
<file path=[Content_Types].xml><?xml version="1.0" encoding="utf-8"?>
<Types xmlns="http://schemas.openxmlformats.org/package/2006/content-types">
  <Default ContentType="image/jpeg" Extension="jpg"/>
  <Default ContentType="application/vnd.openxmlformats-officedocument.spreadsheetml.sheet" Extension="xlsx"/>
  <Default ContentType="application/x-fontdata" Extension="fntdata"/>
  <Default ContentType="application/xml" Extension="xml"/>
  <Default ContentType="image/png" Extension="png"/>
  <Default ContentType="application/vnd.openxmlformats-officedocument.obfuscatedFont" Extension="odttf"/>
  <Default ContentType="application/vnd.openxmlformats-package.relationships+xml" Extension="rels"/>
  <Override ContentType="application/vnd.openxmlformats-officedocument.presentationml.tableStyles+xml" PartName="/ppt/tableStyles.xml"/>
  <Override ContentType="application/vnd.openxmlformats-officedocument.presentationml.slideLayout+xml" PartName="/ppt/slideLayouts/slideLayout3.xml"/>
  <Override ContentType="application/vnd.openxmlformats-officedocument.presentationml.slideLayout+xml" PartName="/ppt/slideLayouts/slideLayout24.xml"/>
  <Override ContentType="application/vnd.openxmlformats-officedocument.presentationml.slideLayout+xml" PartName="/ppt/slideLayouts/slideLayout5.xml"/>
  <Override ContentType="application/vnd.openxmlformats-officedocument.presentationml.slideLayout+xml" PartName="/ppt/slideLayouts/slideLayout18.xml"/>
  <Override ContentType="application/vnd.openxmlformats-officedocument.presentationml.slideLayout+xml" PartName="/ppt/slideLayouts/slideLayout11.xml"/>
  <Override ContentType="application/vnd.openxmlformats-officedocument.presentationml.slideLayout+xml" PartName="/ppt/slideLayouts/slideLayout13.xml"/>
  <Override ContentType="application/vnd.openxmlformats-officedocument.presentationml.slideLayout+xml" PartName="/ppt/slideLayouts/slideLayout1.xml"/>
  <Override ContentType="application/vnd.openxmlformats-officedocument.presentationml.slideLayout+xml" PartName="/ppt/slideLayouts/slideLayout22.xml"/>
  <Override ContentType="application/vnd.openxmlformats-officedocument.presentationml.slideLayout+xml" PartName="/ppt/slideLayouts/slideLayout7.xml"/>
  <Override ContentType="application/vnd.openxmlformats-officedocument.presentationml.slideLayout+xml" PartName="/ppt/slideLayouts/slideLayout16.xml"/>
  <Override ContentType="application/vnd.openxmlformats-officedocument.presentationml.slideLayout+xml" PartName="/ppt/slideLayouts/slideLayout20.xml"/>
  <Override ContentType="application/vnd.openxmlformats-officedocument.presentationml.slideLayout+xml" PartName="/ppt/slideLayouts/slideLayout9.xml"/>
  <Override ContentType="application/vnd.openxmlformats-officedocument.presentationml.slideLayout+xml" PartName="/ppt/slideLayouts/slideLayout19.xml"/>
  <Override ContentType="application/vnd.openxmlformats-officedocument.presentationml.slideLayout+xml" PartName="/ppt/slideLayouts/slideLayout4.xml"/>
  <Override ContentType="application/vnd.openxmlformats-officedocument.presentationml.slideLayout+xml" PartName="/ppt/slideLayouts/slideLayout17.xml"/>
  <Override ContentType="application/vnd.openxmlformats-officedocument.presentationml.slideLayout+xml" PartName="/ppt/slideLayouts/slideLayout14.xml"/>
  <Override ContentType="application/vnd.openxmlformats-officedocument.presentationml.slideLayout+xml" PartName="/ppt/slideLayouts/slideLayout2.xml"/>
  <Override ContentType="application/vnd.openxmlformats-officedocument.presentationml.slideLayout+xml" PartName="/ppt/slideLayouts/slideLayout12.xml"/>
  <Override ContentType="application/vnd.openxmlformats-officedocument.presentationml.slideLayout+xml" PartName="/ppt/slideLayouts/slideLayout10.xml"/>
  <Override ContentType="application/vnd.openxmlformats-officedocument.presentationml.slideLayout+xml" PartName="/ppt/slideLayouts/slideLayout15.xml"/>
  <Override ContentType="application/vnd.openxmlformats-officedocument.presentationml.slideLayout+xml" PartName="/ppt/slideLayouts/slideLayout6.xml"/>
  <Override ContentType="application/vnd.openxmlformats-officedocument.presentationml.slideLayout+xml" PartName="/ppt/slideLayouts/slideLayout23.xml"/>
  <Override ContentType="application/vnd.openxmlformats-officedocument.presentationml.slideLayout+xml" PartName="/ppt/slideLayouts/slideLayout8.xml"/>
  <Override ContentType="application/vnd.openxmlformats-officedocument.presentationml.slideLayout+xml" PartName="/ppt/slideLayouts/slideLayout21.xml"/>
  <Override ContentType="application/vnd.openxmlformats-officedocument.presentationml.slideMaster+xml" PartName="/ppt/slideMasters/slideMaster1.xml"/>
  <Override ContentType="application/vnd.openxmlformats-officedocument.presentationml.slide+xml" PartName="/ppt/slides/slide121.xml"/>
  <Override ContentType="application/vnd.openxmlformats-officedocument.presentationml.slide+xml" PartName="/ppt/slides/slide296.xml"/>
  <Override ContentType="application/vnd.openxmlformats-officedocument.presentationml.slide+xml" PartName="/ppt/slides/slide164.xml"/>
  <Override ContentType="application/vnd.openxmlformats-officedocument.presentationml.slide+xml" PartName="/ppt/slides/slide253.xml"/>
  <Override ContentType="application/vnd.openxmlformats-officedocument.presentationml.slide+xml" PartName="/ppt/slides/slide43.xml"/>
  <Override ContentType="application/vnd.openxmlformats-officedocument.presentationml.slide+xml" PartName="/ppt/slides/slide199.xml"/>
  <Override ContentType="application/vnd.openxmlformats-officedocument.presentationml.slide+xml" PartName="/ppt/slides/slide210.xml"/>
  <Override ContentType="application/vnd.openxmlformats-officedocument.presentationml.slide+xml" PartName="/ppt/slides/slide78.xml"/>
  <Override ContentType="application/vnd.openxmlformats-officedocument.presentationml.slide+xml" PartName="/ppt/slides/slide86.xml"/>
  <Override ContentType="application/vnd.openxmlformats-officedocument.presentationml.slide+xml" PartName="/ppt/slides/slide35.xml"/>
  <Override ContentType="application/vnd.openxmlformats-officedocument.presentationml.slide+xml" PartName="/ppt/slides/slide202.xml"/>
  <Override ContentType="application/vnd.openxmlformats-officedocument.presentationml.slide+xml" PartName="/ppt/slides/slide105.xml"/>
  <Override ContentType="application/vnd.openxmlformats-officedocument.presentationml.slide+xml" PartName="/ppt/slides/slide148.xml"/>
  <Override ContentType="application/vnd.openxmlformats-officedocument.presentationml.slide+xml" PartName="/ppt/slides/slide172.xml"/>
  <Override ContentType="application/vnd.openxmlformats-officedocument.presentationml.slide+xml" PartName="/ppt/slides/slide19.xml"/>
  <Override ContentType="application/vnd.openxmlformats-officedocument.presentationml.slide+xml" PartName="/ppt/slides/slide5.xml"/>
  <Override ContentType="application/vnd.openxmlformats-officedocument.presentationml.slide+xml" PartName="/ppt/slides/slide237.xml"/>
  <Override ContentType="application/vnd.openxmlformats-officedocument.presentationml.slide+xml" PartName="/ppt/slides/slide261.xml"/>
  <Override ContentType="application/vnd.openxmlformats-officedocument.presentationml.slide+xml" PartName="/ppt/slides/slide51.xml"/>
  <Override ContentType="application/vnd.openxmlformats-officedocument.presentationml.slide+xml" PartName="/ppt/slides/slide245.xml"/>
  <Override ContentType="application/vnd.openxmlformats-officedocument.presentationml.slide+xml" PartName="/ppt/slides/slide113.xml"/>
  <Override ContentType="application/vnd.openxmlformats-officedocument.presentationml.slide+xml" PartName="/ppt/slides/slide288.xml"/>
  <Override ContentType="application/vnd.openxmlformats-officedocument.presentationml.slide+xml" PartName="/ppt/slides/slide94.xml"/>
  <Override ContentType="application/vnd.openxmlformats-officedocument.presentationml.slide+xml" PartName="/ppt/slides/slide156.xml"/>
  <Override ContentType="application/vnd.openxmlformats-officedocument.presentationml.slide+xml" PartName="/ppt/slides/slide217.xml"/>
  <Override ContentType="application/vnd.openxmlformats-officedocument.presentationml.slide+xml" PartName="/ppt/slides/slide281.xml"/>
  <Override ContentType="application/vnd.openxmlformats-officedocument.presentationml.slide+xml" PartName="/ppt/slides/slide71.xml"/>
  <Override ContentType="application/vnd.openxmlformats-officedocument.presentationml.slide+xml" PartName="/ppt/slides/slide179.xml"/>
  <Override ContentType="application/vnd.openxmlformats-officedocument.presentationml.slide+xml" PartName="/ppt/slides/slide276.xml"/>
  <Override ContentType="application/vnd.openxmlformats-officedocument.presentationml.slide+xml" PartName="/ppt/slides/slide233.xml"/>
  <Override ContentType="application/vnd.openxmlformats-officedocument.presentationml.slide+xml" PartName="/ppt/slides/slide66.xml"/>
  <Override ContentType="application/vnd.openxmlformats-officedocument.presentationml.slide+xml" PartName="/ppt/slides/slide265.xml"/>
  <Override ContentType="application/vnd.openxmlformats-officedocument.presentationml.slide+xml" PartName="/ppt/slides/slide23.xml"/>
  <Override ContentType="application/vnd.openxmlformats-officedocument.presentationml.slide+xml" PartName="/ppt/slides/slide229.xml"/>
  <Override ContentType="application/vnd.openxmlformats-officedocument.presentationml.slide+xml" PartName="/ppt/slides/slide136.xml"/>
  <Override ContentType="application/vnd.openxmlformats-officedocument.presentationml.slide+xml" PartName="/ppt/slides/slide184.xml"/>
  <Override ContentType="application/vnd.openxmlformats-officedocument.presentationml.slide+xml" PartName="/ppt/slides/slide141.xml"/>
  <Override ContentType="application/vnd.openxmlformats-officedocument.presentationml.slide+xml" PartName="/ppt/slides/slide82.xml"/>
  <Override ContentType="application/vnd.openxmlformats-officedocument.presentationml.slide+xml" PartName="/ppt/slides/slide9.xml"/>
  <Override ContentType="application/vnd.openxmlformats-officedocument.presentationml.slide+xml" PartName="/ppt/slides/slide168.xml"/>
  <Override ContentType="application/vnd.openxmlformats-officedocument.presentationml.slide+xml" PartName="/ppt/slides/slide12.xml"/>
  <Override ContentType="application/vnd.openxmlformats-officedocument.presentationml.slide+xml" PartName="/ppt/slides/slide108.xml"/>
  <Override ContentType="application/vnd.openxmlformats-officedocument.presentationml.slide+xml" PartName="/ppt/slides/slide187.xml"/>
  <Override ContentType="application/vnd.openxmlformats-officedocument.presentationml.slide+xml" PartName="/ppt/slides/slide98.xml"/>
  <Override ContentType="application/vnd.openxmlformats-officedocument.presentationml.slide+xml" PartName="/ppt/slides/slide152.xml"/>
  <Override ContentType="application/vnd.openxmlformats-officedocument.presentationml.slide+xml" PartName="/ppt/slides/slide125.xml"/>
  <Override ContentType="application/vnd.openxmlformats-officedocument.presentationml.slide+xml" PartName="/ppt/slides/slide257.xml"/>
  <Override ContentType="application/vnd.openxmlformats-officedocument.presentationml.slide+xml" PartName="/ppt/slides/slide20.xml"/>
  <Override ContentType="application/vnd.openxmlformats-officedocument.presentationml.slide+xml" PartName="/ppt/slides/slide161.xml"/>
  <Override ContentType="application/vnd.openxmlformats-officedocument.presentationml.slide+xml" PartName="/ppt/slides/slide214.xml"/>
  <Override ContentType="application/vnd.openxmlformats-officedocument.presentationml.slide+xml" PartName="/ppt/slides/slide38.xml"/>
  <Override ContentType="application/vnd.openxmlformats-officedocument.presentationml.slide+xml" PartName="/ppt/slides/slide46.xml"/>
  <Override ContentType="application/vnd.openxmlformats-officedocument.presentationml.slide+xml" PartName="/ppt/slides/slide206.xml"/>
  <Override ContentType="application/vnd.openxmlformats-officedocument.presentationml.slide+xml" PartName="/ppt/slides/slide55.xml"/>
  <Override ContentType="application/vnd.openxmlformats-officedocument.presentationml.slide+xml" PartName="/ppt/slides/slide249.xml"/>
  <Override ContentType="application/vnd.openxmlformats-officedocument.presentationml.slide+xml" PartName="/ppt/slides/slide195.xml"/>
  <Override ContentType="application/vnd.openxmlformats-officedocument.presentationml.slide+xml" PartName="/ppt/slides/slide272.xml"/>
  <Override ContentType="application/vnd.openxmlformats-officedocument.presentationml.slide+xml" PartName="/ppt/slides/slide59.xml"/>
  <Override ContentType="application/vnd.openxmlformats-officedocument.presentationml.slide+xml" PartName="/ppt/slides/slide285.xml"/>
  <Override ContentType="application/vnd.openxmlformats-officedocument.presentationml.slide+xml" PartName="/ppt/slides/slide89.xml"/>
  <Override ContentType="application/vnd.openxmlformats-officedocument.presentationml.slide+xml" PartName="/ppt/slides/slide242.xml"/>
  <Override ContentType="application/vnd.openxmlformats-officedocument.presentationml.slide+xml" PartName="/ppt/slides/slide129.xml"/>
  <Override ContentType="application/vnd.openxmlformats-officedocument.presentationml.slide+xml" PartName="/ppt/slides/slide63.xml"/>
  <Override ContentType="application/vnd.openxmlformats-officedocument.presentationml.slide+xml" PartName="/ppt/slides/slide159.xml"/>
  <Override ContentType="application/vnd.openxmlformats-officedocument.presentationml.slide+xml" PartName="/ppt/slides/slide101.xml"/>
  <Override ContentType="application/vnd.openxmlformats-officedocument.presentationml.slide+xml" PartName="/ppt/slides/slide116.xml"/>
  <Override ContentType="application/vnd.openxmlformats-officedocument.presentationml.slide+xml" PartName="/ppt/slides/slide144.xml"/>
  <Override ContentType="application/vnd.openxmlformats-officedocument.presentationml.slide+xml" PartName="/ppt/slides/slide133.xml"/>
  <Override ContentType="application/vnd.openxmlformats-officedocument.presentationml.slide+xml" PartName="/ppt/slides/slide91.xml"/>
  <Override ContentType="application/vnd.openxmlformats-officedocument.presentationml.slide+xml" PartName="/ppt/slides/slide31.xml"/>
  <Override ContentType="application/vnd.openxmlformats-officedocument.presentationml.slide+xml" PartName="/ppt/slides/slide74.xml"/>
  <Override ContentType="application/vnd.openxmlformats-officedocument.presentationml.slide+xml" PartName="/ppt/slides/slide176.xml"/>
  <Override ContentType="application/vnd.openxmlformats-officedocument.presentationml.slide+xml" PartName="/ppt/slides/slide268.xml"/>
  <Override ContentType="application/vnd.openxmlformats-officedocument.presentationml.slide+xml" PartName="/ppt/slides/slide27.xml"/>
  <Override ContentType="application/vnd.openxmlformats-officedocument.presentationml.slide+xml" PartName="/ppt/slides/slide2.xml"/>
  <Override ContentType="application/vnd.openxmlformats-officedocument.presentationml.slide+xml" PartName="/ppt/slides/slide225.xml"/>
  <Override ContentType="application/vnd.openxmlformats-officedocument.presentationml.slide+xml" PartName="/ppt/slides/slide180.xml"/>
  <Override ContentType="application/vnd.openxmlformats-officedocument.presentationml.slide+xml" PartName="/ppt/slides/slide18.xml"/>
  <Override ContentType="application/vnd.openxmlformats-officedocument.presentationml.slide+xml" PartName="/ppt/slides/slide201.xml"/>
  <Override ContentType="application/vnd.openxmlformats-officedocument.presentationml.slide+xml" PartName="/ppt/slides/slide244.xml"/>
  <Override ContentType="application/vnd.openxmlformats-officedocument.presentationml.slide+xml" PartName="/ppt/slides/slide52.xml"/>
  <Override ContentType="application/vnd.openxmlformats-officedocument.presentationml.slide+xml" PartName="/ppt/slides/slide287.xml"/>
  <Override ContentType="application/vnd.openxmlformats-officedocument.presentationml.slide+xml" PartName="/ppt/slides/slide270.xml"/>
  <Override ContentType="application/vnd.openxmlformats-officedocument.presentationml.slide+xml" PartName="/ppt/slides/slide95.xml"/>
  <Override ContentType="application/vnd.openxmlformats-officedocument.presentationml.slide+xml" PartName="/ppt/slides/slide181.xml"/>
  <Override ContentType="application/vnd.openxmlformats-officedocument.presentationml.slide+xml" PartName="/ppt/slides/slide157.xml"/>
  <Override ContentType="application/vnd.openxmlformats-officedocument.presentationml.slide+xml" PartName="/ppt/slides/slide211.xml"/>
  <Override ContentType="application/vnd.openxmlformats-officedocument.presentationml.slide+xml" PartName="/ppt/slides/slide77.xml"/>
  <Override ContentType="application/vnd.openxmlformats-officedocument.presentationml.slide+xml" PartName="/ppt/slides/slide165.xml"/>
  <Override ContentType="application/vnd.openxmlformats-officedocument.presentationml.slide+xml" PartName="/ppt/slides/slide297.xml"/>
  <Override ContentType="application/vnd.openxmlformats-officedocument.presentationml.slide+xml" PartName="/ppt/slides/slide34.xml"/>
  <Override ContentType="application/vnd.openxmlformats-officedocument.presentationml.slide+xml" PartName="/ppt/slides/slide254.xml"/>
  <Override ContentType="application/vnd.openxmlformats-officedocument.presentationml.slide+xml" PartName="/ppt/slides/slide122.xml"/>
  <Override ContentType="application/vnd.openxmlformats-officedocument.presentationml.slide+xml" PartName="/ppt/slides/slide147.xml"/>
  <Override ContentType="application/vnd.openxmlformats-officedocument.presentationml.slide+xml" PartName="/ppt/slides/slide191.xml"/>
  <Override ContentType="application/vnd.openxmlformats-officedocument.presentationml.slide+xml" PartName="/ppt/slides/slide279.xml"/>
  <Override ContentType="application/vnd.openxmlformats-officedocument.presentationml.slide+xml" PartName="/ppt/slides/slide236.xml"/>
  <Override ContentType="application/vnd.openxmlformats-officedocument.presentationml.slide+xml" PartName="/ppt/slides/slide104.xml"/>
  <Override ContentType="application/vnd.openxmlformats-officedocument.presentationml.slide+xml" PartName="/ppt/slides/slide24.xml"/>
  <Override ContentType="application/vnd.openxmlformats-officedocument.presentationml.slide+xml" PartName="/ppt/slides/slide137.xml"/>
  <Override ContentType="application/vnd.openxmlformats-officedocument.presentationml.slide+xml" PartName="/ppt/slides/slide110.xml"/>
  <Override ContentType="application/vnd.openxmlformats-officedocument.presentationml.slide+xml" PartName="/ppt/slides/slide293.xml"/>
  <Override ContentType="application/vnd.openxmlformats-officedocument.presentationml.slide+xml" PartName="/ppt/slides/slide250.xml"/>
  <Override ContentType="application/vnd.openxmlformats-officedocument.presentationml.slide+xml" PartName="/ppt/slides/slide153.xml"/>
  <Override ContentType="application/vnd.openxmlformats-officedocument.presentationml.slide+xml" PartName="/ppt/slides/slide248.xml"/>
  <Override ContentType="application/vnd.openxmlformats-officedocument.presentationml.slide+xml" PartName="/ppt/slides/slide67.xml"/>
  <Override ContentType="application/vnd.openxmlformats-officedocument.presentationml.slide+xml" PartName="/ppt/slides/slide196.xml"/>
  <Override ContentType="application/vnd.openxmlformats-officedocument.presentationml.slide+xml" PartName="/ppt/slides/slide300.xml"/>
  <Override ContentType="application/vnd.openxmlformats-officedocument.presentationml.slide+xml" PartName="/ppt/slides/slide171.xml"/>
  <Override ContentType="application/vnd.openxmlformats-officedocument.presentationml.slide+xml" PartName="/ppt/slides/slide259.xml"/>
  <Override ContentType="application/vnd.openxmlformats-officedocument.presentationml.slide+xml" PartName="/ppt/slides/slide282.xml"/>
  <Override ContentType="application/vnd.openxmlformats-officedocument.presentationml.slide+xml" PartName="/ppt/slides/slide49.xml"/>
  <Override ContentType="application/vnd.openxmlformats-officedocument.presentationml.slide+xml" PartName="/ppt/slides/slide216.xml"/>
  <Override ContentType="application/vnd.openxmlformats-officedocument.presentationml.slide+xml" PartName="/ppt/slides/slide83.xml"/>
  <Override ContentType="application/vnd.openxmlformats-officedocument.presentationml.slide+xml" PartName="/ppt/slides/slide6.xml"/>
  <Override ContentType="application/vnd.openxmlformats-officedocument.presentationml.slide+xml" PartName="/ppt/slides/slide264.xml"/>
  <Override ContentType="application/vnd.openxmlformats-officedocument.presentationml.slide+xml" PartName="/ppt/slides/slide119.xml"/>
  <Override ContentType="application/vnd.openxmlformats-officedocument.presentationml.slide+xml" PartName="/ppt/slides/slide40.xml"/>
  <Override ContentType="application/vnd.openxmlformats-officedocument.presentationml.slide+xml" PartName="/ppt/slides/slide221.xml"/>
  <Override ContentType="application/vnd.openxmlformats-officedocument.presentationml.slide+xml" PartName="/ppt/slides/slide73.xml"/>
  <Override ContentType="application/vnd.openxmlformats-officedocument.presentationml.slide+xml" PartName="/ppt/slides/slide169.xml"/>
  <Override ContentType="application/vnd.openxmlformats-officedocument.presentationml.slide+xml" PartName="/ppt/slides/slide258.xml"/>
  <Override ContentType="application/vnd.openxmlformats-officedocument.presentationml.slide+xml" PartName="/ppt/slides/slide30.xml"/>
  <Override ContentType="application/vnd.openxmlformats-officedocument.presentationml.slide+xml" PartName="/ppt/slides/slide126.xml"/>
  <Override ContentType="application/vnd.openxmlformats-officedocument.presentationml.slide+xml" PartName="/ppt/slides/slide186.xml"/>
  <Override ContentType="application/vnd.openxmlformats-officedocument.presentationml.slide+xml" PartName="/ppt/slides/slide215.xml"/>
  <Override ContentType="application/vnd.openxmlformats-officedocument.presentationml.slide+xml" PartName="/ppt/slides/slide109.xml"/>
  <Override ContentType="application/vnd.openxmlformats-officedocument.presentationml.slide+xml" PartName="/ppt/slides/slide99.xml"/>
  <Override ContentType="application/vnd.openxmlformats-officedocument.presentationml.slide+xml" PartName="/ppt/slides/slide39.xml"/>
  <Override ContentType="application/vnd.openxmlformats-officedocument.presentationml.slide+xml" PartName="/ppt/slides/slide13.xml"/>
  <Override ContentType="application/vnd.openxmlformats-officedocument.presentationml.slide+xml" PartName="/ppt/slides/slide56.xml"/>
  <Override ContentType="application/vnd.openxmlformats-officedocument.presentationml.slide+xml" PartName="/ppt/slides/slide222.xml"/>
  <Override ContentType="application/vnd.openxmlformats-officedocument.presentationml.slide+xml" PartName="/ppt/slides/slide205.xml"/>
  <Override ContentType="application/vnd.openxmlformats-officedocument.presentationml.slide+xml" PartName="/ppt/slides/slide292.xml"/>
  <Override ContentType="application/vnd.openxmlformats-officedocument.presentationml.slide+xml" PartName="/ppt/slides/slide160.xml"/>
  <Override ContentType="application/vnd.openxmlformats-officedocument.presentationml.slide+xml" PartName="/ppt/slides/slide232.xml"/>
  <Override ContentType="application/vnd.openxmlformats-officedocument.presentationml.slide+xml" PartName="/ppt/slides/slide100.xml"/>
  <Override ContentType="application/vnd.openxmlformats-officedocument.presentationml.slide+xml" PartName="/ppt/slides/slide90.xml"/>
  <Override ContentType="application/vnd.openxmlformats-officedocument.presentationml.slide+xml" PartName="/ppt/slides/slide143.xml"/>
  <Override ContentType="application/vnd.openxmlformats-officedocument.presentationml.slide+xml" PartName="/ppt/slides/slide275.xml"/>
  <Override ContentType="application/vnd.openxmlformats-officedocument.presentationml.slide+xml" PartName="/ppt/slides/slide132.xml"/>
  <Override ContentType="application/vnd.openxmlformats-officedocument.presentationml.slide+xml" PartName="/ppt/slides/slide62.xml"/>
  <Override ContentType="application/vnd.openxmlformats-officedocument.presentationml.slide+xml" PartName="/ppt/slides/slide175.xml"/>
  <Override ContentType="application/vnd.openxmlformats-officedocument.presentationml.slide+xml" PartName="/ppt/slides/slide269.xml"/>
  <Override ContentType="application/vnd.openxmlformats-officedocument.presentationml.slide+xml" PartName="/ppt/slides/slide1.xml"/>
  <Override ContentType="application/vnd.openxmlformats-officedocument.presentationml.slide+xml" PartName="/ppt/slides/slide192.xml"/>
  <Override ContentType="application/vnd.openxmlformats-officedocument.presentationml.slide+xml" PartName="/ppt/slides/slide45.xml"/>
  <Override ContentType="application/vnd.openxmlformats-officedocument.presentationml.slide+xml" PartName="/ppt/slides/slide226.xml"/>
  <Override ContentType="application/vnd.openxmlformats-officedocument.presentationml.slide+xml" PartName="/ppt/slides/slide28.xml"/>
  <Override ContentType="application/vnd.openxmlformats-officedocument.presentationml.slide+xml" PartName="/ppt/slides/slide209.xml"/>
  <Override ContentType="application/vnd.openxmlformats-officedocument.presentationml.slide+xml" PartName="/ppt/slides/slide200.xml"/>
  <Override ContentType="application/vnd.openxmlformats-officedocument.presentationml.slide+xml" PartName="/ppt/slides/slide243.xml"/>
  <Override ContentType="application/vnd.openxmlformats-officedocument.presentationml.slide+xml" PartName="/ppt/slides/slide88.xml"/>
  <Override ContentType="application/vnd.openxmlformats-officedocument.presentationml.slide+xml" PartName="/ppt/slides/slide286.xml"/>
  <Override ContentType="application/vnd.openxmlformats-officedocument.presentationml.slide+xml" PartName="/ppt/slides/slide158.xml"/>
  <Override ContentType="application/vnd.openxmlformats-officedocument.presentationml.slide+xml" PartName="/ppt/slides/slide115.xml"/>
  <Override ContentType="application/vnd.openxmlformats-officedocument.presentationml.slide+xml" PartName="/ppt/slides/slide260.xml"/>
  <Override ContentType="application/vnd.openxmlformats-officedocument.presentationml.slide+xml" PartName="/ppt/slides/slide3.xml"/>
  <Override ContentType="application/vnd.openxmlformats-officedocument.presentationml.slide+xml" PartName="/ppt/slides/slide182.xml"/>
  <Override ContentType="application/vnd.openxmlformats-officedocument.presentationml.slide+xml" PartName="/ppt/slides/slide17.xml"/>
  <Override ContentType="application/vnd.openxmlformats-officedocument.presentationml.slide+xml" PartName="/ppt/slides/slide138.xml"/>
  <Override ContentType="application/vnd.openxmlformats-officedocument.presentationml.slide+xml" PartName="/ppt/slides/slide271.xml"/>
  <Override ContentType="application/vnd.openxmlformats-officedocument.presentationml.slide+xml" PartName="/ppt/slides/slide25.xml"/>
  <Override ContentType="application/vnd.openxmlformats-officedocument.presentationml.slide+xml" PartName="/ppt/slides/slide174.xml"/>
  <Override ContentType="application/vnd.openxmlformats-officedocument.presentationml.slide+xml" PartName="/ppt/slides/slide190.xml"/>
  <Override ContentType="application/vnd.openxmlformats-officedocument.presentationml.slide+xml" PartName="/ppt/slides/slide227.xml"/>
  <Override ContentType="application/vnd.openxmlformats-officedocument.presentationml.slide+xml" PartName="/ppt/slides/slide33.xml"/>
  <Override ContentType="application/vnd.openxmlformats-officedocument.presentationml.slide+xml" PartName="/ppt/slides/slide219.xml"/>
  <Override ContentType="application/vnd.openxmlformats-officedocument.presentationml.slide+xml" PartName="/ppt/slides/slide68.xml"/>
  <Override ContentType="application/vnd.openxmlformats-officedocument.presentationml.slide+xml" PartName="/ppt/slides/slide170.xml"/>
  <Override ContentType="application/vnd.openxmlformats-officedocument.presentationml.slide+xml" PartName="/ppt/slides/slide204.xml"/>
  <Override ContentType="application/vnd.openxmlformats-officedocument.presentationml.slide+xml" PartName="/ppt/slides/slide247.xml"/>
  <Override ContentType="application/vnd.openxmlformats-officedocument.presentationml.slide+xml" PartName="/ppt/slides/slide84.xml"/>
  <Override ContentType="application/vnd.openxmlformats-officedocument.presentationml.slide+xml" PartName="/ppt/slides/slide107.xml"/>
  <Override ContentType="application/vnd.openxmlformats-officedocument.presentationml.slide+xml" PartName="/ppt/slides/slide37.xml"/>
  <Override ContentType="application/vnd.openxmlformats-officedocument.presentationml.slide+xml" PartName="/ppt/slides/slide123.xml"/>
  <Override ContentType="application/vnd.openxmlformats-officedocument.presentationml.slide+xml" PartName="/ppt/slides/slide294.xml"/>
  <Override ContentType="application/vnd.openxmlformats-officedocument.presentationml.slide+xml" PartName="/ppt/slides/slide220.xml"/>
  <Override ContentType="application/vnd.openxmlformats-officedocument.presentationml.slide+xml" PartName="/ppt/slides/slide263.xml"/>
  <Override ContentType="application/vnd.openxmlformats-officedocument.presentationml.slide+xml" PartName="/ppt/slides/slide166.xml"/>
  <Override ContentType="application/vnd.openxmlformats-officedocument.presentationml.slide+xml" PartName="/ppt/slides/slide41.xml"/>
  <Override ContentType="application/vnd.openxmlformats-officedocument.presentationml.slide+xml" PartName="/ppt/slides/slide7.xml"/>
  <Override ContentType="application/vnd.openxmlformats-officedocument.presentationml.slide+xml" PartName="/ppt/slides/slide235.xml"/>
  <Override ContentType="application/vnd.openxmlformats-officedocument.presentationml.slide+xml" PartName="/ppt/slides/slide278.xml"/>
  <Override ContentType="application/vnd.openxmlformats-officedocument.presentationml.slide+xml" PartName="/ppt/slides/slide154.xml"/>
  <Override ContentType="application/vnd.openxmlformats-officedocument.presentationml.slide+xml" PartName="/ppt/slides/slide197.xml"/>
  <Override ContentType="application/vnd.openxmlformats-officedocument.presentationml.slide+xml" PartName="/ppt/slides/slide10.xml"/>
  <Override ContentType="application/vnd.openxmlformats-officedocument.presentationml.slide+xml" PartName="/ppt/slides/slide111.xml"/>
  <Override ContentType="application/vnd.openxmlformats-officedocument.presentationml.slide+xml" PartName="/ppt/slides/slide251.xml"/>
  <Override ContentType="application/vnd.openxmlformats-officedocument.presentationml.slide+xml" PartName="/ppt/slides/slide53.xml"/>
  <Override ContentType="application/vnd.openxmlformats-officedocument.presentationml.slide+xml" PartName="/ppt/slides/slide96.xml"/>
  <Override ContentType="application/vnd.openxmlformats-officedocument.presentationml.slide+xml" PartName="/ppt/slides/slide48.xml"/>
  <Override ContentType="application/vnd.openxmlformats-officedocument.presentationml.slide+xml" PartName="/ppt/slides/slide223.xml"/>
  <Override ContentType="application/vnd.openxmlformats-officedocument.presentationml.slide+xml" PartName="/ppt/slides/slide266.xml"/>
  <Override ContentType="application/vnd.openxmlformats-officedocument.presentationml.slide+xml" PartName="/ppt/slides/slide283.xml"/>
  <Override ContentType="application/vnd.openxmlformats-officedocument.presentationml.slide+xml" PartName="/ppt/slides/slide291.xml"/>
  <Override ContentType="application/vnd.openxmlformats-officedocument.presentationml.slide+xml" PartName="/ppt/slides/slide240.xml"/>
  <Override ContentType="application/vnd.openxmlformats-officedocument.presentationml.slide+xml" PartName="/ppt/slides/slide22.xml"/>
  <Override ContentType="application/vnd.openxmlformats-officedocument.presentationml.slide+xml" PartName="/ppt/slides/slide185.xml"/>
  <Override ContentType="application/vnd.openxmlformats-officedocument.presentationml.slide+xml" PartName="/ppt/slides/slide231.xml"/>
  <Override ContentType="application/vnd.openxmlformats-officedocument.presentationml.slide+xml" PartName="/ppt/slides/slide65.xml"/>
  <Override ContentType="application/vnd.openxmlformats-officedocument.presentationml.slide+xml" PartName="/ppt/slides/slide118.xml"/>
  <Override ContentType="application/vnd.openxmlformats-officedocument.presentationml.slide+xml" PartName="/ppt/slides/slide274.xml"/>
  <Override ContentType="application/vnd.openxmlformats-officedocument.presentationml.slide+xml" PartName="/ppt/slides/slide142.xml"/>
  <Override ContentType="application/vnd.openxmlformats-officedocument.presentationml.slide+xml" PartName="/ppt/slides/slide72.xml"/>
  <Override ContentType="application/vnd.openxmlformats-officedocument.presentationml.slide+xml" PartName="/ppt/slides/slide135.xml"/>
  <Override ContentType="application/vnd.openxmlformats-officedocument.presentationml.slide+xml" PartName="/ppt/slides/slide178.xml"/>
  <Override ContentType="application/vnd.openxmlformats-officedocument.presentationml.slide+xml" PartName="/ppt/slides/slide29.xml"/>
  <Override ContentType="application/vnd.openxmlformats-officedocument.presentationml.slide+xml" PartName="/ppt/slides/slide212.xml"/>
  <Override ContentType="application/vnd.openxmlformats-officedocument.presentationml.slide+xml" PartName="/ppt/slides/slide255.xml"/>
  <Override ContentType="application/vnd.openxmlformats-officedocument.presentationml.slide+xml" PartName="/ppt/slides/slide76.xml"/>
  <Override ContentType="application/vnd.openxmlformats-officedocument.presentationml.slide+xml" PartName="/ppt/slides/slide131.xml"/>
  <Override ContentType="application/vnd.openxmlformats-officedocument.presentationml.slide+xml" PartName="/ppt/slides/slide298.xml"/>
  <Override ContentType="application/vnd.openxmlformats-officedocument.presentationml.slide+xml" PartName="/ppt/slides/slide93.xml"/>
  <Override ContentType="application/vnd.openxmlformats-officedocument.presentationml.slide+xml" PartName="/ppt/slides/slide80.xml"/>
  <Override ContentType="application/vnd.openxmlformats-officedocument.presentationml.slide+xml" PartName="/ppt/slides/slide103.xml"/>
  <Override ContentType="application/vnd.openxmlformats-officedocument.presentationml.slide+xml" PartName="/ppt/slides/slide61.xml"/>
  <Override ContentType="application/vnd.openxmlformats-officedocument.presentationml.slide+xml" PartName="/ppt/slides/slide114.xml"/>
  <Override ContentType="application/vnd.openxmlformats-officedocument.presentationml.slide+xml" PartName="/ppt/slides/slide163.xml"/>
  <Override ContentType="application/vnd.openxmlformats-officedocument.presentationml.slide+xml" PartName="/ppt/slides/slide127.xml"/>
  <Override ContentType="application/vnd.openxmlformats-officedocument.presentationml.slide+xml" PartName="/ppt/slides/slide146.xml"/>
  <Override ContentType="application/vnd.openxmlformats-officedocument.presentationml.slide+xml" PartName="/ppt/slides/slide150.xml"/>
  <Override ContentType="application/vnd.openxmlformats-officedocument.presentationml.slide+xml" PartName="/ppt/slides/slide189.xml"/>
  <Override ContentType="application/vnd.openxmlformats-officedocument.presentationml.slide+xml" PartName="/ppt/slides/slide120.xml"/>
  <Override ContentType="application/vnd.openxmlformats-officedocument.presentationml.slide+xml" PartName="/ppt/slides/slide87.xml"/>
  <Override ContentType="application/vnd.openxmlformats-officedocument.presentationml.slide+xml" PartName="/ppt/slides/slide57.xml"/>
  <Override ContentType="application/vnd.openxmlformats-officedocument.presentationml.slide+xml" PartName="/ppt/slides/slide238.xml"/>
  <Override ContentType="application/vnd.openxmlformats-officedocument.presentationml.slide+xml" PartName="/ppt/slides/slide44.xml"/>
  <Override ContentType="application/vnd.openxmlformats-officedocument.presentationml.slide+xml" PartName="/ppt/slides/slide193.xml"/>
  <Override ContentType="application/vnd.openxmlformats-officedocument.presentationml.slide+xml" PartName="/ppt/slides/slide208.xml"/>
  <Override ContentType="application/vnd.openxmlformats-officedocument.presentationml.slide+xml" PartName="/ppt/slides/slide14.xml"/>
  <Override ContentType="application/vnd.openxmlformats-officedocument.presentationml.slide+xml" PartName="/ppt/slides/slide4.xml"/>
  <Override ContentType="application/vnd.openxmlformats-officedocument.presentationml.slide+xml" PartName="/ppt/slides/slide228.xml"/>
  <Override ContentType="application/vnd.openxmlformats-officedocument.presentationml.slide+xml" PartName="/ppt/slides/slide139.xml"/>
  <Override ContentType="application/vnd.openxmlformats-officedocument.presentationml.slide+xml" PartName="/ppt/slides/slide60.xml"/>
  <Override ContentType="application/vnd.openxmlformats-officedocument.presentationml.slide+xml" PartName="/ppt/slides/slide26.xml"/>
  <Override ContentType="application/vnd.openxmlformats-officedocument.presentationml.slide+xml" PartName="/ppt/slides/slide112.xml"/>
  <Override ContentType="application/vnd.openxmlformats-officedocument.presentationml.slide+xml" PartName="/ppt/slides/slide198.xml"/>
  <Override ContentType="application/vnd.openxmlformats-officedocument.presentationml.slide+xml" PartName="/ppt/slides/slide155.xml"/>
  <Override ContentType="application/vnd.openxmlformats-officedocument.presentationml.slide+xml" PartName="/ppt/slides/slide69.xml"/>
  <Override ContentType="application/vnd.openxmlformats-officedocument.presentationml.slide+xml" PartName="/ppt/slides/slide85.xml"/>
  <Override ContentType="application/vnd.openxmlformats-officedocument.presentationml.slide+xml" PartName="/ppt/slides/slide42.xml"/>
  <Override ContentType="application/vnd.openxmlformats-officedocument.presentationml.slide+xml" PartName="/ppt/slides/slide50.xml"/>
  <Override ContentType="application/vnd.openxmlformats-officedocument.presentationml.slide+xml" PartName="/ppt/slides/slide218.xml"/>
  <Override ContentType="application/vnd.openxmlformats-officedocument.presentationml.slide+xml" PartName="/ppt/slides/slide130.xml"/>
  <Override ContentType="application/vnd.openxmlformats-officedocument.presentationml.slide+xml" PartName="/ppt/slides/slide173.xml"/>
  <Override ContentType="application/vnd.openxmlformats-officedocument.presentationml.slide+xml" PartName="/ppt/slides/slide16.xml"/>
  <Override ContentType="application/vnd.openxmlformats-officedocument.presentationml.slide+xml" PartName="/ppt/slides/slide262.xml"/>
  <Override ContentType="application/vnd.openxmlformats-officedocument.presentationml.slide+xml" PartName="/ppt/slides/slide97.xml"/>
  <Override ContentType="application/vnd.openxmlformats-officedocument.presentationml.slide+xml" PartName="/ppt/slides/slide140.xml"/>
  <Override ContentType="application/vnd.openxmlformats-officedocument.presentationml.slide+xml" PartName="/ppt/slides/slide277.xml"/>
  <Override ContentType="application/vnd.openxmlformats-officedocument.presentationml.slide+xml" PartName="/ppt/slides/slide11.xml"/>
  <Override ContentType="application/vnd.openxmlformats-officedocument.presentationml.slide+xml" PartName="/ppt/slides/slide280.xml"/>
  <Override ContentType="application/vnd.openxmlformats-officedocument.presentationml.slide+xml" PartName="/ppt/slides/slide183.xml"/>
  <Override ContentType="application/vnd.openxmlformats-officedocument.presentationml.slide+xml" PartName="/ppt/slides/slide54.xml"/>
  <Override ContentType="application/vnd.openxmlformats-officedocument.presentationml.slide+xml" PartName="/ppt/slides/slide289.xml"/>
  <Override ContentType="application/vnd.openxmlformats-officedocument.presentationml.slide+xml" PartName="/ppt/slides/slide36.xml"/>
  <Override ContentType="application/vnd.openxmlformats-officedocument.presentationml.slide+xml" PartName="/ppt/slides/slide79.xml"/>
  <Override ContentType="application/vnd.openxmlformats-officedocument.presentationml.slide+xml" PartName="/ppt/slides/slide246.xml"/>
  <Override ContentType="application/vnd.openxmlformats-officedocument.presentationml.slide+xml" PartName="/ppt/slides/slide149.xml"/>
  <Override ContentType="application/vnd.openxmlformats-officedocument.presentationml.slide+xml" PartName="/ppt/slides/slide203.xml"/>
  <Override ContentType="application/vnd.openxmlformats-officedocument.presentationml.slide+xml" PartName="/ppt/slides/slide252.xml"/>
  <Override ContentType="application/vnd.openxmlformats-officedocument.presentationml.slide+xml" PartName="/ppt/slides/slide295.xml"/>
  <Override ContentType="application/vnd.openxmlformats-officedocument.presentationml.slide+xml" PartName="/ppt/slides/slide124.xml"/>
  <Override ContentType="application/vnd.openxmlformats-officedocument.presentationml.slide+xml" PartName="/ppt/slides/slide106.xml"/>
  <Override ContentType="application/vnd.openxmlformats-officedocument.presentationml.slide+xml" PartName="/ppt/slides/slide167.xml"/>
  <Override ContentType="application/vnd.openxmlformats-officedocument.presentationml.slide+xml" PartName="/ppt/slides/slide70.xml"/>
  <Override ContentType="application/vnd.openxmlformats-officedocument.presentationml.slide+xml" PartName="/ppt/slides/slide234.xml"/>
  <Override ContentType="application/vnd.openxmlformats-officedocument.presentationml.slide+xml" PartName="/ppt/slides/slide194.xml"/>
  <Override ContentType="application/vnd.openxmlformats-officedocument.presentationml.slide+xml" PartName="/ppt/slides/slide151.xml"/>
  <Override ContentType="application/vnd.openxmlformats-officedocument.presentationml.slide+xml" PartName="/ppt/slides/slide177.xml"/>
  <Override ContentType="application/vnd.openxmlformats-officedocument.presentationml.slide+xml" PartName="/ppt/slides/slide134.xml"/>
  <Override ContentType="application/vnd.openxmlformats-officedocument.presentationml.slide+xml" PartName="/ppt/slides/slide207.xml"/>
  <Override ContentType="application/vnd.openxmlformats-officedocument.presentationml.slide+xml" PartName="/ppt/slides/slide224.xml"/>
  <Override ContentType="application/vnd.openxmlformats-officedocument.presentationml.slide+xml" PartName="/ppt/slides/slide284.xml"/>
  <Override ContentType="application/vnd.openxmlformats-officedocument.presentationml.slide+xml" PartName="/ppt/slides/slide47.xml"/>
  <Override ContentType="application/vnd.openxmlformats-officedocument.presentationml.slide+xml" PartName="/ppt/slides/slide267.xml"/>
  <Override ContentType="application/vnd.openxmlformats-officedocument.presentationml.slide+xml" PartName="/ppt/slides/slide241.xml"/>
  <Override ContentType="application/vnd.openxmlformats-officedocument.presentationml.slide+xml" PartName="/ppt/slides/slide21.xml"/>
  <Override ContentType="application/vnd.openxmlformats-officedocument.presentationml.slide+xml" PartName="/ppt/slides/slide64.xml"/>
  <Override ContentType="application/vnd.openxmlformats-officedocument.presentationml.slide+xml" PartName="/ppt/slides/slide81.xml"/>
  <Override ContentType="application/vnd.openxmlformats-officedocument.presentationml.slide+xml" PartName="/ppt/slides/slide8.xml"/>
  <Override ContentType="application/vnd.openxmlformats-officedocument.presentationml.slide+xml" PartName="/ppt/slides/slide117.xml"/>
  <Override ContentType="application/vnd.openxmlformats-officedocument.presentationml.slide+xml" PartName="/ppt/slides/slide145.xml"/>
  <Override ContentType="application/vnd.openxmlformats-officedocument.presentationml.slide+xml" PartName="/ppt/slides/slide188.xml"/>
  <Override ContentType="application/vnd.openxmlformats-officedocument.presentationml.slide+xml" PartName="/ppt/slides/slide162.xml"/>
  <Override ContentType="application/vnd.openxmlformats-officedocument.presentationml.slide+xml" PartName="/ppt/slides/slide32.xml"/>
  <Override ContentType="application/vnd.openxmlformats-officedocument.presentationml.slide+xml" PartName="/ppt/slides/slide75.xml"/>
  <Override ContentType="application/vnd.openxmlformats-officedocument.presentationml.slide+xml" PartName="/ppt/slides/slide213.xml"/>
  <Override ContentType="application/vnd.openxmlformats-officedocument.presentationml.slide+xml" PartName="/ppt/slides/slide58.xml"/>
  <Override ContentType="application/vnd.openxmlformats-officedocument.presentationml.slide+xml" PartName="/ppt/slides/slide239.xml"/>
  <Override ContentType="application/vnd.openxmlformats-officedocument.presentationml.slide+xml" PartName="/ppt/slides/slide15.xml"/>
  <Override ContentType="application/vnd.openxmlformats-officedocument.presentationml.slide+xml" PartName="/ppt/slides/slide230.xml"/>
  <Override ContentType="application/vnd.openxmlformats-officedocument.presentationml.slide+xml" PartName="/ppt/slides/slide290.xml"/>
  <Override ContentType="application/vnd.openxmlformats-officedocument.presentationml.slide+xml" PartName="/ppt/slides/slide256.xml"/>
  <Override ContentType="application/vnd.openxmlformats-officedocument.presentationml.slide+xml" PartName="/ppt/slides/slide299.xml"/>
  <Override ContentType="application/vnd.openxmlformats-officedocument.presentationml.slide+xml" PartName="/ppt/slides/slide128.xml"/>
  <Override ContentType="application/vnd.openxmlformats-officedocument.presentationml.slide+xml" PartName="/ppt/slides/slide273.xml"/>
  <Override ContentType="application/vnd.openxmlformats-officedocument.presentationml.slide+xml" PartName="/ppt/slides/slide92.xml"/>
  <Override ContentType="application/vnd.openxmlformats-officedocument.presentationml.slide+xml" PartName="/ppt/slides/slide102.xml"/>
  <Override ContentType="application/vnd.openxmlformats-package.core-properties+xml" PartName="/docProps/core.xml"/>
  <Override ContentType="application/vnd.openxmlformats-officedocument.presentationml.presentation.main+xml" PartName="/ppt/presentation.xml"/>
  <Override ContentType="application/vnd.ms-office.chartcolorstyle+xml" PartName="/ppt/charts/colors45.xml"/>
  <Override ContentType="application/vnd.ms-office.chartcolorstyle+xml" PartName="/ppt/charts/colors70.xml"/>
  <Override ContentType="application/vnd.ms-office.chartcolorstyle+xml" PartName="/ppt/charts/colors37.xml"/>
  <Override ContentType="application/vnd.ms-office.chartcolorstyle+xml" PartName="/ppt/charts/colors62.xml"/>
  <Override ContentType="application/vnd.ms-office.chartcolorstyle+xml" PartName="/ppt/charts/colors54.xml"/>
  <Override ContentType="application/vnd.ms-office.chartcolorstyle+xml" PartName="/ppt/charts/colors8.xml"/>
  <Override ContentType="application/vnd.ms-office.chartcolorstyle+xml" PartName="/ppt/charts/colors11.xml"/>
  <Override ContentType="application/vnd.ms-office.chartcolorstyle+xml" PartName="/ppt/charts/colors61.xml"/>
  <Override ContentType="application/vnd.ms-office.chartcolorstyle+xml" PartName="/ppt/charts/colors28.xml"/>
  <Override ContentType="application/vnd.ms-office.chartcolorstyle+xml" PartName="/ppt/charts/colors19.xml"/>
  <Override ContentType="application/vnd.ms-office.chartcolorstyle+xml" PartName="/ppt/charts/colors44.xml"/>
  <Override ContentType="application/vnd.ms-office.chartcolorstyle+xml" PartName="/ppt/charts/colors71.xml"/>
  <Override ContentType="application/vnd.ms-office.chartcolorstyle+xml" PartName="/ppt/charts/colors36.xml"/>
  <Override ContentType="application/vnd.ms-office.chartcolorstyle+xml" PartName="/ppt/charts/colors18.xml"/>
  <Override ContentType="application/vnd.ms-office.chartcolorstyle+xml" PartName="/ppt/charts/colors10.xml"/>
  <Override ContentType="application/vnd.ms-office.chartcolorstyle+xml" PartName="/ppt/charts/colors9.xml"/>
  <Override ContentType="application/vnd.ms-office.chartcolorstyle+xml" PartName="/ppt/charts/colors27.xml"/>
  <Override ContentType="application/vnd.ms-office.chartcolorstyle+xml" PartName="/ppt/charts/colors53.xml"/>
  <Override ContentType="application/vnd.ms-office.chartcolorstyle+xml" PartName="/ppt/charts/colors26.xml"/>
  <Override ContentType="application/vnd.ms-office.chartcolorstyle+xml" PartName="/ppt/charts/colors69.xml"/>
  <Override ContentType="application/vnd.ms-office.chartcolorstyle+xml" PartName="/ppt/charts/colors56.xml"/>
  <Override ContentType="application/vnd.ms-office.chartcolorstyle+xml" PartName="/ppt/charts/colors6.xml"/>
  <Override ContentType="application/vnd.ms-office.chartcolorstyle+xml" PartName="/ppt/charts/colors73.xml"/>
  <Override ContentType="application/vnd.ms-office.chartcolorstyle+xml" PartName="/ppt/charts/colors72.xml"/>
  <Override ContentType="application/vnd.ms-office.chartcolorstyle+xml" PartName="/ppt/charts/colors30.xml"/>
  <Override ContentType="application/vnd.ms-office.chartcolorstyle+xml" PartName="/ppt/charts/colors43.xml"/>
  <Override ContentType="application/vnd.ms-office.chartcolorstyle+xml" PartName="/ppt/charts/colors39.xml"/>
  <Override ContentType="application/vnd.ms-office.chartcolorstyle+xml" PartName="/ppt/charts/colors13.xml"/>
  <Override ContentType="application/vnd.ms-office.chartcolorstyle+xml" PartName="/ppt/charts/colors38.xml"/>
  <Override ContentType="application/vnd.ms-office.chartcolorstyle+xml" PartName="/ppt/charts/colors42.xml"/>
  <Override ContentType="application/vnd.ms-office.chartcolorstyle+xml" PartName="/ppt/charts/colors60.xml"/>
  <Override ContentType="application/vnd.ms-office.chartcolorstyle+xml" PartName="/ppt/charts/colors7.xml"/>
  <Override ContentType="application/vnd.ms-office.chartcolorstyle+xml" PartName="/ppt/charts/colors25.xml"/>
  <Override ContentType="application/vnd.ms-office.chartcolorstyle+xml" PartName="/ppt/charts/colors55.xml"/>
  <Override ContentType="application/vnd.ms-office.chartcolorstyle+xml" PartName="/ppt/charts/colors12.xml"/>
  <Override ContentType="application/vnd.ms-office.chartcolorstyle+xml" PartName="/ppt/charts/colors68.xml"/>
  <Override ContentType="application/vnd.ms-office.chartcolorstyle+xml" PartName="/ppt/charts/colors75.xml"/>
  <Override ContentType="application/vnd.ms-office.chartcolorstyle+xml" PartName="/ppt/charts/colors58.xml"/>
  <Override ContentType="application/vnd.ms-office.chartcolorstyle+xml" PartName="/ppt/charts/colors4.xml"/>
  <Override ContentType="application/vnd.ms-office.chartcolorstyle+xml" PartName="/ppt/charts/colors32.xml"/>
  <Override ContentType="application/vnd.ms-office.chartcolorstyle+xml" PartName="/ppt/charts/colors24.xml"/>
  <Override ContentType="application/vnd.ms-office.chartcolorstyle+xml" PartName="/ppt/charts/colors15.xml"/>
  <Override ContentType="application/vnd.ms-office.chartcolorstyle+xml" PartName="/ppt/charts/colors41.xml"/>
  <Override ContentType="application/vnd.ms-office.chartcolorstyle+xml" PartName="/ppt/charts/colors67.xml"/>
  <Override ContentType="application/vnd.ms-office.chartcolorstyle+xml" PartName="/ppt/charts/colors14.xml"/>
  <Override ContentType="application/vnd.ms-office.chartcolorstyle+xml" PartName="/ppt/charts/colors5.xml"/>
  <Override ContentType="application/vnd.ms-office.chartcolorstyle+xml" PartName="/ppt/charts/colors57.xml"/>
  <Override ContentType="application/vnd.ms-office.chartcolorstyle+xml" PartName="/ppt/charts/colors22.xml"/>
  <Override ContentType="application/vnd.ms-office.chartcolorstyle+xml" PartName="/ppt/charts/colors31.xml"/>
  <Override ContentType="application/vnd.ms-office.chartcolorstyle+xml" PartName="/ppt/charts/colors49.xml"/>
  <Override ContentType="application/vnd.ms-office.chartcolorstyle+xml" PartName="/ppt/charts/colors74.xml"/>
  <Override ContentType="application/vnd.ms-office.chartcolorstyle+xml" PartName="/ppt/charts/colors66.xml"/>
  <Override ContentType="application/vnd.ms-office.chartcolorstyle+xml" PartName="/ppt/charts/colors23.xml"/>
  <Override ContentType="application/vnd.ms-office.chartcolorstyle+xml" PartName="/ppt/charts/colors40.xml"/>
  <Override ContentType="application/vnd.ms-office.chartcolorstyle+xml" PartName="/ppt/charts/colors51.xml"/>
  <Override ContentType="application/vnd.ms-office.chartcolorstyle+xml" PartName="/ppt/charts/colors21.xml"/>
  <Override ContentType="application/vnd.ms-office.chartcolorstyle+xml" PartName="/ppt/charts/colors34.xml"/>
  <Override ContentType="application/vnd.ms-office.chartcolorstyle+xml" PartName="/ppt/charts/colors1.xml"/>
  <Override ContentType="application/vnd.ms-office.chartcolorstyle+xml" PartName="/ppt/charts/colors48.xml"/>
  <Override ContentType="application/vnd.ms-office.chartcolorstyle+xml" PartName="/ppt/charts/colors47.xml"/>
  <Override ContentType="application/vnd.ms-office.chartcolorstyle+xml" PartName="/ppt/charts/colors17.xml"/>
  <Override ContentType="application/vnd.ms-office.chartcolorstyle+xml" PartName="/ppt/charts/colors35.xml"/>
  <Override ContentType="application/vnd.ms-office.chartcolorstyle+xml" PartName="/ppt/charts/colors50.xml"/>
  <Override ContentType="application/vnd.ms-office.chartcolorstyle+xml" PartName="/ppt/charts/colors65.xml"/>
  <Override ContentType="application/vnd.ms-office.chartcolorstyle+xml" PartName="/ppt/charts/colors52.xml"/>
  <Override ContentType="application/vnd.ms-office.chartcolorstyle+xml" PartName="/ppt/charts/colors63.xml"/>
  <Override ContentType="application/vnd.ms-office.chartcolorstyle+xml" PartName="/ppt/charts/colors76.xml"/>
  <Override ContentType="application/vnd.ms-office.chartcolorstyle+xml" PartName="/ppt/charts/colors46.xml"/>
  <Override ContentType="application/vnd.ms-office.chartcolorstyle+xml" PartName="/ppt/charts/colors20.xml"/>
  <Override ContentType="application/vnd.ms-office.chartcolorstyle+xml" PartName="/ppt/charts/colors2.xml"/>
  <Override ContentType="application/vnd.ms-office.chartcolorstyle+xml" PartName="/ppt/charts/colors33.xml"/>
  <Override ContentType="application/vnd.ms-office.chartcolorstyle+xml" PartName="/ppt/charts/colors3.xml"/>
  <Override ContentType="application/vnd.ms-office.chartcolorstyle+xml" PartName="/ppt/charts/colors29.xml"/>
  <Override ContentType="application/vnd.ms-office.chartcolorstyle+xml" PartName="/ppt/charts/colors59.xml"/>
  <Override ContentType="application/vnd.ms-office.chartcolorstyle+xml" PartName="/ppt/charts/colors16.xml"/>
  <Override ContentType="application/vnd.ms-office.chartcolorstyle+xml" PartName="/ppt/charts/colors77.xml"/>
  <Override ContentType="application/vnd.ms-office.chartcolorstyle+xml" PartName="/ppt/charts/colors64.xml"/>
  <Override ContentType="application/vnd.openxmlformats-officedocument.theme+xml" PartName="/ppt/theme/theme1.xml"/>
  <Override ContentType="application/vnd.openxmlformats-officedocument.theme+xml" PartName="/ppt/theme/theme2.xml"/>
  <Override ContentType="application/vnd.openxmlformats-officedocument.drawingml.chart+xml" PartName="/ppt/charts/chart68.xml"/>
  <Override ContentType="application/vnd.openxmlformats-officedocument.drawingml.chart+xml" PartName="/ppt/charts/chart25.xml"/>
  <Override ContentType="application/vnd.openxmlformats-officedocument.drawingml.chart+xml" PartName="/ppt/charts/chart50.xml"/>
  <Override ContentType="application/vnd.openxmlformats-officedocument.drawingml.chart+xml" PartName="/ppt/charts/chart4.xml"/>
  <Override ContentType="application/vnd.openxmlformats-officedocument.drawingml.chart+xml" PartName="/ppt/charts/chart33.xml"/>
  <Override ContentType="application/vnd.openxmlformats-officedocument.drawingml.chart+xml" PartName="/ppt/charts/chart16.xml"/>
  <Override ContentType="application/vnd.openxmlformats-officedocument.drawingml.chart+xml" PartName="/ppt/charts/chart77.xml"/>
  <Override ContentType="application/vnd.openxmlformats-officedocument.drawingml.chart+xml" PartName="/ppt/charts/chart59.xml"/>
  <Override ContentType="application/vnd.openxmlformats-officedocument.drawingml.chart+xml" PartName="/ppt/charts/chart42.xml"/>
  <Override ContentType="application/vnd.openxmlformats-officedocument.drawingml.chart+xml" PartName="/ppt/charts/chart51.xml"/>
  <Override ContentType="application/vnd.openxmlformats-officedocument.drawingml.chart+xml" PartName="/ppt/charts/chart32.xml"/>
  <Override ContentType="application/vnd.openxmlformats-officedocument.drawingml.chart+xml" PartName="/ppt/charts/chart75.xml"/>
  <Override ContentType="application/vnd.openxmlformats-officedocument.drawingml.chart+xml" PartName="/ppt/charts/chart5.xml"/>
  <Override ContentType="application/vnd.openxmlformats-officedocument.drawingml.chart+xml" PartName="/ppt/charts/chart41.xml"/>
  <Override ContentType="application/vnd.openxmlformats-officedocument.drawingml.chart+xml" PartName="/ppt/charts/chart58.xml"/>
  <Override ContentType="application/vnd.openxmlformats-officedocument.drawingml.chart+xml" PartName="/ppt/charts/chart76.xml"/>
  <Override ContentType="application/vnd.openxmlformats-officedocument.drawingml.chart+xml" PartName="/ppt/charts/chart24.xml"/>
  <Override ContentType="application/vnd.openxmlformats-officedocument.drawingml.chart+xml" PartName="/ppt/charts/chart15.xml"/>
  <Override ContentType="application/vnd.openxmlformats-officedocument.drawingml.chart+xml" PartName="/ppt/charts/chart67.xml"/>
  <Override ContentType="application/vnd.openxmlformats-officedocument.drawingml.chart+xml" PartName="/ppt/charts/chart44.xml"/>
  <Override ContentType="application/vnd.openxmlformats-officedocument.drawingml.chart+xml" PartName="/ppt/charts/chart74.xml"/>
  <Override ContentType="application/vnd.openxmlformats-officedocument.drawingml.chart+xml" PartName="/ppt/charts/chart57.xml"/>
  <Override ContentType="application/vnd.openxmlformats-officedocument.drawingml.chart+xml" PartName="/ppt/charts/chart61.xml"/>
  <Override ContentType="application/vnd.openxmlformats-officedocument.drawingml.chart+xml" PartName="/ppt/charts/chart2.xml"/>
  <Override ContentType="application/vnd.openxmlformats-officedocument.drawingml.chart+xml" PartName="/ppt/charts/chart31.xml"/>
  <Override ContentType="application/vnd.openxmlformats-officedocument.drawingml.chart+xml" PartName="/ppt/charts/chart60.xml"/>
  <Override ContentType="application/vnd.openxmlformats-officedocument.drawingml.chart+xml" PartName="/ppt/charts/chart1.xml"/>
  <Override ContentType="application/vnd.openxmlformats-officedocument.drawingml.chart+xml" PartName="/ppt/charts/chart14.xml"/>
  <Override ContentType="application/vnd.openxmlformats-officedocument.drawingml.chart+xml" PartName="/ppt/charts/chart27.xml"/>
  <Override ContentType="application/vnd.openxmlformats-officedocument.drawingml.chart+xml" PartName="/ppt/charts/chart3.xml"/>
  <Override ContentType="application/vnd.openxmlformats-officedocument.drawingml.chart+xml" PartName="/ppt/charts/chart56.xml"/>
  <Override ContentType="application/vnd.openxmlformats-officedocument.drawingml.chart+xml" PartName="/ppt/charts/chart43.xml"/>
  <Override ContentType="application/vnd.openxmlformats-officedocument.drawingml.chart+xml" PartName="/ppt/charts/chart73.xml"/>
  <Override ContentType="application/vnd.openxmlformats-officedocument.drawingml.chart+xml" PartName="/ppt/charts/chart30.xml"/>
  <Override ContentType="application/vnd.openxmlformats-officedocument.drawingml.chart+xml" PartName="/ppt/charts/chart39.xml"/>
  <Override ContentType="application/vnd.openxmlformats-officedocument.drawingml.chart+xml" PartName="/ppt/charts/chart69.xml"/>
  <Override ContentType="application/vnd.openxmlformats-officedocument.drawingml.chart+xml" PartName="/ppt/charts/chart26.xml"/>
  <Override ContentType="application/vnd.openxmlformats-officedocument.drawingml.chart+xml" PartName="/ppt/charts/chart13.xml"/>
  <Override ContentType="application/vnd.openxmlformats-officedocument.drawingml.chart+xml" PartName="/ppt/charts/chart20.xml"/>
  <Override ContentType="application/vnd.openxmlformats-officedocument.drawingml.chart+xml" PartName="/ppt/charts/chart38.xml"/>
  <Override ContentType="application/vnd.openxmlformats-officedocument.drawingml.chart+xml" PartName="/ppt/charts/chart55.xml"/>
  <Override ContentType="application/vnd.openxmlformats-officedocument.drawingml.chart+xml" PartName="/ppt/charts/chart63.xml"/>
  <Override ContentType="application/vnd.openxmlformats-officedocument.drawingml.chart+xml" PartName="/ppt/charts/chart9.xml"/>
  <Override ContentType="application/vnd.openxmlformats-officedocument.drawingml.chart+xml" PartName="/ppt/charts/chart46.xml"/>
  <Override ContentType="application/vnd.openxmlformats-officedocument.drawingml.chart+xml" PartName="/ppt/charts/chart71.xml"/>
  <Override ContentType="application/vnd.openxmlformats-officedocument.drawingml.chart+xml" PartName="/ppt/charts/chart47.xml"/>
  <Override ContentType="application/vnd.openxmlformats-officedocument.drawingml.chart+xml" PartName="/ppt/charts/chart72.xml"/>
  <Override ContentType="application/vnd.openxmlformats-officedocument.drawingml.chart+xml" PartName="/ppt/charts/chart12.xml"/>
  <Override ContentType="application/vnd.openxmlformats-officedocument.drawingml.chart+xml" PartName="/ppt/charts/chart29.xml"/>
  <Override ContentType="application/vnd.openxmlformats-officedocument.drawingml.chart+xml" PartName="/ppt/charts/chart64.xml"/>
  <Override ContentType="application/vnd.openxmlformats-officedocument.drawingml.chart+xml" PartName="/ppt/charts/chart81.xml"/>
  <Override ContentType="application/vnd.openxmlformats-officedocument.drawingml.chart+xml" PartName="/ppt/charts/chart8.xml"/>
  <Override ContentType="application/vnd.openxmlformats-officedocument.drawingml.chart+xml" PartName="/ppt/charts/chart37.xml"/>
  <Override ContentType="application/vnd.openxmlformats-officedocument.drawingml.chart+xml" PartName="/ppt/charts/chart62.xml"/>
  <Override ContentType="application/vnd.openxmlformats-officedocument.drawingml.chart+xml" PartName="/ppt/charts/chart45.xml"/>
  <Override ContentType="application/vnd.openxmlformats-officedocument.drawingml.chart+xml" PartName="/ppt/charts/chart28.xml"/>
  <Override ContentType="application/vnd.openxmlformats-officedocument.drawingml.chart+xml" PartName="/ppt/charts/chart11.xml"/>
  <Override ContentType="application/vnd.openxmlformats-officedocument.drawingml.chart+xml" PartName="/ppt/charts/chart54.xml"/>
  <Override ContentType="application/vnd.openxmlformats-officedocument.drawingml.chart+xml" PartName="/ppt/charts/chart80.xml"/>
  <Override ContentType="application/vnd.openxmlformats-officedocument.drawingml.chart+xml" PartName="/ppt/charts/chart19.xml"/>
  <Override ContentType="application/vnd.openxmlformats-officedocument.drawingml.chart+xml" PartName="/ppt/charts/chart49.xml"/>
  <Override ContentType="application/vnd.openxmlformats-officedocument.drawingml.chart+xml" PartName="/ppt/charts/chart82.xml"/>
  <Override ContentType="application/vnd.openxmlformats-officedocument.drawingml.chart+xml" PartName="/ppt/charts/chart36.xml"/>
  <Override ContentType="application/vnd.openxmlformats-officedocument.drawingml.chart+xml" PartName="/ppt/charts/chart7.xml"/>
  <Override ContentType="application/vnd.openxmlformats-officedocument.drawingml.chart+xml" PartName="/ppt/charts/chart6.xml"/>
  <Override ContentType="application/vnd.openxmlformats-officedocument.drawingml.chart+xml" PartName="/ppt/charts/chart53.xml"/>
  <Override ContentType="application/vnd.openxmlformats-officedocument.drawingml.chart+xml" PartName="/ppt/charts/chart10.xml"/>
  <Override ContentType="application/vnd.openxmlformats-officedocument.drawingml.chart+xml" PartName="/ppt/charts/chart23.xml"/>
  <Override ContentType="application/vnd.openxmlformats-officedocument.drawingml.chart+xml" PartName="/ppt/charts/chart40.xml"/>
  <Override ContentType="application/vnd.openxmlformats-officedocument.drawingml.chart+xml" PartName="/ppt/charts/chart79.xml"/>
  <Override ContentType="application/vnd.openxmlformats-officedocument.drawingml.chart+xml" PartName="/ppt/charts/chart66.xml"/>
  <Override ContentType="application/vnd.openxmlformats-officedocument.drawingml.chart+xml" PartName="/ppt/charts/chart18.xml"/>
  <Override ContentType="application/vnd.openxmlformats-officedocument.drawingml.chart+xml" PartName="/ppt/charts/chart48.xml"/>
  <Override ContentType="application/vnd.openxmlformats-officedocument.drawingml.chart+xml" PartName="/ppt/charts/chart21.xml"/>
  <Override ContentType="application/vnd.openxmlformats-officedocument.drawingml.chart+xml" PartName="/ppt/charts/chart70.xml"/>
  <Override ContentType="application/vnd.openxmlformats-officedocument.drawingml.chart+xml" PartName="/ppt/charts/chart34.xml"/>
  <Override ContentType="application/vnd.openxmlformats-officedocument.drawingml.chart+xml" PartName="/ppt/charts/chart65.xml"/>
  <Override ContentType="application/vnd.openxmlformats-officedocument.drawingml.chart+xml" PartName="/ppt/charts/chart35.xml"/>
  <Override ContentType="application/vnd.openxmlformats-officedocument.drawingml.chart+xml" PartName="/ppt/charts/chart22.xml"/>
  <Override ContentType="application/vnd.openxmlformats-officedocument.drawingml.chart+xml" PartName="/ppt/charts/chart17.xml"/>
  <Override ContentType="application/vnd.openxmlformats-officedocument.drawingml.chart+xml" PartName="/ppt/charts/chart78.xml"/>
  <Override ContentType="application/vnd.openxmlformats-officedocument.drawingml.chart+xml" PartName="/ppt/charts/chart52.xml"/>
  <Override ContentType="application/vnd.openxmlformats-officedocument.presentationml.notesSlide+xml" PartName="/ppt/notesSlides/notesSlide67.xml"/>
  <Override ContentType="application/vnd.openxmlformats-officedocument.presentationml.notesSlide+xml" PartName="/ppt/notesSlides/notesSlide168.xml"/>
  <Override ContentType="application/vnd.openxmlformats-officedocument.presentationml.notesSlide+xml" PartName="/ppt/notesSlides/notesSlide222.xml"/>
  <Override ContentType="application/vnd.openxmlformats-officedocument.presentationml.notesSlide+xml" PartName="/ppt/notesSlides/notesSlide257.xml"/>
  <Override ContentType="application/vnd.openxmlformats-officedocument.presentationml.notesSlide+xml" PartName="/ppt/notesSlides/notesSlide265.xml"/>
  <Override ContentType="application/vnd.openxmlformats-officedocument.presentationml.notesSlide+xml" PartName="/ppt/notesSlides/notesSlide125.xml"/>
  <Override ContentType="application/vnd.openxmlformats-officedocument.presentationml.notesSlide+xml" PartName="/ppt/notesSlides/notesSlide59.xml"/>
  <Override ContentType="application/vnd.openxmlformats-officedocument.presentationml.notesSlide+xml" PartName="/ppt/notesSlides/notesSlide32.xml"/>
  <Override ContentType="application/vnd.openxmlformats-officedocument.presentationml.notesSlide+xml" PartName="/ppt/notesSlides/notesSlide117.xml"/>
  <Override ContentType="application/vnd.openxmlformats-officedocument.presentationml.notesSlide+xml" PartName="/ppt/notesSlides/notesSlide249.xml"/>
  <Override ContentType="application/vnd.openxmlformats-officedocument.presentationml.notesSlide+xml" PartName="/ppt/notesSlides/notesSlide273.xml"/>
  <Override ContentType="application/vnd.openxmlformats-officedocument.presentationml.notesSlide+xml" PartName="/ppt/notesSlides/notesSlide206.xml"/>
  <Override ContentType="application/vnd.openxmlformats-officedocument.presentationml.notesSlide+xml" PartName="/ppt/notesSlides/notesSlide230.xml"/>
  <Override ContentType="application/vnd.openxmlformats-officedocument.presentationml.notesSlide+xml" PartName="/ppt/notesSlides/notesSlide91.xml"/>
  <Override ContentType="application/vnd.openxmlformats-officedocument.presentationml.notesSlide+xml" PartName="/ppt/notesSlides/notesSlide133.xml"/>
  <Override ContentType="application/vnd.openxmlformats-officedocument.presentationml.notesSlide+xml" PartName="/ppt/notesSlides/notesSlide176.xml"/>
  <Override ContentType="application/vnd.openxmlformats-officedocument.presentationml.notesSlide+xml" PartName="/ppt/notesSlides/notesSlide109.xml"/>
  <Override ContentType="application/vnd.openxmlformats-officedocument.presentationml.notesSlide+xml" PartName="/ppt/notesSlides/notesSlide24.xml"/>
  <Override ContentType="application/vnd.openxmlformats-officedocument.presentationml.notesSlide+xml" PartName="/ppt/notesSlides/notesSlide16.xml"/>
  <Override ContentType="application/vnd.openxmlformats-officedocument.presentationml.notesSlide+xml" PartName="/ppt/notesSlides/notesSlide214.xml"/>
  <Override ContentType="application/vnd.openxmlformats-officedocument.presentationml.notesSlide+xml" PartName="/ppt/notesSlides/notesSlide1.xml"/>
  <Override ContentType="application/vnd.openxmlformats-officedocument.presentationml.notesSlide+xml" PartName="/ppt/notesSlides/notesSlide196.xml"/>
  <Override ContentType="application/vnd.openxmlformats-officedocument.presentationml.notesSlide+xml" PartName="/ppt/notesSlides/notesSlide250.xml"/>
  <Override ContentType="application/vnd.openxmlformats-officedocument.presentationml.notesSlide+xml" PartName="/ppt/notesSlides/notesSlide105.xml"/>
  <Override ContentType="application/vnd.openxmlformats-officedocument.presentationml.notesSlide+xml" PartName="/ppt/notesSlides/notesSlide148.xml"/>
  <Override ContentType="application/vnd.openxmlformats-officedocument.presentationml.notesSlide+xml" PartName="/ppt/notesSlides/notesSlide202.xml"/>
  <Override ContentType="application/vnd.openxmlformats-officedocument.presentationml.notesSlide+xml" PartName="/ppt/notesSlides/notesSlide39.xml"/>
  <Override ContentType="application/vnd.openxmlformats-officedocument.presentationml.notesSlide+xml" PartName="/ppt/notesSlides/notesSlide293.xml"/>
  <Override ContentType="application/vnd.openxmlformats-officedocument.presentationml.notesSlide+xml" PartName="/ppt/notesSlides/notesSlide137.xml"/>
  <Override ContentType="application/vnd.openxmlformats-officedocument.presentationml.notesSlide+xml" PartName="/ppt/notesSlides/notesSlide277.xml"/>
  <Override ContentType="application/vnd.openxmlformats-officedocument.presentationml.notesSlide+xml" PartName="/ppt/notesSlides/notesSlide87.xml"/>
  <Override ContentType="application/vnd.openxmlformats-officedocument.presentationml.notesSlide+xml" PartName="/ppt/notesSlides/notesSlide44.xml"/>
  <Override ContentType="application/vnd.openxmlformats-officedocument.presentationml.notesSlide+xml" PartName="/ppt/notesSlides/notesSlide234.xml"/>
  <Override ContentType="application/vnd.openxmlformats-officedocument.presentationml.notesSlide+xml" PartName="/ppt/notesSlides/notesSlide141.xml"/>
  <Override ContentType="application/vnd.openxmlformats-officedocument.presentationml.notesSlide+xml" PartName="/ppt/notesSlides/notesSlide153.xml"/>
  <Override ContentType="application/vnd.openxmlformats-officedocument.presentationml.notesSlide+xml" PartName="/ppt/notesSlides/notesSlide110.xml"/>
  <Override ContentType="application/vnd.openxmlformats-officedocument.presentationml.notesSlide+xml" PartName="/ppt/notesSlides/notesSlide184.xml"/>
  <Override ContentType="application/vnd.openxmlformats-officedocument.presentationml.notesSlide+xml" PartName="/ppt/notesSlides/notesSlide75.xml"/>
  <Override ContentType="application/vnd.openxmlformats-officedocument.presentationml.notesSlide+xml" PartName="/ppt/notesSlides/notesSlide281.xml"/>
  <Override ContentType="application/vnd.openxmlformats-officedocument.presentationml.notesSlide+xml" PartName="/ppt/notesSlides/notesSlide229.xml"/>
  <Override ContentType="application/vnd.openxmlformats-officedocument.presentationml.notesSlide+xml" PartName="/ppt/notesSlides/notesSlide180.xml"/>
  <Override ContentType="application/vnd.openxmlformats-officedocument.presentationml.notesSlide+xml" PartName="/ppt/notesSlides/notesSlide172.xml"/>
  <Override ContentType="application/vnd.openxmlformats-officedocument.presentationml.notesSlide+xml" PartName="/ppt/notesSlides/notesSlide261.xml"/>
  <Override ContentType="application/vnd.openxmlformats-officedocument.presentationml.notesSlide+xml" PartName="/ppt/notesSlides/notesSlide9.xml"/>
  <Override ContentType="application/vnd.openxmlformats-officedocument.presentationml.notesSlide+xml" PartName="/ppt/notesSlides/notesSlide63.xml"/>
  <Override ContentType="application/vnd.openxmlformats-officedocument.presentationml.notesSlide+xml" PartName="/ppt/notesSlides/notesSlide270.xml"/>
  <Override ContentType="application/vnd.openxmlformats-officedocument.presentationml.notesSlide+xml" PartName="/ppt/notesSlides/notesSlide20.xml"/>
  <Override ContentType="application/vnd.openxmlformats-officedocument.presentationml.notesSlide+xml" PartName="/ppt/notesSlides/notesSlide210.xml"/>
  <Override ContentType="application/vnd.openxmlformats-officedocument.presentationml.notesSlide+xml" PartName="/ppt/notesSlides/notesSlide129.xml"/>
  <Override ContentType="application/vnd.openxmlformats-officedocument.presentationml.notesSlide+xml" PartName="/ppt/notesSlides/notesSlide60.xml"/>
  <Override ContentType="application/vnd.openxmlformats-officedocument.presentationml.notesSlide+xml" PartName="/ppt/notesSlides/notesSlide296.xml"/>
  <Override ContentType="application/vnd.openxmlformats-officedocument.presentationml.notesSlide+xml" PartName="/ppt/notesSlides/notesSlide253.xml"/>
  <Override ContentType="application/vnd.openxmlformats-officedocument.presentationml.notesSlide+xml" PartName="/ppt/notesSlides/notesSlide144.xml"/>
  <Override ContentType="application/vnd.openxmlformats-officedocument.presentationml.notesSlide+xml" PartName="/ppt/notesSlides/notesSlide48.xml"/>
  <Override ContentType="application/vnd.openxmlformats-officedocument.presentationml.notesSlide+xml" PartName="/ppt/notesSlides/notesSlide238.xml"/>
  <Override ContentType="application/vnd.openxmlformats-officedocument.presentationml.notesSlide+xml" PartName="/ppt/notesSlides/notesSlide157.xml"/>
  <Override ContentType="application/vnd.openxmlformats-officedocument.presentationml.notesSlide+xml" PartName="/ppt/notesSlides/notesSlide114.xml"/>
  <Override ContentType="application/vnd.openxmlformats-officedocument.presentationml.notesSlide+xml" PartName="/ppt/notesSlides/notesSlide101.xml"/>
  <Override ContentType="application/vnd.openxmlformats-officedocument.presentationml.notesSlide+xml" PartName="/ppt/notesSlides/notesSlide95.xml"/>
  <Override ContentType="application/vnd.openxmlformats-officedocument.presentationml.notesSlide+xml" PartName="/ppt/notesSlides/notesSlide52.xml"/>
  <Override ContentType="application/vnd.openxmlformats-officedocument.presentationml.notesSlide+xml" PartName="/ppt/notesSlides/notesSlide35.xml"/>
  <Override ContentType="application/vnd.openxmlformats-officedocument.presentationml.notesSlide+xml" PartName="/ppt/notesSlides/notesSlide161.xml"/>
  <Override ContentType="application/vnd.openxmlformats-officedocument.presentationml.notesSlide+xml" PartName="/ppt/notesSlides/notesSlide5.xml"/>
  <Override ContentType="application/vnd.openxmlformats-officedocument.presentationml.notesSlide+xml" PartName="/ppt/notesSlides/notesSlide187.xml"/>
  <Override ContentType="application/vnd.openxmlformats-officedocument.presentationml.notesSlide+xml" PartName="/ppt/notesSlides/notesSlide78.xml"/>
  <Override ContentType="application/vnd.openxmlformats-officedocument.presentationml.notesSlide+xml" PartName="/ppt/notesSlides/notesSlide71.xml"/>
  <Override ContentType="application/vnd.openxmlformats-officedocument.presentationml.notesSlide+xml" PartName="/ppt/notesSlides/notesSlide285.xml"/>
  <Override ContentType="application/vnd.openxmlformats-officedocument.presentationml.notesSlide+xml" PartName="/ppt/notesSlides/notesSlide225.xml"/>
  <Override ContentType="application/vnd.openxmlformats-officedocument.presentationml.notesSlide+xml" PartName="/ppt/notesSlides/notesSlide242.xml"/>
  <Override ContentType="application/vnd.openxmlformats-officedocument.presentationml.notesSlide+xml" PartName="/ppt/notesSlides/notesSlide268.xml"/>
  <Override ContentType="application/vnd.openxmlformats-officedocument.presentationml.notesSlide+xml" PartName="/ppt/notesSlides/notesSlide290.xml"/>
  <Override ContentType="application/vnd.openxmlformats-officedocument.presentationml.notesSlide+xml" PartName="/ppt/notesSlides/notesSlide274.xml"/>
  <Override ContentType="application/vnd.openxmlformats-officedocument.presentationml.notesSlide+xml" PartName="/ppt/notesSlides/notesSlide84.xml"/>
  <Override ContentType="application/vnd.openxmlformats-officedocument.presentationml.notesSlide+xml" PartName="/ppt/notesSlides/notesSlide76.xml"/>
  <Override ContentType="application/vnd.openxmlformats-officedocument.presentationml.notesSlide+xml" PartName="/ppt/notesSlides/notesSlide33.xml"/>
  <Override ContentType="application/vnd.openxmlformats-officedocument.presentationml.notesSlide+xml" PartName="/ppt/notesSlides/notesSlide41.xml"/>
  <Override ContentType="application/vnd.openxmlformats-officedocument.presentationml.notesSlide+xml" PartName="/ppt/notesSlides/notesSlide124.xml"/>
  <Override ContentType="application/vnd.openxmlformats-officedocument.presentationml.notesSlide+xml" PartName="/ppt/notesSlides/notesSlide256.xml"/>
  <Override ContentType="application/vnd.openxmlformats-officedocument.presentationml.notesSlide+xml" PartName="/ppt/notesSlides/notesSlide213.xml"/>
  <Override ContentType="application/vnd.openxmlformats-officedocument.presentationml.notesSlide+xml" PartName="/ppt/notesSlides/notesSlide223.xml"/>
  <Override ContentType="application/vnd.openxmlformats-officedocument.presentationml.notesSlide+xml" PartName="/ppt/notesSlides/notesSlide17.xml"/>
  <Override ContentType="application/vnd.openxmlformats-officedocument.presentationml.notesSlide+xml" PartName="/ppt/notesSlides/notesSlide82.xml"/>
  <Override ContentType="application/vnd.openxmlformats-officedocument.presentationml.notesSlide+xml" PartName="/ppt/notesSlides/notesSlide177.xml"/>
  <Override ContentType="application/vnd.openxmlformats-officedocument.presentationml.notesSlide+xml" PartName="/ppt/notesSlides/notesSlide231.xml"/>
  <Override ContentType="application/vnd.openxmlformats-officedocument.presentationml.notesSlide+xml" PartName="/ppt/notesSlides/notesSlide94.xml"/>
  <Override ContentType="application/vnd.openxmlformats-officedocument.presentationml.notesSlide+xml" PartName="/ppt/notesSlides/notesSlide51.xml"/>
  <Override ContentType="application/vnd.openxmlformats-officedocument.presentationml.notesSlide+xml" PartName="/ppt/notesSlides/notesSlide266.xml"/>
  <Override ContentType="application/vnd.openxmlformats-officedocument.presentationml.notesSlide+xml" PartName="/ppt/notesSlides/notesSlide90.xml"/>
  <Override ContentType="application/vnd.openxmlformats-officedocument.presentationml.notesSlide+xml" PartName="/ppt/notesSlides/notesSlide134.xml"/>
  <Override ContentType="application/vnd.openxmlformats-officedocument.presentationml.notesSlide+xml" PartName="/ppt/notesSlides/notesSlide4.xml"/>
  <Override ContentType="application/vnd.openxmlformats-officedocument.presentationml.notesSlide+xml" PartName="/ppt/notesSlides/notesSlide203.xml"/>
  <Override ContentType="application/vnd.openxmlformats-officedocument.presentationml.notesSlide+xml" PartName="/ppt/notesSlides/notesSlide13.xml"/>
  <Override ContentType="application/vnd.openxmlformats-officedocument.presentationml.notesSlide+xml" PartName="/ppt/notesSlides/notesSlide246.xml"/>
  <Override ContentType="application/vnd.openxmlformats-officedocument.presentationml.notesSlide+xml" PartName="/ppt/notesSlides/notesSlide106.xml"/>
  <Override ContentType="application/vnd.openxmlformats-officedocument.presentationml.notesSlide+xml" PartName="/ppt/notesSlides/notesSlide99.xml"/>
  <Override ContentType="application/vnd.openxmlformats-officedocument.presentationml.notesSlide+xml" PartName="/ppt/notesSlides/notesSlide56.xml"/>
  <Override ContentType="application/vnd.openxmlformats-officedocument.presentationml.notesSlide+xml" PartName="/ppt/notesSlides/notesSlide152.xml"/>
  <Override ContentType="application/vnd.openxmlformats-officedocument.presentationml.notesSlide+xml" PartName="/ppt/notesSlides/notesSlide195.xml"/>
  <Override ContentType="application/vnd.openxmlformats-officedocument.presentationml.notesSlide+xml" PartName="/ppt/notesSlides/notesSlide289.xml"/>
  <Override ContentType="application/vnd.openxmlformats-officedocument.presentationml.notesSlide+xml" PartName="/ppt/notesSlides/notesSlide280.xml"/>
  <Override ContentType="application/vnd.openxmlformats-officedocument.presentationml.notesSlide+xml" PartName="/ppt/notesSlides/notesSlide183.xml"/>
  <Override ContentType="application/vnd.openxmlformats-officedocument.presentationml.notesSlide+xml" PartName="/ppt/notesSlides/notesSlide217.xml"/>
  <Override ContentType="application/vnd.openxmlformats-officedocument.presentationml.notesSlide+xml" PartName="/ppt/notesSlides/notesSlide61.xml"/>
  <Override ContentType="application/vnd.openxmlformats-officedocument.presentationml.notesSlide+xml" PartName="/ppt/notesSlides/notesSlide118.xml"/>
  <Override ContentType="application/vnd.openxmlformats-officedocument.presentationml.notesSlide+xml" PartName="/ppt/notesSlides/notesSlide167.xml"/>
  <Override ContentType="application/vnd.openxmlformats-officedocument.presentationml.notesSlide+xml" PartName="/ppt/notesSlides/notesSlide140.xml"/>
  <Override ContentType="application/vnd.openxmlformats-officedocument.presentationml.notesSlide+xml" PartName="/ppt/notesSlides/notesSlide27.xml"/>
  <Override ContentType="application/vnd.openxmlformats-officedocument.presentationml.notesSlide+xml" PartName="/ppt/notesSlides/notesSlide88.xml"/>
  <Override ContentType="application/vnd.openxmlformats-officedocument.presentationml.notesSlide+xml" PartName="/ppt/notesSlides/notesSlide251.xml"/>
  <Override ContentType="application/vnd.openxmlformats-officedocument.presentationml.notesSlide+xml" PartName="/ppt/notesSlides/notesSlide294.xml"/>
  <Override ContentType="application/vnd.openxmlformats-officedocument.presentationml.notesSlide+xml" PartName="/ppt/notesSlides/notesSlide149.xml"/>
  <Override ContentType="application/vnd.openxmlformats-officedocument.presentationml.notesSlide+xml" PartName="/ppt/notesSlides/notesSlide252.xml"/>
  <Override ContentType="application/vnd.openxmlformats-officedocument.presentationml.notesSlide+xml" PartName="/ppt/notesSlides/notesSlide62.xml"/>
  <Override ContentType="application/vnd.openxmlformats-officedocument.presentationml.notesSlide+xml" PartName="/ppt/notesSlides/notesSlide295.xml"/>
  <Override ContentType="application/vnd.openxmlformats-officedocument.presentationml.notesSlide+xml" PartName="/ppt/notesSlides/notesSlide235.xml"/>
  <Override ContentType="application/vnd.openxmlformats-officedocument.presentationml.notesSlide+xml" PartName="/ppt/notesSlides/notesSlide45.xml"/>
  <Override ContentType="application/vnd.openxmlformats-officedocument.presentationml.notesSlide+xml" PartName="/ppt/notesSlides/notesSlide28.xml"/>
  <Override ContentType="application/vnd.openxmlformats-officedocument.presentationml.notesSlide+xml" PartName="/ppt/notesSlides/notesSlide139.xml"/>
  <Override ContentType="application/vnd.openxmlformats-officedocument.presentationml.notesSlide+xml" PartName="/ppt/notesSlides/notesSlide278.xml"/>
  <Override ContentType="application/vnd.openxmlformats-officedocument.presentationml.notesSlide+xml" PartName="/ppt/notesSlides/notesSlide228.xml"/>
  <Override ContentType="application/vnd.openxmlformats-officedocument.presentationml.notesSlide+xml" PartName="/ppt/notesSlides/notesSlide55.xml"/>
  <Override ContentType="application/vnd.openxmlformats-officedocument.presentationml.notesSlide+xml" PartName="/ppt/notesSlides/notesSlide156.xml"/>
  <Override ContentType="application/vnd.openxmlformats-officedocument.presentationml.notesSlide+xml" PartName="/ppt/notesSlides/notesSlide12.xml"/>
  <Override ContentType="application/vnd.openxmlformats-officedocument.presentationml.notesSlide+xml" PartName="/ppt/notesSlides/notesSlide113.xml"/>
  <Override ContentType="application/vnd.openxmlformats-officedocument.presentationml.notesSlide+xml" PartName="/ppt/notesSlides/notesSlide199.xml"/>
  <Override ContentType="application/vnd.openxmlformats-officedocument.presentationml.notesSlide+xml" PartName="/ppt/notesSlides/notesSlide245.xml"/>
  <Override ContentType="application/vnd.openxmlformats-officedocument.presentationml.notesSlide+xml" PartName="/ppt/notesSlides/notesSlide72.xml"/>
  <Override ContentType="application/vnd.openxmlformats-officedocument.presentationml.notesSlide+xml" PartName="/ppt/notesSlides/notesSlide98.xml"/>
  <Override ContentType="application/vnd.openxmlformats-officedocument.presentationml.notesSlide+xml" PartName="/ppt/notesSlides/notesSlide288.xml"/>
  <Override ContentType="application/vnd.openxmlformats-officedocument.presentationml.notesSlide+xml" PartName="/ppt/notesSlides/notesSlide190.xml"/>
  <Override ContentType="application/vnd.openxmlformats-officedocument.presentationml.notesSlide+xml" PartName="/ppt/notesSlides/notesSlide218.xml"/>
  <Override ContentType="application/vnd.openxmlformats-officedocument.presentationml.notesSlide+xml" PartName="/ppt/notesSlides/notesSlide262.xml"/>
  <Override ContentType="application/vnd.openxmlformats-officedocument.presentationml.notesSlide+xml" PartName="/ppt/notesSlides/notesSlide8.xml"/>
  <Override ContentType="application/vnd.openxmlformats-officedocument.presentationml.notesSlide+xml" PartName="/ppt/notesSlides/notesSlide130.xml"/>
  <Override ContentType="application/vnd.openxmlformats-officedocument.presentationml.notesSlide+xml" PartName="/ppt/notesSlides/notesSlide38.xml"/>
  <Override ContentType="application/vnd.openxmlformats-officedocument.presentationml.notesSlide+xml" PartName="/ppt/notesSlides/notesSlide173.xml"/>
  <Override ContentType="application/vnd.openxmlformats-officedocument.presentationml.notesSlide+xml" PartName="/ppt/notesSlides/notesSlide284.xml"/>
  <Override ContentType="application/vnd.openxmlformats-officedocument.presentationml.notesSlide+xml" PartName="/ppt/notesSlides/notesSlide128.xml"/>
  <Override ContentType="application/vnd.openxmlformats-officedocument.presentationml.notesSlide+xml" PartName="/ppt/notesSlides/notesSlide267.xml"/>
  <Override ContentType="application/vnd.openxmlformats-officedocument.presentationml.notesSlide+xml" PartName="/ppt/notesSlides/notesSlide224.xml"/>
  <Override ContentType="application/vnd.openxmlformats-officedocument.presentationml.notesSlide+xml" PartName="/ppt/notesSlides/notesSlide241.xml"/>
  <Override ContentType="application/vnd.openxmlformats-officedocument.presentationml.notesSlide+xml" PartName="/ppt/notesSlides/notesSlide162.xml"/>
  <Override ContentType="application/vnd.openxmlformats-officedocument.presentationml.notesSlide+xml" PartName="/ppt/notesSlides/notesSlide49.xml"/>
  <Override ContentType="application/vnd.openxmlformats-officedocument.presentationml.notesSlide+xml" PartName="/ppt/notesSlides/notesSlide145.xml"/>
  <Override ContentType="application/vnd.openxmlformats-officedocument.presentationml.notesSlide+xml" PartName="/ppt/notesSlides/notesSlide207.xml"/>
  <Override ContentType="application/vnd.openxmlformats-officedocument.presentationml.notesSlide+xml" PartName="/ppt/notesSlides/notesSlide299.xml"/>
  <Override ContentType="application/vnd.openxmlformats-officedocument.presentationml.notesSlide+xml" PartName="/ppt/notesSlides/notesSlide102.xml"/>
  <Override ContentType="application/vnd.openxmlformats-officedocument.presentationml.notesSlide+xml" PartName="/ppt/notesSlides/notesSlide83.xml"/>
  <Override ContentType="application/vnd.openxmlformats-officedocument.presentationml.notesSlide+xml" PartName="/ppt/notesSlides/notesSlide40.xml"/>
  <Override ContentType="application/vnd.openxmlformats-officedocument.presentationml.notesSlide+xml" PartName="/ppt/notesSlides/notesSlide23.xml"/>
  <Override ContentType="application/vnd.openxmlformats-officedocument.presentationml.notesSlide+xml" PartName="/ppt/notesSlides/notesSlide66.xml"/>
  <Override ContentType="application/vnd.openxmlformats-officedocument.presentationml.notesSlide+xml" PartName="/ppt/notesSlides/notesSlide188.xml"/>
  <Override ContentType="application/vnd.openxmlformats-officedocument.presentationml.notesSlide+xml" PartName="/ppt/notesSlides/notesSlide3.xml"/>
  <Override ContentType="application/vnd.openxmlformats-officedocument.presentationml.notesSlide+xml" PartName="/ppt/notesSlides/notesSlide291.xml"/>
  <Override ContentType="application/vnd.openxmlformats-officedocument.presentationml.notesSlide+xml" PartName="/ppt/notesSlides/notesSlide50.xml"/>
  <Override ContentType="application/vnd.openxmlformats-officedocument.presentationml.notesSlide+xml" PartName="/ppt/notesSlides/notesSlide239.xml"/>
  <Override ContentType="application/vnd.openxmlformats-officedocument.presentationml.notesSlide+xml" PartName="/ppt/notesSlides/notesSlide240.xml"/>
  <Override ContentType="application/vnd.openxmlformats-officedocument.presentationml.notesSlide+xml" PartName="/ppt/notesSlides/notesSlide107.xml"/>
  <Override ContentType="application/vnd.openxmlformats-officedocument.presentationml.notesSlide+xml" PartName="/ppt/notesSlides/notesSlide186.xml"/>
  <Override ContentType="application/vnd.openxmlformats-officedocument.presentationml.notesSlide+xml" PartName="/ppt/notesSlides/notesSlide143.xml"/>
  <Override ContentType="application/vnd.openxmlformats-officedocument.presentationml.notesSlide+xml" PartName="/ppt/notesSlides/notesSlide151.xml"/>
  <Override ContentType="application/vnd.openxmlformats-officedocument.presentationml.notesSlide+xml" PartName="/ppt/notesSlides/notesSlide283.xml"/>
  <Override ContentType="application/vnd.openxmlformats-officedocument.presentationml.notesSlide+xml" PartName="/ppt/notesSlides/notesSlide100.xml"/>
  <Override ContentType="application/vnd.openxmlformats-officedocument.presentationml.notesSlide+xml" PartName="/ppt/notesSlides/notesSlide42.xml"/>
  <Override ContentType="application/vnd.openxmlformats-officedocument.presentationml.notesSlide+xml" PartName="/ppt/notesSlides/notesSlide232.xml"/>
  <Override ContentType="application/vnd.openxmlformats-officedocument.presentationml.notesSlide+xml" PartName="/ppt/notesSlides/notesSlide275.xml"/>
  <Override ContentType="application/vnd.openxmlformats-officedocument.presentationml.notesSlide+xml" PartName="/ppt/notesSlides/notesSlide85.xml"/>
  <Override ContentType="application/vnd.openxmlformats-officedocument.presentationml.notesSlide+xml" PartName="/ppt/notesSlides/notesSlide194.xml"/>
  <Override ContentType="application/vnd.openxmlformats-officedocument.presentationml.notesSlide+xml" PartName="/ppt/notesSlides/notesSlide34.xml"/>
  <Override ContentType="application/vnd.openxmlformats-officedocument.presentationml.notesSlide+xml" PartName="/ppt/notesSlides/notesSlide77.xml"/>
  <Override ContentType="application/vnd.openxmlformats-officedocument.presentationml.notesSlide+xml" PartName="/ppt/notesSlides/notesSlide73.xml"/>
  <Override ContentType="application/vnd.openxmlformats-officedocument.presentationml.notesSlide+xml" PartName="/ppt/notesSlides/notesSlide119.xml"/>
  <Override ContentType="application/vnd.openxmlformats-officedocument.presentationml.notesSlide+xml" PartName="/ppt/notesSlides/notesSlide263.xml"/>
  <Override ContentType="application/vnd.openxmlformats-officedocument.presentationml.notesSlide+xml" PartName="/ppt/notesSlides/notesSlide259.xml"/>
  <Override ContentType="application/vnd.openxmlformats-officedocument.presentationml.notesSlide+xml" PartName="/ppt/notesSlides/notesSlide81.xml"/>
  <Override ContentType="application/vnd.openxmlformats-officedocument.presentationml.notesSlide+xml" PartName="/ppt/notesSlides/notesSlide166.xml"/>
  <Override ContentType="application/vnd.openxmlformats-officedocument.presentationml.notesSlide+xml" PartName="/ppt/notesSlides/notesSlide182.xml"/>
  <Override ContentType="application/vnd.openxmlformats-officedocument.presentationml.notesSlide+xml" PartName="/ppt/notesSlides/notesSlide30.xml"/>
  <Override ContentType="application/vnd.openxmlformats-officedocument.presentationml.notesSlide+xml" PartName="/ppt/notesSlides/notesSlide220.xml"/>
  <Override ContentType="application/vnd.openxmlformats-officedocument.presentationml.notesSlide+xml" PartName="/ppt/notesSlides/notesSlide69.xml"/>
  <Override ContentType="application/vnd.openxmlformats-officedocument.presentationml.notesSlide+xml" PartName="/ppt/notesSlides/notesSlide178.xml"/>
  <Override ContentType="application/vnd.openxmlformats-officedocument.presentationml.notesSlide+xml" PartName="/ppt/notesSlides/notesSlide26.xml"/>
  <Override ContentType="application/vnd.openxmlformats-officedocument.presentationml.notesSlide+xml" PartName="/ppt/notesSlides/notesSlide135.xml"/>
  <Override ContentType="application/vnd.openxmlformats-officedocument.presentationml.notesSlide+xml" PartName="/ppt/notesSlides/notesSlide93.xml"/>
  <Override ContentType="application/vnd.openxmlformats-officedocument.presentationml.notesSlide+xml" PartName="/ppt/notesSlides/notesSlide204.xml"/>
  <Override ContentType="application/vnd.openxmlformats-officedocument.presentationml.notesSlide+xml" PartName="/ppt/notesSlides/notesSlide247.xml"/>
  <Override ContentType="application/vnd.openxmlformats-officedocument.presentationml.notesSlide+xml" PartName="/ppt/notesSlides/notesSlide57.xml"/>
  <Override ContentType="application/vnd.openxmlformats-officedocument.presentationml.notesSlide+xml" PartName="/ppt/notesSlides/notesSlide123.xml"/>
  <Override ContentType="application/vnd.openxmlformats-officedocument.presentationml.notesSlide+xml" PartName="/ppt/notesSlides/notesSlide171.xml"/>
  <Override ContentType="application/vnd.openxmlformats-officedocument.presentationml.notesSlide+xml" PartName="/ppt/notesSlides/notesSlide14.xml"/>
  <Override ContentType="application/vnd.openxmlformats-officedocument.presentationml.notesSlide+xml" PartName="/ppt/notesSlides/notesSlide216.xml"/>
  <Override ContentType="application/vnd.openxmlformats-officedocument.presentationml.notesSlide+xml" PartName="/ppt/notesSlides/notesSlide227.xml"/>
  <Override ContentType="application/vnd.openxmlformats-officedocument.presentationml.notesSlide+xml" PartName="/ppt/notesSlides/notesSlide37.xml"/>
  <Override ContentType="application/vnd.openxmlformats-officedocument.presentationml.notesSlide+xml" PartName="/ppt/notesSlides/notesSlide138.xml"/>
  <Override ContentType="application/vnd.openxmlformats-officedocument.presentationml.notesSlide+xml" PartName="/ppt/notesSlides/notesSlide163.xml"/>
  <Override ContentType="application/vnd.openxmlformats-officedocument.presentationml.notesSlide+xml" PartName="/ppt/notesSlides/notesSlide29.xml"/>
  <Override ContentType="application/vnd.openxmlformats-officedocument.presentationml.notesSlide+xml" PartName="/ppt/notesSlides/notesSlide54.xml"/>
  <Override ContentType="application/vnd.openxmlformats-officedocument.presentationml.notesSlide+xml" PartName="/ppt/notesSlides/notesSlide198.xml"/>
  <Override ContentType="application/vnd.openxmlformats-officedocument.presentationml.notesSlide+xml" PartName="/ppt/notesSlides/notesSlide112.xml"/>
  <Override ContentType="application/vnd.openxmlformats-officedocument.presentationml.notesSlide+xml" PartName="/ppt/notesSlides/notesSlide103.xml"/>
  <Override ContentType="application/vnd.openxmlformats-officedocument.presentationml.notesSlide+xml" PartName="/ppt/notesSlides/notesSlide97.xml"/>
  <Override ContentType="application/vnd.openxmlformats-officedocument.presentationml.notesSlide+xml" PartName="/ppt/notesSlides/notesSlide155.xml"/>
  <Override ContentType="application/vnd.openxmlformats-officedocument.presentationml.notesSlide+xml" PartName="/ppt/notesSlides/notesSlide287.xml"/>
  <Override ContentType="application/vnd.openxmlformats-officedocument.presentationml.notesSlide+xml" PartName="/ppt/notesSlides/notesSlide189.xml"/>
  <Override ContentType="application/vnd.openxmlformats-officedocument.presentationml.notesSlide+xml" PartName="/ppt/notesSlides/notesSlide46.xml"/>
  <Override ContentType="application/vnd.openxmlformats-officedocument.presentationml.notesSlide+xml" PartName="/ppt/notesSlides/notesSlide89.xml"/>
  <Override ContentType="application/vnd.openxmlformats-officedocument.presentationml.notesSlide+xml" PartName="/ppt/notesSlides/notesSlide146.xml"/>
  <Override ContentType="application/vnd.openxmlformats-officedocument.presentationml.notesSlide+xml" PartName="/ppt/notesSlides/notesSlide219.xml"/>
  <Override ContentType="application/vnd.openxmlformats-officedocument.presentationml.notesSlide+xml" PartName="/ppt/notesSlides/notesSlide11.xml"/>
  <Override ContentType="application/vnd.openxmlformats-officedocument.presentationml.notesSlide+xml" PartName="/ppt/notesSlides/notesSlide120.xml"/>
  <Override ContentType="application/vnd.openxmlformats-officedocument.presentationml.notesSlide+xml" PartName="/ppt/notesSlides/notesSlide279.xml"/>
  <Override ContentType="application/vnd.openxmlformats-officedocument.presentationml.notesSlide+xml" PartName="/ppt/notesSlides/notesSlide236.xml"/>
  <Override ContentType="application/vnd.openxmlformats-officedocument.presentationml.notesSlide+xml" PartName="/ppt/notesSlides/notesSlide244.xml"/>
  <Override ContentType="application/vnd.openxmlformats-officedocument.presentationml.notesSlide+xml" PartName="/ppt/notesSlides/notesSlide201.xml"/>
  <Override ContentType="application/vnd.openxmlformats-officedocument.presentationml.notesSlide+xml" PartName="/ppt/notesSlides/notesSlide18.xml"/>
  <Override ContentType="application/vnd.openxmlformats-officedocument.presentationml.notesSlide+xml" PartName="/ppt/notesSlides/notesSlide131.xml"/>
  <Override ContentType="application/vnd.openxmlformats-officedocument.presentationml.notesSlide+xml" PartName="/ppt/notesSlides/notesSlide127.xml"/>
  <Override ContentType="application/vnd.openxmlformats-officedocument.presentationml.notesSlide+xml" PartName="/ppt/notesSlides/notesSlide191.xml"/>
  <Override ContentType="application/vnd.openxmlformats-officedocument.presentationml.notesSlide+xml" PartName="/ppt/notesSlides/notesSlide208.xml"/>
  <Override ContentType="application/vnd.openxmlformats-officedocument.presentationml.notesSlide+xml" PartName="/ppt/notesSlides/notesSlide22.xml"/>
  <Override ContentType="application/vnd.openxmlformats-officedocument.presentationml.notesSlide+xml" PartName="/ppt/notesSlides/notesSlide7.xml"/>
  <Override ContentType="application/vnd.openxmlformats-officedocument.presentationml.notesSlide+xml" PartName="/ppt/notesSlides/notesSlide65.xml"/>
  <Override ContentType="application/vnd.openxmlformats-officedocument.presentationml.notesSlide+xml" PartName="/ppt/notesSlides/notesSlide174.xml"/>
  <Override ContentType="application/vnd.openxmlformats-officedocument.presentationml.notesSlide+xml" PartName="/ppt/notesSlides/notesSlide272.xml"/>
  <Override ContentType="application/vnd.openxmlformats-officedocument.presentationml.notesSlide+xml" PartName="/ppt/notesSlides/notesSlide255.xml"/>
  <Override ContentType="application/vnd.openxmlformats-officedocument.presentationml.notesSlide+xml" PartName="/ppt/notesSlides/notesSlide212.xml"/>
  <Override ContentType="application/vnd.openxmlformats-officedocument.presentationml.notesSlide+xml" PartName="/ppt/notesSlides/notesSlide298.xml"/>
  <Override ContentType="application/vnd.openxmlformats-officedocument.presentationml.notesSlide+xml" PartName="/ppt/notesSlides/notesSlide92.xml"/>
  <Override ContentType="application/vnd.openxmlformats-officedocument.presentationml.notesSlide+xml" PartName="/ppt/notesSlides/notesSlide193.xml"/>
  <Override ContentType="application/vnd.openxmlformats-officedocument.presentationml.notesSlide+xml" PartName="/ppt/notesSlides/notesSlide282.xml"/>
  <Override ContentType="application/vnd.openxmlformats-officedocument.presentationml.notesSlide+xml" PartName="/ppt/notesSlides/notesSlide150.xml"/>
  <Override ContentType="application/vnd.openxmlformats-officedocument.presentationml.notesSlide+xml" PartName="/ppt/notesSlides/notesSlide142.xml"/>
  <Override ContentType="application/vnd.openxmlformats-officedocument.presentationml.notesSlide+xml" PartName="/ppt/notesSlides/notesSlide248.xml"/>
  <Override ContentType="application/vnd.openxmlformats-officedocument.presentationml.notesSlide+xml" PartName="/ppt/notesSlides/notesSlide116.xml"/>
  <Override ContentType="application/vnd.openxmlformats-officedocument.presentationml.notesSlide+xml" PartName="/ppt/notesSlides/notesSlide15.xml"/>
  <Override ContentType="application/vnd.openxmlformats-officedocument.presentationml.notesSlide+xml" PartName="/ppt/notesSlides/notesSlide159.xml"/>
  <Override ContentType="application/vnd.openxmlformats-officedocument.presentationml.notesSlide+xml" PartName="/ppt/notesSlides/notesSlide185.xml"/>
  <Override ContentType="application/vnd.openxmlformats-officedocument.presentationml.notesSlide+xml" PartName="/ppt/notesSlides/notesSlide215.xml"/>
  <Override ContentType="application/vnd.openxmlformats-officedocument.presentationml.notesSlide+xml" PartName="/ppt/notesSlides/notesSlide126.xml"/>
  <Override ContentType="application/vnd.openxmlformats-officedocument.presentationml.notesSlide+xml" PartName="/ppt/notesSlides/notesSlide68.xml"/>
  <Override ContentType="application/vnd.openxmlformats-officedocument.presentationml.notesSlide+xml" PartName="/ppt/notesSlides/notesSlide258.xml"/>
  <Override ContentType="application/vnd.openxmlformats-officedocument.presentationml.notesSlide+xml" PartName="/ppt/notesSlides/notesSlide169.xml"/>
  <Override ContentType="application/vnd.openxmlformats-officedocument.presentationml.notesSlide+xml" PartName="/ppt/notesSlides/notesSlide292.xml"/>
  <Override ContentType="application/vnd.openxmlformats-officedocument.presentationml.notesSlide+xml" PartName="/ppt/notesSlides/notesSlide205.xml"/>
  <Override ContentType="application/vnd.openxmlformats-officedocument.presentationml.notesSlide+xml" PartName="/ppt/notesSlides/notesSlide108.xml"/>
  <Override ContentType="application/vnd.openxmlformats-officedocument.presentationml.notesSlide+xml" PartName="/ppt/notesSlides/notesSlide25.xml"/>
  <Override ContentType="application/vnd.openxmlformats-officedocument.presentationml.notesSlide+xml" PartName="/ppt/notesSlides/notesSlide160.xml"/>
  <Override ContentType="application/vnd.openxmlformats-officedocument.presentationml.notesSlide+xml" PartName="/ppt/notesSlides/notesSlide43.xml"/>
  <Override ContentType="application/vnd.openxmlformats-officedocument.presentationml.notesSlide+xml" PartName="/ppt/notesSlides/notesSlide276.xml"/>
  <Override ContentType="application/vnd.openxmlformats-officedocument.presentationml.notesSlide+xml" PartName="/ppt/notesSlides/notesSlide86.xml"/>
  <Override ContentType="application/vnd.openxmlformats-officedocument.presentationml.notesSlide+xml" PartName="/ppt/notesSlides/notesSlide179.xml"/>
  <Override ContentType="application/vnd.openxmlformats-officedocument.presentationml.notesSlide+xml" PartName="/ppt/notesSlides/notesSlide233.xml"/>
  <Override ContentType="application/vnd.openxmlformats-officedocument.presentationml.notesSlide+xml" PartName="/ppt/notesSlides/notesSlide300.xml"/>
  <Override ContentType="application/vnd.openxmlformats-officedocument.presentationml.notesSlide+xml" PartName="/ppt/notesSlides/notesSlide165.xml"/>
  <Override ContentType="application/vnd.openxmlformats-officedocument.presentationml.notesSlide+xml" PartName="/ppt/notesSlides/notesSlide122.xml"/>
  <Override ContentType="application/vnd.openxmlformats-officedocument.presentationml.notesSlide+xml" PartName="/ppt/notesSlides/notesSlide31.xml"/>
  <Override ContentType="application/vnd.openxmlformats-officedocument.presentationml.notesSlide+xml" PartName="/ppt/notesSlides/notesSlide80.xml"/>
  <Override ContentType="application/vnd.openxmlformats-officedocument.presentationml.notesSlide+xml" PartName="/ppt/notesSlides/notesSlide264.xml"/>
  <Override ContentType="application/vnd.openxmlformats-officedocument.presentationml.notesSlide+xml" PartName="/ppt/notesSlides/notesSlide74.xml"/>
  <Override ContentType="application/vnd.openxmlformats-officedocument.presentationml.notesSlide+xml" PartName="/ppt/notesSlides/notesSlide170.xml"/>
  <Override ContentType="application/vnd.openxmlformats-officedocument.presentationml.notesSlide+xml" PartName="/ppt/notesSlides/notesSlide197.xml"/>
  <Override ContentType="application/vnd.openxmlformats-officedocument.presentationml.notesSlide+xml" PartName="/ppt/notesSlides/notesSlide221.xml"/>
  <Override ContentType="application/vnd.openxmlformats-officedocument.presentationml.notesSlide+xml" PartName="/ppt/notesSlides/notesSlide58.xml"/>
  <Override ContentType="application/vnd.openxmlformats-officedocument.presentationml.notesSlide+xml" PartName="/ppt/notesSlides/notesSlide154.xml"/>
  <Override ContentType="application/vnd.openxmlformats-officedocument.presentationml.notesSlide+xml" PartName="/ppt/notesSlides/notesSlide136.xml"/>
  <Override ContentType="application/vnd.openxmlformats-officedocument.presentationml.notesSlide+xml" PartName="/ppt/notesSlides/notesSlide2.xml"/>
  <Override ContentType="application/vnd.openxmlformats-officedocument.presentationml.notesSlide+xml" PartName="/ppt/notesSlides/notesSlide260.xml"/>
  <Override ContentType="application/vnd.openxmlformats-officedocument.presentationml.notesSlide+xml" PartName="/ppt/notesSlides/notesSlide70.xml"/>
  <Override ContentType="application/vnd.openxmlformats-officedocument.presentationml.notesSlide+xml" PartName="/ppt/notesSlides/notesSlide243.xml"/>
  <Override ContentType="application/vnd.openxmlformats-officedocument.presentationml.notesSlide+xml" PartName="/ppt/notesSlides/notesSlide111.xml"/>
  <Override ContentType="application/vnd.openxmlformats-officedocument.presentationml.notesSlide+xml" PartName="/ppt/notesSlides/notesSlide226.xml"/>
  <Override ContentType="application/vnd.openxmlformats-officedocument.presentationml.notesSlide+xml" PartName="/ppt/notesSlides/notesSlide269.xml"/>
  <Override ContentType="application/vnd.openxmlformats-officedocument.presentationml.notesSlide+xml" PartName="/ppt/notesSlides/notesSlide200.xml"/>
  <Override ContentType="application/vnd.openxmlformats-officedocument.presentationml.notesSlide+xml" PartName="/ppt/notesSlides/notesSlide181.xml"/>
  <Override ContentType="application/vnd.openxmlformats-officedocument.presentationml.notesSlide+xml" PartName="/ppt/notesSlides/notesSlide47.xml"/>
  <Override ContentType="application/vnd.openxmlformats-officedocument.presentationml.notesSlide+xml" PartName="/ppt/notesSlides/notesSlide209.xml"/>
  <Override ContentType="application/vnd.openxmlformats-officedocument.presentationml.notesSlide+xml" PartName="/ppt/notesSlides/notesSlide104.xml"/>
  <Override ContentType="application/vnd.openxmlformats-officedocument.presentationml.notesSlide+xml" PartName="/ppt/notesSlides/notesSlide147.xml"/>
  <Override ContentType="application/vnd.openxmlformats-officedocument.presentationml.notesSlide+xml" PartName="/ppt/notesSlides/notesSlide21.xml"/>
  <Override ContentType="application/vnd.openxmlformats-officedocument.presentationml.notesSlide+xml" PartName="/ppt/notesSlides/notesSlide164.xml"/>
  <Override ContentType="application/vnd.openxmlformats-officedocument.presentationml.notesSlide+xml" PartName="/ppt/notesSlides/notesSlide64.xml"/>
  <Override ContentType="application/vnd.openxmlformats-officedocument.presentationml.notesSlide+xml" PartName="/ppt/notesSlides/notesSlide121.xml"/>
  <Override ContentType="application/vnd.openxmlformats-officedocument.presentationml.notesSlide+xml" PartName="/ppt/notesSlides/notesSlide6.xml"/>
  <Override ContentType="application/vnd.openxmlformats-officedocument.presentationml.notesSlide+xml" PartName="/ppt/notesSlides/notesSlide271.xml"/>
  <Override ContentType="application/vnd.openxmlformats-officedocument.presentationml.notesSlide+xml" PartName="/ppt/notesSlides/notesSlide237.xml"/>
  <Override ContentType="application/vnd.openxmlformats-officedocument.presentationml.notesSlide+xml" PartName="/ppt/notesSlides/notesSlide297.xml"/>
  <Override ContentType="application/vnd.openxmlformats-officedocument.presentationml.notesSlide+xml" PartName="/ppt/notesSlides/notesSlide211.xml"/>
  <Override ContentType="application/vnd.openxmlformats-officedocument.presentationml.notesSlide+xml" PartName="/ppt/notesSlides/notesSlide254.xml"/>
  <Override ContentType="application/vnd.openxmlformats-officedocument.presentationml.notesSlide+xml" PartName="/ppt/notesSlides/notesSlide79.xml"/>
  <Override ContentType="application/vnd.openxmlformats-officedocument.presentationml.notesSlide+xml" PartName="/ppt/notesSlides/notesSlide132.xml"/>
  <Override ContentType="application/vnd.openxmlformats-officedocument.presentationml.notesSlide+xml" PartName="/ppt/notesSlides/notesSlide36.xml"/>
  <Override ContentType="application/vnd.openxmlformats-officedocument.presentationml.notesSlide+xml" PartName="/ppt/notesSlides/notesSlide96.xml"/>
  <Override ContentType="application/vnd.openxmlformats-officedocument.presentationml.notesSlide+xml" PartName="/ppt/notesSlides/notesSlide192.xml"/>
  <Override ContentType="application/vnd.openxmlformats-officedocument.presentationml.notesSlide+xml" PartName="/ppt/notesSlides/notesSlide286.xml"/>
  <Override ContentType="application/vnd.openxmlformats-officedocument.presentationml.notesSlide+xml" PartName="/ppt/notesSlides/notesSlide19.xml"/>
  <Override ContentType="application/vnd.openxmlformats-officedocument.presentationml.notesSlide+xml" PartName="/ppt/notesSlides/notesSlide115.xml"/>
  <Override ContentType="application/vnd.openxmlformats-officedocument.presentationml.notesSlide+xml" PartName="/ppt/notesSlides/notesSlide53.xml"/>
  <Override ContentType="application/vnd.openxmlformats-officedocument.presentationml.notesSlide+xml" PartName="/ppt/notesSlides/notesSlide158.xml"/>
  <Override ContentType="application/vnd.openxmlformats-officedocument.presentationml.notesSlide+xml" PartName="/ppt/notesSlides/notesSlide175.xml"/>
  <Override ContentType="application/vnd.openxmlformats-officedocument.presentationml.notesSlide+xml" PartName="/ppt/notesSlides/notesSlide10.xml"/>
  <Override ContentType="application/binary" PartName="/ppt/metadata"/>
  <Override ContentType="application/vnd.openxmlformats-officedocument.presentationml.notesMaster+xml" PartName="/ppt/notesMasters/notesMaster1.xml"/>
  <Override ContentType="application/vnd.ms-office.chartstyle+xml" PartName="/ppt/charts/style33.xml"/>
  <Override ContentType="application/vnd.ms-office.chartstyle+xml" PartName="/ppt/charts/style3.xml"/>
  <Override ContentType="application/vnd.ms-office.chartstyle+xml" PartName="/ppt/charts/style76.xml"/>
  <Override ContentType="application/vnd.ms-office.chartstyle+xml" PartName="/ppt/charts/style42.xml"/>
  <Override ContentType="application/vnd.ms-office.chartstyle+xml" PartName="/ppt/charts/style59.xml"/>
  <Override ContentType="application/vnd.ms-office.chartstyle+xml" PartName="/ppt/charts/style25.xml"/>
  <Override ContentType="application/vnd.ms-office.chartstyle+xml" PartName="/ppt/charts/style16.xml"/>
  <Override ContentType="application/vnd.ms-office.chartstyle+xml" PartName="/ppt/charts/style68.xml"/>
  <Override ContentType="application/vnd.ms-office.chartstyle+xml" PartName="/ppt/charts/style75.xml"/>
  <Override ContentType="application/vnd.ms-office.chartstyle+xml" PartName="/ppt/charts/style4.xml"/>
  <Override ContentType="application/vnd.ms-office.chartstyle+xml" PartName="/ppt/charts/style58.xml"/>
  <Override ContentType="application/vnd.ms-office.chartstyle+xml" PartName="/ppt/charts/style32.xml"/>
  <Override ContentType="application/vnd.ms-office.chartstyle+xml" PartName="/ppt/charts/style24.xml"/>
  <Override ContentType="application/vnd.ms-office.chartstyle+xml" PartName="/ppt/charts/style50.xml"/>
  <Override ContentType="application/vnd.ms-office.chartstyle+xml" PartName="/ppt/charts/style41.xml"/>
  <Override ContentType="application/vnd.ms-office.chartstyle+xml" PartName="/ppt/charts/style15.xml"/>
  <Override ContentType="application/vnd.ms-office.chartstyle+xml" PartName="/ppt/charts/style67.xml"/>
  <Override ContentType="application/vnd.ms-office.chartstyle+xml" PartName="/ppt/charts/style19.xml"/>
  <Override ContentType="application/vnd.ms-office.chartstyle+xml" PartName="/ppt/charts/style5.xml"/>
  <Override ContentType="application/vnd.ms-office.chartstyle+xml" PartName="/ppt/charts/style49.xml"/>
  <Override ContentType="application/vnd.ms-office.chartstyle+xml" PartName="/ppt/charts/style22.xml"/>
  <Override ContentType="application/vnd.ms-office.chartstyle+xml" PartName="/ppt/charts/style35.xml"/>
  <Override ContentType="application/vnd.ms-office.chartstyle+xml" PartName="/ppt/charts/style36.xml"/>
  <Override ContentType="application/vnd.ms-office.chartstyle+xml" PartName="/ppt/charts/style66.xml"/>
  <Override ContentType="application/vnd.ms-office.chartstyle+xml" PartName="/ppt/charts/style18.xml"/>
  <Override ContentType="application/vnd.ms-office.chartstyle+xml" PartName="/ppt/charts/style23.xml"/>
  <Override ContentType="application/vnd.ms-office.chartstyle+xml" PartName="/ppt/charts/style40.xml"/>
  <Override ContentType="application/vnd.ms-office.chartstyle+xml" PartName="/ppt/charts/style53.xml"/>
  <Override ContentType="application/vnd.ms-office.chartstyle+xml" PartName="/ppt/charts/style21.xml"/>
  <Override ContentType="application/vnd.ms-office.chartstyle+xml" PartName="/ppt/charts/style70.xml"/>
  <Override ContentType="application/vnd.ms-office.chartstyle+xml" PartName="/ppt/charts/style51.xml"/>
  <Override ContentType="application/vnd.ms-office.chartstyle+xml" PartName="/ppt/charts/style64.xml"/>
  <Override ContentType="application/vnd.ms-office.chartstyle+xml" PartName="/ppt/charts/style77.xml"/>
  <Override ContentType="application/vnd.ms-office.chartstyle+xml" PartName="/ppt/charts/style7.xml"/>
  <Override ContentType="application/vnd.ms-office.chartstyle+xml" PartName="/ppt/charts/style47.xml"/>
  <Override ContentType="application/vnd.ms-office.chartstyle+xml" PartName="/ppt/charts/style34.xml"/>
  <Override ContentType="application/vnd.ms-office.chartstyle+xml" PartName="/ppt/charts/style48.xml"/>
  <Override ContentType="application/vnd.ms-office.chartstyle+xml" PartName="/ppt/charts/style17.xml"/>
  <Override ContentType="application/vnd.ms-office.chartstyle+xml" PartName="/ppt/charts/style6.xml"/>
  <Override ContentType="application/vnd.ms-office.chartstyle+xml" PartName="/ppt/charts/style65.xml"/>
  <Override ContentType="application/vnd.ms-office.chartstyle+xml" PartName="/ppt/charts/style52.xml"/>
  <Override ContentType="application/vnd.ms-office.chartstyle+xml" PartName="/ppt/charts/style38.xml"/>
  <Override ContentType="application/vnd.ms-office.chartstyle+xml" PartName="/ppt/charts/style63.xml"/>
  <Override ContentType="application/vnd.ms-office.chartstyle+xml" PartName="/ppt/charts/style46.xml"/>
  <Override ContentType="application/vnd.ms-office.chartstyle+xml" PartName="/ppt/charts/style71.xml"/>
  <Override ContentType="application/vnd.ms-office.chartstyle+xml" PartName="/ppt/charts/style8.xml"/>
  <Override ContentType="application/vnd.ms-office.chartstyle+xml" PartName="/ppt/charts/style20.xml"/>
  <Override ContentType="application/vnd.ms-office.chartstyle+xml" PartName="/ppt/charts/style29.xml"/>
  <Override ContentType="application/vnd.ms-office.chartstyle+xml" PartName="/ppt/charts/style12.xml"/>
  <Override ContentType="application/vnd.ms-office.chartstyle+xml" PartName="/ppt/charts/style55.xml"/>
  <Override ContentType="application/vnd.ms-office.chartstyle+xml" PartName="/ppt/charts/style9.xml"/>
  <Override ContentType="application/vnd.ms-office.chartstyle+xml" PartName="/ppt/charts/style45.xml"/>
  <Override ContentType="application/vnd.ms-office.chartstyle+xml" PartName="/ppt/charts/style10.xml"/>
  <Override ContentType="application/vnd.ms-office.chartstyle+xml" PartName="/ppt/charts/style37.xml"/>
  <Override ContentType="application/vnd.ms-office.chartstyle+xml" PartName="/ppt/charts/style62.xml"/>
  <Override ContentType="application/vnd.ms-office.chartstyle+xml" PartName="/ppt/charts/style72.xml"/>
  <Override ContentType="application/vnd.ms-office.chartstyle+xml" PartName="/ppt/charts/style11.xml"/>
  <Override ContentType="application/vnd.ms-office.chartstyle+xml" PartName="/ppt/charts/style28.xml"/>
  <Override ContentType="application/vnd.ms-office.chartstyle+xml" PartName="/ppt/charts/style54.xml"/>
  <Override ContentType="application/vnd.ms-office.chartstyle+xml" PartName="/ppt/charts/style57.xml"/>
  <Override ContentType="application/vnd.ms-office.chartstyle+xml" PartName="/ppt/charts/style44.xml"/>
  <Override ContentType="application/vnd.ms-office.chartstyle+xml" PartName="/ppt/charts/style74.xml"/>
  <Override ContentType="application/vnd.ms-office.chartstyle+xml" PartName="/ppt/charts/style60.xml"/>
  <Override ContentType="application/vnd.ms-office.chartstyle+xml" PartName="/ppt/charts/style1.xml"/>
  <Override ContentType="application/vnd.ms-office.chartstyle+xml" PartName="/ppt/charts/style31.xml"/>
  <Override ContentType="application/vnd.ms-office.chartstyle+xml" PartName="/ppt/charts/style27.xml"/>
  <Override ContentType="application/vnd.ms-office.chartstyle+xml" PartName="/ppt/charts/style14.xml"/>
  <Override ContentType="application/vnd.ms-office.chartstyle+xml" PartName="/ppt/charts/style69.xml"/>
  <Override ContentType="application/vnd.ms-office.chartstyle+xml" PartName="/ppt/charts/style26.xml"/>
  <Override ContentType="application/vnd.ms-office.chartstyle+xml" PartName="/ppt/charts/style39.xml"/>
  <Override ContentType="application/vnd.ms-office.chartstyle+xml" PartName="/ppt/charts/style73.xml"/>
  <Override ContentType="application/vnd.ms-office.chartstyle+xml" PartName="/ppt/charts/style61.xml"/>
  <Override ContentType="application/vnd.ms-office.chartstyle+xml" PartName="/ppt/charts/style43.xml"/>
  <Override ContentType="application/vnd.ms-office.chartstyle+xml" PartName="/ppt/charts/style30.xml"/>
  <Override ContentType="application/vnd.ms-office.chartstyle+xml" PartName="/ppt/charts/style2.xml"/>
  <Override ContentType="application/vnd.ms-office.chartstyle+xml" PartName="/ppt/charts/style13.xml"/>
  <Override ContentType="application/vnd.ms-office.chartstyle+xml" PartName="/ppt/charts/style56.xml"/>
  <Override ContentType="application/vnd.openxmlformats-officedocument.presentationml.presProps+xml" PartName="/ppt/presProps.xml"/>
  <Override ContentType="application/vnd.openxmlformats-officedocument.presentationml.viewProps+xml" PartName="/ppt/viewProps.xml"/>
</Types>
</file>

<file path=_rels/.rels><?xml version="1.0" encoding="UTF-8" standalone="yes"?><Relationships xmlns="http://schemas.openxmlformats.org/package/2006/relationships"><Relationship Id="rId1" Type="http://schemas.openxmlformats.org/package/2006/relationships/metadata/core-properties" Target="docProps/core.xml"/><Relationship Id="rId2"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autoCompressPictures="0" embedTrueTypeFonts="1" strictFirstAndLastChars="0" saveSubsetFonts="1">
  <p:sldMasterIdLst>
    <p:sldMasterId id="2147483648" r:id="rId5"/>
  </p:sldMasterIdLst>
  <p:notesMasterIdLst>
    <p:notesMasterId r:id="rId6"/>
  </p:notesMasterIdLst>
  <p:sldIdLst>
    <p:sldId id="256" r:id="rId7"/>
    <p:sldId id="257" r:id="rId8"/>
    <p:sldId id="258" r:id="rId9"/>
    <p:sldId id="259" r:id="rId10"/>
    <p:sldId id="260" r:id="rId11"/>
    <p:sldId id="261" r:id="rId12"/>
    <p:sldId id="262" r:id="rId13"/>
    <p:sldId id="263" r:id="rId14"/>
    <p:sldId id="264" r:id="rId15"/>
    <p:sldId id="265" r:id="rId16"/>
    <p:sldId id="266" r:id="rId17"/>
    <p:sldId id="267" r:id="rId18"/>
    <p:sldId id="268" r:id="rId19"/>
    <p:sldId id="269" r:id="rId20"/>
    <p:sldId id="270" r:id="rId21"/>
    <p:sldId id="271" r:id="rId22"/>
    <p:sldId id="272" r:id="rId23"/>
    <p:sldId id="273" r:id="rId24"/>
    <p:sldId id="274" r:id="rId25"/>
    <p:sldId id="275" r:id="rId26"/>
    <p:sldId id="276" r:id="rId27"/>
    <p:sldId id="277" r:id="rId28"/>
    <p:sldId id="278" r:id="rId29"/>
    <p:sldId id="279" r:id="rId30"/>
    <p:sldId id="280" r:id="rId31"/>
    <p:sldId id="281" r:id="rId32"/>
    <p:sldId id="282" r:id="rId33"/>
    <p:sldId id="283" r:id="rId34"/>
    <p:sldId id="284" r:id="rId35"/>
    <p:sldId id="285" r:id="rId36"/>
    <p:sldId id="286" r:id="rId37"/>
    <p:sldId id="287" r:id="rId38"/>
    <p:sldId id="288" r:id="rId39"/>
    <p:sldId id="289" r:id="rId40"/>
    <p:sldId id="290" r:id="rId41"/>
    <p:sldId id="291" r:id="rId42"/>
    <p:sldId id="292" r:id="rId43"/>
    <p:sldId id="293" r:id="rId44"/>
    <p:sldId id="294" r:id="rId45"/>
    <p:sldId id="295" r:id="rId46"/>
    <p:sldId id="296" r:id="rId47"/>
    <p:sldId id="297" r:id="rId48"/>
    <p:sldId id="298" r:id="rId49"/>
    <p:sldId id="299" r:id="rId50"/>
    <p:sldId id="300" r:id="rId51"/>
    <p:sldId id="301" r:id="rId52"/>
    <p:sldId id="302" r:id="rId53"/>
    <p:sldId id="303" r:id="rId54"/>
    <p:sldId id="304" r:id="rId55"/>
    <p:sldId id="305" r:id="rId56"/>
    <p:sldId id="306" r:id="rId57"/>
    <p:sldId id="307" r:id="rId58"/>
    <p:sldId id="308" r:id="rId59"/>
    <p:sldId id="309" r:id="rId60"/>
    <p:sldId id="310" r:id="rId61"/>
    <p:sldId id="311" r:id="rId62"/>
    <p:sldId id="312" r:id="rId63"/>
    <p:sldId id="313" r:id="rId64"/>
    <p:sldId id="314" r:id="rId65"/>
    <p:sldId id="315" r:id="rId66"/>
    <p:sldId id="316" r:id="rId67"/>
    <p:sldId id="317" r:id="rId68"/>
    <p:sldId id="318" r:id="rId69"/>
    <p:sldId id="319" r:id="rId70"/>
    <p:sldId id="320" r:id="rId71"/>
    <p:sldId id="321" r:id="rId72"/>
    <p:sldId id="322" r:id="rId73"/>
    <p:sldId id="323" r:id="rId74"/>
    <p:sldId id="324" r:id="rId75"/>
    <p:sldId id="325" r:id="rId76"/>
    <p:sldId id="326" r:id="rId77"/>
    <p:sldId id="327" r:id="rId78"/>
    <p:sldId id="328" r:id="rId79"/>
    <p:sldId id="329" r:id="rId80"/>
    <p:sldId id="330" r:id="rId81"/>
    <p:sldId id="331" r:id="rId82"/>
    <p:sldId id="332" r:id="rId83"/>
    <p:sldId id="333" r:id="rId84"/>
    <p:sldId id="334" r:id="rId85"/>
    <p:sldId id="335" r:id="rId86"/>
    <p:sldId id="336" r:id="rId87"/>
    <p:sldId id="337" r:id="rId88"/>
    <p:sldId id="338" r:id="rId89"/>
    <p:sldId id="339" r:id="rId90"/>
    <p:sldId id="340" r:id="rId91"/>
    <p:sldId id="341" r:id="rId92"/>
    <p:sldId id="342" r:id="rId93"/>
    <p:sldId id="343" r:id="rId94"/>
    <p:sldId id="344" r:id="rId95"/>
    <p:sldId id="345" r:id="rId96"/>
    <p:sldId id="346" r:id="rId97"/>
    <p:sldId id="347" r:id="rId98"/>
    <p:sldId id="348" r:id="rId99"/>
    <p:sldId id="349" r:id="rId100"/>
    <p:sldId id="350" r:id="rId101"/>
    <p:sldId id="351" r:id="rId102"/>
    <p:sldId id="352" r:id="rId103"/>
    <p:sldId id="353" r:id="rId104"/>
    <p:sldId id="354" r:id="rId105"/>
    <p:sldId id="355" r:id="rId106"/>
    <p:sldId id="356" r:id="rId107"/>
    <p:sldId id="357" r:id="rId108"/>
    <p:sldId id="358" r:id="rId109"/>
    <p:sldId id="359" r:id="rId110"/>
    <p:sldId id="360" r:id="rId111"/>
    <p:sldId id="361" r:id="rId112"/>
    <p:sldId id="362" r:id="rId113"/>
    <p:sldId id="363" r:id="rId114"/>
    <p:sldId id="364" r:id="rId115"/>
    <p:sldId id="365" r:id="rId116"/>
    <p:sldId id="366" r:id="rId117"/>
    <p:sldId id="367" r:id="rId118"/>
    <p:sldId id="368" r:id="rId119"/>
    <p:sldId id="369" r:id="rId120"/>
    <p:sldId id="370" r:id="rId121"/>
    <p:sldId id="371" r:id="rId122"/>
    <p:sldId id="372" r:id="rId123"/>
    <p:sldId id="373" r:id="rId124"/>
    <p:sldId id="374" r:id="rId125"/>
    <p:sldId id="375" r:id="rId126"/>
    <p:sldId id="376" r:id="rId127"/>
    <p:sldId id="377" r:id="rId128"/>
    <p:sldId id="378" r:id="rId129"/>
    <p:sldId id="379" r:id="rId130"/>
    <p:sldId id="380" r:id="rId131"/>
    <p:sldId id="381" r:id="rId132"/>
    <p:sldId id="382" r:id="rId133"/>
    <p:sldId id="383" r:id="rId134"/>
    <p:sldId id="384" r:id="rId135"/>
    <p:sldId id="385" r:id="rId136"/>
    <p:sldId id="386" r:id="rId137"/>
    <p:sldId id="387" r:id="rId138"/>
    <p:sldId id="388" r:id="rId139"/>
    <p:sldId id="389" r:id="rId140"/>
    <p:sldId id="390" r:id="rId141"/>
    <p:sldId id="391" r:id="rId142"/>
    <p:sldId id="392" r:id="rId143"/>
    <p:sldId id="393" r:id="rId144"/>
    <p:sldId id="394" r:id="rId145"/>
    <p:sldId id="395" r:id="rId146"/>
    <p:sldId id="396" r:id="rId147"/>
    <p:sldId id="397" r:id="rId148"/>
    <p:sldId id="398" r:id="rId149"/>
    <p:sldId id="399" r:id="rId150"/>
    <p:sldId id="400" r:id="rId151"/>
    <p:sldId id="401" r:id="rId152"/>
    <p:sldId id="402" r:id="rId153"/>
    <p:sldId id="403" r:id="rId154"/>
    <p:sldId id="404" r:id="rId155"/>
    <p:sldId id="405" r:id="rId156"/>
    <p:sldId id="406" r:id="rId157"/>
    <p:sldId id="407" r:id="rId158"/>
    <p:sldId id="408" r:id="rId159"/>
    <p:sldId id="409" r:id="rId160"/>
    <p:sldId id="410" r:id="rId161"/>
    <p:sldId id="411" r:id="rId162"/>
    <p:sldId id="412" r:id="rId163"/>
    <p:sldId id="413" r:id="rId164"/>
    <p:sldId id="414" r:id="rId165"/>
    <p:sldId id="415" r:id="rId166"/>
    <p:sldId id="416" r:id="rId167"/>
    <p:sldId id="417" r:id="rId168"/>
    <p:sldId id="418" r:id="rId169"/>
    <p:sldId id="419" r:id="rId170"/>
    <p:sldId id="420" r:id="rId171"/>
    <p:sldId id="421" r:id="rId172"/>
    <p:sldId id="422" r:id="rId173"/>
    <p:sldId id="423" r:id="rId174"/>
    <p:sldId id="424" r:id="rId175"/>
    <p:sldId id="425" r:id="rId176"/>
    <p:sldId id="426" r:id="rId177"/>
    <p:sldId id="427" r:id="rId178"/>
    <p:sldId id="428" r:id="rId179"/>
    <p:sldId id="429" r:id="rId180"/>
    <p:sldId id="430" r:id="rId181"/>
    <p:sldId id="431" r:id="rId182"/>
    <p:sldId id="432" r:id="rId183"/>
    <p:sldId id="433" r:id="rId184"/>
    <p:sldId id="434" r:id="rId185"/>
    <p:sldId id="435" r:id="rId186"/>
    <p:sldId id="436" r:id="rId187"/>
    <p:sldId id="437" r:id="rId188"/>
    <p:sldId id="438" r:id="rId189"/>
    <p:sldId id="439" r:id="rId190"/>
    <p:sldId id="440" r:id="rId191"/>
    <p:sldId id="441" r:id="rId192"/>
    <p:sldId id="442" r:id="rId193"/>
    <p:sldId id="443" r:id="rId194"/>
    <p:sldId id="444" r:id="rId195"/>
    <p:sldId id="445" r:id="rId196"/>
    <p:sldId id="446" r:id="rId197"/>
    <p:sldId id="447" r:id="rId198"/>
    <p:sldId id="448" r:id="rId199"/>
    <p:sldId id="449" r:id="rId200"/>
    <p:sldId id="450" r:id="rId201"/>
    <p:sldId id="451" r:id="rId202"/>
    <p:sldId id="452" r:id="rId203"/>
    <p:sldId id="453" r:id="rId204"/>
    <p:sldId id="454" r:id="rId205"/>
    <p:sldId id="455" r:id="rId206"/>
    <p:sldId id="456" r:id="rId207"/>
    <p:sldId id="457" r:id="rId208"/>
    <p:sldId id="458" r:id="rId209"/>
    <p:sldId id="459" r:id="rId210"/>
    <p:sldId id="460" r:id="rId211"/>
    <p:sldId id="461" r:id="rId212"/>
    <p:sldId id="462" r:id="rId213"/>
    <p:sldId id="463" r:id="rId214"/>
    <p:sldId id="464" r:id="rId215"/>
    <p:sldId id="465" r:id="rId216"/>
    <p:sldId id="466" r:id="rId217"/>
    <p:sldId id="467" r:id="rId218"/>
    <p:sldId id="468" r:id="rId219"/>
    <p:sldId id="469" r:id="rId220"/>
    <p:sldId id="470" r:id="rId221"/>
    <p:sldId id="471" r:id="rId222"/>
    <p:sldId id="472" r:id="rId223"/>
    <p:sldId id="473" r:id="rId224"/>
    <p:sldId id="474" r:id="rId225"/>
    <p:sldId id="475" r:id="rId226"/>
    <p:sldId id="476" r:id="rId227"/>
    <p:sldId id="477" r:id="rId228"/>
    <p:sldId id="478" r:id="rId229"/>
    <p:sldId id="479" r:id="rId230"/>
    <p:sldId id="480" r:id="rId231"/>
    <p:sldId id="481" r:id="rId232"/>
    <p:sldId id="482" r:id="rId233"/>
    <p:sldId id="483" r:id="rId234"/>
    <p:sldId id="484" r:id="rId235"/>
    <p:sldId id="485" r:id="rId236"/>
    <p:sldId id="486" r:id="rId237"/>
    <p:sldId id="487" r:id="rId238"/>
    <p:sldId id="488" r:id="rId239"/>
    <p:sldId id="489" r:id="rId240"/>
    <p:sldId id="490" r:id="rId241"/>
    <p:sldId id="491" r:id="rId242"/>
    <p:sldId id="492" r:id="rId243"/>
    <p:sldId id="493" r:id="rId244"/>
    <p:sldId id="494" r:id="rId245"/>
    <p:sldId id="495" r:id="rId246"/>
    <p:sldId id="496" r:id="rId247"/>
    <p:sldId id="497" r:id="rId248"/>
    <p:sldId id="498" r:id="rId249"/>
    <p:sldId id="499" r:id="rId250"/>
    <p:sldId id="500" r:id="rId251"/>
    <p:sldId id="501" r:id="rId252"/>
    <p:sldId id="502" r:id="rId253"/>
    <p:sldId id="503" r:id="rId254"/>
    <p:sldId id="504" r:id="rId255"/>
    <p:sldId id="505" r:id="rId256"/>
    <p:sldId id="506" r:id="rId257"/>
    <p:sldId id="507" r:id="rId258"/>
    <p:sldId id="508" r:id="rId259"/>
    <p:sldId id="509" r:id="rId260"/>
    <p:sldId id="510" r:id="rId261"/>
    <p:sldId id="511" r:id="rId262"/>
    <p:sldId id="512" r:id="rId263"/>
    <p:sldId id="513" r:id="rId264"/>
    <p:sldId id="514" r:id="rId265"/>
    <p:sldId id="515" r:id="rId266"/>
    <p:sldId id="516" r:id="rId267"/>
    <p:sldId id="517" r:id="rId268"/>
    <p:sldId id="518" r:id="rId269"/>
    <p:sldId id="519" r:id="rId270"/>
    <p:sldId id="520" r:id="rId271"/>
    <p:sldId id="521" r:id="rId272"/>
    <p:sldId id="522" r:id="rId273"/>
    <p:sldId id="523" r:id="rId274"/>
    <p:sldId id="524" r:id="rId275"/>
    <p:sldId id="525" r:id="rId276"/>
    <p:sldId id="526" r:id="rId277"/>
    <p:sldId id="527" r:id="rId278"/>
    <p:sldId id="528" r:id="rId279"/>
    <p:sldId id="529" r:id="rId280"/>
    <p:sldId id="530" r:id="rId281"/>
    <p:sldId id="531" r:id="rId282"/>
    <p:sldId id="532" r:id="rId283"/>
    <p:sldId id="533" r:id="rId284"/>
    <p:sldId id="534" r:id="rId285"/>
    <p:sldId id="535" r:id="rId286"/>
    <p:sldId id="536" r:id="rId287"/>
    <p:sldId id="537" r:id="rId288"/>
    <p:sldId id="538" r:id="rId289"/>
    <p:sldId id="539" r:id="rId290"/>
    <p:sldId id="540" r:id="rId291"/>
    <p:sldId id="541" r:id="rId292"/>
    <p:sldId id="542" r:id="rId293"/>
    <p:sldId id="543" r:id="rId294"/>
    <p:sldId id="544" r:id="rId295"/>
    <p:sldId id="545" r:id="rId296"/>
    <p:sldId id="546" r:id="rId297"/>
    <p:sldId id="547" r:id="rId298"/>
    <p:sldId id="548" r:id="rId299"/>
    <p:sldId id="549" r:id="rId300"/>
    <p:sldId id="550" r:id="rId301"/>
    <p:sldId id="551" r:id="rId302"/>
    <p:sldId id="552" r:id="rId303"/>
    <p:sldId id="553" r:id="rId304"/>
    <p:sldId id="554" r:id="rId305"/>
    <p:sldId id="555" r:id="rId306"/>
  </p:sldIdLst>
  <p:sldSz cy="6858000" cx="12192000"/>
  <p:notesSz cx="6858000" cy="9144000"/>
  <p:embeddedFontLst>
    <p:embeddedFont>
      <p:font typeface="Libre Franklin"/>
      <p:regular r:id="rId307"/>
      <p:bold r:id="rId308"/>
      <p:italic r:id="rId309"/>
      <p:boldItalic r:id="rId310"/>
    </p:embeddedFont>
  </p:embeddedFontLst>
  <p:defaultText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defaultTextStyle>
  <p:extLst>
    <p:ext uri="{EFAFB233-063F-42B5-8137-9DF3F51BA10A}">
      <p15:sldGuideLst>
        <p15:guide id="1" pos="355">
          <p15:clr>
            <a:srgbClr val="A4A3A4"/>
          </p15:clr>
        </p15:guide>
        <p15:guide id="2" pos="7322">
          <p15:clr>
            <a:srgbClr val="A4A3A4"/>
          </p15:clr>
        </p15:guide>
        <p15:guide id="3" orient="horz" pos="2160">
          <p15:clr>
            <a:srgbClr val="000000"/>
          </p15:clr>
        </p15:guide>
      </p15:sldGuideLst>
    </p:ext>
    <p:ext uri="GoogleSlidesCustomDataVersion2">
      <go:slidesCustomData xmlns:go="http://customooxmlschemas.google.com/" r:id="rId311" roundtripDataSignature="AMtx7miiwsq0X99ZZHbfmfpVUSDcolPtXA=="/>
    </p:ext>
  </p:extLst>
</p:presentation>
</file>

<file path=ppt/presProps.xml><?xml version="1.0" encoding="utf-8"?>
<p:presentationP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file>

<file path=ppt/tableStyles.xml><?xml version="1.0" encoding="utf-8"?>
<a:tblStyleLst xmlns:a="http://schemas.openxmlformats.org/drawingml/2006/main" xmlns:r="http://schemas.openxmlformats.org/officeDocument/2006/relationships" def="{153785F7-F411-411A-9A36-1949DD6C29AF}">
  <a:tblStyle styleId="{153785F7-F411-411A-9A36-1949DD6C29AF}" styleName="Table_0">
    <a:wholeTbl>
      <a:tcTxStyle b="off" i="off">
        <a:font>
          <a:latin typeface="Arial"/>
          <a:ea typeface="Arial"/>
          <a:cs typeface="Arial"/>
        </a:font>
        <a:schemeClr val="dk1"/>
      </a:tcTxStyle>
      <a:tcStyle>
        <a:tcBdr>
          <a:left>
            <a:ln cap="flat" cmpd="sng" w="12700">
              <a:solidFill>
                <a:schemeClr val="lt1"/>
              </a:solidFill>
              <a:prstDash val="solid"/>
              <a:round/>
              <a:headEnd len="sm" w="sm" type="none"/>
              <a:tailEnd len="sm" w="sm" type="none"/>
            </a:ln>
          </a:left>
          <a:right>
            <a:ln cap="flat" cmpd="sng" w="12700">
              <a:solidFill>
                <a:schemeClr val="lt1"/>
              </a:solidFill>
              <a:prstDash val="solid"/>
              <a:round/>
              <a:headEnd len="sm" w="sm" type="none"/>
              <a:tailEnd len="sm" w="sm" type="none"/>
            </a:ln>
          </a:right>
          <a:top>
            <a:ln cap="flat" cmpd="sng" w="12700">
              <a:solidFill>
                <a:schemeClr val="lt1"/>
              </a:solidFill>
              <a:prstDash val="solid"/>
              <a:round/>
              <a:headEnd len="sm" w="sm" type="none"/>
              <a:tailEnd len="sm" w="sm" type="none"/>
            </a:ln>
          </a:top>
          <a:bottom>
            <a:ln cap="flat" cmpd="sng" w="12700">
              <a:solidFill>
                <a:schemeClr val="lt1"/>
              </a:solidFill>
              <a:prstDash val="solid"/>
              <a:round/>
              <a:headEnd len="sm" w="sm" type="none"/>
              <a:tailEnd len="sm" w="sm" type="none"/>
            </a:ln>
          </a:bottom>
          <a:insideH>
            <a:ln cap="flat" cmpd="sng" w="12700">
              <a:solidFill>
                <a:schemeClr val="lt1"/>
              </a:solidFill>
              <a:prstDash val="solid"/>
              <a:round/>
              <a:headEnd len="sm" w="sm" type="none"/>
              <a:tailEnd len="sm" w="sm" type="none"/>
            </a:ln>
          </a:insideH>
          <a:insideV>
            <a:ln cap="flat" cmpd="sng" w="12700">
              <a:solidFill>
                <a:schemeClr val="lt1"/>
              </a:solidFill>
              <a:prstDash val="solid"/>
              <a:round/>
              <a:headEnd len="sm" w="sm" type="none"/>
              <a:tailEnd len="sm" w="sm" type="none"/>
            </a:ln>
          </a:insideV>
        </a:tcBdr>
        <a:fill>
          <a:solidFill>
            <a:srgbClr val="E7EAE8"/>
          </a:solidFill>
        </a:fill>
      </a:tcStyle>
    </a:wholeTbl>
    <a:band1H>
      <a:tcTxStyle/>
      <a:tcStyle>
        <a:fill>
          <a:solidFill>
            <a:srgbClr val="CAD2CD"/>
          </a:solidFill>
        </a:fill>
      </a:tcStyle>
    </a:band1H>
    <a:band2H>
      <a:tcTxStyle/>
    </a:band2H>
    <a:band1V>
      <a:tcTxStyle/>
      <a:tcStyle>
        <a:fill>
          <a:solidFill>
            <a:srgbClr val="CAD2CD"/>
          </a:solidFill>
        </a:fill>
      </a:tcStyle>
    </a:band1V>
    <a:band2V>
      <a:tcTxStyle/>
    </a:band2V>
    <a:lastCol>
      <a:tcTxStyle b="on" i="off">
        <a:font>
          <a:latin typeface="Arial"/>
          <a:ea typeface="Arial"/>
          <a:cs typeface="Arial"/>
        </a:font>
        <a:schemeClr val="lt1"/>
      </a:tcTxStyle>
      <a:tcStyle>
        <a:fill>
          <a:solidFill>
            <a:schemeClr val="accent1"/>
          </a:solidFill>
        </a:fill>
      </a:tcStyle>
    </a:lastCol>
    <a:firstCol>
      <a:tcTxStyle b="on" i="off">
        <a:font>
          <a:latin typeface="Arial"/>
          <a:ea typeface="Arial"/>
          <a:cs typeface="Arial"/>
        </a:font>
        <a:schemeClr val="lt1"/>
      </a:tcTxStyle>
      <a:tcStyle>
        <a:fill>
          <a:solidFill>
            <a:schemeClr val="accent1"/>
          </a:solidFill>
        </a:fill>
      </a:tcStyle>
    </a:firstCol>
    <a:lastRow>
      <a:tcTxStyle b="on" i="off">
        <a:font>
          <a:latin typeface="Arial"/>
          <a:ea typeface="Arial"/>
          <a:cs typeface="Arial"/>
        </a:font>
        <a:schemeClr val="lt1"/>
      </a:tcTxStyle>
      <a:tcStyle>
        <a:tcBdr>
          <a:top>
            <a:ln cap="flat" cmpd="sng" w="38100">
              <a:solidFill>
                <a:schemeClr val="lt1"/>
              </a:solidFill>
              <a:prstDash val="solid"/>
              <a:round/>
              <a:headEnd len="sm" w="sm" type="none"/>
              <a:tailEnd len="sm" w="sm" type="none"/>
            </a:ln>
          </a:top>
        </a:tcBdr>
        <a:fill>
          <a:solidFill>
            <a:schemeClr val="accent1"/>
          </a:solidFill>
        </a:fill>
      </a:tcStyle>
    </a:lastRow>
    <a:seCell>
      <a:tcTxStyle/>
    </a:seCell>
    <a:swCell>
      <a:tcTxStyle/>
    </a:swCell>
    <a:firstRow>
      <a:tcTxStyle b="on" i="off">
        <a:font>
          <a:latin typeface="Arial"/>
          <a:ea typeface="Arial"/>
          <a:cs typeface="Arial"/>
        </a:font>
        <a:schemeClr val="lt1"/>
      </a:tcTxStyle>
      <a:tcStyle>
        <a:tcBdr>
          <a:bottom>
            <a:ln cap="flat" cmpd="sng" w="38100">
              <a:solidFill>
                <a:schemeClr val="lt1"/>
              </a:solidFill>
              <a:prstDash val="solid"/>
              <a:round/>
              <a:headEnd len="sm" w="sm" type="none"/>
              <a:tailEnd len="sm" w="sm" type="none"/>
            </a:ln>
          </a:bottom>
        </a:tcBdr>
        <a:fill>
          <a:solidFill>
            <a:schemeClr val="accent1"/>
          </a:solidFill>
        </a:fill>
      </a:tcStyle>
    </a:firstRow>
    <a:neCell>
      <a:tcTxStyle/>
    </a:neCell>
    <a:nwCell>
      <a:tcTxStyle/>
    </a:nwCell>
  </a:tblStyle>
  <a:tblStyle styleId="{117F8AEB-33DE-4D9F-9D9B-FAF30BFF5A25}" styleName="Table_1">
    <a:wholeTbl>
      <a:tcTxStyle b="off" i="off">
        <a:font>
          <a:latin typeface="Arial"/>
          <a:ea typeface="Arial"/>
          <a:cs typeface="Arial"/>
        </a:font>
        <a:schemeClr val="dk1"/>
      </a:tcTxStyle>
      <a:tcStyle>
        <a:tcBdr>
          <a:left>
            <a:ln cap="flat" cmpd="sng" w="9525">
              <a:solidFill>
                <a:srgbClr val="000000">
                  <a:alpha val="0"/>
                </a:srgbClr>
              </a:solidFill>
              <a:prstDash val="solid"/>
              <a:round/>
              <a:headEnd len="sm" w="sm" type="none"/>
              <a:tailEnd len="sm" w="sm" type="none"/>
            </a:ln>
          </a:left>
          <a:right>
            <a:ln cap="flat" cmpd="sng" w="9525">
              <a:solidFill>
                <a:srgbClr val="000000">
                  <a:alpha val="0"/>
                </a:srgbClr>
              </a:solidFill>
              <a:prstDash val="solid"/>
              <a:round/>
              <a:headEnd len="sm" w="sm" type="none"/>
              <a:tailEnd len="sm" w="sm" type="none"/>
            </a:ln>
          </a:right>
          <a:top>
            <a:ln cap="flat" cmpd="sng" w="9525">
              <a:solidFill>
                <a:srgbClr val="000000">
                  <a:alpha val="0"/>
                </a:srgbClr>
              </a:solidFill>
              <a:prstDash val="solid"/>
              <a:round/>
              <a:headEnd len="sm" w="sm" type="none"/>
              <a:tailEnd len="sm" w="sm" type="none"/>
            </a:ln>
          </a:top>
          <a:bottom>
            <a:ln cap="flat" cmpd="sng" w="9525">
              <a:solidFill>
                <a:srgbClr val="000000">
                  <a:alpha val="0"/>
                </a:srgbClr>
              </a:solidFill>
              <a:prstDash val="solid"/>
              <a:round/>
              <a:headEnd len="sm" w="sm" type="none"/>
              <a:tailEnd len="sm" w="sm" type="none"/>
            </a:ln>
          </a:bottom>
          <a:insideH>
            <a:ln cap="flat" cmpd="sng" w="9525">
              <a:solidFill>
                <a:srgbClr val="000000">
                  <a:alpha val="0"/>
                </a:srgbClr>
              </a:solidFill>
              <a:prstDash val="solid"/>
              <a:round/>
              <a:headEnd len="sm" w="sm" type="none"/>
              <a:tailEnd len="sm" w="sm" type="none"/>
            </a:ln>
          </a:insideH>
          <a:insideV>
            <a:ln cap="flat" cmpd="sng" w="9525">
              <a:solidFill>
                <a:srgbClr val="000000">
                  <a:alpha val="0"/>
                </a:srgbClr>
              </a:solidFill>
              <a:prstDash val="solid"/>
              <a:round/>
              <a:headEnd len="sm" w="sm" type="none"/>
              <a:tailEnd len="sm" w="sm" type="none"/>
            </a:ln>
          </a:insideV>
        </a:tcBdr>
        <a:fill>
          <a:solidFill>
            <a:srgbClr val="FFFFFF">
              <a:alpha val="0"/>
            </a:srgbClr>
          </a:solidFill>
        </a:fill>
      </a:tcStyle>
    </a:wholeTbl>
    <a:band1H>
      <a:tcTxStyle/>
    </a:band1H>
    <a:band2H>
      <a:tcTxStyle/>
    </a:band2H>
    <a:band1V>
      <a:tcTxStyle/>
    </a:band1V>
    <a:band2V>
      <a:tcTxStyle/>
    </a:band2V>
    <a:lastCol>
      <a:tcTxStyle/>
    </a:lastCol>
    <a:firstCol>
      <a:tcTxStyle/>
    </a:firstCol>
    <a:lastRow>
      <a:tcTxStyle/>
    </a:lastRow>
    <a:seCell>
      <a:tcTxStyle/>
    </a:seCell>
    <a:swCell>
      <a:tcTxStyle/>
    </a:swCell>
    <a:firstRow>
      <a:tcTxStyle/>
    </a:firstRow>
    <a:neCell>
      <a:tcTxStyle/>
    </a:neCell>
    <a:nwCell>
      <a:tcTxStyle/>
    </a:nwCell>
  </a:tblStyle>
</a:tblStyleLst>
</file>

<file path=ppt/viewProps.xml><?xml version="1.0" encoding="utf-8"?>
<p:viewP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Comments="0">
  <p:slideViewPr>
    <p:cSldViewPr snapToGrid="0">
      <p:cViewPr varScale="1">
        <p:scale>
          <a:sx n="100" d="100"/>
          <a:sy n="100" d="100"/>
        </p:scale>
        <p:origin x="0" y="0"/>
      </p:cViewPr>
      <p:guideLst>
        <p:guide pos="355"/>
        <p:guide pos="7322"/>
        <p:guide pos="2160" orient="horz"/>
      </p:guideLst>
    </p:cSldViewPr>
  </p:slideViewPr>
</p:viewPr>
</file>

<file path=ppt/_rels/presentation.xml.rels><?xml version="1.0" encoding="UTF-8" standalone="yes"?><Relationships xmlns="http://schemas.openxmlformats.org/package/2006/relationships"><Relationship Id="rId40" Type="http://schemas.openxmlformats.org/officeDocument/2006/relationships/slide" Target="slides/slide34.xml"/><Relationship Id="rId190" Type="http://schemas.openxmlformats.org/officeDocument/2006/relationships/slide" Target="slides/slide184.xml"/><Relationship Id="rId42" Type="http://schemas.openxmlformats.org/officeDocument/2006/relationships/slide" Target="slides/slide36.xml"/><Relationship Id="rId41" Type="http://schemas.openxmlformats.org/officeDocument/2006/relationships/slide" Target="slides/slide35.xml"/><Relationship Id="rId44" Type="http://schemas.openxmlformats.org/officeDocument/2006/relationships/slide" Target="slides/slide38.xml"/><Relationship Id="rId194" Type="http://schemas.openxmlformats.org/officeDocument/2006/relationships/slide" Target="slides/slide188.xml"/><Relationship Id="rId43" Type="http://schemas.openxmlformats.org/officeDocument/2006/relationships/slide" Target="slides/slide37.xml"/><Relationship Id="rId193" Type="http://schemas.openxmlformats.org/officeDocument/2006/relationships/slide" Target="slides/slide187.xml"/><Relationship Id="rId46" Type="http://schemas.openxmlformats.org/officeDocument/2006/relationships/slide" Target="slides/slide40.xml"/><Relationship Id="rId192" Type="http://schemas.openxmlformats.org/officeDocument/2006/relationships/slide" Target="slides/slide186.xml"/><Relationship Id="rId45" Type="http://schemas.openxmlformats.org/officeDocument/2006/relationships/slide" Target="slides/slide39.xml"/><Relationship Id="rId191" Type="http://schemas.openxmlformats.org/officeDocument/2006/relationships/slide" Target="slides/slide185.xml"/><Relationship Id="rId48" Type="http://schemas.openxmlformats.org/officeDocument/2006/relationships/slide" Target="slides/slide42.xml"/><Relationship Id="rId187" Type="http://schemas.openxmlformats.org/officeDocument/2006/relationships/slide" Target="slides/slide181.xml"/><Relationship Id="rId47" Type="http://schemas.openxmlformats.org/officeDocument/2006/relationships/slide" Target="slides/slide41.xml"/><Relationship Id="rId186" Type="http://schemas.openxmlformats.org/officeDocument/2006/relationships/slide" Target="slides/slide180.xml"/><Relationship Id="rId185" Type="http://schemas.openxmlformats.org/officeDocument/2006/relationships/slide" Target="slides/slide179.xml"/><Relationship Id="rId49" Type="http://schemas.openxmlformats.org/officeDocument/2006/relationships/slide" Target="slides/slide43.xml"/><Relationship Id="rId184" Type="http://schemas.openxmlformats.org/officeDocument/2006/relationships/slide" Target="slides/slide178.xml"/><Relationship Id="rId189" Type="http://schemas.openxmlformats.org/officeDocument/2006/relationships/slide" Target="slides/slide183.xml"/><Relationship Id="rId188" Type="http://schemas.openxmlformats.org/officeDocument/2006/relationships/slide" Target="slides/slide182.xml"/><Relationship Id="rId31" Type="http://schemas.openxmlformats.org/officeDocument/2006/relationships/slide" Target="slides/slide25.xml"/><Relationship Id="rId30" Type="http://schemas.openxmlformats.org/officeDocument/2006/relationships/slide" Target="slides/slide24.xml"/><Relationship Id="rId33" Type="http://schemas.openxmlformats.org/officeDocument/2006/relationships/slide" Target="slides/slide27.xml"/><Relationship Id="rId183" Type="http://schemas.openxmlformats.org/officeDocument/2006/relationships/slide" Target="slides/slide177.xml"/><Relationship Id="rId32" Type="http://schemas.openxmlformats.org/officeDocument/2006/relationships/slide" Target="slides/slide26.xml"/><Relationship Id="rId182" Type="http://schemas.openxmlformats.org/officeDocument/2006/relationships/slide" Target="slides/slide176.xml"/><Relationship Id="rId35" Type="http://schemas.openxmlformats.org/officeDocument/2006/relationships/slide" Target="slides/slide29.xml"/><Relationship Id="rId181" Type="http://schemas.openxmlformats.org/officeDocument/2006/relationships/slide" Target="slides/slide175.xml"/><Relationship Id="rId34" Type="http://schemas.openxmlformats.org/officeDocument/2006/relationships/slide" Target="slides/slide28.xml"/><Relationship Id="rId180" Type="http://schemas.openxmlformats.org/officeDocument/2006/relationships/slide" Target="slides/slide174.xml"/><Relationship Id="rId37" Type="http://schemas.openxmlformats.org/officeDocument/2006/relationships/slide" Target="slides/slide31.xml"/><Relationship Id="rId176" Type="http://schemas.openxmlformats.org/officeDocument/2006/relationships/slide" Target="slides/slide170.xml"/><Relationship Id="rId297" Type="http://schemas.openxmlformats.org/officeDocument/2006/relationships/slide" Target="slides/slide291.xml"/><Relationship Id="rId36" Type="http://schemas.openxmlformats.org/officeDocument/2006/relationships/slide" Target="slides/slide30.xml"/><Relationship Id="rId175" Type="http://schemas.openxmlformats.org/officeDocument/2006/relationships/slide" Target="slides/slide169.xml"/><Relationship Id="rId296" Type="http://schemas.openxmlformats.org/officeDocument/2006/relationships/slide" Target="slides/slide290.xml"/><Relationship Id="rId39" Type="http://schemas.openxmlformats.org/officeDocument/2006/relationships/slide" Target="slides/slide33.xml"/><Relationship Id="rId174" Type="http://schemas.openxmlformats.org/officeDocument/2006/relationships/slide" Target="slides/slide168.xml"/><Relationship Id="rId295" Type="http://schemas.openxmlformats.org/officeDocument/2006/relationships/slide" Target="slides/slide289.xml"/><Relationship Id="rId38" Type="http://schemas.openxmlformats.org/officeDocument/2006/relationships/slide" Target="slides/slide32.xml"/><Relationship Id="rId173" Type="http://schemas.openxmlformats.org/officeDocument/2006/relationships/slide" Target="slides/slide167.xml"/><Relationship Id="rId294" Type="http://schemas.openxmlformats.org/officeDocument/2006/relationships/slide" Target="slides/slide288.xml"/><Relationship Id="rId179" Type="http://schemas.openxmlformats.org/officeDocument/2006/relationships/slide" Target="slides/slide173.xml"/><Relationship Id="rId178" Type="http://schemas.openxmlformats.org/officeDocument/2006/relationships/slide" Target="slides/slide172.xml"/><Relationship Id="rId299" Type="http://schemas.openxmlformats.org/officeDocument/2006/relationships/slide" Target="slides/slide293.xml"/><Relationship Id="rId177" Type="http://schemas.openxmlformats.org/officeDocument/2006/relationships/slide" Target="slides/slide171.xml"/><Relationship Id="rId298" Type="http://schemas.openxmlformats.org/officeDocument/2006/relationships/slide" Target="slides/slide292.xml"/><Relationship Id="rId20" Type="http://schemas.openxmlformats.org/officeDocument/2006/relationships/slide" Target="slides/slide14.xml"/><Relationship Id="rId22" Type="http://schemas.openxmlformats.org/officeDocument/2006/relationships/slide" Target="slides/slide16.xml"/><Relationship Id="rId21" Type="http://schemas.openxmlformats.org/officeDocument/2006/relationships/slide" Target="slides/slide15.xml"/><Relationship Id="rId24" Type="http://schemas.openxmlformats.org/officeDocument/2006/relationships/slide" Target="slides/slide18.xml"/><Relationship Id="rId23" Type="http://schemas.openxmlformats.org/officeDocument/2006/relationships/slide" Target="slides/slide17.xml"/><Relationship Id="rId26" Type="http://schemas.openxmlformats.org/officeDocument/2006/relationships/slide" Target="slides/slide20.xml"/><Relationship Id="rId25" Type="http://schemas.openxmlformats.org/officeDocument/2006/relationships/slide" Target="slides/slide19.xml"/><Relationship Id="rId28" Type="http://schemas.openxmlformats.org/officeDocument/2006/relationships/slide" Target="slides/slide22.xml"/><Relationship Id="rId27" Type="http://schemas.openxmlformats.org/officeDocument/2006/relationships/slide" Target="slides/slide21.xml"/><Relationship Id="rId29" Type="http://schemas.openxmlformats.org/officeDocument/2006/relationships/slide" Target="slides/slide23.xml"/><Relationship Id="rId11" Type="http://schemas.openxmlformats.org/officeDocument/2006/relationships/slide" Target="slides/slide5.xml"/><Relationship Id="rId10" Type="http://schemas.openxmlformats.org/officeDocument/2006/relationships/slide" Target="slides/slide4.xml"/><Relationship Id="rId13" Type="http://schemas.openxmlformats.org/officeDocument/2006/relationships/slide" Target="slides/slide7.xml"/><Relationship Id="rId12" Type="http://schemas.openxmlformats.org/officeDocument/2006/relationships/slide" Target="slides/slide6.xml"/><Relationship Id="rId15" Type="http://schemas.openxmlformats.org/officeDocument/2006/relationships/slide" Target="slides/slide9.xml"/><Relationship Id="rId198" Type="http://schemas.openxmlformats.org/officeDocument/2006/relationships/slide" Target="slides/slide192.xml"/><Relationship Id="rId14" Type="http://schemas.openxmlformats.org/officeDocument/2006/relationships/slide" Target="slides/slide8.xml"/><Relationship Id="rId197" Type="http://schemas.openxmlformats.org/officeDocument/2006/relationships/slide" Target="slides/slide191.xml"/><Relationship Id="rId17" Type="http://schemas.openxmlformats.org/officeDocument/2006/relationships/slide" Target="slides/slide11.xml"/><Relationship Id="rId196" Type="http://schemas.openxmlformats.org/officeDocument/2006/relationships/slide" Target="slides/slide190.xml"/><Relationship Id="rId16" Type="http://schemas.openxmlformats.org/officeDocument/2006/relationships/slide" Target="slides/slide10.xml"/><Relationship Id="rId195" Type="http://schemas.openxmlformats.org/officeDocument/2006/relationships/slide" Target="slides/slide189.xml"/><Relationship Id="rId19" Type="http://schemas.openxmlformats.org/officeDocument/2006/relationships/slide" Target="slides/slide13.xml"/><Relationship Id="rId18" Type="http://schemas.openxmlformats.org/officeDocument/2006/relationships/slide" Target="slides/slide12.xml"/><Relationship Id="rId199" Type="http://schemas.openxmlformats.org/officeDocument/2006/relationships/slide" Target="slides/slide193.xml"/><Relationship Id="rId84" Type="http://schemas.openxmlformats.org/officeDocument/2006/relationships/slide" Target="slides/slide78.xml"/><Relationship Id="rId83" Type="http://schemas.openxmlformats.org/officeDocument/2006/relationships/slide" Target="slides/slide77.xml"/><Relationship Id="rId86" Type="http://schemas.openxmlformats.org/officeDocument/2006/relationships/slide" Target="slides/slide80.xml"/><Relationship Id="rId85" Type="http://schemas.openxmlformats.org/officeDocument/2006/relationships/slide" Target="slides/slide79.xml"/><Relationship Id="rId88" Type="http://schemas.openxmlformats.org/officeDocument/2006/relationships/slide" Target="slides/slide82.xml"/><Relationship Id="rId150" Type="http://schemas.openxmlformats.org/officeDocument/2006/relationships/slide" Target="slides/slide144.xml"/><Relationship Id="rId271" Type="http://schemas.openxmlformats.org/officeDocument/2006/relationships/slide" Target="slides/slide265.xml"/><Relationship Id="rId87" Type="http://schemas.openxmlformats.org/officeDocument/2006/relationships/slide" Target="slides/slide81.xml"/><Relationship Id="rId270" Type="http://schemas.openxmlformats.org/officeDocument/2006/relationships/slide" Target="slides/slide264.xml"/><Relationship Id="rId89" Type="http://schemas.openxmlformats.org/officeDocument/2006/relationships/slide" Target="slides/slide83.xml"/><Relationship Id="rId80" Type="http://schemas.openxmlformats.org/officeDocument/2006/relationships/slide" Target="slides/slide74.xml"/><Relationship Id="rId82" Type="http://schemas.openxmlformats.org/officeDocument/2006/relationships/slide" Target="slides/slide76.xml"/><Relationship Id="rId81" Type="http://schemas.openxmlformats.org/officeDocument/2006/relationships/slide" Target="slides/slide75.xml"/><Relationship Id="rId1" Type="http://schemas.openxmlformats.org/officeDocument/2006/relationships/theme" Target="theme/theme2.xml"/><Relationship Id="rId2" Type="http://schemas.openxmlformats.org/officeDocument/2006/relationships/viewProps" Target="viewProps.xml"/><Relationship Id="rId3" Type="http://schemas.openxmlformats.org/officeDocument/2006/relationships/presProps" Target="presProps.xml"/><Relationship Id="rId149" Type="http://schemas.openxmlformats.org/officeDocument/2006/relationships/slide" Target="slides/slide143.xml"/><Relationship Id="rId4" Type="http://schemas.openxmlformats.org/officeDocument/2006/relationships/tableStyles" Target="tableStyles.xml"/><Relationship Id="rId148" Type="http://schemas.openxmlformats.org/officeDocument/2006/relationships/slide" Target="slides/slide142.xml"/><Relationship Id="rId269" Type="http://schemas.openxmlformats.org/officeDocument/2006/relationships/slide" Target="slides/slide263.xml"/><Relationship Id="rId9" Type="http://schemas.openxmlformats.org/officeDocument/2006/relationships/slide" Target="slides/slide3.xml"/><Relationship Id="rId143" Type="http://schemas.openxmlformats.org/officeDocument/2006/relationships/slide" Target="slides/slide137.xml"/><Relationship Id="rId264" Type="http://schemas.openxmlformats.org/officeDocument/2006/relationships/slide" Target="slides/slide258.xml"/><Relationship Id="rId142" Type="http://schemas.openxmlformats.org/officeDocument/2006/relationships/slide" Target="slides/slide136.xml"/><Relationship Id="rId263" Type="http://schemas.openxmlformats.org/officeDocument/2006/relationships/slide" Target="slides/slide257.xml"/><Relationship Id="rId141" Type="http://schemas.openxmlformats.org/officeDocument/2006/relationships/slide" Target="slides/slide135.xml"/><Relationship Id="rId262" Type="http://schemas.openxmlformats.org/officeDocument/2006/relationships/slide" Target="slides/slide256.xml"/><Relationship Id="rId140" Type="http://schemas.openxmlformats.org/officeDocument/2006/relationships/slide" Target="slides/slide134.xml"/><Relationship Id="rId261" Type="http://schemas.openxmlformats.org/officeDocument/2006/relationships/slide" Target="slides/slide255.xml"/><Relationship Id="rId5" Type="http://schemas.openxmlformats.org/officeDocument/2006/relationships/slideMaster" Target="slideMasters/slideMaster1.xml"/><Relationship Id="rId147" Type="http://schemas.openxmlformats.org/officeDocument/2006/relationships/slide" Target="slides/slide141.xml"/><Relationship Id="rId268" Type="http://schemas.openxmlformats.org/officeDocument/2006/relationships/slide" Target="slides/slide262.xml"/><Relationship Id="rId6" Type="http://schemas.openxmlformats.org/officeDocument/2006/relationships/notesMaster" Target="notesMasters/notesMaster1.xml"/><Relationship Id="rId146" Type="http://schemas.openxmlformats.org/officeDocument/2006/relationships/slide" Target="slides/slide140.xml"/><Relationship Id="rId267" Type="http://schemas.openxmlformats.org/officeDocument/2006/relationships/slide" Target="slides/slide261.xml"/><Relationship Id="rId7" Type="http://schemas.openxmlformats.org/officeDocument/2006/relationships/slide" Target="slides/slide1.xml"/><Relationship Id="rId145" Type="http://schemas.openxmlformats.org/officeDocument/2006/relationships/slide" Target="slides/slide139.xml"/><Relationship Id="rId266" Type="http://schemas.openxmlformats.org/officeDocument/2006/relationships/slide" Target="slides/slide260.xml"/><Relationship Id="rId8" Type="http://schemas.openxmlformats.org/officeDocument/2006/relationships/slide" Target="slides/slide2.xml"/><Relationship Id="rId144" Type="http://schemas.openxmlformats.org/officeDocument/2006/relationships/slide" Target="slides/slide138.xml"/><Relationship Id="rId265" Type="http://schemas.openxmlformats.org/officeDocument/2006/relationships/slide" Target="slides/slide259.xml"/><Relationship Id="rId73" Type="http://schemas.openxmlformats.org/officeDocument/2006/relationships/slide" Target="slides/slide67.xml"/><Relationship Id="rId72" Type="http://schemas.openxmlformats.org/officeDocument/2006/relationships/slide" Target="slides/slide66.xml"/><Relationship Id="rId75" Type="http://schemas.openxmlformats.org/officeDocument/2006/relationships/slide" Target="slides/slide69.xml"/><Relationship Id="rId74" Type="http://schemas.openxmlformats.org/officeDocument/2006/relationships/slide" Target="slides/slide68.xml"/><Relationship Id="rId77" Type="http://schemas.openxmlformats.org/officeDocument/2006/relationships/slide" Target="slides/slide71.xml"/><Relationship Id="rId260" Type="http://schemas.openxmlformats.org/officeDocument/2006/relationships/slide" Target="slides/slide254.xml"/><Relationship Id="rId76" Type="http://schemas.openxmlformats.org/officeDocument/2006/relationships/slide" Target="slides/slide70.xml"/><Relationship Id="rId79" Type="http://schemas.openxmlformats.org/officeDocument/2006/relationships/slide" Target="slides/slide73.xml"/><Relationship Id="rId78" Type="http://schemas.openxmlformats.org/officeDocument/2006/relationships/slide" Target="slides/slide72.xml"/><Relationship Id="rId71" Type="http://schemas.openxmlformats.org/officeDocument/2006/relationships/slide" Target="slides/slide65.xml"/><Relationship Id="rId70" Type="http://schemas.openxmlformats.org/officeDocument/2006/relationships/slide" Target="slides/slide64.xml"/><Relationship Id="rId139" Type="http://schemas.openxmlformats.org/officeDocument/2006/relationships/slide" Target="slides/slide133.xml"/><Relationship Id="rId138" Type="http://schemas.openxmlformats.org/officeDocument/2006/relationships/slide" Target="slides/slide132.xml"/><Relationship Id="rId259" Type="http://schemas.openxmlformats.org/officeDocument/2006/relationships/slide" Target="slides/slide253.xml"/><Relationship Id="rId137" Type="http://schemas.openxmlformats.org/officeDocument/2006/relationships/slide" Target="slides/slide131.xml"/><Relationship Id="rId258" Type="http://schemas.openxmlformats.org/officeDocument/2006/relationships/slide" Target="slides/slide252.xml"/><Relationship Id="rId132" Type="http://schemas.openxmlformats.org/officeDocument/2006/relationships/slide" Target="slides/slide126.xml"/><Relationship Id="rId253" Type="http://schemas.openxmlformats.org/officeDocument/2006/relationships/slide" Target="slides/slide247.xml"/><Relationship Id="rId131" Type="http://schemas.openxmlformats.org/officeDocument/2006/relationships/slide" Target="slides/slide125.xml"/><Relationship Id="rId252" Type="http://schemas.openxmlformats.org/officeDocument/2006/relationships/slide" Target="slides/slide246.xml"/><Relationship Id="rId130" Type="http://schemas.openxmlformats.org/officeDocument/2006/relationships/slide" Target="slides/slide124.xml"/><Relationship Id="rId251" Type="http://schemas.openxmlformats.org/officeDocument/2006/relationships/slide" Target="slides/slide245.xml"/><Relationship Id="rId250" Type="http://schemas.openxmlformats.org/officeDocument/2006/relationships/slide" Target="slides/slide244.xml"/><Relationship Id="rId136" Type="http://schemas.openxmlformats.org/officeDocument/2006/relationships/slide" Target="slides/slide130.xml"/><Relationship Id="rId257" Type="http://schemas.openxmlformats.org/officeDocument/2006/relationships/slide" Target="slides/slide251.xml"/><Relationship Id="rId135" Type="http://schemas.openxmlformats.org/officeDocument/2006/relationships/slide" Target="slides/slide129.xml"/><Relationship Id="rId256" Type="http://schemas.openxmlformats.org/officeDocument/2006/relationships/slide" Target="slides/slide250.xml"/><Relationship Id="rId134" Type="http://schemas.openxmlformats.org/officeDocument/2006/relationships/slide" Target="slides/slide128.xml"/><Relationship Id="rId255" Type="http://schemas.openxmlformats.org/officeDocument/2006/relationships/slide" Target="slides/slide249.xml"/><Relationship Id="rId133" Type="http://schemas.openxmlformats.org/officeDocument/2006/relationships/slide" Target="slides/slide127.xml"/><Relationship Id="rId254" Type="http://schemas.openxmlformats.org/officeDocument/2006/relationships/slide" Target="slides/slide248.xml"/><Relationship Id="rId62" Type="http://schemas.openxmlformats.org/officeDocument/2006/relationships/slide" Target="slides/slide56.xml"/><Relationship Id="rId61" Type="http://schemas.openxmlformats.org/officeDocument/2006/relationships/slide" Target="slides/slide55.xml"/><Relationship Id="rId64" Type="http://schemas.openxmlformats.org/officeDocument/2006/relationships/slide" Target="slides/slide58.xml"/><Relationship Id="rId63" Type="http://schemas.openxmlformats.org/officeDocument/2006/relationships/slide" Target="slides/slide57.xml"/><Relationship Id="rId66" Type="http://schemas.openxmlformats.org/officeDocument/2006/relationships/slide" Target="slides/slide60.xml"/><Relationship Id="rId172" Type="http://schemas.openxmlformats.org/officeDocument/2006/relationships/slide" Target="slides/slide166.xml"/><Relationship Id="rId293" Type="http://schemas.openxmlformats.org/officeDocument/2006/relationships/slide" Target="slides/slide287.xml"/><Relationship Id="rId65" Type="http://schemas.openxmlformats.org/officeDocument/2006/relationships/slide" Target="slides/slide59.xml"/><Relationship Id="rId171" Type="http://schemas.openxmlformats.org/officeDocument/2006/relationships/slide" Target="slides/slide165.xml"/><Relationship Id="rId292" Type="http://schemas.openxmlformats.org/officeDocument/2006/relationships/slide" Target="slides/slide286.xml"/><Relationship Id="rId68" Type="http://schemas.openxmlformats.org/officeDocument/2006/relationships/slide" Target="slides/slide62.xml"/><Relationship Id="rId170" Type="http://schemas.openxmlformats.org/officeDocument/2006/relationships/slide" Target="slides/slide164.xml"/><Relationship Id="rId291" Type="http://schemas.openxmlformats.org/officeDocument/2006/relationships/slide" Target="slides/slide285.xml"/><Relationship Id="rId67" Type="http://schemas.openxmlformats.org/officeDocument/2006/relationships/slide" Target="slides/slide61.xml"/><Relationship Id="rId290" Type="http://schemas.openxmlformats.org/officeDocument/2006/relationships/slide" Target="slides/slide284.xml"/><Relationship Id="rId60" Type="http://schemas.openxmlformats.org/officeDocument/2006/relationships/slide" Target="slides/slide54.xml"/><Relationship Id="rId165" Type="http://schemas.openxmlformats.org/officeDocument/2006/relationships/slide" Target="slides/slide159.xml"/><Relationship Id="rId286" Type="http://schemas.openxmlformats.org/officeDocument/2006/relationships/slide" Target="slides/slide280.xml"/><Relationship Id="rId69" Type="http://schemas.openxmlformats.org/officeDocument/2006/relationships/slide" Target="slides/slide63.xml"/><Relationship Id="rId164" Type="http://schemas.openxmlformats.org/officeDocument/2006/relationships/slide" Target="slides/slide158.xml"/><Relationship Id="rId285" Type="http://schemas.openxmlformats.org/officeDocument/2006/relationships/slide" Target="slides/slide279.xml"/><Relationship Id="rId163" Type="http://schemas.openxmlformats.org/officeDocument/2006/relationships/slide" Target="slides/slide157.xml"/><Relationship Id="rId284" Type="http://schemas.openxmlformats.org/officeDocument/2006/relationships/slide" Target="slides/slide278.xml"/><Relationship Id="rId162" Type="http://schemas.openxmlformats.org/officeDocument/2006/relationships/slide" Target="slides/slide156.xml"/><Relationship Id="rId283" Type="http://schemas.openxmlformats.org/officeDocument/2006/relationships/slide" Target="slides/slide277.xml"/><Relationship Id="rId169" Type="http://schemas.openxmlformats.org/officeDocument/2006/relationships/slide" Target="slides/slide163.xml"/><Relationship Id="rId168" Type="http://schemas.openxmlformats.org/officeDocument/2006/relationships/slide" Target="slides/slide162.xml"/><Relationship Id="rId289" Type="http://schemas.openxmlformats.org/officeDocument/2006/relationships/slide" Target="slides/slide283.xml"/><Relationship Id="rId167" Type="http://schemas.openxmlformats.org/officeDocument/2006/relationships/slide" Target="slides/slide161.xml"/><Relationship Id="rId288" Type="http://schemas.openxmlformats.org/officeDocument/2006/relationships/slide" Target="slides/slide282.xml"/><Relationship Id="rId166" Type="http://schemas.openxmlformats.org/officeDocument/2006/relationships/slide" Target="slides/slide160.xml"/><Relationship Id="rId287" Type="http://schemas.openxmlformats.org/officeDocument/2006/relationships/slide" Target="slides/slide281.xml"/><Relationship Id="rId51" Type="http://schemas.openxmlformats.org/officeDocument/2006/relationships/slide" Target="slides/slide45.xml"/><Relationship Id="rId50" Type="http://schemas.openxmlformats.org/officeDocument/2006/relationships/slide" Target="slides/slide44.xml"/><Relationship Id="rId53" Type="http://schemas.openxmlformats.org/officeDocument/2006/relationships/slide" Target="slides/slide47.xml"/><Relationship Id="rId52" Type="http://schemas.openxmlformats.org/officeDocument/2006/relationships/slide" Target="slides/slide46.xml"/><Relationship Id="rId55" Type="http://schemas.openxmlformats.org/officeDocument/2006/relationships/slide" Target="slides/slide49.xml"/><Relationship Id="rId161" Type="http://schemas.openxmlformats.org/officeDocument/2006/relationships/slide" Target="slides/slide155.xml"/><Relationship Id="rId282" Type="http://schemas.openxmlformats.org/officeDocument/2006/relationships/slide" Target="slides/slide276.xml"/><Relationship Id="rId54" Type="http://schemas.openxmlformats.org/officeDocument/2006/relationships/slide" Target="slides/slide48.xml"/><Relationship Id="rId160" Type="http://schemas.openxmlformats.org/officeDocument/2006/relationships/slide" Target="slides/slide154.xml"/><Relationship Id="rId281" Type="http://schemas.openxmlformats.org/officeDocument/2006/relationships/slide" Target="slides/slide275.xml"/><Relationship Id="rId57" Type="http://schemas.openxmlformats.org/officeDocument/2006/relationships/slide" Target="slides/slide51.xml"/><Relationship Id="rId280" Type="http://schemas.openxmlformats.org/officeDocument/2006/relationships/slide" Target="slides/slide274.xml"/><Relationship Id="rId56" Type="http://schemas.openxmlformats.org/officeDocument/2006/relationships/slide" Target="slides/slide50.xml"/><Relationship Id="rId159" Type="http://schemas.openxmlformats.org/officeDocument/2006/relationships/slide" Target="slides/slide153.xml"/><Relationship Id="rId59" Type="http://schemas.openxmlformats.org/officeDocument/2006/relationships/slide" Target="slides/slide53.xml"/><Relationship Id="rId154" Type="http://schemas.openxmlformats.org/officeDocument/2006/relationships/slide" Target="slides/slide148.xml"/><Relationship Id="rId275" Type="http://schemas.openxmlformats.org/officeDocument/2006/relationships/slide" Target="slides/slide269.xml"/><Relationship Id="rId58" Type="http://schemas.openxmlformats.org/officeDocument/2006/relationships/slide" Target="slides/slide52.xml"/><Relationship Id="rId153" Type="http://schemas.openxmlformats.org/officeDocument/2006/relationships/slide" Target="slides/slide147.xml"/><Relationship Id="rId274" Type="http://schemas.openxmlformats.org/officeDocument/2006/relationships/slide" Target="slides/slide268.xml"/><Relationship Id="rId152" Type="http://schemas.openxmlformats.org/officeDocument/2006/relationships/slide" Target="slides/slide146.xml"/><Relationship Id="rId273" Type="http://schemas.openxmlformats.org/officeDocument/2006/relationships/slide" Target="slides/slide267.xml"/><Relationship Id="rId151" Type="http://schemas.openxmlformats.org/officeDocument/2006/relationships/slide" Target="slides/slide145.xml"/><Relationship Id="rId272" Type="http://schemas.openxmlformats.org/officeDocument/2006/relationships/slide" Target="slides/slide266.xml"/><Relationship Id="rId158" Type="http://schemas.openxmlformats.org/officeDocument/2006/relationships/slide" Target="slides/slide152.xml"/><Relationship Id="rId279" Type="http://schemas.openxmlformats.org/officeDocument/2006/relationships/slide" Target="slides/slide273.xml"/><Relationship Id="rId157" Type="http://schemas.openxmlformats.org/officeDocument/2006/relationships/slide" Target="slides/slide151.xml"/><Relationship Id="rId278" Type="http://schemas.openxmlformats.org/officeDocument/2006/relationships/slide" Target="slides/slide272.xml"/><Relationship Id="rId156" Type="http://schemas.openxmlformats.org/officeDocument/2006/relationships/slide" Target="slides/slide150.xml"/><Relationship Id="rId277" Type="http://schemas.openxmlformats.org/officeDocument/2006/relationships/slide" Target="slides/slide271.xml"/><Relationship Id="rId155" Type="http://schemas.openxmlformats.org/officeDocument/2006/relationships/slide" Target="slides/slide149.xml"/><Relationship Id="rId276" Type="http://schemas.openxmlformats.org/officeDocument/2006/relationships/slide" Target="slides/slide270.xml"/><Relationship Id="rId107" Type="http://schemas.openxmlformats.org/officeDocument/2006/relationships/slide" Target="slides/slide101.xml"/><Relationship Id="rId228" Type="http://schemas.openxmlformats.org/officeDocument/2006/relationships/slide" Target="slides/slide222.xml"/><Relationship Id="rId106" Type="http://schemas.openxmlformats.org/officeDocument/2006/relationships/slide" Target="slides/slide100.xml"/><Relationship Id="rId227" Type="http://schemas.openxmlformats.org/officeDocument/2006/relationships/slide" Target="slides/slide221.xml"/><Relationship Id="rId105" Type="http://schemas.openxmlformats.org/officeDocument/2006/relationships/slide" Target="slides/slide99.xml"/><Relationship Id="rId226" Type="http://schemas.openxmlformats.org/officeDocument/2006/relationships/slide" Target="slides/slide220.xml"/><Relationship Id="rId104" Type="http://schemas.openxmlformats.org/officeDocument/2006/relationships/slide" Target="slides/slide98.xml"/><Relationship Id="rId225" Type="http://schemas.openxmlformats.org/officeDocument/2006/relationships/slide" Target="slides/slide219.xml"/><Relationship Id="rId109" Type="http://schemas.openxmlformats.org/officeDocument/2006/relationships/slide" Target="slides/slide103.xml"/><Relationship Id="rId108" Type="http://schemas.openxmlformats.org/officeDocument/2006/relationships/slide" Target="slides/slide102.xml"/><Relationship Id="rId229" Type="http://schemas.openxmlformats.org/officeDocument/2006/relationships/slide" Target="slides/slide223.xml"/><Relationship Id="rId220" Type="http://schemas.openxmlformats.org/officeDocument/2006/relationships/slide" Target="slides/slide214.xml"/><Relationship Id="rId103" Type="http://schemas.openxmlformats.org/officeDocument/2006/relationships/slide" Target="slides/slide97.xml"/><Relationship Id="rId224" Type="http://schemas.openxmlformats.org/officeDocument/2006/relationships/slide" Target="slides/slide218.xml"/><Relationship Id="rId102" Type="http://schemas.openxmlformats.org/officeDocument/2006/relationships/slide" Target="slides/slide96.xml"/><Relationship Id="rId223" Type="http://schemas.openxmlformats.org/officeDocument/2006/relationships/slide" Target="slides/slide217.xml"/><Relationship Id="rId101" Type="http://schemas.openxmlformats.org/officeDocument/2006/relationships/slide" Target="slides/slide95.xml"/><Relationship Id="rId222" Type="http://schemas.openxmlformats.org/officeDocument/2006/relationships/slide" Target="slides/slide216.xml"/><Relationship Id="rId100" Type="http://schemas.openxmlformats.org/officeDocument/2006/relationships/slide" Target="slides/slide94.xml"/><Relationship Id="rId221" Type="http://schemas.openxmlformats.org/officeDocument/2006/relationships/slide" Target="slides/slide215.xml"/><Relationship Id="rId217" Type="http://schemas.openxmlformats.org/officeDocument/2006/relationships/slide" Target="slides/slide211.xml"/><Relationship Id="rId216" Type="http://schemas.openxmlformats.org/officeDocument/2006/relationships/slide" Target="slides/slide210.xml"/><Relationship Id="rId215" Type="http://schemas.openxmlformats.org/officeDocument/2006/relationships/slide" Target="slides/slide209.xml"/><Relationship Id="rId214" Type="http://schemas.openxmlformats.org/officeDocument/2006/relationships/slide" Target="slides/slide208.xml"/><Relationship Id="rId219" Type="http://schemas.openxmlformats.org/officeDocument/2006/relationships/slide" Target="slides/slide213.xml"/><Relationship Id="rId218" Type="http://schemas.openxmlformats.org/officeDocument/2006/relationships/slide" Target="slides/slide212.xml"/><Relationship Id="rId213" Type="http://schemas.openxmlformats.org/officeDocument/2006/relationships/slide" Target="slides/slide207.xml"/><Relationship Id="rId212" Type="http://schemas.openxmlformats.org/officeDocument/2006/relationships/slide" Target="slides/slide206.xml"/><Relationship Id="rId211" Type="http://schemas.openxmlformats.org/officeDocument/2006/relationships/slide" Target="slides/slide205.xml"/><Relationship Id="rId210" Type="http://schemas.openxmlformats.org/officeDocument/2006/relationships/slide" Target="slides/slide204.xml"/><Relationship Id="rId129" Type="http://schemas.openxmlformats.org/officeDocument/2006/relationships/slide" Target="slides/slide123.xml"/><Relationship Id="rId128" Type="http://schemas.openxmlformats.org/officeDocument/2006/relationships/slide" Target="slides/slide122.xml"/><Relationship Id="rId249" Type="http://schemas.openxmlformats.org/officeDocument/2006/relationships/slide" Target="slides/slide243.xml"/><Relationship Id="rId127" Type="http://schemas.openxmlformats.org/officeDocument/2006/relationships/slide" Target="slides/slide121.xml"/><Relationship Id="rId248" Type="http://schemas.openxmlformats.org/officeDocument/2006/relationships/slide" Target="slides/slide242.xml"/><Relationship Id="rId126" Type="http://schemas.openxmlformats.org/officeDocument/2006/relationships/slide" Target="slides/slide120.xml"/><Relationship Id="rId247" Type="http://schemas.openxmlformats.org/officeDocument/2006/relationships/slide" Target="slides/slide241.xml"/><Relationship Id="rId121" Type="http://schemas.openxmlformats.org/officeDocument/2006/relationships/slide" Target="slides/slide115.xml"/><Relationship Id="rId242" Type="http://schemas.openxmlformats.org/officeDocument/2006/relationships/slide" Target="slides/slide236.xml"/><Relationship Id="rId120" Type="http://schemas.openxmlformats.org/officeDocument/2006/relationships/slide" Target="slides/slide114.xml"/><Relationship Id="rId241" Type="http://schemas.openxmlformats.org/officeDocument/2006/relationships/slide" Target="slides/slide235.xml"/><Relationship Id="rId240" Type="http://schemas.openxmlformats.org/officeDocument/2006/relationships/slide" Target="slides/slide234.xml"/><Relationship Id="rId125" Type="http://schemas.openxmlformats.org/officeDocument/2006/relationships/slide" Target="slides/slide119.xml"/><Relationship Id="rId246" Type="http://schemas.openxmlformats.org/officeDocument/2006/relationships/slide" Target="slides/slide240.xml"/><Relationship Id="rId124" Type="http://schemas.openxmlformats.org/officeDocument/2006/relationships/slide" Target="slides/slide118.xml"/><Relationship Id="rId245" Type="http://schemas.openxmlformats.org/officeDocument/2006/relationships/slide" Target="slides/slide239.xml"/><Relationship Id="rId123" Type="http://schemas.openxmlformats.org/officeDocument/2006/relationships/slide" Target="slides/slide117.xml"/><Relationship Id="rId244" Type="http://schemas.openxmlformats.org/officeDocument/2006/relationships/slide" Target="slides/slide238.xml"/><Relationship Id="rId122" Type="http://schemas.openxmlformats.org/officeDocument/2006/relationships/slide" Target="slides/slide116.xml"/><Relationship Id="rId243" Type="http://schemas.openxmlformats.org/officeDocument/2006/relationships/slide" Target="slides/slide237.xml"/><Relationship Id="rId95" Type="http://schemas.openxmlformats.org/officeDocument/2006/relationships/slide" Target="slides/slide89.xml"/><Relationship Id="rId94" Type="http://schemas.openxmlformats.org/officeDocument/2006/relationships/slide" Target="slides/slide88.xml"/><Relationship Id="rId97" Type="http://schemas.openxmlformats.org/officeDocument/2006/relationships/slide" Target="slides/slide91.xml"/><Relationship Id="rId96" Type="http://schemas.openxmlformats.org/officeDocument/2006/relationships/slide" Target="slides/slide90.xml"/><Relationship Id="rId99" Type="http://schemas.openxmlformats.org/officeDocument/2006/relationships/slide" Target="slides/slide93.xml"/><Relationship Id="rId98" Type="http://schemas.openxmlformats.org/officeDocument/2006/relationships/slide" Target="slides/slide92.xml"/><Relationship Id="rId91" Type="http://schemas.openxmlformats.org/officeDocument/2006/relationships/slide" Target="slides/slide85.xml"/><Relationship Id="rId90" Type="http://schemas.openxmlformats.org/officeDocument/2006/relationships/slide" Target="slides/slide84.xml"/><Relationship Id="rId93" Type="http://schemas.openxmlformats.org/officeDocument/2006/relationships/slide" Target="slides/slide87.xml"/><Relationship Id="rId92" Type="http://schemas.openxmlformats.org/officeDocument/2006/relationships/slide" Target="slides/slide86.xml"/><Relationship Id="rId118" Type="http://schemas.openxmlformats.org/officeDocument/2006/relationships/slide" Target="slides/slide112.xml"/><Relationship Id="rId239" Type="http://schemas.openxmlformats.org/officeDocument/2006/relationships/slide" Target="slides/slide233.xml"/><Relationship Id="rId117" Type="http://schemas.openxmlformats.org/officeDocument/2006/relationships/slide" Target="slides/slide111.xml"/><Relationship Id="rId238" Type="http://schemas.openxmlformats.org/officeDocument/2006/relationships/slide" Target="slides/slide232.xml"/><Relationship Id="rId116" Type="http://schemas.openxmlformats.org/officeDocument/2006/relationships/slide" Target="slides/slide110.xml"/><Relationship Id="rId237" Type="http://schemas.openxmlformats.org/officeDocument/2006/relationships/slide" Target="slides/slide231.xml"/><Relationship Id="rId115" Type="http://schemas.openxmlformats.org/officeDocument/2006/relationships/slide" Target="slides/slide109.xml"/><Relationship Id="rId236" Type="http://schemas.openxmlformats.org/officeDocument/2006/relationships/slide" Target="slides/slide230.xml"/><Relationship Id="rId119" Type="http://schemas.openxmlformats.org/officeDocument/2006/relationships/slide" Target="slides/slide113.xml"/><Relationship Id="rId110" Type="http://schemas.openxmlformats.org/officeDocument/2006/relationships/slide" Target="slides/slide104.xml"/><Relationship Id="rId231" Type="http://schemas.openxmlformats.org/officeDocument/2006/relationships/slide" Target="slides/slide225.xml"/><Relationship Id="rId230" Type="http://schemas.openxmlformats.org/officeDocument/2006/relationships/slide" Target="slides/slide224.xml"/><Relationship Id="rId114" Type="http://schemas.openxmlformats.org/officeDocument/2006/relationships/slide" Target="slides/slide108.xml"/><Relationship Id="rId235" Type="http://schemas.openxmlformats.org/officeDocument/2006/relationships/slide" Target="slides/slide229.xml"/><Relationship Id="rId113" Type="http://schemas.openxmlformats.org/officeDocument/2006/relationships/slide" Target="slides/slide107.xml"/><Relationship Id="rId234" Type="http://schemas.openxmlformats.org/officeDocument/2006/relationships/slide" Target="slides/slide228.xml"/><Relationship Id="rId112" Type="http://schemas.openxmlformats.org/officeDocument/2006/relationships/slide" Target="slides/slide106.xml"/><Relationship Id="rId233" Type="http://schemas.openxmlformats.org/officeDocument/2006/relationships/slide" Target="slides/slide227.xml"/><Relationship Id="rId111" Type="http://schemas.openxmlformats.org/officeDocument/2006/relationships/slide" Target="slides/slide105.xml"/><Relationship Id="rId232" Type="http://schemas.openxmlformats.org/officeDocument/2006/relationships/slide" Target="slides/slide226.xml"/><Relationship Id="rId305" Type="http://schemas.openxmlformats.org/officeDocument/2006/relationships/slide" Target="slides/slide299.xml"/><Relationship Id="rId304" Type="http://schemas.openxmlformats.org/officeDocument/2006/relationships/slide" Target="slides/slide298.xml"/><Relationship Id="rId303" Type="http://schemas.openxmlformats.org/officeDocument/2006/relationships/slide" Target="slides/slide297.xml"/><Relationship Id="rId302" Type="http://schemas.openxmlformats.org/officeDocument/2006/relationships/slide" Target="slides/slide296.xml"/><Relationship Id="rId309" Type="http://schemas.openxmlformats.org/officeDocument/2006/relationships/font" Target="fonts/LibreFranklin-italic.fntdata"/><Relationship Id="rId308" Type="http://schemas.openxmlformats.org/officeDocument/2006/relationships/font" Target="fonts/LibreFranklin-bold.fntdata"/><Relationship Id="rId307" Type="http://schemas.openxmlformats.org/officeDocument/2006/relationships/font" Target="fonts/LibreFranklin-regular.fntdata"/><Relationship Id="rId306" Type="http://schemas.openxmlformats.org/officeDocument/2006/relationships/slide" Target="slides/slide300.xml"/><Relationship Id="rId301" Type="http://schemas.openxmlformats.org/officeDocument/2006/relationships/slide" Target="slides/slide295.xml"/><Relationship Id="rId300" Type="http://schemas.openxmlformats.org/officeDocument/2006/relationships/slide" Target="slides/slide294.xml"/><Relationship Id="rId206" Type="http://schemas.openxmlformats.org/officeDocument/2006/relationships/slide" Target="slides/slide200.xml"/><Relationship Id="rId205" Type="http://schemas.openxmlformats.org/officeDocument/2006/relationships/slide" Target="slides/slide199.xml"/><Relationship Id="rId204" Type="http://schemas.openxmlformats.org/officeDocument/2006/relationships/slide" Target="slides/slide198.xml"/><Relationship Id="rId203" Type="http://schemas.openxmlformats.org/officeDocument/2006/relationships/slide" Target="slides/slide197.xml"/><Relationship Id="rId209" Type="http://schemas.openxmlformats.org/officeDocument/2006/relationships/slide" Target="slides/slide203.xml"/><Relationship Id="rId208" Type="http://schemas.openxmlformats.org/officeDocument/2006/relationships/slide" Target="slides/slide202.xml"/><Relationship Id="rId207" Type="http://schemas.openxmlformats.org/officeDocument/2006/relationships/slide" Target="slides/slide201.xml"/><Relationship Id="rId202" Type="http://schemas.openxmlformats.org/officeDocument/2006/relationships/slide" Target="slides/slide196.xml"/><Relationship Id="rId201" Type="http://schemas.openxmlformats.org/officeDocument/2006/relationships/slide" Target="slides/slide195.xml"/><Relationship Id="rId200" Type="http://schemas.openxmlformats.org/officeDocument/2006/relationships/slide" Target="slides/slide194.xml"/><Relationship Id="rId311" Type="http://customschemas.google.com/relationships/presentationmetadata" Target="metadata"/><Relationship Id="rId310" Type="http://schemas.openxmlformats.org/officeDocument/2006/relationships/font" Target="fonts/LibreFranklin-boldItalic.fntdata"/></Relationships>
</file>

<file path=ppt/charts/_rels/chart1.xml.rels><?xml version="1.0" encoding="UTF-8" standalone="yes"?><Relationships xmlns="http://schemas.openxmlformats.org/package/2006/relationships"><Relationship Id="rId1" Type="http://schemas.microsoft.com/office/2011/relationships/chartStyle" Target="style1.xml"/><Relationship Id="rId2" Type="http://schemas.microsoft.com/office/2011/relationships/chartColorStyle" Target="colors1.xml"/><Relationship Id="rId3" Type="http://schemas.openxmlformats.org/officeDocument/2006/relationships/package" Target="../embeddings/Microsoft_Excel_Sheet1.xlsx"/></Relationships>
</file>

<file path=ppt/charts/_rels/chart10.xml.rels><?xml version="1.0" encoding="UTF-8" standalone="yes"?><Relationships xmlns="http://schemas.openxmlformats.org/package/2006/relationships"><Relationship Id="rId1" Type="http://schemas.microsoft.com/office/2011/relationships/chartStyle" Target="style10.xml"/><Relationship Id="rId2" Type="http://schemas.microsoft.com/office/2011/relationships/chartColorStyle" Target="colors10.xml"/><Relationship Id="rId3" Type="http://schemas.openxmlformats.org/officeDocument/2006/relationships/package" Target="../embeddings/Microsoft_Excel_Sheet10.xlsx"/></Relationships>
</file>

<file path=ppt/charts/_rels/chart11.xml.rels><?xml version="1.0" encoding="UTF-8" standalone="yes"?><Relationships xmlns="http://schemas.openxmlformats.org/package/2006/relationships"><Relationship Id="rId1" Type="http://schemas.microsoft.com/office/2011/relationships/chartStyle" Target="style11.xml"/><Relationship Id="rId2" Type="http://schemas.microsoft.com/office/2011/relationships/chartColorStyle" Target="colors11.xml"/><Relationship Id="rId3" Type="http://schemas.openxmlformats.org/officeDocument/2006/relationships/package" Target="../embeddings/Microsoft_Excel_Sheet11.xlsx"/></Relationships>
</file>

<file path=ppt/charts/_rels/chart12.xml.rels><?xml version="1.0" encoding="UTF-8" standalone="yes"?><Relationships xmlns="http://schemas.openxmlformats.org/package/2006/relationships"><Relationship Id="rId1" Type="http://schemas.microsoft.com/office/2011/relationships/chartStyle" Target="style12.xml"/><Relationship Id="rId2" Type="http://schemas.microsoft.com/office/2011/relationships/chartColorStyle" Target="colors12.xml"/><Relationship Id="rId3" Type="http://schemas.openxmlformats.org/officeDocument/2006/relationships/package" Target="../embeddings/Microsoft_Excel_Sheet12.xlsx"/></Relationships>
</file>

<file path=ppt/charts/_rels/chart13.xml.rels><?xml version="1.0" encoding="UTF-8" standalone="yes"?><Relationships xmlns="http://schemas.openxmlformats.org/package/2006/relationships"><Relationship Id="rId1" Type="http://schemas.microsoft.com/office/2011/relationships/chartStyle" Target="style13.xml"/><Relationship Id="rId2" Type="http://schemas.microsoft.com/office/2011/relationships/chartColorStyle" Target="colors13.xml"/><Relationship Id="rId3" Type="http://schemas.openxmlformats.org/officeDocument/2006/relationships/package" Target="../embeddings/Microsoft_Excel_Sheet13.xlsx"/></Relationships>
</file>

<file path=ppt/charts/_rels/chart14.xml.rels><?xml version="1.0" encoding="UTF-8" standalone="yes"?><Relationships xmlns="http://schemas.openxmlformats.org/package/2006/relationships"><Relationship Id="rId1" Type="http://schemas.microsoft.com/office/2011/relationships/chartStyle" Target="style14.xml"/><Relationship Id="rId2" Type="http://schemas.microsoft.com/office/2011/relationships/chartColorStyle" Target="colors14.xml"/><Relationship Id="rId3" Type="http://schemas.openxmlformats.org/officeDocument/2006/relationships/package" Target="../embeddings/Microsoft_Excel_Sheet14.xlsx"/></Relationships>
</file>

<file path=ppt/charts/_rels/chart15.xml.rels><?xml version="1.0" encoding="UTF-8" standalone="yes"?><Relationships xmlns="http://schemas.openxmlformats.org/package/2006/relationships"><Relationship Id="rId1" Type="http://schemas.microsoft.com/office/2011/relationships/chartStyle" Target="style15.xml"/><Relationship Id="rId2" Type="http://schemas.microsoft.com/office/2011/relationships/chartColorStyle" Target="colors15.xml"/><Relationship Id="rId3" Type="http://schemas.openxmlformats.org/officeDocument/2006/relationships/package" Target="../embeddings/Microsoft_Excel_Sheet15.xlsx"/></Relationships>
</file>

<file path=ppt/charts/_rels/chart16.xml.rels><?xml version="1.0" encoding="UTF-8" standalone="yes"?><Relationships xmlns="http://schemas.openxmlformats.org/package/2006/relationships"><Relationship Id="rId1" Type="http://schemas.microsoft.com/office/2011/relationships/chartStyle" Target="style16.xml"/><Relationship Id="rId2" Type="http://schemas.microsoft.com/office/2011/relationships/chartColorStyle" Target="colors16.xml"/><Relationship Id="rId3" Type="http://schemas.openxmlformats.org/officeDocument/2006/relationships/package" Target="../embeddings/Microsoft_Excel_Sheet16.xlsx"/></Relationships>
</file>

<file path=ppt/charts/_rels/chart17.xml.rels><?xml version="1.0" encoding="UTF-8" standalone="yes"?><Relationships xmlns="http://schemas.openxmlformats.org/package/2006/relationships"><Relationship Id="rId1" Type="http://schemas.microsoft.com/office/2011/relationships/chartStyle" Target="style17.xml"/><Relationship Id="rId2" Type="http://schemas.microsoft.com/office/2011/relationships/chartColorStyle" Target="colors17.xml"/><Relationship Id="rId3" Type="http://schemas.openxmlformats.org/officeDocument/2006/relationships/package" Target="../embeddings/Microsoft_Excel_Sheet17.xlsx"/></Relationships>
</file>

<file path=ppt/charts/_rels/chart18.xml.rels><?xml version="1.0" encoding="UTF-8" standalone="yes"?><Relationships xmlns="http://schemas.openxmlformats.org/package/2006/relationships"><Relationship Id="rId1" Type="http://schemas.microsoft.com/office/2011/relationships/chartStyle" Target="style18.xml"/><Relationship Id="rId2" Type="http://schemas.microsoft.com/office/2011/relationships/chartColorStyle" Target="colors18.xml"/><Relationship Id="rId3" Type="http://schemas.openxmlformats.org/officeDocument/2006/relationships/package" Target="../embeddings/Microsoft_Excel_Sheet18.xlsx"/></Relationships>
</file>

<file path=ppt/charts/_rels/chart19.xml.rels><?xml version="1.0" encoding="UTF-8" standalone="yes"?><Relationships xmlns="http://schemas.openxmlformats.org/package/2006/relationships"><Relationship Id="rId1" Type="http://schemas.microsoft.com/office/2011/relationships/chartStyle" Target="style19.xml"/><Relationship Id="rId2" Type="http://schemas.microsoft.com/office/2011/relationships/chartColorStyle" Target="colors19.xml"/><Relationship Id="rId3" Type="http://schemas.openxmlformats.org/officeDocument/2006/relationships/package" Target="../embeddings/Microsoft_Excel_Sheet19.xlsx"/></Relationships>
</file>

<file path=ppt/charts/_rels/chart2.xml.rels><?xml version="1.0" encoding="UTF-8" standalone="yes"?><Relationships xmlns="http://schemas.openxmlformats.org/package/2006/relationships"><Relationship Id="rId1" Type="http://schemas.microsoft.com/office/2011/relationships/chartStyle" Target="style2.xml"/><Relationship Id="rId2" Type="http://schemas.microsoft.com/office/2011/relationships/chartColorStyle" Target="colors2.xml"/><Relationship Id="rId3" Type="http://schemas.openxmlformats.org/officeDocument/2006/relationships/package" Target="../embeddings/Microsoft_Excel_Sheet2.xlsx"/></Relationships>
</file>

<file path=ppt/charts/_rels/chart20.xml.rels><?xml version="1.0" encoding="UTF-8" standalone="yes"?><Relationships xmlns="http://schemas.openxmlformats.org/package/2006/relationships"><Relationship Id="rId1" Type="http://schemas.microsoft.com/office/2011/relationships/chartStyle" Target="style20.xml"/><Relationship Id="rId2" Type="http://schemas.microsoft.com/office/2011/relationships/chartColorStyle" Target="colors20.xml"/><Relationship Id="rId3" Type="http://schemas.openxmlformats.org/officeDocument/2006/relationships/package" Target="../embeddings/Microsoft_Excel_Sheet20.xlsx"/></Relationships>
</file>

<file path=ppt/charts/_rels/chart21.xml.rels><?xml version="1.0" encoding="UTF-8" standalone="yes"?><Relationships xmlns="http://schemas.openxmlformats.org/package/2006/relationships"><Relationship Id="rId1" Type="http://schemas.microsoft.com/office/2011/relationships/chartStyle" Target="style21.xml"/><Relationship Id="rId2" Type="http://schemas.microsoft.com/office/2011/relationships/chartColorStyle" Target="colors21.xml"/><Relationship Id="rId3" Type="http://schemas.openxmlformats.org/officeDocument/2006/relationships/package" Target="../embeddings/Microsoft_Excel_Sheet21.xlsx"/></Relationships>
</file>

<file path=ppt/charts/_rels/chart22.xml.rels><?xml version="1.0" encoding="UTF-8" standalone="yes"?><Relationships xmlns="http://schemas.openxmlformats.org/package/2006/relationships"><Relationship Id="rId1" Type="http://schemas.microsoft.com/office/2011/relationships/chartStyle" Target="style22.xml"/><Relationship Id="rId2" Type="http://schemas.microsoft.com/office/2011/relationships/chartColorStyle" Target="colors22.xml"/><Relationship Id="rId3" Type="http://schemas.openxmlformats.org/officeDocument/2006/relationships/package" Target="../embeddings/Microsoft_Excel_Sheet22.xlsx"/></Relationships>
</file>

<file path=ppt/charts/_rels/chart23.xml.rels><?xml version="1.0" encoding="UTF-8" standalone="yes"?><Relationships xmlns="http://schemas.openxmlformats.org/package/2006/relationships"><Relationship Id="rId1" Type="http://schemas.microsoft.com/office/2011/relationships/chartStyle" Target="style23.xml"/><Relationship Id="rId2" Type="http://schemas.microsoft.com/office/2011/relationships/chartColorStyle" Target="colors23.xml"/><Relationship Id="rId3" Type="http://schemas.openxmlformats.org/officeDocument/2006/relationships/package" Target="../embeddings/Microsoft_Excel_Sheet23.xlsx"/></Relationships>
</file>

<file path=ppt/charts/_rels/chart24.xml.rels><?xml version="1.0" encoding="UTF-8" standalone="yes"?><Relationships xmlns="http://schemas.openxmlformats.org/package/2006/relationships"><Relationship Id="rId1" Type="http://schemas.microsoft.com/office/2011/relationships/chartStyle" Target="style24.xml"/><Relationship Id="rId2" Type="http://schemas.microsoft.com/office/2011/relationships/chartColorStyle" Target="colors24.xml"/><Relationship Id="rId3" Type="http://schemas.openxmlformats.org/officeDocument/2006/relationships/package" Target="../embeddings/Microsoft_Excel_Sheet24.xlsx"/></Relationships>
</file>

<file path=ppt/charts/_rels/chart25.xml.rels><?xml version="1.0" encoding="UTF-8" standalone="yes"?><Relationships xmlns="http://schemas.openxmlformats.org/package/2006/relationships"><Relationship Id="rId1" Type="http://schemas.microsoft.com/office/2011/relationships/chartStyle" Target="style25.xml"/><Relationship Id="rId2" Type="http://schemas.microsoft.com/office/2011/relationships/chartColorStyle" Target="colors25.xml"/><Relationship Id="rId3" Type="http://schemas.openxmlformats.org/officeDocument/2006/relationships/package" Target="../embeddings/Microsoft_Excel_Sheet25.xlsx"/></Relationships>
</file>

<file path=ppt/charts/_rels/chart26.xml.rels><?xml version="1.0" encoding="UTF-8" standalone="yes"?><Relationships xmlns="http://schemas.openxmlformats.org/package/2006/relationships"><Relationship Id="rId1" Type="http://schemas.microsoft.com/office/2011/relationships/chartStyle" Target="style26.xml"/><Relationship Id="rId2" Type="http://schemas.microsoft.com/office/2011/relationships/chartColorStyle" Target="colors26.xml"/><Relationship Id="rId3" Type="http://schemas.openxmlformats.org/officeDocument/2006/relationships/package" Target="../embeddings/Microsoft_Excel_Sheet26.xlsx"/></Relationships>
</file>

<file path=ppt/charts/_rels/chart27.xml.rels><?xml version="1.0" encoding="UTF-8" standalone="yes"?><Relationships xmlns="http://schemas.openxmlformats.org/package/2006/relationships"><Relationship Id="rId1" Type="http://schemas.microsoft.com/office/2011/relationships/chartStyle" Target="style27.xml"/><Relationship Id="rId2" Type="http://schemas.microsoft.com/office/2011/relationships/chartColorStyle" Target="colors27.xml"/><Relationship Id="rId3" Type="http://schemas.openxmlformats.org/officeDocument/2006/relationships/package" Target="../embeddings/Microsoft_Excel_Sheet27.xlsx"/></Relationships>
</file>

<file path=ppt/charts/_rels/chart28.xml.rels><?xml version="1.0" encoding="UTF-8" standalone="yes"?><Relationships xmlns="http://schemas.openxmlformats.org/package/2006/relationships"><Relationship Id="rId1" Type="http://schemas.microsoft.com/office/2011/relationships/chartStyle" Target="style28.xml"/><Relationship Id="rId2" Type="http://schemas.microsoft.com/office/2011/relationships/chartColorStyle" Target="colors28.xml"/><Relationship Id="rId3" Type="http://schemas.openxmlformats.org/officeDocument/2006/relationships/package" Target="../embeddings/Microsoft_Excel_Sheet28.xlsx"/></Relationships>
</file>

<file path=ppt/charts/_rels/chart29.xml.rels><?xml version="1.0" encoding="UTF-8" standalone="yes"?><Relationships xmlns="http://schemas.openxmlformats.org/package/2006/relationships"><Relationship Id="rId1" Type="http://schemas.microsoft.com/office/2011/relationships/chartStyle" Target="style29.xml"/><Relationship Id="rId2" Type="http://schemas.microsoft.com/office/2011/relationships/chartColorStyle" Target="colors29.xml"/><Relationship Id="rId3" Type="http://schemas.openxmlformats.org/officeDocument/2006/relationships/package" Target="../embeddings/Microsoft_Excel_Sheet29.xlsx"/></Relationships>
</file>

<file path=ppt/charts/_rels/chart3.xml.rels><?xml version="1.0" encoding="UTF-8" standalone="yes"?><Relationships xmlns="http://schemas.openxmlformats.org/package/2006/relationships"><Relationship Id="rId1" Type="http://schemas.microsoft.com/office/2011/relationships/chartStyle" Target="style3.xml"/><Relationship Id="rId2" Type="http://schemas.microsoft.com/office/2011/relationships/chartColorStyle" Target="colors3.xml"/><Relationship Id="rId3" Type="http://schemas.openxmlformats.org/officeDocument/2006/relationships/package" Target="../embeddings/Microsoft_Excel_Sheet3.xlsx"/></Relationships>
</file>

<file path=ppt/charts/_rels/chart30.xml.rels><?xml version="1.0" encoding="UTF-8" standalone="yes"?><Relationships xmlns="http://schemas.openxmlformats.org/package/2006/relationships"><Relationship Id="rId1" Type="http://schemas.microsoft.com/office/2011/relationships/chartStyle" Target="style30.xml"/><Relationship Id="rId2" Type="http://schemas.microsoft.com/office/2011/relationships/chartColorStyle" Target="colors30.xml"/><Relationship Id="rId3" Type="http://schemas.openxmlformats.org/officeDocument/2006/relationships/package" Target="../embeddings/Microsoft_Excel_Sheet30.xlsx"/></Relationships>
</file>

<file path=ppt/charts/_rels/chart31.xml.rels><?xml version="1.0" encoding="UTF-8" standalone="yes"?><Relationships xmlns="http://schemas.openxmlformats.org/package/2006/relationships"><Relationship Id="rId1" Type="http://schemas.microsoft.com/office/2011/relationships/chartStyle" Target="style31.xml"/><Relationship Id="rId2" Type="http://schemas.microsoft.com/office/2011/relationships/chartColorStyle" Target="colors31.xml"/><Relationship Id="rId3" Type="http://schemas.openxmlformats.org/officeDocument/2006/relationships/package" Target="../embeddings/Microsoft_Excel_Sheet31.xlsx"/></Relationships>
</file>

<file path=ppt/charts/_rels/chart32.xml.rels><?xml version="1.0" encoding="UTF-8" standalone="yes"?><Relationships xmlns="http://schemas.openxmlformats.org/package/2006/relationships"><Relationship Id="rId1" Type="http://schemas.microsoft.com/office/2011/relationships/chartStyle" Target="style32.xml"/><Relationship Id="rId2" Type="http://schemas.microsoft.com/office/2011/relationships/chartColorStyle" Target="colors32.xml"/><Relationship Id="rId3" Type="http://schemas.openxmlformats.org/officeDocument/2006/relationships/package" Target="../embeddings/Microsoft_Excel_Sheet32.xlsx"/></Relationships>
</file>

<file path=ppt/charts/_rels/chart33.xml.rels><?xml version="1.0" encoding="UTF-8" standalone="yes"?><Relationships xmlns="http://schemas.openxmlformats.org/package/2006/relationships"><Relationship Id="rId1" Type="http://schemas.microsoft.com/office/2011/relationships/chartStyle" Target="style33.xml"/><Relationship Id="rId2" Type="http://schemas.microsoft.com/office/2011/relationships/chartColorStyle" Target="colors33.xml"/><Relationship Id="rId3" Type="http://schemas.openxmlformats.org/officeDocument/2006/relationships/package" Target="../embeddings/Microsoft_Excel_Sheet33.xlsx"/></Relationships>
</file>

<file path=ppt/charts/_rels/chart34.xml.rels><?xml version="1.0" encoding="UTF-8" standalone="yes"?><Relationships xmlns="http://schemas.openxmlformats.org/package/2006/relationships"><Relationship Id="rId1" Type="http://schemas.microsoft.com/office/2011/relationships/chartStyle" Target="style34.xml"/><Relationship Id="rId2" Type="http://schemas.microsoft.com/office/2011/relationships/chartColorStyle" Target="colors34.xml"/><Relationship Id="rId3" Type="http://schemas.openxmlformats.org/officeDocument/2006/relationships/package" Target="../embeddings/Microsoft_Excel_Sheet34.xlsx"/></Relationships>
</file>

<file path=ppt/charts/_rels/chart35.xml.rels><?xml version="1.0" encoding="UTF-8" standalone="yes"?><Relationships xmlns="http://schemas.openxmlformats.org/package/2006/relationships"><Relationship Id="rId1" Type="http://schemas.microsoft.com/office/2011/relationships/chartStyle" Target="style35.xml"/><Relationship Id="rId2" Type="http://schemas.microsoft.com/office/2011/relationships/chartColorStyle" Target="colors35.xml"/><Relationship Id="rId3" Type="http://schemas.openxmlformats.org/officeDocument/2006/relationships/package" Target="../embeddings/Microsoft_Excel_Sheet35.xlsx"/></Relationships>
</file>

<file path=ppt/charts/_rels/chart36.xml.rels><?xml version="1.0" encoding="UTF-8" standalone="yes"?><Relationships xmlns="http://schemas.openxmlformats.org/package/2006/relationships"><Relationship Id="rId1" Type="http://schemas.microsoft.com/office/2011/relationships/chartStyle" Target="style36.xml"/><Relationship Id="rId2" Type="http://schemas.microsoft.com/office/2011/relationships/chartColorStyle" Target="colors36.xml"/><Relationship Id="rId3" Type="http://schemas.openxmlformats.org/officeDocument/2006/relationships/package" Target="../embeddings/Microsoft_Excel_Sheet36.xlsx"/></Relationships>
</file>

<file path=ppt/charts/_rels/chart37.xml.rels><?xml version="1.0" encoding="UTF-8" standalone="yes"?><Relationships xmlns="http://schemas.openxmlformats.org/package/2006/relationships"><Relationship Id="rId1" Type="http://schemas.microsoft.com/office/2011/relationships/chartStyle" Target="style37.xml"/><Relationship Id="rId2" Type="http://schemas.microsoft.com/office/2011/relationships/chartColorStyle" Target="colors37.xml"/><Relationship Id="rId3" Type="http://schemas.openxmlformats.org/officeDocument/2006/relationships/package" Target="../embeddings/Microsoft_Excel_Sheet37.xlsx"/></Relationships>
</file>

<file path=ppt/charts/_rels/chart38.xml.rels><?xml version="1.0" encoding="UTF-8" standalone="yes"?><Relationships xmlns="http://schemas.openxmlformats.org/package/2006/relationships"><Relationship Id="rId1" Type="http://schemas.microsoft.com/office/2011/relationships/chartStyle" Target="style38.xml"/><Relationship Id="rId2" Type="http://schemas.microsoft.com/office/2011/relationships/chartColorStyle" Target="colors38.xml"/><Relationship Id="rId3" Type="http://schemas.openxmlformats.org/officeDocument/2006/relationships/package" Target="../embeddings/Microsoft_Excel_Sheet38.xlsx"/></Relationships>
</file>

<file path=ppt/charts/_rels/chart39.xml.rels><?xml version="1.0" encoding="UTF-8" standalone="yes"?><Relationships xmlns="http://schemas.openxmlformats.org/package/2006/relationships"><Relationship Id="rId1" Type="http://schemas.microsoft.com/office/2011/relationships/chartStyle" Target="style39.xml"/><Relationship Id="rId2" Type="http://schemas.microsoft.com/office/2011/relationships/chartColorStyle" Target="colors39.xml"/><Relationship Id="rId3" Type="http://schemas.openxmlformats.org/officeDocument/2006/relationships/package" Target="../embeddings/Microsoft_Excel_Sheet39.xlsx"/></Relationships>
</file>

<file path=ppt/charts/_rels/chart4.xml.rels><?xml version="1.0" encoding="UTF-8" standalone="yes"?><Relationships xmlns="http://schemas.openxmlformats.org/package/2006/relationships"><Relationship Id="rId1" Type="http://schemas.microsoft.com/office/2011/relationships/chartStyle" Target="style4.xml"/><Relationship Id="rId2" Type="http://schemas.microsoft.com/office/2011/relationships/chartColorStyle" Target="colors4.xml"/><Relationship Id="rId3" Type="http://schemas.openxmlformats.org/officeDocument/2006/relationships/package" Target="../embeddings/Microsoft_Excel_Sheet4.xlsx"/></Relationships>
</file>

<file path=ppt/charts/_rels/chart40.xml.rels><?xml version="1.0" encoding="UTF-8" standalone="yes"?><Relationships xmlns="http://schemas.openxmlformats.org/package/2006/relationships"><Relationship Id="rId1" Type="http://schemas.microsoft.com/office/2011/relationships/chartStyle" Target="style40.xml"/><Relationship Id="rId2" Type="http://schemas.microsoft.com/office/2011/relationships/chartColorStyle" Target="colors40.xml"/><Relationship Id="rId3" Type="http://schemas.openxmlformats.org/officeDocument/2006/relationships/package" Target="../embeddings/Microsoft_Excel_Sheet40.xlsx"/></Relationships>
</file>

<file path=ppt/charts/_rels/chart41.xml.rels><?xml version="1.0" encoding="UTF-8" standalone="yes"?><Relationships xmlns="http://schemas.openxmlformats.org/package/2006/relationships"><Relationship Id="rId1" Type="http://schemas.microsoft.com/office/2011/relationships/chartStyle" Target="style41.xml"/><Relationship Id="rId2" Type="http://schemas.microsoft.com/office/2011/relationships/chartColorStyle" Target="colors41.xml"/><Relationship Id="rId3" Type="http://schemas.openxmlformats.org/officeDocument/2006/relationships/package" Target="../embeddings/Microsoft_Excel_Sheet41.xlsx"/></Relationships>
</file>

<file path=ppt/charts/_rels/chart42.xml.rels><?xml version="1.0" encoding="UTF-8" standalone="yes"?><Relationships xmlns="http://schemas.openxmlformats.org/package/2006/relationships"><Relationship Id="rId1" Type="http://schemas.openxmlformats.org/officeDocument/2006/relationships/package" Target="../embeddings/Microsoft_Excel_Sheet42.xlsx"/></Relationships>
</file>

<file path=ppt/charts/_rels/chart43.xml.rels><?xml version="1.0" encoding="UTF-8" standalone="yes"?><Relationships xmlns="http://schemas.openxmlformats.org/package/2006/relationships"><Relationship Id="rId1" Type="http://schemas.openxmlformats.org/officeDocument/2006/relationships/package" Target="../embeddings/Microsoft_Excel_Sheet43.xlsx"/></Relationships>
</file>

<file path=ppt/charts/_rels/chart44.xml.rels><?xml version="1.0" encoding="UTF-8" standalone="yes"?><Relationships xmlns="http://schemas.openxmlformats.org/package/2006/relationships"><Relationship Id="rId1" Type="http://schemas.openxmlformats.org/officeDocument/2006/relationships/package" Target="../embeddings/Microsoft_Excel_Sheet44.xlsx"/></Relationships>
</file>

<file path=ppt/charts/_rels/chart45.xml.rels><?xml version="1.0" encoding="UTF-8" standalone="yes"?><Relationships xmlns="http://schemas.openxmlformats.org/package/2006/relationships"><Relationship Id="rId1" Type="http://schemas.microsoft.com/office/2011/relationships/chartStyle" Target="style42.xml"/><Relationship Id="rId2" Type="http://schemas.microsoft.com/office/2011/relationships/chartColorStyle" Target="colors42.xml"/><Relationship Id="rId3" Type="http://schemas.openxmlformats.org/officeDocument/2006/relationships/package" Target="../embeddings/Microsoft_Excel_Sheet45.xlsx"/></Relationships>
</file>

<file path=ppt/charts/_rels/chart46.xml.rels><?xml version="1.0" encoding="UTF-8" standalone="yes"?><Relationships xmlns="http://schemas.openxmlformats.org/package/2006/relationships"><Relationship Id="rId1" Type="http://schemas.microsoft.com/office/2011/relationships/chartStyle" Target="style43.xml"/><Relationship Id="rId2" Type="http://schemas.microsoft.com/office/2011/relationships/chartColorStyle" Target="colors43.xml"/><Relationship Id="rId3" Type="http://schemas.openxmlformats.org/officeDocument/2006/relationships/package" Target="../embeddings/Microsoft_Excel_Sheet46.xlsx"/></Relationships>
</file>

<file path=ppt/charts/_rels/chart47.xml.rels><?xml version="1.0" encoding="UTF-8" standalone="yes"?><Relationships xmlns="http://schemas.openxmlformats.org/package/2006/relationships"><Relationship Id="rId1" Type="http://schemas.microsoft.com/office/2011/relationships/chartStyle" Target="style44.xml"/><Relationship Id="rId2" Type="http://schemas.microsoft.com/office/2011/relationships/chartColorStyle" Target="colors44.xml"/><Relationship Id="rId3" Type="http://schemas.openxmlformats.org/officeDocument/2006/relationships/package" Target="../embeddings/Microsoft_Excel_Sheet47.xlsx"/></Relationships>
</file>

<file path=ppt/charts/_rels/chart48.xml.rels><?xml version="1.0" encoding="UTF-8" standalone="yes"?><Relationships xmlns="http://schemas.openxmlformats.org/package/2006/relationships"><Relationship Id="rId1" Type="http://schemas.microsoft.com/office/2011/relationships/chartStyle" Target="style45.xml"/><Relationship Id="rId2" Type="http://schemas.microsoft.com/office/2011/relationships/chartColorStyle" Target="colors45.xml"/><Relationship Id="rId3" Type="http://schemas.openxmlformats.org/officeDocument/2006/relationships/package" Target="../embeddings/Microsoft_Excel_Sheet48.xlsx"/></Relationships>
</file>

<file path=ppt/charts/_rels/chart49.xml.rels><?xml version="1.0" encoding="UTF-8" standalone="yes"?><Relationships xmlns="http://schemas.openxmlformats.org/package/2006/relationships"><Relationship Id="rId1" Type="http://schemas.microsoft.com/office/2011/relationships/chartStyle" Target="style46.xml"/><Relationship Id="rId2" Type="http://schemas.microsoft.com/office/2011/relationships/chartColorStyle" Target="colors46.xml"/><Relationship Id="rId3" Type="http://schemas.openxmlformats.org/officeDocument/2006/relationships/package" Target="../embeddings/Microsoft_Excel_Sheet49.xlsx"/></Relationships>
</file>

<file path=ppt/charts/_rels/chart5.xml.rels><?xml version="1.0" encoding="UTF-8" standalone="yes"?><Relationships xmlns="http://schemas.openxmlformats.org/package/2006/relationships"><Relationship Id="rId1" Type="http://schemas.microsoft.com/office/2011/relationships/chartStyle" Target="style5.xml"/><Relationship Id="rId2" Type="http://schemas.microsoft.com/office/2011/relationships/chartColorStyle" Target="colors5.xml"/><Relationship Id="rId3" Type="http://schemas.openxmlformats.org/officeDocument/2006/relationships/package" Target="../embeddings/Microsoft_Excel_Sheet5.xlsx"/></Relationships>
</file>

<file path=ppt/charts/_rels/chart50.xml.rels><?xml version="1.0" encoding="UTF-8" standalone="yes"?><Relationships xmlns="http://schemas.openxmlformats.org/package/2006/relationships"><Relationship Id="rId1" Type="http://schemas.microsoft.com/office/2011/relationships/chartStyle" Target="style47.xml"/><Relationship Id="rId2" Type="http://schemas.microsoft.com/office/2011/relationships/chartColorStyle" Target="colors47.xml"/><Relationship Id="rId3" Type="http://schemas.openxmlformats.org/officeDocument/2006/relationships/package" Target="../embeddings/Microsoft_Excel_Sheet50.xlsx"/></Relationships>
</file>

<file path=ppt/charts/_rels/chart51.xml.rels><?xml version="1.0" encoding="UTF-8" standalone="yes"?><Relationships xmlns="http://schemas.openxmlformats.org/package/2006/relationships"><Relationship Id="rId1" Type="http://schemas.microsoft.com/office/2011/relationships/chartStyle" Target="style48.xml"/><Relationship Id="rId2" Type="http://schemas.microsoft.com/office/2011/relationships/chartColorStyle" Target="colors48.xml"/><Relationship Id="rId3" Type="http://schemas.openxmlformats.org/officeDocument/2006/relationships/package" Target="../embeddings/Microsoft_Excel_Sheet51.xlsx"/></Relationships>
</file>

<file path=ppt/charts/_rels/chart52.xml.rels><?xml version="1.0" encoding="UTF-8" standalone="yes"?><Relationships xmlns="http://schemas.openxmlformats.org/package/2006/relationships"><Relationship Id="rId1" Type="http://schemas.openxmlformats.org/officeDocument/2006/relationships/package" Target="../embeddings/Microsoft_Excel_Sheet52.xlsx"/></Relationships>
</file>

<file path=ppt/charts/_rels/chart53.xml.rels><?xml version="1.0" encoding="UTF-8" standalone="yes"?><Relationships xmlns="http://schemas.openxmlformats.org/package/2006/relationships"><Relationship Id="rId1" Type="http://schemas.openxmlformats.org/officeDocument/2006/relationships/package" Target="../embeddings/Microsoft_Excel_Sheet53.xlsx"/></Relationships>
</file>

<file path=ppt/charts/_rels/chart54.xml.rels><?xml version="1.0" encoding="UTF-8" standalone="yes"?><Relationships xmlns="http://schemas.openxmlformats.org/package/2006/relationships"><Relationship Id="rId1" Type="http://schemas.microsoft.com/office/2011/relationships/chartStyle" Target="style49.xml"/><Relationship Id="rId2" Type="http://schemas.microsoft.com/office/2011/relationships/chartColorStyle" Target="colors49.xml"/><Relationship Id="rId3" Type="http://schemas.openxmlformats.org/officeDocument/2006/relationships/package" Target="../embeddings/Microsoft_Excel_Sheet54.xlsx"/></Relationships>
</file>

<file path=ppt/charts/_rels/chart55.xml.rels><?xml version="1.0" encoding="UTF-8" standalone="yes"?><Relationships xmlns="http://schemas.openxmlformats.org/package/2006/relationships"><Relationship Id="rId1" Type="http://schemas.microsoft.com/office/2011/relationships/chartStyle" Target="style50.xml"/><Relationship Id="rId2" Type="http://schemas.microsoft.com/office/2011/relationships/chartColorStyle" Target="colors50.xml"/><Relationship Id="rId3" Type="http://schemas.openxmlformats.org/officeDocument/2006/relationships/package" Target="../embeddings/Microsoft_Excel_Sheet55.xlsx"/></Relationships>
</file>

<file path=ppt/charts/_rels/chart56.xml.rels><?xml version="1.0" encoding="UTF-8" standalone="yes"?><Relationships xmlns="http://schemas.openxmlformats.org/package/2006/relationships"><Relationship Id="rId1" Type="http://schemas.microsoft.com/office/2011/relationships/chartStyle" Target="style51.xml"/><Relationship Id="rId2" Type="http://schemas.microsoft.com/office/2011/relationships/chartColorStyle" Target="colors51.xml"/><Relationship Id="rId3" Type="http://schemas.openxmlformats.org/officeDocument/2006/relationships/package" Target="../embeddings/Microsoft_Excel_Sheet56.xlsx"/></Relationships>
</file>

<file path=ppt/charts/_rels/chart57.xml.rels><?xml version="1.0" encoding="UTF-8" standalone="yes"?><Relationships xmlns="http://schemas.openxmlformats.org/package/2006/relationships"><Relationship Id="rId1" Type="http://schemas.microsoft.com/office/2011/relationships/chartStyle" Target="style52.xml"/><Relationship Id="rId2" Type="http://schemas.microsoft.com/office/2011/relationships/chartColorStyle" Target="colors52.xml"/><Relationship Id="rId3" Type="http://schemas.openxmlformats.org/officeDocument/2006/relationships/package" Target="../embeddings/Microsoft_Excel_Sheet57.xlsx"/></Relationships>
</file>

<file path=ppt/charts/_rels/chart58.xml.rels><?xml version="1.0" encoding="UTF-8" standalone="yes"?><Relationships xmlns="http://schemas.openxmlformats.org/package/2006/relationships"><Relationship Id="rId1" Type="http://schemas.microsoft.com/office/2011/relationships/chartStyle" Target="style53.xml"/><Relationship Id="rId2" Type="http://schemas.microsoft.com/office/2011/relationships/chartColorStyle" Target="colors53.xml"/><Relationship Id="rId3" Type="http://schemas.openxmlformats.org/officeDocument/2006/relationships/package" Target="../embeddings/Microsoft_Excel_Sheet58.xlsx"/></Relationships>
</file>

<file path=ppt/charts/_rels/chart59.xml.rels><?xml version="1.0" encoding="UTF-8" standalone="yes"?><Relationships xmlns="http://schemas.openxmlformats.org/package/2006/relationships"><Relationship Id="rId1" Type="http://schemas.microsoft.com/office/2011/relationships/chartStyle" Target="style54.xml"/><Relationship Id="rId2" Type="http://schemas.microsoft.com/office/2011/relationships/chartColorStyle" Target="colors54.xml"/><Relationship Id="rId3" Type="http://schemas.openxmlformats.org/officeDocument/2006/relationships/package" Target="../embeddings/Microsoft_Excel_Sheet59.xlsx"/></Relationships>
</file>

<file path=ppt/charts/_rels/chart6.xml.rels><?xml version="1.0" encoding="UTF-8" standalone="yes"?><Relationships xmlns="http://schemas.openxmlformats.org/package/2006/relationships"><Relationship Id="rId1" Type="http://schemas.microsoft.com/office/2011/relationships/chartStyle" Target="style6.xml"/><Relationship Id="rId2" Type="http://schemas.microsoft.com/office/2011/relationships/chartColorStyle" Target="colors6.xml"/><Relationship Id="rId3" Type="http://schemas.openxmlformats.org/officeDocument/2006/relationships/package" Target="../embeddings/Microsoft_Excel_Sheet6.xlsx"/></Relationships>
</file>

<file path=ppt/charts/_rels/chart60.xml.rels><?xml version="1.0" encoding="UTF-8" standalone="yes"?><Relationships xmlns="http://schemas.openxmlformats.org/package/2006/relationships"><Relationship Id="rId1" Type="http://schemas.microsoft.com/office/2011/relationships/chartStyle" Target="style55.xml"/><Relationship Id="rId2" Type="http://schemas.microsoft.com/office/2011/relationships/chartColorStyle" Target="colors55.xml"/><Relationship Id="rId3" Type="http://schemas.openxmlformats.org/officeDocument/2006/relationships/package" Target="../embeddings/Microsoft_Excel_Sheet60.xlsx"/></Relationships>
</file>

<file path=ppt/charts/_rels/chart61.xml.rels><?xml version="1.0" encoding="UTF-8" standalone="yes"?><Relationships xmlns="http://schemas.openxmlformats.org/package/2006/relationships"><Relationship Id="rId1" Type="http://schemas.microsoft.com/office/2011/relationships/chartStyle" Target="style56.xml"/><Relationship Id="rId2" Type="http://schemas.microsoft.com/office/2011/relationships/chartColorStyle" Target="colors56.xml"/><Relationship Id="rId3" Type="http://schemas.openxmlformats.org/officeDocument/2006/relationships/package" Target="../embeddings/Microsoft_Excel_Sheet61.xlsx"/></Relationships>
</file>

<file path=ppt/charts/_rels/chart62.xml.rels><?xml version="1.0" encoding="UTF-8" standalone="yes"?><Relationships xmlns="http://schemas.openxmlformats.org/package/2006/relationships"><Relationship Id="rId1" Type="http://schemas.microsoft.com/office/2011/relationships/chartStyle" Target="style57.xml"/><Relationship Id="rId2" Type="http://schemas.microsoft.com/office/2011/relationships/chartColorStyle" Target="colors57.xml"/><Relationship Id="rId3" Type="http://schemas.openxmlformats.org/officeDocument/2006/relationships/package" Target="../embeddings/Microsoft_Excel_Sheet62.xlsx"/></Relationships>
</file>

<file path=ppt/charts/_rels/chart63.xml.rels><?xml version="1.0" encoding="UTF-8" standalone="yes"?><Relationships xmlns="http://schemas.openxmlformats.org/package/2006/relationships"><Relationship Id="rId1" Type="http://schemas.microsoft.com/office/2011/relationships/chartStyle" Target="style58.xml"/><Relationship Id="rId2" Type="http://schemas.microsoft.com/office/2011/relationships/chartColorStyle" Target="colors58.xml"/><Relationship Id="rId3" Type="http://schemas.openxmlformats.org/officeDocument/2006/relationships/package" Target="../embeddings/Microsoft_Excel_Sheet63.xlsx"/></Relationships>
</file>

<file path=ppt/charts/_rels/chart64.xml.rels><?xml version="1.0" encoding="UTF-8" standalone="yes"?><Relationships xmlns="http://schemas.openxmlformats.org/package/2006/relationships"><Relationship Id="rId1" Type="http://schemas.microsoft.com/office/2011/relationships/chartStyle" Target="style59.xml"/><Relationship Id="rId2" Type="http://schemas.microsoft.com/office/2011/relationships/chartColorStyle" Target="colors59.xml"/><Relationship Id="rId3" Type="http://schemas.openxmlformats.org/officeDocument/2006/relationships/package" Target="../embeddings/Microsoft_Excel_Sheet64.xlsx"/></Relationships>
</file>

<file path=ppt/charts/_rels/chart65.xml.rels><?xml version="1.0" encoding="UTF-8" standalone="yes"?><Relationships xmlns="http://schemas.openxmlformats.org/package/2006/relationships"><Relationship Id="rId1" Type="http://schemas.microsoft.com/office/2011/relationships/chartStyle" Target="style60.xml"/><Relationship Id="rId2" Type="http://schemas.microsoft.com/office/2011/relationships/chartColorStyle" Target="colors60.xml"/><Relationship Id="rId3" Type="http://schemas.openxmlformats.org/officeDocument/2006/relationships/package" Target="../embeddings/Microsoft_Excel_Sheet65.xlsx"/></Relationships>
</file>

<file path=ppt/charts/_rels/chart66.xml.rels><?xml version="1.0" encoding="UTF-8" standalone="yes"?><Relationships xmlns="http://schemas.openxmlformats.org/package/2006/relationships"><Relationship Id="rId1" Type="http://schemas.microsoft.com/office/2011/relationships/chartStyle" Target="style61.xml"/><Relationship Id="rId2" Type="http://schemas.microsoft.com/office/2011/relationships/chartColorStyle" Target="colors61.xml"/><Relationship Id="rId3" Type="http://schemas.openxmlformats.org/officeDocument/2006/relationships/package" Target="../embeddings/Microsoft_Excel_Sheet66.xlsx"/></Relationships>
</file>

<file path=ppt/charts/_rels/chart67.xml.rels><?xml version="1.0" encoding="UTF-8" standalone="yes"?><Relationships xmlns="http://schemas.openxmlformats.org/package/2006/relationships"><Relationship Id="rId1" Type="http://schemas.microsoft.com/office/2011/relationships/chartStyle" Target="style62.xml"/><Relationship Id="rId2" Type="http://schemas.microsoft.com/office/2011/relationships/chartColorStyle" Target="colors62.xml"/><Relationship Id="rId3" Type="http://schemas.openxmlformats.org/officeDocument/2006/relationships/package" Target="../embeddings/Microsoft_Excel_Sheet67.xlsx"/></Relationships>
</file>

<file path=ppt/charts/_rels/chart68.xml.rels><?xml version="1.0" encoding="UTF-8" standalone="yes"?><Relationships xmlns="http://schemas.openxmlformats.org/package/2006/relationships"><Relationship Id="rId1" Type="http://schemas.microsoft.com/office/2011/relationships/chartStyle" Target="style63.xml"/><Relationship Id="rId2" Type="http://schemas.microsoft.com/office/2011/relationships/chartColorStyle" Target="colors63.xml"/><Relationship Id="rId3" Type="http://schemas.openxmlformats.org/officeDocument/2006/relationships/package" Target="../embeddings/Microsoft_Excel_Sheet68.xlsx"/></Relationships>
</file>

<file path=ppt/charts/_rels/chart69.xml.rels><?xml version="1.0" encoding="UTF-8" standalone="yes"?><Relationships xmlns="http://schemas.openxmlformats.org/package/2006/relationships"><Relationship Id="rId1" Type="http://schemas.microsoft.com/office/2011/relationships/chartStyle" Target="style64.xml"/><Relationship Id="rId2" Type="http://schemas.microsoft.com/office/2011/relationships/chartColorStyle" Target="colors64.xml"/><Relationship Id="rId3" Type="http://schemas.openxmlformats.org/officeDocument/2006/relationships/package" Target="../embeddings/Microsoft_Excel_Sheet69.xlsx"/></Relationships>
</file>

<file path=ppt/charts/_rels/chart7.xml.rels><?xml version="1.0" encoding="UTF-8" standalone="yes"?><Relationships xmlns="http://schemas.openxmlformats.org/package/2006/relationships"><Relationship Id="rId1" Type="http://schemas.microsoft.com/office/2011/relationships/chartStyle" Target="style7.xml"/><Relationship Id="rId2" Type="http://schemas.microsoft.com/office/2011/relationships/chartColorStyle" Target="colors7.xml"/><Relationship Id="rId3" Type="http://schemas.openxmlformats.org/officeDocument/2006/relationships/package" Target="../embeddings/Microsoft_Excel_Sheet7.xlsx"/></Relationships>
</file>

<file path=ppt/charts/_rels/chart70.xml.rels><?xml version="1.0" encoding="UTF-8" standalone="yes"?><Relationships xmlns="http://schemas.openxmlformats.org/package/2006/relationships"><Relationship Id="rId1" Type="http://schemas.microsoft.com/office/2011/relationships/chartStyle" Target="style65.xml"/><Relationship Id="rId2" Type="http://schemas.microsoft.com/office/2011/relationships/chartColorStyle" Target="colors65.xml"/><Relationship Id="rId3" Type="http://schemas.openxmlformats.org/officeDocument/2006/relationships/package" Target="../embeddings/Microsoft_Excel_Sheet70.xlsx"/></Relationships>
</file>

<file path=ppt/charts/_rels/chart71.xml.rels><?xml version="1.0" encoding="UTF-8" standalone="yes"?><Relationships xmlns="http://schemas.openxmlformats.org/package/2006/relationships"><Relationship Id="rId1" Type="http://schemas.microsoft.com/office/2011/relationships/chartStyle" Target="style66.xml"/><Relationship Id="rId2" Type="http://schemas.microsoft.com/office/2011/relationships/chartColorStyle" Target="colors66.xml"/><Relationship Id="rId3" Type="http://schemas.openxmlformats.org/officeDocument/2006/relationships/package" Target="../embeddings/Microsoft_Excel_Sheet71.xlsx"/></Relationships>
</file>

<file path=ppt/charts/_rels/chart72.xml.rels><?xml version="1.0" encoding="UTF-8" standalone="yes"?><Relationships xmlns="http://schemas.openxmlformats.org/package/2006/relationships"><Relationship Id="rId1" Type="http://schemas.microsoft.com/office/2011/relationships/chartStyle" Target="style67.xml"/><Relationship Id="rId2" Type="http://schemas.microsoft.com/office/2011/relationships/chartColorStyle" Target="colors67.xml"/><Relationship Id="rId3" Type="http://schemas.openxmlformats.org/officeDocument/2006/relationships/package" Target="../embeddings/Microsoft_Excel_Sheet72.xlsx"/></Relationships>
</file>

<file path=ppt/charts/_rels/chart73.xml.rels><?xml version="1.0" encoding="UTF-8" standalone="yes"?><Relationships xmlns="http://schemas.openxmlformats.org/package/2006/relationships"><Relationship Id="rId1" Type="http://schemas.microsoft.com/office/2011/relationships/chartStyle" Target="style68.xml"/><Relationship Id="rId2" Type="http://schemas.microsoft.com/office/2011/relationships/chartColorStyle" Target="colors68.xml"/><Relationship Id="rId3" Type="http://schemas.openxmlformats.org/officeDocument/2006/relationships/package" Target="../embeddings/Microsoft_Excel_Sheet73.xlsx"/></Relationships>
</file>

<file path=ppt/charts/_rels/chart74.xml.rels><?xml version="1.0" encoding="UTF-8" standalone="yes"?><Relationships xmlns="http://schemas.openxmlformats.org/package/2006/relationships"><Relationship Id="rId1" Type="http://schemas.microsoft.com/office/2011/relationships/chartStyle" Target="style69.xml"/><Relationship Id="rId2" Type="http://schemas.microsoft.com/office/2011/relationships/chartColorStyle" Target="colors69.xml"/><Relationship Id="rId3" Type="http://schemas.openxmlformats.org/officeDocument/2006/relationships/package" Target="../embeddings/Microsoft_Excel_Sheet74.xlsx"/></Relationships>
</file>

<file path=ppt/charts/_rels/chart75.xml.rels><?xml version="1.0" encoding="UTF-8" standalone="yes"?><Relationships xmlns="http://schemas.openxmlformats.org/package/2006/relationships"><Relationship Id="rId1" Type="http://schemas.microsoft.com/office/2011/relationships/chartStyle" Target="style70.xml"/><Relationship Id="rId2" Type="http://schemas.microsoft.com/office/2011/relationships/chartColorStyle" Target="colors70.xml"/><Relationship Id="rId3" Type="http://schemas.openxmlformats.org/officeDocument/2006/relationships/package" Target="../embeddings/Microsoft_Excel_Sheet75.xlsx"/></Relationships>
</file>

<file path=ppt/charts/_rels/chart76.xml.rels><?xml version="1.0" encoding="UTF-8" standalone="yes"?><Relationships xmlns="http://schemas.openxmlformats.org/package/2006/relationships"><Relationship Id="rId1" Type="http://schemas.microsoft.com/office/2011/relationships/chartStyle" Target="style71.xml"/><Relationship Id="rId2" Type="http://schemas.microsoft.com/office/2011/relationships/chartColorStyle" Target="colors71.xml"/><Relationship Id="rId3" Type="http://schemas.openxmlformats.org/officeDocument/2006/relationships/package" Target="../embeddings/Microsoft_Excel_Sheet76.xlsx"/></Relationships>
</file>

<file path=ppt/charts/_rels/chart77.xml.rels><?xml version="1.0" encoding="UTF-8" standalone="yes"?><Relationships xmlns="http://schemas.openxmlformats.org/package/2006/relationships"><Relationship Id="rId1" Type="http://schemas.microsoft.com/office/2011/relationships/chartStyle" Target="style72.xml"/><Relationship Id="rId2" Type="http://schemas.microsoft.com/office/2011/relationships/chartColorStyle" Target="colors72.xml"/><Relationship Id="rId3" Type="http://schemas.openxmlformats.org/officeDocument/2006/relationships/package" Target="../embeddings/Microsoft_Excel_Sheet77.xlsx"/></Relationships>
</file>

<file path=ppt/charts/_rels/chart78.xml.rels><?xml version="1.0" encoding="UTF-8" standalone="yes"?><Relationships xmlns="http://schemas.openxmlformats.org/package/2006/relationships"><Relationship Id="rId1" Type="http://schemas.microsoft.com/office/2011/relationships/chartStyle" Target="style73.xml"/><Relationship Id="rId2" Type="http://schemas.microsoft.com/office/2011/relationships/chartColorStyle" Target="colors73.xml"/><Relationship Id="rId3" Type="http://schemas.openxmlformats.org/officeDocument/2006/relationships/package" Target="../embeddings/Microsoft_Excel_Sheet78.xlsx"/></Relationships>
</file>

<file path=ppt/charts/_rels/chart79.xml.rels><?xml version="1.0" encoding="UTF-8" standalone="yes"?><Relationships xmlns="http://schemas.openxmlformats.org/package/2006/relationships"><Relationship Id="rId1" Type="http://schemas.microsoft.com/office/2011/relationships/chartStyle" Target="style74.xml"/><Relationship Id="rId2" Type="http://schemas.microsoft.com/office/2011/relationships/chartColorStyle" Target="colors74.xml"/><Relationship Id="rId3" Type="http://schemas.openxmlformats.org/officeDocument/2006/relationships/package" Target="../embeddings/Microsoft_Excel_Sheet79.xlsx"/></Relationships>
</file>

<file path=ppt/charts/_rels/chart8.xml.rels><?xml version="1.0" encoding="UTF-8" standalone="yes"?><Relationships xmlns="http://schemas.openxmlformats.org/package/2006/relationships"><Relationship Id="rId1" Type="http://schemas.microsoft.com/office/2011/relationships/chartStyle" Target="style8.xml"/><Relationship Id="rId2" Type="http://schemas.microsoft.com/office/2011/relationships/chartColorStyle" Target="colors8.xml"/><Relationship Id="rId3" Type="http://schemas.openxmlformats.org/officeDocument/2006/relationships/package" Target="../embeddings/Microsoft_Excel_Sheet8.xlsx"/></Relationships>
</file>

<file path=ppt/charts/_rels/chart80.xml.rels><?xml version="1.0" encoding="UTF-8" standalone="yes"?><Relationships xmlns="http://schemas.openxmlformats.org/package/2006/relationships"><Relationship Id="rId1" Type="http://schemas.microsoft.com/office/2011/relationships/chartStyle" Target="style75.xml"/><Relationship Id="rId2" Type="http://schemas.microsoft.com/office/2011/relationships/chartColorStyle" Target="colors75.xml"/><Relationship Id="rId3" Type="http://schemas.openxmlformats.org/officeDocument/2006/relationships/package" Target="../embeddings/Microsoft_Excel_Sheet80.xlsx"/></Relationships>
</file>

<file path=ppt/charts/_rels/chart81.xml.rels><?xml version="1.0" encoding="UTF-8" standalone="yes"?><Relationships xmlns="http://schemas.openxmlformats.org/package/2006/relationships"><Relationship Id="rId1" Type="http://schemas.microsoft.com/office/2011/relationships/chartStyle" Target="style76.xml"/><Relationship Id="rId2" Type="http://schemas.microsoft.com/office/2011/relationships/chartColorStyle" Target="colors76.xml"/><Relationship Id="rId3" Type="http://schemas.openxmlformats.org/officeDocument/2006/relationships/package" Target="../embeddings/Microsoft_Excel_Sheet81.xlsx"/></Relationships>
</file>

<file path=ppt/charts/_rels/chart82.xml.rels><?xml version="1.0" encoding="UTF-8" standalone="yes"?><Relationships xmlns="http://schemas.openxmlformats.org/package/2006/relationships"><Relationship Id="rId1" Type="http://schemas.microsoft.com/office/2011/relationships/chartStyle" Target="style77.xml"/><Relationship Id="rId2" Type="http://schemas.microsoft.com/office/2011/relationships/chartColorStyle" Target="colors77.xml"/><Relationship Id="rId3" Type="http://schemas.openxmlformats.org/officeDocument/2006/relationships/package" Target="../embeddings/Microsoft_Excel_Sheet82.xlsx"/></Relationships>
</file>

<file path=ppt/charts/_rels/chart9.xml.rels><?xml version="1.0" encoding="UTF-8" standalone="yes"?><Relationships xmlns="http://schemas.openxmlformats.org/package/2006/relationships"><Relationship Id="rId1" Type="http://schemas.microsoft.com/office/2011/relationships/chartStyle" Target="style9.xml"/><Relationship Id="rId2" Type="http://schemas.microsoft.com/office/2011/relationships/chartColorStyle" Target="colors9.xml"/><Relationship Id="rId3" Type="http://schemas.openxmlformats.org/officeDocument/2006/relationships/package" Target="../embeddings/Microsoft_Excel_Sheet9.xlsx"/></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0"/>
          <c:order val="0"/>
          <c:tx>
            <c:strRef>
              <c:f>Sheet1!$B$1</c:f>
              <c:strCache>
                <c:ptCount val="1"/>
                <c:pt idx="0">
                  <c:v>Series 1</c:v>
                </c:pt>
              </c:strCache>
            </c:strRef>
          </c:tx>
          <c:spPr>
            <a:solidFill>
              <a:schemeClr val="accent1"/>
            </a:solidFill>
            <a:ln>
              <a:noFill/>
            </a:ln>
            <a:effectLst/>
          </c:spPr>
          <c:invertIfNegative val="0"/>
          <c:cat>
            <c:strRef>
              <c:f>Sheet1!$A$2:$A$5</c:f>
              <c:strCache>
                <c:ptCount val="4"/>
                <c:pt idx="0">
                  <c:v>Category 1</c:v>
                </c:pt>
                <c:pt idx="1">
                  <c:v>Category 2</c:v>
                </c:pt>
                <c:pt idx="2">
                  <c:v>Category 3</c:v>
                </c:pt>
                <c:pt idx="3">
                  <c:v>Category 4</c:v>
                </c:pt>
              </c:strCache>
            </c:strRef>
          </c:cat>
          <c:val>
            <c:numRef>
              <c:f>Sheet1!$B$2:$B$5</c:f>
              <c:numCache>
                <c:formatCode>General</c:formatCode>
                <c:ptCount val="4"/>
                <c:pt idx="0">
                  <c:v>4.3</c:v>
                </c:pt>
                <c:pt idx="1">
                  <c:v>2.5</c:v>
                </c:pt>
                <c:pt idx="2">
                  <c:v>3.5</c:v>
                </c:pt>
                <c:pt idx="3">
                  <c:v>4.5</c:v>
                </c:pt>
              </c:numCache>
            </c:numRef>
          </c:val>
          <c:extLst>
            <c:ext xmlns:c16="http://schemas.microsoft.com/office/drawing/2014/chart" uri="{C3380CC4-5D6E-409C-BE32-E72D297353CC}">
              <c16:uniqueId val="{00000000-9F10-49F3-AAC1-3B4FE47EA679}"/>
            </c:ext>
          </c:extLst>
        </c:ser>
        <c:ser>
          <c:idx val="1"/>
          <c:order val="1"/>
          <c:tx>
            <c:strRef>
              <c:f>Sheet1!$C$1</c:f>
              <c:strCache>
                <c:ptCount val="1"/>
                <c:pt idx="0">
                  <c:v>Series 2</c:v>
                </c:pt>
              </c:strCache>
            </c:strRef>
          </c:tx>
          <c:spPr>
            <a:solidFill>
              <a:schemeClr val="accent2"/>
            </a:solidFill>
            <a:ln>
              <a:noFill/>
            </a:ln>
            <a:effectLst/>
          </c:spPr>
          <c:invertIfNegative val="0"/>
          <c:cat>
            <c:strRef>
              <c:f>Sheet1!$A$2:$A$5</c:f>
              <c:strCache>
                <c:ptCount val="4"/>
                <c:pt idx="0">
                  <c:v>Category 1</c:v>
                </c:pt>
                <c:pt idx="1">
                  <c:v>Category 2</c:v>
                </c:pt>
                <c:pt idx="2">
                  <c:v>Category 3</c:v>
                </c:pt>
                <c:pt idx="3">
                  <c:v>Category 4</c:v>
                </c:pt>
              </c:strCache>
            </c:strRef>
          </c:cat>
          <c:val>
            <c:numRef>
              <c:f>Sheet1!$C$2:$C$5</c:f>
              <c:numCache>
                <c:formatCode>General</c:formatCode>
                <c:ptCount val="4"/>
                <c:pt idx="0">
                  <c:v>2.4</c:v>
                </c:pt>
                <c:pt idx="1">
                  <c:v>4.4000000000000004</c:v>
                </c:pt>
                <c:pt idx="2">
                  <c:v>1.8</c:v>
                </c:pt>
                <c:pt idx="3">
                  <c:v>2.8</c:v>
                </c:pt>
              </c:numCache>
            </c:numRef>
          </c:val>
          <c:extLst>
            <c:ext xmlns:c16="http://schemas.microsoft.com/office/drawing/2014/chart" uri="{C3380CC4-5D6E-409C-BE32-E72D297353CC}">
              <c16:uniqueId val="{00000001-9F10-49F3-AAC1-3B4FE47EA679}"/>
            </c:ext>
          </c:extLst>
        </c:ser>
        <c:ser>
          <c:idx val="2"/>
          <c:order val="2"/>
          <c:tx>
            <c:strRef>
              <c:f>Sheet1!$D$1</c:f>
              <c:strCache>
                <c:ptCount val="1"/>
                <c:pt idx="0">
                  <c:v>Series 3</c:v>
                </c:pt>
              </c:strCache>
            </c:strRef>
          </c:tx>
          <c:spPr>
            <a:solidFill>
              <a:schemeClr val="accent3"/>
            </a:solidFill>
            <a:ln>
              <a:noFill/>
            </a:ln>
            <a:effectLst/>
          </c:spPr>
          <c:invertIfNegative val="0"/>
          <c:cat>
            <c:strRef>
              <c:f>Sheet1!$A$2:$A$5</c:f>
              <c:strCache>
                <c:ptCount val="4"/>
                <c:pt idx="0">
                  <c:v>Category 1</c:v>
                </c:pt>
                <c:pt idx="1">
                  <c:v>Category 2</c:v>
                </c:pt>
                <c:pt idx="2">
                  <c:v>Category 3</c:v>
                </c:pt>
                <c:pt idx="3">
                  <c:v>Category 4</c:v>
                </c:pt>
              </c:strCache>
            </c:strRef>
          </c:cat>
          <c:val>
            <c:numRef>
              <c:f>Sheet1!$D$2:$D$5</c:f>
              <c:numCache>
                <c:formatCode>General</c:formatCode>
                <c:ptCount val="4"/>
                <c:pt idx="0">
                  <c:v>2</c:v>
                </c:pt>
                <c:pt idx="1">
                  <c:v>2</c:v>
                </c:pt>
                <c:pt idx="2">
                  <c:v>3</c:v>
                </c:pt>
                <c:pt idx="3">
                  <c:v>5</c:v>
                </c:pt>
              </c:numCache>
            </c:numRef>
          </c:val>
          <c:extLst>
            <c:ext xmlns:c16="http://schemas.microsoft.com/office/drawing/2014/chart" uri="{C3380CC4-5D6E-409C-BE32-E72D297353CC}">
              <c16:uniqueId val="{00000002-9F10-49F3-AAC1-3B4FE47EA679}"/>
            </c:ext>
          </c:extLst>
        </c:ser>
        <c:dLbls>
          <c:showLegendKey val="0"/>
          <c:showVal val="0"/>
          <c:showCatName val="0"/>
          <c:showSerName val="0"/>
          <c:showPercent val="0"/>
          <c:showBubbleSize val="0"/>
        </c:dLbls>
        <c:gapWidth val="150"/>
        <c:overlap val="100"/>
        <c:axId val="1600434368"/>
        <c:axId val="1600431040"/>
      </c:barChart>
      <c:catAx>
        <c:axId val="1600434368"/>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solidFill>
                <a:latin typeface="+mn-lt"/>
                <a:ea typeface="+mn-ea"/>
                <a:cs typeface="+mn-cs"/>
              </a:defRPr>
            </a:pPr>
            <a:endParaRPr lang="en-US"/>
          </a:p>
        </c:txPr>
        <c:crossAx val="1600431040"/>
        <c:crosses val="autoZero"/>
        <c:auto val="1"/>
        <c:lblAlgn val="ctr"/>
        <c:lblOffset val="100"/>
        <c:noMultiLvlLbl val="0"/>
      </c:catAx>
      <c:valAx>
        <c:axId val="1600431040"/>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solidFill>
                <a:latin typeface="+mn-lt"/>
                <a:ea typeface="+mn-ea"/>
                <a:cs typeface="+mn-cs"/>
              </a:defRPr>
            </a:pPr>
            <a:endParaRPr lang="en-US"/>
          </a:p>
        </c:txPr>
        <c:crossAx val="1600434368"/>
        <c:crosses val="autoZero"/>
        <c:crossBetween val="between"/>
      </c:valAx>
      <c:spPr>
        <a:noFill/>
        <a:ln>
          <a:noFill/>
        </a:ln>
        <a:effectLst/>
      </c:spPr>
    </c:plotArea>
    <c:legend>
      <c:legendPos val="t"/>
      <c:overlay val="0"/>
      <c:spPr>
        <a:noFill/>
        <a:ln>
          <a:noFill/>
        </a:ln>
        <a:effectLst/>
      </c:spPr>
      <c:txPr>
        <a:bodyPr rot="0" spcFirstLastPara="1" vertOverflow="ellipsis" vert="horz" wrap="square" anchor="ctr" anchorCtr="1"/>
        <a:lstStyle/>
        <a:p>
          <a:pPr>
            <a:defRPr sz="1197" b="0" i="0" u="none" strike="noStrike" kern="1200" baseline="0">
              <a:solidFill>
                <a:schemeClr val="tx1"/>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solidFill>
            <a:schemeClr val="tx1"/>
          </a:solidFill>
        </a:defRPr>
      </a:pPr>
      <a:endParaRPr lang="en-US"/>
    </a:p>
  </c:txPr>
  <c:externalData r:id="rId3">
    <c:autoUpdate val="0"/>
  </c:externalData>
</c:chartSpace>
</file>

<file path=ppt/charts/chart1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0"/>
          <c:order val="0"/>
          <c:tx>
            <c:strRef>
              <c:f>Sheet1!$B$1</c:f>
              <c:strCache>
                <c:ptCount val="1"/>
                <c:pt idx="0">
                  <c:v>Series 1</c:v>
                </c:pt>
              </c:strCache>
            </c:strRef>
          </c:tx>
          <c:spPr>
            <a:solidFill>
              <a:schemeClr val="accent1"/>
            </a:solidFill>
            <a:ln>
              <a:noFill/>
            </a:ln>
            <a:effectLst/>
          </c:spPr>
          <c:invertIfNegative val="0"/>
          <c:cat>
            <c:strRef>
              <c:f>Sheet1!$A$2:$A$5</c:f>
              <c:strCache>
                <c:ptCount val="4"/>
                <c:pt idx="0">
                  <c:v>Category 1</c:v>
                </c:pt>
                <c:pt idx="1">
                  <c:v>Category 2</c:v>
                </c:pt>
                <c:pt idx="2">
                  <c:v>Category 3</c:v>
                </c:pt>
                <c:pt idx="3">
                  <c:v>Category 4</c:v>
                </c:pt>
              </c:strCache>
            </c:strRef>
          </c:cat>
          <c:val>
            <c:numRef>
              <c:f>Sheet1!$B$2:$B$5</c:f>
              <c:numCache>
                <c:formatCode>General</c:formatCode>
                <c:ptCount val="4"/>
                <c:pt idx="0">
                  <c:v>4.3</c:v>
                </c:pt>
                <c:pt idx="1">
                  <c:v>2.5</c:v>
                </c:pt>
                <c:pt idx="2">
                  <c:v>3.5</c:v>
                </c:pt>
                <c:pt idx="3">
                  <c:v>4.5</c:v>
                </c:pt>
              </c:numCache>
            </c:numRef>
          </c:val>
          <c:extLst>
            <c:ext xmlns:c16="http://schemas.microsoft.com/office/drawing/2014/chart" uri="{C3380CC4-5D6E-409C-BE32-E72D297353CC}">
              <c16:uniqueId val="{00000000-9F10-49F3-AAC1-3B4FE47EA679}"/>
            </c:ext>
          </c:extLst>
        </c:ser>
        <c:ser>
          <c:idx val="1"/>
          <c:order val="1"/>
          <c:tx>
            <c:strRef>
              <c:f>Sheet1!$C$1</c:f>
              <c:strCache>
                <c:ptCount val="1"/>
                <c:pt idx="0">
                  <c:v>Series 2</c:v>
                </c:pt>
              </c:strCache>
            </c:strRef>
          </c:tx>
          <c:spPr>
            <a:solidFill>
              <a:schemeClr val="accent2"/>
            </a:solidFill>
            <a:ln>
              <a:noFill/>
            </a:ln>
            <a:effectLst/>
          </c:spPr>
          <c:invertIfNegative val="0"/>
          <c:cat>
            <c:strRef>
              <c:f>Sheet1!$A$2:$A$5</c:f>
              <c:strCache>
                <c:ptCount val="4"/>
                <c:pt idx="0">
                  <c:v>Category 1</c:v>
                </c:pt>
                <c:pt idx="1">
                  <c:v>Category 2</c:v>
                </c:pt>
                <c:pt idx="2">
                  <c:v>Category 3</c:v>
                </c:pt>
                <c:pt idx="3">
                  <c:v>Category 4</c:v>
                </c:pt>
              </c:strCache>
            </c:strRef>
          </c:cat>
          <c:val>
            <c:numRef>
              <c:f>Sheet1!$C$2:$C$5</c:f>
              <c:numCache>
                <c:formatCode>General</c:formatCode>
                <c:ptCount val="4"/>
                <c:pt idx="0">
                  <c:v>2.4</c:v>
                </c:pt>
                <c:pt idx="1">
                  <c:v>4.4000000000000004</c:v>
                </c:pt>
                <c:pt idx="2">
                  <c:v>1.8</c:v>
                </c:pt>
                <c:pt idx="3">
                  <c:v>2.8</c:v>
                </c:pt>
              </c:numCache>
            </c:numRef>
          </c:val>
          <c:extLst>
            <c:ext xmlns:c16="http://schemas.microsoft.com/office/drawing/2014/chart" uri="{C3380CC4-5D6E-409C-BE32-E72D297353CC}">
              <c16:uniqueId val="{00000001-9F10-49F3-AAC1-3B4FE47EA679}"/>
            </c:ext>
          </c:extLst>
        </c:ser>
        <c:ser>
          <c:idx val="2"/>
          <c:order val="2"/>
          <c:tx>
            <c:strRef>
              <c:f>Sheet1!$D$1</c:f>
              <c:strCache>
                <c:ptCount val="1"/>
                <c:pt idx="0">
                  <c:v>Series 3</c:v>
                </c:pt>
              </c:strCache>
            </c:strRef>
          </c:tx>
          <c:spPr>
            <a:solidFill>
              <a:schemeClr val="accent3"/>
            </a:solidFill>
            <a:ln>
              <a:noFill/>
            </a:ln>
            <a:effectLst/>
          </c:spPr>
          <c:invertIfNegative val="0"/>
          <c:cat>
            <c:strRef>
              <c:f>Sheet1!$A$2:$A$5</c:f>
              <c:strCache>
                <c:ptCount val="4"/>
                <c:pt idx="0">
                  <c:v>Category 1</c:v>
                </c:pt>
                <c:pt idx="1">
                  <c:v>Category 2</c:v>
                </c:pt>
                <c:pt idx="2">
                  <c:v>Category 3</c:v>
                </c:pt>
                <c:pt idx="3">
                  <c:v>Category 4</c:v>
                </c:pt>
              </c:strCache>
            </c:strRef>
          </c:cat>
          <c:val>
            <c:numRef>
              <c:f>Sheet1!$D$2:$D$5</c:f>
              <c:numCache>
                <c:formatCode>General</c:formatCode>
                <c:ptCount val="4"/>
                <c:pt idx="0">
                  <c:v>2</c:v>
                </c:pt>
                <c:pt idx="1">
                  <c:v>2</c:v>
                </c:pt>
                <c:pt idx="2">
                  <c:v>3</c:v>
                </c:pt>
                <c:pt idx="3">
                  <c:v>5</c:v>
                </c:pt>
              </c:numCache>
            </c:numRef>
          </c:val>
          <c:extLst>
            <c:ext xmlns:c16="http://schemas.microsoft.com/office/drawing/2014/chart" uri="{C3380CC4-5D6E-409C-BE32-E72D297353CC}">
              <c16:uniqueId val="{00000002-9F10-49F3-AAC1-3B4FE47EA679}"/>
            </c:ext>
          </c:extLst>
        </c:ser>
        <c:dLbls>
          <c:showLegendKey val="0"/>
          <c:showVal val="0"/>
          <c:showCatName val="0"/>
          <c:showSerName val="0"/>
          <c:showPercent val="0"/>
          <c:showBubbleSize val="0"/>
        </c:dLbls>
        <c:gapWidth val="150"/>
        <c:overlap val="100"/>
        <c:axId val="1600434368"/>
        <c:axId val="1600431040"/>
      </c:barChart>
      <c:catAx>
        <c:axId val="1600434368"/>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solidFill>
                <a:latin typeface="+mn-lt"/>
                <a:ea typeface="+mn-ea"/>
                <a:cs typeface="+mn-cs"/>
              </a:defRPr>
            </a:pPr>
            <a:endParaRPr lang="en-US"/>
          </a:p>
        </c:txPr>
        <c:crossAx val="1600431040"/>
        <c:crosses val="autoZero"/>
        <c:auto val="1"/>
        <c:lblAlgn val="ctr"/>
        <c:lblOffset val="100"/>
        <c:noMultiLvlLbl val="0"/>
      </c:catAx>
      <c:valAx>
        <c:axId val="1600431040"/>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solidFill>
                <a:latin typeface="+mn-lt"/>
                <a:ea typeface="+mn-ea"/>
                <a:cs typeface="+mn-cs"/>
              </a:defRPr>
            </a:pPr>
            <a:endParaRPr lang="en-US"/>
          </a:p>
        </c:txPr>
        <c:crossAx val="1600434368"/>
        <c:crosses val="autoZero"/>
        <c:crossBetween val="between"/>
      </c:valAx>
      <c:spPr>
        <a:noFill/>
        <a:ln>
          <a:noFill/>
        </a:ln>
        <a:effectLst/>
      </c:spPr>
    </c:plotArea>
    <c:legend>
      <c:legendPos val="t"/>
      <c:overlay val="0"/>
      <c:spPr>
        <a:noFill/>
        <a:ln>
          <a:noFill/>
        </a:ln>
        <a:effectLst/>
      </c:spPr>
      <c:txPr>
        <a:bodyPr rot="0" spcFirstLastPara="1" vertOverflow="ellipsis" vert="horz" wrap="square" anchor="ctr" anchorCtr="1"/>
        <a:lstStyle/>
        <a:p>
          <a:pPr>
            <a:defRPr sz="1197" b="0" i="0" u="none" strike="noStrike" kern="1200" baseline="0">
              <a:solidFill>
                <a:schemeClr val="tx1"/>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solidFill>
            <a:schemeClr val="tx1"/>
          </a:solidFill>
        </a:defRPr>
      </a:pPr>
      <a:endParaRPr lang="en-US"/>
    </a:p>
  </c:txPr>
  <c:externalData r:id="rId3">
    <c:autoUpdate val="0"/>
  </c:externalData>
</c:chartSpace>
</file>

<file path=ppt/charts/chart1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0"/>
          <c:order val="0"/>
          <c:tx>
            <c:strRef>
              <c:f>Sheet1!$B$1</c:f>
              <c:strCache>
                <c:ptCount val="1"/>
                <c:pt idx="0">
                  <c:v>Series 1</c:v>
                </c:pt>
              </c:strCache>
            </c:strRef>
          </c:tx>
          <c:spPr>
            <a:solidFill>
              <a:schemeClr val="accent1"/>
            </a:solidFill>
            <a:ln>
              <a:noFill/>
            </a:ln>
            <a:effectLst/>
          </c:spPr>
          <c:invertIfNegative val="0"/>
          <c:cat>
            <c:strRef>
              <c:f>Sheet1!$A$2:$A$5</c:f>
              <c:strCache>
                <c:ptCount val="4"/>
                <c:pt idx="0">
                  <c:v>Category 1</c:v>
                </c:pt>
                <c:pt idx="1">
                  <c:v>Category 2</c:v>
                </c:pt>
                <c:pt idx="2">
                  <c:v>Category 3</c:v>
                </c:pt>
                <c:pt idx="3">
                  <c:v>Category 4</c:v>
                </c:pt>
              </c:strCache>
            </c:strRef>
          </c:cat>
          <c:val>
            <c:numRef>
              <c:f>Sheet1!$B$2:$B$5</c:f>
              <c:numCache>
                <c:formatCode>General</c:formatCode>
                <c:ptCount val="4"/>
                <c:pt idx="0">
                  <c:v>4.3</c:v>
                </c:pt>
                <c:pt idx="1">
                  <c:v>2.5</c:v>
                </c:pt>
                <c:pt idx="2">
                  <c:v>3.5</c:v>
                </c:pt>
                <c:pt idx="3">
                  <c:v>4.5</c:v>
                </c:pt>
              </c:numCache>
            </c:numRef>
          </c:val>
          <c:extLst>
            <c:ext xmlns:c16="http://schemas.microsoft.com/office/drawing/2014/chart" uri="{C3380CC4-5D6E-409C-BE32-E72D297353CC}">
              <c16:uniqueId val="{00000000-9F10-49F3-AAC1-3B4FE47EA679}"/>
            </c:ext>
          </c:extLst>
        </c:ser>
        <c:ser>
          <c:idx val="1"/>
          <c:order val="1"/>
          <c:tx>
            <c:strRef>
              <c:f>Sheet1!$C$1</c:f>
              <c:strCache>
                <c:ptCount val="1"/>
                <c:pt idx="0">
                  <c:v>Series 2</c:v>
                </c:pt>
              </c:strCache>
            </c:strRef>
          </c:tx>
          <c:spPr>
            <a:solidFill>
              <a:schemeClr val="accent2"/>
            </a:solidFill>
            <a:ln>
              <a:noFill/>
            </a:ln>
            <a:effectLst/>
          </c:spPr>
          <c:invertIfNegative val="0"/>
          <c:cat>
            <c:strRef>
              <c:f>Sheet1!$A$2:$A$5</c:f>
              <c:strCache>
                <c:ptCount val="4"/>
                <c:pt idx="0">
                  <c:v>Category 1</c:v>
                </c:pt>
                <c:pt idx="1">
                  <c:v>Category 2</c:v>
                </c:pt>
                <c:pt idx="2">
                  <c:v>Category 3</c:v>
                </c:pt>
                <c:pt idx="3">
                  <c:v>Category 4</c:v>
                </c:pt>
              </c:strCache>
            </c:strRef>
          </c:cat>
          <c:val>
            <c:numRef>
              <c:f>Sheet1!$C$2:$C$5</c:f>
              <c:numCache>
                <c:formatCode>General</c:formatCode>
                <c:ptCount val="4"/>
                <c:pt idx="0">
                  <c:v>2.4</c:v>
                </c:pt>
                <c:pt idx="1">
                  <c:v>4.4000000000000004</c:v>
                </c:pt>
                <c:pt idx="2">
                  <c:v>1.8</c:v>
                </c:pt>
                <c:pt idx="3">
                  <c:v>2.8</c:v>
                </c:pt>
              </c:numCache>
            </c:numRef>
          </c:val>
          <c:extLst>
            <c:ext xmlns:c16="http://schemas.microsoft.com/office/drawing/2014/chart" uri="{C3380CC4-5D6E-409C-BE32-E72D297353CC}">
              <c16:uniqueId val="{00000001-9F10-49F3-AAC1-3B4FE47EA679}"/>
            </c:ext>
          </c:extLst>
        </c:ser>
        <c:ser>
          <c:idx val="2"/>
          <c:order val="2"/>
          <c:tx>
            <c:strRef>
              <c:f>Sheet1!$D$1</c:f>
              <c:strCache>
                <c:ptCount val="1"/>
                <c:pt idx="0">
                  <c:v>Series 3</c:v>
                </c:pt>
              </c:strCache>
            </c:strRef>
          </c:tx>
          <c:spPr>
            <a:solidFill>
              <a:schemeClr val="accent3"/>
            </a:solidFill>
            <a:ln>
              <a:noFill/>
            </a:ln>
            <a:effectLst/>
          </c:spPr>
          <c:invertIfNegative val="0"/>
          <c:cat>
            <c:strRef>
              <c:f>Sheet1!$A$2:$A$5</c:f>
              <c:strCache>
                <c:ptCount val="4"/>
                <c:pt idx="0">
                  <c:v>Category 1</c:v>
                </c:pt>
                <c:pt idx="1">
                  <c:v>Category 2</c:v>
                </c:pt>
                <c:pt idx="2">
                  <c:v>Category 3</c:v>
                </c:pt>
                <c:pt idx="3">
                  <c:v>Category 4</c:v>
                </c:pt>
              </c:strCache>
            </c:strRef>
          </c:cat>
          <c:val>
            <c:numRef>
              <c:f>Sheet1!$D$2:$D$5</c:f>
              <c:numCache>
                <c:formatCode>General</c:formatCode>
                <c:ptCount val="4"/>
                <c:pt idx="0">
                  <c:v>2</c:v>
                </c:pt>
                <c:pt idx="1">
                  <c:v>2</c:v>
                </c:pt>
                <c:pt idx="2">
                  <c:v>3</c:v>
                </c:pt>
                <c:pt idx="3">
                  <c:v>5</c:v>
                </c:pt>
              </c:numCache>
            </c:numRef>
          </c:val>
          <c:extLst>
            <c:ext xmlns:c16="http://schemas.microsoft.com/office/drawing/2014/chart" uri="{C3380CC4-5D6E-409C-BE32-E72D297353CC}">
              <c16:uniqueId val="{00000002-9F10-49F3-AAC1-3B4FE47EA679}"/>
            </c:ext>
          </c:extLst>
        </c:ser>
        <c:dLbls>
          <c:showLegendKey val="0"/>
          <c:showVal val="0"/>
          <c:showCatName val="0"/>
          <c:showSerName val="0"/>
          <c:showPercent val="0"/>
          <c:showBubbleSize val="0"/>
        </c:dLbls>
        <c:gapWidth val="150"/>
        <c:overlap val="100"/>
        <c:axId val="1600434368"/>
        <c:axId val="1600431040"/>
      </c:barChart>
      <c:catAx>
        <c:axId val="1600434368"/>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solidFill>
                <a:latin typeface="+mn-lt"/>
                <a:ea typeface="+mn-ea"/>
                <a:cs typeface="+mn-cs"/>
              </a:defRPr>
            </a:pPr>
            <a:endParaRPr lang="en-US"/>
          </a:p>
        </c:txPr>
        <c:crossAx val="1600431040"/>
        <c:crosses val="autoZero"/>
        <c:auto val="1"/>
        <c:lblAlgn val="ctr"/>
        <c:lblOffset val="100"/>
        <c:noMultiLvlLbl val="0"/>
      </c:catAx>
      <c:valAx>
        <c:axId val="1600431040"/>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solidFill>
                <a:latin typeface="+mn-lt"/>
                <a:ea typeface="+mn-ea"/>
                <a:cs typeface="+mn-cs"/>
              </a:defRPr>
            </a:pPr>
            <a:endParaRPr lang="en-US"/>
          </a:p>
        </c:txPr>
        <c:crossAx val="1600434368"/>
        <c:crosses val="autoZero"/>
        <c:crossBetween val="between"/>
      </c:valAx>
      <c:spPr>
        <a:noFill/>
        <a:ln>
          <a:noFill/>
        </a:ln>
        <a:effectLst/>
      </c:spPr>
    </c:plotArea>
    <c:legend>
      <c:legendPos val="t"/>
      <c:overlay val="0"/>
      <c:spPr>
        <a:noFill/>
        <a:ln>
          <a:noFill/>
        </a:ln>
        <a:effectLst/>
      </c:spPr>
      <c:txPr>
        <a:bodyPr rot="0" spcFirstLastPara="1" vertOverflow="ellipsis" vert="horz" wrap="square" anchor="ctr" anchorCtr="1"/>
        <a:lstStyle/>
        <a:p>
          <a:pPr>
            <a:defRPr sz="1197" b="0" i="0" u="none" strike="noStrike" kern="1200" baseline="0">
              <a:solidFill>
                <a:schemeClr val="tx1"/>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solidFill>
            <a:schemeClr val="tx1"/>
          </a:solidFill>
        </a:defRPr>
      </a:pPr>
      <a:endParaRPr lang="en-US"/>
    </a:p>
  </c:txPr>
  <c:externalData r:id="rId3">
    <c:autoUpdate val="0"/>
  </c:externalData>
</c:chartSpace>
</file>

<file path=ppt/charts/chart1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0"/>
          <c:order val="0"/>
          <c:tx>
            <c:strRef>
              <c:f>Sheet1!$B$1</c:f>
              <c:strCache>
                <c:ptCount val="1"/>
                <c:pt idx="0">
                  <c:v>Series 1</c:v>
                </c:pt>
              </c:strCache>
            </c:strRef>
          </c:tx>
          <c:spPr>
            <a:solidFill>
              <a:schemeClr val="accent1"/>
            </a:solidFill>
            <a:ln>
              <a:noFill/>
            </a:ln>
            <a:effectLst/>
          </c:spPr>
          <c:invertIfNegative val="0"/>
          <c:cat>
            <c:strRef>
              <c:f>Sheet1!$A$2:$A$5</c:f>
              <c:strCache>
                <c:ptCount val="4"/>
                <c:pt idx="0">
                  <c:v>Category 1</c:v>
                </c:pt>
                <c:pt idx="1">
                  <c:v>Category 2</c:v>
                </c:pt>
                <c:pt idx="2">
                  <c:v>Category 3</c:v>
                </c:pt>
                <c:pt idx="3">
                  <c:v>Category 4</c:v>
                </c:pt>
              </c:strCache>
            </c:strRef>
          </c:cat>
          <c:val>
            <c:numRef>
              <c:f>Sheet1!$B$2:$B$5</c:f>
              <c:numCache>
                <c:formatCode>General</c:formatCode>
                <c:ptCount val="4"/>
                <c:pt idx="0">
                  <c:v>4.3</c:v>
                </c:pt>
                <c:pt idx="1">
                  <c:v>2.5</c:v>
                </c:pt>
                <c:pt idx="2">
                  <c:v>3.5</c:v>
                </c:pt>
                <c:pt idx="3">
                  <c:v>4.5</c:v>
                </c:pt>
              </c:numCache>
            </c:numRef>
          </c:val>
          <c:extLst>
            <c:ext xmlns:c16="http://schemas.microsoft.com/office/drawing/2014/chart" uri="{C3380CC4-5D6E-409C-BE32-E72D297353CC}">
              <c16:uniqueId val="{00000000-9F10-49F3-AAC1-3B4FE47EA679}"/>
            </c:ext>
          </c:extLst>
        </c:ser>
        <c:ser>
          <c:idx val="1"/>
          <c:order val="1"/>
          <c:tx>
            <c:strRef>
              <c:f>Sheet1!$C$1</c:f>
              <c:strCache>
                <c:ptCount val="1"/>
                <c:pt idx="0">
                  <c:v>Series 2</c:v>
                </c:pt>
              </c:strCache>
            </c:strRef>
          </c:tx>
          <c:spPr>
            <a:solidFill>
              <a:schemeClr val="accent2"/>
            </a:solidFill>
            <a:ln>
              <a:noFill/>
            </a:ln>
            <a:effectLst/>
          </c:spPr>
          <c:invertIfNegative val="0"/>
          <c:cat>
            <c:strRef>
              <c:f>Sheet1!$A$2:$A$5</c:f>
              <c:strCache>
                <c:ptCount val="4"/>
                <c:pt idx="0">
                  <c:v>Category 1</c:v>
                </c:pt>
                <c:pt idx="1">
                  <c:v>Category 2</c:v>
                </c:pt>
                <c:pt idx="2">
                  <c:v>Category 3</c:v>
                </c:pt>
                <c:pt idx="3">
                  <c:v>Category 4</c:v>
                </c:pt>
              </c:strCache>
            </c:strRef>
          </c:cat>
          <c:val>
            <c:numRef>
              <c:f>Sheet1!$C$2:$C$5</c:f>
              <c:numCache>
                <c:formatCode>General</c:formatCode>
                <c:ptCount val="4"/>
                <c:pt idx="0">
                  <c:v>2.4</c:v>
                </c:pt>
                <c:pt idx="1">
                  <c:v>4.4000000000000004</c:v>
                </c:pt>
                <c:pt idx="2">
                  <c:v>1.8</c:v>
                </c:pt>
                <c:pt idx="3">
                  <c:v>2.8</c:v>
                </c:pt>
              </c:numCache>
            </c:numRef>
          </c:val>
          <c:extLst>
            <c:ext xmlns:c16="http://schemas.microsoft.com/office/drawing/2014/chart" uri="{C3380CC4-5D6E-409C-BE32-E72D297353CC}">
              <c16:uniqueId val="{00000001-9F10-49F3-AAC1-3B4FE47EA679}"/>
            </c:ext>
          </c:extLst>
        </c:ser>
        <c:ser>
          <c:idx val="2"/>
          <c:order val="2"/>
          <c:tx>
            <c:strRef>
              <c:f>Sheet1!$D$1</c:f>
              <c:strCache>
                <c:ptCount val="1"/>
                <c:pt idx="0">
                  <c:v>Series 3</c:v>
                </c:pt>
              </c:strCache>
            </c:strRef>
          </c:tx>
          <c:spPr>
            <a:solidFill>
              <a:schemeClr val="accent3"/>
            </a:solidFill>
            <a:ln>
              <a:noFill/>
            </a:ln>
            <a:effectLst/>
          </c:spPr>
          <c:invertIfNegative val="0"/>
          <c:cat>
            <c:strRef>
              <c:f>Sheet1!$A$2:$A$5</c:f>
              <c:strCache>
                <c:ptCount val="4"/>
                <c:pt idx="0">
                  <c:v>Category 1</c:v>
                </c:pt>
                <c:pt idx="1">
                  <c:v>Category 2</c:v>
                </c:pt>
                <c:pt idx="2">
                  <c:v>Category 3</c:v>
                </c:pt>
                <c:pt idx="3">
                  <c:v>Category 4</c:v>
                </c:pt>
              </c:strCache>
            </c:strRef>
          </c:cat>
          <c:val>
            <c:numRef>
              <c:f>Sheet1!$D$2:$D$5</c:f>
              <c:numCache>
                <c:formatCode>General</c:formatCode>
                <c:ptCount val="4"/>
                <c:pt idx="0">
                  <c:v>2</c:v>
                </c:pt>
                <c:pt idx="1">
                  <c:v>2</c:v>
                </c:pt>
                <c:pt idx="2">
                  <c:v>3</c:v>
                </c:pt>
                <c:pt idx="3">
                  <c:v>5</c:v>
                </c:pt>
              </c:numCache>
            </c:numRef>
          </c:val>
          <c:extLst>
            <c:ext xmlns:c16="http://schemas.microsoft.com/office/drawing/2014/chart" uri="{C3380CC4-5D6E-409C-BE32-E72D297353CC}">
              <c16:uniqueId val="{00000002-9F10-49F3-AAC1-3B4FE47EA679}"/>
            </c:ext>
          </c:extLst>
        </c:ser>
        <c:dLbls>
          <c:showLegendKey val="0"/>
          <c:showVal val="0"/>
          <c:showCatName val="0"/>
          <c:showSerName val="0"/>
          <c:showPercent val="0"/>
          <c:showBubbleSize val="0"/>
        </c:dLbls>
        <c:gapWidth val="150"/>
        <c:overlap val="100"/>
        <c:axId val="1600434368"/>
        <c:axId val="1600431040"/>
      </c:barChart>
      <c:catAx>
        <c:axId val="1600434368"/>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solidFill>
                <a:latin typeface="+mn-lt"/>
                <a:ea typeface="+mn-ea"/>
                <a:cs typeface="+mn-cs"/>
              </a:defRPr>
            </a:pPr>
            <a:endParaRPr lang="en-US"/>
          </a:p>
        </c:txPr>
        <c:crossAx val="1600431040"/>
        <c:crosses val="autoZero"/>
        <c:auto val="1"/>
        <c:lblAlgn val="ctr"/>
        <c:lblOffset val="100"/>
        <c:noMultiLvlLbl val="0"/>
      </c:catAx>
      <c:valAx>
        <c:axId val="1600431040"/>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solidFill>
                <a:latin typeface="+mn-lt"/>
                <a:ea typeface="+mn-ea"/>
                <a:cs typeface="+mn-cs"/>
              </a:defRPr>
            </a:pPr>
            <a:endParaRPr lang="en-US"/>
          </a:p>
        </c:txPr>
        <c:crossAx val="1600434368"/>
        <c:crosses val="autoZero"/>
        <c:crossBetween val="between"/>
      </c:valAx>
      <c:spPr>
        <a:noFill/>
        <a:ln>
          <a:noFill/>
        </a:ln>
        <a:effectLst/>
      </c:spPr>
    </c:plotArea>
    <c:legend>
      <c:legendPos val="t"/>
      <c:overlay val="0"/>
      <c:spPr>
        <a:noFill/>
        <a:ln>
          <a:noFill/>
        </a:ln>
        <a:effectLst/>
      </c:spPr>
      <c:txPr>
        <a:bodyPr rot="0" spcFirstLastPara="1" vertOverflow="ellipsis" vert="horz" wrap="square" anchor="ctr" anchorCtr="1"/>
        <a:lstStyle/>
        <a:p>
          <a:pPr>
            <a:defRPr sz="1197" b="0" i="0" u="none" strike="noStrike" kern="1200" baseline="0">
              <a:solidFill>
                <a:schemeClr val="tx1"/>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solidFill>
            <a:schemeClr val="tx1"/>
          </a:solidFill>
        </a:defRPr>
      </a:pPr>
      <a:endParaRPr lang="en-US"/>
    </a:p>
  </c:txPr>
  <c:externalData r:id="rId3">
    <c:autoUpdate val="0"/>
  </c:externalData>
</c:chartSpace>
</file>

<file path=ppt/charts/chart1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0"/>
          <c:order val="0"/>
          <c:tx>
            <c:strRef>
              <c:f>Sheet1!$B$1</c:f>
              <c:strCache>
                <c:ptCount val="1"/>
                <c:pt idx="0">
                  <c:v>Series 1</c:v>
                </c:pt>
              </c:strCache>
            </c:strRef>
          </c:tx>
          <c:spPr>
            <a:solidFill>
              <a:schemeClr val="accent1"/>
            </a:solidFill>
            <a:ln>
              <a:noFill/>
            </a:ln>
            <a:effectLst/>
          </c:spPr>
          <c:invertIfNegative val="0"/>
          <c:cat>
            <c:strRef>
              <c:f>Sheet1!$A$2:$A$5</c:f>
              <c:strCache>
                <c:ptCount val="4"/>
                <c:pt idx="0">
                  <c:v>Category 1</c:v>
                </c:pt>
                <c:pt idx="1">
                  <c:v>Category 2</c:v>
                </c:pt>
                <c:pt idx="2">
                  <c:v>Category 3</c:v>
                </c:pt>
                <c:pt idx="3">
                  <c:v>Category 4</c:v>
                </c:pt>
              </c:strCache>
            </c:strRef>
          </c:cat>
          <c:val>
            <c:numRef>
              <c:f>Sheet1!$B$2:$B$5</c:f>
              <c:numCache>
                <c:formatCode>General</c:formatCode>
                <c:ptCount val="4"/>
                <c:pt idx="0">
                  <c:v>4.3</c:v>
                </c:pt>
                <c:pt idx="1">
                  <c:v>2.5</c:v>
                </c:pt>
                <c:pt idx="2">
                  <c:v>3.5</c:v>
                </c:pt>
                <c:pt idx="3">
                  <c:v>4.5</c:v>
                </c:pt>
              </c:numCache>
            </c:numRef>
          </c:val>
          <c:extLst>
            <c:ext xmlns:c16="http://schemas.microsoft.com/office/drawing/2014/chart" uri="{C3380CC4-5D6E-409C-BE32-E72D297353CC}">
              <c16:uniqueId val="{00000000-9F10-49F3-AAC1-3B4FE47EA679}"/>
            </c:ext>
          </c:extLst>
        </c:ser>
        <c:ser>
          <c:idx val="1"/>
          <c:order val="1"/>
          <c:tx>
            <c:strRef>
              <c:f>Sheet1!$C$1</c:f>
              <c:strCache>
                <c:ptCount val="1"/>
                <c:pt idx="0">
                  <c:v>Series 2</c:v>
                </c:pt>
              </c:strCache>
            </c:strRef>
          </c:tx>
          <c:spPr>
            <a:solidFill>
              <a:schemeClr val="accent2"/>
            </a:solidFill>
            <a:ln>
              <a:noFill/>
            </a:ln>
            <a:effectLst/>
          </c:spPr>
          <c:invertIfNegative val="0"/>
          <c:cat>
            <c:strRef>
              <c:f>Sheet1!$A$2:$A$5</c:f>
              <c:strCache>
                <c:ptCount val="4"/>
                <c:pt idx="0">
                  <c:v>Category 1</c:v>
                </c:pt>
                <c:pt idx="1">
                  <c:v>Category 2</c:v>
                </c:pt>
                <c:pt idx="2">
                  <c:v>Category 3</c:v>
                </c:pt>
                <c:pt idx="3">
                  <c:v>Category 4</c:v>
                </c:pt>
              </c:strCache>
            </c:strRef>
          </c:cat>
          <c:val>
            <c:numRef>
              <c:f>Sheet1!$C$2:$C$5</c:f>
              <c:numCache>
                <c:formatCode>General</c:formatCode>
                <c:ptCount val="4"/>
                <c:pt idx="0">
                  <c:v>2.4</c:v>
                </c:pt>
                <c:pt idx="1">
                  <c:v>4.4000000000000004</c:v>
                </c:pt>
                <c:pt idx="2">
                  <c:v>1.8</c:v>
                </c:pt>
                <c:pt idx="3">
                  <c:v>2.8</c:v>
                </c:pt>
              </c:numCache>
            </c:numRef>
          </c:val>
          <c:extLst>
            <c:ext xmlns:c16="http://schemas.microsoft.com/office/drawing/2014/chart" uri="{C3380CC4-5D6E-409C-BE32-E72D297353CC}">
              <c16:uniqueId val="{00000001-9F10-49F3-AAC1-3B4FE47EA679}"/>
            </c:ext>
          </c:extLst>
        </c:ser>
        <c:ser>
          <c:idx val="2"/>
          <c:order val="2"/>
          <c:tx>
            <c:strRef>
              <c:f>Sheet1!$D$1</c:f>
              <c:strCache>
                <c:ptCount val="1"/>
                <c:pt idx="0">
                  <c:v>Series 3</c:v>
                </c:pt>
              </c:strCache>
            </c:strRef>
          </c:tx>
          <c:spPr>
            <a:solidFill>
              <a:schemeClr val="accent3"/>
            </a:solidFill>
            <a:ln>
              <a:noFill/>
            </a:ln>
            <a:effectLst/>
          </c:spPr>
          <c:invertIfNegative val="0"/>
          <c:cat>
            <c:strRef>
              <c:f>Sheet1!$A$2:$A$5</c:f>
              <c:strCache>
                <c:ptCount val="4"/>
                <c:pt idx="0">
                  <c:v>Category 1</c:v>
                </c:pt>
                <c:pt idx="1">
                  <c:v>Category 2</c:v>
                </c:pt>
                <c:pt idx="2">
                  <c:v>Category 3</c:v>
                </c:pt>
                <c:pt idx="3">
                  <c:v>Category 4</c:v>
                </c:pt>
              </c:strCache>
            </c:strRef>
          </c:cat>
          <c:val>
            <c:numRef>
              <c:f>Sheet1!$D$2:$D$5</c:f>
              <c:numCache>
                <c:formatCode>General</c:formatCode>
                <c:ptCount val="4"/>
                <c:pt idx="0">
                  <c:v>2</c:v>
                </c:pt>
                <c:pt idx="1">
                  <c:v>2</c:v>
                </c:pt>
                <c:pt idx="2">
                  <c:v>3</c:v>
                </c:pt>
                <c:pt idx="3">
                  <c:v>5</c:v>
                </c:pt>
              </c:numCache>
            </c:numRef>
          </c:val>
          <c:extLst>
            <c:ext xmlns:c16="http://schemas.microsoft.com/office/drawing/2014/chart" uri="{C3380CC4-5D6E-409C-BE32-E72D297353CC}">
              <c16:uniqueId val="{00000002-9F10-49F3-AAC1-3B4FE47EA679}"/>
            </c:ext>
          </c:extLst>
        </c:ser>
        <c:dLbls>
          <c:showLegendKey val="0"/>
          <c:showVal val="0"/>
          <c:showCatName val="0"/>
          <c:showSerName val="0"/>
          <c:showPercent val="0"/>
          <c:showBubbleSize val="0"/>
        </c:dLbls>
        <c:gapWidth val="150"/>
        <c:overlap val="100"/>
        <c:axId val="1600434368"/>
        <c:axId val="1600431040"/>
      </c:barChart>
      <c:catAx>
        <c:axId val="1600434368"/>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solidFill>
                <a:latin typeface="+mn-lt"/>
                <a:ea typeface="+mn-ea"/>
                <a:cs typeface="+mn-cs"/>
              </a:defRPr>
            </a:pPr>
            <a:endParaRPr lang="en-US"/>
          </a:p>
        </c:txPr>
        <c:crossAx val="1600431040"/>
        <c:crosses val="autoZero"/>
        <c:auto val="1"/>
        <c:lblAlgn val="ctr"/>
        <c:lblOffset val="100"/>
        <c:noMultiLvlLbl val="0"/>
      </c:catAx>
      <c:valAx>
        <c:axId val="1600431040"/>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solidFill>
                <a:latin typeface="+mn-lt"/>
                <a:ea typeface="+mn-ea"/>
                <a:cs typeface="+mn-cs"/>
              </a:defRPr>
            </a:pPr>
            <a:endParaRPr lang="en-US"/>
          </a:p>
        </c:txPr>
        <c:crossAx val="1600434368"/>
        <c:crosses val="autoZero"/>
        <c:crossBetween val="between"/>
      </c:valAx>
      <c:spPr>
        <a:noFill/>
        <a:ln>
          <a:noFill/>
        </a:ln>
        <a:effectLst/>
      </c:spPr>
    </c:plotArea>
    <c:legend>
      <c:legendPos val="t"/>
      <c:overlay val="0"/>
      <c:spPr>
        <a:noFill/>
        <a:ln>
          <a:noFill/>
        </a:ln>
        <a:effectLst/>
      </c:spPr>
      <c:txPr>
        <a:bodyPr rot="0" spcFirstLastPara="1" vertOverflow="ellipsis" vert="horz" wrap="square" anchor="ctr" anchorCtr="1"/>
        <a:lstStyle/>
        <a:p>
          <a:pPr>
            <a:defRPr sz="1197" b="0" i="0" u="none" strike="noStrike" kern="1200" baseline="0">
              <a:solidFill>
                <a:schemeClr val="tx1"/>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solidFill>
            <a:schemeClr val="tx1"/>
          </a:solidFill>
        </a:defRPr>
      </a:pPr>
      <a:endParaRPr lang="en-US"/>
    </a:p>
  </c:txPr>
  <c:externalData r:id="rId3">
    <c:autoUpdate val="0"/>
  </c:externalData>
</c:chartSpace>
</file>

<file path=ppt/charts/chart1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0"/>
          <c:order val="0"/>
          <c:tx>
            <c:strRef>
              <c:f>Sheet1!$B$1</c:f>
              <c:strCache>
                <c:ptCount val="1"/>
                <c:pt idx="0">
                  <c:v>Series 1</c:v>
                </c:pt>
              </c:strCache>
            </c:strRef>
          </c:tx>
          <c:spPr>
            <a:solidFill>
              <a:schemeClr val="accent1"/>
            </a:solidFill>
            <a:ln>
              <a:noFill/>
            </a:ln>
            <a:effectLst/>
          </c:spPr>
          <c:invertIfNegative val="0"/>
          <c:cat>
            <c:strRef>
              <c:f>Sheet1!$A$2:$A$5</c:f>
              <c:strCache>
                <c:ptCount val="4"/>
                <c:pt idx="0">
                  <c:v>Category 1</c:v>
                </c:pt>
                <c:pt idx="1">
                  <c:v>Category 2</c:v>
                </c:pt>
                <c:pt idx="2">
                  <c:v>Category 3</c:v>
                </c:pt>
                <c:pt idx="3">
                  <c:v>Category 4</c:v>
                </c:pt>
              </c:strCache>
            </c:strRef>
          </c:cat>
          <c:val>
            <c:numRef>
              <c:f>Sheet1!$B$2:$B$5</c:f>
              <c:numCache>
                <c:formatCode>General</c:formatCode>
                <c:ptCount val="4"/>
                <c:pt idx="0">
                  <c:v>4.3</c:v>
                </c:pt>
                <c:pt idx="1">
                  <c:v>2.5</c:v>
                </c:pt>
                <c:pt idx="2">
                  <c:v>3.5</c:v>
                </c:pt>
                <c:pt idx="3">
                  <c:v>4.5</c:v>
                </c:pt>
              </c:numCache>
            </c:numRef>
          </c:val>
          <c:extLst>
            <c:ext xmlns:c16="http://schemas.microsoft.com/office/drawing/2014/chart" uri="{C3380CC4-5D6E-409C-BE32-E72D297353CC}">
              <c16:uniqueId val="{00000000-767B-4F35-8E87-0893A2E3BD35}"/>
            </c:ext>
          </c:extLst>
        </c:ser>
        <c:ser>
          <c:idx val="1"/>
          <c:order val="1"/>
          <c:tx>
            <c:strRef>
              <c:f>Sheet1!$C$1</c:f>
              <c:strCache>
                <c:ptCount val="1"/>
                <c:pt idx="0">
                  <c:v>Series 2</c:v>
                </c:pt>
              </c:strCache>
            </c:strRef>
          </c:tx>
          <c:spPr>
            <a:solidFill>
              <a:schemeClr val="accent2"/>
            </a:solidFill>
            <a:ln>
              <a:noFill/>
            </a:ln>
            <a:effectLst/>
          </c:spPr>
          <c:invertIfNegative val="0"/>
          <c:cat>
            <c:strRef>
              <c:f>Sheet1!$A$2:$A$5</c:f>
              <c:strCache>
                <c:ptCount val="4"/>
                <c:pt idx="0">
                  <c:v>Category 1</c:v>
                </c:pt>
                <c:pt idx="1">
                  <c:v>Category 2</c:v>
                </c:pt>
                <c:pt idx="2">
                  <c:v>Category 3</c:v>
                </c:pt>
                <c:pt idx="3">
                  <c:v>Category 4</c:v>
                </c:pt>
              </c:strCache>
            </c:strRef>
          </c:cat>
          <c:val>
            <c:numRef>
              <c:f>Sheet1!$C$2:$C$5</c:f>
              <c:numCache>
                <c:formatCode>General</c:formatCode>
                <c:ptCount val="4"/>
                <c:pt idx="0">
                  <c:v>2.4</c:v>
                </c:pt>
                <c:pt idx="1">
                  <c:v>4.4000000000000004</c:v>
                </c:pt>
                <c:pt idx="2">
                  <c:v>1.8</c:v>
                </c:pt>
                <c:pt idx="3">
                  <c:v>2.8</c:v>
                </c:pt>
              </c:numCache>
            </c:numRef>
          </c:val>
          <c:extLst>
            <c:ext xmlns:c16="http://schemas.microsoft.com/office/drawing/2014/chart" uri="{C3380CC4-5D6E-409C-BE32-E72D297353CC}">
              <c16:uniqueId val="{00000001-767B-4F35-8E87-0893A2E3BD35}"/>
            </c:ext>
          </c:extLst>
        </c:ser>
        <c:ser>
          <c:idx val="2"/>
          <c:order val="2"/>
          <c:tx>
            <c:strRef>
              <c:f>Sheet1!$D$1</c:f>
              <c:strCache>
                <c:ptCount val="1"/>
                <c:pt idx="0">
                  <c:v>Series 3</c:v>
                </c:pt>
              </c:strCache>
            </c:strRef>
          </c:tx>
          <c:spPr>
            <a:solidFill>
              <a:schemeClr val="accent3"/>
            </a:solidFill>
            <a:ln>
              <a:noFill/>
            </a:ln>
            <a:effectLst/>
          </c:spPr>
          <c:invertIfNegative val="0"/>
          <c:cat>
            <c:strRef>
              <c:f>Sheet1!$A$2:$A$5</c:f>
              <c:strCache>
                <c:ptCount val="4"/>
                <c:pt idx="0">
                  <c:v>Category 1</c:v>
                </c:pt>
                <c:pt idx="1">
                  <c:v>Category 2</c:v>
                </c:pt>
                <c:pt idx="2">
                  <c:v>Category 3</c:v>
                </c:pt>
                <c:pt idx="3">
                  <c:v>Category 4</c:v>
                </c:pt>
              </c:strCache>
            </c:strRef>
          </c:cat>
          <c:val>
            <c:numRef>
              <c:f>Sheet1!$D$2:$D$5</c:f>
              <c:numCache>
                <c:formatCode>General</c:formatCode>
                <c:ptCount val="4"/>
                <c:pt idx="0">
                  <c:v>2</c:v>
                </c:pt>
                <c:pt idx="1">
                  <c:v>2</c:v>
                </c:pt>
                <c:pt idx="2">
                  <c:v>3</c:v>
                </c:pt>
                <c:pt idx="3">
                  <c:v>5</c:v>
                </c:pt>
              </c:numCache>
            </c:numRef>
          </c:val>
          <c:extLst>
            <c:ext xmlns:c16="http://schemas.microsoft.com/office/drawing/2014/chart" uri="{C3380CC4-5D6E-409C-BE32-E72D297353CC}">
              <c16:uniqueId val="{00000002-767B-4F35-8E87-0893A2E3BD35}"/>
            </c:ext>
          </c:extLst>
        </c:ser>
        <c:dLbls>
          <c:showLegendKey val="0"/>
          <c:showVal val="0"/>
          <c:showCatName val="0"/>
          <c:showSerName val="0"/>
          <c:showPercent val="0"/>
          <c:showBubbleSize val="0"/>
        </c:dLbls>
        <c:gapWidth val="150"/>
        <c:overlap val="100"/>
        <c:axId val="1600434368"/>
        <c:axId val="1600431040"/>
      </c:barChart>
      <c:catAx>
        <c:axId val="1600434368"/>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solidFill>
                <a:latin typeface="+mn-lt"/>
                <a:ea typeface="+mn-ea"/>
                <a:cs typeface="+mn-cs"/>
              </a:defRPr>
            </a:pPr>
            <a:endParaRPr lang="en-US"/>
          </a:p>
        </c:txPr>
        <c:crossAx val="1600431040"/>
        <c:crosses val="autoZero"/>
        <c:auto val="1"/>
        <c:lblAlgn val="ctr"/>
        <c:lblOffset val="100"/>
        <c:noMultiLvlLbl val="0"/>
      </c:catAx>
      <c:valAx>
        <c:axId val="1600431040"/>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solidFill>
                <a:latin typeface="+mn-lt"/>
                <a:ea typeface="+mn-ea"/>
                <a:cs typeface="+mn-cs"/>
              </a:defRPr>
            </a:pPr>
            <a:endParaRPr lang="en-US"/>
          </a:p>
        </c:txPr>
        <c:crossAx val="1600434368"/>
        <c:crosses val="autoZero"/>
        <c:crossBetween val="between"/>
      </c:valAx>
      <c:spPr>
        <a:noFill/>
        <a:ln>
          <a:noFill/>
        </a:ln>
        <a:effectLst/>
      </c:spPr>
    </c:plotArea>
    <c:legend>
      <c:legendPos val="t"/>
      <c:overlay val="0"/>
      <c:spPr>
        <a:noFill/>
        <a:ln>
          <a:noFill/>
        </a:ln>
        <a:effectLst/>
      </c:spPr>
      <c:txPr>
        <a:bodyPr rot="0" spcFirstLastPara="1" vertOverflow="ellipsis" vert="horz" wrap="square" anchor="ctr" anchorCtr="1"/>
        <a:lstStyle/>
        <a:p>
          <a:pPr>
            <a:defRPr sz="1197" b="0" i="0" u="none" strike="noStrike" kern="1200" baseline="0">
              <a:solidFill>
                <a:schemeClr val="tx1"/>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solidFill>
            <a:schemeClr val="tx1"/>
          </a:solidFill>
        </a:defRPr>
      </a:pPr>
      <a:endParaRPr lang="en-US"/>
    </a:p>
  </c:txPr>
  <c:externalData r:id="rId3">
    <c:autoUpdate val="0"/>
  </c:externalData>
</c:chartSpace>
</file>

<file path=ppt/charts/chart1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0"/>
          <c:order val="0"/>
          <c:tx>
            <c:strRef>
              <c:f>Sheet1!$B$1</c:f>
              <c:strCache>
                <c:ptCount val="1"/>
                <c:pt idx="0">
                  <c:v>Series 1</c:v>
                </c:pt>
              </c:strCache>
            </c:strRef>
          </c:tx>
          <c:spPr>
            <a:solidFill>
              <a:schemeClr val="accent1"/>
            </a:solidFill>
            <a:ln>
              <a:noFill/>
            </a:ln>
            <a:effectLst/>
          </c:spPr>
          <c:invertIfNegative val="0"/>
          <c:cat>
            <c:strRef>
              <c:f>Sheet1!$A$2:$A$5</c:f>
              <c:strCache>
                <c:ptCount val="4"/>
                <c:pt idx="0">
                  <c:v>Category 1</c:v>
                </c:pt>
                <c:pt idx="1">
                  <c:v>Category 2</c:v>
                </c:pt>
                <c:pt idx="2">
                  <c:v>Category 3</c:v>
                </c:pt>
                <c:pt idx="3">
                  <c:v>Category 4</c:v>
                </c:pt>
              </c:strCache>
            </c:strRef>
          </c:cat>
          <c:val>
            <c:numRef>
              <c:f>Sheet1!$B$2:$B$5</c:f>
              <c:numCache>
                <c:formatCode>General</c:formatCode>
                <c:ptCount val="4"/>
                <c:pt idx="0">
                  <c:v>4.3</c:v>
                </c:pt>
                <c:pt idx="1">
                  <c:v>2.5</c:v>
                </c:pt>
                <c:pt idx="2">
                  <c:v>3.5</c:v>
                </c:pt>
                <c:pt idx="3">
                  <c:v>4.5</c:v>
                </c:pt>
              </c:numCache>
            </c:numRef>
          </c:val>
          <c:extLst>
            <c:ext xmlns:c16="http://schemas.microsoft.com/office/drawing/2014/chart" uri="{C3380CC4-5D6E-409C-BE32-E72D297353CC}">
              <c16:uniqueId val="{00000000-767B-4F35-8E87-0893A2E3BD35}"/>
            </c:ext>
          </c:extLst>
        </c:ser>
        <c:ser>
          <c:idx val="1"/>
          <c:order val="1"/>
          <c:tx>
            <c:strRef>
              <c:f>Sheet1!$C$1</c:f>
              <c:strCache>
                <c:ptCount val="1"/>
                <c:pt idx="0">
                  <c:v>Series 2</c:v>
                </c:pt>
              </c:strCache>
            </c:strRef>
          </c:tx>
          <c:spPr>
            <a:solidFill>
              <a:schemeClr val="accent2"/>
            </a:solidFill>
            <a:ln>
              <a:noFill/>
            </a:ln>
            <a:effectLst/>
          </c:spPr>
          <c:invertIfNegative val="0"/>
          <c:cat>
            <c:strRef>
              <c:f>Sheet1!$A$2:$A$5</c:f>
              <c:strCache>
                <c:ptCount val="4"/>
                <c:pt idx="0">
                  <c:v>Category 1</c:v>
                </c:pt>
                <c:pt idx="1">
                  <c:v>Category 2</c:v>
                </c:pt>
                <c:pt idx="2">
                  <c:v>Category 3</c:v>
                </c:pt>
                <c:pt idx="3">
                  <c:v>Category 4</c:v>
                </c:pt>
              </c:strCache>
            </c:strRef>
          </c:cat>
          <c:val>
            <c:numRef>
              <c:f>Sheet1!$C$2:$C$5</c:f>
              <c:numCache>
                <c:formatCode>General</c:formatCode>
                <c:ptCount val="4"/>
                <c:pt idx="0">
                  <c:v>2.4</c:v>
                </c:pt>
                <c:pt idx="1">
                  <c:v>4.4000000000000004</c:v>
                </c:pt>
                <c:pt idx="2">
                  <c:v>1.8</c:v>
                </c:pt>
                <c:pt idx="3">
                  <c:v>2.8</c:v>
                </c:pt>
              </c:numCache>
            </c:numRef>
          </c:val>
          <c:extLst>
            <c:ext xmlns:c16="http://schemas.microsoft.com/office/drawing/2014/chart" uri="{C3380CC4-5D6E-409C-BE32-E72D297353CC}">
              <c16:uniqueId val="{00000001-767B-4F35-8E87-0893A2E3BD35}"/>
            </c:ext>
          </c:extLst>
        </c:ser>
        <c:ser>
          <c:idx val="2"/>
          <c:order val="2"/>
          <c:tx>
            <c:strRef>
              <c:f>Sheet1!$D$1</c:f>
              <c:strCache>
                <c:ptCount val="1"/>
                <c:pt idx="0">
                  <c:v>Series 3</c:v>
                </c:pt>
              </c:strCache>
            </c:strRef>
          </c:tx>
          <c:spPr>
            <a:solidFill>
              <a:schemeClr val="accent3"/>
            </a:solidFill>
            <a:ln>
              <a:noFill/>
            </a:ln>
            <a:effectLst/>
          </c:spPr>
          <c:invertIfNegative val="0"/>
          <c:cat>
            <c:strRef>
              <c:f>Sheet1!$A$2:$A$5</c:f>
              <c:strCache>
                <c:ptCount val="4"/>
                <c:pt idx="0">
                  <c:v>Category 1</c:v>
                </c:pt>
                <c:pt idx="1">
                  <c:v>Category 2</c:v>
                </c:pt>
                <c:pt idx="2">
                  <c:v>Category 3</c:v>
                </c:pt>
                <c:pt idx="3">
                  <c:v>Category 4</c:v>
                </c:pt>
              </c:strCache>
            </c:strRef>
          </c:cat>
          <c:val>
            <c:numRef>
              <c:f>Sheet1!$D$2:$D$5</c:f>
              <c:numCache>
                <c:formatCode>General</c:formatCode>
                <c:ptCount val="4"/>
                <c:pt idx="0">
                  <c:v>2</c:v>
                </c:pt>
                <c:pt idx="1">
                  <c:v>2</c:v>
                </c:pt>
                <c:pt idx="2">
                  <c:v>3</c:v>
                </c:pt>
                <c:pt idx="3">
                  <c:v>5</c:v>
                </c:pt>
              </c:numCache>
            </c:numRef>
          </c:val>
          <c:extLst>
            <c:ext xmlns:c16="http://schemas.microsoft.com/office/drawing/2014/chart" uri="{C3380CC4-5D6E-409C-BE32-E72D297353CC}">
              <c16:uniqueId val="{00000002-767B-4F35-8E87-0893A2E3BD35}"/>
            </c:ext>
          </c:extLst>
        </c:ser>
        <c:dLbls>
          <c:showLegendKey val="0"/>
          <c:showVal val="0"/>
          <c:showCatName val="0"/>
          <c:showSerName val="0"/>
          <c:showPercent val="0"/>
          <c:showBubbleSize val="0"/>
        </c:dLbls>
        <c:gapWidth val="150"/>
        <c:overlap val="100"/>
        <c:axId val="1600434368"/>
        <c:axId val="1600431040"/>
      </c:barChart>
      <c:catAx>
        <c:axId val="1600434368"/>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solidFill>
                <a:latin typeface="+mn-lt"/>
                <a:ea typeface="+mn-ea"/>
                <a:cs typeface="+mn-cs"/>
              </a:defRPr>
            </a:pPr>
            <a:endParaRPr lang="en-US"/>
          </a:p>
        </c:txPr>
        <c:crossAx val="1600431040"/>
        <c:crosses val="autoZero"/>
        <c:auto val="1"/>
        <c:lblAlgn val="ctr"/>
        <c:lblOffset val="100"/>
        <c:noMultiLvlLbl val="0"/>
      </c:catAx>
      <c:valAx>
        <c:axId val="1600431040"/>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solidFill>
                <a:latin typeface="+mn-lt"/>
                <a:ea typeface="+mn-ea"/>
                <a:cs typeface="+mn-cs"/>
              </a:defRPr>
            </a:pPr>
            <a:endParaRPr lang="en-US"/>
          </a:p>
        </c:txPr>
        <c:crossAx val="1600434368"/>
        <c:crosses val="autoZero"/>
        <c:crossBetween val="between"/>
      </c:valAx>
      <c:spPr>
        <a:noFill/>
        <a:ln>
          <a:noFill/>
        </a:ln>
        <a:effectLst/>
      </c:spPr>
    </c:plotArea>
    <c:legend>
      <c:legendPos val="t"/>
      <c:overlay val="0"/>
      <c:spPr>
        <a:noFill/>
        <a:ln>
          <a:noFill/>
        </a:ln>
        <a:effectLst/>
      </c:spPr>
      <c:txPr>
        <a:bodyPr rot="0" spcFirstLastPara="1" vertOverflow="ellipsis" vert="horz" wrap="square" anchor="ctr" anchorCtr="1"/>
        <a:lstStyle/>
        <a:p>
          <a:pPr>
            <a:defRPr sz="1197" b="0" i="0" u="none" strike="noStrike" kern="1200" baseline="0">
              <a:solidFill>
                <a:schemeClr val="tx1"/>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solidFill>
            <a:schemeClr val="tx1"/>
          </a:solidFill>
        </a:defRPr>
      </a:pPr>
      <a:endParaRPr lang="en-US"/>
    </a:p>
  </c:txPr>
  <c:externalData r:id="rId3">
    <c:autoUpdate val="0"/>
  </c:externalData>
</c:chartSpace>
</file>

<file path=ppt/charts/chart1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0"/>
          <c:order val="0"/>
          <c:tx>
            <c:strRef>
              <c:f>Sheet1!$B$1</c:f>
              <c:strCache>
                <c:ptCount val="1"/>
                <c:pt idx="0">
                  <c:v>Series 1</c:v>
                </c:pt>
              </c:strCache>
            </c:strRef>
          </c:tx>
          <c:spPr>
            <a:solidFill>
              <a:schemeClr val="accent1"/>
            </a:solidFill>
            <a:ln>
              <a:noFill/>
            </a:ln>
            <a:effectLst/>
          </c:spPr>
          <c:invertIfNegative val="0"/>
          <c:cat>
            <c:strRef>
              <c:f>Sheet1!$A$2:$A$5</c:f>
              <c:strCache>
                <c:ptCount val="4"/>
                <c:pt idx="0">
                  <c:v>Category 1</c:v>
                </c:pt>
                <c:pt idx="1">
                  <c:v>Category 2</c:v>
                </c:pt>
                <c:pt idx="2">
                  <c:v>Category 3</c:v>
                </c:pt>
                <c:pt idx="3">
                  <c:v>Category 4</c:v>
                </c:pt>
              </c:strCache>
            </c:strRef>
          </c:cat>
          <c:val>
            <c:numRef>
              <c:f>Sheet1!$B$2:$B$5</c:f>
              <c:numCache>
                <c:formatCode>General</c:formatCode>
                <c:ptCount val="4"/>
                <c:pt idx="0">
                  <c:v>4.3</c:v>
                </c:pt>
                <c:pt idx="1">
                  <c:v>2.5</c:v>
                </c:pt>
                <c:pt idx="2">
                  <c:v>3.5</c:v>
                </c:pt>
                <c:pt idx="3">
                  <c:v>4.5</c:v>
                </c:pt>
              </c:numCache>
            </c:numRef>
          </c:val>
          <c:extLst>
            <c:ext xmlns:c16="http://schemas.microsoft.com/office/drawing/2014/chart" uri="{C3380CC4-5D6E-409C-BE32-E72D297353CC}">
              <c16:uniqueId val="{00000000-767B-4F35-8E87-0893A2E3BD35}"/>
            </c:ext>
          </c:extLst>
        </c:ser>
        <c:ser>
          <c:idx val="1"/>
          <c:order val="1"/>
          <c:tx>
            <c:strRef>
              <c:f>Sheet1!$C$1</c:f>
              <c:strCache>
                <c:ptCount val="1"/>
                <c:pt idx="0">
                  <c:v>Series 2</c:v>
                </c:pt>
              </c:strCache>
            </c:strRef>
          </c:tx>
          <c:spPr>
            <a:solidFill>
              <a:schemeClr val="accent2"/>
            </a:solidFill>
            <a:ln>
              <a:noFill/>
            </a:ln>
            <a:effectLst/>
          </c:spPr>
          <c:invertIfNegative val="0"/>
          <c:cat>
            <c:strRef>
              <c:f>Sheet1!$A$2:$A$5</c:f>
              <c:strCache>
                <c:ptCount val="4"/>
                <c:pt idx="0">
                  <c:v>Category 1</c:v>
                </c:pt>
                <c:pt idx="1">
                  <c:v>Category 2</c:v>
                </c:pt>
                <c:pt idx="2">
                  <c:v>Category 3</c:v>
                </c:pt>
                <c:pt idx="3">
                  <c:v>Category 4</c:v>
                </c:pt>
              </c:strCache>
            </c:strRef>
          </c:cat>
          <c:val>
            <c:numRef>
              <c:f>Sheet1!$C$2:$C$5</c:f>
              <c:numCache>
                <c:formatCode>General</c:formatCode>
                <c:ptCount val="4"/>
                <c:pt idx="0">
                  <c:v>2.4</c:v>
                </c:pt>
                <c:pt idx="1">
                  <c:v>4.4000000000000004</c:v>
                </c:pt>
                <c:pt idx="2">
                  <c:v>1.8</c:v>
                </c:pt>
                <c:pt idx="3">
                  <c:v>2.8</c:v>
                </c:pt>
              </c:numCache>
            </c:numRef>
          </c:val>
          <c:extLst>
            <c:ext xmlns:c16="http://schemas.microsoft.com/office/drawing/2014/chart" uri="{C3380CC4-5D6E-409C-BE32-E72D297353CC}">
              <c16:uniqueId val="{00000001-767B-4F35-8E87-0893A2E3BD35}"/>
            </c:ext>
          </c:extLst>
        </c:ser>
        <c:ser>
          <c:idx val="2"/>
          <c:order val="2"/>
          <c:tx>
            <c:strRef>
              <c:f>Sheet1!$D$1</c:f>
              <c:strCache>
                <c:ptCount val="1"/>
                <c:pt idx="0">
                  <c:v>Series 3</c:v>
                </c:pt>
              </c:strCache>
            </c:strRef>
          </c:tx>
          <c:spPr>
            <a:solidFill>
              <a:schemeClr val="accent3"/>
            </a:solidFill>
            <a:ln>
              <a:noFill/>
            </a:ln>
            <a:effectLst/>
          </c:spPr>
          <c:invertIfNegative val="0"/>
          <c:cat>
            <c:strRef>
              <c:f>Sheet1!$A$2:$A$5</c:f>
              <c:strCache>
                <c:ptCount val="4"/>
                <c:pt idx="0">
                  <c:v>Category 1</c:v>
                </c:pt>
                <c:pt idx="1">
                  <c:v>Category 2</c:v>
                </c:pt>
                <c:pt idx="2">
                  <c:v>Category 3</c:v>
                </c:pt>
                <c:pt idx="3">
                  <c:v>Category 4</c:v>
                </c:pt>
              </c:strCache>
            </c:strRef>
          </c:cat>
          <c:val>
            <c:numRef>
              <c:f>Sheet1!$D$2:$D$5</c:f>
              <c:numCache>
                <c:formatCode>General</c:formatCode>
                <c:ptCount val="4"/>
                <c:pt idx="0">
                  <c:v>2</c:v>
                </c:pt>
                <c:pt idx="1">
                  <c:v>2</c:v>
                </c:pt>
                <c:pt idx="2">
                  <c:v>3</c:v>
                </c:pt>
                <c:pt idx="3">
                  <c:v>5</c:v>
                </c:pt>
              </c:numCache>
            </c:numRef>
          </c:val>
          <c:extLst>
            <c:ext xmlns:c16="http://schemas.microsoft.com/office/drawing/2014/chart" uri="{C3380CC4-5D6E-409C-BE32-E72D297353CC}">
              <c16:uniqueId val="{00000002-767B-4F35-8E87-0893A2E3BD35}"/>
            </c:ext>
          </c:extLst>
        </c:ser>
        <c:dLbls>
          <c:showLegendKey val="0"/>
          <c:showVal val="0"/>
          <c:showCatName val="0"/>
          <c:showSerName val="0"/>
          <c:showPercent val="0"/>
          <c:showBubbleSize val="0"/>
        </c:dLbls>
        <c:gapWidth val="150"/>
        <c:overlap val="100"/>
        <c:axId val="1600434368"/>
        <c:axId val="1600431040"/>
      </c:barChart>
      <c:catAx>
        <c:axId val="1600434368"/>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solidFill>
                <a:latin typeface="+mn-lt"/>
                <a:ea typeface="+mn-ea"/>
                <a:cs typeface="+mn-cs"/>
              </a:defRPr>
            </a:pPr>
            <a:endParaRPr lang="en-US"/>
          </a:p>
        </c:txPr>
        <c:crossAx val="1600431040"/>
        <c:crosses val="autoZero"/>
        <c:auto val="1"/>
        <c:lblAlgn val="ctr"/>
        <c:lblOffset val="100"/>
        <c:noMultiLvlLbl val="0"/>
      </c:catAx>
      <c:valAx>
        <c:axId val="1600431040"/>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solidFill>
                <a:latin typeface="+mn-lt"/>
                <a:ea typeface="+mn-ea"/>
                <a:cs typeface="+mn-cs"/>
              </a:defRPr>
            </a:pPr>
            <a:endParaRPr lang="en-US"/>
          </a:p>
        </c:txPr>
        <c:crossAx val="1600434368"/>
        <c:crosses val="autoZero"/>
        <c:crossBetween val="between"/>
      </c:valAx>
      <c:spPr>
        <a:noFill/>
        <a:ln>
          <a:noFill/>
        </a:ln>
        <a:effectLst/>
      </c:spPr>
    </c:plotArea>
    <c:legend>
      <c:legendPos val="t"/>
      <c:overlay val="0"/>
      <c:spPr>
        <a:noFill/>
        <a:ln>
          <a:noFill/>
        </a:ln>
        <a:effectLst/>
      </c:spPr>
      <c:txPr>
        <a:bodyPr rot="0" spcFirstLastPara="1" vertOverflow="ellipsis" vert="horz" wrap="square" anchor="ctr" anchorCtr="1"/>
        <a:lstStyle/>
        <a:p>
          <a:pPr>
            <a:defRPr sz="1197" b="0" i="0" u="none" strike="noStrike" kern="1200" baseline="0">
              <a:solidFill>
                <a:schemeClr val="tx1"/>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solidFill>
            <a:schemeClr val="tx1"/>
          </a:solidFill>
        </a:defRPr>
      </a:pPr>
      <a:endParaRPr lang="en-US"/>
    </a:p>
  </c:txPr>
  <c:externalData r:id="rId3">
    <c:autoUpdate val="0"/>
  </c:externalData>
</c:chartSpace>
</file>

<file path=ppt/charts/chart1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0"/>
          <c:order val="0"/>
          <c:tx>
            <c:strRef>
              <c:f>Sheet1!$B$1</c:f>
              <c:strCache>
                <c:ptCount val="1"/>
                <c:pt idx="0">
                  <c:v>Series 1</c:v>
                </c:pt>
              </c:strCache>
            </c:strRef>
          </c:tx>
          <c:spPr>
            <a:solidFill>
              <a:schemeClr val="accent1"/>
            </a:solidFill>
            <a:ln>
              <a:noFill/>
            </a:ln>
            <a:effectLst/>
          </c:spPr>
          <c:invertIfNegative val="0"/>
          <c:cat>
            <c:strRef>
              <c:f>Sheet1!$A$2:$A$5</c:f>
              <c:strCache>
                <c:ptCount val="4"/>
                <c:pt idx="0">
                  <c:v>Category 1</c:v>
                </c:pt>
                <c:pt idx="1">
                  <c:v>Category 2</c:v>
                </c:pt>
                <c:pt idx="2">
                  <c:v>Category 3</c:v>
                </c:pt>
                <c:pt idx="3">
                  <c:v>Category 4</c:v>
                </c:pt>
              </c:strCache>
            </c:strRef>
          </c:cat>
          <c:val>
            <c:numRef>
              <c:f>Sheet1!$B$2:$B$5</c:f>
              <c:numCache>
                <c:formatCode>General</c:formatCode>
                <c:ptCount val="4"/>
                <c:pt idx="0">
                  <c:v>4.3</c:v>
                </c:pt>
                <c:pt idx="1">
                  <c:v>2.5</c:v>
                </c:pt>
                <c:pt idx="2">
                  <c:v>3.5</c:v>
                </c:pt>
                <c:pt idx="3">
                  <c:v>4.5</c:v>
                </c:pt>
              </c:numCache>
            </c:numRef>
          </c:val>
          <c:extLst>
            <c:ext xmlns:c16="http://schemas.microsoft.com/office/drawing/2014/chart" uri="{C3380CC4-5D6E-409C-BE32-E72D297353CC}">
              <c16:uniqueId val="{00000000-767B-4F35-8E87-0893A2E3BD35}"/>
            </c:ext>
          </c:extLst>
        </c:ser>
        <c:ser>
          <c:idx val="1"/>
          <c:order val="1"/>
          <c:tx>
            <c:strRef>
              <c:f>Sheet1!$C$1</c:f>
              <c:strCache>
                <c:ptCount val="1"/>
                <c:pt idx="0">
                  <c:v>Series 2</c:v>
                </c:pt>
              </c:strCache>
            </c:strRef>
          </c:tx>
          <c:spPr>
            <a:solidFill>
              <a:schemeClr val="accent2"/>
            </a:solidFill>
            <a:ln>
              <a:noFill/>
            </a:ln>
            <a:effectLst/>
          </c:spPr>
          <c:invertIfNegative val="0"/>
          <c:cat>
            <c:strRef>
              <c:f>Sheet1!$A$2:$A$5</c:f>
              <c:strCache>
                <c:ptCount val="4"/>
                <c:pt idx="0">
                  <c:v>Category 1</c:v>
                </c:pt>
                <c:pt idx="1">
                  <c:v>Category 2</c:v>
                </c:pt>
                <c:pt idx="2">
                  <c:v>Category 3</c:v>
                </c:pt>
                <c:pt idx="3">
                  <c:v>Category 4</c:v>
                </c:pt>
              </c:strCache>
            </c:strRef>
          </c:cat>
          <c:val>
            <c:numRef>
              <c:f>Sheet1!$C$2:$C$5</c:f>
              <c:numCache>
                <c:formatCode>General</c:formatCode>
                <c:ptCount val="4"/>
                <c:pt idx="0">
                  <c:v>2.4</c:v>
                </c:pt>
                <c:pt idx="1">
                  <c:v>4.4000000000000004</c:v>
                </c:pt>
                <c:pt idx="2">
                  <c:v>1.8</c:v>
                </c:pt>
                <c:pt idx="3">
                  <c:v>2.8</c:v>
                </c:pt>
              </c:numCache>
            </c:numRef>
          </c:val>
          <c:extLst>
            <c:ext xmlns:c16="http://schemas.microsoft.com/office/drawing/2014/chart" uri="{C3380CC4-5D6E-409C-BE32-E72D297353CC}">
              <c16:uniqueId val="{00000001-767B-4F35-8E87-0893A2E3BD35}"/>
            </c:ext>
          </c:extLst>
        </c:ser>
        <c:ser>
          <c:idx val="2"/>
          <c:order val="2"/>
          <c:tx>
            <c:strRef>
              <c:f>Sheet1!$D$1</c:f>
              <c:strCache>
                <c:ptCount val="1"/>
                <c:pt idx="0">
                  <c:v>Series 3</c:v>
                </c:pt>
              </c:strCache>
            </c:strRef>
          </c:tx>
          <c:spPr>
            <a:solidFill>
              <a:schemeClr val="accent3"/>
            </a:solidFill>
            <a:ln>
              <a:noFill/>
            </a:ln>
            <a:effectLst/>
          </c:spPr>
          <c:invertIfNegative val="0"/>
          <c:cat>
            <c:strRef>
              <c:f>Sheet1!$A$2:$A$5</c:f>
              <c:strCache>
                <c:ptCount val="4"/>
                <c:pt idx="0">
                  <c:v>Category 1</c:v>
                </c:pt>
                <c:pt idx="1">
                  <c:v>Category 2</c:v>
                </c:pt>
                <c:pt idx="2">
                  <c:v>Category 3</c:v>
                </c:pt>
                <c:pt idx="3">
                  <c:v>Category 4</c:v>
                </c:pt>
              </c:strCache>
            </c:strRef>
          </c:cat>
          <c:val>
            <c:numRef>
              <c:f>Sheet1!$D$2:$D$5</c:f>
              <c:numCache>
                <c:formatCode>General</c:formatCode>
                <c:ptCount val="4"/>
                <c:pt idx="0">
                  <c:v>2</c:v>
                </c:pt>
                <c:pt idx="1">
                  <c:v>2</c:v>
                </c:pt>
                <c:pt idx="2">
                  <c:v>3</c:v>
                </c:pt>
                <c:pt idx="3">
                  <c:v>5</c:v>
                </c:pt>
              </c:numCache>
            </c:numRef>
          </c:val>
          <c:extLst>
            <c:ext xmlns:c16="http://schemas.microsoft.com/office/drawing/2014/chart" uri="{C3380CC4-5D6E-409C-BE32-E72D297353CC}">
              <c16:uniqueId val="{00000002-767B-4F35-8E87-0893A2E3BD35}"/>
            </c:ext>
          </c:extLst>
        </c:ser>
        <c:dLbls>
          <c:showLegendKey val="0"/>
          <c:showVal val="0"/>
          <c:showCatName val="0"/>
          <c:showSerName val="0"/>
          <c:showPercent val="0"/>
          <c:showBubbleSize val="0"/>
        </c:dLbls>
        <c:gapWidth val="150"/>
        <c:overlap val="100"/>
        <c:axId val="1600434368"/>
        <c:axId val="1600431040"/>
      </c:barChart>
      <c:catAx>
        <c:axId val="1600434368"/>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solidFill>
                <a:latin typeface="+mn-lt"/>
                <a:ea typeface="+mn-ea"/>
                <a:cs typeface="+mn-cs"/>
              </a:defRPr>
            </a:pPr>
            <a:endParaRPr lang="en-US"/>
          </a:p>
        </c:txPr>
        <c:crossAx val="1600431040"/>
        <c:crosses val="autoZero"/>
        <c:auto val="1"/>
        <c:lblAlgn val="ctr"/>
        <c:lblOffset val="100"/>
        <c:noMultiLvlLbl val="0"/>
      </c:catAx>
      <c:valAx>
        <c:axId val="1600431040"/>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solidFill>
                <a:latin typeface="+mn-lt"/>
                <a:ea typeface="+mn-ea"/>
                <a:cs typeface="+mn-cs"/>
              </a:defRPr>
            </a:pPr>
            <a:endParaRPr lang="en-US"/>
          </a:p>
        </c:txPr>
        <c:crossAx val="1600434368"/>
        <c:crosses val="autoZero"/>
        <c:crossBetween val="between"/>
      </c:valAx>
      <c:spPr>
        <a:noFill/>
        <a:ln>
          <a:noFill/>
        </a:ln>
        <a:effectLst/>
      </c:spPr>
    </c:plotArea>
    <c:legend>
      <c:legendPos val="t"/>
      <c:overlay val="0"/>
      <c:spPr>
        <a:noFill/>
        <a:ln>
          <a:noFill/>
        </a:ln>
        <a:effectLst/>
      </c:spPr>
      <c:txPr>
        <a:bodyPr rot="0" spcFirstLastPara="1" vertOverflow="ellipsis" vert="horz" wrap="square" anchor="ctr" anchorCtr="1"/>
        <a:lstStyle/>
        <a:p>
          <a:pPr>
            <a:defRPr sz="1197" b="0" i="0" u="none" strike="noStrike" kern="1200" baseline="0">
              <a:solidFill>
                <a:schemeClr val="tx1"/>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solidFill>
            <a:schemeClr val="tx1"/>
          </a:solidFill>
        </a:defRPr>
      </a:pPr>
      <a:endParaRPr lang="en-US"/>
    </a:p>
  </c:txPr>
  <c:externalData r:id="rId3">
    <c:autoUpdate val="0"/>
  </c:externalData>
</c:chartSpace>
</file>

<file path=ppt/charts/chart1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0"/>
          <c:order val="0"/>
          <c:tx>
            <c:strRef>
              <c:f>Sheet1!$B$1</c:f>
              <c:strCache>
                <c:ptCount val="1"/>
                <c:pt idx="0">
                  <c:v>Series 1</c:v>
                </c:pt>
              </c:strCache>
            </c:strRef>
          </c:tx>
          <c:spPr>
            <a:solidFill>
              <a:schemeClr val="accent1"/>
            </a:solidFill>
            <a:ln>
              <a:noFill/>
            </a:ln>
            <a:effectLst/>
          </c:spPr>
          <c:invertIfNegative val="0"/>
          <c:cat>
            <c:strRef>
              <c:f>Sheet1!$A$2:$A$5</c:f>
              <c:strCache>
                <c:ptCount val="4"/>
                <c:pt idx="0">
                  <c:v>Category 1</c:v>
                </c:pt>
                <c:pt idx="1">
                  <c:v>Category 2</c:v>
                </c:pt>
                <c:pt idx="2">
                  <c:v>Category 3</c:v>
                </c:pt>
                <c:pt idx="3">
                  <c:v>Category 4</c:v>
                </c:pt>
              </c:strCache>
            </c:strRef>
          </c:cat>
          <c:val>
            <c:numRef>
              <c:f>Sheet1!$B$2:$B$5</c:f>
              <c:numCache>
                <c:formatCode>General</c:formatCode>
                <c:ptCount val="4"/>
                <c:pt idx="0">
                  <c:v>4.3</c:v>
                </c:pt>
                <c:pt idx="1">
                  <c:v>2.5</c:v>
                </c:pt>
                <c:pt idx="2">
                  <c:v>3.5</c:v>
                </c:pt>
                <c:pt idx="3">
                  <c:v>4.5</c:v>
                </c:pt>
              </c:numCache>
            </c:numRef>
          </c:val>
          <c:extLst>
            <c:ext xmlns:c16="http://schemas.microsoft.com/office/drawing/2014/chart" uri="{C3380CC4-5D6E-409C-BE32-E72D297353CC}">
              <c16:uniqueId val="{00000000-6D4F-4D84-95FB-F73872FA016B}"/>
            </c:ext>
          </c:extLst>
        </c:ser>
        <c:ser>
          <c:idx val="1"/>
          <c:order val="1"/>
          <c:tx>
            <c:strRef>
              <c:f>Sheet1!$C$1</c:f>
              <c:strCache>
                <c:ptCount val="1"/>
                <c:pt idx="0">
                  <c:v>Series 2</c:v>
                </c:pt>
              </c:strCache>
            </c:strRef>
          </c:tx>
          <c:spPr>
            <a:solidFill>
              <a:schemeClr val="accent2"/>
            </a:solidFill>
            <a:ln>
              <a:noFill/>
            </a:ln>
            <a:effectLst/>
          </c:spPr>
          <c:invertIfNegative val="0"/>
          <c:cat>
            <c:strRef>
              <c:f>Sheet1!$A$2:$A$5</c:f>
              <c:strCache>
                <c:ptCount val="4"/>
                <c:pt idx="0">
                  <c:v>Category 1</c:v>
                </c:pt>
                <c:pt idx="1">
                  <c:v>Category 2</c:v>
                </c:pt>
                <c:pt idx="2">
                  <c:v>Category 3</c:v>
                </c:pt>
                <c:pt idx="3">
                  <c:v>Category 4</c:v>
                </c:pt>
              </c:strCache>
            </c:strRef>
          </c:cat>
          <c:val>
            <c:numRef>
              <c:f>Sheet1!$C$2:$C$5</c:f>
              <c:numCache>
                <c:formatCode>General</c:formatCode>
                <c:ptCount val="4"/>
                <c:pt idx="0">
                  <c:v>2.4</c:v>
                </c:pt>
                <c:pt idx="1">
                  <c:v>4.4000000000000004</c:v>
                </c:pt>
                <c:pt idx="2">
                  <c:v>1.8</c:v>
                </c:pt>
                <c:pt idx="3">
                  <c:v>2.8</c:v>
                </c:pt>
              </c:numCache>
            </c:numRef>
          </c:val>
          <c:extLst>
            <c:ext xmlns:c16="http://schemas.microsoft.com/office/drawing/2014/chart" uri="{C3380CC4-5D6E-409C-BE32-E72D297353CC}">
              <c16:uniqueId val="{00000001-6D4F-4D84-95FB-F73872FA016B}"/>
            </c:ext>
          </c:extLst>
        </c:ser>
        <c:ser>
          <c:idx val="2"/>
          <c:order val="2"/>
          <c:tx>
            <c:strRef>
              <c:f>Sheet1!$D$1</c:f>
              <c:strCache>
                <c:ptCount val="1"/>
                <c:pt idx="0">
                  <c:v>Series 3</c:v>
                </c:pt>
              </c:strCache>
            </c:strRef>
          </c:tx>
          <c:spPr>
            <a:solidFill>
              <a:schemeClr val="accent3"/>
            </a:solidFill>
            <a:ln>
              <a:noFill/>
            </a:ln>
            <a:effectLst/>
          </c:spPr>
          <c:invertIfNegative val="0"/>
          <c:cat>
            <c:strRef>
              <c:f>Sheet1!$A$2:$A$5</c:f>
              <c:strCache>
                <c:ptCount val="4"/>
                <c:pt idx="0">
                  <c:v>Category 1</c:v>
                </c:pt>
                <c:pt idx="1">
                  <c:v>Category 2</c:v>
                </c:pt>
                <c:pt idx="2">
                  <c:v>Category 3</c:v>
                </c:pt>
                <c:pt idx="3">
                  <c:v>Category 4</c:v>
                </c:pt>
              </c:strCache>
            </c:strRef>
          </c:cat>
          <c:val>
            <c:numRef>
              <c:f>Sheet1!$D$2:$D$5</c:f>
              <c:numCache>
                <c:formatCode>General</c:formatCode>
                <c:ptCount val="4"/>
                <c:pt idx="0">
                  <c:v>2</c:v>
                </c:pt>
                <c:pt idx="1">
                  <c:v>2</c:v>
                </c:pt>
                <c:pt idx="2">
                  <c:v>3</c:v>
                </c:pt>
                <c:pt idx="3">
                  <c:v>5</c:v>
                </c:pt>
              </c:numCache>
            </c:numRef>
          </c:val>
          <c:extLst>
            <c:ext xmlns:c16="http://schemas.microsoft.com/office/drawing/2014/chart" uri="{C3380CC4-5D6E-409C-BE32-E72D297353CC}">
              <c16:uniqueId val="{00000002-6D4F-4D84-95FB-F73872FA016B}"/>
            </c:ext>
          </c:extLst>
        </c:ser>
        <c:dLbls>
          <c:showLegendKey val="0"/>
          <c:showVal val="0"/>
          <c:showCatName val="0"/>
          <c:showSerName val="0"/>
          <c:showPercent val="0"/>
          <c:showBubbleSize val="0"/>
        </c:dLbls>
        <c:gapWidth val="150"/>
        <c:overlap val="100"/>
        <c:axId val="1600434368"/>
        <c:axId val="1600431040"/>
      </c:barChart>
      <c:catAx>
        <c:axId val="1600434368"/>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solidFill>
                <a:latin typeface="+mn-lt"/>
                <a:ea typeface="+mn-ea"/>
                <a:cs typeface="+mn-cs"/>
              </a:defRPr>
            </a:pPr>
            <a:endParaRPr lang="en-US"/>
          </a:p>
        </c:txPr>
        <c:crossAx val="1600431040"/>
        <c:crosses val="autoZero"/>
        <c:auto val="1"/>
        <c:lblAlgn val="ctr"/>
        <c:lblOffset val="100"/>
        <c:noMultiLvlLbl val="0"/>
      </c:catAx>
      <c:valAx>
        <c:axId val="1600431040"/>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solidFill>
                <a:latin typeface="+mn-lt"/>
                <a:ea typeface="+mn-ea"/>
                <a:cs typeface="+mn-cs"/>
              </a:defRPr>
            </a:pPr>
            <a:endParaRPr lang="en-US"/>
          </a:p>
        </c:txPr>
        <c:crossAx val="1600434368"/>
        <c:crosses val="autoZero"/>
        <c:crossBetween val="between"/>
      </c:valAx>
      <c:spPr>
        <a:noFill/>
        <a:ln>
          <a:noFill/>
        </a:ln>
        <a:effectLst/>
      </c:spPr>
    </c:plotArea>
    <c:legend>
      <c:legendPos val="t"/>
      <c:overlay val="0"/>
      <c:spPr>
        <a:noFill/>
        <a:ln>
          <a:noFill/>
        </a:ln>
        <a:effectLst/>
      </c:spPr>
      <c:txPr>
        <a:bodyPr rot="0" spcFirstLastPara="1" vertOverflow="ellipsis" vert="horz" wrap="square" anchor="ctr" anchorCtr="1"/>
        <a:lstStyle/>
        <a:p>
          <a:pPr>
            <a:defRPr sz="1197" b="0" i="0" u="none" strike="noStrike" kern="1200" baseline="0">
              <a:solidFill>
                <a:schemeClr val="tx1"/>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solidFill>
            <a:schemeClr val="tx1"/>
          </a:solidFill>
        </a:defRPr>
      </a:pPr>
      <a:endParaRPr lang="en-US"/>
    </a:p>
  </c:txPr>
  <c:externalData r:id="rId3">
    <c:autoUpdate val="0"/>
  </c:externalData>
</c:chartSpace>
</file>

<file path=ppt/charts/chart1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0"/>
          <c:order val="0"/>
          <c:tx>
            <c:strRef>
              <c:f>Sheet1!$B$1</c:f>
              <c:strCache>
                <c:ptCount val="1"/>
                <c:pt idx="0">
                  <c:v>Series 1</c:v>
                </c:pt>
              </c:strCache>
            </c:strRef>
          </c:tx>
          <c:spPr>
            <a:solidFill>
              <a:schemeClr val="accent1"/>
            </a:solidFill>
            <a:ln>
              <a:noFill/>
            </a:ln>
            <a:effectLst/>
          </c:spPr>
          <c:invertIfNegative val="0"/>
          <c:cat>
            <c:strRef>
              <c:f>Sheet1!$A$2:$A$5</c:f>
              <c:strCache>
                <c:ptCount val="4"/>
                <c:pt idx="0">
                  <c:v>Category 1</c:v>
                </c:pt>
                <c:pt idx="1">
                  <c:v>Category 2</c:v>
                </c:pt>
                <c:pt idx="2">
                  <c:v>Category 3</c:v>
                </c:pt>
                <c:pt idx="3">
                  <c:v>Category 4</c:v>
                </c:pt>
              </c:strCache>
            </c:strRef>
          </c:cat>
          <c:val>
            <c:numRef>
              <c:f>Sheet1!$B$2:$B$5</c:f>
              <c:numCache>
                <c:formatCode>General</c:formatCode>
                <c:ptCount val="4"/>
                <c:pt idx="0">
                  <c:v>4.3</c:v>
                </c:pt>
                <c:pt idx="1">
                  <c:v>2.5</c:v>
                </c:pt>
                <c:pt idx="2">
                  <c:v>3.5</c:v>
                </c:pt>
                <c:pt idx="3">
                  <c:v>4.5</c:v>
                </c:pt>
              </c:numCache>
            </c:numRef>
          </c:val>
          <c:extLst>
            <c:ext xmlns:c16="http://schemas.microsoft.com/office/drawing/2014/chart" uri="{C3380CC4-5D6E-409C-BE32-E72D297353CC}">
              <c16:uniqueId val="{00000000-6D4F-4D84-95FB-F73872FA016B}"/>
            </c:ext>
          </c:extLst>
        </c:ser>
        <c:ser>
          <c:idx val="1"/>
          <c:order val="1"/>
          <c:tx>
            <c:strRef>
              <c:f>Sheet1!$C$1</c:f>
              <c:strCache>
                <c:ptCount val="1"/>
                <c:pt idx="0">
                  <c:v>Series 2</c:v>
                </c:pt>
              </c:strCache>
            </c:strRef>
          </c:tx>
          <c:spPr>
            <a:solidFill>
              <a:schemeClr val="accent2"/>
            </a:solidFill>
            <a:ln>
              <a:noFill/>
            </a:ln>
            <a:effectLst/>
          </c:spPr>
          <c:invertIfNegative val="0"/>
          <c:cat>
            <c:strRef>
              <c:f>Sheet1!$A$2:$A$5</c:f>
              <c:strCache>
                <c:ptCount val="4"/>
                <c:pt idx="0">
                  <c:v>Category 1</c:v>
                </c:pt>
                <c:pt idx="1">
                  <c:v>Category 2</c:v>
                </c:pt>
                <c:pt idx="2">
                  <c:v>Category 3</c:v>
                </c:pt>
                <c:pt idx="3">
                  <c:v>Category 4</c:v>
                </c:pt>
              </c:strCache>
            </c:strRef>
          </c:cat>
          <c:val>
            <c:numRef>
              <c:f>Sheet1!$C$2:$C$5</c:f>
              <c:numCache>
                <c:formatCode>General</c:formatCode>
                <c:ptCount val="4"/>
                <c:pt idx="0">
                  <c:v>2.4</c:v>
                </c:pt>
                <c:pt idx="1">
                  <c:v>4.4000000000000004</c:v>
                </c:pt>
                <c:pt idx="2">
                  <c:v>1.8</c:v>
                </c:pt>
                <c:pt idx="3">
                  <c:v>2.8</c:v>
                </c:pt>
              </c:numCache>
            </c:numRef>
          </c:val>
          <c:extLst>
            <c:ext xmlns:c16="http://schemas.microsoft.com/office/drawing/2014/chart" uri="{C3380CC4-5D6E-409C-BE32-E72D297353CC}">
              <c16:uniqueId val="{00000001-6D4F-4D84-95FB-F73872FA016B}"/>
            </c:ext>
          </c:extLst>
        </c:ser>
        <c:ser>
          <c:idx val="2"/>
          <c:order val="2"/>
          <c:tx>
            <c:strRef>
              <c:f>Sheet1!$D$1</c:f>
              <c:strCache>
                <c:ptCount val="1"/>
                <c:pt idx="0">
                  <c:v>Series 3</c:v>
                </c:pt>
              </c:strCache>
            </c:strRef>
          </c:tx>
          <c:spPr>
            <a:solidFill>
              <a:schemeClr val="accent3"/>
            </a:solidFill>
            <a:ln>
              <a:noFill/>
            </a:ln>
            <a:effectLst/>
          </c:spPr>
          <c:invertIfNegative val="0"/>
          <c:cat>
            <c:strRef>
              <c:f>Sheet1!$A$2:$A$5</c:f>
              <c:strCache>
                <c:ptCount val="4"/>
                <c:pt idx="0">
                  <c:v>Category 1</c:v>
                </c:pt>
                <c:pt idx="1">
                  <c:v>Category 2</c:v>
                </c:pt>
                <c:pt idx="2">
                  <c:v>Category 3</c:v>
                </c:pt>
                <c:pt idx="3">
                  <c:v>Category 4</c:v>
                </c:pt>
              </c:strCache>
            </c:strRef>
          </c:cat>
          <c:val>
            <c:numRef>
              <c:f>Sheet1!$D$2:$D$5</c:f>
              <c:numCache>
                <c:formatCode>General</c:formatCode>
                <c:ptCount val="4"/>
                <c:pt idx="0">
                  <c:v>2</c:v>
                </c:pt>
                <c:pt idx="1">
                  <c:v>2</c:v>
                </c:pt>
                <c:pt idx="2">
                  <c:v>3</c:v>
                </c:pt>
                <c:pt idx="3">
                  <c:v>5</c:v>
                </c:pt>
              </c:numCache>
            </c:numRef>
          </c:val>
          <c:extLst>
            <c:ext xmlns:c16="http://schemas.microsoft.com/office/drawing/2014/chart" uri="{C3380CC4-5D6E-409C-BE32-E72D297353CC}">
              <c16:uniqueId val="{00000002-6D4F-4D84-95FB-F73872FA016B}"/>
            </c:ext>
          </c:extLst>
        </c:ser>
        <c:dLbls>
          <c:showLegendKey val="0"/>
          <c:showVal val="0"/>
          <c:showCatName val="0"/>
          <c:showSerName val="0"/>
          <c:showPercent val="0"/>
          <c:showBubbleSize val="0"/>
        </c:dLbls>
        <c:gapWidth val="150"/>
        <c:overlap val="100"/>
        <c:axId val="1600434368"/>
        <c:axId val="1600431040"/>
      </c:barChart>
      <c:catAx>
        <c:axId val="1600434368"/>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solidFill>
                <a:latin typeface="+mn-lt"/>
                <a:ea typeface="+mn-ea"/>
                <a:cs typeface="+mn-cs"/>
              </a:defRPr>
            </a:pPr>
            <a:endParaRPr lang="en-US"/>
          </a:p>
        </c:txPr>
        <c:crossAx val="1600431040"/>
        <c:crosses val="autoZero"/>
        <c:auto val="1"/>
        <c:lblAlgn val="ctr"/>
        <c:lblOffset val="100"/>
        <c:noMultiLvlLbl val="0"/>
      </c:catAx>
      <c:valAx>
        <c:axId val="1600431040"/>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solidFill>
                <a:latin typeface="+mn-lt"/>
                <a:ea typeface="+mn-ea"/>
                <a:cs typeface="+mn-cs"/>
              </a:defRPr>
            </a:pPr>
            <a:endParaRPr lang="en-US"/>
          </a:p>
        </c:txPr>
        <c:crossAx val="1600434368"/>
        <c:crosses val="autoZero"/>
        <c:crossBetween val="between"/>
      </c:valAx>
      <c:spPr>
        <a:noFill/>
        <a:ln>
          <a:noFill/>
        </a:ln>
        <a:effectLst/>
      </c:spPr>
    </c:plotArea>
    <c:legend>
      <c:legendPos val="t"/>
      <c:overlay val="0"/>
      <c:spPr>
        <a:noFill/>
        <a:ln>
          <a:noFill/>
        </a:ln>
        <a:effectLst/>
      </c:spPr>
      <c:txPr>
        <a:bodyPr rot="0" spcFirstLastPara="1" vertOverflow="ellipsis" vert="horz" wrap="square" anchor="ctr" anchorCtr="1"/>
        <a:lstStyle/>
        <a:p>
          <a:pPr>
            <a:defRPr sz="1197" b="0" i="0" u="none" strike="noStrike" kern="1200" baseline="0">
              <a:solidFill>
                <a:schemeClr val="tx1"/>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solidFill>
            <a:schemeClr val="tx1"/>
          </a:solidFill>
        </a:defRPr>
      </a:pPr>
      <a:endParaRPr lang="en-US"/>
    </a:p>
  </c:txPr>
  <c:externalData r:id="rId3">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0"/>
          <c:order val="0"/>
          <c:tx>
            <c:strRef>
              <c:f>Sheet1!$B$1</c:f>
              <c:strCache>
                <c:ptCount val="1"/>
                <c:pt idx="0">
                  <c:v>Series 1</c:v>
                </c:pt>
              </c:strCache>
            </c:strRef>
          </c:tx>
          <c:spPr>
            <a:solidFill>
              <a:schemeClr val="accent1"/>
            </a:solidFill>
            <a:ln>
              <a:noFill/>
            </a:ln>
            <a:effectLst/>
          </c:spPr>
          <c:invertIfNegative val="0"/>
          <c:cat>
            <c:strRef>
              <c:f>Sheet1!$A$2:$A$5</c:f>
              <c:strCache>
                <c:ptCount val="4"/>
                <c:pt idx="0">
                  <c:v>Category 1</c:v>
                </c:pt>
                <c:pt idx="1">
                  <c:v>Category 2</c:v>
                </c:pt>
                <c:pt idx="2">
                  <c:v>Category 3</c:v>
                </c:pt>
                <c:pt idx="3">
                  <c:v>Category 4</c:v>
                </c:pt>
              </c:strCache>
            </c:strRef>
          </c:cat>
          <c:val>
            <c:numRef>
              <c:f>Sheet1!$B$2:$B$5</c:f>
              <c:numCache>
                <c:formatCode>General</c:formatCode>
                <c:ptCount val="4"/>
                <c:pt idx="0">
                  <c:v>4.3</c:v>
                </c:pt>
                <c:pt idx="1">
                  <c:v>2.5</c:v>
                </c:pt>
                <c:pt idx="2">
                  <c:v>3.5</c:v>
                </c:pt>
                <c:pt idx="3">
                  <c:v>4.5</c:v>
                </c:pt>
              </c:numCache>
            </c:numRef>
          </c:val>
          <c:extLst>
            <c:ext xmlns:c16="http://schemas.microsoft.com/office/drawing/2014/chart" uri="{C3380CC4-5D6E-409C-BE32-E72D297353CC}">
              <c16:uniqueId val="{00000000-9F10-49F3-AAC1-3B4FE47EA679}"/>
            </c:ext>
          </c:extLst>
        </c:ser>
        <c:ser>
          <c:idx val="1"/>
          <c:order val="1"/>
          <c:tx>
            <c:strRef>
              <c:f>Sheet1!$C$1</c:f>
              <c:strCache>
                <c:ptCount val="1"/>
                <c:pt idx="0">
                  <c:v>Series 2</c:v>
                </c:pt>
              </c:strCache>
            </c:strRef>
          </c:tx>
          <c:spPr>
            <a:solidFill>
              <a:schemeClr val="accent2"/>
            </a:solidFill>
            <a:ln>
              <a:noFill/>
            </a:ln>
            <a:effectLst/>
          </c:spPr>
          <c:invertIfNegative val="0"/>
          <c:cat>
            <c:strRef>
              <c:f>Sheet1!$A$2:$A$5</c:f>
              <c:strCache>
                <c:ptCount val="4"/>
                <c:pt idx="0">
                  <c:v>Category 1</c:v>
                </c:pt>
                <c:pt idx="1">
                  <c:v>Category 2</c:v>
                </c:pt>
                <c:pt idx="2">
                  <c:v>Category 3</c:v>
                </c:pt>
                <c:pt idx="3">
                  <c:v>Category 4</c:v>
                </c:pt>
              </c:strCache>
            </c:strRef>
          </c:cat>
          <c:val>
            <c:numRef>
              <c:f>Sheet1!$C$2:$C$5</c:f>
              <c:numCache>
                <c:formatCode>General</c:formatCode>
                <c:ptCount val="4"/>
                <c:pt idx="0">
                  <c:v>2.4</c:v>
                </c:pt>
                <c:pt idx="1">
                  <c:v>4.4000000000000004</c:v>
                </c:pt>
                <c:pt idx="2">
                  <c:v>1.8</c:v>
                </c:pt>
                <c:pt idx="3">
                  <c:v>2.8</c:v>
                </c:pt>
              </c:numCache>
            </c:numRef>
          </c:val>
          <c:extLst>
            <c:ext xmlns:c16="http://schemas.microsoft.com/office/drawing/2014/chart" uri="{C3380CC4-5D6E-409C-BE32-E72D297353CC}">
              <c16:uniqueId val="{00000001-9F10-49F3-AAC1-3B4FE47EA679}"/>
            </c:ext>
          </c:extLst>
        </c:ser>
        <c:ser>
          <c:idx val="2"/>
          <c:order val="2"/>
          <c:tx>
            <c:strRef>
              <c:f>Sheet1!$D$1</c:f>
              <c:strCache>
                <c:ptCount val="1"/>
                <c:pt idx="0">
                  <c:v>Series 3</c:v>
                </c:pt>
              </c:strCache>
            </c:strRef>
          </c:tx>
          <c:spPr>
            <a:solidFill>
              <a:schemeClr val="accent3"/>
            </a:solidFill>
            <a:ln>
              <a:noFill/>
            </a:ln>
            <a:effectLst/>
          </c:spPr>
          <c:invertIfNegative val="0"/>
          <c:cat>
            <c:strRef>
              <c:f>Sheet1!$A$2:$A$5</c:f>
              <c:strCache>
                <c:ptCount val="4"/>
                <c:pt idx="0">
                  <c:v>Category 1</c:v>
                </c:pt>
                <c:pt idx="1">
                  <c:v>Category 2</c:v>
                </c:pt>
                <c:pt idx="2">
                  <c:v>Category 3</c:v>
                </c:pt>
                <c:pt idx="3">
                  <c:v>Category 4</c:v>
                </c:pt>
              </c:strCache>
            </c:strRef>
          </c:cat>
          <c:val>
            <c:numRef>
              <c:f>Sheet1!$D$2:$D$5</c:f>
              <c:numCache>
                <c:formatCode>General</c:formatCode>
                <c:ptCount val="4"/>
                <c:pt idx="0">
                  <c:v>2</c:v>
                </c:pt>
                <c:pt idx="1">
                  <c:v>2</c:v>
                </c:pt>
                <c:pt idx="2">
                  <c:v>3</c:v>
                </c:pt>
                <c:pt idx="3">
                  <c:v>5</c:v>
                </c:pt>
              </c:numCache>
            </c:numRef>
          </c:val>
          <c:extLst>
            <c:ext xmlns:c16="http://schemas.microsoft.com/office/drawing/2014/chart" uri="{C3380CC4-5D6E-409C-BE32-E72D297353CC}">
              <c16:uniqueId val="{00000002-9F10-49F3-AAC1-3B4FE47EA679}"/>
            </c:ext>
          </c:extLst>
        </c:ser>
        <c:dLbls>
          <c:showLegendKey val="0"/>
          <c:showVal val="0"/>
          <c:showCatName val="0"/>
          <c:showSerName val="0"/>
          <c:showPercent val="0"/>
          <c:showBubbleSize val="0"/>
        </c:dLbls>
        <c:gapWidth val="150"/>
        <c:overlap val="100"/>
        <c:axId val="1600434368"/>
        <c:axId val="1600431040"/>
      </c:barChart>
      <c:catAx>
        <c:axId val="1600434368"/>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solidFill>
                <a:latin typeface="+mn-lt"/>
                <a:ea typeface="+mn-ea"/>
                <a:cs typeface="+mn-cs"/>
              </a:defRPr>
            </a:pPr>
            <a:endParaRPr lang="en-US"/>
          </a:p>
        </c:txPr>
        <c:crossAx val="1600431040"/>
        <c:crosses val="autoZero"/>
        <c:auto val="1"/>
        <c:lblAlgn val="ctr"/>
        <c:lblOffset val="100"/>
        <c:noMultiLvlLbl val="0"/>
      </c:catAx>
      <c:valAx>
        <c:axId val="1600431040"/>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solidFill>
                <a:latin typeface="+mn-lt"/>
                <a:ea typeface="+mn-ea"/>
                <a:cs typeface="+mn-cs"/>
              </a:defRPr>
            </a:pPr>
            <a:endParaRPr lang="en-US"/>
          </a:p>
        </c:txPr>
        <c:crossAx val="1600434368"/>
        <c:crosses val="autoZero"/>
        <c:crossBetween val="between"/>
      </c:valAx>
      <c:spPr>
        <a:noFill/>
        <a:ln>
          <a:noFill/>
        </a:ln>
        <a:effectLst/>
      </c:spPr>
    </c:plotArea>
    <c:legend>
      <c:legendPos val="t"/>
      <c:overlay val="0"/>
      <c:spPr>
        <a:noFill/>
        <a:ln>
          <a:noFill/>
        </a:ln>
        <a:effectLst/>
      </c:spPr>
      <c:txPr>
        <a:bodyPr rot="0" spcFirstLastPara="1" vertOverflow="ellipsis" vert="horz" wrap="square" anchor="ctr" anchorCtr="1"/>
        <a:lstStyle/>
        <a:p>
          <a:pPr>
            <a:defRPr sz="1197" b="0" i="0" u="none" strike="noStrike" kern="1200" baseline="0">
              <a:solidFill>
                <a:schemeClr val="tx1"/>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solidFill>
            <a:schemeClr val="tx1"/>
          </a:solidFill>
        </a:defRPr>
      </a:pPr>
      <a:endParaRPr lang="en-US"/>
    </a:p>
  </c:txPr>
  <c:externalData r:id="rId3">
    <c:autoUpdate val="0"/>
  </c:externalData>
</c:chartSpace>
</file>

<file path=ppt/charts/chart2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0"/>
          <c:order val="0"/>
          <c:tx>
            <c:strRef>
              <c:f>Sheet1!$B$1</c:f>
              <c:strCache>
                <c:ptCount val="1"/>
                <c:pt idx="0">
                  <c:v>Series 1</c:v>
                </c:pt>
              </c:strCache>
            </c:strRef>
          </c:tx>
          <c:spPr>
            <a:solidFill>
              <a:schemeClr val="accent1"/>
            </a:solidFill>
            <a:ln>
              <a:noFill/>
            </a:ln>
            <a:effectLst/>
          </c:spPr>
          <c:invertIfNegative val="0"/>
          <c:cat>
            <c:strRef>
              <c:f>Sheet1!$A$2:$A$5</c:f>
              <c:strCache>
                <c:ptCount val="4"/>
                <c:pt idx="0">
                  <c:v>Category 1</c:v>
                </c:pt>
                <c:pt idx="1">
                  <c:v>Category 2</c:v>
                </c:pt>
                <c:pt idx="2">
                  <c:v>Category 3</c:v>
                </c:pt>
                <c:pt idx="3">
                  <c:v>Category 4</c:v>
                </c:pt>
              </c:strCache>
            </c:strRef>
          </c:cat>
          <c:val>
            <c:numRef>
              <c:f>Sheet1!$B$2:$B$5</c:f>
              <c:numCache>
                <c:formatCode>General</c:formatCode>
                <c:ptCount val="4"/>
                <c:pt idx="0">
                  <c:v>4.3</c:v>
                </c:pt>
                <c:pt idx="1">
                  <c:v>2.5</c:v>
                </c:pt>
                <c:pt idx="2">
                  <c:v>3.5</c:v>
                </c:pt>
                <c:pt idx="3">
                  <c:v>4.5</c:v>
                </c:pt>
              </c:numCache>
            </c:numRef>
          </c:val>
          <c:extLst>
            <c:ext xmlns:c16="http://schemas.microsoft.com/office/drawing/2014/chart" uri="{C3380CC4-5D6E-409C-BE32-E72D297353CC}">
              <c16:uniqueId val="{00000000-9F10-49F3-AAC1-3B4FE47EA679}"/>
            </c:ext>
          </c:extLst>
        </c:ser>
        <c:ser>
          <c:idx val="1"/>
          <c:order val="1"/>
          <c:tx>
            <c:strRef>
              <c:f>Sheet1!$C$1</c:f>
              <c:strCache>
                <c:ptCount val="1"/>
                <c:pt idx="0">
                  <c:v>Series 2</c:v>
                </c:pt>
              </c:strCache>
            </c:strRef>
          </c:tx>
          <c:spPr>
            <a:solidFill>
              <a:schemeClr val="accent2"/>
            </a:solidFill>
            <a:ln>
              <a:noFill/>
            </a:ln>
            <a:effectLst/>
          </c:spPr>
          <c:invertIfNegative val="0"/>
          <c:cat>
            <c:strRef>
              <c:f>Sheet1!$A$2:$A$5</c:f>
              <c:strCache>
                <c:ptCount val="4"/>
                <c:pt idx="0">
                  <c:v>Category 1</c:v>
                </c:pt>
                <c:pt idx="1">
                  <c:v>Category 2</c:v>
                </c:pt>
                <c:pt idx="2">
                  <c:v>Category 3</c:v>
                </c:pt>
                <c:pt idx="3">
                  <c:v>Category 4</c:v>
                </c:pt>
              </c:strCache>
            </c:strRef>
          </c:cat>
          <c:val>
            <c:numRef>
              <c:f>Sheet1!$C$2:$C$5</c:f>
              <c:numCache>
                <c:formatCode>General</c:formatCode>
                <c:ptCount val="4"/>
                <c:pt idx="0">
                  <c:v>2.4</c:v>
                </c:pt>
                <c:pt idx="1">
                  <c:v>4.4000000000000004</c:v>
                </c:pt>
                <c:pt idx="2">
                  <c:v>1.8</c:v>
                </c:pt>
                <c:pt idx="3">
                  <c:v>2.8</c:v>
                </c:pt>
              </c:numCache>
            </c:numRef>
          </c:val>
          <c:extLst>
            <c:ext xmlns:c16="http://schemas.microsoft.com/office/drawing/2014/chart" uri="{C3380CC4-5D6E-409C-BE32-E72D297353CC}">
              <c16:uniqueId val="{00000001-9F10-49F3-AAC1-3B4FE47EA679}"/>
            </c:ext>
          </c:extLst>
        </c:ser>
        <c:ser>
          <c:idx val="2"/>
          <c:order val="2"/>
          <c:tx>
            <c:strRef>
              <c:f>Sheet1!$D$1</c:f>
              <c:strCache>
                <c:ptCount val="1"/>
                <c:pt idx="0">
                  <c:v>Series 3</c:v>
                </c:pt>
              </c:strCache>
            </c:strRef>
          </c:tx>
          <c:spPr>
            <a:solidFill>
              <a:schemeClr val="accent3"/>
            </a:solidFill>
            <a:ln>
              <a:noFill/>
            </a:ln>
            <a:effectLst/>
          </c:spPr>
          <c:invertIfNegative val="0"/>
          <c:cat>
            <c:strRef>
              <c:f>Sheet1!$A$2:$A$5</c:f>
              <c:strCache>
                <c:ptCount val="4"/>
                <c:pt idx="0">
                  <c:v>Category 1</c:v>
                </c:pt>
                <c:pt idx="1">
                  <c:v>Category 2</c:v>
                </c:pt>
                <c:pt idx="2">
                  <c:v>Category 3</c:v>
                </c:pt>
                <c:pt idx="3">
                  <c:v>Category 4</c:v>
                </c:pt>
              </c:strCache>
            </c:strRef>
          </c:cat>
          <c:val>
            <c:numRef>
              <c:f>Sheet1!$D$2:$D$5</c:f>
              <c:numCache>
                <c:formatCode>General</c:formatCode>
                <c:ptCount val="4"/>
                <c:pt idx="0">
                  <c:v>2</c:v>
                </c:pt>
                <c:pt idx="1">
                  <c:v>2</c:v>
                </c:pt>
                <c:pt idx="2">
                  <c:v>3</c:v>
                </c:pt>
                <c:pt idx="3">
                  <c:v>5</c:v>
                </c:pt>
              </c:numCache>
            </c:numRef>
          </c:val>
          <c:extLst>
            <c:ext xmlns:c16="http://schemas.microsoft.com/office/drawing/2014/chart" uri="{C3380CC4-5D6E-409C-BE32-E72D297353CC}">
              <c16:uniqueId val="{00000002-9F10-49F3-AAC1-3B4FE47EA679}"/>
            </c:ext>
          </c:extLst>
        </c:ser>
        <c:dLbls>
          <c:showLegendKey val="0"/>
          <c:showVal val="0"/>
          <c:showCatName val="0"/>
          <c:showSerName val="0"/>
          <c:showPercent val="0"/>
          <c:showBubbleSize val="0"/>
        </c:dLbls>
        <c:gapWidth val="150"/>
        <c:overlap val="100"/>
        <c:axId val="1600434368"/>
        <c:axId val="1600431040"/>
      </c:barChart>
      <c:catAx>
        <c:axId val="1600434368"/>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50" b="0" i="0" u="none" strike="noStrike" kern="1200" baseline="0">
                <a:solidFill>
                  <a:schemeClr val="tx1"/>
                </a:solidFill>
                <a:latin typeface="+mn-lt"/>
                <a:ea typeface="+mn-ea"/>
                <a:cs typeface="+mn-cs"/>
              </a:defRPr>
            </a:pPr>
            <a:endParaRPr lang="en-US"/>
          </a:p>
        </c:txPr>
        <c:crossAx val="1600431040"/>
        <c:crosses val="autoZero"/>
        <c:auto val="1"/>
        <c:lblAlgn val="ctr"/>
        <c:lblOffset val="100"/>
        <c:noMultiLvlLbl val="0"/>
      </c:catAx>
      <c:valAx>
        <c:axId val="1600431040"/>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050" b="0" i="0" u="none" strike="noStrike" kern="1200" baseline="0">
                <a:solidFill>
                  <a:schemeClr val="tx1"/>
                </a:solidFill>
                <a:latin typeface="+mn-lt"/>
                <a:ea typeface="+mn-ea"/>
                <a:cs typeface="+mn-cs"/>
              </a:defRPr>
            </a:pPr>
            <a:endParaRPr lang="en-US"/>
          </a:p>
        </c:txPr>
        <c:crossAx val="1600434368"/>
        <c:crosses val="autoZero"/>
        <c:crossBetween val="between"/>
      </c:valAx>
      <c:spPr>
        <a:noFill/>
        <a:ln>
          <a:noFill/>
        </a:ln>
        <a:effectLst/>
      </c:spPr>
    </c:plotArea>
    <c:legend>
      <c:legendPos val="t"/>
      <c:overlay val="0"/>
      <c:spPr>
        <a:noFill/>
        <a:ln>
          <a:noFill/>
        </a:ln>
        <a:effectLst/>
      </c:spPr>
      <c:txPr>
        <a:bodyPr rot="0" spcFirstLastPara="1" vertOverflow="ellipsis" vert="horz" wrap="square" anchor="ctr" anchorCtr="1"/>
        <a:lstStyle/>
        <a:p>
          <a:pPr>
            <a:defRPr sz="1050" b="0" i="0" u="none" strike="noStrike" kern="1200" baseline="0">
              <a:solidFill>
                <a:schemeClr val="tx1"/>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050">
          <a:solidFill>
            <a:schemeClr val="tx1"/>
          </a:solidFill>
        </a:defRPr>
      </a:pPr>
      <a:endParaRPr lang="en-US"/>
    </a:p>
  </c:txPr>
  <c:externalData r:id="rId3">
    <c:autoUpdate val="0"/>
  </c:externalData>
</c:chartSpace>
</file>

<file path=ppt/charts/chart2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0"/>
          <c:order val="0"/>
          <c:tx>
            <c:strRef>
              <c:f>Sheet1!$B$1</c:f>
              <c:strCache>
                <c:ptCount val="1"/>
                <c:pt idx="0">
                  <c:v>Series 1</c:v>
                </c:pt>
              </c:strCache>
            </c:strRef>
          </c:tx>
          <c:spPr>
            <a:solidFill>
              <a:schemeClr val="accent1"/>
            </a:solidFill>
            <a:ln>
              <a:noFill/>
            </a:ln>
            <a:effectLst/>
          </c:spPr>
          <c:invertIfNegative val="0"/>
          <c:cat>
            <c:strRef>
              <c:f>Sheet1!$A$2:$A$5</c:f>
              <c:strCache>
                <c:ptCount val="4"/>
                <c:pt idx="0">
                  <c:v>Category 1</c:v>
                </c:pt>
                <c:pt idx="1">
                  <c:v>Category 2</c:v>
                </c:pt>
                <c:pt idx="2">
                  <c:v>Category 3</c:v>
                </c:pt>
                <c:pt idx="3">
                  <c:v>Category 4</c:v>
                </c:pt>
              </c:strCache>
            </c:strRef>
          </c:cat>
          <c:val>
            <c:numRef>
              <c:f>Sheet1!$B$2:$B$5</c:f>
              <c:numCache>
                <c:formatCode>General</c:formatCode>
                <c:ptCount val="4"/>
                <c:pt idx="0">
                  <c:v>4.3</c:v>
                </c:pt>
                <c:pt idx="1">
                  <c:v>2.5</c:v>
                </c:pt>
                <c:pt idx="2">
                  <c:v>3.5</c:v>
                </c:pt>
                <c:pt idx="3">
                  <c:v>4.5</c:v>
                </c:pt>
              </c:numCache>
            </c:numRef>
          </c:val>
          <c:extLst>
            <c:ext xmlns:c16="http://schemas.microsoft.com/office/drawing/2014/chart" uri="{C3380CC4-5D6E-409C-BE32-E72D297353CC}">
              <c16:uniqueId val="{00000000-9F10-49F3-AAC1-3B4FE47EA679}"/>
            </c:ext>
          </c:extLst>
        </c:ser>
        <c:ser>
          <c:idx val="1"/>
          <c:order val="1"/>
          <c:tx>
            <c:strRef>
              <c:f>Sheet1!$C$1</c:f>
              <c:strCache>
                <c:ptCount val="1"/>
                <c:pt idx="0">
                  <c:v>Series 2</c:v>
                </c:pt>
              </c:strCache>
            </c:strRef>
          </c:tx>
          <c:spPr>
            <a:solidFill>
              <a:schemeClr val="accent2"/>
            </a:solidFill>
            <a:ln>
              <a:noFill/>
            </a:ln>
            <a:effectLst/>
          </c:spPr>
          <c:invertIfNegative val="0"/>
          <c:cat>
            <c:strRef>
              <c:f>Sheet1!$A$2:$A$5</c:f>
              <c:strCache>
                <c:ptCount val="4"/>
                <c:pt idx="0">
                  <c:v>Category 1</c:v>
                </c:pt>
                <c:pt idx="1">
                  <c:v>Category 2</c:v>
                </c:pt>
                <c:pt idx="2">
                  <c:v>Category 3</c:v>
                </c:pt>
                <c:pt idx="3">
                  <c:v>Category 4</c:v>
                </c:pt>
              </c:strCache>
            </c:strRef>
          </c:cat>
          <c:val>
            <c:numRef>
              <c:f>Sheet1!$C$2:$C$5</c:f>
              <c:numCache>
                <c:formatCode>General</c:formatCode>
                <c:ptCount val="4"/>
                <c:pt idx="0">
                  <c:v>2.4</c:v>
                </c:pt>
                <c:pt idx="1">
                  <c:v>4.4000000000000004</c:v>
                </c:pt>
                <c:pt idx="2">
                  <c:v>1.8</c:v>
                </c:pt>
                <c:pt idx="3">
                  <c:v>2.8</c:v>
                </c:pt>
              </c:numCache>
            </c:numRef>
          </c:val>
          <c:extLst>
            <c:ext xmlns:c16="http://schemas.microsoft.com/office/drawing/2014/chart" uri="{C3380CC4-5D6E-409C-BE32-E72D297353CC}">
              <c16:uniqueId val="{00000001-9F10-49F3-AAC1-3B4FE47EA679}"/>
            </c:ext>
          </c:extLst>
        </c:ser>
        <c:ser>
          <c:idx val="2"/>
          <c:order val="2"/>
          <c:tx>
            <c:strRef>
              <c:f>Sheet1!$D$1</c:f>
              <c:strCache>
                <c:ptCount val="1"/>
                <c:pt idx="0">
                  <c:v>Series 3</c:v>
                </c:pt>
              </c:strCache>
            </c:strRef>
          </c:tx>
          <c:spPr>
            <a:solidFill>
              <a:schemeClr val="accent3"/>
            </a:solidFill>
            <a:ln>
              <a:noFill/>
            </a:ln>
            <a:effectLst/>
          </c:spPr>
          <c:invertIfNegative val="0"/>
          <c:cat>
            <c:strRef>
              <c:f>Sheet1!$A$2:$A$5</c:f>
              <c:strCache>
                <c:ptCount val="4"/>
                <c:pt idx="0">
                  <c:v>Category 1</c:v>
                </c:pt>
                <c:pt idx="1">
                  <c:v>Category 2</c:v>
                </c:pt>
                <c:pt idx="2">
                  <c:v>Category 3</c:v>
                </c:pt>
                <c:pt idx="3">
                  <c:v>Category 4</c:v>
                </c:pt>
              </c:strCache>
            </c:strRef>
          </c:cat>
          <c:val>
            <c:numRef>
              <c:f>Sheet1!$D$2:$D$5</c:f>
              <c:numCache>
                <c:formatCode>General</c:formatCode>
                <c:ptCount val="4"/>
                <c:pt idx="0">
                  <c:v>2</c:v>
                </c:pt>
                <c:pt idx="1">
                  <c:v>2</c:v>
                </c:pt>
                <c:pt idx="2">
                  <c:v>3</c:v>
                </c:pt>
                <c:pt idx="3">
                  <c:v>5</c:v>
                </c:pt>
              </c:numCache>
            </c:numRef>
          </c:val>
          <c:extLst>
            <c:ext xmlns:c16="http://schemas.microsoft.com/office/drawing/2014/chart" uri="{C3380CC4-5D6E-409C-BE32-E72D297353CC}">
              <c16:uniqueId val="{00000002-9F10-49F3-AAC1-3B4FE47EA679}"/>
            </c:ext>
          </c:extLst>
        </c:ser>
        <c:dLbls>
          <c:showLegendKey val="0"/>
          <c:showVal val="0"/>
          <c:showCatName val="0"/>
          <c:showSerName val="0"/>
          <c:showPercent val="0"/>
          <c:showBubbleSize val="0"/>
        </c:dLbls>
        <c:gapWidth val="150"/>
        <c:overlap val="100"/>
        <c:axId val="1600434368"/>
        <c:axId val="1600431040"/>
      </c:barChart>
      <c:catAx>
        <c:axId val="1600434368"/>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50" b="0" i="0" u="none" strike="noStrike" kern="1200" baseline="0">
                <a:solidFill>
                  <a:schemeClr val="tx1"/>
                </a:solidFill>
                <a:latin typeface="+mn-lt"/>
                <a:ea typeface="+mn-ea"/>
                <a:cs typeface="+mn-cs"/>
              </a:defRPr>
            </a:pPr>
            <a:endParaRPr lang="en-US"/>
          </a:p>
        </c:txPr>
        <c:crossAx val="1600431040"/>
        <c:crosses val="autoZero"/>
        <c:auto val="1"/>
        <c:lblAlgn val="ctr"/>
        <c:lblOffset val="100"/>
        <c:noMultiLvlLbl val="0"/>
      </c:catAx>
      <c:valAx>
        <c:axId val="1600431040"/>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050" b="0" i="0" u="none" strike="noStrike" kern="1200" baseline="0">
                <a:solidFill>
                  <a:schemeClr val="tx1"/>
                </a:solidFill>
                <a:latin typeface="+mn-lt"/>
                <a:ea typeface="+mn-ea"/>
                <a:cs typeface="+mn-cs"/>
              </a:defRPr>
            </a:pPr>
            <a:endParaRPr lang="en-US"/>
          </a:p>
        </c:txPr>
        <c:crossAx val="1600434368"/>
        <c:crosses val="autoZero"/>
        <c:crossBetween val="between"/>
      </c:valAx>
      <c:spPr>
        <a:noFill/>
        <a:ln>
          <a:noFill/>
        </a:ln>
        <a:effectLst/>
      </c:spPr>
    </c:plotArea>
    <c:legend>
      <c:legendPos val="t"/>
      <c:overlay val="0"/>
      <c:spPr>
        <a:noFill/>
        <a:ln>
          <a:noFill/>
        </a:ln>
        <a:effectLst/>
      </c:spPr>
      <c:txPr>
        <a:bodyPr rot="0" spcFirstLastPara="1" vertOverflow="ellipsis" vert="horz" wrap="square" anchor="ctr" anchorCtr="1"/>
        <a:lstStyle/>
        <a:p>
          <a:pPr>
            <a:defRPr sz="1050" b="0" i="0" u="none" strike="noStrike" kern="1200" baseline="0">
              <a:solidFill>
                <a:schemeClr val="tx1"/>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050">
          <a:solidFill>
            <a:schemeClr val="tx1"/>
          </a:solidFill>
        </a:defRPr>
      </a:pPr>
      <a:endParaRPr lang="en-US"/>
    </a:p>
  </c:txPr>
  <c:externalData r:id="rId3">
    <c:autoUpdate val="0"/>
  </c:externalData>
</c:chartSpace>
</file>

<file path=ppt/charts/chart2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0"/>
          <c:order val="0"/>
          <c:tx>
            <c:strRef>
              <c:f>Sheet1!$B$1</c:f>
              <c:strCache>
                <c:ptCount val="1"/>
                <c:pt idx="0">
                  <c:v>Series 1</c:v>
                </c:pt>
              </c:strCache>
            </c:strRef>
          </c:tx>
          <c:spPr>
            <a:solidFill>
              <a:schemeClr val="accent1"/>
            </a:solidFill>
            <a:ln>
              <a:noFill/>
            </a:ln>
            <a:effectLst/>
          </c:spPr>
          <c:invertIfNegative val="0"/>
          <c:cat>
            <c:strRef>
              <c:f>Sheet1!$A$2:$A$5</c:f>
              <c:strCache>
                <c:ptCount val="4"/>
                <c:pt idx="0">
                  <c:v>Category 1</c:v>
                </c:pt>
                <c:pt idx="1">
                  <c:v>Category 2</c:v>
                </c:pt>
                <c:pt idx="2">
                  <c:v>Category 3</c:v>
                </c:pt>
                <c:pt idx="3">
                  <c:v>Category 4</c:v>
                </c:pt>
              </c:strCache>
            </c:strRef>
          </c:cat>
          <c:val>
            <c:numRef>
              <c:f>Sheet1!$B$2:$B$5</c:f>
              <c:numCache>
                <c:formatCode>General</c:formatCode>
                <c:ptCount val="4"/>
                <c:pt idx="0">
                  <c:v>4.3</c:v>
                </c:pt>
                <c:pt idx="1">
                  <c:v>2.5</c:v>
                </c:pt>
                <c:pt idx="2">
                  <c:v>3.5</c:v>
                </c:pt>
                <c:pt idx="3">
                  <c:v>4.5</c:v>
                </c:pt>
              </c:numCache>
            </c:numRef>
          </c:val>
          <c:extLst>
            <c:ext xmlns:c16="http://schemas.microsoft.com/office/drawing/2014/chart" uri="{C3380CC4-5D6E-409C-BE32-E72D297353CC}">
              <c16:uniqueId val="{00000000-9F10-49F3-AAC1-3B4FE47EA679}"/>
            </c:ext>
          </c:extLst>
        </c:ser>
        <c:ser>
          <c:idx val="1"/>
          <c:order val="1"/>
          <c:tx>
            <c:strRef>
              <c:f>Sheet1!$C$1</c:f>
              <c:strCache>
                <c:ptCount val="1"/>
                <c:pt idx="0">
                  <c:v>Series 2</c:v>
                </c:pt>
              </c:strCache>
            </c:strRef>
          </c:tx>
          <c:spPr>
            <a:solidFill>
              <a:schemeClr val="accent2"/>
            </a:solidFill>
            <a:ln>
              <a:noFill/>
            </a:ln>
            <a:effectLst/>
          </c:spPr>
          <c:invertIfNegative val="0"/>
          <c:cat>
            <c:strRef>
              <c:f>Sheet1!$A$2:$A$5</c:f>
              <c:strCache>
                <c:ptCount val="4"/>
                <c:pt idx="0">
                  <c:v>Category 1</c:v>
                </c:pt>
                <c:pt idx="1">
                  <c:v>Category 2</c:v>
                </c:pt>
                <c:pt idx="2">
                  <c:v>Category 3</c:v>
                </c:pt>
                <c:pt idx="3">
                  <c:v>Category 4</c:v>
                </c:pt>
              </c:strCache>
            </c:strRef>
          </c:cat>
          <c:val>
            <c:numRef>
              <c:f>Sheet1!$C$2:$C$5</c:f>
              <c:numCache>
                <c:formatCode>General</c:formatCode>
                <c:ptCount val="4"/>
                <c:pt idx="0">
                  <c:v>2.4</c:v>
                </c:pt>
                <c:pt idx="1">
                  <c:v>4.4000000000000004</c:v>
                </c:pt>
                <c:pt idx="2">
                  <c:v>1.8</c:v>
                </c:pt>
                <c:pt idx="3">
                  <c:v>2.8</c:v>
                </c:pt>
              </c:numCache>
            </c:numRef>
          </c:val>
          <c:extLst>
            <c:ext xmlns:c16="http://schemas.microsoft.com/office/drawing/2014/chart" uri="{C3380CC4-5D6E-409C-BE32-E72D297353CC}">
              <c16:uniqueId val="{00000001-9F10-49F3-AAC1-3B4FE47EA679}"/>
            </c:ext>
          </c:extLst>
        </c:ser>
        <c:ser>
          <c:idx val="2"/>
          <c:order val="2"/>
          <c:tx>
            <c:strRef>
              <c:f>Sheet1!$D$1</c:f>
              <c:strCache>
                <c:ptCount val="1"/>
                <c:pt idx="0">
                  <c:v>Series 3</c:v>
                </c:pt>
              </c:strCache>
            </c:strRef>
          </c:tx>
          <c:spPr>
            <a:solidFill>
              <a:schemeClr val="accent3"/>
            </a:solidFill>
            <a:ln>
              <a:noFill/>
            </a:ln>
            <a:effectLst/>
          </c:spPr>
          <c:invertIfNegative val="0"/>
          <c:cat>
            <c:strRef>
              <c:f>Sheet1!$A$2:$A$5</c:f>
              <c:strCache>
                <c:ptCount val="4"/>
                <c:pt idx="0">
                  <c:v>Category 1</c:v>
                </c:pt>
                <c:pt idx="1">
                  <c:v>Category 2</c:v>
                </c:pt>
                <c:pt idx="2">
                  <c:v>Category 3</c:v>
                </c:pt>
                <c:pt idx="3">
                  <c:v>Category 4</c:v>
                </c:pt>
              </c:strCache>
            </c:strRef>
          </c:cat>
          <c:val>
            <c:numRef>
              <c:f>Sheet1!$D$2:$D$5</c:f>
              <c:numCache>
                <c:formatCode>General</c:formatCode>
                <c:ptCount val="4"/>
                <c:pt idx="0">
                  <c:v>2</c:v>
                </c:pt>
                <c:pt idx="1">
                  <c:v>2</c:v>
                </c:pt>
                <c:pt idx="2">
                  <c:v>3</c:v>
                </c:pt>
                <c:pt idx="3">
                  <c:v>5</c:v>
                </c:pt>
              </c:numCache>
            </c:numRef>
          </c:val>
          <c:extLst>
            <c:ext xmlns:c16="http://schemas.microsoft.com/office/drawing/2014/chart" uri="{C3380CC4-5D6E-409C-BE32-E72D297353CC}">
              <c16:uniqueId val="{00000002-9F10-49F3-AAC1-3B4FE47EA679}"/>
            </c:ext>
          </c:extLst>
        </c:ser>
        <c:dLbls>
          <c:showLegendKey val="0"/>
          <c:showVal val="0"/>
          <c:showCatName val="0"/>
          <c:showSerName val="0"/>
          <c:showPercent val="0"/>
          <c:showBubbleSize val="0"/>
        </c:dLbls>
        <c:gapWidth val="150"/>
        <c:overlap val="100"/>
        <c:axId val="1600434368"/>
        <c:axId val="1600431040"/>
      </c:barChart>
      <c:catAx>
        <c:axId val="1600434368"/>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50" b="0" i="0" u="none" strike="noStrike" kern="1200" baseline="0">
                <a:solidFill>
                  <a:schemeClr val="tx1"/>
                </a:solidFill>
                <a:latin typeface="+mn-lt"/>
                <a:ea typeface="+mn-ea"/>
                <a:cs typeface="+mn-cs"/>
              </a:defRPr>
            </a:pPr>
            <a:endParaRPr lang="en-US"/>
          </a:p>
        </c:txPr>
        <c:crossAx val="1600431040"/>
        <c:crosses val="autoZero"/>
        <c:auto val="1"/>
        <c:lblAlgn val="ctr"/>
        <c:lblOffset val="100"/>
        <c:noMultiLvlLbl val="0"/>
      </c:catAx>
      <c:valAx>
        <c:axId val="1600431040"/>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050" b="0" i="0" u="none" strike="noStrike" kern="1200" baseline="0">
                <a:solidFill>
                  <a:schemeClr val="tx1"/>
                </a:solidFill>
                <a:latin typeface="+mn-lt"/>
                <a:ea typeface="+mn-ea"/>
                <a:cs typeface="+mn-cs"/>
              </a:defRPr>
            </a:pPr>
            <a:endParaRPr lang="en-US"/>
          </a:p>
        </c:txPr>
        <c:crossAx val="1600434368"/>
        <c:crosses val="autoZero"/>
        <c:crossBetween val="between"/>
      </c:valAx>
      <c:spPr>
        <a:noFill/>
        <a:ln>
          <a:noFill/>
        </a:ln>
        <a:effectLst/>
      </c:spPr>
    </c:plotArea>
    <c:legend>
      <c:legendPos val="t"/>
      <c:overlay val="0"/>
      <c:spPr>
        <a:noFill/>
        <a:ln>
          <a:noFill/>
        </a:ln>
        <a:effectLst/>
      </c:spPr>
      <c:txPr>
        <a:bodyPr rot="0" spcFirstLastPara="1" vertOverflow="ellipsis" vert="horz" wrap="square" anchor="ctr" anchorCtr="1"/>
        <a:lstStyle/>
        <a:p>
          <a:pPr>
            <a:defRPr sz="1050" b="0" i="0" u="none" strike="noStrike" kern="1200" baseline="0">
              <a:solidFill>
                <a:schemeClr val="tx1"/>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050">
          <a:solidFill>
            <a:schemeClr val="tx1"/>
          </a:solidFill>
        </a:defRPr>
      </a:pPr>
      <a:endParaRPr lang="en-US"/>
    </a:p>
  </c:txPr>
  <c:externalData r:id="rId3">
    <c:autoUpdate val="0"/>
  </c:externalData>
</c:chartSpace>
</file>

<file path=ppt/charts/chart2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0"/>
          <c:order val="0"/>
          <c:tx>
            <c:strRef>
              <c:f>Sheet1!$B$1</c:f>
              <c:strCache>
                <c:ptCount val="1"/>
                <c:pt idx="0">
                  <c:v>Series 1</c:v>
                </c:pt>
              </c:strCache>
            </c:strRef>
          </c:tx>
          <c:spPr>
            <a:solidFill>
              <a:schemeClr val="accent1"/>
            </a:solidFill>
            <a:ln>
              <a:noFill/>
            </a:ln>
            <a:effectLst/>
          </c:spPr>
          <c:invertIfNegative val="0"/>
          <c:cat>
            <c:strRef>
              <c:f>Sheet1!$A$2:$A$5</c:f>
              <c:strCache>
                <c:ptCount val="4"/>
                <c:pt idx="0">
                  <c:v>Category 1</c:v>
                </c:pt>
                <c:pt idx="1">
                  <c:v>Category 2</c:v>
                </c:pt>
                <c:pt idx="2">
                  <c:v>Category 3</c:v>
                </c:pt>
                <c:pt idx="3">
                  <c:v>Category 4</c:v>
                </c:pt>
              </c:strCache>
            </c:strRef>
          </c:cat>
          <c:val>
            <c:numRef>
              <c:f>Sheet1!$B$2:$B$5</c:f>
              <c:numCache>
                <c:formatCode>General</c:formatCode>
                <c:ptCount val="4"/>
                <c:pt idx="0">
                  <c:v>4.3</c:v>
                </c:pt>
                <c:pt idx="1">
                  <c:v>2.5</c:v>
                </c:pt>
                <c:pt idx="2">
                  <c:v>3.5</c:v>
                </c:pt>
                <c:pt idx="3">
                  <c:v>4.5</c:v>
                </c:pt>
              </c:numCache>
            </c:numRef>
          </c:val>
          <c:extLst>
            <c:ext xmlns:c16="http://schemas.microsoft.com/office/drawing/2014/chart" uri="{C3380CC4-5D6E-409C-BE32-E72D297353CC}">
              <c16:uniqueId val="{00000000-767B-4F35-8E87-0893A2E3BD35}"/>
            </c:ext>
          </c:extLst>
        </c:ser>
        <c:ser>
          <c:idx val="1"/>
          <c:order val="1"/>
          <c:tx>
            <c:strRef>
              <c:f>Sheet1!$C$1</c:f>
              <c:strCache>
                <c:ptCount val="1"/>
                <c:pt idx="0">
                  <c:v>Series 2</c:v>
                </c:pt>
              </c:strCache>
            </c:strRef>
          </c:tx>
          <c:spPr>
            <a:solidFill>
              <a:schemeClr val="accent2"/>
            </a:solidFill>
            <a:ln>
              <a:noFill/>
            </a:ln>
            <a:effectLst/>
          </c:spPr>
          <c:invertIfNegative val="0"/>
          <c:cat>
            <c:strRef>
              <c:f>Sheet1!$A$2:$A$5</c:f>
              <c:strCache>
                <c:ptCount val="4"/>
                <c:pt idx="0">
                  <c:v>Category 1</c:v>
                </c:pt>
                <c:pt idx="1">
                  <c:v>Category 2</c:v>
                </c:pt>
                <c:pt idx="2">
                  <c:v>Category 3</c:v>
                </c:pt>
                <c:pt idx="3">
                  <c:v>Category 4</c:v>
                </c:pt>
              </c:strCache>
            </c:strRef>
          </c:cat>
          <c:val>
            <c:numRef>
              <c:f>Sheet1!$C$2:$C$5</c:f>
              <c:numCache>
                <c:formatCode>General</c:formatCode>
                <c:ptCount val="4"/>
                <c:pt idx="0">
                  <c:v>2.4</c:v>
                </c:pt>
                <c:pt idx="1">
                  <c:v>4.4000000000000004</c:v>
                </c:pt>
                <c:pt idx="2">
                  <c:v>1.8</c:v>
                </c:pt>
                <c:pt idx="3">
                  <c:v>2.8</c:v>
                </c:pt>
              </c:numCache>
            </c:numRef>
          </c:val>
          <c:extLst>
            <c:ext xmlns:c16="http://schemas.microsoft.com/office/drawing/2014/chart" uri="{C3380CC4-5D6E-409C-BE32-E72D297353CC}">
              <c16:uniqueId val="{00000001-767B-4F35-8E87-0893A2E3BD35}"/>
            </c:ext>
          </c:extLst>
        </c:ser>
        <c:ser>
          <c:idx val="2"/>
          <c:order val="2"/>
          <c:tx>
            <c:strRef>
              <c:f>Sheet1!$D$1</c:f>
              <c:strCache>
                <c:ptCount val="1"/>
                <c:pt idx="0">
                  <c:v>Series 3</c:v>
                </c:pt>
              </c:strCache>
            </c:strRef>
          </c:tx>
          <c:spPr>
            <a:solidFill>
              <a:schemeClr val="accent3"/>
            </a:solidFill>
            <a:ln>
              <a:noFill/>
            </a:ln>
            <a:effectLst/>
          </c:spPr>
          <c:invertIfNegative val="0"/>
          <c:cat>
            <c:strRef>
              <c:f>Sheet1!$A$2:$A$5</c:f>
              <c:strCache>
                <c:ptCount val="4"/>
                <c:pt idx="0">
                  <c:v>Category 1</c:v>
                </c:pt>
                <c:pt idx="1">
                  <c:v>Category 2</c:v>
                </c:pt>
                <c:pt idx="2">
                  <c:v>Category 3</c:v>
                </c:pt>
                <c:pt idx="3">
                  <c:v>Category 4</c:v>
                </c:pt>
              </c:strCache>
            </c:strRef>
          </c:cat>
          <c:val>
            <c:numRef>
              <c:f>Sheet1!$D$2:$D$5</c:f>
              <c:numCache>
                <c:formatCode>General</c:formatCode>
                <c:ptCount val="4"/>
                <c:pt idx="0">
                  <c:v>2</c:v>
                </c:pt>
                <c:pt idx="1">
                  <c:v>2</c:v>
                </c:pt>
                <c:pt idx="2">
                  <c:v>3</c:v>
                </c:pt>
                <c:pt idx="3">
                  <c:v>5</c:v>
                </c:pt>
              </c:numCache>
            </c:numRef>
          </c:val>
          <c:extLst>
            <c:ext xmlns:c16="http://schemas.microsoft.com/office/drawing/2014/chart" uri="{C3380CC4-5D6E-409C-BE32-E72D297353CC}">
              <c16:uniqueId val="{00000002-767B-4F35-8E87-0893A2E3BD35}"/>
            </c:ext>
          </c:extLst>
        </c:ser>
        <c:dLbls>
          <c:showLegendKey val="0"/>
          <c:showVal val="0"/>
          <c:showCatName val="0"/>
          <c:showSerName val="0"/>
          <c:showPercent val="0"/>
          <c:showBubbleSize val="0"/>
        </c:dLbls>
        <c:gapWidth val="150"/>
        <c:overlap val="100"/>
        <c:axId val="1600434368"/>
        <c:axId val="1600431040"/>
      </c:barChart>
      <c:catAx>
        <c:axId val="1600434368"/>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en-US"/>
          </a:p>
        </c:txPr>
        <c:crossAx val="1600431040"/>
        <c:crosses val="autoZero"/>
        <c:auto val="1"/>
        <c:lblAlgn val="ctr"/>
        <c:lblOffset val="100"/>
        <c:noMultiLvlLbl val="0"/>
      </c:catAx>
      <c:valAx>
        <c:axId val="1600431040"/>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en-US"/>
          </a:p>
        </c:txPr>
        <c:crossAx val="1600434368"/>
        <c:crosses val="autoZero"/>
        <c:crossBetween val="between"/>
      </c:valAx>
      <c:spPr>
        <a:noFill/>
        <a:ln>
          <a:noFill/>
        </a:ln>
        <a:effectLst/>
      </c:spPr>
    </c:plotArea>
    <c:legend>
      <c:legendPos val="t"/>
      <c:overlay val="0"/>
      <c:spPr>
        <a:noFill/>
        <a:ln>
          <a:noFill/>
        </a:ln>
        <a:effectLst/>
      </c:spPr>
      <c:txPr>
        <a:bodyPr rot="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000">
          <a:solidFill>
            <a:schemeClr val="tx1"/>
          </a:solidFill>
        </a:defRPr>
      </a:pPr>
      <a:endParaRPr lang="en-US"/>
    </a:p>
  </c:txPr>
  <c:externalData r:id="rId3">
    <c:autoUpdate val="0"/>
  </c:externalData>
</c:chartSpace>
</file>

<file path=ppt/charts/chart2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0"/>
          <c:order val="0"/>
          <c:tx>
            <c:strRef>
              <c:f>Sheet1!$B$1</c:f>
              <c:strCache>
                <c:ptCount val="1"/>
                <c:pt idx="0">
                  <c:v>Series 1</c:v>
                </c:pt>
              </c:strCache>
            </c:strRef>
          </c:tx>
          <c:spPr>
            <a:solidFill>
              <a:schemeClr val="accent1"/>
            </a:solidFill>
            <a:ln>
              <a:noFill/>
            </a:ln>
            <a:effectLst/>
          </c:spPr>
          <c:invertIfNegative val="0"/>
          <c:cat>
            <c:strRef>
              <c:f>Sheet1!$A$2:$A$5</c:f>
              <c:strCache>
                <c:ptCount val="4"/>
                <c:pt idx="0">
                  <c:v>Category 1</c:v>
                </c:pt>
                <c:pt idx="1">
                  <c:v>Category 2</c:v>
                </c:pt>
                <c:pt idx="2">
                  <c:v>Category 3</c:v>
                </c:pt>
                <c:pt idx="3">
                  <c:v>Category 4</c:v>
                </c:pt>
              </c:strCache>
            </c:strRef>
          </c:cat>
          <c:val>
            <c:numRef>
              <c:f>Sheet1!$B$2:$B$5</c:f>
              <c:numCache>
                <c:formatCode>General</c:formatCode>
                <c:ptCount val="4"/>
                <c:pt idx="0">
                  <c:v>4.3</c:v>
                </c:pt>
                <c:pt idx="1">
                  <c:v>2.5</c:v>
                </c:pt>
                <c:pt idx="2">
                  <c:v>3.5</c:v>
                </c:pt>
                <c:pt idx="3">
                  <c:v>4.5</c:v>
                </c:pt>
              </c:numCache>
            </c:numRef>
          </c:val>
          <c:extLst>
            <c:ext xmlns:c16="http://schemas.microsoft.com/office/drawing/2014/chart" uri="{C3380CC4-5D6E-409C-BE32-E72D297353CC}">
              <c16:uniqueId val="{00000000-767B-4F35-8E87-0893A2E3BD35}"/>
            </c:ext>
          </c:extLst>
        </c:ser>
        <c:ser>
          <c:idx val="1"/>
          <c:order val="1"/>
          <c:tx>
            <c:strRef>
              <c:f>Sheet1!$C$1</c:f>
              <c:strCache>
                <c:ptCount val="1"/>
                <c:pt idx="0">
                  <c:v>Series 2</c:v>
                </c:pt>
              </c:strCache>
            </c:strRef>
          </c:tx>
          <c:spPr>
            <a:solidFill>
              <a:schemeClr val="accent2"/>
            </a:solidFill>
            <a:ln>
              <a:noFill/>
            </a:ln>
            <a:effectLst/>
          </c:spPr>
          <c:invertIfNegative val="0"/>
          <c:cat>
            <c:strRef>
              <c:f>Sheet1!$A$2:$A$5</c:f>
              <c:strCache>
                <c:ptCount val="4"/>
                <c:pt idx="0">
                  <c:v>Category 1</c:v>
                </c:pt>
                <c:pt idx="1">
                  <c:v>Category 2</c:v>
                </c:pt>
                <c:pt idx="2">
                  <c:v>Category 3</c:v>
                </c:pt>
                <c:pt idx="3">
                  <c:v>Category 4</c:v>
                </c:pt>
              </c:strCache>
            </c:strRef>
          </c:cat>
          <c:val>
            <c:numRef>
              <c:f>Sheet1!$C$2:$C$5</c:f>
              <c:numCache>
                <c:formatCode>General</c:formatCode>
                <c:ptCount val="4"/>
                <c:pt idx="0">
                  <c:v>2.4</c:v>
                </c:pt>
                <c:pt idx="1">
                  <c:v>4.4000000000000004</c:v>
                </c:pt>
                <c:pt idx="2">
                  <c:v>1.8</c:v>
                </c:pt>
                <c:pt idx="3">
                  <c:v>2.8</c:v>
                </c:pt>
              </c:numCache>
            </c:numRef>
          </c:val>
          <c:extLst>
            <c:ext xmlns:c16="http://schemas.microsoft.com/office/drawing/2014/chart" uri="{C3380CC4-5D6E-409C-BE32-E72D297353CC}">
              <c16:uniqueId val="{00000001-767B-4F35-8E87-0893A2E3BD35}"/>
            </c:ext>
          </c:extLst>
        </c:ser>
        <c:ser>
          <c:idx val="2"/>
          <c:order val="2"/>
          <c:tx>
            <c:strRef>
              <c:f>Sheet1!$D$1</c:f>
              <c:strCache>
                <c:ptCount val="1"/>
                <c:pt idx="0">
                  <c:v>Series 3</c:v>
                </c:pt>
              </c:strCache>
            </c:strRef>
          </c:tx>
          <c:spPr>
            <a:solidFill>
              <a:schemeClr val="accent3"/>
            </a:solidFill>
            <a:ln>
              <a:noFill/>
            </a:ln>
            <a:effectLst/>
          </c:spPr>
          <c:invertIfNegative val="0"/>
          <c:cat>
            <c:strRef>
              <c:f>Sheet1!$A$2:$A$5</c:f>
              <c:strCache>
                <c:ptCount val="4"/>
                <c:pt idx="0">
                  <c:v>Category 1</c:v>
                </c:pt>
                <c:pt idx="1">
                  <c:v>Category 2</c:v>
                </c:pt>
                <c:pt idx="2">
                  <c:v>Category 3</c:v>
                </c:pt>
                <c:pt idx="3">
                  <c:v>Category 4</c:v>
                </c:pt>
              </c:strCache>
            </c:strRef>
          </c:cat>
          <c:val>
            <c:numRef>
              <c:f>Sheet1!$D$2:$D$5</c:f>
              <c:numCache>
                <c:formatCode>General</c:formatCode>
                <c:ptCount val="4"/>
                <c:pt idx="0">
                  <c:v>2</c:v>
                </c:pt>
                <c:pt idx="1">
                  <c:v>2</c:v>
                </c:pt>
                <c:pt idx="2">
                  <c:v>3</c:v>
                </c:pt>
                <c:pt idx="3">
                  <c:v>5</c:v>
                </c:pt>
              </c:numCache>
            </c:numRef>
          </c:val>
          <c:extLst>
            <c:ext xmlns:c16="http://schemas.microsoft.com/office/drawing/2014/chart" uri="{C3380CC4-5D6E-409C-BE32-E72D297353CC}">
              <c16:uniqueId val="{00000002-767B-4F35-8E87-0893A2E3BD35}"/>
            </c:ext>
          </c:extLst>
        </c:ser>
        <c:dLbls>
          <c:showLegendKey val="0"/>
          <c:showVal val="0"/>
          <c:showCatName val="0"/>
          <c:showSerName val="0"/>
          <c:showPercent val="0"/>
          <c:showBubbleSize val="0"/>
        </c:dLbls>
        <c:gapWidth val="150"/>
        <c:overlap val="100"/>
        <c:axId val="1600434368"/>
        <c:axId val="1600431040"/>
      </c:barChart>
      <c:catAx>
        <c:axId val="1600434368"/>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en-US"/>
          </a:p>
        </c:txPr>
        <c:crossAx val="1600431040"/>
        <c:crosses val="autoZero"/>
        <c:auto val="1"/>
        <c:lblAlgn val="ctr"/>
        <c:lblOffset val="100"/>
        <c:noMultiLvlLbl val="0"/>
      </c:catAx>
      <c:valAx>
        <c:axId val="1600431040"/>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en-US"/>
          </a:p>
        </c:txPr>
        <c:crossAx val="1600434368"/>
        <c:crosses val="autoZero"/>
        <c:crossBetween val="between"/>
      </c:valAx>
      <c:spPr>
        <a:noFill/>
        <a:ln>
          <a:noFill/>
        </a:ln>
        <a:effectLst/>
      </c:spPr>
    </c:plotArea>
    <c:legend>
      <c:legendPos val="t"/>
      <c:overlay val="0"/>
      <c:spPr>
        <a:noFill/>
        <a:ln>
          <a:noFill/>
        </a:ln>
        <a:effectLst/>
      </c:spPr>
      <c:txPr>
        <a:bodyPr rot="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000">
          <a:solidFill>
            <a:schemeClr val="tx1"/>
          </a:solidFill>
        </a:defRPr>
      </a:pPr>
      <a:endParaRPr lang="en-US"/>
    </a:p>
  </c:txPr>
  <c:externalData r:id="rId3">
    <c:autoUpdate val="0"/>
  </c:externalData>
</c:chartSpace>
</file>

<file path=ppt/charts/chart2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0"/>
          <c:order val="0"/>
          <c:tx>
            <c:strRef>
              <c:f>Sheet1!$B$1</c:f>
              <c:strCache>
                <c:ptCount val="1"/>
                <c:pt idx="0">
                  <c:v>Series 1</c:v>
                </c:pt>
              </c:strCache>
            </c:strRef>
          </c:tx>
          <c:spPr>
            <a:solidFill>
              <a:schemeClr val="accent1"/>
            </a:solidFill>
            <a:ln>
              <a:noFill/>
            </a:ln>
            <a:effectLst/>
          </c:spPr>
          <c:invertIfNegative val="0"/>
          <c:cat>
            <c:strRef>
              <c:f>Sheet1!$A$2:$A$5</c:f>
              <c:strCache>
                <c:ptCount val="4"/>
                <c:pt idx="0">
                  <c:v>Category 1</c:v>
                </c:pt>
                <c:pt idx="1">
                  <c:v>Category 2</c:v>
                </c:pt>
                <c:pt idx="2">
                  <c:v>Category 3</c:v>
                </c:pt>
                <c:pt idx="3">
                  <c:v>Category 4</c:v>
                </c:pt>
              </c:strCache>
            </c:strRef>
          </c:cat>
          <c:val>
            <c:numRef>
              <c:f>Sheet1!$B$2:$B$5</c:f>
              <c:numCache>
                <c:formatCode>General</c:formatCode>
                <c:ptCount val="4"/>
                <c:pt idx="0">
                  <c:v>4.3</c:v>
                </c:pt>
                <c:pt idx="1">
                  <c:v>2.5</c:v>
                </c:pt>
                <c:pt idx="2">
                  <c:v>3.5</c:v>
                </c:pt>
                <c:pt idx="3">
                  <c:v>4.5</c:v>
                </c:pt>
              </c:numCache>
            </c:numRef>
          </c:val>
          <c:extLst>
            <c:ext xmlns:c16="http://schemas.microsoft.com/office/drawing/2014/chart" uri="{C3380CC4-5D6E-409C-BE32-E72D297353CC}">
              <c16:uniqueId val="{00000000-767B-4F35-8E87-0893A2E3BD35}"/>
            </c:ext>
          </c:extLst>
        </c:ser>
        <c:ser>
          <c:idx val="1"/>
          <c:order val="1"/>
          <c:tx>
            <c:strRef>
              <c:f>Sheet1!$C$1</c:f>
              <c:strCache>
                <c:ptCount val="1"/>
                <c:pt idx="0">
                  <c:v>Series 2</c:v>
                </c:pt>
              </c:strCache>
            </c:strRef>
          </c:tx>
          <c:spPr>
            <a:solidFill>
              <a:schemeClr val="accent2"/>
            </a:solidFill>
            <a:ln>
              <a:noFill/>
            </a:ln>
            <a:effectLst/>
          </c:spPr>
          <c:invertIfNegative val="0"/>
          <c:cat>
            <c:strRef>
              <c:f>Sheet1!$A$2:$A$5</c:f>
              <c:strCache>
                <c:ptCount val="4"/>
                <c:pt idx="0">
                  <c:v>Category 1</c:v>
                </c:pt>
                <c:pt idx="1">
                  <c:v>Category 2</c:v>
                </c:pt>
                <c:pt idx="2">
                  <c:v>Category 3</c:v>
                </c:pt>
                <c:pt idx="3">
                  <c:v>Category 4</c:v>
                </c:pt>
              </c:strCache>
            </c:strRef>
          </c:cat>
          <c:val>
            <c:numRef>
              <c:f>Sheet1!$C$2:$C$5</c:f>
              <c:numCache>
                <c:formatCode>General</c:formatCode>
                <c:ptCount val="4"/>
                <c:pt idx="0">
                  <c:v>2.4</c:v>
                </c:pt>
                <c:pt idx="1">
                  <c:v>4.4000000000000004</c:v>
                </c:pt>
                <c:pt idx="2">
                  <c:v>1.8</c:v>
                </c:pt>
                <c:pt idx="3">
                  <c:v>2.8</c:v>
                </c:pt>
              </c:numCache>
            </c:numRef>
          </c:val>
          <c:extLst>
            <c:ext xmlns:c16="http://schemas.microsoft.com/office/drawing/2014/chart" uri="{C3380CC4-5D6E-409C-BE32-E72D297353CC}">
              <c16:uniqueId val="{00000001-767B-4F35-8E87-0893A2E3BD35}"/>
            </c:ext>
          </c:extLst>
        </c:ser>
        <c:ser>
          <c:idx val="2"/>
          <c:order val="2"/>
          <c:tx>
            <c:strRef>
              <c:f>Sheet1!$D$1</c:f>
              <c:strCache>
                <c:ptCount val="1"/>
                <c:pt idx="0">
                  <c:v>Series 3</c:v>
                </c:pt>
              </c:strCache>
            </c:strRef>
          </c:tx>
          <c:spPr>
            <a:solidFill>
              <a:schemeClr val="accent3"/>
            </a:solidFill>
            <a:ln>
              <a:noFill/>
            </a:ln>
            <a:effectLst/>
          </c:spPr>
          <c:invertIfNegative val="0"/>
          <c:cat>
            <c:strRef>
              <c:f>Sheet1!$A$2:$A$5</c:f>
              <c:strCache>
                <c:ptCount val="4"/>
                <c:pt idx="0">
                  <c:v>Category 1</c:v>
                </c:pt>
                <c:pt idx="1">
                  <c:v>Category 2</c:v>
                </c:pt>
                <c:pt idx="2">
                  <c:v>Category 3</c:v>
                </c:pt>
                <c:pt idx="3">
                  <c:v>Category 4</c:v>
                </c:pt>
              </c:strCache>
            </c:strRef>
          </c:cat>
          <c:val>
            <c:numRef>
              <c:f>Sheet1!$D$2:$D$5</c:f>
              <c:numCache>
                <c:formatCode>General</c:formatCode>
                <c:ptCount val="4"/>
                <c:pt idx="0">
                  <c:v>2</c:v>
                </c:pt>
                <c:pt idx="1">
                  <c:v>2</c:v>
                </c:pt>
                <c:pt idx="2">
                  <c:v>3</c:v>
                </c:pt>
                <c:pt idx="3">
                  <c:v>5</c:v>
                </c:pt>
              </c:numCache>
            </c:numRef>
          </c:val>
          <c:extLst>
            <c:ext xmlns:c16="http://schemas.microsoft.com/office/drawing/2014/chart" uri="{C3380CC4-5D6E-409C-BE32-E72D297353CC}">
              <c16:uniqueId val="{00000002-767B-4F35-8E87-0893A2E3BD35}"/>
            </c:ext>
          </c:extLst>
        </c:ser>
        <c:dLbls>
          <c:showLegendKey val="0"/>
          <c:showVal val="0"/>
          <c:showCatName val="0"/>
          <c:showSerName val="0"/>
          <c:showPercent val="0"/>
          <c:showBubbleSize val="0"/>
        </c:dLbls>
        <c:gapWidth val="150"/>
        <c:overlap val="100"/>
        <c:axId val="1600434368"/>
        <c:axId val="1600431040"/>
      </c:barChart>
      <c:catAx>
        <c:axId val="1600434368"/>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en-US"/>
          </a:p>
        </c:txPr>
        <c:crossAx val="1600431040"/>
        <c:crosses val="autoZero"/>
        <c:auto val="1"/>
        <c:lblAlgn val="ctr"/>
        <c:lblOffset val="100"/>
        <c:noMultiLvlLbl val="0"/>
      </c:catAx>
      <c:valAx>
        <c:axId val="1600431040"/>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en-US"/>
          </a:p>
        </c:txPr>
        <c:crossAx val="1600434368"/>
        <c:crosses val="autoZero"/>
        <c:crossBetween val="between"/>
      </c:valAx>
      <c:spPr>
        <a:noFill/>
        <a:ln>
          <a:noFill/>
        </a:ln>
        <a:effectLst/>
      </c:spPr>
    </c:plotArea>
    <c:legend>
      <c:legendPos val="t"/>
      <c:overlay val="0"/>
      <c:spPr>
        <a:noFill/>
        <a:ln>
          <a:noFill/>
        </a:ln>
        <a:effectLst/>
      </c:spPr>
      <c:txPr>
        <a:bodyPr rot="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000">
          <a:solidFill>
            <a:schemeClr val="tx1"/>
          </a:solidFill>
        </a:defRPr>
      </a:pPr>
      <a:endParaRPr lang="en-US"/>
    </a:p>
  </c:txPr>
  <c:externalData r:id="rId3">
    <c:autoUpdate val="0"/>
  </c:externalData>
</c:chartSpace>
</file>

<file path=ppt/charts/chart2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0"/>
          <c:order val="0"/>
          <c:tx>
            <c:strRef>
              <c:f>Sheet1!$B$1</c:f>
              <c:strCache>
                <c:ptCount val="1"/>
                <c:pt idx="0">
                  <c:v>Series 1</c:v>
                </c:pt>
              </c:strCache>
            </c:strRef>
          </c:tx>
          <c:spPr>
            <a:solidFill>
              <a:schemeClr val="accent1"/>
            </a:solidFill>
            <a:ln>
              <a:noFill/>
            </a:ln>
            <a:effectLst/>
          </c:spPr>
          <c:invertIfNegative val="0"/>
          <c:cat>
            <c:strRef>
              <c:f>Sheet1!$A$2:$A$5</c:f>
              <c:strCache>
                <c:ptCount val="4"/>
                <c:pt idx="0">
                  <c:v>Category 1</c:v>
                </c:pt>
                <c:pt idx="1">
                  <c:v>Category 2</c:v>
                </c:pt>
                <c:pt idx="2">
                  <c:v>Category 3</c:v>
                </c:pt>
                <c:pt idx="3">
                  <c:v>Category 4</c:v>
                </c:pt>
              </c:strCache>
            </c:strRef>
          </c:cat>
          <c:val>
            <c:numRef>
              <c:f>Sheet1!$B$2:$B$5</c:f>
              <c:numCache>
                <c:formatCode>General</c:formatCode>
                <c:ptCount val="4"/>
                <c:pt idx="0">
                  <c:v>4.3</c:v>
                </c:pt>
                <c:pt idx="1">
                  <c:v>2.5</c:v>
                </c:pt>
                <c:pt idx="2">
                  <c:v>3.5</c:v>
                </c:pt>
                <c:pt idx="3">
                  <c:v>4.5</c:v>
                </c:pt>
              </c:numCache>
            </c:numRef>
          </c:val>
          <c:extLst>
            <c:ext xmlns:c16="http://schemas.microsoft.com/office/drawing/2014/chart" uri="{C3380CC4-5D6E-409C-BE32-E72D297353CC}">
              <c16:uniqueId val="{00000000-767B-4F35-8E87-0893A2E3BD35}"/>
            </c:ext>
          </c:extLst>
        </c:ser>
        <c:ser>
          <c:idx val="1"/>
          <c:order val="1"/>
          <c:tx>
            <c:strRef>
              <c:f>Sheet1!$C$1</c:f>
              <c:strCache>
                <c:ptCount val="1"/>
                <c:pt idx="0">
                  <c:v>Series 2</c:v>
                </c:pt>
              </c:strCache>
            </c:strRef>
          </c:tx>
          <c:spPr>
            <a:solidFill>
              <a:schemeClr val="accent2"/>
            </a:solidFill>
            <a:ln>
              <a:noFill/>
            </a:ln>
            <a:effectLst/>
          </c:spPr>
          <c:invertIfNegative val="0"/>
          <c:cat>
            <c:strRef>
              <c:f>Sheet1!$A$2:$A$5</c:f>
              <c:strCache>
                <c:ptCount val="4"/>
                <c:pt idx="0">
                  <c:v>Category 1</c:v>
                </c:pt>
                <c:pt idx="1">
                  <c:v>Category 2</c:v>
                </c:pt>
                <c:pt idx="2">
                  <c:v>Category 3</c:v>
                </c:pt>
                <c:pt idx="3">
                  <c:v>Category 4</c:v>
                </c:pt>
              </c:strCache>
            </c:strRef>
          </c:cat>
          <c:val>
            <c:numRef>
              <c:f>Sheet1!$C$2:$C$5</c:f>
              <c:numCache>
                <c:formatCode>General</c:formatCode>
                <c:ptCount val="4"/>
                <c:pt idx="0">
                  <c:v>2.4</c:v>
                </c:pt>
                <c:pt idx="1">
                  <c:v>4.4000000000000004</c:v>
                </c:pt>
                <c:pt idx="2">
                  <c:v>1.8</c:v>
                </c:pt>
                <c:pt idx="3">
                  <c:v>2.8</c:v>
                </c:pt>
              </c:numCache>
            </c:numRef>
          </c:val>
          <c:extLst>
            <c:ext xmlns:c16="http://schemas.microsoft.com/office/drawing/2014/chart" uri="{C3380CC4-5D6E-409C-BE32-E72D297353CC}">
              <c16:uniqueId val="{00000001-767B-4F35-8E87-0893A2E3BD35}"/>
            </c:ext>
          </c:extLst>
        </c:ser>
        <c:ser>
          <c:idx val="2"/>
          <c:order val="2"/>
          <c:tx>
            <c:strRef>
              <c:f>Sheet1!$D$1</c:f>
              <c:strCache>
                <c:ptCount val="1"/>
                <c:pt idx="0">
                  <c:v>Series 3</c:v>
                </c:pt>
              </c:strCache>
            </c:strRef>
          </c:tx>
          <c:spPr>
            <a:solidFill>
              <a:schemeClr val="accent3"/>
            </a:solidFill>
            <a:ln>
              <a:noFill/>
            </a:ln>
            <a:effectLst/>
          </c:spPr>
          <c:invertIfNegative val="0"/>
          <c:cat>
            <c:strRef>
              <c:f>Sheet1!$A$2:$A$5</c:f>
              <c:strCache>
                <c:ptCount val="4"/>
                <c:pt idx="0">
                  <c:v>Category 1</c:v>
                </c:pt>
                <c:pt idx="1">
                  <c:v>Category 2</c:v>
                </c:pt>
                <c:pt idx="2">
                  <c:v>Category 3</c:v>
                </c:pt>
                <c:pt idx="3">
                  <c:v>Category 4</c:v>
                </c:pt>
              </c:strCache>
            </c:strRef>
          </c:cat>
          <c:val>
            <c:numRef>
              <c:f>Sheet1!$D$2:$D$5</c:f>
              <c:numCache>
                <c:formatCode>General</c:formatCode>
                <c:ptCount val="4"/>
                <c:pt idx="0">
                  <c:v>2</c:v>
                </c:pt>
                <c:pt idx="1">
                  <c:v>2</c:v>
                </c:pt>
                <c:pt idx="2">
                  <c:v>3</c:v>
                </c:pt>
                <c:pt idx="3">
                  <c:v>5</c:v>
                </c:pt>
              </c:numCache>
            </c:numRef>
          </c:val>
          <c:extLst>
            <c:ext xmlns:c16="http://schemas.microsoft.com/office/drawing/2014/chart" uri="{C3380CC4-5D6E-409C-BE32-E72D297353CC}">
              <c16:uniqueId val="{00000002-767B-4F35-8E87-0893A2E3BD35}"/>
            </c:ext>
          </c:extLst>
        </c:ser>
        <c:dLbls>
          <c:showLegendKey val="0"/>
          <c:showVal val="0"/>
          <c:showCatName val="0"/>
          <c:showSerName val="0"/>
          <c:showPercent val="0"/>
          <c:showBubbleSize val="0"/>
        </c:dLbls>
        <c:gapWidth val="150"/>
        <c:overlap val="100"/>
        <c:axId val="1600434368"/>
        <c:axId val="1600431040"/>
      </c:barChart>
      <c:catAx>
        <c:axId val="1600434368"/>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00" b="0" i="0" u="none" strike="noStrike" kern="1200" baseline="0">
                <a:solidFill>
                  <a:schemeClr val="tx1"/>
                </a:solidFill>
                <a:latin typeface="+mn-lt"/>
                <a:ea typeface="+mn-ea"/>
                <a:cs typeface="+mn-cs"/>
              </a:defRPr>
            </a:pPr>
            <a:endParaRPr lang="en-US"/>
          </a:p>
        </c:txPr>
        <c:crossAx val="1600431040"/>
        <c:crosses val="autoZero"/>
        <c:auto val="1"/>
        <c:lblAlgn val="ctr"/>
        <c:lblOffset val="100"/>
        <c:noMultiLvlLbl val="0"/>
      </c:catAx>
      <c:valAx>
        <c:axId val="1600431040"/>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00" b="0" i="0" u="none" strike="noStrike" kern="1200" baseline="0">
                <a:solidFill>
                  <a:schemeClr val="tx1"/>
                </a:solidFill>
                <a:latin typeface="+mn-lt"/>
                <a:ea typeface="+mn-ea"/>
                <a:cs typeface="+mn-cs"/>
              </a:defRPr>
            </a:pPr>
            <a:endParaRPr lang="en-US"/>
          </a:p>
        </c:txPr>
        <c:crossAx val="1600434368"/>
        <c:crosses val="autoZero"/>
        <c:crossBetween val="between"/>
      </c:valAx>
      <c:spPr>
        <a:noFill/>
        <a:ln>
          <a:noFill/>
        </a:ln>
        <a:effectLst/>
      </c:spPr>
    </c:plotArea>
    <c:legend>
      <c:legendPos val="t"/>
      <c:overlay val="0"/>
      <c:spPr>
        <a:noFill/>
        <a:ln>
          <a:noFill/>
        </a:ln>
        <a:effectLst/>
      </c:spPr>
      <c:txPr>
        <a:bodyPr rot="0" spcFirstLastPara="1" vertOverflow="ellipsis" vert="horz" wrap="square" anchor="ctr" anchorCtr="1"/>
        <a:lstStyle/>
        <a:p>
          <a:pPr>
            <a:defRPr sz="1100" b="0" i="0" u="none" strike="noStrike" kern="1200" baseline="0">
              <a:solidFill>
                <a:schemeClr val="tx1"/>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100">
          <a:solidFill>
            <a:schemeClr val="tx1"/>
          </a:solidFill>
        </a:defRPr>
      </a:pPr>
      <a:endParaRPr lang="en-US"/>
    </a:p>
  </c:txPr>
  <c:externalData r:id="rId3">
    <c:autoUpdate val="0"/>
  </c:externalData>
</c:chartSpace>
</file>

<file path=ppt/charts/chart2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0"/>
          <c:order val="0"/>
          <c:tx>
            <c:strRef>
              <c:f>Sheet1!$B$1</c:f>
              <c:strCache>
                <c:ptCount val="1"/>
                <c:pt idx="0">
                  <c:v>Series 1</c:v>
                </c:pt>
              </c:strCache>
            </c:strRef>
          </c:tx>
          <c:spPr>
            <a:solidFill>
              <a:schemeClr val="accent1"/>
            </a:solidFill>
            <a:ln>
              <a:noFill/>
            </a:ln>
            <a:effectLst/>
          </c:spPr>
          <c:invertIfNegative val="0"/>
          <c:cat>
            <c:strRef>
              <c:f>Sheet1!$A$2:$A$5</c:f>
              <c:strCache>
                <c:ptCount val="4"/>
                <c:pt idx="0">
                  <c:v>Category 1</c:v>
                </c:pt>
                <c:pt idx="1">
                  <c:v>Category 2</c:v>
                </c:pt>
                <c:pt idx="2">
                  <c:v>Category 3</c:v>
                </c:pt>
                <c:pt idx="3">
                  <c:v>Category 4</c:v>
                </c:pt>
              </c:strCache>
            </c:strRef>
          </c:cat>
          <c:val>
            <c:numRef>
              <c:f>Sheet1!$B$2:$B$5</c:f>
              <c:numCache>
                <c:formatCode>General</c:formatCode>
                <c:ptCount val="4"/>
                <c:pt idx="0">
                  <c:v>4.3</c:v>
                </c:pt>
                <c:pt idx="1">
                  <c:v>2.5</c:v>
                </c:pt>
                <c:pt idx="2">
                  <c:v>3.5</c:v>
                </c:pt>
                <c:pt idx="3">
                  <c:v>4.5</c:v>
                </c:pt>
              </c:numCache>
            </c:numRef>
          </c:val>
          <c:extLst>
            <c:ext xmlns:c16="http://schemas.microsoft.com/office/drawing/2014/chart" uri="{C3380CC4-5D6E-409C-BE32-E72D297353CC}">
              <c16:uniqueId val="{00000000-767B-4F35-8E87-0893A2E3BD35}"/>
            </c:ext>
          </c:extLst>
        </c:ser>
        <c:ser>
          <c:idx val="1"/>
          <c:order val="1"/>
          <c:tx>
            <c:strRef>
              <c:f>Sheet1!$C$1</c:f>
              <c:strCache>
                <c:ptCount val="1"/>
                <c:pt idx="0">
                  <c:v>Series 2</c:v>
                </c:pt>
              </c:strCache>
            </c:strRef>
          </c:tx>
          <c:spPr>
            <a:solidFill>
              <a:schemeClr val="accent2"/>
            </a:solidFill>
            <a:ln>
              <a:noFill/>
            </a:ln>
            <a:effectLst/>
          </c:spPr>
          <c:invertIfNegative val="0"/>
          <c:cat>
            <c:strRef>
              <c:f>Sheet1!$A$2:$A$5</c:f>
              <c:strCache>
                <c:ptCount val="4"/>
                <c:pt idx="0">
                  <c:v>Category 1</c:v>
                </c:pt>
                <c:pt idx="1">
                  <c:v>Category 2</c:v>
                </c:pt>
                <c:pt idx="2">
                  <c:v>Category 3</c:v>
                </c:pt>
                <c:pt idx="3">
                  <c:v>Category 4</c:v>
                </c:pt>
              </c:strCache>
            </c:strRef>
          </c:cat>
          <c:val>
            <c:numRef>
              <c:f>Sheet1!$C$2:$C$5</c:f>
              <c:numCache>
                <c:formatCode>General</c:formatCode>
                <c:ptCount val="4"/>
                <c:pt idx="0">
                  <c:v>2.4</c:v>
                </c:pt>
                <c:pt idx="1">
                  <c:v>4.4000000000000004</c:v>
                </c:pt>
                <c:pt idx="2">
                  <c:v>1.8</c:v>
                </c:pt>
                <c:pt idx="3">
                  <c:v>2.8</c:v>
                </c:pt>
              </c:numCache>
            </c:numRef>
          </c:val>
          <c:extLst>
            <c:ext xmlns:c16="http://schemas.microsoft.com/office/drawing/2014/chart" uri="{C3380CC4-5D6E-409C-BE32-E72D297353CC}">
              <c16:uniqueId val="{00000001-767B-4F35-8E87-0893A2E3BD35}"/>
            </c:ext>
          </c:extLst>
        </c:ser>
        <c:ser>
          <c:idx val="2"/>
          <c:order val="2"/>
          <c:tx>
            <c:strRef>
              <c:f>Sheet1!$D$1</c:f>
              <c:strCache>
                <c:ptCount val="1"/>
                <c:pt idx="0">
                  <c:v>Series 3</c:v>
                </c:pt>
              </c:strCache>
            </c:strRef>
          </c:tx>
          <c:spPr>
            <a:solidFill>
              <a:schemeClr val="accent3"/>
            </a:solidFill>
            <a:ln>
              <a:noFill/>
            </a:ln>
            <a:effectLst/>
          </c:spPr>
          <c:invertIfNegative val="0"/>
          <c:cat>
            <c:strRef>
              <c:f>Sheet1!$A$2:$A$5</c:f>
              <c:strCache>
                <c:ptCount val="4"/>
                <c:pt idx="0">
                  <c:v>Category 1</c:v>
                </c:pt>
                <c:pt idx="1">
                  <c:v>Category 2</c:v>
                </c:pt>
                <c:pt idx="2">
                  <c:v>Category 3</c:v>
                </c:pt>
                <c:pt idx="3">
                  <c:v>Category 4</c:v>
                </c:pt>
              </c:strCache>
            </c:strRef>
          </c:cat>
          <c:val>
            <c:numRef>
              <c:f>Sheet1!$D$2:$D$5</c:f>
              <c:numCache>
                <c:formatCode>General</c:formatCode>
                <c:ptCount val="4"/>
                <c:pt idx="0">
                  <c:v>2</c:v>
                </c:pt>
                <c:pt idx="1">
                  <c:v>2</c:v>
                </c:pt>
                <c:pt idx="2">
                  <c:v>3</c:v>
                </c:pt>
                <c:pt idx="3">
                  <c:v>5</c:v>
                </c:pt>
              </c:numCache>
            </c:numRef>
          </c:val>
          <c:extLst>
            <c:ext xmlns:c16="http://schemas.microsoft.com/office/drawing/2014/chart" uri="{C3380CC4-5D6E-409C-BE32-E72D297353CC}">
              <c16:uniqueId val="{00000002-767B-4F35-8E87-0893A2E3BD35}"/>
            </c:ext>
          </c:extLst>
        </c:ser>
        <c:dLbls>
          <c:showLegendKey val="0"/>
          <c:showVal val="0"/>
          <c:showCatName val="0"/>
          <c:showSerName val="0"/>
          <c:showPercent val="0"/>
          <c:showBubbleSize val="0"/>
        </c:dLbls>
        <c:gapWidth val="150"/>
        <c:overlap val="100"/>
        <c:axId val="1600434368"/>
        <c:axId val="1600431040"/>
      </c:barChart>
      <c:catAx>
        <c:axId val="1600434368"/>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00" b="0" i="0" u="none" strike="noStrike" kern="1200" baseline="0">
                <a:solidFill>
                  <a:schemeClr val="tx1"/>
                </a:solidFill>
                <a:latin typeface="+mn-lt"/>
                <a:ea typeface="+mn-ea"/>
                <a:cs typeface="+mn-cs"/>
              </a:defRPr>
            </a:pPr>
            <a:endParaRPr lang="en-US"/>
          </a:p>
        </c:txPr>
        <c:crossAx val="1600431040"/>
        <c:crosses val="autoZero"/>
        <c:auto val="1"/>
        <c:lblAlgn val="ctr"/>
        <c:lblOffset val="100"/>
        <c:noMultiLvlLbl val="0"/>
      </c:catAx>
      <c:valAx>
        <c:axId val="1600431040"/>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00" b="0" i="0" u="none" strike="noStrike" kern="1200" baseline="0">
                <a:solidFill>
                  <a:schemeClr val="tx1"/>
                </a:solidFill>
                <a:latin typeface="+mn-lt"/>
                <a:ea typeface="+mn-ea"/>
                <a:cs typeface="+mn-cs"/>
              </a:defRPr>
            </a:pPr>
            <a:endParaRPr lang="en-US"/>
          </a:p>
        </c:txPr>
        <c:crossAx val="1600434368"/>
        <c:crosses val="autoZero"/>
        <c:crossBetween val="between"/>
      </c:valAx>
      <c:spPr>
        <a:noFill/>
        <a:ln>
          <a:noFill/>
        </a:ln>
        <a:effectLst/>
      </c:spPr>
    </c:plotArea>
    <c:legend>
      <c:legendPos val="t"/>
      <c:overlay val="0"/>
      <c:spPr>
        <a:noFill/>
        <a:ln>
          <a:noFill/>
        </a:ln>
        <a:effectLst/>
      </c:spPr>
      <c:txPr>
        <a:bodyPr rot="0" spcFirstLastPara="1" vertOverflow="ellipsis" vert="horz" wrap="square" anchor="ctr" anchorCtr="1"/>
        <a:lstStyle/>
        <a:p>
          <a:pPr>
            <a:defRPr sz="1100" b="0" i="0" u="none" strike="noStrike" kern="1200" baseline="0">
              <a:solidFill>
                <a:schemeClr val="tx1"/>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100">
          <a:solidFill>
            <a:schemeClr val="tx1"/>
          </a:solidFill>
        </a:defRPr>
      </a:pPr>
      <a:endParaRPr lang="en-US"/>
    </a:p>
  </c:txPr>
  <c:externalData r:id="rId3">
    <c:autoUpdate val="0"/>
  </c:externalData>
</c:chartSpace>
</file>

<file path=ppt/charts/chart2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0"/>
          <c:order val="0"/>
          <c:tx>
            <c:strRef>
              <c:f>Sheet1!$B$1</c:f>
              <c:strCache>
                <c:ptCount val="1"/>
                <c:pt idx="0">
                  <c:v>Series 1</c:v>
                </c:pt>
              </c:strCache>
            </c:strRef>
          </c:tx>
          <c:spPr>
            <a:solidFill>
              <a:schemeClr val="accent1"/>
            </a:solidFill>
            <a:ln>
              <a:noFill/>
            </a:ln>
            <a:effectLst/>
          </c:spPr>
          <c:invertIfNegative val="0"/>
          <c:cat>
            <c:strRef>
              <c:f>Sheet1!$A$2:$A$5</c:f>
              <c:strCache>
                <c:ptCount val="4"/>
                <c:pt idx="0">
                  <c:v>Category 1</c:v>
                </c:pt>
                <c:pt idx="1">
                  <c:v>Category 2</c:v>
                </c:pt>
                <c:pt idx="2">
                  <c:v>Category 3</c:v>
                </c:pt>
                <c:pt idx="3">
                  <c:v>Category 4</c:v>
                </c:pt>
              </c:strCache>
            </c:strRef>
          </c:cat>
          <c:val>
            <c:numRef>
              <c:f>Sheet1!$B$2:$B$5</c:f>
              <c:numCache>
                <c:formatCode>General</c:formatCode>
                <c:ptCount val="4"/>
                <c:pt idx="0">
                  <c:v>4.3</c:v>
                </c:pt>
                <c:pt idx="1">
                  <c:v>2.5</c:v>
                </c:pt>
                <c:pt idx="2">
                  <c:v>3.5</c:v>
                </c:pt>
                <c:pt idx="3">
                  <c:v>4.5</c:v>
                </c:pt>
              </c:numCache>
            </c:numRef>
          </c:val>
          <c:extLst>
            <c:ext xmlns:c16="http://schemas.microsoft.com/office/drawing/2014/chart" uri="{C3380CC4-5D6E-409C-BE32-E72D297353CC}">
              <c16:uniqueId val="{00000000-767B-4F35-8E87-0893A2E3BD35}"/>
            </c:ext>
          </c:extLst>
        </c:ser>
        <c:ser>
          <c:idx val="1"/>
          <c:order val="1"/>
          <c:tx>
            <c:strRef>
              <c:f>Sheet1!$C$1</c:f>
              <c:strCache>
                <c:ptCount val="1"/>
                <c:pt idx="0">
                  <c:v>Series 2</c:v>
                </c:pt>
              </c:strCache>
            </c:strRef>
          </c:tx>
          <c:spPr>
            <a:solidFill>
              <a:schemeClr val="accent2"/>
            </a:solidFill>
            <a:ln>
              <a:noFill/>
            </a:ln>
            <a:effectLst/>
          </c:spPr>
          <c:invertIfNegative val="0"/>
          <c:cat>
            <c:strRef>
              <c:f>Sheet1!$A$2:$A$5</c:f>
              <c:strCache>
                <c:ptCount val="4"/>
                <c:pt idx="0">
                  <c:v>Category 1</c:v>
                </c:pt>
                <c:pt idx="1">
                  <c:v>Category 2</c:v>
                </c:pt>
                <c:pt idx="2">
                  <c:v>Category 3</c:v>
                </c:pt>
                <c:pt idx="3">
                  <c:v>Category 4</c:v>
                </c:pt>
              </c:strCache>
            </c:strRef>
          </c:cat>
          <c:val>
            <c:numRef>
              <c:f>Sheet1!$C$2:$C$5</c:f>
              <c:numCache>
                <c:formatCode>General</c:formatCode>
                <c:ptCount val="4"/>
                <c:pt idx="0">
                  <c:v>2.4</c:v>
                </c:pt>
                <c:pt idx="1">
                  <c:v>4.4000000000000004</c:v>
                </c:pt>
                <c:pt idx="2">
                  <c:v>1.8</c:v>
                </c:pt>
                <c:pt idx="3">
                  <c:v>2.8</c:v>
                </c:pt>
              </c:numCache>
            </c:numRef>
          </c:val>
          <c:extLst>
            <c:ext xmlns:c16="http://schemas.microsoft.com/office/drawing/2014/chart" uri="{C3380CC4-5D6E-409C-BE32-E72D297353CC}">
              <c16:uniqueId val="{00000001-767B-4F35-8E87-0893A2E3BD35}"/>
            </c:ext>
          </c:extLst>
        </c:ser>
        <c:ser>
          <c:idx val="2"/>
          <c:order val="2"/>
          <c:tx>
            <c:strRef>
              <c:f>Sheet1!$D$1</c:f>
              <c:strCache>
                <c:ptCount val="1"/>
                <c:pt idx="0">
                  <c:v>Series 3</c:v>
                </c:pt>
              </c:strCache>
            </c:strRef>
          </c:tx>
          <c:spPr>
            <a:solidFill>
              <a:schemeClr val="accent3"/>
            </a:solidFill>
            <a:ln>
              <a:noFill/>
            </a:ln>
            <a:effectLst/>
          </c:spPr>
          <c:invertIfNegative val="0"/>
          <c:cat>
            <c:strRef>
              <c:f>Sheet1!$A$2:$A$5</c:f>
              <c:strCache>
                <c:ptCount val="4"/>
                <c:pt idx="0">
                  <c:v>Category 1</c:v>
                </c:pt>
                <c:pt idx="1">
                  <c:v>Category 2</c:v>
                </c:pt>
                <c:pt idx="2">
                  <c:v>Category 3</c:v>
                </c:pt>
                <c:pt idx="3">
                  <c:v>Category 4</c:v>
                </c:pt>
              </c:strCache>
            </c:strRef>
          </c:cat>
          <c:val>
            <c:numRef>
              <c:f>Sheet1!$D$2:$D$5</c:f>
              <c:numCache>
                <c:formatCode>General</c:formatCode>
                <c:ptCount val="4"/>
                <c:pt idx="0">
                  <c:v>2</c:v>
                </c:pt>
                <c:pt idx="1">
                  <c:v>2</c:v>
                </c:pt>
                <c:pt idx="2">
                  <c:v>3</c:v>
                </c:pt>
                <c:pt idx="3">
                  <c:v>5</c:v>
                </c:pt>
              </c:numCache>
            </c:numRef>
          </c:val>
          <c:extLst>
            <c:ext xmlns:c16="http://schemas.microsoft.com/office/drawing/2014/chart" uri="{C3380CC4-5D6E-409C-BE32-E72D297353CC}">
              <c16:uniqueId val="{00000002-767B-4F35-8E87-0893A2E3BD35}"/>
            </c:ext>
          </c:extLst>
        </c:ser>
        <c:dLbls>
          <c:showLegendKey val="0"/>
          <c:showVal val="0"/>
          <c:showCatName val="0"/>
          <c:showSerName val="0"/>
          <c:showPercent val="0"/>
          <c:showBubbleSize val="0"/>
        </c:dLbls>
        <c:gapWidth val="150"/>
        <c:overlap val="100"/>
        <c:axId val="1600434368"/>
        <c:axId val="1600431040"/>
      </c:barChart>
      <c:catAx>
        <c:axId val="1600434368"/>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00" b="0" i="0" u="none" strike="noStrike" kern="1200" baseline="0">
                <a:solidFill>
                  <a:schemeClr val="tx1"/>
                </a:solidFill>
                <a:latin typeface="+mn-lt"/>
                <a:ea typeface="+mn-ea"/>
                <a:cs typeface="+mn-cs"/>
              </a:defRPr>
            </a:pPr>
            <a:endParaRPr lang="en-US"/>
          </a:p>
        </c:txPr>
        <c:crossAx val="1600431040"/>
        <c:crosses val="autoZero"/>
        <c:auto val="1"/>
        <c:lblAlgn val="ctr"/>
        <c:lblOffset val="100"/>
        <c:noMultiLvlLbl val="0"/>
      </c:catAx>
      <c:valAx>
        <c:axId val="1600431040"/>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00" b="0" i="0" u="none" strike="noStrike" kern="1200" baseline="0">
                <a:solidFill>
                  <a:schemeClr val="tx1"/>
                </a:solidFill>
                <a:latin typeface="+mn-lt"/>
                <a:ea typeface="+mn-ea"/>
                <a:cs typeface="+mn-cs"/>
              </a:defRPr>
            </a:pPr>
            <a:endParaRPr lang="en-US"/>
          </a:p>
        </c:txPr>
        <c:crossAx val="1600434368"/>
        <c:crosses val="autoZero"/>
        <c:crossBetween val="between"/>
      </c:valAx>
      <c:spPr>
        <a:noFill/>
        <a:ln>
          <a:noFill/>
        </a:ln>
        <a:effectLst/>
      </c:spPr>
    </c:plotArea>
    <c:legend>
      <c:legendPos val="t"/>
      <c:overlay val="0"/>
      <c:spPr>
        <a:noFill/>
        <a:ln>
          <a:noFill/>
        </a:ln>
        <a:effectLst/>
      </c:spPr>
      <c:txPr>
        <a:bodyPr rot="0" spcFirstLastPara="1" vertOverflow="ellipsis" vert="horz" wrap="square" anchor="ctr" anchorCtr="1"/>
        <a:lstStyle/>
        <a:p>
          <a:pPr>
            <a:defRPr sz="1100" b="0" i="0" u="none" strike="noStrike" kern="1200" baseline="0">
              <a:solidFill>
                <a:schemeClr val="tx1"/>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100">
          <a:solidFill>
            <a:schemeClr val="tx1"/>
          </a:solidFill>
        </a:defRPr>
      </a:pPr>
      <a:endParaRPr lang="en-US"/>
    </a:p>
  </c:txPr>
  <c:externalData r:id="rId3">
    <c:autoUpdate val="0"/>
  </c:externalData>
</c:chartSpace>
</file>

<file path=ppt/charts/chart2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0"/>
          <c:order val="0"/>
          <c:tx>
            <c:strRef>
              <c:f>Sheet1!$B$1</c:f>
              <c:strCache>
                <c:ptCount val="1"/>
                <c:pt idx="0">
                  <c:v>Series 1</c:v>
                </c:pt>
              </c:strCache>
            </c:strRef>
          </c:tx>
          <c:spPr>
            <a:solidFill>
              <a:schemeClr val="accent1"/>
            </a:solidFill>
            <a:ln>
              <a:noFill/>
            </a:ln>
            <a:effectLst/>
          </c:spPr>
          <c:invertIfNegative val="0"/>
          <c:cat>
            <c:strRef>
              <c:f>Sheet1!$A$2:$A$5</c:f>
              <c:strCache>
                <c:ptCount val="4"/>
                <c:pt idx="0">
                  <c:v>Category 1</c:v>
                </c:pt>
                <c:pt idx="1">
                  <c:v>Category 2</c:v>
                </c:pt>
                <c:pt idx="2">
                  <c:v>Category 3</c:v>
                </c:pt>
                <c:pt idx="3">
                  <c:v>Category 4</c:v>
                </c:pt>
              </c:strCache>
            </c:strRef>
          </c:cat>
          <c:val>
            <c:numRef>
              <c:f>Sheet1!$B$2:$B$5</c:f>
              <c:numCache>
                <c:formatCode>General</c:formatCode>
                <c:ptCount val="4"/>
                <c:pt idx="0">
                  <c:v>4.3</c:v>
                </c:pt>
                <c:pt idx="1">
                  <c:v>2.5</c:v>
                </c:pt>
                <c:pt idx="2">
                  <c:v>3.5</c:v>
                </c:pt>
                <c:pt idx="3">
                  <c:v>4.5</c:v>
                </c:pt>
              </c:numCache>
            </c:numRef>
          </c:val>
          <c:extLst>
            <c:ext xmlns:c16="http://schemas.microsoft.com/office/drawing/2014/chart" uri="{C3380CC4-5D6E-409C-BE32-E72D297353CC}">
              <c16:uniqueId val="{00000000-9F10-49F3-AAC1-3B4FE47EA679}"/>
            </c:ext>
          </c:extLst>
        </c:ser>
        <c:ser>
          <c:idx val="1"/>
          <c:order val="1"/>
          <c:tx>
            <c:strRef>
              <c:f>Sheet1!$C$1</c:f>
              <c:strCache>
                <c:ptCount val="1"/>
                <c:pt idx="0">
                  <c:v>Series 2</c:v>
                </c:pt>
              </c:strCache>
            </c:strRef>
          </c:tx>
          <c:spPr>
            <a:solidFill>
              <a:schemeClr val="accent2"/>
            </a:solidFill>
            <a:ln>
              <a:noFill/>
            </a:ln>
            <a:effectLst/>
          </c:spPr>
          <c:invertIfNegative val="0"/>
          <c:cat>
            <c:strRef>
              <c:f>Sheet1!$A$2:$A$5</c:f>
              <c:strCache>
                <c:ptCount val="4"/>
                <c:pt idx="0">
                  <c:v>Category 1</c:v>
                </c:pt>
                <c:pt idx="1">
                  <c:v>Category 2</c:v>
                </c:pt>
                <c:pt idx="2">
                  <c:v>Category 3</c:v>
                </c:pt>
                <c:pt idx="3">
                  <c:v>Category 4</c:v>
                </c:pt>
              </c:strCache>
            </c:strRef>
          </c:cat>
          <c:val>
            <c:numRef>
              <c:f>Sheet1!$C$2:$C$5</c:f>
              <c:numCache>
                <c:formatCode>General</c:formatCode>
                <c:ptCount val="4"/>
                <c:pt idx="0">
                  <c:v>2.4</c:v>
                </c:pt>
                <c:pt idx="1">
                  <c:v>4.4000000000000004</c:v>
                </c:pt>
                <c:pt idx="2">
                  <c:v>1.8</c:v>
                </c:pt>
                <c:pt idx="3">
                  <c:v>2.8</c:v>
                </c:pt>
              </c:numCache>
            </c:numRef>
          </c:val>
          <c:extLst>
            <c:ext xmlns:c16="http://schemas.microsoft.com/office/drawing/2014/chart" uri="{C3380CC4-5D6E-409C-BE32-E72D297353CC}">
              <c16:uniqueId val="{00000001-9F10-49F3-AAC1-3B4FE47EA679}"/>
            </c:ext>
          </c:extLst>
        </c:ser>
        <c:ser>
          <c:idx val="2"/>
          <c:order val="2"/>
          <c:tx>
            <c:strRef>
              <c:f>Sheet1!$D$1</c:f>
              <c:strCache>
                <c:ptCount val="1"/>
                <c:pt idx="0">
                  <c:v>Series 3</c:v>
                </c:pt>
              </c:strCache>
            </c:strRef>
          </c:tx>
          <c:spPr>
            <a:solidFill>
              <a:schemeClr val="accent3"/>
            </a:solidFill>
            <a:ln>
              <a:noFill/>
            </a:ln>
            <a:effectLst/>
          </c:spPr>
          <c:invertIfNegative val="0"/>
          <c:cat>
            <c:strRef>
              <c:f>Sheet1!$A$2:$A$5</c:f>
              <c:strCache>
                <c:ptCount val="4"/>
                <c:pt idx="0">
                  <c:v>Category 1</c:v>
                </c:pt>
                <c:pt idx="1">
                  <c:v>Category 2</c:v>
                </c:pt>
                <c:pt idx="2">
                  <c:v>Category 3</c:v>
                </c:pt>
                <c:pt idx="3">
                  <c:v>Category 4</c:v>
                </c:pt>
              </c:strCache>
            </c:strRef>
          </c:cat>
          <c:val>
            <c:numRef>
              <c:f>Sheet1!$D$2:$D$5</c:f>
              <c:numCache>
                <c:formatCode>General</c:formatCode>
                <c:ptCount val="4"/>
                <c:pt idx="0">
                  <c:v>2</c:v>
                </c:pt>
                <c:pt idx="1">
                  <c:v>2</c:v>
                </c:pt>
                <c:pt idx="2">
                  <c:v>3</c:v>
                </c:pt>
                <c:pt idx="3">
                  <c:v>5</c:v>
                </c:pt>
              </c:numCache>
            </c:numRef>
          </c:val>
          <c:extLst>
            <c:ext xmlns:c16="http://schemas.microsoft.com/office/drawing/2014/chart" uri="{C3380CC4-5D6E-409C-BE32-E72D297353CC}">
              <c16:uniqueId val="{00000002-9F10-49F3-AAC1-3B4FE47EA679}"/>
            </c:ext>
          </c:extLst>
        </c:ser>
        <c:dLbls>
          <c:showLegendKey val="0"/>
          <c:showVal val="0"/>
          <c:showCatName val="0"/>
          <c:showSerName val="0"/>
          <c:showPercent val="0"/>
          <c:showBubbleSize val="0"/>
        </c:dLbls>
        <c:gapWidth val="150"/>
        <c:overlap val="100"/>
        <c:axId val="1600434368"/>
        <c:axId val="1600431040"/>
      </c:barChart>
      <c:catAx>
        <c:axId val="1600434368"/>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50" b="0" i="0" u="none" strike="noStrike" kern="1200" baseline="0">
                <a:solidFill>
                  <a:schemeClr val="tx1"/>
                </a:solidFill>
                <a:latin typeface="+mn-lt"/>
                <a:ea typeface="+mn-ea"/>
                <a:cs typeface="+mn-cs"/>
              </a:defRPr>
            </a:pPr>
            <a:endParaRPr lang="en-US"/>
          </a:p>
        </c:txPr>
        <c:crossAx val="1600431040"/>
        <c:crosses val="autoZero"/>
        <c:auto val="1"/>
        <c:lblAlgn val="ctr"/>
        <c:lblOffset val="100"/>
        <c:noMultiLvlLbl val="0"/>
      </c:catAx>
      <c:valAx>
        <c:axId val="1600431040"/>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050" b="0" i="0" u="none" strike="noStrike" kern="1200" baseline="0">
                <a:solidFill>
                  <a:schemeClr val="tx1"/>
                </a:solidFill>
                <a:latin typeface="+mn-lt"/>
                <a:ea typeface="+mn-ea"/>
                <a:cs typeface="+mn-cs"/>
              </a:defRPr>
            </a:pPr>
            <a:endParaRPr lang="en-US"/>
          </a:p>
        </c:txPr>
        <c:crossAx val="1600434368"/>
        <c:crosses val="autoZero"/>
        <c:crossBetween val="between"/>
      </c:valAx>
      <c:spPr>
        <a:noFill/>
        <a:ln>
          <a:noFill/>
        </a:ln>
        <a:effectLst/>
      </c:spPr>
    </c:plotArea>
    <c:legend>
      <c:legendPos val="t"/>
      <c:overlay val="0"/>
      <c:spPr>
        <a:noFill/>
        <a:ln>
          <a:noFill/>
        </a:ln>
        <a:effectLst/>
      </c:spPr>
      <c:txPr>
        <a:bodyPr rot="0" spcFirstLastPara="1" vertOverflow="ellipsis" vert="horz" wrap="square" anchor="ctr" anchorCtr="1"/>
        <a:lstStyle/>
        <a:p>
          <a:pPr>
            <a:defRPr sz="1050" b="0" i="0" u="none" strike="noStrike" kern="1200" baseline="0">
              <a:solidFill>
                <a:schemeClr val="tx1"/>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050">
          <a:solidFill>
            <a:schemeClr val="tx1"/>
          </a:solidFill>
        </a:defRPr>
      </a:pPr>
      <a:endParaRPr lang="en-US"/>
    </a:p>
  </c:txPr>
  <c:externalData r:id="rId3">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0"/>
          <c:order val="0"/>
          <c:tx>
            <c:strRef>
              <c:f>Sheet1!$B$1</c:f>
              <c:strCache>
                <c:ptCount val="1"/>
                <c:pt idx="0">
                  <c:v>Series 1</c:v>
                </c:pt>
              </c:strCache>
            </c:strRef>
          </c:tx>
          <c:spPr>
            <a:solidFill>
              <a:schemeClr val="accent1"/>
            </a:solidFill>
            <a:ln>
              <a:noFill/>
            </a:ln>
            <a:effectLst/>
          </c:spPr>
          <c:invertIfNegative val="0"/>
          <c:cat>
            <c:strRef>
              <c:f>Sheet1!$A$2:$A$5</c:f>
              <c:strCache>
                <c:ptCount val="4"/>
                <c:pt idx="0">
                  <c:v>Category 1</c:v>
                </c:pt>
                <c:pt idx="1">
                  <c:v>Category 2</c:v>
                </c:pt>
                <c:pt idx="2">
                  <c:v>Category 3</c:v>
                </c:pt>
                <c:pt idx="3">
                  <c:v>Category 4</c:v>
                </c:pt>
              </c:strCache>
            </c:strRef>
          </c:cat>
          <c:val>
            <c:numRef>
              <c:f>Sheet1!$B$2:$B$5</c:f>
              <c:numCache>
                <c:formatCode>General</c:formatCode>
                <c:ptCount val="4"/>
                <c:pt idx="0">
                  <c:v>4.3</c:v>
                </c:pt>
                <c:pt idx="1">
                  <c:v>2.5</c:v>
                </c:pt>
                <c:pt idx="2">
                  <c:v>3.5</c:v>
                </c:pt>
                <c:pt idx="3">
                  <c:v>4.5</c:v>
                </c:pt>
              </c:numCache>
            </c:numRef>
          </c:val>
          <c:extLst>
            <c:ext xmlns:c16="http://schemas.microsoft.com/office/drawing/2014/chart" uri="{C3380CC4-5D6E-409C-BE32-E72D297353CC}">
              <c16:uniqueId val="{00000000-9F10-49F3-AAC1-3B4FE47EA679}"/>
            </c:ext>
          </c:extLst>
        </c:ser>
        <c:ser>
          <c:idx val="1"/>
          <c:order val="1"/>
          <c:tx>
            <c:strRef>
              <c:f>Sheet1!$C$1</c:f>
              <c:strCache>
                <c:ptCount val="1"/>
                <c:pt idx="0">
                  <c:v>Series 2</c:v>
                </c:pt>
              </c:strCache>
            </c:strRef>
          </c:tx>
          <c:spPr>
            <a:solidFill>
              <a:schemeClr val="accent2"/>
            </a:solidFill>
            <a:ln>
              <a:noFill/>
            </a:ln>
            <a:effectLst/>
          </c:spPr>
          <c:invertIfNegative val="0"/>
          <c:cat>
            <c:strRef>
              <c:f>Sheet1!$A$2:$A$5</c:f>
              <c:strCache>
                <c:ptCount val="4"/>
                <c:pt idx="0">
                  <c:v>Category 1</c:v>
                </c:pt>
                <c:pt idx="1">
                  <c:v>Category 2</c:v>
                </c:pt>
                <c:pt idx="2">
                  <c:v>Category 3</c:v>
                </c:pt>
                <c:pt idx="3">
                  <c:v>Category 4</c:v>
                </c:pt>
              </c:strCache>
            </c:strRef>
          </c:cat>
          <c:val>
            <c:numRef>
              <c:f>Sheet1!$C$2:$C$5</c:f>
              <c:numCache>
                <c:formatCode>General</c:formatCode>
                <c:ptCount val="4"/>
                <c:pt idx="0">
                  <c:v>2.4</c:v>
                </c:pt>
                <c:pt idx="1">
                  <c:v>4.4000000000000004</c:v>
                </c:pt>
                <c:pt idx="2">
                  <c:v>1.8</c:v>
                </c:pt>
                <c:pt idx="3">
                  <c:v>2.8</c:v>
                </c:pt>
              </c:numCache>
            </c:numRef>
          </c:val>
          <c:extLst>
            <c:ext xmlns:c16="http://schemas.microsoft.com/office/drawing/2014/chart" uri="{C3380CC4-5D6E-409C-BE32-E72D297353CC}">
              <c16:uniqueId val="{00000001-9F10-49F3-AAC1-3B4FE47EA679}"/>
            </c:ext>
          </c:extLst>
        </c:ser>
        <c:ser>
          <c:idx val="2"/>
          <c:order val="2"/>
          <c:tx>
            <c:strRef>
              <c:f>Sheet1!$D$1</c:f>
              <c:strCache>
                <c:ptCount val="1"/>
                <c:pt idx="0">
                  <c:v>Series 3</c:v>
                </c:pt>
              </c:strCache>
            </c:strRef>
          </c:tx>
          <c:spPr>
            <a:solidFill>
              <a:schemeClr val="accent3"/>
            </a:solidFill>
            <a:ln>
              <a:noFill/>
            </a:ln>
            <a:effectLst/>
          </c:spPr>
          <c:invertIfNegative val="0"/>
          <c:cat>
            <c:strRef>
              <c:f>Sheet1!$A$2:$A$5</c:f>
              <c:strCache>
                <c:ptCount val="4"/>
                <c:pt idx="0">
                  <c:v>Category 1</c:v>
                </c:pt>
                <c:pt idx="1">
                  <c:v>Category 2</c:v>
                </c:pt>
                <c:pt idx="2">
                  <c:v>Category 3</c:v>
                </c:pt>
                <c:pt idx="3">
                  <c:v>Category 4</c:v>
                </c:pt>
              </c:strCache>
            </c:strRef>
          </c:cat>
          <c:val>
            <c:numRef>
              <c:f>Sheet1!$D$2:$D$5</c:f>
              <c:numCache>
                <c:formatCode>General</c:formatCode>
                <c:ptCount val="4"/>
                <c:pt idx="0">
                  <c:v>2</c:v>
                </c:pt>
                <c:pt idx="1">
                  <c:v>2</c:v>
                </c:pt>
                <c:pt idx="2">
                  <c:v>3</c:v>
                </c:pt>
                <c:pt idx="3">
                  <c:v>5</c:v>
                </c:pt>
              </c:numCache>
            </c:numRef>
          </c:val>
          <c:extLst>
            <c:ext xmlns:c16="http://schemas.microsoft.com/office/drawing/2014/chart" uri="{C3380CC4-5D6E-409C-BE32-E72D297353CC}">
              <c16:uniqueId val="{00000002-9F10-49F3-AAC1-3B4FE47EA679}"/>
            </c:ext>
          </c:extLst>
        </c:ser>
        <c:dLbls>
          <c:showLegendKey val="0"/>
          <c:showVal val="0"/>
          <c:showCatName val="0"/>
          <c:showSerName val="0"/>
          <c:showPercent val="0"/>
          <c:showBubbleSize val="0"/>
        </c:dLbls>
        <c:gapWidth val="150"/>
        <c:overlap val="100"/>
        <c:axId val="1600434368"/>
        <c:axId val="1600431040"/>
      </c:barChart>
      <c:catAx>
        <c:axId val="1600434368"/>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solidFill>
                <a:latin typeface="+mn-lt"/>
                <a:ea typeface="+mn-ea"/>
                <a:cs typeface="+mn-cs"/>
              </a:defRPr>
            </a:pPr>
            <a:endParaRPr lang="en-US"/>
          </a:p>
        </c:txPr>
        <c:crossAx val="1600431040"/>
        <c:crosses val="autoZero"/>
        <c:auto val="1"/>
        <c:lblAlgn val="ctr"/>
        <c:lblOffset val="100"/>
        <c:noMultiLvlLbl val="0"/>
      </c:catAx>
      <c:valAx>
        <c:axId val="1600431040"/>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solidFill>
                <a:latin typeface="+mn-lt"/>
                <a:ea typeface="+mn-ea"/>
                <a:cs typeface="+mn-cs"/>
              </a:defRPr>
            </a:pPr>
            <a:endParaRPr lang="en-US"/>
          </a:p>
        </c:txPr>
        <c:crossAx val="1600434368"/>
        <c:crosses val="autoZero"/>
        <c:crossBetween val="between"/>
      </c:valAx>
      <c:spPr>
        <a:noFill/>
        <a:ln>
          <a:noFill/>
        </a:ln>
        <a:effectLst/>
      </c:spPr>
    </c:plotArea>
    <c:legend>
      <c:legendPos val="t"/>
      <c:overlay val="0"/>
      <c:spPr>
        <a:noFill/>
        <a:ln>
          <a:noFill/>
        </a:ln>
        <a:effectLst/>
      </c:spPr>
      <c:txPr>
        <a:bodyPr rot="0" spcFirstLastPara="1" vertOverflow="ellipsis" vert="horz" wrap="square" anchor="ctr" anchorCtr="1"/>
        <a:lstStyle/>
        <a:p>
          <a:pPr>
            <a:defRPr sz="1197" b="0" i="0" u="none" strike="noStrike" kern="1200" baseline="0">
              <a:solidFill>
                <a:schemeClr val="tx1"/>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solidFill>
            <a:schemeClr val="tx1"/>
          </a:solidFill>
        </a:defRPr>
      </a:pPr>
      <a:endParaRPr lang="en-US"/>
    </a:p>
  </c:txPr>
  <c:externalData r:id="rId3">
    <c:autoUpdate val="0"/>
  </c:externalData>
</c:chartSpace>
</file>

<file path=ppt/charts/chart3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0"/>
          <c:order val="0"/>
          <c:tx>
            <c:strRef>
              <c:f>Sheet1!$B$1</c:f>
              <c:strCache>
                <c:ptCount val="1"/>
                <c:pt idx="0">
                  <c:v>Series 1</c:v>
                </c:pt>
              </c:strCache>
            </c:strRef>
          </c:tx>
          <c:spPr>
            <a:solidFill>
              <a:schemeClr val="accent1"/>
            </a:solidFill>
            <a:ln>
              <a:noFill/>
            </a:ln>
            <a:effectLst/>
          </c:spPr>
          <c:invertIfNegative val="0"/>
          <c:cat>
            <c:strRef>
              <c:f>Sheet1!$A$2:$A$5</c:f>
              <c:strCache>
                <c:ptCount val="4"/>
                <c:pt idx="0">
                  <c:v>Category 1</c:v>
                </c:pt>
                <c:pt idx="1">
                  <c:v>Category 2</c:v>
                </c:pt>
                <c:pt idx="2">
                  <c:v>Category 3</c:v>
                </c:pt>
                <c:pt idx="3">
                  <c:v>Category 4</c:v>
                </c:pt>
              </c:strCache>
            </c:strRef>
          </c:cat>
          <c:val>
            <c:numRef>
              <c:f>Sheet1!$B$2:$B$5</c:f>
              <c:numCache>
                <c:formatCode>General</c:formatCode>
                <c:ptCount val="4"/>
                <c:pt idx="0">
                  <c:v>4.3</c:v>
                </c:pt>
                <c:pt idx="1">
                  <c:v>2.5</c:v>
                </c:pt>
                <c:pt idx="2">
                  <c:v>3.5</c:v>
                </c:pt>
                <c:pt idx="3">
                  <c:v>4.5</c:v>
                </c:pt>
              </c:numCache>
            </c:numRef>
          </c:val>
          <c:extLst>
            <c:ext xmlns:c16="http://schemas.microsoft.com/office/drawing/2014/chart" uri="{C3380CC4-5D6E-409C-BE32-E72D297353CC}">
              <c16:uniqueId val="{00000000-9F10-49F3-AAC1-3B4FE47EA679}"/>
            </c:ext>
          </c:extLst>
        </c:ser>
        <c:ser>
          <c:idx val="1"/>
          <c:order val="1"/>
          <c:tx>
            <c:strRef>
              <c:f>Sheet1!$C$1</c:f>
              <c:strCache>
                <c:ptCount val="1"/>
                <c:pt idx="0">
                  <c:v>Series 2</c:v>
                </c:pt>
              </c:strCache>
            </c:strRef>
          </c:tx>
          <c:spPr>
            <a:solidFill>
              <a:schemeClr val="accent2"/>
            </a:solidFill>
            <a:ln>
              <a:noFill/>
            </a:ln>
            <a:effectLst/>
          </c:spPr>
          <c:invertIfNegative val="0"/>
          <c:cat>
            <c:strRef>
              <c:f>Sheet1!$A$2:$A$5</c:f>
              <c:strCache>
                <c:ptCount val="4"/>
                <c:pt idx="0">
                  <c:v>Category 1</c:v>
                </c:pt>
                <c:pt idx="1">
                  <c:v>Category 2</c:v>
                </c:pt>
                <c:pt idx="2">
                  <c:v>Category 3</c:v>
                </c:pt>
                <c:pt idx="3">
                  <c:v>Category 4</c:v>
                </c:pt>
              </c:strCache>
            </c:strRef>
          </c:cat>
          <c:val>
            <c:numRef>
              <c:f>Sheet1!$C$2:$C$5</c:f>
              <c:numCache>
                <c:formatCode>General</c:formatCode>
                <c:ptCount val="4"/>
                <c:pt idx="0">
                  <c:v>2.4</c:v>
                </c:pt>
                <c:pt idx="1">
                  <c:v>4.4000000000000004</c:v>
                </c:pt>
                <c:pt idx="2">
                  <c:v>1.8</c:v>
                </c:pt>
                <c:pt idx="3">
                  <c:v>2.8</c:v>
                </c:pt>
              </c:numCache>
            </c:numRef>
          </c:val>
          <c:extLst>
            <c:ext xmlns:c16="http://schemas.microsoft.com/office/drawing/2014/chart" uri="{C3380CC4-5D6E-409C-BE32-E72D297353CC}">
              <c16:uniqueId val="{00000001-9F10-49F3-AAC1-3B4FE47EA679}"/>
            </c:ext>
          </c:extLst>
        </c:ser>
        <c:ser>
          <c:idx val="2"/>
          <c:order val="2"/>
          <c:tx>
            <c:strRef>
              <c:f>Sheet1!$D$1</c:f>
              <c:strCache>
                <c:ptCount val="1"/>
                <c:pt idx="0">
                  <c:v>Series 3</c:v>
                </c:pt>
              </c:strCache>
            </c:strRef>
          </c:tx>
          <c:spPr>
            <a:solidFill>
              <a:schemeClr val="accent3"/>
            </a:solidFill>
            <a:ln>
              <a:noFill/>
            </a:ln>
            <a:effectLst/>
          </c:spPr>
          <c:invertIfNegative val="0"/>
          <c:cat>
            <c:strRef>
              <c:f>Sheet1!$A$2:$A$5</c:f>
              <c:strCache>
                <c:ptCount val="4"/>
                <c:pt idx="0">
                  <c:v>Category 1</c:v>
                </c:pt>
                <c:pt idx="1">
                  <c:v>Category 2</c:v>
                </c:pt>
                <c:pt idx="2">
                  <c:v>Category 3</c:v>
                </c:pt>
                <c:pt idx="3">
                  <c:v>Category 4</c:v>
                </c:pt>
              </c:strCache>
            </c:strRef>
          </c:cat>
          <c:val>
            <c:numRef>
              <c:f>Sheet1!$D$2:$D$5</c:f>
              <c:numCache>
                <c:formatCode>General</c:formatCode>
                <c:ptCount val="4"/>
                <c:pt idx="0">
                  <c:v>2</c:v>
                </c:pt>
                <c:pt idx="1">
                  <c:v>2</c:v>
                </c:pt>
                <c:pt idx="2">
                  <c:v>3</c:v>
                </c:pt>
                <c:pt idx="3">
                  <c:v>5</c:v>
                </c:pt>
              </c:numCache>
            </c:numRef>
          </c:val>
          <c:extLst>
            <c:ext xmlns:c16="http://schemas.microsoft.com/office/drawing/2014/chart" uri="{C3380CC4-5D6E-409C-BE32-E72D297353CC}">
              <c16:uniqueId val="{00000002-9F10-49F3-AAC1-3B4FE47EA679}"/>
            </c:ext>
          </c:extLst>
        </c:ser>
        <c:dLbls>
          <c:showLegendKey val="0"/>
          <c:showVal val="0"/>
          <c:showCatName val="0"/>
          <c:showSerName val="0"/>
          <c:showPercent val="0"/>
          <c:showBubbleSize val="0"/>
        </c:dLbls>
        <c:gapWidth val="150"/>
        <c:overlap val="100"/>
        <c:axId val="1600434368"/>
        <c:axId val="1600431040"/>
      </c:barChart>
      <c:catAx>
        <c:axId val="1600434368"/>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50" b="0" i="0" u="none" strike="noStrike" kern="1200" baseline="0">
                <a:solidFill>
                  <a:schemeClr val="tx1"/>
                </a:solidFill>
                <a:latin typeface="+mn-lt"/>
                <a:ea typeface="+mn-ea"/>
                <a:cs typeface="+mn-cs"/>
              </a:defRPr>
            </a:pPr>
            <a:endParaRPr lang="en-US"/>
          </a:p>
        </c:txPr>
        <c:crossAx val="1600431040"/>
        <c:crosses val="autoZero"/>
        <c:auto val="1"/>
        <c:lblAlgn val="ctr"/>
        <c:lblOffset val="100"/>
        <c:noMultiLvlLbl val="0"/>
      </c:catAx>
      <c:valAx>
        <c:axId val="1600431040"/>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050" b="0" i="0" u="none" strike="noStrike" kern="1200" baseline="0">
                <a:solidFill>
                  <a:schemeClr val="tx1"/>
                </a:solidFill>
                <a:latin typeface="+mn-lt"/>
                <a:ea typeface="+mn-ea"/>
                <a:cs typeface="+mn-cs"/>
              </a:defRPr>
            </a:pPr>
            <a:endParaRPr lang="en-US"/>
          </a:p>
        </c:txPr>
        <c:crossAx val="1600434368"/>
        <c:crosses val="autoZero"/>
        <c:crossBetween val="between"/>
      </c:valAx>
      <c:spPr>
        <a:noFill/>
        <a:ln>
          <a:noFill/>
        </a:ln>
        <a:effectLst/>
      </c:spPr>
    </c:plotArea>
    <c:legend>
      <c:legendPos val="t"/>
      <c:overlay val="0"/>
      <c:spPr>
        <a:noFill/>
        <a:ln>
          <a:noFill/>
        </a:ln>
        <a:effectLst/>
      </c:spPr>
      <c:txPr>
        <a:bodyPr rot="0" spcFirstLastPara="1" vertOverflow="ellipsis" vert="horz" wrap="square" anchor="ctr" anchorCtr="1"/>
        <a:lstStyle/>
        <a:p>
          <a:pPr>
            <a:defRPr sz="1050" b="0" i="0" u="none" strike="noStrike" kern="1200" baseline="0">
              <a:solidFill>
                <a:schemeClr val="tx1"/>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050">
          <a:solidFill>
            <a:schemeClr val="tx1"/>
          </a:solidFill>
        </a:defRPr>
      </a:pPr>
      <a:endParaRPr lang="en-US"/>
    </a:p>
  </c:txPr>
  <c:externalData r:id="rId3">
    <c:autoUpdate val="0"/>
  </c:externalData>
</c:chartSpace>
</file>

<file path=ppt/charts/chart3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0"/>
          <c:order val="0"/>
          <c:tx>
            <c:strRef>
              <c:f>Sheet1!$B$1</c:f>
              <c:strCache>
                <c:ptCount val="1"/>
                <c:pt idx="0">
                  <c:v>Series 1</c:v>
                </c:pt>
              </c:strCache>
            </c:strRef>
          </c:tx>
          <c:spPr>
            <a:solidFill>
              <a:schemeClr val="accent1"/>
            </a:solidFill>
            <a:ln>
              <a:noFill/>
            </a:ln>
            <a:effectLst/>
          </c:spPr>
          <c:invertIfNegative val="0"/>
          <c:cat>
            <c:strRef>
              <c:f>Sheet1!$A$2:$A$5</c:f>
              <c:strCache>
                <c:ptCount val="4"/>
                <c:pt idx="0">
                  <c:v>Category 1</c:v>
                </c:pt>
                <c:pt idx="1">
                  <c:v>Category 2</c:v>
                </c:pt>
                <c:pt idx="2">
                  <c:v>Category 3</c:v>
                </c:pt>
                <c:pt idx="3">
                  <c:v>Category 4</c:v>
                </c:pt>
              </c:strCache>
            </c:strRef>
          </c:cat>
          <c:val>
            <c:numRef>
              <c:f>Sheet1!$B$2:$B$5</c:f>
              <c:numCache>
                <c:formatCode>General</c:formatCode>
                <c:ptCount val="4"/>
                <c:pt idx="0">
                  <c:v>4.3</c:v>
                </c:pt>
                <c:pt idx="1">
                  <c:v>2.5</c:v>
                </c:pt>
                <c:pt idx="2">
                  <c:v>3.5</c:v>
                </c:pt>
                <c:pt idx="3">
                  <c:v>4.5</c:v>
                </c:pt>
              </c:numCache>
            </c:numRef>
          </c:val>
          <c:extLst>
            <c:ext xmlns:c16="http://schemas.microsoft.com/office/drawing/2014/chart" uri="{C3380CC4-5D6E-409C-BE32-E72D297353CC}">
              <c16:uniqueId val="{00000000-9F10-49F3-AAC1-3B4FE47EA679}"/>
            </c:ext>
          </c:extLst>
        </c:ser>
        <c:ser>
          <c:idx val="1"/>
          <c:order val="1"/>
          <c:tx>
            <c:strRef>
              <c:f>Sheet1!$C$1</c:f>
              <c:strCache>
                <c:ptCount val="1"/>
                <c:pt idx="0">
                  <c:v>Series 2</c:v>
                </c:pt>
              </c:strCache>
            </c:strRef>
          </c:tx>
          <c:spPr>
            <a:solidFill>
              <a:schemeClr val="accent2"/>
            </a:solidFill>
            <a:ln>
              <a:noFill/>
            </a:ln>
            <a:effectLst/>
          </c:spPr>
          <c:invertIfNegative val="0"/>
          <c:cat>
            <c:strRef>
              <c:f>Sheet1!$A$2:$A$5</c:f>
              <c:strCache>
                <c:ptCount val="4"/>
                <c:pt idx="0">
                  <c:v>Category 1</c:v>
                </c:pt>
                <c:pt idx="1">
                  <c:v>Category 2</c:v>
                </c:pt>
                <c:pt idx="2">
                  <c:v>Category 3</c:v>
                </c:pt>
                <c:pt idx="3">
                  <c:v>Category 4</c:v>
                </c:pt>
              </c:strCache>
            </c:strRef>
          </c:cat>
          <c:val>
            <c:numRef>
              <c:f>Sheet1!$C$2:$C$5</c:f>
              <c:numCache>
                <c:formatCode>General</c:formatCode>
                <c:ptCount val="4"/>
                <c:pt idx="0">
                  <c:v>2.4</c:v>
                </c:pt>
                <c:pt idx="1">
                  <c:v>4.4000000000000004</c:v>
                </c:pt>
                <c:pt idx="2">
                  <c:v>1.8</c:v>
                </c:pt>
                <c:pt idx="3">
                  <c:v>2.8</c:v>
                </c:pt>
              </c:numCache>
            </c:numRef>
          </c:val>
          <c:extLst>
            <c:ext xmlns:c16="http://schemas.microsoft.com/office/drawing/2014/chart" uri="{C3380CC4-5D6E-409C-BE32-E72D297353CC}">
              <c16:uniqueId val="{00000001-9F10-49F3-AAC1-3B4FE47EA679}"/>
            </c:ext>
          </c:extLst>
        </c:ser>
        <c:ser>
          <c:idx val="2"/>
          <c:order val="2"/>
          <c:tx>
            <c:strRef>
              <c:f>Sheet1!$D$1</c:f>
              <c:strCache>
                <c:ptCount val="1"/>
                <c:pt idx="0">
                  <c:v>Series 3</c:v>
                </c:pt>
              </c:strCache>
            </c:strRef>
          </c:tx>
          <c:spPr>
            <a:solidFill>
              <a:schemeClr val="accent3"/>
            </a:solidFill>
            <a:ln>
              <a:noFill/>
            </a:ln>
            <a:effectLst/>
          </c:spPr>
          <c:invertIfNegative val="0"/>
          <c:cat>
            <c:strRef>
              <c:f>Sheet1!$A$2:$A$5</c:f>
              <c:strCache>
                <c:ptCount val="4"/>
                <c:pt idx="0">
                  <c:v>Category 1</c:v>
                </c:pt>
                <c:pt idx="1">
                  <c:v>Category 2</c:v>
                </c:pt>
                <c:pt idx="2">
                  <c:v>Category 3</c:v>
                </c:pt>
                <c:pt idx="3">
                  <c:v>Category 4</c:v>
                </c:pt>
              </c:strCache>
            </c:strRef>
          </c:cat>
          <c:val>
            <c:numRef>
              <c:f>Sheet1!$D$2:$D$5</c:f>
              <c:numCache>
                <c:formatCode>General</c:formatCode>
                <c:ptCount val="4"/>
                <c:pt idx="0">
                  <c:v>2</c:v>
                </c:pt>
                <c:pt idx="1">
                  <c:v>2</c:v>
                </c:pt>
                <c:pt idx="2">
                  <c:v>3</c:v>
                </c:pt>
                <c:pt idx="3">
                  <c:v>5</c:v>
                </c:pt>
              </c:numCache>
            </c:numRef>
          </c:val>
          <c:extLst>
            <c:ext xmlns:c16="http://schemas.microsoft.com/office/drawing/2014/chart" uri="{C3380CC4-5D6E-409C-BE32-E72D297353CC}">
              <c16:uniqueId val="{00000002-9F10-49F3-AAC1-3B4FE47EA679}"/>
            </c:ext>
          </c:extLst>
        </c:ser>
        <c:dLbls>
          <c:showLegendKey val="0"/>
          <c:showVal val="0"/>
          <c:showCatName val="0"/>
          <c:showSerName val="0"/>
          <c:showPercent val="0"/>
          <c:showBubbleSize val="0"/>
        </c:dLbls>
        <c:gapWidth val="150"/>
        <c:overlap val="100"/>
        <c:axId val="1600434368"/>
        <c:axId val="1600431040"/>
      </c:barChart>
      <c:catAx>
        <c:axId val="1600434368"/>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50" b="0" i="0" u="none" strike="noStrike" kern="1200" baseline="0">
                <a:solidFill>
                  <a:schemeClr val="tx1"/>
                </a:solidFill>
                <a:latin typeface="+mn-lt"/>
                <a:ea typeface="+mn-ea"/>
                <a:cs typeface="+mn-cs"/>
              </a:defRPr>
            </a:pPr>
            <a:endParaRPr lang="en-US"/>
          </a:p>
        </c:txPr>
        <c:crossAx val="1600431040"/>
        <c:crosses val="autoZero"/>
        <c:auto val="1"/>
        <c:lblAlgn val="ctr"/>
        <c:lblOffset val="100"/>
        <c:noMultiLvlLbl val="0"/>
      </c:catAx>
      <c:valAx>
        <c:axId val="1600431040"/>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050" b="0" i="0" u="none" strike="noStrike" kern="1200" baseline="0">
                <a:solidFill>
                  <a:schemeClr val="tx1"/>
                </a:solidFill>
                <a:latin typeface="+mn-lt"/>
                <a:ea typeface="+mn-ea"/>
                <a:cs typeface="+mn-cs"/>
              </a:defRPr>
            </a:pPr>
            <a:endParaRPr lang="en-US"/>
          </a:p>
        </c:txPr>
        <c:crossAx val="1600434368"/>
        <c:crosses val="autoZero"/>
        <c:crossBetween val="between"/>
      </c:valAx>
      <c:spPr>
        <a:noFill/>
        <a:ln>
          <a:noFill/>
        </a:ln>
        <a:effectLst/>
      </c:spPr>
    </c:plotArea>
    <c:legend>
      <c:legendPos val="t"/>
      <c:overlay val="0"/>
      <c:spPr>
        <a:noFill/>
        <a:ln>
          <a:noFill/>
        </a:ln>
        <a:effectLst/>
      </c:spPr>
      <c:txPr>
        <a:bodyPr rot="0" spcFirstLastPara="1" vertOverflow="ellipsis" vert="horz" wrap="square" anchor="ctr" anchorCtr="1"/>
        <a:lstStyle/>
        <a:p>
          <a:pPr>
            <a:defRPr sz="1050" b="0" i="0" u="none" strike="noStrike" kern="1200" baseline="0">
              <a:solidFill>
                <a:schemeClr val="tx1"/>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050">
          <a:solidFill>
            <a:schemeClr val="tx1"/>
          </a:solidFill>
        </a:defRPr>
      </a:pPr>
      <a:endParaRPr lang="en-US"/>
    </a:p>
  </c:txPr>
  <c:externalData r:id="rId3">
    <c:autoUpdate val="0"/>
  </c:externalData>
</c:chartSpace>
</file>

<file path=ppt/charts/chart3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0"/>
          <c:order val="0"/>
          <c:tx>
            <c:strRef>
              <c:f>Sheet1!$B$1</c:f>
              <c:strCache>
                <c:ptCount val="1"/>
                <c:pt idx="0">
                  <c:v>Series 1</c:v>
                </c:pt>
              </c:strCache>
            </c:strRef>
          </c:tx>
          <c:spPr>
            <a:solidFill>
              <a:schemeClr val="accent1"/>
            </a:solidFill>
            <a:ln>
              <a:noFill/>
            </a:ln>
            <a:effectLst/>
          </c:spPr>
          <c:invertIfNegative val="0"/>
          <c:cat>
            <c:strRef>
              <c:f>Sheet1!$A$2:$A$5</c:f>
              <c:strCache>
                <c:ptCount val="4"/>
                <c:pt idx="0">
                  <c:v>Category 1</c:v>
                </c:pt>
                <c:pt idx="1">
                  <c:v>Category 2</c:v>
                </c:pt>
                <c:pt idx="2">
                  <c:v>Category 3</c:v>
                </c:pt>
                <c:pt idx="3">
                  <c:v>Category 4</c:v>
                </c:pt>
              </c:strCache>
            </c:strRef>
          </c:cat>
          <c:val>
            <c:numRef>
              <c:f>Sheet1!$B$2:$B$5</c:f>
              <c:numCache>
                <c:formatCode>General</c:formatCode>
                <c:ptCount val="4"/>
                <c:pt idx="0">
                  <c:v>4.3</c:v>
                </c:pt>
                <c:pt idx="1">
                  <c:v>2.5</c:v>
                </c:pt>
                <c:pt idx="2">
                  <c:v>3.5</c:v>
                </c:pt>
                <c:pt idx="3">
                  <c:v>4.5</c:v>
                </c:pt>
              </c:numCache>
            </c:numRef>
          </c:val>
          <c:extLst>
            <c:ext xmlns:c16="http://schemas.microsoft.com/office/drawing/2014/chart" uri="{C3380CC4-5D6E-409C-BE32-E72D297353CC}">
              <c16:uniqueId val="{00000000-9F10-49F3-AAC1-3B4FE47EA679}"/>
            </c:ext>
          </c:extLst>
        </c:ser>
        <c:ser>
          <c:idx val="1"/>
          <c:order val="1"/>
          <c:tx>
            <c:strRef>
              <c:f>Sheet1!$C$1</c:f>
              <c:strCache>
                <c:ptCount val="1"/>
                <c:pt idx="0">
                  <c:v>Series 2</c:v>
                </c:pt>
              </c:strCache>
            </c:strRef>
          </c:tx>
          <c:spPr>
            <a:solidFill>
              <a:schemeClr val="accent2"/>
            </a:solidFill>
            <a:ln>
              <a:noFill/>
            </a:ln>
            <a:effectLst/>
          </c:spPr>
          <c:invertIfNegative val="0"/>
          <c:cat>
            <c:strRef>
              <c:f>Sheet1!$A$2:$A$5</c:f>
              <c:strCache>
                <c:ptCount val="4"/>
                <c:pt idx="0">
                  <c:v>Category 1</c:v>
                </c:pt>
                <c:pt idx="1">
                  <c:v>Category 2</c:v>
                </c:pt>
                <c:pt idx="2">
                  <c:v>Category 3</c:v>
                </c:pt>
                <c:pt idx="3">
                  <c:v>Category 4</c:v>
                </c:pt>
              </c:strCache>
            </c:strRef>
          </c:cat>
          <c:val>
            <c:numRef>
              <c:f>Sheet1!$C$2:$C$5</c:f>
              <c:numCache>
                <c:formatCode>General</c:formatCode>
                <c:ptCount val="4"/>
                <c:pt idx="0">
                  <c:v>2.4</c:v>
                </c:pt>
                <c:pt idx="1">
                  <c:v>4.4000000000000004</c:v>
                </c:pt>
                <c:pt idx="2">
                  <c:v>1.8</c:v>
                </c:pt>
                <c:pt idx="3">
                  <c:v>2.8</c:v>
                </c:pt>
              </c:numCache>
            </c:numRef>
          </c:val>
          <c:extLst>
            <c:ext xmlns:c16="http://schemas.microsoft.com/office/drawing/2014/chart" uri="{C3380CC4-5D6E-409C-BE32-E72D297353CC}">
              <c16:uniqueId val="{00000001-9F10-49F3-AAC1-3B4FE47EA679}"/>
            </c:ext>
          </c:extLst>
        </c:ser>
        <c:ser>
          <c:idx val="2"/>
          <c:order val="2"/>
          <c:tx>
            <c:strRef>
              <c:f>Sheet1!$D$1</c:f>
              <c:strCache>
                <c:ptCount val="1"/>
                <c:pt idx="0">
                  <c:v>Series 3</c:v>
                </c:pt>
              </c:strCache>
            </c:strRef>
          </c:tx>
          <c:spPr>
            <a:solidFill>
              <a:schemeClr val="accent3"/>
            </a:solidFill>
            <a:ln>
              <a:noFill/>
            </a:ln>
            <a:effectLst/>
          </c:spPr>
          <c:invertIfNegative val="0"/>
          <c:cat>
            <c:strRef>
              <c:f>Sheet1!$A$2:$A$5</c:f>
              <c:strCache>
                <c:ptCount val="4"/>
                <c:pt idx="0">
                  <c:v>Category 1</c:v>
                </c:pt>
                <c:pt idx="1">
                  <c:v>Category 2</c:v>
                </c:pt>
                <c:pt idx="2">
                  <c:v>Category 3</c:v>
                </c:pt>
                <c:pt idx="3">
                  <c:v>Category 4</c:v>
                </c:pt>
              </c:strCache>
            </c:strRef>
          </c:cat>
          <c:val>
            <c:numRef>
              <c:f>Sheet1!$D$2:$D$5</c:f>
              <c:numCache>
                <c:formatCode>General</c:formatCode>
                <c:ptCount val="4"/>
                <c:pt idx="0">
                  <c:v>2</c:v>
                </c:pt>
                <c:pt idx="1">
                  <c:v>2</c:v>
                </c:pt>
                <c:pt idx="2">
                  <c:v>3</c:v>
                </c:pt>
                <c:pt idx="3">
                  <c:v>5</c:v>
                </c:pt>
              </c:numCache>
            </c:numRef>
          </c:val>
          <c:extLst>
            <c:ext xmlns:c16="http://schemas.microsoft.com/office/drawing/2014/chart" uri="{C3380CC4-5D6E-409C-BE32-E72D297353CC}">
              <c16:uniqueId val="{00000002-9F10-49F3-AAC1-3B4FE47EA679}"/>
            </c:ext>
          </c:extLst>
        </c:ser>
        <c:dLbls>
          <c:showLegendKey val="0"/>
          <c:showVal val="0"/>
          <c:showCatName val="0"/>
          <c:showSerName val="0"/>
          <c:showPercent val="0"/>
          <c:showBubbleSize val="0"/>
        </c:dLbls>
        <c:gapWidth val="150"/>
        <c:overlap val="100"/>
        <c:axId val="1600434368"/>
        <c:axId val="1600431040"/>
      </c:barChart>
      <c:catAx>
        <c:axId val="1600434368"/>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50" b="0" i="0" u="none" strike="noStrike" kern="1200" baseline="0">
                <a:solidFill>
                  <a:schemeClr val="tx1"/>
                </a:solidFill>
                <a:latin typeface="+mn-lt"/>
                <a:ea typeface="+mn-ea"/>
                <a:cs typeface="+mn-cs"/>
              </a:defRPr>
            </a:pPr>
            <a:endParaRPr lang="en-US"/>
          </a:p>
        </c:txPr>
        <c:crossAx val="1600431040"/>
        <c:crosses val="autoZero"/>
        <c:auto val="1"/>
        <c:lblAlgn val="ctr"/>
        <c:lblOffset val="100"/>
        <c:noMultiLvlLbl val="0"/>
      </c:catAx>
      <c:valAx>
        <c:axId val="1600431040"/>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050" b="0" i="0" u="none" strike="noStrike" kern="1200" baseline="0">
                <a:solidFill>
                  <a:schemeClr val="tx1"/>
                </a:solidFill>
                <a:latin typeface="+mn-lt"/>
                <a:ea typeface="+mn-ea"/>
                <a:cs typeface="+mn-cs"/>
              </a:defRPr>
            </a:pPr>
            <a:endParaRPr lang="en-US"/>
          </a:p>
        </c:txPr>
        <c:crossAx val="1600434368"/>
        <c:crosses val="autoZero"/>
        <c:crossBetween val="between"/>
      </c:valAx>
      <c:spPr>
        <a:noFill/>
        <a:ln>
          <a:noFill/>
        </a:ln>
        <a:effectLst/>
      </c:spPr>
    </c:plotArea>
    <c:legend>
      <c:legendPos val="t"/>
      <c:overlay val="0"/>
      <c:spPr>
        <a:noFill/>
        <a:ln>
          <a:noFill/>
        </a:ln>
        <a:effectLst/>
      </c:spPr>
      <c:txPr>
        <a:bodyPr rot="0" spcFirstLastPara="1" vertOverflow="ellipsis" vert="horz" wrap="square" anchor="ctr" anchorCtr="1"/>
        <a:lstStyle/>
        <a:p>
          <a:pPr>
            <a:defRPr sz="1050" b="0" i="0" u="none" strike="noStrike" kern="1200" baseline="0">
              <a:solidFill>
                <a:schemeClr val="tx1"/>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050">
          <a:solidFill>
            <a:schemeClr val="tx1"/>
          </a:solidFill>
        </a:defRPr>
      </a:pPr>
      <a:endParaRPr lang="en-US"/>
    </a:p>
  </c:txPr>
  <c:externalData r:id="rId3">
    <c:autoUpdate val="0"/>
  </c:externalData>
</c:chartSpace>
</file>

<file path=ppt/charts/chart3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0"/>
          <c:order val="0"/>
          <c:tx>
            <c:strRef>
              <c:f>Sheet1!$B$1</c:f>
              <c:strCache>
                <c:ptCount val="1"/>
                <c:pt idx="0">
                  <c:v>Series 1</c:v>
                </c:pt>
              </c:strCache>
            </c:strRef>
          </c:tx>
          <c:spPr>
            <a:solidFill>
              <a:schemeClr val="accent1"/>
            </a:solidFill>
            <a:ln>
              <a:noFill/>
            </a:ln>
            <a:effectLst/>
          </c:spPr>
          <c:invertIfNegative val="0"/>
          <c:cat>
            <c:strRef>
              <c:f>Sheet1!$A$2:$A$5</c:f>
              <c:strCache>
                <c:ptCount val="4"/>
                <c:pt idx="0">
                  <c:v>Category 1</c:v>
                </c:pt>
                <c:pt idx="1">
                  <c:v>Category 2</c:v>
                </c:pt>
                <c:pt idx="2">
                  <c:v>Category 3</c:v>
                </c:pt>
                <c:pt idx="3">
                  <c:v>Category 4</c:v>
                </c:pt>
              </c:strCache>
            </c:strRef>
          </c:cat>
          <c:val>
            <c:numRef>
              <c:f>Sheet1!$B$2:$B$5</c:f>
              <c:numCache>
                <c:formatCode>General</c:formatCode>
                <c:ptCount val="4"/>
                <c:pt idx="0">
                  <c:v>4.3</c:v>
                </c:pt>
                <c:pt idx="1">
                  <c:v>2.5</c:v>
                </c:pt>
                <c:pt idx="2">
                  <c:v>3.5</c:v>
                </c:pt>
                <c:pt idx="3">
                  <c:v>4.5</c:v>
                </c:pt>
              </c:numCache>
            </c:numRef>
          </c:val>
          <c:extLst>
            <c:ext xmlns:c16="http://schemas.microsoft.com/office/drawing/2014/chart" uri="{C3380CC4-5D6E-409C-BE32-E72D297353CC}">
              <c16:uniqueId val="{00000000-9F10-49F3-AAC1-3B4FE47EA679}"/>
            </c:ext>
          </c:extLst>
        </c:ser>
        <c:ser>
          <c:idx val="1"/>
          <c:order val="1"/>
          <c:tx>
            <c:strRef>
              <c:f>Sheet1!$C$1</c:f>
              <c:strCache>
                <c:ptCount val="1"/>
                <c:pt idx="0">
                  <c:v>Series 2</c:v>
                </c:pt>
              </c:strCache>
            </c:strRef>
          </c:tx>
          <c:spPr>
            <a:solidFill>
              <a:schemeClr val="accent2"/>
            </a:solidFill>
            <a:ln>
              <a:noFill/>
            </a:ln>
            <a:effectLst/>
          </c:spPr>
          <c:invertIfNegative val="0"/>
          <c:cat>
            <c:strRef>
              <c:f>Sheet1!$A$2:$A$5</c:f>
              <c:strCache>
                <c:ptCount val="4"/>
                <c:pt idx="0">
                  <c:v>Category 1</c:v>
                </c:pt>
                <c:pt idx="1">
                  <c:v>Category 2</c:v>
                </c:pt>
                <c:pt idx="2">
                  <c:v>Category 3</c:v>
                </c:pt>
                <c:pt idx="3">
                  <c:v>Category 4</c:v>
                </c:pt>
              </c:strCache>
            </c:strRef>
          </c:cat>
          <c:val>
            <c:numRef>
              <c:f>Sheet1!$C$2:$C$5</c:f>
              <c:numCache>
                <c:formatCode>General</c:formatCode>
                <c:ptCount val="4"/>
                <c:pt idx="0">
                  <c:v>2.4</c:v>
                </c:pt>
                <c:pt idx="1">
                  <c:v>4.4000000000000004</c:v>
                </c:pt>
                <c:pt idx="2">
                  <c:v>1.8</c:v>
                </c:pt>
                <c:pt idx="3">
                  <c:v>2.8</c:v>
                </c:pt>
              </c:numCache>
            </c:numRef>
          </c:val>
          <c:extLst>
            <c:ext xmlns:c16="http://schemas.microsoft.com/office/drawing/2014/chart" uri="{C3380CC4-5D6E-409C-BE32-E72D297353CC}">
              <c16:uniqueId val="{00000001-9F10-49F3-AAC1-3B4FE47EA679}"/>
            </c:ext>
          </c:extLst>
        </c:ser>
        <c:ser>
          <c:idx val="2"/>
          <c:order val="2"/>
          <c:tx>
            <c:strRef>
              <c:f>Sheet1!$D$1</c:f>
              <c:strCache>
                <c:ptCount val="1"/>
                <c:pt idx="0">
                  <c:v>Series 3</c:v>
                </c:pt>
              </c:strCache>
            </c:strRef>
          </c:tx>
          <c:spPr>
            <a:solidFill>
              <a:schemeClr val="accent3"/>
            </a:solidFill>
            <a:ln>
              <a:noFill/>
            </a:ln>
            <a:effectLst/>
          </c:spPr>
          <c:invertIfNegative val="0"/>
          <c:cat>
            <c:strRef>
              <c:f>Sheet1!$A$2:$A$5</c:f>
              <c:strCache>
                <c:ptCount val="4"/>
                <c:pt idx="0">
                  <c:v>Category 1</c:v>
                </c:pt>
                <c:pt idx="1">
                  <c:v>Category 2</c:v>
                </c:pt>
                <c:pt idx="2">
                  <c:v>Category 3</c:v>
                </c:pt>
                <c:pt idx="3">
                  <c:v>Category 4</c:v>
                </c:pt>
              </c:strCache>
            </c:strRef>
          </c:cat>
          <c:val>
            <c:numRef>
              <c:f>Sheet1!$D$2:$D$5</c:f>
              <c:numCache>
                <c:formatCode>General</c:formatCode>
                <c:ptCount val="4"/>
                <c:pt idx="0">
                  <c:v>2</c:v>
                </c:pt>
                <c:pt idx="1">
                  <c:v>2</c:v>
                </c:pt>
                <c:pt idx="2">
                  <c:v>3</c:v>
                </c:pt>
                <c:pt idx="3">
                  <c:v>5</c:v>
                </c:pt>
              </c:numCache>
            </c:numRef>
          </c:val>
          <c:extLst>
            <c:ext xmlns:c16="http://schemas.microsoft.com/office/drawing/2014/chart" uri="{C3380CC4-5D6E-409C-BE32-E72D297353CC}">
              <c16:uniqueId val="{00000002-9F10-49F3-AAC1-3B4FE47EA679}"/>
            </c:ext>
          </c:extLst>
        </c:ser>
        <c:dLbls>
          <c:showLegendKey val="0"/>
          <c:showVal val="0"/>
          <c:showCatName val="0"/>
          <c:showSerName val="0"/>
          <c:showPercent val="0"/>
          <c:showBubbleSize val="0"/>
        </c:dLbls>
        <c:gapWidth val="150"/>
        <c:overlap val="100"/>
        <c:axId val="1600434368"/>
        <c:axId val="1600431040"/>
      </c:barChart>
      <c:catAx>
        <c:axId val="1600434368"/>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en-US"/>
          </a:p>
        </c:txPr>
        <c:crossAx val="1600431040"/>
        <c:crosses val="autoZero"/>
        <c:auto val="1"/>
        <c:lblAlgn val="ctr"/>
        <c:lblOffset val="100"/>
        <c:noMultiLvlLbl val="0"/>
      </c:catAx>
      <c:valAx>
        <c:axId val="1600431040"/>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en-US"/>
          </a:p>
        </c:txPr>
        <c:crossAx val="1600434368"/>
        <c:crosses val="autoZero"/>
        <c:crossBetween val="between"/>
      </c:valAx>
      <c:spPr>
        <a:noFill/>
        <a:ln>
          <a:noFill/>
        </a:ln>
        <a:effectLst/>
      </c:spPr>
    </c:plotArea>
    <c:legend>
      <c:legendPos val="t"/>
      <c:overlay val="0"/>
      <c:spPr>
        <a:noFill/>
        <a:ln>
          <a:noFill/>
        </a:ln>
        <a:effectLst/>
      </c:spPr>
      <c:txPr>
        <a:bodyPr rot="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000">
          <a:solidFill>
            <a:schemeClr val="tx1"/>
          </a:solidFill>
        </a:defRPr>
      </a:pPr>
      <a:endParaRPr lang="en-US"/>
    </a:p>
  </c:txPr>
  <c:externalData r:id="rId3">
    <c:autoUpdate val="0"/>
  </c:externalData>
</c:chartSpace>
</file>

<file path=ppt/charts/chart3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0"/>
          <c:order val="0"/>
          <c:tx>
            <c:strRef>
              <c:f>Sheet1!$B$1</c:f>
              <c:strCache>
                <c:ptCount val="1"/>
                <c:pt idx="0">
                  <c:v>Series 1</c:v>
                </c:pt>
              </c:strCache>
            </c:strRef>
          </c:tx>
          <c:spPr>
            <a:solidFill>
              <a:schemeClr val="accent1"/>
            </a:solidFill>
            <a:ln>
              <a:noFill/>
            </a:ln>
            <a:effectLst/>
          </c:spPr>
          <c:invertIfNegative val="0"/>
          <c:cat>
            <c:strRef>
              <c:f>Sheet1!$A$2:$A$5</c:f>
              <c:strCache>
                <c:ptCount val="4"/>
                <c:pt idx="0">
                  <c:v>Category 1</c:v>
                </c:pt>
                <c:pt idx="1">
                  <c:v>Category 2</c:v>
                </c:pt>
                <c:pt idx="2">
                  <c:v>Category 3</c:v>
                </c:pt>
                <c:pt idx="3">
                  <c:v>Category 4</c:v>
                </c:pt>
              </c:strCache>
            </c:strRef>
          </c:cat>
          <c:val>
            <c:numRef>
              <c:f>Sheet1!$B$2:$B$5</c:f>
              <c:numCache>
                <c:formatCode>General</c:formatCode>
                <c:ptCount val="4"/>
                <c:pt idx="0">
                  <c:v>4.3</c:v>
                </c:pt>
                <c:pt idx="1">
                  <c:v>2.5</c:v>
                </c:pt>
                <c:pt idx="2">
                  <c:v>3.5</c:v>
                </c:pt>
                <c:pt idx="3">
                  <c:v>4.5</c:v>
                </c:pt>
              </c:numCache>
            </c:numRef>
          </c:val>
          <c:extLst>
            <c:ext xmlns:c16="http://schemas.microsoft.com/office/drawing/2014/chart" uri="{C3380CC4-5D6E-409C-BE32-E72D297353CC}">
              <c16:uniqueId val="{00000000-9F10-49F3-AAC1-3B4FE47EA679}"/>
            </c:ext>
          </c:extLst>
        </c:ser>
        <c:ser>
          <c:idx val="1"/>
          <c:order val="1"/>
          <c:tx>
            <c:strRef>
              <c:f>Sheet1!$C$1</c:f>
              <c:strCache>
                <c:ptCount val="1"/>
                <c:pt idx="0">
                  <c:v>Series 2</c:v>
                </c:pt>
              </c:strCache>
            </c:strRef>
          </c:tx>
          <c:spPr>
            <a:solidFill>
              <a:schemeClr val="accent2"/>
            </a:solidFill>
            <a:ln>
              <a:noFill/>
            </a:ln>
            <a:effectLst/>
          </c:spPr>
          <c:invertIfNegative val="0"/>
          <c:cat>
            <c:strRef>
              <c:f>Sheet1!$A$2:$A$5</c:f>
              <c:strCache>
                <c:ptCount val="4"/>
                <c:pt idx="0">
                  <c:v>Category 1</c:v>
                </c:pt>
                <c:pt idx="1">
                  <c:v>Category 2</c:v>
                </c:pt>
                <c:pt idx="2">
                  <c:v>Category 3</c:v>
                </c:pt>
                <c:pt idx="3">
                  <c:v>Category 4</c:v>
                </c:pt>
              </c:strCache>
            </c:strRef>
          </c:cat>
          <c:val>
            <c:numRef>
              <c:f>Sheet1!$C$2:$C$5</c:f>
              <c:numCache>
                <c:formatCode>General</c:formatCode>
                <c:ptCount val="4"/>
                <c:pt idx="0">
                  <c:v>2.4</c:v>
                </c:pt>
                <c:pt idx="1">
                  <c:v>4.4000000000000004</c:v>
                </c:pt>
                <c:pt idx="2">
                  <c:v>1.8</c:v>
                </c:pt>
                <c:pt idx="3">
                  <c:v>2.8</c:v>
                </c:pt>
              </c:numCache>
            </c:numRef>
          </c:val>
          <c:extLst>
            <c:ext xmlns:c16="http://schemas.microsoft.com/office/drawing/2014/chart" uri="{C3380CC4-5D6E-409C-BE32-E72D297353CC}">
              <c16:uniqueId val="{00000001-9F10-49F3-AAC1-3B4FE47EA679}"/>
            </c:ext>
          </c:extLst>
        </c:ser>
        <c:ser>
          <c:idx val="2"/>
          <c:order val="2"/>
          <c:tx>
            <c:strRef>
              <c:f>Sheet1!$D$1</c:f>
              <c:strCache>
                <c:ptCount val="1"/>
                <c:pt idx="0">
                  <c:v>Series 3</c:v>
                </c:pt>
              </c:strCache>
            </c:strRef>
          </c:tx>
          <c:spPr>
            <a:solidFill>
              <a:schemeClr val="accent3"/>
            </a:solidFill>
            <a:ln>
              <a:noFill/>
            </a:ln>
            <a:effectLst/>
          </c:spPr>
          <c:invertIfNegative val="0"/>
          <c:cat>
            <c:strRef>
              <c:f>Sheet1!$A$2:$A$5</c:f>
              <c:strCache>
                <c:ptCount val="4"/>
                <c:pt idx="0">
                  <c:v>Category 1</c:v>
                </c:pt>
                <c:pt idx="1">
                  <c:v>Category 2</c:v>
                </c:pt>
                <c:pt idx="2">
                  <c:v>Category 3</c:v>
                </c:pt>
                <c:pt idx="3">
                  <c:v>Category 4</c:v>
                </c:pt>
              </c:strCache>
            </c:strRef>
          </c:cat>
          <c:val>
            <c:numRef>
              <c:f>Sheet1!$D$2:$D$5</c:f>
              <c:numCache>
                <c:formatCode>General</c:formatCode>
                <c:ptCount val="4"/>
                <c:pt idx="0">
                  <c:v>2</c:v>
                </c:pt>
                <c:pt idx="1">
                  <c:v>2</c:v>
                </c:pt>
                <c:pt idx="2">
                  <c:v>3</c:v>
                </c:pt>
                <c:pt idx="3">
                  <c:v>5</c:v>
                </c:pt>
              </c:numCache>
            </c:numRef>
          </c:val>
          <c:extLst>
            <c:ext xmlns:c16="http://schemas.microsoft.com/office/drawing/2014/chart" uri="{C3380CC4-5D6E-409C-BE32-E72D297353CC}">
              <c16:uniqueId val="{00000002-9F10-49F3-AAC1-3B4FE47EA679}"/>
            </c:ext>
          </c:extLst>
        </c:ser>
        <c:dLbls>
          <c:showLegendKey val="0"/>
          <c:showVal val="0"/>
          <c:showCatName val="0"/>
          <c:showSerName val="0"/>
          <c:showPercent val="0"/>
          <c:showBubbleSize val="0"/>
        </c:dLbls>
        <c:gapWidth val="150"/>
        <c:overlap val="100"/>
        <c:axId val="1600434368"/>
        <c:axId val="1600431040"/>
      </c:barChart>
      <c:catAx>
        <c:axId val="1600434368"/>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en-US"/>
          </a:p>
        </c:txPr>
        <c:crossAx val="1600431040"/>
        <c:crosses val="autoZero"/>
        <c:auto val="1"/>
        <c:lblAlgn val="ctr"/>
        <c:lblOffset val="100"/>
        <c:noMultiLvlLbl val="0"/>
      </c:catAx>
      <c:valAx>
        <c:axId val="1600431040"/>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en-US"/>
          </a:p>
        </c:txPr>
        <c:crossAx val="1600434368"/>
        <c:crosses val="autoZero"/>
        <c:crossBetween val="between"/>
      </c:valAx>
      <c:spPr>
        <a:noFill/>
        <a:ln>
          <a:noFill/>
        </a:ln>
        <a:effectLst/>
      </c:spPr>
    </c:plotArea>
    <c:legend>
      <c:legendPos val="t"/>
      <c:overlay val="0"/>
      <c:spPr>
        <a:noFill/>
        <a:ln>
          <a:noFill/>
        </a:ln>
        <a:effectLst/>
      </c:spPr>
      <c:txPr>
        <a:bodyPr rot="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000">
          <a:solidFill>
            <a:schemeClr val="tx1"/>
          </a:solidFill>
        </a:defRPr>
      </a:pPr>
      <a:endParaRPr lang="en-US"/>
    </a:p>
  </c:txPr>
  <c:externalData r:id="rId3">
    <c:autoUpdate val="0"/>
  </c:externalData>
</c:chartSpace>
</file>

<file path=ppt/charts/chart3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0"/>
          <c:order val="0"/>
          <c:tx>
            <c:strRef>
              <c:f>Sheet1!$B$1</c:f>
              <c:strCache>
                <c:ptCount val="1"/>
                <c:pt idx="0">
                  <c:v>Series 1</c:v>
                </c:pt>
              </c:strCache>
            </c:strRef>
          </c:tx>
          <c:spPr>
            <a:solidFill>
              <a:schemeClr val="accent1"/>
            </a:solidFill>
            <a:ln>
              <a:noFill/>
            </a:ln>
            <a:effectLst/>
          </c:spPr>
          <c:invertIfNegative val="0"/>
          <c:cat>
            <c:strRef>
              <c:f>Sheet1!$A$2:$A$5</c:f>
              <c:strCache>
                <c:ptCount val="4"/>
                <c:pt idx="0">
                  <c:v>Category 1</c:v>
                </c:pt>
                <c:pt idx="1">
                  <c:v>Category 2</c:v>
                </c:pt>
                <c:pt idx="2">
                  <c:v>Category 3</c:v>
                </c:pt>
                <c:pt idx="3">
                  <c:v>Category 4</c:v>
                </c:pt>
              </c:strCache>
            </c:strRef>
          </c:cat>
          <c:val>
            <c:numRef>
              <c:f>Sheet1!$B$2:$B$5</c:f>
              <c:numCache>
                <c:formatCode>General</c:formatCode>
                <c:ptCount val="4"/>
                <c:pt idx="0">
                  <c:v>4.3</c:v>
                </c:pt>
                <c:pt idx="1">
                  <c:v>2.5</c:v>
                </c:pt>
                <c:pt idx="2">
                  <c:v>3.5</c:v>
                </c:pt>
                <c:pt idx="3">
                  <c:v>4.5</c:v>
                </c:pt>
              </c:numCache>
            </c:numRef>
          </c:val>
          <c:extLst>
            <c:ext xmlns:c16="http://schemas.microsoft.com/office/drawing/2014/chart" uri="{C3380CC4-5D6E-409C-BE32-E72D297353CC}">
              <c16:uniqueId val="{00000000-9F10-49F3-AAC1-3B4FE47EA679}"/>
            </c:ext>
          </c:extLst>
        </c:ser>
        <c:ser>
          <c:idx val="1"/>
          <c:order val="1"/>
          <c:tx>
            <c:strRef>
              <c:f>Sheet1!$C$1</c:f>
              <c:strCache>
                <c:ptCount val="1"/>
                <c:pt idx="0">
                  <c:v>Series 2</c:v>
                </c:pt>
              </c:strCache>
            </c:strRef>
          </c:tx>
          <c:spPr>
            <a:solidFill>
              <a:schemeClr val="accent2"/>
            </a:solidFill>
            <a:ln>
              <a:noFill/>
            </a:ln>
            <a:effectLst/>
          </c:spPr>
          <c:invertIfNegative val="0"/>
          <c:cat>
            <c:strRef>
              <c:f>Sheet1!$A$2:$A$5</c:f>
              <c:strCache>
                <c:ptCount val="4"/>
                <c:pt idx="0">
                  <c:v>Category 1</c:v>
                </c:pt>
                <c:pt idx="1">
                  <c:v>Category 2</c:v>
                </c:pt>
                <c:pt idx="2">
                  <c:v>Category 3</c:v>
                </c:pt>
                <c:pt idx="3">
                  <c:v>Category 4</c:v>
                </c:pt>
              </c:strCache>
            </c:strRef>
          </c:cat>
          <c:val>
            <c:numRef>
              <c:f>Sheet1!$C$2:$C$5</c:f>
              <c:numCache>
                <c:formatCode>General</c:formatCode>
                <c:ptCount val="4"/>
                <c:pt idx="0">
                  <c:v>2.4</c:v>
                </c:pt>
                <c:pt idx="1">
                  <c:v>4.4000000000000004</c:v>
                </c:pt>
                <c:pt idx="2">
                  <c:v>1.8</c:v>
                </c:pt>
                <c:pt idx="3">
                  <c:v>2.8</c:v>
                </c:pt>
              </c:numCache>
            </c:numRef>
          </c:val>
          <c:extLst>
            <c:ext xmlns:c16="http://schemas.microsoft.com/office/drawing/2014/chart" uri="{C3380CC4-5D6E-409C-BE32-E72D297353CC}">
              <c16:uniqueId val="{00000001-9F10-49F3-AAC1-3B4FE47EA679}"/>
            </c:ext>
          </c:extLst>
        </c:ser>
        <c:ser>
          <c:idx val="2"/>
          <c:order val="2"/>
          <c:tx>
            <c:strRef>
              <c:f>Sheet1!$D$1</c:f>
              <c:strCache>
                <c:ptCount val="1"/>
                <c:pt idx="0">
                  <c:v>Series 3</c:v>
                </c:pt>
              </c:strCache>
            </c:strRef>
          </c:tx>
          <c:spPr>
            <a:solidFill>
              <a:schemeClr val="accent3"/>
            </a:solidFill>
            <a:ln>
              <a:noFill/>
            </a:ln>
            <a:effectLst/>
          </c:spPr>
          <c:invertIfNegative val="0"/>
          <c:cat>
            <c:strRef>
              <c:f>Sheet1!$A$2:$A$5</c:f>
              <c:strCache>
                <c:ptCount val="4"/>
                <c:pt idx="0">
                  <c:v>Category 1</c:v>
                </c:pt>
                <c:pt idx="1">
                  <c:v>Category 2</c:v>
                </c:pt>
                <c:pt idx="2">
                  <c:v>Category 3</c:v>
                </c:pt>
                <c:pt idx="3">
                  <c:v>Category 4</c:v>
                </c:pt>
              </c:strCache>
            </c:strRef>
          </c:cat>
          <c:val>
            <c:numRef>
              <c:f>Sheet1!$D$2:$D$5</c:f>
              <c:numCache>
                <c:formatCode>General</c:formatCode>
                <c:ptCount val="4"/>
                <c:pt idx="0">
                  <c:v>2</c:v>
                </c:pt>
                <c:pt idx="1">
                  <c:v>2</c:v>
                </c:pt>
                <c:pt idx="2">
                  <c:v>3</c:v>
                </c:pt>
                <c:pt idx="3">
                  <c:v>5</c:v>
                </c:pt>
              </c:numCache>
            </c:numRef>
          </c:val>
          <c:extLst>
            <c:ext xmlns:c16="http://schemas.microsoft.com/office/drawing/2014/chart" uri="{C3380CC4-5D6E-409C-BE32-E72D297353CC}">
              <c16:uniqueId val="{00000002-9F10-49F3-AAC1-3B4FE47EA679}"/>
            </c:ext>
          </c:extLst>
        </c:ser>
        <c:dLbls>
          <c:showLegendKey val="0"/>
          <c:showVal val="0"/>
          <c:showCatName val="0"/>
          <c:showSerName val="0"/>
          <c:showPercent val="0"/>
          <c:showBubbleSize val="0"/>
        </c:dLbls>
        <c:gapWidth val="150"/>
        <c:overlap val="100"/>
        <c:axId val="1600434368"/>
        <c:axId val="1600431040"/>
      </c:barChart>
      <c:catAx>
        <c:axId val="1600434368"/>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en-US"/>
          </a:p>
        </c:txPr>
        <c:crossAx val="1600431040"/>
        <c:crosses val="autoZero"/>
        <c:auto val="1"/>
        <c:lblAlgn val="ctr"/>
        <c:lblOffset val="100"/>
        <c:noMultiLvlLbl val="0"/>
      </c:catAx>
      <c:valAx>
        <c:axId val="1600431040"/>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en-US"/>
          </a:p>
        </c:txPr>
        <c:crossAx val="1600434368"/>
        <c:crosses val="autoZero"/>
        <c:crossBetween val="between"/>
      </c:valAx>
      <c:spPr>
        <a:noFill/>
        <a:ln>
          <a:noFill/>
        </a:ln>
        <a:effectLst/>
      </c:spPr>
    </c:plotArea>
    <c:legend>
      <c:legendPos val="t"/>
      <c:overlay val="0"/>
      <c:spPr>
        <a:noFill/>
        <a:ln>
          <a:noFill/>
        </a:ln>
        <a:effectLst/>
      </c:spPr>
      <c:txPr>
        <a:bodyPr rot="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000">
          <a:solidFill>
            <a:schemeClr val="tx1"/>
          </a:solidFill>
        </a:defRPr>
      </a:pPr>
      <a:endParaRPr lang="en-US"/>
    </a:p>
  </c:txPr>
  <c:externalData r:id="rId3">
    <c:autoUpdate val="0"/>
  </c:externalData>
</c:chartSpace>
</file>

<file path=ppt/charts/chart3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0"/>
          <c:order val="0"/>
          <c:tx>
            <c:strRef>
              <c:f>Sheet1!$B$1</c:f>
              <c:strCache>
                <c:ptCount val="1"/>
                <c:pt idx="0">
                  <c:v>Series 1</c:v>
                </c:pt>
              </c:strCache>
            </c:strRef>
          </c:tx>
          <c:spPr>
            <a:solidFill>
              <a:schemeClr val="accent1"/>
            </a:solidFill>
            <a:ln>
              <a:noFill/>
            </a:ln>
            <a:effectLst/>
          </c:spPr>
          <c:invertIfNegative val="0"/>
          <c:cat>
            <c:strRef>
              <c:f>Sheet1!$A$2:$A$5</c:f>
              <c:strCache>
                <c:ptCount val="4"/>
                <c:pt idx="0">
                  <c:v>Category 1</c:v>
                </c:pt>
                <c:pt idx="1">
                  <c:v>Category 2</c:v>
                </c:pt>
                <c:pt idx="2">
                  <c:v>Category 3</c:v>
                </c:pt>
                <c:pt idx="3">
                  <c:v>Category 4</c:v>
                </c:pt>
              </c:strCache>
            </c:strRef>
          </c:cat>
          <c:val>
            <c:numRef>
              <c:f>Sheet1!$B$2:$B$5</c:f>
              <c:numCache>
                <c:formatCode>General</c:formatCode>
                <c:ptCount val="4"/>
                <c:pt idx="0">
                  <c:v>4.3</c:v>
                </c:pt>
                <c:pt idx="1">
                  <c:v>2.5</c:v>
                </c:pt>
                <c:pt idx="2">
                  <c:v>3.5</c:v>
                </c:pt>
                <c:pt idx="3">
                  <c:v>4.5</c:v>
                </c:pt>
              </c:numCache>
            </c:numRef>
          </c:val>
          <c:extLst>
            <c:ext xmlns:c16="http://schemas.microsoft.com/office/drawing/2014/chart" uri="{C3380CC4-5D6E-409C-BE32-E72D297353CC}">
              <c16:uniqueId val="{00000000-9F10-49F3-AAC1-3B4FE47EA679}"/>
            </c:ext>
          </c:extLst>
        </c:ser>
        <c:ser>
          <c:idx val="1"/>
          <c:order val="1"/>
          <c:tx>
            <c:strRef>
              <c:f>Sheet1!$C$1</c:f>
              <c:strCache>
                <c:ptCount val="1"/>
                <c:pt idx="0">
                  <c:v>Series 2</c:v>
                </c:pt>
              </c:strCache>
            </c:strRef>
          </c:tx>
          <c:spPr>
            <a:solidFill>
              <a:schemeClr val="accent2"/>
            </a:solidFill>
            <a:ln>
              <a:noFill/>
            </a:ln>
            <a:effectLst/>
          </c:spPr>
          <c:invertIfNegative val="0"/>
          <c:cat>
            <c:strRef>
              <c:f>Sheet1!$A$2:$A$5</c:f>
              <c:strCache>
                <c:ptCount val="4"/>
                <c:pt idx="0">
                  <c:v>Category 1</c:v>
                </c:pt>
                <c:pt idx="1">
                  <c:v>Category 2</c:v>
                </c:pt>
                <c:pt idx="2">
                  <c:v>Category 3</c:v>
                </c:pt>
                <c:pt idx="3">
                  <c:v>Category 4</c:v>
                </c:pt>
              </c:strCache>
            </c:strRef>
          </c:cat>
          <c:val>
            <c:numRef>
              <c:f>Sheet1!$C$2:$C$5</c:f>
              <c:numCache>
                <c:formatCode>General</c:formatCode>
                <c:ptCount val="4"/>
                <c:pt idx="0">
                  <c:v>2.4</c:v>
                </c:pt>
                <c:pt idx="1">
                  <c:v>4.4000000000000004</c:v>
                </c:pt>
                <c:pt idx="2">
                  <c:v>1.8</c:v>
                </c:pt>
                <c:pt idx="3">
                  <c:v>2.8</c:v>
                </c:pt>
              </c:numCache>
            </c:numRef>
          </c:val>
          <c:extLst>
            <c:ext xmlns:c16="http://schemas.microsoft.com/office/drawing/2014/chart" uri="{C3380CC4-5D6E-409C-BE32-E72D297353CC}">
              <c16:uniqueId val="{00000001-9F10-49F3-AAC1-3B4FE47EA679}"/>
            </c:ext>
          </c:extLst>
        </c:ser>
        <c:ser>
          <c:idx val="2"/>
          <c:order val="2"/>
          <c:tx>
            <c:strRef>
              <c:f>Sheet1!$D$1</c:f>
              <c:strCache>
                <c:ptCount val="1"/>
                <c:pt idx="0">
                  <c:v>Series 3</c:v>
                </c:pt>
              </c:strCache>
            </c:strRef>
          </c:tx>
          <c:spPr>
            <a:solidFill>
              <a:schemeClr val="accent3"/>
            </a:solidFill>
            <a:ln>
              <a:noFill/>
            </a:ln>
            <a:effectLst/>
          </c:spPr>
          <c:invertIfNegative val="0"/>
          <c:cat>
            <c:strRef>
              <c:f>Sheet1!$A$2:$A$5</c:f>
              <c:strCache>
                <c:ptCount val="4"/>
                <c:pt idx="0">
                  <c:v>Category 1</c:v>
                </c:pt>
                <c:pt idx="1">
                  <c:v>Category 2</c:v>
                </c:pt>
                <c:pt idx="2">
                  <c:v>Category 3</c:v>
                </c:pt>
                <c:pt idx="3">
                  <c:v>Category 4</c:v>
                </c:pt>
              </c:strCache>
            </c:strRef>
          </c:cat>
          <c:val>
            <c:numRef>
              <c:f>Sheet1!$D$2:$D$5</c:f>
              <c:numCache>
                <c:formatCode>General</c:formatCode>
                <c:ptCount val="4"/>
                <c:pt idx="0">
                  <c:v>2</c:v>
                </c:pt>
                <c:pt idx="1">
                  <c:v>2</c:v>
                </c:pt>
                <c:pt idx="2">
                  <c:v>3</c:v>
                </c:pt>
                <c:pt idx="3">
                  <c:v>5</c:v>
                </c:pt>
              </c:numCache>
            </c:numRef>
          </c:val>
          <c:extLst>
            <c:ext xmlns:c16="http://schemas.microsoft.com/office/drawing/2014/chart" uri="{C3380CC4-5D6E-409C-BE32-E72D297353CC}">
              <c16:uniqueId val="{00000002-9F10-49F3-AAC1-3B4FE47EA679}"/>
            </c:ext>
          </c:extLst>
        </c:ser>
        <c:dLbls>
          <c:showLegendKey val="0"/>
          <c:showVal val="0"/>
          <c:showCatName val="0"/>
          <c:showSerName val="0"/>
          <c:showPercent val="0"/>
          <c:showBubbleSize val="0"/>
        </c:dLbls>
        <c:gapWidth val="150"/>
        <c:overlap val="100"/>
        <c:axId val="1600434368"/>
        <c:axId val="1600431040"/>
      </c:barChart>
      <c:catAx>
        <c:axId val="1600434368"/>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en-US"/>
          </a:p>
        </c:txPr>
        <c:crossAx val="1600431040"/>
        <c:crosses val="autoZero"/>
        <c:auto val="1"/>
        <c:lblAlgn val="ctr"/>
        <c:lblOffset val="100"/>
        <c:noMultiLvlLbl val="0"/>
      </c:catAx>
      <c:valAx>
        <c:axId val="1600431040"/>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en-US"/>
          </a:p>
        </c:txPr>
        <c:crossAx val="1600434368"/>
        <c:crosses val="autoZero"/>
        <c:crossBetween val="between"/>
      </c:valAx>
      <c:spPr>
        <a:noFill/>
        <a:ln>
          <a:noFill/>
        </a:ln>
        <a:effectLst/>
      </c:spPr>
    </c:plotArea>
    <c:legend>
      <c:legendPos val="t"/>
      <c:overlay val="0"/>
      <c:spPr>
        <a:noFill/>
        <a:ln>
          <a:noFill/>
        </a:ln>
        <a:effectLst/>
      </c:spPr>
      <c:txPr>
        <a:bodyPr rot="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000">
          <a:solidFill>
            <a:schemeClr val="tx1"/>
          </a:solidFill>
        </a:defRPr>
      </a:pPr>
      <a:endParaRPr lang="en-US"/>
    </a:p>
  </c:txPr>
  <c:externalData r:id="rId3">
    <c:autoUpdate val="0"/>
  </c:externalData>
</c:chartSpace>
</file>

<file path=ppt/charts/chart3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Series 1</c:v>
                </c:pt>
              </c:strCache>
            </c:strRef>
          </c:tx>
          <c:spPr>
            <a:solidFill>
              <a:schemeClr val="accent1"/>
            </a:solidFill>
            <a:ln>
              <a:noFill/>
            </a:ln>
            <a:effectLst/>
          </c:spPr>
          <c:invertIfNegative val="0"/>
          <c:cat>
            <c:strRef>
              <c:f>Sheet1!$A$2:$A$5</c:f>
              <c:strCache>
                <c:ptCount val="4"/>
                <c:pt idx="0">
                  <c:v>Category 1</c:v>
                </c:pt>
                <c:pt idx="1">
                  <c:v>Category 2</c:v>
                </c:pt>
                <c:pt idx="2">
                  <c:v>Category 3</c:v>
                </c:pt>
                <c:pt idx="3">
                  <c:v>Category 4</c:v>
                </c:pt>
              </c:strCache>
            </c:strRef>
          </c:cat>
          <c:val>
            <c:numRef>
              <c:f>Sheet1!$B$2:$B$5</c:f>
              <c:numCache>
                <c:formatCode>General</c:formatCode>
                <c:ptCount val="4"/>
                <c:pt idx="0">
                  <c:v>4.3</c:v>
                </c:pt>
                <c:pt idx="1">
                  <c:v>2.5</c:v>
                </c:pt>
                <c:pt idx="2">
                  <c:v>3.5</c:v>
                </c:pt>
                <c:pt idx="3">
                  <c:v>4.5</c:v>
                </c:pt>
              </c:numCache>
            </c:numRef>
          </c:val>
          <c:extLst>
            <c:ext xmlns:c16="http://schemas.microsoft.com/office/drawing/2014/chart" uri="{C3380CC4-5D6E-409C-BE32-E72D297353CC}">
              <c16:uniqueId val="{00000000-7864-4E05-9898-D673D6F4CDCA}"/>
            </c:ext>
          </c:extLst>
        </c:ser>
        <c:ser>
          <c:idx val="1"/>
          <c:order val="1"/>
          <c:tx>
            <c:strRef>
              <c:f>Sheet1!$C$1</c:f>
              <c:strCache>
                <c:ptCount val="1"/>
                <c:pt idx="0">
                  <c:v>Series 2</c:v>
                </c:pt>
              </c:strCache>
            </c:strRef>
          </c:tx>
          <c:spPr>
            <a:solidFill>
              <a:schemeClr val="accent2"/>
            </a:solidFill>
            <a:ln>
              <a:noFill/>
            </a:ln>
            <a:effectLst/>
          </c:spPr>
          <c:invertIfNegative val="0"/>
          <c:cat>
            <c:strRef>
              <c:f>Sheet1!$A$2:$A$5</c:f>
              <c:strCache>
                <c:ptCount val="4"/>
                <c:pt idx="0">
                  <c:v>Category 1</c:v>
                </c:pt>
                <c:pt idx="1">
                  <c:v>Category 2</c:v>
                </c:pt>
                <c:pt idx="2">
                  <c:v>Category 3</c:v>
                </c:pt>
                <c:pt idx="3">
                  <c:v>Category 4</c:v>
                </c:pt>
              </c:strCache>
            </c:strRef>
          </c:cat>
          <c:val>
            <c:numRef>
              <c:f>Sheet1!$C$2:$C$5</c:f>
              <c:numCache>
                <c:formatCode>General</c:formatCode>
                <c:ptCount val="4"/>
                <c:pt idx="0">
                  <c:v>2.4</c:v>
                </c:pt>
                <c:pt idx="1">
                  <c:v>4.4000000000000004</c:v>
                </c:pt>
                <c:pt idx="2">
                  <c:v>1.8</c:v>
                </c:pt>
                <c:pt idx="3">
                  <c:v>2.8</c:v>
                </c:pt>
              </c:numCache>
            </c:numRef>
          </c:val>
          <c:extLst>
            <c:ext xmlns:c16="http://schemas.microsoft.com/office/drawing/2014/chart" uri="{C3380CC4-5D6E-409C-BE32-E72D297353CC}">
              <c16:uniqueId val="{00000001-7864-4E05-9898-D673D6F4CDCA}"/>
            </c:ext>
          </c:extLst>
        </c:ser>
        <c:ser>
          <c:idx val="2"/>
          <c:order val="2"/>
          <c:tx>
            <c:strRef>
              <c:f>Sheet1!$D$1</c:f>
              <c:strCache>
                <c:ptCount val="1"/>
                <c:pt idx="0">
                  <c:v>Series 3</c:v>
                </c:pt>
              </c:strCache>
            </c:strRef>
          </c:tx>
          <c:spPr>
            <a:solidFill>
              <a:schemeClr val="accent3"/>
            </a:solidFill>
            <a:ln>
              <a:noFill/>
            </a:ln>
            <a:effectLst/>
          </c:spPr>
          <c:invertIfNegative val="0"/>
          <c:cat>
            <c:strRef>
              <c:f>Sheet1!$A$2:$A$5</c:f>
              <c:strCache>
                <c:ptCount val="4"/>
                <c:pt idx="0">
                  <c:v>Category 1</c:v>
                </c:pt>
                <c:pt idx="1">
                  <c:v>Category 2</c:v>
                </c:pt>
                <c:pt idx="2">
                  <c:v>Category 3</c:v>
                </c:pt>
                <c:pt idx="3">
                  <c:v>Category 4</c:v>
                </c:pt>
              </c:strCache>
            </c:strRef>
          </c:cat>
          <c:val>
            <c:numRef>
              <c:f>Sheet1!$D$2:$D$5</c:f>
              <c:numCache>
                <c:formatCode>General</c:formatCode>
                <c:ptCount val="4"/>
                <c:pt idx="0">
                  <c:v>2</c:v>
                </c:pt>
                <c:pt idx="1">
                  <c:v>2</c:v>
                </c:pt>
                <c:pt idx="2">
                  <c:v>3</c:v>
                </c:pt>
                <c:pt idx="3">
                  <c:v>5</c:v>
                </c:pt>
              </c:numCache>
            </c:numRef>
          </c:val>
          <c:extLst>
            <c:ext xmlns:c16="http://schemas.microsoft.com/office/drawing/2014/chart" uri="{C3380CC4-5D6E-409C-BE32-E72D297353CC}">
              <c16:uniqueId val="{00000002-7864-4E05-9898-D673D6F4CDCA}"/>
            </c:ext>
          </c:extLst>
        </c:ser>
        <c:dLbls>
          <c:showLegendKey val="0"/>
          <c:showVal val="0"/>
          <c:showCatName val="0"/>
          <c:showSerName val="0"/>
          <c:showPercent val="0"/>
          <c:showBubbleSize val="0"/>
        </c:dLbls>
        <c:gapWidth val="219"/>
        <c:overlap val="-27"/>
        <c:axId val="171211535"/>
        <c:axId val="171216111"/>
      </c:barChart>
      <c:catAx>
        <c:axId val="171211535"/>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n-US"/>
          </a:p>
        </c:txPr>
        <c:crossAx val="171216111"/>
        <c:crosses val="autoZero"/>
        <c:auto val="1"/>
        <c:lblAlgn val="ctr"/>
        <c:lblOffset val="100"/>
        <c:noMultiLvlLbl val="0"/>
      </c:catAx>
      <c:valAx>
        <c:axId val="171216111"/>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n-US"/>
          </a:p>
        </c:txPr>
        <c:crossAx val="171211535"/>
        <c:crosses val="autoZero"/>
        <c:crossBetween val="between"/>
      </c:valAx>
      <c:spPr>
        <a:noFill/>
        <a:ln>
          <a:noFill/>
        </a:ln>
        <a:effectLst/>
      </c:spPr>
    </c:plotArea>
    <c:legend>
      <c:legendPos val="l"/>
      <c:overlay val="0"/>
      <c:spPr>
        <a:noFill/>
        <a:ln>
          <a:noFill/>
        </a:ln>
        <a:effectLst/>
      </c:spPr>
      <c:txPr>
        <a:bodyPr rot="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900"/>
      </a:pPr>
      <a:endParaRPr lang="en-US"/>
    </a:p>
  </c:txPr>
  <c:externalData r:id="rId3">
    <c:autoUpdate val="0"/>
  </c:externalData>
</c:chartSpace>
</file>

<file path=ppt/charts/chart3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lineChart>
        <c:grouping val="standard"/>
        <c:varyColors val="0"/>
        <c:ser>
          <c:idx val="0"/>
          <c:order val="0"/>
          <c:tx>
            <c:strRef>
              <c:f>Sheet1!$B$1</c:f>
              <c:strCache>
                <c:ptCount val="1"/>
                <c:pt idx="0">
                  <c:v>Series 1</c:v>
                </c:pt>
              </c:strCache>
            </c:strRef>
          </c:tx>
          <c:spPr>
            <a:ln w="28575" cap="rnd">
              <a:solidFill>
                <a:schemeClr val="accent1"/>
              </a:solidFill>
              <a:round/>
            </a:ln>
            <a:effectLst/>
          </c:spPr>
          <c:marker>
            <c:symbol val="none"/>
          </c:marker>
          <c:cat>
            <c:strRef>
              <c:f>Sheet1!$A$2:$A$5</c:f>
              <c:strCache>
                <c:ptCount val="4"/>
                <c:pt idx="0">
                  <c:v>Category 1</c:v>
                </c:pt>
                <c:pt idx="1">
                  <c:v>Category 2</c:v>
                </c:pt>
                <c:pt idx="2">
                  <c:v>Category 3</c:v>
                </c:pt>
                <c:pt idx="3">
                  <c:v>Category 4</c:v>
                </c:pt>
              </c:strCache>
            </c:strRef>
          </c:cat>
          <c:val>
            <c:numRef>
              <c:f>Sheet1!$B$2:$B$5</c:f>
              <c:numCache>
                <c:formatCode>General</c:formatCode>
                <c:ptCount val="4"/>
                <c:pt idx="0">
                  <c:v>4.3</c:v>
                </c:pt>
                <c:pt idx="1">
                  <c:v>2.5</c:v>
                </c:pt>
                <c:pt idx="2">
                  <c:v>3.5</c:v>
                </c:pt>
                <c:pt idx="3">
                  <c:v>4.5</c:v>
                </c:pt>
              </c:numCache>
            </c:numRef>
          </c:val>
          <c:smooth val="0"/>
          <c:extLst>
            <c:ext xmlns:c16="http://schemas.microsoft.com/office/drawing/2014/chart" uri="{C3380CC4-5D6E-409C-BE32-E72D297353CC}">
              <c16:uniqueId val="{00000000-258E-42BE-945D-702500C570F9}"/>
            </c:ext>
          </c:extLst>
        </c:ser>
        <c:ser>
          <c:idx val="1"/>
          <c:order val="1"/>
          <c:tx>
            <c:strRef>
              <c:f>Sheet1!$C$1</c:f>
              <c:strCache>
                <c:ptCount val="1"/>
                <c:pt idx="0">
                  <c:v>Series 2</c:v>
                </c:pt>
              </c:strCache>
            </c:strRef>
          </c:tx>
          <c:spPr>
            <a:ln w="28575" cap="rnd">
              <a:solidFill>
                <a:schemeClr val="accent2"/>
              </a:solidFill>
              <a:round/>
            </a:ln>
            <a:effectLst/>
          </c:spPr>
          <c:marker>
            <c:symbol val="none"/>
          </c:marker>
          <c:cat>
            <c:strRef>
              <c:f>Sheet1!$A$2:$A$5</c:f>
              <c:strCache>
                <c:ptCount val="4"/>
                <c:pt idx="0">
                  <c:v>Category 1</c:v>
                </c:pt>
                <c:pt idx="1">
                  <c:v>Category 2</c:v>
                </c:pt>
                <c:pt idx="2">
                  <c:v>Category 3</c:v>
                </c:pt>
                <c:pt idx="3">
                  <c:v>Category 4</c:v>
                </c:pt>
              </c:strCache>
            </c:strRef>
          </c:cat>
          <c:val>
            <c:numRef>
              <c:f>Sheet1!$C$2:$C$5</c:f>
              <c:numCache>
                <c:formatCode>General</c:formatCode>
                <c:ptCount val="4"/>
                <c:pt idx="0">
                  <c:v>2.4</c:v>
                </c:pt>
                <c:pt idx="1">
                  <c:v>4.4000000000000004</c:v>
                </c:pt>
                <c:pt idx="2">
                  <c:v>1.8</c:v>
                </c:pt>
                <c:pt idx="3">
                  <c:v>2.8</c:v>
                </c:pt>
              </c:numCache>
            </c:numRef>
          </c:val>
          <c:smooth val="0"/>
          <c:extLst>
            <c:ext xmlns:c16="http://schemas.microsoft.com/office/drawing/2014/chart" uri="{C3380CC4-5D6E-409C-BE32-E72D297353CC}">
              <c16:uniqueId val="{00000001-258E-42BE-945D-702500C570F9}"/>
            </c:ext>
          </c:extLst>
        </c:ser>
        <c:ser>
          <c:idx val="2"/>
          <c:order val="2"/>
          <c:tx>
            <c:strRef>
              <c:f>Sheet1!$D$1</c:f>
              <c:strCache>
                <c:ptCount val="1"/>
                <c:pt idx="0">
                  <c:v>Series 3</c:v>
                </c:pt>
              </c:strCache>
            </c:strRef>
          </c:tx>
          <c:spPr>
            <a:ln w="28575" cap="rnd">
              <a:solidFill>
                <a:schemeClr val="accent3"/>
              </a:solidFill>
              <a:round/>
            </a:ln>
            <a:effectLst/>
          </c:spPr>
          <c:marker>
            <c:symbol val="none"/>
          </c:marker>
          <c:cat>
            <c:strRef>
              <c:f>Sheet1!$A$2:$A$5</c:f>
              <c:strCache>
                <c:ptCount val="4"/>
                <c:pt idx="0">
                  <c:v>Category 1</c:v>
                </c:pt>
                <c:pt idx="1">
                  <c:v>Category 2</c:v>
                </c:pt>
                <c:pt idx="2">
                  <c:v>Category 3</c:v>
                </c:pt>
                <c:pt idx="3">
                  <c:v>Category 4</c:v>
                </c:pt>
              </c:strCache>
            </c:strRef>
          </c:cat>
          <c:val>
            <c:numRef>
              <c:f>Sheet1!$D$2:$D$5</c:f>
              <c:numCache>
                <c:formatCode>General</c:formatCode>
                <c:ptCount val="4"/>
                <c:pt idx="0">
                  <c:v>2</c:v>
                </c:pt>
                <c:pt idx="1">
                  <c:v>2</c:v>
                </c:pt>
                <c:pt idx="2">
                  <c:v>3</c:v>
                </c:pt>
                <c:pt idx="3">
                  <c:v>5</c:v>
                </c:pt>
              </c:numCache>
            </c:numRef>
          </c:val>
          <c:smooth val="0"/>
          <c:extLst>
            <c:ext xmlns:c16="http://schemas.microsoft.com/office/drawing/2014/chart" uri="{C3380CC4-5D6E-409C-BE32-E72D297353CC}">
              <c16:uniqueId val="{00000002-258E-42BE-945D-702500C570F9}"/>
            </c:ext>
          </c:extLst>
        </c:ser>
        <c:dLbls>
          <c:showLegendKey val="0"/>
          <c:showVal val="0"/>
          <c:showCatName val="0"/>
          <c:showSerName val="0"/>
          <c:showPercent val="0"/>
          <c:showBubbleSize val="0"/>
        </c:dLbls>
        <c:smooth val="0"/>
        <c:axId val="171211535"/>
        <c:axId val="171216111"/>
      </c:lineChart>
      <c:catAx>
        <c:axId val="171211535"/>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n-US"/>
          </a:p>
        </c:txPr>
        <c:crossAx val="171216111"/>
        <c:crosses val="autoZero"/>
        <c:auto val="1"/>
        <c:lblAlgn val="ctr"/>
        <c:lblOffset val="100"/>
        <c:noMultiLvlLbl val="0"/>
      </c:catAx>
      <c:valAx>
        <c:axId val="171216111"/>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n-US"/>
          </a:p>
        </c:txPr>
        <c:crossAx val="171211535"/>
        <c:crosses val="autoZero"/>
        <c:crossBetween val="between"/>
      </c:valAx>
      <c:spPr>
        <a:noFill/>
        <a:ln>
          <a:noFill/>
        </a:ln>
        <a:effectLst/>
      </c:spPr>
    </c:plotArea>
    <c:legend>
      <c:legendPos val="l"/>
      <c:overlay val="0"/>
      <c:spPr>
        <a:noFill/>
        <a:ln>
          <a:noFill/>
        </a:ln>
        <a:effectLst/>
      </c:spPr>
      <c:txPr>
        <a:bodyPr rot="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900"/>
      </a:pPr>
      <a:endParaRPr lang="en-US"/>
    </a:p>
  </c:txPr>
  <c:externalData r:id="rId3">
    <c:autoUpdate val="0"/>
  </c:externalData>
</c:chartSpace>
</file>

<file path=ppt/charts/chart3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Series 1</c:v>
                </c:pt>
              </c:strCache>
            </c:strRef>
          </c:tx>
          <c:spPr>
            <a:solidFill>
              <a:schemeClr val="accent1"/>
            </a:solidFill>
            <a:ln>
              <a:noFill/>
            </a:ln>
            <a:effectLst/>
          </c:spPr>
          <c:invertIfNegative val="0"/>
          <c:cat>
            <c:strRef>
              <c:f>Sheet1!$A$2:$A$5</c:f>
              <c:strCache>
                <c:ptCount val="4"/>
                <c:pt idx="0">
                  <c:v>Category 1</c:v>
                </c:pt>
                <c:pt idx="1">
                  <c:v>Category 2</c:v>
                </c:pt>
                <c:pt idx="2">
                  <c:v>Category 3</c:v>
                </c:pt>
                <c:pt idx="3">
                  <c:v>Category 4</c:v>
                </c:pt>
              </c:strCache>
            </c:strRef>
          </c:cat>
          <c:val>
            <c:numRef>
              <c:f>Sheet1!$B$2:$B$5</c:f>
              <c:numCache>
                <c:formatCode>General</c:formatCode>
                <c:ptCount val="4"/>
                <c:pt idx="0">
                  <c:v>4.3</c:v>
                </c:pt>
                <c:pt idx="1">
                  <c:v>2.5</c:v>
                </c:pt>
                <c:pt idx="2">
                  <c:v>3.5</c:v>
                </c:pt>
                <c:pt idx="3">
                  <c:v>4.5</c:v>
                </c:pt>
              </c:numCache>
            </c:numRef>
          </c:val>
          <c:extLst>
            <c:ext xmlns:c16="http://schemas.microsoft.com/office/drawing/2014/chart" uri="{C3380CC4-5D6E-409C-BE32-E72D297353CC}">
              <c16:uniqueId val="{00000000-7864-4E05-9898-D673D6F4CDCA}"/>
            </c:ext>
          </c:extLst>
        </c:ser>
        <c:ser>
          <c:idx val="1"/>
          <c:order val="1"/>
          <c:tx>
            <c:strRef>
              <c:f>Sheet1!$C$1</c:f>
              <c:strCache>
                <c:ptCount val="1"/>
                <c:pt idx="0">
                  <c:v>Series 2</c:v>
                </c:pt>
              </c:strCache>
            </c:strRef>
          </c:tx>
          <c:spPr>
            <a:solidFill>
              <a:schemeClr val="accent2"/>
            </a:solidFill>
            <a:ln>
              <a:noFill/>
            </a:ln>
            <a:effectLst/>
          </c:spPr>
          <c:invertIfNegative val="0"/>
          <c:cat>
            <c:strRef>
              <c:f>Sheet1!$A$2:$A$5</c:f>
              <c:strCache>
                <c:ptCount val="4"/>
                <c:pt idx="0">
                  <c:v>Category 1</c:v>
                </c:pt>
                <c:pt idx="1">
                  <c:v>Category 2</c:v>
                </c:pt>
                <c:pt idx="2">
                  <c:v>Category 3</c:v>
                </c:pt>
                <c:pt idx="3">
                  <c:v>Category 4</c:v>
                </c:pt>
              </c:strCache>
            </c:strRef>
          </c:cat>
          <c:val>
            <c:numRef>
              <c:f>Sheet1!$C$2:$C$5</c:f>
              <c:numCache>
                <c:formatCode>General</c:formatCode>
                <c:ptCount val="4"/>
                <c:pt idx="0">
                  <c:v>2.4</c:v>
                </c:pt>
                <c:pt idx="1">
                  <c:v>4.4000000000000004</c:v>
                </c:pt>
                <c:pt idx="2">
                  <c:v>1.8</c:v>
                </c:pt>
                <c:pt idx="3">
                  <c:v>2.8</c:v>
                </c:pt>
              </c:numCache>
            </c:numRef>
          </c:val>
          <c:extLst>
            <c:ext xmlns:c16="http://schemas.microsoft.com/office/drawing/2014/chart" uri="{C3380CC4-5D6E-409C-BE32-E72D297353CC}">
              <c16:uniqueId val="{00000001-7864-4E05-9898-D673D6F4CDCA}"/>
            </c:ext>
          </c:extLst>
        </c:ser>
        <c:ser>
          <c:idx val="2"/>
          <c:order val="2"/>
          <c:tx>
            <c:strRef>
              <c:f>Sheet1!$D$1</c:f>
              <c:strCache>
                <c:ptCount val="1"/>
                <c:pt idx="0">
                  <c:v>Series 3</c:v>
                </c:pt>
              </c:strCache>
            </c:strRef>
          </c:tx>
          <c:spPr>
            <a:solidFill>
              <a:schemeClr val="accent3"/>
            </a:solidFill>
            <a:ln>
              <a:noFill/>
            </a:ln>
            <a:effectLst/>
          </c:spPr>
          <c:invertIfNegative val="0"/>
          <c:cat>
            <c:strRef>
              <c:f>Sheet1!$A$2:$A$5</c:f>
              <c:strCache>
                <c:ptCount val="4"/>
                <c:pt idx="0">
                  <c:v>Category 1</c:v>
                </c:pt>
                <c:pt idx="1">
                  <c:v>Category 2</c:v>
                </c:pt>
                <c:pt idx="2">
                  <c:v>Category 3</c:v>
                </c:pt>
                <c:pt idx="3">
                  <c:v>Category 4</c:v>
                </c:pt>
              </c:strCache>
            </c:strRef>
          </c:cat>
          <c:val>
            <c:numRef>
              <c:f>Sheet1!$D$2:$D$5</c:f>
              <c:numCache>
                <c:formatCode>General</c:formatCode>
                <c:ptCount val="4"/>
                <c:pt idx="0">
                  <c:v>2</c:v>
                </c:pt>
                <c:pt idx="1">
                  <c:v>2</c:v>
                </c:pt>
                <c:pt idx="2">
                  <c:v>3</c:v>
                </c:pt>
                <c:pt idx="3">
                  <c:v>5</c:v>
                </c:pt>
              </c:numCache>
            </c:numRef>
          </c:val>
          <c:extLst>
            <c:ext xmlns:c16="http://schemas.microsoft.com/office/drawing/2014/chart" uri="{C3380CC4-5D6E-409C-BE32-E72D297353CC}">
              <c16:uniqueId val="{00000002-7864-4E05-9898-D673D6F4CDCA}"/>
            </c:ext>
          </c:extLst>
        </c:ser>
        <c:dLbls>
          <c:showLegendKey val="0"/>
          <c:showVal val="0"/>
          <c:showCatName val="0"/>
          <c:showSerName val="0"/>
          <c:showPercent val="0"/>
          <c:showBubbleSize val="0"/>
        </c:dLbls>
        <c:gapWidth val="219"/>
        <c:overlap val="-27"/>
        <c:axId val="171211535"/>
        <c:axId val="171216111"/>
      </c:barChart>
      <c:catAx>
        <c:axId val="171211535"/>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n-US"/>
          </a:p>
        </c:txPr>
        <c:crossAx val="171216111"/>
        <c:crosses val="autoZero"/>
        <c:auto val="1"/>
        <c:lblAlgn val="ctr"/>
        <c:lblOffset val="100"/>
        <c:noMultiLvlLbl val="0"/>
      </c:catAx>
      <c:valAx>
        <c:axId val="171216111"/>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n-US"/>
          </a:p>
        </c:txPr>
        <c:crossAx val="171211535"/>
        <c:crosses val="autoZero"/>
        <c:crossBetween val="between"/>
      </c:valAx>
      <c:spPr>
        <a:noFill/>
        <a:ln>
          <a:noFill/>
        </a:ln>
        <a:effectLst/>
      </c:spPr>
    </c:plotArea>
    <c:legend>
      <c:legendPos val="l"/>
      <c:overlay val="0"/>
      <c:spPr>
        <a:noFill/>
        <a:ln>
          <a:noFill/>
        </a:ln>
        <a:effectLst/>
      </c:spPr>
      <c:txPr>
        <a:bodyPr rot="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900"/>
      </a:pPr>
      <a:endParaRPr lang="en-US"/>
    </a:p>
  </c:txPr>
  <c:externalData r:id="rId3">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0"/>
          <c:order val="0"/>
          <c:tx>
            <c:strRef>
              <c:f>Sheet1!$B$1</c:f>
              <c:strCache>
                <c:ptCount val="1"/>
                <c:pt idx="0">
                  <c:v>Series 1</c:v>
                </c:pt>
              </c:strCache>
            </c:strRef>
          </c:tx>
          <c:spPr>
            <a:solidFill>
              <a:schemeClr val="accent1"/>
            </a:solidFill>
            <a:ln>
              <a:noFill/>
            </a:ln>
            <a:effectLst/>
          </c:spPr>
          <c:invertIfNegative val="0"/>
          <c:cat>
            <c:strRef>
              <c:f>Sheet1!$A$2:$A$5</c:f>
              <c:strCache>
                <c:ptCount val="4"/>
                <c:pt idx="0">
                  <c:v>Category 1</c:v>
                </c:pt>
                <c:pt idx="1">
                  <c:v>Category 2</c:v>
                </c:pt>
                <c:pt idx="2">
                  <c:v>Category 3</c:v>
                </c:pt>
                <c:pt idx="3">
                  <c:v>Category 4</c:v>
                </c:pt>
              </c:strCache>
            </c:strRef>
          </c:cat>
          <c:val>
            <c:numRef>
              <c:f>Sheet1!$B$2:$B$5</c:f>
              <c:numCache>
                <c:formatCode>General</c:formatCode>
                <c:ptCount val="4"/>
                <c:pt idx="0">
                  <c:v>4.3</c:v>
                </c:pt>
                <c:pt idx="1">
                  <c:v>2.5</c:v>
                </c:pt>
                <c:pt idx="2">
                  <c:v>3.5</c:v>
                </c:pt>
                <c:pt idx="3">
                  <c:v>4.5</c:v>
                </c:pt>
              </c:numCache>
            </c:numRef>
          </c:val>
          <c:extLst>
            <c:ext xmlns:c16="http://schemas.microsoft.com/office/drawing/2014/chart" uri="{C3380CC4-5D6E-409C-BE32-E72D297353CC}">
              <c16:uniqueId val="{00000000-9F10-49F3-AAC1-3B4FE47EA679}"/>
            </c:ext>
          </c:extLst>
        </c:ser>
        <c:ser>
          <c:idx val="1"/>
          <c:order val="1"/>
          <c:tx>
            <c:strRef>
              <c:f>Sheet1!$C$1</c:f>
              <c:strCache>
                <c:ptCount val="1"/>
                <c:pt idx="0">
                  <c:v>Series 2</c:v>
                </c:pt>
              </c:strCache>
            </c:strRef>
          </c:tx>
          <c:spPr>
            <a:solidFill>
              <a:schemeClr val="accent2"/>
            </a:solidFill>
            <a:ln>
              <a:noFill/>
            </a:ln>
            <a:effectLst/>
          </c:spPr>
          <c:invertIfNegative val="0"/>
          <c:cat>
            <c:strRef>
              <c:f>Sheet1!$A$2:$A$5</c:f>
              <c:strCache>
                <c:ptCount val="4"/>
                <c:pt idx="0">
                  <c:v>Category 1</c:v>
                </c:pt>
                <c:pt idx="1">
                  <c:v>Category 2</c:v>
                </c:pt>
                <c:pt idx="2">
                  <c:v>Category 3</c:v>
                </c:pt>
                <c:pt idx="3">
                  <c:v>Category 4</c:v>
                </c:pt>
              </c:strCache>
            </c:strRef>
          </c:cat>
          <c:val>
            <c:numRef>
              <c:f>Sheet1!$C$2:$C$5</c:f>
              <c:numCache>
                <c:formatCode>General</c:formatCode>
                <c:ptCount val="4"/>
                <c:pt idx="0">
                  <c:v>2.4</c:v>
                </c:pt>
                <c:pt idx="1">
                  <c:v>4.4000000000000004</c:v>
                </c:pt>
                <c:pt idx="2">
                  <c:v>1.8</c:v>
                </c:pt>
                <c:pt idx="3">
                  <c:v>2.8</c:v>
                </c:pt>
              </c:numCache>
            </c:numRef>
          </c:val>
          <c:extLst>
            <c:ext xmlns:c16="http://schemas.microsoft.com/office/drawing/2014/chart" uri="{C3380CC4-5D6E-409C-BE32-E72D297353CC}">
              <c16:uniqueId val="{00000001-9F10-49F3-AAC1-3B4FE47EA679}"/>
            </c:ext>
          </c:extLst>
        </c:ser>
        <c:ser>
          <c:idx val="2"/>
          <c:order val="2"/>
          <c:tx>
            <c:strRef>
              <c:f>Sheet1!$D$1</c:f>
              <c:strCache>
                <c:ptCount val="1"/>
                <c:pt idx="0">
                  <c:v>Series 3</c:v>
                </c:pt>
              </c:strCache>
            </c:strRef>
          </c:tx>
          <c:spPr>
            <a:solidFill>
              <a:schemeClr val="accent3"/>
            </a:solidFill>
            <a:ln>
              <a:noFill/>
            </a:ln>
            <a:effectLst/>
          </c:spPr>
          <c:invertIfNegative val="0"/>
          <c:cat>
            <c:strRef>
              <c:f>Sheet1!$A$2:$A$5</c:f>
              <c:strCache>
                <c:ptCount val="4"/>
                <c:pt idx="0">
                  <c:v>Category 1</c:v>
                </c:pt>
                <c:pt idx="1">
                  <c:v>Category 2</c:v>
                </c:pt>
                <c:pt idx="2">
                  <c:v>Category 3</c:v>
                </c:pt>
                <c:pt idx="3">
                  <c:v>Category 4</c:v>
                </c:pt>
              </c:strCache>
            </c:strRef>
          </c:cat>
          <c:val>
            <c:numRef>
              <c:f>Sheet1!$D$2:$D$5</c:f>
              <c:numCache>
                <c:formatCode>General</c:formatCode>
                <c:ptCount val="4"/>
                <c:pt idx="0">
                  <c:v>2</c:v>
                </c:pt>
                <c:pt idx="1">
                  <c:v>2</c:v>
                </c:pt>
                <c:pt idx="2">
                  <c:v>3</c:v>
                </c:pt>
                <c:pt idx="3">
                  <c:v>5</c:v>
                </c:pt>
              </c:numCache>
            </c:numRef>
          </c:val>
          <c:extLst>
            <c:ext xmlns:c16="http://schemas.microsoft.com/office/drawing/2014/chart" uri="{C3380CC4-5D6E-409C-BE32-E72D297353CC}">
              <c16:uniqueId val="{00000002-9F10-49F3-AAC1-3B4FE47EA679}"/>
            </c:ext>
          </c:extLst>
        </c:ser>
        <c:dLbls>
          <c:showLegendKey val="0"/>
          <c:showVal val="0"/>
          <c:showCatName val="0"/>
          <c:showSerName val="0"/>
          <c:showPercent val="0"/>
          <c:showBubbleSize val="0"/>
        </c:dLbls>
        <c:gapWidth val="150"/>
        <c:overlap val="100"/>
        <c:axId val="1600434368"/>
        <c:axId val="1600431040"/>
      </c:barChart>
      <c:catAx>
        <c:axId val="1600434368"/>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solidFill>
                <a:latin typeface="+mn-lt"/>
                <a:ea typeface="+mn-ea"/>
                <a:cs typeface="+mn-cs"/>
              </a:defRPr>
            </a:pPr>
            <a:endParaRPr lang="en-US"/>
          </a:p>
        </c:txPr>
        <c:crossAx val="1600431040"/>
        <c:crosses val="autoZero"/>
        <c:auto val="1"/>
        <c:lblAlgn val="ctr"/>
        <c:lblOffset val="100"/>
        <c:noMultiLvlLbl val="0"/>
      </c:catAx>
      <c:valAx>
        <c:axId val="1600431040"/>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solidFill>
                <a:latin typeface="+mn-lt"/>
                <a:ea typeface="+mn-ea"/>
                <a:cs typeface="+mn-cs"/>
              </a:defRPr>
            </a:pPr>
            <a:endParaRPr lang="en-US"/>
          </a:p>
        </c:txPr>
        <c:crossAx val="1600434368"/>
        <c:crosses val="autoZero"/>
        <c:crossBetween val="between"/>
      </c:valAx>
      <c:spPr>
        <a:noFill/>
        <a:ln>
          <a:noFill/>
        </a:ln>
        <a:effectLst/>
      </c:spPr>
    </c:plotArea>
    <c:legend>
      <c:legendPos val="t"/>
      <c:overlay val="0"/>
      <c:spPr>
        <a:noFill/>
        <a:ln>
          <a:noFill/>
        </a:ln>
        <a:effectLst/>
      </c:spPr>
      <c:txPr>
        <a:bodyPr rot="0" spcFirstLastPara="1" vertOverflow="ellipsis" vert="horz" wrap="square" anchor="ctr" anchorCtr="1"/>
        <a:lstStyle/>
        <a:p>
          <a:pPr>
            <a:defRPr sz="1197" b="0" i="0" u="none" strike="noStrike" kern="1200" baseline="0">
              <a:solidFill>
                <a:schemeClr val="tx1"/>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solidFill>
            <a:schemeClr val="tx1"/>
          </a:solidFill>
        </a:defRPr>
      </a:pPr>
      <a:endParaRPr lang="en-US"/>
    </a:p>
  </c:txPr>
  <c:externalData r:id="rId3">
    <c:autoUpdate val="0"/>
  </c:externalData>
</c:chartSpace>
</file>

<file path=ppt/charts/chart4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lineChart>
        <c:grouping val="standard"/>
        <c:varyColors val="0"/>
        <c:ser>
          <c:idx val="0"/>
          <c:order val="0"/>
          <c:tx>
            <c:strRef>
              <c:f>Sheet1!$B$1</c:f>
              <c:strCache>
                <c:ptCount val="1"/>
                <c:pt idx="0">
                  <c:v>Series 1</c:v>
                </c:pt>
              </c:strCache>
            </c:strRef>
          </c:tx>
          <c:spPr>
            <a:ln w="28575" cap="rnd">
              <a:solidFill>
                <a:schemeClr val="accent1"/>
              </a:solidFill>
              <a:round/>
            </a:ln>
            <a:effectLst/>
          </c:spPr>
          <c:marker>
            <c:symbol val="none"/>
          </c:marker>
          <c:cat>
            <c:strRef>
              <c:f>Sheet1!$A$2:$A$5</c:f>
              <c:strCache>
                <c:ptCount val="4"/>
                <c:pt idx="0">
                  <c:v>Category 1</c:v>
                </c:pt>
                <c:pt idx="1">
                  <c:v>Category 2</c:v>
                </c:pt>
                <c:pt idx="2">
                  <c:v>Category 3</c:v>
                </c:pt>
                <c:pt idx="3">
                  <c:v>Category 4</c:v>
                </c:pt>
              </c:strCache>
            </c:strRef>
          </c:cat>
          <c:val>
            <c:numRef>
              <c:f>Sheet1!$B$2:$B$5</c:f>
              <c:numCache>
                <c:formatCode>General</c:formatCode>
                <c:ptCount val="4"/>
                <c:pt idx="0">
                  <c:v>4.3</c:v>
                </c:pt>
                <c:pt idx="1">
                  <c:v>2.5</c:v>
                </c:pt>
                <c:pt idx="2">
                  <c:v>3.5</c:v>
                </c:pt>
                <c:pt idx="3">
                  <c:v>4.5</c:v>
                </c:pt>
              </c:numCache>
            </c:numRef>
          </c:val>
          <c:smooth val="0"/>
          <c:extLst>
            <c:ext xmlns:c16="http://schemas.microsoft.com/office/drawing/2014/chart" uri="{C3380CC4-5D6E-409C-BE32-E72D297353CC}">
              <c16:uniqueId val="{00000000-258E-42BE-945D-702500C570F9}"/>
            </c:ext>
          </c:extLst>
        </c:ser>
        <c:ser>
          <c:idx val="1"/>
          <c:order val="1"/>
          <c:tx>
            <c:strRef>
              <c:f>Sheet1!$C$1</c:f>
              <c:strCache>
                <c:ptCount val="1"/>
                <c:pt idx="0">
                  <c:v>Series 2</c:v>
                </c:pt>
              </c:strCache>
            </c:strRef>
          </c:tx>
          <c:spPr>
            <a:ln w="28575" cap="rnd">
              <a:solidFill>
                <a:schemeClr val="accent2"/>
              </a:solidFill>
              <a:round/>
            </a:ln>
            <a:effectLst/>
          </c:spPr>
          <c:marker>
            <c:symbol val="none"/>
          </c:marker>
          <c:cat>
            <c:strRef>
              <c:f>Sheet1!$A$2:$A$5</c:f>
              <c:strCache>
                <c:ptCount val="4"/>
                <c:pt idx="0">
                  <c:v>Category 1</c:v>
                </c:pt>
                <c:pt idx="1">
                  <c:v>Category 2</c:v>
                </c:pt>
                <c:pt idx="2">
                  <c:v>Category 3</c:v>
                </c:pt>
                <c:pt idx="3">
                  <c:v>Category 4</c:v>
                </c:pt>
              </c:strCache>
            </c:strRef>
          </c:cat>
          <c:val>
            <c:numRef>
              <c:f>Sheet1!$C$2:$C$5</c:f>
              <c:numCache>
                <c:formatCode>General</c:formatCode>
                <c:ptCount val="4"/>
                <c:pt idx="0">
                  <c:v>2.4</c:v>
                </c:pt>
                <c:pt idx="1">
                  <c:v>4.4000000000000004</c:v>
                </c:pt>
                <c:pt idx="2">
                  <c:v>1.8</c:v>
                </c:pt>
                <c:pt idx="3">
                  <c:v>2.8</c:v>
                </c:pt>
              </c:numCache>
            </c:numRef>
          </c:val>
          <c:smooth val="0"/>
          <c:extLst>
            <c:ext xmlns:c16="http://schemas.microsoft.com/office/drawing/2014/chart" uri="{C3380CC4-5D6E-409C-BE32-E72D297353CC}">
              <c16:uniqueId val="{00000001-258E-42BE-945D-702500C570F9}"/>
            </c:ext>
          </c:extLst>
        </c:ser>
        <c:ser>
          <c:idx val="2"/>
          <c:order val="2"/>
          <c:tx>
            <c:strRef>
              <c:f>Sheet1!$D$1</c:f>
              <c:strCache>
                <c:ptCount val="1"/>
                <c:pt idx="0">
                  <c:v>Series 3</c:v>
                </c:pt>
              </c:strCache>
            </c:strRef>
          </c:tx>
          <c:spPr>
            <a:ln w="28575" cap="rnd">
              <a:solidFill>
                <a:schemeClr val="accent3"/>
              </a:solidFill>
              <a:round/>
            </a:ln>
            <a:effectLst/>
          </c:spPr>
          <c:marker>
            <c:symbol val="none"/>
          </c:marker>
          <c:cat>
            <c:strRef>
              <c:f>Sheet1!$A$2:$A$5</c:f>
              <c:strCache>
                <c:ptCount val="4"/>
                <c:pt idx="0">
                  <c:v>Category 1</c:v>
                </c:pt>
                <c:pt idx="1">
                  <c:v>Category 2</c:v>
                </c:pt>
                <c:pt idx="2">
                  <c:v>Category 3</c:v>
                </c:pt>
                <c:pt idx="3">
                  <c:v>Category 4</c:v>
                </c:pt>
              </c:strCache>
            </c:strRef>
          </c:cat>
          <c:val>
            <c:numRef>
              <c:f>Sheet1!$D$2:$D$5</c:f>
              <c:numCache>
                <c:formatCode>General</c:formatCode>
                <c:ptCount val="4"/>
                <c:pt idx="0">
                  <c:v>2</c:v>
                </c:pt>
                <c:pt idx="1">
                  <c:v>2</c:v>
                </c:pt>
                <c:pt idx="2">
                  <c:v>3</c:v>
                </c:pt>
                <c:pt idx="3">
                  <c:v>5</c:v>
                </c:pt>
              </c:numCache>
            </c:numRef>
          </c:val>
          <c:smooth val="0"/>
          <c:extLst>
            <c:ext xmlns:c16="http://schemas.microsoft.com/office/drawing/2014/chart" uri="{C3380CC4-5D6E-409C-BE32-E72D297353CC}">
              <c16:uniqueId val="{00000002-258E-42BE-945D-702500C570F9}"/>
            </c:ext>
          </c:extLst>
        </c:ser>
        <c:dLbls>
          <c:showLegendKey val="0"/>
          <c:showVal val="0"/>
          <c:showCatName val="0"/>
          <c:showSerName val="0"/>
          <c:showPercent val="0"/>
          <c:showBubbleSize val="0"/>
        </c:dLbls>
        <c:smooth val="0"/>
        <c:axId val="171211535"/>
        <c:axId val="171216111"/>
      </c:lineChart>
      <c:catAx>
        <c:axId val="171211535"/>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n-US"/>
          </a:p>
        </c:txPr>
        <c:crossAx val="171216111"/>
        <c:crosses val="autoZero"/>
        <c:auto val="1"/>
        <c:lblAlgn val="ctr"/>
        <c:lblOffset val="100"/>
        <c:noMultiLvlLbl val="0"/>
      </c:catAx>
      <c:valAx>
        <c:axId val="171216111"/>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n-US"/>
          </a:p>
        </c:txPr>
        <c:crossAx val="171211535"/>
        <c:crosses val="autoZero"/>
        <c:crossBetween val="between"/>
      </c:valAx>
      <c:spPr>
        <a:noFill/>
        <a:ln>
          <a:noFill/>
        </a:ln>
        <a:effectLst/>
      </c:spPr>
    </c:plotArea>
    <c:legend>
      <c:legendPos val="l"/>
      <c:overlay val="0"/>
      <c:spPr>
        <a:noFill/>
        <a:ln>
          <a:noFill/>
        </a:ln>
        <a:effectLst/>
      </c:spPr>
      <c:txPr>
        <a:bodyPr rot="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900"/>
      </a:pPr>
      <a:endParaRPr lang="en-US"/>
    </a:p>
  </c:txPr>
  <c:externalData r:id="rId3">
    <c:autoUpdate val="0"/>
  </c:externalData>
</c:chartSpace>
</file>

<file path=ppt/charts/chart4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0"/>
          <c:order val="0"/>
          <c:tx>
            <c:strRef>
              <c:f>Sheet1!$B$1</c:f>
              <c:strCache>
                <c:ptCount val="1"/>
                <c:pt idx="0">
                  <c:v>Series 1</c:v>
                </c:pt>
              </c:strCache>
            </c:strRef>
          </c:tx>
          <c:spPr>
            <a:solidFill>
              <a:schemeClr val="accent1"/>
            </a:solidFill>
            <a:ln>
              <a:noFill/>
            </a:ln>
            <a:effectLst/>
          </c:spPr>
          <c:invertIfNegative val="0"/>
          <c:cat>
            <c:strRef>
              <c:f>Sheet1!$A$2:$A$5</c:f>
              <c:strCache>
                <c:ptCount val="4"/>
                <c:pt idx="0">
                  <c:v>Category 1</c:v>
                </c:pt>
                <c:pt idx="1">
                  <c:v>Category 2</c:v>
                </c:pt>
                <c:pt idx="2">
                  <c:v>Category 3</c:v>
                </c:pt>
                <c:pt idx="3">
                  <c:v>Category 4</c:v>
                </c:pt>
              </c:strCache>
            </c:strRef>
          </c:cat>
          <c:val>
            <c:numRef>
              <c:f>Sheet1!$B$2:$B$5</c:f>
              <c:numCache>
                <c:formatCode>General</c:formatCode>
                <c:ptCount val="4"/>
                <c:pt idx="0">
                  <c:v>4.3</c:v>
                </c:pt>
                <c:pt idx="1">
                  <c:v>2.5</c:v>
                </c:pt>
                <c:pt idx="2">
                  <c:v>3.5</c:v>
                </c:pt>
                <c:pt idx="3">
                  <c:v>4.5</c:v>
                </c:pt>
              </c:numCache>
            </c:numRef>
          </c:val>
          <c:extLst>
            <c:ext xmlns:c16="http://schemas.microsoft.com/office/drawing/2014/chart" uri="{C3380CC4-5D6E-409C-BE32-E72D297353CC}">
              <c16:uniqueId val="{00000000-840C-4482-A2C4-38138846C08F}"/>
            </c:ext>
          </c:extLst>
        </c:ser>
        <c:ser>
          <c:idx val="1"/>
          <c:order val="1"/>
          <c:tx>
            <c:strRef>
              <c:f>Sheet1!$C$1</c:f>
              <c:strCache>
                <c:ptCount val="1"/>
                <c:pt idx="0">
                  <c:v>Series 2</c:v>
                </c:pt>
              </c:strCache>
            </c:strRef>
          </c:tx>
          <c:spPr>
            <a:solidFill>
              <a:schemeClr val="accent2"/>
            </a:solidFill>
            <a:ln>
              <a:noFill/>
            </a:ln>
            <a:effectLst/>
          </c:spPr>
          <c:invertIfNegative val="0"/>
          <c:cat>
            <c:strRef>
              <c:f>Sheet1!$A$2:$A$5</c:f>
              <c:strCache>
                <c:ptCount val="4"/>
                <c:pt idx="0">
                  <c:v>Category 1</c:v>
                </c:pt>
                <c:pt idx="1">
                  <c:v>Category 2</c:v>
                </c:pt>
                <c:pt idx="2">
                  <c:v>Category 3</c:v>
                </c:pt>
                <c:pt idx="3">
                  <c:v>Category 4</c:v>
                </c:pt>
              </c:strCache>
            </c:strRef>
          </c:cat>
          <c:val>
            <c:numRef>
              <c:f>Sheet1!$C$2:$C$5</c:f>
              <c:numCache>
                <c:formatCode>General</c:formatCode>
                <c:ptCount val="4"/>
                <c:pt idx="0">
                  <c:v>2.4</c:v>
                </c:pt>
                <c:pt idx="1">
                  <c:v>4.4000000000000004</c:v>
                </c:pt>
                <c:pt idx="2">
                  <c:v>1.8</c:v>
                </c:pt>
                <c:pt idx="3">
                  <c:v>2.8</c:v>
                </c:pt>
              </c:numCache>
            </c:numRef>
          </c:val>
          <c:extLst>
            <c:ext xmlns:c16="http://schemas.microsoft.com/office/drawing/2014/chart" uri="{C3380CC4-5D6E-409C-BE32-E72D297353CC}">
              <c16:uniqueId val="{00000001-840C-4482-A2C4-38138846C08F}"/>
            </c:ext>
          </c:extLst>
        </c:ser>
        <c:ser>
          <c:idx val="2"/>
          <c:order val="2"/>
          <c:tx>
            <c:strRef>
              <c:f>Sheet1!$D$1</c:f>
              <c:strCache>
                <c:ptCount val="1"/>
                <c:pt idx="0">
                  <c:v>Series 3</c:v>
                </c:pt>
              </c:strCache>
            </c:strRef>
          </c:tx>
          <c:spPr>
            <a:solidFill>
              <a:schemeClr val="accent3"/>
            </a:solidFill>
            <a:ln>
              <a:noFill/>
            </a:ln>
            <a:effectLst/>
          </c:spPr>
          <c:invertIfNegative val="0"/>
          <c:cat>
            <c:strRef>
              <c:f>Sheet1!$A$2:$A$5</c:f>
              <c:strCache>
                <c:ptCount val="4"/>
                <c:pt idx="0">
                  <c:v>Category 1</c:v>
                </c:pt>
                <c:pt idx="1">
                  <c:v>Category 2</c:v>
                </c:pt>
                <c:pt idx="2">
                  <c:v>Category 3</c:v>
                </c:pt>
                <c:pt idx="3">
                  <c:v>Category 4</c:v>
                </c:pt>
              </c:strCache>
            </c:strRef>
          </c:cat>
          <c:val>
            <c:numRef>
              <c:f>Sheet1!$D$2:$D$5</c:f>
              <c:numCache>
                <c:formatCode>General</c:formatCode>
                <c:ptCount val="4"/>
                <c:pt idx="0">
                  <c:v>2</c:v>
                </c:pt>
                <c:pt idx="1">
                  <c:v>2</c:v>
                </c:pt>
                <c:pt idx="2">
                  <c:v>3</c:v>
                </c:pt>
                <c:pt idx="3">
                  <c:v>5</c:v>
                </c:pt>
              </c:numCache>
            </c:numRef>
          </c:val>
          <c:extLst>
            <c:ext xmlns:c16="http://schemas.microsoft.com/office/drawing/2014/chart" uri="{C3380CC4-5D6E-409C-BE32-E72D297353CC}">
              <c16:uniqueId val="{00000002-840C-4482-A2C4-38138846C08F}"/>
            </c:ext>
          </c:extLst>
        </c:ser>
        <c:dLbls>
          <c:showLegendKey val="0"/>
          <c:showVal val="0"/>
          <c:showCatName val="0"/>
          <c:showSerName val="0"/>
          <c:showPercent val="0"/>
          <c:showBubbleSize val="0"/>
        </c:dLbls>
        <c:gapWidth val="150"/>
        <c:overlap val="100"/>
        <c:axId val="171211535"/>
        <c:axId val="171216111"/>
      </c:barChart>
      <c:catAx>
        <c:axId val="171211535"/>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n-US"/>
          </a:p>
        </c:txPr>
        <c:crossAx val="171216111"/>
        <c:crosses val="autoZero"/>
        <c:auto val="1"/>
        <c:lblAlgn val="ctr"/>
        <c:lblOffset val="100"/>
        <c:noMultiLvlLbl val="0"/>
      </c:catAx>
      <c:valAx>
        <c:axId val="171216111"/>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n-US"/>
          </a:p>
        </c:txPr>
        <c:crossAx val="171211535"/>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900"/>
      </a:pPr>
      <a:endParaRPr lang="en-US"/>
    </a:p>
  </c:txPr>
  <c:externalData r:id="rId3">
    <c:autoUpdate val="0"/>
  </c:externalData>
</c:chartSpace>
</file>

<file path=ppt/charts/chart4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Segment Share</c:v>
                </c:pt>
              </c:strCache>
            </c:strRef>
          </c:tx>
          <c:spPr>
            <a:solidFill>
              <a:schemeClr val="accent1"/>
            </a:solidFill>
            <a:ln w="9525" cap="flat">
              <a:solidFill>
                <a:srgbClr val="F9F9F9"/>
              </a:solidFill>
              <a:prstDash val="solid"/>
              <a:round/>
            </a:ln>
            <a:effectLst/>
          </c:spPr>
          <c:invertIfNegative val="0"/>
          <c:dPt>
            <c:idx val="0"/>
            <c:invertIfNegative val="0"/>
            <c:bubble3D val="0"/>
            <c:spPr>
              <a:solidFill>
                <a:schemeClr val="accent1"/>
              </a:solidFill>
              <a:effectLst/>
            </c:spPr>
            <c:extLst>
              <c:ext xmlns:c16="http://schemas.microsoft.com/office/drawing/2014/chart" uri="{C3380CC4-5D6E-409C-BE32-E72D297353CC}">
                <c16:uniqueId val="{00000001-45CF-420D-B80E-9F3593C2F160}"/>
              </c:ext>
            </c:extLst>
          </c:dPt>
          <c:dPt>
            <c:idx val="1"/>
            <c:invertIfNegative val="0"/>
            <c:bubble3D val="0"/>
            <c:spPr>
              <a:solidFill>
                <a:schemeClr val="accent1"/>
              </a:solidFill>
              <a:effectLst/>
            </c:spPr>
            <c:extLst>
              <c:ext xmlns:c16="http://schemas.microsoft.com/office/drawing/2014/chart" uri="{C3380CC4-5D6E-409C-BE32-E72D297353CC}">
                <c16:uniqueId val="{00000003-45CF-420D-B80E-9F3593C2F160}"/>
              </c:ext>
            </c:extLst>
          </c:dPt>
          <c:dPt>
            <c:idx val="2"/>
            <c:invertIfNegative val="0"/>
            <c:bubble3D val="0"/>
            <c:spPr>
              <a:solidFill>
                <a:schemeClr val="accent1"/>
              </a:solidFill>
              <a:effectLst/>
            </c:spPr>
            <c:extLst>
              <c:ext xmlns:c16="http://schemas.microsoft.com/office/drawing/2014/chart" uri="{C3380CC4-5D6E-409C-BE32-E72D297353CC}">
                <c16:uniqueId val="{00000005-45CF-420D-B80E-9F3593C2F160}"/>
              </c:ext>
            </c:extLst>
          </c:dPt>
          <c:dPt>
            <c:idx val="3"/>
            <c:invertIfNegative val="0"/>
            <c:bubble3D val="0"/>
            <c:spPr>
              <a:solidFill>
                <a:schemeClr val="accent1"/>
              </a:solidFill>
              <a:effectLst/>
            </c:spPr>
            <c:extLst>
              <c:ext xmlns:c16="http://schemas.microsoft.com/office/drawing/2014/chart" uri="{C3380CC4-5D6E-409C-BE32-E72D297353CC}">
                <c16:uniqueId val="{00000007-45CF-420D-B80E-9F3593C2F160}"/>
              </c:ext>
            </c:extLst>
          </c:dPt>
          <c:dPt>
            <c:idx val="4"/>
            <c:invertIfNegative val="0"/>
            <c:bubble3D val="0"/>
            <c:spPr>
              <a:solidFill>
                <a:schemeClr val="accent1"/>
              </a:solidFill>
              <a:effectLst/>
            </c:spPr>
            <c:extLst>
              <c:ext xmlns:c16="http://schemas.microsoft.com/office/drawing/2014/chart" uri="{C3380CC4-5D6E-409C-BE32-E72D297353CC}">
                <c16:uniqueId val="{00000009-45CF-420D-B80E-9F3593C2F160}"/>
              </c:ext>
            </c:extLst>
          </c:dPt>
          <c:cat>
            <c:strRef>
              <c:f>Sheet1!$A$2:$A$6</c:f>
              <c:strCache>
                <c:ptCount val="5"/>
                <c:pt idx="0">
                  <c:v>Category 1</c:v>
                </c:pt>
                <c:pt idx="1">
                  <c:v>Category 2</c:v>
                </c:pt>
                <c:pt idx="2">
                  <c:v>Category 3</c:v>
                </c:pt>
                <c:pt idx="3">
                  <c:v>Category 4</c:v>
                </c:pt>
                <c:pt idx="4">
                  <c:v>Category 5</c:v>
                </c:pt>
              </c:strCache>
            </c:strRef>
          </c:cat>
          <c:val>
            <c:numRef>
              <c:f>Sheet1!$B$2:$B$6</c:f>
              <c:numCache>
                <c:formatCode>General</c:formatCode>
                <c:ptCount val="5"/>
                <c:pt idx="0">
                  <c:v>28</c:v>
                </c:pt>
                <c:pt idx="1">
                  <c:v>35</c:v>
                </c:pt>
                <c:pt idx="2">
                  <c:v>18</c:v>
                </c:pt>
                <c:pt idx="3">
                  <c:v>12</c:v>
                </c:pt>
                <c:pt idx="4">
                  <c:v>7</c:v>
                </c:pt>
              </c:numCache>
            </c:numRef>
          </c:val>
          <c:extLst>
            <c:ext xmlns:c16="http://schemas.microsoft.com/office/drawing/2014/chart" uri="{C3380CC4-5D6E-409C-BE32-E72D297353CC}">
              <c16:uniqueId val="{0000000A-45CF-420D-B80E-9F3593C2F160}"/>
            </c:ext>
          </c:extLst>
        </c:ser>
        <c:dLbls>
          <c:showLegendKey val="0"/>
          <c:showVal val="0"/>
          <c:showCatName val="0"/>
          <c:showSerName val="0"/>
          <c:showPercent val="0"/>
          <c:showBubbleSize val="0"/>
        </c:dLbls>
        <c:gapWidth val="100"/>
        <c:axId val="1094380576"/>
        <c:axId val="1094381824"/>
      </c:barChart>
      <c:catAx>
        <c:axId val="1094380576"/>
        <c:scaling>
          <c:orientation val="minMax"/>
        </c:scaling>
        <c:delete val="0"/>
        <c:axPos val="b"/>
        <c:numFmt formatCode="General" sourceLinked="1"/>
        <c:majorTickMark val="out"/>
        <c:minorTickMark val="none"/>
        <c:tickLblPos val="nextTo"/>
        <c:crossAx val="1094381824"/>
        <c:crosses val="autoZero"/>
        <c:auto val="1"/>
        <c:lblAlgn val="ctr"/>
        <c:lblOffset val="100"/>
        <c:noMultiLvlLbl val="0"/>
      </c:catAx>
      <c:valAx>
        <c:axId val="1094381824"/>
        <c:scaling>
          <c:orientation val="minMax"/>
        </c:scaling>
        <c:delete val="0"/>
        <c:axPos val="l"/>
        <c:numFmt formatCode="General" sourceLinked="1"/>
        <c:majorTickMark val="out"/>
        <c:minorTickMark val="none"/>
        <c:tickLblPos val="nextTo"/>
        <c:crossAx val="1094380576"/>
        <c:crosses val="autoZero"/>
        <c:crossBetween val="between"/>
      </c:valAx>
      <c:spPr>
        <a:noFill/>
        <a:ln>
          <a:noFill/>
        </a:ln>
        <a:effectLst/>
      </c:spPr>
    </c:plotArea>
    <c:plotVisOnly val="1"/>
    <c:dispBlanksAs val="span"/>
    <c:showDLblsOverMax val="1"/>
  </c:chart>
  <c:spPr>
    <a:noFill/>
    <a:ln>
      <a:noFill/>
    </a:ln>
    <a:effectLst/>
  </c:spPr>
  <c:txPr>
    <a:bodyPr/>
    <a:lstStyle/>
    <a:p>
      <a:pPr>
        <a:defRPr sz="1100"/>
      </a:pPr>
      <a:endParaRPr lang="en-US"/>
    </a:p>
  </c:txPr>
  <c:externalData r:id="rId1">
    <c:autoUpdate val="0"/>
  </c:externalData>
</c:chartSpace>
</file>

<file path=ppt/charts/chart4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Market Size (₱B)</c:v>
                </c:pt>
              </c:strCache>
            </c:strRef>
          </c:tx>
          <c:spPr>
            <a:solidFill>
              <a:schemeClr val="accent1"/>
            </a:solidFill>
            <a:effectLst/>
          </c:spPr>
          <c:invertIfNegative val="0"/>
          <c:dLbls>
            <c:numFmt formatCode="#,##0" sourceLinked="0"/>
            <c:spPr>
              <a:noFill/>
              <a:ln>
                <a:noFill/>
              </a:ln>
              <a:effectLst/>
            </c:sp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Sheet1!$A$2:$A$7</c:f>
              <c:strCache>
                <c:ptCount val="6"/>
                <c:pt idx="0">
                  <c:v>2020</c:v>
                </c:pt>
                <c:pt idx="1">
                  <c:v>2021</c:v>
                </c:pt>
                <c:pt idx="2">
                  <c:v>2022</c:v>
                </c:pt>
                <c:pt idx="3">
                  <c:v>2023</c:v>
                </c:pt>
                <c:pt idx="4">
                  <c:v>2024E</c:v>
                </c:pt>
                <c:pt idx="5">
                  <c:v>2025F</c:v>
                </c:pt>
              </c:strCache>
            </c:strRef>
          </c:cat>
          <c:val>
            <c:numRef>
              <c:f>Sheet1!$B$2:$B$7</c:f>
              <c:numCache>
                <c:formatCode>General</c:formatCode>
                <c:ptCount val="6"/>
                <c:pt idx="0">
                  <c:v>1550</c:v>
                </c:pt>
                <c:pt idx="1">
                  <c:v>1620</c:v>
                </c:pt>
                <c:pt idx="2">
                  <c:v>1750</c:v>
                </c:pt>
                <c:pt idx="3">
                  <c:v>1920</c:v>
                </c:pt>
                <c:pt idx="4">
                  <c:v>2050</c:v>
                </c:pt>
                <c:pt idx="5">
                  <c:v>2300</c:v>
                </c:pt>
              </c:numCache>
            </c:numRef>
          </c:val>
          <c:extLst>
            <c:ext xmlns:c16="http://schemas.microsoft.com/office/drawing/2014/chart" uri="{C3380CC4-5D6E-409C-BE32-E72D297353CC}">
              <c16:uniqueId val="{00000000-3F25-4874-A2B7-C54194EA0650}"/>
            </c:ext>
          </c:extLst>
        </c:ser>
        <c:dLbls>
          <c:showLegendKey val="0"/>
          <c:showVal val="1"/>
          <c:showCatName val="0"/>
          <c:showSerName val="0"/>
          <c:showPercent val="0"/>
          <c:showBubbleSize val="0"/>
        </c:dLbls>
        <c:gapWidth val="150"/>
        <c:axId val="2094734554"/>
        <c:axId val="2094734552"/>
      </c:barChart>
      <c:catAx>
        <c:axId val="2094734554"/>
        <c:scaling>
          <c:orientation val="minMax"/>
        </c:scaling>
        <c:delete val="0"/>
        <c:axPos val="b"/>
        <c:numFmt formatCode="General" sourceLinked="1"/>
        <c:majorTickMark val="out"/>
        <c:minorTickMark val="none"/>
        <c:tickLblPos val="low"/>
        <c:spPr>
          <a:ln w="12700" cap="flat">
            <a:solidFill>
              <a:srgbClr val="888888"/>
            </a:solidFill>
            <a:prstDash val="solid"/>
            <a:round/>
          </a:ln>
        </c:spPr>
        <c:crossAx val="2094734552"/>
        <c:crosses val="autoZero"/>
        <c:auto val="1"/>
        <c:lblAlgn val="ctr"/>
        <c:lblOffset val="100"/>
        <c:noMultiLvlLbl val="1"/>
      </c:catAx>
      <c:valAx>
        <c:axId val="2094734552"/>
        <c:scaling>
          <c:orientation val="minMax"/>
        </c:scaling>
        <c:delete val="0"/>
        <c:axPos val="l"/>
        <c:numFmt formatCode="General" sourceLinked="0"/>
        <c:majorTickMark val="out"/>
        <c:minorTickMark val="none"/>
        <c:tickLblPos val="nextTo"/>
        <c:spPr>
          <a:ln w="12700" cap="flat">
            <a:solidFill>
              <a:srgbClr val="888888"/>
            </a:solidFill>
            <a:prstDash val="solid"/>
            <a:round/>
          </a:ln>
        </c:spPr>
        <c:crossAx val="2094734554"/>
        <c:crosses val="autoZero"/>
        <c:crossBetween val="between"/>
      </c:valAx>
      <c:spPr>
        <a:noFill/>
        <a:ln>
          <a:noFill/>
        </a:ln>
        <a:effectLst/>
      </c:spPr>
    </c:plotArea>
    <c:plotVisOnly val="1"/>
    <c:dispBlanksAs val="span"/>
    <c:showDLblsOverMax val="1"/>
  </c:chart>
  <c:spPr>
    <a:noFill/>
    <a:ln>
      <a:noFill/>
    </a:ln>
    <a:effectLst/>
  </c:spPr>
  <c:txPr>
    <a:bodyPr/>
    <a:lstStyle/>
    <a:p>
      <a:pPr>
        <a:defRPr>
          <a:solidFill>
            <a:schemeClr val="tx1"/>
          </a:solidFill>
        </a:defRPr>
      </a:pPr>
      <a:endParaRPr lang="en-US"/>
    </a:p>
  </c:txPr>
  <c:externalData r:id="rId1">
    <c:autoUpdate val="0"/>
  </c:externalData>
</c:chartSpace>
</file>

<file path=ppt/charts/chart4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Market Size (₱B)</c:v>
                </c:pt>
              </c:strCache>
            </c:strRef>
          </c:tx>
          <c:spPr>
            <a:solidFill>
              <a:schemeClr val="accent1"/>
            </a:solidFill>
            <a:effectLst/>
          </c:spPr>
          <c:invertIfNegative val="0"/>
          <c:dLbls>
            <c:numFmt formatCode="#,##0" sourceLinked="0"/>
            <c:spPr>
              <a:noFill/>
              <a:ln>
                <a:noFill/>
              </a:ln>
              <a:effectLst/>
            </c:sp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Sheet1!$A$2:$A$7</c:f>
              <c:strCache>
                <c:ptCount val="6"/>
                <c:pt idx="0">
                  <c:v>2020</c:v>
                </c:pt>
                <c:pt idx="1">
                  <c:v>2021</c:v>
                </c:pt>
                <c:pt idx="2">
                  <c:v>2022</c:v>
                </c:pt>
                <c:pt idx="3">
                  <c:v>2023</c:v>
                </c:pt>
                <c:pt idx="4">
                  <c:v>2024E</c:v>
                </c:pt>
                <c:pt idx="5">
                  <c:v>2025F</c:v>
                </c:pt>
              </c:strCache>
            </c:strRef>
          </c:cat>
          <c:val>
            <c:numRef>
              <c:f>Sheet1!$B$2:$B$7</c:f>
              <c:numCache>
                <c:formatCode>General</c:formatCode>
                <c:ptCount val="6"/>
                <c:pt idx="0">
                  <c:v>1550</c:v>
                </c:pt>
                <c:pt idx="1">
                  <c:v>1620</c:v>
                </c:pt>
                <c:pt idx="2">
                  <c:v>1750</c:v>
                </c:pt>
                <c:pt idx="3">
                  <c:v>1920</c:v>
                </c:pt>
                <c:pt idx="4">
                  <c:v>2050</c:v>
                </c:pt>
                <c:pt idx="5">
                  <c:v>2300</c:v>
                </c:pt>
              </c:numCache>
            </c:numRef>
          </c:val>
          <c:extLst>
            <c:ext xmlns:c16="http://schemas.microsoft.com/office/drawing/2014/chart" uri="{C3380CC4-5D6E-409C-BE32-E72D297353CC}">
              <c16:uniqueId val="{00000000-09FD-444D-ACB1-892E9D591316}"/>
            </c:ext>
          </c:extLst>
        </c:ser>
        <c:dLbls>
          <c:showLegendKey val="0"/>
          <c:showVal val="1"/>
          <c:showCatName val="0"/>
          <c:showSerName val="0"/>
          <c:showPercent val="0"/>
          <c:showBubbleSize val="0"/>
        </c:dLbls>
        <c:gapWidth val="150"/>
        <c:axId val="2094734554"/>
        <c:axId val="2094734552"/>
      </c:barChart>
      <c:catAx>
        <c:axId val="2094734554"/>
        <c:scaling>
          <c:orientation val="minMax"/>
        </c:scaling>
        <c:delete val="0"/>
        <c:axPos val="b"/>
        <c:numFmt formatCode="General" sourceLinked="1"/>
        <c:majorTickMark val="out"/>
        <c:minorTickMark val="none"/>
        <c:tickLblPos val="low"/>
        <c:spPr>
          <a:ln w="12700" cap="flat">
            <a:solidFill>
              <a:srgbClr val="888888"/>
            </a:solidFill>
            <a:prstDash val="solid"/>
            <a:round/>
          </a:ln>
        </c:spPr>
        <c:crossAx val="2094734552"/>
        <c:crosses val="autoZero"/>
        <c:auto val="1"/>
        <c:lblAlgn val="ctr"/>
        <c:lblOffset val="100"/>
        <c:noMultiLvlLbl val="1"/>
      </c:catAx>
      <c:valAx>
        <c:axId val="2094734552"/>
        <c:scaling>
          <c:orientation val="minMax"/>
        </c:scaling>
        <c:delete val="0"/>
        <c:axPos val="l"/>
        <c:numFmt formatCode="General" sourceLinked="0"/>
        <c:majorTickMark val="out"/>
        <c:minorTickMark val="none"/>
        <c:tickLblPos val="nextTo"/>
        <c:spPr>
          <a:ln w="12700" cap="flat">
            <a:solidFill>
              <a:srgbClr val="888888"/>
            </a:solidFill>
            <a:prstDash val="solid"/>
            <a:round/>
          </a:ln>
        </c:spPr>
        <c:crossAx val="2094734554"/>
        <c:crosses val="autoZero"/>
        <c:crossBetween val="between"/>
      </c:valAx>
      <c:spPr>
        <a:noFill/>
        <a:ln>
          <a:noFill/>
        </a:ln>
        <a:effectLst/>
      </c:spPr>
    </c:plotArea>
    <c:plotVisOnly val="1"/>
    <c:dispBlanksAs val="span"/>
    <c:showDLblsOverMax val="1"/>
  </c:chart>
  <c:spPr>
    <a:noFill/>
    <a:ln>
      <a:noFill/>
    </a:ln>
    <a:effectLst/>
  </c:spPr>
  <c:txPr>
    <a:bodyPr/>
    <a:lstStyle/>
    <a:p>
      <a:pPr>
        <a:defRPr>
          <a:solidFill>
            <a:schemeClr val="tx1"/>
          </a:solidFill>
        </a:defRPr>
      </a:pPr>
      <a:endParaRPr lang="en-US"/>
    </a:p>
  </c:txPr>
  <c:externalData r:id="rId1">
    <c:autoUpdate val="0"/>
  </c:externalData>
</c:chartSpace>
</file>

<file path=ppt/charts/chart4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0"/>
          <c:order val="0"/>
          <c:tx>
            <c:strRef>
              <c:f>Sheet1!$B$1</c:f>
              <c:strCache>
                <c:ptCount val="1"/>
                <c:pt idx="0">
                  <c:v>Series 1</c:v>
                </c:pt>
              </c:strCache>
            </c:strRef>
          </c:tx>
          <c:spPr>
            <a:solidFill>
              <a:schemeClr val="accent1"/>
            </a:solidFill>
            <a:ln>
              <a:noFill/>
            </a:ln>
            <a:effectLst/>
          </c:spPr>
          <c:invertIfNegative val="0"/>
          <c:cat>
            <c:strRef>
              <c:f>Sheet1!$A$2:$A$5</c:f>
              <c:strCache>
                <c:ptCount val="4"/>
                <c:pt idx="0">
                  <c:v>Category 1</c:v>
                </c:pt>
                <c:pt idx="1">
                  <c:v>Category 2</c:v>
                </c:pt>
                <c:pt idx="2">
                  <c:v>Category 3</c:v>
                </c:pt>
                <c:pt idx="3">
                  <c:v>Category 4</c:v>
                </c:pt>
              </c:strCache>
            </c:strRef>
          </c:cat>
          <c:val>
            <c:numRef>
              <c:f>Sheet1!$B$2:$B$5</c:f>
              <c:numCache>
                <c:formatCode>General</c:formatCode>
                <c:ptCount val="4"/>
                <c:pt idx="0">
                  <c:v>4.3</c:v>
                </c:pt>
                <c:pt idx="1">
                  <c:v>2.5</c:v>
                </c:pt>
                <c:pt idx="2">
                  <c:v>3.5</c:v>
                </c:pt>
                <c:pt idx="3">
                  <c:v>4.5</c:v>
                </c:pt>
              </c:numCache>
            </c:numRef>
          </c:val>
          <c:extLst>
            <c:ext xmlns:c16="http://schemas.microsoft.com/office/drawing/2014/chart" uri="{C3380CC4-5D6E-409C-BE32-E72D297353CC}">
              <c16:uniqueId val="{00000000-9706-4C38-947B-001735AE1294}"/>
            </c:ext>
          </c:extLst>
        </c:ser>
        <c:ser>
          <c:idx val="1"/>
          <c:order val="1"/>
          <c:tx>
            <c:strRef>
              <c:f>Sheet1!$C$1</c:f>
              <c:strCache>
                <c:ptCount val="1"/>
                <c:pt idx="0">
                  <c:v>Series 2</c:v>
                </c:pt>
              </c:strCache>
            </c:strRef>
          </c:tx>
          <c:spPr>
            <a:solidFill>
              <a:schemeClr val="accent2"/>
            </a:solidFill>
            <a:ln>
              <a:noFill/>
            </a:ln>
            <a:effectLst/>
          </c:spPr>
          <c:invertIfNegative val="0"/>
          <c:cat>
            <c:strRef>
              <c:f>Sheet1!$A$2:$A$5</c:f>
              <c:strCache>
                <c:ptCount val="4"/>
                <c:pt idx="0">
                  <c:v>Category 1</c:v>
                </c:pt>
                <c:pt idx="1">
                  <c:v>Category 2</c:v>
                </c:pt>
                <c:pt idx="2">
                  <c:v>Category 3</c:v>
                </c:pt>
                <c:pt idx="3">
                  <c:v>Category 4</c:v>
                </c:pt>
              </c:strCache>
            </c:strRef>
          </c:cat>
          <c:val>
            <c:numRef>
              <c:f>Sheet1!$C$2:$C$5</c:f>
              <c:numCache>
                <c:formatCode>General</c:formatCode>
                <c:ptCount val="4"/>
                <c:pt idx="0">
                  <c:v>2.4</c:v>
                </c:pt>
                <c:pt idx="1">
                  <c:v>4.4000000000000004</c:v>
                </c:pt>
                <c:pt idx="2">
                  <c:v>1.8</c:v>
                </c:pt>
                <c:pt idx="3">
                  <c:v>2.8</c:v>
                </c:pt>
              </c:numCache>
            </c:numRef>
          </c:val>
          <c:extLst>
            <c:ext xmlns:c16="http://schemas.microsoft.com/office/drawing/2014/chart" uri="{C3380CC4-5D6E-409C-BE32-E72D297353CC}">
              <c16:uniqueId val="{00000001-9706-4C38-947B-001735AE1294}"/>
            </c:ext>
          </c:extLst>
        </c:ser>
        <c:ser>
          <c:idx val="2"/>
          <c:order val="2"/>
          <c:tx>
            <c:strRef>
              <c:f>Sheet1!$D$1</c:f>
              <c:strCache>
                <c:ptCount val="1"/>
                <c:pt idx="0">
                  <c:v>Series 3</c:v>
                </c:pt>
              </c:strCache>
            </c:strRef>
          </c:tx>
          <c:spPr>
            <a:solidFill>
              <a:schemeClr val="accent3"/>
            </a:solidFill>
            <a:ln>
              <a:noFill/>
            </a:ln>
            <a:effectLst/>
          </c:spPr>
          <c:invertIfNegative val="0"/>
          <c:cat>
            <c:strRef>
              <c:f>Sheet1!$A$2:$A$5</c:f>
              <c:strCache>
                <c:ptCount val="4"/>
                <c:pt idx="0">
                  <c:v>Category 1</c:v>
                </c:pt>
                <c:pt idx="1">
                  <c:v>Category 2</c:v>
                </c:pt>
                <c:pt idx="2">
                  <c:v>Category 3</c:v>
                </c:pt>
                <c:pt idx="3">
                  <c:v>Category 4</c:v>
                </c:pt>
              </c:strCache>
            </c:strRef>
          </c:cat>
          <c:val>
            <c:numRef>
              <c:f>Sheet1!$D$2:$D$5</c:f>
              <c:numCache>
                <c:formatCode>General</c:formatCode>
                <c:ptCount val="4"/>
                <c:pt idx="0">
                  <c:v>2</c:v>
                </c:pt>
                <c:pt idx="1">
                  <c:v>2</c:v>
                </c:pt>
                <c:pt idx="2">
                  <c:v>3</c:v>
                </c:pt>
                <c:pt idx="3">
                  <c:v>5</c:v>
                </c:pt>
              </c:numCache>
            </c:numRef>
          </c:val>
          <c:extLst>
            <c:ext xmlns:c16="http://schemas.microsoft.com/office/drawing/2014/chart" uri="{C3380CC4-5D6E-409C-BE32-E72D297353CC}">
              <c16:uniqueId val="{00000002-9706-4C38-947B-001735AE1294}"/>
            </c:ext>
          </c:extLst>
        </c:ser>
        <c:dLbls>
          <c:showLegendKey val="0"/>
          <c:showVal val="0"/>
          <c:showCatName val="0"/>
          <c:showSerName val="0"/>
          <c:showPercent val="0"/>
          <c:showBubbleSize val="0"/>
        </c:dLbls>
        <c:gapWidth val="150"/>
        <c:overlap val="100"/>
        <c:axId val="1600434368"/>
        <c:axId val="1600431040"/>
      </c:barChart>
      <c:catAx>
        <c:axId val="1600434368"/>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50" b="0" i="0" u="none" strike="noStrike" kern="1200" baseline="0">
                <a:solidFill>
                  <a:schemeClr val="tx1"/>
                </a:solidFill>
                <a:latin typeface="+mn-lt"/>
                <a:ea typeface="+mn-ea"/>
                <a:cs typeface="+mn-cs"/>
              </a:defRPr>
            </a:pPr>
            <a:endParaRPr lang="en-US"/>
          </a:p>
        </c:txPr>
        <c:crossAx val="1600431040"/>
        <c:crosses val="autoZero"/>
        <c:auto val="1"/>
        <c:lblAlgn val="ctr"/>
        <c:lblOffset val="100"/>
        <c:noMultiLvlLbl val="0"/>
      </c:catAx>
      <c:valAx>
        <c:axId val="1600431040"/>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050" b="0" i="0" u="none" strike="noStrike" kern="1200" baseline="0">
                <a:solidFill>
                  <a:schemeClr val="tx1"/>
                </a:solidFill>
                <a:latin typeface="+mn-lt"/>
                <a:ea typeface="+mn-ea"/>
                <a:cs typeface="+mn-cs"/>
              </a:defRPr>
            </a:pPr>
            <a:endParaRPr lang="en-US"/>
          </a:p>
        </c:txPr>
        <c:crossAx val="1600434368"/>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050" b="0" i="0" u="none" strike="noStrike" kern="1200" baseline="0">
              <a:solidFill>
                <a:schemeClr val="tx1"/>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050">
          <a:solidFill>
            <a:schemeClr val="tx1"/>
          </a:solidFill>
        </a:defRPr>
      </a:pPr>
      <a:endParaRPr lang="en-US"/>
    </a:p>
  </c:txPr>
  <c:externalData r:id="rId3">
    <c:autoUpdate val="0"/>
  </c:externalData>
</c:chartSpace>
</file>

<file path=ppt/charts/chart4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0"/>
          <c:order val="0"/>
          <c:tx>
            <c:strRef>
              <c:f>Sheet1!$B$1</c:f>
              <c:strCache>
                <c:ptCount val="1"/>
                <c:pt idx="0">
                  <c:v>Series 1</c:v>
                </c:pt>
              </c:strCache>
            </c:strRef>
          </c:tx>
          <c:spPr>
            <a:solidFill>
              <a:schemeClr val="accent1"/>
            </a:solidFill>
            <a:ln>
              <a:noFill/>
            </a:ln>
            <a:effectLst/>
          </c:spPr>
          <c:invertIfNegative val="0"/>
          <c:cat>
            <c:strRef>
              <c:f>Sheet1!$A$2:$A$5</c:f>
              <c:strCache>
                <c:ptCount val="4"/>
                <c:pt idx="0">
                  <c:v>Category 1</c:v>
                </c:pt>
                <c:pt idx="1">
                  <c:v>Category 2</c:v>
                </c:pt>
                <c:pt idx="2">
                  <c:v>Category 3</c:v>
                </c:pt>
                <c:pt idx="3">
                  <c:v>Category 4</c:v>
                </c:pt>
              </c:strCache>
            </c:strRef>
          </c:cat>
          <c:val>
            <c:numRef>
              <c:f>Sheet1!$B$2:$B$5</c:f>
              <c:numCache>
                <c:formatCode>General</c:formatCode>
                <c:ptCount val="4"/>
                <c:pt idx="0">
                  <c:v>4.3</c:v>
                </c:pt>
                <c:pt idx="1">
                  <c:v>2.5</c:v>
                </c:pt>
                <c:pt idx="2">
                  <c:v>3.5</c:v>
                </c:pt>
                <c:pt idx="3">
                  <c:v>4.5</c:v>
                </c:pt>
              </c:numCache>
            </c:numRef>
          </c:val>
          <c:extLst>
            <c:ext xmlns:c16="http://schemas.microsoft.com/office/drawing/2014/chart" uri="{C3380CC4-5D6E-409C-BE32-E72D297353CC}">
              <c16:uniqueId val="{00000000-B038-4E04-A2CE-CF9659E33A72}"/>
            </c:ext>
          </c:extLst>
        </c:ser>
        <c:ser>
          <c:idx val="1"/>
          <c:order val="1"/>
          <c:tx>
            <c:strRef>
              <c:f>Sheet1!$C$1</c:f>
              <c:strCache>
                <c:ptCount val="1"/>
                <c:pt idx="0">
                  <c:v>Series 2</c:v>
                </c:pt>
              </c:strCache>
            </c:strRef>
          </c:tx>
          <c:spPr>
            <a:solidFill>
              <a:schemeClr val="accent2"/>
            </a:solidFill>
            <a:ln>
              <a:noFill/>
            </a:ln>
            <a:effectLst/>
          </c:spPr>
          <c:invertIfNegative val="0"/>
          <c:cat>
            <c:strRef>
              <c:f>Sheet1!$A$2:$A$5</c:f>
              <c:strCache>
                <c:ptCount val="4"/>
                <c:pt idx="0">
                  <c:v>Category 1</c:v>
                </c:pt>
                <c:pt idx="1">
                  <c:v>Category 2</c:v>
                </c:pt>
                <c:pt idx="2">
                  <c:v>Category 3</c:v>
                </c:pt>
                <c:pt idx="3">
                  <c:v>Category 4</c:v>
                </c:pt>
              </c:strCache>
            </c:strRef>
          </c:cat>
          <c:val>
            <c:numRef>
              <c:f>Sheet1!$C$2:$C$5</c:f>
              <c:numCache>
                <c:formatCode>General</c:formatCode>
                <c:ptCount val="4"/>
                <c:pt idx="0">
                  <c:v>2.4</c:v>
                </c:pt>
                <c:pt idx="1">
                  <c:v>4.4000000000000004</c:v>
                </c:pt>
                <c:pt idx="2">
                  <c:v>1.8</c:v>
                </c:pt>
                <c:pt idx="3">
                  <c:v>2.8</c:v>
                </c:pt>
              </c:numCache>
            </c:numRef>
          </c:val>
          <c:extLst>
            <c:ext xmlns:c16="http://schemas.microsoft.com/office/drawing/2014/chart" uri="{C3380CC4-5D6E-409C-BE32-E72D297353CC}">
              <c16:uniqueId val="{00000001-B038-4E04-A2CE-CF9659E33A72}"/>
            </c:ext>
          </c:extLst>
        </c:ser>
        <c:ser>
          <c:idx val="2"/>
          <c:order val="2"/>
          <c:tx>
            <c:strRef>
              <c:f>Sheet1!$D$1</c:f>
              <c:strCache>
                <c:ptCount val="1"/>
                <c:pt idx="0">
                  <c:v>Series 3</c:v>
                </c:pt>
              </c:strCache>
            </c:strRef>
          </c:tx>
          <c:spPr>
            <a:solidFill>
              <a:schemeClr val="accent3"/>
            </a:solidFill>
            <a:ln>
              <a:noFill/>
            </a:ln>
            <a:effectLst/>
          </c:spPr>
          <c:invertIfNegative val="0"/>
          <c:cat>
            <c:strRef>
              <c:f>Sheet1!$A$2:$A$5</c:f>
              <c:strCache>
                <c:ptCount val="4"/>
                <c:pt idx="0">
                  <c:v>Category 1</c:v>
                </c:pt>
                <c:pt idx="1">
                  <c:v>Category 2</c:v>
                </c:pt>
                <c:pt idx="2">
                  <c:v>Category 3</c:v>
                </c:pt>
                <c:pt idx="3">
                  <c:v>Category 4</c:v>
                </c:pt>
              </c:strCache>
            </c:strRef>
          </c:cat>
          <c:val>
            <c:numRef>
              <c:f>Sheet1!$D$2:$D$5</c:f>
              <c:numCache>
                <c:formatCode>General</c:formatCode>
                <c:ptCount val="4"/>
                <c:pt idx="0">
                  <c:v>2</c:v>
                </c:pt>
                <c:pt idx="1">
                  <c:v>2</c:v>
                </c:pt>
                <c:pt idx="2">
                  <c:v>3</c:v>
                </c:pt>
                <c:pt idx="3">
                  <c:v>5</c:v>
                </c:pt>
              </c:numCache>
            </c:numRef>
          </c:val>
          <c:extLst>
            <c:ext xmlns:c16="http://schemas.microsoft.com/office/drawing/2014/chart" uri="{C3380CC4-5D6E-409C-BE32-E72D297353CC}">
              <c16:uniqueId val="{00000002-B038-4E04-A2CE-CF9659E33A72}"/>
            </c:ext>
          </c:extLst>
        </c:ser>
        <c:dLbls>
          <c:showLegendKey val="0"/>
          <c:showVal val="0"/>
          <c:showCatName val="0"/>
          <c:showSerName val="0"/>
          <c:showPercent val="0"/>
          <c:showBubbleSize val="0"/>
        </c:dLbls>
        <c:gapWidth val="150"/>
        <c:overlap val="100"/>
        <c:axId val="1600434368"/>
        <c:axId val="1600431040"/>
      </c:barChart>
      <c:catAx>
        <c:axId val="1600434368"/>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50" b="0" i="0" u="none" strike="noStrike" kern="1200" baseline="0">
                <a:solidFill>
                  <a:schemeClr val="tx1"/>
                </a:solidFill>
                <a:latin typeface="+mn-lt"/>
                <a:ea typeface="+mn-ea"/>
                <a:cs typeface="+mn-cs"/>
              </a:defRPr>
            </a:pPr>
            <a:endParaRPr lang="en-US"/>
          </a:p>
        </c:txPr>
        <c:crossAx val="1600431040"/>
        <c:crosses val="autoZero"/>
        <c:auto val="1"/>
        <c:lblAlgn val="ctr"/>
        <c:lblOffset val="100"/>
        <c:noMultiLvlLbl val="0"/>
      </c:catAx>
      <c:valAx>
        <c:axId val="1600431040"/>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050" b="0" i="0" u="none" strike="noStrike" kern="1200" baseline="0">
                <a:solidFill>
                  <a:schemeClr val="tx1"/>
                </a:solidFill>
                <a:latin typeface="+mn-lt"/>
                <a:ea typeface="+mn-ea"/>
                <a:cs typeface="+mn-cs"/>
              </a:defRPr>
            </a:pPr>
            <a:endParaRPr lang="en-US"/>
          </a:p>
        </c:txPr>
        <c:crossAx val="1600434368"/>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050" b="0" i="0" u="none" strike="noStrike" kern="1200" baseline="0">
              <a:solidFill>
                <a:schemeClr val="tx1"/>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050">
          <a:solidFill>
            <a:schemeClr val="tx1"/>
          </a:solidFill>
        </a:defRPr>
      </a:pPr>
      <a:endParaRPr lang="en-US"/>
    </a:p>
  </c:txPr>
  <c:externalData r:id="rId3">
    <c:autoUpdate val="0"/>
  </c:externalData>
</c:chartSpace>
</file>

<file path=ppt/charts/chart4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0"/>
          <c:order val="0"/>
          <c:tx>
            <c:strRef>
              <c:f>Sheet1!$B$1</c:f>
              <c:strCache>
                <c:ptCount val="1"/>
                <c:pt idx="0">
                  <c:v>Series 1</c:v>
                </c:pt>
              </c:strCache>
            </c:strRef>
          </c:tx>
          <c:spPr>
            <a:solidFill>
              <a:schemeClr val="accent1"/>
            </a:solidFill>
            <a:ln>
              <a:noFill/>
            </a:ln>
            <a:effectLst/>
          </c:spPr>
          <c:invertIfNegative val="0"/>
          <c:cat>
            <c:strRef>
              <c:f>Sheet1!$A$2:$A$5</c:f>
              <c:strCache>
                <c:ptCount val="4"/>
                <c:pt idx="0">
                  <c:v>Category 1</c:v>
                </c:pt>
                <c:pt idx="1">
                  <c:v>Category 2</c:v>
                </c:pt>
                <c:pt idx="2">
                  <c:v>Category 3</c:v>
                </c:pt>
                <c:pt idx="3">
                  <c:v>Category 4</c:v>
                </c:pt>
              </c:strCache>
            </c:strRef>
          </c:cat>
          <c:val>
            <c:numRef>
              <c:f>Sheet1!$B$2:$B$5</c:f>
              <c:numCache>
                <c:formatCode>General</c:formatCode>
                <c:ptCount val="4"/>
                <c:pt idx="0">
                  <c:v>4.3</c:v>
                </c:pt>
                <c:pt idx="1">
                  <c:v>2.5</c:v>
                </c:pt>
                <c:pt idx="2">
                  <c:v>3.5</c:v>
                </c:pt>
                <c:pt idx="3">
                  <c:v>4.5</c:v>
                </c:pt>
              </c:numCache>
            </c:numRef>
          </c:val>
          <c:extLst>
            <c:ext xmlns:c16="http://schemas.microsoft.com/office/drawing/2014/chart" uri="{C3380CC4-5D6E-409C-BE32-E72D297353CC}">
              <c16:uniqueId val="{00000000-C33B-4269-981E-05FE294A254B}"/>
            </c:ext>
          </c:extLst>
        </c:ser>
        <c:ser>
          <c:idx val="1"/>
          <c:order val="1"/>
          <c:tx>
            <c:strRef>
              <c:f>Sheet1!$C$1</c:f>
              <c:strCache>
                <c:ptCount val="1"/>
                <c:pt idx="0">
                  <c:v>Series 2</c:v>
                </c:pt>
              </c:strCache>
            </c:strRef>
          </c:tx>
          <c:spPr>
            <a:solidFill>
              <a:schemeClr val="accent2"/>
            </a:solidFill>
            <a:ln>
              <a:noFill/>
            </a:ln>
            <a:effectLst/>
          </c:spPr>
          <c:invertIfNegative val="0"/>
          <c:cat>
            <c:strRef>
              <c:f>Sheet1!$A$2:$A$5</c:f>
              <c:strCache>
                <c:ptCount val="4"/>
                <c:pt idx="0">
                  <c:v>Category 1</c:v>
                </c:pt>
                <c:pt idx="1">
                  <c:v>Category 2</c:v>
                </c:pt>
                <c:pt idx="2">
                  <c:v>Category 3</c:v>
                </c:pt>
                <c:pt idx="3">
                  <c:v>Category 4</c:v>
                </c:pt>
              </c:strCache>
            </c:strRef>
          </c:cat>
          <c:val>
            <c:numRef>
              <c:f>Sheet1!$C$2:$C$5</c:f>
              <c:numCache>
                <c:formatCode>General</c:formatCode>
                <c:ptCount val="4"/>
                <c:pt idx="0">
                  <c:v>2.4</c:v>
                </c:pt>
                <c:pt idx="1">
                  <c:v>4.4000000000000004</c:v>
                </c:pt>
                <c:pt idx="2">
                  <c:v>1.8</c:v>
                </c:pt>
                <c:pt idx="3">
                  <c:v>2.8</c:v>
                </c:pt>
              </c:numCache>
            </c:numRef>
          </c:val>
          <c:extLst>
            <c:ext xmlns:c16="http://schemas.microsoft.com/office/drawing/2014/chart" uri="{C3380CC4-5D6E-409C-BE32-E72D297353CC}">
              <c16:uniqueId val="{00000001-C33B-4269-981E-05FE294A254B}"/>
            </c:ext>
          </c:extLst>
        </c:ser>
        <c:ser>
          <c:idx val="2"/>
          <c:order val="2"/>
          <c:tx>
            <c:strRef>
              <c:f>Sheet1!$D$1</c:f>
              <c:strCache>
                <c:ptCount val="1"/>
                <c:pt idx="0">
                  <c:v>Series 3</c:v>
                </c:pt>
              </c:strCache>
            </c:strRef>
          </c:tx>
          <c:spPr>
            <a:solidFill>
              <a:schemeClr val="accent3"/>
            </a:solidFill>
            <a:ln>
              <a:noFill/>
            </a:ln>
            <a:effectLst/>
          </c:spPr>
          <c:invertIfNegative val="0"/>
          <c:cat>
            <c:strRef>
              <c:f>Sheet1!$A$2:$A$5</c:f>
              <c:strCache>
                <c:ptCount val="4"/>
                <c:pt idx="0">
                  <c:v>Category 1</c:v>
                </c:pt>
                <c:pt idx="1">
                  <c:v>Category 2</c:v>
                </c:pt>
                <c:pt idx="2">
                  <c:v>Category 3</c:v>
                </c:pt>
                <c:pt idx="3">
                  <c:v>Category 4</c:v>
                </c:pt>
              </c:strCache>
            </c:strRef>
          </c:cat>
          <c:val>
            <c:numRef>
              <c:f>Sheet1!$D$2:$D$5</c:f>
              <c:numCache>
                <c:formatCode>General</c:formatCode>
                <c:ptCount val="4"/>
                <c:pt idx="0">
                  <c:v>2</c:v>
                </c:pt>
                <c:pt idx="1">
                  <c:v>2</c:v>
                </c:pt>
                <c:pt idx="2">
                  <c:v>3</c:v>
                </c:pt>
                <c:pt idx="3">
                  <c:v>5</c:v>
                </c:pt>
              </c:numCache>
            </c:numRef>
          </c:val>
          <c:extLst>
            <c:ext xmlns:c16="http://schemas.microsoft.com/office/drawing/2014/chart" uri="{C3380CC4-5D6E-409C-BE32-E72D297353CC}">
              <c16:uniqueId val="{00000002-C33B-4269-981E-05FE294A254B}"/>
            </c:ext>
          </c:extLst>
        </c:ser>
        <c:dLbls>
          <c:showLegendKey val="0"/>
          <c:showVal val="0"/>
          <c:showCatName val="0"/>
          <c:showSerName val="0"/>
          <c:showPercent val="0"/>
          <c:showBubbleSize val="0"/>
        </c:dLbls>
        <c:gapWidth val="150"/>
        <c:overlap val="100"/>
        <c:axId val="1600434368"/>
        <c:axId val="1600431040"/>
      </c:barChart>
      <c:catAx>
        <c:axId val="1600434368"/>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50" b="0" i="0" u="none" strike="noStrike" kern="1200" baseline="0">
                <a:solidFill>
                  <a:schemeClr val="tx1"/>
                </a:solidFill>
                <a:latin typeface="+mn-lt"/>
                <a:ea typeface="+mn-ea"/>
                <a:cs typeface="+mn-cs"/>
              </a:defRPr>
            </a:pPr>
            <a:endParaRPr lang="en-US"/>
          </a:p>
        </c:txPr>
        <c:crossAx val="1600431040"/>
        <c:crosses val="autoZero"/>
        <c:auto val="1"/>
        <c:lblAlgn val="ctr"/>
        <c:lblOffset val="100"/>
        <c:noMultiLvlLbl val="0"/>
      </c:catAx>
      <c:valAx>
        <c:axId val="1600431040"/>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050" b="0" i="0" u="none" strike="noStrike" kern="1200" baseline="0">
                <a:solidFill>
                  <a:schemeClr val="tx1"/>
                </a:solidFill>
                <a:latin typeface="+mn-lt"/>
                <a:ea typeface="+mn-ea"/>
                <a:cs typeface="+mn-cs"/>
              </a:defRPr>
            </a:pPr>
            <a:endParaRPr lang="en-US"/>
          </a:p>
        </c:txPr>
        <c:crossAx val="1600434368"/>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050" b="0" i="0" u="none" strike="noStrike" kern="1200" baseline="0">
              <a:solidFill>
                <a:schemeClr val="tx1"/>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050">
          <a:solidFill>
            <a:schemeClr val="tx1"/>
          </a:solidFill>
        </a:defRPr>
      </a:pPr>
      <a:endParaRPr lang="en-US"/>
    </a:p>
  </c:txPr>
  <c:externalData r:id="rId3">
    <c:autoUpdate val="0"/>
  </c:externalData>
</c:chartSpace>
</file>

<file path=ppt/charts/chart4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0"/>
          <c:order val="0"/>
          <c:tx>
            <c:strRef>
              <c:f>Sheet1!$B$1</c:f>
              <c:strCache>
                <c:ptCount val="1"/>
                <c:pt idx="0">
                  <c:v>Series 1</c:v>
                </c:pt>
              </c:strCache>
            </c:strRef>
          </c:tx>
          <c:spPr>
            <a:solidFill>
              <a:schemeClr val="accent1"/>
            </a:solidFill>
            <a:ln>
              <a:noFill/>
            </a:ln>
            <a:effectLst/>
          </c:spPr>
          <c:invertIfNegative val="0"/>
          <c:cat>
            <c:strRef>
              <c:f>Sheet1!$A$2:$A$5</c:f>
              <c:strCache>
                <c:ptCount val="4"/>
                <c:pt idx="0">
                  <c:v>Category 1</c:v>
                </c:pt>
                <c:pt idx="1">
                  <c:v>Category 2</c:v>
                </c:pt>
                <c:pt idx="2">
                  <c:v>Category 3</c:v>
                </c:pt>
                <c:pt idx="3">
                  <c:v>Category 4</c:v>
                </c:pt>
              </c:strCache>
            </c:strRef>
          </c:cat>
          <c:val>
            <c:numRef>
              <c:f>Sheet1!$B$2:$B$5</c:f>
              <c:numCache>
                <c:formatCode>General</c:formatCode>
                <c:ptCount val="4"/>
                <c:pt idx="0">
                  <c:v>4.3</c:v>
                </c:pt>
                <c:pt idx="1">
                  <c:v>2.5</c:v>
                </c:pt>
                <c:pt idx="2">
                  <c:v>3.5</c:v>
                </c:pt>
                <c:pt idx="3">
                  <c:v>4.5</c:v>
                </c:pt>
              </c:numCache>
            </c:numRef>
          </c:val>
          <c:extLst>
            <c:ext xmlns:c16="http://schemas.microsoft.com/office/drawing/2014/chart" uri="{C3380CC4-5D6E-409C-BE32-E72D297353CC}">
              <c16:uniqueId val="{00000000-6265-4118-BA47-A7020A0E6619}"/>
            </c:ext>
          </c:extLst>
        </c:ser>
        <c:ser>
          <c:idx val="1"/>
          <c:order val="1"/>
          <c:tx>
            <c:strRef>
              <c:f>Sheet1!$C$1</c:f>
              <c:strCache>
                <c:ptCount val="1"/>
                <c:pt idx="0">
                  <c:v>Series 2</c:v>
                </c:pt>
              </c:strCache>
            </c:strRef>
          </c:tx>
          <c:spPr>
            <a:solidFill>
              <a:schemeClr val="accent2"/>
            </a:solidFill>
            <a:ln>
              <a:noFill/>
            </a:ln>
            <a:effectLst/>
          </c:spPr>
          <c:invertIfNegative val="0"/>
          <c:cat>
            <c:strRef>
              <c:f>Sheet1!$A$2:$A$5</c:f>
              <c:strCache>
                <c:ptCount val="4"/>
                <c:pt idx="0">
                  <c:v>Category 1</c:v>
                </c:pt>
                <c:pt idx="1">
                  <c:v>Category 2</c:v>
                </c:pt>
                <c:pt idx="2">
                  <c:v>Category 3</c:v>
                </c:pt>
                <c:pt idx="3">
                  <c:v>Category 4</c:v>
                </c:pt>
              </c:strCache>
            </c:strRef>
          </c:cat>
          <c:val>
            <c:numRef>
              <c:f>Sheet1!$C$2:$C$5</c:f>
              <c:numCache>
                <c:formatCode>General</c:formatCode>
                <c:ptCount val="4"/>
                <c:pt idx="0">
                  <c:v>2.4</c:v>
                </c:pt>
                <c:pt idx="1">
                  <c:v>4.4000000000000004</c:v>
                </c:pt>
                <c:pt idx="2">
                  <c:v>1.8</c:v>
                </c:pt>
                <c:pt idx="3">
                  <c:v>2.8</c:v>
                </c:pt>
              </c:numCache>
            </c:numRef>
          </c:val>
          <c:extLst>
            <c:ext xmlns:c16="http://schemas.microsoft.com/office/drawing/2014/chart" uri="{C3380CC4-5D6E-409C-BE32-E72D297353CC}">
              <c16:uniqueId val="{00000001-6265-4118-BA47-A7020A0E6619}"/>
            </c:ext>
          </c:extLst>
        </c:ser>
        <c:ser>
          <c:idx val="2"/>
          <c:order val="2"/>
          <c:tx>
            <c:strRef>
              <c:f>Sheet1!$D$1</c:f>
              <c:strCache>
                <c:ptCount val="1"/>
                <c:pt idx="0">
                  <c:v>Series 3</c:v>
                </c:pt>
              </c:strCache>
            </c:strRef>
          </c:tx>
          <c:spPr>
            <a:solidFill>
              <a:schemeClr val="accent3"/>
            </a:solidFill>
            <a:ln>
              <a:noFill/>
            </a:ln>
            <a:effectLst/>
          </c:spPr>
          <c:invertIfNegative val="0"/>
          <c:cat>
            <c:strRef>
              <c:f>Sheet1!$A$2:$A$5</c:f>
              <c:strCache>
                <c:ptCount val="4"/>
                <c:pt idx="0">
                  <c:v>Category 1</c:v>
                </c:pt>
                <c:pt idx="1">
                  <c:v>Category 2</c:v>
                </c:pt>
                <c:pt idx="2">
                  <c:v>Category 3</c:v>
                </c:pt>
                <c:pt idx="3">
                  <c:v>Category 4</c:v>
                </c:pt>
              </c:strCache>
            </c:strRef>
          </c:cat>
          <c:val>
            <c:numRef>
              <c:f>Sheet1!$D$2:$D$5</c:f>
              <c:numCache>
                <c:formatCode>General</c:formatCode>
                <c:ptCount val="4"/>
                <c:pt idx="0">
                  <c:v>2</c:v>
                </c:pt>
                <c:pt idx="1">
                  <c:v>2</c:v>
                </c:pt>
                <c:pt idx="2">
                  <c:v>3</c:v>
                </c:pt>
                <c:pt idx="3">
                  <c:v>5</c:v>
                </c:pt>
              </c:numCache>
            </c:numRef>
          </c:val>
          <c:extLst>
            <c:ext xmlns:c16="http://schemas.microsoft.com/office/drawing/2014/chart" uri="{C3380CC4-5D6E-409C-BE32-E72D297353CC}">
              <c16:uniqueId val="{00000002-6265-4118-BA47-A7020A0E6619}"/>
            </c:ext>
          </c:extLst>
        </c:ser>
        <c:dLbls>
          <c:showLegendKey val="0"/>
          <c:showVal val="0"/>
          <c:showCatName val="0"/>
          <c:showSerName val="0"/>
          <c:showPercent val="0"/>
          <c:showBubbleSize val="0"/>
        </c:dLbls>
        <c:gapWidth val="150"/>
        <c:overlap val="100"/>
        <c:axId val="1600434368"/>
        <c:axId val="1600431040"/>
      </c:barChart>
      <c:catAx>
        <c:axId val="1600434368"/>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200" b="0" i="0" u="none" strike="noStrike" kern="1200" baseline="0">
                <a:solidFill>
                  <a:schemeClr val="tx1"/>
                </a:solidFill>
                <a:latin typeface="+mn-lt"/>
                <a:ea typeface="+mn-ea"/>
                <a:cs typeface="+mn-cs"/>
              </a:defRPr>
            </a:pPr>
            <a:endParaRPr lang="en-US"/>
          </a:p>
        </c:txPr>
        <c:crossAx val="1600431040"/>
        <c:crosses val="autoZero"/>
        <c:auto val="1"/>
        <c:lblAlgn val="ctr"/>
        <c:lblOffset val="100"/>
        <c:noMultiLvlLbl val="0"/>
      </c:catAx>
      <c:valAx>
        <c:axId val="1600431040"/>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200" b="0" i="0" u="none" strike="noStrike" kern="1200" baseline="0">
                <a:solidFill>
                  <a:schemeClr val="tx1"/>
                </a:solidFill>
                <a:latin typeface="+mn-lt"/>
                <a:ea typeface="+mn-ea"/>
                <a:cs typeface="+mn-cs"/>
              </a:defRPr>
            </a:pPr>
            <a:endParaRPr lang="en-US"/>
          </a:p>
        </c:txPr>
        <c:crossAx val="1600434368"/>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200" b="0" i="0" u="none" strike="noStrike" kern="1200" baseline="0">
              <a:solidFill>
                <a:schemeClr val="tx1"/>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200">
          <a:solidFill>
            <a:schemeClr val="tx1"/>
          </a:solidFill>
        </a:defRPr>
      </a:pPr>
      <a:endParaRPr lang="en-US"/>
    </a:p>
  </c:txPr>
  <c:externalData r:id="rId3">
    <c:autoUpdate val="0"/>
  </c:externalData>
</c:chartSpace>
</file>

<file path=ppt/charts/chart4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0"/>
          <c:order val="0"/>
          <c:tx>
            <c:strRef>
              <c:f>Sheet1!$B$1</c:f>
              <c:strCache>
                <c:ptCount val="1"/>
                <c:pt idx="0">
                  <c:v>Series 1</c:v>
                </c:pt>
              </c:strCache>
            </c:strRef>
          </c:tx>
          <c:spPr>
            <a:solidFill>
              <a:schemeClr val="accent1"/>
            </a:solidFill>
            <a:ln>
              <a:noFill/>
            </a:ln>
            <a:effectLst/>
          </c:spPr>
          <c:invertIfNegative val="0"/>
          <c:cat>
            <c:strRef>
              <c:f>Sheet1!$A$2:$A$5</c:f>
              <c:strCache>
                <c:ptCount val="4"/>
                <c:pt idx="0">
                  <c:v>Category 1</c:v>
                </c:pt>
                <c:pt idx="1">
                  <c:v>Category 2</c:v>
                </c:pt>
                <c:pt idx="2">
                  <c:v>Category 3</c:v>
                </c:pt>
                <c:pt idx="3">
                  <c:v>Category 4</c:v>
                </c:pt>
              </c:strCache>
            </c:strRef>
          </c:cat>
          <c:val>
            <c:numRef>
              <c:f>Sheet1!$B$2:$B$5</c:f>
              <c:numCache>
                <c:formatCode>General</c:formatCode>
                <c:ptCount val="4"/>
                <c:pt idx="0">
                  <c:v>4.3</c:v>
                </c:pt>
                <c:pt idx="1">
                  <c:v>2.5</c:v>
                </c:pt>
                <c:pt idx="2">
                  <c:v>3.5</c:v>
                </c:pt>
                <c:pt idx="3">
                  <c:v>4.5</c:v>
                </c:pt>
              </c:numCache>
            </c:numRef>
          </c:val>
          <c:extLst>
            <c:ext xmlns:c16="http://schemas.microsoft.com/office/drawing/2014/chart" uri="{C3380CC4-5D6E-409C-BE32-E72D297353CC}">
              <c16:uniqueId val="{00000000-134A-45D9-815C-1EA4523305A8}"/>
            </c:ext>
          </c:extLst>
        </c:ser>
        <c:ser>
          <c:idx val="1"/>
          <c:order val="1"/>
          <c:tx>
            <c:strRef>
              <c:f>Sheet1!$C$1</c:f>
              <c:strCache>
                <c:ptCount val="1"/>
                <c:pt idx="0">
                  <c:v>Series 2</c:v>
                </c:pt>
              </c:strCache>
            </c:strRef>
          </c:tx>
          <c:spPr>
            <a:solidFill>
              <a:schemeClr val="accent2"/>
            </a:solidFill>
            <a:ln>
              <a:noFill/>
            </a:ln>
            <a:effectLst/>
          </c:spPr>
          <c:invertIfNegative val="0"/>
          <c:cat>
            <c:strRef>
              <c:f>Sheet1!$A$2:$A$5</c:f>
              <c:strCache>
                <c:ptCount val="4"/>
                <c:pt idx="0">
                  <c:v>Category 1</c:v>
                </c:pt>
                <c:pt idx="1">
                  <c:v>Category 2</c:v>
                </c:pt>
                <c:pt idx="2">
                  <c:v>Category 3</c:v>
                </c:pt>
                <c:pt idx="3">
                  <c:v>Category 4</c:v>
                </c:pt>
              </c:strCache>
            </c:strRef>
          </c:cat>
          <c:val>
            <c:numRef>
              <c:f>Sheet1!$C$2:$C$5</c:f>
              <c:numCache>
                <c:formatCode>General</c:formatCode>
                <c:ptCount val="4"/>
                <c:pt idx="0">
                  <c:v>2.4</c:v>
                </c:pt>
                <c:pt idx="1">
                  <c:v>4.4000000000000004</c:v>
                </c:pt>
                <c:pt idx="2">
                  <c:v>1.8</c:v>
                </c:pt>
                <c:pt idx="3">
                  <c:v>2.8</c:v>
                </c:pt>
              </c:numCache>
            </c:numRef>
          </c:val>
          <c:extLst>
            <c:ext xmlns:c16="http://schemas.microsoft.com/office/drawing/2014/chart" uri="{C3380CC4-5D6E-409C-BE32-E72D297353CC}">
              <c16:uniqueId val="{00000001-134A-45D9-815C-1EA4523305A8}"/>
            </c:ext>
          </c:extLst>
        </c:ser>
        <c:ser>
          <c:idx val="2"/>
          <c:order val="2"/>
          <c:tx>
            <c:strRef>
              <c:f>Sheet1!$D$1</c:f>
              <c:strCache>
                <c:ptCount val="1"/>
                <c:pt idx="0">
                  <c:v>Series 3</c:v>
                </c:pt>
              </c:strCache>
            </c:strRef>
          </c:tx>
          <c:spPr>
            <a:solidFill>
              <a:schemeClr val="accent3"/>
            </a:solidFill>
            <a:ln>
              <a:noFill/>
            </a:ln>
            <a:effectLst/>
          </c:spPr>
          <c:invertIfNegative val="0"/>
          <c:cat>
            <c:strRef>
              <c:f>Sheet1!$A$2:$A$5</c:f>
              <c:strCache>
                <c:ptCount val="4"/>
                <c:pt idx="0">
                  <c:v>Category 1</c:v>
                </c:pt>
                <c:pt idx="1">
                  <c:v>Category 2</c:v>
                </c:pt>
                <c:pt idx="2">
                  <c:v>Category 3</c:v>
                </c:pt>
                <c:pt idx="3">
                  <c:v>Category 4</c:v>
                </c:pt>
              </c:strCache>
            </c:strRef>
          </c:cat>
          <c:val>
            <c:numRef>
              <c:f>Sheet1!$D$2:$D$5</c:f>
              <c:numCache>
                <c:formatCode>General</c:formatCode>
                <c:ptCount val="4"/>
                <c:pt idx="0">
                  <c:v>2</c:v>
                </c:pt>
                <c:pt idx="1">
                  <c:v>2</c:v>
                </c:pt>
                <c:pt idx="2">
                  <c:v>3</c:v>
                </c:pt>
                <c:pt idx="3">
                  <c:v>5</c:v>
                </c:pt>
              </c:numCache>
            </c:numRef>
          </c:val>
          <c:extLst>
            <c:ext xmlns:c16="http://schemas.microsoft.com/office/drawing/2014/chart" uri="{C3380CC4-5D6E-409C-BE32-E72D297353CC}">
              <c16:uniqueId val="{00000002-134A-45D9-815C-1EA4523305A8}"/>
            </c:ext>
          </c:extLst>
        </c:ser>
        <c:dLbls>
          <c:showLegendKey val="0"/>
          <c:showVal val="0"/>
          <c:showCatName val="0"/>
          <c:showSerName val="0"/>
          <c:showPercent val="0"/>
          <c:showBubbleSize val="0"/>
        </c:dLbls>
        <c:gapWidth val="150"/>
        <c:overlap val="100"/>
        <c:axId val="1600434368"/>
        <c:axId val="1600431040"/>
      </c:barChart>
      <c:catAx>
        <c:axId val="1600434368"/>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200" b="0" i="0" u="none" strike="noStrike" kern="1200" baseline="0">
                <a:solidFill>
                  <a:schemeClr val="tx1"/>
                </a:solidFill>
                <a:latin typeface="+mn-lt"/>
                <a:ea typeface="+mn-ea"/>
                <a:cs typeface="+mn-cs"/>
              </a:defRPr>
            </a:pPr>
            <a:endParaRPr lang="en-US"/>
          </a:p>
        </c:txPr>
        <c:crossAx val="1600431040"/>
        <c:crosses val="autoZero"/>
        <c:auto val="1"/>
        <c:lblAlgn val="ctr"/>
        <c:lblOffset val="100"/>
        <c:noMultiLvlLbl val="0"/>
      </c:catAx>
      <c:valAx>
        <c:axId val="1600431040"/>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200" b="0" i="0" u="none" strike="noStrike" kern="1200" baseline="0">
                <a:solidFill>
                  <a:schemeClr val="tx1"/>
                </a:solidFill>
                <a:latin typeface="+mn-lt"/>
                <a:ea typeface="+mn-ea"/>
                <a:cs typeface="+mn-cs"/>
              </a:defRPr>
            </a:pPr>
            <a:endParaRPr lang="en-US"/>
          </a:p>
        </c:txPr>
        <c:crossAx val="1600434368"/>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200" b="0" i="0" u="none" strike="noStrike" kern="1200" baseline="0">
              <a:solidFill>
                <a:schemeClr val="tx1"/>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200">
          <a:solidFill>
            <a:schemeClr val="tx1"/>
          </a:solidFill>
        </a:defRPr>
      </a:pPr>
      <a:endParaRPr lang="en-US"/>
    </a:p>
  </c:txPr>
  <c:externalData r:id="rId3">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0"/>
          <c:order val="0"/>
          <c:tx>
            <c:strRef>
              <c:f>Sheet1!$B$1</c:f>
              <c:strCache>
                <c:ptCount val="1"/>
                <c:pt idx="0">
                  <c:v>Series 1</c:v>
                </c:pt>
              </c:strCache>
            </c:strRef>
          </c:tx>
          <c:spPr>
            <a:solidFill>
              <a:schemeClr val="accent1"/>
            </a:solidFill>
            <a:ln>
              <a:noFill/>
            </a:ln>
            <a:effectLst/>
          </c:spPr>
          <c:invertIfNegative val="0"/>
          <c:cat>
            <c:strRef>
              <c:f>Sheet1!$A$2:$A$5</c:f>
              <c:strCache>
                <c:ptCount val="4"/>
                <c:pt idx="0">
                  <c:v>Category 1</c:v>
                </c:pt>
                <c:pt idx="1">
                  <c:v>Category 2</c:v>
                </c:pt>
                <c:pt idx="2">
                  <c:v>Category 3</c:v>
                </c:pt>
                <c:pt idx="3">
                  <c:v>Category 4</c:v>
                </c:pt>
              </c:strCache>
            </c:strRef>
          </c:cat>
          <c:val>
            <c:numRef>
              <c:f>Sheet1!$B$2:$B$5</c:f>
              <c:numCache>
                <c:formatCode>General</c:formatCode>
                <c:ptCount val="4"/>
                <c:pt idx="0">
                  <c:v>4.3</c:v>
                </c:pt>
                <c:pt idx="1">
                  <c:v>2.5</c:v>
                </c:pt>
                <c:pt idx="2">
                  <c:v>3.5</c:v>
                </c:pt>
                <c:pt idx="3">
                  <c:v>4.5</c:v>
                </c:pt>
              </c:numCache>
            </c:numRef>
          </c:val>
          <c:extLst>
            <c:ext xmlns:c16="http://schemas.microsoft.com/office/drawing/2014/chart" uri="{C3380CC4-5D6E-409C-BE32-E72D297353CC}">
              <c16:uniqueId val="{00000000-9F10-49F3-AAC1-3B4FE47EA679}"/>
            </c:ext>
          </c:extLst>
        </c:ser>
        <c:ser>
          <c:idx val="1"/>
          <c:order val="1"/>
          <c:tx>
            <c:strRef>
              <c:f>Sheet1!$C$1</c:f>
              <c:strCache>
                <c:ptCount val="1"/>
                <c:pt idx="0">
                  <c:v>Series 2</c:v>
                </c:pt>
              </c:strCache>
            </c:strRef>
          </c:tx>
          <c:spPr>
            <a:solidFill>
              <a:schemeClr val="accent2"/>
            </a:solidFill>
            <a:ln>
              <a:noFill/>
            </a:ln>
            <a:effectLst/>
          </c:spPr>
          <c:invertIfNegative val="0"/>
          <c:cat>
            <c:strRef>
              <c:f>Sheet1!$A$2:$A$5</c:f>
              <c:strCache>
                <c:ptCount val="4"/>
                <c:pt idx="0">
                  <c:v>Category 1</c:v>
                </c:pt>
                <c:pt idx="1">
                  <c:v>Category 2</c:v>
                </c:pt>
                <c:pt idx="2">
                  <c:v>Category 3</c:v>
                </c:pt>
                <c:pt idx="3">
                  <c:v>Category 4</c:v>
                </c:pt>
              </c:strCache>
            </c:strRef>
          </c:cat>
          <c:val>
            <c:numRef>
              <c:f>Sheet1!$C$2:$C$5</c:f>
              <c:numCache>
                <c:formatCode>General</c:formatCode>
                <c:ptCount val="4"/>
                <c:pt idx="0">
                  <c:v>2.4</c:v>
                </c:pt>
                <c:pt idx="1">
                  <c:v>4.4000000000000004</c:v>
                </c:pt>
                <c:pt idx="2">
                  <c:v>1.8</c:v>
                </c:pt>
                <c:pt idx="3">
                  <c:v>2.8</c:v>
                </c:pt>
              </c:numCache>
            </c:numRef>
          </c:val>
          <c:extLst>
            <c:ext xmlns:c16="http://schemas.microsoft.com/office/drawing/2014/chart" uri="{C3380CC4-5D6E-409C-BE32-E72D297353CC}">
              <c16:uniqueId val="{00000001-9F10-49F3-AAC1-3B4FE47EA679}"/>
            </c:ext>
          </c:extLst>
        </c:ser>
        <c:ser>
          <c:idx val="2"/>
          <c:order val="2"/>
          <c:tx>
            <c:strRef>
              <c:f>Sheet1!$D$1</c:f>
              <c:strCache>
                <c:ptCount val="1"/>
                <c:pt idx="0">
                  <c:v>Series 3</c:v>
                </c:pt>
              </c:strCache>
            </c:strRef>
          </c:tx>
          <c:spPr>
            <a:solidFill>
              <a:schemeClr val="accent3"/>
            </a:solidFill>
            <a:ln>
              <a:noFill/>
            </a:ln>
            <a:effectLst/>
          </c:spPr>
          <c:invertIfNegative val="0"/>
          <c:cat>
            <c:strRef>
              <c:f>Sheet1!$A$2:$A$5</c:f>
              <c:strCache>
                <c:ptCount val="4"/>
                <c:pt idx="0">
                  <c:v>Category 1</c:v>
                </c:pt>
                <c:pt idx="1">
                  <c:v>Category 2</c:v>
                </c:pt>
                <c:pt idx="2">
                  <c:v>Category 3</c:v>
                </c:pt>
                <c:pt idx="3">
                  <c:v>Category 4</c:v>
                </c:pt>
              </c:strCache>
            </c:strRef>
          </c:cat>
          <c:val>
            <c:numRef>
              <c:f>Sheet1!$D$2:$D$5</c:f>
              <c:numCache>
                <c:formatCode>General</c:formatCode>
                <c:ptCount val="4"/>
                <c:pt idx="0">
                  <c:v>2</c:v>
                </c:pt>
                <c:pt idx="1">
                  <c:v>2</c:v>
                </c:pt>
                <c:pt idx="2">
                  <c:v>3</c:v>
                </c:pt>
                <c:pt idx="3">
                  <c:v>5</c:v>
                </c:pt>
              </c:numCache>
            </c:numRef>
          </c:val>
          <c:extLst>
            <c:ext xmlns:c16="http://schemas.microsoft.com/office/drawing/2014/chart" uri="{C3380CC4-5D6E-409C-BE32-E72D297353CC}">
              <c16:uniqueId val="{00000002-9F10-49F3-AAC1-3B4FE47EA679}"/>
            </c:ext>
          </c:extLst>
        </c:ser>
        <c:dLbls>
          <c:showLegendKey val="0"/>
          <c:showVal val="0"/>
          <c:showCatName val="0"/>
          <c:showSerName val="0"/>
          <c:showPercent val="0"/>
          <c:showBubbleSize val="0"/>
        </c:dLbls>
        <c:gapWidth val="150"/>
        <c:overlap val="100"/>
        <c:axId val="1600434368"/>
        <c:axId val="1600431040"/>
      </c:barChart>
      <c:catAx>
        <c:axId val="1600434368"/>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solidFill>
                <a:latin typeface="+mn-lt"/>
                <a:ea typeface="+mn-ea"/>
                <a:cs typeface="+mn-cs"/>
              </a:defRPr>
            </a:pPr>
            <a:endParaRPr lang="en-US"/>
          </a:p>
        </c:txPr>
        <c:crossAx val="1600431040"/>
        <c:crosses val="autoZero"/>
        <c:auto val="1"/>
        <c:lblAlgn val="ctr"/>
        <c:lblOffset val="100"/>
        <c:noMultiLvlLbl val="0"/>
      </c:catAx>
      <c:valAx>
        <c:axId val="1600431040"/>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solidFill>
                <a:latin typeface="+mn-lt"/>
                <a:ea typeface="+mn-ea"/>
                <a:cs typeface="+mn-cs"/>
              </a:defRPr>
            </a:pPr>
            <a:endParaRPr lang="en-US"/>
          </a:p>
        </c:txPr>
        <c:crossAx val="1600434368"/>
        <c:crosses val="autoZero"/>
        <c:crossBetween val="between"/>
      </c:valAx>
      <c:spPr>
        <a:noFill/>
        <a:ln>
          <a:noFill/>
        </a:ln>
        <a:effectLst/>
      </c:spPr>
    </c:plotArea>
    <c:legend>
      <c:legendPos val="t"/>
      <c:overlay val="0"/>
      <c:spPr>
        <a:noFill/>
        <a:ln>
          <a:noFill/>
        </a:ln>
        <a:effectLst/>
      </c:spPr>
      <c:txPr>
        <a:bodyPr rot="0" spcFirstLastPara="1" vertOverflow="ellipsis" vert="horz" wrap="square" anchor="ctr" anchorCtr="1"/>
        <a:lstStyle/>
        <a:p>
          <a:pPr>
            <a:defRPr sz="1197" b="0" i="0" u="none" strike="noStrike" kern="1200" baseline="0">
              <a:solidFill>
                <a:schemeClr val="tx1"/>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solidFill>
            <a:schemeClr val="tx1"/>
          </a:solidFill>
        </a:defRPr>
      </a:pPr>
      <a:endParaRPr lang="en-US"/>
    </a:p>
  </c:txPr>
  <c:externalData r:id="rId3">
    <c:autoUpdate val="0"/>
  </c:externalData>
</c:chartSpace>
</file>

<file path=ppt/charts/chart5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0"/>
          <c:order val="0"/>
          <c:tx>
            <c:strRef>
              <c:f>Sheet1!$B$1</c:f>
              <c:strCache>
                <c:ptCount val="1"/>
                <c:pt idx="0">
                  <c:v>Series 1</c:v>
                </c:pt>
              </c:strCache>
            </c:strRef>
          </c:tx>
          <c:spPr>
            <a:solidFill>
              <a:schemeClr val="accent4"/>
            </a:solidFill>
            <a:ln>
              <a:noFill/>
            </a:ln>
            <a:effectLst/>
          </c:spPr>
          <c:invertIfNegative val="0"/>
          <c:cat>
            <c:strRef>
              <c:f>Sheet1!$A$2</c:f>
              <c:strCache>
                <c:ptCount val="1"/>
                <c:pt idx="0">
                  <c:v>Category 1</c:v>
                </c:pt>
              </c:strCache>
            </c:strRef>
          </c:cat>
          <c:val>
            <c:numRef>
              <c:f>Sheet1!$B$2</c:f>
              <c:numCache>
                <c:formatCode>General</c:formatCode>
                <c:ptCount val="1"/>
                <c:pt idx="0">
                  <c:v>4.3</c:v>
                </c:pt>
              </c:numCache>
            </c:numRef>
          </c:val>
          <c:extLst>
            <c:ext xmlns:c16="http://schemas.microsoft.com/office/drawing/2014/chart" uri="{C3380CC4-5D6E-409C-BE32-E72D297353CC}">
              <c16:uniqueId val="{00000000-9F10-49F3-AAC1-3B4FE47EA679}"/>
            </c:ext>
          </c:extLst>
        </c:ser>
        <c:ser>
          <c:idx val="1"/>
          <c:order val="1"/>
          <c:tx>
            <c:strRef>
              <c:f>Sheet1!$C$1</c:f>
              <c:strCache>
                <c:ptCount val="1"/>
                <c:pt idx="0">
                  <c:v>Series 2</c:v>
                </c:pt>
              </c:strCache>
            </c:strRef>
          </c:tx>
          <c:spPr>
            <a:solidFill>
              <a:schemeClr val="accent6"/>
            </a:solidFill>
            <a:ln>
              <a:noFill/>
            </a:ln>
            <a:effectLst/>
          </c:spPr>
          <c:invertIfNegative val="0"/>
          <c:cat>
            <c:strRef>
              <c:f>Sheet1!$A$2</c:f>
              <c:strCache>
                <c:ptCount val="1"/>
                <c:pt idx="0">
                  <c:v>Category 1</c:v>
                </c:pt>
              </c:strCache>
            </c:strRef>
          </c:cat>
          <c:val>
            <c:numRef>
              <c:f>Sheet1!$C$2</c:f>
              <c:numCache>
                <c:formatCode>General</c:formatCode>
                <c:ptCount val="1"/>
                <c:pt idx="0">
                  <c:v>2.4</c:v>
                </c:pt>
              </c:numCache>
            </c:numRef>
          </c:val>
          <c:extLst>
            <c:ext xmlns:c16="http://schemas.microsoft.com/office/drawing/2014/chart" uri="{C3380CC4-5D6E-409C-BE32-E72D297353CC}">
              <c16:uniqueId val="{00000001-9F10-49F3-AAC1-3B4FE47EA679}"/>
            </c:ext>
          </c:extLst>
        </c:ser>
        <c:ser>
          <c:idx val="2"/>
          <c:order val="2"/>
          <c:tx>
            <c:strRef>
              <c:f>Sheet1!$D$1</c:f>
              <c:strCache>
                <c:ptCount val="1"/>
                <c:pt idx="0">
                  <c:v>Series 3</c:v>
                </c:pt>
              </c:strCache>
            </c:strRef>
          </c:tx>
          <c:spPr>
            <a:solidFill>
              <a:schemeClr val="accent1"/>
            </a:solidFill>
            <a:ln>
              <a:noFill/>
            </a:ln>
            <a:effectLst/>
          </c:spPr>
          <c:invertIfNegative val="0"/>
          <c:cat>
            <c:strRef>
              <c:f>Sheet1!$A$2</c:f>
              <c:strCache>
                <c:ptCount val="1"/>
                <c:pt idx="0">
                  <c:v>Category 1</c:v>
                </c:pt>
              </c:strCache>
            </c:strRef>
          </c:cat>
          <c:val>
            <c:numRef>
              <c:f>Sheet1!$D$2</c:f>
              <c:numCache>
                <c:formatCode>General</c:formatCode>
                <c:ptCount val="1"/>
                <c:pt idx="0">
                  <c:v>2</c:v>
                </c:pt>
              </c:numCache>
            </c:numRef>
          </c:val>
          <c:extLst>
            <c:ext xmlns:c16="http://schemas.microsoft.com/office/drawing/2014/chart" uri="{C3380CC4-5D6E-409C-BE32-E72D297353CC}">
              <c16:uniqueId val="{00000002-9F10-49F3-AAC1-3B4FE47EA679}"/>
            </c:ext>
          </c:extLst>
        </c:ser>
        <c:dLbls>
          <c:showLegendKey val="0"/>
          <c:showVal val="0"/>
          <c:showCatName val="0"/>
          <c:showSerName val="0"/>
          <c:showPercent val="0"/>
          <c:showBubbleSize val="0"/>
        </c:dLbls>
        <c:gapWidth val="150"/>
        <c:overlap val="100"/>
        <c:axId val="1600434368"/>
        <c:axId val="1600431040"/>
      </c:barChart>
      <c:catAx>
        <c:axId val="1600434368"/>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en-US"/>
          </a:p>
        </c:txPr>
        <c:crossAx val="1600431040"/>
        <c:crosses val="autoZero"/>
        <c:auto val="1"/>
        <c:lblAlgn val="ctr"/>
        <c:lblOffset val="100"/>
        <c:noMultiLvlLbl val="0"/>
      </c:catAx>
      <c:valAx>
        <c:axId val="1600431040"/>
        <c:scaling>
          <c:orientation val="minMax"/>
        </c:scaling>
        <c:delete val="0"/>
        <c:axPos val="l"/>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en-US"/>
          </a:p>
        </c:txPr>
        <c:crossAx val="1600434368"/>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400">
          <a:solidFill>
            <a:schemeClr val="tx1"/>
          </a:solidFill>
        </a:defRPr>
      </a:pPr>
      <a:endParaRPr lang="en-US"/>
    </a:p>
  </c:txPr>
  <c:externalData r:id="rId3">
    <c:autoUpdate val="0"/>
  </c:externalData>
</c:chartSpace>
</file>

<file path=ppt/charts/chart5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0"/>
          <c:order val="0"/>
          <c:tx>
            <c:strRef>
              <c:f>Sheet1!$B$1</c:f>
              <c:strCache>
                <c:ptCount val="1"/>
                <c:pt idx="0">
                  <c:v>Series 1</c:v>
                </c:pt>
              </c:strCache>
            </c:strRef>
          </c:tx>
          <c:spPr>
            <a:solidFill>
              <a:schemeClr val="accent1"/>
            </a:solidFill>
            <a:ln>
              <a:noFill/>
            </a:ln>
            <a:effectLst/>
          </c:spPr>
          <c:invertIfNegative val="0"/>
          <c:dLbls>
            <c:dLbl>
              <c:idx val="0"/>
              <c:layout>
                <c:manualLayout>
                  <c:x val="0.33564222508931635"/>
                  <c:y val="-1.1873789441055242E-16"/>
                </c:manualLayout>
              </c:layout>
              <c:tx>
                <c:rich>
                  <a:bodyPr/>
                  <a:lstStyle/>
                  <a:p>
                    <a:fld id="{8A0109B3-830A-4FEC-859D-8D57A9693C7A}" type="SERIESNAME">
                      <a:rPr lang="en-US" b="1"/>
                      <a:pPr/>
                      <a:t>[SERIES NAME]</a:t>
                    </a:fld>
                    <a:r>
                      <a:rPr lang="en-US" baseline="0" dirty="0"/>
                      <a:t>, </a:t>
                    </a:r>
                    <a:br>
                      <a:rPr lang="en-US" baseline="0" dirty="0"/>
                    </a:br>
                    <a:fld id="{46903037-9FBF-4D24-9C2D-96AE8FC45B1D}" type="VALUE">
                      <a:rPr lang="en-US" baseline="0" smtClean="0"/>
                      <a:pPr/>
                      <a:t>[VALUE]</a:t>
                    </a:fld>
                    <a:endParaRPr lang="en-US" baseline="0" dirty="0"/>
                  </a:p>
                </c:rich>
              </c:tx>
              <c:showLegendKey val="0"/>
              <c:showVal val="1"/>
              <c:showCatName val="0"/>
              <c:showSerName val="1"/>
              <c:showPercent val="0"/>
              <c:showBubbleSize val="0"/>
              <c:extLst>
                <c:ext xmlns:c15="http://schemas.microsoft.com/office/drawing/2012/chart" uri="{CE6537A1-D6FC-4f65-9D91-7224C49458BB}">
                  <c15:layout>
                    <c:manualLayout>
                      <c:w val="0.32516611927592254"/>
                      <c:h val="0.1433938555107174"/>
                    </c:manualLayout>
                  </c15:layout>
                  <c15:dlblFieldTable/>
                  <c15:showDataLabelsRange val="0"/>
                </c:ext>
                <c:ext xmlns:c16="http://schemas.microsoft.com/office/drawing/2014/chart" uri="{C3380CC4-5D6E-409C-BE32-E72D297353CC}">
                  <c16:uniqueId val="{00000002-9B8C-45BB-9819-2155848EEF68}"/>
                </c:ext>
              </c:extLst>
            </c:dLbl>
            <c:spPr>
              <a:noFill/>
              <a:ln>
                <a:noFill/>
              </a:ln>
              <a:effectLst/>
            </c:spPr>
            <c:txPr>
              <a:bodyPr rot="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en-US"/>
              </a:p>
            </c:txPr>
            <c:showLegendKey val="0"/>
            <c:showVal val="1"/>
            <c:showCatName val="0"/>
            <c:showSerName val="1"/>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Sheet1!$B$2</c:f>
              <c:numCache>
                <c:formatCode>General</c:formatCode>
                <c:ptCount val="1"/>
                <c:pt idx="0">
                  <c:v>4.3</c:v>
                </c:pt>
              </c:numCache>
            </c:numRef>
          </c:val>
          <c:extLst>
            <c:ext xmlns:c16="http://schemas.microsoft.com/office/drawing/2014/chart" uri="{C3380CC4-5D6E-409C-BE32-E72D297353CC}">
              <c16:uniqueId val="{00000000-9F10-49F3-AAC1-3B4FE47EA679}"/>
            </c:ext>
          </c:extLst>
        </c:ser>
        <c:ser>
          <c:idx val="1"/>
          <c:order val="1"/>
          <c:tx>
            <c:strRef>
              <c:f>Sheet1!$C$1</c:f>
              <c:strCache>
                <c:ptCount val="1"/>
                <c:pt idx="0">
                  <c:v>Series 2</c:v>
                </c:pt>
              </c:strCache>
            </c:strRef>
          </c:tx>
          <c:spPr>
            <a:solidFill>
              <a:schemeClr val="accent2"/>
            </a:solidFill>
            <a:ln>
              <a:noFill/>
            </a:ln>
            <a:effectLst/>
          </c:spPr>
          <c:invertIfNegative val="0"/>
          <c:dLbls>
            <c:dLbl>
              <c:idx val="0"/>
              <c:layout>
                <c:manualLayout>
                  <c:x val="0.33557658148177161"/>
                  <c:y val="-1.6191718101932859E-2"/>
                </c:manualLayout>
              </c:layout>
              <c:tx>
                <c:rich>
                  <a:bodyPr/>
                  <a:lstStyle/>
                  <a:p>
                    <a:fld id="{6A82FD64-4A9E-47C8-96A4-F66BCF734D58}" type="SERIESNAME">
                      <a:rPr lang="en-US" b="1"/>
                      <a:pPr/>
                      <a:t>[SERIES NAME]</a:t>
                    </a:fld>
                    <a:r>
                      <a:rPr lang="en-US" b="1" baseline="0" dirty="0"/>
                      <a:t>, </a:t>
                    </a:r>
                    <a:br>
                      <a:rPr lang="en-US" b="1" baseline="0" dirty="0"/>
                    </a:br>
                    <a:fld id="{4DD4E017-7C19-406A-8BE4-E3D48D9AF8C2}" type="VALUE">
                      <a:rPr lang="en-US" b="1" baseline="0" smtClean="0"/>
                      <a:pPr/>
                      <a:t>[VALUE]</a:t>
                    </a:fld>
                    <a:endParaRPr lang="en-US" b="1" baseline="0" dirty="0"/>
                  </a:p>
                </c:rich>
              </c:tx>
              <c:showLegendKey val="0"/>
              <c:showVal val="1"/>
              <c:showCatName val="0"/>
              <c:showSerName val="1"/>
              <c:showPercent val="0"/>
              <c:showBubbleSize val="0"/>
              <c:extLst>
                <c:ext xmlns:c15="http://schemas.microsoft.com/office/drawing/2012/chart" uri="{CE6537A1-D6FC-4f65-9D91-7224C49458BB}">
                  <c15:layout>
                    <c:manualLayout>
                      <c:w val="0.325034832060833"/>
                      <c:h val="0.1433938555107174"/>
                    </c:manualLayout>
                  </c15:layout>
                  <c15:dlblFieldTable/>
                  <c15:showDataLabelsRange val="0"/>
                </c:ext>
                <c:ext xmlns:c16="http://schemas.microsoft.com/office/drawing/2014/chart" uri="{C3380CC4-5D6E-409C-BE32-E72D297353CC}">
                  <c16:uniqueId val="{00000001-9B8C-45BB-9819-2155848EEF68}"/>
                </c:ext>
              </c:extLst>
            </c:dLbl>
            <c:spPr>
              <a:noFill/>
              <a:ln>
                <a:noFill/>
              </a:ln>
              <a:effectLst/>
            </c:spPr>
            <c:txPr>
              <a:bodyPr rot="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Sheet1!$C$2</c:f>
              <c:numCache>
                <c:formatCode>General</c:formatCode>
                <c:ptCount val="1"/>
                <c:pt idx="0">
                  <c:v>2.4</c:v>
                </c:pt>
              </c:numCache>
            </c:numRef>
          </c:val>
          <c:extLst>
            <c:ext xmlns:c16="http://schemas.microsoft.com/office/drawing/2014/chart" uri="{C3380CC4-5D6E-409C-BE32-E72D297353CC}">
              <c16:uniqueId val="{00000001-9F10-49F3-AAC1-3B4FE47EA679}"/>
            </c:ext>
          </c:extLst>
        </c:ser>
        <c:ser>
          <c:idx val="2"/>
          <c:order val="2"/>
          <c:tx>
            <c:strRef>
              <c:f>Sheet1!$D$1</c:f>
              <c:strCache>
                <c:ptCount val="1"/>
                <c:pt idx="0">
                  <c:v>Series 3</c:v>
                </c:pt>
              </c:strCache>
            </c:strRef>
          </c:tx>
          <c:spPr>
            <a:solidFill>
              <a:schemeClr val="accent3"/>
            </a:solidFill>
            <a:ln>
              <a:noFill/>
            </a:ln>
            <a:effectLst/>
          </c:spPr>
          <c:invertIfNegative val="0"/>
          <c:dLbls>
            <c:dLbl>
              <c:idx val="0"/>
              <c:layout>
                <c:manualLayout>
                  <c:x val="0.33055673683038733"/>
                  <c:y val="0"/>
                </c:manualLayout>
              </c:layout>
              <c:tx>
                <c:rich>
                  <a:bodyPr/>
                  <a:lstStyle/>
                  <a:p>
                    <a:fld id="{F9EA1926-CEBD-4E93-ACC0-5741A3059B3D}" type="SERIESNAME">
                      <a:rPr lang="en-US" b="1" dirty="0"/>
                      <a:pPr/>
                      <a:t>[SERIES NAME]</a:t>
                    </a:fld>
                    <a:r>
                      <a:rPr lang="en-US" baseline="0" dirty="0"/>
                      <a:t>, </a:t>
                    </a:r>
                    <a:br>
                      <a:rPr lang="en-US" baseline="0" dirty="0"/>
                    </a:br>
                    <a:fld id="{F9E82EA9-BF86-4D94-A012-BE3158CAEAB1}" type="VALUE">
                      <a:rPr lang="en-US" baseline="0" smtClean="0"/>
                      <a:pPr/>
                      <a:t>[VALUE]</a:t>
                    </a:fld>
                    <a:endParaRPr lang="en-US" baseline="0" dirty="0"/>
                  </a:p>
                </c:rich>
              </c:tx>
              <c:showLegendKey val="0"/>
              <c:showVal val="1"/>
              <c:showCatName val="0"/>
              <c:showSerName val="1"/>
              <c:showPercent val="0"/>
              <c:showBubbleSize val="0"/>
              <c:extLst>
                <c:ext xmlns:c15="http://schemas.microsoft.com/office/drawing/2012/chart" uri="{CE6537A1-D6FC-4f65-9D91-7224C49458BB}">
                  <c15:layout>
                    <c:manualLayout>
                      <c:w val="0.32175884214244005"/>
                      <c:h val="9.8834247294198166E-2"/>
                    </c:manualLayout>
                  </c15:layout>
                  <c15:dlblFieldTable/>
                  <c15:showDataLabelsRange val="0"/>
                </c:ext>
                <c:ext xmlns:c16="http://schemas.microsoft.com/office/drawing/2014/chart" uri="{C3380CC4-5D6E-409C-BE32-E72D297353CC}">
                  <c16:uniqueId val="{00000000-9B8C-45BB-9819-2155848EEF68}"/>
                </c:ext>
              </c:extLst>
            </c:dLbl>
            <c:spPr>
              <a:noFill/>
              <a:ln>
                <a:noFill/>
              </a:ln>
              <a:effectLst/>
            </c:spPr>
            <c:txPr>
              <a:bodyPr rot="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Sheet1!$D$2</c:f>
              <c:numCache>
                <c:formatCode>General</c:formatCode>
                <c:ptCount val="1"/>
                <c:pt idx="0">
                  <c:v>2</c:v>
                </c:pt>
              </c:numCache>
            </c:numRef>
          </c:val>
          <c:extLst>
            <c:ext xmlns:c16="http://schemas.microsoft.com/office/drawing/2014/chart" uri="{C3380CC4-5D6E-409C-BE32-E72D297353CC}">
              <c16:uniqueId val="{00000002-9F10-49F3-AAC1-3B4FE47EA679}"/>
            </c:ext>
          </c:extLst>
        </c:ser>
        <c:dLbls>
          <c:showLegendKey val="0"/>
          <c:showVal val="0"/>
          <c:showCatName val="0"/>
          <c:showSerName val="0"/>
          <c:showPercent val="0"/>
          <c:showBubbleSize val="0"/>
        </c:dLbls>
        <c:gapWidth val="150"/>
        <c:overlap val="100"/>
        <c:axId val="1600434368"/>
        <c:axId val="1600431040"/>
      </c:barChart>
      <c:catAx>
        <c:axId val="1600434368"/>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en-US"/>
          </a:p>
        </c:txPr>
        <c:crossAx val="1600431040"/>
        <c:crosses val="autoZero"/>
        <c:auto val="1"/>
        <c:lblAlgn val="ctr"/>
        <c:lblOffset val="100"/>
        <c:noMultiLvlLbl val="0"/>
      </c:catAx>
      <c:valAx>
        <c:axId val="1600431040"/>
        <c:scaling>
          <c:orientation val="minMax"/>
        </c:scaling>
        <c:delete val="1"/>
        <c:axPos val="l"/>
        <c:numFmt formatCode="General" sourceLinked="1"/>
        <c:majorTickMark val="none"/>
        <c:minorTickMark val="none"/>
        <c:tickLblPos val="nextTo"/>
        <c:crossAx val="1600434368"/>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400">
          <a:solidFill>
            <a:schemeClr val="tx1"/>
          </a:solidFill>
        </a:defRPr>
      </a:pPr>
      <a:endParaRPr lang="en-US"/>
    </a:p>
  </c:txPr>
  <c:externalData r:id="rId3">
    <c:autoUpdate val="0"/>
  </c:externalData>
</c:chartSpace>
</file>

<file path=ppt/charts/chart5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Market Size (₱B)</c:v>
                </c:pt>
              </c:strCache>
            </c:strRef>
          </c:tx>
          <c:spPr>
            <a:solidFill>
              <a:schemeClr val="accent1"/>
            </a:solidFill>
            <a:effectLst/>
          </c:spPr>
          <c:invertIfNegative val="0"/>
          <c:dLbls>
            <c:numFmt formatCode="#,##0" sourceLinked="0"/>
            <c:spPr>
              <a:noFill/>
              <a:ln>
                <a:noFill/>
              </a:ln>
              <a:effectLst/>
            </c:sp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Sheet1!$A$2:$A$7</c:f>
              <c:strCache>
                <c:ptCount val="6"/>
                <c:pt idx="0">
                  <c:v>2020</c:v>
                </c:pt>
                <c:pt idx="1">
                  <c:v>2021</c:v>
                </c:pt>
                <c:pt idx="2">
                  <c:v>2022</c:v>
                </c:pt>
                <c:pt idx="3">
                  <c:v>2023</c:v>
                </c:pt>
                <c:pt idx="4">
                  <c:v>2024E</c:v>
                </c:pt>
                <c:pt idx="5">
                  <c:v>2025F</c:v>
                </c:pt>
              </c:strCache>
            </c:strRef>
          </c:cat>
          <c:val>
            <c:numRef>
              <c:f>Sheet1!$B$2:$B$7</c:f>
              <c:numCache>
                <c:formatCode>General</c:formatCode>
                <c:ptCount val="6"/>
                <c:pt idx="0">
                  <c:v>1550</c:v>
                </c:pt>
                <c:pt idx="1">
                  <c:v>1620</c:v>
                </c:pt>
                <c:pt idx="2">
                  <c:v>1750</c:v>
                </c:pt>
                <c:pt idx="3">
                  <c:v>1920</c:v>
                </c:pt>
                <c:pt idx="4">
                  <c:v>2050</c:v>
                </c:pt>
                <c:pt idx="5">
                  <c:v>2300</c:v>
                </c:pt>
              </c:numCache>
            </c:numRef>
          </c:val>
          <c:extLst>
            <c:ext xmlns:c16="http://schemas.microsoft.com/office/drawing/2014/chart" uri="{C3380CC4-5D6E-409C-BE32-E72D297353CC}">
              <c16:uniqueId val="{00000000-6706-4807-A296-9084570ACFC4}"/>
            </c:ext>
          </c:extLst>
        </c:ser>
        <c:dLbls>
          <c:showLegendKey val="0"/>
          <c:showVal val="1"/>
          <c:showCatName val="0"/>
          <c:showSerName val="0"/>
          <c:showPercent val="0"/>
          <c:showBubbleSize val="0"/>
        </c:dLbls>
        <c:gapWidth val="150"/>
        <c:axId val="2094734554"/>
        <c:axId val="2094734552"/>
      </c:barChart>
      <c:catAx>
        <c:axId val="2094734554"/>
        <c:scaling>
          <c:orientation val="minMax"/>
        </c:scaling>
        <c:delete val="0"/>
        <c:axPos val="b"/>
        <c:numFmt formatCode="General" sourceLinked="1"/>
        <c:majorTickMark val="out"/>
        <c:minorTickMark val="none"/>
        <c:tickLblPos val="low"/>
        <c:spPr>
          <a:ln w="12700" cap="flat">
            <a:solidFill>
              <a:srgbClr val="888888"/>
            </a:solidFill>
            <a:prstDash val="solid"/>
            <a:round/>
          </a:ln>
        </c:spPr>
        <c:crossAx val="2094734552"/>
        <c:crosses val="autoZero"/>
        <c:auto val="1"/>
        <c:lblAlgn val="ctr"/>
        <c:lblOffset val="100"/>
        <c:noMultiLvlLbl val="1"/>
      </c:catAx>
      <c:valAx>
        <c:axId val="2094734552"/>
        <c:scaling>
          <c:orientation val="minMax"/>
        </c:scaling>
        <c:delete val="0"/>
        <c:axPos val="l"/>
        <c:numFmt formatCode="General" sourceLinked="0"/>
        <c:majorTickMark val="out"/>
        <c:minorTickMark val="none"/>
        <c:tickLblPos val="nextTo"/>
        <c:spPr>
          <a:ln w="12700" cap="flat">
            <a:solidFill>
              <a:srgbClr val="888888"/>
            </a:solidFill>
            <a:prstDash val="solid"/>
            <a:round/>
          </a:ln>
        </c:spPr>
        <c:crossAx val="2094734554"/>
        <c:crosses val="autoZero"/>
        <c:crossBetween val="between"/>
      </c:valAx>
      <c:spPr>
        <a:noFill/>
        <a:ln>
          <a:noFill/>
        </a:ln>
        <a:effectLst/>
      </c:spPr>
    </c:plotArea>
    <c:plotVisOnly val="1"/>
    <c:dispBlanksAs val="span"/>
    <c:showDLblsOverMax val="1"/>
  </c:chart>
  <c:spPr>
    <a:noFill/>
    <a:ln>
      <a:noFill/>
    </a:ln>
    <a:effectLst/>
  </c:spPr>
  <c:txPr>
    <a:bodyPr/>
    <a:lstStyle/>
    <a:p>
      <a:pPr>
        <a:defRPr>
          <a:solidFill>
            <a:schemeClr val="tx1"/>
          </a:solidFill>
        </a:defRPr>
      </a:pPr>
      <a:endParaRPr lang="en-US"/>
    </a:p>
  </c:txPr>
  <c:externalData r:id="rId1">
    <c:autoUpdate val="0"/>
  </c:externalData>
</c:chartSpace>
</file>

<file path=ppt/charts/chart5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1"/>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pieChart>
        <c:varyColors val="1"/>
        <c:ser>
          <c:idx val="0"/>
          <c:order val="0"/>
          <c:tx>
            <c:strRef>
              <c:f>Sheet1!$B$1</c:f>
              <c:strCache>
                <c:ptCount val="1"/>
                <c:pt idx="0">
                  <c:v>Revenue Mix</c:v>
                </c:pt>
              </c:strCache>
            </c:strRef>
          </c:tx>
          <c:spPr>
            <a:solidFill>
              <a:schemeClr val="accent1"/>
            </a:solidFill>
            <a:ln w="9525" cap="flat">
              <a:solidFill>
                <a:srgbClr val="F9F9F9"/>
              </a:solidFill>
              <a:prstDash val="solid"/>
              <a:round/>
            </a:ln>
            <a:effectLst/>
          </c:spPr>
          <c:dPt>
            <c:idx val="0"/>
            <c:bubble3D val="0"/>
            <c:spPr>
              <a:solidFill>
                <a:schemeClr val="accent1"/>
              </a:solidFill>
              <a:effectLst/>
            </c:spPr>
            <c:extLst>
              <c:ext xmlns:c16="http://schemas.microsoft.com/office/drawing/2014/chart" uri="{C3380CC4-5D6E-409C-BE32-E72D297353CC}">
                <c16:uniqueId val="{00000001-5889-4A95-B968-EA474005C44E}"/>
              </c:ext>
            </c:extLst>
          </c:dPt>
          <c:dPt>
            <c:idx val="1"/>
            <c:bubble3D val="0"/>
            <c:spPr>
              <a:solidFill>
                <a:schemeClr val="accent5"/>
              </a:solidFill>
              <a:effectLst/>
            </c:spPr>
            <c:extLst>
              <c:ext xmlns:c16="http://schemas.microsoft.com/office/drawing/2014/chart" uri="{C3380CC4-5D6E-409C-BE32-E72D297353CC}">
                <c16:uniqueId val="{00000003-5889-4A95-B968-EA474005C44E}"/>
              </c:ext>
            </c:extLst>
          </c:dPt>
          <c:dPt>
            <c:idx val="2"/>
            <c:bubble3D val="0"/>
            <c:spPr>
              <a:solidFill>
                <a:schemeClr val="accent2"/>
              </a:solidFill>
              <a:effectLst/>
            </c:spPr>
            <c:extLst>
              <c:ext xmlns:c16="http://schemas.microsoft.com/office/drawing/2014/chart" uri="{C3380CC4-5D6E-409C-BE32-E72D297353CC}">
                <c16:uniqueId val="{00000005-5889-4A95-B968-EA474005C44E}"/>
              </c:ext>
            </c:extLst>
          </c:dPt>
          <c:dPt>
            <c:idx val="3"/>
            <c:bubble3D val="0"/>
            <c:spPr>
              <a:solidFill>
                <a:schemeClr val="accent6"/>
              </a:solidFill>
              <a:effectLst/>
            </c:spPr>
            <c:extLst>
              <c:ext xmlns:c16="http://schemas.microsoft.com/office/drawing/2014/chart" uri="{C3380CC4-5D6E-409C-BE32-E72D297353CC}">
                <c16:uniqueId val="{00000007-5889-4A95-B968-EA474005C44E}"/>
              </c:ext>
            </c:extLst>
          </c:dPt>
          <c:dPt>
            <c:idx val="4"/>
            <c:bubble3D val="0"/>
            <c:spPr>
              <a:solidFill>
                <a:schemeClr val="accent3"/>
              </a:solidFill>
              <a:effectLst/>
            </c:spPr>
            <c:extLst>
              <c:ext xmlns:c16="http://schemas.microsoft.com/office/drawing/2014/chart" uri="{C3380CC4-5D6E-409C-BE32-E72D297353CC}">
                <c16:uniqueId val="{00000009-5889-4A95-B968-EA474005C44E}"/>
              </c:ext>
            </c:extLst>
          </c:dPt>
          <c:dLbls>
            <c:dLbl>
              <c:idx val="0"/>
              <c:numFmt formatCode="0%" sourceLinked="0"/>
              <c:spPr/>
              <c:txPr>
                <a:bodyPr/>
                <a:lstStyle/>
                <a:p>
                  <a:pPr>
                    <a:defRPr>
                      <a:solidFill>
                        <a:schemeClr val="bg1"/>
                      </a:solidFill>
                    </a:defRPr>
                  </a:pPr>
                  <a:endParaRPr lang="en-US"/>
                </a:p>
              </c:txPr>
              <c:showLegendKey val="0"/>
              <c:showVal val="0"/>
              <c:showCatName val="0"/>
              <c:showSerName val="0"/>
              <c:showPercent val="1"/>
              <c:showBubbleSize val="0"/>
              <c:extLst>
                <c:ext xmlns:c15="http://schemas.microsoft.com/office/drawing/2012/chart" uri="{CE6537A1-D6FC-4f65-9D91-7224C49458BB}"/>
                <c:ext xmlns:c16="http://schemas.microsoft.com/office/drawing/2014/chart" uri="{C3380CC4-5D6E-409C-BE32-E72D297353CC}">
                  <c16:uniqueId val="{00000001-5889-4A95-B968-EA474005C44E}"/>
                </c:ext>
              </c:extLst>
            </c:dLbl>
            <c:dLbl>
              <c:idx val="1"/>
              <c:numFmt formatCode="0%" sourceLinked="0"/>
              <c:spPr/>
              <c:txPr>
                <a:bodyPr/>
                <a:lstStyle/>
                <a:p>
                  <a:pPr>
                    <a:defRPr>
                      <a:solidFill>
                        <a:schemeClr val="bg1"/>
                      </a:solidFill>
                    </a:defRPr>
                  </a:pPr>
                  <a:endParaRPr lang="en-US"/>
                </a:p>
              </c:txPr>
              <c:showLegendKey val="0"/>
              <c:showVal val="0"/>
              <c:showCatName val="0"/>
              <c:showSerName val="0"/>
              <c:showPercent val="1"/>
              <c:showBubbleSize val="0"/>
              <c:extLst>
                <c:ext xmlns:c15="http://schemas.microsoft.com/office/drawing/2012/chart" uri="{CE6537A1-D6FC-4f65-9D91-7224C49458BB}"/>
                <c:ext xmlns:c16="http://schemas.microsoft.com/office/drawing/2014/chart" uri="{C3380CC4-5D6E-409C-BE32-E72D297353CC}">
                  <c16:uniqueId val="{00000003-5889-4A95-B968-EA474005C44E}"/>
                </c:ext>
              </c:extLst>
            </c:dLbl>
            <c:dLbl>
              <c:idx val="2"/>
              <c:numFmt formatCode="0%" sourceLinked="0"/>
              <c:spPr/>
              <c:txPr>
                <a:bodyPr/>
                <a:lstStyle/>
                <a:p>
                  <a:pPr>
                    <a:defRPr>
                      <a:solidFill>
                        <a:schemeClr val="bg1"/>
                      </a:solidFill>
                    </a:defRPr>
                  </a:pPr>
                  <a:endParaRPr lang="en-US"/>
                </a:p>
              </c:txPr>
              <c:showLegendKey val="0"/>
              <c:showVal val="0"/>
              <c:showCatName val="0"/>
              <c:showSerName val="0"/>
              <c:showPercent val="1"/>
              <c:showBubbleSize val="0"/>
              <c:extLst>
                <c:ext xmlns:c15="http://schemas.microsoft.com/office/drawing/2012/chart" uri="{CE6537A1-D6FC-4f65-9D91-7224C49458BB}"/>
                <c:ext xmlns:c16="http://schemas.microsoft.com/office/drawing/2014/chart" uri="{C3380CC4-5D6E-409C-BE32-E72D297353CC}">
                  <c16:uniqueId val="{00000005-5889-4A95-B968-EA474005C44E}"/>
                </c:ext>
              </c:extLst>
            </c:dLbl>
            <c:dLbl>
              <c:idx val="3"/>
              <c:numFmt formatCode="0%" sourceLinked="0"/>
              <c:spPr/>
              <c:txPr>
                <a:bodyPr/>
                <a:lstStyle/>
                <a:p>
                  <a:pPr>
                    <a:defRPr>
                      <a:solidFill>
                        <a:schemeClr val="bg1"/>
                      </a:solidFill>
                    </a:defRPr>
                  </a:pPr>
                  <a:endParaRPr lang="en-US"/>
                </a:p>
              </c:txPr>
              <c:showLegendKey val="0"/>
              <c:showVal val="0"/>
              <c:showCatName val="0"/>
              <c:showSerName val="0"/>
              <c:showPercent val="1"/>
              <c:showBubbleSize val="0"/>
              <c:extLst>
                <c:ext xmlns:c15="http://schemas.microsoft.com/office/drawing/2012/chart" uri="{CE6537A1-D6FC-4f65-9D91-7224C49458BB}"/>
                <c:ext xmlns:c16="http://schemas.microsoft.com/office/drawing/2014/chart" uri="{C3380CC4-5D6E-409C-BE32-E72D297353CC}">
                  <c16:uniqueId val="{00000007-5889-4A95-B968-EA474005C44E}"/>
                </c:ext>
              </c:extLst>
            </c:dLbl>
            <c:dLbl>
              <c:idx val="4"/>
              <c:tx>
                <c:rich>
                  <a:bodyPr/>
                  <a:lstStyle/>
                  <a:p>
                    <a:pPr>
                      <a:defRPr>
                        <a:solidFill>
                          <a:schemeClr val="bg1"/>
                        </a:solidFill>
                      </a:defRPr>
                    </a:pPr>
                    <a:fld id="{95BCFF7C-84FD-4DC6-9CF3-7C08F03B3341}" type="PERCENTAGE">
                      <a:rPr lang="en-US">
                        <a:solidFill>
                          <a:schemeClr val="bg1"/>
                        </a:solidFill>
                      </a:rPr>
                      <a:pPr>
                        <a:defRPr>
                          <a:solidFill>
                            <a:schemeClr val="bg1"/>
                          </a:solidFill>
                        </a:defRPr>
                      </a:pPr>
                      <a:t>[PERCENTAGE]</a:t>
                    </a:fld>
                    <a:endParaRPr lang="en-PH"/>
                  </a:p>
                </c:rich>
              </c:tx>
              <c:numFmt formatCode="0%" sourceLinked="0"/>
              <c:spPr/>
              <c:showLegendKey val="0"/>
              <c:showVal val="0"/>
              <c:showCatName val="0"/>
              <c:showSerName val="0"/>
              <c:showPercent val="1"/>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9-5889-4A95-B968-EA474005C44E}"/>
                </c:ext>
              </c:extLst>
            </c:dLbl>
            <c:numFmt formatCode="0%" sourceLinked="0"/>
            <c:spPr>
              <a:noFill/>
              <a:ln>
                <a:noFill/>
              </a:ln>
              <a:effectLst/>
            </c:spPr>
            <c:txPr>
              <a:bodyPr/>
              <a:lstStyle/>
              <a:p>
                <a:pPr>
                  <a:defRPr>
                    <a:solidFill>
                      <a:schemeClr val="bg1"/>
                    </a:solidFill>
                  </a:defRPr>
                </a:pPr>
                <a:endParaRPr lang="en-US"/>
              </a:p>
            </c:txPr>
            <c:dLblPos val="ctr"/>
            <c:showLegendKey val="0"/>
            <c:showVal val="0"/>
            <c:showCatName val="1"/>
            <c:showSerName val="0"/>
            <c:showPercent val="1"/>
            <c:showBubbleSize val="0"/>
            <c:showLeaderLines val="0"/>
            <c:extLst>
              <c:ext xmlns:c15="http://schemas.microsoft.com/office/drawing/2012/chart" uri="{CE6537A1-D6FC-4f65-9D91-7224C49458BB}"/>
            </c:extLst>
          </c:dLbls>
          <c:cat>
            <c:strRef>
              <c:f>Sheet1!$A$2:$A$6</c:f>
              <c:strCache>
                <c:ptCount val="5"/>
                <c:pt idx="0">
                  <c:v>Residential Sales</c:v>
                </c:pt>
                <c:pt idx="1">
                  <c:v>Mixed-Use Dev.</c:v>
                </c:pt>
                <c:pt idx="2">
                  <c:v>Property Mgmt</c:v>
                </c:pt>
                <c:pt idx="3">
                  <c:v>Commercial Leasing</c:v>
                </c:pt>
                <c:pt idx="4">
                  <c:v>Smart Comm.</c:v>
                </c:pt>
              </c:strCache>
            </c:strRef>
          </c:cat>
          <c:val>
            <c:numRef>
              <c:f>Sheet1!$B$2:$B$6</c:f>
              <c:numCache>
                <c:formatCode>General</c:formatCode>
                <c:ptCount val="5"/>
                <c:pt idx="0">
                  <c:v>52</c:v>
                </c:pt>
                <c:pt idx="1">
                  <c:v>24</c:v>
                </c:pt>
                <c:pt idx="2">
                  <c:v>12</c:v>
                </c:pt>
                <c:pt idx="3">
                  <c:v>8</c:v>
                </c:pt>
                <c:pt idx="4">
                  <c:v>4</c:v>
                </c:pt>
              </c:numCache>
            </c:numRef>
          </c:val>
          <c:extLst>
            <c:ext xmlns:c16="http://schemas.microsoft.com/office/drawing/2014/chart" uri="{C3380CC4-5D6E-409C-BE32-E72D297353CC}">
              <c16:uniqueId val="{0000000A-5889-4A95-B968-EA474005C44E}"/>
            </c:ext>
          </c:extLst>
        </c:ser>
        <c:dLbls>
          <c:showLegendKey val="0"/>
          <c:showVal val="0"/>
          <c:showCatName val="0"/>
          <c:showSerName val="0"/>
          <c:showPercent val="0"/>
          <c:showBubbleSize val="0"/>
          <c:showLeaderLines val="0"/>
        </c:dLbls>
        <c:firstSliceAng val="0"/>
      </c:pieChart>
      <c:spPr>
        <a:noFill/>
        <a:ln>
          <a:noFill/>
        </a:ln>
        <a:effectLst/>
      </c:spPr>
    </c:plotArea>
    <c:legend>
      <c:legendPos val="b"/>
      <c:layout>
        <c:manualLayout>
          <c:xMode val="edge"/>
          <c:yMode val="edge"/>
          <c:x val="2.5864326739355606E-3"/>
          <c:y val="0.86880507565804288"/>
          <c:w val="0.99064665940851304"/>
          <c:h val="0.13119492434195715"/>
        </c:manualLayout>
      </c:layout>
      <c:overlay val="0"/>
    </c:legend>
    <c:plotVisOnly val="1"/>
    <c:dispBlanksAs val="span"/>
    <c:showDLblsOverMax val="1"/>
  </c:chart>
  <c:spPr>
    <a:solidFill>
      <a:srgbClr val="FFFFFF"/>
    </a:solidFill>
    <a:ln>
      <a:noFill/>
    </a:ln>
    <a:effectLst/>
  </c:spPr>
  <c:txPr>
    <a:bodyPr/>
    <a:lstStyle/>
    <a:p>
      <a:pPr>
        <a:defRPr sz="1100"/>
      </a:pPr>
      <a:endParaRPr lang="en-US"/>
    </a:p>
  </c:txPr>
  <c:externalData r:id="rId1">
    <c:autoUpdate val="0"/>
  </c:externalData>
</c:chartSpace>
</file>

<file path=ppt/charts/chart5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0"/>
          <c:order val="0"/>
          <c:tx>
            <c:strRef>
              <c:f>Sheet1!$B$1</c:f>
              <c:strCache>
                <c:ptCount val="1"/>
                <c:pt idx="0">
                  <c:v>Series 1</c:v>
                </c:pt>
              </c:strCache>
            </c:strRef>
          </c:tx>
          <c:spPr>
            <a:solidFill>
              <a:schemeClr val="accent1"/>
            </a:solidFill>
            <a:ln>
              <a:noFill/>
            </a:ln>
            <a:effectLst/>
          </c:spPr>
          <c:invertIfNegative val="0"/>
          <c:cat>
            <c:strRef>
              <c:f>Sheet1!$A$2:$A$5</c:f>
              <c:strCache>
                <c:ptCount val="4"/>
                <c:pt idx="0">
                  <c:v>Category 1</c:v>
                </c:pt>
                <c:pt idx="1">
                  <c:v>Category 2</c:v>
                </c:pt>
                <c:pt idx="2">
                  <c:v>Category 3</c:v>
                </c:pt>
                <c:pt idx="3">
                  <c:v>Category 4</c:v>
                </c:pt>
              </c:strCache>
            </c:strRef>
          </c:cat>
          <c:val>
            <c:numRef>
              <c:f>Sheet1!$B$2:$B$5</c:f>
              <c:numCache>
                <c:formatCode>General</c:formatCode>
                <c:ptCount val="4"/>
                <c:pt idx="0">
                  <c:v>4.3</c:v>
                </c:pt>
                <c:pt idx="1">
                  <c:v>2.5</c:v>
                </c:pt>
                <c:pt idx="2">
                  <c:v>3.5</c:v>
                </c:pt>
                <c:pt idx="3">
                  <c:v>4.5</c:v>
                </c:pt>
              </c:numCache>
            </c:numRef>
          </c:val>
          <c:extLst>
            <c:ext xmlns:c16="http://schemas.microsoft.com/office/drawing/2014/chart" uri="{C3380CC4-5D6E-409C-BE32-E72D297353CC}">
              <c16:uniqueId val="{00000000-8CFA-46EE-A106-A28FA6A8770C}"/>
            </c:ext>
          </c:extLst>
        </c:ser>
        <c:ser>
          <c:idx val="1"/>
          <c:order val="1"/>
          <c:tx>
            <c:strRef>
              <c:f>Sheet1!$C$1</c:f>
              <c:strCache>
                <c:ptCount val="1"/>
                <c:pt idx="0">
                  <c:v>Series 2</c:v>
                </c:pt>
              </c:strCache>
            </c:strRef>
          </c:tx>
          <c:spPr>
            <a:solidFill>
              <a:schemeClr val="accent2"/>
            </a:solidFill>
            <a:ln>
              <a:noFill/>
            </a:ln>
            <a:effectLst/>
          </c:spPr>
          <c:invertIfNegative val="0"/>
          <c:cat>
            <c:strRef>
              <c:f>Sheet1!$A$2:$A$5</c:f>
              <c:strCache>
                <c:ptCount val="4"/>
                <c:pt idx="0">
                  <c:v>Category 1</c:v>
                </c:pt>
                <c:pt idx="1">
                  <c:v>Category 2</c:v>
                </c:pt>
                <c:pt idx="2">
                  <c:v>Category 3</c:v>
                </c:pt>
                <c:pt idx="3">
                  <c:v>Category 4</c:v>
                </c:pt>
              </c:strCache>
            </c:strRef>
          </c:cat>
          <c:val>
            <c:numRef>
              <c:f>Sheet1!$C$2:$C$5</c:f>
              <c:numCache>
                <c:formatCode>General</c:formatCode>
                <c:ptCount val="4"/>
                <c:pt idx="0">
                  <c:v>2.4</c:v>
                </c:pt>
                <c:pt idx="1">
                  <c:v>4.4000000000000004</c:v>
                </c:pt>
                <c:pt idx="2">
                  <c:v>1.8</c:v>
                </c:pt>
                <c:pt idx="3">
                  <c:v>2.8</c:v>
                </c:pt>
              </c:numCache>
            </c:numRef>
          </c:val>
          <c:extLst>
            <c:ext xmlns:c16="http://schemas.microsoft.com/office/drawing/2014/chart" uri="{C3380CC4-5D6E-409C-BE32-E72D297353CC}">
              <c16:uniqueId val="{00000001-8CFA-46EE-A106-A28FA6A8770C}"/>
            </c:ext>
          </c:extLst>
        </c:ser>
        <c:ser>
          <c:idx val="2"/>
          <c:order val="2"/>
          <c:tx>
            <c:strRef>
              <c:f>Sheet1!$D$1</c:f>
              <c:strCache>
                <c:ptCount val="1"/>
                <c:pt idx="0">
                  <c:v>Series 3</c:v>
                </c:pt>
              </c:strCache>
            </c:strRef>
          </c:tx>
          <c:spPr>
            <a:solidFill>
              <a:schemeClr val="accent3"/>
            </a:solidFill>
            <a:ln>
              <a:noFill/>
            </a:ln>
            <a:effectLst/>
          </c:spPr>
          <c:invertIfNegative val="0"/>
          <c:cat>
            <c:strRef>
              <c:f>Sheet1!$A$2:$A$5</c:f>
              <c:strCache>
                <c:ptCount val="4"/>
                <c:pt idx="0">
                  <c:v>Category 1</c:v>
                </c:pt>
                <c:pt idx="1">
                  <c:v>Category 2</c:v>
                </c:pt>
                <c:pt idx="2">
                  <c:v>Category 3</c:v>
                </c:pt>
                <c:pt idx="3">
                  <c:v>Category 4</c:v>
                </c:pt>
              </c:strCache>
            </c:strRef>
          </c:cat>
          <c:val>
            <c:numRef>
              <c:f>Sheet1!$D$2:$D$5</c:f>
              <c:numCache>
                <c:formatCode>General</c:formatCode>
                <c:ptCount val="4"/>
                <c:pt idx="0">
                  <c:v>2</c:v>
                </c:pt>
                <c:pt idx="1">
                  <c:v>2</c:v>
                </c:pt>
                <c:pt idx="2">
                  <c:v>3</c:v>
                </c:pt>
                <c:pt idx="3">
                  <c:v>5</c:v>
                </c:pt>
              </c:numCache>
            </c:numRef>
          </c:val>
          <c:extLst>
            <c:ext xmlns:c16="http://schemas.microsoft.com/office/drawing/2014/chart" uri="{C3380CC4-5D6E-409C-BE32-E72D297353CC}">
              <c16:uniqueId val="{00000002-8CFA-46EE-A106-A28FA6A8770C}"/>
            </c:ext>
          </c:extLst>
        </c:ser>
        <c:dLbls>
          <c:showLegendKey val="0"/>
          <c:showVal val="0"/>
          <c:showCatName val="0"/>
          <c:showSerName val="0"/>
          <c:showPercent val="0"/>
          <c:showBubbleSize val="0"/>
        </c:dLbls>
        <c:gapWidth val="150"/>
        <c:overlap val="100"/>
        <c:axId val="1600434368"/>
        <c:axId val="1600431040"/>
      </c:barChart>
      <c:catAx>
        <c:axId val="1600434368"/>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200" b="0" i="0" u="none" strike="noStrike" kern="1200" baseline="0">
                <a:solidFill>
                  <a:schemeClr val="tx1"/>
                </a:solidFill>
                <a:latin typeface="+mn-lt"/>
                <a:ea typeface="+mn-ea"/>
                <a:cs typeface="+mn-cs"/>
              </a:defRPr>
            </a:pPr>
            <a:endParaRPr lang="en-US"/>
          </a:p>
        </c:txPr>
        <c:crossAx val="1600431040"/>
        <c:crosses val="autoZero"/>
        <c:auto val="1"/>
        <c:lblAlgn val="ctr"/>
        <c:lblOffset val="100"/>
        <c:noMultiLvlLbl val="0"/>
      </c:catAx>
      <c:valAx>
        <c:axId val="1600431040"/>
        <c:scaling>
          <c:orientation val="minMax"/>
        </c:scaling>
        <c:delete val="0"/>
        <c:axPos val="l"/>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200" b="0" i="0" u="none" strike="noStrike" kern="1200" baseline="0">
                <a:solidFill>
                  <a:schemeClr val="tx1"/>
                </a:solidFill>
                <a:latin typeface="+mn-lt"/>
                <a:ea typeface="+mn-ea"/>
                <a:cs typeface="+mn-cs"/>
              </a:defRPr>
            </a:pPr>
            <a:endParaRPr lang="en-US"/>
          </a:p>
        </c:txPr>
        <c:crossAx val="1600434368"/>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200" b="0" i="0" u="none" strike="noStrike" kern="1200" baseline="0">
              <a:solidFill>
                <a:schemeClr val="tx1"/>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200">
          <a:solidFill>
            <a:schemeClr val="tx1"/>
          </a:solidFill>
        </a:defRPr>
      </a:pPr>
      <a:endParaRPr lang="en-US"/>
    </a:p>
  </c:txPr>
  <c:externalData r:id="rId3">
    <c:autoUpdate val="0"/>
  </c:externalData>
</c:chartSpace>
</file>

<file path=ppt/charts/chart5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barChart>
        <c:barDir val="bar"/>
        <c:grouping val="percentStacked"/>
        <c:varyColors val="0"/>
        <c:ser>
          <c:idx val="0"/>
          <c:order val="0"/>
          <c:tx>
            <c:strRef>
              <c:f>Sheet1!$B$1</c:f>
              <c:strCache>
                <c:ptCount val="1"/>
                <c:pt idx="0">
                  <c:v>Content</c:v>
                </c:pt>
              </c:strCache>
            </c:strRef>
          </c:tx>
          <c:spPr>
            <a:solidFill>
              <a:schemeClr val="accent5"/>
            </a:solidFill>
            <a:ln>
              <a:noFill/>
            </a:ln>
            <a:effectLst/>
          </c:spPr>
          <c:invertIfNegative val="0"/>
          <c:dLbls>
            <c:dLbl>
              <c:idx val="0"/>
              <c:tx>
                <c:rich>
                  <a:bodyPr/>
                  <a:lstStyle/>
                  <a:p>
                    <a:fld id="{927295F2-0070-498F-8CE2-B24C0EBBE788}" type="VALUE">
                      <a:rPr lang="en-US" smtClean="0"/>
                      <a:pPr/>
                      <a:t>[VALUE]</a:t>
                    </a:fld>
                    <a:r>
                      <a:rPr lang="en-US" dirty="0"/>
                      <a:t>%</a:t>
                    </a:r>
                  </a:p>
                </c:rich>
              </c:tx>
              <c:dLblPos val="ctr"/>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0-299D-41A8-9642-B8BD0903347B}"/>
                </c:ext>
              </c:extLst>
            </c:dLbl>
            <c:spPr>
              <a:noFill/>
              <a:ln>
                <a:noFill/>
              </a:ln>
              <a:effectLst/>
            </c:spPr>
            <c:txPr>
              <a:bodyPr rot="0" spcFirstLastPara="1" vertOverflow="ellipsis" vert="horz" wrap="square" anchor="ctr" anchorCtr="1"/>
              <a:lstStyle/>
              <a:p>
                <a:pPr>
                  <a:defRPr sz="2400" b="0"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Sheet1!$B$2</c:f>
              <c:numCache>
                <c:formatCode>General</c:formatCode>
                <c:ptCount val="1"/>
                <c:pt idx="0">
                  <c:v>55</c:v>
                </c:pt>
              </c:numCache>
            </c:numRef>
          </c:val>
          <c:extLst>
            <c:ext xmlns:c16="http://schemas.microsoft.com/office/drawing/2014/chart" uri="{C3380CC4-5D6E-409C-BE32-E72D297353CC}">
              <c16:uniqueId val="{00000001-299D-41A8-9642-B8BD0903347B}"/>
            </c:ext>
          </c:extLst>
        </c:ser>
        <c:ser>
          <c:idx val="1"/>
          <c:order val="1"/>
          <c:tx>
            <c:strRef>
              <c:f>Sheet1!$C$1</c:f>
              <c:strCache>
                <c:ptCount val="1"/>
                <c:pt idx="0">
                  <c:v>Marketing</c:v>
                </c:pt>
              </c:strCache>
            </c:strRef>
          </c:tx>
          <c:spPr>
            <a:solidFill>
              <a:schemeClr val="accent1"/>
            </a:solidFill>
            <a:ln>
              <a:noFill/>
            </a:ln>
            <a:effectLst/>
          </c:spPr>
          <c:invertIfNegative val="0"/>
          <c:dLbls>
            <c:dLbl>
              <c:idx val="0"/>
              <c:layout>
                <c:manualLayout>
                  <c:x val="2.9945180911697362E-2"/>
                  <c:y val="0"/>
                </c:manualLayout>
              </c:layout>
              <c:tx>
                <c:rich>
                  <a:bodyPr/>
                  <a:lstStyle/>
                  <a:p>
                    <a:fld id="{058254E3-1375-4DA0-9A91-E9CDB7F82E6C}" type="VALUE">
                      <a:rPr lang="en-US" smtClean="0"/>
                      <a:pPr/>
                      <a:t>[VALUE]</a:t>
                    </a:fld>
                    <a:r>
                      <a:rPr lang="en-US" dirty="0"/>
                      <a:t>%</a:t>
                    </a:r>
                  </a:p>
                </c:rich>
              </c:tx>
              <c:dLblPos val="ctr"/>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2-299D-41A8-9642-B8BD0903347B}"/>
                </c:ext>
              </c:extLst>
            </c:dLbl>
            <c:spPr>
              <a:noFill/>
              <a:ln>
                <a:noFill/>
              </a:ln>
              <a:effectLst/>
            </c:spPr>
            <c:txPr>
              <a:bodyPr rot="0" spcFirstLastPara="1" vertOverflow="ellipsis" vert="horz" wrap="square" anchor="ctr" anchorCtr="1"/>
              <a:lstStyle/>
              <a:p>
                <a:pPr>
                  <a:defRPr sz="2400" b="0"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Sheet1!$C$2</c:f>
              <c:numCache>
                <c:formatCode>General</c:formatCode>
                <c:ptCount val="1"/>
                <c:pt idx="0">
                  <c:v>20</c:v>
                </c:pt>
              </c:numCache>
            </c:numRef>
          </c:val>
          <c:extLst>
            <c:ext xmlns:c16="http://schemas.microsoft.com/office/drawing/2014/chart" uri="{C3380CC4-5D6E-409C-BE32-E72D297353CC}">
              <c16:uniqueId val="{00000003-299D-41A8-9642-B8BD0903347B}"/>
            </c:ext>
          </c:extLst>
        </c:ser>
        <c:ser>
          <c:idx val="2"/>
          <c:order val="2"/>
          <c:tx>
            <c:strRef>
              <c:f>Sheet1!$D$1</c:f>
              <c:strCache>
                <c:ptCount val="1"/>
                <c:pt idx="0">
                  <c:v>Technology</c:v>
                </c:pt>
              </c:strCache>
            </c:strRef>
          </c:tx>
          <c:spPr>
            <a:solidFill>
              <a:schemeClr val="accent2"/>
            </a:solidFill>
            <a:ln>
              <a:noFill/>
            </a:ln>
            <a:effectLst/>
          </c:spPr>
          <c:invertIfNegative val="0"/>
          <c:dLbls>
            <c:dLbl>
              <c:idx val="0"/>
              <c:layout>
                <c:manualLayout>
                  <c:x val="1.9579541365340639E-2"/>
                  <c:y val="0"/>
                </c:manualLayout>
              </c:layout>
              <c:tx>
                <c:rich>
                  <a:bodyPr/>
                  <a:lstStyle/>
                  <a:p>
                    <a:fld id="{CBE1A4EE-5D14-4DDE-B4E3-417B8579F616}" type="VALUE">
                      <a:rPr lang="en-US" smtClean="0"/>
                      <a:pPr/>
                      <a:t>[VALUE]</a:t>
                    </a:fld>
                    <a:r>
                      <a:rPr lang="en-US" dirty="0"/>
                      <a:t>%</a:t>
                    </a:r>
                  </a:p>
                </c:rich>
              </c:tx>
              <c:dLblPos val="ctr"/>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4-299D-41A8-9642-B8BD0903347B}"/>
                </c:ext>
              </c:extLst>
            </c:dLbl>
            <c:spPr>
              <a:noFill/>
              <a:ln>
                <a:noFill/>
              </a:ln>
              <a:effectLst/>
            </c:spPr>
            <c:txPr>
              <a:bodyPr rot="0" spcFirstLastPara="1" vertOverflow="ellipsis" vert="horz" wrap="square" anchor="ctr" anchorCtr="1"/>
              <a:lstStyle/>
              <a:p>
                <a:pPr>
                  <a:defRPr sz="2400" b="0"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Sheet1!$D$2</c:f>
              <c:numCache>
                <c:formatCode>General</c:formatCode>
                <c:ptCount val="1"/>
                <c:pt idx="0">
                  <c:v>15</c:v>
                </c:pt>
              </c:numCache>
            </c:numRef>
          </c:val>
          <c:extLst>
            <c:ext xmlns:c16="http://schemas.microsoft.com/office/drawing/2014/chart" uri="{C3380CC4-5D6E-409C-BE32-E72D297353CC}">
              <c16:uniqueId val="{00000005-299D-41A8-9642-B8BD0903347B}"/>
            </c:ext>
          </c:extLst>
        </c:ser>
        <c:ser>
          <c:idx val="3"/>
          <c:order val="3"/>
          <c:tx>
            <c:strRef>
              <c:f>Sheet1!$E$1</c:f>
              <c:strCache>
                <c:ptCount val="1"/>
                <c:pt idx="0">
                  <c:v>Other</c:v>
                </c:pt>
              </c:strCache>
            </c:strRef>
          </c:tx>
          <c:spPr>
            <a:solidFill>
              <a:schemeClr val="accent4"/>
            </a:solidFill>
            <a:ln>
              <a:noFill/>
            </a:ln>
            <a:effectLst/>
          </c:spPr>
          <c:invertIfNegative val="0"/>
          <c:dLbls>
            <c:dLbl>
              <c:idx val="0"/>
              <c:layout>
                <c:manualLayout>
                  <c:x val="2.3034754547457885E-3"/>
                  <c:y val="-0.42753039111631103"/>
                </c:manualLayout>
              </c:layout>
              <c:tx>
                <c:rich>
                  <a:bodyPr/>
                  <a:lstStyle/>
                  <a:p>
                    <a:fld id="{B82D5149-300E-4E28-B767-53C072F569CB}" type="VALUE">
                      <a:rPr lang="en-US" sz="2400" b="1" smtClean="0">
                        <a:solidFill>
                          <a:schemeClr val="tx1"/>
                        </a:solidFill>
                      </a:rPr>
                      <a:pPr/>
                      <a:t>[VALUE]</a:t>
                    </a:fld>
                    <a:r>
                      <a:rPr lang="en-US" sz="2400" b="1" dirty="0">
                        <a:solidFill>
                          <a:schemeClr val="tx1"/>
                        </a:solidFill>
                      </a:rPr>
                      <a:t>%</a:t>
                    </a:r>
                  </a:p>
                </c:rich>
              </c:tx>
              <c:dLblPos val="ctr"/>
              <c:showLegendKey val="0"/>
              <c:showVal val="1"/>
              <c:showCatName val="0"/>
              <c:showSerName val="0"/>
              <c:showPercent val="0"/>
              <c:showBubbleSize val="0"/>
              <c:extLst>
                <c:ext xmlns:c15="http://schemas.microsoft.com/office/drawing/2012/chart" uri="{CE6537A1-D6FC-4f65-9D91-7224C49458BB}">
                  <c15:layout>
                    <c:manualLayout>
                      <c:w val="6.2239906787235774E-2"/>
                      <c:h val="0.13386572966944041"/>
                    </c:manualLayout>
                  </c15:layout>
                  <c15:dlblFieldTable/>
                  <c15:showDataLabelsRange val="0"/>
                </c:ext>
                <c:ext xmlns:c16="http://schemas.microsoft.com/office/drawing/2014/chart" uri="{C3380CC4-5D6E-409C-BE32-E72D297353CC}">
                  <c16:uniqueId val="{00000006-299D-41A8-9642-B8BD0903347B}"/>
                </c:ext>
              </c:extLst>
            </c:dLbl>
            <c:spPr>
              <a:noFill/>
              <a:ln>
                <a:noFill/>
              </a:ln>
              <a:effectLst/>
            </c:spPr>
            <c:txPr>
              <a:bodyPr rot="0" spcFirstLastPara="1" vertOverflow="ellipsis" vert="horz" wrap="square" anchor="ctr" anchorCtr="1"/>
              <a:lstStyle/>
              <a:p>
                <a:pPr>
                  <a:defRPr sz="2400" b="0"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Sheet1!$E$2</c:f>
              <c:numCache>
                <c:formatCode>General</c:formatCode>
                <c:ptCount val="1"/>
                <c:pt idx="0">
                  <c:v>10</c:v>
                </c:pt>
              </c:numCache>
            </c:numRef>
          </c:val>
          <c:extLst>
            <c:ext xmlns:c16="http://schemas.microsoft.com/office/drawing/2014/chart" uri="{C3380CC4-5D6E-409C-BE32-E72D297353CC}">
              <c16:uniqueId val="{00000007-299D-41A8-9642-B8BD0903347B}"/>
            </c:ext>
          </c:extLst>
        </c:ser>
        <c:dLbls>
          <c:dLblPos val="ctr"/>
          <c:showLegendKey val="0"/>
          <c:showVal val="1"/>
          <c:showCatName val="0"/>
          <c:showSerName val="0"/>
          <c:showPercent val="0"/>
          <c:showBubbleSize val="0"/>
        </c:dLbls>
        <c:gapWidth val="35"/>
        <c:overlap val="100"/>
        <c:axId val="1902289440"/>
        <c:axId val="1902291936"/>
      </c:barChart>
      <c:catAx>
        <c:axId val="1902289440"/>
        <c:scaling>
          <c:orientation val="minMax"/>
        </c:scaling>
        <c:delete val="1"/>
        <c:axPos val="l"/>
        <c:numFmt formatCode="General" sourceLinked="1"/>
        <c:majorTickMark val="none"/>
        <c:minorTickMark val="none"/>
        <c:tickLblPos val="nextTo"/>
        <c:crossAx val="1902291936"/>
        <c:crosses val="autoZero"/>
        <c:auto val="1"/>
        <c:lblAlgn val="ctr"/>
        <c:lblOffset val="100"/>
        <c:noMultiLvlLbl val="0"/>
      </c:catAx>
      <c:valAx>
        <c:axId val="1902291936"/>
        <c:scaling>
          <c:orientation val="minMax"/>
        </c:scaling>
        <c:delete val="1"/>
        <c:axPos val="b"/>
        <c:numFmt formatCode="0%" sourceLinked="1"/>
        <c:majorTickMark val="none"/>
        <c:minorTickMark val="none"/>
        <c:tickLblPos val="nextTo"/>
        <c:crossAx val="1902289440"/>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2400">
          <a:solidFill>
            <a:schemeClr val="bg1"/>
          </a:solidFill>
        </a:defRPr>
      </a:pPr>
      <a:endParaRPr lang="en-US"/>
    </a:p>
  </c:txPr>
  <c:externalData r:id="rId3">
    <c:autoUpdate val="0"/>
  </c:externalData>
</c:chartSpace>
</file>

<file path=ppt/charts/chart5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percentStacked"/>
        <c:varyColors val="0"/>
        <c:ser>
          <c:idx val="0"/>
          <c:order val="0"/>
          <c:tx>
            <c:strRef>
              <c:f>Sheet1!$B$1</c:f>
              <c:strCache>
                <c:ptCount val="1"/>
                <c:pt idx="0">
                  <c:v>Series 1</c:v>
                </c:pt>
              </c:strCache>
            </c:strRef>
          </c:tx>
          <c:spPr>
            <a:solidFill>
              <a:schemeClr val="accent1"/>
            </a:solidFill>
            <a:ln>
              <a:noFill/>
            </a:ln>
            <a:effectLst/>
          </c:spPr>
          <c:invertIfNegative val="0"/>
          <c:dLbls>
            <c:dLbl>
              <c:idx val="0"/>
              <c:tx>
                <c:rich>
                  <a:bodyPr/>
                  <a:lstStyle/>
                  <a:p>
                    <a:fld id="{15B4EBB3-1F87-4759-BB22-BFF344D412C6}" type="VALUE">
                      <a:rPr lang="en-US">
                        <a:solidFill>
                          <a:schemeClr val="bg1"/>
                        </a:solidFill>
                      </a:rPr>
                      <a:pPr/>
                      <a:t>[VALUE]</a:t>
                    </a:fld>
                    <a:endParaRPr lang="en-PH"/>
                  </a:p>
                </c:rich>
              </c:tx>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4-EA3C-4EAC-AE63-EC778EB30C2E}"/>
                </c:ext>
              </c:extLst>
            </c:dLbl>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lumMod val="75000"/>
                        <a:lumOff val="25000"/>
                      </a:schemeClr>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Sheet1!$B$2</c:f>
              <c:numCache>
                <c:formatCode>General</c:formatCode>
                <c:ptCount val="1"/>
                <c:pt idx="0">
                  <c:v>4.3</c:v>
                </c:pt>
              </c:numCache>
            </c:numRef>
          </c:val>
          <c:extLst>
            <c:ext xmlns:c16="http://schemas.microsoft.com/office/drawing/2014/chart" uri="{C3380CC4-5D6E-409C-BE32-E72D297353CC}">
              <c16:uniqueId val="{00000000-EA3C-4EAC-AE63-EC778EB30C2E}"/>
            </c:ext>
          </c:extLst>
        </c:ser>
        <c:dLbls>
          <c:showLegendKey val="0"/>
          <c:showVal val="0"/>
          <c:showCatName val="0"/>
          <c:showSerName val="0"/>
          <c:showPercent val="0"/>
          <c:showBubbleSize val="0"/>
        </c:dLbls>
        <c:gapWidth val="0"/>
        <c:overlap val="100"/>
        <c:axId val="958217024"/>
        <c:axId val="958199552"/>
      </c:barChart>
      <c:catAx>
        <c:axId val="958217024"/>
        <c:scaling>
          <c:orientation val="minMax"/>
        </c:scaling>
        <c:delete val="1"/>
        <c:axPos val="l"/>
        <c:numFmt formatCode="General" sourceLinked="1"/>
        <c:majorTickMark val="none"/>
        <c:minorTickMark val="none"/>
        <c:tickLblPos val="nextTo"/>
        <c:crossAx val="958199552"/>
        <c:crosses val="autoZero"/>
        <c:auto val="1"/>
        <c:lblAlgn val="ctr"/>
        <c:lblOffset val="100"/>
        <c:noMultiLvlLbl val="0"/>
      </c:catAx>
      <c:valAx>
        <c:axId val="958199552"/>
        <c:scaling>
          <c:orientation val="minMax"/>
        </c:scaling>
        <c:delete val="1"/>
        <c:axPos val="b"/>
        <c:numFmt formatCode="0%" sourceLinked="1"/>
        <c:majorTickMark val="none"/>
        <c:minorTickMark val="none"/>
        <c:tickLblPos val="nextTo"/>
        <c:crossAx val="958217024"/>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hart5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percentStacked"/>
        <c:varyColors val="0"/>
        <c:ser>
          <c:idx val="0"/>
          <c:order val="0"/>
          <c:tx>
            <c:strRef>
              <c:f>Sheet1!$B$1</c:f>
              <c:strCache>
                <c:ptCount val="1"/>
                <c:pt idx="0">
                  <c:v>Series 1</c:v>
                </c:pt>
              </c:strCache>
            </c:strRef>
          </c:tx>
          <c:spPr>
            <a:solidFill>
              <a:schemeClr val="accent1"/>
            </a:solidFill>
            <a:ln>
              <a:noFill/>
            </a:ln>
            <a:effectLst/>
          </c:spPr>
          <c:invertIfNegative val="0"/>
          <c:dLbls>
            <c:dLbl>
              <c:idx val="0"/>
              <c:tx>
                <c:rich>
                  <a:bodyPr/>
                  <a:lstStyle/>
                  <a:p>
                    <a:fld id="{19F93FEF-B2B9-4B97-868D-EFA03AE3114C}" type="VALUE">
                      <a:rPr lang="en-US">
                        <a:solidFill>
                          <a:schemeClr val="bg1"/>
                        </a:solidFill>
                      </a:rPr>
                      <a:pPr/>
                      <a:t>[VALUE]</a:t>
                    </a:fld>
                    <a:endParaRPr lang="en-PH"/>
                  </a:p>
                </c:rich>
              </c:tx>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0-2819-45AB-9C8C-D39C134FFFFD}"/>
                </c:ext>
              </c:extLst>
            </c:dLbl>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lumMod val="75000"/>
                        <a:lumOff val="25000"/>
                      </a:schemeClr>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Sheet1!$B$2</c:f>
              <c:numCache>
                <c:formatCode>General</c:formatCode>
                <c:ptCount val="1"/>
                <c:pt idx="0">
                  <c:v>4.3</c:v>
                </c:pt>
              </c:numCache>
            </c:numRef>
          </c:val>
          <c:extLst>
            <c:ext xmlns:c16="http://schemas.microsoft.com/office/drawing/2014/chart" uri="{C3380CC4-5D6E-409C-BE32-E72D297353CC}">
              <c16:uniqueId val="{00000000-EA3C-4EAC-AE63-EC778EB30C2E}"/>
            </c:ext>
          </c:extLst>
        </c:ser>
        <c:dLbls>
          <c:showLegendKey val="0"/>
          <c:showVal val="0"/>
          <c:showCatName val="0"/>
          <c:showSerName val="0"/>
          <c:showPercent val="0"/>
          <c:showBubbleSize val="0"/>
        </c:dLbls>
        <c:gapWidth val="0"/>
        <c:overlap val="100"/>
        <c:axId val="958217024"/>
        <c:axId val="958199552"/>
      </c:barChart>
      <c:catAx>
        <c:axId val="958217024"/>
        <c:scaling>
          <c:orientation val="minMax"/>
        </c:scaling>
        <c:delete val="1"/>
        <c:axPos val="l"/>
        <c:numFmt formatCode="General" sourceLinked="1"/>
        <c:majorTickMark val="none"/>
        <c:minorTickMark val="none"/>
        <c:tickLblPos val="nextTo"/>
        <c:crossAx val="958199552"/>
        <c:crosses val="autoZero"/>
        <c:auto val="1"/>
        <c:lblAlgn val="ctr"/>
        <c:lblOffset val="100"/>
        <c:noMultiLvlLbl val="0"/>
      </c:catAx>
      <c:valAx>
        <c:axId val="958199552"/>
        <c:scaling>
          <c:orientation val="minMax"/>
        </c:scaling>
        <c:delete val="1"/>
        <c:axPos val="b"/>
        <c:numFmt formatCode="0%" sourceLinked="1"/>
        <c:majorTickMark val="none"/>
        <c:minorTickMark val="none"/>
        <c:tickLblPos val="nextTo"/>
        <c:crossAx val="958217024"/>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hart5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percentStacked"/>
        <c:varyColors val="0"/>
        <c:ser>
          <c:idx val="0"/>
          <c:order val="0"/>
          <c:tx>
            <c:strRef>
              <c:f>Sheet1!$B$1</c:f>
              <c:strCache>
                <c:ptCount val="1"/>
                <c:pt idx="0">
                  <c:v>Series 1</c:v>
                </c:pt>
              </c:strCache>
            </c:strRef>
          </c:tx>
          <c:spPr>
            <a:solidFill>
              <a:schemeClr val="accent1"/>
            </a:solidFill>
            <a:ln>
              <a:noFill/>
            </a:ln>
            <a:effectLst/>
          </c:spPr>
          <c:invertIfNegative val="0"/>
          <c:dLbls>
            <c:dLbl>
              <c:idx val="0"/>
              <c:tx>
                <c:rich>
                  <a:bodyPr/>
                  <a:lstStyle/>
                  <a:p>
                    <a:fld id="{A991E888-5818-4B94-9ABC-9DD4482ECC53}" type="VALUE">
                      <a:rPr lang="en-US">
                        <a:solidFill>
                          <a:schemeClr val="bg1"/>
                        </a:solidFill>
                      </a:rPr>
                      <a:pPr/>
                      <a:t>[VALUE]</a:t>
                    </a:fld>
                    <a:endParaRPr lang="en-PH"/>
                  </a:p>
                </c:rich>
              </c:tx>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0-A6B0-440E-A613-6A5AE7AC0794}"/>
                </c:ext>
              </c:extLst>
            </c:dLbl>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lumMod val="75000"/>
                        <a:lumOff val="25000"/>
                      </a:schemeClr>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Sheet1!$B$2</c:f>
              <c:numCache>
                <c:formatCode>General</c:formatCode>
                <c:ptCount val="1"/>
                <c:pt idx="0">
                  <c:v>4.3</c:v>
                </c:pt>
              </c:numCache>
            </c:numRef>
          </c:val>
          <c:extLst>
            <c:ext xmlns:c16="http://schemas.microsoft.com/office/drawing/2014/chart" uri="{C3380CC4-5D6E-409C-BE32-E72D297353CC}">
              <c16:uniqueId val="{00000000-EA3C-4EAC-AE63-EC778EB30C2E}"/>
            </c:ext>
          </c:extLst>
        </c:ser>
        <c:dLbls>
          <c:showLegendKey val="0"/>
          <c:showVal val="0"/>
          <c:showCatName val="0"/>
          <c:showSerName val="0"/>
          <c:showPercent val="0"/>
          <c:showBubbleSize val="0"/>
        </c:dLbls>
        <c:gapWidth val="0"/>
        <c:overlap val="100"/>
        <c:axId val="958217024"/>
        <c:axId val="958199552"/>
      </c:barChart>
      <c:catAx>
        <c:axId val="958217024"/>
        <c:scaling>
          <c:orientation val="minMax"/>
        </c:scaling>
        <c:delete val="1"/>
        <c:axPos val="l"/>
        <c:numFmt formatCode="General" sourceLinked="1"/>
        <c:majorTickMark val="none"/>
        <c:minorTickMark val="none"/>
        <c:tickLblPos val="nextTo"/>
        <c:crossAx val="958199552"/>
        <c:crosses val="autoZero"/>
        <c:auto val="1"/>
        <c:lblAlgn val="ctr"/>
        <c:lblOffset val="100"/>
        <c:noMultiLvlLbl val="0"/>
      </c:catAx>
      <c:valAx>
        <c:axId val="958199552"/>
        <c:scaling>
          <c:orientation val="minMax"/>
        </c:scaling>
        <c:delete val="1"/>
        <c:axPos val="b"/>
        <c:numFmt formatCode="0%" sourceLinked="1"/>
        <c:majorTickMark val="none"/>
        <c:minorTickMark val="none"/>
        <c:tickLblPos val="nextTo"/>
        <c:crossAx val="958217024"/>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hart5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percentStacked"/>
        <c:varyColors val="0"/>
        <c:ser>
          <c:idx val="0"/>
          <c:order val="0"/>
          <c:tx>
            <c:strRef>
              <c:f>Sheet1!$B$1</c:f>
              <c:strCache>
                <c:ptCount val="1"/>
                <c:pt idx="0">
                  <c:v>Series 1</c:v>
                </c:pt>
              </c:strCache>
            </c:strRef>
          </c:tx>
          <c:spPr>
            <a:solidFill>
              <a:schemeClr val="accent1"/>
            </a:solidFill>
            <a:ln>
              <a:noFill/>
            </a:ln>
            <a:effectLst/>
          </c:spPr>
          <c:invertIfNegative val="0"/>
          <c:dLbls>
            <c:dLbl>
              <c:idx val="0"/>
              <c:tx>
                <c:rich>
                  <a:bodyPr/>
                  <a:lstStyle/>
                  <a:p>
                    <a:fld id="{E80616CC-D1D2-4CD3-B92B-992A2BC0A541}" type="VALUE">
                      <a:rPr lang="en-US">
                        <a:solidFill>
                          <a:schemeClr val="bg1"/>
                        </a:solidFill>
                      </a:rPr>
                      <a:pPr/>
                      <a:t>[VALUE]</a:t>
                    </a:fld>
                    <a:endParaRPr lang="en-PH"/>
                  </a:p>
                </c:rich>
              </c:tx>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0-77D5-4B61-867D-3F7FDC3BB225}"/>
                </c:ext>
              </c:extLst>
            </c:dLbl>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lumMod val="75000"/>
                        <a:lumOff val="25000"/>
                      </a:schemeClr>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Sheet1!$B$2</c:f>
              <c:numCache>
                <c:formatCode>General</c:formatCode>
                <c:ptCount val="1"/>
                <c:pt idx="0">
                  <c:v>4.3</c:v>
                </c:pt>
              </c:numCache>
            </c:numRef>
          </c:val>
          <c:extLst>
            <c:ext xmlns:c16="http://schemas.microsoft.com/office/drawing/2014/chart" uri="{C3380CC4-5D6E-409C-BE32-E72D297353CC}">
              <c16:uniqueId val="{00000000-EA3C-4EAC-AE63-EC778EB30C2E}"/>
            </c:ext>
          </c:extLst>
        </c:ser>
        <c:dLbls>
          <c:showLegendKey val="0"/>
          <c:showVal val="0"/>
          <c:showCatName val="0"/>
          <c:showSerName val="0"/>
          <c:showPercent val="0"/>
          <c:showBubbleSize val="0"/>
        </c:dLbls>
        <c:gapWidth val="0"/>
        <c:overlap val="100"/>
        <c:axId val="958217024"/>
        <c:axId val="958199552"/>
      </c:barChart>
      <c:catAx>
        <c:axId val="958217024"/>
        <c:scaling>
          <c:orientation val="minMax"/>
        </c:scaling>
        <c:delete val="1"/>
        <c:axPos val="l"/>
        <c:numFmt formatCode="General" sourceLinked="1"/>
        <c:majorTickMark val="none"/>
        <c:minorTickMark val="none"/>
        <c:tickLblPos val="nextTo"/>
        <c:crossAx val="958199552"/>
        <c:crosses val="autoZero"/>
        <c:auto val="1"/>
        <c:lblAlgn val="ctr"/>
        <c:lblOffset val="100"/>
        <c:noMultiLvlLbl val="0"/>
      </c:catAx>
      <c:valAx>
        <c:axId val="958199552"/>
        <c:scaling>
          <c:orientation val="minMax"/>
        </c:scaling>
        <c:delete val="1"/>
        <c:axPos val="b"/>
        <c:numFmt formatCode="0%" sourceLinked="1"/>
        <c:majorTickMark val="none"/>
        <c:minorTickMark val="none"/>
        <c:tickLblPos val="nextTo"/>
        <c:crossAx val="958217024"/>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stacked"/>
        <c:varyColors val="0"/>
        <c:ser>
          <c:idx val="0"/>
          <c:order val="0"/>
          <c:tx>
            <c:strRef>
              <c:f>Sheet1!$B$1</c:f>
              <c:strCache>
                <c:ptCount val="1"/>
                <c:pt idx="0">
                  <c:v>Series 1</c:v>
                </c:pt>
              </c:strCache>
            </c:strRef>
          </c:tx>
          <c:spPr>
            <a:solidFill>
              <a:schemeClr val="accent1"/>
            </a:solidFill>
            <a:ln>
              <a:noFill/>
            </a:ln>
            <a:effectLst/>
          </c:spPr>
          <c:invertIfNegative val="0"/>
          <c:cat>
            <c:strRef>
              <c:f>Sheet1!$A$2:$A$5</c:f>
              <c:strCache>
                <c:ptCount val="4"/>
                <c:pt idx="0">
                  <c:v>Category 1</c:v>
                </c:pt>
                <c:pt idx="1">
                  <c:v>Category 2</c:v>
                </c:pt>
                <c:pt idx="2">
                  <c:v>Category 3</c:v>
                </c:pt>
                <c:pt idx="3">
                  <c:v>Category 4</c:v>
                </c:pt>
              </c:strCache>
            </c:strRef>
          </c:cat>
          <c:val>
            <c:numRef>
              <c:f>Sheet1!$B$2:$B$5</c:f>
              <c:numCache>
                <c:formatCode>General</c:formatCode>
                <c:ptCount val="4"/>
                <c:pt idx="0">
                  <c:v>4.3</c:v>
                </c:pt>
                <c:pt idx="1">
                  <c:v>2.5</c:v>
                </c:pt>
                <c:pt idx="2">
                  <c:v>3.5</c:v>
                </c:pt>
                <c:pt idx="3">
                  <c:v>4.5</c:v>
                </c:pt>
              </c:numCache>
            </c:numRef>
          </c:val>
          <c:extLst>
            <c:ext xmlns:c16="http://schemas.microsoft.com/office/drawing/2014/chart" uri="{C3380CC4-5D6E-409C-BE32-E72D297353CC}">
              <c16:uniqueId val="{00000000-BBEB-44BE-8348-636604565255}"/>
            </c:ext>
          </c:extLst>
        </c:ser>
        <c:ser>
          <c:idx val="1"/>
          <c:order val="1"/>
          <c:tx>
            <c:strRef>
              <c:f>Sheet1!$C$1</c:f>
              <c:strCache>
                <c:ptCount val="1"/>
                <c:pt idx="0">
                  <c:v>Series 2</c:v>
                </c:pt>
              </c:strCache>
            </c:strRef>
          </c:tx>
          <c:spPr>
            <a:solidFill>
              <a:schemeClr val="accent2"/>
            </a:solidFill>
            <a:ln>
              <a:noFill/>
            </a:ln>
            <a:effectLst/>
          </c:spPr>
          <c:invertIfNegative val="0"/>
          <c:cat>
            <c:strRef>
              <c:f>Sheet1!$A$2:$A$5</c:f>
              <c:strCache>
                <c:ptCount val="4"/>
                <c:pt idx="0">
                  <c:v>Category 1</c:v>
                </c:pt>
                <c:pt idx="1">
                  <c:v>Category 2</c:v>
                </c:pt>
                <c:pt idx="2">
                  <c:v>Category 3</c:v>
                </c:pt>
                <c:pt idx="3">
                  <c:v>Category 4</c:v>
                </c:pt>
              </c:strCache>
            </c:strRef>
          </c:cat>
          <c:val>
            <c:numRef>
              <c:f>Sheet1!$C$2:$C$5</c:f>
              <c:numCache>
                <c:formatCode>General</c:formatCode>
                <c:ptCount val="4"/>
                <c:pt idx="0">
                  <c:v>2.4</c:v>
                </c:pt>
                <c:pt idx="1">
                  <c:v>4.4000000000000004</c:v>
                </c:pt>
                <c:pt idx="2">
                  <c:v>1.8</c:v>
                </c:pt>
                <c:pt idx="3">
                  <c:v>2.8</c:v>
                </c:pt>
              </c:numCache>
            </c:numRef>
          </c:val>
          <c:extLst>
            <c:ext xmlns:c16="http://schemas.microsoft.com/office/drawing/2014/chart" uri="{C3380CC4-5D6E-409C-BE32-E72D297353CC}">
              <c16:uniqueId val="{00000001-BBEB-44BE-8348-636604565255}"/>
            </c:ext>
          </c:extLst>
        </c:ser>
        <c:ser>
          <c:idx val="2"/>
          <c:order val="2"/>
          <c:tx>
            <c:strRef>
              <c:f>Sheet1!$D$1</c:f>
              <c:strCache>
                <c:ptCount val="1"/>
                <c:pt idx="0">
                  <c:v>Series 3</c:v>
                </c:pt>
              </c:strCache>
            </c:strRef>
          </c:tx>
          <c:spPr>
            <a:solidFill>
              <a:schemeClr val="accent3"/>
            </a:solidFill>
            <a:ln>
              <a:noFill/>
            </a:ln>
            <a:effectLst/>
          </c:spPr>
          <c:invertIfNegative val="0"/>
          <c:cat>
            <c:strRef>
              <c:f>Sheet1!$A$2:$A$5</c:f>
              <c:strCache>
                <c:ptCount val="4"/>
                <c:pt idx="0">
                  <c:v>Category 1</c:v>
                </c:pt>
                <c:pt idx="1">
                  <c:v>Category 2</c:v>
                </c:pt>
                <c:pt idx="2">
                  <c:v>Category 3</c:v>
                </c:pt>
                <c:pt idx="3">
                  <c:v>Category 4</c:v>
                </c:pt>
              </c:strCache>
            </c:strRef>
          </c:cat>
          <c:val>
            <c:numRef>
              <c:f>Sheet1!$D$2:$D$5</c:f>
              <c:numCache>
                <c:formatCode>General</c:formatCode>
                <c:ptCount val="4"/>
                <c:pt idx="0">
                  <c:v>2</c:v>
                </c:pt>
                <c:pt idx="1">
                  <c:v>2</c:v>
                </c:pt>
                <c:pt idx="2">
                  <c:v>3</c:v>
                </c:pt>
                <c:pt idx="3">
                  <c:v>5</c:v>
                </c:pt>
              </c:numCache>
            </c:numRef>
          </c:val>
          <c:extLst>
            <c:ext xmlns:c16="http://schemas.microsoft.com/office/drawing/2014/chart" uri="{C3380CC4-5D6E-409C-BE32-E72D297353CC}">
              <c16:uniqueId val="{00000002-BBEB-44BE-8348-636604565255}"/>
            </c:ext>
          </c:extLst>
        </c:ser>
        <c:dLbls>
          <c:showLegendKey val="0"/>
          <c:showVal val="0"/>
          <c:showCatName val="0"/>
          <c:showSerName val="0"/>
          <c:showPercent val="0"/>
          <c:showBubbleSize val="0"/>
        </c:dLbls>
        <c:gapWidth val="150"/>
        <c:overlap val="100"/>
        <c:axId val="1599346000"/>
        <c:axId val="1599346416"/>
      </c:barChart>
      <c:catAx>
        <c:axId val="1599346000"/>
        <c:scaling>
          <c:orientation val="minMax"/>
        </c:scaling>
        <c:delete val="0"/>
        <c:axPos val="l"/>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solidFill>
                <a:latin typeface="+mn-lt"/>
                <a:ea typeface="+mn-ea"/>
                <a:cs typeface="+mn-cs"/>
              </a:defRPr>
            </a:pPr>
            <a:endParaRPr lang="en-US"/>
          </a:p>
        </c:txPr>
        <c:crossAx val="1599346416"/>
        <c:crosses val="autoZero"/>
        <c:auto val="1"/>
        <c:lblAlgn val="ctr"/>
        <c:lblOffset val="100"/>
        <c:noMultiLvlLbl val="0"/>
      </c:catAx>
      <c:valAx>
        <c:axId val="1599346416"/>
        <c:scaling>
          <c:orientation val="minMax"/>
        </c:scaling>
        <c:delete val="0"/>
        <c:axPos val="b"/>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solidFill>
                <a:latin typeface="+mn-lt"/>
                <a:ea typeface="+mn-ea"/>
                <a:cs typeface="+mn-cs"/>
              </a:defRPr>
            </a:pPr>
            <a:endParaRPr lang="en-US"/>
          </a:p>
        </c:txPr>
        <c:crossAx val="1599346000"/>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197" b="0" i="0" u="none" strike="noStrike" kern="1200" baseline="0">
              <a:solidFill>
                <a:schemeClr val="tx1"/>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solidFill>
            <a:schemeClr val="tx1"/>
          </a:solidFill>
        </a:defRPr>
      </a:pPr>
      <a:endParaRPr lang="en-US"/>
    </a:p>
  </c:txPr>
  <c:externalData r:id="rId3">
    <c:autoUpdate val="0"/>
  </c:externalData>
</c:chartSpace>
</file>

<file path=ppt/charts/chart6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percentStacked"/>
        <c:varyColors val="0"/>
        <c:ser>
          <c:idx val="0"/>
          <c:order val="0"/>
          <c:tx>
            <c:strRef>
              <c:f>Sheet1!$B$1</c:f>
              <c:strCache>
                <c:ptCount val="1"/>
                <c:pt idx="0">
                  <c:v>Series 1</c:v>
                </c:pt>
              </c:strCache>
            </c:strRef>
          </c:tx>
          <c:spPr>
            <a:solidFill>
              <a:schemeClr val="accent1"/>
            </a:solidFill>
            <a:ln>
              <a:noFill/>
            </a:ln>
            <a:effectLst/>
          </c:spPr>
          <c:invertIfNegative val="0"/>
          <c:dLbls>
            <c:dLbl>
              <c:idx val="0"/>
              <c:tx>
                <c:rich>
                  <a:bodyPr/>
                  <a:lstStyle/>
                  <a:p>
                    <a:fld id="{A42B2E57-199B-43DF-AB90-5461AD776160}" type="VALUE">
                      <a:rPr lang="en-US">
                        <a:solidFill>
                          <a:schemeClr val="bg1"/>
                        </a:solidFill>
                      </a:rPr>
                      <a:pPr/>
                      <a:t>[VALUE]</a:t>
                    </a:fld>
                    <a:endParaRPr lang="en-PH"/>
                  </a:p>
                </c:rich>
              </c:tx>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0-EE83-4DF6-920C-E7C49972A011}"/>
                </c:ext>
              </c:extLst>
            </c:dLbl>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lumMod val="75000"/>
                        <a:lumOff val="25000"/>
                      </a:schemeClr>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Sheet1!$B$2</c:f>
              <c:numCache>
                <c:formatCode>General</c:formatCode>
                <c:ptCount val="1"/>
                <c:pt idx="0">
                  <c:v>4.3</c:v>
                </c:pt>
              </c:numCache>
            </c:numRef>
          </c:val>
          <c:extLst>
            <c:ext xmlns:c16="http://schemas.microsoft.com/office/drawing/2014/chart" uri="{C3380CC4-5D6E-409C-BE32-E72D297353CC}">
              <c16:uniqueId val="{00000000-EA3C-4EAC-AE63-EC778EB30C2E}"/>
            </c:ext>
          </c:extLst>
        </c:ser>
        <c:dLbls>
          <c:showLegendKey val="0"/>
          <c:showVal val="0"/>
          <c:showCatName val="0"/>
          <c:showSerName val="0"/>
          <c:showPercent val="0"/>
          <c:showBubbleSize val="0"/>
        </c:dLbls>
        <c:gapWidth val="0"/>
        <c:overlap val="100"/>
        <c:axId val="958217024"/>
        <c:axId val="958199552"/>
      </c:barChart>
      <c:catAx>
        <c:axId val="958217024"/>
        <c:scaling>
          <c:orientation val="minMax"/>
        </c:scaling>
        <c:delete val="1"/>
        <c:axPos val="l"/>
        <c:numFmt formatCode="General" sourceLinked="1"/>
        <c:majorTickMark val="none"/>
        <c:minorTickMark val="none"/>
        <c:tickLblPos val="nextTo"/>
        <c:crossAx val="958199552"/>
        <c:crosses val="autoZero"/>
        <c:auto val="1"/>
        <c:lblAlgn val="ctr"/>
        <c:lblOffset val="100"/>
        <c:noMultiLvlLbl val="0"/>
      </c:catAx>
      <c:valAx>
        <c:axId val="958199552"/>
        <c:scaling>
          <c:orientation val="minMax"/>
        </c:scaling>
        <c:delete val="1"/>
        <c:axPos val="b"/>
        <c:numFmt formatCode="0%" sourceLinked="1"/>
        <c:majorTickMark val="none"/>
        <c:minorTickMark val="none"/>
        <c:tickLblPos val="nextTo"/>
        <c:crossAx val="958217024"/>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hart6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percentStacked"/>
        <c:varyColors val="0"/>
        <c:ser>
          <c:idx val="0"/>
          <c:order val="0"/>
          <c:tx>
            <c:strRef>
              <c:f>Sheet1!$B$1</c:f>
              <c:strCache>
                <c:ptCount val="1"/>
                <c:pt idx="0">
                  <c:v>Series 1</c:v>
                </c:pt>
              </c:strCache>
            </c:strRef>
          </c:tx>
          <c:spPr>
            <a:solidFill>
              <a:schemeClr val="accent1"/>
            </a:solidFill>
            <a:ln>
              <a:noFill/>
            </a:ln>
            <a:effectLst/>
          </c:spPr>
          <c:invertIfNegative val="0"/>
          <c:dLbls>
            <c:dLbl>
              <c:idx val="0"/>
              <c:tx>
                <c:rich>
                  <a:bodyPr/>
                  <a:lstStyle/>
                  <a:p>
                    <a:fld id="{4A1F9411-E949-4AA9-A5D0-906E8F0426B6}" type="VALUE">
                      <a:rPr lang="en-US">
                        <a:solidFill>
                          <a:schemeClr val="bg1"/>
                        </a:solidFill>
                      </a:rPr>
                      <a:pPr/>
                      <a:t>[VALUE]</a:t>
                    </a:fld>
                    <a:endParaRPr lang="en-PH"/>
                  </a:p>
                </c:rich>
              </c:tx>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0-B78F-4918-8102-CD5FE8860C8F}"/>
                </c:ext>
              </c:extLst>
            </c:dLbl>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lumMod val="75000"/>
                        <a:lumOff val="25000"/>
                      </a:schemeClr>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Sheet1!$B$2</c:f>
              <c:numCache>
                <c:formatCode>General</c:formatCode>
                <c:ptCount val="1"/>
                <c:pt idx="0">
                  <c:v>4.3</c:v>
                </c:pt>
              </c:numCache>
            </c:numRef>
          </c:val>
          <c:extLst>
            <c:ext xmlns:c16="http://schemas.microsoft.com/office/drawing/2014/chart" uri="{C3380CC4-5D6E-409C-BE32-E72D297353CC}">
              <c16:uniqueId val="{00000000-EA3C-4EAC-AE63-EC778EB30C2E}"/>
            </c:ext>
          </c:extLst>
        </c:ser>
        <c:dLbls>
          <c:showLegendKey val="0"/>
          <c:showVal val="0"/>
          <c:showCatName val="0"/>
          <c:showSerName val="0"/>
          <c:showPercent val="0"/>
          <c:showBubbleSize val="0"/>
        </c:dLbls>
        <c:gapWidth val="0"/>
        <c:overlap val="100"/>
        <c:axId val="958217024"/>
        <c:axId val="958199552"/>
      </c:barChart>
      <c:catAx>
        <c:axId val="958217024"/>
        <c:scaling>
          <c:orientation val="minMax"/>
        </c:scaling>
        <c:delete val="1"/>
        <c:axPos val="l"/>
        <c:numFmt formatCode="General" sourceLinked="1"/>
        <c:majorTickMark val="none"/>
        <c:minorTickMark val="none"/>
        <c:tickLblPos val="nextTo"/>
        <c:crossAx val="958199552"/>
        <c:crosses val="autoZero"/>
        <c:auto val="1"/>
        <c:lblAlgn val="ctr"/>
        <c:lblOffset val="100"/>
        <c:noMultiLvlLbl val="0"/>
      </c:catAx>
      <c:valAx>
        <c:axId val="958199552"/>
        <c:scaling>
          <c:orientation val="minMax"/>
        </c:scaling>
        <c:delete val="1"/>
        <c:axPos val="b"/>
        <c:numFmt formatCode="0%" sourceLinked="1"/>
        <c:majorTickMark val="none"/>
        <c:minorTickMark val="none"/>
        <c:tickLblPos val="nextTo"/>
        <c:crossAx val="958217024"/>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hart6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percentStacked"/>
        <c:varyColors val="0"/>
        <c:ser>
          <c:idx val="0"/>
          <c:order val="0"/>
          <c:tx>
            <c:strRef>
              <c:f>Sheet1!$B$1</c:f>
              <c:strCache>
                <c:ptCount val="1"/>
                <c:pt idx="0">
                  <c:v>Series 1</c:v>
                </c:pt>
              </c:strCache>
            </c:strRef>
          </c:tx>
          <c:spPr>
            <a:solidFill>
              <a:srgbClr val="FF0000"/>
            </a:solidFill>
            <a:ln>
              <a:noFill/>
            </a:ln>
            <a:effectLst/>
          </c:spPr>
          <c:invertIfNegative val="0"/>
          <c:dLbls>
            <c:dLbl>
              <c:idx val="0"/>
              <c:tx>
                <c:rich>
                  <a:bodyPr/>
                  <a:lstStyle/>
                  <a:p>
                    <a:fld id="{607F9CBB-1123-49FF-AF8B-5724B3427B92}" type="VALUE">
                      <a:rPr lang="en-US">
                        <a:solidFill>
                          <a:schemeClr val="bg1"/>
                        </a:solidFill>
                      </a:rPr>
                      <a:pPr/>
                      <a:t>[VALUE]</a:t>
                    </a:fld>
                    <a:endParaRPr lang="en-PH"/>
                  </a:p>
                </c:rich>
              </c:tx>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0-DA4B-4840-A58B-FAEC6644E850}"/>
                </c:ext>
              </c:extLst>
            </c:dLbl>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lumMod val="75000"/>
                        <a:lumOff val="25000"/>
                      </a:schemeClr>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Sheet1!$B$2</c:f>
              <c:numCache>
                <c:formatCode>General</c:formatCode>
                <c:ptCount val="1"/>
                <c:pt idx="0">
                  <c:v>4.3</c:v>
                </c:pt>
              </c:numCache>
            </c:numRef>
          </c:val>
          <c:extLst>
            <c:ext xmlns:c16="http://schemas.microsoft.com/office/drawing/2014/chart" uri="{C3380CC4-5D6E-409C-BE32-E72D297353CC}">
              <c16:uniqueId val="{00000000-EA3C-4EAC-AE63-EC778EB30C2E}"/>
            </c:ext>
          </c:extLst>
        </c:ser>
        <c:dLbls>
          <c:showLegendKey val="0"/>
          <c:showVal val="0"/>
          <c:showCatName val="0"/>
          <c:showSerName val="0"/>
          <c:showPercent val="0"/>
          <c:showBubbleSize val="0"/>
        </c:dLbls>
        <c:gapWidth val="0"/>
        <c:overlap val="100"/>
        <c:axId val="958217024"/>
        <c:axId val="958199552"/>
      </c:barChart>
      <c:catAx>
        <c:axId val="958217024"/>
        <c:scaling>
          <c:orientation val="minMax"/>
        </c:scaling>
        <c:delete val="1"/>
        <c:axPos val="l"/>
        <c:numFmt formatCode="General" sourceLinked="1"/>
        <c:majorTickMark val="none"/>
        <c:minorTickMark val="none"/>
        <c:tickLblPos val="nextTo"/>
        <c:crossAx val="958199552"/>
        <c:crosses val="autoZero"/>
        <c:auto val="1"/>
        <c:lblAlgn val="ctr"/>
        <c:lblOffset val="100"/>
        <c:noMultiLvlLbl val="0"/>
      </c:catAx>
      <c:valAx>
        <c:axId val="958199552"/>
        <c:scaling>
          <c:orientation val="minMax"/>
        </c:scaling>
        <c:delete val="1"/>
        <c:axPos val="b"/>
        <c:numFmt formatCode="0%" sourceLinked="1"/>
        <c:majorTickMark val="none"/>
        <c:minorTickMark val="none"/>
        <c:tickLblPos val="nextTo"/>
        <c:crossAx val="958217024"/>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hart6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percentStacked"/>
        <c:varyColors val="0"/>
        <c:ser>
          <c:idx val="0"/>
          <c:order val="0"/>
          <c:tx>
            <c:strRef>
              <c:f>Sheet1!$B$1</c:f>
              <c:strCache>
                <c:ptCount val="1"/>
                <c:pt idx="0">
                  <c:v>Series 1</c:v>
                </c:pt>
              </c:strCache>
            </c:strRef>
          </c:tx>
          <c:spPr>
            <a:solidFill>
              <a:srgbClr val="FF0000"/>
            </a:solidFill>
            <a:ln>
              <a:noFill/>
            </a:ln>
            <a:effectLst/>
          </c:spPr>
          <c:invertIfNegative val="0"/>
          <c:dLbls>
            <c:dLbl>
              <c:idx val="0"/>
              <c:tx>
                <c:rich>
                  <a:bodyPr/>
                  <a:lstStyle/>
                  <a:p>
                    <a:fld id="{391E292F-E7BC-4947-911A-BE4B4199D896}" type="VALUE">
                      <a:rPr lang="en-US">
                        <a:solidFill>
                          <a:schemeClr val="bg1"/>
                        </a:solidFill>
                      </a:rPr>
                      <a:pPr/>
                      <a:t>[VALUE]</a:t>
                    </a:fld>
                    <a:endParaRPr lang="en-PH"/>
                  </a:p>
                </c:rich>
              </c:tx>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0-A7C3-4151-BF43-4AEA7522AD35}"/>
                </c:ext>
              </c:extLst>
            </c:dLbl>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lumMod val="75000"/>
                        <a:lumOff val="25000"/>
                      </a:schemeClr>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Sheet1!$B$2</c:f>
              <c:numCache>
                <c:formatCode>General</c:formatCode>
                <c:ptCount val="1"/>
                <c:pt idx="0">
                  <c:v>4.3</c:v>
                </c:pt>
              </c:numCache>
            </c:numRef>
          </c:val>
          <c:extLst>
            <c:ext xmlns:c16="http://schemas.microsoft.com/office/drawing/2014/chart" uri="{C3380CC4-5D6E-409C-BE32-E72D297353CC}">
              <c16:uniqueId val="{00000000-EA3C-4EAC-AE63-EC778EB30C2E}"/>
            </c:ext>
          </c:extLst>
        </c:ser>
        <c:dLbls>
          <c:showLegendKey val="0"/>
          <c:showVal val="0"/>
          <c:showCatName val="0"/>
          <c:showSerName val="0"/>
          <c:showPercent val="0"/>
          <c:showBubbleSize val="0"/>
        </c:dLbls>
        <c:gapWidth val="0"/>
        <c:overlap val="100"/>
        <c:axId val="958217024"/>
        <c:axId val="958199552"/>
      </c:barChart>
      <c:catAx>
        <c:axId val="958217024"/>
        <c:scaling>
          <c:orientation val="minMax"/>
        </c:scaling>
        <c:delete val="1"/>
        <c:axPos val="l"/>
        <c:numFmt formatCode="General" sourceLinked="1"/>
        <c:majorTickMark val="none"/>
        <c:minorTickMark val="none"/>
        <c:tickLblPos val="nextTo"/>
        <c:crossAx val="958199552"/>
        <c:crosses val="autoZero"/>
        <c:auto val="1"/>
        <c:lblAlgn val="ctr"/>
        <c:lblOffset val="100"/>
        <c:noMultiLvlLbl val="0"/>
      </c:catAx>
      <c:valAx>
        <c:axId val="958199552"/>
        <c:scaling>
          <c:orientation val="minMax"/>
        </c:scaling>
        <c:delete val="1"/>
        <c:axPos val="b"/>
        <c:numFmt formatCode="0%" sourceLinked="1"/>
        <c:majorTickMark val="none"/>
        <c:minorTickMark val="none"/>
        <c:tickLblPos val="nextTo"/>
        <c:crossAx val="958217024"/>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hart6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percentStacked"/>
        <c:varyColors val="0"/>
        <c:ser>
          <c:idx val="0"/>
          <c:order val="0"/>
          <c:tx>
            <c:strRef>
              <c:f>Sheet1!$B$1</c:f>
              <c:strCache>
                <c:ptCount val="1"/>
                <c:pt idx="0">
                  <c:v>Series 1</c:v>
                </c:pt>
              </c:strCache>
            </c:strRef>
          </c:tx>
          <c:spPr>
            <a:solidFill>
              <a:srgbClr val="FF0000"/>
            </a:solidFill>
            <a:ln>
              <a:noFill/>
            </a:ln>
            <a:effectLst/>
          </c:spPr>
          <c:invertIfNegative val="0"/>
          <c:dLbls>
            <c:dLbl>
              <c:idx val="0"/>
              <c:tx>
                <c:rich>
                  <a:bodyPr/>
                  <a:lstStyle/>
                  <a:p>
                    <a:fld id="{E3AA81E0-DDC0-433C-BA5F-7AA963FF3B7C}" type="VALUE">
                      <a:rPr lang="en-US">
                        <a:solidFill>
                          <a:schemeClr val="bg1"/>
                        </a:solidFill>
                      </a:rPr>
                      <a:pPr/>
                      <a:t>[VALUE]</a:t>
                    </a:fld>
                    <a:endParaRPr lang="en-PH"/>
                  </a:p>
                </c:rich>
              </c:tx>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0-8C52-43EC-8D1B-48E9534EE649}"/>
                </c:ext>
              </c:extLst>
            </c:dLbl>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lumMod val="75000"/>
                        <a:lumOff val="25000"/>
                      </a:schemeClr>
                    </a:solidFill>
                    <a:latin typeface="+mn-lt"/>
                    <a:ea typeface="+mn-ea"/>
                    <a:cs typeface="+mn-cs"/>
                  </a:defRPr>
                </a:pPr>
                <a:endParaRPr lang="en-US"/>
              </a:p>
            </c:txPr>
            <c:showLegendKey val="0"/>
            <c:showVal val="0"/>
            <c:showCatName val="0"/>
            <c:showSerName val="0"/>
            <c:showPercent val="0"/>
            <c:showBubbleSize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Sheet1!$B$2</c:f>
              <c:numCache>
                <c:formatCode>General</c:formatCode>
                <c:ptCount val="1"/>
                <c:pt idx="0">
                  <c:v>4.3</c:v>
                </c:pt>
              </c:numCache>
            </c:numRef>
          </c:val>
          <c:extLst>
            <c:ext xmlns:c16="http://schemas.microsoft.com/office/drawing/2014/chart" uri="{C3380CC4-5D6E-409C-BE32-E72D297353CC}">
              <c16:uniqueId val="{00000000-EA3C-4EAC-AE63-EC778EB30C2E}"/>
            </c:ext>
          </c:extLst>
        </c:ser>
        <c:dLbls>
          <c:showLegendKey val="0"/>
          <c:showVal val="0"/>
          <c:showCatName val="0"/>
          <c:showSerName val="0"/>
          <c:showPercent val="0"/>
          <c:showBubbleSize val="0"/>
        </c:dLbls>
        <c:gapWidth val="0"/>
        <c:overlap val="100"/>
        <c:axId val="958217024"/>
        <c:axId val="958199552"/>
      </c:barChart>
      <c:catAx>
        <c:axId val="958217024"/>
        <c:scaling>
          <c:orientation val="minMax"/>
        </c:scaling>
        <c:delete val="1"/>
        <c:axPos val="l"/>
        <c:numFmt formatCode="General" sourceLinked="1"/>
        <c:majorTickMark val="none"/>
        <c:minorTickMark val="none"/>
        <c:tickLblPos val="nextTo"/>
        <c:crossAx val="958199552"/>
        <c:crosses val="autoZero"/>
        <c:auto val="1"/>
        <c:lblAlgn val="ctr"/>
        <c:lblOffset val="100"/>
        <c:noMultiLvlLbl val="0"/>
      </c:catAx>
      <c:valAx>
        <c:axId val="958199552"/>
        <c:scaling>
          <c:orientation val="minMax"/>
        </c:scaling>
        <c:delete val="1"/>
        <c:axPos val="b"/>
        <c:numFmt formatCode="0%" sourceLinked="1"/>
        <c:majorTickMark val="none"/>
        <c:minorTickMark val="none"/>
        <c:tickLblPos val="nextTo"/>
        <c:crossAx val="958217024"/>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hart6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percentStacked"/>
        <c:varyColors val="0"/>
        <c:ser>
          <c:idx val="0"/>
          <c:order val="0"/>
          <c:tx>
            <c:strRef>
              <c:f>Sheet1!$B$1</c:f>
              <c:strCache>
                <c:ptCount val="1"/>
                <c:pt idx="0">
                  <c:v>Series 1</c:v>
                </c:pt>
              </c:strCache>
            </c:strRef>
          </c:tx>
          <c:spPr>
            <a:solidFill>
              <a:srgbClr val="FF0000"/>
            </a:solidFill>
            <a:ln>
              <a:noFill/>
            </a:ln>
            <a:effectLst/>
          </c:spPr>
          <c:invertIfNegative val="0"/>
          <c:dLbls>
            <c:dLbl>
              <c:idx val="0"/>
              <c:tx>
                <c:rich>
                  <a:bodyPr/>
                  <a:lstStyle/>
                  <a:p>
                    <a:fld id="{C649F86D-44F6-45F2-8F47-9E9C8326B13C}" type="VALUE">
                      <a:rPr lang="en-US">
                        <a:solidFill>
                          <a:schemeClr val="bg1"/>
                        </a:solidFill>
                      </a:rPr>
                      <a:pPr/>
                      <a:t>[VALUE]</a:t>
                    </a:fld>
                    <a:endParaRPr lang="en-PH"/>
                  </a:p>
                </c:rich>
              </c:tx>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0-E61B-41FC-9A4F-BF8ADE446577}"/>
                </c:ext>
              </c:extLst>
            </c:dLbl>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lumMod val="75000"/>
                        <a:lumOff val="25000"/>
                      </a:schemeClr>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Sheet1!$B$2</c:f>
              <c:numCache>
                <c:formatCode>General</c:formatCode>
                <c:ptCount val="1"/>
                <c:pt idx="0">
                  <c:v>4.3</c:v>
                </c:pt>
              </c:numCache>
            </c:numRef>
          </c:val>
          <c:extLst>
            <c:ext xmlns:c16="http://schemas.microsoft.com/office/drawing/2014/chart" uri="{C3380CC4-5D6E-409C-BE32-E72D297353CC}">
              <c16:uniqueId val="{00000000-EA3C-4EAC-AE63-EC778EB30C2E}"/>
            </c:ext>
          </c:extLst>
        </c:ser>
        <c:dLbls>
          <c:showLegendKey val="0"/>
          <c:showVal val="0"/>
          <c:showCatName val="0"/>
          <c:showSerName val="0"/>
          <c:showPercent val="0"/>
          <c:showBubbleSize val="0"/>
        </c:dLbls>
        <c:gapWidth val="0"/>
        <c:overlap val="100"/>
        <c:axId val="958217024"/>
        <c:axId val="958199552"/>
      </c:barChart>
      <c:catAx>
        <c:axId val="958217024"/>
        <c:scaling>
          <c:orientation val="minMax"/>
        </c:scaling>
        <c:delete val="1"/>
        <c:axPos val="l"/>
        <c:numFmt formatCode="General" sourceLinked="1"/>
        <c:majorTickMark val="none"/>
        <c:minorTickMark val="none"/>
        <c:tickLblPos val="nextTo"/>
        <c:crossAx val="958199552"/>
        <c:crosses val="autoZero"/>
        <c:auto val="1"/>
        <c:lblAlgn val="ctr"/>
        <c:lblOffset val="100"/>
        <c:noMultiLvlLbl val="0"/>
      </c:catAx>
      <c:valAx>
        <c:axId val="958199552"/>
        <c:scaling>
          <c:orientation val="minMax"/>
        </c:scaling>
        <c:delete val="1"/>
        <c:axPos val="b"/>
        <c:numFmt formatCode="0%" sourceLinked="1"/>
        <c:majorTickMark val="none"/>
        <c:minorTickMark val="none"/>
        <c:tickLblPos val="nextTo"/>
        <c:crossAx val="958217024"/>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hart6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percentStacked"/>
        <c:varyColors val="0"/>
        <c:ser>
          <c:idx val="0"/>
          <c:order val="0"/>
          <c:tx>
            <c:strRef>
              <c:f>Sheet1!$B$1</c:f>
              <c:strCache>
                <c:ptCount val="1"/>
                <c:pt idx="0">
                  <c:v>Series 1</c:v>
                </c:pt>
              </c:strCache>
            </c:strRef>
          </c:tx>
          <c:spPr>
            <a:solidFill>
              <a:schemeClr val="accent1"/>
            </a:solidFill>
            <a:ln>
              <a:noFill/>
            </a:ln>
            <a:effectLst/>
          </c:spPr>
          <c:invertIfNegative val="0"/>
          <c:dPt>
            <c:idx val="0"/>
            <c:invertIfNegative val="0"/>
            <c:bubble3D val="0"/>
            <c:spPr>
              <a:solidFill>
                <a:srgbClr val="FF0000"/>
              </a:solidFill>
              <a:ln>
                <a:noFill/>
              </a:ln>
              <a:effectLst/>
            </c:spPr>
            <c:extLst>
              <c:ext xmlns:c16="http://schemas.microsoft.com/office/drawing/2014/chart" uri="{C3380CC4-5D6E-409C-BE32-E72D297353CC}">
                <c16:uniqueId val="{00000000-E4A1-42C4-AC85-91637994E4F9}"/>
              </c:ext>
            </c:extLst>
          </c:dPt>
          <c:dLbls>
            <c:dLbl>
              <c:idx val="0"/>
              <c:tx>
                <c:rich>
                  <a:bodyPr/>
                  <a:lstStyle/>
                  <a:p>
                    <a:fld id="{B83C8FBB-CB0E-486B-AC4B-F9EB0A091A5C}" type="VALUE">
                      <a:rPr lang="en-US">
                        <a:solidFill>
                          <a:schemeClr val="bg1"/>
                        </a:solidFill>
                      </a:rPr>
                      <a:pPr/>
                      <a:t>[VALUE]</a:t>
                    </a:fld>
                    <a:endParaRPr lang="en-PH"/>
                  </a:p>
                </c:rich>
              </c:tx>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0-E4A1-42C4-AC85-91637994E4F9}"/>
                </c:ext>
              </c:extLst>
            </c:dLbl>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lumMod val="75000"/>
                        <a:lumOff val="25000"/>
                      </a:schemeClr>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Sheet1!$B$2</c:f>
              <c:numCache>
                <c:formatCode>General</c:formatCode>
                <c:ptCount val="1"/>
                <c:pt idx="0">
                  <c:v>4.3</c:v>
                </c:pt>
              </c:numCache>
            </c:numRef>
          </c:val>
          <c:extLst>
            <c:ext xmlns:c16="http://schemas.microsoft.com/office/drawing/2014/chart" uri="{C3380CC4-5D6E-409C-BE32-E72D297353CC}">
              <c16:uniqueId val="{00000000-EA3C-4EAC-AE63-EC778EB30C2E}"/>
            </c:ext>
          </c:extLst>
        </c:ser>
        <c:dLbls>
          <c:showLegendKey val="0"/>
          <c:showVal val="0"/>
          <c:showCatName val="0"/>
          <c:showSerName val="0"/>
          <c:showPercent val="0"/>
          <c:showBubbleSize val="0"/>
        </c:dLbls>
        <c:gapWidth val="0"/>
        <c:overlap val="100"/>
        <c:axId val="958217024"/>
        <c:axId val="958199552"/>
      </c:barChart>
      <c:catAx>
        <c:axId val="958217024"/>
        <c:scaling>
          <c:orientation val="minMax"/>
        </c:scaling>
        <c:delete val="1"/>
        <c:axPos val="l"/>
        <c:numFmt formatCode="General" sourceLinked="1"/>
        <c:majorTickMark val="none"/>
        <c:minorTickMark val="none"/>
        <c:tickLblPos val="nextTo"/>
        <c:crossAx val="958199552"/>
        <c:crosses val="autoZero"/>
        <c:auto val="1"/>
        <c:lblAlgn val="ctr"/>
        <c:lblOffset val="100"/>
        <c:noMultiLvlLbl val="0"/>
      </c:catAx>
      <c:valAx>
        <c:axId val="958199552"/>
        <c:scaling>
          <c:orientation val="minMax"/>
        </c:scaling>
        <c:delete val="1"/>
        <c:axPos val="b"/>
        <c:numFmt formatCode="0%" sourceLinked="1"/>
        <c:majorTickMark val="none"/>
        <c:minorTickMark val="none"/>
        <c:tickLblPos val="nextTo"/>
        <c:crossAx val="958217024"/>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hart6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percentStacked"/>
        <c:varyColors val="0"/>
        <c:ser>
          <c:idx val="0"/>
          <c:order val="0"/>
          <c:tx>
            <c:strRef>
              <c:f>Sheet1!$B$1</c:f>
              <c:strCache>
                <c:ptCount val="1"/>
                <c:pt idx="0">
                  <c:v>Series 1</c:v>
                </c:pt>
              </c:strCache>
            </c:strRef>
          </c:tx>
          <c:spPr>
            <a:solidFill>
              <a:srgbClr val="FF0000"/>
            </a:solidFill>
            <a:ln>
              <a:noFill/>
            </a:ln>
            <a:effectLst/>
          </c:spPr>
          <c:invertIfNegative val="0"/>
          <c:dLbls>
            <c:dLbl>
              <c:idx val="0"/>
              <c:tx>
                <c:rich>
                  <a:bodyPr/>
                  <a:lstStyle/>
                  <a:p>
                    <a:fld id="{834BDA74-4D5D-490D-9E29-77A55943226E}" type="VALUE">
                      <a:rPr lang="en-US">
                        <a:solidFill>
                          <a:schemeClr val="bg1"/>
                        </a:solidFill>
                      </a:rPr>
                      <a:pPr/>
                      <a:t>[VALUE]</a:t>
                    </a:fld>
                    <a:endParaRPr lang="en-PH"/>
                  </a:p>
                </c:rich>
              </c:tx>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0-1102-4685-9D5F-69FDF454C13B}"/>
                </c:ext>
              </c:extLst>
            </c:dLbl>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lumMod val="75000"/>
                        <a:lumOff val="25000"/>
                      </a:schemeClr>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Category 1</c:v>
                </c:pt>
              </c:strCache>
            </c:strRef>
          </c:cat>
          <c:val>
            <c:numRef>
              <c:f>Sheet1!$B$2</c:f>
              <c:numCache>
                <c:formatCode>General</c:formatCode>
                <c:ptCount val="1"/>
                <c:pt idx="0">
                  <c:v>4.3</c:v>
                </c:pt>
              </c:numCache>
            </c:numRef>
          </c:val>
          <c:extLst>
            <c:ext xmlns:c16="http://schemas.microsoft.com/office/drawing/2014/chart" uri="{C3380CC4-5D6E-409C-BE32-E72D297353CC}">
              <c16:uniqueId val="{00000000-EA3C-4EAC-AE63-EC778EB30C2E}"/>
            </c:ext>
          </c:extLst>
        </c:ser>
        <c:dLbls>
          <c:showLegendKey val="0"/>
          <c:showVal val="0"/>
          <c:showCatName val="0"/>
          <c:showSerName val="0"/>
          <c:showPercent val="0"/>
          <c:showBubbleSize val="0"/>
        </c:dLbls>
        <c:gapWidth val="0"/>
        <c:overlap val="100"/>
        <c:axId val="958217024"/>
        <c:axId val="958199552"/>
      </c:barChart>
      <c:catAx>
        <c:axId val="958217024"/>
        <c:scaling>
          <c:orientation val="minMax"/>
        </c:scaling>
        <c:delete val="1"/>
        <c:axPos val="l"/>
        <c:numFmt formatCode="General" sourceLinked="1"/>
        <c:majorTickMark val="none"/>
        <c:minorTickMark val="none"/>
        <c:tickLblPos val="nextTo"/>
        <c:crossAx val="958199552"/>
        <c:crosses val="autoZero"/>
        <c:auto val="1"/>
        <c:lblAlgn val="ctr"/>
        <c:lblOffset val="100"/>
        <c:noMultiLvlLbl val="0"/>
      </c:catAx>
      <c:valAx>
        <c:axId val="958199552"/>
        <c:scaling>
          <c:orientation val="minMax"/>
        </c:scaling>
        <c:delete val="1"/>
        <c:axPos val="b"/>
        <c:numFmt formatCode="0%" sourceLinked="1"/>
        <c:majorTickMark val="none"/>
        <c:minorTickMark val="none"/>
        <c:tickLblPos val="nextTo"/>
        <c:crossAx val="958217024"/>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hart6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chemeClr val="accent1"/>
            </a:solidFill>
          </c:spPr>
          <c:dPt>
            <c:idx val="0"/>
            <c:bubble3D val="0"/>
            <c:spPr>
              <a:solidFill>
                <a:schemeClr val="bg1">
                  <a:lumMod val="85000"/>
                </a:schemeClr>
              </a:solidFill>
              <a:ln w="19050">
                <a:solidFill>
                  <a:schemeClr val="lt1"/>
                </a:solidFill>
              </a:ln>
              <a:effectLst/>
            </c:spPr>
            <c:extLst>
              <c:ext xmlns:c16="http://schemas.microsoft.com/office/drawing/2014/chart" uri="{C3380CC4-5D6E-409C-BE32-E72D297353CC}">
                <c16:uniqueId val="{00000002-D2DB-48B7-AED8-E81FFD8B434F}"/>
              </c:ext>
            </c:extLst>
          </c:dPt>
          <c:dPt>
            <c:idx val="1"/>
            <c:bubble3D val="0"/>
            <c:spPr>
              <a:solidFill>
                <a:schemeClr val="accent1"/>
              </a:solidFill>
              <a:ln w="19050">
                <a:solidFill>
                  <a:schemeClr val="lt1"/>
                </a:solidFill>
              </a:ln>
              <a:effectLst/>
            </c:spPr>
            <c:extLst>
              <c:ext xmlns:c16="http://schemas.microsoft.com/office/drawing/2014/chart" uri="{C3380CC4-5D6E-409C-BE32-E72D297353CC}">
                <c16:uniqueId val="{00000003-D2DB-48B7-AED8-E81FFD8B434F}"/>
              </c:ext>
            </c:extLst>
          </c:dPt>
          <c:dLbls>
            <c:dLbl>
              <c:idx val="0"/>
              <c:delete val="1"/>
              <c:extLst>
                <c:ext xmlns:c15="http://schemas.microsoft.com/office/drawing/2012/chart" uri="{CE6537A1-D6FC-4f65-9D91-7224C49458BB}"/>
                <c:ext xmlns:c16="http://schemas.microsoft.com/office/drawing/2014/chart" uri="{C3380CC4-5D6E-409C-BE32-E72D297353CC}">
                  <c16:uniqueId val="{00000002-D2DB-48B7-AED8-E81FFD8B434F}"/>
                </c:ext>
              </c:extLst>
            </c:dLbl>
            <c:dLbl>
              <c:idx val="1"/>
              <c:layout>
                <c:manualLayout>
                  <c:x val="0.2283464566929134"/>
                  <c:y val="-8.4661321383238161E-2"/>
                </c:manualLayout>
              </c:layout>
              <c:tx>
                <c:rich>
                  <a:bodyPr/>
                  <a:lstStyle/>
                  <a:p>
                    <a:fld id="{FE9240D8-1C26-44D5-8DC3-7D0E855A63FC}" type="VALUE">
                      <a:rPr lang="en-US" sz="3600">
                        <a:latin typeface="Arial" panose="020B0604020202020204" pitchFamily="34" charset="0"/>
                      </a:rPr>
                      <a:pPr/>
                      <a:t>[VALUE]</a:t>
                    </a:fld>
                    <a:endParaRPr lang="en-PH"/>
                  </a:p>
                </c:rich>
              </c:tx>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3-D2DB-48B7-AED8-E81FFD8B434F}"/>
                </c:ext>
              </c:extLst>
            </c:dLbl>
            <c:spPr>
              <a:no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chemeClr val="tx1">
                        <a:lumMod val="75000"/>
                        <a:lumOff val="25000"/>
                      </a:schemeClr>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extLst>
          </c:dLbls>
          <c:cat>
            <c:strRef>
              <c:f>Sheet1!$A$2:$A$3</c:f>
              <c:strCache>
                <c:ptCount val="2"/>
                <c:pt idx="0">
                  <c:v>1st Qtr</c:v>
                </c:pt>
                <c:pt idx="1">
                  <c:v>2nd Qtr</c:v>
                </c:pt>
              </c:strCache>
            </c:strRef>
          </c:cat>
          <c:val>
            <c:numRef>
              <c:f>Sheet1!$B$2:$B$3</c:f>
              <c:numCache>
                <c:formatCode>General</c:formatCode>
                <c:ptCount val="2"/>
                <c:pt idx="0">
                  <c:v>40</c:v>
                </c:pt>
                <c:pt idx="1">
                  <c:v>60</c:v>
                </c:pt>
              </c:numCache>
            </c:numRef>
          </c:val>
          <c:extLst>
            <c:ext xmlns:c16="http://schemas.microsoft.com/office/drawing/2014/chart" uri="{C3380CC4-5D6E-409C-BE32-E72D297353CC}">
              <c16:uniqueId val="{00000000-D2DB-48B7-AED8-E81FFD8B434F}"/>
            </c:ext>
          </c:extLst>
        </c:ser>
        <c:dLbls>
          <c:showLegendKey val="0"/>
          <c:showVal val="0"/>
          <c:showCatName val="0"/>
          <c:showSerName val="0"/>
          <c:showPercent val="0"/>
          <c:showBubbleSize val="0"/>
          <c:showLeaderLines val="0"/>
        </c:dLbls>
        <c:firstSliceAng val="0"/>
        <c:holeSize val="60"/>
      </c:doughnutChart>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hart6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chemeClr val="accent1"/>
            </a:solidFill>
          </c:spPr>
          <c:dPt>
            <c:idx val="0"/>
            <c:bubble3D val="0"/>
            <c:spPr>
              <a:solidFill>
                <a:schemeClr val="bg1">
                  <a:lumMod val="85000"/>
                </a:schemeClr>
              </a:solidFill>
              <a:ln w="19050">
                <a:solidFill>
                  <a:schemeClr val="lt1"/>
                </a:solidFill>
              </a:ln>
              <a:effectLst/>
            </c:spPr>
            <c:extLst>
              <c:ext xmlns:c16="http://schemas.microsoft.com/office/drawing/2014/chart" uri="{C3380CC4-5D6E-409C-BE32-E72D297353CC}">
                <c16:uniqueId val="{00000002-D2DB-48B7-AED8-E81FFD8B434F}"/>
              </c:ext>
            </c:extLst>
          </c:dPt>
          <c:dPt>
            <c:idx val="1"/>
            <c:bubble3D val="0"/>
            <c:spPr>
              <a:solidFill>
                <a:schemeClr val="accent1"/>
              </a:solidFill>
              <a:ln w="19050">
                <a:solidFill>
                  <a:schemeClr val="lt1"/>
                </a:solidFill>
              </a:ln>
              <a:effectLst/>
            </c:spPr>
            <c:extLst>
              <c:ext xmlns:c16="http://schemas.microsoft.com/office/drawing/2014/chart" uri="{C3380CC4-5D6E-409C-BE32-E72D297353CC}">
                <c16:uniqueId val="{00000003-D2DB-48B7-AED8-E81FFD8B434F}"/>
              </c:ext>
            </c:extLst>
          </c:dPt>
          <c:dLbls>
            <c:dLbl>
              <c:idx val="0"/>
              <c:delete val="1"/>
              <c:extLst>
                <c:ext xmlns:c15="http://schemas.microsoft.com/office/drawing/2012/chart" uri="{CE6537A1-D6FC-4f65-9D91-7224C49458BB}"/>
                <c:ext xmlns:c16="http://schemas.microsoft.com/office/drawing/2014/chart" uri="{C3380CC4-5D6E-409C-BE32-E72D297353CC}">
                  <c16:uniqueId val="{00000002-D2DB-48B7-AED8-E81FFD8B434F}"/>
                </c:ext>
              </c:extLst>
            </c:dLbl>
            <c:dLbl>
              <c:idx val="1"/>
              <c:layout>
                <c:manualLayout>
                  <c:x val="0.2283464566929134"/>
                  <c:y val="-8.4661321383238161E-2"/>
                </c:manualLayout>
              </c:layout>
              <c:tx>
                <c:rich>
                  <a:bodyPr/>
                  <a:lstStyle/>
                  <a:p>
                    <a:fld id="{FE9240D8-1C26-44D5-8DC3-7D0E855A63FC}" type="VALUE">
                      <a:rPr lang="en-US" sz="3600">
                        <a:latin typeface="Arial" panose="020B0604020202020204" pitchFamily="34" charset="0"/>
                      </a:rPr>
                      <a:pPr/>
                      <a:t>[VALUE]</a:t>
                    </a:fld>
                    <a:endParaRPr lang="en-PH"/>
                  </a:p>
                </c:rich>
              </c:tx>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3-D2DB-48B7-AED8-E81FFD8B434F}"/>
                </c:ext>
              </c:extLst>
            </c:dLbl>
            <c:spPr>
              <a:no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chemeClr val="tx1">
                        <a:lumMod val="75000"/>
                        <a:lumOff val="25000"/>
                      </a:schemeClr>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extLst>
          </c:dLbls>
          <c:cat>
            <c:strRef>
              <c:f>Sheet1!$A$2:$A$3</c:f>
              <c:strCache>
                <c:ptCount val="2"/>
                <c:pt idx="0">
                  <c:v>1st Qtr</c:v>
                </c:pt>
                <c:pt idx="1">
                  <c:v>2nd Qtr</c:v>
                </c:pt>
              </c:strCache>
            </c:strRef>
          </c:cat>
          <c:val>
            <c:numRef>
              <c:f>Sheet1!$B$2:$B$3</c:f>
              <c:numCache>
                <c:formatCode>General</c:formatCode>
                <c:ptCount val="2"/>
                <c:pt idx="0">
                  <c:v>40</c:v>
                </c:pt>
                <c:pt idx="1">
                  <c:v>60</c:v>
                </c:pt>
              </c:numCache>
            </c:numRef>
          </c:val>
          <c:extLst>
            <c:ext xmlns:c16="http://schemas.microsoft.com/office/drawing/2014/chart" uri="{C3380CC4-5D6E-409C-BE32-E72D297353CC}">
              <c16:uniqueId val="{00000000-D2DB-48B7-AED8-E81FFD8B434F}"/>
            </c:ext>
          </c:extLst>
        </c:ser>
        <c:dLbls>
          <c:showLegendKey val="0"/>
          <c:showVal val="0"/>
          <c:showCatName val="0"/>
          <c:showSerName val="0"/>
          <c:showPercent val="0"/>
          <c:showBubbleSize val="0"/>
          <c:showLeaderLines val="0"/>
        </c:dLbls>
        <c:firstSliceAng val="0"/>
        <c:holeSize val="60"/>
      </c:doughnutChart>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Series 1</c:v>
                </c:pt>
              </c:strCache>
            </c:strRef>
          </c:tx>
          <c:spPr>
            <a:solidFill>
              <a:schemeClr val="accent1"/>
            </a:solidFill>
            <a:ln>
              <a:noFill/>
            </a:ln>
            <a:effectLst/>
          </c:spPr>
          <c:invertIfNegative val="0"/>
          <c:cat>
            <c:strRef>
              <c:f>Sheet1!$A$2:$A$5</c:f>
              <c:strCache>
                <c:ptCount val="4"/>
                <c:pt idx="0">
                  <c:v>Category 1</c:v>
                </c:pt>
                <c:pt idx="1">
                  <c:v>Category 2</c:v>
                </c:pt>
                <c:pt idx="2">
                  <c:v>Category 3</c:v>
                </c:pt>
                <c:pt idx="3">
                  <c:v>Category 4</c:v>
                </c:pt>
              </c:strCache>
            </c:strRef>
          </c:cat>
          <c:val>
            <c:numRef>
              <c:f>Sheet1!$B$2:$B$5</c:f>
              <c:numCache>
                <c:formatCode>General</c:formatCode>
                <c:ptCount val="4"/>
                <c:pt idx="0">
                  <c:v>4.3</c:v>
                </c:pt>
                <c:pt idx="1">
                  <c:v>2.5</c:v>
                </c:pt>
                <c:pt idx="2">
                  <c:v>3.5</c:v>
                </c:pt>
                <c:pt idx="3">
                  <c:v>4.5</c:v>
                </c:pt>
              </c:numCache>
            </c:numRef>
          </c:val>
          <c:extLst>
            <c:ext xmlns:c16="http://schemas.microsoft.com/office/drawing/2014/chart" uri="{C3380CC4-5D6E-409C-BE32-E72D297353CC}">
              <c16:uniqueId val="{00000000-81C3-4A46-A4B2-A6A7525630DF}"/>
            </c:ext>
          </c:extLst>
        </c:ser>
        <c:ser>
          <c:idx val="1"/>
          <c:order val="1"/>
          <c:tx>
            <c:strRef>
              <c:f>Sheet1!$C$1</c:f>
              <c:strCache>
                <c:ptCount val="1"/>
                <c:pt idx="0">
                  <c:v>Series 2</c:v>
                </c:pt>
              </c:strCache>
            </c:strRef>
          </c:tx>
          <c:spPr>
            <a:solidFill>
              <a:schemeClr val="accent2"/>
            </a:solidFill>
            <a:ln>
              <a:noFill/>
            </a:ln>
            <a:effectLst/>
          </c:spPr>
          <c:invertIfNegative val="0"/>
          <c:cat>
            <c:strRef>
              <c:f>Sheet1!$A$2:$A$5</c:f>
              <c:strCache>
                <c:ptCount val="4"/>
                <c:pt idx="0">
                  <c:v>Category 1</c:v>
                </c:pt>
                <c:pt idx="1">
                  <c:v>Category 2</c:v>
                </c:pt>
                <c:pt idx="2">
                  <c:v>Category 3</c:v>
                </c:pt>
                <c:pt idx="3">
                  <c:v>Category 4</c:v>
                </c:pt>
              </c:strCache>
            </c:strRef>
          </c:cat>
          <c:val>
            <c:numRef>
              <c:f>Sheet1!$C$2:$C$5</c:f>
              <c:numCache>
                <c:formatCode>General</c:formatCode>
                <c:ptCount val="4"/>
                <c:pt idx="0">
                  <c:v>2.4</c:v>
                </c:pt>
                <c:pt idx="1">
                  <c:v>4.4000000000000004</c:v>
                </c:pt>
                <c:pt idx="2">
                  <c:v>1.8</c:v>
                </c:pt>
                <c:pt idx="3">
                  <c:v>2.8</c:v>
                </c:pt>
              </c:numCache>
            </c:numRef>
          </c:val>
          <c:extLst>
            <c:ext xmlns:c16="http://schemas.microsoft.com/office/drawing/2014/chart" uri="{C3380CC4-5D6E-409C-BE32-E72D297353CC}">
              <c16:uniqueId val="{00000001-81C3-4A46-A4B2-A6A7525630DF}"/>
            </c:ext>
          </c:extLst>
        </c:ser>
        <c:ser>
          <c:idx val="2"/>
          <c:order val="2"/>
          <c:tx>
            <c:strRef>
              <c:f>Sheet1!$D$1</c:f>
              <c:strCache>
                <c:ptCount val="1"/>
                <c:pt idx="0">
                  <c:v>Series 3</c:v>
                </c:pt>
              </c:strCache>
            </c:strRef>
          </c:tx>
          <c:spPr>
            <a:solidFill>
              <a:schemeClr val="accent3"/>
            </a:solidFill>
            <a:ln>
              <a:noFill/>
            </a:ln>
            <a:effectLst/>
          </c:spPr>
          <c:invertIfNegative val="0"/>
          <c:cat>
            <c:strRef>
              <c:f>Sheet1!$A$2:$A$5</c:f>
              <c:strCache>
                <c:ptCount val="4"/>
                <c:pt idx="0">
                  <c:v>Category 1</c:v>
                </c:pt>
                <c:pt idx="1">
                  <c:v>Category 2</c:v>
                </c:pt>
                <c:pt idx="2">
                  <c:v>Category 3</c:v>
                </c:pt>
                <c:pt idx="3">
                  <c:v>Category 4</c:v>
                </c:pt>
              </c:strCache>
            </c:strRef>
          </c:cat>
          <c:val>
            <c:numRef>
              <c:f>Sheet1!$D$2:$D$5</c:f>
              <c:numCache>
                <c:formatCode>General</c:formatCode>
                <c:ptCount val="4"/>
                <c:pt idx="0">
                  <c:v>2</c:v>
                </c:pt>
                <c:pt idx="1">
                  <c:v>2</c:v>
                </c:pt>
                <c:pt idx="2">
                  <c:v>3</c:v>
                </c:pt>
                <c:pt idx="3">
                  <c:v>5</c:v>
                </c:pt>
              </c:numCache>
            </c:numRef>
          </c:val>
          <c:extLst>
            <c:ext xmlns:c16="http://schemas.microsoft.com/office/drawing/2014/chart" uri="{C3380CC4-5D6E-409C-BE32-E72D297353CC}">
              <c16:uniqueId val="{00000002-81C3-4A46-A4B2-A6A7525630DF}"/>
            </c:ext>
          </c:extLst>
        </c:ser>
        <c:dLbls>
          <c:showLegendKey val="0"/>
          <c:showVal val="0"/>
          <c:showCatName val="0"/>
          <c:showSerName val="0"/>
          <c:showPercent val="0"/>
          <c:showBubbleSize val="0"/>
        </c:dLbls>
        <c:gapWidth val="219"/>
        <c:overlap val="-27"/>
        <c:axId val="171211535"/>
        <c:axId val="171216111"/>
      </c:barChart>
      <c:catAx>
        <c:axId val="171211535"/>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crossAx val="171216111"/>
        <c:crosses val="autoZero"/>
        <c:auto val="1"/>
        <c:lblAlgn val="ctr"/>
        <c:lblOffset val="100"/>
        <c:noMultiLvlLbl val="0"/>
      </c:catAx>
      <c:valAx>
        <c:axId val="171216111"/>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crossAx val="171211535"/>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hart7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chemeClr val="accent1"/>
            </a:solidFill>
          </c:spPr>
          <c:dPt>
            <c:idx val="0"/>
            <c:bubble3D val="0"/>
            <c:spPr>
              <a:solidFill>
                <a:schemeClr val="bg1">
                  <a:lumMod val="85000"/>
                </a:schemeClr>
              </a:solidFill>
              <a:ln w="19050">
                <a:solidFill>
                  <a:schemeClr val="lt1"/>
                </a:solidFill>
              </a:ln>
              <a:effectLst/>
            </c:spPr>
            <c:extLst>
              <c:ext xmlns:c16="http://schemas.microsoft.com/office/drawing/2014/chart" uri="{C3380CC4-5D6E-409C-BE32-E72D297353CC}">
                <c16:uniqueId val="{00000002-D2DB-48B7-AED8-E81FFD8B434F}"/>
              </c:ext>
            </c:extLst>
          </c:dPt>
          <c:dPt>
            <c:idx val="1"/>
            <c:bubble3D val="0"/>
            <c:spPr>
              <a:solidFill>
                <a:schemeClr val="accent1"/>
              </a:solidFill>
              <a:ln w="19050">
                <a:solidFill>
                  <a:schemeClr val="lt1"/>
                </a:solidFill>
              </a:ln>
              <a:effectLst/>
            </c:spPr>
            <c:extLst>
              <c:ext xmlns:c16="http://schemas.microsoft.com/office/drawing/2014/chart" uri="{C3380CC4-5D6E-409C-BE32-E72D297353CC}">
                <c16:uniqueId val="{00000003-D2DB-48B7-AED8-E81FFD8B434F}"/>
              </c:ext>
            </c:extLst>
          </c:dPt>
          <c:dLbls>
            <c:dLbl>
              <c:idx val="0"/>
              <c:delete val="1"/>
              <c:extLst>
                <c:ext xmlns:c15="http://schemas.microsoft.com/office/drawing/2012/chart" uri="{CE6537A1-D6FC-4f65-9D91-7224C49458BB}"/>
                <c:ext xmlns:c16="http://schemas.microsoft.com/office/drawing/2014/chart" uri="{C3380CC4-5D6E-409C-BE32-E72D297353CC}">
                  <c16:uniqueId val="{00000002-D2DB-48B7-AED8-E81FFD8B434F}"/>
                </c:ext>
              </c:extLst>
            </c:dLbl>
            <c:dLbl>
              <c:idx val="1"/>
              <c:layout>
                <c:manualLayout>
                  <c:x val="0.2283464566929134"/>
                  <c:y val="-8.4661321383238161E-2"/>
                </c:manualLayout>
              </c:layout>
              <c:tx>
                <c:rich>
                  <a:bodyPr/>
                  <a:lstStyle/>
                  <a:p>
                    <a:fld id="{FE9240D8-1C26-44D5-8DC3-7D0E855A63FC}" type="VALUE">
                      <a:rPr lang="en-US" sz="3600">
                        <a:latin typeface="Arial" panose="020B0604020202020204" pitchFamily="34" charset="0"/>
                      </a:rPr>
                      <a:pPr/>
                      <a:t>[VALUE]</a:t>
                    </a:fld>
                    <a:endParaRPr lang="en-PH"/>
                  </a:p>
                </c:rich>
              </c:tx>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3-D2DB-48B7-AED8-E81FFD8B434F}"/>
                </c:ext>
              </c:extLst>
            </c:dLbl>
            <c:spPr>
              <a:no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chemeClr val="tx1">
                        <a:lumMod val="75000"/>
                        <a:lumOff val="25000"/>
                      </a:schemeClr>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extLst>
          </c:dLbls>
          <c:cat>
            <c:strRef>
              <c:f>Sheet1!$A$2:$A$3</c:f>
              <c:strCache>
                <c:ptCount val="2"/>
                <c:pt idx="0">
                  <c:v>1st Qtr</c:v>
                </c:pt>
                <c:pt idx="1">
                  <c:v>2nd Qtr</c:v>
                </c:pt>
              </c:strCache>
            </c:strRef>
          </c:cat>
          <c:val>
            <c:numRef>
              <c:f>Sheet1!$B$2:$B$3</c:f>
              <c:numCache>
                <c:formatCode>General</c:formatCode>
                <c:ptCount val="2"/>
                <c:pt idx="0">
                  <c:v>40</c:v>
                </c:pt>
                <c:pt idx="1">
                  <c:v>60</c:v>
                </c:pt>
              </c:numCache>
            </c:numRef>
          </c:val>
          <c:extLst>
            <c:ext xmlns:c16="http://schemas.microsoft.com/office/drawing/2014/chart" uri="{C3380CC4-5D6E-409C-BE32-E72D297353CC}">
              <c16:uniqueId val="{00000000-D2DB-48B7-AED8-E81FFD8B434F}"/>
            </c:ext>
          </c:extLst>
        </c:ser>
        <c:dLbls>
          <c:showLegendKey val="0"/>
          <c:showVal val="0"/>
          <c:showCatName val="0"/>
          <c:showSerName val="0"/>
          <c:showPercent val="0"/>
          <c:showBubbleSize val="0"/>
          <c:showLeaderLines val="0"/>
        </c:dLbls>
        <c:firstSliceAng val="0"/>
        <c:holeSize val="60"/>
      </c:doughnutChart>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hart7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chemeClr val="accent1"/>
            </a:solidFill>
          </c:spPr>
          <c:dPt>
            <c:idx val="0"/>
            <c:bubble3D val="0"/>
            <c:spPr>
              <a:solidFill>
                <a:schemeClr val="bg1">
                  <a:lumMod val="85000"/>
                </a:schemeClr>
              </a:solidFill>
              <a:ln w="19050">
                <a:solidFill>
                  <a:schemeClr val="lt1"/>
                </a:solidFill>
              </a:ln>
              <a:effectLst/>
            </c:spPr>
            <c:extLst>
              <c:ext xmlns:c16="http://schemas.microsoft.com/office/drawing/2014/chart" uri="{C3380CC4-5D6E-409C-BE32-E72D297353CC}">
                <c16:uniqueId val="{00000002-D2DB-48B7-AED8-E81FFD8B434F}"/>
              </c:ext>
            </c:extLst>
          </c:dPt>
          <c:dPt>
            <c:idx val="1"/>
            <c:bubble3D val="0"/>
            <c:spPr>
              <a:solidFill>
                <a:schemeClr val="accent1"/>
              </a:solidFill>
              <a:ln w="19050">
                <a:solidFill>
                  <a:schemeClr val="lt1"/>
                </a:solidFill>
              </a:ln>
              <a:effectLst/>
            </c:spPr>
            <c:extLst>
              <c:ext xmlns:c16="http://schemas.microsoft.com/office/drawing/2014/chart" uri="{C3380CC4-5D6E-409C-BE32-E72D297353CC}">
                <c16:uniqueId val="{00000003-D2DB-48B7-AED8-E81FFD8B434F}"/>
              </c:ext>
            </c:extLst>
          </c:dPt>
          <c:dLbls>
            <c:dLbl>
              <c:idx val="0"/>
              <c:delete val="1"/>
              <c:extLst>
                <c:ext xmlns:c15="http://schemas.microsoft.com/office/drawing/2012/chart" uri="{CE6537A1-D6FC-4f65-9D91-7224C49458BB}"/>
                <c:ext xmlns:c16="http://schemas.microsoft.com/office/drawing/2014/chart" uri="{C3380CC4-5D6E-409C-BE32-E72D297353CC}">
                  <c16:uniqueId val="{00000002-D2DB-48B7-AED8-E81FFD8B434F}"/>
                </c:ext>
              </c:extLst>
            </c:dLbl>
            <c:dLbl>
              <c:idx val="1"/>
              <c:layout>
                <c:manualLayout>
                  <c:x val="0.24497754473731423"/>
                  <c:y val="-7.8251455480100235E-2"/>
                </c:manualLayout>
              </c:layout>
              <c:tx>
                <c:rich>
                  <a:bodyPr/>
                  <a:lstStyle/>
                  <a:p>
                    <a:fld id="{FE9240D8-1C26-44D5-8DC3-7D0E855A63FC}" type="VALUE">
                      <a:rPr lang="en-US" sz="2800">
                        <a:latin typeface="Arial" panose="020B0604020202020204" pitchFamily="34" charset="0"/>
                      </a:rPr>
                      <a:pPr/>
                      <a:t>[VALUE]</a:t>
                    </a:fld>
                    <a:endParaRPr lang="en-PH"/>
                  </a:p>
                </c:rich>
              </c:tx>
              <c:showLegendKey val="0"/>
              <c:showVal val="1"/>
              <c:showCatName val="0"/>
              <c:showSerName val="0"/>
              <c:showPercent val="0"/>
              <c:showBubbleSize val="0"/>
              <c:extLst>
                <c:ext xmlns:c15="http://schemas.microsoft.com/office/drawing/2012/chart" uri="{CE6537A1-D6FC-4f65-9D91-7224C49458BB}">
                  <c15:layout>
                    <c:manualLayout>
                      <c:w val="0.2507841455955177"/>
                      <c:h val="0.31991894231327334"/>
                    </c:manualLayout>
                  </c15:layout>
                  <c15:dlblFieldTable/>
                  <c15:showDataLabelsRange val="0"/>
                </c:ext>
                <c:ext xmlns:c16="http://schemas.microsoft.com/office/drawing/2014/chart" uri="{C3380CC4-5D6E-409C-BE32-E72D297353CC}">
                  <c16:uniqueId val="{00000003-D2DB-48B7-AED8-E81FFD8B434F}"/>
                </c:ext>
              </c:extLst>
            </c:dLbl>
            <c:spPr>
              <a:no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chemeClr val="tx1">
                        <a:lumMod val="75000"/>
                        <a:lumOff val="25000"/>
                      </a:schemeClr>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extLst>
          </c:dLbls>
          <c:cat>
            <c:strRef>
              <c:f>Sheet1!$A$2:$A$3</c:f>
              <c:strCache>
                <c:ptCount val="2"/>
                <c:pt idx="0">
                  <c:v>1st Qtr</c:v>
                </c:pt>
                <c:pt idx="1">
                  <c:v>2nd Qtr</c:v>
                </c:pt>
              </c:strCache>
            </c:strRef>
          </c:cat>
          <c:val>
            <c:numRef>
              <c:f>Sheet1!$B$2:$B$3</c:f>
              <c:numCache>
                <c:formatCode>General</c:formatCode>
                <c:ptCount val="2"/>
                <c:pt idx="0">
                  <c:v>40</c:v>
                </c:pt>
                <c:pt idx="1">
                  <c:v>60</c:v>
                </c:pt>
              </c:numCache>
            </c:numRef>
          </c:val>
          <c:extLst>
            <c:ext xmlns:c16="http://schemas.microsoft.com/office/drawing/2014/chart" uri="{C3380CC4-5D6E-409C-BE32-E72D297353CC}">
              <c16:uniqueId val="{00000000-D2DB-48B7-AED8-E81FFD8B434F}"/>
            </c:ext>
          </c:extLst>
        </c:ser>
        <c:dLbls>
          <c:showLegendKey val="0"/>
          <c:showVal val="0"/>
          <c:showCatName val="0"/>
          <c:showSerName val="0"/>
          <c:showPercent val="0"/>
          <c:showBubbleSize val="0"/>
          <c:showLeaderLines val="0"/>
        </c:dLbls>
        <c:firstSliceAng val="0"/>
        <c:holeSize val="60"/>
      </c:doughnutChart>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hart7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chemeClr val="accent1"/>
            </a:solidFill>
          </c:spPr>
          <c:dPt>
            <c:idx val="0"/>
            <c:bubble3D val="0"/>
            <c:spPr>
              <a:solidFill>
                <a:schemeClr val="bg1">
                  <a:lumMod val="85000"/>
                </a:schemeClr>
              </a:solidFill>
              <a:ln w="19050">
                <a:solidFill>
                  <a:schemeClr val="lt1"/>
                </a:solidFill>
              </a:ln>
              <a:effectLst/>
            </c:spPr>
            <c:extLst>
              <c:ext xmlns:c16="http://schemas.microsoft.com/office/drawing/2014/chart" uri="{C3380CC4-5D6E-409C-BE32-E72D297353CC}">
                <c16:uniqueId val="{00000002-D2DB-48B7-AED8-E81FFD8B434F}"/>
              </c:ext>
            </c:extLst>
          </c:dPt>
          <c:dPt>
            <c:idx val="1"/>
            <c:bubble3D val="0"/>
            <c:spPr>
              <a:solidFill>
                <a:schemeClr val="accent1"/>
              </a:solidFill>
              <a:ln w="19050">
                <a:solidFill>
                  <a:schemeClr val="lt1"/>
                </a:solidFill>
              </a:ln>
              <a:effectLst/>
            </c:spPr>
            <c:extLst>
              <c:ext xmlns:c16="http://schemas.microsoft.com/office/drawing/2014/chart" uri="{C3380CC4-5D6E-409C-BE32-E72D297353CC}">
                <c16:uniqueId val="{00000003-D2DB-48B7-AED8-E81FFD8B434F}"/>
              </c:ext>
            </c:extLst>
          </c:dPt>
          <c:dLbls>
            <c:dLbl>
              <c:idx val="0"/>
              <c:delete val="1"/>
              <c:extLst>
                <c:ext xmlns:c15="http://schemas.microsoft.com/office/drawing/2012/chart" uri="{CE6537A1-D6FC-4f65-9D91-7224C49458BB}"/>
                <c:ext xmlns:c16="http://schemas.microsoft.com/office/drawing/2014/chart" uri="{C3380CC4-5D6E-409C-BE32-E72D297353CC}">
                  <c16:uniqueId val="{00000002-D2DB-48B7-AED8-E81FFD8B434F}"/>
                </c:ext>
              </c:extLst>
            </c:dLbl>
            <c:dLbl>
              <c:idx val="1"/>
              <c:layout>
                <c:manualLayout>
                  <c:x val="0.24497754473731423"/>
                  <c:y val="-0.1038911222653756"/>
                </c:manualLayout>
              </c:layout>
              <c:tx>
                <c:rich>
                  <a:bodyPr/>
                  <a:lstStyle/>
                  <a:p>
                    <a:fld id="{FE9240D8-1C26-44D5-8DC3-7D0E855A63FC}" type="VALUE">
                      <a:rPr lang="en-US" sz="2800">
                        <a:latin typeface="Arial" panose="020B0604020202020204" pitchFamily="34" charset="0"/>
                      </a:rPr>
                      <a:pPr/>
                      <a:t>[VALUE]</a:t>
                    </a:fld>
                    <a:endParaRPr lang="en-PH"/>
                  </a:p>
                </c:rich>
              </c:tx>
              <c:showLegendKey val="0"/>
              <c:showVal val="1"/>
              <c:showCatName val="0"/>
              <c:showSerName val="0"/>
              <c:showPercent val="0"/>
              <c:showBubbleSize val="0"/>
              <c:extLst>
                <c:ext xmlns:c15="http://schemas.microsoft.com/office/drawing/2012/chart" uri="{CE6537A1-D6FC-4f65-9D91-7224C49458BB}">
                  <c15:layout>
                    <c:manualLayout>
                      <c:w val="0.2507841455955177"/>
                      <c:h val="0.31991894231327334"/>
                    </c:manualLayout>
                  </c15:layout>
                  <c15:dlblFieldTable/>
                  <c15:showDataLabelsRange val="0"/>
                </c:ext>
                <c:ext xmlns:c16="http://schemas.microsoft.com/office/drawing/2014/chart" uri="{C3380CC4-5D6E-409C-BE32-E72D297353CC}">
                  <c16:uniqueId val="{00000003-D2DB-48B7-AED8-E81FFD8B434F}"/>
                </c:ext>
              </c:extLst>
            </c:dLbl>
            <c:spPr>
              <a:no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chemeClr val="tx1">
                        <a:lumMod val="75000"/>
                        <a:lumOff val="25000"/>
                      </a:schemeClr>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extLst>
          </c:dLbls>
          <c:cat>
            <c:strRef>
              <c:f>Sheet1!$A$2:$A$3</c:f>
              <c:strCache>
                <c:ptCount val="2"/>
                <c:pt idx="0">
                  <c:v>1st Qtr</c:v>
                </c:pt>
                <c:pt idx="1">
                  <c:v>2nd Qtr</c:v>
                </c:pt>
              </c:strCache>
            </c:strRef>
          </c:cat>
          <c:val>
            <c:numRef>
              <c:f>Sheet1!$B$2:$B$3</c:f>
              <c:numCache>
                <c:formatCode>General</c:formatCode>
                <c:ptCount val="2"/>
                <c:pt idx="0">
                  <c:v>40</c:v>
                </c:pt>
                <c:pt idx="1">
                  <c:v>60</c:v>
                </c:pt>
              </c:numCache>
            </c:numRef>
          </c:val>
          <c:extLst>
            <c:ext xmlns:c16="http://schemas.microsoft.com/office/drawing/2014/chart" uri="{C3380CC4-5D6E-409C-BE32-E72D297353CC}">
              <c16:uniqueId val="{00000000-D2DB-48B7-AED8-E81FFD8B434F}"/>
            </c:ext>
          </c:extLst>
        </c:ser>
        <c:dLbls>
          <c:showLegendKey val="0"/>
          <c:showVal val="0"/>
          <c:showCatName val="0"/>
          <c:showSerName val="0"/>
          <c:showPercent val="0"/>
          <c:showBubbleSize val="0"/>
          <c:showLeaderLines val="0"/>
        </c:dLbls>
        <c:firstSliceAng val="0"/>
        <c:holeSize val="60"/>
      </c:doughnutChart>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hart7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chemeClr val="accent1"/>
            </a:solidFill>
          </c:spPr>
          <c:dPt>
            <c:idx val="0"/>
            <c:bubble3D val="0"/>
            <c:spPr>
              <a:solidFill>
                <a:schemeClr val="bg1">
                  <a:lumMod val="85000"/>
                </a:schemeClr>
              </a:solidFill>
              <a:ln w="19050">
                <a:solidFill>
                  <a:schemeClr val="lt1"/>
                </a:solidFill>
              </a:ln>
              <a:effectLst/>
            </c:spPr>
            <c:extLst>
              <c:ext xmlns:c16="http://schemas.microsoft.com/office/drawing/2014/chart" uri="{C3380CC4-5D6E-409C-BE32-E72D297353CC}">
                <c16:uniqueId val="{00000001-C24F-4CF6-9108-D8AF8F6AE48A}"/>
              </c:ext>
            </c:extLst>
          </c:dPt>
          <c:dPt>
            <c:idx val="1"/>
            <c:bubble3D val="0"/>
            <c:spPr>
              <a:solidFill>
                <a:schemeClr val="accent1"/>
              </a:solidFill>
              <a:ln w="19050">
                <a:solidFill>
                  <a:schemeClr val="lt1"/>
                </a:solidFill>
              </a:ln>
              <a:effectLst/>
            </c:spPr>
            <c:extLst>
              <c:ext xmlns:c16="http://schemas.microsoft.com/office/drawing/2014/chart" uri="{C3380CC4-5D6E-409C-BE32-E72D297353CC}">
                <c16:uniqueId val="{00000003-C24F-4CF6-9108-D8AF8F6AE48A}"/>
              </c:ext>
            </c:extLst>
          </c:dPt>
          <c:dLbls>
            <c:dLbl>
              <c:idx val="0"/>
              <c:delete val="1"/>
              <c:extLst>
                <c:ext xmlns:c15="http://schemas.microsoft.com/office/drawing/2012/chart" uri="{CE6537A1-D6FC-4f65-9D91-7224C49458BB}"/>
                <c:ext xmlns:c16="http://schemas.microsoft.com/office/drawing/2014/chart" uri="{C3380CC4-5D6E-409C-BE32-E72D297353CC}">
                  <c16:uniqueId val="{00000001-C24F-4CF6-9108-D8AF8F6AE48A}"/>
                </c:ext>
              </c:extLst>
            </c:dLbl>
            <c:dLbl>
              <c:idx val="1"/>
              <c:layout>
                <c:manualLayout>
                  <c:x val="0.2283464566929134"/>
                  <c:y val="-8.4661321383238161E-2"/>
                </c:manualLayout>
              </c:layout>
              <c:tx>
                <c:rich>
                  <a:bodyPr/>
                  <a:lstStyle/>
                  <a:p>
                    <a:fld id="{FE9240D8-1C26-44D5-8DC3-7D0E855A63FC}" type="VALUE">
                      <a:rPr lang="en-US" sz="3600">
                        <a:latin typeface="Arial" panose="020B0604020202020204" pitchFamily="34" charset="0"/>
                      </a:rPr>
                      <a:pPr/>
                      <a:t>[VALUE]</a:t>
                    </a:fld>
                    <a:endParaRPr lang="en-PH"/>
                  </a:p>
                </c:rich>
              </c:tx>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3-C24F-4CF6-9108-D8AF8F6AE48A}"/>
                </c:ext>
              </c:extLst>
            </c:dLbl>
            <c:spPr>
              <a:no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chemeClr val="tx1">
                        <a:lumMod val="75000"/>
                        <a:lumOff val="25000"/>
                      </a:schemeClr>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extLst>
          </c:dLbls>
          <c:cat>
            <c:strRef>
              <c:f>Sheet1!$A$2:$A$3</c:f>
              <c:strCache>
                <c:ptCount val="2"/>
                <c:pt idx="0">
                  <c:v>1st Qtr</c:v>
                </c:pt>
                <c:pt idx="1">
                  <c:v>2nd Qtr</c:v>
                </c:pt>
              </c:strCache>
            </c:strRef>
          </c:cat>
          <c:val>
            <c:numRef>
              <c:f>Sheet1!$B$2:$B$3</c:f>
              <c:numCache>
                <c:formatCode>General</c:formatCode>
                <c:ptCount val="2"/>
                <c:pt idx="0">
                  <c:v>40</c:v>
                </c:pt>
                <c:pt idx="1">
                  <c:v>60</c:v>
                </c:pt>
              </c:numCache>
            </c:numRef>
          </c:val>
          <c:extLst>
            <c:ext xmlns:c16="http://schemas.microsoft.com/office/drawing/2014/chart" uri="{C3380CC4-5D6E-409C-BE32-E72D297353CC}">
              <c16:uniqueId val="{00000004-C24F-4CF6-9108-D8AF8F6AE48A}"/>
            </c:ext>
          </c:extLst>
        </c:ser>
        <c:dLbls>
          <c:showLegendKey val="0"/>
          <c:showVal val="0"/>
          <c:showCatName val="0"/>
          <c:showSerName val="0"/>
          <c:showPercent val="0"/>
          <c:showBubbleSize val="0"/>
          <c:showLeaderLines val="0"/>
        </c:dLbls>
        <c:firstSliceAng val="0"/>
        <c:holeSize val="60"/>
      </c:doughnutChart>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hart7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chemeClr val="accent1"/>
            </a:solidFill>
          </c:spPr>
          <c:dPt>
            <c:idx val="0"/>
            <c:bubble3D val="0"/>
            <c:spPr>
              <a:solidFill>
                <a:schemeClr val="bg1">
                  <a:lumMod val="85000"/>
                </a:schemeClr>
              </a:solidFill>
              <a:ln w="19050">
                <a:solidFill>
                  <a:schemeClr val="lt1"/>
                </a:solidFill>
              </a:ln>
              <a:effectLst/>
            </c:spPr>
            <c:extLst>
              <c:ext xmlns:c16="http://schemas.microsoft.com/office/drawing/2014/chart" uri="{C3380CC4-5D6E-409C-BE32-E72D297353CC}">
                <c16:uniqueId val="{00000001-BB49-4E70-97B3-CC55E849B866}"/>
              </c:ext>
            </c:extLst>
          </c:dPt>
          <c:dPt>
            <c:idx val="1"/>
            <c:bubble3D val="0"/>
            <c:spPr>
              <a:solidFill>
                <a:schemeClr val="accent1"/>
              </a:solidFill>
              <a:ln w="19050">
                <a:solidFill>
                  <a:schemeClr val="lt1"/>
                </a:solidFill>
              </a:ln>
              <a:effectLst/>
            </c:spPr>
            <c:extLst>
              <c:ext xmlns:c16="http://schemas.microsoft.com/office/drawing/2014/chart" uri="{C3380CC4-5D6E-409C-BE32-E72D297353CC}">
                <c16:uniqueId val="{00000003-BB49-4E70-97B3-CC55E849B866}"/>
              </c:ext>
            </c:extLst>
          </c:dPt>
          <c:dLbls>
            <c:dLbl>
              <c:idx val="0"/>
              <c:delete val="1"/>
              <c:extLst>
                <c:ext xmlns:c15="http://schemas.microsoft.com/office/drawing/2012/chart" uri="{CE6537A1-D6FC-4f65-9D91-7224C49458BB}"/>
                <c:ext xmlns:c16="http://schemas.microsoft.com/office/drawing/2014/chart" uri="{C3380CC4-5D6E-409C-BE32-E72D297353CC}">
                  <c16:uniqueId val="{00000001-BB49-4E70-97B3-CC55E849B866}"/>
                </c:ext>
              </c:extLst>
            </c:dLbl>
            <c:dLbl>
              <c:idx val="1"/>
              <c:layout>
                <c:manualLayout>
                  <c:x val="0.24497754473731423"/>
                  <c:y val="-7.8251455480100235E-2"/>
                </c:manualLayout>
              </c:layout>
              <c:tx>
                <c:rich>
                  <a:bodyPr/>
                  <a:lstStyle/>
                  <a:p>
                    <a:fld id="{FE9240D8-1C26-44D5-8DC3-7D0E855A63FC}" type="VALUE">
                      <a:rPr lang="en-US" sz="2000">
                        <a:latin typeface="Arial" panose="020B0604020202020204" pitchFamily="34" charset="0"/>
                      </a:rPr>
                      <a:pPr/>
                      <a:t>[VALUE]</a:t>
                    </a:fld>
                    <a:endParaRPr lang="en-PH"/>
                  </a:p>
                </c:rich>
              </c:tx>
              <c:showLegendKey val="0"/>
              <c:showVal val="1"/>
              <c:showCatName val="0"/>
              <c:showSerName val="0"/>
              <c:showPercent val="0"/>
              <c:showBubbleSize val="0"/>
              <c:extLst>
                <c:ext xmlns:c15="http://schemas.microsoft.com/office/drawing/2012/chart" uri="{CE6537A1-D6FC-4f65-9D91-7224C49458BB}">
                  <c15:layout>
                    <c:manualLayout>
                      <c:w val="0.2507841455955177"/>
                      <c:h val="0.31991894231327334"/>
                    </c:manualLayout>
                  </c15:layout>
                  <c15:dlblFieldTable/>
                  <c15:showDataLabelsRange val="0"/>
                </c:ext>
                <c:ext xmlns:c16="http://schemas.microsoft.com/office/drawing/2014/chart" uri="{C3380CC4-5D6E-409C-BE32-E72D297353CC}">
                  <c16:uniqueId val="{00000003-BB49-4E70-97B3-CC55E849B866}"/>
                </c:ext>
              </c:extLst>
            </c:dLbl>
            <c:spPr>
              <a:no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chemeClr val="tx1">
                        <a:lumMod val="75000"/>
                        <a:lumOff val="25000"/>
                      </a:schemeClr>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extLst>
          </c:dLbls>
          <c:cat>
            <c:strRef>
              <c:f>Sheet1!$A$2:$A$3</c:f>
              <c:strCache>
                <c:ptCount val="2"/>
                <c:pt idx="0">
                  <c:v>1st Qtr</c:v>
                </c:pt>
                <c:pt idx="1">
                  <c:v>2nd Qtr</c:v>
                </c:pt>
              </c:strCache>
            </c:strRef>
          </c:cat>
          <c:val>
            <c:numRef>
              <c:f>Sheet1!$B$2:$B$3</c:f>
              <c:numCache>
                <c:formatCode>General</c:formatCode>
                <c:ptCount val="2"/>
                <c:pt idx="0">
                  <c:v>40</c:v>
                </c:pt>
                <c:pt idx="1">
                  <c:v>60</c:v>
                </c:pt>
              </c:numCache>
            </c:numRef>
          </c:val>
          <c:extLst>
            <c:ext xmlns:c16="http://schemas.microsoft.com/office/drawing/2014/chart" uri="{C3380CC4-5D6E-409C-BE32-E72D297353CC}">
              <c16:uniqueId val="{00000004-BB49-4E70-97B3-CC55E849B866}"/>
            </c:ext>
          </c:extLst>
        </c:ser>
        <c:dLbls>
          <c:showLegendKey val="0"/>
          <c:showVal val="0"/>
          <c:showCatName val="0"/>
          <c:showSerName val="0"/>
          <c:showPercent val="0"/>
          <c:showBubbleSize val="0"/>
          <c:showLeaderLines val="0"/>
        </c:dLbls>
        <c:firstSliceAng val="0"/>
        <c:holeSize val="52"/>
      </c:doughnutChart>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hart7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chemeClr val="accent1"/>
            </a:solidFill>
          </c:spPr>
          <c:dPt>
            <c:idx val="0"/>
            <c:bubble3D val="0"/>
            <c:spPr>
              <a:solidFill>
                <a:schemeClr val="bg1">
                  <a:lumMod val="85000"/>
                </a:schemeClr>
              </a:solidFill>
              <a:ln w="19050">
                <a:solidFill>
                  <a:schemeClr val="lt1"/>
                </a:solidFill>
              </a:ln>
              <a:effectLst/>
            </c:spPr>
            <c:extLst>
              <c:ext xmlns:c16="http://schemas.microsoft.com/office/drawing/2014/chart" uri="{C3380CC4-5D6E-409C-BE32-E72D297353CC}">
                <c16:uniqueId val="{00000001-BB49-4E70-97B3-CC55E849B866}"/>
              </c:ext>
            </c:extLst>
          </c:dPt>
          <c:dPt>
            <c:idx val="1"/>
            <c:bubble3D val="0"/>
            <c:spPr>
              <a:solidFill>
                <a:schemeClr val="accent1"/>
              </a:solidFill>
              <a:ln w="19050">
                <a:solidFill>
                  <a:schemeClr val="lt1"/>
                </a:solidFill>
              </a:ln>
              <a:effectLst/>
            </c:spPr>
            <c:extLst>
              <c:ext xmlns:c16="http://schemas.microsoft.com/office/drawing/2014/chart" uri="{C3380CC4-5D6E-409C-BE32-E72D297353CC}">
                <c16:uniqueId val="{00000003-BB49-4E70-97B3-CC55E849B866}"/>
              </c:ext>
            </c:extLst>
          </c:dPt>
          <c:dLbls>
            <c:dLbl>
              <c:idx val="0"/>
              <c:delete val="1"/>
              <c:extLst>
                <c:ext xmlns:c15="http://schemas.microsoft.com/office/drawing/2012/chart" uri="{CE6537A1-D6FC-4f65-9D91-7224C49458BB}"/>
                <c:ext xmlns:c16="http://schemas.microsoft.com/office/drawing/2014/chart" uri="{C3380CC4-5D6E-409C-BE32-E72D297353CC}">
                  <c16:uniqueId val="{00000001-BB49-4E70-97B3-CC55E849B866}"/>
                </c:ext>
              </c:extLst>
            </c:dLbl>
            <c:dLbl>
              <c:idx val="1"/>
              <c:layout>
                <c:manualLayout>
                  <c:x val="0.24497754473731423"/>
                  <c:y val="-7.8251455480100235E-2"/>
                </c:manualLayout>
              </c:layout>
              <c:tx>
                <c:rich>
                  <a:bodyPr/>
                  <a:lstStyle/>
                  <a:p>
                    <a:fld id="{FE9240D8-1C26-44D5-8DC3-7D0E855A63FC}" type="VALUE">
                      <a:rPr lang="en-US" sz="2000">
                        <a:latin typeface="Arial" panose="020B0604020202020204" pitchFamily="34" charset="0"/>
                      </a:rPr>
                      <a:pPr/>
                      <a:t>[VALUE]</a:t>
                    </a:fld>
                    <a:endParaRPr lang="en-PH"/>
                  </a:p>
                </c:rich>
              </c:tx>
              <c:showLegendKey val="0"/>
              <c:showVal val="1"/>
              <c:showCatName val="0"/>
              <c:showSerName val="0"/>
              <c:showPercent val="0"/>
              <c:showBubbleSize val="0"/>
              <c:extLst>
                <c:ext xmlns:c15="http://schemas.microsoft.com/office/drawing/2012/chart" uri="{CE6537A1-D6FC-4f65-9D91-7224C49458BB}">
                  <c15:layout>
                    <c:manualLayout>
                      <c:w val="0.2507841455955177"/>
                      <c:h val="0.31991894231327334"/>
                    </c:manualLayout>
                  </c15:layout>
                  <c15:dlblFieldTable/>
                  <c15:showDataLabelsRange val="0"/>
                </c:ext>
                <c:ext xmlns:c16="http://schemas.microsoft.com/office/drawing/2014/chart" uri="{C3380CC4-5D6E-409C-BE32-E72D297353CC}">
                  <c16:uniqueId val="{00000003-BB49-4E70-97B3-CC55E849B866}"/>
                </c:ext>
              </c:extLst>
            </c:dLbl>
            <c:spPr>
              <a:no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chemeClr val="tx1">
                        <a:lumMod val="75000"/>
                        <a:lumOff val="25000"/>
                      </a:schemeClr>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extLst>
          </c:dLbls>
          <c:cat>
            <c:strRef>
              <c:f>Sheet1!$A$2:$A$3</c:f>
              <c:strCache>
                <c:ptCount val="2"/>
                <c:pt idx="0">
                  <c:v>1st Qtr</c:v>
                </c:pt>
                <c:pt idx="1">
                  <c:v>2nd Qtr</c:v>
                </c:pt>
              </c:strCache>
            </c:strRef>
          </c:cat>
          <c:val>
            <c:numRef>
              <c:f>Sheet1!$B$2:$B$3</c:f>
              <c:numCache>
                <c:formatCode>General</c:formatCode>
                <c:ptCount val="2"/>
                <c:pt idx="0">
                  <c:v>40</c:v>
                </c:pt>
                <c:pt idx="1">
                  <c:v>60</c:v>
                </c:pt>
              </c:numCache>
            </c:numRef>
          </c:val>
          <c:extLst>
            <c:ext xmlns:c16="http://schemas.microsoft.com/office/drawing/2014/chart" uri="{C3380CC4-5D6E-409C-BE32-E72D297353CC}">
              <c16:uniqueId val="{00000004-BB49-4E70-97B3-CC55E849B866}"/>
            </c:ext>
          </c:extLst>
        </c:ser>
        <c:dLbls>
          <c:showLegendKey val="0"/>
          <c:showVal val="0"/>
          <c:showCatName val="0"/>
          <c:showSerName val="0"/>
          <c:showPercent val="0"/>
          <c:showBubbleSize val="0"/>
          <c:showLeaderLines val="0"/>
        </c:dLbls>
        <c:firstSliceAng val="0"/>
        <c:holeSize val="52"/>
      </c:doughnutChart>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hart7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chemeClr val="accent1"/>
            </a:solidFill>
          </c:spPr>
          <c:dPt>
            <c:idx val="0"/>
            <c:bubble3D val="0"/>
            <c:spPr>
              <a:solidFill>
                <a:schemeClr val="bg1">
                  <a:lumMod val="85000"/>
                </a:schemeClr>
              </a:solidFill>
              <a:ln w="19050">
                <a:solidFill>
                  <a:schemeClr val="lt1"/>
                </a:solidFill>
              </a:ln>
              <a:effectLst/>
            </c:spPr>
            <c:extLst>
              <c:ext xmlns:c16="http://schemas.microsoft.com/office/drawing/2014/chart" uri="{C3380CC4-5D6E-409C-BE32-E72D297353CC}">
                <c16:uniqueId val="{00000001-BB49-4E70-97B3-CC55E849B866}"/>
              </c:ext>
            </c:extLst>
          </c:dPt>
          <c:dPt>
            <c:idx val="1"/>
            <c:bubble3D val="0"/>
            <c:spPr>
              <a:solidFill>
                <a:schemeClr val="accent1"/>
              </a:solidFill>
              <a:ln w="19050">
                <a:solidFill>
                  <a:schemeClr val="lt1"/>
                </a:solidFill>
              </a:ln>
              <a:effectLst/>
            </c:spPr>
            <c:extLst>
              <c:ext xmlns:c16="http://schemas.microsoft.com/office/drawing/2014/chart" uri="{C3380CC4-5D6E-409C-BE32-E72D297353CC}">
                <c16:uniqueId val="{00000003-BB49-4E70-97B3-CC55E849B866}"/>
              </c:ext>
            </c:extLst>
          </c:dPt>
          <c:dLbls>
            <c:dLbl>
              <c:idx val="0"/>
              <c:delete val="1"/>
              <c:extLst>
                <c:ext xmlns:c15="http://schemas.microsoft.com/office/drawing/2012/chart" uri="{CE6537A1-D6FC-4f65-9D91-7224C49458BB}"/>
                <c:ext xmlns:c16="http://schemas.microsoft.com/office/drawing/2014/chart" uri="{C3380CC4-5D6E-409C-BE32-E72D297353CC}">
                  <c16:uniqueId val="{00000001-BB49-4E70-97B3-CC55E849B866}"/>
                </c:ext>
              </c:extLst>
            </c:dLbl>
            <c:dLbl>
              <c:idx val="1"/>
              <c:layout>
                <c:manualLayout>
                  <c:x val="0.24497754473731423"/>
                  <c:y val="-7.8251455480100235E-2"/>
                </c:manualLayout>
              </c:layout>
              <c:tx>
                <c:rich>
                  <a:bodyPr/>
                  <a:lstStyle/>
                  <a:p>
                    <a:fld id="{FE9240D8-1C26-44D5-8DC3-7D0E855A63FC}" type="VALUE">
                      <a:rPr lang="en-US" sz="2000">
                        <a:latin typeface="Arial" panose="020B0604020202020204" pitchFamily="34" charset="0"/>
                      </a:rPr>
                      <a:pPr/>
                      <a:t>[VALUE]</a:t>
                    </a:fld>
                    <a:endParaRPr lang="en-PH"/>
                  </a:p>
                </c:rich>
              </c:tx>
              <c:showLegendKey val="0"/>
              <c:showVal val="1"/>
              <c:showCatName val="0"/>
              <c:showSerName val="0"/>
              <c:showPercent val="0"/>
              <c:showBubbleSize val="0"/>
              <c:extLst>
                <c:ext xmlns:c15="http://schemas.microsoft.com/office/drawing/2012/chart" uri="{CE6537A1-D6FC-4f65-9D91-7224C49458BB}">
                  <c15:layout>
                    <c:manualLayout>
                      <c:w val="0.2507841455955177"/>
                      <c:h val="0.31991894231327334"/>
                    </c:manualLayout>
                  </c15:layout>
                  <c15:dlblFieldTable/>
                  <c15:showDataLabelsRange val="0"/>
                </c:ext>
                <c:ext xmlns:c16="http://schemas.microsoft.com/office/drawing/2014/chart" uri="{C3380CC4-5D6E-409C-BE32-E72D297353CC}">
                  <c16:uniqueId val="{00000003-BB49-4E70-97B3-CC55E849B866}"/>
                </c:ext>
              </c:extLst>
            </c:dLbl>
            <c:spPr>
              <a:no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chemeClr val="tx1">
                        <a:lumMod val="75000"/>
                        <a:lumOff val="25000"/>
                      </a:schemeClr>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extLst>
          </c:dLbls>
          <c:cat>
            <c:strRef>
              <c:f>Sheet1!$A$2:$A$3</c:f>
              <c:strCache>
                <c:ptCount val="2"/>
                <c:pt idx="0">
                  <c:v>1st Qtr</c:v>
                </c:pt>
                <c:pt idx="1">
                  <c:v>2nd Qtr</c:v>
                </c:pt>
              </c:strCache>
            </c:strRef>
          </c:cat>
          <c:val>
            <c:numRef>
              <c:f>Sheet1!$B$2:$B$3</c:f>
              <c:numCache>
                <c:formatCode>General</c:formatCode>
                <c:ptCount val="2"/>
                <c:pt idx="0">
                  <c:v>40</c:v>
                </c:pt>
                <c:pt idx="1">
                  <c:v>60</c:v>
                </c:pt>
              </c:numCache>
            </c:numRef>
          </c:val>
          <c:extLst>
            <c:ext xmlns:c16="http://schemas.microsoft.com/office/drawing/2014/chart" uri="{C3380CC4-5D6E-409C-BE32-E72D297353CC}">
              <c16:uniqueId val="{00000004-BB49-4E70-97B3-CC55E849B866}"/>
            </c:ext>
          </c:extLst>
        </c:ser>
        <c:dLbls>
          <c:showLegendKey val="0"/>
          <c:showVal val="0"/>
          <c:showCatName val="0"/>
          <c:showSerName val="0"/>
          <c:showPercent val="0"/>
          <c:showBubbleSize val="0"/>
          <c:showLeaderLines val="0"/>
        </c:dLbls>
        <c:firstSliceAng val="0"/>
        <c:holeSize val="52"/>
      </c:doughnutChart>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hart7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chemeClr val="accent1"/>
            </a:solidFill>
          </c:spPr>
          <c:dPt>
            <c:idx val="0"/>
            <c:bubble3D val="0"/>
            <c:spPr>
              <a:solidFill>
                <a:schemeClr val="bg1">
                  <a:lumMod val="85000"/>
                </a:schemeClr>
              </a:solidFill>
              <a:ln w="19050">
                <a:solidFill>
                  <a:schemeClr val="lt1"/>
                </a:solidFill>
              </a:ln>
              <a:effectLst/>
            </c:spPr>
            <c:extLst>
              <c:ext xmlns:c16="http://schemas.microsoft.com/office/drawing/2014/chart" uri="{C3380CC4-5D6E-409C-BE32-E72D297353CC}">
                <c16:uniqueId val="{00000001-BB49-4E70-97B3-CC55E849B866}"/>
              </c:ext>
            </c:extLst>
          </c:dPt>
          <c:dPt>
            <c:idx val="1"/>
            <c:bubble3D val="0"/>
            <c:spPr>
              <a:solidFill>
                <a:schemeClr val="accent1"/>
              </a:solidFill>
              <a:ln w="19050">
                <a:solidFill>
                  <a:schemeClr val="lt1"/>
                </a:solidFill>
              </a:ln>
              <a:effectLst/>
            </c:spPr>
            <c:extLst>
              <c:ext xmlns:c16="http://schemas.microsoft.com/office/drawing/2014/chart" uri="{C3380CC4-5D6E-409C-BE32-E72D297353CC}">
                <c16:uniqueId val="{00000003-BB49-4E70-97B3-CC55E849B866}"/>
              </c:ext>
            </c:extLst>
          </c:dPt>
          <c:dLbls>
            <c:dLbl>
              <c:idx val="0"/>
              <c:delete val="1"/>
              <c:extLst>
                <c:ext xmlns:c15="http://schemas.microsoft.com/office/drawing/2012/chart" uri="{CE6537A1-D6FC-4f65-9D91-7224C49458BB}"/>
                <c:ext xmlns:c16="http://schemas.microsoft.com/office/drawing/2014/chart" uri="{C3380CC4-5D6E-409C-BE32-E72D297353CC}">
                  <c16:uniqueId val="{00000001-BB49-4E70-97B3-CC55E849B866}"/>
                </c:ext>
              </c:extLst>
            </c:dLbl>
            <c:dLbl>
              <c:idx val="1"/>
              <c:layout>
                <c:manualLayout>
                  <c:x val="0.24497754473731423"/>
                  <c:y val="-7.8251455480100235E-2"/>
                </c:manualLayout>
              </c:layout>
              <c:tx>
                <c:rich>
                  <a:bodyPr/>
                  <a:lstStyle/>
                  <a:p>
                    <a:fld id="{FE9240D8-1C26-44D5-8DC3-7D0E855A63FC}" type="VALUE">
                      <a:rPr lang="en-US" sz="2000">
                        <a:latin typeface="Arial" panose="020B0604020202020204" pitchFamily="34" charset="0"/>
                      </a:rPr>
                      <a:pPr/>
                      <a:t>[VALUE]</a:t>
                    </a:fld>
                    <a:endParaRPr lang="en-PH"/>
                  </a:p>
                </c:rich>
              </c:tx>
              <c:showLegendKey val="0"/>
              <c:showVal val="1"/>
              <c:showCatName val="0"/>
              <c:showSerName val="0"/>
              <c:showPercent val="0"/>
              <c:showBubbleSize val="0"/>
              <c:extLst>
                <c:ext xmlns:c15="http://schemas.microsoft.com/office/drawing/2012/chart" uri="{CE6537A1-D6FC-4f65-9D91-7224C49458BB}">
                  <c15:layout>
                    <c:manualLayout>
                      <c:w val="0.2507841455955177"/>
                      <c:h val="0.31991894231327334"/>
                    </c:manualLayout>
                  </c15:layout>
                  <c15:dlblFieldTable/>
                  <c15:showDataLabelsRange val="0"/>
                </c:ext>
                <c:ext xmlns:c16="http://schemas.microsoft.com/office/drawing/2014/chart" uri="{C3380CC4-5D6E-409C-BE32-E72D297353CC}">
                  <c16:uniqueId val="{00000003-BB49-4E70-97B3-CC55E849B866}"/>
                </c:ext>
              </c:extLst>
            </c:dLbl>
            <c:spPr>
              <a:no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chemeClr val="tx1">
                        <a:lumMod val="75000"/>
                        <a:lumOff val="25000"/>
                      </a:schemeClr>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extLst>
          </c:dLbls>
          <c:cat>
            <c:strRef>
              <c:f>Sheet1!$A$2:$A$3</c:f>
              <c:strCache>
                <c:ptCount val="2"/>
                <c:pt idx="0">
                  <c:v>1st Qtr</c:v>
                </c:pt>
                <c:pt idx="1">
                  <c:v>2nd Qtr</c:v>
                </c:pt>
              </c:strCache>
            </c:strRef>
          </c:cat>
          <c:val>
            <c:numRef>
              <c:f>Sheet1!$B$2:$B$3</c:f>
              <c:numCache>
                <c:formatCode>General</c:formatCode>
                <c:ptCount val="2"/>
                <c:pt idx="0">
                  <c:v>40</c:v>
                </c:pt>
                <c:pt idx="1">
                  <c:v>60</c:v>
                </c:pt>
              </c:numCache>
            </c:numRef>
          </c:val>
          <c:extLst>
            <c:ext xmlns:c16="http://schemas.microsoft.com/office/drawing/2014/chart" uri="{C3380CC4-5D6E-409C-BE32-E72D297353CC}">
              <c16:uniqueId val="{00000004-BB49-4E70-97B3-CC55E849B866}"/>
            </c:ext>
          </c:extLst>
        </c:ser>
        <c:dLbls>
          <c:showLegendKey val="0"/>
          <c:showVal val="0"/>
          <c:showCatName val="0"/>
          <c:showSerName val="0"/>
          <c:showPercent val="0"/>
          <c:showBubbleSize val="0"/>
          <c:showLeaderLines val="0"/>
        </c:dLbls>
        <c:firstSliceAng val="0"/>
        <c:holeSize val="52"/>
      </c:doughnutChart>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hart7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0"/>
          <c:order val="0"/>
          <c:tx>
            <c:strRef>
              <c:f>Sheet1!$B$1</c:f>
              <c:strCache>
                <c:ptCount val="1"/>
                <c:pt idx="0">
                  <c:v>Series 1</c:v>
                </c:pt>
              </c:strCache>
            </c:strRef>
          </c:tx>
          <c:spPr>
            <a:solidFill>
              <a:schemeClr val="accent1"/>
            </a:solidFill>
            <a:ln>
              <a:noFill/>
            </a:ln>
            <a:effectLst/>
          </c:spPr>
          <c:invertIfNegative val="0"/>
          <c:cat>
            <c:strRef>
              <c:f>Sheet1!$A$2:$A$5</c:f>
              <c:strCache>
                <c:ptCount val="4"/>
                <c:pt idx="0">
                  <c:v>Category 1</c:v>
                </c:pt>
                <c:pt idx="1">
                  <c:v>Category 2</c:v>
                </c:pt>
                <c:pt idx="2">
                  <c:v>Category 3</c:v>
                </c:pt>
                <c:pt idx="3">
                  <c:v>Category 4</c:v>
                </c:pt>
              </c:strCache>
            </c:strRef>
          </c:cat>
          <c:val>
            <c:numRef>
              <c:f>Sheet1!$B$2:$B$5</c:f>
              <c:numCache>
                <c:formatCode>General</c:formatCode>
                <c:ptCount val="4"/>
                <c:pt idx="0">
                  <c:v>4.3</c:v>
                </c:pt>
                <c:pt idx="1">
                  <c:v>2.5</c:v>
                </c:pt>
                <c:pt idx="2">
                  <c:v>3.5</c:v>
                </c:pt>
                <c:pt idx="3">
                  <c:v>4.5</c:v>
                </c:pt>
              </c:numCache>
            </c:numRef>
          </c:val>
          <c:extLst>
            <c:ext xmlns:c16="http://schemas.microsoft.com/office/drawing/2014/chart" uri="{C3380CC4-5D6E-409C-BE32-E72D297353CC}">
              <c16:uniqueId val="{00000000-A216-4818-93A2-DC7C01236B7E}"/>
            </c:ext>
          </c:extLst>
        </c:ser>
        <c:ser>
          <c:idx val="1"/>
          <c:order val="1"/>
          <c:tx>
            <c:strRef>
              <c:f>Sheet1!$C$1</c:f>
              <c:strCache>
                <c:ptCount val="1"/>
                <c:pt idx="0">
                  <c:v>Series 2</c:v>
                </c:pt>
              </c:strCache>
            </c:strRef>
          </c:tx>
          <c:spPr>
            <a:solidFill>
              <a:schemeClr val="accent2"/>
            </a:solidFill>
            <a:ln>
              <a:noFill/>
            </a:ln>
            <a:effectLst/>
          </c:spPr>
          <c:invertIfNegative val="0"/>
          <c:cat>
            <c:strRef>
              <c:f>Sheet1!$A$2:$A$5</c:f>
              <c:strCache>
                <c:ptCount val="4"/>
                <c:pt idx="0">
                  <c:v>Category 1</c:v>
                </c:pt>
                <c:pt idx="1">
                  <c:v>Category 2</c:v>
                </c:pt>
                <c:pt idx="2">
                  <c:v>Category 3</c:v>
                </c:pt>
                <c:pt idx="3">
                  <c:v>Category 4</c:v>
                </c:pt>
              </c:strCache>
            </c:strRef>
          </c:cat>
          <c:val>
            <c:numRef>
              <c:f>Sheet1!$C$2:$C$5</c:f>
              <c:numCache>
                <c:formatCode>General</c:formatCode>
                <c:ptCount val="4"/>
                <c:pt idx="0">
                  <c:v>2.4</c:v>
                </c:pt>
                <c:pt idx="1">
                  <c:v>4.4000000000000004</c:v>
                </c:pt>
                <c:pt idx="2">
                  <c:v>1.8</c:v>
                </c:pt>
                <c:pt idx="3">
                  <c:v>2.8</c:v>
                </c:pt>
              </c:numCache>
            </c:numRef>
          </c:val>
          <c:extLst>
            <c:ext xmlns:c16="http://schemas.microsoft.com/office/drawing/2014/chart" uri="{C3380CC4-5D6E-409C-BE32-E72D297353CC}">
              <c16:uniqueId val="{00000001-A216-4818-93A2-DC7C01236B7E}"/>
            </c:ext>
          </c:extLst>
        </c:ser>
        <c:ser>
          <c:idx val="2"/>
          <c:order val="2"/>
          <c:tx>
            <c:strRef>
              <c:f>Sheet1!$D$1</c:f>
              <c:strCache>
                <c:ptCount val="1"/>
                <c:pt idx="0">
                  <c:v>Series 3</c:v>
                </c:pt>
              </c:strCache>
            </c:strRef>
          </c:tx>
          <c:spPr>
            <a:solidFill>
              <a:schemeClr val="accent3"/>
            </a:solidFill>
            <a:ln>
              <a:noFill/>
            </a:ln>
            <a:effectLst/>
          </c:spPr>
          <c:invertIfNegative val="0"/>
          <c:cat>
            <c:strRef>
              <c:f>Sheet1!$A$2:$A$5</c:f>
              <c:strCache>
                <c:ptCount val="4"/>
                <c:pt idx="0">
                  <c:v>Category 1</c:v>
                </c:pt>
                <c:pt idx="1">
                  <c:v>Category 2</c:v>
                </c:pt>
                <c:pt idx="2">
                  <c:v>Category 3</c:v>
                </c:pt>
                <c:pt idx="3">
                  <c:v>Category 4</c:v>
                </c:pt>
              </c:strCache>
            </c:strRef>
          </c:cat>
          <c:val>
            <c:numRef>
              <c:f>Sheet1!$D$2:$D$5</c:f>
              <c:numCache>
                <c:formatCode>General</c:formatCode>
                <c:ptCount val="4"/>
                <c:pt idx="0">
                  <c:v>2</c:v>
                </c:pt>
                <c:pt idx="1">
                  <c:v>2</c:v>
                </c:pt>
                <c:pt idx="2">
                  <c:v>3</c:v>
                </c:pt>
                <c:pt idx="3">
                  <c:v>5</c:v>
                </c:pt>
              </c:numCache>
            </c:numRef>
          </c:val>
          <c:extLst>
            <c:ext xmlns:c16="http://schemas.microsoft.com/office/drawing/2014/chart" uri="{C3380CC4-5D6E-409C-BE32-E72D297353CC}">
              <c16:uniqueId val="{00000002-A216-4818-93A2-DC7C01236B7E}"/>
            </c:ext>
          </c:extLst>
        </c:ser>
        <c:dLbls>
          <c:showLegendKey val="0"/>
          <c:showVal val="0"/>
          <c:showCatName val="0"/>
          <c:showSerName val="0"/>
          <c:showPercent val="0"/>
          <c:showBubbleSize val="0"/>
        </c:dLbls>
        <c:gapWidth val="150"/>
        <c:overlap val="100"/>
        <c:axId val="171211535"/>
        <c:axId val="171216111"/>
      </c:barChart>
      <c:catAx>
        <c:axId val="171211535"/>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n-US"/>
          </a:p>
        </c:txPr>
        <c:crossAx val="171216111"/>
        <c:crosses val="autoZero"/>
        <c:auto val="1"/>
        <c:lblAlgn val="ctr"/>
        <c:lblOffset val="100"/>
        <c:noMultiLvlLbl val="0"/>
      </c:catAx>
      <c:valAx>
        <c:axId val="171216111"/>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n-US"/>
          </a:p>
        </c:txPr>
        <c:crossAx val="171211535"/>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900"/>
      </a:pPr>
      <a:endParaRPr lang="en-US"/>
    </a:p>
  </c:txPr>
  <c:externalData r:id="rId3">
    <c:autoUpdate val="0"/>
  </c:externalData>
</c:chartSpace>
</file>

<file path=ppt/charts/chart7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chemeClr val="accent1"/>
            </a:solidFill>
          </c:spPr>
          <c:dPt>
            <c:idx val="0"/>
            <c:bubble3D val="0"/>
            <c:spPr>
              <a:solidFill>
                <a:schemeClr val="bg1">
                  <a:lumMod val="85000"/>
                </a:schemeClr>
              </a:solidFill>
              <a:ln w="19050">
                <a:solidFill>
                  <a:schemeClr val="lt1"/>
                </a:solidFill>
              </a:ln>
              <a:effectLst/>
            </c:spPr>
            <c:extLst>
              <c:ext xmlns:c16="http://schemas.microsoft.com/office/drawing/2014/chart" uri="{C3380CC4-5D6E-409C-BE32-E72D297353CC}">
                <c16:uniqueId val="{00000001-BB49-4E70-97B3-CC55E849B866}"/>
              </c:ext>
            </c:extLst>
          </c:dPt>
          <c:dPt>
            <c:idx val="1"/>
            <c:bubble3D val="0"/>
            <c:spPr>
              <a:solidFill>
                <a:schemeClr val="accent1"/>
              </a:solidFill>
              <a:ln w="19050">
                <a:solidFill>
                  <a:schemeClr val="lt1"/>
                </a:solidFill>
              </a:ln>
              <a:effectLst/>
            </c:spPr>
            <c:extLst>
              <c:ext xmlns:c16="http://schemas.microsoft.com/office/drawing/2014/chart" uri="{C3380CC4-5D6E-409C-BE32-E72D297353CC}">
                <c16:uniqueId val="{00000003-BB49-4E70-97B3-CC55E849B866}"/>
              </c:ext>
            </c:extLst>
          </c:dPt>
          <c:dLbls>
            <c:dLbl>
              <c:idx val="0"/>
              <c:delete val="1"/>
              <c:extLst>
                <c:ext xmlns:c15="http://schemas.microsoft.com/office/drawing/2012/chart" uri="{CE6537A1-D6FC-4f65-9D91-7224C49458BB}"/>
                <c:ext xmlns:c16="http://schemas.microsoft.com/office/drawing/2014/chart" uri="{C3380CC4-5D6E-409C-BE32-E72D297353CC}">
                  <c16:uniqueId val="{00000001-BB49-4E70-97B3-CC55E849B866}"/>
                </c:ext>
              </c:extLst>
            </c:dLbl>
            <c:dLbl>
              <c:idx val="1"/>
              <c:layout>
                <c:manualLayout>
                  <c:x val="0.24497754473731423"/>
                  <c:y val="-7.8251455480100235E-2"/>
                </c:manualLayout>
              </c:layout>
              <c:tx>
                <c:rich>
                  <a:bodyPr/>
                  <a:lstStyle/>
                  <a:p>
                    <a:fld id="{FE9240D8-1C26-44D5-8DC3-7D0E855A63FC}" type="VALUE">
                      <a:rPr lang="en-US" sz="2000">
                        <a:latin typeface="Arial" panose="020B0604020202020204" pitchFamily="34" charset="0"/>
                      </a:rPr>
                      <a:pPr/>
                      <a:t>[VALUE]</a:t>
                    </a:fld>
                    <a:endParaRPr lang="en-PH"/>
                  </a:p>
                </c:rich>
              </c:tx>
              <c:showLegendKey val="0"/>
              <c:showVal val="1"/>
              <c:showCatName val="0"/>
              <c:showSerName val="0"/>
              <c:showPercent val="0"/>
              <c:showBubbleSize val="0"/>
              <c:extLst>
                <c:ext xmlns:c15="http://schemas.microsoft.com/office/drawing/2012/chart" uri="{CE6537A1-D6FC-4f65-9D91-7224C49458BB}">
                  <c15:layout>
                    <c:manualLayout>
                      <c:w val="0.2507841455955177"/>
                      <c:h val="0.31991894231327334"/>
                    </c:manualLayout>
                  </c15:layout>
                  <c15:dlblFieldTable/>
                  <c15:showDataLabelsRange val="0"/>
                </c:ext>
                <c:ext xmlns:c16="http://schemas.microsoft.com/office/drawing/2014/chart" uri="{C3380CC4-5D6E-409C-BE32-E72D297353CC}">
                  <c16:uniqueId val="{00000003-BB49-4E70-97B3-CC55E849B866}"/>
                </c:ext>
              </c:extLst>
            </c:dLbl>
            <c:spPr>
              <a:no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chemeClr val="tx1">
                        <a:lumMod val="75000"/>
                        <a:lumOff val="25000"/>
                      </a:schemeClr>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extLst>
          </c:dLbls>
          <c:cat>
            <c:strRef>
              <c:f>Sheet1!$A$2:$A$3</c:f>
              <c:strCache>
                <c:ptCount val="2"/>
                <c:pt idx="0">
                  <c:v>1st Qtr</c:v>
                </c:pt>
                <c:pt idx="1">
                  <c:v>2nd Qtr</c:v>
                </c:pt>
              </c:strCache>
            </c:strRef>
          </c:cat>
          <c:val>
            <c:numRef>
              <c:f>Sheet1!$B$2:$B$3</c:f>
              <c:numCache>
                <c:formatCode>General</c:formatCode>
                <c:ptCount val="2"/>
                <c:pt idx="0">
                  <c:v>40</c:v>
                </c:pt>
                <c:pt idx="1">
                  <c:v>60</c:v>
                </c:pt>
              </c:numCache>
            </c:numRef>
          </c:val>
          <c:extLst>
            <c:ext xmlns:c16="http://schemas.microsoft.com/office/drawing/2014/chart" uri="{C3380CC4-5D6E-409C-BE32-E72D297353CC}">
              <c16:uniqueId val="{00000004-BB49-4E70-97B3-CC55E849B866}"/>
            </c:ext>
          </c:extLst>
        </c:ser>
        <c:dLbls>
          <c:showLegendKey val="0"/>
          <c:showVal val="0"/>
          <c:showCatName val="0"/>
          <c:showSerName val="0"/>
          <c:showPercent val="0"/>
          <c:showBubbleSize val="0"/>
          <c:showLeaderLines val="0"/>
        </c:dLbls>
        <c:firstSliceAng val="0"/>
        <c:holeSize val="52"/>
      </c:doughnutChart>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hart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Series 1</c:v>
                </c:pt>
              </c:strCache>
            </c:strRef>
          </c:tx>
          <c:spPr>
            <a:solidFill>
              <a:schemeClr val="accent1"/>
            </a:solidFill>
            <a:ln>
              <a:noFill/>
            </a:ln>
            <a:effectLst/>
          </c:spPr>
          <c:invertIfNegative val="0"/>
          <c:cat>
            <c:strRef>
              <c:f>Sheet1!$A$2:$A$5</c:f>
              <c:strCache>
                <c:ptCount val="4"/>
                <c:pt idx="0">
                  <c:v>Category 1</c:v>
                </c:pt>
                <c:pt idx="1">
                  <c:v>Category 2</c:v>
                </c:pt>
                <c:pt idx="2">
                  <c:v>Category 3</c:v>
                </c:pt>
                <c:pt idx="3">
                  <c:v>Category 4</c:v>
                </c:pt>
              </c:strCache>
            </c:strRef>
          </c:cat>
          <c:val>
            <c:numRef>
              <c:f>Sheet1!$B$2:$B$5</c:f>
              <c:numCache>
                <c:formatCode>General</c:formatCode>
                <c:ptCount val="4"/>
                <c:pt idx="0">
                  <c:v>4.3</c:v>
                </c:pt>
                <c:pt idx="1">
                  <c:v>2.5</c:v>
                </c:pt>
                <c:pt idx="2">
                  <c:v>3.5</c:v>
                </c:pt>
                <c:pt idx="3">
                  <c:v>4.5</c:v>
                </c:pt>
              </c:numCache>
            </c:numRef>
          </c:val>
          <c:extLst>
            <c:ext xmlns:c16="http://schemas.microsoft.com/office/drawing/2014/chart" uri="{C3380CC4-5D6E-409C-BE32-E72D297353CC}">
              <c16:uniqueId val="{00000000-81C3-4A46-A4B2-A6A7525630DF}"/>
            </c:ext>
          </c:extLst>
        </c:ser>
        <c:ser>
          <c:idx val="1"/>
          <c:order val="1"/>
          <c:tx>
            <c:strRef>
              <c:f>Sheet1!$C$1</c:f>
              <c:strCache>
                <c:ptCount val="1"/>
                <c:pt idx="0">
                  <c:v>Series 2</c:v>
                </c:pt>
              </c:strCache>
            </c:strRef>
          </c:tx>
          <c:spPr>
            <a:solidFill>
              <a:schemeClr val="accent2"/>
            </a:solidFill>
            <a:ln>
              <a:noFill/>
            </a:ln>
            <a:effectLst/>
          </c:spPr>
          <c:invertIfNegative val="0"/>
          <c:cat>
            <c:strRef>
              <c:f>Sheet1!$A$2:$A$5</c:f>
              <c:strCache>
                <c:ptCount val="4"/>
                <c:pt idx="0">
                  <c:v>Category 1</c:v>
                </c:pt>
                <c:pt idx="1">
                  <c:v>Category 2</c:v>
                </c:pt>
                <c:pt idx="2">
                  <c:v>Category 3</c:v>
                </c:pt>
                <c:pt idx="3">
                  <c:v>Category 4</c:v>
                </c:pt>
              </c:strCache>
            </c:strRef>
          </c:cat>
          <c:val>
            <c:numRef>
              <c:f>Sheet1!$C$2:$C$5</c:f>
              <c:numCache>
                <c:formatCode>General</c:formatCode>
                <c:ptCount val="4"/>
                <c:pt idx="0">
                  <c:v>2.4</c:v>
                </c:pt>
                <c:pt idx="1">
                  <c:v>4.4000000000000004</c:v>
                </c:pt>
                <c:pt idx="2">
                  <c:v>1.8</c:v>
                </c:pt>
                <c:pt idx="3">
                  <c:v>2.8</c:v>
                </c:pt>
              </c:numCache>
            </c:numRef>
          </c:val>
          <c:extLst>
            <c:ext xmlns:c16="http://schemas.microsoft.com/office/drawing/2014/chart" uri="{C3380CC4-5D6E-409C-BE32-E72D297353CC}">
              <c16:uniqueId val="{00000001-81C3-4A46-A4B2-A6A7525630DF}"/>
            </c:ext>
          </c:extLst>
        </c:ser>
        <c:ser>
          <c:idx val="2"/>
          <c:order val="2"/>
          <c:tx>
            <c:strRef>
              <c:f>Sheet1!$D$1</c:f>
              <c:strCache>
                <c:ptCount val="1"/>
                <c:pt idx="0">
                  <c:v>Series 3</c:v>
                </c:pt>
              </c:strCache>
            </c:strRef>
          </c:tx>
          <c:spPr>
            <a:solidFill>
              <a:schemeClr val="accent3"/>
            </a:solidFill>
            <a:ln>
              <a:noFill/>
            </a:ln>
            <a:effectLst/>
          </c:spPr>
          <c:invertIfNegative val="0"/>
          <c:cat>
            <c:strRef>
              <c:f>Sheet1!$A$2:$A$5</c:f>
              <c:strCache>
                <c:ptCount val="4"/>
                <c:pt idx="0">
                  <c:v>Category 1</c:v>
                </c:pt>
                <c:pt idx="1">
                  <c:v>Category 2</c:v>
                </c:pt>
                <c:pt idx="2">
                  <c:v>Category 3</c:v>
                </c:pt>
                <c:pt idx="3">
                  <c:v>Category 4</c:v>
                </c:pt>
              </c:strCache>
            </c:strRef>
          </c:cat>
          <c:val>
            <c:numRef>
              <c:f>Sheet1!$D$2:$D$5</c:f>
              <c:numCache>
                <c:formatCode>General</c:formatCode>
                <c:ptCount val="4"/>
                <c:pt idx="0">
                  <c:v>2</c:v>
                </c:pt>
                <c:pt idx="1">
                  <c:v>2</c:v>
                </c:pt>
                <c:pt idx="2">
                  <c:v>3</c:v>
                </c:pt>
                <c:pt idx="3">
                  <c:v>5</c:v>
                </c:pt>
              </c:numCache>
            </c:numRef>
          </c:val>
          <c:extLst>
            <c:ext xmlns:c16="http://schemas.microsoft.com/office/drawing/2014/chart" uri="{C3380CC4-5D6E-409C-BE32-E72D297353CC}">
              <c16:uniqueId val="{00000002-81C3-4A46-A4B2-A6A7525630DF}"/>
            </c:ext>
          </c:extLst>
        </c:ser>
        <c:dLbls>
          <c:showLegendKey val="0"/>
          <c:showVal val="0"/>
          <c:showCatName val="0"/>
          <c:showSerName val="0"/>
          <c:showPercent val="0"/>
          <c:showBubbleSize val="0"/>
        </c:dLbls>
        <c:gapWidth val="219"/>
        <c:overlap val="-27"/>
        <c:axId val="171211535"/>
        <c:axId val="171216111"/>
      </c:barChart>
      <c:catAx>
        <c:axId val="171211535"/>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crossAx val="171216111"/>
        <c:crosses val="autoZero"/>
        <c:auto val="1"/>
        <c:lblAlgn val="ctr"/>
        <c:lblOffset val="100"/>
        <c:noMultiLvlLbl val="0"/>
      </c:catAx>
      <c:valAx>
        <c:axId val="171216111"/>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crossAx val="171211535"/>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hart8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chemeClr val="accent1"/>
            </a:solidFill>
          </c:spPr>
          <c:dPt>
            <c:idx val="0"/>
            <c:bubble3D val="0"/>
            <c:spPr>
              <a:solidFill>
                <a:schemeClr val="bg1">
                  <a:lumMod val="85000"/>
                </a:schemeClr>
              </a:solidFill>
              <a:ln w="19050">
                <a:solidFill>
                  <a:schemeClr val="lt1"/>
                </a:solidFill>
              </a:ln>
              <a:effectLst/>
            </c:spPr>
            <c:extLst>
              <c:ext xmlns:c16="http://schemas.microsoft.com/office/drawing/2014/chart" uri="{C3380CC4-5D6E-409C-BE32-E72D297353CC}">
                <c16:uniqueId val="{00000001-BB49-4E70-97B3-CC55E849B866}"/>
              </c:ext>
            </c:extLst>
          </c:dPt>
          <c:dPt>
            <c:idx val="1"/>
            <c:bubble3D val="0"/>
            <c:spPr>
              <a:solidFill>
                <a:schemeClr val="accent1"/>
              </a:solidFill>
              <a:ln w="19050">
                <a:solidFill>
                  <a:schemeClr val="lt1"/>
                </a:solidFill>
              </a:ln>
              <a:effectLst/>
            </c:spPr>
            <c:extLst>
              <c:ext xmlns:c16="http://schemas.microsoft.com/office/drawing/2014/chart" uri="{C3380CC4-5D6E-409C-BE32-E72D297353CC}">
                <c16:uniqueId val="{00000003-BB49-4E70-97B3-CC55E849B866}"/>
              </c:ext>
            </c:extLst>
          </c:dPt>
          <c:dLbls>
            <c:dLbl>
              <c:idx val="0"/>
              <c:delete val="1"/>
              <c:extLst>
                <c:ext xmlns:c15="http://schemas.microsoft.com/office/drawing/2012/chart" uri="{CE6537A1-D6FC-4f65-9D91-7224C49458BB}"/>
                <c:ext xmlns:c16="http://schemas.microsoft.com/office/drawing/2014/chart" uri="{C3380CC4-5D6E-409C-BE32-E72D297353CC}">
                  <c16:uniqueId val="{00000001-BB49-4E70-97B3-CC55E849B866}"/>
                </c:ext>
              </c:extLst>
            </c:dLbl>
            <c:dLbl>
              <c:idx val="1"/>
              <c:layout>
                <c:manualLayout>
                  <c:x val="0.24497754473731423"/>
                  <c:y val="-7.8251455480100235E-2"/>
                </c:manualLayout>
              </c:layout>
              <c:tx>
                <c:rich>
                  <a:bodyPr/>
                  <a:lstStyle/>
                  <a:p>
                    <a:fld id="{FE9240D8-1C26-44D5-8DC3-7D0E855A63FC}" type="VALUE">
                      <a:rPr lang="en-US" sz="2000">
                        <a:latin typeface="Arial" panose="020B0604020202020204" pitchFamily="34" charset="0"/>
                      </a:rPr>
                      <a:pPr/>
                      <a:t>[VALUE]</a:t>
                    </a:fld>
                    <a:endParaRPr lang="en-PH"/>
                  </a:p>
                </c:rich>
              </c:tx>
              <c:showLegendKey val="0"/>
              <c:showVal val="1"/>
              <c:showCatName val="0"/>
              <c:showSerName val="0"/>
              <c:showPercent val="0"/>
              <c:showBubbleSize val="0"/>
              <c:extLst>
                <c:ext xmlns:c15="http://schemas.microsoft.com/office/drawing/2012/chart" uri="{CE6537A1-D6FC-4f65-9D91-7224C49458BB}">
                  <c15:layout>
                    <c:manualLayout>
                      <c:w val="0.2507841455955177"/>
                      <c:h val="0.31991894231327334"/>
                    </c:manualLayout>
                  </c15:layout>
                  <c15:dlblFieldTable/>
                  <c15:showDataLabelsRange val="0"/>
                </c:ext>
                <c:ext xmlns:c16="http://schemas.microsoft.com/office/drawing/2014/chart" uri="{C3380CC4-5D6E-409C-BE32-E72D297353CC}">
                  <c16:uniqueId val="{00000003-BB49-4E70-97B3-CC55E849B866}"/>
                </c:ext>
              </c:extLst>
            </c:dLbl>
            <c:spPr>
              <a:no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chemeClr val="tx1">
                        <a:lumMod val="75000"/>
                        <a:lumOff val="25000"/>
                      </a:schemeClr>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extLst>
          </c:dLbls>
          <c:cat>
            <c:strRef>
              <c:f>Sheet1!$A$2:$A$3</c:f>
              <c:strCache>
                <c:ptCount val="2"/>
                <c:pt idx="0">
                  <c:v>1st Qtr</c:v>
                </c:pt>
                <c:pt idx="1">
                  <c:v>2nd Qtr</c:v>
                </c:pt>
              </c:strCache>
            </c:strRef>
          </c:cat>
          <c:val>
            <c:numRef>
              <c:f>Sheet1!$B$2:$B$3</c:f>
              <c:numCache>
                <c:formatCode>General</c:formatCode>
                <c:ptCount val="2"/>
                <c:pt idx="0">
                  <c:v>40</c:v>
                </c:pt>
                <c:pt idx="1">
                  <c:v>60</c:v>
                </c:pt>
              </c:numCache>
            </c:numRef>
          </c:val>
          <c:extLst>
            <c:ext xmlns:c16="http://schemas.microsoft.com/office/drawing/2014/chart" uri="{C3380CC4-5D6E-409C-BE32-E72D297353CC}">
              <c16:uniqueId val="{00000004-BB49-4E70-97B3-CC55E849B866}"/>
            </c:ext>
          </c:extLst>
        </c:ser>
        <c:dLbls>
          <c:showLegendKey val="0"/>
          <c:showVal val="0"/>
          <c:showCatName val="0"/>
          <c:showSerName val="0"/>
          <c:showPercent val="0"/>
          <c:showBubbleSize val="0"/>
          <c:showLeaderLines val="0"/>
        </c:dLbls>
        <c:firstSliceAng val="0"/>
        <c:holeSize val="52"/>
      </c:doughnutChart>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hart8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chemeClr val="accent1"/>
            </a:solidFill>
          </c:spPr>
          <c:dPt>
            <c:idx val="0"/>
            <c:bubble3D val="0"/>
            <c:spPr>
              <a:solidFill>
                <a:schemeClr val="bg1">
                  <a:lumMod val="85000"/>
                </a:schemeClr>
              </a:solidFill>
              <a:ln w="19050">
                <a:solidFill>
                  <a:schemeClr val="lt1"/>
                </a:solidFill>
              </a:ln>
              <a:effectLst/>
            </c:spPr>
            <c:extLst>
              <c:ext xmlns:c16="http://schemas.microsoft.com/office/drawing/2014/chart" uri="{C3380CC4-5D6E-409C-BE32-E72D297353CC}">
                <c16:uniqueId val="{00000001-BB49-4E70-97B3-CC55E849B866}"/>
              </c:ext>
            </c:extLst>
          </c:dPt>
          <c:dPt>
            <c:idx val="1"/>
            <c:bubble3D val="0"/>
            <c:spPr>
              <a:solidFill>
                <a:schemeClr val="accent1"/>
              </a:solidFill>
              <a:ln w="19050">
                <a:solidFill>
                  <a:schemeClr val="lt1"/>
                </a:solidFill>
              </a:ln>
              <a:effectLst/>
            </c:spPr>
            <c:extLst>
              <c:ext xmlns:c16="http://schemas.microsoft.com/office/drawing/2014/chart" uri="{C3380CC4-5D6E-409C-BE32-E72D297353CC}">
                <c16:uniqueId val="{00000003-BB49-4E70-97B3-CC55E849B866}"/>
              </c:ext>
            </c:extLst>
          </c:dPt>
          <c:dLbls>
            <c:dLbl>
              <c:idx val="0"/>
              <c:delete val="1"/>
              <c:extLst>
                <c:ext xmlns:c15="http://schemas.microsoft.com/office/drawing/2012/chart" uri="{CE6537A1-D6FC-4f65-9D91-7224C49458BB}"/>
                <c:ext xmlns:c16="http://schemas.microsoft.com/office/drawing/2014/chart" uri="{C3380CC4-5D6E-409C-BE32-E72D297353CC}">
                  <c16:uniqueId val="{00000001-BB49-4E70-97B3-CC55E849B866}"/>
                </c:ext>
              </c:extLst>
            </c:dLbl>
            <c:dLbl>
              <c:idx val="1"/>
              <c:layout>
                <c:manualLayout>
                  <c:x val="0.24497754473731423"/>
                  <c:y val="-7.8251455480100235E-2"/>
                </c:manualLayout>
              </c:layout>
              <c:tx>
                <c:rich>
                  <a:bodyPr/>
                  <a:lstStyle/>
                  <a:p>
                    <a:fld id="{FE9240D8-1C26-44D5-8DC3-7D0E855A63FC}" type="VALUE">
                      <a:rPr lang="en-US" sz="2000">
                        <a:latin typeface="Arial" panose="020B0604020202020204" pitchFamily="34" charset="0"/>
                      </a:rPr>
                      <a:pPr/>
                      <a:t>[VALUE]</a:t>
                    </a:fld>
                    <a:endParaRPr lang="en-PH"/>
                  </a:p>
                </c:rich>
              </c:tx>
              <c:showLegendKey val="0"/>
              <c:showVal val="1"/>
              <c:showCatName val="0"/>
              <c:showSerName val="0"/>
              <c:showPercent val="0"/>
              <c:showBubbleSize val="0"/>
              <c:extLst>
                <c:ext xmlns:c15="http://schemas.microsoft.com/office/drawing/2012/chart" uri="{CE6537A1-D6FC-4f65-9D91-7224C49458BB}">
                  <c15:layout>
                    <c:manualLayout>
                      <c:w val="0.2507841455955177"/>
                      <c:h val="0.31991894231327334"/>
                    </c:manualLayout>
                  </c15:layout>
                  <c15:dlblFieldTable/>
                  <c15:showDataLabelsRange val="0"/>
                </c:ext>
                <c:ext xmlns:c16="http://schemas.microsoft.com/office/drawing/2014/chart" uri="{C3380CC4-5D6E-409C-BE32-E72D297353CC}">
                  <c16:uniqueId val="{00000003-BB49-4E70-97B3-CC55E849B866}"/>
                </c:ext>
              </c:extLst>
            </c:dLbl>
            <c:spPr>
              <a:no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chemeClr val="tx1">
                        <a:lumMod val="75000"/>
                        <a:lumOff val="25000"/>
                      </a:schemeClr>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extLst>
          </c:dLbls>
          <c:cat>
            <c:strRef>
              <c:f>Sheet1!$A$2:$A$3</c:f>
              <c:strCache>
                <c:ptCount val="2"/>
                <c:pt idx="0">
                  <c:v>1st Qtr</c:v>
                </c:pt>
                <c:pt idx="1">
                  <c:v>2nd Qtr</c:v>
                </c:pt>
              </c:strCache>
            </c:strRef>
          </c:cat>
          <c:val>
            <c:numRef>
              <c:f>Sheet1!$B$2:$B$3</c:f>
              <c:numCache>
                <c:formatCode>General</c:formatCode>
                <c:ptCount val="2"/>
                <c:pt idx="0">
                  <c:v>40</c:v>
                </c:pt>
                <c:pt idx="1">
                  <c:v>60</c:v>
                </c:pt>
              </c:numCache>
            </c:numRef>
          </c:val>
          <c:extLst>
            <c:ext xmlns:c16="http://schemas.microsoft.com/office/drawing/2014/chart" uri="{C3380CC4-5D6E-409C-BE32-E72D297353CC}">
              <c16:uniqueId val="{00000004-BB49-4E70-97B3-CC55E849B866}"/>
            </c:ext>
          </c:extLst>
        </c:ser>
        <c:dLbls>
          <c:showLegendKey val="0"/>
          <c:showVal val="0"/>
          <c:showCatName val="0"/>
          <c:showSerName val="0"/>
          <c:showPercent val="0"/>
          <c:showBubbleSize val="0"/>
          <c:showLeaderLines val="0"/>
        </c:dLbls>
        <c:firstSliceAng val="0"/>
        <c:holeSize val="52"/>
      </c:doughnutChart>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hart8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chemeClr val="accent1"/>
            </a:solidFill>
          </c:spPr>
          <c:dPt>
            <c:idx val="0"/>
            <c:bubble3D val="0"/>
            <c:spPr>
              <a:solidFill>
                <a:schemeClr val="bg1">
                  <a:lumMod val="85000"/>
                </a:schemeClr>
              </a:solidFill>
              <a:ln w="19050">
                <a:solidFill>
                  <a:schemeClr val="lt1"/>
                </a:solidFill>
              </a:ln>
              <a:effectLst/>
            </c:spPr>
            <c:extLst>
              <c:ext xmlns:c16="http://schemas.microsoft.com/office/drawing/2014/chart" uri="{C3380CC4-5D6E-409C-BE32-E72D297353CC}">
                <c16:uniqueId val="{00000001-BB49-4E70-97B3-CC55E849B866}"/>
              </c:ext>
            </c:extLst>
          </c:dPt>
          <c:dPt>
            <c:idx val="1"/>
            <c:bubble3D val="0"/>
            <c:spPr>
              <a:solidFill>
                <a:schemeClr val="accent1"/>
              </a:solidFill>
              <a:ln w="19050">
                <a:solidFill>
                  <a:schemeClr val="lt1"/>
                </a:solidFill>
              </a:ln>
              <a:effectLst/>
            </c:spPr>
            <c:extLst>
              <c:ext xmlns:c16="http://schemas.microsoft.com/office/drawing/2014/chart" uri="{C3380CC4-5D6E-409C-BE32-E72D297353CC}">
                <c16:uniqueId val="{00000003-BB49-4E70-97B3-CC55E849B866}"/>
              </c:ext>
            </c:extLst>
          </c:dPt>
          <c:dLbls>
            <c:dLbl>
              <c:idx val="0"/>
              <c:delete val="1"/>
              <c:extLst>
                <c:ext xmlns:c15="http://schemas.microsoft.com/office/drawing/2012/chart" uri="{CE6537A1-D6FC-4f65-9D91-7224C49458BB}"/>
                <c:ext xmlns:c16="http://schemas.microsoft.com/office/drawing/2014/chart" uri="{C3380CC4-5D6E-409C-BE32-E72D297353CC}">
                  <c16:uniqueId val="{00000001-BB49-4E70-97B3-CC55E849B866}"/>
                </c:ext>
              </c:extLst>
            </c:dLbl>
            <c:dLbl>
              <c:idx val="1"/>
              <c:layout>
                <c:manualLayout>
                  <c:x val="0.24497754473731423"/>
                  <c:y val="-7.8251455480100235E-2"/>
                </c:manualLayout>
              </c:layout>
              <c:tx>
                <c:rich>
                  <a:bodyPr/>
                  <a:lstStyle/>
                  <a:p>
                    <a:fld id="{FE9240D8-1C26-44D5-8DC3-7D0E855A63FC}" type="VALUE">
                      <a:rPr lang="en-US" sz="2000">
                        <a:latin typeface="Arial" panose="020B0604020202020204" pitchFamily="34" charset="0"/>
                      </a:rPr>
                      <a:pPr/>
                      <a:t>[VALUE]</a:t>
                    </a:fld>
                    <a:endParaRPr lang="en-PH"/>
                  </a:p>
                </c:rich>
              </c:tx>
              <c:showLegendKey val="0"/>
              <c:showVal val="1"/>
              <c:showCatName val="0"/>
              <c:showSerName val="0"/>
              <c:showPercent val="0"/>
              <c:showBubbleSize val="0"/>
              <c:extLst>
                <c:ext xmlns:c15="http://schemas.microsoft.com/office/drawing/2012/chart" uri="{CE6537A1-D6FC-4f65-9D91-7224C49458BB}">
                  <c15:layout>
                    <c:manualLayout>
                      <c:w val="0.2507841455955177"/>
                      <c:h val="0.31991894231327334"/>
                    </c:manualLayout>
                  </c15:layout>
                  <c15:dlblFieldTable/>
                  <c15:showDataLabelsRange val="0"/>
                </c:ext>
                <c:ext xmlns:c16="http://schemas.microsoft.com/office/drawing/2014/chart" uri="{C3380CC4-5D6E-409C-BE32-E72D297353CC}">
                  <c16:uniqueId val="{00000003-BB49-4E70-97B3-CC55E849B866}"/>
                </c:ext>
              </c:extLst>
            </c:dLbl>
            <c:spPr>
              <a:no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chemeClr val="tx1">
                        <a:lumMod val="75000"/>
                        <a:lumOff val="25000"/>
                      </a:schemeClr>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extLst>
          </c:dLbls>
          <c:cat>
            <c:strRef>
              <c:f>Sheet1!$A$2:$A$3</c:f>
              <c:strCache>
                <c:ptCount val="2"/>
                <c:pt idx="0">
                  <c:v>1st Qtr</c:v>
                </c:pt>
                <c:pt idx="1">
                  <c:v>2nd Qtr</c:v>
                </c:pt>
              </c:strCache>
            </c:strRef>
          </c:cat>
          <c:val>
            <c:numRef>
              <c:f>Sheet1!$B$2:$B$3</c:f>
              <c:numCache>
                <c:formatCode>General</c:formatCode>
                <c:ptCount val="2"/>
                <c:pt idx="0">
                  <c:v>40</c:v>
                </c:pt>
                <c:pt idx="1">
                  <c:v>60</c:v>
                </c:pt>
              </c:numCache>
            </c:numRef>
          </c:val>
          <c:extLst>
            <c:ext xmlns:c16="http://schemas.microsoft.com/office/drawing/2014/chart" uri="{C3380CC4-5D6E-409C-BE32-E72D297353CC}">
              <c16:uniqueId val="{00000004-BB49-4E70-97B3-CC55E849B866}"/>
            </c:ext>
          </c:extLst>
        </c:ser>
        <c:dLbls>
          <c:showLegendKey val="0"/>
          <c:showVal val="0"/>
          <c:showCatName val="0"/>
          <c:showSerName val="0"/>
          <c:showPercent val="0"/>
          <c:showBubbleSize val="0"/>
          <c:showLeaderLines val="0"/>
        </c:dLbls>
        <c:firstSliceAng val="0"/>
        <c:holeSize val="52"/>
      </c:doughnutChart>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hart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0"/>
          <c:order val="0"/>
          <c:tx>
            <c:strRef>
              <c:f>Sheet1!$B$1</c:f>
              <c:strCache>
                <c:ptCount val="1"/>
                <c:pt idx="0">
                  <c:v>Series 1</c:v>
                </c:pt>
              </c:strCache>
            </c:strRef>
          </c:tx>
          <c:spPr>
            <a:solidFill>
              <a:schemeClr val="accent4">
                <a:lumMod val="40000"/>
                <a:lumOff val="60000"/>
              </a:schemeClr>
            </a:solidFill>
            <a:ln>
              <a:noFill/>
            </a:ln>
            <a:effectLst/>
          </c:spPr>
          <c:invertIfNegative val="0"/>
          <c:cat>
            <c:strRef>
              <c:f>Sheet1!$A$2:$A$5</c:f>
              <c:strCache>
                <c:ptCount val="4"/>
                <c:pt idx="0">
                  <c:v>Category 1</c:v>
                </c:pt>
                <c:pt idx="1">
                  <c:v>Category 2</c:v>
                </c:pt>
                <c:pt idx="2">
                  <c:v>Category 3</c:v>
                </c:pt>
                <c:pt idx="3">
                  <c:v>Category 4</c:v>
                </c:pt>
              </c:strCache>
            </c:strRef>
          </c:cat>
          <c:val>
            <c:numRef>
              <c:f>Sheet1!$B$2:$B$5</c:f>
              <c:numCache>
                <c:formatCode>General</c:formatCode>
                <c:ptCount val="4"/>
                <c:pt idx="0">
                  <c:v>4.3</c:v>
                </c:pt>
                <c:pt idx="1">
                  <c:v>2.5</c:v>
                </c:pt>
                <c:pt idx="2">
                  <c:v>3.5</c:v>
                </c:pt>
                <c:pt idx="3">
                  <c:v>4.5</c:v>
                </c:pt>
              </c:numCache>
            </c:numRef>
          </c:val>
          <c:extLst>
            <c:ext xmlns:c16="http://schemas.microsoft.com/office/drawing/2014/chart" uri="{C3380CC4-5D6E-409C-BE32-E72D297353CC}">
              <c16:uniqueId val="{00000000-2405-4CD8-8C39-51ED79E03BB0}"/>
            </c:ext>
          </c:extLst>
        </c:ser>
        <c:ser>
          <c:idx val="1"/>
          <c:order val="1"/>
          <c:tx>
            <c:strRef>
              <c:f>Sheet1!$C$1</c:f>
              <c:strCache>
                <c:ptCount val="1"/>
                <c:pt idx="0">
                  <c:v>Series 2</c:v>
                </c:pt>
              </c:strCache>
            </c:strRef>
          </c:tx>
          <c:spPr>
            <a:solidFill>
              <a:schemeClr val="accent4">
                <a:lumMod val="60000"/>
                <a:lumOff val="40000"/>
              </a:schemeClr>
            </a:solidFill>
            <a:ln>
              <a:noFill/>
            </a:ln>
            <a:effectLst/>
          </c:spPr>
          <c:invertIfNegative val="0"/>
          <c:cat>
            <c:strRef>
              <c:f>Sheet1!$A$2:$A$5</c:f>
              <c:strCache>
                <c:ptCount val="4"/>
                <c:pt idx="0">
                  <c:v>Category 1</c:v>
                </c:pt>
                <c:pt idx="1">
                  <c:v>Category 2</c:v>
                </c:pt>
                <c:pt idx="2">
                  <c:v>Category 3</c:v>
                </c:pt>
                <c:pt idx="3">
                  <c:v>Category 4</c:v>
                </c:pt>
              </c:strCache>
            </c:strRef>
          </c:cat>
          <c:val>
            <c:numRef>
              <c:f>Sheet1!$C$2:$C$5</c:f>
              <c:numCache>
                <c:formatCode>General</c:formatCode>
                <c:ptCount val="4"/>
                <c:pt idx="0">
                  <c:v>2.4</c:v>
                </c:pt>
                <c:pt idx="1">
                  <c:v>4.4000000000000004</c:v>
                </c:pt>
                <c:pt idx="2">
                  <c:v>1.8</c:v>
                </c:pt>
                <c:pt idx="3">
                  <c:v>2.8</c:v>
                </c:pt>
              </c:numCache>
            </c:numRef>
          </c:val>
          <c:extLst>
            <c:ext xmlns:c16="http://schemas.microsoft.com/office/drawing/2014/chart" uri="{C3380CC4-5D6E-409C-BE32-E72D297353CC}">
              <c16:uniqueId val="{00000001-2405-4CD8-8C39-51ED79E03BB0}"/>
            </c:ext>
          </c:extLst>
        </c:ser>
        <c:ser>
          <c:idx val="2"/>
          <c:order val="2"/>
          <c:tx>
            <c:strRef>
              <c:f>Sheet1!$D$1</c:f>
              <c:strCache>
                <c:ptCount val="1"/>
                <c:pt idx="0">
                  <c:v>Series 3</c:v>
                </c:pt>
              </c:strCache>
            </c:strRef>
          </c:tx>
          <c:spPr>
            <a:solidFill>
              <a:schemeClr val="accent4"/>
            </a:solidFill>
            <a:ln>
              <a:noFill/>
            </a:ln>
            <a:effectLst/>
          </c:spPr>
          <c:invertIfNegative val="0"/>
          <c:cat>
            <c:strRef>
              <c:f>Sheet1!$A$2:$A$5</c:f>
              <c:strCache>
                <c:ptCount val="4"/>
                <c:pt idx="0">
                  <c:v>Category 1</c:v>
                </c:pt>
                <c:pt idx="1">
                  <c:v>Category 2</c:v>
                </c:pt>
                <c:pt idx="2">
                  <c:v>Category 3</c:v>
                </c:pt>
                <c:pt idx="3">
                  <c:v>Category 4</c:v>
                </c:pt>
              </c:strCache>
            </c:strRef>
          </c:cat>
          <c:val>
            <c:numRef>
              <c:f>Sheet1!$D$2:$D$5</c:f>
              <c:numCache>
                <c:formatCode>General</c:formatCode>
                <c:ptCount val="4"/>
                <c:pt idx="0">
                  <c:v>2</c:v>
                </c:pt>
                <c:pt idx="1">
                  <c:v>2</c:v>
                </c:pt>
                <c:pt idx="2">
                  <c:v>3</c:v>
                </c:pt>
                <c:pt idx="3">
                  <c:v>5</c:v>
                </c:pt>
              </c:numCache>
            </c:numRef>
          </c:val>
          <c:extLst>
            <c:ext xmlns:c16="http://schemas.microsoft.com/office/drawing/2014/chart" uri="{C3380CC4-5D6E-409C-BE32-E72D297353CC}">
              <c16:uniqueId val="{00000002-2405-4CD8-8C39-51ED79E03BB0}"/>
            </c:ext>
          </c:extLst>
        </c:ser>
        <c:dLbls>
          <c:showLegendKey val="0"/>
          <c:showVal val="0"/>
          <c:showCatName val="0"/>
          <c:showSerName val="0"/>
          <c:showPercent val="0"/>
          <c:showBubbleSize val="0"/>
        </c:dLbls>
        <c:gapWidth val="150"/>
        <c:overlap val="100"/>
        <c:axId val="1600434368"/>
        <c:axId val="1600431040"/>
      </c:barChart>
      <c:catAx>
        <c:axId val="1600434368"/>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200" b="0" i="0" u="none" strike="noStrike" kern="1200" baseline="0">
                <a:solidFill>
                  <a:schemeClr val="bg1"/>
                </a:solidFill>
                <a:latin typeface="+mn-lt"/>
                <a:ea typeface="+mn-ea"/>
                <a:cs typeface="+mn-cs"/>
              </a:defRPr>
            </a:pPr>
            <a:endParaRPr lang="en-US"/>
          </a:p>
        </c:txPr>
        <c:crossAx val="1600431040"/>
        <c:crosses val="autoZero"/>
        <c:auto val="1"/>
        <c:lblAlgn val="ctr"/>
        <c:lblOffset val="100"/>
        <c:noMultiLvlLbl val="0"/>
      </c:catAx>
      <c:valAx>
        <c:axId val="1600431040"/>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200" b="0" i="0" u="none" strike="noStrike" kern="1200" baseline="0">
                <a:solidFill>
                  <a:schemeClr val="bg1"/>
                </a:solidFill>
                <a:latin typeface="+mn-lt"/>
                <a:ea typeface="+mn-ea"/>
                <a:cs typeface="+mn-cs"/>
              </a:defRPr>
            </a:pPr>
            <a:endParaRPr lang="en-US"/>
          </a:p>
        </c:txPr>
        <c:crossAx val="1600434368"/>
        <c:crosses val="autoZero"/>
        <c:crossBetween val="between"/>
      </c:valAx>
      <c:spPr>
        <a:noFill/>
        <a:ln>
          <a:noFill/>
        </a:ln>
        <a:effectLst/>
      </c:spPr>
    </c:plotArea>
    <c:legend>
      <c:legendPos val="t"/>
      <c:overlay val="0"/>
      <c:spPr>
        <a:noFill/>
        <a:ln>
          <a:noFill/>
        </a:ln>
        <a:effectLst/>
      </c:spPr>
      <c:txPr>
        <a:bodyPr rot="0" spcFirstLastPara="1" vertOverflow="ellipsis" vert="horz" wrap="square" anchor="ctr" anchorCtr="1"/>
        <a:lstStyle/>
        <a:p>
          <a:pPr>
            <a:defRPr sz="1200" b="0" i="0" u="none" strike="noStrike" kern="1200" baseline="0">
              <a:solidFill>
                <a:schemeClr val="bg1"/>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200">
          <a:solidFill>
            <a:schemeClr val="bg1"/>
          </a:solidFill>
        </a:defRPr>
      </a:pPr>
      <a:endParaRPr lang="en-US"/>
    </a:p>
  </c:txPr>
  <c:externalData r:id="rId3">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0.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1.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2.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3.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4.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5.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6.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7.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8.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9.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0.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1.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2.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3.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4.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5.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6.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7.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8.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9.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0.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1.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2.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3.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4.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5.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6.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7.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8.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9.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0.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1.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2.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3.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4.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5.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6.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7.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8.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9.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0.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1.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2.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3.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4.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5.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6.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7.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8.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9.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6.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60.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61.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62.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63.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64.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65.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66.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67.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68.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69.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7.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70.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71.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72.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73.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74.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75.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76.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77.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8.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9.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notesMasters/_rels/notesMaster1.xml.rels><?xml version="1.0" encoding="UTF-8" standalone="yes"?><Relationships xmlns="http://schemas.openxmlformats.org/package/2006/relationships"><Relationship Id="rId1" Type="http://schemas.openxmlformats.org/officeDocument/2006/relationships/theme" Target="../theme/theme1.xml"/></Relationships>
</file>

<file path=ppt/notesMasters/notesMaster1.xml><?xml version="1.0" encoding="utf-8"?>
<p:notes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lt1"/>
        </a:solidFill>
      </p:bgPr>
    </p:bg>
    <p:spTree>
      <p:nvGrpSpPr>
        <p:cNvPr id="2" name="Shape 2"/>
        <p:cNvGrpSpPr/>
        <p:nvPr/>
      </p:nvGrpSpPr>
      <p:grpSpPr>
        <a:xfrm>
          <a:off x="0" y="0"/>
          <a:ext cx="0" cy="0"/>
          <a:chOff x="0" y="0"/>
          <a:chExt cx="0" cy="0"/>
        </a:xfrm>
      </p:grpSpPr>
      <p:sp>
        <p:nvSpPr>
          <p:cNvPr id="3" name="Google Shape;3;n"/>
          <p:cNvSpPr txBox="1"/>
          <p:nvPr>
            <p:ph idx="2" type="hdr"/>
          </p:nvPr>
        </p:nvSpPr>
        <p:spPr>
          <a:xfrm>
            <a:off x="0" y="0"/>
            <a:ext cx="2971800" cy="458788"/>
          </a:xfrm>
          <a:prstGeom prst="rect">
            <a:avLst/>
          </a:prstGeom>
          <a:noFill/>
          <a:ln>
            <a:noFill/>
          </a:ln>
        </p:spPr>
        <p:txBody>
          <a:bodyPr anchorCtr="0" anchor="t" bIns="45700" lIns="91425" spcFirstLastPara="1" rIns="91425" wrap="square" tIns="45700">
            <a:noAutofit/>
          </a:bodyPr>
          <a:lstStyle>
            <a:lvl1pPr lvl="0" marR="0" rtl="0" algn="l">
              <a:spcBef>
                <a:spcPts val="0"/>
              </a:spcBef>
              <a:spcAft>
                <a:spcPts val="0"/>
              </a:spcAft>
              <a:buSzPts val="1400"/>
              <a:buNone/>
              <a:defRPr b="0" i="0" sz="1200" u="none" cap="none" strike="noStrike">
                <a:solidFill>
                  <a:schemeClr val="dk1"/>
                </a:solidFill>
                <a:latin typeface="Calibri"/>
                <a:ea typeface="Calibri"/>
                <a:cs typeface="Calibri"/>
                <a:sym typeface="Calibri"/>
              </a:defRPr>
            </a:lvl1pPr>
            <a:lvl2pPr lvl="1"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2pPr>
            <a:lvl3pPr lvl="2"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3pPr>
            <a:lvl4pPr lvl="3"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4pPr>
            <a:lvl5pPr lvl="4"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5pPr>
            <a:lvl6pPr lvl="5"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6pPr>
            <a:lvl7pPr lvl="6"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7pPr>
            <a:lvl8pPr lvl="7"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8pPr>
            <a:lvl9pPr lvl="8"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9pPr>
          </a:lstStyle>
          <a:p/>
        </p:txBody>
      </p:sp>
      <p:sp>
        <p:nvSpPr>
          <p:cNvPr id="4" name="Google Shape;4;n"/>
          <p:cNvSpPr txBox="1"/>
          <p:nvPr>
            <p:ph idx="10" type="dt"/>
          </p:nvPr>
        </p:nvSpPr>
        <p:spPr>
          <a:xfrm>
            <a:off x="3884613" y="0"/>
            <a:ext cx="2971800" cy="458788"/>
          </a:xfrm>
          <a:prstGeom prst="rect">
            <a:avLst/>
          </a:prstGeom>
          <a:noFill/>
          <a:ln>
            <a:noFill/>
          </a:ln>
        </p:spPr>
        <p:txBody>
          <a:bodyPr anchorCtr="0" anchor="t" bIns="45700" lIns="91425" spcFirstLastPara="1" rIns="91425" wrap="square" tIns="45700">
            <a:noAutofit/>
          </a:bodyPr>
          <a:lstStyle>
            <a:lvl1pPr lvl="0" marR="0" rtl="0" algn="r">
              <a:spcBef>
                <a:spcPts val="0"/>
              </a:spcBef>
              <a:spcAft>
                <a:spcPts val="0"/>
              </a:spcAft>
              <a:buSzPts val="1400"/>
              <a:buNone/>
              <a:defRPr b="0" i="0" sz="1200" u="none" cap="none" strike="noStrike">
                <a:solidFill>
                  <a:schemeClr val="dk1"/>
                </a:solidFill>
                <a:latin typeface="Calibri"/>
                <a:ea typeface="Calibri"/>
                <a:cs typeface="Calibri"/>
                <a:sym typeface="Calibri"/>
              </a:defRPr>
            </a:lvl1pPr>
            <a:lvl2pPr lvl="1"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2pPr>
            <a:lvl3pPr lvl="2"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3pPr>
            <a:lvl4pPr lvl="3"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4pPr>
            <a:lvl5pPr lvl="4"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5pPr>
            <a:lvl6pPr lvl="5"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6pPr>
            <a:lvl7pPr lvl="6"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7pPr>
            <a:lvl8pPr lvl="7"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8pPr>
            <a:lvl9pPr lvl="8"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9pPr>
          </a:lstStyle>
          <a:p/>
        </p:txBody>
      </p:sp>
      <p:sp>
        <p:nvSpPr>
          <p:cNvPr id="5" name="Google Shape;5;n"/>
          <p:cNvSpPr/>
          <p:nvPr>
            <p:ph idx="3"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6" name="Google Shape;6;n"/>
          <p:cNvSpPr txBox="1"/>
          <p:nvPr>
            <p:ph idx="1" type="body"/>
          </p:nvPr>
        </p:nvSpPr>
        <p:spPr>
          <a:xfrm>
            <a:off x="685800" y="4400550"/>
            <a:ext cx="5486400" cy="3600450"/>
          </a:xfrm>
          <a:prstGeom prst="rect">
            <a:avLst/>
          </a:prstGeom>
          <a:noFill/>
          <a:ln>
            <a:noFill/>
          </a:ln>
        </p:spPr>
        <p:txBody>
          <a:bodyPr anchorCtr="0" anchor="t" bIns="45700" lIns="91425" spcFirstLastPara="1" rIns="91425" wrap="square" tIns="45700">
            <a:noAutofit/>
          </a:bodyPr>
          <a:lstStyle>
            <a:lvl1pPr indent="-228600" lvl="0" marL="457200" marR="0" rtl="0" algn="l">
              <a:spcBef>
                <a:spcPts val="0"/>
              </a:spcBef>
              <a:spcAft>
                <a:spcPts val="0"/>
              </a:spcAft>
              <a:buSzPts val="1400"/>
              <a:buNone/>
              <a:defRPr b="0" i="0" sz="1200" u="none" cap="none" strike="noStrike">
                <a:solidFill>
                  <a:schemeClr val="dk1"/>
                </a:solidFill>
                <a:latin typeface="Calibri"/>
                <a:ea typeface="Calibri"/>
                <a:cs typeface="Calibri"/>
                <a:sym typeface="Calibri"/>
              </a:defRPr>
            </a:lvl1pPr>
            <a:lvl2pPr indent="-228600" lvl="1" marL="914400" marR="0" rtl="0" algn="l">
              <a:spcBef>
                <a:spcPts val="0"/>
              </a:spcBef>
              <a:spcAft>
                <a:spcPts val="0"/>
              </a:spcAft>
              <a:buSzPts val="1400"/>
              <a:buNone/>
              <a:defRPr b="0" i="0" sz="1200" u="none" cap="none" strike="noStrike">
                <a:solidFill>
                  <a:schemeClr val="dk1"/>
                </a:solidFill>
                <a:latin typeface="Calibri"/>
                <a:ea typeface="Calibri"/>
                <a:cs typeface="Calibri"/>
                <a:sym typeface="Calibri"/>
              </a:defRPr>
            </a:lvl2pPr>
            <a:lvl3pPr indent="-228600" lvl="2" marL="1371600" marR="0" rtl="0" algn="l">
              <a:spcBef>
                <a:spcPts val="0"/>
              </a:spcBef>
              <a:spcAft>
                <a:spcPts val="0"/>
              </a:spcAft>
              <a:buSzPts val="1400"/>
              <a:buNone/>
              <a:defRPr b="0" i="0" sz="1200" u="none" cap="none" strike="noStrike">
                <a:solidFill>
                  <a:schemeClr val="dk1"/>
                </a:solidFill>
                <a:latin typeface="Calibri"/>
                <a:ea typeface="Calibri"/>
                <a:cs typeface="Calibri"/>
                <a:sym typeface="Calibri"/>
              </a:defRPr>
            </a:lvl3pPr>
            <a:lvl4pPr indent="-228600" lvl="3" marL="1828800" marR="0" rtl="0" algn="l">
              <a:spcBef>
                <a:spcPts val="0"/>
              </a:spcBef>
              <a:spcAft>
                <a:spcPts val="0"/>
              </a:spcAft>
              <a:buSzPts val="1400"/>
              <a:buNone/>
              <a:defRPr b="0" i="0" sz="1200" u="none" cap="none" strike="noStrike">
                <a:solidFill>
                  <a:schemeClr val="dk1"/>
                </a:solidFill>
                <a:latin typeface="Calibri"/>
                <a:ea typeface="Calibri"/>
                <a:cs typeface="Calibri"/>
                <a:sym typeface="Calibri"/>
              </a:defRPr>
            </a:lvl4pPr>
            <a:lvl5pPr indent="-228600" lvl="4" marL="2286000" marR="0" rtl="0" algn="l">
              <a:spcBef>
                <a:spcPts val="0"/>
              </a:spcBef>
              <a:spcAft>
                <a:spcPts val="0"/>
              </a:spcAft>
              <a:buSzPts val="1400"/>
              <a:buNone/>
              <a:defRPr b="0" i="0" sz="1200" u="none" cap="none" strike="noStrike">
                <a:solidFill>
                  <a:schemeClr val="dk1"/>
                </a:solidFill>
                <a:latin typeface="Calibri"/>
                <a:ea typeface="Calibri"/>
                <a:cs typeface="Calibri"/>
                <a:sym typeface="Calibri"/>
              </a:defRPr>
            </a:lvl5pPr>
            <a:lvl6pPr indent="-228600" lvl="5" marL="2743200" marR="0" rtl="0" algn="l">
              <a:spcBef>
                <a:spcPts val="0"/>
              </a:spcBef>
              <a:spcAft>
                <a:spcPts val="0"/>
              </a:spcAft>
              <a:buSzPts val="1400"/>
              <a:buNone/>
              <a:defRPr b="0" i="0" sz="1200" u="none" cap="none" strike="noStrike">
                <a:solidFill>
                  <a:schemeClr val="dk1"/>
                </a:solidFill>
                <a:latin typeface="Calibri"/>
                <a:ea typeface="Calibri"/>
                <a:cs typeface="Calibri"/>
                <a:sym typeface="Calibri"/>
              </a:defRPr>
            </a:lvl6pPr>
            <a:lvl7pPr indent="-228600" lvl="6" marL="3200400" marR="0" rtl="0" algn="l">
              <a:spcBef>
                <a:spcPts val="0"/>
              </a:spcBef>
              <a:spcAft>
                <a:spcPts val="0"/>
              </a:spcAft>
              <a:buSzPts val="1400"/>
              <a:buNone/>
              <a:defRPr b="0" i="0" sz="1200" u="none" cap="none" strike="noStrike">
                <a:solidFill>
                  <a:schemeClr val="dk1"/>
                </a:solidFill>
                <a:latin typeface="Calibri"/>
                <a:ea typeface="Calibri"/>
                <a:cs typeface="Calibri"/>
                <a:sym typeface="Calibri"/>
              </a:defRPr>
            </a:lvl7pPr>
            <a:lvl8pPr indent="-228600" lvl="7" marL="3657600" marR="0" rtl="0" algn="l">
              <a:spcBef>
                <a:spcPts val="0"/>
              </a:spcBef>
              <a:spcAft>
                <a:spcPts val="0"/>
              </a:spcAft>
              <a:buSzPts val="1400"/>
              <a:buNone/>
              <a:defRPr b="0" i="0" sz="1200" u="none" cap="none" strike="noStrike">
                <a:solidFill>
                  <a:schemeClr val="dk1"/>
                </a:solidFill>
                <a:latin typeface="Calibri"/>
                <a:ea typeface="Calibri"/>
                <a:cs typeface="Calibri"/>
                <a:sym typeface="Calibri"/>
              </a:defRPr>
            </a:lvl8pPr>
            <a:lvl9pPr indent="-228600" lvl="8" marL="4114800" marR="0" rtl="0" algn="l">
              <a:spcBef>
                <a:spcPts val="0"/>
              </a:spcBef>
              <a:spcAft>
                <a:spcPts val="0"/>
              </a:spcAft>
              <a:buSzPts val="1400"/>
              <a:buNone/>
              <a:defRPr b="0" i="0" sz="1200" u="none" cap="none" strike="noStrike">
                <a:solidFill>
                  <a:schemeClr val="dk1"/>
                </a:solidFill>
                <a:latin typeface="Calibri"/>
                <a:ea typeface="Calibri"/>
                <a:cs typeface="Calibri"/>
                <a:sym typeface="Calibri"/>
              </a:defRPr>
            </a:lvl9pPr>
          </a:lstStyle>
          <a:p/>
        </p:txBody>
      </p:sp>
      <p:sp>
        <p:nvSpPr>
          <p:cNvPr id="7" name="Google Shape;7;n"/>
          <p:cNvSpPr txBox="1"/>
          <p:nvPr>
            <p:ph idx="11" type="ftr"/>
          </p:nvPr>
        </p:nvSpPr>
        <p:spPr>
          <a:xfrm>
            <a:off x="0" y="8685213"/>
            <a:ext cx="2971800" cy="458787"/>
          </a:xfrm>
          <a:prstGeom prst="rect">
            <a:avLst/>
          </a:prstGeom>
          <a:noFill/>
          <a:ln>
            <a:noFill/>
          </a:ln>
        </p:spPr>
        <p:txBody>
          <a:bodyPr anchorCtr="0" anchor="b" bIns="45700" lIns="91425" spcFirstLastPara="1" rIns="91425" wrap="square" tIns="45700">
            <a:noAutofit/>
          </a:bodyPr>
          <a:lstStyle>
            <a:lvl1pPr lvl="0" marR="0" rtl="0" algn="l">
              <a:spcBef>
                <a:spcPts val="0"/>
              </a:spcBef>
              <a:spcAft>
                <a:spcPts val="0"/>
              </a:spcAft>
              <a:buSzPts val="1400"/>
              <a:buNone/>
              <a:defRPr b="0" i="0" sz="1200" u="none" cap="none" strike="noStrike">
                <a:solidFill>
                  <a:schemeClr val="dk1"/>
                </a:solidFill>
                <a:latin typeface="Calibri"/>
                <a:ea typeface="Calibri"/>
                <a:cs typeface="Calibri"/>
                <a:sym typeface="Calibri"/>
              </a:defRPr>
            </a:lvl1pPr>
            <a:lvl2pPr lvl="1"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2pPr>
            <a:lvl3pPr lvl="2"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3pPr>
            <a:lvl4pPr lvl="3"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4pPr>
            <a:lvl5pPr lvl="4"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5pPr>
            <a:lvl6pPr lvl="5"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6pPr>
            <a:lvl7pPr lvl="6"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7pPr>
            <a:lvl8pPr lvl="7"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8pPr>
            <a:lvl9pPr lvl="8"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9pPr>
          </a:lstStyle>
          <a:p/>
        </p:txBody>
      </p:sp>
      <p:sp>
        <p:nvSpPr>
          <p:cNvPr id="8" name="Google Shape;8;n"/>
          <p:cNvSpPr txBox="1"/>
          <p:nvPr>
            <p:ph idx="12" type="sldNum"/>
          </p:nvPr>
        </p:nvSpPr>
        <p:spPr>
          <a:xfrm>
            <a:off x="3884613" y="8685213"/>
            <a:ext cx="2971800" cy="458787"/>
          </a:xfrm>
          <a:prstGeom prst="rect">
            <a:avLst/>
          </a:prstGeom>
          <a:noFill/>
          <a:ln>
            <a:noFill/>
          </a:ln>
        </p:spPr>
        <p:txBody>
          <a:bodyPr anchorCtr="0" anchor="b" bIns="45700" lIns="91425" spcFirstLastPara="1" rIns="91425" wrap="square" tIns="45700">
            <a:noAutofit/>
          </a:bodyPr>
          <a:lstStyle/>
          <a:p>
            <a:pPr indent="0" lvl="0" marL="0" marR="0" rtl="0" algn="r">
              <a:spcBef>
                <a:spcPts val="0"/>
              </a:spcBef>
              <a:spcAft>
                <a:spcPts val="0"/>
              </a:spcAft>
              <a:buNone/>
            </a:pPr>
            <a:fld id="{00000000-1234-1234-1234-123412341234}" type="slidenum">
              <a:rPr b="0" i="0" lang="en-US" sz="1200" u="none" cap="none" strike="noStrike">
                <a:solidFill>
                  <a:schemeClr val="dk1"/>
                </a:solidFill>
                <a:latin typeface="Calibri"/>
                <a:ea typeface="Calibri"/>
                <a:cs typeface="Calibri"/>
                <a:sym typeface="Calibri"/>
              </a:rPr>
              <a:t>‹#›</a:t>
            </a:fld>
            <a:endParaRPr b="0" i="0" sz="1200" u="none" cap="none" strike="noStrike">
              <a:solidFill>
                <a:schemeClr val="dk1"/>
              </a:solidFill>
              <a:latin typeface="Calibri"/>
              <a:ea typeface="Calibri"/>
              <a:cs typeface="Calibri"/>
              <a:sym typeface="Calibri"/>
            </a:endParaRPr>
          </a:p>
        </p:txBody>
      </p:sp>
    </p:spTree>
  </p:cSld>
  <p:clrMap accent1="accent1" accent2="accent2" accent3="accent3" accent4="accent4" accent5="accent5" accent6="accent6" bg1="lt1" bg2="dk2" tx1="dk1" tx2="lt2" folHlink="folHlink" hlink="hlink"/>
  <p:notes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0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0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0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0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0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0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0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0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0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0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1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1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1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1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1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1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1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1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1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1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2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2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2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2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2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2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2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2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2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2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3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3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3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3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3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3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3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3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3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3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4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4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4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4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4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4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4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4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4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4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5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5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5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5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5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5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5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5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5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5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6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6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6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6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6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6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6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6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6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6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7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7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7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7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7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7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7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7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7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7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8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8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8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8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8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8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8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8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8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8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9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9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9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9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9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9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9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9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9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9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0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0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0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0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0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0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0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0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0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0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1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1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1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1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1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1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1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1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1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1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2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2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2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2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2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2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2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2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2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2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3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3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3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3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3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3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3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3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3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3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4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4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4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4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4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4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4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4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4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4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5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5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5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5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5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5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5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5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5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5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6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6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6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6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6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6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6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6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6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6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7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7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7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7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7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7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7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7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7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7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8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8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8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8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8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8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8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8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8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8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9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9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9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9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9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9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9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9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9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9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0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9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9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9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9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9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61" name="Shape 161"/>
        <p:cNvGrpSpPr/>
        <p:nvPr/>
      </p:nvGrpSpPr>
      <p:grpSpPr>
        <a:xfrm>
          <a:off x="0" y="0"/>
          <a:ext cx="0" cy="0"/>
          <a:chOff x="0" y="0"/>
          <a:chExt cx="0" cy="0"/>
        </a:xfrm>
      </p:grpSpPr>
      <p:sp>
        <p:nvSpPr>
          <p:cNvPr id="162" name="Google Shape;162;p1: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163" name="Google Shape;163;p1: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39" name="Shape 439"/>
        <p:cNvGrpSpPr/>
        <p:nvPr/>
      </p:nvGrpSpPr>
      <p:grpSpPr>
        <a:xfrm>
          <a:off x="0" y="0"/>
          <a:ext cx="0" cy="0"/>
          <a:chOff x="0" y="0"/>
          <a:chExt cx="0" cy="0"/>
        </a:xfrm>
      </p:grpSpPr>
      <p:sp>
        <p:nvSpPr>
          <p:cNvPr id="440" name="Google Shape;440;p10: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441" name="Google Shape;441;p10: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0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067" name="Shape 3067"/>
        <p:cNvGrpSpPr/>
        <p:nvPr/>
      </p:nvGrpSpPr>
      <p:grpSpPr>
        <a:xfrm>
          <a:off x="0" y="0"/>
          <a:ext cx="0" cy="0"/>
          <a:chOff x="0" y="0"/>
          <a:chExt cx="0" cy="0"/>
        </a:xfrm>
      </p:grpSpPr>
      <p:sp>
        <p:nvSpPr>
          <p:cNvPr id="3068" name="Google Shape;3068;p100: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3069" name="Google Shape;3069;p100: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0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095" name="Shape 3095"/>
        <p:cNvGrpSpPr/>
        <p:nvPr/>
      </p:nvGrpSpPr>
      <p:grpSpPr>
        <a:xfrm>
          <a:off x="0" y="0"/>
          <a:ext cx="0" cy="0"/>
          <a:chOff x="0" y="0"/>
          <a:chExt cx="0" cy="0"/>
        </a:xfrm>
      </p:grpSpPr>
      <p:sp>
        <p:nvSpPr>
          <p:cNvPr id="3096" name="Google Shape;3096;p101: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3097" name="Google Shape;3097;p101: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0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130" name="Shape 3130"/>
        <p:cNvGrpSpPr/>
        <p:nvPr/>
      </p:nvGrpSpPr>
      <p:grpSpPr>
        <a:xfrm>
          <a:off x="0" y="0"/>
          <a:ext cx="0" cy="0"/>
          <a:chOff x="0" y="0"/>
          <a:chExt cx="0" cy="0"/>
        </a:xfrm>
      </p:grpSpPr>
      <p:sp>
        <p:nvSpPr>
          <p:cNvPr id="3131" name="Google Shape;3131;p102: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3132" name="Google Shape;3132;p102: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0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172" name="Shape 3172"/>
        <p:cNvGrpSpPr/>
        <p:nvPr/>
      </p:nvGrpSpPr>
      <p:grpSpPr>
        <a:xfrm>
          <a:off x="0" y="0"/>
          <a:ext cx="0" cy="0"/>
          <a:chOff x="0" y="0"/>
          <a:chExt cx="0" cy="0"/>
        </a:xfrm>
      </p:grpSpPr>
      <p:sp>
        <p:nvSpPr>
          <p:cNvPr id="3173" name="Google Shape;3173;p103: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3174" name="Google Shape;3174;p103: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0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221" name="Shape 3221"/>
        <p:cNvGrpSpPr/>
        <p:nvPr/>
      </p:nvGrpSpPr>
      <p:grpSpPr>
        <a:xfrm>
          <a:off x="0" y="0"/>
          <a:ext cx="0" cy="0"/>
          <a:chOff x="0" y="0"/>
          <a:chExt cx="0" cy="0"/>
        </a:xfrm>
      </p:grpSpPr>
      <p:sp>
        <p:nvSpPr>
          <p:cNvPr id="3222" name="Google Shape;3222;p104: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3223" name="Google Shape;3223;p104: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0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228" name="Shape 3228"/>
        <p:cNvGrpSpPr/>
        <p:nvPr/>
      </p:nvGrpSpPr>
      <p:grpSpPr>
        <a:xfrm>
          <a:off x="0" y="0"/>
          <a:ext cx="0" cy="0"/>
          <a:chOff x="0" y="0"/>
          <a:chExt cx="0" cy="0"/>
        </a:xfrm>
      </p:grpSpPr>
      <p:sp>
        <p:nvSpPr>
          <p:cNvPr id="3229" name="Google Shape;3229;p105: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3230" name="Google Shape;3230;p105: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0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271" name="Shape 3271"/>
        <p:cNvGrpSpPr/>
        <p:nvPr/>
      </p:nvGrpSpPr>
      <p:grpSpPr>
        <a:xfrm>
          <a:off x="0" y="0"/>
          <a:ext cx="0" cy="0"/>
          <a:chOff x="0" y="0"/>
          <a:chExt cx="0" cy="0"/>
        </a:xfrm>
      </p:grpSpPr>
      <p:sp>
        <p:nvSpPr>
          <p:cNvPr id="3272" name="Google Shape;3272;p106: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3273" name="Google Shape;3273;p106: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0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325" name="Shape 3325"/>
        <p:cNvGrpSpPr/>
        <p:nvPr/>
      </p:nvGrpSpPr>
      <p:grpSpPr>
        <a:xfrm>
          <a:off x="0" y="0"/>
          <a:ext cx="0" cy="0"/>
          <a:chOff x="0" y="0"/>
          <a:chExt cx="0" cy="0"/>
        </a:xfrm>
      </p:grpSpPr>
      <p:sp>
        <p:nvSpPr>
          <p:cNvPr id="3326" name="Google Shape;3326;p107: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3327" name="Google Shape;3327;p107: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0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392" name="Shape 3392"/>
        <p:cNvGrpSpPr/>
        <p:nvPr/>
      </p:nvGrpSpPr>
      <p:grpSpPr>
        <a:xfrm>
          <a:off x="0" y="0"/>
          <a:ext cx="0" cy="0"/>
          <a:chOff x="0" y="0"/>
          <a:chExt cx="0" cy="0"/>
        </a:xfrm>
      </p:grpSpPr>
      <p:sp>
        <p:nvSpPr>
          <p:cNvPr id="3393" name="Google Shape;3393;p108: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3394" name="Google Shape;3394;p108: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0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471" name="Shape 3471"/>
        <p:cNvGrpSpPr/>
        <p:nvPr/>
      </p:nvGrpSpPr>
      <p:grpSpPr>
        <a:xfrm>
          <a:off x="0" y="0"/>
          <a:ext cx="0" cy="0"/>
          <a:chOff x="0" y="0"/>
          <a:chExt cx="0" cy="0"/>
        </a:xfrm>
      </p:grpSpPr>
      <p:sp>
        <p:nvSpPr>
          <p:cNvPr id="3472" name="Google Shape;3472;p109: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3473" name="Google Shape;3473;p109: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58" name="Shape 458"/>
        <p:cNvGrpSpPr/>
        <p:nvPr/>
      </p:nvGrpSpPr>
      <p:grpSpPr>
        <a:xfrm>
          <a:off x="0" y="0"/>
          <a:ext cx="0" cy="0"/>
          <a:chOff x="0" y="0"/>
          <a:chExt cx="0" cy="0"/>
        </a:xfrm>
      </p:grpSpPr>
      <p:sp>
        <p:nvSpPr>
          <p:cNvPr id="459" name="Google Shape;459;p11: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460" name="Google Shape;460;p11: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1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478" name="Shape 3478"/>
        <p:cNvGrpSpPr/>
        <p:nvPr/>
      </p:nvGrpSpPr>
      <p:grpSpPr>
        <a:xfrm>
          <a:off x="0" y="0"/>
          <a:ext cx="0" cy="0"/>
          <a:chOff x="0" y="0"/>
          <a:chExt cx="0" cy="0"/>
        </a:xfrm>
      </p:grpSpPr>
      <p:sp>
        <p:nvSpPr>
          <p:cNvPr id="3479" name="Google Shape;3479;p110: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3480" name="Google Shape;3480;p110: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1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534" name="Shape 3534"/>
        <p:cNvGrpSpPr/>
        <p:nvPr/>
      </p:nvGrpSpPr>
      <p:grpSpPr>
        <a:xfrm>
          <a:off x="0" y="0"/>
          <a:ext cx="0" cy="0"/>
          <a:chOff x="0" y="0"/>
          <a:chExt cx="0" cy="0"/>
        </a:xfrm>
      </p:grpSpPr>
      <p:sp>
        <p:nvSpPr>
          <p:cNvPr id="3535" name="Google Shape;3535;p111: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3536" name="Google Shape;3536;p111: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1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553" name="Shape 3553"/>
        <p:cNvGrpSpPr/>
        <p:nvPr/>
      </p:nvGrpSpPr>
      <p:grpSpPr>
        <a:xfrm>
          <a:off x="0" y="0"/>
          <a:ext cx="0" cy="0"/>
          <a:chOff x="0" y="0"/>
          <a:chExt cx="0" cy="0"/>
        </a:xfrm>
      </p:grpSpPr>
      <p:sp>
        <p:nvSpPr>
          <p:cNvPr id="3554" name="Google Shape;3554;p112: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3555" name="Google Shape;3555;p112: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1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638" name="Shape 3638"/>
        <p:cNvGrpSpPr/>
        <p:nvPr/>
      </p:nvGrpSpPr>
      <p:grpSpPr>
        <a:xfrm>
          <a:off x="0" y="0"/>
          <a:ext cx="0" cy="0"/>
          <a:chOff x="0" y="0"/>
          <a:chExt cx="0" cy="0"/>
        </a:xfrm>
      </p:grpSpPr>
      <p:sp>
        <p:nvSpPr>
          <p:cNvPr id="3639" name="Google Shape;3639;p113:notes"/>
          <p:cNvSpPr/>
          <p:nvPr>
            <p:ph idx="2" type="sldImg"/>
          </p:nvPr>
        </p:nvSpPr>
        <p:spPr>
          <a:xfrm>
            <a:off x="155575" y="574675"/>
            <a:ext cx="6621463" cy="3724275"/>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3640" name="Google Shape;3640;p113:notes"/>
          <p:cNvSpPr txBox="1"/>
          <p:nvPr>
            <p:ph idx="1" type="body"/>
          </p:nvPr>
        </p:nvSpPr>
        <p:spPr>
          <a:xfrm>
            <a:off x="685800" y="4400550"/>
            <a:ext cx="5486400" cy="3600450"/>
          </a:xfrm>
          <a:prstGeom prst="rect">
            <a:avLst/>
          </a:prstGeom>
          <a:noFill/>
          <a:ln>
            <a:noFill/>
          </a:ln>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3641" name="Google Shape;3641;p113:notes"/>
          <p:cNvSpPr txBox="1"/>
          <p:nvPr>
            <p:ph idx="12" type="sldNum"/>
          </p:nvPr>
        </p:nvSpPr>
        <p:spPr>
          <a:xfrm>
            <a:off x="3884613" y="8685213"/>
            <a:ext cx="2971800" cy="458787"/>
          </a:xfrm>
          <a:prstGeom prst="rect">
            <a:avLst/>
          </a:prstGeom>
          <a:noFill/>
          <a:ln>
            <a:noFill/>
          </a:ln>
        </p:spPr>
        <p:txBody>
          <a:bodyPr anchorCtr="0" anchor="b" bIns="45700" lIns="91425" spcFirstLastPara="1" rIns="91425" wrap="square" tIns="45700">
            <a:noAutofit/>
          </a:bodyPr>
          <a:lstStyle/>
          <a:p>
            <a:pPr indent="0" lvl="0" marL="0" rtl="0" algn="r">
              <a:spcBef>
                <a:spcPts val="0"/>
              </a:spcBef>
              <a:spcAft>
                <a:spcPts val="0"/>
              </a:spcAft>
              <a:buNone/>
            </a:pPr>
            <a:r>
              <a:rPr lang="en-US"/>
              <a:t>Notes view: </a:t>
            </a:r>
            <a:fld id="{00000000-1234-1234-1234-123412341234}" type="slidenum">
              <a:rPr lang="en-US"/>
              <a:t>‹#›</a:t>
            </a:fld>
            <a:endParaRPr/>
          </a:p>
        </p:txBody>
      </p:sp>
    </p:spTree>
  </p:cSld>
  <p:clrMapOvr>
    <a:masterClrMapping/>
  </p:clrMapOvr>
</p:notes>
</file>

<file path=ppt/notesSlides/notesSlide11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681" name="Shape 3681"/>
        <p:cNvGrpSpPr/>
        <p:nvPr/>
      </p:nvGrpSpPr>
      <p:grpSpPr>
        <a:xfrm>
          <a:off x="0" y="0"/>
          <a:ext cx="0" cy="0"/>
          <a:chOff x="0" y="0"/>
          <a:chExt cx="0" cy="0"/>
        </a:xfrm>
      </p:grpSpPr>
      <p:sp>
        <p:nvSpPr>
          <p:cNvPr id="3682" name="Google Shape;3682;p114:notes"/>
          <p:cNvSpPr/>
          <p:nvPr>
            <p:ph idx="2" type="sldImg"/>
          </p:nvPr>
        </p:nvSpPr>
        <p:spPr>
          <a:xfrm>
            <a:off x="155575" y="574675"/>
            <a:ext cx="6621463" cy="3724275"/>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3683" name="Google Shape;3683;p114:notes"/>
          <p:cNvSpPr txBox="1"/>
          <p:nvPr>
            <p:ph idx="1" type="body"/>
          </p:nvPr>
        </p:nvSpPr>
        <p:spPr>
          <a:xfrm>
            <a:off x="685800" y="4400550"/>
            <a:ext cx="5486400" cy="3600450"/>
          </a:xfrm>
          <a:prstGeom prst="rect">
            <a:avLst/>
          </a:prstGeom>
          <a:noFill/>
          <a:ln>
            <a:noFill/>
          </a:ln>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3684" name="Google Shape;3684;p114:notes"/>
          <p:cNvSpPr txBox="1"/>
          <p:nvPr>
            <p:ph idx="12" type="sldNum"/>
          </p:nvPr>
        </p:nvSpPr>
        <p:spPr>
          <a:xfrm>
            <a:off x="3884613" y="8685213"/>
            <a:ext cx="2971800" cy="458787"/>
          </a:xfrm>
          <a:prstGeom prst="rect">
            <a:avLst/>
          </a:prstGeom>
          <a:noFill/>
          <a:ln>
            <a:noFill/>
          </a:ln>
        </p:spPr>
        <p:txBody>
          <a:bodyPr anchorCtr="0" anchor="b" bIns="45700" lIns="91425" spcFirstLastPara="1" rIns="91425" wrap="square" tIns="45700">
            <a:noAutofit/>
          </a:bodyPr>
          <a:lstStyle/>
          <a:p>
            <a:pPr indent="0" lvl="0" marL="0" rtl="0" algn="r">
              <a:spcBef>
                <a:spcPts val="0"/>
              </a:spcBef>
              <a:spcAft>
                <a:spcPts val="0"/>
              </a:spcAft>
              <a:buNone/>
            </a:pPr>
            <a:r>
              <a:rPr lang="en-US"/>
              <a:t>Notes view: </a:t>
            </a:r>
            <a:fld id="{00000000-1234-1234-1234-123412341234}" type="slidenum">
              <a:rPr lang="en-US"/>
              <a:t>‹#›</a:t>
            </a:fld>
            <a:endParaRPr/>
          </a:p>
        </p:txBody>
      </p:sp>
    </p:spTree>
  </p:cSld>
  <p:clrMapOvr>
    <a:masterClrMapping/>
  </p:clrMapOvr>
</p:notes>
</file>

<file path=ppt/notesSlides/notesSlide11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712" name="Shape 3712"/>
        <p:cNvGrpSpPr/>
        <p:nvPr/>
      </p:nvGrpSpPr>
      <p:grpSpPr>
        <a:xfrm>
          <a:off x="0" y="0"/>
          <a:ext cx="0" cy="0"/>
          <a:chOff x="0" y="0"/>
          <a:chExt cx="0" cy="0"/>
        </a:xfrm>
      </p:grpSpPr>
      <p:sp>
        <p:nvSpPr>
          <p:cNvPr id="3713" name="Google Shape;3713;p115: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3714" name="Google Shape;3714;p115: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1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758" name="Shape 3758"/>
        <p:cNvGrpSpPr/>
        <p:nvPr/>
      </p:nvGrpSpPr>
      <p:grpSpPr>
        <a:xfrm>
          <a:off x="0" y="0"/>
          <a:ext cx="0" cy="0"/>
          <a:chOff x="0" y="0"/>
          <a:chExt cx="0" cy="0"/>
        </a:xfrm>
      </p:grpSpPr>
      <p:sp>
        <p:nvSpPr>
          <p:cNvPr id="3759" name="Google Shape;3759;p116: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3760" name="Google Shape;3760;p116: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1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765" name="Shape 3765"/>
        <p:cNvGrpSpPr/>
        <p:nvPr/>
      </p:nvGrpSpPr>
      <p:grpSpPr>
        <a:xfrm>
          <a:off x="0" y="0"/>
          <a:ext cx="0" cy="0"/>
          <a:chOff x="0" y="0"/>
          <a:chExt cx="0" cy="0"/>
        </a:xfrm>
      </p:grpSpPr>
      <p:sp>
        <p:nvSpPr>
          <p:cNvPr id="3766" name="Google Shape;3766;p117: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3767" name="Google Shape;3767;p117: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1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787" name="Shape 3787"/>
        <p:cNvGrpSpPr/>
        <p:nvPr/>
      </p:nvGrpSpPr>
      <p:grpSpPr>
        <a:xfrm>
          <a:off x="0" y="0"/>
          <a:ext cx="0" cy="0"/>
          <a:chOff x="0" y="0"/>
          <a:chExt cx="0" cy="0"/>
        </a:xfrm>
      </p:grpSpPr>
      <p:sp>
        <p:nvSpPr>
          <p:cNvPr id="3788" name="Google Shape;3788;p118: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3789" name="Google Shape;3789;p118: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1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814" name="Shape 3814"/>
        <p:cNvGrpSpPr/>
        <p:nvPr/>
      </p:nvGrpSpPr>
      <p:grpSpPr>
        <a:xfrm>
          <a:off x="0" y="0"/>
          <a:ext cx="0" cy="0"/>
          <a:chOff x="0" y="0"/>
          <a:chExt cx="0" cy="0"/>
        </a:xfrm>
      </p:grpSpPr>
      <p:sp>
        <p:nvSpPr>
          <p:cNvPr id="3815" name="Google Shape;3815;p119: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3816" name="Google Shape;3816;p119: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69" name="Shape 469"/>
        <p:cNvGrpSpPr/>
        <p:nvPr/>
      </p:nvGrpSpPr>
      <p:grpSpPr>
        <a:xfrm>
          <a:off x="0" y="0"/>
          <a:ext cx="0" cy="0"/>
          <a:chOff x="0" y="0"/>
          <a:chExt cx="0" cy="0"/>
        </a:xfrm>
      </p:grpSpPr>
      <p:sp>
        <p:nvSpPr>
          <p:cNvPr id="470" name="Google Shape;470;p12: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471" name="Google Shape;471;p12: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2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846" name="Shape 3846"/>
        <p:cNvGrpSpPr/>
        <p:nvPr/>
      </p:nvGrpSpPr>
      <p:grpSpPr>
        <a:xfrm>
          <a:off x="0" y="0"/>
          <a:ext cx="0" cy="0"/>
          <a:chOff x="0" y="0"/>
          <a:chExt cx="0" cy="0"/>
        </a:xfrm>
      </p:grpSpPr>
      <p:sp>
        <p:nvSpPr>
          <p:cNvPr id="3847" name="Google Shape;3847;p120: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3848" name="Google Shape;3848;p120: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2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883" name="Shape 3883"/>
        <p:cNvGrpSpPr/>
        <p:nvPr/>
      </p:nvGrpSpPr>
      <p:grpSpPr>
        <a:xfrm>
          <a:off x="0" y="0"/>
          <a:ext cx="0" cy="0"/>
          <a:chOff x="0" y="0"/>
          <a:chExt cx="0" cy="0"/>
        </a:xfrm>
      </p:grpSpPr>
      <p:sp>
        <p:nvSpPr>
          <p:cNvPr id="3884" name="Google Shape;3884;p121: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3885" name="Google Shape;3885;p121: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2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890" name="Shape 3890"/>
        <p:cNvGrpSpPr/>
        <p:nvPr/>
      </p:nvGrpSpPr>
      <p:grpSpPr>
        <a:xfrm>
          <a:off x="0" y="0"/>
          <a:ext cx="0" cy="0"/>
          <a:chOff x="0" y="0"/>
          <a:chExt cx="0" cy="0"/>
        </a:xfrm>
      </p:grpSpPr>
      <p:sp>
        <p:nvSpPr>
          <p:cNvPr id="3891" name="Google Shape;3891;p122: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3892" name="Google Shape;3892;p122: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2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923" name="Shape 3923"/>
        <p:cNvGrpSpPr/>
        <p:nvPr/>
      </p:nvGrpSpPr>
      <p:grpSpPr>
        <a:xfrm>
          <a:off x="0" y="0"/>
          <a:ext cx="0" cy="0"/>
          <a:chOff x="0" y="0"/>
          <a:chExt cx="0" cy="0"/>
        </a:xfrm>
      </p:grpSpPr>
      <p:sp>
        <p:nvSpPr>
          <p:cNvPr id="3924" name="Google Shape;3924;p123: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3925" name="Google Shape;3925;p123: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2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965" name="Shape 3965"/>
        <p:cNvGrpSpPr/>
        <p:nvPr/>
      </p:nvGrpSpPr>
      <p:grpSpPr>
        <a:xfrm>
          <a:off x="0" y="0"/>
          <a:ext cx="0" cy="0"/>
          <a:chOff x="0" y="0"/>
          <a:chExt cx="0" cy="0"/>
        </a:xfrm>
      </p:grpSpPr>
      <p:sp>
        <p:nvSpPr>
          <p:cNvPr id="3966" name="Google Shape;3966;p124: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3967" name="Google Shape;3967;p124: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2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016" name="Shape 4016"/>
        <p:cNvGrpSpPr/>
        <p:nvPr/>
      </p:nvGrpSpPr>
      <p:grpSpPr>
        <a:xfrm>
          <a:off x="0" y="0"/>
          <a:ext cx="0" cy="0"/>
          <a:chOff x="0" y="0"/>
          <a:chExt cx="0" cy="0"/>
        </a:xfrm>
      </p:grpSpPr>
      <p:sp>
        <p:nvSpPr>
          <p:cNvPr id="4017" name="Google Shape;4017;p125: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4018" name="Google Shape;4018;p125: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2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056" name="Shape 4056"/>
        <p:cNvGrpSpPr/>
        <p:nvPr/>
      </p:nvGrpSpPr>
      <p:grpSpPr>
        <a:xfrm>
          <a:off x="0" y="0"/>
          <a:ext cx="0" cy="0"/>
          <a:chOff x="0" y="0"/>
          <a:chExt cx="0" cy="0"/>
        </a:xfrm>
      </p:grpSpPr>
      <p:sp>
        <p:nvSpPr>
          <p:cNvPr id="4057" name="Google Shape;4057;p126: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4058" name="Google Shape;4058;p126: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2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118" name="Shape 4118"/>
        <p:cNvGrpSpPr/>
        <p:nvPr/>
      </p:nvGrpSpPr>
      <p:grpSpPr>
        <a:xfrm>
          <a:off x="0" y="0"/>
          <a:ext cx="0" cy="0"/>
          <a:chOff x="0" y="0"/>
          <a:chExt cx="0" cy="0"/>
        </a:xfrm>
      </p:grpSpPr>
      <p:sp>
        <p:nvSpPr>
          <p:cNvPr id="4119" name="Google Shape;4119;p127: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4120" name="Google Shape;4120;p127: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2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125" name="Shape 4125"/>
        <p:cNvGrpSpPr/>
        <p:nvPr/>
      </p:nvGrpSpPr>
      <p:grpSpPr>
        <a:xfrm>
          <a:off x="0" y="0"/>
          <a:ext cx="0" cy="0"/>
          <a:chOff x="0" y="0"/>
          <a:chExt cx="0" cy="0"/>
        </a:xfrm>
      </p:grpSpPr>
      <p:sp>
        <p:nvSpPr>
          <p:cNvPr id="4126" name="Google Shape;4126;p128: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4127" name="Google Shape;4127;p128: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2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175" name="Shape 4175"/>
        <p:cNvGrpSpPr/>
        <p:nvPr/>
      </p:nvGrpSpPr>
      <p:grpSpPr>
        <a:xfrm>
          <a:off x="0" y="0"/>
          <a:ext cx="0" cy="0"/>
          <a:chOff x="0" y="0"/>
          <a:chExt cx="0" cy="0"/>
        </a:xfrm>
      </p:grpSpPr>
      <p:sp>
        <p:nvSpPr>
          <p:cNvPr id="4176" name="Google Shape;4176;p129: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4177" name="Google Shape;4177;p129: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79" name="Shape 479"/>
        <p:cNvGrpSpPr/>
        <p:nvPr/>
      </p:nvGrpSpPr>
      <p:grpSpPr>
        <a:xfrm>
          <a:off x="0" y="0"/>
          <a:ext cx="0" cy="0"/>
          <a:chOff x="0" y="0"/>
          <a:chExt cx="0" cy="0"/>
        </a:xfrm>
      </p:grpSpPr>
      <p:sp>
        <p:nvSpPr>
          <p:cNvPr id="480" name="Google Shape;480;p13: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481" name="Google Shape;481;p13: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3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207" name="Shape 4207"/>
        <p:cNvGrpSpPr/>
        <p:nvPr/>
      </p:nvGrpSpPr>
      <p:grpSpPr>
        <a:xfrm>
          <a:off x="0" y="0"/>
          <a:ext cx="0" cy="0"/>
          <a:chOff x="0" y="0"/>
          <a:chExt cx="0" cy="0"/>
        </a:xfrm>
      </p:grpSpPr>
      <p:sp>
        <p:nvSpPr>
          <p:cNvPr id="4208" name="Google Shape;4208;p130: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4209" name="Google Shape;4209;p130: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3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214" name="Shape 4214"/>
        <p:cNvGrpSpPr/>
        <p:nvPr/>
      </p:nvGrpSpPr>
      <p:grpSpPr>
        <a:xfrm>
          <a:off x="0" y="0"/>
          <a:ext cx="0" cy="0"/>
          <a:chOff x="0" y="0"/>
          <a:chExt cx="0" cy="0"/>
        </a:xfrm>
      </p:grpSpPr>
      <p:sp>
        <p:nvSpPr>
          <p:cNvPr id="4215" name="Google Shape;4215;p131: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4216" name="Google Shape;4216;p131: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3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247" name="Shape 4247"/>
        <p:cNvGrpSpPr/>
        <p:nvPr/>
      </p:nvGrpSpPr>
      <p:grpSpPr>
        <a:xfrm>
          <a:off x="0" y="0"/>
          <a:ext cx="0" cy="0"/>
          <a:chOff x="0" y="0"/>
          <a:chExt cx="0" cy="0"/>
        </a:xfrm>
      </p:grpSpPr>
      <p:sp>
        <p:nvSpPr>
          <p:cNvPr id="4248" name="Google Shape;4248;p132: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4249" name="Google Shape;4249;p132: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3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297" name="Shape 4297"/>
        <p:cNvGrpSpPr/>
        <p:nvPr/>
      </p:nvGrpSpPr>
      <p:grpSpPr>
        <a:xfrm>
          <a:off x="0" y="0"/>
          <a:ext cx="0" cy="0"/>
          <a:chOff x="0" y="0"/>
          <a:chExt cx="0" cy="0"/>
        </a:xfrm>
      </p:grpSpPr>
      <p:sp>
        <p:nvSpPr>
          <p:cNvPr id="4298" name="Google Shape;4298;p133: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4299" name="Google Shape;4299;p133: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3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304" name="Shape 4304"/>
        <p:cNvGrpSpPr/>
        <p:nvPr/>
      </p:nvGrpSpPr>
      <p:grpSpPr>
        <a:xfrm>
          <a:off x="0" y="0"/>
          <a:ext cx="0" cy="0"/>
          <a:chOff x="0" y="0"/>
          <a:chExt cx="0" cy="0"/>
        </a:xfrm>
      </p:grpSpPr>
      <p:sp>
        <p:nvSpPr>
          <p:cNvPr id="4305" name="Google Shape;4305;p134: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4306" name="Google Shape;4306;p134: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3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336" name="Shape 4336"/>
        <p:cNvGrpSpPr/>
        <p:nvPr/>
      </p:nvGrpSpPr>
      <p:grpSpPr>
        <a:xfrm>
          <a:off x="0" y="0"/>
          <a:ext cx="0" cy="0"/>
          <a:chOff x="0" y="0"/>
          <a:chExt cx="0" cy="0"/>
        </a:xfrm>
      </p:grpSpPr>
      <p:sp>
        <p:nvSpPr>
          <p:cNvPr id="4337" name="Google Shape;4337;p135: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4338" name="Google Shape;4338;p135: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3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380" name="Shape 4380"/>
        <p:cNvGrpSpPr/>
        <p:nvPr/>
      </p:nvGrpSpPr>
      <p:grpSpPr>
        <a:xfrm>
          <a:off x="0" y="0"/>
          <a:ext cx="0" cy="0"/>
          <a:chOff x="0" y="0"/>
          <a:chExt cx="0" cy="0"/>
        </a:xfrm>
      </p:grpSpPr>
      <p:sp>
        <p:nvSpPr>
          <p:cNvPr id="4381" name="Google Shape;4381;p136:notes"/>
          <p:cNvSpPr/>
          <p:nvPr>
            <p:ph idx="2" type="sldImg"/>
          </p:nvPr>
        </p:nvSpPr>
        <p:spPr>
          <a:xfrm>
            <a:off x="155575" y="574675"/>
            <a:ext cx="6621463" cy="3724275"/>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4382" name="Google Shape;4382;p136:notes"/>
          <p:cNvSpPr txBox="1"/>
          <p:nvPr>
            <p:ph idx="1" type="body"/>
          </p:nvPr>
        </p:nvSpPr>
        <p:spPr>
          <a:xfrm>
            <a:off x="685800" y="4400550"/>
            <a:ext cx="5486400" cy="3600450"/>
          </a:xfrm>
          <a:prstGeom prst="rect">
            <a:avLst/>
          </a:prstGeom>
          <a:noFill/>
          <a:ln>
            <a:noFill/>
          </a:ln>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4383" name="Google Shape;4383;p136:notes"/>
          <p:cNvSpPr txBox="1"/>
          <p:nvPr>
            <p:ph idx="12" type="sldNum"/>
          </p:nvPr>
        </p:nvSpPr>
        <p:spPr>
          <a:xfrm>
            <a:off x="3884613" y="8685213"/>
            <a:ext cx="2971800" cy="458787"/>
          </a:xfrm>
          <a:prstGeom prst="rect">
            <a:avLst/>
          </a:prstGeom>
          <a:noFill/>
          <a:ln>
            <a:noFill/>
          </a:ln>
        </p:spPr>
        <p:txBody>
          <a:bodyPr anchorCtr="0" anchor="b" bIns="45700" lIns="91425" spcFirstLastPara="1" rIns="91425" wrap="square" tIns="45700">
            <a:noAutofit/>
          </a:bodyPr>
          <a:lstStyle/>
          <a:p>
            <a:pPr indent="0" lvl="0" marL="0" rtl="0" algn="r">
              <a:spcBef>
                <a:spcPts val="0"/>
              </a:spcBef>
              <a:spcAft>
                <a:spcPts val="0"/>
              </a:spcAft>
              <a:buNone/>
            </a:pPr>
            <a:r>
              <a:rPr lang="en-US"/>
              <a:t>Notes view: </a:t>
            </a:r>
            <a:fld id="{00000000-1234-1234-1234-123412341234}" type="slidenum">
              <a:rPr lang="en-US"/>
              <a:t>‹#›</a:t>
            </a:fld>
            <a:endParaRPr/>
          </a:p>
        </p:txBody>
      </p:sp>
    </p:spTree>
  </p:cSld>
  <p:clrMapOvr>
    <a:masterClrMapping/>
  </p:clrMapOvr>
</p:notes>
</file>

<file path=ppt/notesSlides/notesSlide13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403" name="Shape 4403"/>
        <p:cNvGrpSpPr/>
        <p:nvPr/>
      </p:nvGrpSpPr>
      <p:grpSpPr>
        <a:xfrm>
          <a:off x="0" y="0"/>
          <a:ext cx="0" cy="0"/>
          <a:chOff x="0" y="0"/>
          <a:chExt cx="0" cy="0"/>
        </a:xfrm>
      </p:grpSpPr>
      <p:sp>
        <p:nvSpPr>
          <p:cNvPr id="4404" name="Google Shape;4404;p137:notes"/>
          <p:cNvSpPr/>
          <p:nvPr>
            <p:ph idx="2" type="sldImg"/>
          </p:nvPr>
        </p:nvSpPr>
        <p:spPr>
          <a:xfrm>
            <a:off x="155575" y="574675"/>
            <a:ext cx="6621463" cy="3724275"/>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4405" name="Google Shape;4405;p137:notes"/>
          <p:cNvSpPr txBox="1"/>
          <p:nvPr>
            <p:ph idx="1" type="body"/>
          </p:nvPr>
        </p:nvSpPr>
        <p:spPr>
          <a:xfrm>
            <a:off x="685800" y="4400550"/>
            <a:ext cx="5486400" cy="3600450"/>
          </a:xfrm>
          <a:prstGeom prst="rect">
            <a:avLst/>
          </a:prstGeom>
          <a:noFill/>
          <a:ln>
            <a:noFill/>
          </a:ln>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4406" name="Google Shape;4406;p137:notes"/>
          <p:cNvSpPr txBox="1"/>
          <p:nvPr>
            <p:ph idx="12" type="sldNum"/>
          </p:nvPr>
        </p:nvSpPr>
        <p:spPr>
          <a:xfrm>
            <a:off x="3884613" y="8685213"/>
            <a:ext cx="2971800" cy="458787"/>
          </a:xfrm>
          <a:prstGeom prst="rect">
            <a:avLst/>
          </a:prstGeom>
          <a:noFill/>
          <a:ln>
            <a:noFill/>
          </a:ln>
        </p:spPr>
        <p:txBody>
          <a:bodyPr anchorCtr="0" anchor="b" bIns="45700" lIns="91425" spcFirstLastPara="1" rIns="91425" wrap="square" tIns="45700">
            <a:noAutofit/>
          </a:bodyPr>
          <a:lstStyle/>
          <a:p>
            <a:pPr indent="0" lvl="0" marL="0" rtl="0" algn="r">
              <a:spcBef>
                <a:spcPts val="0"/>
              </a:spcBef>
              <a:spcAft>
                <a:spcPts val="0"/>
              </a:spcAft>
              <a:buNone/>
            </a:pPr>
            <a:r>
              <a:rPr lang="en-US"/>
              <a:t>Notes view: </a:t>
            </a:r>
            <a:fld id="{00000000-1234-1234-1234-123412341234}" type="slidenum">
              <a:rPr lang="en-US"/>
              <a:t>‹#›</a:t>
            </a:fld>
            <a:endParaRPr/>
          </a:p>
        </p:txBody>
      </p:sp>
    </p:spTree>
  </p:cSld>
  <p:clrMapOvr>
    <a:masterClrMapping/>
  </p:clrMapOvr>
</p:notes>
</file>

<file path=ppt/notesSlides/notesSlide13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441" name="Shape 4441"/>
        <p:cNvGrpSpPr/>
        <p:nvPr/>
      </p:nvGrpSpPr>
      <p:grpSpPr>
        <a:xfrm>
          <a:off x="0" y="0"/>
          <a:ext cx="0" cy="0"/>
          <a:chOff x="0" y="0"/>
          <a:chExt cx="0" cy="0"/>
        </a:xfrm>
      </p:grpSpPr>
      <p:sp>
        <p:nvSpPr>
          <p:cNvPr id="4442" name="Google Shape;4442;p138: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4443" name="Google Shape;4443;p138: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3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464" name="Shape 4464"/>
        <p:cNvGrpSpPr/>
        <p:nvPr/>
      </p:nvGrpSpPr>
      <p:grpSpPr>
        <a:xfrm>
          <a:off x="0" y="0"/>
          <a:ext cx="0" cy="0"/>
          <a:chOff x="0" y="0"/>
          <a:chExt cx="0" cy="0"/>
        </a:xfrm>
      </p:grpSpPr>
      <p:sp>
        <p:nvSpPr>
          <p:cNvPr id="4465" name="Google Shape;4465;p139: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4466" name="Google Shape;4466;p139: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89" name="Shape 489"/>
        <p:cNvGrpSpPr/>
        <p:nvPr/>
      </p:nvGrpSpPr>
      <p:grpSpPr>
        <a:xfrm>
          <a:off x="0" y="0"/>
          <a:ext cx="0" cy="0"/>
          <a:chOff x="0" y="0"/>
          <a:chExt cx="0" cy="0"/>
        </a:xfrm>
      </p:grpSpPr>
      <p:sp>
        <p:nvSpPr>
          <p:cNvPr id="490" name="Google Shape;490;p14: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491" name="Google Shape;491;p14: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4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499" name="Shape 4499"/>
        <p:cNvGrpSpPr/>
        <p:nvPr/>
      </p:nvGrpSpPr>
      <p:grpSpPr>
        <a:xfrm>
          <a:off x="0" y="0"/>
          <a:ext cx="0" cy="0"/>
          <a:chOff x="0" y="0"/>
          <a:chExt cx="0" cy="0"/>
        </a:xfrm>
      </p:grpSpPr>
      <p:sp>
        <p:nvSpPr>
          <p:cNvPr id="4500" name="Google Shape;4500;p140: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4501" name="Google Shape;4501;p140: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4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553" name="Shape 4553"/>
        <p:cNvGrpSpPr/>
        <p:nvPr/>
      </p:nvGrpSpPr>
      <p:grpSpPr>
        <a:xfrm>
          <a:off x="0" y="0"/>
          <a:ext cx="0" cy="0"/>
          <a:chOff x="0" y="0"/>
          <a:chExt cx="0" cy="0"/>
        </a:xfrm>
      </p:grpSpPr>
      <p:sp>
        <p:nvSpPr>
          <p:cNvPr id="4554" name="Google Shape;4554;p141: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4555" name="Google Shape;4555;p141: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4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580" name="Shape 4580"/>
        <p:cNvGrpSpPr/>
        <p:nvPr/>
      </p:nvGrpSpPr>
      <p:grpSpPr>
        <a:xfrm>
          <a:off x="0" y="0"/>
          <a:ext cx="0" cy="0"/>
          <a:chOff x="0" y="0"/>
          <a:chExt cx="0" cy="0"/>
        </a:xfrm>
      </p:grpSpPr>
      <p:sp>
        <p:nvSpPr>
          <p:cNvPr id="4581" name="Google Shape;4581;p142: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4582" name="Google Shape;4582;p142: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4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615" name="Shape 4615"/>
        <p:cNvGrpSpPr/>
        <p:nvPr/>
      </p:nvGrpSpPr>
      <p:grpSpPr>
        <a:xfrm>
          <a:off x="0" y="0"/>
          <a:ext cx="0" cy="0"/>
          <a:chOff x="0" y="0"/>
          <a:chExt cx="0" cy="0"/>
        </a:xfrm>
      </p:grpSpPr>
      <p:sp>
        <p:nvSpPr>
          <p:cNvPr id="4616" name="Google Shape;4616;p143: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4617" name="Google Shape;4617;p143: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4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674" name="Shape 4674"/>
        <p:cNvGrpSpPr/>
        <p:nvPr/>
      </p:nvGrpSpPr>
      <p:grpSpPr>
        <a:xfrm>
          <a:off x="0" y="0"/>
          <a:ext cx="0" cy="0"/>
          <a:chOff x="0" y="0"/>
          <a:chExt cx="0" cy="0"/>
        </a:xfrm>
      </p:grpSpPr>
      <p:sp>
        <p:nvSpPr>
          <p:cNvPr id="4675" name="Google Shape;4675;p144: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4676" name="Google Shape;4676;p144: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4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681" name="Shape 4681"/>
        <p:cNvGrpSpPr/>
        <p:nvPr/>
      </p:nvGrpSpPr>
      <p:grpSpPr>
        <a:xfrm>
          <a:off x="0" y="0"/>
          <a:ext cx="0" cy="0"/>
          <a:chOff x="0" y="0"/>
          <a:chExt cx="0" cy="0"/>
        </a:xfrm>
      </p:grpSpPr>
      <p:sp>
        <p:nvSpPr>
          <p:cNvPr id="4682" name="Google Shape;4682;p145: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4683" name="Google Shape;4683;p145: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4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690" name="Shape 4690"/>
        <p:cNvGrpSpPr/>
        <p:nvPr/>
      </p:nvGrpSpPr>
      <p:grpSpPr>
        <a:xfrm>
          <a:off x="0" y="0"/>
          <a:ext cx="0" cy="0"/>
          <a:chOff x="0" y="0"/>
          <a:chExt cx="0" cy="0"/>
        </a:xfrm>
      </p:grpSpPr>
      <p:sp>
        <p:nvSpPr>
          <p:cNvPr id="4691" name="Google Shape;4691;p146: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4692" name="Google Shape;4692;p146: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4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701" name="Shape 4701"/>
        <p:cNvGrpSpPr/>
        <p:nvPr/>
      </p:nvGrpSpPr>
      <p:grpSpPr>
        <a:xfrm>
          <a:off x="0" y="0"/>
          <a:ext cx="0" cy="0"/>
          <a:chOff x="0" y="0"/>
          <a:chExt cx="0" cy="0"/>
        </a:xfrm>
      </p:grpSpPr>
      <p:sp>
        <p:nvSpPr>
          <p:cNvPr id="4702" name="Google Shape;4702;p147: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4703" name="Google Shape;4703;p147: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4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715" name="Shape 4715"/>
        <p:cNvGrpSpPr/>
        <p:nvPr/>
      </p:nvGrpSpPr>
      <p:grpSpPr>
        <a:xfrm>
          <a:off x="0" y="0"/>
          <a:ext cx="0" cy="0"/>
          <a:chOff x="0" y="0"/>
          <a:chExt cx="0" cy="0"/>
        </a:xfrm>
      </p:grpSpPr>
      <p:sp>
        <p:nvSpPr>
          <p:cNvPr id="4716" name="Google Shape;4716;p148: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4717" name="Google Shape;4717;p148: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4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744" name="Shape 4744"/>
        <p:cNvGrpSpPr/>
        <p:nvPr/>
      </p:nvGrpSpPr>
      <p:grpSpPr>
        <a:xfrm>
          <a:off x="0" y="0"/>
          <a:ext cx="0" cy="0"/>
          <a:chOff x="0" y="0"/>
          <a:chExt cx="0" cy="0"/>
        </a:xfrm>
      </p:grpSpPr>
      <p:sp>
        <p:nvSpPr>
          <p:cNvPr id="4745" name="Google Shape;4745;p149: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4746" name="Google Shape;4746;p149:notes"/>
          <p:cNvSpPr txBox="1"/>
          <p:nvPr>
            <p:ph idx="1" type="body"/>
          </p:nvPr>
        </p:nvSpPr>
        <p:spPr>
          <a:xfrm>
            <a:off x="685800" y="4400550"/>
            <a:ext cx="5486400" cy="3600450"/>
          </a:xfrm>
          <a:prstGeom prst="rect">
            <a:avLst/>
          </a:prstGeom>
          <a:noFill/>
          <a:ln>
            <a:noFill/>
          </a:ln>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4747" name="Google Shape;4747;p149:notes"/>
          <p:cNvSpPr txBox="1"/>
          <p:nvPr>
            <p:ph idx="12" type="sldNum"/>
          </p:nvPr>
        </p:nvSpPr>
        <p:spPr>
          <a:xfrm>
            <a:off x="3884613" y="8685213"/>
            <a:ext cx="2971800" cy="458787"/>
          </a:xfrm>
          <a:prstGeom prst="rect">
            <a:avLst/>
          </a:prstGeom>
          <a:noFill/>
          <a:ln>
            <a:noFill/>
          </a:ln>
        </p:spPr>
        <p:txBody>
          <a:bodyPr anchorCtr="0" anchor="b"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27" name="Shape 527"/>
        <p:cNvGrpSpPr/>
        <p:nvPr/>
      </p:nvGrpSpPr>
      <p:grpSpPr>
        <a:xfrm>
          <a:off x="0" y="0"/>
          <a:ext cx="0" cy="0"/>
          <a:chOff x="0" y="0"/>
          <a:chExt cx="0" cy="0"/>
        </a:xfrm>
      </p:grpSpPr>
      <p:sp>
        <p:nvSpPr>
          <p:cNvPr id="528" name="Google Shape;528;p15: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529" name="Google Shape;529;p15: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5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790" name="Shape 4790"/>
        <p:cNvGrpSpPr/>
        <p:nvPr/>
      </p:nvGrpSpPr>
      <p:grpSpPr>
        <a:xfrm>
          <a:off x="0" y="0"/>
          <a:ext cx="0" cy="0"/>
          <a:chOff x="0" y="0"/>
          <a:chExt cx="0" cy="0"/>
        </a:xfrm>
      </p:grpSpPr>
      <p:sp>
        <p:nvSpPr>
          <p:cNvPr id="4791" name="Google Shape;4791;p150: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4792" name="Google Shape;4792;p150:notes"/>
          <p:cNvSpPr txBox="1"/>
          <p:nvPr>
            <p:ph idx="1" type="body"/>
          </p:nvPr>
        </p:nvSpPr>
        <p:spPr>
          <a:xfrm>
            <a:off x="685800" y="4400550"/>
            <a:ext cx="5486400" cy="3600450"/>
          </a:xfrm>
          <a:prstGeom prst="rect">
            <a:avLst/>
          </a:prstGeom>
          <a:noFill/>
          <a:ln>
            <a:noFill/>
          </a:ln>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4793" name="Google Shape;4793;p150:notes"/>
          <p:cNvSpPr txBox="1"/>
          <p:nvPr>
            <p:ph idx="12" type="sldNum"/>
          </p:nvPr>
        </p:nvSpPr>
        <p:spPr>
          <a:xfrm>
            <a:off x="3884613" y="8685213"/>
            <a:ext cx="2971800" cy="458787"/>
          </a:xfrm>
          <a:prstGeom prst="rect">
            <a:avLst/>
          </a:prstGeom>
          <a:noFill/>
          <a:ln>
            <a:noFill/>
          </a:ln>
        </p:spPr>
        <p:txBody>
          <a:bodyPr anchorCtr="0" anchor="b"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notes>
</file>

<file path=ppt/notesSlides/notesSlide15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856" name="Shape 4856"/>
        <p:cNvGrpSpPr/>
        <p:nvPr/>
      </p:nvGrpSpPr>
      <p:grpSpPr>
        <a:xfrm>
          <a:off x="0" y="0"/>
          <a:ext cx="0" cy="0"/>
          <a:chOff x="0" y="0"/>
          <a:chExt cx="0" cy="0"/>
        </a:xfrm>
      </p:grpSpPr>
      <p:sp>
        <p:nvSpPr>
          <p:cNvPr id="4857" name="Google Shape;4857;p151: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4858" name="Google Shape;4858;p151:notes"/>
          <p:cNvSpPr txBox="1"/>
          <p:nvPr>
            <p:ph idx="1" type="body"/>
          </p:nvPr>
        </p:nvSpPr>
        <p:spPr>
          <a:xfrm>
            <a:off x="685800" y="4400550"/>
            <a:ext cx="5486400" cy="3600450"/>
          </a:xfrm>
          <a:prstGeom prst="rect">
            <a:avLst/>
          </a:prstGeom>
          <a:noFill/>
          <a:ln>
            <a:noFill/>
          </a:ln>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4859" name="Google Shape;4859;p151:notes"/>
          <p:cNvSpPr txBox="1"/>
          <p:nvPr>
            <p:ph idx="12" type="sldNum"/>
          </p:nvPr>
        </p:nvSpPr>
        <p:spPr>
          <a:xfrm>
            <a:off x="3884613" y="8685213"/>
            <a:ext cx="2971800" cy="458787"/>
          </a:xfrm>
          <a:prstGeom prst="rect">
            <a:avLst/>
          </a:prstGeom>
          <a:noFill/>
          <a:ln>
            <a:noFill/>
          </a:ln>
        </p:spPr>
        <p:txBody>
          <a:bodyPr anchorCtr="0" anchor="b"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notes>
</file>

<file path=ppt/notesSlides/notesSlide15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930" name="Shape 4930"/>
        <p:cNvGrpSpPr/>
        <p:nvPr/>
      </p:nvGrpSpPr>
      <p:grpSpPr>
        <a:xfrm>
          <a:off x="0" y="0"/>
          <a:ext cx="0" cy="0"/>
          <a:chOff x="0" y="0"/>
          <a:chExt cx="0" cy="0"/>
        </a:xfrm>
      </p:grpSpPr>
      <p:sp>
        <p:nvSpPr>
          <p:cNvPr id="4931" name="Google Shape;4931;p152: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4932" name="Google Shape;4932;p152: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5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943" name="Shape 4943"/>
        <p:cNvGrpSpPr/>
        <p:nvPr/>
      </p:nvGrpSpPr>
      <p:grpSpPr>
        <a:xfrm>
          <a:off x="0" y="0"/>
          <a:ext cx="0" cy="0"/>
          <a:chOff x="0" y="0"/>
          <a:chExt cx="0" cy="0"/>
        </a:xfrm>
      </p:grpSpPr>
      <p:sp>
        <p:nvSpPr>
          <p:cNvPr id="4944" name="Google Shape;4944;p153: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4945" name="Google Shape;4945;p153: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5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956" name="Shape 4956"/>
        <p:cNvGrpSpPr/>
        <p:nvPr/>
      </p:nvGrpSpPr>
      <p:grpSpPr>
        <a:xfrm>
          <a:off x="0" y="0"/>
          <a:ext cx="0" cy="0"/>
          <a:chOff x="0" y="0"/>
          <a:chExt cx="0" cy="0"/>
        </a:xfrm>
      </p:grpSpPr>
      <p:sp>
        <p:nvSpPr>
          <p:cNvPr id="4957" name="Google Shape;4957;p154: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4958" name="Google Shape;4958;p154: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5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970" name="Shape 4970"/>
        <p:cNvGrpSpPr/>
        <p:nvPr/>
      </p:nvGrpSpPr>
      <p:grpSpPr>
        <a:xfrm>
          <a:off x="0" y="0"/>
          <a:ext cx="0" cy="0"/>
          <a:chOff x="0" y="0"/>
          <a:chExt cx="0" cy="0"/>
        </a:xfrm>
      </p:grpSpPr>
      <p:sp>
        <p:nvSpPr>
          <p:cNvPr id="4971" name="Google Shape;4971;p155:notes"/>
          <p:cNvSpPr/>
          <p:nvPr>
            <p:ph idx="2" type="sldImg"/>
          </p:nvPr>
        </p:nvSpPr>
        <p:spPr>
          <a:xfrm>
            <a:off x="155575" y="574675"/>
            <a:ext cx="6621463" cy="3724275"/>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4972" name="Google Shape;4972;p155:notes"/>
          <p:cNvSpPr txBox="1"/>
          <p:nvPr>
            <p:ph idx="1" type="body"/>
          </p:nvPr>
        </p:nvSpPr>
        <p:spPr>
          <a:xfrm>
            <a:off x="685800" y="4400550"/>
            <a:ext cx="5486400" cy="3600450"/>
          </a:xfrm>
          <a:prstGeom prst="rect">
            <a:avLst/>
          </a:prstGeom>
          <a:noFill/>
          <a:ln>
            <a:noFill/>
          </a:ln>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4973" name="Google Shape;4973;p155:notes"/>
          <p:cNvSpPr txBox="1"/>
          <p:nvPr>
            <p:ph idx="12" type="sldNum"/>
          </p:nvPr>
        </p:nvSpPr>
        <p:spPr>
          <a:xfrm>
            <a:off x="3884613" y="8685213"/>
            <a:ext cx="2971800" cy="458787"/>
          </a:xfrm>
          <a:prstGeom prst="rect">
            <a:avLst/>
          </a:prstGeom>
          <a:noFill/>
          <a:ln>
            <a:noFill/>
          </a:ln>
        </p:spPr>
        <p:txBody>
          <a:bodyPr anchorCtr="0" anchor="b" bIns="45700" lIns="91425" spcFirstLastPara="1" rIns="91425" wrap="square" tIns="45700">
            <a:noAutofit/>
          </a:bodyPr>
          <a:lstStyle/>
          <a:p>
            <a:pPr indent="0" lvl="0" marL="0" rtl="0" algn="r">
              <a:spcBef>
                <a:spcPts val="0"/>
              </a:spcBef>
              <a:spcAft>
                <a:spcPts val="0"/>
              </a:spcAft>
              <a:buNone/>
            </a:pPr>
            <a:r>
              <a:rPr lang="en-US"/>
              <a:t>Notes view: </a:t>
            </a:r>
            <a:fld id="{00000000-1234-1234-1234-123412341234}" type="slidenum">
              <a:rPr lang="en-US"/>
              <a:t>‹#›</a:t>
            </a:fld>
            <a:endParaRPr/>
          </a:p>
        </p:txBody>
      </p:sp>
    </p:spTree>
  </p:cSld>
  <p:clrMapOvr>
    <a:masterClrMapping/>
  </p:clrMapOvr>
</p:notes>
</file>

<file path=ppt/notesSlides/notesSlide15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012" name="Shape 5012"/>
        <p:cNvGrpSpPr/>
        <p:nvPr/>
      </p:nvGrpSpPr>
      <p:grpSpPr>
        <a:xfrm>
          <a:off x="0" y="0"/>
          <a:ext cx="0" cy="0"/>
          <a:chOff x="0" y="0"/>
          <a:chExt cx="0" cy="0"/>
        </a:xfrm>
      </p:grpSpPr>
      <p:sp>
        <p:nvSpPr>
          <p:cNvPr id="5013" name="Google Shape;5013;p156: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5014" name="Google Shape;5014;p156: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5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032" name="Shape 5032"/>
        <p:cNvGrpSpPr/>
        <p:nvPr/>
      </p:nvGrpSpPr>
      <p:grpSpPr>
        <a:xfrm>
          <a:off x="0" y="0"/>
          <a:ext cx="0" cy="0"/>
          <a:chOff x="0" y="0"/>
          <a:chExt cx="0" cy="0"/>
        </a:xfrm>
      </p:grpSpPr>
      <p:sp>
        <p:nvSpPr>
          <p:cNvPr id="5033" name="Google Shape;5033;p157: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5034" name="Google Shape;5034;p157: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5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065" name="Shape 5065"/>
        <p:cNvGrpSpPr/>
        <p:nvPr/>
      </p:nvGrpSpPr>
      <p:grpSpPr>
        <a:xfrm>
          <a:off x="0" y="0"/>
          <a:ext cx="0" cy="0"/>
          <a:chOff x="0" y="0"/>
          <a:chExt cx="0" cy="0"/>
        </a:xfrm>
      </p:grpSpPr>
      <p:sp>
        <p:nvSpPr>
          <p:cNvPr id="5066" name="Google Shape;5066;p158: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5067" name="Google Shape;5067;p158: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5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072" name="Shape 5072"/>
        <p:cNvGrpSpPr/>
        <p:nvPr/>
      </p:nvGrpSpPr>
      <p:grpSpPr>
        <a:xfrm>
          <a:off x="0" y="0"/>
          <a:ext cx="0" cy="0"/>
          <a:chOff x="0" y="0"/>
          <a:chExt cx="0" cy="0"/>
        </a:xfrm>
      </p:grpSpPr>
      <p:sp>
        <p:nvSpPr>
          <p:cNvPr id="5073" name="Google Shape;5073;p159: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5074" name="Google Shape;5074;p159: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40" name="Shape 540"/>
        <p:cNvGrpSpPr/>
        <p:nvPr/>
      </p:nvGrpSpPr>
      <p:grpSpPr>
        <a:xfrm>
          <a:off x="0" y="0"/>
          <a:ext cx="0" cy="0"/>
          <a:chOff x="0" y="0"/>
          <a:chExt cx="0" cy="0"/>
        </a:xfrm>
      </p:grpSpPr>
      <p:sp>
        <p:nvSpPr>
          <p:cNvPr id="541" name="Google Shape;541;p16: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542" name="Google Shape;542;p16: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6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091" name="Shape 5091"/>
        <p:cNvGrpSpPr/>
        <p:nvPr/>
      </p:nvGrpSpPr>
      <p:grpSpPr>
        <a:xfrm>
          <a:off x="0" y="0"/>
          <a:ext cx="0" cy="0"/>
          <a:chOff x="0" y="0"/>
          <a:chExt cx="0" cy="0"/>
        </a:xfrm>
      </p:grpSpPr>
      <p:sp>
        <p:nvSpPr>
          <p:cNvPr id="5092" name="Google Shape;5092;p160: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5093" name="Google Shape;5093;p160: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6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115" name="Shape 5115"/>
        <p:cNvGrpSpPr/>
        <p:nvPr/>
      </p:nvGrpSpPr>
      <p:grpSpPr>
        <a:xfrm>
          <a:off x="0" y="0"/>
          <a:ext cx="0" cy="0"/>
          <a:chOff x="0" y="0"/>
          <a:chExt cx="0" cy="0"/>
        </a:xfrm>
      </p:grpSpPr>
      <p:sp>
        <p:nvSpPr>
          <p:cNvPr id="5116" name="Google Shape;5116;p161: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5117" name="Google Shape;5117;p161: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6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144" name="Shape 5144"/>
        <p:cNvGrpSpPr/>
        <p:nvPr/>
      </p:nvGrpSpPr>
      <p:grpSpPr>
        <a:xfrm>
          <a:off x="0" y="0"/>
          <a:ext cx="0" cy="0"/>
          <a:chOff x="0" y="0"/>
          <a:chExt cx="0" cy="0"/>
        </a:xfrm>
      </p:grpSpPr>
      <p:sp>
        <p:nvSpPr>
          <p:cNvPr id="5145" name="Google Shape;5145;p162: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5146" name="Google Shape;5146;p162: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6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179" name="Shape 5179"/>
        <p:cNvGrpSpPr/>
        <p:nvPr/>
      </p:nvGrpSpPr>
      <p:grpSpPr>
        <a:xfrm>
          <a:off x="0" y="0"/>
          <a:ext cx="0" cy="0"/>
          <a:chOff x="0" y="0"/>
          <a:chExt cx="0" cy="0"/>
        </a:xfrm>
      </p:grpSpPr>
      <p:sp>
        <p:nvSpPr>
          <p:cNvPr id="5180" name="Google Shape;5180;p163: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5181" name="Google Shape;5181;p163: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6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232" name="Shape 5232"/>
        <p:cNvGrpSpPr/>
        <p:nvPr/>
      </p:nvGrpSpPr>
      <p:grpSpPr>
        <a:xfrm>
          <a:off x="0" y="0"/>
          <a:ext cx="0" cy="0"/>
          <a:chOff x="0" y="0"/>
          <a:chExt cx="0" cy="0"/>
        </a:xfrm>
      </p:grpSpPr>
      <p:sp>
        <p:nvSpPr>
          <p:cNvPr id="5233" name="Google Shape;5233;p164: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5234" name="Google Shape;5234;p164: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6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280" name="Shape 5280"/>
        <p:cNvGrpSpPr/>
        <p:nvPr/>
      </p:nvGrpSpPr>
      <p:grpSpPr>
        <a:xfrm>
          <a:off x="0" y="0"/>
          <a:ext cx="0" cy="0"/>
          <a:chOff x="0" y="0"/>
          <a:chExt cx="0" cy="0"/>
        </a:xfrm>
      </p:grpSpPr>
      <p:sp>
        <p:nvSpPr>
          <p:cNvPr id="5281" name="Google Shape;5281;p165: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5282" name="Google Shape;5282;p165: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6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287" name="Shape 5287"/>
        <p:cNvGrpSpPr/>
        <p:nvPr/>
      </p:nvGrpSpPr>
      <p:grpSpPr>
        <a:xfrm>
          <a:off x="0" y="0"/>
          <a:ext cx="0" cy="0"/>
          <a:chOff x="0" y="0"/>
          <a:chExt cx="0" cy="0"/>
        </a:xfrm>
      </p:grpSpPr>
      <p:sp>
        <p:nvSpPr>
          <p:cNvPr id="5288" name="Google Shape;5288;p166: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5289" name="Google Shape;5289;p166: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6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304" name="Shape 5304"/>
        <p:cNvGrpSpPr/>
        <p:nvPr/>
      </p:nvGrpSpPr>
      <p:grpSpPr>
        <a:xfrm>
          <a:off x="0" y="0"/>
          <a:ext cx="0" cy="0"/>
          <a:chOff x="0" y="0"/>
          <a:chExt cx="0" cy="0"/>
        </a:xfrm>
      </p:grpSpPr>
      <p:sp>
        <p:nvSpPr>
          <p:cNvPr id="5305" name="Google Shape;5305;p167: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5306" name="Google Shape;5306;p167: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6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355" name="Shape 5355"/>
        <p:cNvGrpSpPr/>
        <p:nvPr/>
      </p:nvGrpSpPr>
      <p:grpSpPr>
        <a:xfrm>
          <a:off x="0" y="0"/>
          <a:ext cx="0" cy="0"/>
          <a:chOff x="0" y="0"/>
          <a:chExt cx="0" cy="0"/>
        </a:xfrm>
      </p:grpSpPr>
      <p:sp>
        <p:nvSpPr>
          <p:cNvPr id="5356" name="Google Shape;5356;p168: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5357" name="Google Shape;5357;p168: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6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388" name="Shape 5388"/>
        <p:cNvGrpSpPr/>
        <p:nvPr/>
      </p:nvGrpSpPr>
      <p:grpSpPr>
        <a:xfrm>
          <a:off x="0" y="0"/>
          <a:ext cx="0" cy="0"/>
          <a:chOff x="0" y="0"/>
          <a:chExt cx="0" cy="0"/>
        </a:xfrm>
      </p:grpSpPr>
      <p:sp>
        <p:nvSpPr>
          <p:cNvPr id="5389" name="Google Shape;5389;p169: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5390" name="Google Shape;5390;p169: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49" name="Shape 549"/>
        <p:cNvGrpSpPr/>
        <p:nvPr/>
      </p:nvGrpSpPr>
      <p:grpSpPr>
        <a:xfrm>
          <a:off x="0" y="0"/>
          <a:ext cx="0" cy="0"/>
          <a:chOff x="0" y="0"/>
          <a:chExt cx="0" cy="0"/>
        </a:xfrm>
      </p:grpSpPr>
      <p:sp>
        <p:nvSpPr>
          <p:cNvPr id="550" name="Google Shape;550;p17: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551" name="Google Shape;551;p17: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7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426" name="Shape 5426"/>
        <p:cNvGrpSpPr/>
        <p:nvPr/>
      </p:nvGrpSpPr>
      <p:grpSpPr>
        <a:xfrm>
          <a:off x="0" y="0"/>
          <a:ext cx="0" cy="0"/>
          <a:chOff x="0" y="0"/>
          <a:chExt cx="0" cy="0"/>
        </a:xfrm>
      </p:grpSpPr>
      <p:sp>
        <p:nvSpPr>
          <p:cNvPr id="5427" name="Google Shape;5427;p170: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5428" name="Google Shape;5428;p170: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7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452" name="Shape 5452"/>
        <p:cNvGrpSpPr/>
        <p:nvPr/>
      </p:nvGrpSpPr>
      <p:grpSpPr>
        <a:xfrm>
          <a:off x="0" y="0"/>
          <a:ext cx="0" cy="0"/>
          <a:chOff x="0" y="0"/>
          <a:chExt cx="0" cy="0"/>
        </a:xfrm>
      </p:grpSpPr>
      <p:sp>
        <p:nvSpPr>
          <p:cNvPr id="5453" name="Google Shape;5453;p171: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5454" name="Google Shape;5454;p171: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7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484" name="Shape 5484"/>
        <p:cNvGrpSpPr/>
        <p:nvPr/>
      </p:nvGrpSpPr>
      <p:grpSpPr>
        <a:xfrm>
          <a:off x="0" y="0"/>
          <a:ext cx="0" cy="0"/>
          <a:chOff x="0" y="0"/>
          <a:chExt cx="0" cy="0"/>
        </a:xfrm>
      </p:grpSpPr>
      <p:sp>
        <p:nvSpPr>
          <p:cNvPr id="5485" name="Google Shape;5485;p172: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5486" name="Google Shape;5486;p172: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7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507" name="Shape 5507"/>
        <p:cNvGrpSpPr/>
        <p:nvPr/>
      </p:nvGrpSpPr>
      <p:grpSpPr>
        <a:xfrm>
          <a:off x="0" y="0"/>
          <a:ext cx="0" cy="0"/>
          <a:chOff x="0" y="0"/>
          <a:chExt cx="0" cy="0"/>
        </a:xfrm>
      </p:grpSpPr>
      <p:sp>
        <p:nvSpPr>
          <p:cNvPr id="5508" name="Google Shape;5508;p173: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5509" name="Google Shape;5509;p173: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7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542" name="Shape 5542"/>
        <p:cNvGrpSpPr/>
        <p:nvPr/>
      </p:nvGrpSpPr>
      <p:grpSpPr>
        <a:xfrm>
          <a:off x="0" y="0"/>
          <a:ext cx="0" cy="0"/>
          <a:chOff x="0" y="0"/>
          <a:chExt cx="0" cy="0"/>
        </a:xfrm>
      </p:grpSpPr>
      <p:sp>
        <p:nvSpPr>
          <p:cNvPr id="5543" name="Google Shape;5543;p174: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5544" name="Google Shape;5544;p174: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7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563" name="Shape 5563"/>
        <p:cNvGrpSpPr/>
        <p:nvPr/>
      </p:nvGrpSpPr>
      <p:grpSpPr>
        <a:xfrm>
          <a:off x="0" y="0"/>
          <a:ext cx="0" cy="0"/>
          <a:chOff x="0" y="0"/>
          <a:chExt cx="0" cy="0"/>
        </a:xfrm>
      </p:grpSpPr>
      <p:sp>
        <p:nvSpPr>
          <p:cNvPr id="5564" name="Google Shape;5564;p175: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5565" name="Google Shape;5565;p175: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7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570" name="Shape 5570"/>
        <p:cNvGrpSpPr/>
        <p:nvPr/>
      </p:nvGrpSpPr>
      <p:grpSpPr>
        <a:xfrm>
          <a:off x="0" y="0"/>
          <a:ext cx="0" cy="0"/>
          <a:chOff x="0" y="0"/>
          <a:chExt cx="0" cy="0"/>
        </a:xfrm>
      </p:grpSpPr>
      <p:sp>
        <p:nvSpPr>
          <p:cNvPr id="5571" name="Google Shape;5571;p176: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5572" name="Google Shape;5572;p176: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7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596" name="Shape 5596"/>
        <p:cNvGrpSpPr/>
        <p:nvPr/>
      </p:nvGrpSpPr>
      <p:grpSpPr>
        <a:xfrm>
          <a:off x="0" y="0"/>
          <a:ext cx="0" cy="0"/>
          <a:chOff x="0" y="0"/>
          <a:chExt cx="0" cy="0"/>
        </a:xfrm>
      </p:grpSpPr>
      <p:sp>
        <p:nvSpPr>
          <p:cNvPr id="5597" name="Google Shape;5597;p177: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5598" name="Google Shape;5598;p177: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7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630" name="Shape 5630"/>
        <p:cNvGrpSpPr/>
        <p:nvPr/>
      </p:nvGrpSpPr>
      <p:grpSpPr>
        <a:xfrm>
          <a:off x="0" y="0"/>
          <a:ext cx="0" cy="0"/>
          <a:chOff x="0" y="0"/>
          <a:chExt cx="0" cy="0"/>
        </a:xfrm>
      </p:grpSpPr>
      <p:sp>
        <p:nvSpPr>
          <p:cNvPr id="5631" name="Google Shape;5631;p178: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5632" name="Google Shape;5632;p178: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7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674" name="Shape 5674"/>
        <p:cNvGrpSpPr/>
        <p:nvPr/>
      </p:nvGrpSpPr>
      <p:grpSpPr>
        <a:xfrm>
          <a:off x="0" y="0"/>
          <a:ext cx="0" cy="0"/>
          <a:chOff x="0" y="0"/>
          <a:chExt cx="0" cy="0"/>
        </a:xfrm>
      </p:grpSpPr>
      <p:sp>
        <p:nvSpPr>
          <p:cNvPr id="5675" name="Google Shape;5675;p179: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5676" name="Google Shape;5676;p179: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39" name="Shape 639"/>
        <p:cNvGrpSpPr/>
        <p:nvPr/>
      </p:nvGrpSpPr>
      <p:grpSpPr>
        <a:xfrm>
          <a:off x="0" y="0"/>
          <a:ext cx="0" cy="0"/>
          <a:chOff x="0" y="0"/>
          <a:chExt cx="0" cy="0"/>
        </a:xfrm>
      </p:grpSpPr>
      <p:sp>
        <p:nvSpPr>
          <p:cNvPr id="640" name="Google Shape;640;p18: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641" name="Google Shape;641;p18: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8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681" name="Shape 5681"/>
        <p:cNvGrpSpPr/>
        <p:nvPr/>
      </p:nvGrpSpPr>
      <p:grpSpPr>
        <a:xfrm>
          <a:off x="0" y="0"/>
          <a:ext cx="0" cy="0"/>
          <a:chOff x="0" y="0"/>
          <a:chExt cx="0" cy="0"/>
        </a:xfrm>
      </p:grpSpPr>
      <p:sp>
        <p:nvSpPr>
          <p:cNvPr id="5682" name="Google Shape;5682;p180: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5683" name="Google Shape;5683;p180: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8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716" name="Shape 5716"/>
        <p:cNvGrpSpPr/>
        <p:nvPr/>
      </p:nvGrpSpPr>
      <p:grpSpPr>
        <a:xfrm>
          <a:off x="0" y="0"/>
          <a:ext cx="0" cy="0"/>
          <a:chOff x="0" y="0"/>
          <a:chExt cx="0" cy="0"/>
        </a:xfrm>
      </p:grpSpPr>
      <p:sp>
        <p:nvSpPr>
          <p:cNvPr id="5717" name="Google Shape;5717;p181: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5718" name="Google Shape;5718;p181: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8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760" name="Shape 5760"/>
        <p:cNvGrpSpPr/>
        <p:nvPr/>
      </p:nvGrpSpPr>
      <p:grpSpPr>
        <a:xfrm>
          <a:off x="0" y="0"/>
          <a:ext cx="0" cy="0"/>
          <a:chOff x="0" y="0"/>
          <a:chExt cx="0" cy="0"/>
        </a:xfrm>
      </p:grpSpPr>
      <p:sp>
        <p:nvSpPr>
          <p:cNvPr id="5761" name="Google Shape;5761;p182: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5762" name="Google Shape;5762;p182: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8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813" name="Shape 5813"/>
        <p:cNvGrpSpPr/>
        <p:nvPr/>
      </p:nvGrpSpPr>
      <p:grpSpPr>
        <a:xfrm>
          <a:off x="0" y="0"/>
          <a:ext cx="0" cy="0"/>
          <a:chOff x="0" y="0"/>
          <a:chExt cx="0" cy="0"/>
        </a:xfrm>
      </p:grpSpPr>
      <p:sp>
        <p:nvSpPr>
          <p:cNvPr id="5814" name="Google Shape;5814;p183: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5815" name="Google Shape;5815;p183: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8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884" name="Shape 5884"/>
        <p:cNvGrpSpPr/>
        <p:nvPr/>
      </p:nvGrpSpPr>
      <p:grpSpPr>
        <a:xfrm>
          <a:off x="0" y="0"/>
          <a:ext cx="0" cy="0"/>
          <a:chOff x="0" y="0"/>
          <a:chExt cx="0" cy="0"/>
        </a:xfrm>
      </p:grpSpPr>
      <p:sp>
        <p:nvSpPr>
          <p:cNvPr id="5885" name="Google Shape;5885;p184: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5886" name="Google Shape;5886;p184: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8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891" name="Shape 5891"/>
        <p:cNvGrpSpPr/>
        <p:nvPr/>
      </p:nvGrpSpPr>
      <p:grpSpPr>
        <a:xfrm>
          <a:off x="0" y="0"/>
          <a:ext cx="0" cy="0"/>
          <a:chOff x="0" y="0"/>
          <a:chExt cx="0" cy="0"/>
        </a:xfrm>
      </p:grpSpPr>
      <p:sp>
        <p:nvSpPr>
          <p:cNvPr id="5892" name="Google Shape;5892;p185: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5893" name="Google Shape;5893;p185: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8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938" name="Shape 5938"/>
        <p:cNvGrpSpPr/>
        <p:nvPr/>
      </p:nvGrpSpPr>
      <p:grpSpPr>
        <a:xfrm>
          <a:off x="0" y="0"/>
          <a:ext cx="0" cy="0"/>
          <a:chOff x="0" y="0"/>
          <a:chExt cx="0" cy="0"/>
        </a:xfrm>
      </p:grpSpPr>
      <p:sp>
        <p:nvSpPr>
          <p:cNvPr id="5939" name="Google Shape;5939;p186:notes"/>
          <p:cNvSpPr/>
          <p:nvPr>
            <p:ph idx="2" type="sldImg"/>
          </p:nvPr>
        </p:nvSpPr>
        <p:spPr>
          <a:xfrm>
            <a:off x="155575" y="574675"/>
            <a:ext cx="6621463" cy="3724275"/>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5940" name="Google Shape;5940;p186:notes"/>
          <p:cNvSpPr txBox="1"/>
          <p:nvPr>
            <p:ph idx="1" type="body"/>
          </p:nvPr>
        </p:nvSpPr>
        <p:spPr>
          <a:xfrm>
            <a:off x="685800" y="4400550"/>
            <a:ext cx="5486400" cy="3600450"/>
          </a:xfrm>
          <a:prstGeom prst="rect">
            <a:avLst/>
          </a:prstGeom>
          <a:noFill/>
          <a:ln>
            <a:noFill/>
          </a:ln>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5941" name="Google Shape;5941;p186:notes"/>
          <p:cNvSpPr txBox="1"/>
          <p:nvPr>
            <p:ph idx="12" type="sldNum"/>
          </p:nvPr>
        </p:nvSpPr>
        <p:spPr>
          <a:xfrm>
            <a:off x="3884613" y="8685213"/>
            <a:ext cx="2971800" cy="458787"/>
          </a:xfrm>
          <a:prstGeom prst="rect">
            <a:avLst/>
          </a:prstGeom>
          <a:noFill/>
          <a:ln>
            <a:noFill/>
          </a:ln>
        </p:spPr>
        <p:txBody>
          <a:bodyPr anchorCtr="0" anchor="b" bIns="45700" lIns="91425" spcFirstLastPara="1" rIns="91425" wrap="square" tIns="45700">
            <a:noAutofit/>
          </a:bodyPr>
          <a:lstStyle/>
          <a:p>
            <a:pPr indent="0" lvl="0" marL="0" rtl="0" algn="r">
              <a:spcBef>
                <a:spcPts val="0"/>
              </a:spcBef>
              <a:spcAft>
                <a:spcPts val="0"/>
              </a:spcAft>
              <a:buNone/>
            </a:pPr>
            <a:r>
              <a:rPr lang="en-US"/>
              <a:t>Notes view: </a:t>
            </a:r>
            <a:fld id="{00000000-1234-1234-1234-123412341234}" type="slidenum">
              <a:rPr lang="en-US"/>
              <a:t>‹#›</a:t>
            </a:fld>
            <a:endParaRPr/>
          </a:p>
        </p:txBody>
      </p:sp>
    </p:spTree>
  </p:cSld>
  <p:clrMapOvr>
    <a:masterClrMapping/>
  </p:clrMapOvr>
</p:notes>
</file>

<file path=ppt/notesSlides/notesSlide18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976" name="Shape 5976"/>
        <p:cNvGrpSpPr/>
        <p:nvPr/>
      </p:nvGrpSpPr>
      <p:grpSpPr>
        <a:xfrm>
          <a:off x="0" y="0"/>
          <a:ext cx="0" cy="0"/>
          <a:chOff x="0" y="0"/>
          <a:chExt cx="0" cy="0"/>
        </a:xfrm>
      </p:grpSpPr>
      <p:sp>
        <p:nvSpPr>
          <p:cNvPr id="5977" name="Google Shape;5977;p187: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5978" name="Google Shape;5978;p187: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8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027" name="Shape 6027"/>
        <p:cNvGrpSpPr/>
        <p:nvPr/>
      </p:nvGrpSpPr>
      <p:grpSpPr>
        <a:xfrm>
          <a:off x="0" y="0"/>
          <a:ext cx="0" cy="0"/>
          <a:chOff x="0" y="0"/>
          <a:chExt cx="0" cy="0"/>
        </a:xfrm>
      </p:grpSpPr>
      <p:sp>
        <p:nvSpPr>
          <p:cNvPr id="6028" name="Google Shape;6028;p188:notes"/>
          <p:cNvSpPr/>
          <p:nvPr>
            <p:ph idx="2" type="sldImg"/>
          </p:nvPr>
        </p:nvSpPr>
        <p:spPr>
          <a:xfrm>
            <a:off x="155575" y="574675"/>
            <a:ext cx="6621463" cy="3724275"/>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6029" name="Google Shape;6029;p188:notes"/>
          <p:cNvSpPr txBox="1"/>
          <p:nvPr>
            <p:ph idx="1" type="body"/>
          </p:nvPr>
        </p:nvSpPr>
        <p:spPr>
          <a:xfrm>
            <a:off x="685800" y="4400550"/>
            <a:ext cx="5486400" cy="3600450"/>
          </a:xfrm>
          <a:prstGeom prst="rect">
            <a:avLst/>
          </a:prstGeom>
          <a:noFill/>
          <a:ln>
            <a:noFill/>
          </a:ln>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6030" name="Google Shape;6030;p188:notes"/>
          <p:cNvSpPr txBox="1"/>
          <p:nvPr>
            <p:ph idx="12" type="sldNum"/>
          </p:nvPr>
        </p:nvSpPr>
        <p:spPr>
          <a:xfrm>
            <a:off x="3884613" y="8685213"/>
            <a:ext cx="2971800" cy="458787"/>
          </a:xfrm>
          <a:prstGeom prst="rect">
            <a:avLst/>
          </a:prstGeom>
          <a:noFill/>
          <a:ln>
            <a:noFill/>
          </a:ln>
        </p:spPr>
        <p:txBody>
          <a:bodyPr anchorCtr="0" anchor="b" bIns="45700" lIns="91425" spcFirstLastPara="1" rIns="91425" wrap="square" tIns="45700">
            <a:noAutofit/>
          </a:bodyPr>
          <a:lstStyle/>
          <a:p>
            <a:pPr indent="0" lvl="0" marL="0" rtl="0" algn="r">
              <a:spcBef>
                <a:spcPts val="0"/>
              </a:spcBef>
              <a:spcAft>
                <a:spcPts val="0"/>
              </a:spcAft>
              <a:buNone/>
            </a:pPr>
            <a:r>
              <a:rPr lang="en-US"/>
              <a:t>Notes view: </a:t>
            </a:r>
            <a:fld id="{00000000-1234-1234-1234-123412341234}" type="slidenum">
              <a:rPr lang="en-US"/>
              <a:t>‹#›</a:t>
            </a:fld>
            <a:endParaRPr/>
          </a:p>
        </p:txBody>
      </p:sp>
    </p:spTree>
  </p:cSld>
  <p:clrMapOvr>
    <a:masterClrMapping/>
  </p:clrMapOvr>
</p:notes>
</file>

<file path=ppt/notesSlides/notesSlide18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062" name="Shape 6062"/>
        <p:cNvGrpSpPr/>
        <p:nvPr/>
      </p:nvGrpSpPr>
      <p:grpSpPr>
        <a:xfrm>
          <a:off x="0" y="0"/>
          <a:ext cx="0" cy="0"/>
          <a:chOff x="0" y="0"/>
          <a:chExt cx="0" cy="0"/>
        </a:xfrm>
      </p:grpSpPr>
      <p:sp>
        <p:nvSpPr>
          <p:cNvPr id="6063" name="Google Shape;6063;p189: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6064" name="Google Shape;6064;p189: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14" name="Shape 714"/>
        <p:cNvGrpSpPr/>
        <p:nvPr/>
      </p:nvGrpSpPr>
      <p:grpSpPr>
        <a:xfrm>
          <a:off x="0" y="0"/>
          <a:ext cx="0" cy="0"/>
          <a:chOff x="0" y="0"/>
          <a:chExt cx="0" cy="0"/>
        </a:xfrm>
      </p:grpSpPr>
      <p:sp>
        <p:nvSpPr>
          <p:cNvPr id="715" name="Google Shape;715;p19: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716" name="Google Shape;716;p19: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9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090" name="Shape 6090"/>
        <p:cNvGrpSpPr/>
        <p:nvPr/>
      </p:nvGrpSpPr>
      <p:grpSpPr>
        <a:xfrm>
          <a:off x="0" y="0"/>
          <a:ext cx="0" cy="0"/>
          <a:chOff x="0" y="0"/>
          <a:chExt cx="0" cy="0"/>
        </a:xfrm>
      </p:grpSpPr>
      <p:sp>
        <p:nvSpPr>
          <p:cNvPr id="6091" name="Google Shape;6091;p190: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6092" name="Google Shape;6092;p190: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9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115" name="Shape 6115"/>
        <p:cNvGrpSpPr/>
        <p:nvPr/>
      </p:nvGrpSpPr>
      <p:grpSpPr>
        <a:xfrm>
          <a:off x="0" y="0"/>
          <a:ext cx="0" cy="0"/>
          <a:chOff x="0" y="0"/>
          <a:chExt cx="0" cy="0"/>
        </a:xfrm>
      </p:grpSpPr>
      <p:sp>
        <p:nvSpPr>
          <p:cNvPr id="6116" name="Google Shape;6116;p191: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6117" name="Google Shape;6117;p191: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9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149" name="Shape 6149"/>
        <p:cNvGrpSpPr/>
        <p:nvPr/>
      </p:nvGrpSpPr>
      <p:grpSpPr>
        <a:xfrm>
          <a:off x="0" y="0"/>
          <a:ext cx="0" cy="0"/>
          <a:chOff x="0" y="0"/>
          <a:chExt cx="0" cy="0"/>
        </a:xfrm>
      </p:grpSpPr>
      <p:sp>
        <p:nvSpPr>
          <p:cNvPr id="6150" name="Google Shape;6150;p192: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6151" name="Google Shape;6151;p192: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9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220" name="Shape 6220"/>
        <p:cNvGrpSpPr/>
        <p:nvPr/>
      </p:nvGrpSpPr>
      <p:grpSpPr>
        <a:xfrm>
          <a:off x="0" y="0"/>
          <a:ext cx="0" cy="0"/>
          <a:chOff x="0" y="0"/>
          <a:chExt cx="0" cy="0"/>
        </a:xfrm>
      </p:grpSpPr>
      <p:sp>
        <p:nvSpPr>
          <p:cNvPr id="6221" name="Google Shape;6221;p193: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6222" name="Google Shape;6222;p193: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9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253" name="Shape 6253"/>
        <p:cNvGrpSpPr/>
        <p:nvPr/>
      </p:nvGrpSpPr>
      <p:grpSpPr>
        <a:xfrm>
          <a:off x="0" y="0"/>
          <a:ext cx="0" cy="0"/>
          <a:chOff x="0" y="0"/>
          <a:chExt cx="0" cy="0"/>
        </a:xfrm>
      </p:grpSpPr>
      <p:sp>
        <p:nvSpPr>
          <p:cNvPr id="6254" name="Google Shape;6254;p194: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6255" name="Google Shape;6255;p194: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9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309" name="Shape 6309"/>
        <p:cNvGrpSpPr/>
        <p:nvPr/>
      </p:nvGrpSpPr>
      <p:grpSpPr>
        <a:xfrm>
          <a:off x="0" y="0"/>
          <a:ext cx="0" cy="0"/>
          <a:chOff x="0" y="0"/>
          <a:chExt cx="0" cy="0"/>
        </a:xfrm>
      </p:grpSpPr>
      <p:sp>
        <p:nvSpPr>
          <p:cNvPr id="6310" name="Google Shape;6310;p195: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6311" name="Google Shape;6311;p195: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9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377" name="Shape 6377"/>
        <p:cNvGrpSpPr/>
        <p:nvPr/>
      </p:nvGrpSpPr>
      <p:grpSpPr>
        <a:xfrm>
          <a:off x="0" y="0"/>
          <a:ext cx="0" cy="0"/>
          <a:chOff x="0" y="0"/>
          <a:chExt cx="0" cy="0"/>
        </a:xfrm>
      </p:grpSpPr>
      <p:sp>
        <p:nvSpPr>
          <p:cNvPr id="6378" name="Google Shape;6378;p196: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6379" name="Google Shape;6379;p196: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9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409" name="Shape 6409"/>
        <p:cNvGrpSpPr/>
        <p:nvPr/>
      </p:nvGrpSpPr>
      <p:grpSpPr>
        <a:xfrm>
          <a:off x="0" y="0"/>
          <a:ext cx="0" cy="0"/>
          <a:chOff x="0" y="0"/>
          <a:chExt cx="0" cy="0"/>
        </a:xfrm>
      </p:grpSpPr>
      <p:sp>
        <p:nvSpPr>
          <p:cNvPr id="6410" name="Google Shape;6410;p197: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6411" name="Google Shape;6411;p197: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9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435" name="Shape 6435"/>
        <p:cNvGrpSpPr/>
        <p:nvPr/>
      </p:nvGrpSpPr>
      <p:grpSpPr>
        <a:xfrm>
          <a:off x="0" y="0"/>
          <a:ext cx="0" cy="0"/>
          <a:chOff x="0" y="0"/>
          <a:chExt cx="0" cy="0"/>
        </a:xfrm>
      </p:grpSpPr>
      <p:sp>
        <p:nvSpPr>
          <p:cNvPr id="6436" name="Google Shape;6436;p198: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6437" name="Google Shape;6437;p198: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9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483" name="Shape 6483"/>
        <p:cNvGrpSpPr/>
        <p:nvPr/>
      </p:nvGrpSpPr>
      <p:grpSpPr>
        <a:xfrm>
          <a:off x="0" y="0"/>
          <a:ext cx="0" cy="0"/>
          <a:chOff x="0" y="0"/>
          <a:chExt cx="0" cy="0"/>
        </a:xfrm>
      </p:grpSpPr>
      <p:sp>
        <p:nvSpPr>
          <p:cNvPr id="6484" name="Google Shape;6484;p199: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6485" name="Google Shape;6485;p199: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68" name="Shape 168"/>
        <p:cNvGrpSpPr/>
        <p:nvPr/>
      </p:nvGrpSpPr>
      <p:grpSpPr>
        <a:xfrm>
          <a:off x="0" y="0"/>
          <a:ext cx="0" cy="0"/>
          <a:chOff x="0" y="0"/>
          <a:chExt cx="0" cy="0"/>
        </a:xfrm>
      </p:grpSpPr>
      <p:sp>
        <p:nvSpPr>
          <p:cNvPr id="169" name="Google Shape;169;p2: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170" name="Google Shape;170;p2: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2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40" name="Shape 740"/>
        <p:cNvGrpSpPr/>
        <p:nvPr/>
      </p:nvGrpSpPr>
      <p:grpSpPr>
        <a:xfrm>
          <a:off x="0" y="0"/>
          <a:ext cx="0" cy="0"/>
          <a:chOff x="0" y="0"/>
          <a:chExt cx="0" cy="0"/>
        </a:xfrm>
      </p:grpSpPr>
      <p:sp>
        <p:nvSpPr>
          <p:cNvPr id="741" name="Google Shape;741;p20: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742" name="Google Shape;742;p20: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20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547" name="Shape 6547"/>
        <p:cNvGrpSpPr/>
        <p:nvPr/>
      </p:nvGrpSpPr>
      <p:grpSpPr>
        <a:xfrm>
          <a:off x="0" y="0"/>
          <a:ext cx="0" cy="0"/>
          <a:chOff x="0" y="0"/>
          <a:chExt cx="0" cy="0"/>
        </a:xfrm>
      </p:grpSpPr>
      <p:sp>
        <p:nvSpPr>
          <p:cNvPr id="6548" name="Google Shape;6548;p200: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6549" name="Google Shape;6549;p200: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20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589" name="Shape 6589"/>
        <p:cNvGrpSpPr/>
        <p:nvPr/>
      </p:nvGrpSpPr>
      <p:grpSpPr>
        <a:xfrm>
          <a:off x="0" y="0"/>
          <a:ext cx="0" cy="0"/>
          <a:chOff x="0" y="0"/>
          <a:chExt cx="0" cy="0"/>
        </a:xfrm>
      </p:grpSpPr>
      <p:sp>
        <p:nvSpPr>
          <p:cNvPr id="6590" name="Google Shape;6590;p201: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6591" name="Google Shape;6591;p201: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20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646" name="Shape 6646"/>
        <p:cNvGrpSpPr/>
        <p:nvPr/>
      </p:nvGrpSpPr>
      <p:grpSpPr>
        <a:xfrm>
          <a:off x="0" y="0"/>
          <a:ext cx="0" cy="0"/>
          <a:chOff x="0" y="0"/>
          <a:chExt cx="0" cy="0"/>
        </a:xfrm>
      </p:grpSpPr>
      <p:sp>
        <p:nvSpPr>
          <p:cNvPr id="6647" name="Google Shape;6647;p202: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6648" name="Google Shape;6648;p202: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20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702" name="Shape 6702"/>
        <p:cNvGrpSpPr/>
        <p:nvPr/>
      </p:nvGrpSpPr>
      <p:grpSpPr>
        <a:xfrm>
          <a:off x="0" y="0"/>
          <a:ext cx="0" cy="0"/>
          <a:chOff x="0" y="0"/>
          <a:chExt cx="0" cy="0"/>
        </a:xfrm>
      </p:grpSpPr>
      <p:sp>
        <p:nvSpPr>
          <p:cNvPr id="6703" name="Google Shape;6703;p203: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6704" name="Google Shape;6704;p203: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20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737" name="Shape 6737"/>
        <p:cNvGrpSpPr/>
        <p:nvPr/>
      </p:nvGrpSpPr>
      <p:grpSpPr>
        <a:xfrm>
          <a:off x="0" y="0"/>
          <a:ext cx="0" cy="0"/>
          <a:chOff x="0" y="0"/>
          <a:chExt cx="0" cy="0"/>
        </a:xfrm>
      </p:grpSpPr>
      <p:sp>
        <p:nvSpPr>
          <p:cNvPr id="6738" name="Google Shape;6738;p204: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6739" name="Google Shape;6739;p204: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20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781" name="Shape 6781"/>
        <p:cNvGrpSpPr/>
        <p:nvPr/>
      </p:nvGrpSpPr>
      <p:grpSpPr>
        <a:xfrm>
          <a:off x="0" y="0"/>
          <a:ext cx="0" cy="0"/>
          <a:chOff x="0" y="0"/>
          <a:chExt cx="0" cy="0"/>
        </a:xfrm>
      </p:grpSpPr>
      <p:sp>
        <p:nvSpPr>
          <p:cNvPr id="6782" name="Google Shape;6782;p205: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6783" name="Google Shape;6783;p205: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20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803" name="Shape 6803"/>
        <p:cNvGrpSpPr/>
        <p:nvPr/>
      </p:nvGrpSpPr>
      <p:grpSpPr>
        <a:xfrm>
          <a:off x="0" y="0"/>
          <a:ext cx="0" cy="0"/>
          <a:chOff x="0" y="0"/>
          <a:chExt cx="0" cy="0"/>
        </a:xfrm>
      </p:grpSpPr>
      <p:sp>
        <p:nvSpPr>
          <p:cNvPr id="6804" name="Google Shape;6804;p206: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6805" name="Google Shape;6805;p206: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20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825" name="Shape 6825"/>
        <p:cNvGrpSpPr/>
        <p:nvPr/>
      </p:nvGrpSpPr>
      <p:grpSpPr>
        <a:xfrm>
          <a:off x="0" y="0"/>
          <a:ext cx="0" cy="0"/>
          <a:chOff x="0" y="0"/>
          <a:chExt cx="0" cy="0"/>
        </a:xfrm>
      </p:grpSpPr>
      <p:sp>
        <p:nvSpPr>
          <p:cNvPr id="6826" name="Google Shape;6826;p207: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6827" name="Google Shape;6827;p207: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20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873" name="Shape 6873"/>
        <p:cNvGrpSpPr/>
        <p:nvPr/>
      </p:nvGrpSpPr>
      <p:grpSpPr>
        <a:xfrm>
          <a:off x="0" y="0"/>
          <a:ext cx="0" cy="0"/>
          <a:chOff x="0" y="0"/>
          <a:chExt cx="0" cy="0"/>
        </a:xfrm>
      </p:grpSpPr>
      <p:sp>
        <p:nvSpPr>
          <p:cNvPr id="6874" name="Google Shape;6874;p208: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6875" name="Google Shape;6875;p208: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20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896" name="Shape 6896"/>
        <p:cNvGrpSpPr/>
        <p:nvPr/>
      </p:nvGrpSpPr>
      <p:grpSpPr>
        <a:xfrm>
          <a:off x="0" y="0"/>
          <a:ext cx="0" cy="0"/>
          <a:chOff x="0" y="0"/>
          <a:chExt cx="0" cy="0"/>
        </a:xfrm>
      </p:grpSpPr>
      <p:sp>
        <p:nvSpPr>
          <p:cNvPr id="6897" name="Google Shape;6897;p209: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6898" name="Google Shape;6898;p209: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2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07" name="Shape 807"/>
        <p:cNvGrpSpPr/>
        <p:nvPr/>
      </p:nvGrpSpPr>
      <p:grpSpPr>
        <a:xfrm>
          <a:off x="0" y="0"/>
          <a:ext cx="0" cy="0"/>
          <a:chOff x="0" y="0"/>
          <a:chExt cx="0" cy="0"/>
        </a:xfrm>
      </p:grpSpPr>
      <p:sp>
        <p:nvSpPr>
          <p:cNvPr id="808" name="Google Shape;808;p21: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809" name="Google Shape;809;p21: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21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903" name="Shape 6903"/>
        <p:cNvGrpSpPr/>
        <p:nvPr/>
      </p:nvGrpSpPr>
      <p:grpSpPr>
        <a:xfrm>
          <a:off x="0" y="0"/>
          <a:ext cx="0" cy="0"/>
          <a:chOff x="0" y="0"/>
          <a:chExt cx="0" cy="0"/>
        </a:xfrm>
      </p:grpSpPr>
      <p:sp>
        <p:nvSpPr>
          <p:cNvPr id="6904" name="Google Shape;6904;p210: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6905" name="Google Shape;6905;p210: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21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916" name="Shape 6916"/>
        <p:cNvGrpSpPr/>
        <p:nvPr/>
      </p:nvGrpSpPr>
      <p:grpSpPr>
        <a:xfrm>
          <a:off x="0" y="0"/>
          <a:ext cx="0" cy="0"/>
          <a:chOff x="0" y="0"/>
          <a:chExt cx="0" cy="0"/>
        </a:xfrm>
      </p:grpSpPr>
      <p:sp>
        <p:nvSpPr>
          <p:cNvPr id="6917" name="Google Shape;6917;p211: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6918" name="Google Shape;6918;p211: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21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933" name="Shape 6933"/>
        <p:cNvGrpSpPr/>
        <p:nvPr/>
      </p:nvGrpSpPr>
      <p:grpSpPr>
        <a:xfrm>
          <a:off x="0" y="0"/>
          <a:ext cx="0" cy="0"/>
          <a:chOff x="0" y="0"/>
          <a:chExt cx="0" cy="0"/>
        </a:xfrm>
      </p:grpSpPr>
      <p:sp>
        <p:nvSpPr>
          <p:cNvPr id="6934" name="Google Shape;6934;p212: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6935" name="Google Shape;6935;p212: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21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951" name="Shape 6951"/>
        <p:cNvGrpSpPr/>
        <p:nvPr/>
      </p:nvGrpSpPr>
      <p:grpSpPr>
        <a:xfrm>
          <a:off x="0" y="0"/>
          <a:ext cx="0" cy="0"/>
          <a:chOff x="0" y="0"/>
          <a:chExt cx="0" cy="0"/>
        </a:xfrm>
      </p:grpSpPr>
      <p:sp>
        <p:nvSpPr>
          <p:cNvPr id="6952" name="Google Shape;6952;p213: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6953" name="Google Shape;6953;p213: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21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972" name="Shape 6972"/>
        <p:cNvGrpSpPr/>
        <p:nvPr/>
      </p:nvGrpSpPr>
      <p:grpSpPr>
        <a:xfrm>
          <a:off x="0" y="0"/>
          <a:ext cx="0" cy="0"/>
          <a:chOff x="0" y="0"/>
          <a:chExt cx="0" cy="0"/>
        </a:xfrm>
      </p:grpSpPr>
      <p:sp>
        <p:nvSpPr>
          <p:cNvPr id="6973" name="Google Shape;6973;p214: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6974" name="Google Shape;6974;p214: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21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001" name="Shape 7001"/>
        <p:cNvGrpSpPr/>
        <p:nvPr/>
      </p:nvGrpSpPr>
      <p:grpSpPr>
        <a:xfrm>
          <a:off x="0" y="0"/>
          <a:ext cx="0" cy="0"/>
          <a:chOff x="0" y="0"/>
          <a:chExt cx="0" cy="0"/>
        </a:xfrm>
      </p:grpSpPr>
      <p:sp>
        <p:nvSpPr>
          <p:cNvPr id="7002" name="Google Shape;7002;p215: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7003" name="Google Shape;7003;p215: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21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039" name="Shape 7039"/>
        <p:cNvGrpSpPr/>
        <p:nvPr/>
      </p:nvGrpSpPr>
      <p:grpSpPr>
        <a:xfrm>
          <a:off x="0" y="0"/>
          <a:ext cx="0" cy="0"/>
          <a:chOff x="0" y="0"/>
          <a:chExt cx="0" cy="0"/>
        </a:xfrm>
      </p:grpSpPr>
      <p:sp>
        <p:nvSpPr>
          <p:cNvPr id="7040" name="Google Shape;7040;p216: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7041" name="Google Shape;7041;p216: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21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046" name="Shape 7046"/>
        <p:cNvGrpSpPr/>
        <p:nvPr/>
      </p:nvGrpSpPr>
      <p:grpSpPr>
        <a:xfrm>
          <a:off x="0" y="0"/>
          <a:ext cx="0" cy="0"/>
          <a:chOff x="0" y="0"/>
          <a:chExt cx="0" cy="0"/>
        </a:xfrm>
      </p:grpSpPr>
      <p:sp>
        <p:nvSpPr>
          <p:cNvPr id="7047" name="Google Shape;7047;p217: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7048" name="Google Shape;7048;p217: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21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066" name="Shape 7066"/>
        <p:cNvGrpSpPr/>
        <p:nvPr/>
      </p:nvGrpSpPr>
      <p:grpSpPr>
        <a:xfrm>
          <a:off x="0" y="0"/>
          <a:ext cx="0" cy="0"/>
          <a:chOff x="0" y="0"/>
          <a:chExt cx="0" cy="0"/>
        </a:xfrm>
      </p:grpSpPr>
      <p:sp>
        <p:nvSpPr>
          <p:cNvPr id="7067" name="Google Shape;7067;p218: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7068" name="Google Shape;7068;p218: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21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093" name="Shape 7093"/>
        <p:cNvGrpSpPr/>
        <p:nvPr/>
      </p:nvGrpSpPr>
      <p:grpSpPr>
        <a:xfrm>
          <a:off x="0" y="0"/>
          <a:ext cx="0" cy="0"/>
          <a:chOff x="0" y="0"/>
          <a:chExt cx="0" cy="0"/>
        </a:xfrm>
      </p:grpSpPr>
      <p:sp>
        <p:nvSpPr>
          <p:cNvPr id="7094" name="Google Shape;7094;p219: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7095" name="Google Shape;7095;p219: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2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48" name="Shape 848"/>
        <p:cNvGrpSpPr/>
        <p:nvPr/>
      </p:nvGrpSpPr>
      <p:grpSpPr>
        <a:xfrm>
          <a:off x="0" y="0"/>
          <a:ext cx="0" cy="0"/>
          <a:chOff x="0" y="0"/>
          <a:chExt cx="0" cy="0"/>
        </a:xfrm>
      </p:grpSpPr>
      <p:sp>
        <p:nvSpPr>
          <p:cNvPr id="849" name="Google Shape;849;p22: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850" name="Google Shape;850;p22: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22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127" name="Shape 7127"/>
        <p:cNvGrpSpPr/>
        <p:nvPr/>
      </p:nvGrpSpPr>
      <p:grpSpPr>
        <a:xfrm>
          <a:off x="0" y="0"/>
          <a:ext cx="0" cy="0"/>
          <a:chOff x="0" y="0"/>
          <a:chExt cx="0" cy="0"/>
        </a:xfrm>
      </p:grpSpPr>
      <p:sp>
        <p:nvSpPr>
          <p:cNvPr id="7128" name="Google Shape;7128;p220: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7129" name="Google Shape;7129;p220: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22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160" name="Shape 7160"/>
        <p:cNvGrpSpPr/>
        <p:nvPr/>
      </p:nvGrpSpPr>
      <p:grpSpPr>
        <a:xfrm>
          <a:off x="0" y="0"/>
          <a:ext cx="0" cy="0"/>
          <a:chOff x="0" y="0"/>
          <a:chExt cx="0" cy="0"/>
        </a:xfrm>
      </p:grpSpPr>
      <p:sp>
        <p:nvSpPr>
          <p:cNvPr id="7161" name="Google Shape;7161;p221: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7162" name="Google Shape;7162;p221: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22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193" name="Shape 7193"/>
        <p:cNvGrpSpPr/>
        <p:nvPr/>
      </p:nvGrpSpPr>
      <p:grpSpPr>
        <a:xfrm>
          <a:off x="0" y="0"/>
          <a:ext cx="0" cy="0"/>
          <a:chOff x="0" y="0"/>
          <a:chExt cx="0" cy="0"/>
        </a:xfrm>
      </p:grpSpPr>
      <p:sp>
        <p:nvSpPr>
          <p:cNvPr id="7194" name="Google Shape;7194;p222: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7195" name="Google Shape;7195;p222: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22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278" name="Shape 7278"/>
        <p:cNvGrpSpPr/>
        <p:nvPr/>
      </p:nvGrpSpPr>
      <p:grpSpPr>
        <a:xfrm>
          <a:off x="0" y="0"/>
          <a:ext cx="0" cy="0"/>
          <a:chOff x="0" y="0"/>
          <a:chExt cx="0" cy="0"/>
        </a:xfrm>
      </p:grpSpPr>
      <p:sp>
        <p:nvSpPr>
          <p:cNvPr id="7279" name="Google Shape;7279;p223: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7280" name="Google Shape;7280;p223: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22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285" name="Shape 7285"/>
        <p:cNvGrpSpPr/>
        <p:nvPr/>
      </p:nvGrpSpPr>
      <p:grpSpPr>
        <a:xfrm>
          <a:off x="0" y="0"/>
          <a:ext cx="0" cy="0"/>
          <a:chOff x="0" y="0"/>
          <a:chExt cx="0" cy="0"/>
        </a:xfrm>
      </p:grpSpPr>
      <p:sp>
        <p:nvSpPr>
          <p:cNvPr id="7286" name="Google Shape;7286;p224: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7287" name="Google Shape;7287;p224: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22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302" name="Shape 7302"/>
        <p:cNvGrpSpPr/>
        <p:nvPr/>
      </p:nvGrpSpPr>
      <p:grpSpPr>
        <a:xfrm>
          <a:off x="0" y="0"/>
          <a:ext cx="0" cy="0"/>
          <a:chOff x="0" y="0"/>
          <a:chExt cx="0" cy="0"/>
        </a:xfrm>
      </p:grpSpPr>
      <p:sp>
        <p:nvSpPr>
          <p:cNvPr id="7303" name="Google Shape;7303;p225: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7304" name="Google Shape;7304;p225: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22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319" name="Shape 7319"/>
        <p:cNvGrpSpPr/>
        <p:nvPr/>
      </p:nvGrpSpPr>
      <p:grpSpPr>
        <a:xfrm>
          <a:off x="0" y="0"/>
          <a:ext cx="0" cy="0"/>
          <a:chOff x="0" y="0"/>
          <a:chExt cx="0" cy="0"/>
        </a:xfrm>
      </p:grpSpPr>
      <p:sp>
        <p:nvSpPr>
          <p:cNvPr id="7320" name="Google Shape;7320;p226: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7321" name="Google Shape;7321;p226: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22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343" name="Shape 7343"/>
        <p:cNvGrpSpPr/>
        <p:nvPr/>
      </p:nvGrpSpPr>
      <p:grpSpPr>
        <a:xfrm>
          <a:off x="0" y="0"/>
          <a:ext cx="0" cy="0"/>
          <a:chOff x="0" y="0"/>
          <a:chExt cx="0" cy="0"/>
        </a:xfrm>
      </p:grpSpPr>
      <p:sp>
        <p:nvSpPr>
          <p:cNvPr id="7344" name="Google Shape;7344;p227: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7345" name="Google Shape;7345;p227: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22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373" name="Shape 7373"/>
        <p:cNvGrpSpPr/>
        <p:nvPr/>
      </p:nvGrpSpPr>
      <p:grpSpPr>
        <a:xfrm>
          <a:off x="0" y="0"/>
          <a:ext cx="0" cy="0"/>
          <a:chOff x="0" y="0"/>
          <a:chExt cx="0" cy="0"/>
        </a:xfrm>
      </p:grpSpPr>
      <p:sp>
        <p:nvSpPr>
          <p:cNvPr id="7374" name="Google Shape;7374;p228: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7375" name="Google Shape;7375;p228: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22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409" name="Shape 7409"/>
        <p:cNvGrpSpPr/>
        <p:nvPr/>
      </p:nvGrpSpPr>
      <p:grpSpPr>
        <a:xfrm>
          <a:off x="0" y="0"/>
          <a:ext cx="0" cy="0"/>
          <a:chOff x="0" y="0"/>
          <a:chExt cx="0" cy="0"/>
        </a:xfrm>
      </p:grpSpPr>
      <p:sp>
        <p:nvSpPr>
          <p:cNvPr id="7410" name="Google Shape;7410;p229: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7411" name="Google Shape;7411;p229: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2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97" name="Shape 897"/>
        <p:cNvGrpSpPr/>
        <p:nvPr/>
      </p:nvGrpSpPr>
      <p:grpSpPr>
        <a:xfrm>
          <a:off x="0" y="0"/>
          <a:ext cx="0" cy="0"/>
          <a:chOff x="0" y="0"/>
          <a:chExt cx="0" cy="0"/>
        </a:xfrm>
      </p:grpSpPr>
      <p:sp>
        <p:nvSpPr>
          <p:cNvPr id="898" name="Google Shape;898;p23: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899" name="Google Shape;899;p23: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23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416" name="Shape 7416"/>
        <p:cNvGrpSpPr/>
        <p:nvPr/>
      </p:nvGrpSpPr>
      <p:grpSpPr>
        <a:xfrm>
          <a:off x="0" y="0"/>
          <a:ext cx="0" cy="0"/>
          <a:chOff x="0" y="0"/>
          <a:chExt cx="0" cy="0"/>
        </a:xfrm>
      </p:grpSpPr>
      <p:sp>
        <p:nvSpPr>
          <p:cNvPr id="7417" name="Google Shape;7417;p230: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7418" name="Google Shape;7418;p230: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23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461" name="Shape 7461"/>
        <p:cNvGrpSpPr/>
        <p:nvPr/>
      </p:nvGrpSpPr>
      <p:grpSpPr>
        <a:xfrm>
          <a:off x="0" y="0"/>
          <a:ext cx="0" cy="0"/>
          <a:chOff x="0" y="0"/>
          <a:chExt cx="0" cy="0"/>
        </a:xfrm>
      </p:grpSpPr>
      <p:sp>
        <p:nvSpPr>
          <p:cNvPr id="7462" name="Google Shape;7462;p231: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7463" name="Google Shape;7463;p231: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23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523" name="Shape 7523"/>
        <p:cNvGrpSpPr/>
        <p:nvPr/>
      </p:nvGrpSpPr>
      <p:grpSpPr>
        <a:xfrm>
          <a:off x="0" y="0"/>
          <a:ext cx="0" cy="0"/>
          <a:chOff x="0" y="0"/>
          <a:chExt cx="0" cy="0"/>
        </a:xfrm>
      </p:grpSpPr>
      <p:sp>
        <p:nvSpPr>
          <p:cNvPr id="7524" name="Google Shape;7524;p232: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7525" name="Google Shape;7525;p232: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23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592" name="Shape 7592"/>
        <p:cNvGrpSpPr/>
        <p:nvPr/>
      </p:nvGrpSpPr>
      <p:grpSpPr>
        <a:xfrm>
          <a:off x="0" y="0"/>
          <a:ext cx="0" cy="0"/>
          <a:chOff x="0" y="0"/>
          <a:chExt cx="0" cy="0"/>
        </a:xfrm>
      </p:grpSpPr>
      <p:sp>
        <p:nvSpPr>
          <p:cNvPr id="7593" name="Google Shape;7593;p233: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7594" name="Google Shape;7594;p233: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23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599" name="Shape 7599"/>
        <p:cNvGrpSpPr/>
        <p:nvPr/>
      </p:nvGrpSpPr>
      <p:grpSpPr>
        <a:xfrm>
          <a:off x="0" y="0"/>
          <a:ext cx="0" cy="0"/>
          <a:chOff x="0" y="0"/>
          <a:chExt cx="0" cy="0"/>
        </a:xfrm>
      </p:grpSpPr>
      <p:sp>
        <p:nvSpPr>
          <p:cNvPr id="7600" name="Google Shape;7600;p234: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7601" name="Google Shape;7601;p234: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23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627" name="Shape 7627"/>
        <p:cNvGrpSpPr/>
        <p:nvPr/>
      </p:nvGrpSpPr>
      <p:grpSpPr>
        <a:xfrm>
          <a:off x="0" y="0"/>
          <a:ext cx="0" cy="0"/>
          <a:chOff x="0" y="0"/>
          <a:chExt cx="0" cy="0"/>
        </a:xfrm>
      </p:grpSpPr>
      <p:sp>
        <p:nvSpPr>
          <p:cNvPr id="7628" name="Google Shape;7628;p235: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7629" name="Google Shape;7629;p235: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23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681" name="Shape 7681"/>
        <p:cNvGrpSpPr/>
        <p:nvPr/>
      </p:nvGrpSpPr>
      <p:grpSpPr>
        <a:xfrm>
          <a:off x="0" y="0"/>
          <a:ext cx="0" cy="0"/>
          <a:chOff x="0" y="0"/>
          <a:chExt cx="0" cy="0"/>
        </a:xfrm>
      </p:grpSpPr>
      <p:sp>
        <p:nvSpPr>
          <p:cNvPr id="7682" name="Google Shape;7682;p236: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7683" name="Google Shape;7683;p236: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23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737" name="Shape 7737"/>
        <p:cNvGrpSpPr/>
        <p:nvPr/>
      </p:nvGrpSpPr>
      <p:grpSpPr>
        <a:xfrm>
          <a:off x="0" y="0"/>
          <a:ext cx="0" cy="0"/>
          <a:chOff x="0" y="0"/>
          <a:chExt cx="0" cy="0"/>
        </a:xfrm>
      </p:grpSpPr>
      <p:sp>
        <p:nvSpPr>
          <p:cNvPr id="7738" name="Google Shape;7738;p237: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7739" name="Google Shape;7739;p237: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23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778" name="Shape 7778"/>
        <p:cNvGrpSpPr/>
        <p:nvPr/>
      </p:nvGrpSpPr>
      <p:grpSpPr>
        <a:xfrm>
          <a:off x="0" y="0"/>
          <a:ext cx="0" cy="0"/>
          <a:chOff x="0" y="0"/>
          <a:chExt cx="0" cy="0"/>
        </a:xfrm>
      </p:grpSpPr>
      <p:sp>
        <p:nvSpPr>
          <p:cNvPr id="7779" name="Google Shape;7779;p238: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7780" name="Google Shape;7780;p238: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23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812" name="Shape 7812"/>
        <p:cNvGrpSpPr/>
        <p:nvPr/>
      </p:nvGrpSpPr>
      <p:grpSpPr>
        <a:xfrm>
          <a:off x="0" y="0"/>
          <a:ext cx="0" cy="0"/>
          <a:chOff x="0" y="0"/>
          <a:chExt cx="0" cy="0"/>
        </a:xfrm>
      </p:grpSpPr>
      <p:sp>
        <p:nvSpPr>
          <p:cNvPr id="7813" name="Google Shape;7813;p239: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7814" name="Google Shape;7814;p239: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2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04" name="Shape 904"/>
        <p:cNvGrpSpPr/>
        <p:nvPr/>
      </p:nvGrpSpPr>
      <p:grpSpPr>
        <a:xfrm>
          <a:off x="0" y="0"/>
          <a:ext cx="0" cy="0"/>
          <a:chOff x="0" y="0"/>
          <a:chExt cx="0" cy="0"/>
        </a:xfrm>
      </p:grpSpPr>
      <p:sp>
        <p:nvSpPr>
          <p:cNvPr id="905" name="Google Shape;905;p24: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906" name="Google Shape;906;p24: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24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866" name="Shape 7866"/>
        <p:cNvGrpSpPr/>
        <p:nvPr/>
      </p:nvGrpSpPr>
      <p:grpSpPr>
        <a:xfrm>
          <a:off x="0" y="0"/>
          <a:ext cx="0" cy="0"/>
          <a:chOff x="0" y="0"/>
          <a:chExt cx="0" cy="0"/>
        </a:xfrm>
      </p:grpSpPr>
      <p:sp>
        <p:nvSpPr>
          <p:cNvPr id="7867" name="Google Shape;7867;p240: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7868" name="Google Shape;7868;p240: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24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873" name="Shape 7873"/>
        <p:cNvGrpSpPr/>
        <p:nvPr/>
      </p:nvGrpSpPr>
      <p:grpSpPr>
        <a:xfrm>
          <a:off x="0" y="0"/>
          <a:ext cx="0" cy="0"/>
          <a:chOff x="0" y="0"/>
          <a:chExt cx="0" cy="0"/>
        </a:xfrm>
      </p:grpSpPr>
      <p:sp>
        <p:nvSpPr>
          <p:cNvPr id="7874" name="Google Shape;7874;p241: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7875" name="Google Shape;7875;p241: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24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892" name="Shape 7892"/>
        <p:cNvGrpSpPr/>
        <p:nvPr/>
      </p:nvGrpSpPr>
      <p:grpSpPr>
        <a:xfrm>
          <a:off x="0" y="0"/>
          <a:ext cx="0" cy="0"/>
          <a:chOff x="0" y="0"/>
          <a:chExt cx="0" cy="0"/>
        </a:xfrm>
      </p:grpSpPr>
      <p:sp>
        <p:nvSpPr>
          <p:cNvPr id="7893" name="Google Shape;7893;p242: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7894" name="Google Shape;7894;p242: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24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919" name="Shape 7919"/>
        <p:cNvGrpSpPr/>
        <p:nvPr/>
      </p:nvGrpSpPr>
      <p:grpSpPr>
        <a:xfrm>
          <a:off x="0" y="0"/>
          <a:ext cx="0" cy="0"/>
          <a:chOff x="0" y="0"/>
          <a:chExt cx="0" cy="0"/>
        </a:xfrm>
      </p:grpSpPr>
      <p:sp>
        <p:nvSpPr>
          <p:cNvPr id="7920" name="Google Shape;7920;p243: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7921" name="Google Shape;7921;p243: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24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952" name="Shape 7952"/>
        <p:cNvGrpSpPr/>
        <p:nvPr/>
      </p:nvGrpSpPr>
      <p:grpSpPr>
        <a:xfrm>
          <a:off x="0" y="0"/>
          <a:ext cx="0" cy="0"/>
          <a:chOff x="0" y="0"/>
          <a:chExt cx="0" cy="0"/>
        </a:xfrm>
      </p:grpSpPr>
      <p:sp>
        <p:nvSpPr>
          <p:cNvPr id="7953" name="Google Shape;7953;p244: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7954" name="Google Shape;7954;p244: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24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964" name="Shape 7964"/>
        <p:cNvGrpSpPr/>
        <p:nvPr/>
      </p:nvGrpSpPr>
      <p:grpSpPr>
        <a:xfrm>
          <a:off x="0" y="0"/>
          <a:ext cx="0" cy="0"/>
          <a:chOff x="0" y="0"/>
          <a:chExt cx="0" cy="0"/>
        </a:xfrm>
      </p:grpSpPr>
      <p:sp>
        <p:nvSpPr>
          <p:cNvPr id="7965" name="Google Shape;7965;p245: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7966" name="Google Shape;7966;p245: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24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978" name="Shape 7978"/>
        <p:cNvGrpSpPr/>
        <p:nvPr/>
      </p:nvGrpSpPr>
      <p:grpSpPr>
        <a:xfrm>
          <a:off x="0" y="0"/>
          <a:ext cx="0" cy="0"/>
          <a:chOff x="0" y="0"/>
          <a:chExt cx="0" cy="0"/>
        </a:xfrm>
      </p:grpSpPr>
      <p:sp>
        <p:nvSpPr>
          <p:cNvPr id="7979" name="Google Shape;7979;p246: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7980" name="Google Shape;7980;p246: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24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994" name="Shape 7994"/>
        <p:cNvGrpSpPr/>
        <p:nvPr/>
      </p:nvGrpSpPr>
      <p:grpSpPr>
        <a:xfrm>
          <a:off x="0" y="0"/>
          <a:ext cx="0" cy="0"/>
          <a:chOff x="0" y="0"/>
          <a:chExt cx="0" cy="0"/>
        </a:xfrm>
      </p:grpSpPr>
      <p:sp>
        <p:nvSpPr>
          <p:cNvPr id="7995" name="Google Shape;7995;p247: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7996" name="Google Shape;7996;p247: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24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021" name="Shape 8021"/>
        <p:cNvGrpSpPr/>
        <p:nvPr/>
      </p:nvGrpSpPr>
      <p:grpSpPr>
        <a:xfrm>
          <a:off x="0" y="0"/>
          <a:ext cx="0" cy="0"/>
          <a:chOff x="0" y="0"/>
          <a:chExt cx="0" cy="0"/>
        </a:xfrm>
      </p:grpSpPr>
      <p:sp>
        <p:nvSpPr>
          <p:cNvPr id="8022" name="Google Shape;8022;p248: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8023" name="Google Shape;8023;p248: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24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056" name="Shape 8056"/>
        <p:cNvGrpSpPr/>
        <p:nvPr/>
      </p:nvGrpSpPr>
      <p:grpSpPr>
        <a:xfrm>
          <a:off x="0" y="0"/>
          <a:ext cx="0" cy="0"/>
          <a:chOff x="0" y="0"/>
          <a:chExt cx="0" cy="0"/>
        </a:xfrm>
      </p:grpSpPr>
      <p:sp>
        <p:nvSpPr>
          <p:cNvPr id="8057" name="Google Shape;8057;p249: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8058" name="Google Shape;8058;p249:notes"/>
          <p:cNvSpPr txBox="1"/>
          <p:nvPr>
            <p:ph idx="1" type="body"/>
          </p:nvPr>
        </p:nvSpPr>
        <p:spPr>
          <a:xfrm>
            <a:off x="685800" y="4400550"/>
            <a:ext cx="5486400" cy="3600450"/>
          </a:xfrm>
          <a:prstGeom prst="rect">
            <a:avLst/>
          </a:prstGeom>
          <a:noFill/>
          <a:ln>
            <a:noFill/>
          </a:ln>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8059" name="Google Shape;8059;p249:notes"/>
          <p:cNvSpPr txBox="1"/>
          <p:nvPr>
            <p:ph idx="12" type="sldNum"/>
          </p:nvPr>
        </p:nvSpPr>
        <p:spPr>
          <a:xfrm>
            <a:off x="3884613" y="8685213"/>
            <a:ext cx="2971800" cy="458787"/>
          </a:xfrm>
          <a:prstGeom prst="rect">
            <a:avLst/>
          </a:prstGeom>
          <a:noFill/>
          <a:ln>
            <a:noFill/>
          </a:ln>
        </p:spPr>
        <p:txBody>
          <a:bodyPr anchorCtr="0" anchor="b" bIns="45700" lIns="91425" spcFirstLastPara="1" rIns="91425" wrap="square" tIns="45700">
            <a:noAutofit/>
          </a:bodyPr>
          <a:lstStyle/>
          <a:p>
            <a:pPr indent="0" lvl="0" marL="0" rtl="0" algn="r">
              <a:spcBef>
                <a:spcPts val="0"/>
              </a:spcBef>
              <a:spcAft>
                <a:spcPts val="0"/>
              </a:spcAft>
              <a:buNone/>
            </a:pPr>
            <a:r>
              <a:rPr lang="en-US"/>
              <a:t>Notes view: </a:t>
            </a:r>
            <a:fld id="{00000000-1234-1234-1234-123412341234}" type="slidenum">
              <a:rPr lang="en-US"/>
              <a:t>‹#›</a:t>
            </a:fld>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18" name="Shape 918"/>
        <p:cNvGrpSpPr/>
        <p:nvPr/>
      </p:nvGrpSpPr>
      <p:grpSpPr>
        <a:xfrm>
          <a:off x="0" y="0"/>
          <a:ext cx="0" cy="0"/>
          <a:chOff x="0" y="0"/>
          <a:chExt cx="0" cy="0"/>
        </a:xfrm>
      </p:grpSpPr>
      <p:sp>
        <p:nvSpPr>
          <p:cNvPr id="919" name="Google Shape;919;p25: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920" name="Google Shape;920;p25: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25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103" name="Shape 8103"/>
        <p:cNvGrpSpPr/>
        <p:nvPr/>
      </p:nvGrpSpPr>
      <p:grpSpPr>
        <a:xfrm>
          <a:off x="0" y="0"/>
          <a:ext cx="0" cy="0"/>
          <a:chOff x="0" y="0"/>
          <a:chExt cx="0" cy="0"/>
        </a:xfrm>
      </p:grpSpPr>
      <p:sp>
        <p:nvSpPr>
          <p:cNvPr id="8104" name="Google Shape;8104;p250: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8105" name="Google Shape;8105;p250:notes"/>
          <p:cNvSpPr txBox="1"/>
          <p:nvPr>
            <p:ph idx="1" type="body"/>
          </p:nvPr>
        </p:nvSpPr>
        <p:spPr>
          <a:xfrm>
            <a:off x="685800" y="4400550"/>
            <a:ext cx="5486400" cy="3600450"/>
          </a:xfrm>
          <a:prstGeom prst="rect">
            <a:avLst/>
          </a:prstGeom>
          <a:noFill/>
          <a:ln>
            <a:noFill/>
          </a:ln>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8106" name="Google Shape;8106;p250:notes"/>
          <p:cNvSpPr txBox="1"/>
          <p:nvPr>
            <p:ph idx="12" type="sldNum"/>
          </p:nvPr>
        </p:nvSpPr>
        <p:spPr>
          <a:xfrm>
            <a:off x="3884613" y="8685213"/>
            <a:ext cx="2971800" cy="458787"/>
          </a:xfrm>
          <a:prstGeom prst="rect">
            <a:avLst/>
          </a:prstGeom>
          <a:noFill/>
          <a:ln>
            <a:noFill/>
          </a:ln>
        </p:spPr>
        <p:txBody>
          <a:bodyPr anchorCtr="0" anchor="b" bIns="45700" lIns="91425" spcFirstLastPara="1" rIns="91425" wrap="square" tIns="45700">
            <a:noAutofit/>
          </a:bodyPr>
          <a:lstStyle/>
          <a:p>
            <a:pPr indent="0" lvl="0" marL="0" rtl="0" algn="r">
              <a:spcBef>
                <a:spcPts val="0"/>
              </a:spcBef>
              <a:spcAft>
                <a:spcPts val="0"/>
              </a:spcAft>
              <a:buNone/>
            </a:pPr>
            <a:r>
              <a:rPr lang="en-US"/>
              <a:t>Notes view: </a:t>
            </a:r>
            <a:fld id="{00000000-1234-1234-1234-123412341234}" type="slidenum">
              <a:rPr lang="en-US"/>
              <a:t>‹#›</a:t>
            </a:fld>
            <a:endParaRPr/>
          </a:p>
        </p:txBody>
      </p:sp>
    </p:spTree>
  </p:cSld>
  <p:clrMapOvr>
    <a:masterClrMapping/>
  </p:clrMapOvr>
</p:notes>
</file>

<file path=ppt/notesSlides/notesSlide25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129" name="Shape 8129"/>
        <p:cNvGrpSpPr/>
        <p:nvPr/>
      </p:nvGrpSpPr>
      <p:grpSpPr>
        <a:xfrm>
          <a:off x="0" y="0"/>
          <a:ext cx="0" cy="0"/>
          <a:chOff x="0" y="0"/>
          <a:chExt cx="0" cy="0"/>
        </a:xfrm>
      </p:grpSpPr>
      <p:sp>
        <p:nvSpPr>
          <p:cNvPr id="8130" name="Google Shape;8130;p251: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8131" name="Google Shape;8131;p251:notes"/>
          <p:cNvSpPr txBox="1"/>
          <p:nvPr>
            <p:ph idx="1" type="body"/>
          </p:nvPr>
        </p:nvSpPr>
        <p:spPr>
          <a:xfrm>
            <a:off x="685800" y="4400550"/>
            <a:ext cx="5486400" cy="3600450"/>
          </a:xfrm>
          <a:prstGeom prst="rect">
            <a:avLst/>
          </a:prstGeom>
          <a:noFill/>
          <a:ln>
            <a:noFill/>
          </a:ln>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8132" name="Google Shape;8132;p251:notes"/>
          <p:cNvSpPr txBox="1"/>
          <p:nvPr>
            <p:ph idx="12" type="sldNum"/>
          </p:nvPr>
        </p:nvSpPr>
        <p:spPr>
          <a:xfrm>
            <a:off x="3884613" y="8685213"/>
            <a:ext cx="2971800" cy="458787"/>
          </a:xfrm>
          <a:prstGeom prst="rect">
            <a:avLst/>
          </a:prstGeom>
          <a:noFill/>
          <a:ln>
            <a:noFill/>
          </a:ln>
        </p:spPr>
        <p:txBody>
          <a:bodyPr anchorCtr="0" anchor="b" bIns="45700" lIns="91425" spcFirstLastPara="1" rIns="91425" wrap="square" tIns="45700">
            <a:noAutofit/>
          </a:bodyPr>
          <a:lstStyle/>
          <a:p>
            <a:pPr indent="0" lvl="0" marL="0" rtl="0" algn="r">
              <a:spcBef>
                <a:spcPts val="0"/>
              </a:spcBef>
              <a:spcAft>
                <a:spcPts val="0"/>
              </a:spcAft>
              <a:buNone/>
            </a:pPr>
            <a:r>
              <a:rPr lang="en-US">
                <a:solidFill>
                  <a:srgbClr val="6E6F73"/>
                </a:solidFill>
              </a:rPr>
              <a:t>Notes view: </a:t>
            </a:r>
            <a:fld id="{00000000-1234-1234-1234-123412341234}" type="slidenum">
              <a:rPr lang="en-US">
                <a:solidFill>
                  <a:srgbClr val="6E6F73"/>
                </a:solidFill>
              </a:rPr>
              <a:t>‹#›</a:t>
            </a:fld>
            <a:endParaRPr>
              <a:solidFill>
                <a:srgbClr val="6E6F73"/>
              </a:solidFill>
            </a:endParaRPr>
          </a:p>
        </p:txBody>
      </p:sp>
    </p:spTree>
  </p:cSld>
  <p:clrMapOvr>
    <a:masterClrMapping/>
  </p:clrMapOvr>
</p:notes>
</file>

<file path=ppt/notesSlides/notesSlide25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142" name="Shape 8142"/>
        <p:cNvGrpSpPr/>
        <p:nvPr/>
      </p:nvGrpSpPr>
      <p:grpSpPr>
        <a:xfrm>
          <a:off x="0" y="0"/>
          <a:ext cx="0" cy="0"/>
          <a:chOff x="0" y="0"/>
          <a:chExt cx="0" cy="0"/>
        </a:xfrm>
      </p:grpSpPr>
      <p:sp>
        <p:nvSpPr>
          <p:cNvPr id="8143" name="Google Shape;8143;p252: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8144" name="Google Shape;8144;p252:notes"/>
          <p:cNvSpPr txBox="1"/>
          <p:nvPr>
            <p:ph idx="1" type="body"/>
          </p:nvPr>
        </p:nvSpPr>
        <p:spPr>
          <a:xfrm>
            <a:off x="685800" y="4400550"/>
            <a:ext cx="5486400" cy="3600450"/>
          </a:xfrm>
          <a:prstGeom prst="rect">
            <a:avLst/>
          </a:prstGeom>
          <a:noFill/>
          <a:ln>
            <a:noFill/>
          </a:ln>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8145" name="Google Shape;8145;p252:notes"/>
          <p:cNvSpPr txBox="1"/>
          <p:nvPr>
            <p:ph idx="12" type="sldNum"/>
          </p:nvPr>
        </p:nvSpPr>
        <p:spPr>
          <a:xfrm>
            <a:off x="3884613" y="8685213"/>
            <a:ext cx="2971800" cy="458787"/>
          </a:xfrm>
          <a:prstGeom prst="rect">
            <a:avLst/>
          </a:prstGeom>
          <a:noFill/>
          <a:ln>
            <a:noFill/>
          </a:ln>
        </p:spPr>
        <p:txBody>
          <a:bodyPr anchorCtr="0" anchor="b" bIns="45700" lIns="91425" spcFirstLastPara="1" rIns="91425" wrap="square" tIns="45700">
            <a:noAutofit/>
          </a:bodyPr>
          <a:lstStyle/>
          <a:p>
            <a:pPr indent="0" lvl="0" marL="0" rtl="0" algn="r">
              <a:spcBef>
                <a:spcPts val="0"/>
              </a:spcBef>
              <a:spcAft>
                <a:spcPts val="0"/>
              </a:spcAft>
              <a:buNone/>
            </a:pPr>
            <a:r>
              <a:rPr lang="en-US"/>
              <a:t>Notes view: </a:t>
            </a:r>
            <a:fld id="{00000000-1234-1234-1234-123412341234}" type="slidenum">
              <a:rPr lang="en-US"/>
              <a:t>‹#›</a:t>
            </a:fld>
            <a:endParaRPr/>
          </a:p>
        </p:txBody>
      </p:sp>
    </p:spTree>
  </p:cSld>
  <p:clrMapOvr>
    <a:masterClrMapping/>
  </p:clrMapOvr>
</p:notes>
</file>

<file path=ppt/notesSlides/notesSlide25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162" name="Shape 8162"/>
        <p:cNvGrpSpPr/>
        <p:nvPr/>
      </p:nvGrpSpPr>
      <p:grpSpPr>
        <a:xfrm>
          <a:off x="0" y="0"/>
          <a:ext cx="0" cy="0"/>
          <a:chOff x="0" y="0"/>
          <a:chExt cx="0" cy="0"/>
        </a:xfrm>
      </p:grpSpPr>
      <p:sp>
        <p:nvSpPr>
          <p:cNvPr id="8163" name="Google Shape;8163;p253: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8164" name="Google Shape;8164;p253:notes"/>
          <p:cNvSpPr txBox="1"/>
          <p:nvPr>
            <p:ph idx="1" type="body"/>
          </p:nvPr>
        </p:nvSpPr>
        <p:spPr>
          <a:xfrm>
            <a:off x="685800" y="4400550"/>
            <a:ext cx="5486400" cy="3600450"/>
          </a:xfrm>
          <a:prstGeom prst="rect">
            <a:avLst/>
          </a:prstGeom>
          <a:noFill/>
          <a:ln>
            <a:noFill/>
          </a:ln>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8165" name="Google Shape;8165;p253:notes"/>
          <p:cNvSpPr txBox="1"/>
          <p:nvPr>
            <p:ph idx="12" type="sldNum"/>
          </p:nvPr>
        </p:nvSpPr>
        <p:spPr>
          <a:xfrm>
            <a:off x="3884613" y="8685213"/>
            <a:ext cx="2971800" cy="458787"/>
          </a:xfrm>
          <a:prstGeom prst="rect">
            <a:avLst/>
          </a:prstGeom>
          <a:noFill/>
          <a:ln>
            <a:noFill/>
          </a:ln>
        </p:spPr>
        <p:txBody>
          <a:bodyPr anchorCtr="0" anchor="b" bIns="45700" lIns="91425" spcFirstLastPara="1" rIns="91425" wrap="square" tIns="45700">
            <a:noAutofit/>
          </a:bodyPr>
          <a:lstStyle/>
          <a:p>
            <a:pPr indent="0" lvl="0" marL="0" rtl="0" algn="r">
              <a:spcBef>
                <a:spcPts val="0"/>
              </a:spcBef>
              <a:spcAft>
                <a:spcPts val="0"/>
              </a:spcAft>
              <a:buNone/>
            </a:pPr>
            <a:r>
              <a:rPr lang="en-US"/>
              <a:t>Notes view: </a:t>
            </a:r>
            <a:fld id="{00000000-1234-1234-1234-123412341234}" type="slidenum">
              <a:rPr lang="en-US"/>
              <a:t>‹#›</a:t>
            </a:fld>
            <a:endParaRPr/>
          </a:p>
        </p:txBody>
      </p:sp>
    </p:spTree>
  </p:cSld>
  <p:clrMapOvr>
    <a:masterClrMapping/>
  </p:clrMapOvr>
</p:notes>
</file>

<file path=ppt/notesSlides/notesSlide25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173" name="Shape 8173"/>
        <p:cNvGrpSpPr/>
        <p:nvPr/>
      </p:nvGrpSpPr>
      <p:grpSpPr>
        <a:xfrm>
          <a:off x="0" y="0"/>
          <a:ext cx="0" cy="0"/>
          <a:chOff x="0" y="0"/>
          <a:chExt cx="0" cy="0"/>
        </a:xfrm>
      </p:grpSpPr>
      <p:sp>
        <p:nvSpPr>
          <p:cNvPr id="8174" name="Google Shape;8174;p254: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8175" name="Google Shape;8175;p254:notes"/>
          <p:cNvSpPr txBox="1"/>
          <p:nvPr>
            <p:ph idx="1" type="body"/>
          </p:nvPr>
        </p:nvSpPr>
        <p:spPr>
          <a:xfrm>
            <a:off x="685800" y="4400550"/>
            <a:ext cx="5486400" cy="3600450"/>
          </a:xfrm>
          <a:prstGeom prst="rect">
            <a:avLst/>
          </a:prstGeom>
          <a:noFill/>
          <a:ln>
            <a:noFill/>
          </a:ln>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8176" name="Google Shape;8176;p254:notes"/>
          <p:cNvSpPr txBox="1"/>
          <p:nvPr>
            <p:ph idx="12" type="sldNum"/>
          </p:nvPr>
        </p:nvSpPr>
        <p:spPr>
          <a:xfrm>
            <a:off x="3884613" y="8685213"/>
            <a:ext cx="2971800" cy="458787"/>
          </a:xfrm>
          <a:prstGeom prst="rect">
            <a:avLst/>
          </a:prstGeom>
          <a:noFill/>
          <a:ln>
            <a:noFill/>
          </a:ln>
        </p:spPr>
        <p:txBody>
          <a:bodyPr anchorCtr="0" anchor="b" bIns="45700" lIns="91425" spcFirstLastPara="1" rIns="91425" wrap="square" tIns="45700">
            <a:noAutofit/>
          </a:bodyPr>
          <a:lstStyle/>
          <a:p>
            <a:pPr indent="0" lvl="0" marL="0" rtl="0" algn="r">
              <a:spcBef>
                <a:spcPts val="0"/>
              </a:spcBef>
              <a:spcAft>
                <a:spcPts val="0"/>
              </a:spcAft>
              <a:buNone/>
            </a:pPr>
            <a:r>
              <a:rPr lang="en-US"/>
              <a:t>Notes view: </a:t>
            </a:r>
            <a:fld id="{00000000-1234-1234-1234-123412341234}" type="slidenum">
              <a:rPr lang="en-US"/>
              <a:t>‹#›</a:t>
            </a:fld>
            <a:endParaRPr/>
          </a:p>
        </p:txBody>
      </p:sp>
    </p:spTree>
  </p:cSld>
  <p:clrMapOvr>
    <a:masterClrMapping/>
  </p:clrMapOvr>
</p:notes>
</file>

<file path=ppt/notesSlides/notesSlide25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183" name="Shape 8183"/>
        <p:cNvGrpSpPr/>
        <p:nvPr/>
      </p:nvGrpSpPr>
      <p:grpSpPr>
        <a:xfrm>
          <a:off x="0" y="0"/>
          <a:ext cx="0" cy="0"/>
          <a:chOff x="0" y="0"/>
          <a:chExt cx="0" cy="0"/>
        </a:xfrm>
      </p:grpSpPr>
      <p:sp>
        <p:nvSpPr>
          <p:cNvPr id="8184" name="Google Shape;8184;p255: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8185" name="Google Shape;8185;p255:notes"/>
          <p:cNvSpPr txBox="1"/>
          <p:nvPr>
            <p:ph idx="1" type="body"/>
          </p:nvPr>
        </p:nvSpPr>
        <p:spPr>
          <a:xfrm>
            <a:off x="685800" y="4400550"/>
            <a:ext cx="5486400" cy="3600450"/>
          </a:xfrm>
          <a:prstGeom prst="rect">
            <a:avLst/>
          </a:prstGeom>
          <a:noFill/>
          <a:ln>
            <a:noFill/>
          </a:ln>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8186" name="Google Shape;8186;p255:notes"/>
          <p:cNvSpPr txBox="1"/>
          <p:nvPr>
            <p:ph idx="12" type="sldNum"/>
          </p:nvPr>
        </p:nvSpPr>
        <p:spPr>
          <a:xfrm>
            <a:off x="3884613" y="8685213"/>
            <a:ext cx="2971800" cy="458787"/>
          </a:xfrm>
          <a:prstGeom prst="rect">
            <a:avLst/>
          </a:prstGeom>
          <a:noFill/>
          <a:ln>
            <a:noFill/>
          </a:ln>
        </p:spPr>
        <p:txBody>
          <a:bodyPr anchorCtr="0" anchor="b" bIns="45700" lIns="91425" spcFirstLastPara="1" rIns="91425" wrap="square" tIns="45700">
            <a:noAutofit/>
          </a:bodyPr>
          <a:lstStyle/>
          <a:p>
            <a:pPr indent="0" lvl="0" marL="0" rtl="0" algn="r">
              <a:spcBef>
                <a:spcPts val="0"/>
              </a:spcBef>
              <a:spcAft>
                <a:spcPts val="0"/>
              </a:spcAft>
              <a:buNone/>
            </a:pPr>
            <a:r>
              <a:rPr lang="en-US"/>
              <a:t>Notes view: </a:t>
            </a:r>
            <a:fld id="{00000000-1234-1234-1234-123412341234}" type="slidenum">
              <a:rPr lang="en-US"/>
              <a:t>‹#›</a:t>
            </a:fld>
            <a:endParaRPr/>
          </a:p>
        </p:txBody>
      </p:sp>
    </p:spTree>
  </p:cSld>
  <p:clrMapOvr>
    <a:masterClrMapping/>
  </p:clrMapOvr>
</p:notes>
</file>

<file path=ppt/notesSlides/notesSlide25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221" name="Shape 8221"/>
        <p:cNvGrpSpPr/>
        <p:nvPr/>
      </p:nvGrpSpPr>
      <p:grpSpPr>
        <a:xfrm>
          <a:off x="0" y="0"/>
          <a:ext cx="0" cy="0"/>
          <a:chOff x="0" y="0"/>
          <a:chExt cx="0" cy="0"/>
        </a:xfrm>
      </p:grpSpPr>
      <p:sp>
        <p:nvSpPr>
          <p:cNvPr id="8222" name="Google Shape;8222;p256: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8223" name="Google Shape;8223;p256:notes"/>
          <p:cNvSpPr txBox="1"/>
          <p:nvPr>
            <p:ph idx="1" type="body"/>
          </p:nvPr>
        </p:nvSpPr>
        <p:spPr>
          <a:xfrm>
            <a:off x="685800" y="4400550"/>
            <a:ext cx="5486400" cy="3600450"/>
          </a:xfrm>
          <a:prstGeom prst="rect">
            <a:avLst/>
          </a:prstGeom>
          <a:noFill/>
          <a:ln>
            <a:noFill/>
          </a:ln>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8224" name="Google Shape;8224;p256:notes"/>
          <p:cNvSpPr txBox="1"/>
          <p:nvPr>
            <p:ph idx="12" type="sldNum"/>
          </p:nvPr>
        </p:nvSpPr>
        <p:spPr>
          <a:xfrm>
            <a:off x="3884613" y="8685213"/>
            <a:ext cx="2971800" cy="458787"/>
          </a:xfrm>
          <a:prstGeom prst="rect">
            <a:avLst/>
          </a:prstGeom>
          <a:noFill/>
          <a:ln>
            <a:noFill/>
          </a:ln>
        </p:spPr>
        <p:txBody>
          <a:bodyPr anchorCtr="0" anchor="b" bIns="45700" lIns="91425" spcFirstLastPara="1" rIns="91425" wrap="square" tIns="45700">
            <a:noAutofit/>
          </a:bodyPr>
          <a:lstStyle/>
          <a:p>
            <a:pPr indent="0" lvl="0" marL="0" rtl="0" algn="r">
              <a:spcBef>
                <a:spcPts val="0"/>
              </a:spcBef>
              <a:spcAft>
                <a:spcPts val="0"/>
              </a:spcAft>
              <a:buNone/>
            </a:pPr>
            <a:r>
              <a:rPr lang="en-US"/>
              <a:t>Notes view: </a:t>
            </a:r>
            <a:fld id="{00000000-1234-1234-1234-123412341234}" type="slidenum">
              <a:rPr lang="en-US"/>
              <a:t>‹#›</a:t>
            </a:fld>
            <a:endParaRPr/>
          </a:p>
        </p:txBody>
      </p:sp>
    </p:spTree>
  </p:cSld>
  <p:clrMapOvr>
    <a:masterClrMapping/>
  </p:clrMapOvr>
</p:notes>
</file>

<file path=ppt/notesSlides/notesSlide25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239" name="Shape 8239"/>
        <p:cNvGrpSpPr/>
        <p:nvPr/>
      </p:nvGrpSpPr>
      <p:grpSpPr>
        <a:xfrm>
          <a:off x="0" y="0"/>
          <a:ext cx="0" cy="0"/>
          <a:chOff x="0" y="0"/>
          <a:chExt cx="0" cy="0"/>
        </a:xfrm>
      </p:grpSpPr>
      <p:sp>
        <p:nvSpPr>
          <p:cNvPr id="8240" name="Google Shape;8240;p257: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8241" name="Google Shape;8241;p257: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25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246" name="Shape 8246"/>
        <p:cNvGrpSpPr/>
        <p:nvPr/>
      </p:nvGrpSpPr>
      <p:grpSpPr>
        <a:xfrm>
          <a:off x="0" y="0"/>
          <a:ext cx="0" cy="0"/>
          <a:chOff x="0" y="0"/>
          <a:chExt cx="0" cy="0"/>
        </a:xfrm>
      </p:grpSpPr>
      <p:sp>
        <p:nvSpPr>
          <p:cNvPr id="8247" name="Google Shape;8247;p258: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8248" name="Google Shape;8248;p258: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25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275" name="Shape 8275"/>
        <p:cNvGrpSpPr/>
        <p:nvPr/>
      </p:nvGrpSpPr>
      <p:grpSpPr>
        <a:xfrm>
          <a:off x="0" y="0"/>
          <a:ext cx="0" cy="0"/>
          <a:chOff x="0" y="0"/>
          <a:chExt cx="0" cy="0"/>
        </a:xfrm>
      </p:grpSpPr>
      <p:sp>
        <p:nvSpPr>
          <p:cNvPr id="8276" name="Google Shape;8276;p259: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8277" name="Google Shape;8277;p259: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2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36" name="Shape 936"/>
        <p:cNvGrpSpPr/>
        <p:nvPr/>
      </p:nvGrpSpPr>
      <p:grpSpPr>
        <a:xfrm>
          <a:off x="0" y="0"/>
          <a:ext cx="0" cy="0"/>
          <a:chOff x="0" y="0"/>
          <a:chExt cx="0" cy="0"/>
        </a:xfrm>
      </p:grpSpPr>
      <p:sp>
        <p:nvSpPr>
          <p:cNvPr id="937" name="Google Shape;937;p26: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938" name="Google Shape;938;p26: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26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299" name="Shape 8299"/>
        <p:cNvGrpSpPr/>
        <p:nvPr/>
      </p:nvGrpSpPr>
      <p:grpSpPr>
        <a:xfrm>
          <a:off x="0" y="0"/>
          <a:ext cx="0" cy="0"/>
          <a:chOff x="0" y="0"/>
          <a:chExt cx="0" cy="0"/>
        </a:xfrm>
      </p:grpSpPr>
      <p:sp>
        <p:nvSpPr>
          <p:cNvPr id="8300" name="Google Shape;8300;p260: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8301" name="Google Shape;8301;p260: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26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318" name="Shape 8318"/>
        <p:cNvGrpSpPr/>
        <p:nvPr/>
      </p:nvGrpSpPr>
      <p:grpSpPr>
        <a:xfrm>
          <a:off x="0" y="0"/>
          <a:ext cx="0" cy="0"/>
          <a:chOff x="0" y="0"/>
          <a:chExt cx="0" cy="0"/>
        </a:xfrm>
      </p:grpSpPr>
      <p:sp>
        <p:nvSpPr>
          <p:cNvPr id="8319" name="Google Shape;8319;p261: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8320" name="Google Shape;8320;p261: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26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341" name="Shape 8341"/>
        <p:cNvGrpSpPr/>
        <p:nvPr/>
      </p:nvGrpSpPr>
      <p:grpSpPr>
        <a:xfrm>
          <a:off x="0" y="0"/>
          <a:ext cx="0" cy="0"/>
          <a:chOff x="0" y="0"/>
          <a:chExt cx="0" cy="0"/>
        </a:xfrm>
      </p:grpSpPr>
      <p:sp>
        <p:nvSpPr>
          <p:cNvPr id="8342" name="Google Shape;8342;p262: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8343" name="Google Shape;8343;p262: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26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360" name="Shape 8360"/>
        <p:cNvGrpSpPr/>
        <p:nvPr/>
      </p:nvGrpSpPr>
      <p:grpSpPr>
        <a:xfrm>
          <a:off x="0" y="0"/>
          <a:ext cx="0" cy="0"/>
          <a:chOff x="0" y="0"/>
          <a:chExt cx="0" cy="0"/>
        </a:xfrm>
      </p:grpSpPr>
      <p:sp>
        <p:nvSpPr>
          <p:cNvPr id="8361" name="Google Shape;8361;p263: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8362" name="Google Shape;8362;p263: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26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373" name="Shape 8373"/>
        <p:cNvGrpSpPr/>
        <p:nvPr/>
      </p:nvGrpSpPr>
      <p:grpSpPr>
        <a:xfrm>
          <a:off x="0" y="0"/>
          <a:ext cx="0" cy="0"/>
          <a:chOff x="0" y="0"/>
          <a:chExt cx="0" cy="0"/>
        </a:xfrm>
      </p:grpSpPr>
      <p:sp>
        <p:nvSpPr>
          <p:cNvPr id="8374" name="Google Shape;8374;p264: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8375" name="Google Shape;8375;p264: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26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399" name="Shape 8399"/>
        <p:cNvGrpSpPr/>
        <p:nvPr/>
      </p:nvGrpSpPr>
      <p:grpSpPr>
        <a:xfrm>
          <a:off x="0" y="0"/>
          <a:ext cx="0" cy="0"/>
          <a:chOff x="0" y="0"/>
          <a:chExt cx="0" cy="0"/>
        </a:xfrm>
      </p:grpSpPr>
      <p:sp>
        <p:nvSpPr>
          <p:cNvPr id="8400" name="Google Shape;8400;p265: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8401" name="Google Shape;8401;p265: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26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415" name="Shape 8415"/>
        <p:cNvGrpSpPr/>
        <p:nvPr/>
      </p:nvGrpSpPr>
      <p:grpSpPr>
        <a:xfrm>
          <a:off x="0" y="0"/>
          <a:ext cx="0" cy="0"/>
          <a:chOff x="0" y="0"/>
          <a:chExt cx="0" cy="0"/>
        </a:xfrm>
      </p:grpSpPr>
      <p:sp>
        <p:nvSpPr>
          <p:cNvPr id="8416" name="Google Shape;8416;p266: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8417" name="Google Shape;8417;p266: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26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438" name="Shape 8438"/>
        <p:cNvGrpSpPr/>
        <p:nvPr/>
      </p:nvGrpSpPr>
      <p:grpSpPr>
        <a:xfrm>
          <a:off x="0" y="0"/>
          <a:ext cx="0" cy="0"/>
          <a:chOff x="0" y="0"/>
          <a:chExt cx="0" cy="0"/>
        </a:xfrm>
      </p:grpSpPr>
      <p:sp>
        <p:nvSpPr>
          <p:cNvPr id="8439" name="Google Shape;8439;p267: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8440" name="Google Shape;8440;p267: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26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445" name="Shape 8445"/>
        <p:cNvGrpSpPr/>
        <p:nvPr/>
      </p:nvGrpSpPr>
      <p:grpSpPr>
        <a:xfrm>
          <a:off x="0" y="0"/>
          <a:ext cx="0" cy="0"/>
          <a:chOff x="0" y="0"/>
          <a:chExt cx="0" cy="0"/>
        </a:xfrm>
      </p:grpSpPr>
      <p:sp>
        <p:nvSpPr>
          <p:cNvPr id="8446" name="Google Shape;8446;p268: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8447" name="Google Shape;8447;p268: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26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458" name="Shape 8458"/>
        <p:cNvGrpSpPr/>
        <p:nvPr/>
      </p:nvGrpSpPr>
      <p:grpSpPr>
        <a:xfrm>
          <a:off x="0" y="0"/>
          <a:ext cx="0" cy="0"/>
          <a:chOff x="0" y="0"/>
          <a:chExt cx="0" cy="0"/>
        </a:xfrm>
      </p:grpSpPr>
      <p:sp>
        <p:nvSpPr>
          <p:cNvPr id="8459" name="Google Shape;8459;p269: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8460" name="Google Shape;8460;p269: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2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43" name="Shape 943"/>
        <p:cNvGrpSpPr/>
        <p:nvPr/>
      </p:nvGrpSpPr>
      <p:grpSpPr>
        <a:xfrm>
          <a:off x="0" y="0"/>
          <a:ext cx="0" cy="0"/>
          <a:chOff x="0" y="0"/>
          <a:chExt cx="0" cy="0"/>
        </a:xfrm>
      </p:grpSpPr>
      <p:sp>
        <p:nvSpPr>
          <p:cNvPr id="944" name="Google Shape;944;p27: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945" name="Google Shape;945;p27: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27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481" name="Shape 8481"/>
        <p:cNvGrpSpPr/>
        <p:nvPr/>
      </p:nvGrpSpPr>
      <p:grpSpPr>
        <a:xfrm>
          <a:off x="0" y="0"/>
          <a:ext cx="0" cy="0"/>
          <a:chOff x="0" y="0"/>
          <a:chExt cx="0" cy="0"/>
        </a:xfrm>
      </p:grpSpPr>
      <p:sp>
        <p:nvSpPr>
          <p:cNvPr id="8482" name="Google Shape;8482;p270: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8483" name="Google Shape;8483;p270: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27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499" name="Shape 8499"/>
        <p:cNvGrpSpPr/>
        <p:nvPr/>
      </p:nvGrpSpPr>
      <p:grpSpPr>
        <a:xfrm>
          <a:off x="0" y="0"/>
          <a:ext cx="0" cy="0"/>
          <a:chOff x="0" y="0"/>
          <a:chExt cx="0" cy="0"/>
        </a:xfrm>
      </p:grpSpPr>
      <p:sp>
        <p:nvSpPr>
          <p:cNvPr id="8500" name="Google Shape;8500;p271: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8501" name="Google Shape;8501;p271:notes"/>
          <p:cNvSpPr txBox="1"/>
          <p:nvPr>
            <p:ph idx="1" type="body"/>
          </p:nvPr>
        </p:nvSpPr>
        <p:spPr>
          <a:xfrm>
            <a:off x="685800" y="4400550"/>
            <a:ext cx="5486400" cy="3600450"/>
          </a:xfrm>
          <a:prstGeom prst="rect">
            <a:avLst/>
          </a:prstGeom>
          <a:noFill/>
          <a:ln>
            <a:noFill/>
          </a:ln>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8502" name="Google Shape;8502;p271:notes"/>
          <p:cNvSpPr txBox="1"/>
          <p:nvPr>
            <p:ph idx="12" type="sldNum"/>
          </p:nvPr>
        </p:nvSpPr>
        <p:spPr>
          <a:xfrm>
            <a:off x="3884613" y="8685213"/>
            <a:ext cx="2971800" cy="458787"/>
          </a:xfrm>
          <a:prstGeom prst="rect">
            <a:avLst/>
          </a:prstGeom>
          <a:noFill/>
          <a:ln>
            <a:noFill/>
          </a:ln>
        </p:spPr>
        <p:txBody>
          <a:bodyPr anchorCtr="0" anchor="b"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notes>
</file>

<file path=ppt/notesSlides/notesSlide27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518" name="Shape 8518"/>
        <p:cNvGrpSpPr/>
        <p:nvPr/>
      </p:nvGrpSpPr>
      <p:grpSpPr>
        <a:xfrm>
          <a:off x="0" y="0"/>
          <a:ext cx="0" cy="0"/>
          <a:chOff x="0" y="0"/>
          <a:chExt cx="0" cy="0"/>
        </a:xfrm>
      </p:grpSpPr>
      <p:sp>
        <p:nvSpPr>
          <p:cNvPr id="8519" name="Google Shape;8519;p272:notes"/>
          <p:cNvSpPr/>
          <p:nvPr>
            <p:ph idx="2" type="sldImg"/>
          </p:nvPr>
        </p:nvSpPr>
        <p:spPr>
          <a:xfrm>
            <a:off x="155575" y="574675"/>
            <a:ext cx="6621463" cy="3724275"/>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8520" name="Google Shape;8520;p272:notes"/>
          <p:cNvSpPr txBox="1"/>
          <p:nvPr>
            <p:ph idx="1" type="body"/>
          </p:nvPr>
        </p:nvSpPr>
        <p:spPr>
          <a:xfrm>
            <a:off x="685800" y="4400550"/>
            <a:ext cx="5486400" cy="3600450"/>
          </a:xfrm>
          <a:prstGeom prst="rect">
            <a:avLst/>
          </a:prstGeom>
          <a:noFill/>
          <a:ln>
            <a:noFill/>
          </a:ln>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8521" name="Google Shape;8521;p272:notes"/>
          <p:cNvSpPr txBox="1"/>
          <p:nvPr>
            <p:ph idx="12" type="sldNum"/>
          </p:nvPr>
        </p:nvSpPr>
        <p:spPr>
          <a:xfrm>
            <a:off x="3884613" y="8685213"/>
            <a:ext cx="2971800" cy="458787"/>
          </a:xfrm>
          <a:prstGeom prst="rect">
            <a:avLst/>
          </a:prstGeom>
          <a:noFill/>
          <a:ln>
            <a:noFill/>
          </a:ln>
        </p:spPr>
        <p:txBody>
          <a:bodyPr anchorCtr="0" anchor="b" bIns="45700" lIns="91425" spcFirstLastPara="1" rIns="91425" wrap="square" tIns="45700">
            <a:noAutofit/>
          </a:bodyPr>
          <a:lstStyle/>
          <a:p>
            <a:pPr indent="0" lvl="0" marL="0" rtl="0" algn="r">
              <a:spcBef>
                <a:spcPts val="0"/>
              </a:spcBef>
              <a:spcAft>
                <a:spcPts val="0"/>
              </a:spcAft>
              <a:buNone/>
            </a:pPr>
            <a:r>
              <a:rPr lang="en-US"/>
              <a:t>Notes view: </a:t>
            </a:r>
            <a:fld id="{00000000-1234-1234-1234-123412341234}" type="slidenum">
              <a:rPr lang="en-US"/>
              <a:t>‹#›</a:t>
            </a:fld>
            <a:endParaRPr/>
          </a:p>
        </p:txBody>
      </p:sp>
    </p:spTree>
  </p:cSld>
  <p:clrMapOvr>
    <a:masterClrMapping/>
  </p:clrMapOvr>
</p:notes>
</file>

<file path=ppt/notesSlides/notesSlide27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544" name="Shape 8544"/>
        <p:cNvGrpSpPr/>
        <p:nvPr/>
      </p:nvGrpSpPr>
      <p:grpSpPr>
        <a:xfrm>
          <a:off x="0" y="0"/>
          <a:ext cx="0" cy="0"/>
          <a:chOff x="0" y="0"/>
          <a:chExt cx="0" cy="0"/>
        </a:xfrm>
      </p:grpSpPr>
      <p:sp>
        <p:nvSpPr>
          <p:cNvPr id="8545" name="Google Shape;8545;p273: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8546" name="Google Shape;8546;p273: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27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551" name="Shape 8551"/>
        <p:cNvGrpSpPr/>
        <p:nvPr/>
      </p:nvGrpSpPr>
      <p:grpSpPr>
        <a:xfrm>
          <a:off x="0" y="0"/>
          <a:ext cx="0" cy="0"/>
          <a:chOff x="0" y="0"/>
          <a:chExt cx="0" cy="0"/>
        </a:xfrm>
      </p:grpSpPr>
      <p:sp>
        <p:nvSpPr>
          <p:cNvPr id="8552" name="Google Shape;8552;p274: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8553" name="Google Shape;8553;p274: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27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568" name="Shape 8568"/>
        <p:cNvGrpSpPr/>
        <p:nvPr/>
      </p:nvGrpSpPr>
      <p:grpSpPr>
        <a:xfrm>
          <a:off x="0" y="0"/>
          <a:ext cx="0" cy="0"/>
          <a:chOff x="0" y="0"/>
          <a:chExt cx="0" cy="0"/>
        </a:xfrm>
      </p:grpSpPr>
      <p:sp>
        <p:nvSpPr>
          <p:cNvPr id="8569" name="Google Shape;8569;p275: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8570" name="Google Shape;8570;p275:notes"/>
          <p:cNvSpPr txBox="1"/>
          <p:nvPr>
            <p:ph idx="1" type="body"/>
          </p:nvPr>
        </p:nvSpPr>
        <p:spPr>
          <a:xfrm>
            <a:off x="685800" y="4400550"/>
            <a:ext cx="5486400" cy="3600450"/>
          </a:xfrm>
          <a:prstGeom prst="rect">
            <a:avLst/>
          </a:prstGeom>
          <a:noFill/>
          <a:ln>
            <a:noFill/>
          </a:ln>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8571" name="Google Shape;8571;p275:notes"/>
          <p:cNvSpPr txBox="1"/>
          <p:nvPr>
            <p:ph idx="12" type="sldNum"/>
          </p:nvPr>
        </p:nvSpPr>
        <p:spPr>
          <a:xfrm>
            <a:off x="3884613" y="8685213"/>
            <a:ext cx="2971800" cy="458787"/>
          </a:xfrm>
          <a:prstGeom prst="rect">
            <a:avLst/>
          </a:prstGeom>
          <a:noFill/>
          <a:ln>
            <a:noFill/>
          </a:ln>
        </p:spPr>
        <p:txBody>
          <a:bodyPr anchorCtr="0" anchor="b"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notes>
</file>

<file path=ppt/notesSlides/notesSlide27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589" name="Shape 8589"/>
        <p:cNvGrpSpPr/>
        <p:nvPr/>
      </p:nvGrpSpPr>
      <p:grpSpPr>
        <a:xfrm>
          <a:off x="0" y="0"/>
          <a:ext cx="0" cy="0"/>
          <a:chOff x="0" y="0"/>
          <a:chExt cx="0" cy="0"/>
        </a:xfrm>
      </p:grpSpPr>
      <p:sp>
        <p:nvSpPr>
          <p:cNvPr id="8590" name="Google Shape;8590;p276: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8591" name="Google Shape;8591;p276:notes"/>
          <p:cNvSpPr txBox="1"/>
          <p:nvPr>
            <p:ph idx="1" type="body"/>
          </p:nvPr>
        </p:nvSpPr>
        <p:spPr>
          <a:xfrm>
            <a:off x="685800" y="4400550"/>
            <a:ext cx="5486400" cy="3600450"/>
          </a:xfrm>
          <a:prstGeom prst="rect">
            <a:avLst/>
          </a:prstGeom>
          <a:noFill/>
          <a:ln>
            <a:noFill/>
          </a:ln>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8592" name="Google Shape;8592;p276:notes"/>
          <p:cNvSpPr txBox="1"/>
          <p:nvPr>
            <p:ph idx="12" type="sldNum"/>
          </p:nvPr>
        </p:nvSpPr>
        <p:spPr>
          <a:xfrm>
            <a:off x="3884613" y="8685213"/>
            <a:ext cx="2971800" cy="458787"/>
          </a:xfrm>
          <a:prstGeom prst="rect">
            <a:avLst/>
          </a:prstGeom>
          <a:noFill/>
          <a:ln>
            <a:noFill/>
          </a:ln>
        </p:spPr>
        <p:txBody>
          <a:bodyPr anchorCtr="0" anchor="b"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notes>
</file>

<file path=ppt/notesSlides/notesSlide27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607" name="Shape 8607"/>
        <p:cNvGrpSpPr/>
        <p:nvPr/>
      </p:nvGrpSpPr>
      <p:grpSpPr>
        <a:xfrm>
          <a:off x="0" y="0"/>
          <a:ext cx="0" cy="0"/>
          <a:chOff x="0" y="0"/>
          <a:chExt cx="0" cy="0"/>
        </a:xfrm>
      </p:grpSpPr>
      <p:sp>
        <p:nvSpPr>
          <p:cNvPr id="8608" name="Google Shape;8608;p277: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8609" name="Google Shape;8609;p277: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27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628" name="Shape 8628"/>
        <p:cNvGrpSpPr/>
        <p:nvPr/>
      </p:nvGrpSpPr>
      <p:grpSpPr>
        <a:xfrm>
          <a:off x="0" y="0"/>
          <a:ext cx="0" cy="0"/>
          <a:chOff x="0" y="0"/>
          <a:chExt cx="0" cy="0"/>
        </a:xfrm>
      </p:grpSpPr>
      <p:sp>
        <p:nvSpPr>
          <p:cNvPr id="8629" name="Google Shape;8629;p278: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8630" name="Google Shape;8630;p278: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27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650" name="Shape 8650"/>
        <p:cNvGrpSpPr/>
        <p:nvPr/>
      </p:nvGrpSpPr>
      <p:grpSpPr>
        <a:xfrm>
          <a:off x="0" y="0"/>
          <a:ext cx="0" cy="0"/>
          <a:chOff x="0" y="0"/>
          <a:chExt cx="0" cy="0"/>
        </a:xfrm>
      </p:grpSpPr>
      <p:sp>
        <p:nvSpPr>
          <p:cNvPr id="8651" name="Google Shape;8651;p279: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8652" name="Google Shape;8652;p279: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2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62" name="Shape 962"/>
        <p:cNvGrpSpPr/>
        <p:nvPr/>
      </p:nvGrpSpPr>
      <p:grpSpPr>
        <a:xfrm>
          <a:off x="0" y="0"/>
          <a:ext cx="0" cy="0"/>
          <a:chOff x="0" y="0"/>
          <a:chExt cx="0" cy="0"/>
        </a:xfrm>
      </p:grpSpPr>
      <p:sp>
        <p:nvSpPr>
          <p:cNvPr id="963" name="Google Shape;963;p28: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964" name="Google Shape;964;p28: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28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657" name="Shape 8657"/>
        <p:cNvGrpSpPr/>
        <p:nvPr/>
      </p:nvGrpSpPr>
      <p:grpSpPr>
        <a:xfrm>
          <a:off x="0" y="0"/>
          <a:ext cx="0" cy="0"/>
          <a:chOff x="0" y="0"/>
          <a:chExt cx="0" cy="0"/>
        </a:xfrm>
      </p:grpSpPr>
      <p:sp>
        <p:nvSpPr>
          <p:cNvPr id="8658" name="Google Shape;8658;p280: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8659" name="Google Shape;8659;p280: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28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688" name="Shape 8688"/>
        <p:cNvGrpSpPr/>
        <p:nvPr/>
      </p:nvGrpSpPr>
      <p:grpSpPr>
        <a:xfrm>
          <a:off x="0" y="0"/>
          <a:ext cx="0" cy="0"/>
          <a:chOff x="0" y="0"/>
          <a:chExt cx="0" cy="0"/>
        </a:xfrm>
      </p:grpSpPr>
      <p:sp>
        <p:nvSpPr>
          <p:cNvPr id="8689" name="Google Shape;8689;p281: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8690" name="Google Shape;8690;p281: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28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714" name="Shape 8714"/>
        <p:cNvGrpSpPr/>
        <p:nvPr/>
      </p:nvGrpSpPr>
      <p:grpSpPr>
        <a:xfrm>
          <a:off x="0" y="0"/>
          <a:ext cx="0" cy="0"/>
          <a:chOff x="0" y="0"/>
          <a:chExt cx="0" cy="0"/>
        </a:xfrm>
      </p:grpSpPr>
      <p:sp>
        <p:nvSpPr>
          <p:cNvPr id="8715" name="Google Shape;8715;p282: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8716" name="Google Shape;8716;p282: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28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749" name="Shape 8749"/>
        <p:cNvGrpSpPr/>
        <p:nvPr/>
      </p:nvGrpSpPr>
      <p:grpSpPr>
        <a:xfrm>
          <a:off x="0" y="0"/>
          <a:ext cx="0" cy="0"/>
          <a:chOff x="0" y="0"/>
          <a:chExt cx="0" cy="0"/>
        </a:xfrm>
      </p:grpSpPr>
      <p:sp>
        <p:nvSpPr>
          <p:cNvPr id="8750" name="Google Shape;8750;p283: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8751" name="Google Shape;8751;p283: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28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795" name="Shape 8795"/>
        <p:cNvGrpSpPr/>
        <p:nvPr/>
      </p:nvGrpSpPr>
      <p:grpSpPr>
        <a:xfrm>
          <a:off x="0" y="0"/>
          <a:ext cx="0" cy="0"/>
          <a:chOff x="0" y="0"/>
          <a:chExt cx="0" cy="0"/>
        </a:xfrm>
      </p:grpSpPr>
      <p:sp>
        <p:nvSpPr>
          <p:cNvPr id="8796" name="Google Shape;8796;p284: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8797" name="Google Shape;8797;p284: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28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824" name="Shape 8824"/>
        <p:cNvGrpSpPr/>
        <p:nvPr/>
      </p:nvGrpSpPr>
      <p:grpSpPr>
        <a:xfrm>
          <a:off x="0" y="0"/>
          <a:ext cx="0" cy="0"/>
          <a:chOff x="0" y="0"/>
          <a:chExt cx="0" cy="0"/>
        </a:xfrm>
      </p:grpSpPr>
      <p:sp>
        <p:nvSpPr>
          <p:cNvPr id="8825" name="Google Shape;8825;p285: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8826" name="Google Shape;8826;p285: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28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862" name="Shape 8862"/>
        <p:cNvGrpSpPr/>
        <p:nvPr/>
      </p:nvGrpSpPr>
      <p:grpSpPr>
        <a:xfrm>
          <a:off x="0" y="0"/>
          <a:ext cx="0" cy="0"/>
          <a:chOff x="0" y="0"/>
          <a:chExt cx="0" cy="0"/>
        </a:xfrm>
      </p:grpSpPr>
      <p:sp>
        <p:nvSpPr>
          <p:cNvPr id="8863" name="Google Shape;8863;p286: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8864" name="Google Shape;8864;p286: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28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890" name="Shape 8890"/>
        <p:cNvGrpSpPr/>
        <p:nvPr/>
      </p:nvGrpSpPr>
      <p:grpSpPr>
        <a:xfrm>
          <a:off x="0" y="0"/>
          <a:ext cx="0" cy="0"/>
          <a:chOff x="0" y="0"/>
          <a:chExt cx="0" cy="0"/>
        </a:xfrm>
      </p:grpSpPr>
      <p:sp>
        <p:nvSpPr>
          <p:cNvPr id="8891" name="Google Shape;8891;p287: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8892" name="Google Shape;8892;p287: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28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917" name="Shape 8917"/>
        <p:cNvGrpSpPr/>
        <p:nvPr/>
      </p:nvGrpSpPr>
      <p:grpSpPr>
        <a:xfrm>
          <a:off x="0" y="0"/>
          <a:ext cx="0" cy="0"/>
          <a:chOff x="0" y="0"/>
          <a:chExt cx="0" cy="0"/>
        </a:xfrm>
      </p:grpSpPr>
      <p:sp>
        <p:nvSpPr>
          <p:cNvPr id="8918" name="Google Shape;8918;p288: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8919" name="Google Shape;8919;p288: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28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962" name="Shape 8962"/>
        <p:cNvGrpSpPr/>
        <p:nvPr/>
      </p:nvGrpSpPr>
      <p:grpSpPr>
        <a:xfrm>
          <a:off x="0" y="0"/>
          <a:ext cx="0" cy="0"/>
          <a:chOff x="0" y="0"/>
          <a:chExt cx="0" cy="0"/>
        </a:xfrm>
      </p:grpSpPr>
      <p:sp>
        <p:nvSpPr>
          <p:cNvPr id="8963" name="Google Shape;8963;p289: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8964" name="Google Shape;8964;p289: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2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85" name="Shape 985"/>
        <p:cNvGrpSpPr/>
        <p:nvPr/>
      </p:nvGrpSpPr>
      <p:grpSpPr>
        <a:xfrm>
          <a:off x="0" y="0"/>
          <a:ext cx="0" cy="0"/>
          <a:chOff x="0" y="0"/>
          <a:chExt cx="0" cy="0"/>
        </a:xfrm>
      </p:grpSpPr>
      <p:sp>
        <p:nvSpPr>
          <p:cNvPr id="986" name="Google Shape;986;p29: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987" name="Google Shape;987;p29: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29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995" name="Shape 8995"/>
        <p:cNvGrpSpPr/>
        <p:nvPr/>
      </p:nvGrpSpPr>
      <p:grpSpPr>
        <a:xfrm>
          <a:off x="0" y="0"/>
          <a:ext cx="0" cy="0"/>
          <a:chOff x="0" y="0"/>
          <a:chExt cx="0" cy="0"/>
        </a:xfrm>
      </p:grpSpPr>
      <p:sp>
        <p:nvSpPr>
          <p:cNvPr id="8996" name="Google Shape;8996;p290: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8997" name="Google Shape;8997;p290: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29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037" name="Shape 9037"/>
        <p:cNvGrpSpPr/>
        <p:nvPr/>
      </p:nvGrpSpPr>
      <p:grpSpPr>
        <a:xfrm>
          <a:off x="0" y="0"/>
          <a:ext cx="0" cy="0"/>
          <a:chOff x="0" y="0"/>
          <a:chExt cx="0" cy="0"/>
        </a:xfrm>
      </p:grpSpPr>
      <p:sp>
        <p:nvSpPr>
          <p:cNvPr id="9038" name="Google Shape;9038;p291: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9039" name="Google Shape;9039;p291: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29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067" name="Shape 9067"/>
        <p:cNvGrpSpPr/>
        <p:nvPr/>
      </p:nvGrpSpPr>
      <p:grpSpPr>
        <a:xfrm>
          <a:off x="0" y="0"/>
          <a:ext cx="0" cy="0"/>
          <a:chOff x="0" y="0"/>
          <a:chExt cx="0" cy="0"/>
        </a:xfrm>
      </p:grpSpPr>
      <p:sp>
        <p:nvSpPr>
          <p:cNvPr id="9068" name="Google Shape;9068;p292: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9069" name="Google Shape;9069;p292: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29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099" name="Shape 9099"/>
        <p:cNvGrpSpPr/>
        <p:nvPr/>
      </p:nvGrpSpPr>
      <p:grpSpPr>
        <a:xfrm>
          <a:off x="0" y="0"/>
          <a:ext cx="0" cy="0"/>
          <a:chOff x="0" y="0"/>
          <a:chExt cx="0" cy="0"/>
        </a:xfrm>
      </p:grpSpPr>
      <p:sp>
        <p:nvSpPr>
          <p:cNvPr id="9100" name="Google Shape;9100;p293: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9101" name="Google Shape;9101;p293: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29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132" name="Shape 9132"/>
        <p:cNvGrpSpPr/>
        <p:nvPr/>
      </p:nvGrpSpPr>
      <p:grpSpPr>
        <a:xfrm>
          <a:off x="0" y="0"/>
          <a:ext cx="0" cy="0"/>
          <a:chOff x="0" y="0"/>
          <a:chExt cx="0" cy="0"/>
        </a:xfrm>
      </p:grpSpPr>
      <p:sp>
        <p:nvSpPr>
          <p:cNvPr id="9133" name="Google Shape;9133;p294: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9134" name="Google Shape;9134;p294: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29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139" name="Shape 9139"/>
        <p:cNvGrpSpPr/>
        <p:nvPr/>
      </p:nvGrpSpPr>
      <p:grpSpPr>
        <a:xfrm>
          <a:off x="0" y="0"/>
          <a:ext cx="0" cy="0"/>
          <a:chOff x="0" y="0"/>
          <a:chExt cx="0" cy="0"/>
        </a:xfrm>
      </p:grpSpPr>
      <p:sp>
        <p:nvSpPr>
          <p:cNvPr id="9140" name="Google Shape;9140;p295: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9141" name="Google Shape;9141;p295: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29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157" name="Shape 9157"/>
        <p:cNvGrpSpPr/>
        <p:nvPr/>
      </p:nvGrpSpPr>
      <p:grpSpPr>
        <a:xfrm>
          <a:off x="0" y="0"/>
          <a:ext cx="0" cy="0"/>
          <a:chOff x="0" y="0"/>
          <a:chExt cx="0" cy="0"/>
        </a:xfrm>
      </p:grpSpPr>
      <p:sp>
        <p:nvSpPr>
          <p:cNvPr id="9158" name="Google Shape;9158;p296: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9159" name="Google Shape;9159;p296: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29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176" name="Shape 9176"/>
        <p:cNvGrpSpPr/>
        <p:nvPr/>
      </p:nvGrpSpPr>
      <p:grpSpPr>
        <a:xfrm>
          <a:off x="0" y="0"/>
          <a:ext cx="0" cy="0"/>
          <a:chOff x="0" y="0"/>
          <a:chExt cx="0" cy="0"/>
        </a:xfrm>
      </p:grpSpPr>
      <p:sp>
        <p:nvSpPr>
          <p:cNvPr id="9177" name="Google Shape;9177;p297: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9178" name="Google Shape;9178;p297: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29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206" name="Shape 9206"/>
        <p:cNvGrpSpPr/>
        <p:nvPr/>
      </p:nvGrpSpPr>
      <p:grpSpPr>
        <a:xfrm>
          <a:off x="0" y="0"/>
          <a:ext cx="0" cy="0"/>
          <a:chOff x="0" y="0"/>
          <a:chExt cx="0" cy="0"/>
        </a:xfrm>
      </p:grpSpPr>
      <p:sp>
        <p:nvSpPr>
          <p:cNvPr id="9207" name="Google Shape;9207;p298: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9208" name="Google Shape;9208;p298: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29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240" name="Shape 9240"/>
        <p:cNvGrpSpPr/>
        <p:nvPr/>
      </p:nvGrpSpPr>
      <p:grpSpPr>
        <a:xfrm>
          <a:off x="0" y="0"/>
          <a:ext cx="0" cy="0"/>
          <a:chOff x="0" y="0"/>
          <a:chExt cx="0" cy="0"/>
        </a:xfrm>
      </p:grpSpPr>
      <p:sp>
        <p:nvSpPr>
          <p:cNvPr id="9241" name="Google Shape;9241;p299: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9242" name="Google Shape;9242;p299: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77" name="Shape 177"/>
        <p:cNvGrpSpPr/>
        <p:nvPr/>
      </p:nvGrpSpPr>
      <p:grpSpPr>
        <a:xfrm>
          <a:off x="0" y="0"/>
          <a:ext cx="0" cy="0"/>
          <a:chOff x="0" y="0"/>
          <a:chExt cx="0" cy="0"/>
        </a:xfrm>
      </p:grpSpPr>
      <p:sp>
        <p:nvSpPr>
          <p:cNvPr id="178" name="Google Shape;178;p3: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179" name="Google Shape;179;p3: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3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12" name="Shape 1012"/>
        <p:cNvGrpSpPr/>
        <p:nvPr/>
      </p:nvGrpSpPr>
      <p:grpSpPr>
        <a:xfrm>
          <a:off x="0" y="0"/>
          <a:ext cx="0" cy="0"/>
          <a:chOff x="0" y="0"/>
          <a:chExt cx="0" cy="0"/>
        </a:xfrm>
      </p:grpSpPr>
      <p:sp>
        <p:nvSpPr>
          <p:cNvPr id="1013" name="Google Shape;1013;p30: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1014" name="Google Shape;1014;p30: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30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245" name="Shape 9245"/>
        <p:cNvGrpSpPr/>
        <p:nvPr/>
      </p:nvGrpSpPr>
      <p:grpSpPr>
        <a:xfrm>
          <a:off x="0" y="0"/>
          <a:ext cx="0" cy="0"/>
          <a:chOff x="0" y="0"/>
          <a:chExt cx="0" cy="0"/>
        </a:xfrm>
      </p:grpSpPr>
      <p:sp>
        <p:nvSpPr>
          <p:cNvPr id="9246" name="Google Shape;9246;p300: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9247" name="Google Shape;9247;p300: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3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19" name="Shape 1019"/>
        <p:cNvGrpSpPr/>
        <p:nvPr/>
      </p:nvGrpSpPr>
      <p:grpSpPr>
        <a:xfrm>
          <a:off x="0" y="0"/>
          <a:ext cx="0" cy="0"/>
          <a:chOff x="0" y="0"/>
          <a:chExt cx="0" cy="0"/>
        </a:xfrm>
      </p:grpSpPr>
      <p:sp>
        <p:nvSpPr>
          <p:cNvPr id="1020" name="Google Shape;1020;p31: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1021" name="Google Shape;1021;p31: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3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29" name="Shape 1029"/>
        <p:cNvGrpSpPr/>
        <p:nvPr/>
      </p:nvGrpSpPr>
      <p:grpSpPr>
        <a:xfrm>
          <a:off x="0" y="0"/>
          <a:ext cx="0" cy="0"/>
          <a:chOff x="0" y="0"/>
          <a:chExt cx="0" cy="0"/>
        </a:xfrm>
      </p:grpSpPr>
      <p:sp>
        <p:nvSpPr>
          <p:cNvPr id="1030" name="Google Shape;1030;p32: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1031" name="Google Shape;1031;p32: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3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40" name="Shape 1040"/>
        <p:cNvGrpSpPr/>
        <p:nvPr/>
      </p:nvGrpSpPr>
      <p:grpSpPr>
        <a:xfrm>
          <a:off x="0" y="0"/>
          <a:ext cx="0" cy="0"/>
          <a:chOff x="0" y="0"/>
          <a:chExt cx="0" cy="0"/>
        </a:xfrm>
      </p:grpSpPr>
      <p:sp>
        <p:nvSpPr>
          <p:cNvPr id="1041" name="Google Shape;1041;p33: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1042" name="Google Shape;1042;p33: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3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47" name="Shape 1047"/>
        <p:cNvGrpSpPr/>
        <p:nvPr/>
      </p:nvGrpSpPr>
      <p:grpSpPr>
        <a:xfrm>
          <a:off x="0" y="0"/>
          <a:ext cx="0" cy="0"/>
          <a:chOff x="0" y="0"/>
          <a:chExt cx="0" cy="0"/>
        </a:xfrm>
      </p:grpSpPr>
      <p:sp>
        <p:nvSpPr>
          <p:cNvPr id="1048" name="Google Shape;1048;p34: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1049" name="Google Shape;1049;p34: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3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57" name="Shape 1057"/>
        <p:cNvGrpSpPr/>
        <p:nvPr/>
      </p:nvGrpSpPr>
      <p:grpSpPr>
        <a:xfrm>
          <a:off x="0" y="0"/>
          <a:ext cx="0" cy="0"/>
          <a:chOff x="0" y="0"/>
          <a:chExt cx="0" cy="0"/>
        </a:xfrm>
      </p:grpSpPr>
      <p:sp>
        <p:nvSpPr>
          <p:cNvPr id="1058" name="Google Shape;1058;p35: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1059" name="Google Shape;1059;p35: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3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85" name="Shape 1085"/>
        <p:cNvGrpSpPr/>
        <p:nvPr/>
      </p:nvGrpSpPr>
      <p:grpSpPr>
        <a:xfrm>
          <a:off x="0" y="0"/>
          <a:ext cx="0" cy="0"/>
          <a:chOff x="0" y="0"/>
          <a:chExt cx="0" cy="0"/>
        </a:xfrm>
      </p:grpSpPr>
      <p:sp>
        <p:nvSpPr>
          <p:cNvPr id="1086" name="Google Shape;1086;p36: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1087" name="Google Shape;1087;p36: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3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97" name="Shape 1097"/>
        <p:cNvGrpSpPr/>
        <p:nvPr/>
      </p:nvGrpSpPr>
      <p:grpSpPr>
        <a:xfrm>
          <a:off x="0" y="0"/>
          <a:ext cx="0" cy="0"/>
          <a:chOff x="0" y="0"/>
          <a:chExt cx="0" cy="0"/>
        </a:xfrm>
      </p:grpSpPr>
      <p:sp>
        <p:nvSpPr>
          <p:cNvPr id="1098" name="Google Shape;1098;p37: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1099" name="Google Shape;1099;p37: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3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36" name="Shape 1136"/>
        <p:cNvGrpSpPr/>
        <p:nvPr/>
      </p:nvGrpSpPr>
      <p:grpSpPr>
        <a:xfrm>
          <a:off x="0" y="0"/>
          <a:ext cx="0" cy="0"/>
          <a:chOff x="0" y="0"/>
          <a:chExt cx="0" cy="0"/>
        </a:xfrm>
      </p:grpSpPr>
      <p:sp>
        <p:nvSpPr>
          <p:cNvPr id="1137" name="Google Shape;1137;p38: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1138" name="Google Shape;1138;p38: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3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50" name="Shape 1150"/>
        <p:cNvGrpSpPr/>
        <p:nvPr/>
      </p:nvGrpSpPr>
      <p:grpSpPr>
        <a:xfrm>
          <a:off x="0" y="0"/>
          <a:ext cx="0" cy="0"/>
          <a:chOff x="0" y="0"/>
          <a:chExt cx="0" cy="0"/>
        </a:xfrm>
      </p:grpSpPr>
      <p:sp>
        <p:nvSpPr>
          <p:cNvPr id="1151" name="Google Shape;1151;p39: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1152" name="Google Shape;1152;p39: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97" name="Shape 197"/>
        <p:cNvGrpSpPr/>
        <p:nvPr/>
      </p:nvGrpSpPr>
      <p:grpSpPr>
        <a:xfrm>
          <a:off x="0" y="0"/>
          <a:ext cx="0" cy="0"/>
          <a:chOff x="0" y="0"/>
          <a:chExt cx="0" cy="0"/>
        </a:xfrm>
      </p:grpSpPr>
      <p:sp>
        <p:nvSpPr>
          <p:cNvPr id="198" name="Google Shape;198;p4: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199" name="Google Shape;199;p4: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4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04" name="Shape 1204"/>
        <p:cNvGrpSpPr/>
        <p:nvPr/>
      </p:nvGrpSpPr>
      <p:grpSpPr>
        <a:xfrm>
          <a:off x="0" y="0"/>
          <a:ext cx="0" cy="0"/>
          <a:chOff x="0" y="0"/>
          <a:chExt cx="0" cy="0"/>
        </a:xfrm>
      </p:grpSpPr>
      <p:sp>
        <p:nvSpPr>
          <p:cNvPr id="1205" name="Google Shape;1205;p40: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1206" name="Google Shape;1206;p40: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4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20" name="Shape 1220"/>
        <p:cNvGrpSpPr/>
        <p:nvPr/>
      </p:nvGrpSpPr>
      <p:grpSpPr>
        <a:xfrm>
          <a:off x="0" y="0"/>
          <a:ext cx="0" cy="0"/>
          <a:chOff x="0" y="0"/>
          <a:chExt cx="0" cy="0"/>
        </a:xfrm>
      </p:grpSpPr>
      <p:sp>
        <p:nvSpPr>
          <p:cNvPr id="1221" name="Google Shape;1221;p41: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1222" name="Google Shape;1222;p41: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4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81" name="Shape 1281"/>
        <p:cNvGrpSpPr/>
        <p:nvPr/>
      </p:nvGrpSpPr>
      <p:grpSpPr>
        <a:xfrm>
          <a:off x="0" y="0"/>
          <a:ext cx="0" cy="0"/>
          <a:chOff x="0" y="0"/>
          <a:chExt cx="0" cy="0"/>
        </a:xfrm>
      </p:grpSpPr>
      <p:sp>
        <p:nvSpPr>
          <p:cNvPr id="1282" name="Google Shape;1282;p42: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1283" name="Google Shape;1283;p42: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4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34" name="Shape 1334"/>
        <p:cNvGrpSpPr/>
        <p:nvPr/>
      </p:nvGrpSpPr>
      <p:grpSpPr>
        <a:xfrm>
          <a:off x="0" y="0"/>
          <a:ext cx="0" cy="0"/>
          <a:chOff x="0" y="0"/>
          <a:chExt cx="0" cy="0"/>
        </a:xfrm>
      </p:grpSpPr>
      <p:sp>
        <p:nvSpPr>
          <p:cNvPr id="1335" name="Google Shape;1335;p43: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1336" name="Google Shape;1336;p43: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4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401" name="Shape 1401"/>
        <p:cNvGrpSpPr/>
        <p:nvPr/>
      </p:nvGrpSpPr>
      <p:grpSpPr>
        <a:xfrm>
          <a:off x="0" y="0"/>
          <a:ext cx="0" cy="0"/>
          <a:chOff x="0" y="0"/>
          <a:chExt cx="0" cy="0"/>
        </a:xfrm>
      </p:grpSpPr>
      <p:sp>
        <p:nvSpPr>
          <p:cNvPr id="1402" name="Google Shape;1402;p44: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1403" name="Google Shape;1403;p44: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4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408" name="Shape 1408"/>
        <p:cNvGrpSpPr/>
        <p:nvPr/>
      </p:nvGrpSpPr>
      <p:grpSpPr>
        <a:xfrm>
          <a:off x="0" y="0"/>
          <a:ext cx="0" cy="0"/>
          <a:chOff x="0" y="0"/>
          <a:chExt cx="0" cy="0"/>
        </a:xfrm>
      </p:grpSpPr>
      <p:sp>
        <p:nvSpPr>
          <p:cNvPr id="1409" name="Google Shape;1409;p45: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1410" name="Google Shape;1410;p45: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4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432" name="Shape 1432"/>
        <p:cNvGrpSpPr/>
        <p:nvPr/>
      </p:nvGrpSpPr>
      <p:grpSpPr>
        <a:xfrm>
          <a:off x="0" y="0"/>
          <a:ext cx="0" cy="0"/>
          <a:chOff x="0" y="0"/>
          <a:chExt cx="0" cy="0"/>
        </a:xfrm>
      </p:grpSpPr>
      <p:sp>
        <p:nvSpPr>
          <p:cNvPr id="1433" name="Google Shape;1433;p46: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1434" name="Google Shape;1434;p46: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4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478" name="Shape 1478"/>
        <p:cNvGrpSpPr/>
        <p:nvPr/>
      </p:nvGrpSpPr>
      <p:grpSpPr>
        <a:xfrm>
          <a:off x="0" y="0"/>
          <a:ext cx="0" cy="0"/>
          <a:chOff x="0" y="0"/>
          <a:chExt cx="0" cy="0"/>
        </a:xfrm>
      </p:grpSpPr>
      <p:sp>
        <p:nvSpPr>
          <p:cNvPr id="1479" name="Google Shape;1479;p47: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1480" name="Google Shape;1480;p47: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4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505" name="Shape 1505"/>
        <p:cNvGrpSpPr/>
        <p:nvPr/>
      </p:nvGrpSpPr>
      <p:grpSpPr>
        <a:xfrm>
          <a:off x="0" y="0"/>
          <a:ext cx="0" cy="0"/>
          <a:chOff x="0" y="0"/>
          <a:chExt cx="0" cy="0"/>
        </a:xfrm>
      </p:grpSpPr>
      <p:sp>
        <p:nvSpPr>
          <p:cNvPr id="1506" name="Google Shape;1506;p48: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1507" name="Google Shape;1507;p48: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4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564" name="Shape 1564"/>
        <p:cNvGrpSpPr/>
        <p:nvPr/>
      </p:nvGrpSpPr>
      <p:grpSpPr>
        <a:xfrm>
          <a:off x="0" y="0"/>
          <a:ext cx="0" cy="0"/>
          <a:chOff x="0" y="0"/>
          <a:chExt cx="0" cy="0"/>
        </a:xfrm>
      </p:grpSpPr>
      <p:sp>
        <p:nvSpPr>
          <p:cNvPr id="1565" name="Google Shape;1565;p49: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1566" name="Google Shape;1566;p49: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13" name="Shape 213"/>
        <p:cNvGrpSpPr/>
        <p:nvPr/>
      </p:nvGrpSpPr>
      <p:grpSpPr>
        <a:xfrm>
          <a:off x="0" y="0"/>
          <a:ext cx="0" cy="0"/>
          <a:chOff x="0" y="0"/>
          <a:chExt cx="0" cy="0"/>
        </a:xfrm>
      </p:grpSpPr>
      <p:sp>
        <p:nvSpPr>
          <p:cNvPr id="214" name="Google Shape;214;p5: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215" name="Google Shape;215;p5: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5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596" name="Shape 1596"/>
        <p:cNvGrpSpPr/>
        <p:nvPr/>
      </p:nvGrpSpPr>
      <p:grpSpPr>
        <a:xfrm>
          <a:off x="0" y="0"/>
          <a:ext cx="0" cy="0"/>
          <a:chOff x="0" y="0"/>
          <a:chExt cx="0" cy="0"/>
        </a:xfrm>
      </p:grpSpPr>
      <p:sp>
        <p:nvSpPr>
          <p:cNvPr id="1597" name="Google Shape;1597;p50: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1598" name="Google Shape;1598;p50: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5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668" name="Shape 1668"/>
        <p:cNvGrpSpPr/>
        <p:nvPr/>
      </p:nvGrpSpPr>
      <p:grpSpPr>
        <a:xfrm>
          <a:off x="0" y="0"/>
          <a:ext cx="0" cy="0"/>
          <a:chOff x="0" y="0"/>
          <a:chExt cx="0" cy="0"/>
        </a:xfrm>
      </p:grpSpPr>
      <p:sp>
        <p:nvSpPr>
          <p:cNvPr id="1669" name="Google Shape;1669;p51: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1670" name="Google Shape;1670;p51: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5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675" name="Shape 1675"/>
        <p:cNvGrpSpPr/>
        <p:nvPr/>
      </p:nvGrpSpPr>
      <p:grpSpPr>
        <a:xfrm>
          <a:off x="0" y="0"/>
          <a:ext cx="0" cy="0"/>
          <a:chOff x="0" y="0"/>
          <a:chExt cx="0" cy="0"/>
        </a:xfrm>
      </p:grpSpPr>
      <p:sp>
        <p:nvSpPr>
          <p:cNvPr id="1676" name="Google Shape;1676;p52: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1677" name="Google Shape;1677;p52: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5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685" name="Shape 1685"/>
        <p:cNvGrpSpPr/>
        <p:nvPr/>
      </p:nvGrpSpPr>
      <p:grpSpPr>
        <a:xfrm>
          <a:off x="0" y="0"/>
          <a:ext cx="0" cy="0"/>
          <a:chOff x="0" y="0"/>
          <a:chExt cx="0" cy="0"/>
        </a:xfrm>
      </p:grpSpPr>
      <p:sp>
        <p:nvSpPr>
          <p:cNvPr id="1686" name="Google Shape;1686;p53: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1687" name="Google Shape;1687;p53: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5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697" name="Shape 1697"/>
        <p:cNvGrpSpPr/>
        <p:nvPr/>
      </p:nvGrpSpPr>
      <p:grpSpPr>
        <a:xfrm>
          <a:off x="0" y="0"/>
          <a:ext cx="0" cy="0"/>
          <a:chOff x="0" y="0"/>
          <a:chExt cx="0" cy="0"/>
        </a:xfrm>
      </p:grpSpPr>
      <p:sp>
        <p:nvSpPr>
          <p:cNvPr id="1698" name="Google Shape;1698;p54: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1699" name="Google Shape;1699;p54: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5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711" name="Shape 1711"/>
        <p:cNvGrpSpPr/>
        <p:nvPr/>
      </p:nvGrpSpPr>
      <p:grpSpPr>
        <a:xfrm>
          <a:off x="0" y="0"/>
          <a:ext cx="0" cy="0"/>
          <a:chOff x="0" y="0"/>
          <a:chExt cx="0" cy="0"/>
        </a:xfrm>
      </p:grpSpPr>
      <p:sp>
        <p:nvSpPr>
          <p:cNvPr id="1712" name="Google Shape;1712;p55: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1713" name="Google Shape;1713;p55: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5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727" name="Shape 1727"/>
        <p:cNvGrpSpPr/>
        <p:nvPr/>
      </p:nvGrpSpPr>
      <p:grpSpPr>
        <a:xfrm>
          <a:off x="0" y="0"/>
          <a:ext cx="0" cy="0"/>
          <a:chOff x="0" y="0"/>
          <a:chExt cx="0" cy="0"/>
        </a:xfrm>
      </p:grpSpPr>
      <p:sp>
        <p:nvSpPr>
          <p:cNvPr id="1728" name="Google Shape;1728;p56: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1729" name="Google Shape;1729;p56: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5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734" name="Shape 1734"/>
        <p:cNvGrpSpPr/>
        <p:nvPr/>
      </p:nvGrpSpPr>
      <p:grpSpPr>
        <a:xfrm>
          <a:off x="0" y="0"/>
          <a:ext cx="0" cy="0"/>
          <a:chOff x="0" y="0"/>
          <a:chExt cx="0" cy="0"/>
        </a:xfrm>
      </p:grpSpPr>
      <p:sp>
        <p:nvSpPr>
          <p:cNvPr id="1735" name="Google Shape;1735;p57: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1736" name="Google Shape;1736;p57: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5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762" name="Shape 1762"/>
        <p:cNvGrpSpPr/>
        <p:nvPr/>
      </p:nvGrpSpPr>
      <p:grpSpPr>
        <a:xfrm>
          <a:off x="0" y="0"/>
          <a:ext cx="0" cy="0"/>
          <a:chOff x="0" y="0"/>
          <a:chExt cx="0" cy="0"/>
        </a:xfrm>
      </p:grpSpPr>
      <p:sp>
        <p:nvSpPr>
          <p:cNvPr id="1763" name="Google Shape;1763;p58: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1764" name="Google Shape;1764;p58: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5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801" name="Shape 1801"/>
        <p:cNvGrpSpPr/>
        <p:nvPr/>
      </p:nvGrpSpPr>
      <p:grpSpPr>
        <a:xfrm>
          <a:off x="0" y="0"/>
          <a:ext cx="0" cy="0"/>
          <a:chOff x="0" y="0"/>
          <a:chExt cx="0" cy="0"/>
        </a:xfrm>
      </p:grpSpPr>
      <p:sp>
        <p:nvSpPr>
          <p:cNvPr id="1802" name="Google Shape;1802;p59: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1803" name="Google Shape;1803;p59: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62" name="Shape 262"/>
        <p:cNvGrpSpPr/>
        <p:nvPr/>
      </p:nvGrpSpPr>
      <p:grpSpPr>
        <a:xfrm>
          <a:off x="0" y="0"/>
          <a:ext cx="0" cy="0"/>
          <a:chOff x="0" y="0"/>
          <a:chExt cx="0" cy="0"/>
        </a:xfrm>
      </p:grpSpPr>
      <p:sp>
        <p:nvSpPr>
          <p:cNvPr id="263" name="Google Shape;263;p6: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264" name="Google Shape;264;p6: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6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851" name="Shape 1851"/>
        <p:cNvGrpSpPr/>
        <p:nvPr/>
      </p:nvGrpSpPr>
      <p:grpSpPr>
        <a:xfrm>
          <a:off x="0" y="0"/>
          <a:ext cx="0" cy="0"/>
          <a:chOff x="0" y="0"/>
          <a:chExt cx="0" cy="0"/>
        </a:xfrm>
      </p:grpSpPr>
      <p:sp>
        <p:nvSpPr>
          <p:cNvPr id="1852" name="Google Shape;1852;p60: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1853" name="Google Shape;1853;p60: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6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912" name="Shape 1912"/>
        <p:cNvGrpSpPr/>
        <p:nvPr/>
      </p:nvGrpSpPr>
      <p:grpSpPr>
        <a:xfrm>
          <a:off x="0" y="0"/>
          <a:ext cx="0" cy="0"/>
          <a:chOff x="0" y="0"/>
          <a:chExt cx="0" cy="0"/>
        </a:xfrm>
      </p:grpSpPr>
      <p:sp>
        <p:nvSpPr>
          <p:cNvPr id="1913" name="Google Shape;1913;p61: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1914" name="Google Shape;1914;p61: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6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990" name="Shape 1990"/>
        <p:cNvGrpSpPr/>
        <p:nvPr/>
      </p:nvGrpSpPr>
      <p:grpSpPr>
        <a:xfrm>
          <a:off x="0" y="0"/>
          <a:ext cx="0" cy="0"/>
          <a:chOff x="0" y="0"/>
          <a:chExt cx="0" cy="0"/>
        </a:xfrm>
      </p:grpSpPr>
      <p:sp>
        <p:nvSpPr>
          <p:cNvPr id="1991" name="Google Shape;1991;p62: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1992" name="Google Shape;1992;p62: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6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997" name="Shape 1997"/>
        <p:cNvGrpSpPr/>
        <p:nvPr/>
      </p:nvGrpSpPr>
      <p:grpSpPr>
        <a:xfrm>
          <a:off x="0" y="0"/>
          <a:ext cx="0" cy="0"/>
          <a:chOff x="0" y="0"/>
          <a:chExt cx="0" cy="0"/>
        </a:xfrm>
      </p:grpSpPr>
      <p:sp>
        <p:nvSpPr>
          <p:cNvPr id="1998" name="Google Shape;1998;p63: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1999" name="Google Shape;1999;p63: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6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016" name="Shape 2016"/>
        <p:cNvGrpSpPr/>
        <p:nvPr/>
      </p:nvGrpSpPr>
      <p:grpSpPr>
        <a:xfrm>
          <a:off x="0" y="0"/>
          <a:ext cx="0" cy="0"/>
          <a:chOff x="0" y="0"/>
          <a:chExt cx="0" cy="0"/>
        </a:xfrm>
      </p:grpSpPr>
      <p:sp>
        <p:nvSpPr>
          <p:cNvPr id="2017" name="Google Shape;2017;p64: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2018" name="Google Shape;2018;p64: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6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042" name="Shape 2042"/>
        <p:cNvGrpSpPr/>
        <p:nvPr/>
      </p:nvGrpSpPr>
      <p:grpSpPr>
        <a:xfrm>
          <a:off x="0" y="0"/>
          <a:ext cx="0" cy="0"/>
          <a:chOff x="0" y="0"/>
          <a:chExt cx="0" cy="0"/>
        </a:xfrm>
      </p:grpSpPr>
      <p:sp>
        <p:nvSpPr>
          <p:cNvPr id="2043" name="Google Shape;2043;p65: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2044" name="Google Shape;2044;p65: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6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065" name="Shape 2065"/>
        <p:cNvGrpSpPr/>
        <p:nvPr/>
      </p:nvGrpSpPr>
      <p:grpSpPr>
        <a:xfrm>
          <a:off x="0" y="0"/>
          <a:ext cx="0" cy="0"/>
          <a:chOff x="0" y="0"/>
          <a:chExt cx="0" cy="0"/>
        </a:xfrm>
      </p:grpSpPr>
      <p:sp>
        <p:nvSpPr>
          <p:cNvPr id="2066" name="Google Shape;2066;p66: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2067" name="Google Shape;2067;p66: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6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097" name="Shape 2097"/>
        <p:cNvGrpSpPr/>
        <p:nvPr/>
      </p:nvGrpSpPr>
      <p:grpSpPr>
        <a:xfrm>
          <a:off x="0" y="0"/>
          <a:ext cx="0" cy="0"/>
          <a:chOff x="0" y="0"/>
          <a:chExt cx="0" cy="0"/>
        </a:xfrm>
      </p:grpSpPr>
      <p:sp>
        <p:nvSpPr>
          <p:cNvPr id="2098" name="Google Shape;2098;p67: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2099" name="Google Shape;2099;p67: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6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124" name="Shape 2124"/>
        <p:cNvGrpSpPr/>
        <p:nvPr/>
      </p:nvGrpSpPr>
      <p:grpSpPr>
        <a:xfrm>
          <a:off x="0" y="0"/>
          <a:ext cx="0" cy="0"/>
          <a:chOff x="0" y="0"/>
          <a:chExt cx="0" cy="0"/>
        </a:xfrm>
      </p:grpSpPr>
      <p:sp>
        <p:nvSpPr>
          <p:cNvPr id="2125" name="Google Shape;2125;p68: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2126" name="Google Shape;2126;p68: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6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162" name="Shape 2162"/>
        <p:cNvGrpSpPr/>
        <p:nvPr/>
      </p:nvGrpSpPr>
      <p:grpSpPr>
        <a:xfrm>
          <a:off x="0" y="0"/>
          <a:ext cx="0" cy="0"/>
          <a:chOff x="0" y="0"/>
          <a:chExt cx="0" cy="0"/>
        </a:xfrm>
      </p:grpSpPr>
      <p:sp>
        <p:nvSpPr>
          <p:cNvPr id="2163" name="Google Shape;2163;p69: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2164" name="Google Shape;2164;p69: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27" name="Shape 327"/>
        <p:cNvGrpSpPr/>
        <p:nvPr/>
      </p:nvGrpSpPr>
      <p:grpSpPr>
        <a:xfrm>
          <a:off x="0" y="0"/>
          <a:ext cx="0" cy="0"/>
          <a:chOff x="0" y="0"/>
          <a:chExt cx="0" cy="0"/>
        </a:xfrm>
      </p:grpSpPr>
      <p:sp>
        <p:nvSpPr>
          <p:cNvPr id="328" name="Google Shape;328;p7: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329" name="Google Shape;329;p7: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7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193" name="Shape 2193"/>
        <p:cNvGrpSpPr/>
        <p:nvPr/>
      </p:nvGrpSpPr>
      <p:grpSpPr>
        <a:xfrm>
          <a:off x="0" y="0"/>
          <a:ext cx="0" cy="0"/>
          <a:chOff x="0" y="0"/>
          <a:chExt cx="0" cy="0"/>
        </a:xfrm>
      </p:grpSpPr>
      <p:sp>
        <p:nvSpPr>
          <p:cNvPr id="2194" name="Google Shape;2194;p70: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2195" name="Google Shape;2195;p70: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7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237" name="Shape 2237"/>
        <p:cNvGrpSpPr/>
        <p:nvPr/>
      </p:nvGrpSpPr>
      <p:grpSpPr>
        <a:xfrm>
          <a:off x="0" y="0"/>
          <a:ext cx="0" cy="0"/>
          <a:chOff x="0" y="0"/>
          <a:chExt cx="0" cy="0"/>
        </a:xfrm>
      </p:grpSpPr>
      <p:sp>
        <p:nvSpPr>
          <p:cNvPr id="2238" name="Google Shape;2238;p71: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2239" name="Google Shape;2239;p71: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7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244" name="Shape 2244"/>
        <p:cNvGrpSpPr/>
        <p:nvPr/>
      </p:nvGrpSpPr>
      <p:grpSpPr>
        <a:xfrm>
          <a:off x="0" y="0"/>
          <a:ext cx="0" cy="0"/>
          <a:chOff x="0" y="0"/>
          <a:chExt cx="0" cy="0"/>
        </a:xfrm>
      </p:grpSpPr>
      <p:sp>
        <p:nvSpPr>
          <p:cNvPr id="2245" name="Google Shape;2245;p72: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2246" name="Google Shape;2246;p72: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7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264" name="Shape 2264"/>
        <p:cNvGrpSpPr/>
        <p:nvPr/>
      </p:nvGrpSpPr>
      <p:grpSpPr>
        <a:xfrm>
          <a:off x="0" y="0"/>
          <a:ext cx="0" cy="0"/>
          <a:chOff x="0" y="0"/>
          <a:chExt cx="0" cy="0"/>
        </a:xfrm>
      </p:grpSpPr>
      <p:sp>
        <p:nvSpPr>
          <p:cNvPr id="2265" name="Google Shape;2265;p73: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2266" name="Google Shape;2266;p73: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7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289" name="Shape 2289"/>
        <p:cNvGrpSpPr/>
        <p:nvPr/>
      </p:nvGrpSpPr>
      <p:grpSpPr>
        <a:xfrm>
          <a:off x="0" y="0"/>
          <a:ext cx="0" cy="0"/>
          <a:chOff x="0" y="0"/>
          <a:chExt cx="0" cy="0"/>
        </a:xfrm>
      </p:grpSpPr>
      <p:sp>
        <p:nvSpPr>
          <p:cNvPr id="2290" name="Google Shape;2290;p74: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2291" name="Google Shape;2291;p74: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7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319" name="Shape 2319"/>
        <p:cNvGrpSpPr/>
        <p:nvPr/>
      </p:nvGrpSpPr>
      <p:grpSpPr>
        <a:xfrm>
          <a:off x="0" y="0"/>
          <a:ext cx="0" cy="0"/>
          <a:chOff x="0" y="0"/>
          <a:chExt cx="0" cy="0"/>
        </a:xfrm>
      </p:grpSpPr>
      <p:sp>
        <p:nvSpPr>
          <p:cNvPr id="2320" name="Google Shape;2320;p75: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2321" name="Google Shape;2321;p75: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7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326" name="Shape 2326"/>
        <p:cNvGrpSpPr/>
        <p:nvPr/>
      </p:nvGrpSpPr>
      <p:grpSpPr>
        <a:xfrm>
          <a:off x="0" y="0"/>
          <a:ext cx="0" cy="0"/>
          <a:chOff x="0" y="0"/>
          <a:chExt cx="0" cy="0"/>
        </a:xfrm>
      </p:grpSpPr>
      <p:sp>
        <p:nvSpPr>
          <p:cNvPr id="2327" name="Google Shape;2327;p76: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2328" name="Google Shape;2328;p76: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7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352" name="Shape 2352"/>
        <p:cNvGrpSpPr/>
        <p:nvPr/>
      </p:nvGrpSpPr>
      <p:grpSpPr>
        <a:xfrm>
          <a:off x="0" y="0"/>
          <a:ext cx="0" cy="0"/>
          <a:chOff x="0" y="0"/>
          <a:chExt cx="0" cy="0"/>
        </a:xfrm>
      </p:grpSpPr>
      <p:sp>
        <p:nvSpPr>
          <p:cNvPr id="2353" name="Google Shape;2353;p77: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2354" name="Google Shape;2354;p77: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7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388" name="Shape 2388"/>
        <p:cNvGrpSpPr/>
        <p:nvPr/>
      </p:nvGrpSpPr>
      <p:grpSpPr>
        <a:xfrm>
          <a:off x="0" y="0"/>
          <a:ext cx="0" cy="0"/>
          <a:chOff x="0" y="0"/>
          <a:chExt cx="0" cy="0"/>
        </a:xfrm>
      </p:grpSpPr>
      <p:sp>
        <p:nvSpPr>
          <p:cNvPr id="2389" name="Google Shape;2389;p78: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2390" name="Google Shape;2390;p78: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7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434" name="Shape 2434"/>
        <p:cNvGrpSpPr/>
        <p:nvPr/>
      </p:nvGrpSpPr>
      <p:grpSpPr>
        <a:xfrm>
          <a:off x="0" y="0"/>
          <a:ext cx="0" cy="0"/>
          <a:chOff x="0" y="0"/>
          <a:chExt cx="0" cy="0"/>
        </a:xfrm>
      </p:grpSpPr>
      <p:sp>
        <p:nvSpPr>
          <p:cNvPr id="2435" name="Google Shape;2435;p79: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2436" name="Google Shape;2436;p79: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16" name="Shape 416"/>
        <p:cNvGrpSpPr/>
        <p:nvPr/>
      </p:nvGrpSpPr>
      <p:grpSpPr>
        <a:xfrm>
          <a:off x="0" y="0"/>
          <a:ext cx="0" cy="0"/>
          <a:chOff x="0" y="0"/>
          <a:chExt cx="0" cy="0"/>
        </a:xfrm>
      </p:grpSpPr>
      <p:sp>
        <p:nvSpPr>
          <p:cNvPr id="417" name="Google Shape;417;p8: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418" name="Google Shape;418;p8: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8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490" name="Shape 2490"/>
        <p:cNvGrpSpPr/>
        <p:nvPr/>
      </p:nvGrpSpPr>
      <p:grpSpPr>
        <a:xfrm>
          <a:off x="0" y="0"/>
          <a:ext cx="0" cy="0"/>
          <a:chOff x="0" y="0"/>
          <a:chExt cx="0" cy="0"/>
        </a:xfrm>
      </p:grpSpPr>
      <p:sp>
        <p:nvSpPr>
          <p:cNvPr id="2491" name="Google Shape;2491;p80: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2492" name="Google Shape;2492;p80: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8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497" name="Shape 2497"/>
        <p:cNvGrpSpPr/>
        <p:nvPr/>
      </p:nvGrpSpPr>
      <p:grpSpPr>
        <a:xfrm>
          <a:off x="0" y="0"/>
          <a:ext cx="0" cy="0"/>
          <a:chOff x="0" y="0"/>
          <a:chExt cx="0" cy="0"/>
        </a:xfrm>
      </p:grpSpPr>
      <p:sp>
        <p:nvSpPr>
          <p:cNvPr id="2498" name="Google Shape;2498;p81: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2499" name="Google Shape;2499;p81: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8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515" name="Shape 2515"/>
        <p:cNvGrpSpPr/>
        <p:nvPr/>
      </p:nvGrpSpPr>
      <p:grpSpPr>
        <a:xfrm>
          <a:off x="0" y="0"/>
          <a:ext cx="0" cy="0"/>
          <a:chOff x="0" y="0"/>
          <a:chExt cx="0" cy="0"/>
        </a:xfrm>
      </p:grpSpPr>
      <p:sp>
        <p:nvSpPr>
          <p:cNvPr id="2516" name="Google Shape;2516;p82: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2517" name="Google Shape;2517;p82: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8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537" name="Shape 2537"/>
        <p:cNvGrpSpPr/>
        <p:nvPr/>
      </p:nvGrpSpPr>
      <p:grpSpPr>
        <a:xfrm>
          <a:off x="0" y="0"/>
          <a:ext cx="0" cy="0"/>
          <a:chOff x="0" y="0"/>
          <a:chExt cx="0" cy="0"/>
        </a:xfrm>
      </p:grpSpPr>
      <p:sp>
        <p:nvSpPr>
          <p:cNvPr id="2538" name="Google Shape;2538;p83: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2539" name="Google Shape;2539;p83: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8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565" name="Shape 2565"/>
        <p:cNvGrpSpPr/>
        <p:nvPr/>
      </p:nvGrpSpPr>
      <p:grpSpPr>
        <a:xfrm>
          <a:off x="0" y="0"/>
          <a:ext cx="0" cy="0"/>
          <a:chOff x="0" y="0"/>
          <a:chExt cx="0" cy="0"/>
        </a:xfrm>
      </p:grpSpPr>
      <p:sp>
        <p:nvSpPr>
          <p:cNvPr id="2566" name="Google Shape;2566;p84: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2567" name="Google Shape;2567;p84: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8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598" name="Shape 2598"/>
        <p:cNvGrpSpPr/>
        <p:nvPr/>
      </p:nvGrpSpPr>
      <p:grpSpPr>
        <a:xfrm>
          <a:off x="0" y="0"/>
          <a:ext cx="0" cy="0"/>
          <a:chOff x="0" y="0"/>
          <a:chExt cx="0" cy="0"/>
        </a:xfrm>
      </p:grpSpPr>
      <p:sp>
        <p:nvSpPr>
          <p:cNvPr id="2599" name="Google Shape;2599;p85: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2600" name="Google Shape;2600;p85: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8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641" name="Shape 2641"/>
        <p:cNvGrpSpPr/>
        <p:nvPr/>
      </p:nvGrpSpPr>
      <p:grpSpPr>
        <a:xfrm>
          <a:off x="0" y="0"/>
          <a:ext cx="0" cy="0"/>
          <a:chOff x="0" y="0"/>
          <a:chExt cx="0" cy="0"/>
        </a:xfrm>
      </p:grpSpPr>
      <p:sp>
        <p:nvSpPr>
          <p:cNvPr id="2642" name="Google Shape;2642;p86: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2643" name="Google Shape;2643;p86: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8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690" name="Shape 2690"/>
        <p:cNvGrpSpPr/>
        <p:nvPr/>
      </p:nvGrpSpPr>
      <p:grpSpPr>
        <a:xfrm>
          <a:off x="0" y="0"/>
          <a:ext cx="0" cy="0"/>
          <a:chOff x="0" y="0"/>
          <a:chExt cx="0" cy="0"/>
        </a:xfrm>
      </p:grpSpPr>
      <p:sp>
        <p:nvSpPr>
          <p:cNvPr id="2691" name="Google Shape;2691;p87: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2692" name="Google Shape;2692;p87: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8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745" name="Shape 2745"/>
        <p:cNvGrpSpPr/>
        <p:nvPr/>
      </p:nvGrpSpPr>
      <p:grpSpPr>
        <a:xfrm>
          <a:off x="0" y="0"/>
          <a:ext cx="0" cy="0"/>
          <a:chOff x="0" y="0"/>
          <a:chExt cx="0" cy="0"/>
        </a:xfrm>
      </p:grpSpPr>
      <p:sp>
        <p:nvSpPr>
          <p:cNvPr id="2746" name="Google Shape;2746;p88: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2747" name="Google Shape;2747;p88: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8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752" name="Shape 2752"/>
        <p:cNvGrpSpPr/>
        <p:nvPr/>
      </p:nvGrpSpPr>
      <p:grpSpPr>
        <a:xfrm>
          <a:off x="0" y="0"/>
          <a:ext cx="0" cy="0"/>
          <a:chOff x="0" y="0"/>
          <a:chExt cx="0" cy="0"/>
        </a:xfrm>
      </p:grpSpPr>
      <p:sp>
        <p:nvSpPr>
          <p:cNvPr id="2753" name="Google Shape;2753;p89: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2754" name="Google Shape;2754;p89: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23" name="Shape 423"/>
        <p:cNvGrpSpPr/>
        <p:nvPr/>
      </p:nvGrpSpPr>
      <p:grpSpPr>
        <a:xfrm>
          <a:off x="0" y="0"/>
          <a:ext cx="0" cy="0"/>
          <a:chOff x="0" y="0"/>
          <a:chExt cx="0" cy="0"/>
        </a:xfrm>
      </p:grpSpPr>
      <p:sp>
        <p:nvSpPr>
          <p:cNvPr id="424" name="Google Shape;424;p9: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425" name="Google Shape;425;p9: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9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767" name="Shape 2767"/>
        <p:cNvGrpSpPr/>
        <p:nvPr/>
      </p:nvGrpSpPr>
      <p:grpSpPr>
        <a:xfrm>
          <a:off x="0" y="0"/>
          <a:ext cx="0" cy="0"/>
          <a:chOff x="0" y="0"/>
          <a:chExt cx="0" cy="0"/>
        </a:xfrm>
      </p:grpSpPr>
      <p:sp>
        <p:nvSpPr>
          <p:cNvPr id="2768" name="Google Shape;2768;p90: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2769" name="Google Shape;2769;p90: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9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787" name="Shape 2787"/>
        <p:cNvGrpSpPr/>
        <p:nvPr/>
      </p:nvGrpSpPr>
      <p:grpSpPr>
        <a:xfrm>
          <a:off x="0" y="0"/>
          <a:ext cx="0" cy="0"/>
          <a:chOff x="0" y="0"/>
          <a:chExt cx="0" cy="0"/>
        </a:xfrm>
      </p:grpSpPr>
      <p:sp>
        <p:nvSpPr>
          <p:cNvPr id="2788" name="Google Shape;2788;p91: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2789" name="Google Shape;2789;p91: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9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818" name="Shape 2818"/>
        <p:cNvGrpSpPr/>
        <p:nvPr/>
      </p:nvGrpSpPr>
      <p:grpSpPr>
        <a:xfrm>
          <a:off x="0" y="0"/>
          <a:ext cx="0" cy="0"/>
          <a:chOff x="0" y="0"/>
          <a:chExt cx="0" cy="0"/>
        </a:xfrm>
      </p:grpSpPr>
      <p:sp>
        <p:nvSpPr>
          <p:cNvPr id="2819" name="Google Shape;2819;p92: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2820" name="Google Shape;2820;p92: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9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825" name="Shape 2825"/>
        <p:cNvGrpSpPr/>
        <p:nvPr/>
      </p:nvGrpSpPr>
      <p:grpSpPr>
        <a:xfrm>
          <a:off x="0" y="0"/>
          <a:ext cx="0" cy="0"/>
          <a:chOff x="0" y="0"/>
          <a:chExt cx="0" cy="0"/>
        </a:xfrm>
      </p:grpSpPr>
      <p:sp>
        <p:nvSpPr>
          <p:cNvPr id="2826" name="Google Shape;2826;p93: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2827" name="Google Shape;2827;p93: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9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862" name="Shape 2862"/>
        <p:cNvGrpSpPr/>
        <p:nvPr/>
      </p:nvGrpSpPr>
      <p:grpSpPr>
        <a:xfrm>
          <a:off x="0" y="0"/>
          <a:ext cx="0" cy="0"/>
          <a:chOff x="0" y="0"/>
          <a:chExt cx="0" cy="0"/>
        </a:xfrm>
      </p:grpSpPr>
      <p:sp>
        <p:nvSpPr>
          <p:cNvPr id="2863" name="Google Shape;2863;p94: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2864" name="Google Shape;2864;p94: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9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905" name="Shape 2905"/>
        <p:cNvGrpSpPr/>
        <p:nvPr/>
      </p:nvGrpSpPr>
      <p:grpSpPr>
        <a:xfrm>
          <a:off x="0" y="0"/>
          <a:ext cx="0" cy="0"/>
          <a:chOff x="0" y="0"/>
          <a:chExt cx="0" cy="0"/>
        </a:xfrm>
      </p:grpSpPr>
      <p:sp>
        <p:nvSpPr>
          <p:cNvPr id="2906" name="Google Shape;2906;p95: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2907" name="Google Shape;2907;p95: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9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955" name="Shape 2955"/>
        <p:cNvGrpSpPr/>
        <p:nvPr/>
      </p:nvGrpSpPr>
      <p:grpSpPr>
        <a:xfrm>
          <a:off x="0" y="0"/>
          <a:ext cx="0" cy="0"/>
          <a:chOff x="0" y="0"/>
          <a:chExt cx="0" cy="0"/>
        </a:xfrm>
      </p:grpSpPr>
      <p:sp>
        <p:nvSpPr>
          <p:cNvPr id="2956" name="Google Shape;2956;p96: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2957" name="Google Shape;2957;p96: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9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011" name="Shape 3011"/>
        <p:cNvGrpSpPr/>
        <p:nvPr/>
      </p:nvGrpSpPr>
      <p:grpSpPr>
        <a:xfrm>
          <a:off x="0" y="0"/>
          <a:ext cx="0" cy="0"/>
          <a:chOff x="0" y="0"/>
          <a:chExt cx="0" cy="0"/>
        </a:xfrm>
      </p:grpSpPr>
      <p:sp>
        <p:nvSpPr>
          <p:cNvPr id="3012" name="Google Shape;3012;p97: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3013" name="Google Shape;3013;p97: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9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033" name="Shape 3033"/>
        <p:cNvGrpSpPr/>
        <p:nvPr/>
      </p:nvGrpSpPr>
      <p:grpSpPr>
        <a:xfrm>
          <a:off x="0" y="0"/>
          <a:ext cx="0" cy="0"/>
          <a:chOff x="0" y="0"/>
          <a:chExt cx="0" cy="0"/>
        </a:xfrm>
      </p:grpSpPr>
      <p:sp>
        <p:nvSpPr>
          <p:cNvPr id="3034" name="Google Shape;3034;p98: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3035" name="Google Shape;3035;p98: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9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060" name="Shape 3060"/>
        <p:cNvGrpSpPr/>
        <p:nvPr/>
      </p:nvGrpSpPr>
      <p:grpSpPr>
        <a:xfrm>
          <a:off x="0" y="0"/>
          <a:ext cx="0" cy="0"/>
          <a:chOff x="0" y="0"/>
          <a:chExt cx="0" cy="0"/>
        </a:xfrm>
      </p:grpSpPr>
      <p:sp>
        <p:nvSpPr>
          <p:cNvPr id="3061" name="Google Shape;3061;p99: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3062" name="Google Shape;3062;p99: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3.jpg"/></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0.png"/></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3.jpg"/></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ver Slide" type="title">
  <p:cSld name="TITLE">
    <p:spTree>
      <p:nvGrpSpPr>
        <p:cNvPr id="14" name="Shape 14"/>
        <p:cNvGrpSpPr/>
        <p:nvPr/>
      </p:nvGrpSpPr>
      <p:grpSpPr>
        <a:xfrm>
          <a:off x="0" y="0"/>
          <a:ext cx="0" cy="0"/>
          <a:chOff x="0" y="0"/>
          <a:chExt cx="0" cy="0"/>
        </a:xfrm>
      </p:grpSpPr>
      <p:pic>
        <p:nvPicPr>
          <p:cNvPr id="15" name="Google Shape;15;p302"/>
          <p:cNvPicPr preferRelativeResize="0"/>
          <p:nvPr/>
        </p:nvPicPr>
        <p:blipFill rotWithShape="1">
          <a:blip r:embed="rId2">
            <a:alphaModFix/>
          </a:blip>
          <a:srcRect b="37188" l="0" r="0" t="0"/>
          <a:stretch/>
        </p:blipFill>
        <p:spPr>
          <a:xfrm>
            <a:off x="0" y="0"/>
            <a:ext cx="12192000" cy="5105400"/>
          </a:xfrm>
          <a:prstGeom prst="rect">
            <a:avLst/>
          </a:prstGeom>
          <a:noFill/>
          <a:ln>
            <a:noFill/>
          </a:ln>
        </p:spPr>
      </p:pic>
      <p:sp>
        <p:nvSpPr>
          <p:cNvPr id="16" name="Google Shape;16;p302"/>
          <p:cNvSpPr/>
          <p:nvPr/>
        </p:nvSpPr>
        <p:spPr>
          <a:xfrm>
            <a:off x="554138" y="1463040"/>
            <a:ext cx="11083724" cy="3642360"/>
          </a:xfrm>
          <a:prstGeom prst="rect">
            <a:avLst/>
          </a:prstGeom>
          <a:gradFill>
            <a:gsLst>
              <a:gs pos="0">
                <a:schemeClr val="accent1"/>
              </a:gs>
              <a:gs pos="100000">
                <a:srgbClr val="0A331F"/>
              </a:gs>
            </a:gsLst>
            <a:lin ang="5400000" scaled="0"/>
          </a:gra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b="0" i="0" sz="1800" u="none" cap="none" strike="noStrike">
              <a:solidFill>
                <a:schemeClr val="lt1"/>
              </a:solidFill>
              <a:latin typeface="Arial"/>
              <a:ea typeface="Arial"/>
              <a:cs typeface="Arial"/>
              <a:sym typeface="Arial"/>
            </a:endParaRPr>
          </a:p>
        </p:txBody>
      </p:sp>
      <p:sp>
        <p:nvSpPr>
          <p:cNvPr id="17" name="Google Shape;17;p302"/>
          <p:cNvSpPr txBox="1"/>
          <p:nvPr>
            <p:ph type="ctrTitle"/>
          </p:nvPr>
        </p:nvSpPr>
        <p:spPr>
          <a:xfrm>
            <a:off x="979016" y="2240280"/>
            <a:ext cx="10176664" cy="2697480"/>
          </a:xfrm>
          <a:prstGeom prst="rect">
            <a:avLst/>
          </a:prstGeom>
          <a:noFill/>
          <a:ln>
            <a:noFill/>
          </a:ln>
        </p:spPr>
        <p:txBody>
          <a:bodyPr anchorCtr="0" anchor="b" bIns="0" lIns="0" spcFirstLastPara="1" rIns="0" wrap="square" tIns="0">
            <a:normAutofit/>
          </a:bodyPr>
          <a:lstStyle>
            <a:lvl1pPr lvl="0" algn="ctr">
              <a:lnSpc>
                <a:spcPct val="90000"/>
              </a:lnSpc>
              <a:spcBef>
                <a:spcPts val="0"/>
              </a:spcBef>
              <a:spcAft>
                <a:spcPts val="0"/>
              </a:spcAft>
              <a:buClr>
                <a:schemeClr val="lt1"/>
              </a:buClr>
              <a:buSzPts val="7200"/>
              <a:buFont typeface="Arial"/>
              <a:buNone/>
              <a:defRPr sz="7200">
                <a:solidFill>
                  <a:schemeClr val="lt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18" name="Google Shape;18;p302"/>
          <p:cNvSpPr txBox="1"/>
          <p:nvPr>
            <p:ph idx="1" type="subTitle"/>
          </p:nvPr>
        </p:nvSpPr>
        <p:spPr>
          <a:xfrm>
            <a:off x="979016" y="5262879"/>
            <a:ext cx="10176664" cy="701041"/>
          </a:xfrm>
          <a:prstGeom prst="rect">
            <a:avLst/>
          </a:prstGeom>
          <a:noFill/>
          <a:ln>
            <a:noFill/>
          </a:ln>
        </p:spPr>
        <p:txBody>
          <a:bodyPr anchorCtr="0" anchor="t" bIns="0" lIns="0" spcFirstLastPara="1" rIns="0" wrap="square" tIns="0">
            <a:normAutofit/>
          </a:bodyPr>
          <a:lstStyle>
            <a:lvl1pPr lvl="0" algn="ctr">
              <a:lnSpc>
                <a:spcPct val="90000"/>
              </a:lnSpc>
              <a:spcBef>
                <a:spcPts val="1000"/>
              </a:spcBef>
              <a:spcAft>
                <a:spcPts val="0"/>
              </a:spcAft>
              <a:buSzPts val="2400"/>
              <a:buNone/>
              <a:defRPr sz="2400"/>
            </a:lvl1pPr>
            <a:lvl2pPr lvl="1" algn="ctr">
              <a:lnSpc>
                <a:spcPct val="90000"/>
              </a:lnSpc>
              <a:spcBef>
                <a:spcPts val="500"/>
              </a:spcBef>
              <a:spcAft>
                <a:spcPts val="0"/>
              </a:spcAft>
              <a:buSzPts val="2000"/>
              <a:buNone/>
              <a:defRPr sz="2000"/>
            </a:lvl2pPr>
            <a:lvl3pPr lvl="2" algn="ctr">
              <a:lnSpc>
                <a:spcPct val="90000"/>
              </a:lnSpc>
              <a:spcBef>
                <a:spcPts val="500"/>
              </a:spcBef>
              <a:spcAft>
                <a:spcPts val="0"/>
              </a:spcAft>
              <a:buSzPts val="1800"/>
              <a:buNone/>
              <a:defRPr sz="1800"/>
            </a:lvl3pPr>
            <a:lvl4pPr lvl="3" algn="ctr">
              <a:lnSpc>
                <a:spcPct val="90000"/>
              </a:lnSpc>
              <a:spcBef>
                <a:spcPts val="500"/>
              </a:spcBef>
              <a:spcAft>
                <a:spcPts val="0"/>
              </a:spcAft>
              <a:buSzPts val="1600"/>
              <a:buNone/>
              <a:defRPr sz="1600"/>
            </a:lvl4pPr>
            <a:lvl5pPr lvl="4" algn="ctr">
              <a:lnSpc>
                <a:spcPct val="90000"/>
              </a:lnSpc>
              <a:spcBef>
                <a:spcPts val="500"/>
              </a:spcBef>
              <a:spcAft>
                <a:spcPts val="0"/>
              </a:spcAft>
              <a:buSzPts val="1600"/>
              <a:buNone/>
              <a:defRPr sz="1600"/>
            </a:lvl5pPr>
            <a:lvl6pPr lvl="5" algn="ctr">
              <a:lnSpc>
                <a:spcPct val="90000"/>
              </a:lnSpc>
              <a:spcBef>
                <a:spcPts val="5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p:txBody>
      </p:sp>
      <p:sp>
        <p:nvSpPr>
          <p:cNvPr id="19" name="Google Shape;19;p302"/>
          <p:cNvSpPr txBox="1"/>
          <p:nvPr>
            <p:ph idx="12" type="sldNum"/>
          </p:nvPr>
        </p:nvSpPr>
        <p:spPr>
          <a:xfrm>
            <a:off x="10690860" y="6349068"/>
            <a:ext cx="963882" cy="251764"/>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a:lvl1pPr>
            <a:lvl2pPr indent="0" lvl="1" marL="0" algn="r">
              <a:spcBef>
                <a:spcPts val="0"/>
              </a:spcBef>
              <a:buNone/>
              <a:defRPr/>
            </a:lvl2pPr>
            <a:lvl3pPr indent="0" lvl="2" marL="0" algn="r">
              <a:spcBef>
                <a:spcPts val="0"/>
              </a:spcBef>
              <a:buNone/>
              <a:defRPr/>
            </a:lvl3pPr>
            <a:lvl4pPr indent="0" lvl="3" marL="0" algn="r">
              <a:spcBef>
                <a:spcPts val="0"/>
              </a:spcBef>
              <a:buNone/>
              <a:defRPr/>
            </a:lvl4pPr>
            <a:lvl5pPr indent="0" lvl="4" marL="0" algn="r">
              <a:spcBef>
                <a:spcPts val="0"/>
              </a:spcBef>
              <a:buNone/>
              <a:defRPr/>
            </a:lvl5pPr>
            <a:lvl6pPr indent="0" lvl="5" marL="0" algn="r">
              <a:spcBef>
                <a:spcPts val="0"/>
              </a:spcBef>
              <a:buNone/>
              <a:defRPr/>
            </a:lvl6pPr>
            <a:lvl7pPr indent="0" lvl="6" marL="0" algn="r">
              <a:spcBef>
                <a:spcPts val="0"/>
              </a:spcBef>
              <a:buNone/>
              <a:defRPr/>
            </a:lvl7pPr>
            <a:lvl8pPr indent="0" lvl="7" marL="0" algn="r">
              <a:spcBef>
                <a:spcPts val="0"/>
              </a:spcBef>
              <a:buNone/>
              <a:defRPr/>
            </a:lvl8pPr>
            <a:lvl9pPr indent="0" lvl="8" marL="0" algn="r">
              <a:spcBef>
                <a:spcPts val="0"/>
              </a:spcBef>
              <a:buNone/>
              <a:defRPr/>
            </a:lvl9p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One-Third Gray LHS">
  <p:cSld name="One-Third Gray LHS">
    <p:bg>
      <p:bgPr>
        <a:solidFill>
          <a:schemeClr val="lt2"/>
        </a:solidFill>
      </p:bgPr>
    </p:bg>
    <p:spTree>
      <p:nvGrpSpPr>
        <p:cNvPr id="87" name="Shape 87"/>
        <p:cNvGrpSpPr/>
        <p:nvPr/>
      </p:nvGrpSpPr>
      <p:grpSpPr>
        <a:xfrm>
          <a:off x="0" y="0"/>
          <a:ext cx="0" cy="0"/>
          <a:chOff x="0" y="0"/>
          <a:chExt cx="0" cy="0"/>
        </a:xfrm>
      </p:grpSpPr>
      <p:sp>
        <p:nvSpPr>
          <p:cNvPr id="88" name="Google Shape;88;p311"/>
          <p:cNvSpPr/>
          <p:nvPr/>
        </p:nvSpPr>
        <p:spPr>
          <a:xfrm>
            <a:off x="0" y="0"/>
            <a:ext cx="4058268" cy="6858000"/>
          </a:xfrm>
          <a:prstGeom prst="rect">
            <a:avLst/>
          </a:prstGeom>
          <a:solidFill>
            <a:srgbClr val="DBDBDB"/>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89" name="Google Shape;89;p311"/>
          <p:cNvSpPr txBox="1"/>
          <p:nvPr>
            <p:ph type="title"/>
          </p:nvPr>
        </p:nvSpPr>
        <p:spPr>
          <a:xfrm>
            <a:off x="571018" y="365126"/>
            <a:ext cx="3117062" cy="2073274"/>
          </a:xfrm>
          <a:prstGeom prst="rect">
            <a:avLst/>
          </a:prstGeom>
          <a:noFill/>
          <a:ln>
            <a:noFill/>
          </a:ln>
        </p:spPr>
        <p:txBody>
          <a:bodyPr anchorCtr="0" anchor="b" bIns="0" lIns="0" spcFirstLastPara="1" rIns="0" wrap="square" tIns="0">
            <a:normAutofit/>
          </a:bodyPr>
          <a:lstStyle>
            <a:lvl1pPr lvl="0" algn="l">
              <a:lnSpc>
                <a:spcPct val="9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90" name="Google Shape;90;p311"/>
          <p:cNvSpPr txBox="1"/>
          <p:nvPr>
            <p:ph idx="1" type="body"/>
          </p:nvPr>
        </p:nvSpPr>
        <p:spPr>
          <a:xfrm>
            <a:off x="4629286" y="365126"/>
            <a:ext cx="6991696" cy="5732178"/>
          </a:xfrm>
          <a:prstGeom prst="rect">
            <a:avLst/>
          </a:prstGeom>
          <a:noFill/>
          <a:ln>
            <a:noFill/>
          </a:ln>
        </p:spPr>
        <p:txBody>
          <a:bodyPr anchorCtr="0" anchor="t" bIns="45700" lIns="91425" spcFirstLastPara="1" rIns="91425" wrap="square" tIns="45700">
            <a:normAutofit/>
          </a:bodyPr>
          <a:lstStyle>
            <a:lvl1pPr indent="-342900" lvl="0" marL="457200" algn="l">
              <a:lnSpc>
                <a:spcPct val="90000"/>
              </a:lnSpc>
              <a:spcBef>
                <a:spcPts val="1000"/>
              </a:spcBef>
              <a:spcAft>
                <a:spcPts val="0"/>
              </a:spcAft>
              <a:buSzPts val="1800"/>
              <a:buChar char="•"/>
              <a:defRPr/>
            </a:lvl1pPr>
            <a:lvl2pPr indent="-342900" lvl="1" marL="914400" algn="l">
              <a:lnSpc>
                <a:spcPct val="90000"/>
              </a:lnSpc>
              <a:spcBef>
                <a:spcPts val="500"/>
              </a:spcBef>
              <a:spcAft>
                <a:spcPts val="0"/>
              </a:spcAft>
              <a:buSzPts val="1800"/>
              <a:buChar char="•"/>
              <a:defRPr/>
            </a:lvl2pPr>
            <a:lvl3pPr indent="-342900" lvl="2" marL="1371600" algn="l">
              <a:lnSpc>
                <a:spcPct val="90000"/>
              </a:lnSpc>
              <a:spcBef>
                <a:spcPts val="500"/>
              </a:spcBef>
              <a:spcAft>
                <a:spcPts val="0"/>
              </a:spcAft>
              <a:buSzPts val="1800"/>
              <a:buChar char="•"/>
              <a:defRPr/>
            </a:lvl3pPr>
            <a:lvl4pPr indent="-342900" lvl="3" marL="1828800" algn="l">
              <a:lnSpc>
                <a:spcPct val="90000"/>
              </a:lnSpc>
              <a:spcBef>
                <a:spcPts val="500"/>
              </a:spcBef>
              <a:spcAft>
                <a:spcPts val="0"/>
              </a:spcAft>
              <a:buSzPts val="1800"/>
              <a:buChar char="•"/>
              <a:defRPr/>
            </a:lvl4pPr>
            <a:lvl5pPr indent="-342900" lvl="4" marL="2286000" algn="l">
              <a:lnSpc>
                <a:spcPct val="90000"/>
              </a:lnSpc>
              <a:spcBef>
                <a:spcPts val="500"/>
              </a:spcBef>
              <a:spcAft>
                <a:spcPts val="0"/>
              </a:spcAft>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91" name="Google Shape;91;p311"/>
          <p:cNvSpPr txBox="1"/>
          <p:nvPr>
            <p:ph idx="11" type="ftr"/>
          </p:nvPr>
        </p:nvSpPr>
        <p:spPr>
          <a:xfrm>
            <a:off x="571018" y="6078315"/>
            <a:ext cx="3117062" cy="522517"/>
          </a:xfrm>
          <a:prstGeom prst="rect">
            <a:avLst/>
          </a:prstGeom>
          <a:noFill/>
          <a:ln>
            <a:noFill/>
          </a:ln>
        </p:spPr>
        <p:txBody>
          <a:bodyPr anchorCtr="0" anchor="b" bIns="0" lIns="0" spcFirstLastPara="1" rIns="0" wrap="square" tIns="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92" name="Google Shape;92;p311"/>
          <p:cNvSpPr txBox="1"/>
          <p:nvPr>
            <p:ph idx="12" type="sldNum"/>
          </p:nvPr>
        </p:nvSpPr>
        <p:spPr>
          <a:xfrm>
            <a:off x="10690860" y="6349068"/>
            <a:ext cx="963882" cy="251764"/>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a:lvl1pPr>
            <a:lvl2pPr indent="0" lvl="1" marL="0" algn="r">
              <a:spcBef>
                <a:spcPts val="0"/>
              </a:spcBef>
              <a:buNone/>
              <a:defRPr/>
            </a:lvl2pPr>
            <a:lvl3pPr indent="0" lvl="2" marL="0" algn="r">
              <a:spcBef>
                <a:spcPts val="0"/>
              </a:spcBef>
              <a:buNone/>
              <a:defRPr/>
            </a:lvl3pPr>
            <a:lvl4pPr indent="0" lvl="3" marL="0" algn="r">
              <a:spcBef>
                <a:spcPts val="0"/>
              </a:spcBef>
              <a:buNone/>
              <a:defRPr/>
            </a:lvl4pPr>
            <a:lvl5pPr indent="0" lvl="4" marL="0" algn="r">
              <a:spcBef>
                <a:spcPts val="0"/>
              </a:spcBef>
              <a:buNone/>
              <a:defRPr/>
            </a:lvl5pPr>
            <a:lvl6pPr indent="0" lvl="5" marL="0" algn="r">
              <a:spcBef>
                <a:spcPts val="0"/>
              </a:spcBef>
              <a:buNone/>
              <a:defRPr/>
            </a:lvl6pPr>
            <a:lvl7pPr indent="0" lvl="6" marL="0" algn="r">
              <a:spcBef>
                <a:spcPts val="0"/>
              </a:spcBef>
              <a:buNone/>
              <a:defRPr/>
            </a:lvl7pPr>
            <a:lvl8pPr indent="0" lvl="7" marL="0" algn="r">
              <a:spcBef>
                <a:spcPts val="0"/>
              </a:spcBef>
              <a:buNone/>
              <a:defRPr/>
            </a:lvl8pPr>
            <a:lvl9pPr indent="0" lvl="8" marL="0" algn="r">
              <a:spcBef>
                <a:spcPts val="0"/>
              </a:spcBef>
              <a:buNone/>
              <a:defRPr/>
            </a:lvl9p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Half Green ">
  <p:cSld name="Half Green ">
    <p:spTree>
      <p:nvGrpSpPr>
        <p:cNvPr id="93" name="Shape 93"/>
        <p:cNvGrpSpPr/>
        <p:nvPr/>
      </p:nvGrpSpPr>
      <p:grpSpPr>
        <a:xfrm>
          <a:off x="0" y="0"/>
          <a:ext cx="0" cy="0"/>
          <a:chOff x="0" y="0"/>
          <a:chExt cx="0" cy="0"/>
        </a:xfrm>
      </p:grpSpPr>
      <p:sp>
        <p:nvSpPr>
          <p:cNvPr id="94" name="Google Shape;94;p312"/>
          <p:cNvSpPr/>
          <p:nvPr/>
        </p:nvSpPr>
        <p:spPr>
          <a:xfrm>
            <a:off x="0" y="0"/>
            <a:ext cx="6096000" cy="6858000"/>
          </a:xfrm>
          <a:prstGeom prst="rect">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95" name="Google Shape;95;p312"/>
          <p:cNvSpPr txBox="1"/>
          <p:nvPr>
            <p:ph idx="12" type="sldNum"/>
          </p:nvPr>
        </p:nvSpPr>
        <p:spPr>
          <a:xfrm>
            <a:off x="10690860" y="6349068"/>
            <a:ext cx="963882" cy="251764"/>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a:lvl1pPr>
            <a:lvl2pPr indent="0" lvl="1" marL="0" algn="r">
              <a:spcBef>
                <a:spcPts val="0"/>
              </a:spcBef>
              <a:buNone/>
              <a:defRPr/>
            </a:lvl2pPr>
            <a:lvl3pPr indent="0" lvl="2" marL="0" algn="r">
              <a:spcBef>
                <a:spcPts val="0"/>
              </a:spcBef>
              <a:buNone/>
              <a:defRPr/>
            </a:lvl3pPr>
            <a:lvl4pPr indent="0" lvl="3" marL="0" algn="r">
              <a:spcBef>
                <a:spcPts val="0"/>
              </a:spcBef>
              <a:buNone/>
              <a:defRPr/>
            </a:lvl4pPr>
            <a:lvl5pPr indent="0" lvl="4" marL="0" algn="r">
              <a:spcBef>
                <a:spcPts val="0"/>
              </a:spcBef>
              <a:buNone/>
              <a:defRPr/>
            </a:lvl5pPr>
            <a:lvl6pPr indent="0" lvl="5" marL="0" algn="r">
              <a:spcBef>
                <a:spcPts val="0"/>
              </a:spcBef>
              <a:buNone/>
              <a:defRPr/>
            </a:lvl6pPr>
            <a:lvl7pPr indent="0" lvl="6" marL="0" algn="r">
              <a:spcBef>
                <a:spcPts val="0"/>
              </a:spcBef>
              <a:buNone/>
              <a:defRPr/>
            </a:lvl7pPr>
            <a:lvl8pPr indent="0" lvl="7" marL="0" algn="r">
              <a:spcBef>
                <a:spcPts val="0"/>
              </a:spcBef>
              <a:buNone/>
              <a:defRPr/>
            </a:lvl8pPr>
            <a:lvl9pPr indent="0" lvl="8" marL="0" algn="r">
              <a:spcBef>
                <a:spcPts val="0"/>
              </a:spcBef>
              <a:buNone/>
              <a:defRPr/>
            </a:lvl9pPr>
          </a:lstStyle>
          <a:p>
            <a:pPr indent="0" lvl="0" marL="0" rtl="0" algn="r">
              <a:spcBef>
                <a:spcPts val="0"/>
              </a:spcBef>
              <a:spcAft>
                <a:spcPts val="0"/>
              </a:spcAft>
              <a:buNone/>
            </a:pPr>
            <a:fld id="{00000000-1234-1234-1234-123412341234}" type="slidenum">
              <a:rPr lang="en-US"/>
              <a:t>‹#›</a:t>
            </a:fld>
            <a:endParaRPr/>
          </a:p>
        </p:txBody>
      </p:sp>
      <p:sp>
        <p:nvSpPr>
          <p:cNvPr id="96" name="Google Shape;96;p312"/>
          <p:cNvSpPr txBox="1"/>
          <p:nvPr>
            <p:ph idx="11" type="ftr"/>
          </p:nvPr>
        </p:nvSpPr>
        <p:spPr>
          <a:xfrm>
            <a:off x="571018" y="6078315"/>
            <a:ext cx="5281142" cy="522517"/>
          </a:xfrm>
          <a:prstGeom prst="rect">
            <a:avLst/>
          </a:prstGeom>
          <a:noFill/>
          <a:ln>
            <a:noFill/>
          </a:ln>
        </p:spPr>
        <p:txBody>
          <a:bodyPr anchorCtr="0" anchor="b" bIns="0" lIns="0" spcFirstLastPara="1" rIns="0" wrap="square" tIns="0">
            <a:noAutofit/>
          </a:bodyPr>
          <a:lstStyle>
            <a:lvl1pPr lvl="0" algn="l">
              <a:spcBef>
                <a:spcPts val="0"/>
              </a:spcBef>
              <a:spcAft>
                <a:spcPts val="0"/>
              </a:spcAft>
              <a:buSzPts val="1400"/>
              <a:buNone/>
              <a:defRPr>
                <a:solidFill>
                  <a:schemeClr val="lt1"/>
                </a:solidFill>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97" name="Google Shape;97;p312"/>
          <p:cNvSpPr txBox="1"/>
          <p:nvPr>
            <p:ph type="title"/>
          </p:nvPr>
        </p:nvSpPr>
        <p:spPr>
          <a:xfrm>
            <a:off x="571018" y="365126"/>
            <a:ext cx="5281142" cy="578772"/>
          </a:xfrm>
          <a:prstGeom prst="rect">
            <a:avLst/>
          </a:prstGeom>
          <a:noFill/>
          <a:ln>
            <a:noFill/>
          </a:ln>
        </p:spPr>
        <p:txBody>
          <a:bodyPr anchorCtr="0" anchor="b" bIns="0" lIns="0" spcFirstLastPara="1" rIns="0" wrap="square" tIns="0">
            <a:normAutofit/>
          </a:bodyPr>
          <a:lstStyle>
            <a:lvl1pPr lvl="0" algn="l">
              <a:lnSpc>
                <a:spcPct val="90000"/>
              </a:lnSpc>
              <a:spcBef>
                <a:spcPts val="0"/>
              </a:spcBef>
              <a:spcAft>
                <a:spcPts val="0"/>
              </a:spcAft>
              <a:buClr>
                <a:schemeClr val="lt1"/>
              </a:buClr>
              <a:buSzPts val="2800"/>
              <a:buFont typeface="Arial"/>
              <a:buNone/>
              <a:defRPr sz="2800">
                <a:solidFill>
                  <a:schemeClr val="lt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One-Third Green (Gray BG)">
  <p:cSld name="One-Third Green (Gray BG)">
    <p:bg>
      <p:bgPr>
        <a:solidFill>
          <a:schemeClr val="lt2"/>
        </a:solidFill>
      </p:bgPr>
    </p:bg>
    <p:spTree>
      <p:nvGrpSpPr>
        <p:cNvPr id="98" name="Shape 98"/>
        <p:cNvGrpSpPr/>
        <p:nvPr/>
      </p:nvGrpSpPr>
      <p:grpSpPr>
        <a:xfrm>
          <a:off x="0" y="0"/>
          <a:ext cx="0" cy="0"/>
          <a:chOff x="0" y="0"/>
          <a:chExt cx="0" cy="0"/>
        </a:xfrm>
      </p:grpSpPr>
      <p:sp>
        <p:nvSpPr>
          <p:cNvPr id="99" name="Google Shape;99;p313"/>
          <p:cNvSpPr/>
          <p:nvPr/>
        </p:nvSpPr>
        <p:spPr>
          <a:xfrm>
            <a:off x="8133732" y="0"/>
            <a:ext cx="4058268" cy="6858000"/>
          </a:xfrm>
          <a:prstGeom prst="rect">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100" name="Google Shape;100;p313"/>
          <p:cNvSpPr txBox="1"/>
          <p:nvPr>
            <p:ph type="title"/>
          </p:nvPr>
        </p:nvSpPr>
        <p:spPr>
          <a:xfrm>
            <a:off x="571018" y="365126"/>
            <a:ext cx="7323302" cy="578772"/>
          </a:xfrm>
          <a:prstGeom prst="rect">
            <a:avLst/>
          </a:prstGeom>
          <a:noFill/>
          <a:ln>
            <a:noFill/>
          </a:ln>
        </p:spPr>
        <p:txBody>
          <a:bodyPr anchorCtr="0" anchor="b" bIns="0" lIns="0" spcFirstLastPara="1" rIns="0" wrap="square" tIns="0">
            <a:normAutofit/>
          </a:bodyPr>
          <a:lstStyle>
            <a:lvl1pPr lvl="0" algn="l">
              <a:lnSpc>
                <a:spcPct val="9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101" name="Google Shape;101;p313"/>
          <p:cNvSpPr txBox="1"/>
          <p:nvPr>
            <p:ph idx="11" type="ftr"/>
          </p:nvPr>
        </p:nvSpPr>
        <p:spPr>
          <a:xfrm>
            <a:off x="571018" y="6078315"/>
            <a:ext cx="7323302" cy="522517"/>
          </a:xfrm>
          <a:prstGeom prst="rect">
            <a:avLst/>
          </a:prstGeom>
          <a:noFill/>
          <a:ln>
            <a:noFill/>
          </a:ln>
        </p:spPr>
        <p:txBody>
          <a:bodyPr anchorCtr="0" anchor="b" bIns="0" lIns="0" spcFirstLastPara="1" rIns="0" wrap="square" tIns="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102" name="Google Shape;102;p313"/>
          <p:cNvSpPr txBox="1"/>
          <p:nvPr>
            <p:ph idx="12" type="sldNum"/>
          </p:nvPr>
        </p:nvSpPr>
        <p:spPr>
          <a:xfrm>
            <a:off x="10690860" y="6349068"/>
            <a:ext cx="963882" cy="251764"/>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sz="1200">
                <a:solidFill>
                  <a:schemeClr val="lt1"/>
                </a:solidFill>
                <a:latin typeface="Arial"/>
                <a:ea typeface="Arial"/>
                <a:cs typeface="Arial"/>
                <a:sym typeface="Arial"/>
              </a:defRPr>
            </a:lvl1pPr>
            <a:lvl2pPr indent="0" lvl="1" marL="0" algn="r">
              <a:spcBef>
                <a:spcPts val="0"/>
              </a:spcBef>
              <a:buNone/>
              <a:defRPr sz="1200">
                <a:solidFill>
                  <a:schemeClr val="lt1"/>
                </a:solidFill>
                <a:latin typeface="Arial"/>
                <a:ea typeface="Arial"/>
                <a:cs typeface="Arial"/>
                <a:sym typeface="Arial"/>
              </a:defRPr>
            </a:lvl2pPr>
            <a:lvl3pPr indent="0" lvl="2" marL="0" algn="r">
              <a:spcBef>
                <a:spcPts val="0"/>
              </a:spcBef>
              <a:buNone/>
              <a:defRPr sz="1200">
                <a:solidFill>
                  <a:schemeClr val="lt1"/>
                </a:solidFill>
                <a:latin typeface="Arial"/>
                <a:ea typeface="Arial"/>
                <a:cs typeface="Arial"/>
                <a:sym typeface="Arial"/>
              </a:defRPr>
            </a:lvl3pPr>
            <a:lvl4pPr indent="0" lvl="3" marL="0" algn="r">
              <a:spcBef>
                <a:spcPts val="0"/>
              </a:spcBef>
              <a:buNone/>
              <a:defRPr sz="1200">
                <a:solidFill>
                  <a:schemeClr val="lt1"/>
                </a:solidFill>
                <a:latin typeface="Arial"/>
                <a:ea typeface="Arial"/>
                <a:cs typeface="Arial"/>
                <a:sym typeface="Arial"/>
              </a:defRPr>
            </a:lvl4pPr>
            <a:lvl5pPr indent="0" lvl="4" marL="0" algn="r">
              <a:spcBef>
                <a:spcPts val="0"/>
              </a:spcBef>
              <a:buNone/>
              <a:defRPr sz="1200">
                <a:solidFill>
                  <a:schemeClr val="lt1"/>
                </a:solidFill>
                <a:latin typeface="Arial"/>
                <a:ea typeface="Arial"/>
                <a:cs typeface="Arial"/>
                <a:sym typeface="Arial"/>
              </a:defRPr>
            </a:lvl5pPr>
            <a:lvl6pPr indent="0" lvl="5" marL="0" algn="r">
              <a:spcBef>
                <a:spcPts val="0"/>
              </a:spcBef>
              <a:buNone/>
              <a:defRPr sz="1200">
                <a:solidFill>
                  <a:schemeClr val="lt1"/>
                </a:solidFill>
                <a:latin typeface="Arial"/>
                <a:ea typeface="Arial"/>
                <a:cs typeface="Arial"/>
                <a:sym typeface="Arial"/>
              </a:defRPr>
            </a:lvl6pPr>
            <a:lvl7pPr indent="0" lvl="6" marL="0" algn="r">
              <a:spcBef>
                <a:spcPts val="0"/>
              </a:spcBef>
              <a:buNone/>
              <a:defRPr sz="1200">
                <a:solidFill>
                  <a:schemeClr val="lt1"/>
                </a:solidFill>
                <a:latin typeface="Arial"/>
                <a:ea typeface="Arial"/>
                <a:cs typeface="Arial"/>
                <a:sym typeface="Arial"/>
              </a:defRPr>
            </a:lvl7pPr>
            <a:lvl8pPr indent="0" lvl="7" marL="0" algn="r">
              <a:spcBef>
                <a:spcPts val="0"/>
              </a:spcBef>
              <a:buNone/>
              <a:defRPr sz="1200">
                <a:solidFill>
                  <a:schemeClr val="lt1"/>
                </a:solidFill>
                <a:latin typeface="Arial"/>
                <a:ea typeface="Arial"/>
                <a:cs typeface="Arial"/>
                <a:sym typeface="Arial"/>
              </a:defRPr>
            </a:lvl8pPr>
            <a:lvl9pPr indent="0" lvl="8" marL="0" algn="r">
              <a:spcBef>
                <a:spcPts val="0"/>
              </a:spcBef>
              <a:buNone/>
              <a:defRPr sz="1200">
                <a:solidFill>
                  <a:schemeClr val="lt1"/>
                </a:solidFill>
                <a:latin typeface="Arial"/>
                <a:ea typeface="Arial"/>
                <a:cs typeface="Arial"/>
                <a:sym typeface="Arial"/>
              </a:defRPr>
            </a:lvl9p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Half Green + Image (Gray BG)">
  <p:cSld name="Half Green + Image (Gray BG)">
    <p:bg>
      <p:bgPr>
        <a:solidFill>
          <a:schemeClr val="lt2"/>
        </a:solidFill>
      </p:bgPr>
    </p:bg>
    <p:spTree>
      <p:nvGrpSpPr>
        <p:cNvPr id="103" name="Shape 103"/>
        <p:cNvGrpSpPr/>
        <p:nvPr/>
      </p:nvGrpSpPr>
      <p:grpSpPr>
        <a:xfrm>
          <a:off x="0" y="0"/>
          <a:ext cx="0" cy="0"/>
          <a:chOff x="0" y="0"/>
          <a:chExt cx="0" cy="0"/>
        </a:xfrm>
      </p:grpSpPr>
      <p:sp>
        <p:nvSpPr>
          <p:cNvPr id="104" name="Google Shape;104;p314"/>
          <p:cNvSpPr/>
          <p:nvPr/>
        </p:nvSpPr>
        <p:spPr>
          <a:xfrm>
            <a:off x="0" y="0"/>
            <a:ext cx="6096000" cy="6858000"/>
          </a:xfrm>
          <a:prstGeom prst="rect">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105" name="Google Shape;105;p314"/>
          <p:cNvSpPr txBox="1"/>
          <p:nvPr>
            <p:ph idx="11" type="ftr"/>
          </p:nvPr>
        </p:nvSpPr>
        <p:spPr>
          <a:xfrm>
            <a:off x="571018" y="6078315"/>
            <a:ext cx="3117062" cy="522517"/>
          </a:xfrm>
          <a:prstGeom prst="rect">
            <a:avLst/>
          </a:prstGeom>
          <a:noFill/>
          <a:ln>
            <a:noFill/>
          </a:ln>
        </p:spPr>
        <p:txBody>
          <a:bodyPr anchorCtr="0" anchor="b" bIns="0" lIns="0" spcFirstLastPara="1" rIns="0" wrap="square" tIns="0">
            <a:noAutofit/>
          </a:bodyPr>
          <a:lstStyle>
            <a:lvl1pPr lvl="0" algn="l">
              <a:spcBef>
                <a:spcPts val="0"/>
              </a:spcBef>
              <a:spcAft>
                <a:spcPts val="0"/>
              </a:spcAft>
              <a:buSzPts val="1400"/>
              <a:buNone/>
              <a:defRPr>
                <a:solidFill>
                  <a:schemeClr val="lt1"/>
                </a:solidFill>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106" name="Google Shape;106;p314"/>
          <p:cNvSpPr txBox="1"/>
          <p:nvPr>
            <p:ph idx="12" type="sldNum"/>
          </p:nvPr>
        </p:nvSpPr>
        <p:spPr>
          <a:xfrm>
            <a:off x="10690860" y="6349068"/>
            <a:ext cx="963882" cy="251764"/>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a:lvl1pPr>
            <a:lvl2pPr indent="0" lvl="1" marL="0" algn="r">
              <a:spcBef>
                <a:spcPts val="0"/>
              </a:spcBef>
              <a:buNone/>
              <a:defRPr/>
            </a:lvl2pPr>
            <a:lvl3pPr indent="0" lvl="2" marL="0" algn="r">
              <a:spcBef>
                <a:spcPts val="0"/>
              </a:spcBef>
              <a:buNone/>
              <a:defRPr/>
            </a:lvl3pPr>
            <a:lvl4pPr indent="0" lvl="3" marL="0" algn="r">
              <a:spcBef>
                <a:spcPts val="0"/>
              </a:spcBef>
              <a:buNone/>
              <a:defRPr/>
            </a:lvl4pPr>
            <a:lvl5pPr indent="0" lvl="4" marL="0" algn="r">
              <a:spcBef>
                <a:spcPts val="0"/>
              </a:spcBef>
              <a:buNone/>
              <a:defRPr/>
            </a:lvl5pPr>
            <a:lvl6pPr indent="0" lvl="5" marL="0" algn="r">
              <a:spcBef>
                <a:spcPts val="0"/>
              </a:spcBef>
              <a:buNone/>
              <a:defRPr/>
            </a:lvl6pPr>
            <a:lvl7pPr indent="0" lvl="6" marL="0" algn="r">
              <a:spcBef>
                <a:spcPts val="0"/>
              </a:spcBef>
              <a:buNone/>
              <a:defRPr/>
            </a:lvl7pPr>
            <a:lvl8pPr indent="0" lvl="7" marL="0" algn="r">
              <a:spcBef>
                <a:spcPts val="0"/>
              </a:spcBef>
              <a:buNone/>
              <a:defRPr/>
            </a:lvl8pPr>
            <a:lvl9pPr indent="0" lvl="8" marL="0" algn="r">
              <a:spcBef>
                <a:spcPts val="0"/>
              </a:spcBef>
              <a:buNone/>
              <a:defRPr/>
            </a:lvl9pPr>
          </a:lstStyle>
          <a:p>
            <a:pPr indent="0" lvl="0" marL="0" rtl="0" algn="r">
              <a:spcBef>
                <a:spcPts val="0"/>
              </a:spcBef>
              <a:spcAft>
                <a:spcPts val="0"/>
              </a:spcAft>
              <a:buNone/>
            </a:pPr>
            <a:fld id="{00000000-1234-1234-1234-123412341234}" type="slidenum">
              <a:rPr lang="en-US"/>
              <a:t>‹#›</a:t>
            </a:fld>
            <a:endParaRPr/>
          </a:p>
        </p:txBody>
      </p:sp>
      <p:sp>
        <p:nvSpPr>
          <p:cNvPr id="107" name="Google Shape;107;p314"/>
          <p:cNvSpPr txBox="1"/>
          <p:nvPr>
            <p:ph type="title"/>
          </p:nvPr>
        </p:nvSpPr>
        <p:spPr>
          <a:xfrm>
            <a:off x="571018" y="365126"/>
            <a:ext cx="5174462" cy="578772"/>
          </a:xfrm>
          <a:prstGeom prst="rect">
            <a:avLst/>
          </a:prstGeom>
          <a:noFill/>
          <a:ln>
            <a:noFill/>
          </a:ln>
        </p:spPr>
        <p:txBody>
          <a:bodyPr anchorCtr="0" anchor="b" bIns="0" lIns="0" spcFirstLastPara="1" rIns="0" wrap="square" tIns="0">
            <a:normAutofit/>
          </a:bodyPr>
          <a:lstStyle>
            <a:lvl1pPr lvl="0" algn="l">
              <a:lnSpc>
                <a:spcPct val="90000"/>
              </a:lnSpc>
              <a:spcBef>
                <a:spcPts val="0"/>
              </a:spcBef>
              <a:spcAft>
                <a:spcPts val="0"/>
              </a:spcAft>
              <a:buClr>
                <a:schemeClr val="lt1"/>
              </a:buClr>
              <a:buSzPts val="3600"/>
              <a:buFont typeface="Arial"/>
              <a:buNone/>
              <a:defRPr>
                <a:solidFill>
                  <a:schemeClr val="lt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108" name="Google Shape;108;p314"/>
          <p:cNvSpPr/>
          <p:nvPr>
            <p:ph idx="2" type="pic"/>
          </p:nvPr>
        </p:nvSpPr>
        <p:spPr>
          <a:xfrm>
            <a:off x="6096000" y="0"/>
            <a:ext cx="6096000" cy="6858000"/>
          </a:xfrm>
          <a:prstGeom prst="rect">
            <a:avLst/>
          </a:prstGeom>
          <a:noFill/>
          <a:ln>
            <a:noFill/>
          </a:ln>
        </p:spPr>
      </p:sp>
    </p:spTree>
  </p:cSld>
  <p:clrMapOvr>
    <a:masterClrMapping/>
  </p:clrMapOvr>
</p:sldLayout>
</file>

<file path=ppt/slideLayouts/slideLayout1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p:cSld name="Title Only">
    <p:spTree>
      <p:nvGrpSpPr>
        <p:cNvPr id="109" name="Shape 109"/>
        <p:cNvGrpSpPr/>
        <p:nvPr/>
      </p:nvGrpSpPr>
      <p:grpSpPr>
        <a:xfrm>
          <a:off x="0" y="0"/>
          <a:ext cx="0" cy="0"/>
          <a:chOff x="0" y="0"/>
          <a:chExt cx="0" cy="0"/>
        </a:xfrm>
      </p:grpSpPr>
      <p:sp>
        <p:nvSpPr>
          <p:cNvPr id="110" name="Google Shape;110;p315"/>
          <p:cNvSpPr txBox="1"/>
          <p:nvPr>
            <p:ph type="title"/>
          </p:nvPr>
        </p:nvSpPr>
        <p:spPr>
          <a:xfrm>
            <a:off x="571018" y="365126"/>
            <a:ext cx="11049964" cy="578772"/>
          </a:xfrm>
          <a:prstGeom prst="rect">
            <a:avLst/>
          </a:prstGeom>
          <a:noFill/>
          <a:ln>
            <a:noFill/>
          </a:ln>
        </p:spPr>
        <p:txBody>
          <a:bodyPr anchorCtr="0" anchor="b" bIns="0" lIns="0" spcFirstLastPara="1" rIns="0" wrap="square" tIns="0">
            <a:normAutofit/>
          </a:bodyPr>
          <a:lstStyle>
            <a:lvl1pPr lvl="0" algn="l">
              <a:lnSpc>
                <a:spcPct val="90000"/>
              </a:lnSpc>
              <a:spcBef>
                <a:spcPts val="0"/>
              </a:spcBef>
              <a:spcAft>
                <a:spcPts val="0"/>
              </a:spcAft>
              <a:buClr>
                <a:schemeClr val="accent1"/>
              </a:buClr>
              <a:buSzPts val="2800"/>
              <a:buFont typeface="Arial"/>
              <a:buNone/>
              <a:defRPr sz="28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111" name="Google Shape;111;p315"/>
          <p:cNvSpPr txBox="1"/>
          <p:nvPr>
            <p:ph idx="11" type="ftr"/>
          </p:nvPr>
        </p:nvSpPr>
        <p:spPr>
          <a:xfrm>
            <a:off x="571018" y="6078315"/>
            <a:ext cx="9837902" cy="522517"/>
          </a:xfrm>
          <a:prstGeom prst="rect">
            <a:avLst/>
          </a:prstGeom>
          <a:noFill/>
          <a:ln>
            <a:noFill/>
          </a:ln>
        </p:spPr>
        <p:txBody>
          <a:bodyPr anchorCtr="0" anchor="b" bIns="0" lIns="0" spcFirstLastPara="1" rIns="0" wrap="square" tIns="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112" name="Google Shape;112;p315"/>
          <p:cNvSpPr txBox="1"/>
          <p:nvPr>
            <p:ph idx="12" type="sldNum"/>
          </p:nvPr>
        </p:nvSpPr>
        <p:spPr>
          <a:xfrm>
            <a:off x="10690860" y="6349068"/>
            <a:ext cx="963882" cy="251764"/>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a:lvl1pPr>
            <a:lvl2pPr indent="0" lvl="1" marL="0" algn="r">
              <a:spcBef>
                <a:spcPts val="0"/>
              </a:spcBef>
              <a:buNone/>
              <a:defRPr/>
            </a:lvl2pPr>
            <a:lvl3pPr indent="0" lvl="2" marL="0" algn="r">
              <a:spcBef>
                <a:spcPts val="0"/>
              </a:spcBef>
              <a:buNone/>
              <a:defRPr/>
            </a:lvl3pPr>
            <a:lvl4pPr indent="0" lvl="3" marL="0" algn="r">
              <a:spcBef>
                <a:spcPts val="0"/>
              </a:spcBef>
              <a:buNone/>
              <a:defRPr/>
            </a:lvl4pPr>
            <a:lvl5pPr indent="0" lvl="4" marL="0" algn="r">
              <a:spcBef>
                <a:spcPts val="0"/>
              </a:spcBef>
              <a:buNone/>
              <a:defRPr/>
            </a:lvl5pPr>
            <a:lvl6pPr indent="0" lvl="5" marL="0" algn="r">
              <a:spcBef>
                <a:spcPts val="0"/>
              </a:spcBef>
              <a:buNone/>
              <a:defRPr/>
            </a:lvl6pPr>
            <a:lvl7pPr indent="0" lvl="6" marL="0" algn="r">
              <a:spcBef>
                <a:spcPts val="0"/>
              </a:spcBef>
              <a:buNone/>
              <a:defRPr/>
            </a:lvl7pPr>
            <a:lvl8pPr indent="0" lvl="7" marL="0" algn="r">
              <a:spcBef>
                <a:spcPts val="0"/>
              </a:spcBef>
              <a:buNone/>
              <a:defRPr/>
            </a:lvl8pPr>
            <a:lvl9pPr indent="0" lvl="8" marL="0" algn="r">
              <a:spcBef>
                <a:spcPts val="0"/>
              </a:spcBef>
              <a:buNone/>
              <a:defRPr/>
            </a:lvl9p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One-Third Green ">
  <p:cSld name="One-Third Green ">
    <p:spTree>
      <p:nvGrpSpPr>
        <p:cNvPr id="113" name="Shape 113"/>
        <p:cNvGrpSpPr/>
        <p:nvPr/>
      </p:nvGrpSpPr>
      <p:grpSpPr>
        <a:xfrm>
          <a:off x="0" y="0"/>
          <a:ext cx="0" cy="0"/>
          <a:chOff x="0" y="0"/>
          <a:chExt cx="0" cy="0"/>
        </a:xfrm>
      </p:grpSpPr>
      <p:sp>
        <p:nvSpPr>
          <p:cNvPr id="114" name="Google Shape;114;p316"/>
          <p:cNvSpPr/>
          <p:nvPr/>
        </p:nvSpPr>
        <p:spPr>
          <a:xfrm>
            <a:off x="8133732" y="0"/>
            <a:ext cx="4058268" cy="6858000"/>
          </a:xfrm>
          <a:prstGeom prst="rect">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115" name="Google Shape;115;p316"/>
          <p:cNvSpPr txBox="1"/>
          <p:nvPr>
            <p:ph type="title"/>
          </p:nvPr>
        </p:nvSpPr>
        <p:spPr>
          <a:xfrm>
            <a:off x="571018" y="365126"/>
            <a:ext cx="7109942" cy="578772"/>
          </a:xfrm>
          <a:prstGeom prst="rect">
            <a:avLst/>
          </a:prstGeom>
          <a:noFill/>
          <a:ln>
            <a:noFill/>
          </a:ln>
        </p:spPr>
        <p:txBody>
          <a:bodyPr anchorCtr="0" anchor="b" bIns="0" lIns="0" spcFirstLastPara="1" rIns="0" wrap="square" tIns="0">
            <a:normAutofit/>
          </a:bodyPr>
          <a:lstStyle>
            <a:lvl1pPr lvl="0" algn="l">
              <a:lnSpc>
                <a:spcPct val="90000"/>
              </a:lnSpc>
              <a:spcBef>
                <a:spcPts val="0"/>
              </a:spcBef>
              <a:spcAft>
                <a:spcPts val="0"/>
              </a:spcAft>
              <a:buClr>
                <a:schemeClr val="accent1"/>
              </a:buClr>
              <a:buSzPts val="2800"/>
              <a:buFont typeface="Arial"/>
              <a:buNone/>
              <a:defRPr sz="28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116" name="Google Shape;116;p316"/>
          <p:cNvSpPr txBox="1"/>
          <p:nvPr>
            <p:ph idx="11" type="ftr"/>
          </p:nvPr>
        </p:nvSpPr>
        <p:spPr>
          <a:xfrm>
            <a:off x="571018" y="6078315"/>
            <a:ext cx="7109942" cy="522517"/>
          </a:xfrm>
          <a:prstGeom prst="rect">
            <a:avLst/>
          </a:prstGeom>
          <a:noFill/>
          <a:ln>
            <a:noFill/>
          </a:ln>
        </p:spPr>
        <p:txBody>
          <a:bodyPr anchorCtr="0" anchor="b" bIns="0" lIns="0" spcFirstLastPara="1" rIns="0" wrap="square" tIns="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117" name="Google Shape;117;p316"/>
          <p:cNvSpPr txBox="1"/>
          <p:nvPr>
            <p:ph idx="12" type="sldNum"/>
          </p:nvPr>
        </p:nvSpPr>
        <p:spPr>
          <a:xfrm>
            <a:off x="10690860" y="6349068"/>
            <a:ext cx="963882" cy="251764"/>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sz="1200">
                <a:solidFill>
                  <a:schemeClr val="lt1"/>
                </a:solidFill>
                <a:latin typeface="Arial"/>
                <a:ea typeface="Arial"/>
                <a:cs typeface="Arial"/>
                <a:sym typeface="Arial"/>
              </a:defRPr>
            </a:lvl1pPr>
            <a:lvl2pPr indent="0" lvl="1" marL="0" algn="r">
              <a:spcBef>
                <a:spcPts val="0"/>
              </a:spcBef>
              <a:buNone/>
              <a:defRPr sz="1200">
                <a:solidFill>
                  <a:schemeClr val="lt1"/>
                </a:solidFill>
                <a:latin typeface="Arial"/>
                <a:ea typeface="Arial"/>
                <a:cs typeface="Arial"/>
                <a:sym typeface="Arial"/>
              </a:defRPr>
            </a:lvl2pPr>
            <a:lvl3pPr indent="0" lvl="2" marL="0" algn="r">
              <a:spcBef>
                <a:spcPts val="0"/>
              </a:spcBef>
              <a:buNone/>
              <a:defRPr sz="1200">
                <a:solidFill>
                  <a:schemeClr val="lt1"/>
                </a:solidFill>
                <a:latin typeface="Arial"/>
                <a:ea typeface="Arial"/>
                <a:cs typeface="Arial"/>
                <a:sym typeface="Arial"/>
              </a:defRPr>
            </a:lvl3pPr>
            <a:lvl4pPr indent="0" lvl="3" marL="0" algn="r">
              <a:spcBef>
                <a:spcPts val="0"/>
              </a:spcBef>
              <a:buNone/>
              <a:defRPr sz="1200">
                <a:solidFill>
                  <a:schemeClr val="lt1"/>
                </a:solidFill>
                <a:latin typeface="Arial"/>
                <a:ea typeface="Arial"/>
                <a:cs typeface="Arial"/>
                <a:sym typeface="Arial"/>
              </a:defRPr>
            </a:lvl4pPr>
            <a:lvl5pPr indent="0" lvl="4" marL="0" algn="r">
              <a:spcBef>
                <a:spcPts val="0"/>
              </a:spcBef>
              <a:buNone/>
              <a:defRPr sz="1200">
                <a:solidFill>
                  <a:schemeClr val="lt1"/>
                </a:solidFill>
                <a:latin typeface="Arial"/>
                <a:ea typeface="Arial"/>
                <a:cs typeface="Arial"/>
                <a:sym typeface="Arial"/>
              </a:defRPr>
            </a:lvl5pPr>
            <a:lvl6pPr indent="0" lvl="5" marL="0" algn="r">
              <a:spcBef>
                <a:spcPts val="0"/>
              </a:spcBef>
              <a:buNone/>
              <a:defRPr sz="1200">
                <a:solidFill>
                  <a:schemeClr val="lt1"/>
                </a:solidFill>
                <a:latin typeface="Arial"/>
                <a:ea typeface="Arial"/>
                <a:cs typeface="Arial"/>
                <a:sym typeface="Arial"/>
              </a:defRPr>
            </a:lvl6pPr>
            <a:lvl7pPr indent="0" lvl="6" marL="0" algn="r">
              <a:spcBef>
                <a:spcPts val="0"/>
              </a:spcBef>
              <a:buNone/>
              <a:defRPr sz="1200">
                <a:solidFill>
                  <a:schemeClr val="lt1"/>
                </a:solidFill>
                <a:latin typeface="Arial"/>
                <a:ea typeface="Arial"/>
                <a:cs typeface="Arial"/>
                <a:sym typeface="Arial"/>
              </a:defRPr>
            </a:lvl7pPr>
            <a:lvl8pPr indent="0" lvl="7" marL="0" algn="r">
              <a:spcBef>
                <a:spcPts val="0"/>
              </a:spcBef>
              <a:buNone/>
              <a:defRPr sz="1200">
                <a:solidFill>
                  <a:schemeClr val="lt1"/>
                </a:solidFill>
                <a:latin typeface="Arial"/>
                <a:ea typeface="Arial"/>
                <a:cs typeface="Arial"/>
                <a:sym typeface="Arial"/>
              </a:defRPr>
            </a:lvl8pPr>
            <a:lvl9pPr indent="0" lvl="8" marL="0" algn="r">
              <a:spcBef>
                <a:spcPts val="0"/>
              </a:spcBef>
              <a:buNone/>
              <a:defRPr sz="1200">
                <a:solidFill>
                  <a:schemeClr val="lt1"/>
                </a:solidFill>
                <a:latin typeface="Arial"/>
                <a:ea typeface="Arial"/>
                <a:cs typeface="Arial"/>
                <a:sym typeface="Arial"/>
              </a:defRPr>
            </a:lvl9p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One-Third Green LHS ">
  <p:cSld name="One-Third Green LHS ">
    <p:spTree>
      <p:nvGrpSpPr>
        <p:cNvPr id="118" name="Shape 118"/>
        <p:cNvGrpSpPr/>
        <p:nvPr/>
      </p:nvGrpSpPr>
      <p:grpSpPr>
        <a:xfrm>
          <a:off x="0" y="0"/>
          <a:ext cx="0" cy="0"/>
          <a:chOff x="0" y="0"/>
          <a:chExt cx="0" cy="0"/>
        </a:xfrm>
      </p:grpSpPr>
      <p:sp>
        <p:nvSpPr>
          <p:cNvPr id="119" name="Google Shape;119;p317"/>
          <p:cNvSpPr txBox="1"/>
          <p:nvPr>
            <p:ph idx="12" type="sldNum"/>
          </p:nvPr>
        </p:nvSpPr>
        <p:spPr>
          <a:xfrm>
            <a:off x="10690860" y="6349068"/>
            <a:ext cx="963882" cy="251764"/>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a:lvl1pPr>
            <a:lvl2pPr indent="0" lvl="1" marL="0" algn="r">
              <a:spcBef>
                <a:spcPts val="0"/>
              </a:spcBef>
              <a:buNone/>
              <a:defRPr/>
            </a:lvl2pPr>
            <a:lvl3pPr indent="0" lvl="2" marL="0" algn="r">
              <a:spcBef>
                <a:spcPts val="0"/>
              </a:spcBef>
              <a:buNone/>
              <a:defRPr/>
            </a:lvl3pPr>
            <a:lvl4pPr indent="0" lvl="3" marL="0" algn="r">
              <a:spcBef>
                <a:spcPts val="0"/>
              </a:spcBef>
              <a:buNone/>
              <a:defRPr/>
            </a:lvl4pPr>
            <a:lvl5pPr indent="0" lvl="4" marL="0" algn="r">
              <a:spcBef>
                <a:spcPts val="0"/>
              </a:spcBef>
              <a:buNone/>
              <a:defRPr/>
            </a:lvl5pPr>
            <a:lvl6pPr indent="0" lvl="5" marL="0" algn="r">
              <a:spcBef>
                <a:spcPts val="0"/>
              </a:spcBef>
              <a:buNone/>
              <a:defRPr/>
            </a:lvl6pPr>
            <a:lvl7pPr indent="0" lvl="6" marL="0" algn="r">
              <a:spcBef>
                <a:spcPts val="0"/>
              </a:spcBef>
              <a:buNone/>
              <a:defRPr/>
            </a:lvl7pPr>
            <a:lvl8pPr indent="0" lvl="7" marL="0" algn="r">
              <a:spcBef>
                <a:spcPts val="0"/>
              </a:spcBef>
              <a:buNone/>
              <a:defRPr/>
            </a:lvl8pPr>
            <a:lvl9pPr indent="0" lvl="8" marL="0" algn="r">
              <a:spcBef>
                <a:spcPts val="0"/>
              </a:spcBef>
              <a:buNone/>
              <a:defRPr/>
            </a:lvl9pPr>
          </a:lstStyle>
          <a:p>
            <a:pPr indent="0" lvl="0" marL="0" rtl="0" algn="r">
              <a:spcBef>
                <a:spcPts val="0"/>
              </a:spcBef>
              <a:spcAft>
                <a:spcPts val="0"/>
              </a:spcAft>
              <a:buNone/>
            </a:pPr>
            <a:fld id="{00000000-1234-1234-1234-123412341234}" type="slidenum">
              <a:rPr lang="en-US"/>
              <a:t>‹#›</a:t>
            </a:fld>
            <a:endParaRPr/>
          </a:p>
        </p:txBody>
      </p:sp>
      <p:sp>
        <p:nvSpPr>
          <p:cNvPr id="120" name="Google Shape;120;p317"/>
          <p:cNvSpPr/>
          <p:nvPr/>
        </p:nvSpPr>
        <p:spPr>
          <a:xfrm>
            <a:off x="0" y="0"/>
            <a:ext cx="4058268" cy="6858000"/>
          </a:xfrm>
          <a:prstGeom prst="rect">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121" name="Google Shape;121;p317"/>
          <p:cNvSpPr txBox="1"/>
          <p:nvPr>
            <p:ph type="title"/>
          </p:nvPr>
        </p:nvSpPr>
        <p:spPr>
          <a:xfrm>
            <a:off x="571018" y="2392363"/>
            <a:ext cx="3117062" cy="2073274"/>
          </a:xfrm>
          <a:prstGeom prst="rect">
            <a:avLst/>
          </a:prstGeom>
          <a:noFill/>
          <a:ln>
            <a:noFill/>
          </a:ln>
        </p:spPr>
        <p:txBody>
          <a:bodyPr anchorCtr="0" anchor="ctr" bIns="0" lIns="0" spcFirstLastPara="1" rIns="0" wrap="square" tIns="0">
            <a:normAutofit/>
          </a:bodyPr>
          <a:lstStyle>
            <a:lvl1pPr lvl="0" algn="l">
              <a:lnSpc>
                <a:spcPct val="90000"/>
              </a:lnSpc>
              <a:spcBef>
                <a:spcPts val="0"/>
              </a:spcBef>
              <a:spcAft>
                <a:spcPts val="0"/>
              </a:spcAft>
              <a:buClr>
                <a:schemeClr val="lt1"/>
              </a:buClr>
              <a:buSzPts val="2800"/>
              <a:buFont typeface="Arial"/>
              <a:buNone/>
              <a:defRPr sz="2800">
                <a:solidFill>
                  <a:schemeClr val="lt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122" name="Google Shape;122;p317"/>
          <p:cNvSpPr txBox="1"/>
          <p:nvPr>
            <p:ph idx="11" type="ftr"/>
          </p:nvPr>
        </p:nvSpPr>
        <p:spPr>
          <a:xfrm>
            <a:off x="571018" y="6078315"/>
            <a:ext cx="3117062" cy="522517"/>
          </a:xfrm>
          <a:prstGeom prst="rect">
            <a:avLst/>
          </a:prstGeom>
          <a:noFill/>
          <a:ln>
            <a:noFill/>
          </a:ln>
        </p:spPr>
        <p:txBody>
          <a:bodyPr anchorCtr="0" anchor="b" bIns="0" lIns="0" spcFirstLastPara="1" rIns="0" wrap="square" tIns="0">
            <a:noAutofit/>
          </a:bodyPr>
          <a:lstStyle>
            <a:lvl1pPr lvl="0" algn="l">
              <a:spcBef>
                <a:spcPts val="0"/>
              </a:spcBef>
              <a:spcAft>
                <a:spcPts val="0"/>
              </a:spcAft>
              <a:buSzPts val="1400"/>
              <a:buNone/>
              <a:defRPr>
                <a:solidFill>
                  <a:schemeClr val="lt1"/>
                </a:solidFill>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Tree>
  </p:cSld>
  <p:clrMapOvr>
    <a:masterClrMapping/>
  </p:clrMapOvr>
</p:sldLayout>
</file>

<file path=ppt/slideLayouts/slideLayout1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Gray BG)">
  <p:cSld name="Title Only (Gray BG)">
    <p:bg>
      <p:bgPr>
        <a:solidFill>
          <a:schemeClr val="lt2"/>
        </a:solidFill>
      </p:bgPr>
    </p:bg>
    <p:spTree>
      <p:nvGrpSpPr>
        <p:cNvPr id="123" name="Shape 123"/>
        <p:cNvGrpSpPr/>
        <p:nvPr/>
      </p:nvGrpSpPr>
      <p:grpSpPr>
        <a:xfrm>
          <a:off x="0" y="0"/>
          <a:ext cx="0" cy="0"/>
          <a:chOff x="0" y="0"/>
          <a:chExt cx="0" cy="0"/>
        </a:xfrm>
      </p:grpSpPr>
      <p:sp>
        <p:nvSpPr>
          <p:cNvPr id="124" name="Google Shape;124;p318"/>
          <p:cNvSpPr txBox="1"/>
          <p:nvPr>
            <p:ph type="title"/>
          </p:nvPr>
        </p:nvSpPr>
        <p:spPr>
          <a:xfrm>
            <a:off x="571018" y="365126"/>
            <a:ext cx="11049964" cy="578772"/>
          </a:xfrm>
          <a:prstGeom prst="rect">
            <a:avLst/>
          </a:prstGeom>
          <a:noFill/>
          <a:ln>
            <a:noFill/>
          </a:ln>
        </p:spPr>
        <p:txBody>
          <a:bodyPr anchorCtr="0" anchor="b" bIns="0" lIns="0" spcFirstLastPara="1" rIns="0" wrap="square" tIns="0">
            <a:normAutofit/>
          </a:bodyPr>
          <a:lstStyle>
            <a:lvl1pPr lvl="0" algn="l">
              <a:lnSpc>
                <a:spcPct val="9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125" name="Google Shape;125;p318"/>
          <p:cNvSpPr txBox="1"/>
          <p:nvPr>
            <p:ph idx="11" type="ftr"/>
          </p:nvPr>
        </p:nvSpPr>
        <p:spPr>
          <a:xfrm>
            <a:off x="571018" y="6078315"/>
            <a:ext cx="9837902" cy="522517"/>
          </a:xfrm>
          <a:prstGeom prst="rect">
            <a:avLst/>
          </a:prstGeom>
          <a:noFill/>
          <a:ln>
            <a:noFill/>
          </a:ln>
        </p:spPr>
        <p:txBody>
          <a:bodyPr anchorCtr="0" anchor="b" bIns="0" lIns="0" spcFirstLastPara="1" rIns="0" wrap="square" tIns="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126" name="Google Shape;126;p318"/>
          <p:cNvSpPr txBox="1"/>
          <p:nvPr>
            <p:ph idx="12" type="sldNum"/>
          </p:nvPr>
        </p:nvSpPr>
        <p:spPr>
          <a:xfrm>
            <a:off x="10690860" y="6349068"/>
            <a:ext cx="963882" cy="251764"/>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a:lvl1pPr>
            <a:lvl2pPr indent="0" lvl="1" marL="0" algn="r">
              <a:spcBef>
                <a:spcPts val="0"/>
              </a:spcBef>
              <a:buNone/>
              <a:defRPr/>
            </a:lvl2pPr>
            <a:lvl3pPr indent="0" lvl="2" marL="0" algn="r">
              <a:spcBef>
                <a:spcPts val="0"/>
              </a:spcBef>
              <a:buNone/>
              <a:defRPr/>
            </a:lvl3pPr>
            <a:lvl4pPr indent="0" lvl="3" marL="0" algn="r">
              <a:spcBef>
                <a:spcPts val="0"/>
              </a:spcBef>
              <a:buNone/>
              <a:defRPr/>
            </a:lvl4pPr>
            <a:lvl5pPr indent="0" lvl="4" marL="0" algn="r">
              <a:spcBef>
                <a:spcPts val="0"/>
              </a:spcBef>
              <a:buNone/>
              <a:defRPr/>
            </a:lvl5pPr>
            <a:lvl6pPr indent="0" lvl="5" marL="0" algn="r">
              <a:spcBef>
                <a:spcPts val="0"/>
              </a:spcBef>
              <a:buNone/>
              <a:defRPr/>
            </a:lvl6pPr>
            <a:lvl7pPr indent="0" lvl="6" marL="0" algn="r">
              <a:spcBef>
                <a:spcPts val="0"/>
              </a:spcBef>
              <a:buNone/>
              <a:defRPr/>
            </a:lvl7pPr>
            <a:lvl8pPr indent="0" lvl="7" marL="0" algn="r">
              <a:spcBef>
                <a:spcPts val="0"/>
              </a:spcBef>
              <a:buNone/>
              <a:defRPr/>
            </a:lvl8pPr>
            <a:lvl9pPr indent="0" lvl="8" marL="0" algn="r">
              <a:spcBef>
                <a:spcPts val="0"/>
              </a:spcBef>
              <a:buNone/>
              <a:defRPr/>
            </a:lvl9p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Content">
  <p:cSld name="Title and Content">
    <p:spTree>
      <p:nvGrpSpPr>
        <p:cNvPr id="127" name="Shape 127"/>
        <p:cNvGrpSpPr/>
        <p:nvPr/>
      </p:nvGrpSpPr>
      <p:grpSpPr>
        <a:xfrm>
          <a:off x="0" y="0"/>
          <a:ext cx="0" cy="0"/>
          <a:chOff x="0" y="0"/>
          <a:chExt cx="0" cy="0"/>
        </a:xfrm>
      </p:grpSpPr>
      <p:sp>
        <p:nvSpPr>
          <p:cNvPr id="128" name="Google Shape;128;p319"/>
          <p:cNvSpPr txBox="1"/>
          <p:nvPr>
            <p:ph type="title"/>
          </p:nvPr>
        </p:nvSpPr>
        <p:spPr>
          <a:xfrm>
            <a:off x="571018" y="365126"/>
            <a:ext cx="11049964" cy="578772"/>
          </a:xfrm>
          <a:prstGeom prst="rect">
            <a:avLst/>
          </a:prstGeom>
          <a:noFill/>
          <a:ln>
            <a:noFill/>
          </a:ln>
        </p:spPr>
        <p:txBody>
          <a:bodyPr anchorCtr="0" anchor="b" bIns="0" lIns="0" spcFirstLastPara="1" rIns="0" wrap="square" tIns="0">
            <a:normAutofit/>
          </a:bodyPr>
          <a:lstStyle>
            <a:lvl1pPr lvl="0" algn="l">
              <a:lnSpc>
                <a:spcPct val="90000"/>
              </a:lnSpc>
              <a:spcBef>
                <a:spcPts val="0"/>
              </a:spcBef>
              <a:spcAft>
                <a:spcPts val="0"/>
              </a:spcAft>
              <a:buClr>
                <a:schemeClr val="accent1"/>
              </a:buClr>
              <a:buSzPts val="2800"/>
              <a:buFont typeface="Arial"/>
              <a:buNone/>
              <a:defRPr sz="28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129" name="Google Shape;129;p319"/>
          <p:cNvSpPr txBox="1"/>
          <p:nvPr>
            <p:ph idx="1" type="body"/>
          </p:nvPr>
        </p:nvSpPr>
        <p:spPr>
          <a:xfrm>
            <a:off x="571018" y="1648644"/>
            <a:ext cx="11049964" cy="4081596"/>
          </a:xfrm>
          <a:prstGeom prst="rect">
            <a:avLst/>
          </a:prstGeom>
          <a:noFill/>
          <a:ln>
            <a:noFill/>
          </a:ln>
        </p:spPr>
        <p:txBody>
          <a:bodyPr anchorCtr="0" anchor="t" bIns="45700" lIns="91425" spcFirstLastPara="1" rIns="91425" wrap="square" tIns="45700">
            <a:normAutofit/>
          </a:bodyPr>
          <a:lstStyle>
            <a:lvl1pPr indent="-342900" lvl="0" marL="457200" algn="l">
              <a:lnSpc>
                <a:spcPct val="90000"/>
              </a:lnSpc>
              <a:spcBef>
                <a:spcPts val="1000"/>
              </a:spcBef>
              <a:spcAft>
                <a:spcPts val="0"/>
              </a:spcAft>
              <a:buSzPts val="1800"/>
              <a:buChar char="•"/>
              <a:defRPr/>
            </a:lvl1pPr>
            <a:lvl2pPr indent="-342900" lvl="1" marL="914400" algn="l">
              <a:lnSpc>
                <a:spcPct val="90000"/>
              </a:lnSpc>
              <a:spcBef>
                <a:spcPts val="500"/>
              </a:spcBef>
              <a:spcAft>
                <a:spcPts val="0"/>
              </a:spcAft>
              <a:buSzPts val="1800"/>
              <a:buChar char="•"/>
              <a:defRPr/>
            </a:lvl2pPr>
            <a:lvl3pPr indent="-342900" lvl="2" marL="1371600" algn="l">
              <a:lnSpc>
                <a:spcPct val="90000"/>
              </a:lnSpc>
              <a:spcBef>
                <a:spcPts val="500"/>
              </a:spcBef>
              <a:spcAft>
                <a:spcPts val="0"/>
              </a:spcAft>
              <a:buSzPts val="1800"/>
              <a:buChar char="•"/>
              <a:defRPr/>
            </a:lvl3pPr>
            <a:lvl4pPr indent="-342900" lvl="3" marL="1828800" algn="l">
              <a:lnSpc>
                <a:spcPct val="90000"/>
              </a:lnSpc>
              <a:spcBef>
                <a:spcPts val="500"/>
              </a:spcBef>
              <a:spcAft>
                <a:spcPts val="0"/>
              </a:spcAft>
              <a:buSzPts val="1800"/>
              <a:buChar char="•"/>
              <a:defRPr/>
            </a:lvl4pPr>
            <a:lvl5pPr indent="-342900" lvl="4" marL="2286000" algn="l">
              <a:lnSpc>
                <a:spcPct val="90000"/>
              </a:lnSpc>
              <a:spcBef>
                <a:spcPts val="500"/>
              </a:spcBef>
              <a:spcAft>
                <a:spcPts val="0"/>
              </a:spcAft>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130" name="Google Shape;130;p319"/>
          <p:cNvSpPr txBox="1"/>
          <p:nvPr>
            <p:ph idx="11" type="ftr"/>
          </p:nvPr>
        </p:nvSpPr>
        <p:spPr>
          <a:xfrm>
            <a:off x="571018" y="6078315"/>
            <a:ext cx="9837902" cy="522517"/>
          </a:xfrm>
          <a:prstGeom prst="rect">
            <a:avLst/>
          </a:prstGeom>
          <a:noFill/>
          <a:ln>
            <a:noFill/>
          </a:ln>
        </p:spPr>
        <p:txBody>
          <a:bodyPr anchorCtr="0" anchor="b" bIns="0" lIns="0" spcFirstLastPara="1" rIns="0" wrap="square" tIns="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131" name="Google Shape;131;p319"/>
          <p:cNvSpPr txBox="1"/>
          <p:nvPr>
            <p:ph idx="12" type="sldNum"/>
          </p:nvPr>
        </p:nvSpPr>
        <p:spPr>
          <a:xfrm>
            <a:off x="10690860" y="6349068"/>
            <a:ext cx="963882" cy="251764"/>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a:lvl1pPr>
            <a:lvl2pPr indent="0" lvl="1" marL="0" algn="r">
              <a:spcBef>
                <a:spcPts val="0"/>
              </a:spcBef>
              <a:buNone/>
              <a:defRPr/>
            </a:lvl2pPr>
            <a:lvl3pPr indent="0" lvl="2" marL="0" algn="r">
              <a:spcBef>
                <a:spcPts val="0"/>
              </a:spcBef>
              <a:buNone/>
              <a:defRPr/>
            </a:lvl3pPr>
            <a:lvl4pPr indent="0" lvl="3" marL="0" algn="r">
              <a:spcBef>
                <a:spcPts val="0"/>
              </a:spcBef>
              <a:buNone/>
              <a:defRPr/>
            </a:lvl4pPr>
            <a:lvl5pPr indent="0" lvl="4" marL="0" algn="r">
              <a:spcBef>
                <a:spcPts val="0"/>
              </a:spcBef>
              <a:buNone/>
              <a:defRPr/>
            </a:lvl5pPr>
            <a:lvl6pPr indent="0" lvl="5" marL="0" algn="r">
              <a:spcBef>
                <a:spcPts val="0"/>
              </a:spcBef>
              <a:buNone/>
              <a:defRPr/>
            </a:lvl6pPr>
            <a:lvl7pPr indent="0" lvl="6" marL="0" algn="r">
              <a:spcBef>
                <a:spcPts val="0"/>
              </a:spcBef>
              <a:buNone/>
              <a:defRPr/>
            </a:lvl7pPr>
            <a:lvl8pPr indent="0" lvl="7" marL="0" algn="r">
              <a:spcBef>
                <a:spcPts val="0"/>
              </a:spcBef>
              <a:buNone/>
              <a:defRPr/>
            </a:lvl8pPr>
            <a:lvl9pPr indent="0" lvl="8" marL="0" algn="r">
              <a:spcBef>
                <a:spcPts val="0"/>
              </a:spcBef>
              <a:buNone/>
              <a:defRPr/>
            </a:lvl9p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1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Half Green (Gray BG)">
  <p:cSld name="Half Green (Gray BG)">
    <p:bg>
      <p:bgPr>
        <a:solidFill>
          <a:schemeClr val="lt2"/>
        </a:solidFill>
      </p:bgPr>
    </p:bg>
    <p:spTree>
      <p:nvGrpSpPr>
        <p:cNvPr id="132" name="Shape 132"/>
        <p:cNvGrpSpPr/>
        <p:nvPr/>
      </p:nvGrpSpPr>
      <p:grpSpPr>
        <a:xfrm>
          <a:off x="0" y="0"/>
          <a:ext cx="0" cy="0"/>
          <a:chOff x="0" y="0"/>
          <a:chExt cx="0" cy="0"/>
        </a:xfrm>
      </p:grpSpPr>
      <p:sp>
        <p:nvSpPr>
          <p:cNvPr id="133" name="Google Shape;133;p320"/>
          <p:cNvSpPr/>
          <p:nvPr/>
        </p:nvSpPr>
        <p:spPr>
          <a:xfrm>
            <a:off x="0" y="0"/>
            <a:ext cx="6096000" cy="6858000"/>
          </a:xfrm>
          <a:prstGeom prst="rect">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134" name="Google Shape;134;p320"/>
          <p:cNvSpPr txBox="1"/>
          <p:nvPr>
            <p:ph idx="11" type="ftr"/>
          </p:nvPr>
        </p:nvSpPr>
        <p:spPr>
          <a:xfrm>
            <a:off x="571018" y="6078315"/>
            <a:ext cx="3117062" cy="522517"/>
          </a:xfrm>
          <a:prstGeom prst="rect">
            <a:avLst/>
          </a:prstGeom>
          <a:noFill/>
          <a:ln>
            <a:noFill/>
          </a:ln>
        </p:spPr>
        <p:txBody>
          <a:bodyPr anchorCtr="0" anchor="b" bIns="0" lIns="0" spcFirstLastPara="1" rIns="0" wrap="square" tIns="0">
            <a:noAutofit/>
          </a:bodyPr>
          <a:lstStyle>
            <a:lvl1pPr lvl="0" algn="l">
              <a:spcBef>
                <a:spcPts val="0"/>
              </a:spcBef>
              <a:spcAft>
                <a:spcPts val="0"/>
              </a:spcAft>
              <a:buSzPts val="1400"/>
              <a:buNone/>
              <a:defRPr>
                <a:solidFill>
                  <a:schemeClr val="lt1"/>
                </a:solidFill>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135" name="Google Shape;135;p320"/>
          <p:cNvSpPr txBox="1"/>
          <p:nvPr>
            <p:ph idx="12" type="sldNum"/>
          </p:nvPr>
        </p:nvSpPr>
        <p:spPr>
          <a:xfrm>
            <a:off x="10690860" y="6349068"/>
            <a:ext cx="963882" cy="251764"/>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a:lvl1pPr>
            <a:lvl2pPr indent="0" lvl="1" marL="0" algn="r">
              <a:spcBef>
                <a:spcPts val="0"/>
              </a:spcBef>
              <a:buNone/>
              <a:defRPr/>
            </a:lvl2pPr>
            <a:lvl3pPr indent="0" lvl="2" marL="0" algn="r">
              <a:spcBef>
                <a:spcPts val="0"/>
              </a:spcBef>
              <a:buNone/>
              <a:defRPr/>
            </a:lvl3pPr>
            <a:lvl4pPr indent="0" lvl="3" marL="0" algn="r">
              <a:spcBef>
                <a:spcPts val="0"/>
              </a:spcBef>
              <a:buNone/>
              <a:defRPr/>
            </a:lvl4pPr>
            <a:lvl5pPr indent="0" lvl="4" marL="0" algn="r">
              <a:spcBef>
                <a:spcPts val="0"/>
              </a:spcBef>
              <a:buNone/>
              <a:defRPr/>
            </a:lvl5pPr>
            <a:lvl6pPr indent="0" lvl="5" marL="0" algn="r">
              <a:spcBef>
                <a:spcPts val="0"/>
              </a:spcBef>
              <a:buNone/>
              <a:defRPr/>
            </a:lvl6pPr>
            <a:lvl7pPr indent="0" lvl="6" marL="0" algn="r">
              <a:spcBef>
                <a:spcPts val="0"/>
              </a:spcBef>
              <a:buNone/>
              <a:defRPr/>
            </a:lvl7pPr>
            <a:lvl8pPr indent="0" lvl="7" marL="0" algn="r">
              <a:spcBef>
                <a:spcPts val="0"/>
              </a:spcBef>
              <a:buNone/>
              <a:defRPr/>
            </a:lvl8pPr>
            <a:lvl9pPr indent="0" lvl="8" marL="0" algn="r">
              <a:spcBef>
                <a:spcPts val="0"/>
              </a:spcBef>
              <a:buNone/>
              <a:defRPr/>
            </a:lvl9pPr>
          </a:lstStyle>
          <a:p>
            <a:pPr indent="0" lvl="0" marL="0" rtl="0" algn="r">
              <a:spcBef>
                <a:spcPts val="0"/>
              </a:spcBef>
              <a:spcAft>
                <a:spcPts val="0"/>
              </a:spcAft>
              <a:buNone/>
            </a:pPr>
            <a:fld id="{00000000-1234-1234-1234-123412341234}" type="slidenum">
              <a:rPr lang="en-US"/>
              <a:t>‹#›</a:t>
            </a:fld>
            <a:endParaRPr/>
          </a:p>
        </p:txBody>
      </p:sp>
      <p:sp>
        <p:nvSpPr>
          <p:cNvPr id="136" name="Google Shape;136;p320"/>
          <p:cNvSpPr txBox="1"/>
          <p:nvPr>
            <p:ph type="title"/>
          </p:nvPr>
        </p:nvSpPr>
        <p:spPr>
          <a:xfrm>
            <a:off x="571018" y="365126"/>
            <a:ext cx="5174462" cy="578772"/>
          </a:xfrm>
          <a:prstGeom prst="rect">
            <a:avLst/>
          </a:prstGeom>
          <a:noFill/>
          <a:ln>
            <a:noFill/>
          </a:ln>
        </p:spPr>
        <p:txBody>
          <a:bodyPr anchorCtr="0" anchor="b" bIns="0" lIns="0" spcFirstLastPara="1" rIns="0" wrap="square" tIns="0">
            <a:normAutofit/>
          </a:bodyPr>
          <a:lstStyle>
            <a:lvl1pPr lvl="0" algn="l">
              <a:lnSpc>
                <a:spcPct val="90000"/>
              </a:lnSpc>
              <a:spcBef>
                <a:spcPts val="0"/>
              </a:spcBef>
              <a:spcAft>
                <a:spcPts val="0"/>
              </a:spcAft>
              <a:buClr>
                <a:schemeClr val="lt1"/>
              </a:buClr>
              <a:buSzPts val="3600"/>
              <a:buFont typeface="Arial"/>
              <a:buNone/>
              <a:defRPr>
                <a:solidFill>
                  <a:schemeClr val="lt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ver Slide II">
  <p:cSld name="Cover Slide II">
    <p:spTree>
      <p:nvGrpSpPr>
        <p:cNvPr id="20" name="Shape 20"/>
        <p:cNvGrpSpPr/>
        <p:nvPr/>
      </p:nvGrpSpPr>
      <p:grpSpPr>
        <a:xfrm>
          <a:off x="0" y="0"/>
          <a:ext cx="0" cy="0"/>
          <a:chOff x="0" y="0"/>
          <a:chExt cx="0" cy="0"/>
        </a:xfrm>
      </p:grpSpPr>
      <p:sp>
        <p:nvSpPr>
          <p:cNvPr id="21" name="Google Shape;21;p303"/>
          <p:cNvSpPr/>
          <p:nvPr/>
        </p:nvSpPr>
        <p:spPr>
          <a:xfrm>
            <a:off x="0" y="0"/>
            <a:ext cx="12192000" cy="5040923"/>
          </a:xfrm>
          <a:prstGeom prst="rect">
            <a:avLst/>
          </a:prstGeom>
          <a:gradFill>
            <a:gsLst>
              <a:gs pos="0">
                <a:schemeClr val="accent1"/>
              </a:gs>
              <a:gs pos="100000">
                <a:srgbClr val="0A331F"/>
              </a:gs>
            </a:gsLst>
            <a:lin ang="5400000" scaled="0"/>
          </a:gra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b="0" i="0" sz="1800" u="none" cap="none" strike="noStrike">
              <a:solidFill>
                <a:schemeClr val="lt1"/>
              </a:solidFill>
              <a:latin typeface="Arial"/>
              <a:ea typeface="Arial"/>
              <a:cs typeface="Arial"/>
              <a:sym typeface="Arial"/>
            </a:endParaRPr>
          </a:p>
        </p:txBody>
      </p:sp>
      <p:sp>
        <p:nvSpPr>
          <p:cNvPr id="22" name="Google Shape;22;p303"/>
          <p:cNvSpPr txBox="1"/>
          <p:nvPr>
            <p:ph type="ctrTitle"/>
          </p:nvPr>
        </p:nvSpPr>
        <p:spPr>
          <a:xfrm>
            <a:off x="1031632" y="1125415"/>
            <a:ext cx="6377354" cy="3610709"/>
          </a:xfrm>
          <a:prstGeom prst="rect">
            <a:avLst/>
          </a:prstGeom>
          <a:noFill/>
          <a:ln>
            <a:noFill/>
          </a:ln>
        </p:spPr>
        <p:txBody>
          <a:bodyPr anchorCtr="0" anchor="b" bIns="0" lIns="0" spcFirstLastPara="1" rIns="0" wrap="square" tIns="0">
            <a:normAutofit/>
          </a:bodyPr>
          <a:lstStyle>
            <a:lvl1pPr lvl="0" algn="l">
              <a:lnSpc>
                <a:spcPct val="90000"/>
              </a:lnSpc>
              <a:spcBef>
                <a:spcPts val="0"/>
              </a:spcBef>
              <a:spcAft>
                <a:spcPts val="0"/>
              </a:spcAft>
              <a:buClr>
                <a:schemeClr val="lt1"/>
              </a:buClr>
              <a:buSzPts val="7200"/>
              <a:buFont typeface="Arial"/>
              <a:buNone/>
              <a:defRPr b="1" sz="7200">
                <a:solidFill>
                  <a:schemeClr val="lt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23" name="Google Shape;23;p303"/>
          <p:cNvSpPr txBox="1"/>
          <p:nvPr>
            <p:ph idx="1" type="subTitle"/>
          </p:nvPr>
        </p:nvSpPr>
        <p:spPr>
          <a:xfrm>
            <a:off x="1031632" y="5257965"/>
            <a:ext cx="6377354" cy="819789"/>
          </a:xfrm>
          <a:prstGeom prst="rect">
            <a:avLst/>
          </a:prstGeom>
          <a:noFill/>
          <a:ln>
            <a:noFill/>
          </a:ln>
        </p:spPr>
        <p:txBody>
          <a:bodyPr anchorCtr="0" anchor="t" bIns="0" lIns="0" spcFirstLastPara="1" rIns="0" wrap="square" tIns="0">
            <a:normAutofit/>
          </a:bodyPr>
          <a:lstStyle>
            <a:lvl1pPr lvl="0" algn="l">
              <a:lnSpc>
                <a:spcPct val="90000"/>
              </a:lnSpc>
              <a:spcBef>
                <a:spcPts val="1000"/>
              </a:spcBef>
              <a:spcAft>
                <a:spcPts val="0"/>
              </a:spcAft>
              <a:buSzPts val="2800"/>
              <a:buNone/>
              <a:defRPr sz="2800">
                <a:solidFill>
                  <a:schemeClr val="dk1"/>
                </a:solidFill>
              </a:defRPr>
            </a:lvl1pPr>
            <a:lvl2pPr lvl="1" algn="ctr">
              <a:lnSpc>
                <a:spcPct val="90000"/>
              </a:lnSpc>
              <a:spcBef>
                <a:spcPts val="500"/>
              </a:spcBef>
              <a:spcAft>
                <a:spcPts val="0"/>
              </a:spcAft>
              <a:buSzPts val="2000"/>
              <a:buNone/>
              <a:defRPr sz="2000"/>
            </a:lvl2pPr>
            <a:lvl3pPr lvl="2" algn="ctr">
              <a:lnSpc>
                <a:spcPct val="90000"/>
              </a:lnSpc>
              <a:spcBef>
                <a:spcPts val="500"/>
              </a:spcBef>
              <a:spcAft>
                <a:spcPts val="0"/>
              </a:spcAft>
              <a:buSzPts val="1800"/>
              <a:buNone/>
              <a:defRPr sz="1800"/>
            </a:lvl3pPr>
            <a:lvl4pPr lvl="3" algn="ctr">
              <a:lnSpc>
                <a:spcPct val="90000"/>
              </a:lnSpc>
              <a:spcBef>
                <a:spcPts val="500"/>
              </a:spcBef>
              <a:spcAft>
                <a:spcPts val="0"/>
              </a:spcAft>
              <a:buSzPts val="1600"/>
              <a:buNone/>
              <a:defRPr sz="1600"/>
            </a:lvl4pPr>
            <a:lvl5pPr lvl="4" algn="ctr">
              <a:lnSpc>
                <a:spcPct val="90000"/>
              </a:lnSpc>
              <a:spcBef>
                <a:spcPts val="500"/>
              </a:spcBef>
              <a:spcAft>
                <a:spcPts val="0"/>
              </a:spcAft>
              <a:buSzPts val="1600"/>
              <a:buNone/>
              <a:defRPr sz="1600"/>
            </a:lvl5pPr>
            <a:lvl6pPr lvl="5" algn="ctr">
              <a:lnSpc>
                <a:spcPct val="90000"/>
              </a:lnSpc>
              <a:spcBef>
                <a:spcPts val="5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p:txBody>
      </p:sp>
      <p:sp>
        <p:nvSpPr>
          <p:cNvPr id="24" name="Google Shape;24;p303"/>
          <p:cNvSpPr txBox="1"/>
          <p:nvPr>
            <p:ph idx="12" type="sldNum"/>
          </p:nvPr>
        </p:nvSpPr>
        <p:spPr>
          <a:xfrm>
            <a:off x="10690860" y="6349068"/>
            <a:ext cx="963882" cy="251764"/>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a:lvl1pPr>
            <a:lvl2pPr indent="0" lvl="1" marL="0" algn="r">
              <a:spcBef>
                <a:spcPts val="0"/>
              </a:spcBef>
              <a:buNone/>
              <a:defRPr/>
            </a:lvl2pPr>
            <a:lvl3pPr indent="0" lvl="2" marL="0" algn="r">
              <a:spcBef>
                <a:spcPts val="0"/>
              </a:spcBef>
              <a:buNone/>
              <a:defRPr/>
            </a:lvl3pPr>
            <a:lvl4pPr indent="0" lvl="3" marL="0" algn="r">
              <a:spcBef>
                <a:spcPts val="0"/>
              </a:spcBef>
              <a:buNone/>
              <a:defRPr/>
            </a:lvl4pPr>
            <a:lvl5pPr indent="0" lvl="4" marL="0" algn="r">
              <a:spcBef>
                <a:spcPts val="0"/>
              </a:spcBef>
              <a:buNone/>
              <a:defRPr/>
            </a:lvl5pPr>
            <a:lvl6pPr indent="0" lvl="5" marL="0" algn="r">
              <a:spcBef>
                <a:spcPts val="0"/>
              </a:spcBef>
              <a:buNone/>
              <a:defRPr/>
            </a:lvl6pPr>
            <a:lvl7pPr indent="0" lvl="6" marL="0" algn="r">
              <a:spcBef>
                <a:spcPts val="0"/>
              </a:spcBef>
              <a:buNone/>
              <a:defRPr/>
            </a:lvl7pPr>
            <a:lvl8pPr indent="0" lvl="7" marL="0" algn="r">
              <a:spcBef>
                <a:spcPts val="0"/>
              </a:spcBef>
              <a:buNone/>
              <a:defRPr/>
            </a:lvl8pPr>
            <a:lvl9pPr indent="0" lvl="8" marL="0" algn="r">
              <a:spcBef>
                <a:spcPts val="0"/>
              </a:spcBef>
              <a:buNone/>
              <a:defRPr/>
            </a:lvl9pPr>
          </a:lstStyle>
          <a:p>
            <a:pPr indent="0" lvl="0" marL="0" rtl="0" algn="r">
              <a:spcBef>
                <a:spcPts val="0"/>
              </a:spcBef>
              <a:spcAft>
                <a:spcPts val="0"/>
              </a:spcAft>
              <a:buNone/>
            </a:pPr>
            <a:fld id="{00000000-1234-1234-1234-123412341234}" type="slidenum">
              <a:rPr lang="en-US"/>
              <a:t>‹#›</a:t>
            </a:fld>
            <a:endParaRPr/>
          </a:p>
        </p:txBody>
      </p:sp>
      <p:sp>
        <p:nvSpPr>
          <p:cNvPr id="25" name="Google Shape;25;p303"/>
          <p:cNvSpPr/>
          <p:nvPr>
            <p:ph idx="2" type="pic"/>
          </p:nvPr>
        </p:nvSpPr>
        <p:spPr>
          <a:xfrm>
            <a:off x="7366766" y="2"/>
            <a:ext cx="4825232" cy="3821721"/>
          </a:xfrm>
          <a:prstGeom prst="rect">
            <a:avLst/>
          </a:prstGeom>
          <a:solidFill>
            <a:schemeClr val="lt1"/>
          </a:solidFill>
          <a:ln>
            <a:noFill/>
          </a:ln>
        </p:spPr>
      </p:sp>
      <p:sp>
        <p:nvSpPr>
          <p:cNvPr id="26" name="Google Shape;26;p303"/>
          <p:cNvSpPr/>
          <p:nvPr>
            <p:ph idx="3" type="pic"/>
          </p:nvPr>
        </p:nvSpPr>
        <p:spPr>
          <a:xfrm>
            <a:off x="8630582" y="5257965"/>
            <a:ext cx="3024160" cy="819789"/>
          </a:xfrm>
          <a:prstGeom prst="rect">
            <a:avLst/>
          </a:prstGeom>
          <a:noFill/>
          <a:ln>
            <a:noFill/>
          </a:ln>
        </p:spPr>
      </p:sp>
    </p:spTree>
  </p:cSld>
  <p:clrMapOvr>
    <a:masterClrMapping/>
  </p:clrMapOvr>
</p:sldLayout>
</file>

<file path=ppt/slideLayouts/slideLayout2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p:cSld name="Blank">
    <p:bg>
      <p:bgPr>
        <a:solidFill>
          <a:schemeClr val="lt1"/>
        </a:solidFill>
      </p:bgPr>
    </p:bg>
    <p:spTree>
      <p:nvGrpSpPr>
        <p:cNvPr id="137" name="Shape 137"/>
        <p:cNvGrpSpPr/>
        <p:nvPr/>
      </p:nvGrpSpPr>
      <p:grpSpPr>
        <a:xfrm>
          <a:off x="0" y="0"/>
          <a:ext cx="0" cy="0"/>
          <a:chOff x="0" y="0"/>
          <a:chExt cx="0" cy="0"/>
        </a:xfrm>
      </p:grpSpPr>
      <p:sp>
        <p:nvSpPr>
          <p:cNvPr id="138" name="Google Shape;138;p321"/>
          <p:cNvSpPr txBox="1"/>
          <p:nvPr/>
        </p:nvSpPr>
        <p:spPr>
          <a:xfrm>
            <a:off x="11353340" y="6522811"/>
            <a:ext cx="208660" cy="123111"/>
          </a:xfrm>
          <a:prstGeom prst="rect">
            <a:avLst/>
          </a:prstGeom>
          <a:noFill/>
          <a:ln>
            <a:noFill/>
          </a:ln>
        </p:spPr>
        <p:txBody>
          <a:bodyPr anchorCtr="0" anchor="t" bIns="0" lIns="0" spcFirstLastPara="1" rIns="0" wrap="square" tIns="0">
            <a:spAutoFit/>
          </a:bodyPr>
          <a:lstStyle/>
          <a:p>
            <a:pPr indent="0" lvl="0" marL="0" marR="0" rtl="0" algn="r">
              <a:lnSpc>
                <a:spcPct val="100000"/>
              </a:lnSpc>
              <a:spcBef>
                <a:spcPts val="0"/>
              </a:spcBef>
              <a:spcAft>
                <a:spcPts val="0"/>
              </a:spcAft>
              <a:buClr>
                <a:srgbClr val="D1D4D6"/>
              </a:buClr>
              <a:buSzPts val="800"/>
              <a:buFont typeface="Libre Franklin"/>
              <a:buNone/>
            </a:pPr>
            <a:fld id="{00000000-1234-1234-1234-123412341234}" type="slidenum">
              <a:rPr lang="en-US" sz="800">
                <a:solidFill>
                  <a:srgbClr val="D1D4D6"/>
                </a:solidFill>
                <a:latin typeface="Libre Franklin"/>
                <a:ea typeface="Libre Franklin"/>
                <a:cs typeface="Libre Franklin"/>
                <a:sym typeface="Libre Franklin"/>
              </a:rPr>
              <a:t>‹#›</a:t>
            </a:fld>
            <a:endParaRPr sz="800">
              <a:solidFill>
                <a:srgbClr val="D1D4D6"/>
              </a:solidFill>
              <a:latin typeface="Libre Franklin"/>
              <a:ea typeface="Libre Franklin"/>
              <a:cs typeface="Libre Franklin"/>
              <a:sym typeface="Libre Franklin"/>
            </a:endParaRPr>
          </a:p>
        </p:txBody>
      </p:sp>
    </p:spTree>
  </p:cSld>
  <p:clrMapOvr>
    <a:masterClrMapping/>
  </p:clrMapOvr>
  <mc:AlternateContent>
    <mc:Choice Requires="p14">
      <p:transition p14:dur="250">
        <p:fade/>
      </p:transition>
    </mc:Choice>
    <mc:Fallback>
      <p:transition>
        <p:fade/>
      </p:transition>
    </mc:Fallback>
  </mc:AlternateContent>
</p:sldLayout>
</file>

<file path=ppt/slideLayouts/slideLayout2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Half Image Slide" showMasterSp="0">
  <p:cSld name="Half Image Slide">
    <p:bg>
      <p:bgPr>
        <a:gradFill>
          <a:gsLst>
            <a:gs pos="0">
              <a:schemeClr val="dk2"/>
            </a:gs>
            <a:gs pos="100000">
              <a:schemeClr val="accent2"/>
            </a:gs>
          </a:gsLst>
          <a:lin ang="8100000" scaled="0"/>
        </a:gradFill>
      </p:bgPr>
    </p:bg>
    <p:spTree>
      <p:nvGrpSpPr>
        <p:cNvPr id="139" name="Shape 139"/>
        <p:cNvGrpSpPr/>
        <p:nvPr/>
      </p:nvGrpSpPr>
      <p:grpSpPr>
        <a:xfrm>
          <a:off x="0" y="0"/>
          <a:ext cx="0" cy="0"/>
          <a:chOff x="0" y="0"/>
          <a:chExt cx="0" cy="0"/>
        </a:xfrm>
      </p:grpSpPr>
      <p:pic>
        <p:nvPicPr>
          <p:cNvPr id="140" name="Google Shape;140;p322"/>
          <p:cNvPicPr preferRelativeResize="0"/>
          <p:nvPr/>
        </p:nvPicPr>
        <p:blipFill rotWithShape="1">
          <a:blip r:embed="rId2">
            <a:alphaModFix/>
          </a:blip>
          <a:srcRect b="0" l="0" r="0" t="0"/>
          <a:stretch/>
        </p:blipFill>
        <p:spPr>
          <a:xfrm flipH="1">
            <a:off x="5689582" y="0"/>
            <a:ext cx="416951" cy="6858000"/>
          </a:xfrm>
          <a:prstGeom prst="rect">
            <a:avLst/>
          </a:prstGeom>
          <a:noFill/>
          <a:ln>
            <a:noFill/>
          </a:ln>
        </p:spPr>
      </p:pic>
      <p:sp>
        <p:nvSpPr>
          <p:cNvPr id="141" name="Google Shape;141;p322"/>
          <p:cNvSpPr/>
          <p:nvPr/>
        </p:nvSpPr>
        <p:spPr>
          <a:xfrm>
            <a:off x="6096000" y="0"/>
            <a:ext cx="6096000" cy="6858000"/>
          </a:xfrm>
          <a:prstGeom prst="rect">
            <a:avLst/>
          </a:prstGeom>
          <a:solidFill>
            <a:schemeClr val="lt2"/>
          </a:solidFill>
          <a:ln>
            <a:noFill/>
          </a:ln>
        </p:spPr>
        <p:txBody>
          <a:bodyPr anchorCtr="0" anchor="t" bIns="45700" lIns="91425" spcFirstLastPara="1" rIns="91425" wrap="square" tIns="45700">
            <a:noAutofit/>
          </a:bodyPr>
          <a:lstStyle/>
          <a:p>
            <a:pPr indent="0" lvl="0" marL="0" marR="0" rtl="0" algn="l">
              <a:lnSpc>
                <a:spcPct val="90000"/>
              </a:lnSpc>
              <a:spcBef>
                <a:spcPts val="0"/>
              </a:spcBef>
              <a:spcAft>
                <a:spcPts val="0"/>
              </a:spcAft>
              <a:buNone/>
            </a:pPr>
            <a:r>
              <a:t/>
            </a:r>
            <a:endParaRPr sz="1200">
              <a:solidFill>
                <a:schemeClr val="lt1"/>
              </a:solidFill>
              <a:latin typeface="Arial"/>
              <a:ea typeface="Arial"/>
              <a:cs typeface="Arial"/>
              <a:sym typeface="Arial"/>
            </a:endParaRPr>
          </a:p>
        </p:txBody>
      </p:sp>
      <p:sp>
        <p:nvSpPr>
          <p:cNvPr id="142" name="Google Shape;142;p322"/>
          <p:cNvSpPr/>
          <p:nvPr>
            <p:ph idx="2" type="pic"/>
          </p:nvPr>
        </p:nvSpPr>
        <p:spPr>
          <a:xfrm>
            <a:off x="6092021" y="0"/>
            <a:ext cx="6099977" cy="6858000"/>
          </a:xfrm>
          <a:prstGeom prst="rect">
            <a:avLst/>
          </a:prstGeom>
          <a:noFill/>
          <a:ln>
            <a:noFill/>
          </a:ln>
        </p:spPr>
      </p:sp>
      <p:sp>
        <p:nvSpPr>
          <p:cNvPr id="143" name="Google Shape;143;p322"/>
          <p:cNvSpPr txBox="1"/>
          <p:nvPr>
            <p:ph type="title"/>
          </p:nvPr>
        </p:nvSpPr>
        <p:spPr>
          <a:xfrm>
            <a:off x="630000" y="1785600"/>
            <a:ext cx="4388400" cy="3286800"/>
          </a:xfrm>
          <a:prstGeom prst="rect">
            <a:avLst/>
          </a:prstGeom>
          <a:noFill/>
          <a:ln>
            <a:noFill/>
          </a:ln>
        </p:spPr>
        <p:txBody>
          <a:bodyPr anchorCtr="0" anchor="ctr" bIns="0" lIns="0" spcFirstLastPara="1" rIns="320025" wrap="square" tIns="0">
            <a:noAutofit/>
          </a:bodyPr>
          <a:lstStyle>
            <a:lvl1pPr lvl="0" algn="l">
              <a:lnSpc>
                <a:spcPct val="90000"/>
              </a:lnSpc>
              <a:spcBef>
                <a:spcPts val="0"/>
              </a:spcBef>
              <a:spcAft>
                <a:spcPts val="0"/>
              </a:spcAft>
              <a:buClr>
                <a:schemeClr val="lt1"/>
              </a:buClr>
              <a:buSzPts val="4400"/>
              <a:buFont typeface="Arial"/>
              <a:buNone/>
              <a:defRPr sz="4400">
                <a:solidFill>
                  <a:schemeClr val="lt1"/>
                </a:solidFill>
                <a:latin typeface="Arial"/>
                <a:ea typeface="Arial"/>
                <a:cs typeface="Arial"/>
                <a:sym typeface="Aria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144" name="Google Shape;144;p322"/>
          <p:cNvSpPr txBox="1"/>
          <p:nvPr/>
        </p:nvSpPr>
        <p:spPr>
          <a:xfrm>
            <a:off x="11167872" y="6405036"/>
            <a:ext cx="381000" cy="153888"/>
          </a:xfrm>
          <a:prstGeom prst="rect">
            <a:avLst/>
          </a:prstGeom>
          <a:noFill/>
          <a:ln>
            <a:noFill/>
          </a:ln>
        </p:spPr>
        <p:txBody>
          <a:bodyPr anchorCtr="0" anchor="b" bIns="0" lIns="0" spcFirstLastPara="1" rIns="0" wrap="square" tIns="0">
            <a:spAutoFit/>
          </a:bodyPr>
          <a:lstStyle/>
          <a:p>
            <a:pPr indent="0" lvl="0" marL="0" marR="0" rtl="0" algn="r">
              <a:lnSpc>
                <a:spcPct val="100000"/>
              </a:lnSpc>
              <a:spcBef>
                <a:spcPts val="0"/>
              </a:spcBef>
              <a:spcAft>
                <a:spcPts val="0"/>
              </a:spcAft>
              <a:buClr>
                <a:srgbClr val="7F7F7F"/>
              </a:buClr>
              <a:buSzPts val="1000"/>
              <a:buFont typeface="Arial"/>
              <a:buNone/>
            </a:pPr>
            <a:fld id="{00000000-1234-1234-1234-123412341234}" type="slidenum">
              <a:rPr lang="en-US" sz="1000">
                <a:solidFill>
                  <a:srgbClr val="7F7F7F"/>
                </a:solidFill>
                <a:latin typeface="Arial"/>
                <a:ea typeface="Arial"/>
                <a:cs typeface="Arial"/>
                <a:sym typeface="Arial"/>
              </a:rPr>
              <a:t>‹#›</a:t>
            </a:fld>
            <a:endParaRPr sz="800">
              <a:solidFill>
                <a:srgbClr val="7F7F7F"/>
              </a:solidFill>
              <a:latin typeface="Arial"/>
              <a:ea typeface="Arial"/>
              <a:cs typeface="Arial"/>
              <a:sym typeface="Arial"/>
            </a:endParaRPr>
          </a:p>
        </p:txBody>
      </p:sp>
      <p:sp>
        <p:nvSpPr>
          <p:cNvPr id="145" name="Google Shape;145;p322"/>
          <p:cNvSpPr txBox="1"/>
          <p:nvPr>
            <p:ph idx="10" type="dt"/>
          </p:nvPr>
        </p:nvSpPr>
        <p:spPr>
          <a:xfrm>
            <a:off x="9677400" y="6405036"/>
            <a:ext cx="1482051" cy="153888"/>
          </a:xfrm>
          <a:prstGeom prst="rect">
            <a:avLst/>
          </a:prstGeom>
          <a:noFill/>
          <a:ln>
            <a:noFill/>
          </a:ln>
        </p:spPr>
        <p:txBody>
          <a:bodyPr anchorCtr="0" anchor="t" bIns="45700" lIns="91425" spcFirstLastPara="1" rIns="91425" wrap="square" tIns="45700">
            <a:noAutofit/>
          </a:bodyPr>
          <a:lstStyle>
            <a:lvl1pPr lvl="0" marR="0" rtl="0" algn="l">
              <a:spcBef>
                <a:spcPts val="0"/>
              </a:spcBef>
              <a:spcAft>
                <a:spcPts val="0"/>
              </a:spcAft>
              <a:buSzPts val="1400"/>
              <a:buNone/>
              <a:defRPr sz="1800">
                <a:solidFill>
                  <a:srgbClr val="7F7F7F"/>
                </a:solidFill>
                <a:latin typeface="Arial"/>
                <a:ea typeface="Arial"/>
                <a:cs typeface="Arial"/>
                <a:sym typeface="Arial"/>
              </a:defRPr>
            </a:lvl1pPr>
            <a:lvl2pPr lvl="1" marR="0" rtl="0" algn="l">
              <a:spcBef>
                <a:spcPts val="0"/>
              </a:spcBef>
              <a:spcAft>
                <a:spcPts val="0"/>
              </a:spcAft>
              <a:buSzPts val="1400"/>
              <a:buNone/>
              <a:defRPr b="0" i="0" sz="1800" u="none" cap="none" strike="noStrike">
                <a:solidFill>
                  <a:schemeClr val="dk1"/>
                </a:solidFill>
                <a:latin typeface="Arial"/>
                <a:ea typeface="Arial"/>
                <a:cs typeface="Arial"/>
                <a:sym typeface="Arial"/>
              </a:defRPr>
            </a:lvl2pPr>
            <a:lvl3pPr lvl="2" marR="0" rtl="0" algn="l">
              <a:spcBef>
                <a:spcPts val="0"/>
              </a:spcBef>
              <a:spcAft>
                <a:spcPts val="0"/>
              </a:spcAft>
              <a:buSzPts val="1400"/>
              <a:buNone/>
              <a:defRPr b="0" i="0" sz="1800" u="none" cap="none" strike="noStrike">
                <a:solidFill>
                  <a:schemeClr val="dk1"/>
                </a:solidFill>
                <a:latin typeface="Arial"/>
                <a:ea typeface="Arial"/>
                <a:cs typeface="Arial"/>
                <a:sym typeface="Arial"/>
              </a:defRPr>
            </a:lvl3pPr>
            <a:lvl4pPr lvl="3" marR="0" rtl="0" algn="l">
              <a:spcBef>
                <a:spcPts val="0"/>
              </a:spcBef>
              <a:spcAft>
                <a:spcPts val="0"/>
              </a:spcAft>
              <a:buSzPts val="1400"/>
              <a:buNone/>
              <a:defRPr b="0" i="0" sz="1800" u="none" cap="none" strike="noStrike">
                <a:solidFill>
                  <a:schemeClr val="dk1"/>
                </a:solidFill>
                <a:latin typeface="Arial"/>
                <a:ea typeface="Arial"/>
                <a:cs typeface="Arial"/>
                <a:sym typeface="Arial"/>
              </a:defRPr>
            </a:lvl4pPr>
            <a:lvl5pPr lvl="4" marR="0" rtl="0" algn="l">
              <a:spcBef>
                <a:spcPts val="0"/>
              </a:spcBef>
              <a:spcAft>
                <a:spcPts val="0"/>
              </a:spcAft>
              <a:buSzPts val="1400"/>
              <a:buNone/>
              <a:defRPr b="0" i="0" sz="1800" u="none" cap="none" strike="noStrike">
                <a:solidFill>
                  <a:schemeClr val="dk1"/>
                </a:solidFill>
                <a:latin typeface="Arial"/>
                <a:ea typeface="Arial"/>
                <a:cs typeface="Arial"/>
                <a:sym typeface="Arial"/>
              </a:defRPr>
            </a:lvl5pPr>
            <a:lvl6pPr lvl="5" marR="0" rtl="0" algn="l">
              <a:spcBef>
                <a:spcPts val="0"/>
              </a:spcBef>
              <a:spcAft>
                <a:spcPts val="0"/>
              </a:spcAft>
              <a:buSzPts val="1400"/>
              <a:buNone/>
              <a:defRPr b="0" i="0" sz="1800" u="none" cap="none" strike="noStrike">
                <a:solidFill>
                  <a:schemeClr val="dk1"/>
                </a:solidFill>
                <a:latin typeface="Arial"/>
                <a:ea typeface="Arial"/>
                <a:cs typeface="Arial"/>
                <a:sym typeface="Arial"/>
              </a:defRPr>
            </a:lvl6pPr>
            <a:lvl7pPr lvl="6" marR="0" rtl="0" algn="l">
              <a:spcBef>
                <a:spcPts val="0"/>
              </a:spcBef>
              <a:spcAft>
                <a:spcPts val="0"/>
              </a:spcAft>
              <a:buSzPts val="1400"/>
              <a:buNone/>
              <a:defRPr b="0" i="0" sz="1800" u="none" cap="none" strike="noStrike">
                <a:solidFill>
                  <a:schemeClr val="dk1"/>
                </a:solidFill>
                <a:latin typeface="Arial"/>
                <a:ea typeface="Arial"/>
                <a:cs typeface="Arial"/>
                <a:sym typeface="Arial"/>
              </a:defRPr>
            </a:lvl7pPr>
            <a:lvl8pPr lvl="7" marR="0" rtl="0" algn="l">
              <a:spcBef>
                <a:spcPts val="0"/>
              </a:spcBef>
              <a:spcAft>
                <a:spcPts val="0"/>
              </a:spcAft>
              <a:buSzPts val="1400"/>
              <a:buNone/>
              <a:defRPr b="0" i="0" sz="1800" u="none" cap="none" strike="noStrike">
                <a:solidFill>
                  <a:schemeClr val="dk1"/>
                </a:solidFill>
                <a:latin typeface="Arial"/>
                <a:ea typeface="Arial"/>
                <a:cs typeface="Arial"/>
                <a:sym typeface="Arial"/>
              </a:defRPr>
            </a:lvl8pPr>
            <a:lvl9pPr lvl="8" marR="0" rtl="0" algn="l">
              <a:spcBef>
                <a:spcPts val="0"/>
              </a:spcBef>
              <a:spcAft>
                <a:spcPts val="0"/>
              </a:spcAft>
              <a:buSzPts val="1400"/>
              <a:buNone/>
              <a:defRPr b="0" i="0" sz="1800" u="none" cap="none" strike="noStrike">
                <a:solidFill>
                  <a:schemeClr val="dk1"/>
                </a:solidFill>
                <a:latin typeface="Arial"/>
                <a:ea typeface="Arial"/>
                <a:cs typeface="Arial"/>
                <a:sym typeface="Arial"/>
              </a:defRPr>
            </a:lvl9pPr>
          </a:lstStyle>
          <a:p/>
        </p:txBody>
      </p:sp>
      <p:sp>
        <p:nvSpPr>
          <p:cNvPr id="146" name="Google Shape;146;p322"/>
          <p:cNvSpPr txBox="1"/>
          <p:nvPr/>
        </p:nvSpPr>
        <p:spPr>
          <a:xfrm rot="-5400000">
            <a:off x="9486900" y="3921600"/>
            <a:ext cx="5133975" cy="98745"/>
          </a:xfrm>
          <a:prstGeom prst="rect">
            <a:avLst/>
          </a:prstGeom>
          <a:noFill/>
          <a:ln>
            <a:noFill/>
          </a:ln>
        </p:spPr>
        <p:txBody>
          <a:bodyPr anchorCtr="0" anchor="t" bIns="0" lIns="0" spcFirstLastPara="1" rIns="0" wrap="square" tIns="0">
            <a:spAutoFit/>
          </a:bodyPr>
          <a:lstStyle/>
          <a:p>
            <a:pPr indent="0" lvl="0" marL="0" marR="0" rtl="0" algn="l">
              <a:lnSpc>
                <a:spcPct val="90000"/>
              </a:lnSpc>
              <a:spcBef>
                <a:spcPts val="0"/>
              </a:spcBef>
              <a:spcAft>
                <a:spcPts val="0"/>
              </a:spcAft>
              <a:buNone/>
            </a:pPr>
            <a:r>
              <a:rPr lang="en-US" sz="700">
                <a:solidFill>
                  <a:srgbClr val="7F7F7F"/>
                </a:solidFill>
                <a:latin typeface="Arial"/>
                <a:ea typeface="Arial"/>
                <a:cs typeface="Arial"/>
                <a:sym typeface="Arial"/>
              </a:rPr>
              <a:t>Copyright © 2018 by The Boston Consulting Group, Inc. All rights reserved.</a:t>
            </a:r>
            <a:endParaRPr/>
          </a:p>
        </p:txBody>
      </p:sp>
    </p:spTree>
  </p:cSld>
  <p:clrMapOvr>
    <a:masterClrMapping/>
  </p:clrMapOvr>
  <mc:AlternateContent>
    <mc:Choice Requires="p14">
      <p:transition p14:dur="250">
        <p:fade/>
      </p:transition>
    </mc:Choice>
    <mc:Fallback>
      <p:transition>
        <p:fade/>
      </p:transition>
    </mc:Fallback>
  </mc:AlternateContent>
</p:sldLayout>
</file>

<file path=ppt/slideLayouts/slideLayout2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RHS Highlight">
  <p:cSld name="RHS Highlight">
    <p:spTree>
      <p:nvGrpSpPr>
        <p:cNvPr id="147" name="Shape 147"/>
        <p:cNvGrpSpPr/>
        <p:nvPr/>
      </p:nvGrpSpPr>
      <p:grpSpPr>
        <a:xfrm>
          <a:off x="0" y="0"/>
          <a:ext cx="0" cy="0"/>
          <a:chOff x="0" y="0"/>
          <a:chExt cx="0" cy="0"/>
        </a:xfrm>
      </p:grpSpPr>
      <p:sp>
        <p:nvSpPr>
          <p:cNvPr id="148" name="Google Shape;148;p323"/>
          <p:cNvSpPr/>
          <p:nvPr/>
        </p:nvSpPr>
        <p:spPr>
          <a:xfrm>
            <a:off x="6944810" y="0"/>
            <a:ext cx="5247190" cy="6858000"/>
          </a:xfrm>
          <a:prstGeom prst="rect">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149" name="Google Shape;149;p323"/>
          <p:cNvSpPr txBox="1"/>
          <p:nvPr>
            <p:ph type="title"/>
          </p:nvPr>
        </p:nvSpPr>
        <p:spPr>
          <a:xfrm>
            <a:off x="562505" y="390244"/>
            <a:ext cx="6162386" cy="696759"/>
          </a:xfrm>
          <a:prstGeom prst="rect">
            <a:avLst/>
          </a:prstGeom>
          <a:noFill/>
          <a:ln>
            <a:noFill/>
          </a:ln>
        </p:spPr>
        <p:txBody>
          <a:bodyPr anchorCtr="0" anchor="b" bIns="0" lIns="0" spcFirstLastPara="1" rIns="0" wrap="square" tIns="0">
            <a:normAutofit/>
          </a:bodyPr>
          <a:lstStyle>
            <a:lvl1pPr lvl="0" algn="l">
              <a:lnSpc>
                <a:spcPct val="90000"/>
              </a:lnSpc>
              <a:spcBef>
                <a:spcPts val="0"/>
              </a:spcBef>
              <a:spcAft>
                <a:spcPts val="0"/>
              </a:spcAft>
              <a:buClr>
                <a:schemeClr val="accent1"/>
              </a:buClr>
              <a:buSzPts val="3600"/>
              <a:buFont typeface="Arial"/>
              <a:buNone/>
              <a:defRPr>
                <a:solidFill>
                  <a:schemeClr val="accent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150" name="Google Shape;150;p323"/>
          <p:cNvSpPr txBox="1"/>
          <p:nvPr>
            <p:ph idx="10" type="dt"/>
          </p:nvPr>
        </p:nvSpPr>
        <p:spPr>
          <a:xfrm>
            <a:off x="838200" y="6356350"/>
            <a:ext cx="2743200" cy="365125"/>
          </a:xfrm>
          <a:prstGeom prst="rect">
            <a:avLst/>
          </a:prstGeom>
          <a:noFill/>
          <a:ln>
            <a:noFill/>
          </a:ln>
        </p:spPr>
        <p:txBody>
          <a:bodyPr anchorCtr="0" anchor="t" bIns="45700" lIns="91425" spcFirstLastPara="1" rIns="91425" wrap="square" tIns="45700">
            <a:noAutofit/>
          </a:bodyPr>
          <a:lstStyle>
            <a:lvl1pPr lvl="0" marR="0" rtl="0" algn="l">
              <a:spcBef>
                <a:spcPts val="0"/>
              </a:spcBef>
              <a:spcAft>
                <a:spcPts val="0"/>
              </a:spcAft>
              <a:buSzPts val="1400"/>
              <a:buNone/>
              <a:defRPr sz="1800">
                <a:solidFill>
                  <a:schemeClr val="dk1"/>
                </a:solidFill>
                <a:latin typeface="Arial"/>
                <a:ea typeface="Arial"/>
                <a:cs typeface="Arial"/>
                <a:sym typeface="Arial"/>
              </a:defRPr>
            </a:lvl1pPr>
            <a:lvl2pPr lvl="1" marR="0" rtl="0" algn="l">
              <a:spcBef>
                <a:spcPts val="0"/>
              </a:spcBef>
              <a:spcAft>
                <a:spcPts val="0"/>
              </a:spcAft>
              <a:buSzPts val="1400"/>
              <a:buNone/>
              <a:defRPr b="0" i="0" sz="1800" u="none" cap="none" strike="noStrike">
                <a:solidFill>
                  <a:schemeClr val="dk1"/>
                </a:solidFill>
                <a:latin typeface="Arial"/>
                <a:ea typeface="Arial"/>
                <a:cs typeface="Arial"/>
                <a:sym typeface="Arial"/>
              </a:defRPr>
            </a:lvl2pPr>
            <a:lvl3pPr lvl="2" marR="0" rtl="0" algn="l">
              <a:spcBef>
                <a:spcPts val="0"/>
              </a:spcBef>
              <a:spcAft>
                <a:spcPts val="0"/>
              </a:spcAft>
              <a:buSzPts val="1400"/>
              <a:buNone/>
              <a:defRPr b="0" i="0" sz="1800" u="none" cap="none" strike="noStrike">
                <a:solidFill>
                  <a:schemeClr val="dk1"/>
                </a:solidFill>
                <a:latin typeface="Arial"/>
                <a:ea typeface="Arial"/>
                <a:cs typeface="Arial"/>
                <a:sym typeface="Arial"/>
              </a:defRPr>
            </a:lvl3pPr>
            <a:lvl4pPr lvl="3" marR="0" rtl="0" algn="l">
              <a:spcBef>
                <a:spcPts val="0"/>
              </a:spcBef>
              <a:spcAft>
                <a:spcPts val="0"/>
              </a:spcAft>
              <a:buSzPts val="1400"/>
              <a:buNone/>
              <a:defRPr b="0" i="0" sz="1800" u="none" cap="none" strike="noStrike">
                <a:solidFill>
                  <a:schemeClr val="dk1"/>
                </a:solidFill>
                <a:latin typeface="Arial"/>
                <a:ea typeface="Arial"/>
                <a:cs typeface="Arial"/>
                <a:sym typeface="Arial"/>
              </a:defRPr>
            </a:lvl4pPr>
            <a:lvl5pPr lvl="4" marR="0" rtl="0" algn="l">
              <a:spcBef>
                <a:spcPts val="0"/>
              </a:spcBef>
              <a:spcAft>
                <a:spcPts val="0"/>
              </a:spcAft>
              <a:buSzPts val="1400"/>
              <a:buNone/>
              <a:defRPr b="0" i="0" sz="1800" u="none" cap="none" strike="noStrike">
                <a:solidFill>
                  <a:schemeClr val="dk1"/>
                </a:solidFill>
                <a:latin typeface="Arial"/>
                <a:ea typeface="Arial"/>
                <a:cs typeface="Arial"/>
                <a:sym typeface="Arial"/>
              </a:defRPr>
            </a:lvl5pPr>
            <a:lvl6pPr lvl="5" marR="0" rtl="0" algn="l">
              <a:spcBef>
                <a:spcPts val="0"/>
              </a:spcBef>
              <a:spcAft>
                <a:spcPts val="0"/>
              </a:spcAft>
              <a:buSzPts val="1400"/>
              <a:buNone/>
              <a:defRPr b="0" i="0" sz="1800" u="none" cap="none" strike="noStrike">
                <a:solidFill>
                  <a:schemeClr val="dk1"/>
                </a:solidFill>
                <a:latin typeface="Arial"/>
                <a:ea typeface="Arial"/>
                <a:cs typeface="Arial"/>
                <a:sym typeface="Arial"/>
              </a:defRPr>
            </a:lvl6pPr>
            <a:lvl7pPr lvl="6" marR="0" rtl="0" algn="l">
              <a:spcBef>
                <a:spcPts val="0"/>
              </a:spcBef>
              <a:spcAft>
                <a:spcPts val="0"/>
              </a:spcAft>
              <a:buSzPts val="1400"/>
              <a:buNone/>
              <a:defRPr b="0" i="0" sz="1800" u="none" cap="none" strike="noStrike">
                <a:solidFill>
                  <a:schemeClr val="dk1"/>
                </a:solidFill>
                <a:latin typeface="Arial"/>
                <a:ea typeface="Arial"/>
                <a:cs typeface="Arial"/>
                <a:sym typeface="Arial"/>
              </a:defRPr>
            </a:lvl7pPr>
            <a:lvl8pPr lvl="7" marR="0" rtl="0" algn="l">
              <a:spcBef>
                <a:spcPts val="0"/>
              </a:spcBef>
              <a:spcAft>
                <a:spcPts val="0"/>
              </a:spcAft>
              <a:buSzPts val="1400"/>
              <a:buNone/>
              <a:defRPr b="0" i="0" sz="1800" u="none" cap="none" strike="noStrike">
                <a:solidFill>
                  <a:schemeClr val="dk1"/>
                </a:solidFill>
                <a:latin typeface="Arial"/>
                <a:ea typeface="Arial"/>
                <a:cs typeface="Arial"/>
                <a:sym typeface="Arial"/>
              </a:defRPr>
            </a:lvl8pPr>
            <a:lvl9pPr lvl="8" marR="0" rtl="0" algn="l">
              <a:spcBef>
                <a:spcPts val="0"/>
              </a:spcBef>
              <a:spcAft>
                <a:spcPts val="0"/>
              </a:spcAft>
              <a:buSzPts val="1400"/>
              <a:buNone/>
              <a:defRPr b="0" i="0" sz="1800" u="none" cap="none" strike="noStrike">
                <a:solidFill>
                  <a:schemeClr val="dk1"/>
                </a:solidFill>
                <a:latin typeface="Arial"/>
                <a:ea typeface="Arial"/>
                <a:cs typeface="Arial"/>
                <a:sym typeface="Arial"/>
              </a:defRPr>
            </a:lvl9pPr>
          </a:lstStyle>
          <a:p/>
        </p:txBody>
      </p:sp>
      <p:sp>
        <p:nvSpPr>
          <p:cNvPr id="151" name="Google Shape;151;p323"/>
          <p:cNvSpPr txBox="1"/>
          <p:nvPr>
            <p:ph idx="11" type="ftr"/>
          </p:nvPr>
        </p:nvSpPr>
        <p:spPr>
          <a:xfrm>
            <a:off x="682906" y="6078315"/>
            <a:ext cx="9726014" cy="522517"/>
          </a:xfrm>
          <a:prstGeom prst="rect">
            <a:avLst/>
          </a:prstGeom>
          <a:noFill/>
          <a:ln>
            <a:noFill/>
          </a:ln>
        </p:spPr>
        <p:txBody>
          <a:bodyPr anchorCtr="0" anchor="b" bIns="0" lIns="0" spcFirstLastPara="1" rIns="0" wrap="square" tIns="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152" name="Google Shape;152;p323"/>
          <p:cNvSpPr txBox="1"/>
          <p:nvPr>
            <p:ph idx="12" type="sldNum"/>
          </p:nvPr>
        </p:nvSpPr>
        <p:spPr>
          <a:xfrm>
            <a:off x="10690860" y="6349068"/>
            <a:ext cx="963882" cy="251764"/>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sz="1200">
                <a:solidFill>
                  <a:schemeClr val="accent1"/>
                </a:solidFill>
                <a:latin typeface="Arial"/>
                <a:ea typeface="Arial"/>
                <a:cs typeface="Arial"/>
                <a:sym typeface="Arial"/>
              </a:defRPr>
            </a:lvl1pPr>
            <a:lvl2pPr indent="0" lvl="1" marL="0" algn="r">
              <a:spcBef>
                <a:spcPts val="0"/>
              </a:spcBef>
              <a:buNone/>
              <a:defRPr sz="1200">
                <a:solidFill>
                  <a:schemeClr val="accent1"/>
                </a:solidFill>
                <a:latin typeface="Arial"/>
                <a:ea typeface="Arial"/>
                <a:cs typeface="Arial"/>
                <a:sym typeface="Arial"/>
              </a:defRPr>
            </a:lvl2pPr>
            <a:lvl3pPr indent="0" lvl="2" marL="0" algn="r">
              <a:spcBef>
                <a:spcPts val="0"/>
              </a:spcBef>
              <a:buNone/>
              <a:defRPr sz="1200">
                <a:solidFill>
                  <a:schemeClr val="accent1"/>
                </a:solidFill>
                <a:latin typeface="Arial"/>
                <a:ea typeface="Arial"/>
                <a:cs typeface="Arial"/>
                <a:sym typeface="Arial"/>
              </a:defRPr>
            </a:lvl3pPr>
            <a:lvl4pPr indent="0" lvl="3" marL="0" algn="r">
              <a:spcBef>
                <a:spcPts val="0"/>
              </a:spcBef>
              <a:buNone/>
              <a:defRPr sz="1200">
                <a:solidFill>
                  <a:schemeClr val="accent1"/>
                </a:solidFill>
                <a:latin typeface="Arial"/>
                <a:ea typeface="Arial"/>
                <a:cs typeface="Arial"/>
                <a:sym typeface="Arial"/>
              </a:defRPr>
            </a:lvl4pPr>
            <a:lvl5pPr indent="0" lvl="4" marL="0" algn="r">
              <a:spcBef>
                <a:spcPts val="0"/>
              </a:spcBef>
              <a:buNone/>
              <a:defRPr sz="1200">
                <a:solidFill>
                  <a:schemeClr val="accent1"/>
                </a:solidFill>
                <a:latin typeface="Arial"/>
                <a:ea typeface="Arial"/>
                <a:cs typeface="Arial"/>
                <a:sym typeface="Arial"/>
              </a:defRPr>
            </a:lvl5pPr>
            <a:lvl6pPr indent="0" lvl="5" marL="0" algn="r">
              <a:spcBef>
                <a:spcPts val="0"/>
              </a:spcBef>
              <a:buNone/>
              <a:defRPr sz="1200">
                <a:solidFill>
                  <a:schemeClr val="accent1"/>
                </a:solidFill>
                <a:latin typeface="Arial"/>
                <a:ea typeface="Arial"/>
                <a:cs typeface="Arial"/>
                <a:sym typeface="Arial"/>
              </a:defRPr>
            </a:lvl6pPr>
            <a:lvl7pPr indent="0" lvl="6" marL="0" algn="r">
              <a:spcBef>
                <a:spcPts val="0"/>
              </a:spcBef>
              <a:buNone/>
              <a:defRPr sz="1200">
                <a:solidFill>
                  <a:schemeClr val="accent1"/>
                </a:solidFill>
                <a:latin typeface="Arial"/>
                <a:ea typeface="Arial"/>
                <a:cs typeface="Arial"/>
                <a:sym typeface="Arial"/>
              </a:defRPr>
            </a:lvl7pPr>
            <a:lvl8pPr indent="0" lvl="7" marL="0" algn="r">
              <a:spcBef>
                <a:spcPts val="0"/>
              </a:spcBef>
              <a:buNone/>
              <a:defRPr sz="1200">
                <a:solidFill>
                  <a:schemeClr val="accent1"/>
                </a:solidFill>
                <a:latin typeface="Arial"/>
                <a:ea typeface="Arial"/>
                <a:cs typeface="Arial"/>
                <a:sym typeface="Arial"/>
              </a:defRPr>
            </a:lvl8pPr>
            <a:lvl9pPr indent="0" lvl="8" marL="0" algn="r">
              <a:spcBef>
                <a:spcPts val="0"/>
              </a:spcBef>
              <a:buNone/>
              <a:defRPr sz="1200">
                <a:solidFill>
                  <a:schemeClr val="accent1"/>
                </a:solidFill>
                <a:latin typeface="Arial"/>
                <a:ea typeface="Arial"/>
                <a:cs typeface="Arial"/>
                <a:sym typeface="Arial"/>
              </a:defRPr>
            </a:lvl9p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2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End Slide">
  <p:cSld name="End Slide">
    <p:spTree>
      <p:nvGrpSpPr>
        <p:cNvPr id="153" name="Shape 153"/>
        <p:cNvGrpSpPr/>
        <p:nvPr/>
      </p:nvGrpSpPr>
      <p:grpSpPr>
        <a:xfrm>
          <a:off x="0" y="0"/>
          <a:ext cx="0" cy="0"/>
          <a:chOff x="0" y="0"/>
          <a:chExt cx="0" cy="0"/>
        </a:xfrm>
      </p:grpSpPr>
      <p:pic>
        <p:nvPicPr>
          <p:cNvPr id="154" name="Google Shape;154;p324"/>
          <p:cNvPicPr preferRelativeResize="0"/>
          <p:nvPr/>
        </p:nvPicPr>
        <p:blipFill rotWithShape="1">
          <a:blip r:embed="rId2">
            <a:alphaModFix/>
          </a:blip>
          <a:srcRect b="15625" l="0" r="0" t="0"/>
          <a:stretch/>
        </p:blipFill>
        <p:spPr>
          <a:xfrm>
            <a:off x="0" y="0"/>
            <a:ext cx="12192000" cy="6858000"/>
          </a:xfrm>
          <a:prstGeom prst="rect">
            <a:avLst/>
          </a:prstGeom>
          <a:noFill/>
          <a:ln>
            <a:noFill/>
          </a:ln>
        </p:spPr>
      </p:pic>
      <p:sp>
        <p:nvSpPr>
          <p:cNvPr id="155" name="Google Shape;155;p324"/>
          <p:cNvSpPr txBox="1"/>
          <p:nvPr>
            <p:ph idx="12" type="sldNum"/>
          </p:nvPr>
        </p:nvSpPr>
        <p:spPr>
          <a:xfrm>
            <a:off x="10690860" y="6349068"/>
            <a:ext cx="963882" cy="251764"/>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a:lvl1pPr>
            <a:lvl2pPr indent="0" lvl="1" marL="0" algn="r">
              <a:spcBef>
                <a:spcPts val="0"/>
              </a:spcBef>
              <a:buNone/>
              <a:defRPr/>
            </a:lvl2pPr>
            <a:lvl3pPr indent="0" lvl="2" marL="0" algn="r">
              <a:spcBef>
                <a:spcPts val="0"/>
              </a:spcBef>
              <a:buNone/>
              <a:defRPr/>
            </a:lvl3pPr>
            <a:lvl4pPr indent="0" lvl="3" marL="0" algn="r">
              <a:spcBef>
                <a:spcPts val="0"/>
              </a:spcBef>
              <a:buNone/>
              <a:defRPr/>
            </a:lvl4pPr>
            <a:lvl5pPr indent="0" lvl="4" marL="0" algn="r">
              <a:spcBef>
                <a:spcPts val="0"/>
              </a:spcBef>
              <a:buNone/>
              <a:defRPr/>
            </a:lvl5pPr>
            <a:lvl6pPr indent="0" lvl="5" marL="0" algn="r">
              <a:spcBef>
                <a:spcPts val="0"/>
              </a:spcBef>
              <a:buNone/>
              <a:defRPr/>
            </a:lvl6pPr>
            <a:lvl7pPr indent="0" lvl="6" marL="0" algn="r">
              <a:spcBef>
                <a:spcPts val="0"/>
              </a:spcBef>
              <a:buNone/>
              <a:defRPr/>
            </a:lvl7pPr>
            <a:lvl8pPr indent="0" lvl="7" marL="0" algn="r">
              <a:spcBef>
                <a:spcPts val="0"/>
              </a:spcBef>
              <a:buNone/>
              <a:defRPr/>
            </a:lvl8pPr>
            <a:lvl9pPr indent="0" lvl="8" marL="0" algn="r">
              <a:spcBef>
                <a:spcPts val="0"/>
              </a:spcBef>
              <a:buNone/>
              <a:defRPr/>
            </a:lvl9pPr>
          </a:lstStyle>
          <a:p>
            <a:pPr indent="0" lvl="0" marL="0" rtl="0" algn="r">
              <a:spcBef>
                <a:spcPts val="0"/>
              </a:spcBef>
              <a:spcAft>
                <a:spcPts val="0"/>
              </a:spcAft>
              <a:buNone/>
            </a:pPr>
            <a:fld id="{00000000-1234-1234-1234-123412341234}" type="slidenum">
              <a:rPr lang="en-US"/>
              <a:t>‹#›</a:t>
            </a:fld>
            <a:endParaRPr/>
          </a:p>
        </p:txBody>
      </p:sp>
      <p:sp>
        <p:nvSpPr>
          <p:cNvPr id="156" name="Google Shape;156;p324"/>
          <p:cNvSpPr/>
          <p:nvPr/>
        </p:nvSpPr>
        <p:spPr>
          <a:xfrm>
            <a:off x="554138" y="729109"/>
            <a:ext cx="11083724" cy="5399782"/>
          </a:xfrm>
          <a:prstGeom prst="rect">
            <a:avLst/>
          </a:prstGeom>
          <a:gradFill>
            <a:gsLst>
              <a:gs pos="0">
                <a:srgbClr val="156740">
                  <a:alpha val="72156"/>
                </a:srgbClr>
              </a:gs>
              <a:gs pos="100000">
                <a:srgbClr val="0A331F"/>
              </a:gs>
            </a:gsLst>
            <a:lin ang="5400000" scaled="0"/>
          </a:gra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9600">
                <a:solidFill>
                  <a:schemeClr val="lt1"/>
                </a:solidFill>
                <a:latin typeface="Arial"/>
                <a:ea typeface="Arial"/>
                <a:cs typeface="Arial"/>
                <a:sym typeface="Arial"/>
              </a:rPr>
              <a:t>End</a:t>
            </a:r>
            <a:endParaRPr/>
          </a:p>
        </p:txBody>
      </p:sp>
    </p:spTree>
  </p:cSld>
  <p:clrMapOvr>
    <a:masterClrMapping/>
  </p:clrMapOvr>
</p:sldLayout>
</file>

<file path=ppt/slideLayouts/slideLayout2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End Slide II">
  <p:cSld name="End Slide II">
    <p:spTree>
      <p:nvGrpSpPr>
        <p:cNvPr id="157" name="Shape 157"/>
        <p:cNvGrpSpPr/>
        <p:nvPr/>
      </p:nvGrpSpPr>
      <p:grpSpPr>
        <a:xfrm>
          <a:off x="0" y="0"/>
          <a:ext cx="0" cy="0"/>
          <a:chOff x="0" y="0"/>
          <a:chExt cx="0" cy="0"/>
        </a:xfrm>
      </p:grpSpPr>
      <p:sp>
        <p:nvSpPr>
          <p:cNvPr id="158" name="Google Shape;158;p325"/>
          <p:cNvSpPr/>
          <p:nvPr/>
        </p:nvSpPr>
        <p:spPr>
          <a:xfrm>
            <a:off x="0" y="0"/>
            <a:ext cx="12192000" cy="5040923"/>
          </a:xfrm>
          <a:prstGeom prst="rect">
            <a:avLst/>
          </a:prstGeom>
          <a:gradFill>
            <a:gsLst>
              <a:gs pos="0">
                <a:schemeClr val="accent1"/>
              </a:gs>
              <a:gs pos="100000">
                <a:srgbClr val="0A331F"/>
              </a:gs>
            </a:gsLst>
            <a:lin ang="5400000" scaled="0"/>
          </a:gra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159" name="Google Shape;159;p325"/>
          <p:cNvSpPr/>
          <p:nvPr/>
        </p:nvSpPr>
        <p:spPr>
          <a:xfrm>
            <a:off x="1031632" y="1623645"/>
            <a:ext cx="10128736" cy="3610709"/>
          </a:xfrm>
          <a:prstGeom prst="rect">
            <a:avLst/>
          </a:prstGeom>
          <a:no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b="1" lang="en-US" sz="9600">
                <a:solidFill>
                  <a:schemeClr val="lt1"/>
                </a:solidFill>
                <a:latin typeface="Arial"/>
                <a:ea typeface="Arial"/>
                <a:cs typeface="Arial"/>
                <a:sym typeface="Arial"/>
              </a:rPr>
              <a:t>Thank You!!</a:t>
            </a:r>
            <a:endParaRPr/>
          </a:p>
        </p:txBody>
      </p:sp>
      <p:sp>
        <p:nvSpPr>
          <p:cNvPr id="160" name="Google Shape;160;p325"/>
          <p:cNvSpPr/>
          <p:nvPr>
            <p:ph idx="2" type="pic"/>
          </p:nvPr>
        </p:nvSpPr>
        <p:spPr>
          <a:xfrm>
            <a:off x="4636457" y="5421923"/>
            <a:ext cx="2919086" cy="791308"/>
          </a:xfrm>
          <a:prstGeom prst="rect">
            <a:avLst/>
          </a:prstGeom>
          <a:noFill/>
          <a:ln>
            <a:noFill/>
          </a:ln>
        </p:spPr>
      </p:sp>
    </p:spTree>
  </p:cSld>
  <p:clrMapOvr>
    <a:masterClrMapping/>
  </p:clrMapOvr>
</p:sldLayout>
</file>

<file path=ppt/slideLayouts/slideLayout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genda with Ten Items">
  <p:cSld name="Agenda with Ten Items">
    <p:bg>
      <p:bgPr>
        <a:solidFill>
          <a:schemeClr val="lt2"/>
        </a:solidFill>
      </p:bgPr>
    </p:bg>
    <p:spTree>
      <p:nvGrpSpPr>
        <p:cNvPr id="27" name="Shape 27"/>
        <p:cNvGrpSpPr/>
        <p:nvPr/>
      </p:nvGrpSpPr>
      <p:grpSpPr>
        <a:xfrm>
          <a:off x="0" y="0"/>
          <a:ext cx="0" cy="0"/>
          <a:chOff x="0" y="0"/>
          <a:chExt cx="0" cy="0"/>
        </a:xfrm>
      </p:grpSpPr>
      <p:sp>
        <p:nvSpPr>
          <p:cNvPr id="28" name="Google Shape;28;p304"/>
          <p:cNvSpPr/>
          <p:nvPr/>
        </p:nvSpPr>
        <p:spPr>
          <a:xfrm>
            <a:off x="-127819" y="0"/>
            <a:ext cx="5116508" cy="6858000"/>
          </a:xfrm>
          <a:prstGeom prst="rect">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b="0" i="0" sz="1800" u="none" cap="none" strike="noStrike">
              <a:solidFill>
                <a:schemeClr val="lt1"/>
              </a:solidFill>
              <a:latin typeface="Arial"/>
              <a:ea typeface="Arial"/>
              <a:cs typeface="Arial"/>
              <a:sym typeface="Arial"/>
            </a:endParaRPr>
          </a:p>
        </p:txBody>
      </p:sp>
      <p:sp>
        <p:nvSpPr>
          <p:cNvPr id="29" name="Google Shape;29;p304"/>
          <p:cNvSpPr txBox="1"/>
          <p:nvPr>
            <p:ph type="title"/>
          </p:nvPr>
        </p:nvSpPr>
        <p:spPr>
          <a:xfrm>
            <a:off x="1018011" y="2045893"/>
            <a:ext cx="2930013" cy="825909"/>
          </a:xfrm>
          <a:prstGeom prst="rect">
            <a:avLst/>
          </a:prstGeom>
          <a:noFill/>
          <a:ln>
            <a:noFill/>
          </a:ln>
        </p:spPr>
        <p:txBody>
          <a:bodyPr anchorCtr="0" anchor="b" bIns="0" lIns="0" spcFirstLastPara="1" rIns="0" wrap="square" tIns="0">
            <a:normAutofit/>
          </a:bodyPr>
          <a:lstStyle>
            <a:lvl1pPr lvl="0" algn="l">
              <a:lnSpc>
                <a:spcPct val="90000"/>
              </a:lnSpc>
              <a:spcBef>
                <a:spcPts val="0"/>
              </a:spcBef>
              <a:spcAft>
                <a:spcPts val="0"/>
              </a:spcAft>
              <a:buClr>
                <a:schemeClr val="accent4"/>
              </a:buClr>
              <a:buSzPts val="4800"/>
              <a:buFont typeface="Arial"/>
              <a:buNone/>
              <a:defRPr b="1" sz="4800">
                <a:solidFill>
                  <a:schemeClr val="accent4"/>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30" name="Google Shape;30;p304"/>
          <p:cNvSpPr txBox="1"/>
          <p:nvPr>
            <p:ph idx="12" type="sldNum"/>
          </p:nvPr>
        </p:nvSpPr>
        <p:spPr>
          <a:xfrm>
            <a:off x="10690860" y="6349068"/>
            <a:ext cx="963882" cy="251764"/>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a:lvl1pPr>
            <a:lvl2pPr indent="0" lvl="1" marL="0" algn="r">
              <a:spcBef>
                <a:spcPts val="0"/>
              </a:spcBef>
              <a:buNone/>
              <a:defRPr/>
            </a:lvl2pPr>
            <a:lvl3pPr indent="0" lvl="2" marL="0" algn="r">
              <a:spcBef>
                <a:spcPts val="0"/>
              </a:spcBef>
              <a:buNone/>
              <a:defRPr/>
            </a:lvl3pPr>
            <a:lvl4pPr indent="0" lvl="3" marL="0" algn="r">
              <a:spcBef>
                <a:spcPts val="0"/>
              </a:spcBef>
              <a:buNone/>
              <a:defRPr/>
            </a:lvl4pPr>
            <a:lvl5pPr indent="0" lvl="4" marL="0" algn="r">
              <a:spcBef>
                <a:spcPts val="0"/>
              </a:spcBef>
              <a:buNone/>
              <a:defRPr/>
            </a:lvl5pPr>
            <a:lvl6pPr indent="0" lvl="5" marL="0" algn="r">
              <a:spcBef>
                <a:spcPts val="0"/>
              </a:spcBef>
              <a:buNone/>
              <a:defRPr/>
            </a:lvl6pPr>
            <a:lvl7pPr indent="0" lvl="6" marL="0" algn="r">
              <a:spcBef>
                <a:spcPts val="0"/>
              </a:spcBef>
              <a:buNone/>
              <a:defRPr/>
            </a:lvl7pPr>
            <a:lvl8pPr indent="0" lvl="7" marL="0" algn="r">
              <a:spcBef>
                <a:spcPts val="0"/>
              </a:spcBef>
              <a:buNone/>
              <a:defRPr/>
            </a:lvl8pPr>
            <a:lvl9pPr indent="0" lvl="8" marL="0" algn="r">
              <a:spcBef>
                <a:spcPts val="0"/>
              </a:spcBef>
              <a:buNone/>
              <a:defRPr/>
            </a:lvl9pPr>
          </a:lstStyle>
          <a:p>
            <a:pPr indent="0" lvl="0" marL="0" rtl="0" algn="r">
              <a:spcBef>
                <a:spcPts val="0"/>
              </a:spcBef>
              <a:spcAft>
                <a:spcPts val="0"/>
              </a:spcAft>
              <a:buNone/>
            </a:pPr>
            <a:fld id="{00000000-1234-1234-1234-123412341234}" type="slidenum">
              <a:rPr lang="en-US"/>
              <a:t>‹#›</a:t>
            </a:fld>
            <a:endParaRPr/>
          </a:p>
        </p:txBody>
      </p:sp>
      <p:sp>
        <p:nvSpPr>
          <p:cNvPr id="31" name="Google Shape;31;p304"/>
          <p:cNvSpPr/>
          <p:nvPr/>
        </p:nvSpPr>
        <p:spPr>
          <a:xfrm>
            <a:off x="492009" y="914399"/>
            <a:ext cx="3982020" cy="5212134"/>
          </a:xfrm>
          <a:prstGeom prst="rect">
            <a:avLst/>
          </a:prstGeom>
          <a:noFill/>
          <a:ln cap="flat" cmpd="sng" w="57150">
            <a:solidFill>
              <a:schemeClr val="l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b="0" i="0" sz="1800" u="none" cap="none" strike="noStrike">
              <a:solidFill>
                <a:schemeClr val="lt1"/>
              </a:solidFill>
              <a:latin typeface="Arial"/>
              <a:ea typeface="Arial"/>
              <a:cs typeface="Arial"/>
              <a:sym typeface="Arial"/>
            </a:endParaRPr>
          </a:p>
        </p:txBody>
      </p:sp>
      <p:sp>
        <p:nvSpPr>
          <p:cNvPr id="32" name="Google Shape;32;p304"/>
          <p:cNvSpPr/>
          <p:nvPr/>
        </p:nvSpPr>
        <p:spPr>
          <a:xfrm>
            <a:off x="888015" y="511732"/>
            <a:ext cx="1160704" cy="1076962"/>
          </a:xfrm>
          <a:prstGeom prst="rect">
            <a:avLst/>
          </a:prstGeom>
          <a:solidFill>
            <a:schemeClr val="accent1"/>
          </a:solidFill>
          <a:ln cap="flat" cmpd="sng" w="57150">
            <a:solidFill>
              <a:schemeClr val="l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b="0" i="0" sz="1800" u="none" cap="none" strike="noStrike">
              <a:solidFill>
                <a:schemeClr val="lt1"/>
              </a:solidFill>
              <a:latin typeface="Arial"/>
              <a:ea typeface="Arial"/>
              <a:cs typeface="Arial"/>
              <a:sym typeface="Arial"/>
            </a:endParaRPr>
          </a:p>
        </p:txBody>
      </p:sp>
      <p:sp>
        <p:nvSpPr>
          <p:cNvPr id="33" name="Google Shape;33;p304"/>
          <p:cNvSpPr txBox="1"/>
          <p:nvPr>
            <p:ph idx="1" type="body"/>
          </p:nvPr>
        </p:nvSpPr>
        <p:spPr>
          <a:xfrm>
            <a:off x="1018011" y="3005441"/>
            <a:ext cx="2930013" cy="2492346"/>
          </a:xfrm>
          <a:prstGeom prst="rect">
            <a:avLst/>
          </a:prstGeom>
          <a:noFill/>
          <a:ln>
            <a:noFill/>
          </a:ln>
        </p:spPr>
        <p:txBody>
          <a:bodyPr anchorCtr="0" anchor="t" bIns="0" lIns="0" spcFirstLastPara="1" rIns="0" wrap="square" tIns="0">
            <a:normAutofit/>
          </a:bodyPr>
          <a:lstStyle>
            <a:lvl1pPr indent="-228600" lvl="0" marL="457200" algn="l">
              <a:lnSpc>
                <a:spcPct val="90000"/>
              </a:lnSpc>
              <a:spcBef>
                <a:spcPts val="1000"/>
              </a:spcBef>
              <a:spcAft>
                <a:spcPts val="0"/>
              </a:spcAft>
              <a:buSzPts val="2000"/>
              <a:buNone/>
              <a:defRPr sz="2000">
                <a:solidFill>
                  <a:schemeClr val="lt1"/>
                </a:solidFill>
              </a:defRPr>
            </a:lvl1pPr>
            <a:lvl2pPr indent="-342900" lvl="1" marL="914400" algn="l">
              <a:lnSpc>
                <a:spcPct val="90000"/>
              </a:lnSpc>
              <a:spcBef>
                <a:spcPts val="500"/>
              </a:spcBef>
              <a:spcAft>
                <a:spcPts val="0"/>
              </a:spcAft>
              <a:buSzPts val="1800"/>
              <a:buChar char="•"/>
              <a:defRPr/>
            </a:lvl2pPr>
            <a:lvl3pPr indent="-342900" lvl="2" marL="1371600" algn="l">
              <a:lnSpc>
                <a:spcPct val="90000"/>
              </a:lnSpc>
              <a:spcBef>
                <a:spcPts val="500"/>
              </a:spcBef>
              <a:spcAft>
                <a:spcPts val="0"/>
              </a:spcAft>
              <a:buSzPts val="1800"/>
              <a:buChar char="•"/>
              <a:defRPr/>
            </a:lvl3pPr>
            <a:lvl4pPr indent="-342900" lvl="3" marL="1828800" algn="l">
              <a:lnSpc>
                <a:spcPct val="90000"/>
              </a:lnSpc>
              <a:spcBef>
                <a:spcPts val="500"/>
              </a:spcBef>
              <a:spcAft>
                <a:spcPts val="0"/>
              </a:spcAft>
              <a:buSzPts val="1800"/>
              <a:buChar char="•"/>
              <a:defRPr/>
            </a:lvl4pPr>
            <a:lvl5pPr indent="-342900" lvl="4" marL="2286000" algn="l">
              <a:lnSpc>
                <a:spcPct val="90000"/>
              </a:lnSpc>
              <a:spcBef>
                <a:spcPts val="500"/>
              </a:spcBef>
              <a:spcAft>
                <a:spcPts val="0"/>
              </a:spcAft>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34" name="Google Shape;34;p304"/>
          <p:cNvSpPr txBox="1"/>
          <p:nvPr>
            <p:ph idx="2" type="body"/>
          </p:nvPr>
        </p:nvSpPr>
        <p:spPr>
          <a:xfrm>
            <a:off x="5718174" y="960790"/>
            <a:ext cx="5936567" cy="369232"/>
          </a:xfrm>
          <a:prstGeom prst="rect">
            <a:avLst/>
          </a:prstGeom>
          <a:noFill/>
          <a:ln>
            <a:noFill/>
          </a:ln>
        </p:spPr>
        <p:txBody>
          <a:bodyPr anchorCtr="0" anchor="ctr" bIns="45700" lIns="91425" spcFirstLastPara="1" rIns="91425" wrap="square" tIns="45700">
            <a:normAutofit/>
          </a:bodyPr>
          <a:lstStyle>
            <a:lvl1pPr indent="-381000" lvl="0" marL="457200" algn="l">
              <a:lnSpc>
                <a:spcPct val="90000"/>
              </a:lnSpc>
              <a:spcBef>
                <a:spcPts val="1000"/>
              </a:spcBef>
              <a:spcAft>
                <a:spcPts val="0"/>
              </a:spcAft>
              <a:buSzPts val="2400"/>
              <a:buChar char="•"/>
              <a:defRPr sz="2400">
                <a:solidFill>
                  <a:schemeClr val="dk1"/>
                </a:solidFill>
              </a:defRPr>
            </a:lvl1pPr>
            <a:lvl2pPr indent="-342900" lvl="1" marL="914400" algn="l">
              <a:lnSpc>
                <a:spcPct val="90000"/>
              </a:lnSpc>
              <a:spcBef>
                <a:spcPts val="500"/>
              </a:spcBef>
              <a:spcAft>
                <a:spcPts val="0"/>
              </a:spcAft>
              <a:buSzPts val="1800"/>
              <a:buChar char="•"/>
              <a:defRPr/>
            </a:lvl2pPr>
            <a:lvl3pPr indent="-342900" lvl="2" marL="1371600" algn="l">
              <a:lnSpc>
                <a:spcPct val="90000"/>
              </a:lnSpc>
              <a:spcBef>
                <a:spcPts val="500"/>
              </a:spcBef>
              <a:spcAft>
                <a:spcPts val="0"/>
              </a:spcAft>
              <a:buSzPts val="1800"/>
              <a:buChar char="•"/>
              <a:defRPr/>
            </a:lvl3pPr>
            <a:lvl4pPr indent="-342900" lvl="3" marL="1828800" algn="l">
              <a:lnSpc>
                <a:spcPct val="90000"/>
              </a:lnSpc>
              <a:spcBef>
                <a:spcPts val="500"/>
              </a:spcBef>
              <a:spcAft>
                <a:spcPts val="0"/>
              </a:spcAft>
              <a:buSzPts val="1800"/>
              <a:buChar char="•"/>
              <a:defRPr/>
            </a:lvl4pPr>
            <a:lvl5pPr indent="-342900" lvl="4" marL="2286000" algn="l">
              <a:lnSpc>
                <a:spcPct val="90000"/>
              </a:lnSpc>
              <a:spcBef>
                <a:spcPts val="500"/>
              </a:spcBef>
              <a:spcAft>
                <a:spcPts val="0"/>
              </a:spcAft>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35" name="Google Shape;35;p304"/>
          <p:cNvSpPr txBox="1"/>
          <p:nvPr>
            <p:ph idx="3" type="body"/>
          </p:nvPr>
        </p:nvSpPr>
        <p:spPr>
          <a:xfrm>
            <a:off x="5718174" y="1476649"/>
            <a:ext cx="5936567" cy="369232"/>
          </a:xfrm>
          <a:prstGeom prst="rect">
            <a:avLst/>
          </a:prstGeom>
          <a:noFill/>
          <a:ln>
            <a:noFill/>
          </a:ln>
        </p:spPr>
        <p:txBody>
          <a:bodyPr anchorCtr="0" anchor="ctr" bIns="45700" lIns="91425" spcFirstLastPara="1" rIns="91425" wrap="square" tIns="45700">
            <a:normAutofit/>
          </a:bodyPr>
          <a:lstStyle>
            <a:lvl1pPr indent="-381000" lvl="0" marL="457200" algn="l">
              <a:lnSpc>
                <a:spcPct val="90000"/>
              </a:lnSpc>
              <a:spcBef>
                <a:spcPts val="1000"/>
              </a:spcBef>
              <a:spcAft>
                <a:spcPts val="0"/>
              </a:spcAft>
              <a:buSzPts val="2400"/>
              <a:buChar char="•"/>
              <a:defRPr sz="2400">
                <a:solidFill>
                  <a:schemeClr val="dk1"/>
                </a:solidFill>
              </a:defRPr>
            </a:lvl1pPr>
            <a:lvl2pPr indent="-342900" lvl="1" marL="914400" algn="l">
              <a:lnSpc>
                <a:spcPct val="90000"/>
              </a:lnSpc>
              <a:spcBef>
                <a:spcPts val="500"/>
              </a:spcBef>
              <a:spcAft>
                <a:spcPts val="0"/>
              </a:spcAft>
              <a:buSzPts val="1800"/>
              <a:buChar char="•"/>
              <a:defRPr/>
            </a:lvl2pPr>
            <a:lvl3pPr indent="-342900" lvl="2" marL="1371600" algn="l">
              <a:lnSpc>
                <a:spcPct val="90000"/>
              </a:lnSpc>
              <a:spcBef>
                <a:spcPts val="500"/>
              </a:spcBef>
              <a:spcAft>
                <a:spcPts val="0"/>
              </a:spcAft>
              <a:buSzPts val="1800"/>
              <a:buChar char="•"/>
              <a:defRPr/>
            </a:lvl3pPr>
            <a:lvl4pPr indent="-342900" lvl="3" marL="1828800" algn="l">
              <a:lnSpc>
                <a:spcPct val="90000"/>
              </a:lnSpc>
              <a:spcBef>
                <a:spcPts val="500"/>
              </a:spcBef>
              <a:spcAft>
                <a:spcPts val="0"/>
              </a:spcAft>
              <a:buSzPts val="1800"/>
              <a:buChar char="•"/>
              <a:defRPr/>
            </a:lvl4pPr>
            <a:lvl5pPr indent="-342900" lvl="4" marL="2286000" algn="l">
              <a:lnSpc>
                <a:spcPct val="90000"/>
              </a:lnSpc>
              <a:spcBef>
                <a:spcPts val="500"/>
              </a:spcBef>
              <a:spcAft>
                <a:spcPts val="0"/>
              </a:spcAft>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36" name="Google Shape;36;p304"/>
          <p:cNvSpPr txBox="1"/>
          <p:nvPr>
            <p:ph idx="4" type="body"/>
          </p:nvPr>
        </p:nvSpPr>
        <p:spPr>
          <a:xfrm>
            <a:off x="5718174" y="1992508"/>
            <a:ext cx="5936567" cy="369232"/>
          </a:xfrm>
          <a:prstGeom prst="rect">
            <a:avLst/>
          </a:prstGeom>
          <a:noFill/>
          <a:ln>
            <a:noFill/>
          </a:ln>
        </p:spPr>
        <p:txBody>
          <a:bodyPr anchorCtr="0" anchor="ctr" bIns="45700" lIns="91425" spcFirstLastPara="1" rIns="91425" wrap="square" tIns="45700">
            <a:normAutofit/>
          </a:bodyPr>
          <a:lstStyle>
            <a:lvl1pPr indent="-381000" lvl="0" marL="457200" algn="l">
              <a:lnSpc>
                <a:spcPct val="90000"/>
              </a:lnSpc>
              <a:spcBef>
                <a:spcPts val="1000"/>
              </a:spcBef>
              <a:spcAft>
                <a:spcPts val="0"/>
              </a:spcAft>
              <a:buSzPts val="2400"/>
              <a:buChar char="•"/>
              <a:defRPr sz="2400">
                <a:solidFill>
                  <a:schemeClr val="dk1"/>
                </a:solidFill>
              </a:defRPr>
            </a:lvl1pPr>
            <a:lvl2pPr indent="-342900" lvl="1" marL="914400" algn="l">
              <a:lnSpc>
                <a:spcPct val="90000"/>
              </a:lnSpc>
              <a:spcBef>
                <a:spcPts val="500"/>
              </a:spcBef>
              <a:spcAft>
                <a:spcPts val="0"/>
              </a:spcAft>
              <a:buSzPts val="1800"/>
              <a:buChar char="•"/>
              <a:defRPr/>
            </a:lvl2pPr>
            <a:lvl3pPr indent="-342900" lvl="2" marL="1371600" algn="l">
              <a:lnSpc>
                <a:spcPct val="90000"/>
              </a:lnSpc>
              <a:spcBef>
                <a:spcPts val="500"/>
              </a:spcBef>
              <a:spcAft>
                <a:spcPts val="0"/>
              </a:spcAft>
              <a:buSzPts val="1800"/>
              <a:buChar char="•"/>
              <a:defRPr/>
            </a:lvl3pPr>
            <a:lvl4pPr indent="-342900" lvl="3" marL="1828800" algn="l">
              <a:lnSpc>
                <a:spcPct val="90000"/>
              </a:lnSpc>
              <a:spcBef>
                <a:spcPts val="500"/>
              </a:spcBef>
              <a:spcAft>
                <a:spcPts val="0"/>
              </a:spcAft>
              <a:buSzPts val="1800"/>
              <a:buChar char="•"/>
              <a:defRPr/>
            </a:lvl4pPr>
            <a:lvl5pPr indent="-342900" lvl="4" marL="2286000" algn="l">
              <a:lnSpc>
                <a:spcPct val="90000"/>
              </a:lnSpc>
              <a:spcBef>
                <a:spcPts val="500"/>
              </a:spcBef>
              <a:spcAft>
                <a:spcPts val="0"/>
              </a:spcAft>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37" name="Google Shape;37;p304"/>
          <p:cNvSpPr txBox="1"/>
          <p:nvPr>
            <p:ph idx="5" type="body"/>
          </p:nvPr>
        </p:nvSpPr>
        <p:spPr>
          <a:xfrm>
            <a:off x="5718174" y="2508367"/>
            <a:ext cx="5936567" cy="369232"/>
          </a:xfrm>
          <a:prstGeom prst="rect">
            <a:avLst/>
          </a:prstGeom>
          <a:noFill/>
          <a:ln>
            <a:noFill/>
          </a:ln>
        </p:spPr>
        <p:txBody>
          <a:bodyPr anchorCtr="0" anchor="ctr" bIns="45700" lIns="91425" spcFirstLastPara="1" rIns="91425" wrap="square" tIns="45700">
            <a:normAutofit/>
          </a:bodyPr>
          <a:lstStyle>
            <a:lvl1pPr indent="-381000" lvl="0" marL="457200" algn="l">
              <a:lnSpc>
                <a:spcPct val="90000"/>
              </a:lnSpc>
              <a:spcBef>
                <a:spcPts val="1000"/>
              </a:spcBef>
              <a:spcAft>
                <a:spcPts val="0"/>
              </a:spcAft>
              <a:buSzPts val="2400"/>
              <a:buChar char="•"/>
              <a:defRPr sz="2400">
                <a:solidFill>
                  <a:schemeClr val="dk1"/>
                </a:solidFill>
              </a:defRPr>
            </a:lvl1pPr>
            <a:lvl2pPr indent="-342900" lvl="1" marL="914400" algn="l">
              <a:lnSpc>
                <a:spcPct val="90000"/>
              </a:lnSpc>
              <a:spcBef>
                <a:spcPts val="500"/>
              </a:spcBef>
              <a:spcAft>
                <a:spcPts val="0"/>
              </a:spcAft>
              <a:buSzPts val="1800"/>
              <a:buChar char="•"/>
              <a:defRPr/>
            </a:lvl2pPr>
            <a:lvl3pPr indent="-342900" lvl="2" marL="1371600" algn="l">
              <a:lnSpc>
                <a:spcPct val="90000"/>
              </a:lnSpc>
              <a:spcBef>
                <a:spcPts val="500"/>
              </a:spcBef>
              <a:spcAft>
                <a:spcPts val="0"/>
              </a:spcAft>
              <a:buSzPts val="1800"/>
              <a:buChar char="•"/>
              <a:defRPr/>
            </a:lvl3pPr>
            <a:lvl4pPr indent="-342900" lvl="3" marL="1828800" algn="l">
              <a:lnSpc>
                <a:spcPct val="90000"/>
              </a:lnSpc>
              <a:spcBef>
                <a:spcPts val="500"/>
              </a:spcBef>
              <a:spcAft>
                <a:spcPts val="0"/>
              </a:spcAft>
              <a:buSzPts val="1800"/>
              <a:buChar char="•"/>
              <a:defRPr/>
            </a:lvl4pPr>
            <a:lvl5pPr indent="-342900" lvl="4" marL="2286000" algn="l">
              <a:lnSpc>
                <a:spcPct val="90000"/>
              </a:lnSpc>
              <a:spcBef>
                <a:spcPts val="500"/>
              </a:spcBef>
              <a:spcAft>
                <a:spcPts val="0"/>
              </a:spcAft>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38" name="Google Shape;38;p304"/>
          <p:cNvSpPr txBox="1"/>
          <p:nvPr>
            <p:ph idx="6" type="body"/>
          </p:nvPr>
        </p:nvSpPr>
        <p:spPr>
          <a:xfrm>
            <a:off x="5718174" y="3024226"/>
            <a:ext cx="5936567" cy="369232"/>
          </a:xfrm>
          <a:prstGeom prst="rect">
            <a:avLst/>
          </a:prstGeom>
          <a:noFill/>
          <a:ln>
            <a:noFill/>
          </a:ln>
        </p:spPr>
        <p:txBody>
          <a:bodyPr anchorCtr="0" anchor="ctr" bIns="45700" lIns="91425" spcFirstLastPara="1" rIns="91425" wrap="square" tIns="45700">
            <a:normAutofit/>
          </a:bodyPr>
          <a:lstStyle>
            <a:lvl1pPr indent="-381000" lvl="0" marL="457200" algn="l">
              <a:lnSpc>
                <a:spcPct val="90000"/>
              </a:lnSpc>
              <a:spcBef>
                <a:spcPts val="1000"/>
              </a:spcBef>
              <a:spcAft>
                <a:spcPts val="0"/>
              </a:spcAft>
              <a:buSzPts val="2400"/>
              <a:buChar char="•"/>
              <a:defRPr sz="2400">
                <a:solidFill>
                  <a:schemeClr val="dk1"/>
                </a:solidFill>
              </a:defRPr>
            </a:lvl1pPr>
            <a:lvl2pPr indent="-342900" lvl="1" marL="914400" algn="l">
              <a:lnSpc>
                <a:spcPct val="90000"/>
              </a:lnSpc>
              <a:spcBef>
                <a:spcPts val="500"/>
              </a:spcBef>
              <a:spcAft>
                <a:spcPts val="0"/>
              </a:spcAft>
              <a:buSzPts val="1800"/>
              <a:buChar char="•"/>
              <a:defRPr/>
            </a:lvl2pPr>
            <a:lvl3pPr indent="-342900" lvl="2" marL="1371600" algn="l">
              <a:lnSpc>
                <a:spcPct val="90000"/>
              </a:lnSpc>
              <a:spcBef>
                <a:spcPts val="500"/>
              </a:spcBef>
              <a:spcAft>
                <a:spcPts val="0"/>
              </a:spcAft>
              <a:buSzPts val="1800"/>
              <a:buChar char="•"/>
              <a:defRPr/>
            </a:lvl3pPr>
            <a:lvl4pPr indent="-342900" lvl="3" marL="1828800" algn="l">
              <a:lnSpc>
                <a:spcPct val="90000"/>
              </a:lnSpc>
              <a:spcBef>
                <a:spcPts val="500"/>
              </a:spcBef>
              <a:spcAft>
                <a:spcPts val="0"/>
              </a:spcAft>
              <a:buSzPts val="1800"/>
              <a:buChar char="•"/>
              <a:defRPr/>
            </a:lvl4pPr>
            <a:lvl5pPr indent="-342900" lvl="4" marL="2286000" algn="l">
              <a:lnSpc>
                <a:spcPct val="90000"/>
              </a:lnSpc>
              <a:spcBef>
                <a:spcPts val="500"/>
              </a:spcBef>
              <a:spcAft>
                <a:spcPts val="0"/>
              </a:spcAft>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39" name="Google Shape;39;p304"/>
          <p:cNvSpPr txBox="1"/>
          <p:nvPr>
            <p:ph idx="7" type="body"/>
          </p:nvPr>
        </p:nvSpPr>
        <p:spPr>
          <a:xfrm>
            <a:off x="5718174" y="3540085"/>
            <a:ext cx="5936567" cy="369232"/>
          </a:xfrm>
          <a:prstGeom prst="rect">
            <a:avLst/>
          </a:prstGeom>
          <a:noFill/>
          <a:ln>
            <a:noFill/>
          </a:ln>
        </p:spPr>
        <p:txBody>
          <a:bodyPr anchorCtr="0" anchor="ctr" bIns="45700" lIns="91425" spcFirstLastPara="1" rIns="91425" wrap="square" tIns="45700">
            <a:normAutofit/>
          </a:bodyPr>
          <a:lstStyle>
            <a:lvl1pPr indent="-381000" lvl="0" marL="457200" algn="l">
              <a:lnSpc>
                <a:spcPct val="90000"/>
              </a:lnSpc>
              <a:spcBef>
                <a:spcPts val="1000"/>
              </a:spcBef>
              <a:spcAft>
                <a:spcPts val="0"/>
              </a:spcAft>
              <a:buSzPts val="2400"/>
              <a:buChar char="•"/>
              <a:defRPr sz="2400">
                <a:solidFill>
                  <a:schemeClr val="dk1"/>
                </a:solidFill>
              </a:defRPr>
            </a:lvl1pPr>
            <a:lvl2pPr indent="-342900" lvl="1" marL="914400" algn="l">
              <a:lnSpc>
                <a:spcPct val="90000"/>
              </a:lnSpc>
              <a:spcBef>
                <a:spcPts val="500"/>
              </a:spcBef>
              <a:spcAft>
                <a:spcPts val="0"/>
              </a:spcAft>
              <a:buSzPts val="1800"/>
              <a:buChar char="•"/>
              <a:defRPr/>
            </a:lvl2pPr>
            <a:lvl3pPr indent="-342900" lvl="2" marL="1371600" algn="l">
              <a:lnSpc>
                <a:spcPct val="90000"/>
              </a:lnSpc>
              <a:spcBef>
                <a:spcPts val="500"/>
              </a:spcBef>
              <a:spcAft>
                <a:spcPts val="0"/>
              </a:spcAft>
              <a:buSzPts val="1800"/>
              <a:buChar char="•"/>
              <a:defRPr/>
            </a:lvl3pPr>
            <a:lvl4pPr indent="-342900" lvl="3" marL="1828800" algn="l">
              <a:lnSpc>
                <a:spcPct val="90000"/>
              </a:lnSpc>
              <a:spcBef>
                <a:spcPts val="500"/>
              </a:spcBef>
              <a:spcAft>
                <a:spcPts val="0"/>
              </a:spcAft>
              <a:buSzPts val="1800"/>
              <a:buChar char="•"/>
              <a:defRPr/>
            </a:lvl4pPr>
            <a:lvl5pPr indent="-342900" lvl="4" marL="2286000" algn="l">
              <a:lnSpc>
                <a:spcPct val="90000"/>
              </a:lnSpc>
              <a:spcBef>
                <a:spcPts val="500"/>
              </a:spcBef>
              <a:spcAft>
                <a:spcPts val="0"/>
              </a:spcAft>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40" name="Google Shape;40;p304"/>
          <p:cNvSpPr txBox="1"/>
          <p:nvPr>
            <p:ph idx="8" type="body"/>
          </p:nvPr>
        </p:nvSpPr>
        <p:spPr>
          <a:xfrm>
            <a:off x="5718174" y="4055944"/>
            <a:ext cx="5936567" cy="369232"/>
          </a:xfrm>
          <a:prstGeom prst="rect">
            <a:avLst/>
          </a:prstGeom>
          <a:noFill/>
          <a:ln>
            <a:noFill/>
          </a:ln>
        </p:spPr>
        <p:txBody>
          <a:bodyPr anchorCtr="0" anchor="ctr" bIns="45700" lIns="91425" spcFirstLastPara="1" rIns="91425" wrap="square" tIns="45700">
            <a:normAutofit/>
          </a:bodyPr>
          <a:lstStyle>
            <a:lvl1pPr indent="-381000" lvl="0" marL="457200" algn="l">
              <a:lnSpc>
                <a:spcPct val="90000"/>
              </a:lnSpc>
              <a:spcBef>
                <a:spcPts val="1000"/>
              </a:spcBef>
              <a:spcAft>
                <a:spcPts val="0"/>
              </a:spcAft>
              <a:buSzPts val="2400"/>
              <a:buChar char="•"/>
              <a:defRPr sz="2400">
                <a:solidFill>
                  <a:schemeClr val="dk1"/>
                </a:solidFill>
              </a:defRPr>
            </a:lvl1pPr>
            <a:lvl2pPr indent="-342900" lvl="1" marL="914400" algn="l">
              <a:lnSpc>
                <a:spcPct val="90000"/>
              </a:lnSpc>
              <a:spcBef>
                <a:spcPts val="500"/>
              </a:spcBef>
              <a:spcAft>
                <a:spcPts val="0"/>
              </a:spcAft>
              <a:buSzPts val="1800"/>
              <a:buChar char="•"/>
              <a:defRPr/>
            </a:lvl2pPr>
            <a:lvl3pPr indent="-342900" lvl="2" marL="1371600" algn="l">
              <a:lnSpc>
                <a:spcPct val="90000"/>
              </a:lnSpc>
              <a:spcBef>
                <a:spcPts val="500"/>
              </a:spcBef>
              <a:spcAft>
                <a:spcPts val="0"/>
              </a:spcAft>
              <a:buSzPts val="1800"/>
              <a:buChar char="•"/>
              <a:defRPr/>
            </a:lvl3pPr>
            <a:lvl4pPr indent="-342900" lvl="3" marL="1828800" algn="l">
              <a:lnSpc>
                <a:spcPct val="90000"/>
              </a:lnSpc>
              <a:spcBef>
                <a:spcPts val="500"/>
              </a:spcBef>
              <a:spcAft>
                <a:spcPts val="0"/>
              </a:spcAft>
              <a:buSzPts val="1800"/>
              <a:buChar char="•"/>
              <a:defRPr/>
            </a:lvl4pPr>
            <a:lvl5pPr indent="-342900" lvl="4" marL="2286000" algn="l">
              <a:lnSpc>
                <a:spcPct val="90000"/>
              </a:lnSpc>
              <a:spcBef>
                <a:spcPts val="500"/>
              </a:spcBef>
              <a:spcAft>
                <a:spcPts val="0"/>
              </a:spcAft>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41" name="Google Shape;41;p304"/>
          <p:cNvSpPr txBox="1"/>
          <p:nvPr>
            <p:ph idx="9" type="body"/>
          </p:nvPr>
        </p:nvSpPr>
        <p:spPr>
          <a:xfrm>
            <a:off x="5718174" y="4571803"/>
            <a:ext cx="5936567" cy="369232"/>
          </a:xfrm>
          <a:prstGeom prst="rect">
            <a:avLst/>
          </a:prstGeom>
          <a:noFill/>
          <a:ln>
            <a:noFill/>
          </a:ln>
        </p:spPr>
        <p:txBody>
          <a:bodyPr anchorCtr="0" anchor="ctr" bIns="45700" lIns="91425" spcFirstLastPara="1" rIns="91425" wrap="square" tIns="45700">
            <a:normAutofit/>
          </a:bodyPr>
          <a:lstStyle>
            <a:lvl1pPr indent="-381000" lvl="0" marL="457200" algn="l">
              <a:lnSpc>
                <a:spcPct val="90000"/>
              </a:lnSpc>
              <a:spcBef>
                <a:spcPts val="1000"/>
              </a:spcBef>
              <a:spcAft>
                <a:spcPts val="0"/>
              </a:spcAft>
              <a:buSzPts val="2400"/>
              <a:buChar char="•"/>
              <a:defRPr sz="2400">
                <a:solidFill>
                  <a:schemeClr val="dk1"/>
                </a:solidFill>
              </a:defRPr>
            </a:lvl1pPr>
            <a:lvl2pPr indent="-342900" lvl="1" marL="914400" algn="l">
              <a:lnSpc>
                <a:spcPct val="90000"/>
              </a:lnSpc>
              <a:spcBef>
                <a:spcPts val="500"/>
              </a:spcBef>
              <a:spcAft>
                <a:spcPts val="0"/>
              </a:spcAft>
              <a:buSzPts val="1800"/>
              <a:buChar char="•"/>
              <a:defRPr/>
            </a:lvl2pPr>
            <a:lvl3pPr indent="-342900" lvl="2" marL="1371600" algn="l">
              <a:lnSpc>
                <a:spcPct val="90000"/>
              </a:lnSpc>
              <a:spcBef>
                <a:spcPts val="500"/>
              </a:spcBef>
              <a:spcAft>
                <a:spcPts val="0"/>
              </a:spcAft>
              <a:buSzPts val="1800"/>
              <a:buChar char="•"/>
              <a:defRPr/>
            </a:lvl3pPr>
            <a:lvl4pPr indent="-342900" lvl="3" marL="1828800" algn="l">
              <a:lnSpc>
                <a:spcPct val="90000"/>
              </a:lnSpc>
              <a:spcBef>
                <a:spcPts val="500"/>
              </a:spcBef>
              <a:spcAft>
                <a:spcPts val="0"/>
              </a:spcAft>
              <a:buSzPts val="1800"/>
              <a:buChar char="•"/>
              <a:defRPr/>
            </a:lvl4pPr>
            <a:lvl5pPr indent="-342900" lvl="4" marL="2286000" algn="l">
              <a:lnSpc>
                <a:spcPct val="90000"/>
              </a:lnSpc>
              <a:spcBef>
                <a:spcPts val="500"/>
              </a:spcBef>
              <a:spcAft>
                <a:spcPts val="0"/>
              </a:spcAft>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42" name="Google Shape;42;p304"/>
          <p:cNvSpPr txBox="1"/>
          <p:nvPr>
            <p:ph idx="13" type="body"/>
          </p:nvPr>
        </p:nvSpPr>
        <p:spPr>
          <a:xfrm>
            <a:off x="5718174" y="5087662"/>
            <a:ext cx="5936567" cy="369232"/>
          </a:xfrm>
          <a:prstGeom prst="rect">
            <a:avLst/>
          </a:prstGeom>
          <a:noFill/>
          <a:ln>
            <a:noFill/>
          </a:ln>
        </p:spPr>
        <p:txBody>
          <a:bodyPr anchorCtr="0" anchor="ctr" bIns="45700" lIns="91425" spcFirstLastPara="1" rIns="91425" wrap="square" tIns="45700">
            <a:normAutofit/>
          </a:bodyPr>
          <a:lstStyle>
            <a:lvl1pPr indent="-381000" lvl="0" marL="457200" algn="l">
              <a:lnSpc>
                <a:spcPct val="90000"/>
              </a:lnSpc>
              <a:spcBef>
                <a:spcPts val="1000"/>
              </a:spcBef>
              <a:spcAft>
                <a:spcPts val="0"/>
              </a:spcAft>
              <a:buSzPts val="2400"/>
              <a:buChar char="•"/>
              <a:defRPr sz="2400">
                <a:solidFill>
                  <a:schemeClr val="dk1"/>
                </a:solidFill>
              </a:defRPr>
            </a:lvl1pPr>
            <a:lvl2pPr indent="-342900" lvl="1" marL="914400" algn="l">
              <a:lnSpc>
                <a:spcPct val="90000"/>
              </a:lnSpc>
              <a:spcBef>
                <a:spcPts val="500"/>
              </a:spcBef>
              <a:spcAft>
                <a:spcPts val="0"/>
              </a:spcAft>
              <a:buSzPts val="1800"/>
              <a:buChar char="•"/>
              <a:defRPr/>
            </a:lvl2pPr>
            <a:lvl3pPr indent="-342900" lvl="2" marL="1371600" algn="l">
              <a:lnSpc>
                <a:spcPct val="90000"/>
              </a:lnSpc>
              <a:spcBef>
                <a:spcPts val="500"/>
              </a:spcBef>
              <a:spcAft>
                <a:spcPts val="0"/>
              </a:spcAft>
              <a:buSzPts val="1800"/>
              <a:buChar char="•"/>
              <a:defRPr/>
            </a:lvl3pPr>
            <a:lvl4pPr indent="-342900" lvl="3" marL="1828800" algn="l">
              <a:lnSpc>
                <a:spcPct val="90000"/>
              </a:lnSpc>
              <a:spcBef>
                <a:spcPts val="500"/>
              </a:spcBef>
              <a:spcAft>
                <a:spcPts val="0"/>
              </a:spcAft>
              <a:buSzPts val="1800"/>
              <a:buChar char="•"/>
              <a:defRPr/>
            </a:lvl4pPr>
            <a:lvl5pPr indent="-342900" lvl="4" marL="2286000" algn="l">
              <a:lnSpc>
                <a:spcPct val="90000"/>
              </a:lnSpc>
              <a:spcBef>
                <a:spcPts val="500"/>
              </a:spcBef>
              <a:spcAft>
                <a:spcPts val="0"/>
              </a:spcAft>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43" name="Google Shape;43;p304"/>
          <p:cNvSpPr txBox="1"/>
          <p:nvPr>
            <p:ph idx="14" type="body"/>
          </p:nvPr>
        </p:nvSpPr>
        <p:spPr>
          <a:xfrm>
            <a:off x="5718174" y="5603524"/>
            <a:ext cx="5936567" cy="369232"/>
          </a:xfrm>
          <a:prstGeom prst="rect">
            <a:avLst/>
          </a:prstGeom>
          <a:noFill/>
          <a:ln>
            <a:noFill/>
          </a:ln>
        </p:spPr>
        <p:txBody>
          <a:bodyPr anchorCtr="0" anchor="ctr" bIns="45700" lIns="91425" spcFirstLastPara="1" rIns="91425" wrap="square" tIns="45700">
            <a:normAutofit/>
          </a:bodyPr>
          <a:lstStyle>
            <a:lvl1pPr indent="-381000" lvl="0" marL="457200" algn="l">
              <a:lnSpc>
                <a:spcPct val="90000"/>
              </a:lnSpc>
              <a:spcBef>
                <a:spcPts val="1000"/>
              </a:spcBef>
              <a:spcAft>
                <a:spcPts val="0"/>
              </a:spcAft>
              <a:buSzPts val="2400"/>
              <a:buChar char="•"/>
              <a:defRPr sz="2400">
                <a:solidFill>
                  <a:schemeClr val="dk1"/>
                </a:solidFill>
              </a:defRPr>
            </a:lvl1pPr>
            <a:lvl2pPr indent="-342900" lvl="1" marL="914400" algn="l">
              <a:lnSpc>
                <a:spcPct val="90000"/>
              </a:lnSpc>
              <a:spcBef>
                <a:spcPts val="500"/>
              </a:spcBef>
              <a:spcAft>
                <a:spcPts val="0"/>
              </a:spcAft>
              <a:buSzPts val="1800"/>
              <a:buChar char="•"/>
              <a:defRPr/>
            </a:lvl2pPr>
            <a:lvl3pPr indent="-342900" lvl="2" marL="1371600" algn="l">
              <a:lnSpc>
                <a:spcPct val="90000"/>
              </a:lnSpc>
              <a:spcBef>
                <a:spcPts val="500"/>
              </a:spcBef>
              <a:spcAft>
                <a:spcPts val="0"/>
              </a:spcAft>
              <a:buSzPts val="1800"/>
              <a:buChar char="•"/>
              <a:defRPr/>
            </a:lvl3pPr>
            <a:lvl4pPr indent="-342900" lvl="3" marL="1828800" algn="l">
              <a:lnSpc>
                <a:spcPct val="90000"/>
              </a:lnSpc>
              <a:spcBef>
                <a:spcPts val="500"/>
              </a:spcBef>
              <a:spcAft>
                <a:spcPts val="0"/>
              </a:spcAft>
              <a:buSzPts val="1800"/>
              <a:buChar char="•"/>
              <a:defRPr/>
            </a:lvl4pPr>
            <a:lvl5pPr indent="-342900" lvl="4" marL="2286000" algn="l">
              <a:lnSpc>
                <a:spcPct val="90000"/>
              </a:lnSpc>
              <a:spcBef>
                <a:spcPts val="500"/>
              </a:spcBef>
              <a:spcAft>
                <a:spcPts val="0"/>
              </a:spcAft>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genda with Six Items">
  <p:cSld name="Agenda with Six Items">
    <p:bg>
      <p:bgPr>
        <a:solidFill>
          <a:schemeClr val="lt2"/>
        </a:solidFill>
      </p:bgPr>
    </p:bg>
    <p:spTree>
      <p:nvGrpSpPr>
        <p:cNvPr id="44" name="Shape 44"/>
        <p:cNvGrpSpPr/>
        <p:nvPr/>
      </p:nvGrpSpPr>
      <p:grpSpPr>
        <a:xfrm>
          <a:off x="0" y="0"/>
          <a:ext cx="0" cy="0"/>
          <a:chOff x="0" y="0"/>
          <a:chExt cx="0" cy="0"/>
        </a:xfrm>
      </p:grpSpPr>
      <p:sp>
        <p:nvSpPr>
          <p:cNvPr id="45" name="Google Shape;45;p305"/>
          <p:cNvSpPr/>
          <p:nvPr/>
        </p:nvSpPr>
        <p:spPr>
          <a:xfrm>
            <a:off x="-127819" y="0"/>
            <a:ext cx="5116508" cy="6858000"/>
          </a:xfrm>
          <a:prstGeom prst="rect">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46" name="Google Shape;46;p305"/>
          <p:cNvSpPr txBox="1"/>
          <p:nvPr>
            <p:ph type="title"/>
          </p:nvPr>
        </p:nvSpPr>
        <p:spPr>
          <a:xfrm>
            <a:off x="1018011" y="2045893"/>
            <a:ext cx="2930013" cy="825909"/>
          </a:xfrm>
          <a:prstGeom prst="rect">
            <a:avLst/>
          </a:prstGeom>
          <a:noFill/>
          <a:ln>
            <a:noFill/>
          </a:ln>
        </p:spPr>
        <p:txBody>
          <a:bodyPr anchorCtr="0" anchor="b" bIns="0" lIns="0" spcFirstLastPara="1" rIns="0" wrap="square" tIns="0">
            <a:normAutofit/>
          </a:bodyPr>
          <a:lstStyle>
            <a:lvl1pPr lvl="0" algn="l">
              <a:lnSpc>
                <a:spcPct val="90000"/>
              </a:lnSpc>
              <a:spcBef>
                <a:spcPts val="0"/>
              </a:spcBef>
              <a:spcAft>
                <a:spcPts val="0"/>
              </a:spcAft>
              <a:buClr>
                <a:schemeClr val="accent4"/>
              </a:buClr>
              <a:buSzPts val="4800"/>
              <a:buFont typeface="Arial"/>
              <a:buNone/>
              <a:defRPr b="1" sz="4800">
                <a:solidFill>
                  <a:schemeClr val="accent4"/>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47" name="Google Shape;47;p305"/>
          <p:cNvSpPr txBox="1"/>
          <p:nvPr>
            <p:ph idx="12" type="sldNum"/>
          </p:nvPr>
        </p:nvSpPr>
        <p:spPr>
          <a:xfrm>
            <a:off x="10690860" y="6349068"/>
            <a:ext cx="963882" cy="251764"/>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a:lvl1pPr>
            <a:lvl2pPr indent="0" lvl="1" marL="0" algn="r">
              <a:spcBef>
                <a:spcPts val="0"/>
              </a:spcBef>
              <a:buNone/>
              <a:defRPr/>
            </a:lvl2pPr>
            <a:lvl3pPr indent="0" lvl="2" marL="0" algn="r">
              <a:spcBef>
                <a:spcPts val="0"/>
              </a:spcBef>
              <a:buNone/>
              <a:defRPr/>
            </a:lvl3pPr>
            <a:lvl4pPr indent="0" lvl="3" marL="0" algn="r">
              <a:spcBef>
                <a:spcPts val="0"/>
              </a:spcBef>
              <a:buNone/>
              <a:defRPr/>
            </a:lvl4pPr>
            <a:lvl5pPr indent="0" lvl="4" marL="0" algn="r">
              <a:spcBef>
                <a:spcPts val="0"/>
              </a:spcBef>
              <a:buNone/>
              <a:defRPr/>
            </a:lvl5pPr>
            <a:lvl6pPr indent="0" lvl="5" marL="0" algn="r">
              <a:spcBef>
                <a:spcPts val="0"/>
              </a:spcBef>
              <a:buNone/>
              <a:defRPr/>
            </a:lvl6pPr>
            <a:lvl7pPr indent="0" lvl="6" marL="0" algn="r">
              <a:spcBef>
                <a:spcPts val="0"/>
              </a:spcBef>
              <a:buNone/>
              <a:defRPr/>
            </a:lvl7pPr>
            <a:lvl8pPr indent="0" lvl="7" marL="0" algn="r">
              <a:spcBef>
                <a:spcPts val="0"/>
              </a:spcBef>
              <a:buNone/>
              <a:defRPr/>
            </a:lvl8pPr>
            <a:lvl9pPr indent="0" lvl="8" marL="0" algn="r">
              <a:spcBef>
                <a:spcPts val="0"/>
              </a:spcBef>
              <a:buNone/>
              <a:defRPr/>
            </a:lvl9pPr>
          </a:lstStyle>
          <a:p>
            <a:pPr indent="0" lvl="0" marL="0" rtl="0" algn="r">
              <a:spcBef>
                <a:spcPts val="0"/>
              </a:spcBef>
              <a:spcAft>
                <a:spcPts val="0"/>
              </a:spcAft>
              <a:buNone/>
            </a:pPr>
            <a:fld id="{00000000-1234-1234-1234-123412341234}" type="slidenum">
              <a:rPr lang="en-US"/>
              <a:t>‹#›</a:t>
            </a:fld>
            <a:endParaRPr/>
          </a:p>
        </p:txBody>
      </p:sp>
      <p:sp>
        <p:nvSpPr>
          <p:cNvPr id="48" name="Google Shape;48;p305"/>
          <p:cNvSpPr/>
          <p:nvPr/>
        </p:nvSpPr>
        <p:spPr>
          <a:xfrm>
            <a:off x="492009" y="914399"/>
            <a:ext cx="3982020" cy="5212134"/>
          </a:xfrm>
          <a:prstGeom prst="rect">
            <a:avLst/>
          </a:prstGeom>
          <a:noFill/>
          <a:ln cap="flat" cmpd="sng" w="57150">
            <a:solidFill>
              <a:schemeClr val="l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49" name="Google Shape;49;p305"/>
          <p:cNvSpPr/>
          <p:nvPr/>
        </p:nvSpPr>
        <p:spPr>
          <a:xfrm>
            <a:off x="888015" y="511732"/>
            <a:ext cx="1160704" cy="1076962"/>
          </a:xfrm>
          <a:prstGeom prst="rect">
            <a:avLst/>
          </a:prstGeom>
          <a:solidFill>
            <a:schemeClr val="accent1"/>
          </a:solidFill>
          <a:ln cap="flat" cmpd="sng" w="57150">
            <a:solidFill>
              <a:schemeClr val="l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50" name="Google Shape;50;p305"/>
          <p:cNvSpPr txBox="1"/>
          <p:nvPr>
            <p:ph idx="1" type="body"/>
          </p:nvPr>
        </p:nvSpPr>
        <p:spPr>
          <a:xfrm>
            <a:off x="1018011" y="3005441"/>
            <a:ext cx="2930013" cy="2492346"/>
          </a:xfrm>
          <a:prstGeom prst="rect">
            <a:avLst/>
          </a:prstGeom>
          <a:noFill/>
          <a:ln>
            <a:noFill/>
          </a:ln>
        </p:spPr>
        <p:txBody>
          <a:bodyPr anchorCtr="0" anchor="t" bIns="0" lIns="0" spcFirstLastPara="1" rIns="0" wrap="square" tIns="0">
            <a:normAutofit/>
          </a:bodyPr>
          <a:lstStyle>
            <a:lvl1pPr indent="-228600" lvl="0" marL="457200" algn="l">
              <a:lnSpc>
                <a:spcPct val="90000"/>
              </a:lnSpc>
              <a:spcBef>
                <a:spcPts val="1000"/>
              </a:spcBef>
              <a:spcAft>
                <a:spcPts val="0"/>
              </a:spcAft>
              <a:buSzPts val="2000"/>
              <a:buNone/>
              <a:defRPr sz="2000">
                <a:solidFill>
                  <a:schemeClr val="lt1"/>
                </a:solidFill>
              </a:defRPr>
            </a:lvl1pPr>
            <a:lvl2pPr indent="-342900" lvl="1" marL="914400" algn="l">
              <a:lnSpc>
                <a:spcPct val="90000"/>
              </a:lnSpc>
              <a:spcBef>
                <a:spcPts val="500"/>
              </a:spcBef>
              <a:spcAft>
                <a:spcPts val="0"/>
              </a:spcAft>
              <a:buSzPts val="1800"/>
              <a:buChar char="•"/>
              <a:defRPr/>
            </a:lvl2pPr>
            <a:lvl3pPr indent="-342900" lvl="2" marL="1371600" algn="l">
              <a:lnSpc>
                <a:spcPct val="90000"/>
              </a:lnSpc>
              <a:spcBef>
                <a:spcPts val="500"/>
              </a:spcBef>
              <a:spcAft>
                <a:spcPts val="0"/>
              </a:spcAft>
              <a:buSzPts val="1800"/>
              <a:buChar char="•"/>
              <a:defRPr/>
            </a:lvl3pPr>
            <a:lvl4pPr indent="-342900" lvl="3" marL="1828800" algn="l">
              <a:lnSpc>
                <a:spcPct val="90000"/>
              </a:lnSpc>
              <a:spcBef>
                <a:spcPts val="500"/>
              </a:spcBef>
              <a:spcAft>
                <a:spcPts val="0"/>
              </a:spcAft>
              <a:buSzPts val="1800"/>
              <a:buChar char="•"/>
              <a:defRPr/>
            </a:lvl4pPr>
            <a:lvl5pPr indent="-342900" lvl="4" marL="2286000" algn="l">
              <a:lnSpc>
                <a:spcPct val="90000"/>
              </a:lnSpc>
              <a:spcBef>
                <a:spcPts val="500"/>
              </a:spcBef>
              <a:spcAft>
                <a:spcPts val="0"/>
              </a:spcAft>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51" name="Google Shape;51;p305"/>
          <p:cNvSpPr txBox="1"/>
          <p:nvPr>
            <p:ph idx="2" type="body"/>
          </p:nvPr>
        </p:nvSpPr>
        <p:spPr>
          <a:xfrm>
            <a:off x="5718174" y="833030"/>
            <a:ext cx="5936567" cy="624752"/>
          </a:xfrm>
          <a:prstGeom prst="rect">
            <a:avLst/>
          </a:prstGeom>
          <a:noFill/>
          <a:ln>
            <a:noFill/>
          </a:ln>
        </p:spPr>
        <p:txBody>
          <a:bodyPr anchorCtr="0" anchor="ctr" bIns="45700" lIns="91425" spcFirstLastPara="1" rIns="91425" wrap="square" tIns="45700">
            <a:normAutofit/>
          </a:bodyPr>
          <a:lstStyle>
            <a:lvl1pPr indent="-406400" lvl="0" marL="457200" algn="l">
              <a:lnSpc>
                <a:spcPct val="90000"/>
              </a:lnSpc>
              <a:spcBef>
                <a:spcPts val="1000"/>
              </a:spcBef>
              <a:spcAft>
                <a:spcPts val="0"/>
              </a:spcAft>
              <a:buSzPts val="2800"/>
              <a:buChar char="•"/>
              <a:defRPr>
                <a:solidFill>
                  <a:schemeClr val="dk1"/>
                </a:solidFill>
              </a:defRPr>
            </a:lvl1pPr>
            <a:lvl2pPr indent="-342900" lvl="1" marL="914400" algn="l">
              <a:lnSpc>
                <a:spcPct val="90000"/>
              </a:lnSpc>
              <a:spcBef>
                <a:spcPts val="500"/>
              </a:spcBef>
              <a:spcAft>
                <a:spcPts val="0"/>
              </a:spcAft>
              <a:buSzPts val="1800"/>
              <a:buChar char="•"/>
              <a:defRPr/>
            </a:lvl2pPr>
            <a:lvl3pPr indent="-342900" lvl="2" marL="1371600" algn="l">
              <a:lnSpc>
                <a:spcPct val="90000"/>
              </a:lnSpc>
              <a:spcBef>
                <a:spcPts val="500"/>
              </a:spcBef>
              <a:spcAft>
                <a:spcPts val="0"/>
              </a:spcAft>
              <a:buSzPts val="1800"/>
              <a:buChar char="•"/>
              <a:defRPr/>
            </a:lvl3pPr>
            <a:lvl4pPr indent="-342900" lvl="3" marL="1828800" algn="l">
              <a:lnSpc>
                <a:spcPct val="90000"/>
              </a:lnSpc>
              <a:spcBef>
                <a:spcPts val="500"/>
              </a:spcBef>
              <a:spcAft>
                <a:spcPts val="0"/>
              </a:spcAft>
              <a:buSzPts val="1800"/>
              <a:buChar char="•"/>
              <a:defRPr/>
            </a:lvl4pPr>
            <a:lvl5pPr indent="-342900" lvl="4" marL="2286000" algn="l">
              <a:lnSpc>
                <a:spcPct val="90000"/>
              </a:lnSpc>
              <a:spcBef>
                <a:spcPts val="500"/>
              </a:spcBef>
              <a:spcAft>
                <a:spcPts val="0"/>
              </a:spcAft>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52" name="Google Shape;52;p305"/>
          <p:cNvSpPr txBox="1"/>
          <p:nvPr>
            <p:ph idx="3" type="body"/>
          </p:nvPr>
        </p:nvSpPr>
        <p:spPr>
          <a:xfrm>
            <a:off x="5718174" y="1736025"/>
            <a:ext cx="5936567" cy="624752"/>
          </a:xfrm>
          <a:prstGeom prst="rect">
            <a:avLst/>
          </a:prstGeom>
          <a:noFill/>
          <a:ln>
            <a:noFill/>
          </a:ln>
        </p:spPr>
        <p:txBody>
          <a:bodyPr anchorCtr="0" anchor="ctr" bIns="45700" lIns="91425" spcFirstLastPara="1" rIns="91425" wrap="square" tIns="45700">
            <a:normAutofit/>
          </a:bodyPr>
          <a:lstStyle>
            <a:lvl1pPr indent="-406400" lvl="0" marL="457200" algn="l">
              <a:lnSpc>
                <a:spcPct val="90000"/>
              </a:lnSpc>
              <a:spcBef>
                <a:spcPts val="1000"/>
              </a:spcBef>
              <a:spcAft>
                <a:spcPts val="0"/>
              </a:spcAft>
              <a:buSzPts val="2800"/>
              <a:buChar char="•"/>
              <a:defRPr>
                <a:solidFill>
                  <a:schemeClr val="dk1"/>
                </a:solidFill>
              </a:defRPr>
            </a:lvl1pPr>
            <a:lvl2pPr indent="-342900" lvl="1" marL="914400" algn="l">
              <a:lnSpc>
                <a:spcPct val="90000"/>
              </a:lnSpc>
              <a:spcBef>
                <a:spcPts val="500"/>
              </a:spcBef>
              <a:spcAft>
                <a:spcPts val="0"/>
              </a:spcAft>
              <a:buSzPts val="1800"/>
              <a:buChar char="•"/>
              <a:defRPr/>
            </a:lvl2pPr>
            <a:lvl3pPr indent="-342900" lvl="2" marL="1371600" algn="l">
              <a:lnSpc>
                <a:spcPct val="90000"/>
              </a:lnSpc>
              <a:spcBef>
                <a:spcPts val="500"/>
              </a:spcBef>
              <a:spcAft>
                <a:spcPts val="0"/>
              </a:spcAft>
              <a:buSzPts val="1800"/>
              <a:buChar char="•"/>
              <a:defRPr/>
            </a:lvl3pPr>
            <a:lvl4pPr indent="-342900" lvl="3" marL="1828800" algn="l">
              <a:lnSpc>
                <a:spcPct val="90000"/>
              </a:lnSpc>
              <a:spcBef>
                <a:spcPts val="500"/>
              </a:spcBef>
              <a:spcAft>
                <a:spcPts val="0"/>
              </a:spcAft>
              <a:buSzPts val="1800"/>
              <a:buChar char="•"/>
              <a:defRPr/>
            </a:lvl4pPr>
            <a:lvl5pPr indent="-342900" lvl="4" marL="2286000" algn="l">
              <a:lnSpc>
                <a:spcPct val="90000"/>
              </a:lnSpc>
              <a:spcBef>
                <a:spcPts val="500"/>
              </a:spcBef>
              <a:spcAft>
                <a:spcPts val="0"/>
              </a:spcAft>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53" name="Google Shape;53;p305"/>
          <p:cNvSpPr txBox="1"/>
          <p:nvPr>
            <p:ph idx="4" type="body"/>
          </p:nvPr>
        </p:nvSpPr>
        <p:spPr>
          <a:xfrm>
            <a:off x="5718174" y="2639020"/>
            <a:ext cx="5936567" cy="624752"/>
          </a:xfrm>
          <a:prstGeom prst="rect">
            <a:avLst/>
          </a:prstGeom>
          <a:noFill/>
          <a:ln>
            <a:noFill/>
          </a:ln>
        </p:spPr>
        <p:txBody>
          <a:bodyPr anchorCtr="0" anchor="ctr" bIns="45700" lIns="91425" spcFirstLastPara="1" rIns="91425" wrap="square" tIns="45700">
            <a:normAutofit/>
          </a:bodyPr>
          <a:lstStyle>
            <a:lvl1pPr indent="-406400" lvl="0" marL="457200" algn="l">
              <a:lnSpc>
                <a:spcPct val="90000"/>
              </a:lnSpc>
              <a:spcBef>
                <a:spcPts val="1000"/>
              </a:spcBef>
              <a:spcAft>
                <a:spcPts val="0"/>
              </a:spcAft>
              <a:buSzPts val="2800"/>
              <a:buChar char="•"/>
              <a:defRPr>
                <a:solidFill>
                  <a:schemeClr val="dk1"/>
                </a:solidFill>
              </a:defRPr>
            </a:lvl1pPr>
            <a:lvl2pPr indent="-342900" lvl="1" marL="914400" algn="l">
              <a:lnSpc>
                <a:spcPct val="90000"/>
              </a:lnSpc>
              <a:spcBef>
                <a:spcPts val="500"/>
              </a:spcBef>
              <a:spcAft>
                <a:spcPts val="0"/>
              </a:spcAft>
              <a:buSzPts val="1800"/>
              <a:buChar char="•"/>
              <a:defRPr/>
            </a:lvl2pPr>
            <a:lvl3pPr indent="-342900" lvl="2" marL="1371600" algn="l">
              <a:lnSpc>
                <a:spcPct val="90000"/>
              </a:lnSpc>
              <a:spcBef>
                <a:spcPts val="500"/>
              </a:spcBef>
              <a:spcAft>
                <a:spcPts val="0"/>
              </a:spcAft>
              <a:buSzPts val="1800"/>
              <a:buChar char="•"/>
              <a:defRPr/>
            </a:lvl3pPr>
            <a:lvl4pPr indent="-342900" lvl="3" marL="1828800" algn="l">
              <a:lnSpc>
                <a:spcPct val="90000"/>
              </a:lnSpc>
              <a:spcBef>
                <a:spcPts val="500"/>
              </a:spcBef>
              <a:spcAft>
                <a:spcPts val="0"/>
              </a:spcAft>
              <a:buSzPts val="1800"/>
              <a:buChar char="•"/>
              <a:defRPr/>
            </a:lvl4pPr>
            <a:lvl5pPr indent="-342900" lvl="4" marL="2286000" algn="l">
              <a:lnSpc>
                <a:spcPct val="90000"/>
              </a:lnSpc>
              <a:spcBef>
                <a:spcPts val="500"/>
              </a:spcBef>
              <a:spcAft>
                <a:spcPts val="0"/>
              </a:spcAft>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54" name="Google Shape;54;p305"/>
          <p:cNvSpPr txBox="1"/>
          <p:nvPr>
            <p:ph idx="5" type="body"/>
          </p:nvPr>
        </p:nvSpPr>
        <p:spPr>
          <a:xfrm>
            <a:off x="5718174" y="3542015"/>
            <a:ext cx="5936567" cy="624752"/>
          </a:xfrm>
          <a:prstGeom prst="rect">
            <a:avLst/>
          </a:prstGeom>
          <a:noFill/>
          <a:ln>
            <a:noFill/>
          </a:ln>
        </p:spPr>
        <p:txBody>
          <a:bodyPr anchorCtr="0" anchor="ctr" bIns="45700" lIns="91425" spcFirstLastPara="1" rIns="91425" wrap="square" tIns="45700">
            <a:normAutofit/>
          </a:bodyPr>
          <a:lstStyle>
            <a:lvl1pPr indent="-406400" lvl="0" marL="457200" algn="l">
              <a:lnSpc>
                <a:spcPct val="90000"/>
              </a:lnSpc>
              <a:spcBef>
                <a:spcPts val="1000"/>
              </a:spcBef>
              <a:spcAft>
                <a:spcPts val="0"/>
              </a:spcAft>
              <a:buSzPts val="2800"/>
              <a:buChar char="•"/>
              <a:defRPr>
                <a:solidFill>
                  <a:schemeClr val="dk1"/>
                </a:solidFill>
              </a:defRPr>
            </a:lvl1pPr>
            <a:lvl2pPr indent="-342900" lvl="1" marL="914400" algn="l">
              <a:lnSpc>
                <a:spcPct val="90000"/>
              </a:lnSpc>
              <a:spcBef>
                <a:spcPts val="500"/>
              </a:spcBef>
              <a:spcAft>
                <a:spcPts val="0"/>
              </a:spcAft>
              <a:buSzPts val="1800"/>
              <a:buChar char="•"/>
              <a:defRPr/>
            </a:lvl2pPr>
            <a:lvl3pPr indent="-342900" lvl="2" marL="1371600" algn="l">
              <a:lnSpc>
                <a:spcPct val="90000"/>
              </a:lnSpc>
              <a:spcBef>
                <a:spcPts val="500"/>
              </a:spcBef>
              <a:spcAft>
                <a:spcPts val="0"/>
              </a:spcAft>
              <a:buSzPts val="1800"/>
              <a:buChar char="•"/>
              <a:defRPr/>
            </a:lvl3pPr>
            <a:lvl4pPr indent="-342900" lvl="3" marL="1828800" algn="l">
              <a:lnSpc>
                <a:spcPct val="90000"/>
              </a:lnSpc>
              <a:spcBef>
                <a:spcPts val="500"/>
              </a:spcBef>
              <a:spcAft>
                <a:spcPts val="0"/>
              </a:spcAft>
              <a:buSzPts val="1800"/>
              <a:buChar char="•"/>
              <a:defRPr/>
            </a:lvl4pPr>
            <a:lvl5pPr indent="-342900" lvl="4" marL="2286000" algn="l">
              <a:lnSpc>
                <a:spcPct val="90000"/>
              </a:lnSpc>
              <a:spcBef>
                <a:spcPts val="500"/>
              </a:spcBef>
              <a:spcAft>
                <a:spcPts val="0"/>
              </a:spcAft>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55" name="Google Shape;55;p305"/>
          <p:cNvSpPr txBox="1"/>
          <p:nvPr>
            <p:ph idx="6" type="body"/>
          </p:nvPr>
        </p:nvSpPr>
        <p:spPr>
          <a:xfrm>
            <a:off x="5718174" y="4445010"/>
            <a:ext cx="5936567" cy="624752"/>
          </a:xfrm>
          <a:prstGeom prst="rect">
            <a:avLst/>
          </a:prstGeom>
          <a:noFill/>
          <a:ln>
            <a:noFill/>
          </a:ln>
        </p:spPr>
        <p:txBody>
          <a:bodyPr anchorCtr="0" anchor="ctr" bIns="45700" lIns="91425" spcFirstLastPara="1" rIns="91425" wrap="square" tIns="45700">
            <a:normAutofit/>
          </a:bodyPr>
          <a:lstStyle>
            <a:lvl1pPr indent="-406400" lvl="0" marL="457200" algn="l">
              <a:lnSpc>
                <a:spcPct val="90000"/>
              </a:lnSpc>
              <a:spcBef>
                <a:spcPts val="1000"/>
              </a:spcBef>
              <a:spcAft>
                <a:spcPts val="0"/>
              </a:spcAft>
              <a:buSzPts val="2800"/>
              <a:buChar char="•"/>
              <a:defRPr>
                <a:solidFill>
                  <a:schemeClr val="dk1"/>
                </a:solidFill>
              </a:defRPr>
            </a:lvl1pPr>
            <a:lvl2pPr indent="-342900" lvl="1" marL="914400" algn="l">
              <a:lnSpc>
                <a:spcPct val="90000"/>
              </a:lnSpc>
              <a:spcBef>
                <a:spcPts val="500"/>
              </a:spcBef>
              <a:spcAft>
                <a:spcPts val="0"/>
              </a:spcAft>
              <a:buSzPts val="1800"/>
              <a:buChar char="•"/>
              <a:defRPr/>
            </a:lvl2pPr>
            <a:lvl3pPr indent="-342900" lvl="2" marL="1371600" algn="l">
              <a:lnSpc>
                <a:spcPct val="90000"/>
              </a:lnSpc>
              <a:spcBef>
                <a:spcPts val="500"/>
              </a:spcBef>
              <a:spcAft>
                <a:spcPts val="0"/>
              </a:spcAft>
              <a:buSzPts val="1800"/>
              <a:buChar char="•"/>
              <a:defRPr/>
            </a:lvl3pPr>
            <a:lvl4pPr indent="-342900" lvl="3" marL="1828800" algn="l">
              <a:lnSpc>
                <a:spcPct val="90000"/>
              </a:lnSpc>
              <a:spcBef>
                <a:spcPts val="500"/>
              </a:spcBef>
              <a:spcAft>
                <a:spcPts val="0"/>
              </a:spcAft>
              <a:buSzPts val="1800"/>
              <a:buChar char="•"/>
              <a:defRPr/>
            </a:lvl4pPr>
            <a:lvl5pPr indent="-342900" lvl="4" marL="2286000" algn="l">
              <a:lnSpc>
                <a:spcPct val="90000"/>
              </a:lnSpc>
              <a:spcBef>
                <a:spcPts val="500"/>
              </a:spcBef>
              <a:spcAft>
                <a:spcPts val="0"/>
              </a:spcAft>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56" name="Google Shape;56;p305"/>
          <p:cNvSpPr txBox="1"/>
          <p:nvPr>
            <p:ph idx="7" type="body"/>
          </p:nvPr>
        </p:nvSpPr>
        <p:spPr>
          <a:xfrm>
            <a:off x="5718174" y="5348004"/>
            <a:ext cx="5936567" cy="624752"/>
          </a:xfrm>
          <a:prstGeom prst="rect">
            <a:avLst/>
          </a:prstGeom>
          <a:noFill/>
          <a:ln>
            <a:noFill/>
          </a:ln>
        </p:spPr>
        <p:txBody>
          <a:bodyPr anchorCtr="0" anchor="ctr" bIns="45700" lIns="91425" spcFirstLastPara="1" rIns="91425" wrap="square" tIns="45700">
            <a:normAutofit/>
          </a:bodyPr>
          <a:lstStyle>
            <a:lvl1pPr indent="-406400" lvl="0" marL="457200" algn="l">
              <a:lnSpc>
                <a:spcPct val="90000"/>
              </a:lnSpc>
              <a:spcBef>
                <a:spcPts val="1000"/>
              </a:spcBef>
              <a:spcAft>
                <a:spcPts val="0"/>
              </a:spcAft>
              <a:buSzPts val="2800"/>
              <a:buChar char="•"/>
              <a:defRPr>
                <a:solidFill>
                  <a:schemeClr val="dk1"/>
                </a:solidFill>
              </a:defRPr>
            </a:lvl1pPr>
            <a:lvl2pPr indent="-342900" lvl="1" marL="914400" algn="l">
              <a:lnSpc>
                <a:spcPct val="90000"/>
              </a:lnSpc>
              <a:spcBef>
                <a:spcPts val="500"/>
              </a:spcBef>
              <a:spcAft>
                <a:spcPts val="0"/>
              </a:spcAft>
              <a:buSzPts val="1800"/>
              <a:buChar char="•"/>
              <a:defRPr/>
            </a:lvl2pPr>
            <a:lvl3pPr indent="-342900" lvl="2" marL="1371600" algn="l">
              <a:lnSpc>
                <a:spcPct val="90000"/>
              </a:lnSpc>
              <a:spcBef>
                <a:spcPts val="500"/>
              </a:spcBef>
              <a:spcAft>
                <a:spcPts val="0"/>
              </a:spcAft>
              <a:buSzPts val="1800"/>
              <a:buChar char="•"/>
              <a:defRPr/>
            </a:lvl3pPr>
            <a:lvl4pPr indent="-342900" lvl="3" marL="1828800" algn="l">
              <a:lnSpc>
                <a:spcPct val="90000"/>
              </a:lnSpc>
              <a:spcBef>
                <a:spcPts val="500"/>
              </a:spcBef>
              <a:spcAft>
                <a:spcPts val="0"/>
              </a:spcAft>
              <a:buSzPts val="1800"/>
              <a:buChar char="•"/>
              <a:defRPr/>
            </a:lvl4pPr>
            <a:lvl5pPr indent="-342900" lvl="4" marL="2286000" algn="l">
              <a:lnSpc>
                <a:spcPct val="90000"/>
              </a:lnSpc>
              <a:spcBef>
                <a:spcPts val="500"/>
              </a:spcBef>
              <a:spcAft>
                <a:spcPts val="0"/>
              </a:spcAft>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genda Slide">
  <p:cSld name="Agenda Slide">
    <p:spTree>
      <p:nvGrpSpPr>
        <p:cNvPr id="57" name="Shape 57"/>
        <p:cNvGrpSpPr/>
        <p:nvPr/>
      </p:nvGrpSpPr>
      <p:grpSpPr>
        <a:xfrm>
          <a:off x="0" y="0"/>
          <a:ext cx="0" cy="0"/>
          <a:chOff x="0" y="0"/>
          <a:chExt cx="0" cy="0"/>
        </a:xfrm>
      </p:grpSpPr>
      <p:grpSp>
        <p:nvGrpSpPr>
          <p:cNvPr id="58" name="Google Shape;58;p306"/>
          <p:cNvGrpSpPr/>
          <p:nvPr/>
        </p:nvGrpSpPr>
        <p:grpSpPr>
          <a:xfrm>
            <a:off x="472440" y="405084"/>
            <a:ext cx="4130040" cy="6047832"/>
            <a:chOff x="1203960" y="843049"/>
            <a:chExt cx="9921240" cy="5110942"/>
          </a:xfrm>
        </p:grpSpPr>
        <p:sp>
          <p:nvSpPr>
            <p:cNvPr id="59" name="Google Shape;59;p306"/>
            <p:cNvSpPr/>
            <p:nvPr/>
          </p:nvSpPr>
          <p:spPr>
            <a:xfrm>
              <a:off x="1203960" y="843049"/>
              <a:ext cx="9921240" cy="5110942"/>
            </a:xfrm>
            <a:prstGeom prst="snip2DiagRect">
              <a:avLst>
                <a:gd fmla="val 0" name="adj1"/>
                <a:gd fmla="val 25406" name="adj2"/>
              </a:avLst>
            </a:prstGeom>
            <a:solidFill>
              <a:schemeClr val="accent3"/>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60" name="Google Shape;60;p306"/>
            <p:cNvSpPr/>
            <p:nvPr/>
          </p:nvSpPr>
          <p:spPr>
            <a:xfrm>
              <a:off x="1203960" y="843049"/>
              <a:ext cx="9921240" cy="5110942"/>
            </a:xfrm>
            <a:prstGeom prst="snip2DiagRect">
              <a:avLst>
                <a:gd fmla="val 0" name="adj1"/>
                <a:gd fmla="val 33003" name="adj2"/>
              </a:avLst>
            </a:prstGeom>
            <a:gradFill>
              <a:gsLst>
                <a:gs pos="0">
                  <a:schemeClr val="accent1"/>
                </a:gs>
                <a:gs pos="100000">
                  <a:schemeClr val="accent2"/>
                </a:gs>
              </a:gsLst>
              <a:lin ang="8100000" scaled="0"/>
            </a:gra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grpSp>
      <p:grpSp>
        <p:nvGrpSpPr>
          <p:cNvPr id="61" name="Google Shape;61;p306"/>
          <p:cNvGrpSpPr/>
          <p:nvPr/>
        </p:nvGrpSpPr>
        <p:grpSpPr>
          <a:xfrm>
            <a:off x="472440" y="405076"/>
            <a:ext cx="4130040" cy="6047840"/>
            <a:chOff x="1841629" y="590466"/>
            <a:chExt cx="8491432" cy="5840830"/>
          </a:xfrm>
        </p:grpSpPr>
        <p:sp>
          <p:nvSpPr>
            <p:cNvPr id="62" name="Google Shape;62;p306"/>
            <p:cNvSpPr/>
            <p:nvPr/>
          </p:nvSpPr>
          <p:spPr>
            <a:xfrm flipH="1">
              <a:off x="1841629" y="590474"/>
              <a:ext cx="8491432" cy="5840822"/>
            </a:xfrm>
            <a:prstGeom prst="teardrop">
              <a:avLst>
                <a:gd fmla="val 100000" name="adj"/>
              </a:avLst>
            </a:prstGeom>
            <a:solidFill>
              <a:schemeClr val="dk1">
                <a:alpha val="5098"/>
              </a:schemeClr>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63" name="Google Shape;63;p306"/>
            <p:cNvSpPr/>
            <p:nvPr/>
          </p:nvSpPr>
          <p:spPr>
            <a:xfrm rot="-5400000">
              <a:off x="2881831" y="-449736"/>
              <a:ext cx="5410016" cy="7490420"/>
            </a:xfrm>
            <a:prstGeom prst="teardrop">
              <a:avLst>
                <a:gd fmla="val 101662" name="adj"/>
              </a:avLst>
            </a:prstGeom>
            <a:solidFill>
              <a:schemeClr val="dk1">
                <a:alpha val="5098"/>
              </a:schemeClr>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grpSp>
      <p:sp>
        <p:nvSpPr>
          <p:cNvPr id="64" name="Google Shape;64;p306"/>
          <p:cNvSpPr txBox="1"/>
          <p:nvPr>
            <p:ph type="ctrTitle"/>
          </p:nvPr>
        </p:nvSpPr>
        <p:spPr>
          <a:xfrm>
            <a:off x="916944" y="2438401"/>
            <a:ext cx="3413761" cy="1540358"/>
          </a:xfrm>
          <a:prstGeom prst="rect">
            <a:avLst/>
          </a:prstGeom>
          <a:noFill/>
          <a:ln>
            <a:noFill/>
          </a:ln>
        </p:spPr>
        <p:txBody>
          <a:bodyPr anchorCtr="0" anchor="ctr" bIns="0" lIns="0" spcFirstLastPara="1" rIns="0" wrap="square" tIns="0">
            <a:normAutofit/>
          </a:bodyPr>
          <a:lstStyle>
            <a:lvl1pPr lvl="0" algn="l">
              <a:lnSpc>
                <a:spcPct val="90000"/>
              </a:lnSpc>
              <a:spcBef>
                <a:spcPts val="0"/>
              </a:spcBef>
              <a:spcAft>
                <a:spcPts val="0"/>
              </a:spcAft>
              <a:buClr>
                <a:schemeClr val="lt1"/>
              </a:buClr>
              <a:buSzPts val="6000"/>
              <a:buFont typeface="Arial"/>
              <a:buNone/>
              <a:defRPr sz="6000">
                <a:solidFill>
                  <a:schemeClr val="lt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p:cSld name="Section Header">
    <p:spTree>
      <p:nvGrpSpPr>
        <p:cNvPr id="65" name="Shape 65"/>
        <p:cNvGrpSpPr/>
        <p:nvPr/>
      </p:nvGrpSpPr>
      <p:grpSpPr>
        <a:xfrm>
          <a:off x="0" y="0"/>
          <a:ext cx="0" cy="0"/>
          <a:chOff x="0" y="0"/>
          <a:chExt cx="0" cy="0"/>
        </a:xfrm>
      </p:grpSpPr>
      <p:sp>
        <p:nvSpPr>
          <p:cNvPr id="66" name="Google Shape;66;p307"/>
          <p:cNvSpPr/>
          <p:nvPr/>
        </p:nvSpPr>
        <p:spPr>
          <a:xfrm>
            <a:off x="0" y="0"/>
            <a:ext cx="12192000" cy="6858000"/>
          </a:xfrm>
          <a:prstGeom prst="rect">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67" name="Google Shape;67;p307"/>
          <p:cNvSpPr txBox="1"/>
          <p:nvPr>
            <p:ph type="ctrTitle"/>
          </p:nvPr>
        </p:nvSpPr>
        <p:spPr>
          <a:xfrm>
            <a:off x="563563" y="2816990"/>
            <a:ext cx="11091180" cy="1235889"/>
          </a:xfrm>
          <a:prstGeom prst="rect">
            <a:avLst/>
          </a:prstGeom>
          <a:noFill/>
          <a:ln>
            <a:noFill/>
          </a:ln>
        </p:spPr>
        <p:txBody>
          <a:bodyPr anchorCtr="0" anchor="b" bIns="0" lIns="0" spcFirstLastPara="1" rIns="0" wrap="square" tIns="0">
            <a:normAutofit/>
          </a:bodyPr>
          <a:lstStyle>
            <a:lvl1pPr lvl="0" algn="l">
              <a:lnSpc>
                <a:spcPct val="90000"/>
              </a:lnSpc>
              <a:spcBef>
                <a:spcPts val="0"/>
              </a:spcBef>
              <a:spcAft>
                <a:spcPts val="0"/>
              </a:spcAft>
              <a:buClr>
                <a:schemeClr val="lt1"/>
              </a:buClr>
              <a:buSzPts val="6000"/>
              <a:buFont typeface="Arial"/>
              <a:buNone/>
              <a:defRPr sz="6000">
                <a:solidFill>
                  <a:schemeClr val="lt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68" name="Google Shape;68;p307"/>
          <p:cNvSpPr txBox="1"/>
          <p:nvPr>
            <p:ph idx="12" type="sldNum"/>
          </p:nvPr>
        </p:nvSpPr>
        <p:spPr>
          <a:xfrm>
            <a:off x="10690860" y="6349068"/>
            <a:ext cx="963882" cy="251764"/>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sz="1200">
                <a:solidFill>
                  <a:schemeClr val="lt1"/>
                </a:solidFill>
                <a:latin typeface="Arial"/>
                <a:ea typeface="Arial"/>
                <a:cs typeface="Arial"/>
                <a:sym typeface="Arial"/>
              </a:defRPr>
            </a:lvl1pPr>
            <a:lvl2pPr indent="0" lvl="1" marL="0" algn="r">
              <a:spcBef>
                <a:spcPts val="0"/>
              </a:spcBef>
              <a:buNone/>
              <a:defRPr sz="1200">
                <a:solidFill>
                  <a:schemeClr val="lt1"/>
                </a:solidFill>
                <a:latin typeface="Arial"/>
                <a:ea typeface="Arial"/>
                <a:cs typeface="Arial"/>
                <a:sym typeface="Arial"/>
              </a:defRPr>
            </a:lvl2pPr>
            <a:lvl3pPr indent="0" lvl="2" marL="0" algn="r">
              <a:spcBef>
                <a:spcPts val="0"/>
              </a:spcBef>
              <a:buNone/>
              <a:defRPr sz="1200">
                <a:solidFill>
                  <a:schemeClr val="lt1"/>
                </a:solidFill>
                <a:latin typeface="Arial"/>
                <a:ea typeface="Arial"/>
                <a:cs typeface="Arial"/>
                <a:sym typeface="Arial"/>
              </a:defRPr>
            </a:lvl3pPr>
            <a:lvl4pPr indent="0" lvl="3" marL="0" algn="r">
              <a:spcBef>
                <a:spcPts val="0"/>
              </a:spcBef>
              <a:buNone/>
              <a:defRPr sz="1200">
                <a:solidFill>
                  <a:schemeClr val="lt1"/>
                </a:solidFill>
                <a:latin typeface="Arial"/>
                <a:ea typeface="Arial"/>
                <a:cs typeface="Arial"/>
                <a:sym typeface="Arial"/>
              </a:defRPr>
            </a:lvl4pPr>
            <a:lvl5pPr indent="0" lvl="4" marL="0" algn="r">
              <a:spcBef>
                <a:spcPts val="0"/>
              </a:spcBef>
              <a:buNone/>
              <a:defRPr sz="1200">
                <a:solidFill>
                  <a:schemeClr val="lt1"/>
                </a:solidFill>
                <a:latin typeface="Arial"/>
                <a:ea typeface="Arial"/>
                <a:cs typeface="Arial"/>
                <a:sym typeface="Arial"/>
              </a:defRPr>
            </a:lvl5pPr>
            <a:lvl6pPr indent="0" lvl="5" marL="0" algn="r">
              <a:spcBef>
                <a:spcPts val="0"/>
              </a:spcBef>
              <a:buNone/>
              <a:defRPr sz="1200">
                <a:solidFill>
                  <a:schemeClr val="lt1"/>
                </a:solidFill>
                <a:latin typeface="Arial"/>
                <a:ea typeface="Arial"/>
                <a:cs typeface="Arial"/>
                <a:sym typeface="Arial"/>
              </a:defRPr>
            </a:lvl6pPr>
            <a:lvl7pPr indent="0" lvl="6" marL="0" algn="r">
              <a:spcBef>
                <a:spcPts val="0"/>
              </a:spcBef>
              <a:buNone/>
              <a:defRPr sz="1200">
                <a:solidFill>
                  <a:schemeClr val="lt1"/>
                </a:solidFill>
                <a:latin typeface="Arial"/>
                <a:ea typeface="Arial"/>
                <a:cs typeface="Arial"/>
                <a:sym typeface="Arial"/>
              </a:defRPr>
            </a:lvl7pPr>
            <a:lvl8pPr indent="0" lvl="7" marL="0" algn="r">
              <a:spcBef>
                <a:spcPts val="0"/>
              </a:spcBef>
              <a:buNone/>
              <a:defRPr sz="1200">
                <a:solidFill>
                  <a:schemeClr val="lt1"/>
                </a:solidFill>
                <a:latin typeface="Arial"/>
                <a:ea typeface="Arial"/>
                <a:cs typeface="Arial"/>
                <a:sym typeface="Arial"/>
              </a:defRPr>
            </a:lvl8pPr>
            <a:lvl9pPr indent="0" lvl="8" marL="0" algn="r">
              <a:spcBef>
                <a:spcPts val="0"/>
              </a:spcBef>
              <a:buNone/>
              <a:defRPr sz="1200">
                <a:solidFill>
                  <a:schemeClr val="lt1"/>
                </a:solidFill>
                <a:latin typeface="Arial"/>
                <a:ea typeface="Arial"/>
                <a:cs typeface="Arial"/>
                <a:sym typeface="Arial"/>
              </a:defRPr>
            </a:lvl9pPr>
          </a:lstStyle>
          <a:p>
            <a:pPr indent="0" lvl="0" marL="0" rtl="0" algn="r">
              <a:spcBef>
                <a:spcPts val="0"/>
              </a:spcBef>
              <a:spcAft>
                <a:spcPts val="0"/>
              </a:spcAft>
              <a:buNone/>
            </a:pPr>
            <a:fld id="{00000000-1234-1234-1234-123412341234}" type="slidenum">
              <a:rPr lang="en-US"/>
              <a:t>‹#›</a:t>
            </a:fld>
            <a:endParaRPr/>
          </a:p>
        </p:txBody>
      </p:sp>
      <p:sp>
        <p:nvSpPr>
          <p:cNvPr id="69" name="Google Shape;69;p307"/>
          <p:cNvSpPr/>
          <p:nvPr/>
        </p:nvSpPr>
        <p:spPr>
          <a:xfrm>
            <a:off x="553009" y="4311481"/>
            <a:ext cx="11638991" cy="45719"/>
          </a:xfrm>
          <a:prstGeom prst="rect">
            <a:avLst/>
          </a:prstGeom>
          <a:solidFill>
            <a:schemeClr val="l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70" name="Google Shape;70;p307"/>
          <p:cNvSpPr/>
          <p:nvPr/>
        </p:nvSpPr>
        <p:spPr>
          <a:xfrm>
            <a:off x="10494038" y="497608"/>
            <a:ext cx="1160704" cy="1076962"/>
          </a:xfrm>
          <a:prstGeom prst="rect">
            <a:avLst/>
          </a:prstGeom>
          <a:solidFill>
            <a:schemeClr val="accent1"/>
          </a:solidFill>
          <a:ln cap="flat" cmpd="sng" w="12700">
            <a:solidFill>
              <a:schemeClr val="l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71" name="Google Shape;71;p307"/>
          <p:cNvSpPr txBox="1"/>
          <p:nvPr>
            <p:ph idx="1" type="subTitle"/>
          </p:nvPr>
        </p:nvSpPr>
        <p:spPr>
          <a:xfrm>
            <a:off x="563563" y="4475785"/>
            <a:ext cx="11091179" cy="986806"/>
          </a:xfrm>
          <a:prstGeom prst="rect">
            <a:avLst/>
          </a:prstGeom>
          <a:noFill/>
          <a:ln>
            <a:noFill/>
          </a:ln>
        </p:spPr>
        <p:txBody>
          <a:bodyPr anchorCtr="0" anchor="t" bIns="0" lIns="0" spcFirstLastPara="1" rIns="0" wrap="square" tIns="0">
            <a:normAutofit/>
          </a:bodyPr>
          <a:lstStyle>
            <a:lvl1pPr lvl="0" algn="l">
              <a:lnSpc>
                <a:spcPct val="90000"/>
              </a:lnSpc>
              <a:spcBef>
                <a:spcPts val="1000"/>
              </a:spcBef>
              <a:spcAft>
                <a:spcPts val="0"/>
              </a:spcAft>
              <a:buSzPts val="2400"/>
              <a:buNone/>
              <a:defRPr sz="2400">
                <a:solidFill>
                  <a:schemeClr val="lt1"/>
                </a:solidFill>
              </a:defRPr>
            </a:lvl1pPr>
            <a:lvl2pPr lvl="1" algn="ctr">
              <a:lnSpc>
                <a:spcPct val="90000"/>
              </a:lnSpc>
              <a:spcBef>
                <a:spcPts val="500"/>
              </a:spcBef>
              <a:spcAft>
                <a:spcPts val="0"/>
              </a:spcAft>
              <a:buSzPts val="2000"/>
              <a:buNone/>
              <a:defRPr sz="2000"/>
            </a:lvl2pPr>
            <a:lvl3pPr lvl="2" algn="ctr">
              <a:lnSpc>
                <a:spcPct val="90000"/>
              </a:lnSpc>
              <a:spcBef>
                <a:spcPts val="500"/>
              </a:spcBef>
              <a:spcAft>
                <a:spcPts val="0"/>
              </a:spcAft>
              <a:buSzPts val="1800"/>
              <a:buNone/>
              <a:defRPr sz="1800"/>
            </a:lvl3pPr>
            <a:lvl4pPr lvl="3" algn="ctr">
              <a:lnSpc>
                <a:spcPct val="90000"/>
              </a:lnSpc>
              <a:spcBef>
                <a:spcPts val="500"/>
              </a:spcBef>
              <a:spcAft>
                <a:spcPts val="0"/>
              </a:spcAft>
              <a:buSzPts val="1600"/>
              <a:buNone/>
              <a:defRPr sz="1600"/>
            </a:lvl4pPr>
            <a:lvl5pPr lvl="4" algn="ctr">
              <a:lnSpc>
                <a:spcPct val="90000"/>
              </a:lnSpc>
              <a:spcBef>
                <a:spcPts val="500"/>
              </a:spcBef>
              <a:spcAft>
                <a:spcPts val="0"/>
              </a:spcAft>
              <a:buSzPts val="1600"/>
              <a:buNone/>
              <a:defRPr sz="1600"/>
            </a:lvl5pPr>
            <a:lvl6pPr lvl="5" algn="ctr">
              <a:lnSpc>
                <a:spcPct val="90000"/>
              </a:lnSpc>
              <a:spcBef>
                <a:spcPts val="5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One-Third Arrow RHS">
  <p:cSld name="One-Third Arrow RHS">
    <p:bg>
      <p:bgPr>
        <a:solidFill>
          <a:schemeClr val="lt1"/>
        </a:solidFill>
      </p:bgPr>
    </p:bg>
    <p:spTree>
      <p:nvGrpSpPr>
        <p:cNvPr id="72" name="Shape 72"/>
        <p:cNvGrpSpPr/>
        <p:nvPr/>
      </p:nvGrpSpPr>
      <p:grpSpPr>
        <a:xfrm>
          <a:off x="0" y="0"/>
          <a:ext cx="0" cy="0"/>
          <a:chOff x="0" y="0"/>
          <a:chExt cx="0" cy="0"/>
        </a:xfrm>
      </p:grpSpPr>
      <p:sp>
        <p:nvSpPr>
          <p:cNvPr id="73" name="Google Shape;73;p308"/>
          <p:cNvSpPr/>
          <p:nvPr/>
        </p:nvSpPr>
        <p:spPr>
          <a:xfrm>
            <a:off x="8061812" y="0"/>
            <a:ext cx="4130189" cy="6858000"/>
          </a:xfrm>
          <a:custGeom>
            <a:rect b="b" l="l" r="r" t="t"/>
            <a:pathLst>
              <a:path extrusionOk="0" h="6858000" w="4130189">
                <a:moveTo>
                  <a:pt x="0" y="0"/>
                </a:moveTo>
                <a:lnTo>
                  <a:pt x="4130189" y="0"/>
                </a:lnTo>
                <a:lnTo>
                  <a:pt x="4130189" y="6858000"/>
                </a:lnTo>
                <a:lnTo>
                  <a:pt x="0" y="6858000"/>
                </a:lnTo>
                <a:lnTo>
                  <a:pt x="715176" y="3429000"/>
                </a:lnTo>
                <a:lnTo>
                  <a:pt x="0" y="0"/>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74" name="Google Shape;74;p308"/>
          <p:cNvSpPr txBox="1"/>
          <p:nvPr>
            <p:ph type="title"/>
          </p:nvPr>
        </p:nvSpPr>
        <p:spPr>
          <a:xfrm>
            <a:off x="571018" y="365126"/>
            <a:ext cx="7323302" cy="578772"/>
          </a:xfrm>
          <a:prstGeom prst="rect">
            <a:avLst/>
          </a:prstGeom>
          <a:noFill/>
          <a:ln>
            <a:noFill/>
          </a:ln>
        </p:spPr>
        <p:txBody>
          <a:bodyPr anchorCtr="0" anchor="b" bIns="0" lIns="0" spcFirstLastPara="1" rIns="0" wrap="square" tIns="0">
            <a:normAutofit/>
          </a:bodyPr>
          <a:lstStyle>
            <a:lvl1pPr lvl="0" algn="l">
              <a:lnSpc>
                <a:spcPct val="90000"/>
              </a:lnSpc>
              <a:spcBef>
                <a:spcPts val="0"/>
              </a:spcBef>
              <a:spcAft>
                <a:spcPts val="0"/>
              </a:spcAft>
              <a:buClr>
                <a:schemeClr val="accent1"/>
              </a:buClr>
              <a:buSzPts val="2800"/>
              <a:buFont typeface="Arial"/>
              <a:buNone/>
              <a:defRPr sz="28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75" name="Google Shape;75;p308"/>
          <p:cNvSpPr txBox="1"/>
          <p:nvPr>
            <p:ph idx="11" type="ftr"/>
          </p:nvPr>
        </p:nvSpPr>
        <p:spPr>
          <a:xfrm>
            <a:off x="571018" y="6078315"/>
            <a:ext cx="7323302" cy="522517"/>
          </a:xfrm>
          <a:prstGeom prst="rect">
            <a:avLst/>
          </a:prstGeom>
          <a:noFill/>
          <a:ln>
            <a:noFill/>
          </a:ln>
        </p:spPr>
        <p:txBody>
          <a:bodyPr anchorCtr="0" anchor="b" bIns="0" lIns="0" spcFirstLastPara="1" rIns="0" wrap="square" tIns="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76" name="Google Shape;76;p308"/>
          <p:cNvSpPr txBox="1"/>
          <p:nvPr>
            <p:ph idx="12" type="sldNum"/>
          </p:nvPr>
        </p:nvSpPr>
        <p:spPr>
          <a:xfrm>
            <a:off x="10690860" y="6349068"/>
            <a:ext cx="963882" cy="251764"/>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sz="1200">
                <a:solidFill>
                  <a:schemeClr val="lt1"/>
                </a:solidFill>
                <a:latin typeface="Arial"/>
                <a:ea typeface="Arial"/>
                <a:cs typeface="Arial"/>
                <a:sym typeface="Arial"/>
              </a:defRPr>
            </a:lvl1pPr>
            <a:lvl2pPr indent="0" lvl="1" marL="0" algn="r">
              <a:spcBef>
                <a:spcPts val="0"/>
              </a:spcBef>
              <a:buNone/>
              <a:defRPr sz="1200">
                <a:solidFill>
                  <a:schemeClr val="lt1"/>
                </a:solidFill>
                <a:latin typeface="Arial"/>
                <a:ea typeface="Arial"/>
                <a:cs typeface="Arial"/>
                <a:sym typeface="Arial"/>
              </a:defRPr>
            </a:lvl2pPr>
            <a:lvl3pPr indent="0" lvl="2" marL="0" algn="r">
              <a:spcBef>
                <a:spcPts val="0"/>
              </a:spcBef>
              <a:buNone/>
              <a:defRPr sz="1200">
                <a:solidFill>
                  <a:schemeClr val="lt1"/>
                </a:solidFill>
                <a:latin typeface="Arial"/>
                <a:ea typeface="Arial"/>
                <a:cs typeface="Arial"/>
                <a:sym typeface="Arial"/>
              </a:defRPr>
            </a:lvl3pPr>
            <a:lvl4pPr indent="0" lvl="3" marL="0" algn="r">
              <a:spcBef>
                <a:spcPts val="0"/>
              </a:spcBef>
              <a:buNone/>
              <a:defRPr sz="1200">
                <a:solidFill>
                  <a:schemeClr val="lt1"/>
                </a:solidFill>
                <a:latin typeface="Arial"/>
                <a:ea typeface="Arial"/>
                <a:cs typeface="Arial"/>
                <a:sym typeface="Arial"/>
              </a:defRPr>
            </a:lvl4pPr>
            <a:lvl5pPr indent="0" lvl="4" marL="0" algn="r">
              <a:spcBef>
                <a:spcPts val="0"/>
              </a:spcBef>
              <a:buNone/>
              <a:defRPr sz="1200">
                <a:solidFill>
                  <a:schemeClr val="lt1"/>
                </a:solidFill>
                <a:latin typeface="Arial"/>
                <a:ea typeface="Arial"/>
                <a:cs typeface="Arial"/>
                <a:sym typeface="Arial"/>
              </a:defRPr>
            </a:lvl5pPr>
            <a:lvl6pPr indent="0" lvl="5" marL="0" algn="r">
              <a:spcBef>
                <a:spcPts val="0"/>
              </a:spcBef>
              <a:buNone/>
              <a:defRPr sz="1200">
                <a:solidFill>
                  <a:schemeClr val="lt1"/>
                </a:solidFill>
                <a:latin typeface="Arial"/>
                <a:ea typeface="Arial"/>
                <a:cs typeface="Arial"/>
                <a:sym typeface="Arial"/>
              </a:defRPr>
            </a:lvl6pPr>
            <a:lvl7pPr indent="0" lvl="6" marL="0" algn="r">
              <a:spcBef>
                <a:spcPts val="0"/>
              </a:spcBef>
              <a:buNone/>
              <a:defRPr sz="1200">
                <a:solidFill>
                  <a:schemeClr val="lt1"/>
                </a:solidFill>
                <a:latin typeface="Arial"/>
                <a:ea typeface="Arial"/>
                <a:cs typeface="Arial"/>
                <a:sym typeface="Arial"/>
              </a:defRPr>
            </a:lvl7pPr>
            <a:lvl8pPr indent="0" lvl="7" marL="0" algn="r">
              <a:spcBef>
                <a:spcPts val="0"/>
              </a:spcBef>
              <a:buNone/>
              <a:defRPr sz="1200">
                <a:solidFill>
                  <a:schemeClr val="lt1"/>
                </a:solidFill>
                <a:latin typeface="Arial"/>
                <a:ea typeface="Arial"/>
                <a:cs typeface="Arial"/>
                <a:sym typeface="Arial"/>
              </a:defRPr>
            </a:lvl8pPr>
            <a:lvl9pPr indent="0" lvl="8" marL="0" algn="r">
              <a:spcBef>
                <a:spcPts val="0"/>
              </a:spcBef>
              <a:buNone/>
              <a:defRPr sz="1200">
                <a:solidFill>
                  <a:schemeClr val="lt1"/>
                </a:solidFill>
                <a:latin typeface="Arial"/>
                <a:ea typeface="Arial"/>
                <a:cs typeface="Arial"/>
                <a:sym typeface="Arial"/>
              </a:defRPr>
            </a:lvl9p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Content (Gray BG)" type="obj">
  <p:cSld name="OBJECT">
    <p:bg>
      <p:bgPr>
        <a:solidFill>
          <a:schemeClr val="lt2"/>
        </a:solidFill>
      </p:bgPr>
    </p:bg>
    <p:spTree>
      <p:nvGrpSpPr>
        <p:cNvPr id="77" name="Shape 77"/>
        <p:cNvGrpSpPr/>
        <p:nvPr/>
      </p:nvGrpSpPr>
      <p:grpSpPr>
        <a:xfrm>
          <a:off x="0" y="0"/>
          <a:ext cx="0" cy="0"/>
          <a:chOff x="0" y="0"/>
          <a:chExt cx="0" cy="0"/>
        </a:xfrm>
      </p:grpSpPr>
      <p:sp>
        <p:nvSpPr>
          <p:cNvPr id="78" name="Google Shape;78;p309"/>
          <p:cNvSpPr txBox="1"/>
          <p:nvPr>
            <p:ph type="title"/>
          </p:nvPr>
        </p:nvSpPr>
        <p:spPr>
          <a:xfrm>
            <a:off x="571018" y="365126"/>
            <a:ext cx="11049964" cy="578772"/>
          </a:xfrm>
          <a:prstGeom prst="rect">
            <a:avLst/>
          </a:prstGeom>
          <a:noFill/>
          <a:ln>
            <a:noFill/>
          </a:ln>
        </p:spPr>
        <p:txBody>
          <a:bodyPr anchorCtr="0" anchor="b" bIns="0" lIns="0" spcFirstLastPara="1" rIns="0" wrap="square" tIns="0">
            <a:normAutofit/>
          </a:bodyPr>
          <a:lstStyle>
            <a:lvl1pPr lvl="0" algn="l">
              <a:lnSpc>
                <a:spcPct val="9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79" name="Google Shape;79;p309"/>
          <p:cNvSpPr txBox="1"/>
          <p:nvPr>
            <p:ph idx="1" type="body"/>
          </p:nvPr>
        </p:nvSpPr>
        <p:spPr>
          <a:xfrm>
            <a:off x="571018" y="1648644"/>
            <a:ext cx="11049964" cy="4081596"/>
          </a:xfrm>
          <a:prstGeom prst="rect">
            <a:avLst/>
          </a:prstGeom>
          <a:noFill/>
          <a:ln>
            <a:noFill/>
          </a:ln>
        </p:spPr>
        <p:txBody>
          <a:bodyPr anchorCtr="0" anchor="t" bIns="45700" lIns="91425" spcFirstLastPara="1" rIns="91425" wrap="square" tIns="45700">
            <a:normAutofit/>
          </a:bodyPr>
          <a:lstStyle>
            <a:lvl1pPr indent="-342900" lvl="0" marL="457200" algn="l">
              <a:lnSpc>
                <a:spcPct val="90000"/>
              </a:lnSpc>
              <a:spcBef>
                <a:spcPts val="1000"/>
              </a:spcBef>
              <a:spcAft>
                <a:spcPts val="0"/>
              </a:spcAft>
              <a:buSzPts val="1800"/>
              <a:buChar char="•"/>
              <a:defRPr/>
            </a:lvl1pPr>
            <a:lvl2pPr indent="-342900" lvl="1" marL="914400" algn="l">
              <a:lnSpc>
                <a:spcPct val="90000"/>
              </a:lnSpc>
              <a:spcBef>
                <a:spcPts val="500"/>
              </a:spcBef>
              <a:spcAft>
                <a:spcPts val="0"/>
              </a:spcAft>
              <a:buSzPts val="1800"/>
              <a:buChar char="•"/>
              <a:defRPr/>
            </a:lvl2pPr>
            <a:lvl3pPr indent="-342900" lvl="2" marL="1371600" algn="l">
              <a:lnSpc>
                <a:spcPct val="90000"/>
              </a:lnSpc>
              <a:spcBef>
                <a:spcPts val="500"/>
              </a:spcBef>
              <a:spcAft>
                <a:spcPts val="0"/>
              </a:spcAft>
              <a:buSzPts val="1800"/>
              <a:buChar char="•"/>
              <a:defRPr/>
            </a:lvl3pPr>
            <a:lvl4pPr indent="-342900" lvl="3" marL="1828800" algn="l">
              <a:lnSpc>
                <a:spcPct val="90000"/>
              </a:lnSpc>
              <a:spcBef>
                <a:spcPts val="500"/>
              </a:spcBef>
              <a:spcAft>
                <a:spcPts val="0"/>
              </a:spcAft>
              <a:buSzPts val="1800"/>
              <a:buChar char="•"/>
              <a:defRPr/>
            </a:lvl4pPr>
            <a:lvl5pPr indent="-342900" lvl="4" marL="2286000" algn="l">
              <a:lnSpc>
                <a:spcPct val="90000"/>
              </a:lnSpc>
              <a:spcBef>
                <a:spcPts val="500"/>
              </a:spcBef>
              <a:spcAft>
                <a:spcPts val="0"/>
              </a:spcAft>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80" name="Google Shape;80;p309"/>
          <p:cNvSpPr txBox="1"/>
          <p:nvPr>
            <p:ph idx="11" type="ftr"/>
          </p:nvPr>
        </p:nvSpPr>
        <p:spPr>
          <a:xfrm>
            <a:off x="571018" y="6078315"/>
            <a:ext cx="9837902" cy="522517"/>
          </a:xfrm>
          <a:prstGeom prst="rect">
            <a:avLst/>
          </a:prstGeom>
          <a:noFill/>
          <a:ln>
            <a:noFill/>
          </a:ln>
        </p:spPr>
        <p:txBody>
          <a:bodyPr anchorCtr="0" anchor="b" bIns="0" lIns="0" spcFirstLastPara="1" rIns="0" wrap="square" tIns="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81" name="Google Shape;81;p309"/>
          <p:cNvSpPr txBox="1"/>
          <p:nvPr>
            <p:ph idx="12" type="sldNum"/>
          </p:nvPr>
        </p:nvSpPr>
        <p:spPr>
          <a:xfrm>
            <a:off x="10690860" y="6349068"/>
            <a:ext cx="963882" cy="251764"/>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a:lvl1pPr>
            <a:lvl2pPr indent="0" lvl="1" marL="0" algn="r">
              <a:spcBef>
                <a:spcPts val="0"/>
              </a:spcBef>
              <a:buNone/>
              <a:defRPr/>
            </a:lvl2pPr>
            <a:lvl3pPr indent="0" lvl="2" marL="0" algn="r">
              <a:spcBef>
                <a:spcPts val="0"/>
              </a:spcBef>
              <a:buNone/>
              <a:defRPr/>
            </a:lvl3pPr>
            <a:lvl4pPr indent="0" lvl="3" marL="0" algn="r">
              <a:spcBef>
                <a:spcPts val="0"/>
              </a:spcBef>
              <a:buNone/>
              <a:defRPr/>
            </a:lvl4pPr>
            <a:lvl5pPr indent="0" lvl="4" marL="0" algn="r">
              <a:spcBef>
                <a:spcPts val="0"/>
              </a:spcBef>
              <a:buNone/>
              <a:defRPr/>
            </a:lvl5pPr>
            <a:lvl6pPr indent="0" lvl="5" marL="0" algn="r">
              <a:spcBef>
                <a:spcPts val="0"/>
              </a:spcBef>
              <a:buNone/>
              <a:defRPr/>
            </a:lvl6pPr>
            <a:lvl7pPr indent="0" lvl="6" marL="0" algn="r">
              <a:spcBef>
                <a:spcPts val="0"/>
              </a:spcBef>
              <a:buNone/>
              <a:defRPr/>
            </a:lvl7pPr>
            <a:lvl8pPr indent="0" lvl="7" marL="0" algn="r">
              <a:spcBef>
                <a:spcPts val="0"/>
              </a:spcBef>
              <a:buNone/>
              <a:defRPr/>
            </a:lvl8pPr>
            <a:lvl9pPr indent="0" lvl="8" marL="0" algn="r">
              <a:spcBef>
                <a:spcPts val="0"/>
              </a:spcBef>
              <a:buNone/>
              <a:defRPr/>
            </a:lvl9p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One-Third Green LHS (Gray BG)">
  <p:cSld name="One-Third Green LHS (Gray BG)">
    <p:bg>
      <p:bgPr>
        <a:solidFill>
          <a:schemeClr val="lt2"/>
        </a:solidFill>
      </p:bgPr>
    </p:bg>
    <p:spTree>
      <p:nvGrpSpPr>
        <p:cNvPr id="82" name="Shape 82"/>
        <p:cNvGrpSpPr/>
        <p:nvPr/>
      </p:nvGrpSpPr>
      <p:grpSpPr>
        <a:xfrm>
          <a:off x="0" y="0"/>
          <a:ext cx="0" cy="0"/>
          <a:chOff x="0" y="0"/>
          <a:chExt cx="0" cy="0"/>
        </a:xfrm>
      </p:grpSpPr>
      <p:sp>
        <p:nvSpPr>
          <p:cNvPr id="83" name="Google Shape;83;p310"/>
          <p:cNvSpPr/>
          <p:nvPr/>
        </p:nvSpPr>
        <p:spPr>
          <a:xfrm>
            <a:off x="0" y="0"/>
            <a:ext cx="4058268" cy="6858000"/>
          </a:xfrm>
          <a:prstGeom prst="rect">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84" name="Google Shape;84;p310"/>
          <p:cNvSpPr txBox="1"/>
          <p:nvPr>
            <p:ph type="title"/>
          </p:nvPr>
        </p:nvSpPr>
        <p:spPr>
          <a:xfrm>
            <a:off x="571018" y="2392363"/>
            <a:ext cx="3117062" cy="2073274"/>
          </a:xfrm>
          <a:prstGeom prst="rect">
            <a:avLst/>
          </a:prstGeom>
          <a:noFill/>
          <a:ln>
            <a:noFill/>
          </a:ln>
        </p:spPr>
        <p:txBody>
          <a:bodyPr anchorCtr="0" anchor="ctr" bIns="0" lIns="0" spcFirstLastPara="1" rIns="0" wrap="square" tIns="0">
            <a:normAutofit/>
          </a:bodyPr>
          <a:lstStyle>
            <a:lvl1pPr lvl="0" algn="l">
              <a:lnSpc>
                <a:spcPct val="90000"/>
              </a:lnSpc>
              <a:spcBef>
                <a:spcPts val="0"/>
              </a:spcBef>
              <a:spcAft>
                <a:spcPts val="0"/>
              </a:spcAft>
              <a:buClr>
                <a:schemeClr val="lt1"/>
              </a:buClr>
              <a:buSzPts val="3600"/>
              <a:buFont typeface="Arial"/>
              <a:buNone/>
              <a:defRPr>
                <a:solidFill>
                  <a:schemeClr val="lt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85" name="Google Shape;85;p310"/>
          <p:cNvSpPr txBox="1"/>
          <p:nvPr>
            <p:ph idx="11" type="ftr"/>
          </p:nvPr>
        </p:nvSpPr>
        <p:spPr>
          <a:xfrm>
            <a:off x="571018" y="6078315"/>
            <a:ext cx="3117062" cy="522517"/>
          </a:xfrm>
          <a:prstGeom prst="rect">
            <a:avLst/>
          </a:prstGeom>
          <a:noFill/>
          <a:ln>
            <a:noFill/>
          </a:ln>
        </p:spPr>
        <p:txBody>
          <a:bodyPr anchorCtr="0" anchor="b" bIns="0" lIns="0" spcFirstLastPara="1" rIns="0" wrap="square" tIns="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86" name="Google Shape;86;p310"/>
          <p:cNvSpPr txBox="1"/>
          <p:nvPr>
            <p:ph idx="12" type="sldNum"/>
          </p:nvPr>
        </p:nvSpPr>
        <p:spPr>
          <a:xfrm>
            <a:off x="10690860" y="6349068"/>
            <a:ext cx="963882" cy="251764"/>
          </a:xfrm>
          <a:prstGeom prst="rect">
            <a:avLst/>
          </a:prstGeom>
          <a:noFill/>
          <a:ln>
            <a:noFill/>
          </a:ln>
        </p:spPr>
        <p:txBody>
          <a:bodyPr anchorCtr="0" anchor="ctr" bIns="45700" lIns="91425" spcFirstLastPara="1" rIns="91425" wrap="square" tIns="45700">
            <a:noAutofit/>
          </a:bodyPr>
          <a:lstStyle>
            <a:lvl1pPr indent="0" lvl="0" marL="0" algn="r">
              <a:spcBef>
                <a:spcPts val="0"/>
              </a:spcBef>
              <a:buNone/>
              <a:defRPr/>
            </a:lvl1pPr>
            <a:lvl2pPr indent="0" lvl="1" marL="0" algn="r">
              <a:spcBef>
                <a:spcPts val="0"/>
              </a:spcBef>
              <a:buNone/>
              <a:defRPr/>
            </a:lvl2pPr>
            <a:lvl3pPr indent="0" lvl="2" marL="0" algn="r">
              <a:spcBef>
                <a:spcPts val="0"/>
              </a:spcBef>
              <a:buNone/>
              <a:defRPr/>
            </a:lvl3pPr>
            <a:lvl4pPr indent="0" lvl="3" marL="0" algn="r">
              <a:spcBef>
                <a:spcPts val="0"/>
              </a:spcBef>
              <a:buNone/>
              <a:defRPr/>
            </a:lvl4pPr>
            <a:lvl5pPr indent="0" lvl="4" marL="0" algn="r">
              <a:spcBef>
                <a:spcPts val="0"/>
              </a:spcBef>
              <a:buNone/>
              <a:defRPr/>
            </a:lvl5pPr>
            <a:lvl6pPr indent="0" lvl="5" marL="0" algn="r">
              <a:spcBef>
                <a:spcPts val="0"/>
              </a:spcBef>
              <a:buNone/>
              <a:defRPr/>
            </a:lvl6pPr>
            <a:lvl7pPr indent="0" lvl="6" marL="0" algn="r">
              <a:spcBef>
                <a:spcPts val="0"/>
              </a:spcBef>
              <a:buNone/>
              <a:defRPr/>
            </a:lvl7pPr>
            <a:lvl8pPr indent="0" lvl="7" marL="0" algn="r">
              <a:spcBef>
                <a:spcPts val="0"/>
              </a:spcBef>
              <a:buNone/>
              <a:defRPr/>
            </a:lvl8pPr>
            <a:lvl9pPr indent="0" lvl="8" marL="0" algn="r">
              <a:spcBef>
                <a:spcPts val="0"/>
              </a:spcBef>
              <a:buNone/>
              <a:defRPr/>
            </a:lvl9p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Layout>
</file>

<file path=ppt/slideMasters/_rels/slideMaster1.xml.rels><?xml version="1.0" encoding="UTF-8" standalone="yes"?><Relationships xmlns="http://schemas.openxmlformats.org/package/2006/relationships"><Relationship Id="rId20" Type="http://schemas.openxmlformats.org/officeDocument/2006/relationships/slideLayout" Target="../slideLayouts/slideLayout20.xml"/><Relationship Id="rId22" Type="http://schemas.openxmlformats.org/officeDocument/2006/relationships/slideLayout" Target="../slideLayouts/slideLayout22.xml"/><Relationship Id="rId21" Type="http://schemas.openxmlformats.org/officeDocument/2006/relationships/slideLayout" Target="../slideLayouts/slideLayout21.xml"/><Relationship Id="rId24" Type="http://schemas.openxmlformats.org/officeDocument/2006/relationships/slideLayout" Target="../slideLayouts/slideLayout24.xml"/><Relationship Id="rId23" Type="http://schemas.openxmlformats.org/officeDocument/2006/relationships/slideLayout" Target="../slideLayouts/slideLayout23.xml"/><Relationship Id="rId1" Type="http://schemas.openxmlformats.org/officeDocument/2006/relationships/slideLayout" Target="../slideLayouts/slideLayout1.xml"/><Relationship Id="rId2" Type="http://schemas.openxmlformats.org/officeDocument/2006/relationships/slideLayout" Target="../slideLayouts/slideLayout2.xml"/><Relationship Id="rId3" Type="http://schemas.openxmlformats.org/officeDocument/2006/relationships/slideLayout" Target="../slideLayouts/slideLayout3.xml"/><Relationship Id="rId4" Type="http://schemas.openxmlformats.org/officeDocument/2006/relationships/slideLayout" Target="../slideLayouts/slideLayout4.xml"/><Relationship Id="rId9" Type="http://schemas.openxmlformats.org/officeDocument/2006/relationships/slideLayout" Target="../slideLayouts/slideLayout9.xml"/><Relationship Id="rId25" Type="http://schemas.openxmlformats.org/officeDocument/2006/relationships/theme" Target="../theme/theme2.xml"/><Relationship Id="rId5" Type="http://schemas.openxmlformats.org/officeDocument/2006/relationships/slideLayout" Target="../slideLayouts/slideLayout5.xml"/><Relationship Id="rId6" Type="http://schemas.openxmlformats.org/officeDocument/2006/relationships/slideLayout" Target="../slideLayouts/slideLayout6.xml"/><Relationship Id="rId7" Type="http://schemas.openxmlformats.org/officeDocument/2006/relationships/slideLayout" Target="../slideLayouts/slideLayout7.xml"/><Relationship Id="rId8" Type="http://schemas.openxmlformats.org/officeDocument/2006/relationships/slideLayout" Target="../slideLayouts/slideLayout8.xml"/><Relationship Id="rId11" Type="http://schemas.openxmlformats.org/officeDocument/2006/relationships/slideLayout" Target="../slideLayouts/slideLayout11.xml"/><Relationship Id="rId10" Type="http://schemas.openxmlformats.org/officeDocument/2006/relationships/slideLayout" Target="../slideLayouts/slideLayout10.xml"/><Relationship Id="rId13" Type="http://schemas.openxmlformats.org/officeDocument/2006/relationships/slideLayout" Target="../slideLayouts/slideLayout13.xml"/><Relationship Id="rId12" Type="http://schemas.openxmlformats.org/officeDocument/2006/relationships/slideLayout" Target="../slideLayouts/slideLayout12.xml"/><Relationship Id="rId15" Type="http://schemas.openxmlformats.org/officeDocument/2006/relationships/slideLayout" Target="../slideLayouts/slideLayout15.xml"/><Relationship Id="rId14" Type="http://schemas.openxmlformats.org/officeDocument/2006/relationships/slideLayout" Target="../slideLayouts/slideLayout14.xml"/><Relationship Id="rId17" Type="http://schemas.openxmlformats.org/officeDocument/2006/relationships/slideLayout" Target="../slideLayouts/slideLayout17.xml"/><Relationship Id="rId16" Type="http://schemas.openxmlformats.org/officeDocument/2006/relationships/slideLayout" Target="../slideLayouts/slideLayout16.xml"/><Relationship Id="rId19" Type="http://schemas.openxmlformats.org/officeDocument/2006/relationships/slideLayout" Target="../slideLayouts/slideLayout19.xml"/><Relationship Id="rId18" Type="http://schemas.openxmlformats.org/officeDocument/2006/relationships/slideLayout" Target="../slideLayouts/slideLayout18.xml"/></Relationships>
</file>

<file path=ppt/slideMasters/slideMaster1.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lt1"/>
        </a:solidFill>
      </p:bgPr>
    </p:bg>
    <p:spTree>
      <p:nvGrpSpPr>
        <p:cNvPr id="9" name="Shape 9"/>
        <p:cNvGrpSpPr/>
        <p:nvPr/>
      </p:nvGrpSpPr>
      <p:grpSpPr>
        <a:xfrm>
          <a:off x="0" y="0"/>
          <a:ext cx="0" cy="0"/>
          <a:chOff x="0" y="0"/>
          <a:chExt cx="0" cy="0"/>
        </a:xfrm>
      </p:grpSpPr>
      <p:sp>
        <p:nvSpPr>
          <p:cNvPr id="10" name="Google Shape;10;p301"/>
          <p:cNvSpPr txBox="1"/>
          <p:nvPr>
            <p:ph type="title"/>
          </p:nvPr>
        </p:nvSpPr>
        <p:spPr>
          <a:xfrm>
            <a:off x="571018" y="365126"/>
            <a:ext cx="11049964" cy="578772"/>
          </a:xfrm>
          <a:prstGeom prst="rect">
            <a:avLst/>
          </a:prstGeom>
          <a:noFill/>
          <a:ln>
            <a:noFill/>
          </a:ln>
        </p:spPr>
        <p:txBody>
          <a:bodyPr anchorCtr="0" anchor="b" bIns="0" lIns="0" spcFirstLastPara="1" rIns="0" wrap="square" tIns="0">
            <a:normAutofit/>
          </a:bodyPr>
          <a:lstStyle>
            <a:lvl1pPr lvl="0" marR="0" rtl="0" algn="l">
              <a:lnSpc>
                <a:spcPct val="90000"/>
              </a:lnSpc>
              <a:spcBef>
                <a:spcPts val="0"/>
              </a:spcBef>
              <a:spcAft>
                <a:spcPts val="0"/>
              </a:spcAft>
              <a:buClr>
                <a:schemeClr val="accent1"/>
              </a:buClr>
              <a:buSzPts val="3600"/>
              <a:buFont typeface="Arial"/>
              <a:buNone/>
              <a:defRPr b="0" i="0" sz="3600" u="none" cap="none" strike="noStrike">
                <a:solidFill>
                  <a:schemeClr val="accent1"/>
                </a:solidFill>
                <a:latin typeface="Arial"/>
                <a:ea typeface="Arial"/>
                <a:cs typeface="Arial"/>
                <a:sym typeface="Arial"/>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p:txBody>
      </p:sp>
      <p:sp>
        <p:nvSpPr>
          <p:cNvPr id="11" name="Google Shape;11;p301"/>
          <p:cNvSpPr txBox="1"/>
          <p:nvPr>
            <p:ph idx="1" type="body"/>
          </p:nvPr>
        </p:nvSpPr>
        <p:spPr>
          <a:xfrm>
            <a:off x="571018" y="1648644"/>
            <a:ext cx="11049964" cy="4081596"/>
          </a:xfrm>
          <a:prstGeom prst="rect">
            <a:avLst/>
          </a:prstGeom>
          <a:noFill/>
          <a:ln>
            <a:noFill/>
          </a:ln>
        </p:spPr>
        <p:txBody>
          <a:bodyPr anchorCtr="0" anchor="t" bIns="45700" lIns="91425" spcFirstLastPara="1" rIns="91425" wrap="square" tIns="45700">
            <a:normAutofit/>
          </a:bodyPr>
          <a:lstStyle>
            <a:lvl1pPr indent="-406400" lvl="0" marL="457200" marR="0" rtl="0" algn="l">
              <a:lnSpc>
                <a:spcPct val="90000"/>
              </a:lnSpc>
              <a:spcBef>
                <a:spcPts val="1000"/>
              </a:spcBef>
              <a:spcAft>
                <a:spcPts val="0"/>
              </a:spcAft>
              <a:buClr>
                <a:srgbClr val="28B974"/>
              </a:buClr>
              <a:buSzPts val="2800"/>
              <a:buFont typeface="Arial"/>
              <a:buChar char="•"/>
              <a:defRPr b="0" i="0" sz="2800" u="none" cap="none" strike="noStrike">
                <a:solidFill>
                  <a:schemeClr val="dk1"/>
                </a:solidFill>
                <a:latin typeface="Arial"/>
                <a:ea typeface="Arial"/>
                <a:cs typeface="Arial"/>
                <a:sym typeface="Arial"/>
              </a:defRPr>
            </a:lvl1pPr>
            <a:lvl2pPr indent="-381000" lvl="1" marL="914400" marR="0" rtl="0" algn="l">
              <a:lnSpc>
                <a:spcPct val="90000"/>
              </a:lnSpc>
              <a:spcBef>
                <a:spcPts val="500"/>
              </a:spcBef>
              <a:spcAft>
                <a:spcPts val="0"/>
              </a:spcAft>
              <a:buClr>
                <a:schemeClr val="accent1"/>
              </a:buClr>
              <a:buSzPts val="2400"/>
              <a:buFont typeface="Arial"/>
              <a:buChar char="•"/>
              <a:defRPr b="0" i="0" sz="2400" u="none" cap="none" strike="noStrike">
                <a:solidFill>
                  <a:schemeClr val="dk1"/>
                </a:solidFill>
                <a:latin typeface="Arial"/>
                <a:ea typeface="Arial"/>
                <a:cs typeface="Arial"/>
                <a:sym typeface="Arial"/>
              </a:defRPr>
            </a:lvl2pPr>
            <a:lvl3pPr indent="-355600" lvl="2" marL="1371600" marR="0" rtl="0" algn="l">
              <a:lnSpc>
                <a:spcPct val="90000"/>
              </a:lnSpc>
              <a:spcBef>
                <a:spcPts val="500"/>
              </a:spcBef>
              <a:spcAft>
                <a:spcPts val="0"/>
              </a:spcAft>
              <a:buClr>
                <a:schemeClr val="accent1"/>
              </a:buClr>
              <a:buSzPts val="2000"/>
              <a:buFont typeface="Arial"/>
              <a:buChar char="•"/>
              <a:defRPr b="0" i="0" sz="2000" u="none" cap="none" strike="noStrike">
                <a:solidFill>
                  <a:schemeClr val="dk1"/>
                </a:solidFill>
                <a:latin typeface="Arial"/>
                <a:ea typeface="Arial"/>
                <a:cs typeface="Arial"/>
                <a:sym typeface="Arial"/>
              </a:defRPr>
            </a:lvl3pPr>
            <a:lvl4pPr indent="-342900" lvl="3" marL="1828800" marR="0" rtl="0" algn="l">
              <a:lnSpc>
                <a:spcPct val="90000"/>
              </a:lnSpc>
              <a:spcBef>
                <a:spcPts val="500"/>
              </a:spcBef>
              <a:spcAft>
                <a:spcPts val="0"/>
              </a:spcAft>
              <a:buClr>
                <a:schemeClr val="accent1"/>
              </a:buClr>
              <a:buSzPts val="1800"/>
              <a:buFont typeface="Arial"/>
              <a:buChar char="•"/>
              <a:defRPr b="0" i="0" sz="1800" u="none" cap="none" strike="noStrike">
                <a:solidFill>
                  <a:schemeClr val="dk1"/>
                </a:solidFill>
                <a:latin typeface="Arial"/>
                <a:ea typeface="Arial"/>
                <a:cs typeface="Arial"/>
                <a:sym typeface="Arial"/>
              </a:defRPr>
            </a:lvl4pPr>
            <a:lvl5pPr indent="-342900" lvl="4" marL="2286000" marR="0" rtl="0" algn="l">
              <a:lnSpc>
                <a:spcPct val="90000"/>
              </a:lnSpc>
              <a:spcBef>
                <a:spcPts val="500"/>
              </a:spcBef>
              <a:spcAft>
                <a:spcPts val="0"/>
              </a:spcAft>
              <a:buClr>
                <a:schemeClr val="accent1"/>
              </a:buClr>
              <a:buSzPts val="1800"/>
              <a:buFont typeface="Arial"/>
              <a:buChar char="•"/>
              <a:defRPr b="0" i="0" sz="1800" u="none" cap="none" strike="noStrike">
                <a:solidFill>
                  <a:schemeClr val="dk1"/>
                </a:solidFill>
                <a:latin typeface="Arial"/>
                <a:ea typeface="Arial"/>
                <a:cs typeface="Arial"/>
                <a:sym typeface="Arial"/>
              </a:defRPr>
            </a:lvl5pPr>
            <a:lvl6pPr indent="-342900" lvl="5" marL="2743200"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Arial"/>
                <a:ea typeface="Arial"/>
                <a:cs typeface="Arial"/>
                <a:sym typeface="Arial"/>
              </a:defRPr>
            </a:lvl6pPr>
            <a:lvl7pPr indent="-342900" lvl="6" marL="3200400"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Arial"/>
                <a:ea typeface="Arial"/>
                <a:cs typeface="Arial"/>
                <a:sym typeface="Arial"/>
              </a:defRPr>
            </a:lvl7pPr>
            <a:lvl8pPr indent="-342900" lvl="7" marL="3657600"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Arial"/>
                <a:ea typeface="Arial"/>
                <a:cs typeface="Arial"/>
                <a:sym typeface="Arial"/>
              </a:defRPr>
            </a:lvl8pPr>
            <a:lvl9pPr indent="-342900" lvl="8" marL="4114800"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Arial"/>
                <a:ea typeface="Arial"/>
                <a:cs typeface="Arial"/>
                <a:sym typeface="Arial"/>
              </a:defRPr>
            </a:lvl9pPr>
          </a:lstStyle>
          <a:p/>
        </p:txBody>
      </p:sp>
      <p:sp>
        <p:nvSpPr>
          <p:cNvPr id="12" name="Google Shape;12;p301"/>
          <p:cNvSpPr txBox="1"/>
          <p:nvPr>
            <p:ph idx="11" type="ftr"/>
          </p:nvPr>
        </p:nvSpPr>
        <p:spPr>
          <a:xfrm>
            <a:off x="571018" y="6078315"/>
            <a:ext cx="9837902" cy="522517"/>
          </a:xfrm>
          <a:prstGeom prst="rect">
            <a:avLst/>
          </a:prstGeom>
          <a:noFill/>
          <a:ln>
            <a:noFill/>
          </a:ln>
        </p:spPr>
        <p:txBody>
          <a:bodyPr anchorCtr="0" anchor="b" bIns="0" lIns="0" spcFirstLastPara="1" rIns="0" wrap="square" tIns="0">
            <a:noAutofit/>
          </a:bodyPr>
          <a:lstStyle>
            <a:lvl1pPr lvl="0" marR="0" rtl="0" algn="l">
              <a:spcBef>
                <a:spcPts val="0"/>
              </a:spcBef>
              <a:spcAft>
                <a:spcPts val="0"/>
              </a:spcAft>
              <a:buSzPts val="1400"/>
              <a:buNone/>
              <a:defRPr b="0" i="0" sz="1200" u="none" cap="none" strike="noStrike">
                <a:solidFill>
                  <a:srgbClr val="BFBFBF"/>
                </a:solidFill>
                <a:latin typeface="Arial"/>
                <a:ea typeface="Arial"/>
                <a:cs typeface="Arial"/>
                <a:sym typeface="Arial"/>
              </a:defRPr>
            </a:lvl1pPr>
            <a:lvl2pPr lvl="1" marR="0" rtl="0" algn="l">
              <a:spcBef>
                <a:spcPts val="0"/>
              </a:spcBef>
              <a:spcAft>
                <a:spcPts val="0"/>
              </a:spcAft>
              <a:buSzPts val="1400"/>
              <a:buNone/>
              <a:defRPr b="0" i="0" sz="1800" u="none" cap="none" strike="noStrike">
                <a:solidFill>
                  <a:schemeClr val="dk1"/>
                </a:solidFill>
                <a:latin typeface="Arial"/>
                <a:ea typeface="Arial"/>
                <a:cs typeface="Arial"/>
                <a:sym typeface="Arial"/>
              </a:defRPr>
            </a:lvl2pPr>
            <a:lvl3pPr lvl="2" marR="0" rtl="0" algn="l">
              <a:spcBef>
                <a:spcPts val="0"/>
              </a:spcBef>
              <a:spcAft>
                <a:spcPts val="0"/>
              </a:spcAft>
              <a:buSzPts val="1400"/>
              <a:buNone/>
              <a:defRPr b="0" i="0" sz="1800" u="none" cap="none" strike="noStrike">
                <a:solidFill>
                  <a:schemeClr val="dk1"/>
                </a:solidFill>
                <a:latin typeface="Arial"/>
                <a:ea typeface="Arial"/>
                <a:cs typeface="Arial"/>
                <a:sym typeface="Arial"/>
              </a:defRPr>
            </a:lvl3pPr>
            <a:lvl4pPr lvl="3" marR="0" rtl="0" algn="l">
              <a:spcBef>
                <a:spcPts val="0"/>
              </a:spcBef>
              <a:spcAft>
                <a:spcPts val="0"/>
              </a:spcAft>
              <a:buSzPts val="1400"/>
              <a:buNone/>
              <a:defRPr b="0" i="0" sz="1800" u="none" cap="none" strike="noStrike">
                <a:solidFill>
                  <a:schemeClr val="dk1"/>
                </a:solidFill>
                <a:latin typeface="Arial"/>
                <a:ea typeface="Arial"/>
                <a:cs typeface="Arial"/>
                <a:sym typeface="Arial"/>
              </a:defRPr>
            </a:lvl4pPr>
            <a:lvl5pPr lvl="4" marR="0" rtl="0" algn="l">
              <a:spcBef>
                <a:spcPts val="0"/>
              </a:spcBef>
              <a:spcAft>
                <a:spcPts val="0"/>
              </a:spcAft>
              <a:buSzPts val="1400"/>
              <a:buNone/>
              <a:defRPr b="0" i="0" sz="1800" u="none" cap="none" strike="noStrike">
                <a:solidFill>
                  <a:schemeClr val="dk1"/>
                </a:solidFill>
                <a:latin typeface="Arial"/>
                <a:ea typeface="Arial"/>
                <a:cs typeface="Arial"/>
                <a:sym typeface="Arial"/>
              </a:defRPr>
            </a:lvl5pPr>
            <a:lvl6pPr lvl="5" marR="0" rtl="0" algn="l">
              <a:spcBef>
                <a:spcPts val="0"/>
              </a:spcBef>
              <a:spcAft>
                <a:spcPts val="0"/>
              </a:spcAft>
              <a:buSzPts val="1400"/>
              <a:buNone/>
              <a:defRPr b="0" i="0" sz="1800" u="none" cap="none" strike="noStrike">
                <a:solidFill>
                  <a:schemeClr val="dk1"/>
                </a:solidFill>
                <a:latin typeface="Arial"/>
                <a:ea typeface="Arial"/>
                <a:cs typeface="Arial"/>
                <a:sym typeface="Arial"/>
              </a:defRPr>
            </a:lvl6pPr>
            <a:lvl7pPr lvl="6" marR="0" rtl="0" algn="l">
              <a:spcBef>
                <a:spcPts val="0"/>
              </a:spcBef>
              <a:spcAft>
                <a:spcPts val="0"/>
              </a:spcAft>
              <a:buSzPts val="1400"/>
              <a:buNone/>
              <a:defRPr b="0" i="0" sz="1800" u="none" cap="none" strike="noStrike">
                <a:solidFill>
                  <a:schemeClr val="dk1"/>
                </a:solidFill>
                <a:latin typeface="Arial"/>
                <a:ea typeface="Arial"/>
                <a:cs typeface="Arial"/>
                <a:sym typeface="Arial"/>
              </a:defRPr>
            </a:lvl7pPr>
            <a:lvl8pPr lvl="7" marR="0" rtl="0" algn="l">
              <a:spcBef>
                <a:spcPts val="0"/>
              </a:spcBef>
              <a:spcAft>
                <a:spcPts val="0"/>
              </a:spcAft>
              <a:buSzPts val="1400"/>
              <a:buNone/>
              <a:defRPr b="0" i="0" sz="1800" u="none" cap="none" strike="noStrike">
                <a:solidFill>
                  <a:schemeClr val="dk1"/>
                </a:solidFill>
                <a:latin typeface="Arial"/>
                <a:ea typeface="Arial"/>
                <a:cs typeface="Arial"/>
                <a:sym typeface="Arial"/>
              </a:defRPr>
            </a:lvl8pPr>
            <a:lvl9pPr lvl="8" marR="0" rtl="0" algn="l">
              <a:spcBef>
                <a:spcPts val="0"/>
              </a:spcBef>
              <a:spcAft>
                <a:spcPts val="0"/>
              </a:spcAft>
              <a:buSzPts val="1400"/>
              <a:buNone/>
              <a:defRPr b="0" i="0" sz="1800" u="none" cap="none" strike="noStrike">
                <a:solidFill>
                  <a:schemeClr val="dk1"/>
                </a:solidFill>
                <a:latin typeface="Arial"/>
                <a:ea typeface="Arial"/>
                <a:cs typeface="Arial"/>
                <a:sym typeface="Arial"/>
              </a:defRPr>
            </a:lvl9pPr>
          </a:lstStyle>
          <a:p/>
        </p:txBody>
      </p:sp>
      <p:sp>
        <p:nvSpPr>
          <p:cNvPr id="13" name="Google Shape;13;p301"/>
          <p:cNvSpPr txBox="1"/>
          <p:nvPr>
            <p:ph idx="12" type="sldNum"/>
          </p:nvPr>
        </p:nvSpPr>
        <p:spPr>
          <a:xfrm>
            <a:off x="10690860" y="6349068"/>
            <a:ext cx="963882" cy="251764"/>
          </a:xfrm>
          <a:prstGeom prst="rect">
            <a:avLst/>
          </a:prstGeom>
          <a:noFill/>
          <a:ln>
            <a:noFill/>
          </a:ln>
        </p:spPr>
        <p:txBody>
          <a:bodyPr anchorCtr="0" anchor="ctr" bIns="45700" lIns="91425" spcFirstLastPara="1" rIns="91425" wrap="square" tIns="45700">
            <a:noAutofit/>
          </a:bodyPr>
          <a:lstStyle>
            <a:lvl1pPr indent="0" lvl="0" marL="0" marR="0" rtl="0" algn="r">
              <a:spcBef>
                <a:spcPts val="0"/>
              </a:spcBef>
              <a:buNone/>
              <a:defRPr b="0" i="0" sz="1200" u="none" cap="none" strike="noStrike">
                <a:solidFill>
                  <a:srgbClr val="999999"/>
                </a:solidFill>
                <a:latin typeface="Arial"/>
                <a:ea typeface="Arial"/>
                <a:cs typeface="Arial"/>
                <a:sym typeface="Arial"/>
              </a:defRPr>
            </a:lvl1pPr>
            <a:lvl2pPr indent="0" lvl="1" marL="0" marR="0" rtl="0" algn="r">
              <a:spcBef>
                <a:spcPts val="0"/>
              </a:spcBef>
              <a:buNone/>
              <a:defRPr b="0" i="0" sz="1200" u="none" cap="none" strike="noStrike">
                <a:solidFill>
                  <a:srgbClr val="999999"/>
                </a:solidFill>
                <a:latin typeface="Arial"/>
                <a:ea typeface="Arial"/>
                <a:cs typeface="Arial"/>
                <a:sym typeface="Arial"/>
              </a:defRPr>
            </a:lvl2pPr>
            <a:lvl3pPr indent="0" lvl="2" marL="0" marR="0" rtl="0" algn="r">
              <a:spcBef>
                <a:spcPts val="0"/>
              </a:spcBef>
              <a:buNone/>
              <a:defRPr b="0" i="0" sz="1200" u="none" cap="none" strike="noStrike">
                <a:solidFill>
                  <a:srgbClr val="999999"/>
                </a:solidFill>
                <a:latin typeface="Arial"/>
                <a:ea typeface="Arial"/>
                <a:cs typeface="Arial"/>
                <a:sym typeface="Arial"/>
              </a:defRPr>
            </a:lvl3pPr>
            <a:lvl4pPr indent="0" lvl="3" marL="0" marR="0" rtl="0" algn="r">
              <a:spcBef>
                <a:spcPts val="0"/>
              </a:spcBef>
              <a:buNone/>
              <a:defRPr b="0" i="0" sz="1200" u="none" cap="none" strike="noStrike">
                <a:solidFill>
                  <a:srgbClr val="999999"/>
                </a:solidFill>
                <a:latin typeface="Arial"/>
                <a:ea typeface="Arial"/>
                <a:cs typeface="Arial"/>
                <a:sym typeface="Arial"/>
              </a:defRPr>
            </a:lvl4pPr>
            <a:lvl5pPr indent="0" lvl="4" marL="0" marR="0" rtl="0" algn="r">
              <a:spcBef>
                <a:spcPts val="0"/>
              </a:spcBef>
              <a:buNone/>
              <a:defRPr b="0" i="0" sz="1200" u="none" cap="none" strike="noStrike">
                <a:solidFill>
                  <a:srgbClr val="999999"/>
                </a:solidFill>
                <a:latin typeface="Arial"/>
                <a:ea typeface="Arial"/>
                <a:cs typeface="Arial"/>
                <a:sym typeface="Arial"/>
              </a:defRPr>
            </a:lvl5pPr>
            <a:lvl6pPr indent="0" lvl="5" marL="0" marR="0" rtl="0" algn="r">
              <a:spcBef>
                <a:spcPts val="0"/>
              </a:spcBef>
              <a:buNone/>
              <a:defRPr b="0" i="0" sz="1200" u="none" cap="none" strike="noStrike">
                <a:solidFill>
                  <a:srgbClr val="999999"/>
                </a:solidFill>
                <a:latin typeface="Arial"/>
                <a:ea typeface="Arial"/>
                <a:cs typeface="Arial"/>
                <a:sym typeface="Arial"/>
              </a:defRPr>
            </a:lvl6pPr>
            <a:lvl7pPr indent="0" lvl="6" marL="0" marR="0" rtl="0" algn="r">
              <a:spcBef>
                <a:spcPts val="0"/>
              </a:spcBef>
              <a:buNone/>
              <a:defRPr b="0" i="0" sz="1200" u="none" cap="none" strike="noStrike">
                <a:solidFill>
                  <a:srgbClr val="999999"/>
                </a:solidFill>
                <a:latin typeface="Arial"/>
                <a:ea typeface="Arial"/>
                <a:cs typeface="Arial"/>
                <a:sym typeface="Arial"/>
              </a:defRPr>
            </a:lvl7pPr>
            <a:lvl8pPr indent="0" lvl="7" marL="0" marR="0" rtl="0" algn="r">
              <a:spcBef>
                <a:spcPts val="0"/>
              </a:spcBef>
              <a:buNone/>
              <a:defRPr b="0" i="0" sz="1200" u="none" cap="none" strike="noStrike">
                <a:solidFill>
                  <a:srgbClr val="999999"/>
                </a:solidFill>
                <a:latin typeface="Arial"/>
                <a:ea typeface="Arial"/>
                <a:cs typeface="Arial"/>
                <a:sym typeface="Arial"/>
              </a:defRPr>
            </a:lvl8pPr>
            <a:lvl9pPr indent="0" lvl="8" marL="0" marR="0" rtl="0" algn="r">
              <a:spcBef>
                <a:spcPts val="0"/>
              </a:spcBef>
              <a:buNone/>
              <a:defRPr b="0" i="0" sz="1200" u="none" cap="none" strike="noStrike">
                <a:solidFill>
                  <a:srgbClr val="999999"/>
                </a:solidFill>
                <a:latin typeface="Arial"/>
                <a:ea typeface="Arial"/>
                <a:cs typeface="Arial"/>
                <a:sym typeface="Arial"/>
              </a:defRPr>
            </a:lvl9pPr>
          </a:lstStyle>
          <a:p>
            <a:pPr indent="0" lvl="0" marL="0" rtl="0" algn="r">
              <a:spcBef>
                <a:spcPts val="0"/>
              </a:spcBef>
              <a:spcAft>
                <a:spcPts val="0"/>
              </a:spcAft>
              <a:buNone/>
            </a:pPr>
            <a:fld id="{00000000-1234-1234-1234-123412341234}" type="slidenum">
              <a:rPr lang="en-US"/>
              <a:t>‹#›</a:t>
            </a:fld>
            <a:endParaRPr/>
          </a:p>
        </p:txBody>
      </p:sp>
    </p:spTree>
  </p:cSld>
  <p:clrMap accent1="accent1" accent2="accent2" accent3="accent3" accent4="accent4" accent5="accent5" accent6="accent6" bg1="lt1" bg2="dk2" tx1="dk1" tx2="lt2" folHlink="folHlink" hlink="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0" r:id="rId12"/>
    <p:sldLayoutId id="2147483661" r:id="rId13"/>
    <p:sldLayoutId id="2147483662" r:id="rId14"/>
    <p:sldLayoutId id="2147483663" r:id="rId15"/>
    <p:sldLayoutId id="2147483664" r:id="rId16"/>
    <p:sldLayoutId id="2147483665" r:id="rId17"/>
    <p:sldLayoutId id="2147483666" r:id="rId18"/>
    <p:sldLayoutId id="2147483667" r:id="rId19"/>
    <p:sldLayoutId id="2147483668" r:id="rId20"/>
    <p:sldLayoutId id="2147483669" r:id="rId21"/>
    <p:sldLayoutId id="2147483670" r:id="rId22"/>
    <p:sldLayoutId id="2147483671" r:id="rId23"/>
    <p:sldLayoutId id="2147483672" r:id="rId24"/>
  </p:sldLayoutIdLst>
  <p:hf dt="0" ftr="0" hdr="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1.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notesSlide" Target="../notesSlides/notesSlide10.xml"/><Relationship Id="rId3" Type="http://schemas.openxmlformats.org/officeDocument/2006/relationships/image" Target="../media/image8.png"/></Relationships>
</file>

<file path=ppt/slides/_rels/slide100.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100.xml"/></Relationships>
</file>

<file path=ppt/slides/_rels/slide101.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101.xml"/></Relationships>
</file>

<file path=ppt/slides/_rels/slide102.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102.xml"/></Relationships>
</file>

<file path=ppt/slides/_rels/slide103.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103.xml"/></Relationships>
</file>

<file path=ppt/slides/_rels/slide104.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104.xml"/></Relationships>
</file>

<file path=ppt/slides/_rels/slide105.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105.xml"/><Relationship Id="rId3" Type="http://schemas.openxmlformats.org/officeDocument/2006/relationships/image" Target="../media/image5.png"/></Relationships>
</file>

<file path=ppt/slides/_rels/slide106.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106.xml"/><Relationship Id="rId3" Type="http://schemas.openxmlformats.org/officeDocument/2006/relationships/image" Target="../media/image5.png"/></Relationships>
</file>

<file path=ppt/slides/_rels/slide107.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107.xml"/><Relationship Id="rId3" Type="http://schemas.openxmlformats.org/officeDocument/2006/relationships/image" Target="../media/image5.png"/></Relationships>
</file>

<file path=ppt/slides/_rels/slide108.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108.xml"/><Relationship Id="rId3" Type="http://schemas.openxmlformats.org/officeDocument/2006/relationships/image" Target="../media/image5.png"/></Relationships>
</file>

<file path=ppt/slides/_rels/slide109.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109.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8.xml"/><Relationship Id="rId2" Type="http://schemas.openxmlformats.org/officeDocument/2006/relationships/notesSlide" Target="../notesSlides/notesSlide11.xml"/><Relationship Id="rId3" Type="http://schemas.openxmlformats.org/officeDocument/2006/relationships/image" Target="../media/image6.png"/></Relationships>
</file>

<file path=ppt/slides/_rels/slide110.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110.xml"/></Relationships>
</file>

<file path=ppt/slides/_rels/slide111.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111.xml"/></Relationships>
</file>

<file path=ppt/slides/_rels/slide112.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112.xml"/></Relationships>
</file>

<file path=ppt/slides/_rels/slide113.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113.xml"/></Relationships>
</file>

<file path=ppt/slides/_rels/slide114.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114.xml"/></Relationships>
</file>

<file path=ppt/slides/_rels/slide115.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115.xml"/></Relationships>
</file>

<file path=ppt/slides/_rels/slide116.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116.xml"/></Relationships>
</file>

<file path=ppt/slides/_rels/slide117.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117.xml"/></Relationships>
</file>

<file path=ppt/slides/_rels/slide118.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118.xml"/></Relationships>
</file>

<file path=ppt/slides/_rels/slide119.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119.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12.xml"/><Relationship Id="rId3" Type="http://schemas.openxmlformats.org/officeDocument/2006/relationships/image" Target="../media/image6.png"/></Relationships>
</file>

<file path=ppt/slides/_rels/slide120.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120.xml"/></Relationships>
</file>

<file path=ppt/slides/_rels/slide121.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121.xml"/></Relationships>
</file>

<file path=ppt/slides/_rels/slide122.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122.xml"/></Relationships>
</file>

<file path=ppt/slides/_rels/slide123.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123.xml"/></Relationships>
</file>

<file path=ppt/slides/_rels/slide124.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124.xml"/></Relationships>
</file>

<file path=ppt/slides/_rels/slide125.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125.xml"/></Relationships>
</file>

<file path=ppt/slides/_rels/slide126.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126.xml"/></Relationships>
</file>

<file path=ppt/slides/_rels/slide127.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127.xml"/></Relationships>
</file>

<file path=ppt/slides/_rels/slide128.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128.xml"/></Relationships>
</file>

<file path=ppt/slides/_rels/slide129.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129.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10.xml"/><Relationship Id="rId2" Type="http://schemas.openxmlformats.org/officeDocument/2006/relationships/notesSlide" Target="../notesSlides/notesSlide13.xml"/><Relationship Id="rId3" Type="http://schemas.openxmlformats.org/officeDocument/2006/relationships/image" Target="../media/image6.png"/></Relationships>
</file>

<file path=ppt/slides/_rels/slide130.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130.xml"/></Relationships>
</file>

<file path=ppt/slides/_rels/slide131.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131.xml"/></Relationships>
</file>

<file path=ppt/slides/_rels/slide132.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132.xml"/></Relationships>
</file>

<file path=ppt/slides/_rels/slide133.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133.xml"/></Relationships>
</file>

<file path=ppt/slides/_rels/slide134.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134.xml"/><Relationship Id="rId3" Type="http://schemas.openxmlformats.org/officeDocument/2006/relationships/image" Target="../media/image11.png"/></Relationships>
</file>

<file path=ppt/slides/_rels/slide135.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135.xml"/></Relationships>
</file>

<file path=ppt/slides/_rels/slide136.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136.xml"/></Relationships>
</file>

<file path=ppt/slides/_rels/slide137.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137.xml"/></Relationships>
</file>

<file path=ppt/slides/_rels/slide138.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138.xml"/><Relationship Id="rId3" Type="http://schemas.openxmlformats.org/officeDocument/2006/relationships/image" Target="../media/image11.png"/></Relationships>
</file>

<file path=ppt/slides/_rels/slide139.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139.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11.xml"/><Relationship Id="rId2" Type="http://schemas.openxmlformats.org/officeDocument/2006/relationships/notesSlide" Target="../notesSlides/notesSlide14.xml"/><Relationship Id="rId3" Type="http://schemas.openxmlformats.org/officeDocument/2006/relationships/image" Target="../media/image5.png"/></Relationships>
</file>

<file path=ppt/slides/_rels/slide140.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140.xml"/></Relationships>
</file>

<file path=ppt/slides/_rels/slide141.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141.xml"/></Relationships>
</file>

<file path=ppt/slides/_rels/slide142.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142.xml"/></Relationships>
</file>

<file path=ppt/slides/_rels/slide143.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143.xml"/></Relationships>
</file>

<file path=ppt/slides/_rels/slide144.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144.xml"/></Relationships>
</file>

<file path=ppt/slides/_rels/slide145.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145.xml"/></Relationships>
</file>

<file path=ppt/slides/_rels/slide146.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146.xml"/></Relationships>
</file>

<file path=ppt/slides/_rels/slide147.xml.rels><?xml version="1.0" encoding="UTF-8" standalone="yes"?><Relationships xmlns="http://schemas.openxmlformats.org/package/2006/relationships"><Relationship Id="rId1" Type="http://schemas.openxmlformats.org/officeDocument/2006/relationships/slideLayout" Target="../slideLayouts/slideLayout12.xml"/><Relationship Id="rId2" Type="http://schemas.openxmlformats.org/officeDocument/2006/relationships/notesSlide" Target="../notesSlides/notesSlide147.xml"/></Relationships>
</file>

<file path=ppt/slides/_rels/slide148.xml.rels><?xml version="1.0" encoding="UTF-8" standalone="yes"?><Relationships xmlns="http://schemas.openxmlformats.org/package/2006/relationships"><Relationship Id="rId1" Type="http://schemas.openxmlformats.org/officeDocument/2006/relationships/slideLayout" Target="../slideLayouts/slideLayout15.xml"/><Relationship Id="rId2" Type="http://schemas.openxmlformats.org/officeDocument/2006/relationships/notesSlide" Target="../notesSlides/notesSlide148.xml"/></Relationships>
</file>

<file path=ppt/slides/_rels/slide149.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149.xml"/><Relationship Id="rId3" Type="http://schemas.openxmlformats.org/officeDocument/2006/relationships/image" Target="../media/image5.png"/></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12.xml"/><Relationship Id="rId2" Type="http://schemas.openxmlformats.org/officeDocument/2006/relationships/notesSlide" Target="../notesSlides/notesSlide15.xml"/><Relationship Id="rId3" Type="http://schemas.openxmlformats.org/officeDocument/2006/relationships/image" Target="../media/image1.png"/></Relationships>
</file>

<file path=ppt/slides/_rels/slide150.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150.xml"/><Relationship Id="rId3" Type="http://schemas.openxmlformats.org/officeDocument/2006/relationships/image" Target="../media/image5.png"/></Relationships>
</file>

<file path=ppt/slides/_rels/slide151.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151.xml"/><Relationship Id="rId3" Type="http://schemas.openxmlformats.org/officeDocument/2006/relationships/image" Target="../media/image5.png"/></Relationships>
</file>

<file path=ppt/slides/_rels/slide152.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152.xml"/></Relationships>
</file>

<file path=ppt/slides/_rels/slide153.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153.xml"/></Relationships>
</file>

<file path=ppt/slides/_rels/slide154.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154.xml"/></Relationships>
</file>

<file path=ppt/slides/_rels/slide155.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155.xml"/></Relationships>
</file>

<file path=ppt/slides/_rels/slide156.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156.xml"/></Relationships>
</file>

<file path=ppt/slides/_rels/slide157.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157.xml"/></Relationships>
</file>

<file path=ppt/slides/_rels/slide158.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158.xml"/></Relationships>
</file>

<file path=ppt/slides/_rels/slide159.xml.rels><?xml version="1.0" encoding="UTF-8" standalone="yes"?><Relationships xmlns="http://schemas.openxmlformats.org/package/2006/relationships"><Relationship Id="rId1" Type="http://schemas.openxmlformats.org/officeDocument/2006/relationships/slideLayout" Target="../slideLayouts/slideLayout18.xml"/><Relationship Id="rId2" Type="http://schemas.openxmlformats.org/officeDocument/2006/relationships/notesSlide" Target="../notesSlides/notesSlide159.xml"/><Relationship Id="rId3" Type="http://schemas.openxmlformats.org/officeDocument/2006/relationships/image" Target="../media/image4.png"/></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notesSlide" Target="../notesSlides/notesSlide16.xml"/><Relationship Id="rId3" Type="http://schemas.openxmlformats.org/officeDocument/2006/relationships/image" Target="../media/image9.jpg"/></Relationships>
</file>

<file path=ppt/slides/_rels/slide160.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160.xml"/><Relationship Id="rId3" Type="http://schemas.openxmlformats.org/officeDocument/2006/relationships/image" Target="../media/image4.png"/></Relationships>
</file>

<file path=ppt/slides/_rels/slide161.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161.xml"/><Relationship Id="rId3" Type="http://schemas.openxmlformats.org/officeDocument/2006/relationships/image" Target="../media/image4.png"/></Relationships>
</file>

<file path=ppt/slides/_rels/slide162.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162.xml"/><Relationship Id="rId3" Type="http://schemas.openxmlformats.org/officeDocument/2006/relationships/image" Target="../media/image4.png"/></Relationships>
</file>

<file path=ppt/slides/_rels/slide163.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163.xml"/></Relationships>
</file>

<file path=ppt/slides/_rels/slide164.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164.xml"/></Relationships>
</file>

<file path=ppt/slides/_rels/slide165.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165.xml"/></Relationships>
</file>

<file path=ppt/slides/_rels/slide166.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166.xml"/></Relationships>
</file>

<file path=ppt/slides/_rels/slide167.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167.xml"/><Relationship Id="rId3" Type="http://schemas.openxmlformats.org/officeDocument/2006/relationships/image" Target="../media/image4.png"/><Relationship Id="rId4" Type="http://schemas.openxmlformats.org/officeDocument/2006/relationships/image" Target="../media/image15.png"/></Relationships>
</file>

<file path=ppt/slides/_rels/slide168.xml.rels><?xml version="1.0" encoding="UTF-8" standalone="yes"?><Relationships xmlns="http://schemas.openxmlformats.org/package/2006/relationships"><Relationship Id="rId1" Type="http://schemas.openxmlformats.org/officeDocument/2006/relationships/slideLayout" Target="../slideLayouts/slideLayout15.xml"/><Relationship Id="rId2" Type="http://schemas.openxmlformats.org/officeDocument/2006/relationships/notesSlide" Target="../notesSlides/notesSlide168.xml"/><Relationship Id="rId3" Type="http://schemas.openxmlformats.org/officeDocument/2006/relationships/image" Target="../media/image4.png"/></Relationships>
</file>

<file path=ppt/slides/_rels/slide169.xml.rels><?xml version="1.0" encoding="UTF-8" standalone="yes"?><Relationships xmlns="http://schemas.openxmlformats.org/package/2006/relationships"><Relationship Id="rId1" Type="http://schemas.openxmlformats.org/officeDocument/2006/relationships/slideLayout" Target="../slideLayouts/slideLayout15.xml"/><Relationship Id="rId2" Type="http://schemas.openxmlformats.org/officeDocument/2006/relationships/notesSlide" Target="../notesSlides/notesSlide169.xml"/><Relationship Id="rId3" Type="http://schemas.openxmlformats.org/officeDocument/2006/relationships/image" Target="../media/image4.png"/></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17.xml"/></Relationships>
</file>

<file path=ppt/slides/_rels/slide170.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170.xml"/><Relationship Id="rId3" Type="http://schemas.openxmlformats.org/officeDocument/2006/relationships/image" Target="../media/image16.png"/><Relationship Id="rId4" Type="http://schemas.openxmlformats.org/officeDocument/2006/relationships/image" Target="../media/image18.png"/><Relationship Id="rId5" Type="http://schemas.openxmlformats.org/officeDocument/2006/relationships/image" Target="../media/image17.png"/></Relationships>
</file>

<file path=ppt/slides/_rels/slide171.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171.xml"/></Relationships>
</file>

<file path=ppt/slides/_rels/slide172.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172.xml"/></Relationships>
</file>

<file path=ppt/slides/_rels/slide173.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173.xml"/></Relationships>
</file>

<file path=ppt/slides/_rels/slide174.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174.xml"/><Relationship Id="rId3" Type="http://schemas.openxmlformats.org/officeDocument/2006/relationships/image" Target="../media/image19.jpg"/></Relationships>
</file>

<file path=ppt/slides/_rels/slide175.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175.xml"/></Relationships>
</file>

<file path=ppt/slides/_rels/slide176.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176.xml"/><Relationship Id="rId3" Type="http://schemas.openxmlformats.org/officeDocument/2006/relationships/image" Target="../media/image5.png"/></Relationships>
</file>

<file path=ppt/slides/_rels/slide177.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177.xml"/><Relationship Id="rId3" Type="http://schemas.openxmlformats.org/officeDocument/2006/relationships/image" Target="../media/image5.png"/></Relationships>
</file>

<file path=ppt/slides/_rels/slide178.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178.xml"/><Relationship Id="rId3" Type="http://schemas.openxmlformats.org/officeDocument/2006/relationships/image" Target="../media/image5.png"/></Relationships>
</file>

<file path=ppt/slides/_rels/slide179.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179.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15.xml"/><Relationship Id="rId2" Type="http://schemas.openxmlformats.org/officeDocument/2006/relationships/notesSlide" Target="../notesSlides/notesSlide18.xml"/></Relationships>
</file>

<file path=ppt/slides/_rels/slide180.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180.xml"/></Relationships>
</file>

<file path=ppt/slides/_rels/slide181.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181.xml"/></Relationships>
</file>

<file path=ppt/slides/_rels/slide182.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182.xml"/></Relationships>
</file>

<file path=ppt/slides/_rels/slide183.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183.xml"/></Relationships>
</file>

<file path=ppt/slides/_rels/slide184.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184.xml"/></Relationships>
</file>

<file path=ppt/slides/_rels/slide185.xml.rels><?xml version="1.0" encoding="UTF-8" standalone="yes"?><Relationships xmlns="http://schemas.openxmlformats.org/package/2006/relationships"><Relationship Id="rId1" Type="http://schemas.openxmlformats.org/officeDocument/2006/relationships/slideLayout" Target="../slideLayouts/slideLayout16.xml"/><Relationship Id="rId2" Type="http://schemas.openxmlformats.org/officeDocument/2006/relationships/notesSlide" Target="../notesSlides/notesSlide185.xml"/></Relationships>
</file>

<file path=ppt/slides/_rels/slide186.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186.xml"/></Relationships>
</file>

<file path=ppt/slides/_rels/slide187.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187.xml"/></Relationships>
</file>

<file path=ppt/slides/_rels/slide188.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188.xml"/></Relationships>
</file>

<file path=ppt/slides/_rels/slide189.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189.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16.xml"/><Relationship Id="rId2" Type="http://schemas.openxmlformats.org/officeDocument/2006/relationships/notesSlide" Target="../notesSlides/notesSlide19.xml"/><Relationship Id="rId3" Type="http://schemas.openxmlformats.org/officeDocument/2006/relationships/image" Target="../media/image2.png"/></Relationships>
</file>

<file path=ppt/slides/_rels/slide190.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190.xml"/></Relationships>
</file>

<file path=ppt/slides/_rels/slide191.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191.xml"/></Relationships>
</file>

<file path=ppt/slides/_rels/slide192.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192.xml"/></Relationships>
</file>

<file path=ppt/slides/_rels/slide193.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193.xml"/></Relationships>
</file>

<file path=ppt/slides/_rels/slide194.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194.xml"/></Relationships>
</file>

<file path=ppt/slides/_rels/slide195.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195.xml"/></Relationships>
</file>

<file path=ppt/slides/_rels/slide196.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196.xml"/></Relationships>
</file>

<file path=ppt/slides/_rels/slide197.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197.xml"/></Relationships>
</file>

<file path=ppt/slides/_rels/slide198.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198.xml"/></Relationships>
</file>

<file path=ppt/slides/_rels/slide199.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199.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2.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20.xml"/></Relationships>
</file>

<file path=ppt/slides/_rels/slide200.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200.xml"/></Relationships>
</file>

<file path=ppt/slides/_rels/slide201.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201.xml"/></Relationships>
</file>

<file path=ppt/slides/_rels/slide202.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202.xml"/></Relationships>
</file>

<file path=ppt/slides/_rels/slide203.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203.xml"/></Relationships>
</file>

<file path=ppt/slides/_rels/slide204.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204.xml"/></Relationships>
</file>

<file path=ppt/slides/_rels/slide205.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205.xml"/></Relationships>
</file>

<file path=ppt/slides/_rels/slide206.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206.xml"/></Relationships>
</file>

<file path=ppt/slides/_rels/slide207.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207.xml"/></Relationships>
</file>

<file path=ppt/slides/_rels/slide208.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208.xml"/></Relationships>
</file>

<file path=ppt/slides/_rels/slide209.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209.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21.xml"/></Relationships>
</file>

<file path=ppt/slides/_rels/slide210.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210.xml"/></Relationships>
</file>

<file path=ppt/slides/_rels/slide211.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211.xml"/></Relationships>
</file>

<file path=ppt/slides/_rels/slide212.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212.xml"/></Relationships>
</file>

<file path=ppt/slides/_rels/slide213.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213.xml"/></Relationships>
</file>

<file path=ppt/slides/_rels/slide214.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214.xml"/><Relationship Id="rId3" Type="http://schemas.openxmlformats.org/officeDocument/2006/relationships/image" Target="../media/image4.png"/></Relationships>
</file>

<file path=ppt/slides/_rels/slide215.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215.xml"/><Relationship Id="rId3" Type="http://schemas.openxmlformats.org/officeDocument/2006/relationships/image" Target="../media/image4.png"/></Relationships>
</file>

<file path=ppt/slides/_rels/slide216.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216.xml"/></Relationships>
</file>

<file path=ppt/slides/_rels/slide217.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217.xml"/></Relationships>
</file>

<file path=ppt/slides/_rels/slide218.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218.xml"/></Relationships>
</file>

<file path=ppt/slides/_rels/slide219.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219.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22.xml"/></Relationships>
</file>

<file path=ppt/slides/_rels/slide220.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220.xml"/></Relationships>
</file>

<file path=ppt/slides/_rels/slide221.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221.xml"/></Relationships>
</file>

<file path=ppt/slides/_rels/slide222.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222.xml"/></Relationships>
</file>

<file path=ppt/slides/_rels/slide223.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223.xml"/></Relationships>
</file>

<file path=ppt/slides/_rels/slide224.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224.xml"/><Relationship Id="rId3" Type="http://schemas.openxmlformats.org/officeDocument/2006/relationships/image" Target="../media/image20.jpg"/></Relationships>
</file>

<file path=ppt/slides/_rels/slide225.xml.rels><?xml version="1.0" encoding="UTF-8" standalone="yes"?><Relationships xmlns="http://schemas.openxmlformats.org/package/2006/relationships"><Relationship Id="rId1" Type="http://schemas.openxmlformats.org/officeDocument/2006/relationships/slideLayout" Target="../slideLayouts/slideLayout10.xml"/><Relationship Id="rId2" Type="http://schemas.openxmlformats.org/officeDocument/2006/relationships/notesSlide" Target="../notesSlides/notesSlide225.xml"/><Relationship Id="rId3" Type="http://schemas.openxmlformats.org/officeDocument/2006/relationships/image" Target="../media/image20.jpg"/></Relationships>
</file>

<file path=ppt/slides/_rels/slide226.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226.xml"/><Relationship Id="rId3" Type="http://schemas.openxmlformats.org/officeDocument/2006/relationships/image" Target="../media/image20.jpg"/></Relationships>
</file>

<file path=ppt/slides/_rels/slide227.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227.xml"/><Relationship Id="rId3" Type="http://schemas.openxmlformats.org/officeDocument/2006/relationships/image" Target="../media/image20.jpg"/></Relationships>
</file>

<file path=ppt/slides/_rels/slide228.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228.xml"/><Relationship Id="rId3" Type="http://schemas.openxmlformats.org/officeDocument/2006/relationships/image" Target="../media/image20.jpg"/></Relationships>
</file>

<file path=ppt/slides/_rels/slide229.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229.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23.xml"/></Relationships>
</file>

<file path=ppt/slides/_rels/slide230.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230.xml"/><Relationship Id="rId3" Type="http://schemas.openxmlformats.org/officeDocument/2006/relationships/image" Target="../media/image20.jpg"/></Relationships>
</file>

<file path=ppt/slides/_rels/slide231.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231.xml"/><Relationship Id="rId3" Type="http://schemas.openxmlformats.org/officeDocument/2006/relationships/image" Target="../media/image20.jpg"/></Relationships>
</file>

<file path=ppt/slides/_rels/slide232.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232.xml"/><Relationship Id="rId3" Type="http://schemas.openxmlformats.org/officeDocument/2006/relationships/image" Target="../media/image20.jpg"/></Relationships>
</file>

<file path=ppt/slides/_rels/slide233.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233.xml"/></Relationships>
</file>

<file path=ppt/slides/_rels/slide234.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234.xml"/></Relationships>
</file>

<file path=ppt/slides/_rels/slide235.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235.xml"/></Relationships>
</file>

<file path=ppt/slides/_rels/slide236.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236.xml"/></Relationships>
</file>

<file path=ppt/slides/_rels/slide237.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237.xml"/></Relationships>
</file>

<file path=ppt/slides/_rels/slide238.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238.xml"/></Relationships>
</file>

<file path=ppt/slides/_rels/slide239.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239.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16.xml"/><Relationship Id="rId2" Type="http://schemas.openxmlformats.org/officeDocument/2006/relationships/notesSlide" Target="../notesSlides/notesSlide24.xml"/></Relationships>
</file>

<file path=ppt/slides/_rels/slide240.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240.xml"/></Relationships>
</file>

<file path=ppt/slides/_rels/slide241.xml.rels><?xml version="1.0" encoding="UTF-8" standalone="yes"?><Relationships xmlns="http://schemas.openxmlformats.org/package/2006/relationships"><Relationship Id="rId1" Type="http://schemas.openxmlformats.org/officeDocument/2006/relationships/slideLayout" Target="../slideLayouts/slideLayout17.xml"/><Relationship Id="rId2" Type="http://schemas.openxmlformats.org/officeDocument/2006/relationships/notesSlide" Target="../notesSlides/notesSlide241.xml"/><Relationship Id="rId3" Type="http://schemas.openxmlformats.org/officeDocument/2006/relationships/image" Target="../media/image31.jpg"/></Relationships>
</file>

<file path=ppt/slides/_rels/slide242.xml.rels><?xml version="1.0" encoding="UTF-8" standalone="yes"?><Relationships xmlns="http://schemas.openxmlformats.org/package/2006/relationships"><Relationship Id="rId1" Type="http://schemas.openxmlformats.org/officeDocument/2006/relationships/slideLayout" Target="../slideLayouts/slideLayout17.xml"/><Relationship Id="rId2" Type="http://schemas.openxmlformats.org/officeDocument/2006/relationships/notesSlide" Target="../notesSlides/notesSlide242.xml"/><Relationship Id="rId3" Type="http://schemas.openxmlformats.org/officeDocument/2006/relationships/image" Target="../media/image31.jpg"/></Relationships>
</file>

<file path=ppt/slides/_rels/slide243.xml.rels><?xml version="1.0" encoding="UTF-8" standalone="yes"?><Relationships xmlns="http://schemas.openxmlformats.org/package/2006/relationships"><Relationship Id="rId1" Type="http://schemas.openxmlformats.org/officeDocument/2006/relationships/slideLayout" Target="../slideLayouts/slideLayout17.xml"/><Relationship Id="rId2" Type="http://schemas.openxmlformats.org/officeDocument/2006/relationships/notesSlide" Target="../notesSlides/notesSlide243.xml"/><Relationship Id="rId3" Type="http://schemas.openxmlformats.org/officeDocument/2006/relationships/image" Target="../media/image31.jpg"/></Relationships>
</file>

<file path=ppt/slides/_rels/slide244.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244.xml"/><Relationship Id="rId3" Type="http://schemas.openxmlformats.org/officeDocument/2006/relationships/image" Target="../media/image3.jpg"/></Relationships>
</file>

<file path=ppt/slides/_rels/slide245.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245.xml"/><Relationship Id="rId3" Type="http://schemas.openxmlformats.org/officeDocument/2006/relationships/image" Target="../media/image3.jpg"/></Relationships>
</file>

<file path=ppt/slides/_rels/slide246.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246.xml"/><Relationship Id="rId3" Type="http://schemas.openxmlformats.org/officeDocument/2006/relationships/image" Target="../media/image3.jpg"/></Relationships>
</file>

<file path=ppt/slides/_rels/slide247.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247.xml"/><Relationship Id="rId3" Type="http://schemas.openxmlformats.org/officeDocument/2006/relationships/image" Target="../media/image3.jpg"/></Relationships>
</file>

<file path=ppt/slides/_rels/slide248.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248.xml"/><Relationship Id="rId3" Type="http://schemas.openxmlformats.org/officeDocument/2006/relationships/image" Target="../media/image23.jpg"/><Relationship Id="rId4" Type="http://schemas.openxmlformats.org/officeDocument/2006/relationships/image" Target="../media/image9.jpg"/><Relationship Id="rId5" Type="http://schemas.openxmlformats.org/officeDocument/2006/relationships/image" Target="../media/image30.jpg"/><Relationship Id="rId6" Type="http://schemas.openxmlformats.org/officeDocument/2006/relationships/image" Target="../media/image21.jpg"/></Relationships>
</file>

<file path=ppt/slides/_rels/slide249.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249.xml"/><Relationship Id="rId3" Type="http://schemas.openxmlformats.org/officeDocument/2006/relationships/image" Target="../media/image25.jpg"/><Relationship Id="rId4" Type="http://schemas.openxmlformats.org/officeDocument/2006/relationships/image" Target="../media/image32.jpg"/><Relationship Id="rId5" Type="http://schemas.openxmlformats.org/officeDocument/2006/relationships/image" Target="../media/image10.png"/></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16.xml"/><Relationship Id="rId2" Type="http://schemas.openxmlformats.org/officeDocument/2006/relationships/notesSlide" Target="../notesSlides/notesSlide25.xml"/></Relationships>
</file>

<file path=ppt/slides/_rels/slide250.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250.xml"/><Relationship Id="rId3" Type="http://schemas.openxmlformats.org/officeDocument/2006/relationships/image" Target="../media/image22.jpg"/><Relationship Id="rId4" Type="http://schemas.openxmlformats.org/officeDocument/2006/relationships/image" Target="../media/image19.jpg"/><Relationship Id="rId5" Type="http://schemas.openxmlformats.org/officeDocument/2006/relationships/image" Target="../media/image29.jpg"/></Relationships>
</file>

<file path=ppt/slides/_rels/slide251.xml.rels><?xml version="1.0" encoding="UTF-8" standalone="yes"?><Relationships xmlns="http://schemas.openxmlformats.org/package/2006/relationships"><Relationship Id="rId1" Type="http://schemas.openxmlformats.org/officeDocument/2006/relationships/slideLayout" Target="../slideLayouts/slideLayout19.xml"/><Relationship Id="rId2" Type="http://schemas.openxmlformats.org/officeDocument/2006/relationships/notesSlide" Target="../notesSlides/notesSlide251.xml"/><Relationship Id="rId3" Type="http://schemas.openxmlformats.org/officeDocument/2006/relationships/image" Target="../media/image33.jpg"/></Relationships>
</file>

<file path=ppt/slides/_rels/slide252.xml.rels><?xml version="1.0" encoding="UTF-8" standalone="yes"?><Relationships xmlns="http://schemas.openxmlformats.org/package/2006/relationships"><Relationship Id="rId1" Type="http://schemas.openxmlformats.org/officeDocument/2006/relationships/slideLayout" Target="../slideLayouts/slideLayout16.xml"/><Relationship Id="rId2" Type="http://schemas.openxmlformats.org/officeDocument/2006/relationships/notesSlide" Target="../notesSlides/notesSlide252.xml"/><Relationship Id="rId3" Type="http://schemas.openxmlformats.org/officeDocument/2006/relationships/image" Target="../media/image24.jpg"/></Relationships>
</file>

<file path=ppt/slides/_rels/slide253.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253.xml"/><Relationship Id="rId3" Type="http://schemas.openxmlformats.org/officeDocument/2006/relationships/image" Target="../media/image27.jpg"/></Relationships>
</file>

<file path=ppt/slides/_rels/slide254.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254.xml"/><Relationship Id="rId3" Type="http://schemas.openxmlformats.org/officeDocument/2006/relationships/image" Target="../media/image28.jpg"/></Relationships>
</file>

<file path=ppt/slides/_rels/slide255.xml.rels><?xml version="1.0" encoding="UTF-8" standalone="yes"?><Relationships xmlns="http://schemas.openxmlformats.org/package/2006/relationships"><Relationship Id="rId1" Type="http://schemas.openxmlformats.org/officeDocument/2006/relationships/slideLayout" Target="../slideLayouts/slideLayout20.xml"/><Relationship Id="rId2" Type="http://schemas.openxmlformats.org/officeDocument/2006/relationships/notesSlide" Target="../notesSlides/notesSlide255.xml"/><Relationship Id="rId3" Type="http://schemas.openxmlformats.org/officeDocument/2006/relationships/image" Target="../media/image38.jpg"/><Relationship Id="rId4" Type="http://schemas.openxmlformats.org/officeDocument/2006/relationships/image" Target="../media/image26.jpg"/><Relationship Id="rId5" Type="http://schemas.openxmlformats.org/officeDocument/2006/relationships/image" Target="../media/image34.jpg"/><Relationship Id="rId6" Type="http://schemas.openxmlformats.org/officeDocument/2006/relationships/image" Target="../media/image37.jpg"/></Relationships>
</file>

<file path=ppt/slides/_rels/slide256.xml.rels><?xml version="1.0" encoding="UTF-8" standalone="yes"?><Relationships xmlns="http://schemas.openxmlformats.org/package/2006/relationships"><Relationship Id="rId1" Type="http://schemas.openxmlformats.org/officeDocument/2006/relationships/slideLayout" Target="../slideLayouts/slideLayout21.xml"/><Relationship Id="rId2" Type="http://schemas.openxmlformats.org/officeDocument/2006/relationships/notesSlide" Target="../notesSlides/notesSlide256.xml"/><Relationship Id="rId3" Type="http://schemas.openxmlformats.org/officeDocument/2006/relationships/image" Target="../media/image36.jpg"/><Relationship Id="rId4" Type="http://schemas.openxmlformats.org/officeDocument/2006/relationships/image" Target="../media/image24.jpg"/><Relationship Id="rId5" Type="http://schemas.openxmlformats.org/officeDocument/2006/relationships/image" Target="../media/image31.jpg"/><Relationship Id="rId6" Type="http://schemas.openxmlformats.org/officeDocument/2006/relationships/image" Target="../media/image10.png"/></Relationships>
</file>

<file path=ppt/slides/_rels/slide257.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257.xml"/></Relationships>
</file>

<file path=ppt/slides/_rels/slide258.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258.xml"/><Relationship Id="rId3" Type="http://schemas.openxmlformats.org/officeDocument/2006/relationships/chart" Target="../charts/chart1.xml"/><Relationship Id="rId4" Type="http://schemas.openxmlformats.org/officeDocument/2006/relationships/image" Target="../media/image5.png"/></Relationships>
</file>

<file path=ppt/slides/_rels/slide259.xml.rels><?xml version="1.0" encoding="UTF-8" standalone="yes"?><Relationships xmlns="http://schemas.openxmlformats.org/package/2006/relationships"><Relationship Id="rId1" Type="http://schemas.openxmlformats.org/officeDocument/2006/relationships/slideLayout" Target="../slideLayouts/slideLayout15.xml"/><Relationship Id="rId2" Type="http://schemas.openxmlformats.org/officeDocument/2006/relationships/notesSlide" Target="../notesSlides/notesSlide259.xml"/><Relationship Id="rId3" Type="http://schemas.openxmlformats.org/officeDocument/2006/relationships/chart" Target="../charts/chart2.xml"/><Relationship Id="rId4" Type="http://schemas.openxmlformats.org/officeDocument/2006/relationships/image" Target="../media/image5.png"/></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26.xml"/></Relationships>
</file>

<file path=ppt/slides/_rels/slide260.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260.xml"/><Relationship Id="rId3" Type="http://schemas.openxmlformats.org/officeDocument/2006/relationships/chart" Target="../charts/chart3.xml"/></Relationships>
</file>

<file path=ppt/slides/_rels/slide261.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261.xml"/><Relationship Id="rId3" Type="http://schemas.openxmlformats.org/officeDocument/2006/relationships/chart" Target="../charts/chart4.xml"/></Relationships>
</file>

<file path=ppt/slides/_rels/slide262.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262.xml"/><Relationship Id="rId3" Type="http://schemas.openxmlformats.org/officeDocument/2006/relationships/chart" Target="../charts/chart5.xml"/><Relationship Id="rId4" Type="http://schemas.openxmlformats.org/officeDocument/2006/relationships/image" Target="../media/image5.png"/></Relationships>
</file>

<file path=ppt/slides/_rels/slide263.xml.rels><?xml version="1.0" encoding="UTF-8" standalone="yes"?><Relationships xmlns="http://schemas.openxmlformats.org/package/2006/relationships"><Relationship Id="rId1" Type="http://schemas.openxmlformats.org/officeDocument/2006/relationships/slideLayout" Target="../slideLayouts/slideLayout16.xml"/><Relationship Id="rId2" Type="http://schemas.openxmlformats.org/officeDocument/2006/relationships/notesSlide" Target="../notesSlides/notesSlide263.xml"/><Relationship Id="rId3" Type="http://schemas.openxmlformats.org/officeDocument/2006/relationships/chart" Target="../charts/chart6.xml"/></Relationships>
</file>

<file path=ppt/slides/_rels/slide264.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264.xml"/><Relationship Id="rId3" Type="http://schemas.openxmlformats.org/officeDocument/2006/relationships/chart" Target="../charts/chart7.xml"/></Relationships>
</file>

<file path=ppt/slides/_rels/slide265.xml.rels><?xml version="1.0" encoding="UTF-8" standalone="yes"?><Relationships xmlns="http://schemas.openxmlformats.org/package/2006/relationships"><Relationship Id="rId1" Type="http://schemas.openxmlformats.org/officeDocument/2006/relationships/slideLayout" Target="../slideLayouts/slideLayout22.xml"/><Relationship Id="rId2" Type="http://schemas.openxmlformats.org/officeDocument/2006/relationships/notesSlide" Target="../notesSlides/notesSlide265.xml"/><Relationship Id="rId3" Type="http://schemas.openxmlformats.org/officeDocument/2006/relationships/chart" Target="../charts/chart8.xml"/></Relationships>
</file>

<file path=ppt/slides/_rels/slide266.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notesSlide" Target="../notesSlides/notesSlide266.xml"/><Relationship Id="rId3" Type="http://schemas.openxmlformats.org/officeDocument/2006/relationships/image" Target="../media/image35.jpg"/><Relationship Id="rId4" Type="http://schemas.openxmlformats.org/officeDocument/2006/relationships/chart" Target="../charts/chart9.xml"/></Relationships>
</file>

<file path=ppt/slides/_rels/slide267.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267.xml"/></Relationships>
</file>

<file path=ppt/slides/_rels/slide268.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268.xml"/><Relationship Id="rId3" Type="http://schemas.openxmlformats.org/officeDocument/2006/relationships/chart" Target="../charts/chart10.xml"/><Relationship Id="rId4" Type="http://schemas.openxmlformats.org/officeDocument/2006/relationships/chart" Target="../charts/chart11.xml"/></Relationships>
</file>

<file path=ppt/slides/_rels/slide269.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269.xml"/><Relationship Id="rId3" Type="http://schemas.openxmlformats.org/officeDocument/2006/relationships/chart" Target="../charts/chart12.xml"/><Relationship Id="rId4" Type="http://schemas.openxmlformats.org/officeDocument/2006/relationships/chart" Target="../charts/chart13.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27.xml"/><Relationship Id="rId3" Type="http://schemas.openxmlformats.org/officeDocument/2006/relationships/image" Target="../media/image4.png"/></Relationships>
</file>

<file path=ppt/slides/_rels/slide270.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270.xml"/><Relationship Id="rId3" Type="http://schemas.openxmlformats.org/officeDocument/2006/relationships/chart" Target="../charts/chart14.xml"/><Relationship Id="rId4" Type="http://schemas.openxmlformats.org/officeDocument/2006/relationships/chart" Target="../charts/chart15.xml"/></Relationships>
</file>

<file path=ppt/slides/_rels/slide271.xml.rels><?xml version="1.0" encoding="UTF-8" standalone="yes"?><Relationships xmlns="http://schemas.openxmlformats.org/package/2006/relationships"><Relationship Id="rId1" Type="http://schemas.openxmlformats.org/officeDocument/2006/relationships/slideLayout" Target="../slideLayouts/slideLayout16.xml"/><Relationship Id="rId2" Type="http://schemas.openxmlformats.org/officeDocument/2006/relationships/notesSlide" Target="../notesSlides/notesSlide271.xml"/><Relationship Id="rId3" Type="http://schemas.openxmlformats.org/officeDocument/2006/relationships/chart" Target="../charts/chart16.xml"/><Relationship Id="rId4" Type="http://schemas.openxmlformats.org/officeDocument/2006/relationships/chart" Target="../charts/chart17.xml"/></Relationships>
</file>

<file path=ppt/slides/_rels/slide272.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272.xml"/><Relationship Id="rId3" Type="http://schemas.openxmlformats.org/officeDocument/2006/relationships/chart" Target="../charts/chart18.xml"/><Relationship Id="rId4" Type="http://schemas.openxmlformats.org/officeDocument/2006/relationships/chart" Target="../charts/chart19.xml"/></Relationships>
</file>

<file path=ppt/slides/_rels/slide273.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273.xml"/></Relationships>
</file>

<file path=ppt/slides/_rels/slide274.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274.xml"/><Relationship Id="rId3" Type="http://schemas.openxmlformats.org/officeDocument/2006/relationships/chart" Target="../charts/chart20.xml"/><Relationship Id="rId4" Type="http://schemas.openxmlformats.org/officeDocument/2006/relationships/chart" Target="../charts/chart21.xml"/><Relationship Id="rId5" Type="http://schemas.openxmlformats.org/officeDocument/2006/relationships/chart" Target="../charts/chart22.xml"/></Relationships>
</file>

<file path=ppt/slides/_rels/slide275.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275.xml"/><Relationship Id="rId3" Type="http://schemas.openxmlformats.org/officeDocument/2006/relationships/chart" Target="../charts/chart23.xml"/><Relationship Id="rId4" Type="http://schemas.openxmlformats.org/officeDocument/2006/relationships/chart" Target="../charts/chart24.xml"/><Relationship Id="rId5" Type="http://schemas.openxmlformats.org/officeDocument/2006/relationships/chart" Target="../charts/chart25.xml"/></Relationships>
</file>

<file path=ppt/slides/_rels/slide276.xml.rels><?xml version="1.0" encoding="UTF-8" standalone="yes"?><Relationships xmlns="http://schemas.openxmlformats.org/package/2006/relationships"><Relationship Id="rId1" Type="http://schemas.openxmlformats.org/officeDocument/2006/relationships/slideLayout" Target="../slideLayouts/slideLayout16.xml"/><Relationship Id="rId2" Type="http://schemas.openxmlformats.org/officeDocument/2006/relationships/notesSlide" Target="../notesSlides/notesSlide276.xml"/><Relationship Id="rId3" Type="http://schemas.openxmlformats.org/officeDocument/2006/relationships/chart" Target="../charts/chart26.xml"/><Relationship Id="rId4" Type="http://schemas.openxmlformats.org/officeDocument/2006/relationships/chart" Target="../charts/chart27.xml"/><Relationship Id="rId5" Type="http://schemas.openxmlformats.org/officeDocument/2006/relationships/chart" Target="../charts/chart28.xml"/></Relationships>
</file>

<file path=ppt/slides/_rels/slide277.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277.xml"/><Relationship Id="rId3" Type="http://schemas.openxmlformats.org/officeDocument/2006/relationships/chart" Target="../charts/chart29.xml"/><Relationship Id="rId4" Type="http://schemas.openxmlformats.org/officeDocument/2006/relationships/chart" Target="../charts/chart30.xml"/><Relationship Id="rId5" Type="http://schemas.openxmlformats.org/officeDocument/2006/relationships/chart" Target="../charts/chart31.xml"/><Relationship Id="rId6" Type="http://schemas.openxmlformats.org/officeDocument/2006/relationships/chart" Target="../charts/chart32.xml"/></Relationships>
</file>

<file path=ppt/slides/_rels/slide278.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278.xml"/><Relationship Id="rId3" Type="http://schemas.openxmlformats.org/officeDocument/2006/relationships/chart" Target="../charts/chart33.xml"/><Relationship Id="rId4" Type="http://schemas.openxmlformats.org/officeDocument/2006/relationships/chart" Target="../charts/chart34.xml"/><Relationship Id="rId5" Type="http://schemas.openxmlformats.org/officeDocument/2006/relationships/chart" Target="../charts/chart35.xml"/><Relationship Id="rId6" Type="http://schemas.openxmlformats.org/officeDocument/2006/relationships/chart" Target="../charts/chart36.xml"/></Relationships>
</file>

<file path=ppt/slides/_rels/slide279.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279.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28.xml"/><Relationship Id="rId3" Type="http://schemas.openxmlformats.org/officeDocument/2006/relationships/image" Target="../media/image4.png"/></Relationships>
</file>

<file path=ppt/slides/_rels/slide280.xml.rels><?xml version="1.0" encoding="UTF-8" standalone="yes"?><Relationships xmlns="http://schemas.openxmlformats.org/package/2006/relationships"><Relationship Id="rId1" Type="http://schemas.openxmlformats.org/officeDocument/2006/relationships/slideLayout" Target="../slideLayouts/slideLayout15.xml"/><Relationship Id="rId2" Type="http://schemas.openxmlformats.org/officeDocument/2006/relationships/notesSlide" Target="../notesSlides/notesSlide280.xml"/></Relationships>
</file>

<file path=ppt/slides/_rels/slide281.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281.xml"/><Relationship Id="rId3" Type="http://schemas.openxmlformats.org/officeDocument/2006/relationships/chart" Target="../charts/chart37.xml"/><Relationship Id="rId4" Type="http://schemas.openxmlformats.org/officeDocument/2006/relationships/chart" Target="../charts/chart38.xml"/><Relationship Id="rId5" Type="http://schemas.openxmlformats.org/officeDocument/2006/relationships/chart" Target="../charts/chart39.xml"/><Relationship Id="rId6" Type="http://schemas.openxmlformats.org/officeDocument/2006/relationships/chart" Target="../charts/chart40.xml"/><Relationship Id="rId7" Type="http://schemas.openxmlformats.org/officeDocument/2006/relationships/chart" Target="../charts/chart41.xml"/></Relationships>
</file>

<file path=ppt/slides/_rels/slide282.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282.xml"/><Relationship Id="rId3" Type="http://schemas.openxmlformats.org/officeDocument/2006/relationships/chart" Target="../charts/chart42.xml"/></Relationships>
</file>

<file path=ppt/slides/_rels/slide283.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283.xml"/><Relationship Id="rId3" Type="http://schemas.openxmlformats.org/officeDocument/2006/relationships/chart" Target="../charts/chart43.xml"/></Relationships>
</file>

<file path=ppt/slides/_rels/slide284.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284.xml"/><Relationship Id="rId3" Type="http://schemas.openxmlformats.org/officeDocument/2006/relationships/chart" Target="../charts/chart44.xml"/></Relationships>
</file>

<file path=ppt/slides/_rels/slide285.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285.xml"/><Relationship Id="rId3" Type="http://schemas.openxmlformats.org/officeDocument/2006/relationships/chart" Target="../charts/chart45.xml"/><Relationship Id="rId4" Type="http://schemas.openxmlformats.org/officeDocument/2006/relationships/chart" Target="../charts/chart46.xml"/><Relationship Id="rId5" Type="http://schemas.openxmlformats.org/officeDocument/2006/relationships/chart" Target="../charts/chart47.xml"/></Relationships>
</file>

<file path=ppt/slides/_rels/slide286.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286.xml"/><Relationship Id="rId3" Type="http://schemas.openxmlformats.org/officeDocument/2006/relationships/chart" Target="../charts/chart48.xml"/><Relationship Id="rId4" Type="http://schemas.openxmlformats.org/officeDocument/2006/relationships/chart" Target="../charts/chart49.xml"/></Relationships>
</file>

<file path=ppt/slides/_rels/slide287.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287.xml"/><Relationship Id="rId3" Type="http://schemas.openxmlformats.org/officeDocument/2006/relationships/chart" Target="../charts/chart50.xml"/><Relationship Id="rId4" Type="http://schemas.openxmlformats.org/officeDocument/2006/relationships/chart" Target="../charts/chart51.xml"/></Relationships>
</file>

<file path=ppt/slides/_rels/slide288.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288.xml"/><Relationship Id="rId3" Type="http://schemas.openxmlformats.org/officeDocument/2006/relationships/chart" Target="../charts/chart52.xml"/></Relationships>
</file>

<file path=ppt/slides/_rels/slide289.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289.xml"/><Relationship Id="rId3" Type="http://schemas.openxmlformats.org/officeDocument/2006/relationships/chart" Target="../charts/chart53.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29.xml"/><Relationship Id="rId3" Type="http://schemas.openxmlformats.org/officeDocument/2006/relationships/image" Target="../media/image4.png"/></Relationships>
</file>

<file path=ppt/slides/_rels/slide290.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290.xml"/></Relationships>
</file>

<file path=ppt/slides/_rels/slide291.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291.xml"/><Relationship Id="rId3" Type="http://schemas.openxmlformats.org/officeDocument/2006/relationships/chart" Target="../charts/chart54.xml"/></Relationships>
</file>

<file path=ppt/slides/_rels/slide292.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292.xml"/><Relationship Id="rId3" Type="http://schemas.openxmlformats.org/officeDocument/2006/relationships/chart" Target="../charts/chart55.xml"/></Relationships>
</file>

<file path=ppt/slides/_rels/slide293.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293.xml"/><Relationship Id="rId3" Type="http://schemas.openxmlformats.org/officeDocument/2006/relationships/chart" Target="../charts/chart56.xml"/><Relationship Id="rId4" Type="http://schemas.openxmlformats.org/officeDocument/2006/relationships/chart" Target="../charts/chart57.xml"/><Relationship Id="rId9" Type="http://schemas.openxmlformats.org/officeDocument/2006/relationships/chart" Target="../charts/chart62.xml"/><Relationship Id="rId5" Type="http://schemas.openxmlformats.org/officeDocument/2006/relationships/chart" Target="../charts/chart58.xml"/><Relationship Id="rId6" Type="http://schemas.openxmlformats.org/officeDocument/2006/relationships/chart" Target="../charts/chart59.xml"/><Relationship Id="rId7" Type="http://schemas.openxmlformats.org/officeDocument/2006/relationships/chart" Target="../charts/chart60.xml"/><Relationship Id="rId8" Type="http://schemas.openxmlformats.org/officeDocument/2006/relationships/chart" Target="../charts/chart61.xml"/><Relationship Id="rId11" Type="http://schemas.openxmlformats.org/officeDocument/2006/relationships/chart" Target="../charts/chart64.xml"/><Relationship Id="rId10" Type="http://schemas.openxmlformats.org/officeDocument/2006/relationships/chart" Target="../charts/chart63.xml"/><Relationship Id="rId13" Type="http://schemas.openxmlformats.org/officeDocument/2006/relationships/chart" Target="../charts/chart66.xml"/><Relationship Id="rId12" Type="http://schemas.openxmlformats.org/officeDocument/2006/relationships/chart" Target="../charts/chart65.xml"/><Relationship Id="rId14" Type="http://schemas.openxmlformats.org/officeDocument/2006/relationships/chart" Target="../charts/chart67.xml"/></Relationships>
</file>

<file path=ppt/slides/_rels/slide294.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294.xml"/></Relationships>
</file>

<file path=ppt/slides/_rels/slide295.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295.xml"/><Relationship Id="rId3" Type="http://schemas.openxmlformats.org/officeDocument/2006/relationships/chart" Target="../charts/chart68.xml"/><Relationship Id="rId4" Type="http://schemas.openxmlformats.org/officeDocument/2006/relationships/chart" Target="../charts/chart69.xml"/><Relationship Id="rId5" Type="http://schemas.openxmlformats.org/officeDocument/2006/relationships/chart" Target="../charts/chart70.xml"/></Relationships>
</file>

<file path=ppt/slides/_rels/slide296.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296.xml"/><Relationship Id="rId3" Type="http://schemas.openxmlformats.org/officeDocument/2006/relationships/chart" Target="../charts/chart71.xml"/><Relationship Id="rId4" Type="http://schemas.openxmlformats.org/officeDocument/2006/relationships/chart" Target="../charts/chart72.xml"/><Relationship Id="rId5" Type="http://schemas.openxmlformats.org/officeDocument/2006/relationships/chart" Target="../charts/chart73.xml"/></Relationships>
</file>

<file path=ppt/slides/_rels/slide297.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297.xml"/><Relationship Id="rId3" Type="http://schemas.openxmlformats.org/officeDocument/2006/relationships/chart" Target="../charts/chart74.xml"/><Relationship Id="rId4" Type="http://schemas.openxmlformats.org/officeDocument/2006/relationships/chart" Target="../charts/chart75.xml"/><Relationship Id="rId5" Type="http://schemas.openxmlformats.org/officeDocument/2006/relationships/chart" Target="../charts/chart76.xml"/><Relationship Id="rId6" Type="http://schemas.openxmlformats.org/officeDocument/2006/relationships/chart" Target="../charts/chart77.xml"/></Relationships>
</file>

<file path=ppt/slides/_rels/slide298.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298.xml"/><Relationship Id="rId3" Type="http://schemas.openxmlformats.org/officeDocument/2006/relationships/chart" Target="../charts/chart78.xml"/><Relationship Id="rId4" Type="http://schemas.openxmlformats.org/officeDocument/2006/relationships/chart" Target="../charts/chart79.xml"/><Relationship Id="rId5" Type="http://schemas.openxmlformats.org/officeDocument/2006/relationships/chart" Target="../charts/chart80.xml"/><Relationship Id="rId6" Type="http://schemas.openxmlformats.org/officeDocument/2006/relationships/chart" Target="../charts/chart81.xml"/><Relationship Id="rId7" Type="http://schemas.openxmlformats.org/officeDocument/2006/relationships/chart" Target="../charts/chart82.xml"/></Relationships>
</file>

<file path=ppt/slides/_rels/slide299.xml.rels><?xml version="1.0" encoding="UTF-8" standalone="yes"?><Relationships xmlns="http://schemas.openxmlformats.org/package/2006/relationships"><Relationship Id="rId1" Type="http://schemas.openxmlformats.org/officeDocument/2006/relationships/slideLayout" Target="../slideLayouts/slideLayout23.xml"/><Relationship Id="rId2" Type="http://schemas.openxmlformats.org/officeDocument/2006/relationships/notesSlide" Target="../notesSlides/notesSlide299.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3.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30.xml"/></Relationships>
</file>

<file path=ppt/slides/_rels/slide300.xml.rels><?xml version="1.0" encoding="UTF-8" standalone="yes"?><Relationships xmlns="http://schemas.openxmlformats.org/package/2006/relationships"><Relationship Id="rId1" Type="http://schemas.openxmlformats.org/officeDocument/2006/relationships/slideLayout" Target="../slideLayouts/slideLayout24.xml"/><Relationship Id="rId2" Type="http://schemas.openxmlformats.org/officeDocument/2006/relationships/notesSlide" Target="../notesSlides/notesSlide300.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31.xml"/><Relationship Id="rId3" Type="http://schemas.openxmlformats.org/officeDocument/2006/relationships/image" Target="../media/image13.png"/><Relationship Id="rId4" Type="http://schemas.openxmlformats.org/officeDocument/2006/relationships/image" Target="../media/image14.png"/></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32.xml"/><Relationship Id="rId3" Type="http://schemas.openxmlformats.org/officeDocument/2006/relationships/image" Target="../media/image7.png"/><Relationship Id="rId4" Type="http://schemas.openxmlformats.org/officeDocument/2006/relationships/image" Target="../media/image12.png"/></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33.xm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17.xml"/><Relationship Id="rId2" Type="http://schemas.openxmlformats.org/officeDocument/2006/relationships/notesSlide" Target="../notesSlides/notesSlide34.xml"/></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35.xml"/><Relationship Id="rId3" Type="http://schemas.openxmlformats.org/officeDocument/2006/relationships/image" Target="../media/image5.png"/></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17.xml"/><Relationship Id="rId2" Type="http://schemas.openxmlformats.org/officeDocument/2006/relationships/notesSlide" Target="../notesSlides/notesSlide36.xm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37.xml"/><Relationship Id="rId3" Type="http://schemas.openxmlformats.org/officeDocument/2006/relationships/image" Target="../media/image5.png"/></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17.xml"/><Relationship Id="rId2" Type="http://schemas.openxmlformats.org/officeDocument/2006/relationships/notesSlide" Target="../notesSlides/notesSlide38.xm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39.xml"/><Relationship Id="rId3" Type="http://schemas.openxmlformats.org/officeDocument/2006/relationships/image" Target="../media/image5.png"/></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4.xml"/><Relationship Id="rId2" Type="http://schemas.openxmlformats.org/officeDocument/2006/relationships/notesSlide" Target="../notesSlides/notesSlide4.xml"/></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17.xml"/><Relationship Id="rId2" Type="http://schemas.openxmlformats.org/officeDocument/2006/relationships/notesSlide" Target="../notesSlides/notesSlide40.xm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41.xml"/><Relationship Id="rId3" Type="http://schemas.openxmlformats.org/officeDocument/2006/relationships/image" Target="../media/image5.png"/></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42.xml"/></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43.xml"/></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44.xml"/></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17.xml"/><Relationship Id="rId2" Type="http://schemas.openxmlformats.org/officeDocument/2006/relationships/notesSlide" Target="../notesSlides/notesSlide45.xml"/><Relationship Id="rId3" Type="http://schemas.openxmlformats.org/officeDocument/2006/relationships/image" Target="../media/image5.png"/></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46.xml"/><Relationship Id="rId3" Type="http://schemas.openxmlformats.org/officeDocument/2006/relationships/image" Target="../media/image5.png"/></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17.xml"/><Relationship Id="rId2" Type="http://schemas.openxmlformats.org/officeDocument/2006/relationships/notesSlide" Target="../notesSlides/notesSlide47.xml"/><Relationship Id="rId3" Type="http://schemas.openxmlformats.org/officeDocument/2006/relationships/image" Target="../media/image5.png"/></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48.xml"/><Relationship Id="rId3" Type="http://schemas.openxmlformats.org/officeDocument/2006/relationships/image" Target="../media/image5.png"/></Relationships>
</file>

<file path=ppt/slides/_rels/slide49.xml.rels><?xml version="1.0" encoding="UTF-8" standalone="yes"?><Relationships xmlns="http://schemas.openxmlformats.org/package/2006/relationships"><Relationship Id="rId1" Type="http://schemas.openxmlformats.org/officeDocument/2006/relationships/slideLayout" Target="../slideLayouts/slideLayout17.xml"/><Relationship Id="rId2" Type="http://schemas.openxmlformats.org/officeDocument/2006/relationships/notesSlide" Target="../notesSlides/notesSlide49.xml"/><Relationship Id="rId3" Type="http://schemas.openxmlformats.org/officeDocument/2006/relationships/image" Target="../media/image5.png"/></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5.xml"/></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50.xml"/><Relationship Id="rId3" Type="http://schemas.openxmlformats.org/officeDocument/2006/relationships/image" Target="../media/image5.png"/></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51.xml"/></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17.xml"/><Relationship Id="rId2" Type="http://schemas.openxmlformats.org/officeDocument/2006/relationships/notesSlide" Target="../notesSlides/notesSlide52.xml"/></Relationships>
</file>

<file path=ppt/slides/_rels/slide53.xml.rels><?xml version="1.0" encoding="UTF-8" standalone="yes"?><Relationships xmlns="http://schemas.openxmlformats.org/package/2006/relationships"><Relationship Id="rId1" Type="http://schemas.openxmlformats.org/officeDocument/2006/relationships/slideLayout" Target="../slideLayouts/slideLayout17.xml"/><Relationship Id="rId2" Type="http://schemas.openxmlformats.org/officeDocument/2006/relationships/notesSlide" Target="../notesSlides/notesSlide53.xml"/></Relationships>
</file>

<file path=ppt/slides/_rels/slide54.xml.rels><?xml version="1.0" encoding="UTF-8" standalone="yes"?><Relationships xmlns="http://schemas.openxmlformats.org/package/2006/relationships"><Relationship Id="rId1" Type="http://schemas.openxmlformats.org/officeDocument/2006/relationships/slideLayout" Target="../slideLayouts/slideLayout17.xml"/><Relationship Id="rId2" Type="http://schemas.openxmlformats.org/officeDocument/2006/relationships/notesSlide" Target="../notesSlides/notesSlide54.xml"/></Relationships>
</file>

<file path=ppt/slides/_rels/slide55.xml.rels><?xml version="1.0" encoding="UTF-8" standalone="yes"?><Relationships xmlns="http://schemas.openxmlformats.org/package/2006/relationships"><Relationship Id="rId1" Type="http://schemas.openxmlformats.org/officeDocument/2006/relationships/slideLayout" Target="../slideLayouts/slideLayout17.xml"/><Relationship Id="rId2" Type="http://schemas.openxmlformats.org/officeDocument/2006/relationships/notesSlide" Target="../notesSlides/notesSlide55.xml"/></Relationships>
</file>

<file path=ppt/slides/_rels/slide56.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56.xml"/></Relationships>
</file>

<file path=ppt/slides/_rels/slide57.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57.xml"/></Relationships>
</file>

<file path=ppt/slides/_rels/slide58.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58.xml"/></Relationships>
</file>

<file path=ppt/slides/_rels/slide59.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59.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6.xml"/></Relationships>
</file>

<file path=ppt/slides/_rels/slide60.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60.xml"/></Relationships>
</file>

<file path=ppt/slides/_rels/slide61.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61.xml"/></Relationships>
</file>

<file path=ppt/slides/_rels/slide62.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62.xml"/></Relationships>
</file>

<file path=ppt/slides/_rels/slide63.xml.rels><?xml version="1.0" encoding="UTF-8" standalone="yes"?><Relationships xmlns="http://schemas.openxmlformats.org/package/2006/relationships"><Relationship Id="rId1" Type="http://schemas.openxmlformats.org/officeDocument/2006/relationships/slideLayout" Target="../slideLayouts/slideLayout17.xml"/><Relationship Id="rId2" Type="http://schemas.openxmlformats.org/officeDocument/2006/relationships/notesSlide" Target="../notesSlides/notesSlide63.xml"/></Relationships>
</file>

<file path=ppt/slides/_rels/slide64.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64.xml"/><Relationship Id="rId3" Type="http://schemas.openxmlformats.org/officeDocument/2006/relationships/image" Target="../media/image5.png"/></Relationships>
</file>

<file path=ppt/slides/_rels/slide65.xml.rels><?xml version="1.0" encoding="UTF-8" standalone="yes"?><Relationships xmlns="http://schemas.openxmlformats.org/package/2006/relationships"><Relationship Id="rId1" Type="http://schemas.openxmlformats.org/officeDocument/2006/relationships/slideLayout" Target="../slideLayouts/slideLayout17.xml"/><Relationship Id="rId2" Type="http://schemas.openxmlformats.org/officeDocument/2006/relationships/notesSlide" Target="../notesSlides/notesSlide65.xml"/></Relationships>
</file>

<file path=ppt/slides/_rels/slide66.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66.xml"/><Relationship Id="rId3" Type="http://schemas.openxmlformats.org/officeDocument/2006/relationships/image" Target="../media/image5.png"/></Relationships>
</file>

<file path=ppt/slides/_rels/slide67.xml.rels><?xml version="1.0" encoding="UTF-8" standalone="yes"?><Relationships xmlns="http://schemas.openxmlformats.org/package/2006/relationships"><Relationship Id="rId1" Type="http://schemas.openxmlformats.org/officeDocument/2006/relationships/slideLayout" Target="../slideLayouts/slideLayout17.xml"/><Relationship Id="rId2" Type="http://schemas.openxmlformats.org/officeDocument/2006/relationships/notesSlide" Target="../notesSlides/notesSlide67.xml"/></Relationships>
</file>

<file path=ppt/slides/_rels/slide68.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68.xml"/><Relationship Id="rId3" Type="http://schemas.openxmlformats.org/officeDocument/2006/relationships/image" Target="../media/image5.png"/></Relationships>
</file>

<file path=ppt/slides/_rels/slide69.xml.rels><?xml version="1.0" encoding="UTF-8" standalone="yes"?><Relationships xmlns="http://schemas.openxmlformats.org/package/2006/relationships"><Relationship Id="rId1" Type="http://schemas.openxmlformats.org/officeDocument/2006/relationships/slideLayout" Target="../slideLayouts/slideLayout17.xml"/><Relationship Id="rId2" Type="http://schemas.openxmlformats.org/officeDocument/2006/relationships/notesSlide" Target="../notesSlides/notesSlide69.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7.xml"/></Relationships>
</file>

<file path=ppt/slides/_rels/slide70.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70.xml"/><Relationship Id="rId3" Type="http://schemas.openxmlformats.org/officeDocument/2006/relationships/image" Target="../media/image5.png"/></Relationships>
</file>

<file path=ppt/slides/_rels/slide71.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71.xml"/></Relationships>
</file>

<file path=ppt/slides/_rels/slide72.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72.xml"/><Relationship Id="rId3" Type="http://schemas.openxmlformats.org/officeDocument/2006/relationships/image" Target="../media/image5.png"/></Relationships>
</file>

<file path=ppt/slides/_rels/slide73.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73.xml"/><Relationship Id="rId3" Type="http://schemas.openxmlformats.org/officeDocument/2006/relationships/image" Target="../media/image5.png"/></Relationships>
</file>

<file path=ppt/slides/_rels/slide74.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74.xml"/><Relationship Id="rId3" Type="http://schemas.openxmlformats.org/officeDocument/2006/relationships/image" Target="../media/image5.png"/></Relationships>
</file>

<file path=ppt/slides/_rels/slide75.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75.xml"/></Relationships>
</file>

<file path=ppt/slides/_rels/slide76.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76.xml"/></Relationships>
</file>

<file path=ppt/slides/_rels/slide77.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77.xml"/></Relationships>
</file>

<file path=ppt/slides/_rels/slide78.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78.xml"/></Relationships>
</file>

<file path=ppt/slides/_rels/slide79.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79.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8.xml"/></Relationships>
</file>

<file path=ppt/slides/_rels/slide80.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80.xml"/></Relationships>
</file>

<file path=ppt/slides/_rels/slide81.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81.xml"/><Relationship Id="rId3" Type="http://schemas.openxmlformats.org/officeDocument/2006/relationships/image" Target="../media/image4.png"/></Relationships>
</file>

<file path=ppt/slides/_rels/slide82.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82.xml"/><Relationship Id="rId3" Type="http://schemas.openxmlformats.org/officeDocument/2006/relationships/image" Target="../media/image4.png"/></Relationships>
</file>

<file path=ppt/slides/_rels/slide83.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83.xml"/><Relationship Id="rId3" Type="http://schemas.openxmlformats.org/officeDocument/2006/relationships/image" Target="../media/image4.png"/></Relationships>
</file>

<file path=ppt/slides/_rels/slide84.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84.xml"/><Relationship Id="rId3" Type="http://schemas.openxmlformats.org/officeDocument/2006/relationships/image" Target="../media/image4.png"/></Relationships>
</file>

<file path=ppt/slides/_rels/slide85.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85.xml"/><Relationship Id="rId3" Type="http://schemas.openxmlformats.org/officeDocument/2006/relationships/image" Target="../media/image4.png"/></Relationships>
</file>

<file path=ppt/slides/_rels/slide86.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86.xml"/><Relationship Id="rId3" Type="http://schemas.openxmlformats.org/officeDocument/2006/relationships/image" Target="../media/image4.png"/></Relationships>
</file>

<file path=ppt/slides/_rels/slide87.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87.xml"/><Relationship Id="rId3" Type="http://schemas.openxmlformats.org/officeDocument/2006/relationships/image" Target="../media/image4.png"/></Relationships>
</file>

<file path=ppt/slides/_rels/slide88.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88.xml"/></Relationships>
</file>

<file path=ppt/slides/_rels/slide89.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89.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notesSlide" Target="../notesSlides/notesSlide9.xml"/><Relationship Id="rId3" Type="http://schemas.openxmlformats.org/officeDocument/2006/relationships/image" Target="../media/image8.png"/></Relationships>
</file>

<file path=ppt/slides/_rels/slide90.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90.xml"/></Relationships>
</file>

<file path=ppt/slides/_rels/slide91.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91.xml"/></Relationships>
</file>

<file path=ppt/slides/_rels/slide92.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92.xml"/></Relationships>
</file>

<file path=ppt/slides/_rels/slide93.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93.xml"/></Relationships>
</file>

<file path=ppt/slides/_rels/slide94.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94.xml"/></Relationships>
</file>

<file path=ppt/slides/_rels/slide95.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95.xml"/></Relationships>
</file>

<file path=ppt/slides/_rels/slide96.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96.xml"/></Relationships>
</file>

<file path=ppt/slides/_rels/slide97.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97.xml"/></Relationships>
</file>

<file path=ppt/slides/_rels/slide98.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98.xml"/></Relationships>
</file>

<file path=ppt/slides/_rels/slide99.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99.xml"/></Relationships>
</file>

<file path=ppt/slides/slide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64" name="Shape 164"/>
        <p:cNvGrpSpPr/>
        <p:nvPr/>
      </p:nvGrpSpPr>
      <p:grpSpPr>
        <a:xfrm>
          <a:off x="0" y="0"/>
          <a:ext cx="0" cy="0"/>
          <a:chOff x="0" y="0"/>
          <a:chExt cx="0" cy="0"/>
        </a:xfrm>
      </p:grpSpPr>
      <p:sp>
        <p:nvSpPr>
          <p:cNvPr id="165" name="Google Shape;165;p1"/>
          <p:cNvSpPr txBox="1"/>
          <p:nvPr>
            <p:ph type="ctrTitle"/>
          </p:nvPr>
        </p:nvSpPr>
        <p:spPr>
          <a:xfrm>
            <a:off x="979016" y="2240280"/>
            <a:ext cx="10176664" cy="2697480"/>
          </a:xfrm>
          <a:prstGeom prst="rect">
            <a:avLst/>
          </a:prstGeom>
          <a:noFill/>
          <a:ln>
            <a:noFill/>
          </a:ln>
        </p:spPr>
        <p:txBody>
          <a:bodyPr anchorCtr="0" anchor="b" bIns="0" lIns="0" spcFirstLastPara="1" rIns="0" wrap="square" tIns="0">
            <a:normAutofit/>
          </a:bodyPr>
          <a:lstStyle/>
          <a:p>
            <a:pPr indent="0" lvl="0" marL="0" rtl="0" algn="ctr">
              <a:lnSpc>
                <a:spcPct val="90000"/>
              </a:lnSpc>
              <a:spcBef>
                <a:spcPts val="0"/>
              </a:spcBef>
              <a:spcAft>
                <a:spcPts val="0"/>
              </a:spcAft>
              <a:buClr>
                <a:schemeClr val="lt1"/>
              </a:buClr>
              <a:buSzPts val="7200"/>
              <a:buFont typeface="Arial"/>
              <a:buNone/>
            </a:pPr>
            <a:r>
              <a:rPr lang="en-US"/>
              <a:t>Title Slide</a:t>
            </a:r>
            <a:endParaRPr/>
          </a:p>
        </p:txBody>
      </p:sp>
      <p:sp>
        <p:nvSpPr>
          <p:cNvPr id="166" name="Google Shape;166;p1"/>
          <p:cNvSpPr txBox="1"/>
          <p:nvPr>
            <p:ph idx="1" type="subTitle"/>
          </p:nvPr>
        </p:nvSpPr>
        <p:spPr>
          <a:xfrm>
            <a:off x="979016" y="5262879"/>
            <a:ext cx="10176664" cy="701041"/>
          </a:xfrm>
          <a:prstGeom prst="rect">
            <a:avLst/>
          </a:prstGeom>
          <a:noFill/>
          <a:ln>
            <a:noFill/>
          </a:ln>
        </p:spPr>
        <p:txBody>
          <a:bodyPr anchorCtr="0" anchor="t" bIns="0" lIns="0" spcFirstLastPara="1" rIns="0" wrap="square" tIns="0">
            <a:normAutofit/>
          </a:bodyPr>
          <a:lstStyle/>
          <a:p>
            <a:pPr indent="0" lvl="0" marL="0" rtl="0" algn="ctr">
              <a:lnSpc>
                <a:spcPct val="90000"/>
              </a:lnSpc>
              <a:spcBef>
                <a:spcPts val="0"/>
              </a:spcBef>
              <a:spcAft>
                <a:spcPts val="0"/>
              </a:spcAft>
              <a:buSzPts val="2400"/>
              <a:buNone/>
            </a:pPr>
            <a:r>
              <a:rPr lang="en-US"/>
              <a:t>Click to add the presentation subtitle</a:t>
            </a:r>
            <a:endParaRPr/>
          </a:p>
        </p:txBody>
      </p:sp>
      <p:sp>
        <p:nvSpPr>
          <p:cNvPr id="167" name="Google Shape;167;p1"/>
          <p:cNvSpPr txBox="1"/>
          <p:nvPr>
            <p:ph idx="12" type="sldNum"/>
          </p:nvPr>
        </p:nvSpPr>
        <p:spPr>
          <a:xfrm>
            <a:off x="10690860" y="6349068"/>
            <a:ext cx="963882" cy="251764"/>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
</file>

<file path=ppt/slides/slide1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42" name="Shape 442"/>
        <p:cNvGrpSpPr/>
        <p:nvPr/>
      </p:nvGrpSpPr>
      <p:grpSpPr>
        <a:xfrm>
          <a:off x="0" y="0"/>
          <a:ext cx="0" cy="0"/>
          <a:chOff x="0" y="0"/>
          <a:chExt cx="0" cy="0"/>
        </a:xfrm>
      </p:grpSpPr>
      <p:sp>
        <p:nvSpPr>
          <p:cNvPr id="443" name="Google Shape;443;p10"/>
          <p:cNvSpPr txBox="1"/>
          <p:nvPr>
            <p:ph type="title"/>
          </p:nvPr>
        </p:nvSpPr>
        <p:spPr>
          <a:xfrm>
            <a:off x="571018" y="365126"/>
            <a:ext cx="7717576" cy="578772"/>
          </a:xfrm>
          <a:prstGeom prst="rect">
            <a:avLst/>
          </a:prstGeom>
          <a:noFill/>
          <a:ln>
            <a:noFill/>
          </a:ln>
        </p:spPr>
        <p:txBody>
          <a:bodyPr anchorCtr="0" anchor="b" bIns="0" lIns="0" spcFirstLastPara="1" rIns="0" wrap="square" tIns="0">
            <a:normAutofit/>
          </a:bodyPr>
          <a:lstStyle/>
          <a:p>
            <a:pPr indent="0" lvl="0" marL="0" rtl="0" algn="l">
              <a:lnSpc>
                <a:spcPct val="90000"/>
              </a:lnSpc>
              <a:spcBef>
                <a:spcPts val="0"/>
              </a:spcBef>
              <a:spcAft>
                <a:spcPts val="0"/>
              </a:spcAft>
              <a:buClr>
                <a:schemeClr val="accent1"/>
              </a:buClr>
              <a:buSzPts val="2800"/>
              <a:buFont typeface="Arial"/>
              <a:buNone/>
            </a:pPr>
            <a:r>
              <a:rPr lang="en-US"/>
              <a:t>Impact Slide – Three Columns + RHS Highlight</a:t>
            </a:r>
            <a:endParaRPr/>
          </a:p>
        </p:txBody>
      </p:sp>
      <p:sp>
        <p:nvSpPr>
          <p:cNvPr id="444" name="Google Shape;444;p10"/>
          <p:cNvSpPr txBox="1"/>
          <p:nvPr>
            <p:ph idx="12" type="sldNum"/>
          </p:nvPr>
        </p:nvSpPr>
        <p:spPr>
          <a:xfrm>
            <a:off x="10690860" y="6349068"/>
            <a:ext cx="963882" cy="251764"/>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sp>
        <p:nvSpPr>
          <p:cNvPr id="445" name="Google Shape;445;p10"/>
          <p:cNvSpPr txBox="1"/>
          <p:nvPr/>
        </p:nvSpPr>
        <p:spPr>
          <a:xfrm>
            <a:off x="571017" y="1823710"/>
            <a:ext cx="3075008" cy="333569"/>
          </a:xfrm>
          <a:prstGeom prst="rect">
            <a:avLst/>
          </a:prstGeom>
          <a:noFill/>
          <a:ln>
            <a:noFill/>
          </a:ln>
        </p:spPr>
        <p:txBody>
          <a:bodyPr anchorCtr="0" anchor="b" bIns="0" lIns="0" spcFirstLastPara="1" rIns="0" wrap="square" tIns="0">
            <a:noAutofit/>
          </a:bodyPr>
          <a:lstStyle/>
          <a:p>
            <a:pPr indent="0" lvl="3" marL="0" marR="0" rtl="0" algn="l">
              <a:spcBef>
                <a:spcPts val="0"/>
              </a:spcBef>
              <a:spcAft>
                <a:spcPts val="0"/>
              </a:spcAft>
              <a:buNone/>
            </a:pPr>
            <a:r>
              <a:rPr b="0" i="0" lang="en-US" sz="1800" u="none" cap="none" strike="noStrike">
                <a:solidFill>
                  <a:schemeClr val="accent1"/>
                </a:solidFill>
                <a:latin typeface="Arial"/>
                <a:ea typeface="Arial"/>
                <a:cs typeface="Arial"/>
                <a:sym typeface="Arial"/>
              </a:rPr>
              <a:t>Input Column</a:t>
            </a:r>
            <a:endParaRPr/>
          </a:p>
        </p:txBody>
      </p:sp>
      <p:cxnSp>
        <p:nvCxnSpPr>
          <p:cNvPr id="446" name="Google Shape;446;p10"/>
          <p:cNvCxnSpPr/>
          <p:nvPr/>
        </p:nvCxnSpPr>
        <p:spPr>
          <a:xfrm>
            <a:off x="571017" y="2249879"/>
            <a:ext cx="3468548" cy="0"/>
          </a:xfrm>
          <a:prstGeom prst="straightConnector1">
            <a:avLst/>
          </a:prstGeom>
          <a:noFill/>
          <a:ln cap="rnd" cmpd="sng" w="15875">
            <a:solidFill>
              <a:srgbClr val="9B9B9B"/>
            </a:solidFill>
            <a:prstDash val="dot"/>
            <a:round/>
            <a:headEnd len="sm" w="sm" type="none"/>
            <a:tailEnd len="med" w="med" type="oval"/>
          </a:ln>
        </p:spPr>
      </p:cxnSp>
      <p:sp>
        <p:nvSpPr>
          <p:cNvPr id="447" name="Google Shape;447;p10"/>
          <p:cNvSpPr/>
          <p:nvPr/>
        </p:nvSpPr>
        <p:spPr>
          <a:xfrm>
            <a:off x="571017" y="2397472"/>
            <a:ext cx="3352801" cy="1908310"/>
          </a:xfrm>
          <a:prstGeom prst="rect">
            <a:avLst/>
          </a:prstGeom>
          <a:noFill/>
          <a:ln>
            <a:noFill/>
          </a:ln>
        </p:spPr>
        <p:txBody>
          <a:bodyPr anchorCtr="0" anchor="t" bIns="0" lIns="0" spcFirstLastPara="1" rIns="0" wrap="square" tIns="0">
            <a:noAutofit/>
          </a:bodyPr>
          <a:lstStyle/>
          <a:p>
            <a:pPr indent="-216000" lvl="1" marL="324000" marR="0" rtl="0" algn="l">
              <a:spcBef>
                <a:spcPts val="0"/>
              </a:spcBef>
              <a:spcAft>
                <a:spcPts val="0"/>
              </a:spcAft>
              <a:buClr>
                <a:schemeClr val="accent1"/>
              </a:buClr>
              <a:buSzPts val="1300"/>
              <a:buFont typeface="Trebuchet MS"/>
              <a:buChar char="•"/>
            </a:pPr>
            <a:r>
              <a:rPr b="0" i="0" lang="en-US" sz="1300" u="none" cap="none" strike="noStrike">
                <a:solidFill>
                  <a:schemeClr val="dk1"/>
                </a:solidFill>
                <a:latin typeface="Arial"/>
                <a:ea typeface="Arial"/>
                <a:cs typeface="Arial"/>
                <a:sym typeface="Arial"/>
              </a:rPr>
              <a:t>Lorem ipsum dolor sit amet, consectetur adipiscing elit. Curabitur purus dui, euismod</a:t>
            </a:r>
            <a:endParaRPr/>
          </a:p>
          <a:p>
            <a:pPr indent="-216000" lvl="1" marL="324000" marR="0" rtl="0" algn="l">
              <a:spcBef>
                <a:spcPts val="0"/>
              </a:spcBef>
              <a:spcAft>
                <a:spcPts val="0"/>
              </a:spcAft>
              <a:buClr>
                <a:schemeClr val="accent1"/>
              </a:buClr>
              <a:buSzPts val="1300"/>
              <a:buFont typeface="Trebuchet MS"/>
              <a:buChar char="•"/>
            </a:pPr>
            <a:r>
              <a:rPr b="0" i="0" lang="en-US" sz="1300" u="none" cap="none" strike="noStrike">
                <a:solidFill>
                  <a:schemeClr val="dk1"/>
                </a:solidFill>
                <a:latin typeface="Arial"/>
                <a:ea typeface="Arial"/>
                <a:cs typeface="Arial"/>
                <a:sym typeface="Arial"/>
              </a:rPr>
              <a:t>Lorem ipsum dolor sit amet, consectetur adipiscing elit. Curabitur purus dui, euismod</a:t>
            </a:r>
            <a:endParaRPr/>
          </a:p>
          <a:p>
            <a:pPr indent="-216000" lvl="1" marL="324000" marR="0" rtl="0" algn="l">
              <a:spcBef>
                <a:spcPts val="0"/>
              </a:spcBef>
              <a:spcAft>
                <a:spcPts val="0"/>
              </a:spcAft>
              <a:buClr>
                <a:schemeClr val="accent1"/>
              </a:buClr>
              <a:buSzPts val="1300"/>
              <a:buFont typeface="Trebuchet MS"/>
              <a:buChar char="•"/>
            </a:pPr>
            <a:r>
              <a:rPr b="0" i="0" lang="en-US" sz="1300" u="none" cap="none" strike="noStrike">
                <a:solidFill>
                  <a:schemeClr val="dk1"/>
                </a:solidFill>
                <a:latin typeface="Arial"/>
                <a:ea typeface="Arial"/>
                <a:cs typeface="Arial"/>
                <a:sym typeface="Arial"/>
              </a:rPr>
              <a:t>Lorem ipsum dolor sit amet, consectetur adipiscing elit. Curabitur purus dui, euismod</a:t>
            </a:r>
            <a:endParaRPr/>
          </a:p>
        </p:txBody>
      </p:sp>
      <p:sp>
        <p:nvSpPr>
          <p:cNvPr id="448" name="Google Shape;448;p10"/>
          <p:cNvSpPr txBox="1"/>
          <p:nvPr/>
        </p:nvSpPr>
        <p:spPr>
          <a:xfrm>
            <a:off x="4298065" y="1823710"/>
            <a:ext cx="3075008" cy="333569"/>
          </a:xfrm>
          <a:prstGeom prst="rect">
            <a:avLst/>
          </a:prstGeom>
          <a:noFill/>
          <a:ln>
            <a:noFill/>
          </a:ln>
        </p:spPr>
        <p:txBody>
          <a:bodyPr anchorCtr="0" anchor="b" bIns="0" lIns="0" spcFirstLastPara="1" rIns="0" wrap="square" tIns="0">
            <a:noAutofit/>
          </a:bodyPr>
          <a:lstStyle/>
          <a:p>
            <a:pPr indent="0" lvl="3" marL="0" marR="0" rtl="0" algn="l">
              <a:spcBef>
                <a:spcPts val="0"/>
              </a:spcBef>
              <a:spcAft>
                <a:spcPts val="0"/>
              </a:spcAft>
              <a:buNone/>
            </a:pPr>
            <a:r>
              <a:rPr b="0" i="0" lang="en-US" sz="1800" u="none" cap="none" strike="noStrike">
                <a:solidFill>
                  <a:schemeClr val="accent1"/>
                </a:solidFill>
                <a:latin typeface="Arial"/>
                <a:ea typeface="Arial"/>
                <a:cs typeface="Arial"/>
                <a:sym typeface="Arial"/>
              </a:rPr>
              <a:t>Input Column</a:t>
            </a:r>
            <a:endParaRPr/>
          </a:p>
        </p:txBody>
      </p:sp>
      <p:cxnSp>
        <p:nvCxnSpPr>
          <p:cNvPr id="449" name="Google Shape;449;p10"/>
          <p:cNvCxnSpPr/>
          <p:nvPr/>
        </p:nvCxnSpPr>
        <p:spPr>
          <a:xfrm>
            <a:off x="4298065" y="2249879"/>
            <a:ext cx="3468548" cy="0"/>
          </a:xfrm>
          <a:prstGeom prst="straightConnector1">
            <a:avLst/>
          </a:prstGeom>
          <a:noFill/>
          <a:ln cap="rnd" cmpd="sng" w="15875">
            <a:solidFill>
              <a:srgbClr val="9B9B9B"/>
            </a:solidFill>
            <a:prstDash val="dot"/>
            <a:round/>
            <a:headEnd len="sm" w="sm" type="none"/>
            <a:tailEnd len="med" w="med" type="oval"/>
          </a:ln>
        </p:spPr>
      </p:cxnSp>
      <p:sp>
        <p:nvSpPr>
          <p:cNvPr id="450" name="Google Shape;450;p10"/>
          <p:cNvSpPr/>
          <p:nvPr/>
        </p:nvSpPr>
        <p:spPr>
          <a:xfrm>
            <a:off x="4298065" y="2397472"/>
            <a:ext cx="3352801" cy="1908310"/>
          </a:xfrm>
          <a:prstGeom prst="rect">
            <a:avLst/>
          </a:prstGeom>
          <a:noFill/>
          <a:ln>
            <a:noFill/>
          </a:ln>
        </p:spPr>
        <p:txBody>
          <a:bodyPr anchorCtr="0" anchor="t" bIns="0" lIns="0" spcFirstLastPara="1" rIns="0" wrap="square" tIns="0">
            <a:noAutofit/>
          </a:bodyPr>
          <a:lstStyle/>
          <a:p>
            <a:pPr indent="-216000" lvl="1" marL="324000" marR="0" rtl="0" algn="l">
              <a:spcBef>
                <a:spcPts val="0"/>
              </a:spcBef>
              <a:spcAft>
                <a:spcPts val="0"/>
              </a:spcAft>
              <a:buClr>
                <a:schemeClr val="accent1"/>
              </a:buClr>
              <a:buSzPts val="1300"/>
              <a:buFont typeface="Trebuchet MS"/>
              <a:buChar char="•"/>
            </a:pPr>
            <a:r>
              <a:rPr b="0" i="0" lang="en-US" sz="1300" u="none" cap="none" strike="noStrike">
                <a:solidFill>
                  <a:schemeClr val="dk1"/>
                </a:solidFill>
                <a:latin typeface="Arial"/>
                <a:ea typeface="Arial"/>
                <a:cs typeface="Arial"/>
                <a:sym typeface="Arial"/>
              </a:rPr>
              <a:t>Lorem ipsum dolor sit amet, consectetur adipiscing elit. Curabitur purus dui, euismod</a:t>
            </a:r>
            <a:endParaRPr/>
          </a:p>
          <a:p>
            <a:pPr indent="-216000" lvl="1" marL="324000" marR="0" rtl="0" algn="l">
              <a:spcBef>
                <a:spcPts val="0"/>
              </a:spcBef>
              <a:spcAft>
                <a:spcPts val="0"/>
              </a:spcAft>
              <a:buClr>
                <a:schemeClr val="accent1"/>
              </a:buClr>
              <a:buSzPts val="1300"/>
              <a:buFont typeface="Trebuchet MS"/>
              <a:buChar char="•"/>
            </a:pPr>
            <a:r>
              <a:rPr b="0" i="0" lang="en-US" sz="1300" u="none" cap="none" strike="noStrike">
                <a:solidFill>
                  <a:schemeClr val="dk1"/>
                </a:solidFill>
                <a:latin typeface="Arial"/>
                <a:ea typeface="Arial"/>
                <a:cs typeface="Arial"/>
                <a:sym typeface="Arial"/>
              </a:rPr>
              <a:t>Lorem ipsum dolor sit amet, consectetur adipiscing elit. Curabitur purus dui, euismod</a:t>
            </a:r>
            <a:endParaRPr/>
          </a:p>
          <a:p>
            <a:pPr indent="-216000" lvl="1" marL="324000" marR="0" rtl="0" algn="l">
              <a:spcBef>
                <a:spcPts val="0"/>
              </a:spcBef>
              <a:spcAft>
                <a:spcPts val="0"/>
              </a:spcAft>
              <a:buClr>
                <a:schemeClr val="accent1"/>
              </a:buClr>
              <a:buSzPts val="1300"/>
              <a:buFont typeface="Trebuchet MS"/>
              <a:buChar char="•"/>
            </a:pPr>
            <a:r>
              <a:rPr b="0" i="0" lang="en-US" sz="1300" u="none" cap="none" strike="noStrike">
                <a:solidFill>
                  <a:schemeClr val="dk1"/>
                </a:solidFill>
                <a:latin typeface="Arial"/>
                <a:ea typeface="Arial"/>
                <a:cs typeface="Arial"/>
                <a:sym typeface="Arial"/>
              </a:rPr>
              <a:t>Lorem ipsum dolor sit amet, consectetur adipiscing elit. Curabitur purus dui, euismod</a:t>
            </a:r>
            <a:endParaRPr/>
          </a:p>
        </p:txBody>
      </p:sp>
      <p:pic>
        <p:nvPicPr>
          <p:cNvPr descr="Open hand with plant with solid fill" id="451" name="Google Shape;451;p10"/>
          <p:cNvPicPr preferRelativeResize="0"/>
          <p:nvPr/>
        </p:nvPicPr>
        <p:blipFill rotWithShape="1">
          <a:blip r:embed="rId3">
            <a:alphaModFix/>
          </a:blip>
          <a:srcRect b="0" l="0" r="0" t="0"/>
          <a:stretch/>
        </p:blipFill>
        <p:spPr>
          <a:xfrm>
            <a:off x="9986632" y="969403"/>
            <a:ext cx="956034" cy="956034"/>
          </a:xfrm>
          <a:prstGeom prst="rect">
            <a:avLst/>
          </a:prstGeom>
          <a:noFill/>
          <a:ln>
            <a:noFill/>
          </a:ln>
        </p:spPr>
      </p:pic>
      <p:sp>
        <p:nvSpPr>
          <p:cNvPr id="452" name="Google Shape;452;p10"/>
          <p:cNvSpPr txBox="1"/>
          <p:nvPr/>
        </p:nvSpPr>
        <p:spPr>
          <a:xfrm>
            <a:off x="8991600" y="1823710"/>
            <a:ext cx="2907174" cy="333569"/>
          </a:xfrm>
          <a:prstGeom prst="rect">
            <a:avLst/>
          </a:prstGeom>
          <a:noFill/>
          <a:ln>
            <a:noFill/>
          </a:ln>
        </p:spPr>
        <p:txBody>
          <a:bodyPr anchorCtr="0" anchor="b" bIns="0" lIns="0" spcFirstLastPara="1" rIns="0" wrap="square" tIns="0">
            <a:noAutofit/>
          </a:bodyPr>
          <a:lstStyle/>
          <a:p>
            <a:pPr indent="0" lvl="3" marL="0" marR="0" rtl="0" algn="l">
              <a:spcBef>
                <a:spcPts val="0"/>
              </a:spcBef>
              <a:spcAft>
                <a:spcPts val="0"/>
              </a:spcAft>
              <a:buNone/>
            </a:pPr>
            <a:r>
              <a:rPr b="0" i="0" lang="en-US" sz="1800" u="none" cap="none" strike="noStrike">
                <a:solidFill>
                  <a:schemeClr val="accent4"/>
                </a:solidFill>
                <a:latin typeface="Arial"/>
                <a:ea typeface="Arial"/>
                <a:cs typeface="Arial"/>
                <a:sym typeface="Arial"/>
              </a:rPr>
              <a:t>Impact</a:t>
            </a:r>
            <a:endParaRPr/>
          </a:p>
        </p:txBody>
      </p:sp>
      <p:cxnSp>
        <p:nvCxnSpPr>
          <p:cNvPr id="453" name="Google Shape;453;p10"/>
          <p:cNvCxnSpPr/>
          <p:nvPr/>
        </p:nvCxnSpPr>
        <p:spPr>
          <a:xfrm>
            <a:off x="9022080" y="2249879"/>
            <a:ext cx="2888269" cy="0"/>
          </a:xfrm>
          <a:prstGeom prst="straightConnector1">
            <a:avLst/>
          </a:prstGeom>
          <a:noFill/>
          <a:ln cap="rnd" cmpd="sng" w="15875">
            <a:solidFill>
              <a:schemeClr val="lt1"/>
            </a:solidFill>
            <a:prstDash val="dot"/>
            <a:round/>
            <a:headEnd len="sm" w="sm" type="none"/>
            <a:tailEnd len="med" w="med" type="oval"/>
          </a:ln>
        </p:spPr>
      </p:cxnSp>
      <p:sp>
        <p:nvSpPr>
          <p:cNvPr id="454" name="Google Shape;454;p10"/>
          <p:cNvSpPr/>
          <p:nvPr/>
        </p:nvSpPr>
        <p:spPr>
          <a:xfrm>
            <a:off x="8991600" y="2397471"/>
            <a:ext cx="2934181" cy="3702387"/>
          </a:xfrm>
          <a:prstGeom prst="rect">
            <a:avLst/>
          </a:prstGeom>
          <a:noFill/>
          <a:ln>
            <a:noFill/>
          </a:ln>
        </p:spPr>
        <p:txBody>
          <a:bodyPr anchorCtr="0" anchor="t" bIns="0" lIns="0" spcFirstLastPara="1" rIns="0" wrap="square" tIns="0">
            <a:noAutofit/>
          </a:bodyPr>
          <a:lstStyle/>
          <a:p>
            <a:pPr indent="0" lvl="1" marL="0" marR="0" rtl="0" algn="l">
              <a:spcBef>
                <a:spcPts val="0"/>
              </a:spcBef>
              <a:spcAft>
                <a:spcPts val="0"/>
              </a:spcAft>
              <a:buNone/>
            </a:pPr>
            <a:r>
              <a:rPr b="0" i="0" lang="en-US" sz="1600" u="none" cap="none" strike="noStrike">
                <a:solidFill>
                  <a:schemeClr val="lt1"/>
                </a:solidFill>
                <a:latin typeface="Arial"/>
                <a:ea typeface="Arial"/>
                <a:cs typeface="Arial"/>
                <a:sym typeface="Arial"/>
              </a:rPr>
              <a:t>Lorem ipsum dolor sit amet, consectetur adipiscing elit. Curabitur purus dui, euismodLorem ipsum dolor sit amet, consectetur adipiscing elit. Curabitur purus dui, euismo. Lorem ipsum dolor sit amet, consectetur adipiscing elit. Curabitur purus dui, euismod</a:t>
            </a:r>
            <a:endParaRPr/>
          </a:p>
          <a:p>
            <a:pPr indent="0" lvl="1" marL="108000" marR="0" rtl="0" algn="l">
              <a:spcBef>
                <a:spcPts val="0"/>
              </a:spcBef>
              <a:spcAft>
                <a:spcPts val="0"/>
              </a:spcAft>
              <a:buNone/>
            </a:pPr>
            <a:r>
              <a:t/>
            </a:r>
            <a:endParaRPr b="0" i="0" sz="1600" u="none" cap="none" strike="noStrike">
              <a:solidFill>
                <a:schemeClr val="lt1"/>
              </a:solidFill>
              <a:latin typeface="Arial"/>
              <a:ea typeface="Arial"/>
              <a:cs typeface="Arial"/>
              <a:sym typeface="Arial"/>
            </a:endParaRPr>
          </a:p>
        </p:txBody>
      </p:sp>
      <p:sp>
        <p:nvSpPr>
          <p:cNvPr id="455" name="Google Shape;455;p10"/>
          <p:cNvSpPr txBox="1"/>
          <p:nvPr/>
        </p:nvSpPr>
        <p:spPr>
          <a:xfrm>
            <a:off x="571017" y="4431736"/>
            <a:ext cx="3075008" cy="333569"/>
          </a:xfrm>
          <a:prstGeom prst="rect">
            <a:avLst/>
          </a:prstGeom>
          <a:noFill/>
          <a:ln>
            <a:noFill/>
          </a:ln>
        </p:spPr>
        <p:txBody>
          <a:bodyPr anchorCtr="0" anchor="b" bIns="0" lIns="0" spcFirstLastPara="1" rIns="0" wrap="square" tIns="0">
            <a:noAutofit/>
          </a:bodyPr>
          <a:lstStyle/>
          <a:p>
            <a:pPr indent="0" lvl="3" marL="0" marR="0" rtl="0" algn="l">
              <a:spcBef>
                <a:spcPts val="0"/>
              </a:spcBef>
              <a:spcAft>
                <a:spcPts val="0"/>
              </a:spcAft>
              <a:buNone/>
            </a:pPr>
            <a:r>
              <a:rPr b="0" i="0" lang="en-US" sz="1800" u="none" cap="none" strike="noStrike">
                <a:solidFill>
                  <a:schemeClr val="accent1"/>
                </a:solidFill>
                <a:latin typeface="Arial"/>
                <a:ea typeface="Arial"/>
                <a:cs typeface="Arial"/>
                <a:sym typeface="Arial"/>
              </a:rPr>
              <a:t>Input Column</a:t>
            </a:r>
            <a:endParaRPr/>
          </a:p>
        </p:txBody>
      </p:sp>
      <p:cxnSp>
        <p:nvCxnSpPr>
          <p:cNvPr id="456" name="Google Shape;456;p10"/>
          <p:cNvCxnSpPr/>
          <p:nvPr/>
        </p:nvCxnSpPr>
        <p:spPr>
          <a:xfrm>
            <a:off x="571017" y="4857905"/>
            <a:ext cx="7195596" cy="0"/>
          </a:xfrm>
          <a:prstGeom prst="straightConnector1">
            <a:avLst/>
          </a:prstGeom>
          <a:noFill/>
          <a:ln cap="rnd" cmpd="sng" w="15875">
            <a:solidFill>
              <a:srgbClr val="9B9B9B"/>
            </a:solidFill>
            <a:prstDash val="dot"/>
            <a:round/>
            <a:headEnd len="sm" w="sm" type="none"/>
            <a:tailEnd len="med" w="med" type="oval"/>
          </a:ln>
        </p:spPr>
      </p:cxnSp>
      <p:sp>
        <p:nvSpPr>
          <p:cNvPr id="457" name="Google Shape;457;p10"/>
          <p:cNvSpPr/>
          <p:nvPr/>
        </p:nvSpPr>
        <p:spPr>
          <a:xfrm>
            <a:off x="571017" y="5005498"/>
            <a:ext cx="7323302" cy="886012"/>
          </a:xfrm>
          <a:prstGeom prst="rect">
            <a:avLst/>
          </a:prstGeom>
          <a:noFill/>
          <a:ln>
            <a:noFill/>
          </a:ln>
        </p:spPr>
        <p:txBody>
          <a:bodyPr anchorCtr="0" anchor="t" bIns="0" lIns="0" spcFirstLastPara="1" rIns="0" wrap="square" tIns="0">
            <a:noAutofit/>
          </a:bodyPr>
          <a:lstStyle/>
          <a:p>
            <a:pPr indent="-216000" lvl="1" marL="324000" marR="0" rtl="0" algn="l">
              <a:spcBef>
                <a:spcPts val="0"/>
              </a:spcBef>
              <a:spcAft>
                <a:spcPts val="0"/>
              </a:spcAft>
              <a:buClr>
                <a:schemeClr val="accent1"/>
              </a:buClr>
              <a:buSzPts val="1300"/>
              <a:buFont typeface="Trebuchet MS"/>
              <a:buChar char="•"/>
            </a:pPr>
            <a:r>
              <a:rPr b="0" i="0" lang="en-US" sz="1300" u="none" cap="none" strike="noStrike">
                <a:solidFill>
                  <a:schemeClr val="dk1"/>
                </a:solidFill>
                <a:latin typeface="Arial"/>
                <a:ea typeface="Arial"/>
                <a:cs typeface="Arial"/>
                <a:sym typeface="Arial"/>
              </a:rPr>
              <a:t>Lorem ipsum dolor sit amet, consectetur adipiscing elit. Curabitur purus dui, euismod</a:t>
            </a:r>
            <a:endParaRPr/>
          </a:p>
          <a:p>
            <a:pPr indent="-216000" lvl="1" marL="324000" marR="0" rtl="0" algn="l">
              <a:spcBef>
                <a:spcPts val="0"/>
              </a:spcBef>
              <a:spcAft>
                <a:spcPts val="0"/>
              </a:spcAft>
              <a:buClr>
                <a:schemeClr val="accent1"/>
              </a:buClr>
              <a:buSzPts val="1300"/>
              <a:buFont typeface="Trebuchet MS"/>
              <a:buChar char="•"/>
            </a:pPr>
            <a:r>
              <a:rPr b="0" i="0" lang="en-US" sz="1300" u="none" cap="none" strike="noStrike">
                <a:solidFill>
                  <a:schemeClr val="dk1"/>
                </a:solidFill>
                <a:latin typeface="Arial"/>
                <a:ea typeface="Arial"/>
                <a:cs typeface="Arial"/>
                <a:sym typeface="Arial"/>
              </a:rPr>
              <a:t>Lorem ipsum dolor sit amet, consectetur adipiscing elit. Curabitur purus dui, euismod</a:t>
            </a:r>
            <a:endParaRPr/>
          </a:p>
          <a:p>
            <a:pPr indent="-216000" lvl="1" marL="324000" marR="0" rtl="0" algn="l">
              <a:spcBef>
                <a:spcPts val="0"/>
              </a:spcBef>
              <a:spcAft>
                <a:spcPts val="0"/>
              </a:spcAft>
              <a:buClr>
                <a:schemeClr val="accent1"/>
              </a:buClr>
              <a:buSzPts val="1300"/>
              <a:buFont typeface="Trebuchet MS"/>
              <a:buChar char="•"/>
            </a:pPr>
            <a:r>
              <a:rPr b="0" i="0" lang="en-US" sz="1300" u="none" cap="none" strike="noStrike">
                <a:solidFill>
                  <a:schemeClr val="dk1"/>
                </a:solidFill>
                <a:latin typeface="Arial"/>
                <a:ea typeface="Arial"/>
                <a:cs typeface="Arial"/>
                <a:sym typeface="Arial"/>
              </a:rPr>
              <a:t>Lorem ipsum dolor sit amet, consectetur adipiscing elit. Curabitur purus dui, euismod</a:t>
            </a:r>
            <a:endParaRPr/>
          </a:p>
        </p:txBody>
      </p:sp>
    </p:spTree>
  </p:cSld>
  <p:clrMapOvr>
    <a:masterClrMapping/>
  </p:clrMapOvr>
</p:sld>
</file>

<file path=ppt/slides/slide10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070" name="Shape 3070"/>
        <p:cNvGrpSpPr/>
        <p:nvPr/>
      </p:nvGrpSpPr>
      <p:grpSpPr>
        <a:xfrm>
          <a:off x="0" y="0"/>
          <a:ext cx="0" cy="0"/>
          <a:chOff x="0" y="0"/>
          <a:chExt cx="0" cy="0"/>
        </a:xfrm>
      </p:grpSpPr>
      <p:sp>
        <p:nvSpPr>
          <p:cNvPr id="3071" name="Google Shape;3071;p100"/>
          <p:cNvSpPr/>
          <p:nvPr/>
        </p:nvSpPr>
        <p:spPr>
          <a:xfrm>
            <a:off x="0" y="5143983"/>
            <a:ext cx="12039600" cy="266217"/>
          </a:xfrm>
          <a:prstGeom prst="rightArrow">
            <a:avLst>
              <a:gd fmla="val 50000" name="adj1"/>
              <a:gd fmla="val 50000" name="adj2"/>
            </a:avLst>
          </a:prstGeom>
          <a:solidFill>
            <a:srgbClr val="BCBCBC"/>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3072" name="Google Shape;3072;p100"/>
          <p:cNvSpPr txBox="1"/>
          <p:nvPr>
            <p:ph type="title"/>
          </p:nvPr>
        </p:nvSpPr>
        <p:spPr>
          <a:xfrm>
            <a:off x="571018" y="365126"/>
            <a:ext cx="11049964" cy="578772"/>
          </a:xfrm>
          <a:prstGeom prst="rect">
            <a:avLst/>
          </a:prstGeom>
          <a:noFill/>
          <a:ln>
            <a:noFill/>
          </a:ln>
        </p:spPr>
        <p:txBody>
          <a:bodyPr anchorCtr="0" anchor="b" bIns="0" lIns="0" spcFirstLastPara="1" rIns="0" wrap="square" tIns="0">
            <a:normAutofit/>
          </a:bodyPr>
          <a:lstStyle/>
          <a:p>
            <a:pPr indent="0" lvl="0" marL="0" rtl="0" algn="l">
              <a:lnSpc>
                <a:spcPct val="90000"/>
              </a:lnSpc>
              <a:spcBef>
                <a:spcPts val="0"/>
              </a:spcBef>
              <a:spcAft>
                <a:spcPts val="0"/>
              </a:spcAft>
              <a:buClr>
                <a:schemeClr val="accent1"/>
              </a:buClr>
              <a:buSzPts val="2800"/>
              <a:buFont typeface="Arial"/>
              <a:buNone/>
            </a:pPr>
            <a:r>
              <a:rPr lang="en-US"/>
              <a:t>Timeline Slide – Three Milestones</a:t>
            </a:r>
            <a:endParaRPr/>
          </a:p>
        </p:txBody>
      </p:sp>
      <p:sp>
        <p:nvSpPr>
          <p:cNvPr id="3073" name="Google Shape;3073;p100"/>
          <p:cNvSpPr txBox="1"/>
          <p:nvPr>
            <p:ph idx="12" type="sldNum"/>
          </p:nvPr>
        </p:nvSpPr>
        <p:spPr>
          <a:xfrm>
            <a:off x="10690860" y="6349068"/>
            <a:ext cx="963882" cy="251764"/>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grpSp>
        <p:nvGrpSpPr>
          <p:cNvPr id="3074" name="Google Shape;3074;p100"/>
          <p:cNvGrpSpPr/>
          <p:nvPr/>
        </p:nvGrpSpPr>
        <p:grpSpPr>
          <a:xfrm>
            <a:off x="491613" y="4855752"/>
            <a:ext cx="806847" cy="854896"/>
            <a:chOff x="491613" y="1355731"/>
            <a:chExt cx="2037331" cy="2158658"/>
          </a:xfrm>
        </p:grpSpPr>
        <p:sp>
          <p:nvSpPr>
            <p:cNvPr id="3075" name="Google Shape;3075;p100"/>
            <p:cNvSpPr/>
            <p:nvPr/>
          </p:nvSpPr>
          <p:spPr>
            <a:xfrm>
              <a:off x="491613" y="1475969"/>
              <a:ext cx="2037331" cy="2038420"/>
            </a:xfrm>
            <a:prstGeom prst="ellipse">
              <a:avLst/>
            </a:prstGeom>
            <a:solidFill>
              <a:schemeClr val="accent3"/>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3076" name="Google Shape;3076;p100"/>
            <p:cNvSpPr/>
            <p:nvPr/>
          </p:nvSpPr>
          <p:spPr>
            <a:xfrm>
              <a:off x="491613" y="1355731"/>
              <a:ext cx="2037331" cy="2038420"/>
            </a:xfrm>
            <a:prstGeom prst="ellipse">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grpSp>
      <p:grpSp>
        <p:nvGrpSpPr>
          <p:cNvPr id="3077" name="Google Shape;3077;p100"/>
          <p:cNvGrpSpPr/>
          <p:nvPr/>
        </p:nvGrpSpPr>
        <p:grpSpPr>
          <a:xfrm>
            <a:off x="4524783" y="4855752"/>
            <a:ext cx="806847" cy="854896"/>
            <a:chOff x="491613" y="1355731"/>
            <a:chExt cx="2037331" cy="2158658"/>
          </a:xfrm>
        </p:grpSpPr>
        <p:sp>
          <p:nvSpPr>
            <p:cNvPr id="3078" name="Google Shape;3078;p100"/>
            <p:cNvSpPr/>
            <p:nvPr/>
          </p:nvSpPr>
          <p:spPr>
            <a:xfrm>
              <a:off x="491613" y="1475969"/>
              <a:ext cx="2037331" cy="2038420"/>
            </a:xfrm>
            <a:prstGeom prst="ellipse">
              <a:avLst/>
            </a:prstGeom>
            <a:solidFill>
              <a:schemeClr val="accent3"/>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3079" name="Google Shape;3079;p100"/>
            <p:cNvSpPr/>
            <p:nvPr/>
          </p:nvSpPr>
          <p:spPr>
            <a:xfrm>
              <a:off x="491613" y="1355731"/>
              <a:ext cx="2037331" cy="2038420"/>
            </a:xfrm>
            <a:prstGeom prst="ellipse">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grpSp>
      <p:grpSp>
        <p:nvGrpSpPr>
          <p:cNvPr id="3080" name="Google Shape;3080;p100"/>
          <p:cNvGrpSpPr/>
          <p:nvPr/>
        </p:nvGrpSpPr>
        <p:grpSpPr>
          <a:xfrm>
            <a:off x="8557952" y="4855752"/>
            <a:ext cx="806847" cy="854896"/>
            <a:chOff x="491613" y="1355731"/>
            <a:chExt cx="2037331" cy="2158658"/>
          </a:xfrm>
        </p:grpSpPr>
        <p:sp>
          <p:nvSpPr>
            <p:cNvPr id="3081" name="Google Shape;3081;p100"/>
            <p:cNvSpPr/>
            <p:nvPr/>
          </p:nvSpPr>
          <p:spPr>
            <a:xfrm>
              <a:off x="491613" y="1475969"/>
              <a:ext cx="2037331" cy="2038420"/>
            </a:xfrm>
            <a:prstGeom prst="ellipse">
              <a:avLst/>
            </a:prstGeom>
            <a:solidFill>
              <a:schemeClr val="accent3"/>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3082" name="Google Shape;3082;p100"/>
            <p:cNvSpPr/>
            <p:nvPr/>
          </p:nvSpPr>
          <p:spPr>
            <a:xfrm>
              <a:off x="491613" y="1355731"/>
              <a:ext cx="2037331" cy="2038420"/>
            </a:xfrm>
            <a:prstGeom prst="ellipse">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grpSp>
      <p:cxnSp>
        <p:nvCxnSpPr>
          <p:cNvPr id="3083" name="Google Shape;3083;p100"/>
          <p:cNvCxnSpPr/>
          <p:nvPr/>
        </p:nvCxnSpPr>
        <p:spPr>
          <a:xfrm rot="10800000">
            <a:off x="895036" y="2280213"/>
            <a:ext cx="0" cy="2939970"/>
          </a:xfrm>
          <a:prstGeom prst="straightConnector1">
            <a:avLst/>
          </a:prstGeom>
          <a:noFill/>
          <a:ln cap="flat" cmpd="sng" w="28575">
            <a:solidFill>
              <a:srgbClr val="ABABAB"/>
            </a:solidFill>
            <a:prstDash val="solid"/>
            <a:miter lim="8000"/>
            <a:headEnd len="sm" w="sm" type="none"/>
            <a:tailEnd len="med" w="med" type="oval"/>
          </a:ln>
        </p:spPr>
      </p:cxnSp>
      <p:sp>
        <p:nvSpPr>
          <p:cNvPr id="3084" name="Google Shape;3084;p100"/>
          <p:cNvSpPr/>
          <p:nvPr/>
        </p:nvSpPr>
        <p:spPr>
          <a:xfrm>
            <a:off x="895036" y="2289129"/>
            <a:ext cx="2734010" cy="486138"/>
          </a:xfrm>
          <a:prstGeom prst="doubleWave">
            <a:avLst>
              <a:gd fmla="val 6250" name="adj1"/>
              <a:gd fmla="val 0" name="adj2"/>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800">
                <a:solidFill>
                  <a:schemeClr val="lt1"/>
                </a:solidFill>
                <a:latin typeface="Arial"/>
                <a:ea typeface="Arial"/>
                <a:cs typeface="Arial"/>
                <a:sym typeface="Arial"/>
              </a:rPr>
              <a:t>Date</a:t>
            </a:r>
            <a:endParaRPr/>
          </a:p>
        </p:txBody>
      </p:sp>
      <p:sp>
        <p:nvSpPr>
          <p:cNvPr id="3085" name="Google Shape;3085;p100"/>
          <p:cNvSpPr txBox="1"/>
          <p:nvPr/>
        </p:nvSpPr>
        <p:spPr>
          <a:xfrm>
            <a:off x="1078743" y="2818895"/>
            <a:ext cx="2550303" cy="281770"/>
          </a:xfrm>
          <a:prstGeom prst="rect">
            <a:avLst/>
          </a:prstGeom>
          <a:noFill/>
          <a:ln>
            <a:noFill/>
          </a:ln>
        </p:spPr>
        <p:txBody>
          <a:bodyPr anchorCtr="0" anchor="b" bIns="0" lIns="0" spcFirstLastPara="1" rIns="0" wrap="square" tIns="0">
            <a:normAutofit/>
          </a:bodyPr>
          <a:lstStyle/>
          <a:p>
            <a:pPr indent="0" lvl="0" marL="0" marR="0" rtl="0" algn="l">
              <a:spcBef>
                <a:spcPts val="0"/>
              </a:spcBef>
              <a:spcAft>
                <a:spcPts val="0"/>
              </a:spcAft>
              <a:buNone/>
            </a:pPr>
            <a:r>
              <a:rPr b="1" lang="en-US" sz="1600">
                <a:solidFill>
                  <a:schemeClr val="accent1"/>
                </a:solidFill>
                <a:latin typeface="Arial"/>
                <a:ea typeface="Arial"/>
                <a:cs typeface="Arial"/>
                <a:sym typeface="Arial"/>
              </a:rPr>
              <a:t>Header</a:t>
            </a:r>
            <a:endParaRPr b="1" sz="2000">
              <a:solidFill>
                <a:schemeClr val="accent1"/>
              </a:solidFill>
              <a:latin typeface="Arial"/>
              <a:ea typeface="Arial"/>
              <a:cs typeface="Arial"/>
              <a:sym typeface="Arial"/>
            </a:endParaRPr>
          </a:p>
        </p:txBody>
      </p:sp>
      <p:sp>
        <p:nvSpPr>
          <p:cNvPr id="3086" name="Google Shape;3086;p100"/>
          <p:cNvSpPr txBox="1"/>
          <p:nvPr/>
        </p:nvSpPr>
        <p:spPr>
          <a:xfrm>
            <a:off x="1078744" y="3158394"/>
            <a:ext cx="2550304" cy="1679823"/>
          </a:xfrm>
          <a:prstGeom prst="rect">
            <a:avLst/>
          </a:prstGeom>
          <a:noFill/>
          <a:ln>
            <a:noFill/>
          </a:ln>
        </p:spPr>
        <p:txBody>
          <a:bodyPr anchorCtr="0" anchor="t" bIns="0" lIns="0" spcFirstLastPara="1" rIns="0" wrap="square" tIns="0">
            <a:normAutofit fontScale="85000" lnSpcReduction="20000"/>
          </a:bodyPr>
          <a:lstStyle/>
          <a:p>
            <a:pPr indent="0" lvl="0" marL="0" marR="0" rtl="0" algn="l">
              <a:spcBef>
                <a:spcPts val="0"/>
              </a:spcBef>
              <a:spcAft>
                <a:spcPts val="0"/>
              </a:spcAft>
              <a:buNone/>
            </a:pPr>
            <a:r>
              <a:rPr lang="en-US" sz="1400">
                <a:solidFill>
                  <a:schemeClr val="dk1"/>
                </a:solidFill>
                <a:latin typeface="Arial"/>
                <a:ea typeface="Arial"/>
                <a:cs typeface="Arial"/>
                <a:sym typeface="Arial"/>
              </a:rPr>
              <a:t>Lorem ipsum dolor sit amet, consectetur adipiscing elit. Ut tempor, quam et mattis pulvinar, mauris ligula suscipit arcu, sed elementum diam leo at magna. Curabitur maximus sodales massa, eu bibendum dui bibendum vel. Suspendisse potenti. Aliquam et lorem elementum, venenatis turpis sed, maximus lacus. Integer eu purus sed magna mollis congue. </a:t>
            </a:r>
            <a:endParaRPr/>
          </a:p>
        </p:txBody>
      </p:sp>
      <p:cxnSp>
        <p:nvCxnSpPr>
          <p:cNvPr id="3087" name="Google Shape;3087;p100"/>
          <p:cNvCxnSpPr/>
          <p:nvPr/>
        </p:nvCxnSpPr>
        <p:spPr>
          <a:xfrm rot="10800000">
            <a:off x="4923026" y="2280213"/>
            <a:ext cx="0" cy="2939970"/>
          </a:xfrm>
          <a:prstGeom prst="straightConnector1">
            <a:avLst/>
          </a:prstGeom>
          <a:noFill/>
          <a:ln cap="flat" cmpd="sng" w="28575">
            <a:solidFill>
              <a:srgbClr val="ABABAB"/>
            </a:solidFill>
            <a:prstDash val="solid"/>
            <a:miter lim="8000"/>
            <a:headEnd len="sm" w="sm" type="none"/>
            <a:tailEnd len="med" w="med" type="oval"/>
          </a:ln>
        </p:spPr>
      </p:cxnSp>
      <p:sp>
        <p:nvSpPr>
          <p:cNvPr id="3088" name="Google Shape;3088;p100"/>
          <p:cNvSpPr/>
          <p:nvPr/>
        </p:nvSpPr>
        <p:spPr>
          <a:xfrm>
            <a:off x="4923026" y="2289129"/>
            <a:ext cx="2734010" cy="486138"/>
          </a:xfrm>
          <a:prstGeom prst="doubleWave">
            <a:avLst>
              <a:gd fmla="val 6250" name="adj1"/>
              <a:gd fmla="val 0" name="adj2"/>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800">
                <a:solidFill>
                  <a:schemeClr val="lt1"/>
                </a:solidFill>
                <a:latin typeface="Arial"/>
                <a:ea typeface="Arial"/>
                <a:cs typeface="Arial"/>
                <a:sym typeface="Arial"/>
              </a:rPr>
              <a:t>Date</a:t>
            </a:r>
            <a:endParaRPr/>
          </a:p>
        </p:txBody>
      </p:sp>
      <p:sp>
        <p:nvSpPr>
          <p:cNvPr id="3089" name="Google Shape;3089;p100"/>
          <p:cNvSpPr txBox="1"/>
          <p:nvPr/>
        </p:nvSpPr>
        <p:spPr>
          <a:xfrm>
            <a:off x="5106731" y="2818895"/>
            <a:ext cx="2550303" cy="281770"/>
          </a:xfrm>
          <a:prstGeom prst="rect">
            <a:avLst/>
          </a:prstGeom>
          <a:noFill/>
          <a:ln>
            <a:noFill/>
          </a:ln>
        </p:spPr>
        <p:txBody>
          <a:bodyPr anchorCtr="0" anchor="b" bIns="0" lIns="0" spcFirstLastPara="1" rIns="0" wrap="square" tIns="0">
            <a:normAutofit/>
          </a:bodyPr>
          <a:lstStyle/>
          <a:p>
            <a:pPr indent="0" lvl="0" marL="0" marR="0" rtl="0" algn="l">
              <a:spcBef>
                <a:spcPts val="0"/>
              </a:spcBef>
              <a:spcAft>
                <a:spcPts val="0"/>
              </a:spcAft>
              <a:buNone/>
            </a:pPr>
            <a:r>
              <a:rPr b="1" lang="en-US" sz="1600">
                <a:solidFill>
                  <a:schemeClr val="accent1"/>
                </a:solidFill>
                <a:latin typeface="Arial"/>
                <a:ea typeface="Arial"/>
                <a:cs typeface="Arial"/>
                <a:sym typeface="Arial"/>
              </a:rPr>
              <a:t>Header</a:t>
            </a:r>
            <a:endParaRPr b="1" sz="2000">
              <a:solidFill>
                <a:schemeClr val="accent1"/>
              </a:solidFill>
              <a:latin typeface="Arial"/>
              <a:ea typeface="Arial"/>
              <a:cs typeface="Arial"/>
              <a:sym typeface="Arial"/>
            </a:endParaRPr>
          </a:p>
        </p:txBody>
      </p:sp>
      <p:sp>
        <p:nvSpPr>
          <p:cNvPr id="3090" name="Google Shape;3090;p100"/>
          <p:cNvSpPr txBox="1"/>
          <p:nvPr/>
        </p:nvSpPr>
        <p:spPr>
          <a:xfrm>
            <a:off x="5106732" y="3158394"/>
            <a:ext cx="2550304" cy="1679823"/>
          </a:xfrm>
          <a:prstGeom prst="rect">
            <a:avLst/>
          </a:prstGeom>
          <a:noFill/>
          <a:ln>
            <a:noFill/>
          </a:ln>
        </p:spPr>
        <p:txBody>
          <a:bodyPr anchorCtr="0" anchor="t" bIns="0" lIns="0" spcFirstLastPara="1" rIns="0" wrap="square" tIns="0">
            <a:normAutofit fontScale="85000" lnSpcReduction="20000"/>
          </a:bodyPr>
          <a:lstStyle/>
          <a:p>
            <a:pPr indent="0" lvl="0" marL="0" marR="0" rtl="0" algn="l">
              <a:spcBef>
                <a:spcPts val="0"/>
              </a:spcBef>
              <a:spcAft>
                <a:spcPts val="0"/>
              </a:spcAft>
              <a:buNone/>
            </a:pPr>
            <a:r>
              <a:rPr lang="en-US" sz="1400">
                <a:solidFill>
                  <a:schemeClr val="dk1"/>
                </a:solidFill>
                <a:latin typeface="Arial"/>
                <a:ea typeface="Arial"/>
                <a:cs typeface="Arial"/>
                <a:sym typeface="Arial"/>
              </a:rPr>
              <a:t>Lorem ipsum dolor sit amet, consectetur adipiscing elit. Ut tempor, quam et mattis pulvinar, mauris ligula suscipit arcu, sed elementum diam leo at magna. Curabitur maximus sodales massa, eu bibendum dui bibendum vel. Suspendisse potenti. Aliquam et lorem elementum, venenatis turpis sed, maximus lacus. Integer eu purus sed magna mollis congue. </a:t>
            </a:r>
            <a:endParaRPr/>
          </a:p>
        </p:txBody>
      </p:sp>
      <p:cxnSp>
        <p:nvCxnSpPr>
          <p:cNvPr id="3091" name="Google Shape;3091;p100"/>
          <p:cNvCxnSpPr/>
          <p:nvPr/>
        </p:nvCxnSpPr>
        <p:spPr>
          <a:xfrm rot="10800000">
            <a:off x="8966376" y="2280213"/>
            <a:ext cx="0" cy="2939970"/>
          </a:xfrm>
          <a:prstGeom prst="straightConnector1">
            <a:avLst/>
          </a:prstGeom>
          <a:noFill/>
          <a:ln cap="flat" cmpd="sng" w="28575">
            <a:solidFill>
              <a:srgbClr val="ABABAB"/>
            </a:solidFill>
            <a:prstDash val="solid"/>
            <a:miter lim="8000"/>
            <a:headEnd len="sm" w="sm" type="none"/>
            <a:tailEnd len="med" w="med" type="oval"/>
          </a:ln>
        </p:spPr>
      </p:cxnSp>
      <p:sp>
        <p:nvSpPr>
          <p:cNvPr id="3092" name="Google Shape;3092;p100"/>
          <p:cNvSpPr/>
          <p:nvPr/>
        </p:nvSpPr>
        <p:spPr>
          <a:xfrm>
            <a:off x="8966376" y="2289129"/>
            <a:ext cx="2734010" cy="486138"/>
          </a:xfrm>
          <a:prstGeom prst="doubleWave">
            <a:avLst>
              <a:gd fmla="val 6250" name="adj1"/>
              <a:gd fmla="val 0" name="adj2"/>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800">
                <a:solidFill>
                  <a:schemeClr val="lt1"/>
                </a:solidFill>
                <a:latin typeface="Arial"/>
                <a:ea typeface="Arial"/>
                <a:cs typeface="Arial"/>
                <a:sym typeface="Arial"/>
              </a:rPr>
              <a:t>Date</a:t>
            </a:r>
            <a:endParaRPr/>
          </a:p>
        </p:txBody>
      </p:sp>
      <p:sp>
        <p:nvSpPr>
          <p:cNvPr id="3093" name="Google Shape;3093;p100"/>
          <p:cNvSpPr txBox="1"/>
          <p:nvPr/>
        </p:nvSpPr>
        <p:spPr>
          <a:xfrm>
            <a:off x="9150081" y="2818895"/>
            <a:ext cx="2550303" cy="281770"/>
          </a:xfrm>
          <a:prstGeom prst="rect">
            <a:avLst/>
          </a:prstGeom>
          <a:noFill/>
          <a:ln>
            <a:noFill/>
          </a:ln>
        </p:spPr>
        <p:txBody>
          <a:bodyPr anchorCtr="0" anchor="b" bIns="0" lIns="0" spcFirstLastPara="1" rIns="0" wrap="square" tIns="0">
            <a:normAutofit/>
          </a:bodyPr>
          <a:lstStyle/>
          <a:p>
            <a:pPr indent="0" lvl="0" marL="0" marR="0" rtl="0" algn="l">
              <a:spcBef>
                <a:spcPts val="0"/>
              </a:spcBef>
              <a:spcAft>
                <a:spcPts val="0"/>
              </a:spcAft>
              <a:buNone/>
            </a:pPr>
            <a:r>
              <a:rPr b="1" lang="en-US" sz="1600">
                <a:solidFill>
                  <a:schemeClr val="accent1"/>
                </a:solidFill>
                <a:latin typeface="Arial"/>
                <a:ea typeface="Arial"/>
                <a:cs typeface="Arial"/>
                <a:sym typeface="Arial"/>
              </a:rPr>
              <a:t>Header</a:t>
            </a:r>
            <a:endParaRPr b="1" sz="2000">
              <a:solidFill>
                <a:schemeClr val="accent1"/>
              </a:solidFill>
              <a:latin typeface="Arial"/>
              <a:ea typeface="Arial"/>
              <a:cs typeface="Arial"/>
              <a:sym typeface="Arial"/>
            </a:endParaRPr>
          </a:p>
        </p:txBody>
      </p:sp>
      <p:sp>
        <p:nvSpPr>
          <p:cNvPr id="3094" name="Google Shape;3094;p100"/>
          <p:cNvSpPr txBox="1"/>
          <p:nvPr/>
        </p:nvSpPr>
        <p:spPr>
          <a:xfrm>
            <a:off x="9150082" y="3158394"/>
            <a:ext cx="2550304" cy="1679823"/>
          </a:xfrm>
          <a:prstGeom prst="rect">
            <a:avLst/>
          </a:prstGeom>
          <a:noFill/>
          <a:ln>
            <a:noFill/>
          </a:ln>
        </p:spPr>
        <p:txBody>
          <a:bodyPr anchorCtr="0" anchor="t" bIns="0" lIns="0" spcFirstLastPara="1" rIns="0" wrap="square" tIns="0">
            <a:normAutofit fontScale="85000" lnSpcReduction="20000"/>
          </a:bodyPr>
          <a:lstStyle/>
          <a:p>
            <a:pPr indent="0" lvl="0" marL="0" marR="0" rtl="0" algn="l">
              <a:spcBef>
                <a:spcPts val="0"/>
              </a:spcBef>
              <a:spcAft>
                <a:spcPts val="0"/>
              </a:spcAft>
              <a:buNone/>
            </a:pPr>
            <a:r>
              <a:rPr lang="en-US" sz="1400">
                <a:solidFill>
                  <a:schemeClr val="dk1"/>
                </a:solidFill>
                <a:latin typeface="Arial"/>
                <a:ea typeface="Arial"/>
                <a:cs typeface="Arial"/>
                <a:sym typeface="Arial"/>
              </a:rPr>
              <a:t>Lorem ipsum dolor sit amet, consectetur adipiscing elit. Ut tempor, quam et mattis pulvinar, mauris ligula suscipit arcu, sed elementum diam leo at magna. Curabitur maximus sodales massa, eu bibendum dui bibendum vel. Suspendisse potenti. Aliquam et lorem elementum, venenatis turpis sed, maximus lacus. Integer eu purus sed magna mollis congue. </a:t>
            </a:r>
            <a:endParaRPr/>
          </a:p>
        </p:txBody>
      </p:sp>
    </p:spTree>
  </p:cSld>
  <p:clrMapOvr>
    <a:masterClrMapping/>
  </p:clrMapOvr>
</p:sld>
</file>

<file path=ppt/slides/slide10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098" name="Shape 3098"/>
        <p:cNvGrpSpPr/>
        <p:nvPr/>
      </p:nvGrpSpPr>
      <p:grpSpPr>
        <a:xfrm>
          <a:off x="0" y="0"/>
          <a:ext cx="0" cy="0"/>
          <a:chOff x="0" y="0"/>
          <a:chExt cx="0" cy="0"/>
        </a:xfrm>
      </p:grpSpPr>
      <p:sp>
        <p:nvSpPr>
          <p:cNvPr id="3099" name="Google Shape;3099;p101"/>
          <p:cNvSpPr/>
          <p:nvPr/>
        </p:nvSpPr>
        <p:spPr>
          <a:xfrm>
            <a:off x="0" y="5143983"/>
            <a:ext cx="12039600" cy="266217"/>
          </a:xfrm>
          <a:prstGeom prst="rightArrow">
            <a:avLst>
              <a:gd fmla="val 50000" name="adj1"/>
              <a:gd fmla="val 50000" name="adj2"/>
            </a:avLst>
          </a:prstGeom>
          <a:solidFill>
            <a:srgbClr val="BCBCBC"/>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3100" name="Google Shape;3100;p101"/>
          <p:cNvSpPr txBox="1"/>
          <p:nvPr>
            <p:ph type="title"/>
          </p:nvPr>
        </p:nvSpPr>
        <p:spPr>
          <a:xfrm>
            <a:off x="571018" y="365126"/>
            <a:ext cx="11049964" cy="578772"/>
          </a:xfrm>
          <a:prstGeom prst="rect">
            <a:avLst/>
          </a:prstGeom>
          <a:noFill/>
          <a:ln>
            <a:noFill/>
          </a:ln>
        </p:spPr>
        <p:txBody>
          <a:bodyPr anchorCtr="0" anchor="b" bIns="0" lIns="0" spcFirstLastPara="1" rIns="0" wrap="square" tIns="0">
            <a:normAutofit/>
          </a:bodyPr>
          <a:lstStyle/>
          <a:p>
            <a:pPr indent="0" lvl="0" marL="0" rtl="0" algn="l">
              <a:lnSpc>
                <a:spcPct val="90000"/>
              </a:lnSpc>
              <a:spcBef>
                <a:spcPts val="0"/>
              </a:spcBef>
              <a:spcAft>
                <a:spcPts val="0"/>
              </a:spcAft>
              <a:buClr>
                <a:schemeClr val="accent1"/>
              </a:buClr>
              <a:buSzPts val="2800"/>
              <a:buFont typeface="Arial"/>
              <a:buNone/>
            </a:pPr>
            <a:r>
              <a:rPr lang="en-US"/>
              <a:t>Timeline Slide – Four Milestones</a:t>
            </a:r>
            <a:endParaRPr/>
          </a:p>
        </p:txBody>
      </p:sp>
      <p:sp>
        <p:nvSpPr>
          <p:cNvPr id="3101" name="Google Shape;3101;p101"/>
          <p:cNvSpPr txBox="1"/>
          <p:nvPr>
            <p:ph idx="12" type="sldNum"/>
          </p:nvPr>
        </p:nvSpPr>
        <p:spPr>
          <a:xfrm>
            <a:off x="10690860" y="6349068"/>
            <a:ext cx="963882" cy="251764"/>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grpSp>
        <p:nvGrpSpPr>
          <p:cNvPr id="3102" name="Google Shape;3102;p101"/>
          <p:cNvGrpSpPr/>
          <p:nvPr/>
        </p:nvGrpSpPr>
        <p:grpSpPr>
          <a:xfrm>
            <a:off x="491613" y="4855752"/>
            <a:ext cx="806847" cy="854896"/>
            <a:chOff x="491613" y="1355731"/>
            <a:chExt cx="2037331" cy="2158658"/>
          </a:xfrm>
        </p:grpSpPr>
        <p:sp>
          <p:nvSpPr>
            <p:cNvPr id="3103" name="Google Shape;3103;p101"/>
            <p:cNvSpPr/>
            <p:nvPr/>
          </p:nvSpPr>
          <p:spPr>
            <a:xfrm>
              <a:off x="491613" y="1475969"/>
              <a:ext cx="2037331" cy="2038420"/>
            </a:xfrm>
            <a:prstGeom prst="ellipse">
              <a:avLst/>
            </a:prstGeom>
            <a:solidFill>
              <a:schemeClr val="accent3"/>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3104" name="Google Shape;3104;p101"/>
            <p:cNvSpPr/>
            <p:nvPr/>
          </p:nvSpPr>
          <p:spPr>
            <a:xfrm>
              <a:off x="491613" y="1355731"/>
              <a:ext cx="2037331" cy="2038420"/>
            </a:xfrm>
            <a:prstGeom prst="ellipse">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grpSp>
      <p:grpSp>
        <p:nvGrpSpPr>
          <p:cNvPr id="3105" name="Google Shape;3105;p101"/>
          <p:cNvGrpSpPr/>
          <p:nvPr/>
        </p:nvGrpSpPr>
        <p:grpSpPr>
          <a:xfrm>
            <a:off x="3311977" y="4855752"/>
            <a:ext cx="806847" cy="854896"/>
            <a:chOff x="491613" y="1355731"/>
            <a:chExt cx="2037331" cy="2158658"/>
          </a:xfrm>
        </p:grpSpPr>
        <p:sp>
          <p:nvSpPr>
            <p:cNvPr id="3106" name="Google Shape;3106;p101"/>
            <p:cNvSpPr/>
            <p:nvPr/>
          </p:nvSpPr>
          <p:spPr>
            <a:xfrm>
              <a:off x="491613" y="1475969"/>
              <a:ext cx="2037331" cy="2038420"/>
            </a:xfrm>
            <a:prstGeom prst="ellipse">
              <a:avLst/>
            </a:prstGeom>
            <a:solidFill>
              <a:schemeClr val="accent3"/>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3107" name="Google Shape;3107;p101"/>
            <p:cNvSpPr/>
            <p:nvPr/>
          </p:nvSpPr>
          <p:spPr>
            <a:xfrm>
              <a:off x="491613" y="1355731"/>
              <a:ext cx="2037331" cy="2038420"/>
            </a:xfrm>
            <a:prstGeom prst="ellipse">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grpSp>
      <p:grpSp>
        <p:nvGrpSpPr>
          <p:cNvPr id="3108" name="Google Shape;3108;p101"/>
          <p:cNvGrpSpPr/>
          <p:nvPr/>
        </p:nvGrpSpPr>
        <p:grpSpPr>
          <a:xfrm>
            <a:off x="8952705" y="4855752"/>
            <a:ext cx="806847" cy="854896"/>
            <a:chOff x="491613" y="1355731"/>
            <a:chExt cx="2037331" cy="2158658"/>
          </a:xfrm>
        </p:grpSpPr>
        <p:sp>
          <p:nvSpPr>
            <p:cNvPr id="3109" name="Google Shape;3109;p101"/>
            <p:cNvSpPr/>
            <p:nvPr/>
          </p:nvSpPr>
          <p:spPr>
            <a:xfrm>
              <a:off x="491613" y="1475969"/>
              <a:ext cx="2037331" cy="2038420"/>
            </a:xfrm>
            <a:prstGeom prst="ellipse">
              <a:avLst/>
            </a:prstGeom>
            <a:solidFill>
              <a:schemeClr val="accent3"/>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3110" name="Google Shape;3110;p101"/>
            <p:cNvSpPr/>
            <p:nvPr/>
          </p:nvSpPr>
          <p:spPr>
            <a:xfrm>
              <a:off x="491613" y="1355731"/>
              <a:ext cx="2037331" cy="2038420"/>
            </a:xfrm>
            <a:prstGeom prst="ellipse">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grpSp>
      <p:cxnSp>
        <p:nvCxnSpPr>
          <p:cNvPr id="3111" name="Google Shape;3111;p101"/>
          <p:cNvCxnSpPr/>
          <p:nvPr/>
        </p:nvCxnSpPr>
        <p:spPr>
          <a:xfrm rot="10800000">
            <a:off x="895036" y="2280213"/>
            <a:ext cx="0" cy="2939970"/>
          </a:xfrm>
          <a:prstGeom prst="straightConnector1">
            <a:avLst/>
          </a:prstGeom>
          <a:noFill/>
          <a:ln cap="flat" cmpd="sng" w="28575">
            <a:solidFill>
              <a:srgbClr val="ABABAB"/>
            </a:solidFill>
            <a:prstDash val="solid"/>
            <a:miter lim="8000"/>
            <a:headEnd len="sm" w="sm" type="none"/>
            <a:tailEnd len="med" w="med" type="oval"/>
          </a:ln>
        </p:spPr>
      </p:cxnSp>
      <p:sp>
        <p:nvSpPr>
          <p:cNvPr id="3112" name="Google Shape;3112;p101"/>
          <p:cNvSpPr/>
          <p:nvPr/>
        </p:nvSpPr>
        <p:spPr>
          <a:xfrm>
            <a:off x="895037" y="2289129"/>
            <a:ext cx="2268638" cy="486138"/>
          </a:xfrm>
          <a:prstGeom prst="doubleWave">
            <a:avLst>
              <a:gd fmla="val 6250" name="adj1"/>
              <a:gd fmla="val 0" name="adj2"/>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800">
                <a:solidFill>
                  <a:schemeClr val="lt1"/>
                </a:solidFill>
                <a:latin typeface="Arial"/>
                <a:ea typeface="Arial"/>
                <a:cs typeface="Arial"/>
                <a:sym typeface="Arial"/>
              </a:rPr>
              <a:t>Date</a:t>
            </a:r>
            <a:endParaRPr/>
          </a:p>
        </p:txBody>
      </p:sp>
      <p:sp>
        <p:nvSpPr>
          <p:cNvPr id="3113" name="Google Shape;3113;p101"/>
          <p:cNvSpPr txBox="1"/>
          <p:nvPr/>
        </p:nvSpPr>
        <p:spPr>
          <a:xfrm>
            <a:off x="1078744" y="2818895"/>
            <a:ext cx="2092717" cy="281770"/>
          </a:xfrm>
          <a:prstGeom prst="rect">
            <a:avLst/>
          </a:prstGeom>
          <a:noFill/>
          <a:ln>
            <a:noFill/>
          </a:ln>
        </p:spPr>
        <p:txBody>
          <a:bodyPr anchorCtr="0" anchor="b" bIns="0" lIns="0" spcFirstLastPara="1" rIns="0" wrap="square" tIns="0">
            <a:normAutofit/>
          </a:bodyPr>
          <a:lstStyle/>
          <a:p>
            <a:pPr indent="0" lvl="0" marL="0" marR="0" rtl="0" algn="l">
              <a:spcBef>
                <a:spcPts val="0"/>
              </a:spcBef>
              <a:spcAft>
                <a:spcPts val="0"/>
              </a:spcAft>
              <a:buNone/>
            </a:pPr>
            <a:r>
              <a:rPr b="1" lang="en-US" sz="1600">
                <a:solidFill>
                  <a:schemeClr val="accent1"/>
                </a:solidFill>
                <a:latin typeface="Arial"/>
                <a:ea typeface="Arial"/>
                <a:cs typeface="Arial"/>
                <a:sym typeface="Arial"/>
              </a:rPr>
              <a:t>Header</a:t>
            </a:r>
            <a:endParaRPr b="1" sz="2000">
              <a:solidFill>
                <a:schemeClr val="accent1"/>
              </a:solidFill>
              <a:latin typeface="Arial"/>
              <a:ea typeface="Arial"/>
              <a:cs typeface="Arial"/>
              <a:sym typeface="Arial"/>
            </a:endParaRPr>
          </a:p>
        </p:txBody>
      </p:sp>
      <p:sp>
        <p:nvSpPr>
          <p:cNvPr id="3114" name="Google Shape;3114;p101"/>
          <p:cNvSpPr txBox="1"/>
          <p:nvPr/>
        </p:nvSpPr>
        <p:spPr>
          <a:xfrm>
            <a:off x="1078745" y="3158395"/>
            <a:ext cx="2092718" cy="1687070"/>
          </a:xfrm>
          <a:prstGeom prst="rect">
            <a:avLst/>
          </a:prstGeom>
          <a:noFill/>
          <a:ln>
            <a:noFill/>
          </a:ln>
        </p:spPr>
        <p:txBody>
          <a:bodyPr anchorCtr="0" anchor="t" bIns="0" lIns="0" spcFirstLastPara="1" rIns="0" wrap="square" tIns="0">
            <a:normAutofit fontScale="85000" lnSpcReduction="10000"/>
          </a:bodyPr>
          <a:lstStyle/>
          <a:p>
            <a:pPr indent="0" lvl="0" marL="0" marR="0" rtl="0" algn="l">
              <a:spcBef>
                <a:spcPts val="0"/>
              </a:spcBef>
              <a:spcAft>
                <a:spcPts val="0"/>
              </a:spcAft>
              <a:buNone/>
            </a:pPr>
            <a:r>
              <a:rPr lang="en-US" sz="1400">
                <a:solidFill>
                  <a:schemeClr val="dk1"/>
                </a:solidFill>
                <a:latin typeface="Arial"/>
                <a:ea typeface="Arial"/>
                <a:cs typeface="Arial"/>
                <a:sym typeface="Arial"/>
              </a:rPr>
              <a:t>Lorem ipsum dolor sit amet, consectetur adipiscing elit. Ut tempor, quam et mattis pulvinar, mauris ligula suscipit arcu, sed elementum diam leo at magna. Curabitur maximus sodales massa, eu bibendum dui bibendum vel. Suspendisse potenti. Aliquam</a:t>
            </a:r>
            <a:endParaRPr/>
          </a:p>
        </p:txBody>
      </p:sp>
      <p:grpSp>
        <p:nvGrpSpPr>
          <p:cNvPr id="3115" name="Google Shape;3115;p101"/>
          <p:cNvGrpSpPr/>
          <p:nvPr/>
        </p:nvGrpSpPr>
        <p:grpSpPr>
          <a:xfrm>
            <a:off x="6132341" y="4855752"/>
            <a:ext cx="806847" cy="854896"/>
            <a:chOff x="491613" y="1355731"/>
            <a:chExt cx="2037331" cy="2158658"/>
          </a:xfrm>
        </p:grpSpPr>
        <p:sp>
          <p:nvSpPr>
            <p:cNvPr id="3116" name="Google Shape;3116;p101"/>
            <p:cNvSpPr/>
            <p:nvPr/>
          </p:nvSpPr>
          <p:spPr>
            <a:xfrm>
              <a:off x="491613" y="1475969"/>
              <a:ext cx="2037331" cy="2038420"/>
            </a:xfrm>
            <a:prstGeom prst="ellipse">
              <a:avLst/>
            </a:prstGeom>
            <a:solidFill>
              <a:schemeClr val="accent3"/>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3117" name="Google Shape;3117;p101"/>
            <p:cNvSpPr/>
            <p:nvPr/>
          </p:nvSpPr>
          <p:spPr>
            <a:xfrm>
              <a:off x="491613" y="1355731"/>
              <a:ext cx="2037331" cy="2038420"/>
            </a:xfrm>
            <a:prstGeom prst="ellipse">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grpSp>
      <p:cxnSp>
        <p:nvCxnSpPr>
          <p:cNvPr id="3118" name="Google Shape;3118;p101"/>
          <p:cNvCxnSpPr/>
          <p:nvPr/>
        </p:nvCxnSpPr>
        <p:spPr>
          <a:xfrm rot="10800000">
            <a:off x="3730833" y="2280213"/>
            <a:ext cx="0" cy="2939970"/>
          </a:xfrm>
          <a:prstGeom prst="straightConnector1">
            <a:avLst/>
          </a:prstGeom>
          <a:noFill/>
          <a:ln cap="flat" cmpd="sng" w="28575">
            <a:solidFill>
              <a:srgbClr val="ABABAB"/>
            </a:solidFill>
            <a:prstDash val="solid"/>
            <a:miter lim="8000"/>
            <a:headEnd len="sm" w="sm" type="none"/>
            <a:tailEnd len="med" w="med" type="oval"/>
          </a:ln>
        </p:spPr>
      </p:cxnSp>
      <p:sp>
        <p:nvSpPr>
          <p:cNvPr id="3119" name="Google Shape;3119;p101"/>
          <p:cNvSpPr/>
          <p:nvPr/>
        </p:nvSpPr>
        <p:spPr>
          <a:xfrm>
            <a:off x="3730834" y="2289129"/>
            <a:ext cx="2268638" cy="486138"/>
          </a:xfrm>
          <a:prstGeom prst="doubleWave">
            <a:avLst>
              <a:gd fmla="val 6250" name="adj1"/>
              <a:gd fmla="val 0" name="adj2"/>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800">
                <a:solidFill>
                  <a:schemeClr val="lt1"/>
                </a:solidFill>
                <a:latin typeface="Arial"/>
                <a:ea typeface="Arial"/>
                <a:cs typeface="Arial"/>
                <a:sym typeface="Arial"/>
              </a:rPr>
              <a:t>Date</a:t>
            </a:r>
            <a:endParaRPr/>
          </a:p>
        </p:txBody>
      </p:sp>
      <p:sp>
        <p:nvSpPr>
          <p:cNvPr id="3120" name="Google Shape;3120;p101"/>
          <p:cNvSpPr txBox="1"/>
          <p:nvPr/>
        </p:nvSpPr>
        <p:spPr>
          <a:xfrm>
            <a:off x="3914541" y="2818895"/>
            <a:ext cx="2092717" cy="281770"/>
          </a:xfrm>
          <a:prstGeom prst="rect">
            <a:avLst/>
          </a:prstGeom>
          <a:noFill/>
          <a:ln>
            <a:noFill/>
          </a:ln>
        </p:spPr>
        <p:txBody>
          <a:bodyPr anchorCtr="0" anchor="b" bIns="0" lIns="0" spcFirstLastPara="1" rIns="0" wrap="square" tIns="0">
            <a:normAutofit/>
          </a:bodyPr>
          <a:lstStyle/>
          <a:p>
            <a:pPr indent="0" lvl="0" marL="0" marR="0" rtl="0" algn="l">
              <a:spcBef>
                <a:spcPts val="0"/>
              </a:spcBef>
              <a:spcAft>
                <a:spcPts val="0"/>
              </a:spcAft>
              <a:buNone/>
            </a:pPr>
            <a:r>
              <a:rPr b="1" lang="en-US" sz="1600">
                <a:solidFill>
                  <a:schemeClr val="accent1"/>
                </a:solidFill>
                <a:latin typeface="Arial"/>
                <a:ea typeface="Arial"/>
                <a:cs typeface="Arial"/>
                <a:sym typeface="Arial"/>
              </a:rPr>
              <a:t>Header</a:t>
            </a:r>
            <a:endParaRPr b="1" sz="2000">
              <a:solidFill>
                <a:schemeClr val="accent1"/>
              </a:solidFill>
              <a:latin typeface="Arial"/>
              <a:ea typeface="Arial"/>
              <a:cs typeface="Arial"/>
              <a:sym typeface="Arial"/>
            </a:endParaRPr>
          </a:p>
        </p:txBody>
      </p:sp>
      <p:sp>
        <p:nvSpPr>
          <p:cNvPr id="3121" name="Google Shape;3121;p101"/>
          <p:cNvSpPr txBox="1"/>
          <p:nvPr/>
        </p:nvSpPr>
        <p:spPr>
          <a:xfrm>
            <a:off x="3914542" y="3158395"/>
            <a:ext cx="2092718" cy="1687070"/>
          </a:xfrm>
          <a:prstGeom prst="rect">
            <a:avLst/>
          </a:prstGeom>
          <a:noFill/>
          <a:ln>
            <a:noFill/>
          </a:ln>
        </p:spPr>
        <p:txBody>
          <a:bodyPr anchorCtr="0" anchor="t" bIns="0" lIns="0" spcFirstLastPara="1" rIns="0" wrap="square" tIns="0">
            <a:normAutofit fontScale="85000" lnSpcReduction="10000"/>
          </a:bodyPr>
          <a:lstStyle/>
          <a:p>
            <a:pPr indent="0" lvl="0" marL="0" marR="0" rtl="0" algn="l">
              <a:spcBef>
                <a:spcPts val="0"/>
              </a:spcBef>
              <a:spcAft>
                <a:spcPts val="0"/>
              </a:spcAft>
              <a:buNone/>
            </a:pPr>
            <a:r>
              <a:rPr lang="en-US" sz="1400">
                <a:solidFill>
                  <a:schemeClr val="dk1"/>
                </a:solidFill>
                <a:latin typeface="Arial"/>
                <a:ea typeface="Arial"/>
                <a:cs typeface="Arial"/>
                <a:sym typeface="Arial"/>
              </a:rPr>
              <a:t>Lorem ipsum dolor sit amet, consectetur adipiscing elit. Ut tempor, quam et mattis pulvinar, mauris ligula suscipit arcu, sed elementum diam leo at magna. Curabitur maximus sodales massa, eu bibendum dui bibendum vel. Suspendisse potenti. Aliquam</a:t>
            </a:r>
            <a:endParaRPr/>
          </a:p>
        </p:txBody>
      </p:sp>
      <p:cxnSp>
        <p:nvCxnSpPr>
          <p:cNvPr id="3122" name="Google Shape;3122;p101"/>
          <p:cNvCxnSpPr/>
          <p:nvPr/>
        </p:nvCxnSpPr>
        <p:spPr>
          <a:xfrm rot="10800000">
            <a:off x="9356129" y="2280213"/>
            <a:ext cx="0" cy="2939970"/>
          </a:xfrm>
          <a:prstGeom prst="straightConnector1">
            <a:avLst/>
          </a:prstGeom>
          <a:noFill/>
          <a:ln cap="flat" cmpd="sng" w="28575">
            <a:solidFill>
              <a:srgbClr val="ABABAB"/>
            </a:solidFill>
            <a:prstDash val="solid"/>
            <a:miter lim="8000"/>
            <a:headEnd len="sm" w="sm" type="none"/>
            <a:tailEnd len="med" w="med" type="oval"/>
          </a:ln>
        </p:spPr>
      </p:cxnSp>
      <p:sp>
        <p:nvSpPr>
          <p:cNvPr id="3123" name="Google Shape;3123;p101"/>
          <p:cNvSpPr/>
          <p:nvPr/>
        </p:nvSpPr>
        <p:spPr>
          <a:xfrm>
            <a:off x="9356130" y="2289129"/>
            <a:ext cx="2268638" cy="486138"/>
          </a:xfrm>
          <a:prstGeom prst="doubleWave">
            <a:avLst>
              <a:gd fmla="val 6250" name="adj1"/>
              <a:gd fmla="val 0" name="adj2"/>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800">
                <a:solidFill>
                  <a:schemeClr val="lt1"/>
                </a:solidFill>
                <a:latin typeface="Arial"/>
                <a:ea typeface="Arial"/>
                <a:cs typeface="Arial"/>
                <a:sym typeface="Arial"/>
              </a:rPr>
              <a:t>Date</a:t>
            </a:r>
            <a:endParaRPr/>
          </a:p>
        </p:txBody>
      </p:sp>
      <p:sp>
        <p:nvSpPr>
          <p:cNvPr id="3124" name="Google Shape;3124;p101"/>
          <p:cNvSpPr txBox="1"/>
          <p:nvPr/>
        </p:nvSpPr>
        <p:spPr>
          <a:xfrm>
            <a:off x="9539837" y="2818895"/>
            <a:ext cx="2092717" cy="281770"/>
          </a:xfrm>
          <a:prstGeom prst="rect">
            <a:avLst/>
          </a:prstGeom>
          <a:noFill/>
          <a:ln>
            <a:noFill/>
          </a:ln>
        </p:spPr>
        <p:txBody>
          <a:bodyPr anchorCtr="0" anchor="b" bIns="0" lIns="0" spcFirstLastPara="1" rIns="0" wrap="square" tIns="0">
            <a:normAutofit/>
          </a:bodyPr>
          <a:lstStyle/>
          <a:p>
            <a:pPr indent="0" lvl="0" marL="0" marR="0" rtl="0" algn="l">
              <a:spcBef>
                <a:spcPts val="0"/>
              </a:spcBef>
              <a:spcAft>
                <a:spcPts val="0"/>
              </a:spcAft>
              <a:buNone/>
            </a:pPr>
            <a:r>
              <a:rPr b="1" lang="en-US" sz="1600">
                <a:solidFill>
                  <a:schemeClr val="accent1"/>
                </a:solidFill>
                <a:latin typeface="Arial"/>
                <a:ea typeface="Arial"/>
                <a:cs typeface="Arial"/>
                <a:sym typeface="Arial"/>
              </a:rPr>
              <a:t>Header</a:t>
            </a:r>
            <a:endParaRPr b="1" sz="2000">
              <a:solidFill>
                <a:schemeClr val="accent1"/>
              </a:solidFill>
              <a:latin typeface="Arial"/>
              <a:ea typeface="Arial"/>
              <a:cs typeface="Arial"/>
              <a:sym typeface="Arial"/>
            </a:endParaRPr>
          </a:p>
        </p:txBody>
      </p:sp>
      <p:sp>
        <p:nvSpPr>
          <p:cNvPr id="3125" name="Google Shape;3125;p101"/>
          <p:cNvSpPr txBox="1"/>
          <p:nvPr/>
        </p:nvSpPr>
        <p:spPr>
          <a:xfrm>
            <a:off x="9539838" y="3158395"/>
            <a:ext cx="2092718" cy="1687070"/>
          </a:xfrm>
          <a:prstGeom prst="rect">
            <a:avLst/>
          </a:prstGeom>
          <a:noFill/>
          <a:ln>
            <a:noFill/>
          </a:ln>
        </p:spPr>
        <p:txBody>
          <a:bodyPr anchorCtr="0" anchor="t" bIns="0" lIns="0" spcFirstLastPara="1" rIns="0" wrap="square" tIns="0">
            <a:normAutofit fontScale="85000" lnSpcReduction="10000"/>
          </a:bodyPr>
          <a:lstStyle/>
          <a:p>
            <a:pPr indent="0" lvl="0" marL="0" marR="0" rtl="0" algn="l">
              <a:spcBef>
                <a:spcPts val="0"/>
              </a:spcBef>
              <a:spcAft>
                <a:spcPts val="0"/>
              </a:spcAft>
              <a:buNone/>
            </a:pPr>
            <a:r>
              <a:rPr lang="en-US" sz="1400">
                <a:solidFill>
                  <a:schemeClr val="dk1"/>
                </a:solidFill>
                <a:latin typeface="Arial"/>
                <a:ea typeface="Arial"/>
                <a:cs typeface="Arial"/>
                <a:sym typeface="Arial"/>
              </a:rPr>
              <a:t>Lorem ipsum dolor sit amet, consectetur adipiscing elit. Ut tempor, quam et mattis pulvinar, mauris ligula suscipit arcu, sed elementum diam leo at magna. Curabitur maximus sodales massa, eu bibendum dui bibendum vel. Suspendisse potenti. Aliquam</a:t>
            </a:r>
            <a:endParaRPr/>
          </a:p>
        </p:txBody>
      </p:sp>
      <p:cxnSp>
        <p:nvCxnSpPr>
          <p:cNvPr id="3126" name="Google Shape;3126;p101"/>
          <p:cNvCxnSpPr/>
          <p:nvPr/>
        </p:nvCxnSpPr>
        <p:spPr>
          <a:xfrm rot="10800000">
            <a:off x="6535692" y="2280213"/>
            <a:ext cx="0" cy="2939970"/>
          </a:xfrm>
          <a:prstGeom prst="straightConnector1">
            <a:avLst/>
          </a:prstGeom>
          <a:noFill/>
          <a:ln cap="flat" cmpd="sng" w="28575">
            <a:solidFill>
              <a:srgbClr val="ABABAB"/>
            </a:solidFill>
            <a:prstDash val="solid"/>
            <a:miter lim="8000"/>
            <a:headEnd len="sm" w="sm" type="none"/>
            <a:tailEnd len="med" w="med" type="oval"/>
          </a:ln>
        </p:spPr>
      </p:cxnSp>
      <p:sp>
        <p:nvSpPr>
          <p:cNvPr id="3127" name="Google Shape;3127;p101"/>
          <p:cNvSpPr/>
          <p:nvPr/>
        </p:nvSpPr>
        <p:spPr>
          <a:xfrm>
            <a:off x="6535693" y="2289129"/>
            <a:ext cx="2268638" cy="486138"/>
          </a:xfrm>
          <a:prstGeom prst="doubleWave">
            <a:avLst>
              <a:gd fmla="val 6250" name="adj1"/>
              <a:gd fmla="val 0" name="adj2"/>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800">
                <a:solidFill>
                  <a:schemeClr val="lt1"/>
                </a:solidFill>
                <a:latin typeface="Arial"/>
                <a:ea typeface="Arial"/>
                <a:cs typeface="Arial"/>
                <a:sym typeface="Arial"/>
              </a:rPr>
              <a:t>Date</a:t>
            </a:r>
            <a:endParaRPr/>
          </a:p>
        </p:txBody>
      </p:sp>
      <p:sp>
        <p:nvSpPr>
          <p:cNvPr id="3128" name="Google Shape;3128;p101"/>
          <p:cNvSpPr txBox="1"/>
          <p:nvPr/>
        </p:nvSpPr>
        <p:spPr>
          <a:xfrm>
            <a:off x="6719400" y="2818895"/>
            <a:ext cx="2092717" cy="281770"/>
          </a:xfrm>
          <a:prstGeom prst="rect">
            <a:avLst/>
          </a:prstGeom>
          <a:noFill/>
          <a:ln>
            <a:noFill/>
          </a:ln>
        </p:spPr>
        <p:txBody>
          <a:bodyPr anchorCtr="0" anchor="b" bIns="0" lIns="0" spcFirstLastPara="1" rIns="0" wrap="square" tIns="0">
            <a:normAutofit/>
          </a:bodyPr>
          <a:lstStyle/>
          <a:p>
            <a:pPr indent="0" lvl="0" marL="0" marR="0" rtl="0" algn="l">
              <a:spcBef>
                <a:spcPts val="0"/>
              </a:spcBef>
              <a:spcAft>
                <a:spcPts val="0"/>
              </a:spcAft>
              <a:buNone/>
            </a:pPr>
            <a:r>
              <a:rPr b="1" lang="en-US" sz="1600">
                <a:solidFill>
                  <a:schemeClr val="accent1"/>
                </a:solidFill>
                <a:latin typeface="Arial"/>
                <a:ea typeface="Arial"/>
                <a:cs typeface="Arial"/>
                <a:sym typeface="Arial"/>
              </a:rPr>
              <a:t>Header</a:t>
            </a:r>
            <a:endParaRPr b="1" sz="2000">
              <a:solidFill>
                <a:schemeClr val="accent1"/>
              </a:solidFill>
              <a:latin typeface="Arial"/>
              <a:ea typeface="Arial"/>
              <a:cs typeface="Arial"/>
              <a:sym typeface="Arial"/>
            </a:endParaRPr>
          </a:p>
        </p:txBody>
      </p:sp>
      <p:sp>
        <p:nvSpPr>
          <p:cNvPr id="3129" name="Google Shape;3129;p101"/>
          <p:cNvSpPr txBox="1"/>
          <p:nvPr/>
        </p:nvSpPr>
        <p:spPr>
          <a:xfrm>
            <a:off x="6719401" y="3158395"/>
            <a:ext cx="2092718" cy="1687070"/>
          </a:xfrm>
          <a:prstGeom prst="rect">
            <a:avLst/>
          </a:prstGeom>
          <a:noFill/>
          <a:ln>
            <a:noFill/>
          </a:ln>
        </p:spPr>
        <p:txBody>
          <a:bodyPr anchorCtr="0" anchor="t" bIns="0" lIns="0" spcFirstLastPara="1" rIns="0" wrap="square" tIns="0">
            <a:normAutofit fontScale="85000" lnSpcReduction="10000"/>
          </a:bodyPr>
          <a:lstStyle/>
          <a:p>
            <a:pPr indent="0" lvl="0" marL="0" marR="0" rtl="0" algn="l">
              <a:spcBef>
                <a:spcPts val="0"/>
              </a:spcBef>
              <a:spcAft>
                <a:spcPts val="0"/>
              </a:spcAft>
              <a:buNone/>
            </a:pPr>
            <a:r>
              <a:rPr lang="en-US" sz="1400">
                <a:solidFill>
                  <a:schemeClr val="dk1"/>
                </a:solidFill>
                <a:latin typeface="Arial"/>
                <a:ea typeface="Arial"/>
                <a:cs typeface="Arial"/>
                <a:sym typeface="Arial"/>
              </a:rPr>
              <a:t>Lorem ipsum dolor sit amet, consectetur adipiscing elit. Ut tempor, quam et mattis pulvinar, mauris ligula suscipit arcu, sed elementum diam leo at magna. Curabitur maximus sodales massa, eu bibendum dui bibendum vel. Suspendisse potenti. Aliquam</a:t>
            </a:r>
            <a:endParaRPr/>
          </a:p>
        </p:txBody>
      </p:sp>
    </p:spTree>
  </p:cSld>
  <p:clrMapOvr>
    <a:masterClrMapping/>
  </p:clrMapOvr>
</p:sld>
</file>

<file path=ppt/slides/slide10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133" name="Shape 3133"/>
        <p:cNvGrpSpPr/>
        <p:nvPr/>
      </p:nvGrpSpPr>
      <p:grpSpPr>
        <a:xfrm>
          <a:off x="0" y="0"/>
          <a:ext cx="0" cy="0"/>
          <a:chOff x="0" y="0"/>
          <a:chExt cx="0" cy="0"/>
        </a:xfrm>
      </p:grpSpPr>
      <p:sp>
        <p:nvSpPr>
          <p:cNvPr id="3134" name="Google Shape;3134;p102"/>
          <p:cNvSpPr/>
          <p:nvPr/>
        </p:nvSpPr>
        <p:spPr>
          <a:xfrm>
            <a:off x="0" y="5143983"/>
            <a:ext cx="12039600" cy="266217"/>
          </a:xfrm>
          <a:prstGeom prst="rightArrow">
            <a:avLst>
              <a:gd fmla="val 50000" name="adj1"/>
              <a:gd fmla="val 50000" name="adj2"/>
            </a:avLst>
          </a:prstGeom>
          <a:solidFill>
            <a:srgbClr val="BCBCBC"/>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3135" name="Google Shape;3135;p102"/>
          <p:cNvSpPr txBox="1"/>
          <p:nvPr>
            <p:ph type="title"/>
          </p:nvPr>
        </p:nvSpPr>
        <p:spPr>
          <a:xfrm>
            <a:off x="571018" y="365126"/>
            <a:ext cx="11049964" cy="578772"/>
          </a:xfrm>
          <a:prstGeom prst="rect">
            <a:avLst/>
          </a:prstGeom>
          <a:noFill/>
          <a:ln>
            <a:noFill/>
          </a:ln>
        </p:spPr>
        <p:txBody>
          <a:bodyPr anchorCtr="0" anchor="b" bIns="0" lIns="0" spcFirstLastPara="1" rIns="0" wrap="square" tIns="0">
            <a:normAutofit/>
          </a:bodyPr>
          <a:lstStyle/>
          <a:p>
            <a:pPr indent="0" lvl="0" marL="0" rtl="0" algn="l">
              <a:lnSpc>
                <a:spcPct val="90000"/>
              </a:lnSpc>
              <a:spcBef>
                <a:spcPts val="0"/>
              </a:spcBef>
              <a:spcAft>
                <a:spcPts val="0"/>
              </a:spcAft>
              <a:buClr>
                <a:schemeClr val="accent1"/>
              </a:buClr>
              <a:buSzPts val="2800"/>
              <a:buFont typeface="Arial"/>
              <a:buNone/>
            </a:pPr>
            <a:r>
              <a:rPr lang="en-US"/>
              <a:t>Timeline Slide – Five Milestones</a:t>
            </a:r>
            <a:endParaRPr/>
          </a:p>
        </p:txBody>
      </p:sp>
      <p:sp>
        <p:nvSpPr>
          <p:cNvPr id="3136" name="Google Shape;3136;p102"/>
          <p:cNvSpPr txBox="1"/>
          <p:nvPr>
            <p:ph idx="12" type="sldNum"/>
          </p:nvPr>
        </p:nvSpPr>
        <p:spPr>
          <a:xfrm>
            <a:off x="10690860" y="6349068"/>
            <a:ext cx="963882" cy="251764"/>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grpSp>
        <p:nvGrpSpPr>
          <p:cNvPr id="3137" name="Google Shape;3137;p102"/>
          <p:cNvGrpSpPr/>
          <p:nvPr/>
        </p:nvGrpSpPr>
        <p:grpSpPr>
          <a:xfrm>
            <a:off x="491613" y="4855752"/>
            <a:ext cx="806847" cy="854896"/>
            <a:chOff x="491613" y="1355731"/>
            <a:chExt cx="2037331" cy="2158658"/>
          </a:xfrm>
        </p:grpSpPr>
        <p:sp>
          <p:nvSpPr>
            <p:cNvPr id="3138" name="Google Shape;3138;p102"/>
            <p:cNvSpPr/>
            <p:nvPr/>
          </p:nvSpPr>
          <p:spPr>
            <a:xfrm>
              <a:off x="491613" y="1475969"/>
              <a:ext cx="2037331" cy="2038420"/>
            </a:xfrm>
            <a:prstGeom prst="ellipse">
              <a:avLst/>
            </a:prstGeom>
            <a:solidFill>
              <a:schemeClr val="accent3"/>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3139" name="Google Shape;3139;p102"/>
            <p:cNvSpPr/>
            <p:nvPr/>
          </p:nvSpPr>
          <p:spPr>
            <a:xfrm>
              <a:off x="491613" y="1355731"/>
              <a:ext cx="2037331" cy="2038420"/>
            </a:xfrm>
            <a:prstGeom prst="ellipse">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grpSp>
      <p:grpSp>
        <p:nvGrpSpPr>
          <p:cNvPr id="3140" name="Google Shape;3140;p102"/>
          <p:cNvGrpSpPr/>
          <p:nvPr/>
        </p:nvGrpSpPr>
        <p:grpSpPr>
          <a:xfrm>
            <a:off x="2711563" y="4855752"/>
            <a:ext cx="806847" cy="854896"/>
            <a:chOff x="491613" y="1355731"/>
            <a:chExt cx="2037331" cy="2158658"/>
          </a:xfrm>
        </p:grpSpPr>
        <p:sp>
          <p:nvSpPr>
            <p:cNvPr id="3141" name="Google Shape;3141;p102"/>
            <p:cNvSpPr/>
            <p:nvPr/>
          </p:nvSpPr>
          <p:spPr>
            <a:xfrm>
              <a:off x="491613" y="1475969"/>
              <a:ext cx="2037331" cy="2038420"/>
            </a:xfrm>
            <a:prstGeom prst="ellipse">
              <a:avLst/>
            </a:prstGeom>
            <a:solidFill>
              <a:schemeClr val="accent3"/>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3142" name="Google Shape;3142;p102"/>
            <p:cNvSpPr/>
            <p:nvPr/>
          </p:nvSpPr>
          <p:spPr>
            <a:xfrm>
              <a:off x="491613" y="1355731"/>
              <a:ext cx="2037331" cy="2038420"/>
            </a:xfrm>
            <a:prstGeom prst="ellipse">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grpSp>
      <p:grpSp>
        <p:nvGrpSpPr>
          <p:cNvPr id="3143" name="Google Shape;3143;p102"/>
          <p:cNvGrpSpPr/>
          <p:nvPr/>
        </p:nvGrpSpPr>
        <p:grpSpPr>
          <a:xfrm>
            <a:off x="7151463" y="4855752"/>
            <a:ext cx="806847" cy="854896"/>
            <a:chOff x="491613" y="1355731"/>
            <a:chExt cx="2037331" cy="2158658"/>
          </a:xfrm>
        </p:grpSpPr>
        <p:sp>
          <p:nvSpPr>
            <p:cNvPr id="3144" name="Google Shape;3144;p102"/>
            <p:cNvSpPr/>
            <p:nvPr/>
          </p:nvSpPr>
          <p:spPr>
            <a:xfrm>
              <a:off x="491613" y="1475969"/>
              <a:ext cx="2037331" cy="2038420"/>
            </a:xfrm>
            <a:prstGeom prst="ellipse">
              <a:avLst/>
            </a:prstGeom>
            <a:solidFill>
              <a:schemeClr val="accent3"/>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3145" name="Google Shape;3145;p102"/>
            <p:cNvSpPr/>
            <p:nvPr/>
          </p:nvSpPr>
          <p:spPr>
            <a:xfrm>
              <a:off x="491613" y="1355731"/>
              <a:ext cx="2037331" cy="2038420"/>
            </a:xfrm>
            <a:prstGeom prst="ellipse">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grpSp>
      <p:grpSp>
        <p:nvGrpSpPr>
          <p:cNvPr id="3146" name="Google Shape;3146;p102"/>
          <p:cNvGrpSpPr/>
          <p:nvPr/>
        </p:nvGrpSpPr>
        <p:grpSpPr>
          <a:xfrm>
            <a:off x="4931513" y="4855752"/>
            <a:ext cx="806847" cy="854896"/>
            <a:chOff x="491613" y="1355731"/>
            <a:chExt cx="2037331" cy="2158658"/>
          </a:xfrm>
        </p:grpSpPr>
        <p:sp>
          <p:nvSpPr>
            <p:cNvPr id="3147" name="Google Shape;3147;p102"/>
            <p:cNvSpPr/>
            <p:nvPr/>
          </p:nvSpPr>
          <p:spPr>
            <a:xfrm>
              <a:off x="491613" y="1475969"/>
              <a:ext cx="2037331" cy="2038420"/>
            </a:xfrm>
            <a:prstGeom prst="ellipse">
              <a:avLst/>
            </a:prstGeom>
            <a:solidFill>
              <a:schemeClr val="accent3"/>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3148" name="Google Shape;3148;p102"/>
            <p:cNvSpPr/>
            <p:nvPr/>
          </p:nvSpPr>
          <p:spPr>
            <a:xfrm>
              <a:off x="491613" y="1355731"/>
              <a:ext cx="2037331" cy="2038420"/>
            </a:xfrm>
            <a:prstGeom prst="ellipse">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grpSp>
      <p:cxnSp>
        <p:nvCxnSpPr>
          <p:cNvPr id="3149" name="Google Shape;3149;p102"/>
          <p:cNvCxnSpPr/>
          <p:nvPr/>
        </p:nvCxnSpPr>
        <p:spPr>
          <a:xfrm rot="10800000">
            <a:off x="9745888" y="2280213"/>
            <a:ext cx="0" cy="2939970"/>
          </a:xfrm>
          <a:prstGeom prst="straightConnector1">
            <a:avLst/>
          </a:prstGeom>
          <a:noFill/>
          <a:ln cap="flat" cmpd="sng" w="28575">
            <a:solidFill>
              <a:srgbClr val="ABABAB"/>
            </a:solidFill>
            <a:prstDash val="solid"/>
            <a:miter lim="8000"/>
            <a:headEnd len="sm" w="sm" type="none"/>
            <a:tailEnd len="med" w="med" type="oval"/>
          </a:ln>
        </p:spPr>
      </p:cxnSp>
      <p:sp>
        <p:nvSpPr>
          <p:cNvPr id="3150" name="Google Shape;3150;p102"/>
          <p:cNvSpPr/>
          <p:nvPr/>
        </p:nvSpPr>
        <p:spPr>
          <a:xfrm>
            <a:off x="9745889" y="2289129"/>
            <a:ext cx="1880213" cy="486138"/>
          </a:xfrm>
          <a:prstGeom prst="doubleWave">
            <a:avLst>
              <a:gd fmla="val 6250" name="adj1"/>
              <a:gd fmla="val 0" name="adj2"/>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600">
                <a:solidFill>
                  <a:schemeClr val="lt1"/>
                </a:solidFill>
                <a:latin typeface="Arial"/>
                <a:ea typeface="Arial"/>
                <a:cs typeface="Arial"/>
                <a:sym typeface="Arial"/>
              </a:rPr>
              <a:t>Date</a:t>
            </a:r>
            <a:endParaRPr/>
          </a:p>
        </p:txBody>
      </p:sp>
      <p:sp>
        <p:nvSpPr>
          <p:cNvPr id="3151" name="Google Shape;3151;p102"/>
          <p:cNvSpPr txBox="1"/>
          <p:nvPr/>
        </p:nvSpPr>
        <p:spPr>
          <a:xfrm>
            <a:off x="9898142" y="2818895"/>
            <a:ext cx="1734412" cy="281770"/>
          </a:xfrm>
          <a:prstGeom prst="rect">
            <a:avLst/>
          </a:prstGeom>
          <a:noFill/>
          <a:ln>
            <a:noFill/>
          </a:ln>
        </p:spPr>
        <p:txBody>
          <a:bodyPr anchorCtr="0" anchor="b" bIns="0" lIns="0" spcFirstLastPara="1" rIns="0" wrap="square" tIns="0">
            <a:normAutofit/>
          </a:bodyPr>
          <a:lstStyle/>
          <a:p>
            <a:pPr indent="0" lvl="0" marL="0" marR="0" rtl="0" algn="l">
              <a:spcBef>
                <a:spcPts val="0"/>
              </a:spcBef>
              <a:spcAft>
                <a:spcPts val="0"/>
              </a:spcAft>
              <a:buNone/>
            </a:pPr>
            <a:r>
              <a:rPr b="1" lang="en-US" sz="1400">
                <a:solidFill>
                  <a:schemeClr val="accent1"/>
                </a:solidFill>
                <a:latin typeface="Arial"/>
                <a:ea typeface="Arial"/>
                <a:cs typeface="Arial"/>
                <a:sym typeface="Arial"/>
              </a:rPr>
              <a:t>Header</a:t>
            </a:r>
            <a:endParaRPr b="1" sz="1800">
              <a:solidFill>
                <a:schemeClr val="accent1"/>
              </a:solidFill>
              <a:latin typeface="Arial"/>
              <a:ea typeface="Arial"/>
              <a:cs typeface="Arial"/>
              <a:sym typeface="Arial"/>
            </a:endParaRPr>
          </a:p>
        </p:txBody>
      </p:sp>
      <p:sp>
        <p:nvSpPr>
          <p:cNvPr id="3152" name="Google Shape;3152;p102"/>
          <p:cNvSpPr txBox="1"/>
          <p:nvPr/>
        </p:nvSpPr>
        <p:spPr>
          <a:xfrm>
            <a:off x="9898143" y="3158394"/>
            <a:ext cx="1734413" cy="1888167"/>
          </a:xfrm>
          <a:prstGeom prst="rect">
            <a:avLst/>
          </a:prstGeom>
          <a:noFill/>
          <a:ln>
            <a:noFill/>
          </a:ln>
        </p:spPr>
        <p:txBody>
          <a:bodyPr anchorCtr="0" anchor="t" bIns="0" lIns="0" spcFirstLastPara="1" rIns="0" wrap="square" tIns="0">
            <a:normAutofit fontScale="92500" lnSpcReduction="20000"/>
          </a:bodyPr>
          <a:lstStyle/>
          <a:p>
            <a:pPr indent="0" lvl="0" marL="0" marR="0" rtl="0" algn="l">
              <a:spcBef>
                <a:spcPts val="0"/>
              </a:spcBef>
              <a:spcAft>
                <a:spcPts val="0"/>
              </a:spcAft>
              <a:buNone/>
            </a:pPr>
            <a:r>
              <a:rPr lang="en-US" sz="1400">
                <a:solidFill>
                  <a:schemeClr val="dk1"/>
                </a:solidFill>
                <a:latin typeface="Arial"/>
                <a:ea typeface="Arial"/>
                <a:cs typeface="Arial"/>
                <a:sym typeface="Arial"/>
              </a:rPr>
              <a:t>Lorem ipsum dolor sit amet, consectetur adipiscing elit. Ut tempor, quam et mattis pulvinar, mauris ligula suscipit arcu, sed elementum diam leo at magna. Curabitur maximus sodales massa, eu bibendum dui bibendum vel. </a:t>
            </a:r>
            <a:endParaRPr/>
          </a:p>
        </p:txBody>
      </p:sp>
      <p:grpSp>
        <p:nvGrpSpPr>
          <p:cNvPr id="3153" name="Google Shape;3153;p102"/>
          <p:cNvGrpSpPr/>
          <p:nvPr/>
        </p:nvGrpSpPr>
        <p:grpSpPr>
          <a:xfrm>
            <a:off x="9371415" y="4855752"/>
            <a:ext cx="806847" cy="854896"/>
            <a:chOff x="491613" y="1355731"/>
            <a:chExt cx="2037331" cy="2158658"/>
          </a:xfrm>
        </p:grpSpPr>
        <p:sp>
          <p:nvSpPr>
            <p:cNvPr id="3154" name="Google Shape;3154;p102"/>
            <p:cNvSpPr/>
            <p:nvPr/>
          </p:nvSpPr>
          <p:spPr>
            <a:xfrm>
              <a:off x="491613" y="1475969"/>
              <a:ext cx="2037331" cy="2038420"/>
            </a:xfrm>
            <a:prstGeom prst="ellipse">
              <a:avLst/>
            </a:prstGeom>
            <a:solidFill>
              <a:schemeClr val="accent3"/>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3155" name="Google Shape;3155;p102"/>
            <p:cNvSpPr/>
            <p:nvPr/>
          </p:nvSpPr>
          <p:spPr>
            <a:xfrm>
              <a:off x="491613" y="1355731"/>
              <a:ext cx="2037331" cy="2038420"/>
            </a:xfrm>
            <a:prstGeom prst="ellipse">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grpSp>
      <p:cxnSp>
        <p:nvCxnSpPr>
          <p:cNvPr id="3156" name="Google Shape;3156;p102"/>
          <p:cNvCxnSpPr/>
          <p:nvPr/>
        </p:nvCxnSpPr>
        <p:spPr>
          <a:xfrm rot="10800000">
            <a:off x="7525938" y="2280213"/>
            <a:ext cx="0" cy="2939970"/>
          </a:xfrm>
          <a:prstGeom prst="straightConnector1">
            <a:avLst/>
          </a:prstGeom>
          <a:noFill/>
          <a:ln cap="flat" cmpd="sng" w="28575">
            <a:solidFill>
              <a:srgbClr val="ABABAB"/>
            </a:solidFill>
            <a:prstDash val="solid"/>
            <a:miter lim="8000"/>
            <a:headEnd len="sm" w="sm" type="none"/>
            <a:tailEnd len="med" w="med" type="oval"/>
          </a:ln>
        </p:spPr>
      </p:cxnSp>
      <p:sp>
        <p:nvSpPr>
          <p:cNvPr id="3157" name="Google Shape;3157;p102"/>
          <p:cNvSpPr/>
          <p:nvPr/>
        </p:nvSpPr>
        <p:spPr>
          <a:xfrm>
            <a:off x="7525939" y="2289129"/>
            <a:ext cx="1880213" cy="486138"/>
          </a:xfrm>
          <a:prstGeom prst="doubleWave">
            <a:avLst>
              <a:gd fmla="val 6250" name="adj1"/>
              <a:gd fmla="val 0" name="adj2"/>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600">
                <a:solidFill>
                  <a:schemeClr val="lt1"/>
                </a:solidFill>
                <a:latin typeface="Arial"/>
                <a:ea typeface="Arial"/>
                <a:cs typeface="Arial"/>
                <a:sym typeface="Arial"/>
              </a:rPr>
              <a:t>Date</a:t>
            </a:r>
            <a:endParaRPr/>
          </a:p>
        </p:txBody>
      </p:sp>
      <p:sp>
        <p:nvSpPr>
          <p:cNvPr id="3158" name="Google Shape;3158;p102"/>
          <p:cNvSpPr txBox="1"/>
          <p:nvPr/>
        </p:nvSpPr>
        <p:spPr>
          <a:xfrm>
            <a:off x="7678192" y="2818895"/>
            <a:ext cx="1734412" cy="281770"/>
          </a:xfrm>
          <a:prstGeom prst="rect">
            <a:avLst/>
          </a:prstGeom>
          <a:noFill/>
          <a:ln>
            <a:noFill/>
          </a:ln>
        </p:spPr>
        <p:txBody>
          <a:bodyPr anchorCtr="0" anchor="b" bIns="0" lIns="0" spcFirstLastPara="1" rIns="0" wrap="square" tIns="0">
            <a:normAutofit/>
          </a:bodyPr>
          <a:lstStyle/>
          <a:p>
            <a:pPr indent="0" lvl="0" marL="0" marR="0" rtl="0" algn="l">
              <a:spcBef>
                <a:spcPts val="0"/>
              </a:spcBef>
              <a:spcAft>
                <a:spcPts val="0"/>
              </a:spcAft>
              <a:buNone/>
            </a:pPr>
            <a:r>
              <a:rPr b="1" lang="en-US" sz="1400">
                <a:solidFill>
                  <a:schemeClr val="accent1"/>
                </a:solidFill>
                <a:latin typeface="Arial"/>
                <a:ea typeface="Arial"/>
                <a:cs typeface="Arial"/>
                <a:sym typeface="Arial"/>
              </a:rPr>
              <a:t>Header</a:t>
            </a:r>
            <a:endParaRPr b="1" sz="1800">
              <a:solidFill>
                <a:schemeClr val="accent1"/>
              </a:solidFill>
              <a:latin typeface="Arial"/>
              <a:ea typeface="Arial"/>
              <a:cs typeface="Arial"/>
              <a:sym typeface="Arial"/>
            </a:endParaRPr>
          </a:p>
        </p:txBody>
      </p:sp>
      <p:sp>
        <p:nvSpPr>
          <p:cNvPr id="3159" name="Google Shape;3159;p102"/>
          <p:cNvSpPr txBox="1"/>
          <p:nvPr/>
        </p:nvSpPr>
        <p:spPr>
          <a:xfrm>
            <a:off x="7678193" y="3158394"/>
            <a:ext cx="1734413" cy="1888167"/>
          </a:xfrm>
          <a:prstGeom prst="rect">
            <a:avLst/>
          </a:prstGeom>
          <a:noFill/>
          <a:ln>
            <a:noFill/>
          </a:ln>
        </p:spPr>
        <p:txBody>
          <a:bodyPr anchorCtr="0" anchor="t" bIns="0" lIns="0" spcFirstLastPara="1" rIns="0" wrap="square" tIns="0">
            <a:normAutofit fontScale="92500" lnSpcReduction="20000"/>
          </a:bodyPr>
          <a:lstStyle/>
          <a:p>
            <a:pPr indent="0" lvl="0" marL="0" marR="0" rtl="0" algn="l">
              <a:spcBef>
                <a:spcPts val="0"/>
              </a:spcBef>
              <a:spcAft>
                <a:spcPts val="0"/>
              </a:spcAft>
              <a:buNone/>
            </a:pPr>
            <a:r>
              <a:rPr lang="en-US" sz="1400">
                <a:solidFill>
                  <a:schemeClr val="dk1"/>
                </a:solidFill>
                <a:latin typeface="Arial"/>
                <a:ea typeface="Arial"/>
                <a:cs typeface="Arial"/>
                <a:sym typeface="Arial"/>
              </a:rPr>
              <a:t>Lorem ipsum dolor sit amet, consectetur adipiscing elit. Ut tempor, quam et mattis pulvinar, mauris ligula suscipit arcu, sed elementum diam leo at magna. Curabitur maximus sodales massa, eu bibendum dui bibendum vel. </a:t>
            </a:r>
            <a:endParaRPr/>
          </a:p>
        </p:txBody>
      </p:sp>
      <p:cxnSp>
        <p:nvCxnSpPr>
          <p:cNvPr id="3160" name="Google Shape;3160;p102"/>
          <p:cNvCxnSpPr/>
          <p:nvPr/>
        </p:nvCxnSpPr>
        <p:spPr>
          <a:xfrm rot="10800000">
            <a:off x="5366812" y="2280213"/>
            <a:ext cx="0" cy="2939970"/>
          </a:xfrm>
          <a:prstGeom prst="straightConnector1">
            <a:avLst/>
          </a:prstGeom>
          <a:noFill/>
          <a:ln cap="flat" cmpd="sng" w="28575">
            <a:solidFill>
              <a:srgbClr val="ABABAB"/>
            </a:solidFill>
            <a:prstDash val="solid"/>
            <a:miter lim="8000"/>
            <a:headEnd len="sm" w="sm" type="none"/>
            <a:tailEnd len="med" w="med" type="oval"/>
          </a:ln>
        </p:spPr>
      </p:cxnSp>
      <p:sp>
        <p:nvSpPr>
          <p:cNvPr id="3161" name="Google Shape;3161;p102"/>
          <p:cNvSpPr/>
          <p:nvPr/>
        </p:nvSpPr>
        <p:spPr>
          <a:xfrm>
            <a:off x="5366813" y="2289129"/>
            <a:ext cx="1880213" cy="486138"/>
          </a:xfrm>
          <a:prstGeom prst="doubleWave">
            <a:avLst>
              <a:gd fmla="val 6250" name="adj1"/>
              <a:gd fmla="val 0" name="adj2"/>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600">
                <a:solidFill>
                  <a:schemeClr val="lt1"/>
                </a:solidFill>
                <a:latin typeface="Arial"/>
                <a:ea typeface="Arial"/>
                <a:cs typeface="Arial"/>
                <a:sym typeface="Arial"/>
              </a:rPr>
              <a:t>Date</a:t>
            </a:r>
            <a:endParaRPr/>
          </a:p>
        </p:txBody>
      </p:sp>
      <p:sp>
        <p:nvSpPr>
          <p:cNvPr id="3162" name="Google Shape;3162;p102"/>
          <p:cNvSpPr txBox="1"/>
          <p:nvPr/>
        </p:nvSpPr>
        <p:spPr>
          <a:xfrm>
            <a:off x="5519066" y="2818895"/>
            <a:ext cx="1734412" cy="281770"/>
          </a:xfrm>
          <a:prstGeom prst="rect">
            <a:avLst/>
          </a:prstGeom>
          <a:noFill/>
          <a:ln>
            <a:noFill/>
          </a:ln>
        </p:spPr>
        <p:txBody>
          <a:bodyPr anchorCtr="0" anchor="b" bIns="0" lIns="0" spcFirstLastPara="1" rIns="0" wrap="square" tIns="0">
            <a:normAutofit/>
          </a:bodyPr>
          <a:lstStyle/>
          <a:p>
            <a:pPr indent="0" lvl="0" marL="0" marR="0" rtl="0" algn="l">
              <a:spcBef>
                <a:spcPts val="0"/>
              </a:spcBef>
              <a:spcAft>
                <a:spcPts val="0"/>
              </a:spcAft>
              <a:buNone/>
            </a:pPr>
            <a:r>
              <a:rPr b="1" lang="en-US" sz="1400">
                <a:solidFill>
                  <a:schemeClr val="accent1"/>
                </a:solidFill>
                <a:latin typeface="Arial"/>
                <a:ea typeface="Arial"/>
                <a:cs typeface="Arial"/>
                <a:sym typeface="Arial"/>
              </a:rPr>
              <a:t>Header</a:t>
            </a:r>
            <a:endParaRPr b="1" sz="1800">
              <a:solidFill>
                <a:schemeClr val="accent1"/>
              </a:solidFill>
              <a:latin typeface="Arial"/>
              <a:ea typeface="Arial"/>
              <a:cs typeface="Arial"/>
              <a:sym typeface="Arial"/>
            </a:endParaRPr>
          </a:p>
        </p:txBody>
      </p:sp>
      <p:sp>
        <p:nvSpPr>
          <p:cNvPr id="3163" name="Google Shape;3163;p102"/>
          <p:cNvSpPr txBox="1"/>
          <p:nvPr/>
        </p:nvSpPr>
        <p:spPr>
          <a:xfrm>
            <a:off x="5519067" y="3158394"/>
            <a:ext cx="1734413" cy="1888167"/>
          </a:xfrm>
          <a:prstGeom prst="rect">
            <a:avLst/>
          </a:prstGeom>
          <a:noFill/>
          <a:ln>
            <a:noFill/>
          </a:ln>
        </p:spPr>
        <p:txBody>
          <a:bodyPr anchorCtr="0" anchor="t" bIns="0" lIns="0" spcFirstLastPara="1" rIns="0" wrap="square" tIns="0">
            <a:normAutofit fontScale="92500" lnSpcReduction="20000"/>
          </a:bodyPr>
          <a:lstStyle/>
          <a:p>
            <a:pPr indent="0" lvl="0" marL="0" marR="0" rtl="0" algn="l">
              <a:spcBef>
                <a:spcPts val="0"/>
              </a:spcBef>
              <a:spcAft>
                <a:spcPts val="0"/>
              </a:spcAft>
              <a:buNone/>
            </a:pPr>
            <a:r>
              <a:rPr lang="en-US" sz="1400">
                <a:solidFill>
                  <a:schemeClr val="dk1"/>
                </a:solidFill>
                <a:latin typeface="Arial"/>
                <a:ea typeface="Arial"/>
                <a:cs typeface="Arial"/>
                <a:sym typeface="Arial"/>
              </a:rPr>
              <a:t>Lorem ipsum dolor sit amet, consectetur adipiscing elit. Ut tempor, quam et mattis pulvinar, mauris ligula suscipit arcu, sed elementum diam leo at magna. Curabitur maximus sodales massa, eu bibendum dui bibendum vel. </a:t>
            </a:r>
            <a:endParaRPr/>
          </a:p>
        </p:txBody>
      </p:sp>
      <p:cxnSp>
        <p:nvCxnSpPr>
          <p:cNvPr id="3164" name="Google Shape;3164;p102"/>
          <p:cNvCxnSpPr/>
          <p:nvPr/>
        </p:nvCxnSpPr>
        <p:spPr>
          <a:xfrm rot="10800000">
            <a:off x="3146862" y="2280213"/>
            <a:ext cx="0" cy="2939970"/>
          </a:xfrm>
          <a:prstGeom prst="straightConnector1">
            <a:avLst/>
          </a:prstGeom>
          <a:noFill/>
          <a:ln cap="flat" cmpd="sng" w="28575">
            <a:solidFill>
              <a:srgbClr val="ABABAB"/>
            </a:solidFill>
            <a:prstDash val="solid"/>
            <a:miter lim="8000"/>
            <a:headEnd len="sm" w="sm" type="none"/>
            <a:tailEnd len="med" w="med" type="oval"/>
          </a:ln>
        </p:spPr>
      </p:cxnSp>
      <p:sp>
        <p:nvSpPr>
          <p:cNvPr id="3165" name="Google Shape;3165;p102"/>
          <p:cNvSpPr/>
          <p:nvPr/>
        </p:nvSpPr>
        <p:spPr>
          <a:xfrm>
            <a:off x="3146863" y="2289129"/>
            <a:ext cx="1880213" cy="486138"/>
          </a:xfrm>
          <a:prstGeom prst="doubleWave">
            <a:avLst>
              <a:gd fmla="val 6250" name="adj1"/>
              <a:gd fmla="val 0" name="adj2"/>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600">
                <a:solidFill>
                  <a:schemeClr val="lt1"/>
                </a:solidFill>
                <a:latin typeface="Arial"/>
                <a:ea typeface="Arial"/>
                <a:cs typeface="Arial"/>
                <a:sym typeface="Arial"/>
              </a:rPr>
              <a:t>Date</a:t>
            </a:r>
            <a:endParaRPr/>
          </a:p>
        </p:txBody>
      </p:sp>
      <p:sp>
        <p:nvSpPr>
          <p:cNvPr id="3166" name="Google Shape;3166;p102"/>
          <p:cNvSpPr txBox="1"/>
          <p:nvPr/>
        </p:nvSpPr>
        <p:spPr>
          <a:xfrm>
            <a:off x="3299116" y="2818895"/>
            <a:ext cx="1734412" cy="281770"/>
          </a:xfrm>
          <a:prstGeom prst="rect">
            <a:avLst/>
          </a:prstGeom>
          <a:noFill/>
          <a:ln>
            <a:noFill/>
          </a:ln>
        </p:spPr>
        <p:txBody>
          <a:bodyPr anchorCtr="0" anchor="b" bIns="0" lIns="0" spcFirstLastPara="1" rIns="0" wrap="square" tIns="0">
            <a:normAutofit/>
          </a:bodyPr>
          <a:lstStyle/>
          <a:p>
            <a:pPr indent="0" lvl="0" marL="0" marR="0" rtl="0" algn="l">
              <a:spcBef>
                <a:spcPts val="0"/>
              </a:spcBef>
              <a:spcAft>
                <a:spcPts val="0"/>
              </a:spcAft>
              <a:buNone/>
            </a:pPr>
            <a:r>
              <a:rPr b="1" lang="en-US" sz="1400">
                <a:solidFill>
                  <a:schemeClr val="accent1"/>
                </a:solidFill>
                <a:latin typeface="Arial"/>
                <a:ea typeface="Arial"/>
                <a:cs typeface="Arial"/>
                <a:sym typeface="Arial"/>
              </a:rPr>
              <a:t>Header</a:t>
            </a:r>
            <a:endParaRPr b="1" sz="1800">
              <a:solidFill>
                <a:schemeClr val="accent1"/>
              </a:solidFill>
              <a:latin typeface="Arial"/>
              <a:ea typeface="Arial"/>
              <a:cs typeface="Arial"/>
              <a:sym typeface="Arial"/>
            </a:endParaRPr>
          </a:p>
        </p:txBody>
      </p:sp>
      <p:sp>
        <p:nvSpPr>
          <p:cNvPr id="3167" name="Google Shape;3167;p102"/>
          <p:cNvSpPr txBox="1"/>
          <p:nvPr/>
        </p:nvSpPr>
        <p:spPr>
          <a:xfrm>
            <a:off x="3299117" y="3158394"/>
            <a:ext cx="1734413" cy="1888167"/>
          </a:xfrm>
          <a:prstGeom prst="rect">
            <a:avLst/>
          </a:prstGeom>
          <a:noFill/>
          <a:ln>
            <a:noFill/>
          </a:ln>
        </p:spPr>
        <p:txBody>
          <a:bodyPr anchorCtr="0" anchor="t" bIns="0" lIns="0" spcFirstLastPara="1" rIns="0" wrap="square" tIns="0">
            <a:normAutofit fontScale="92500" lnSpcReduction="20000"/>
          </a:bodyPr>
          <a:lstStyle/>
          <a:p>
            <a:pPr indent="0" lvl="0" marL="0" marR="0" rtl="0" algn="l">
              <a:spcBef>
                <a:spcPts val="0"/>
              </a:spcBef>
              <a:spcAft>
                <a:spcPts val="0"/>
              </a:spcAft>
              <a:buNone/>
            </a:pPr>
            <a:r>
              <a:rPr lang="en-US" sz="1400">
                <a:solidFill>
                  <a:schemeClr val="dk1"/>
                </a:solidFill>
                <a:latin typeface="Arial"/>
                <a:ea typeface="Arial"/>
                <a:cs typeface="Arial"/>
                <a:sym typeface="Arial"/>
              </a:rPr>
              <a:t>Lorem ipsum dolor sit amet, consectetur adipiscing elit. Ut tempor, quam et mattis pulvinar, mauris ligula suscipit arcu, sed elementum diam leo at magna. Curabitur maximus sodales massa, eu bibendum dui bibendum vel. </a:t>
            </a:r>
            <a:endParaRPr/>
          </a:p>
        </p:txBody>
      </p:sp>
      <p:cxnSp>
        <p:nvCxnSpPr>
          <p:cNvPr id="3168" name="Google Shape;3168;p102"/>
          <p:cNvCxnSpPr/>
          <p:nvPr/>
        </p:nvCxnSpPr>
        <p:spPr>
          <a:xfrm rot="10800000">
            <a:off x="904191" y="2280213"/>
            <a:ext cx="0" cy="2939970"/>
          </a:xfrm>
          <a:prstGeom prst="straightConnector1">
            <a:avLst/>
          </a:prstGeom>
          <a:noFill/>
          <a:ln cap="flat" cmpd="sng" w="28575">
            <a:solidFill>
              <a:srgbClr val="ABABAB"/>
            </a:solidFill>
            <a:prstDash val="solid"/>
            <a:miter lim="8000"/>
            <a:headEnd len="sm" w="sm" type="none"/>
            <a:tailEnd len="med" w="med" type="oval"/>
          </a:ln>
        </p:spPr>
      </p:cxnSp>
      <p:sp>
        <p:nvSpPr>
          <p:cNvPr id="3169" name="Google Shape;3169;p102"/>
          <p:cNvSpPr/>
          <p:nvPr/>
        </p:nvSpPr>
        <p:spPr>
          <a:xfrm>
            <a:off x="904192" y="2289129"/>
            <a:ext cx="1880213" cy="486138"/>
          </a:xfrm>
          <a:prstGeom prst="doubleWave">
            <a:avLst>
              <a:gd fmla="val 6250" name="adj1"/>
              <a:gd fmla="val 0" name="adj2"/>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600">
                <a:solidFill>
                  <a:schemeClr val="lt1"/>
                </a:solidFill>
                <a:latin typeface="Arial"/>
                <a:ea typeface="Arial"/>
                <a:cs typeface="Arial"/>
                <a:sym typeface="Arial"/>
              </a:rPr>
              <a:t>Date</a:t>
            </a:r>
            <a:endParaRPr/>
          </a:p>
        </p:txBody>
      </p:sp>
      <p:sp>
        <p:nvSpPr>
          <p:cNvPr id="3170" name="Google Shape;3170;p102"/>
          <p:cNvSpPr txBox="1"/>
          <p:nvPr/>
        </p:nvSpPr>
        <p:spPr>
          <a:xfrm>
            <a:off x="1056445" y="2818895"/>
            <a:ext cx="1734412" cy="281770"/>
          </a:xfrm>
          <a:prstGeom prst="rect">
            <a:avLst/>
          </a:prstGeom>
          <a:noFill/>
          <a:ln>
            <a:noFill/>
          </a:ln>
        </p:spPr>
        <p:txBody>
          <a:bodyPr anchorCtr="0" anchor="b" bIns="0" lIns="0" spcFirstLastPara="1" rIns="0" wrap="square" tIns="0">
            <a:normAutofit/>
          </a:bodyPr>
          <a:lstStyle/>
          <a:p>
            <a:pPr indent="0" lvl="0" marL="0" marR="0" rtl="0" algn="l">
              <a:spcBef>
                <a:spcPts val="0"/>
              </a:spcBef>
              <a:spcAft>
                <a:spcPts val="0"/>
              </a:spcAft>
              <a:buNone/>
            </a:pPr>
            <a:r>
              <a:rPr b="1" lang="en-US" sz="1400">
                <a:solidFill>
                  <a:schemeClr val="accent1"/>
                </a:solidFill>
                <a:latin typeface="Arial"/>
                <a:ea typeface="Arial"/>
                <a:cs typeface="Arial"/>
                <a:sym typeface="Arial"/>
              </a:rPr>
              <a:t>Header</a:t>
            </a:r>
            <a:endParaRPr b="1" sz="1800">
              <a:solidFill>
                <a:schemeClr val="accent1"/>
              </a:solidFill>
              <a:latin typeface="Arial"/>
              <a:ea typeface="Arial"/>
              <a:cs typeface="Arial"/>
              <a:sym typeface="Arial"/>
            </a:endParaRPr>
          </a:p>
        </p:txBody>
      </p:sp>
      <p:sp>
        <p:nvSpPr>
          <p:cNvPr id="3171" name="Google Shape;3171;p102"/>
          <p:cNvSpPr txBox="1"/>
          <p:nvPr/>
        </p:nvSpPr>
        <p:spPr>
          <a:xfrm>
            <a:off x="1056446" y="3158394"/>
            <a:ext cx="1734413" cy="1888167"/>
          </a:xfrm>
          <a:prstGeom prst="rect">
            <a:avLst/>
          </a:prstGeom>
          <a:noFill/>
          <a:ln>
            <a:noFill/>
          </a:ln>
        </p:spPr>
        <p:txBody>
          <a:bodyPr anchorCtr="0" anchor="t" bIns="0" lIns="0" spcFirstLastPara="1" rIns="0" wrap="square" tIns="0">
            <a:normAutofit fontScale="92500" lnSpcReduction="20000"/>
          </a:bodyPr>
          <a:lstStyle/>
          <a:p>
            <a:pPr indent="0" lvl="0" marL="0" marR="0" rtl="0" algn="l">
              <a:spcBef>
                <a:spcPts val="0"/>
              </a:spcBef>
              <a:spcAft>
                <a:spcPts val="0"/>
              </a:spcAft>
              <a:buNone/>
            </a:pPr>
            <a:r>
              <a:rPr lang="en-US" sz="1400">
                <a:solidFill>
                  <a:schemeClr val="dk1"/>
                </a:solidFill>
                <a:latin typeface="Arial"/>
                <a:ea typeface="Arial"/>
                <a:cs typeface="Arial"/>
                <a:sym typeface="Arial"/>
              </a:rPr>
              <a:t>Lorem ipsum dolor sit amet, consectetur adipiscing elit. Ut tempor, quam et mattis pulvinar, mauris ligula suscipit arcu, sed elementum diam leo at magna. Curabitur maximus sodales massa, eu bibendum dui bibendum vel. </a:t>
            </a:r>
            <a:endParaRPr/>
          </a:p>
        </p:txBody>
      </p:sp>
    </p:spTree>
  </p:cSld>
  <p:clrMapOvr>
    <a:masterClrMapping/>
  </p:clrMapOvr>
</p:sld>
</file>

<file path=ppt/slides/slide10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175" name="Shape 3175"/>
        <p:cNvGrpSpPr/>
        <p:nvPr/>
      </p:nvGrpSpPr>
      <p:grpSpPr>
        <a:xfrm>
          <a:off x="0" y="0"/>
          <a:ext cx="0" cy="0"/>
          <a:chOff x="0" y="0"/>
          <a:chExt cx="0" cy="0"/>
        </a:xfrm>
      </p:grpSpPr>
      <p:sp>
        <p:nvSpPr>
          <p:cNvPr id="3176" name="Google Shape;3176;p103"/>
          <p:cNvSpPr/>
          <p:nvPr/>
        </p:nvSpPr>
        <p:spPr>
          <a:xfrm>
            <a:off x="0" y="5143983"/>
            <a:ext cx="12039600" cy="266217"/>
          </a:xfrm>
          <a:prstGeom prst="rightArrow">
            <a:avLst>
              <a:gd fmla="val 50000" name="adj1"/>
              <a:gd fmla="val 50000" name="adj2"/>
            </a:avLst>
          </a:prstGeom>
          <a:solidFill>
            <a:srgbClr val="BCBCBC"/>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cxnSp>
        <p:nvCxnSpPr>
          <p:cNvPr id="3177" name="Google Shape;3177;p103"/>
          <p:cNvCxnSpPr/>
          <p:nvPr/>
        </p:nvCxnSpPr>
        <p:spPr>
          <a:xfrm rot="10800000">
            <a:off x="8213051" y="2280213"/>
            <a:ext cx="0" cy="2939970"/>
          </a:xfrm>
          <a:prstGeom prst="straightConnector1">
            <a:avLst/>
          </a:prstGeom>
          <a:noFill/>
          <a:ln cap="flat" cmpd="sng" w="28575">
            <a:solidFill>
              <a:srgbClr val="ABABAB"/>
            </a:solidFill>
            <a:prstDash val="solid"/>
            <a:miter lim="8000"/>
            <a:headEnd len="sm" w="sm" type="none"/>
            <a:tailEnd len="med" w="med" type="oval"/>
          </a:ln>
        </p:spPr>
      </p:cxnSp>
      <p:cxnSp>
        <p:nvCxnSpPr>
          <p:cNvPr id="3178" name="Google Shape;3178;p103"/>
          <p:cNvCxnSpPr/>
          <p:nvPr/>
        </p:nvCxnSpPr>
        <p:spPr>
          <a:xfrm rot="10800000">
            <a:off x="10057607" y="2280213"/>
            <a:ext cx="0" cy="2939970"/>
          </a:xfrm>
          <a:prstGeom prst="straightConnector1">
            <a:avLst/>
          </a:prstGeom>
          <a:noFill/>
          <a:ln cap="flat" cmpd="sng" w="28575">
            <a:solidFill>
              <a:srgbClr val="ABABAB"/>
            </a:solidFill>
            <a:prstDash val="solid"/>
            <a:miter lim="8000"/>
            <a:headEnd len="sm" w="sm" type="none"/>
            <a:tailEnd len="med" w="med" type="oval"/>
          </a:ln>
        </p:spPr>
      </p:cxnSp>
      <p:sp>
        <p:nvSpPr>
          <p:cNvPr id="3179" name="Google Shape;3179;p103"/>
          <p:cNvSpPr txBox="1"/>
          <p:nvPr>
            <p:ph type="title"/>
          </p:nvPr>
        </p:nvSpPr>
        <p:spPr>
          <a:xfrm>
            <a:off x="571018" y="365126"/>
            <a:ext cx="11049964" cy="578772"/>
          </a:xfrm>
          <a:prstGeom prst="rect">
            <a:avLst/>
          </a:prstGeom>
          <a:noFill/>
          <a:ln>
            <a:noFill/>
          </a:ln>
        </p:spPr>
        <p:txBody>
          <a:bodyPr anchorCtr="0" anchor="b" bIns="0" lIns="0" spcFirstLastPara="1" rIns="0" wrap="square" tIns="0">
            <a:normAutofit/>
          </a:bodyPr>
          <a:lstStyle/>
          <a:p>
            <a:pPr indent="0" lvl="0" marL="0" rtl="0" algn="l">
              <a:lnSpc>
                <a:spcPct val="90000"/>
              </a:lnSpc>
              <a:spcBef>
                <a:spcPts val="0"/>
              </a:spcBef>
              <a:spcAft>
                <a:spcPts val="0"/>
              </a:spcAft>
              <a:buClr>
                <a:schemeClr val="accent1"/>
              </a:buClr>
              <a:buSzPts val="2800"/>
              <a:buFont typeface="Arial"/>
              <a:buNone/>
            </a:pPr>
            <a:r>
              <a:rPr lang="en-US"/>
              <a:t>Timeline Slide – Six Milestones</a:t>
            </a:r>
            <a:endParaRPr/>
          </a:p>
        </p:txBody>
      </p:sp>
      <p:sp>
        <p:nvSpPr>
          <p:cNvPr id="3180" name="Google Shape;3180;p103"/>
          <p:cNvSpPr txBox="1"/>
          <p:nvPr>
            <p:ph idx="12" type="sldNum"/>
          </p:nvPr>
        </p:nvSpPr>
        <p:spPr>
          <a:xfrm>
            <a:off x="10690860" y="6349068"/>
            <a:ext cx="963882" cy="251764"/>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grpSp>
        <p:nvGrpSpPr>
          <p:cNvPr id="3181" name="Google Shape;3181;p103"/>
          <p:cNvGrpSpPr/>
          <p:nvPr/>
        </p:nvGrpSpPr>
        <p:grpSpPr>
          <a:xfrm>
            <a:off x="491613" y="4913627"/>
            <a:ext cx="649823" cy="688521"/>
            <a:chOff x="491613" y="1355731"/>
            <a:chExt cx="2037331" cy="2158658"/>
          </a:xfrm>
        </p:grpSpPr>
        <p:sp>
          <p:nvSpPr>
            <p:cNvPr id="3182" name="Google Shape;3182;p103"/>
            <p:cNvSpPr/>
            <p:nvPr/>
          </p:nvSpPr>
          <p:spPr>
            <a:xfrm>
              <a:off x="491613" y="1475969"/>
              <a:ext cx="2037331" cy="2038420"/>
            </a:xfrm>
            <a:prstGeom prst="ellipse">
              <a:avLst/>
            </a:prstGeom>
            <a:solidFill>
              <a:schemeClr val="accent3"/>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3183" name="Google Shape;3183;p103"/>
            <p:cNvSpPr/>
            <p:nvPr/>
          </p:nvSpPr>
          <p:spPr>
            <a:xfrm>
              <a:off x="491613" y="1355731"/>
              <a:ext cx="2037331" cy="2038420"/>
            </a:xfrm>
            <a:prstGeom prst="ellipse">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grpSp>
      <p:grpSp>
        <p:nvGrpSpPr>
          <p:cNvPr id="3184" name="Google Shape;3184;p103"/>
          <p:cNvGrpSpPr/>
          <p:nvPr/>
        </p:nvGrpSpPr>
        <p:grpSpPr>
          <a:xfrm>
            <a:off x="2339829" y="4913627"/>
            <a:ext cx="649823" cy="688521"/>
            <a:chOff x="491613" y="1355731"/>
            <a:chExt cx="2037331" cy="2158658"/>
          </a:xfrm>
        </p:grpSpPr>
        <p:sp>
          <p:nvSpPr>
            <p:cNvPr id="3185" name="Google Shape;3185;p103"/>
            <p:cNvSpPr/>
            <p:nvPr/>
          </p:nvSpPr>
          <p:spPr>
            <a:xfrm>
              <a:off x="491613" y="1475969"/>
              <a:ext cx="2037331" cy="2038420"/>
            </a:xfrm>
            <a:prstGeom prst="ellipse">
              <a:avLst/>
            </a:prstGeom>
            <a:solidFill>
              <a:schemeClr val="accent3"/>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3186" name="Google Shape;3186;p103"/>
            <p:cNvSpPr/>
            <p:nvPr/>
          </p:nvSpPr>
          <p:spPr>
            <a:xfrm>
              <a:off x="491613" y="1355731"/>
              <a:ext cx="2037331" cy="2038420"/>
            </a:xfrm>
            <a:prstGeom prst="ellipse">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grpSp>
      <p:grpSp>
        <p:nvGrpSpPr>
          <p:cNvPr id="3187" name="Google Shape;3187;p103"/>
          <p:cNvGrpSpPr/>
          <p:nvPr/>
        </p:nvGrpSpPr>
        <p:grpSpPr>
          <a:xfrm>
            <a:off x="9732694" y="4913627"/>
            <a:ext cx="649823" cy="688521"/>
            <a:chOff x="491613" y="1355731"/>
            <a:chExt cx="2037331" cy="2158658"/>
          </a:xfrm>
        </p:grpSpPr>
        <p:sp>
          <p:nvSpPr>
            <p:cNvPr id="3188" name="Google Shape;3188;p103"/>
            <p:cNvSpPr/>
            <p:nvPr/>
          </p:nvSpPr>
          <p:spPr>
            <a:xfrm>
              <a:off x="491613" y="1475969"/>
              <a:ext cx="2037331" cy="2038420"/>
            </a:xfrm>
            <a:prstGeom prst="ellipse">
              <a:avLst/>
            </a:prstGeom>
            <a:solidFill>
              <a:schemeClr val="accent3"/>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3189" name="Google Shape;3189;p103"/>
            <p:cNvSpPr/>
            <p:nvPr/>
          </p:nvSpPr>
          <p:spPr>
            <a:xfrm>
              <a:off x="491613" y="1355731"/>
              <a:ext cx="2037331" cy="2038420"/>
            </a:xfrm>
            <a:prstGeom prst="ellipse">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grpSp>
      <p:grpSp>
        <p:nvGrpSpPr>
          <p:cNvPr id="3190" name="Google Shape;3190;p103"/>
          <p:cNvGrpSpPr/>
          <p:nvPr/>
        </p:nvGrpSpPr>
        <p:grpSpPr>
          <a:xfrm>
            <a:off x="4188045" y="4913627"/>
            <a:ext cx="649823" cy="688521"/>
            <a:chOff x="491613" y="1355731"/>
            <a:chExt cx="2037331" cy="2158658"/>
          </a:xfrm>
        </p:grpSpPr>
        <p:sp>
          <p:nvSpPr>
            <p:cNvPr id="3191" name="Google Shape;3191;p103"/>
            <p:cNvSpPr/>
            <p:nvPr/>
          </p:nvSpPr>
          <p:spPr>
            <a:xfrm>
              <a:off x="491613" y="1475969"/>
              <a:ext cx="2037331" cy="2038420"/>
            </a:xfrm>
            <a:prstGeom prst="ellipse">
              <a:avLst/>
            </a:prstGeom>
            <a:solidFill>
              <a:schemeClr val="accent3"/>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3192" name="Google Shape;3192;p103"/>
            <p:cNvSpPr/>
            <p:nvPr/>
          </p:nvSpPr>
          <p:spPr>
            <a:xfrm>
              <a:off x="491613" y="1355731"/>
              <a:ext cx="2037331" cy="2038420"/>
            </a:xfrm>
            <a:prstGeom prst="ellipse">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grpSp>
      <p:sp>
        <p:nvSpPr>
          <p:cNvPr id="3193" name="Google Shape;3193;p103"/>
          <p:cNvSpPr/>
          <p:nvPr/>
        </p:nvSpPr>
        <p:spPr>
          <a:xfrm>
            <a:off x="10057607" y="2289129"/>
            <a:ext cx="1642777" cy="486138"/>
          </a:xfrm>
          <a:prstGeom prst="doubleWave">
            <a:avLst>
              <a:gd fmla="val 6250" name="adj1"/>
              <a:gd fmla="val 0" name="adj2"/>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400">
                <a:solidFill>
                  <a:schemeClr val="lt1"/>
                </a:solidFill>
                <a:latin typeface="Arial"/>
                <a:ea typeface="Arial"/>
                <a:cs typeface="Arial"/>
                <a:sym typeface="Arial"/>
              </a:rPr>
              <a:t>Date</a:t>
            </a:r>
            <a:endParaRPr/>
          </a:p>
        </p:txBody>
      </p:sp>
      <p:sp>
        <p:nvSpPr>
          <p:cNvPr id="3194" name="Google Shape;3194;p103"/>
          <p:cNvSpPr txBox="1"/>
          <p:nvPr/>
        </p:nvSpPr>
        <p:spPr>
          <a:xfrm>
            <a:off x="10216399" y="2818895"/>
            <a:ext cx="1483988" cy="281770"/>
          </a:xfrm>
          <a:prstGeom prst="rect">
            <a:avLst/>
          </a:prstGeom>
          <a:noFill/>
          <a:ln>
            <a:noFill/>
          </a:ln>
        </p:spPr>
        <p:txBody>
          <a:bodyPr anchorCtr="0" anchor="b" bIns="0" lIns="0" spcFirstLastPara="1" rIns="0" wrap="square" tIns="0">
            <a:normAutofit/>
          </a:bodyPr>
          <a:lstStyle/>
          <a:p>
            <a:pPr indent="0" lvl="0" marL="0" marR="0" rtl="0" algn="l">
              <a:spcBef>
                <a:spcPts val="0"/>
              </a:spcBef>
              <a:spcAft>
                <a:spcPts val="0"/>
              </a:spcAft>
              <a:buNone/>
            </a:pPr>
            <a:r>
              <a:rPr b="1" lang="en-US" sz="1400">
                <a:solidFill>
                  <a:schemeClr val="accent1"/>
                </a:solidFill>
                <a:latin typeface="Arial"/>
                <a:ea typeface="Arial"/>
                <a:cs typeface="Arial"/>
                <a:sym typeface="Arial"/>
              </a:rPr>
              <a:t>Header</a:t>
            </a:r>
            <a:endParaRPr b="1" sz="1800">
              <a:solidFill>
                <a:schemeClr val="accent1"/>
              </a:solidFill>
              <a:latin typeface="Arial"/>
              <a:ea typeface="Arial"/>
              <a:cs typeface="Arial"/>
              <a:sym typeface="Arial"/>
            </a:endParaRPr>
          </a:p>
        </p:txBody>
      </p:sp>
      <p:sp>
        <p:nvSpPr>
          <p:cNvPr id="3195" name="Google Shape;3195;p103"/>
          <p:cNvSpPr txBox="1"/>
          <p:nvPr/>
        </p:nvSpPr>
        <p:spPr>
          <a:xfrm>
            <a:off x="10216401" y="3158395"/>
            <a:ext cx="1483985" cy="1736390"/>
          </a:xfrm>
          <a:prstGeom prst="rect">
            <a:avLst/>
          </a:prstGeom>
          <a:noFill/>
          <a:ln>
            <a:noFill/>
          </a:ln>
        </p:spPr>
        <p:txBody>
          <a:bodyPr anchorCtr="0" anchor="t" bIns="0" lIns="0" spcFirstLastPara="1" rIns="0" wrap="square" tIns="0">
            <a:normAutofit fontScale="77500" lnSpcReduction="20000"/>
          </a:bodyPr>
          <a:lstStyle/>
          <a:p>
            <a:pPr indent="0" lvl="0" marL="0" marR="0" rtl="0" algn="l">
              <a:spcBef>
                <a:spcPts val="0"/>
              </a:spcBef>
              <a:spcAft>
                <a:spcPts val="0"/>
              </a:spcAft>
              <a:buNone/>
            </a:pPr>
            <a:r>
              <a:rPr lang="en-US" sz="1400">
                <a:solidFill>
                  <a:schemeClr val="dk1"/>
                </a:solidFill>
                <a:latin typeface="Arial"/>
                <a:ea typeface="Arial"/>
                <a:cs typeface="Arial"/>
                <a:sym typeface="Arial"/>
              </a:rPr>
              <a:t>Lorem ipsum dolor sit amet, consectetur adipiscing elit. Ut tempor, quam et mattis pulvinar, mauris ligula suscipit arcu, sed elementum diam leo at magna. Curabitur maximus sodales massa, eu bibendum dui bibendum vel. </a:t>
            </a:r>
            <a:endParaRPr/>
          </a:p>
        </p:txBody>
      </p:sp>
      <p:grpSp>
        <p:nvGrpSpPr>
          <p:cNvPr id="3196" name="Google Shape;3196;p103"/>
          <p:cNvGrpSpPr/>
          <p:nvPr/>
        </p:nvGrpSpPr>
        <p:grpSpPr>
          <a:xfrm>
            <a:off x="6036261" y="4913627"/>
            <a:ext cx="649823" cy="688521"/>
            <a:chOff x="491613" y="1355731"/>
            <a:chExt cx="2037331" cy="2158658"/>
          </a:xfrm>
        </p:grpSpPr>
        <p:sp>
          <p:nvSpPr>
            <p:cNvPr id="3197" name="Google Shape;3197;p103"/>
            <p:cNvSpPr/>
            <p:nvPr/>
          </p:nvSpPr>
          <p:spPr>
            <a:xfrm>
              <a:off x="491613" y="1475969"/>
              <a:ext cx="2037331" cy="2038420"/>
            </a:xfrm>
            <a:prstGeom prst="ellipse">
              <a:avLst/>
            </a:prstGeom>
            <a:solidFill>
              <a:schemeClr val="accent3"/>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3198" name="Google Shape;3198;p103"/>
            <p:cNvSpPr/>
            <p:nvPr/>
          </p:nvSpPr>
          <p:spPr>
            <a:xfrm>
              <a:off x="491613" y="1355731"/>
              <a:ext cx="2037331" cy="2038420"/>
            </a:xfrm>
            <a:prstGeom prst="ellipse">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grpSp>
      <p:grpSp>
        <p:nvGrpSpPr>
          <p:cNvPr id="3199" name="Google Shape;3199;p103"/>
          <p:cNvGrpSpPr/>
          <p:nvPr/>
        </p:nvGrpSpPr>
        <p:grpSpPr>
          <a:xfrm>
            <a:off x="7884477" y="4913627"/>
            <a:ext cx="649823" cy="688521"/>
            <a:chOff x="491613" y="1355731"/>
            <a:chExt cx="2037331" cy="2158658"/>
          </a:xfrm>
        </p:grpSpPr>
        <p:sp>
          <p:nvSpPr>
            <p:cNvPr id="3200" name="Google Shape;3200;p103"/>
            <p:cNvSpPr/>
            <p:nvPr/>
          </p:nvSpPr>
          <p:spPr>
            <a:xfrm>
              <a:off x="491613" y="1475969"/>
              <a:ext cx="2037331" cy="2038420"/>
            </a:xfrm>
            <a:prstGeom prst="ellipse">
              <a:avLst/>
            </a:prstGeom>
            <a:solidFill>
              <a:schemeClr val="accent3"/>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3201" name="Google Shape;3201;p103"/>
            <p:cNvSpPr/>
            <p:nvPr/>
          </p:nvSpPr>
          <p:spPr>
            <a:xfrm>
              <a:off x="491613" y="1355731"/>
              <a:ext cx="2037331" cy="2038420"/>
            </a:xfrm>
            <a:prstGeom prst="ellipse">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grpSp>
      <p:sp>
        <p:nvSpPr>
          <p:cNvPr id="3202" name="Google Shape;3202;p103"/>
          <p:cNvSpPr/>
          <p:nvPr/>
        </p:nvSpPr>
        <p:spPr>
          <a:xfrm>
            <a:off x="8213051" y="2289129"/>
            <a:ext cx="1642777" cy="486138"/>
          </a:xfrm>
          <a:prstGeom prst="doubleWave">
            <a:avLst>
              <a:gd fmla="val 6250" name="adj1"/>
              <a:gd fmla="val 0" name="adj2"/>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400">
                <a:solidFill>
                  <a:schemeClr val="lt1"/>
                </a:solidFill>
                <a:latin typeface="Arial"/>
                <a:ea typeface="Arial"/>
                <a:cs typeface="Arial"/>
                <a:sym typeface="Arial"/>
              </a:rPr>
              <a:t>Date</a:t>
            </a:r>
            <a:endParaRPr/>
          </a:p>
        </p:txBody>
      </p:sp>
      <p:sp>
        <p:nvSpPr>
          <p:cNvPr id="3203" name="Google Shape;3203;p103"/>
          <p:cNvSpPr txBox="1"/>
          <p:nvPr/>
        </p:nvSpPr>
        <p:spPr>
          <a:xfrm>
            <a:off x="8371843" y="2818895"/>
            <a:ext cx="1483988" cy="281770"/>
          </a:xfrm>
          <a:prstGeom prst="rect">
            <a:avLst/>
          </a:prstGeom>
          <a:noFill/>
          <a:ln>
            <a:noFill/>
          </a:ln>
        </p:spPr>
        <p:txBody>
          <a:bodyPr anchorCtr="0" anchor="b" bIns="0" lIns="0" spcFirstLastPara="1" rIns="0" wrap="square" tIns="0">
            <a:normAutofit/>
          </a:bodyPr>
          <a:lstStyle/>
          <a:p>
            <a:pPr indent="0" lvl="0" marL="0" marR="0" rtl="0" algn="l">
              <a:spcBef>
                <a:spcPts val="0"/>
              </a:spcBef>
              <a:spcAft>
                <a:spcPts val="0"/>
              </a:spcAft>
              <a:buNone/>
            </a:pPr>
            <a:r>
              <a:rPr b="1" lang="en-US" sz="1400">
                <a:solidFill>
                  <a:schemeClr val="accent1"/>
                </a:solidFill>
                <a:latin typeface="Arial"/>
                <a:ea typeface="Arial"/>
                <a:cs typeface="Arial"/>
                <a:sym typeface="Arial"/>
              </a:rPr>
              <a:t>Header</a:t>
            </a:r>
            <a:endParaRPr b="1" sz="1800">
              <a:solidFill>
                <a:schemeClr val="accent1"/>
              </a:solidFill>
              <a:latin typeface="Arial"/>
              <a:ea typeface="Arial"/>
              <a:cs typeface="Arial"/>
              <a:sym typeface="Arial"/>
            </a:endParaRPr>
          </a:p>
        </p:txBody>
      </p:sp>
      <p:sp>
        <p:nvSpPr>
          <p:cNvPr id="3204" name="Google Shape;3204;p103"/>
          <p:cNvSpPr txBox="1"/>
          <p:nvPr/>
        </p:nvSpPr>
        <p:spPr>
          <a:xfrm>
            <a:off x="8371845" y="3158395"/>
            <a:ext cx="1483985" cy="1736390"/>
          </a:xfrm>
          <a:prstGeom prst="rect">
            <a:avLst/>
          </a:prstGeom>
          <a:noFill/>
          <a:ln>
            <a:noFill/>
          </a:ln>
        </p:spPr>
        <p:txBody>
          <a:bodyPr anchorCtr="0" anchor="t" bIns="0" lIns="0" spcFirstLastPara="1" rIns="0" wrap="square" tIns="0">
            <a:normAutofit fontScale="77500" lnSpcReduction="20000"/>
          </a:bodyPr>
          <a:lstStyle/>
          <a:p>
            <a:pPr indent="0" lvl="0" marL="0" marR="0" rtl="0" algn="l">
              <a:spcBef>
                <a:spcPts val="0"/>
              </a:spcBef>
              <a:spcAft>
                <a:spcPts val="0"/>
              </a:spcAft>
              <a:buNone/>
            </a:pPr>
            <a:r>
              <a:rPr lang="en-US" sz="1400">
                <a:solidFill>
                  <a:schemeClr val="dk1"/>
                </a:solidFill>
                <a:latin typeface="Arial"/>
                <a:ea typeface="Arial"/>
                <a:cs typeface="Arial"/>
                <a:sym typeface="Arial"/>
              </a:rPr>
              <a:t>Lorem ipsum dolor sit amet, consectetur adipiscing elit. Ut tempor, quam et mattis pulvinar, mauris ligula suscipit arcu, sed elementum diam leo at magna. Curabitur maximus sodales massa, eu bibendum dui bibendum vel. </a:t>
            </a:r>
            <a:endParaRPr/>
          </a:p>
        </p:txBody>
      </p:sp>
      <p:cxnSp>
        <p:nvCxnSpPr>
          <p:cNvPr id="3205" name="Google Shape;3205;p103"/>
          <p:cNvCxnSpPr/>
          <p:nvPr/>
        </p:nvCxnSpPr>
        <p:spPr>
          <a:xfrm rot="10800000">
            <a:off x="6368496" y="2280213"/>
            <a:ext cx="0" cy="2939970"/>
          </a:xfrm>
          <a:prstGeom prst="straightConnector1">
            <a:avLst/>
          </a:prstGeom>
          <a:noFill/>
          <a:ln cap="flat" cmpd="sng" w="28575">
            <a:solidFill>
              <a:srgbClr val="ABABAB"/>
            </a:solidFill>
            <a:prstDash val="solid"/>
            <a:miter lim="8000"/>
            <a:headEnd len="sm" w="sm" type="none"/>
            <a:tailEnd len="med" w="med" type="oval"/>
          </a:ln>
        </p:spPr>
      </p:cxnSp>
      <p:sp>
        <p:nvSpPr>
          <p:cNvPr id="3206" name="Google Shape;3206;p103"/>
          <p:cNvSpPr/>
          <p:nvPr/>
        </p:nvSpPr>
        <p:spPr>
          <a:xfrm>
            <a:off x="6368496" y="2289129"/>
            <a:ext cx="1642777" cy="486138"/>
          </a:xfrm>
          <a:prstGeom prst="doubleWave">
            <a:avLst>
              <a:gd fmla="val 6250" name="adj1"/>
              <a:gd fmla="val 0" name="adj2"/>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400">
                <a:solidFill>
                  <a:schemeClr val="lt1"/>
                </a:solidFill>
                <a:latin typeface="Arial"/>
                <a:ea typeface="Arial"/>
                <a:cs typeface="Arial"/>
                <a:sym typeface="Arial"/>
              </a:rPr>
              <a:t>Date</a:t>
            </a:r>
            <a:endParaRPr/>
          </a:p>
        </p:txBody>
      </p:sp>
      <p:sp>
        <p:nvSpPr>
          <p:cNvPr id="3207" name="Google Shape;3207;p103"/>
          <p:cNvSpPr txBox="1"/>
          <p:nvPr/>
        </p:nvSpPr>
        <p:spPr>
          <a:xfrm>
            <a:off x="6527288" y="2818895"/>
            <a:ext cx="1483988" cy="281770"/>
          </a:xfrm>
          <a:prstGeom prst="rect">
            <a:avLst/>
          </a:prstGeom>
          <a:noFill/>
          <a:ln>
            <a:noFill/>
          </a:ln>
        </p:spPr>
        <p:txBody>
          <a:bodyPr anchorCtr="0" anchor="b" bIns="0" lIns="0" spcFirstLastPara="1" rIns="0" wrap="square" tIns="0">
            <a:normAutofit/>
          </a:bodyPr>
          <a:lstStyle/>
          <a:p>
            <a:pPr indent="0" lvl="0" marL="0" marR="0" rtl="0" algn="l">
              <a:spcBef>
                <a:spcPts val="0"/>
              </a:spcBef>
              <a:spcAft>
                <a:spcPts val="0"/>
              </a:spcAft>
              <a:buNone/>
            </a:pPr>
            <a:r>
              <a:rPr b="1" lang="en-US" sz="1400">
                <a:solidFill>
                  <a:schemeClr val="accent1"/>
                </a:solidFill>
                <a:latin typeface="Arial"/>
                <a:ea typeface="Arial"/>
                <a:cs typeface="Arial"/>
                <a:sym typeface="Arial"/>
              </a:rPr>
              <a:t>Header</a:t>
            </a:r>
            <a:endParaRPr b="1" sz="1800">
              <a:solidFill>
                <a:schemeClr val="accent1"/>
              </a:solidFill>
              <a:latin typeface="Arial"/>
              <a:ea typeface="Arial"/>
              <a:cs typeface="Arial"/>
              <a:sym typeface="Arial"/>
            </a:endParaRPr>
          </a:p>
        </p:txBody>
      </p:sp>
      <p:sp>
        <p:nvSpPr>
          <p:cNvPr id="3208" name="Google Shape;3208;p103"/>
          <p:cNvSpPr txBox="1"/>
          <p:nvPr/>
        </p:nvSpPr>
        <p:spPr>
          <a:xfrm>
            <a:off x="6527290" y="3158395"/>
            <a:ext cx="1483985" cy="1736390"/>
          </a:xfrm>
          <a:prstGeom prst="rect">
            <a:avLst/>
          </a:prstGeom>
          <a:noFill/>
          <a:ln>
            <a:noFill/>
          </a:ln>
        </p:spPr>
        <p:txBody>
          <a:bodyPr anchorCtr="0" anchor="t" bIns="0" lIns="0" spcFirstLastPara="1" rIns="0" wrap="square" tIns="0">
            <a:normAutofit fontScale="77500" lnSpcReduction="20000"/>
          </a:bodyPr>
          <a:lstStyle/>
          <a:p>
            <a:pPr indent="0" lvl="0" marL="0" marR="0" rtl="0" algn="l">
              <a:spcBef>
                <a:spcPts val="0"/>
              </a:spcBef>
              <a:spcAft>
                <a:spcPts val="0"/>
              </a:spcAft>
              <a:buNone/>
            </a:pPr>
            <a:r>
              <a:rPr lang="en-US" sz="1400">
                <a:solidFill>
                  <a:schemeClr val="dk1"/>
                </a:solidFill>
                <a:latin typeface="Arial"/>
                <a:ea typeface="Arial"/>
                <a:cs typeface="Arial"/>
                <a:sym typeface="Arial"/>
              </a:rPr>
              <a:t>Lorem ipsum dolor sit amet, consectetur adipiscing elit. Ut tempor, quam et mattis pulvinar, mauris ligula suscipit arcu, sed elementum diam leo at magna. Curabitur maximus sodales massa, eu bibendum dui bibendum vel. </a:t>
            </a:r>
            <a:endParaRPr/>
          </a:p>
        </p:txBody>
      </p:sp>
      <p:cxnSp>
        <p:nvCxnSpPr>
          <p:cNvPr id="3209" name="Google Shape;3209;p103"/>
          <p:cNvCxnSpPr/>
          <p:nvPr/>
        </p:nvCxnSpPr>
        <p:spPr>
          <a:xfrm rot="10800000">
            <a:off x="4523941" y="2280213"/>
            <a:ext cx="0" cy="2939970"/>
          </a:xfrm>
          <a:prstGeom prst="straightConnector1">
            <a:avLst/>
          </a:prstGeom>
          <a:noFill/>
          <a:ln cap="flat" cmpd="sng" w="28575">
            <a:solidFill>
              <a:srgbClr val="ABABAB"/>
            </a:solidFill>
            <a:prstDash val="solid"/>
            <a:miter lim="8000"/>
            <a:headEnd len="sm" w="sm" type="none"/>
            <a:tailEnd len="med" w="med" type="oval"/>
          </a:ln>
        </p:spPr>
      </p:cxnSp>
      <p:sp>
        <p:nvSpPr>
          <p:cNvPr id="3210" name="Google Shape;3210;p103"/>
          <p:cNvSpPr/>
          <p:nvPr/>
        </p:nvSpPr>
        <p:spPr>
          <a:xfrm>
            <a:off x="4523941" y="2289129"/>
            <a:ext cx="1642777" cy="486138"/>
          </a:xfrm>
          <a:prstGeom prst="doubleWave">
            <a:avLst>
              <a:gd fmla="val 6250" name="adj1"/>
              <a:gd fmla="val 0" name="adj2"/>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400">
                <a:solidFill>
                  <a:schemeClr val="lt1"/>
                </a:solidFill>
                <a:latin typeface="Arial"/>
                <a:ea typeface="Arial"/>
                <a:cs typeface="Arial"/>
                <a:sym typeface="Arial"/>
              </a:rPr>
              <a:t>Date</a:t>
            </a:r>
            <a:endParaRPr/>
          </a:p>
        </p:txBody>
      </p:sp>
      <p:sp>
        <p:nvSpPr>
          <p:cNvPr id="3211" name="Google Shape;3211;p103"/>
          <p:cNvSpPr txBox="1"/>
          <p:nvPr/>
        </p:nvSpPr>
        <p:spPr>
          <a:xfrm>
            <a:off x="4682733" y="2818895"/>
            <a:ext cx="1483988" cy="281770"/>
          </a:xfrm>
          <a:prstGeom prst="rect">
            <a:avLst/>
          </a:prstGeom>
          <a:noFill/>
          <a:ln>
            <a:noFill/>
          </a:ln>
        </p:spPr>
        <p:txBody>
          <a:bodyPr anchorCtr="0" anchor="b" bIns="0" lIns="0" spcFirstLastPara="1" rIns="0" wrap="square" tIns="0">
            <a:normAutofit/>
          </a:bodyPr>
          <a:lstStyle/>
          <a:p>
            <a:pPr indent="0" lvl="0" marL="0" marR="0" rtl="0" algn="l">
              <a:spcBef>
                <a:spcPts val="0"/>
              </a:spcBef>
              <a:spcAft>
                <a:spcPts val="0"/>
              </a:spcAft>
              <a:buNone/>
            </a:pPr>
            <a:r>
              <a:rPr b="1" lang="en-US" sz="1400">
                <a:solidFill>
                  <a:schemeClr val="accent1"/>
                </a:solidFill>
                <a:latin typeface="Arial"/>
                <a:ea typeface="Arial"/>
                <a:cs typeface="Arial"/>
                <a:sym typeface="Arial"/>
              </a:rPr>
              <a:t>Header</a:t>
            </a:r>
            <a:endParaRPr b="1" sz="1800">
              <a:solidFill>
                <a:schemeClr val="accent1"/>
              </a:solidFill>
              <a:latin typeface="Arial"/>
              <a:ea typeface="Arial"/>
              <a:cs typeface="Arial"/>
              <a:sym typeface="Arial"/>
            </a:endParaRPr>
          </a:p>
        </p:txBody>
      </p:sp>
      <p:sp>
        <p:nvSpPr>
          <p:cNvPr id="3212" name="Google Shape;3212;p103"/>
          <p:cNvSpPr txBox="1"/>
          <p:nvPr/>
        </p:nvSpPr>
        <p:spPr>
          <a:xfrm>
            <a:off x="4682735" y="3158395"/>
            <a:ext cx="1483985" cy="1736390"/>
          </a:xfrm>
          <a:prstGeom prst="rect">
            <a:avLst/>
          </a:prstGeom>
          <a:noFill/>
          <a:ln>
            <a:noFill/>
          </a:ln>
        </p:spPr>
        <p:txBody>
          <a:bodyPr anchorCtr="0" anchor="t" bIns="0" lIns="0" spcFirstLastPara="1" rIns="0" wrap="square" tIns="0">
            <a:normAutofit fontScale="77500" lnSpcReduction="20000"/>
          </a:bodyPr>
          <a:lstStyle/>
          <a:p>
            <a:pPr indent="0" lvl="0" marL="0" marR="0" rtl="0" algn="l">
              <a:spcBef>
                <a:spcPts val="0"/>
              </a:spcBef>
              <a:spcAft>
                <a:spcPts val="0"/>
              </a:spcAft>
              <a:buNone/>
            </a:pPr>
            <a:r>
              <a:rPr lang="en-US" sz="1400">
                <a:solidFill>
                  <a:schemeClr val="dk1"/>
                </a:solidFill>
                <a:latin typeface="Arial"/>
                <a:ea typeface="Arial"/>
                <a:cs typeface="Arial"/>
                <a:sym typeface="Arial"/>
              </a:rPr>
              <a:t>Lorem ipsum dolor sit amet, consectetur adipiscing elit. Ut tempor, quam et mattis pulvinar, mauris ligula suscipit arcu, sed elementum diam leo at magna. Curabitur maximus sodales massa, eu bibendum dui bibendum vel. </a:t>
            </a:r>
            <a:endParaRPr/>
          </a:p>
        </p:txBody>
      </p:sp>
      <p:cxnSp>
        <p:nvCxnSpPr>
          <p:cNvPr id="3213" name="Google Shape;3213;p103"/>
          <p:cNvCxnSpPr/>
          <p:nvPr/>
        </p:nvCxnSpPr>
        <p:spPr>
          <a:xfrm rot="10800000">
            <a:off x="2667694" y="2280213"/>
            <a:ext cx="0" cy="2939970"/>
          </a:xfrm>
          <a:prstGeom prst="straightConnector1">
            <a:avLst/>
          </a:prstGeom>
          <a:noFill/>
          <a:ln cap="flat" cmpd="sng" w="28575">
            <a:solidFill>
              <a:srgbClr val="ABABAB"/>
            </a:solidFill>
            <a:prstDash val="solid"/>
            <a:miter lim="8000"/>
            <a:headEnd len="sm" w="sm" type="none"/>
            <a:tailEnd len="med" w="med" type="oval"/>
          </a:ln>
        </p:spPr>
      </p:cxnSp>
      <p:sp>
        <p:nvSpPr>
          <p:cNvPr id="3214" name="Google Shape;3214;p103"/>
          <p:cNvSpPr/>
          <p:nvPr/>
        </p:nvSpPr>
        <p:spPr>
          <a:xfrm>
            <a:off x="2667694" y="2289129"/>
            <a:ext cx="1642777" cy="486138"/>
          </a:xfrm>
          <a:prstGeom prst="doubleWave">
            <a:avLst>
              <a:gd fmla="val 6250" name="adj1"/>
              <a:gd fmla="val 0" name="adj2"/>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400">
                <a:solidFill>
                  <a:schemeClr val="lt1"/>
                </a:solidFill>
                <a:latin typeface="Arial"/>
                <a:ea typeface="Arial"/>
                <a:cs typeface="Arial"/>
                <a:sym typeface="Arial"/>
              </a:rPr>
              <a:t>Date</a:t>
            </a:r>
            <a:endParaRPr/>
          </a:p>
        </p:txBody>
      </p:sp>
      <p:sp>
        <p:nvSpPr>
          <p:cNvPr id="3215" name="Google Shape;3215;p103"/>
          <p:cNvSpPr txBox="1"/>
          <p:nvPr/>
        </p:nvSpPr>
        <p:spPr>
          <a:xfrm>
            <a:off x="2826486" y="2818895"/>
            <a:ext cx="1483988" cy="281770"/>
          </a:xfrm>
          <a:prstGeom prst="rect">
            <a:avLst/>
          </a:prstGeom>
          <a:noFill/>
          <a:ln>
            <a:noFill/>
          </a:ln>
        </p:spPr>
        <p:txBody>
          <a:bodyPr anchorCtr="0" anchor="b" bIns="0" lIns="0" spcFirstLastPara="1" rIns="0" wrap="square" tIns="0">
            <a:normAutofit/>
          </a:bodyPr>
          <a:lstStyle/>
          <a:p>
            <a:pPr indent="0" lvl="0" marL="0" marR="0" rtl="0" algn="l">
              <a:spcBef>
                <a:spcPts val="0"/>
              </a:spcBef>
              <a:spcAft>
                <a:spcPts val="0"/>
              </a:spcAft>
              <a:buNone/>
            </a:pPr>
            <a:r>
              <a:rPr b="1" lang="en-US" sz="1400">
                <a:solidFill>
                  <a:schemeClr val="accent1"/>
                </a:solidFill>
                <a:latin typeface="Arial"/>
                <a:ea typeface="Arial"/>
                <a:cs typeface="Arial"/>
                <a:sym typeface="Arial"/>
              </a:rPr>
              <a:t>Header</a:t>
            </a:r>
            <a:endParaRPr b="1" sz="1800">
              <a:solidFill>
                <a:schemeClr val="accent1"/>
              </a:solidFill>
              <a:latin typeface="Arial"/>
              <a:ea typeface="Arial"/>
              <a:cs typeface="Arial"/>
              <a:sym typeface="Arial"/>
            </a:endParaRPr>
          </a:p>
        </p:txBody>
      </p:sp>
      <p:sp>
        <p:nvSpPr>
          <p:cNvPr id="3216" name="Google Shape;3216;p103"/>
          <p:cNvSpPr txBox="1"/>
          <p:nvPr/>
        </p:nvSpPr>
        <p:spPr>
          <a:xfrm>
            <a:off x="2826488" y="3158395"/>
            <a:ext cx="1483985" cy="1736390"/>
          </a:xfrm>
          <a:prstGeom prst="rect">
            <a:avLst/>
          </a:prstGeom>
          <a:noFill/>
          <a:ln>
            <a:noFill/>
          </a:ln>
        </p:spPr>
        <p:txBody>
          <a:bodyPr anchorCtr="0" anchor="t" bIns="0" lIns="0" spcFirstLastPara="1" rIns="0" wrap="square" tIns="0">
            <a:normAutofit fontScale="77500" lnSpcReduction="20000"/>
          </a:bodyPr>
          <a:lstStyle/>
          <a:p>
            <a:pPr indent="0" lvl="0" marL="0" marR="0" rtl="0" algn="l">
              <a:spcBef>
                <a:spcPts val="0"/>
              </a:spcBef>
              <a:spcAft>
                <a:spcPts val="0"/>
              </a:spcAft>
              <a:buNone/>
            </a:pPr>
            <a:r>
              <a:rPr lang="en-US" sz="1400">
                <a:solidFill>
                  <a:schemeClr val="dk1"/>
                </a:solidFill>
                <a:latin typeface="Arial"/>
                <a:ea typeface="Arial"/>
                <a:cs typeface="Arial"/>
                <a:sym typeface="Arial"/>
              </a:rPr>
              <a:t>Lorem ipsum dolor sit amet, consectetur adipiscing elit. Ut tempor, quam et mattis pulvinar, mauris ligula suscipit arcu, sed elementum diam leo at magna. Curabitur maximus sodales massa, eu bibendum dui bibendum vel. </a:t>
            </a:r>
            <a:endParaRPr/>
          </a:p>
        </p:txBody>
      </p:sp>
      <p:cxnSp>
        <p:nvCxnSpPr>
          <p:cNvPr id="3217" name="Google Shape;3217;p103"/>
          <p:cNvCxnSpPr/>
          <p:nvPr/>
        </p:nvCxnSpPr>
        <p:spPr>
          <a:xfrm rot="10800000">
            <a:off x="811448" y="2280213"/>
            <a:ext cx="0" cy="2939970"/>
          </a:xfrm>
          <a:prstGeom prst="straightConnector1">
            <a:avLst/>
          </a:prstGeom>
          <a:noFill/>
          <a:ln cap="flat" cmpd="sng" w="28575">
            <a:solidFill>
              <a:srgbClr val="ABABAB"/>
            </a:solidFill>
            <a:prstDash val="solid"/>
            <a:miter lim="8000"/>
            <a:headEnd len="sm" w="sm" type="none"/>
            <a:tailEnd len="med" w="med" type="oval"/>
          </a:ln>
        </p:spPr>
      </p:cxnSp>
      <p:sp>
        <p:nvSpPr>
          <p:cNvPr id="3218" name="Google Shape;3218;p103"/>
          <p:cNvSpPr/>
          <p:nvPr/>
        </p:nvSpPr>
        <p:spPr>
          <a:xfrm>
            <a:off x="811448" y="2289129"/>
            <a:ext cx="1642777" cy="486138"/>
          </a:xfrm>
          <a:prstGeom prst="doubleWave">
            <a:avLst>
              <a:gd fmla="val 6250" name="adj1"/>
              <a:gd fmla="val 0" name="adj2"/>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400">
                <a:solidFill>
                  <a:schemeClr val="lt1"/>
                </a:solidFill>
                <a:latin typeface="Arial"/>
                <a:ea typeface="Arial"/>
                <a:cs typeface="Arial"/>
                <a:sym typeface="Arial"/>
              </a:rPr>
              <a:t>Date</a:t>
            </a:r>
            <a:endParaRPr/>
          </a:p>
        </p:txBody>
      </p:sp>
      <p:sp>
        <p:nvSpPr>
          <p:cNvPr id="3219" name="Google Shape;3219;p103"/>
          <p:cNvSpPr txBox="1"/>
          <p:nvPr/>
        </p:nvSpPr>
        <p:spPr>
          <a:xfrm>
            <a:off x="970240" y="2818895"/>
            <a:ext cx="1483988" cy="281770"/>
          </a:xfrm>
          <a:prstGeom prst="rect">
            <a:avLst/>
          </a:prstGeom>
          <a:noFill/>
          <a:ln>
            <a:noFill/>
          </a:ln>
        </p:spPr>
        <p:txBody>
          <a:bodyPr anchorCtr="0" anchor="b" bIns="0" lIns="0" spcFirstLastPara="1" rIns="0" wrap="square" tIns="0">
            <a:normAutofit/>
          </a:bodyPr>
          <a:lstStyle/>
          <a:p>
            <a:pPr indent="0" lvl="0" marL="0" marR="0" rtl="0" algn="l">
              <a:spcBef>
                <a:spcPts val="0"/>
              </a:spcBef>
              <a:spcAft>
                <a:spcPts val="0"/>
              </a:spcAft>
              <a:buNone/>
            </a:pPr>
            <a:r>
              <a:rPr b="1" lang="en-US" sz="1400">
                <a:solidFill>
                  <a:schemeClr val="accent1"/>
                </a:solidFill>
                <a:latin typeface="Arial"/>
                <a:ea typeface="Arial"/>
                <a:cs typeface="Arial"/>
                <a:sym typeface="Arial"/>
              </a:rPr>
              <a:t>Header</a:t>
            </a:r>
            <a:endParaRPr b="1" sz="1800">
              <a:solidFill>
                <a:schemeClr val="accent1"/>
              </a:solidFill>
              <a:latin typeface="Arial"/>
              <a:ea typeface="Arial"/>
              <a:cs typeface="Arial"/>
              <a:sym typeface="Arial"/>
            </a:endParaRPr>
          </a:p>
        </p:txBody>
      </p:sp>
      <p:sp>
        <p:nvSpPr>
          <p:cNvPr id="3220" name="Google Shape;3220;p103"/>
          <p:cNvSpPr txBox="1"/>
          <p:nvPr/>
        </p:nvSpPr>
        <p:spPr>
          <a:xfrm>
            <a:off x="970242" y="3158395"/>
            <a:ext cx="1483985" cy="1736390"/>
          </a:xfrm>
          <a:prstGeom prst="rect">
            <a:avLst/>
          </a:prstGeom>
          <a:noFill/>
          <a:ln>
            <a:noFill/>
          </a:ln>
        </p:spPr>
        <p:txBody>
          <a:bodyPr anchorCtr="0" anchor="t" bIns="0" lIns="0" spcFirstLastPara="1" rIns="0" wrap="square" tIns="0">
            <a:normAutofit fontScale="77500" lnSpcReduction="20000"/>
          </a:bodyPr>
          <a:lstStyle/>
          <a:p>
            <a:pPr indent="0" lvl="0" marL="0" marR="0" rtl="0" algn="l">
              <a:spcBef>
                <a:spcPts val="0"/>
              </a:spcBef>
              <a:spcAft>
                <a:spcPts val="0"/>
              </a:spcAft>
              <a:buNone/>
            </a:pPr>
            <a:r>
              <a:rPr lang="en-US" sz="1400">
                <a:solidFill>
                  <a:schemeClr val="dk1"/>
                </a:solidFill>
                <a:latin typeface="Arial"/>
                <a:ea typeface="Arial"/>
                <a:cs typeface="Arial"/>
                <a:sym typeface="Arial"/>
              </a:rPr>
              <a:t>Lorem ipsum dolor sit amet, consectetur adipiscing elit. Ut tempor, quam et mattis pulvinar, mauris ligula suscipit arcu, sed elementum diam leo at magna. Curabitur maximus sodales massa, eu bibendum dui bibendum vel. </a:t>
            </a:r>
            <a:endParaRPr/>
          </a:p>
        </p:txBody>
      </p:sp>
    </p:spTree>
  </p:cSld>
  <p:clrMapOvr>
    <a:masterClrMapping/>
  </p:clrMapOvr>
</p:sld>
</file>

<file path=ppt/slides/slide10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224" name="Shape 3224"/>
        <p:cNvGrpSpPr/>
        <p:nvPr/>
      </p:nvGrpSpPr>
      <p:grpSpPr>
        <a:xfrm>
          <a:off x="0" y="0"/>
          <a:ext cx="0" cy="0"/>
          <a:chOff x="0" y="0"/>
          <a:chExt cx="0" cy="0"/>
        </a:xfrm>
      </p:grpSpPr>
      <p:sp>
        <p:nvSpPr>
          <p:cNvPr id="3225" name="Google Shape;3225;p104"/>
          <p:cNvSpPr txBox="1"/>
          <p:nvPr>
            <p:ph type="ctrTitle"/>
          </p:nvPr>
        </p:nvSpPr>
        <p:spPr>
          <a:xfrm>
            <a:off x="563563" y="2816990"/>
            <a:ext cx="11091180" cy="1235889"/>
          </a:xfrm>
          <a:prstGeom prst="rect">
            <a:avLst/>
          </a:prstGeom>
          <a:noFill/>
          <a:ln>
            <a:noFill/>
          </a:ln>
        </p:spPr>
        <p:txBody>
          <a:bodyPr anchorCtr="0" anchor="b" bIns="0" lIns="0" spcFirstLastPara="1" rIns="0" wrap="square" tIns="0">
            <a:normAutofit/>
          </a:bodyPr>
          <a:lstStyle/>
          <a:p>
            <a:pPr indent="0" lvl="0" marL="0" rtl="0" algn="l">
              <a:lnSpc>
                <a:spcPct val="90000"/>
              </a:lnSpc>
              <a:spcBef>
                <a:spcPts val="0"/>
              </a:spcBef>
              <a:spcAft>
                <a:spcPts val="0"/>
              </a:spcAft>
              <a:buClr>
                <a:schemeClr val="lt1"/>
              </a:buClr>
              <a:buSzPts val="6000"/>
              <a:buFont typeface="Arial"/>
              <a:buNone/>
            </a:pPr>
            <a:r>
              <a:rPr lang="en-US"/>
              <a:t>Timeline Slides</a:t>
            </a:r>
            <a:endParaRPr/>
          </a:p>
        </p:txBody>
      </p:sp>
      <p:sp>
        <p:nvSpPr>
          <p:cNvPr id="3226" name="Google Shape;3226;p104"/>
          <p:cNvSpPr txBox="1"/>
          <p:nvPr>
            <p:ph idx="12" type="sldNum"/>
          </p:nvPr>
        </p:nvSpPr>
        <p:spPr>
          <a:xfrm>
            <a:off x="10690860" y="6349068"/>
            <a:ext cx="963882" cy="251764"/>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sp>
        <p:nvSpPr>
          <p:cNvPr id="3227" name="Google Shape;3227;p104"/>
          <p:cNvSpPr txBox="1"/>
          <p:nvPr>
            <p:ph idx="1" type="subTitle"/>
          </p:nvPr>
        </p:nvSpPr>
        <p:spPr>
          <a:xfrm>
            <a:off x="563563" y="4475785"/>
            <a:ext cx="11091179" cy="986806"/>
          </a:xfrm>
          <a:prstGeom prst="rect">
            <a:avLst/>
          </a:prstGeom>
          <a:noFill/>
          <a:ln>
            <a:noFill/>
          </a:ln>
        </p:spPr>
        <p:txBody>
          <a:bodyPr anchorCtr="0" anchor="t" bIns="0" lIns="0" spcFirstLastPara="1" rIns="0" wrap="square" tIns="0">
            <a:normAutofit/>
          </a:bodyPr>
          <a:lstStyle/>
          <a:p>
            <a:pPr indent="0" lvl="0" marL="0" rtl="0" algn="l">
              <a:lnSpc>
                <a:spcPct val="90000"/>
              </a:lnSpc>
              <a:spcBef>
                <a:spcPts val="0"/>
              </a:spcBef>
              <a:spcAft>
                <a:spcPts val="0"/>
              </a:spcAft>
              <a:buSzPts val="2400"/>
              <a:buNone/>
            </a:pPr>
            <a:r>
              <a:t/>
            </a:r>
            <a:endParaRPr/>
          </a:p>
        </p:txBody>
      </p:sp>
    </p:spTree>
  </p:cSld>
  <p:clrMapOvr>
    <a:masterClrMapping/>
  </p:clrMapOvr>
</p:sld>
</file>

<file path=ppt/slides/slide10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231" name="Shape 3231"/>
        <p:cNvGrpSpPr/>
        <p:nvPr/>
      </p:nvGrpSpPr>
      <p:grpSpPr>
        <a:xfrm>
          <a:off x="0" y="0"/>
          <a:ext cx="0" cy="0"/>
          <a:chOff x="0" y="0"/>
          <a:chExt cx="0" cy="0"/>
        </a:xfrm>
      </p:grpSpPr>
      <p:sp>
        <p:nvSpPr>
          <p:cNvPr id="3232" name="Google Shape;3232;p105"/>
          <p:cNvSpPr txBox="1"/>
          <p:nvPr>
            <p:ph type="title"/>
          </p:nvPr>
        </p:nvSpPr>
        <p:spPr>
          <a:xfrm>
            <a:off x="571018" y="365126"/>
            <a:ext cx="11049964" cy="578772"/>
          </a:xfrm>
          <a:prstGeom prst="rect">
            <a:avLst/>
          </a:prstGeom>
          <a:noFill/>
          <a:ln>
            <a:noFill/>
          </a:ln>
        </p:spPr>
        <p:txBody>
          <a:bodyPr anchorCtr="0" anchor="b" bIns="0" lIns="0" spcFirstLastPara="1" rIns="0" wrap="square" tIns="0">
            <a:normAutofit/>
          </a:bodyPr>
          <a:lstStyle/>
          <a:p>
            <a:pPr indent="0" lvl="0" marL="0" rtl="0" algn="l">
              <a:lnSpc>
                <a:spcPct val="90000"/>
              </a:lnSpc>
              <a:spcBef>
                <a:spcPts val="0"/>
              </a:spcBef>
              <a:spcAft>
                <a:spcPts val="0"/>
              </a:spcAft>
              <a:buClr>
                <a:schemeClr val="accent1"/>
              </a:buClr>
              <a:buSzPts val="2800"/>
              <a:buFont typeface="Arial"/>
              <a:buNone/>
            </a:pPr>
            <a:r>
              <a:rPr lang="en-US"/>
              <a:t>Three Segment Timeline Slide</a:t>
            </a:r>
            <a:endParaRPr/>
          </a:p>
        </p:txBody>
      </p:sp>
      <p:sp>
        <p:nvSpPr>
          <p:cNvPr id="3233" name="Google Shape;3233;p105"/>
          <p:cNvSpPr txBox="1"/>
          <p:nvPr>
            <p:ph idx="12" type="sldNum"/>
          </p:nvPr>
        </p:nvSpPr>
        <p:spPr>
          <a:xfrm>
            <a:off x="10690860" y="6349068"/>
            <a:ext cx="963882" cy="251764"/>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sp>
        <p:nvSpPr>
          <p:cNvPr id="3234" name="Google Shape;3234;p105"/>
          <p:cNvSpPr/>
          <p:nvPr/>
        </p:nvSpPr>
        <p:spPr>
          <a:xfrm>
            <a:off x="0" y="3567246"/>
            <a:ext cx="12192000" cy="88716"/>
          </a:xfrm>
          <a:prstGeom prst="rect">
            <a:avLst/>
          </a:prstGeom>
          <a:solidFill>
            <a:srgbClr val="B7B7B7"/>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grpSp>
        <p:nvGrpSpPr>
          <p:cNvPr id="3235" name="Google Shape;3235;p105"/>
          <p:cNvGrpSpPr/>
          <p:nvPr/>
        </p:nvGrpSpPr>
        <p:grpSpPr>
          <a:xfrm>
            <a:off x="1422500" y="1731978"/>
            <a:ext cx="1616642" cy="2037010"/>
            <a:chOff x="614594" y="1504927"/>
            <a:chExt cx="1787809" cy="2252685"/>
          </a:xfrm>
        </p:grpSpPr>
        <p:sp>
          <p:nvSpPr>
            <p:cNvPr id="3236" name="Google Shape;3236;p105"/>
            <p:cNvSpPr/>
            <p:nvPr/>
          </p:nvSpPr>
          <p:spPr>
            <a:xfrm rot="8100000">
              <a:off x="876412" y="1766746"/>
              <a:ext cx="1264171" cy="1264169"/>
            </a:xfrm>
            <a:prstGeom prst="teardrop">
              <a:avLst>
                <a:gd fmla="val 100000" name="adj"/>
              </a:avLst>
            </a:prstGeom>
            <a:solidFill>
              <a:schemeClr val="accent1"/>
            </a:solidFill>
            <a:ln>
              <a:noFill/>
            </a:ln>
          </p:spPr>
          <p:txBody>
            <a:bodyPr anchorCtr="0" anchor="ctr" bIns="45700" lIns="91425" spcFirstLastPara="1" rIns="91425" wrap="square" tIns="45700">
              <a:noAutofit/>
            </a:bodyPr>
            <a:lstStyle/>
            <a:p>
              <a:pPr indent="0" lvl="0" marL="0" marR="0" rtl="0" algn="ctr">
                <a:lnSpc>
                  <a:spcPct val="90000"/>
                </a:lnSpc>
                <a:spcBef>
                  <a:spcPts val="0"/>
                </a:spcBef>
                <a:spcAft>
                  <a:spcPts val="0"/>
                </a:spcAft>
                <a:buClr>
                  <a:schemeClr val="dk1"/>
                </a:buClr>
                <a:buSzPts val="1200"/>
                <a:buFont typeface="Arial"/>
                <a:buNone/>
              </a:pPr>
              <a:r>
                <a:t/>
              </a:r>
              <a:endParaRPr b="0" i="0" sz="1200" u="none" cap="none" strike="noStrike">
                <a:solidFill>
                  <a:srgbClr val="FFFFFF"/>
                </a:solidFill>
                <a:latin typeface="Arial"/>
                <a:ea typeface="Arial"/>
                <a:cs typeface="Arial"/>
                <a:sym typeface="Arial"/>
              </a:endParaRPr>
            </a:p>
          </p:txBody>
        </p:sp>
        <p:sp>
          <p:nvSpPr>
            <p:cNvPr id="3237" name="Google Shape;3237;p105"/>
            <p:cNvSpPr/>
            <p:nvPr/>
          </p:nvSpPr>
          <p:spPr>
            <a:xfrm rot="8100000">
              <a:off x="939642" y="1919389"/>
              <a:ext cx="1264171" cy="1085335"/>
            </a:xfrm>
            <a:custGeom>
              <a:rect b="b" l="l" r="r" t="t"/>
              <a:pathLst>
                <a:path extrusionOk="0" h="926442" w="1079096">
                  <a:moveTo>
                    <a:pt x="158030" y="921066"/>
                  </a:moveTo>
                  <a:cubicBezTo>
                    <a:pt x="60391" y="823427"/>
                    <a:pt x="0" y="688540"/>
                    <a:pt x="0" y="539548"/>
                  </a:cubicBezTo>
                  <a:cubicBezTo>
                    <a:pt x="0" y="241564"/>
                    <a:pt x="241564" y="0"/>
                    <a:pt x="539548" y="0"/>
                  </a:cubicBezTo>
                  <a:lnTo>
                    <a:pt x="1079096" y="0"/>
                  </a:lnTo>
                  <a:lnTo>
                    <a:pt x="1079096" y="11892"/>
                  </a:lnTo>
                  <a:lnTo>
                    <a:pt x="164546" y="926442"/>
                  </a:lnTo>
                  <a:close/>
                </a:path>
              </a:pathLst>
            </a:custGeom>
            <a:solidFill>
              <a:schemeClr val="accent2"/>
            </a:solidFill>
            <a:ln>
              <a:noFill/>
            </a:ln>
          </p:spPr>
          <p:txBody>
            <a:bodyPr anchorCtr="0" anchor="ctr" bIns="45700" lIns="91425" spcFirstLastPara="1" rIns="91425" wrap="square" tIns="45700">
              <a:noAutofit/>
            </a:bodyPr>
            <a:lstStyle/>
            <a:p>
              <a:pPr indent="0" lvl="0" marL="0" marR="0" rtl="0" algn="ctr">
                <a:lnSpc>
                  <a:spcPct val="90000"/>
                </a:lnSpc>
                <a:spcBef>
                  <a:spcPts val="0"/>
                </a:spcBef>
                <a:spcAft>
                  <a:spcPts val="0"/>
                </a:spcAft>
                <a:buClr>
                  <a:schemeClr val="dk1"/>
                </a:buClr>
                <a:buSzPts val="1200"/>
                <a:buFont typeface="Arial"/>
                <a:buNone/>
              </a:pPr>
              <a:r>
                <a:t/>
              </a:r>
              <a:endParaRPr b="0" i="0" sz="1200" u="none" cap="none" strike="noStrike">
                <a:solidFill>
                  <a:srgbClr val="FFFFFF"/>
                </a:solidFill>
                <a:latin typeface="Arial"/>
                <a:ea typeface="Arial"/>
                <a:cs typeface="Arial"/>
                <a:sym typeface="Arial"/>
              </a:endParaRPr>
            </a:p>
          </p:txBody>
        </p:sp>
        <p:sp>
          <p:nvSpPr>
            <p:cNvPr id="3238" name="Google Shape;3238;p105"/>
            <p:cNvSpPr/>
            <p:nvPr/>
          </p:nvSpPr>
          <p:spPr>
            <a:xfrm>
              <a:off x="984986" y="1875316"/>
              <a:ext cx="1047014" cy="1047014"/>
            </a:xfrm>
            <a:prstGeom prst="ellipse">
              <a:avLst/>
            </a:prstGeom>
            <a:solidFill>
              <a:schemeClr val="lt1"/>
            </a:solidFill>
            <a:ln>
              <a:noFill/>
            </a:ln>
          </p:spPr>
          <p:txBody>
            <a:bodyPr anchorCtr="0" anchor="ctr" bIns="45700" lIns="91425" spcFirstLastPara="1" rIns="91425" wrap="square" tIns="45700">
              <a:noAutofit/>
            </a:bodyPr>
            <a:lstStyle/>
            <a:p>
              <a:pPr indent="0" lvl="0" marL="0" marR="0" rtl="0" algn="ctr">
                <a:lnSpc>
                  <a:spcPct val="90000"/>
                </a:lnSpc>
                <a:spcBef>
                  <a:spcPts val="0"/>
                </a:spcBef>
                <a:spcAft>
                  <a:spcPts val="0"/>
                </a:spcAft>
                <a:buClr>
                  <a:schemeClr val="dk1"/>
                </a:buClr>
                <a:buSzPts val="1200"/>
                <a:buFont typeface="Arial"/>
                <a:buNone/>
              </a:pPr>
              <a:r>
                <a:t/>
              </a:r>
              <a:endParaRPr b="0" i="0" sz="1200" u="none" cap="none" strike="noStrike">
                <a:solidFill>
                  <a:srgbClr val="FFFFFF"/>
                </a:solidFill>
                <a:latin typeface="Arial"/>
                <a:ea typeface="Arial"/>
                <a:cs typeface="Arial"/>
                <a:sym typeface="Arial"/>
              </a:endParaRPr>
            </a:p>
          </p:txBody>
        </p:sp>
        <p:sp>
          <p:nvSpPr>
            <p:cNvPr id="3239" name="Google Shape;3239;p105"/>
            <p:cNvSpPr/>
            <p:nvPr/>
          </p:nvSpPr>
          <p:spPr>
            <a:xfrm>
              <a:off x="1080003" y="1970746"/>
              <a:ext cx="856980" cy="856154"/>
            </a:xfrm>
            <a:prstGeom prst="rect">
              <a:avLst/>
            </a:prstGeom>
            <a:no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Arial"/>
                <a:buNone/>
              </a:pPr>
              <a:r>
                <a:t/>
              </a:r>
              <a:endParaRPr b="0" i="0" sz="1800" u="none" cap="none" strike="noStrike">
                <a:solidFill>
                  <a:srgbClr val="575757"/>
                </a:solidFill>
                <a:latin typeface="Arial"/>
                <a:ea typeface="Arial"/>
                <a:cs typeface="Arial"/>
                <a:sym typeface="Arial"/>
              </a:endParaRPr>
            </a:p>
          </p:txBody>
        </p:sp>
        <p:grpSp>
          <p:nvGrpSpPr>
            <p:cNvPr id="3240" name="Google Shape;3240;p105"/>
            <p:cNvGrpSpPr/>
            <p:nvPr/>
          </p:nvGrpSpPr>
          <p:grpSpPr>
            <a:xfrm>
              <a:off x="1362484" y="3465596"/>
              <a:ext cx="292018" cy="292016"/>
              <a:chOff x="1897688" y="2263380"/>
              <a:chExt cx="181330" cy="181329"/>
            </a:xfrm>
          </p:grpSpPr>
          <p:sp>
            <p:nvSpPr>
              <p:cNvPr id="3241" name="Google Shape;3241;p105"/>
              <p:cNvSpPr/>
              <p:nvPr/>
            </p:nvSpPr>
            <p:spPr>
              <a:xfrm>
                <a:off x="1897688" y="2263380"/>
                <a:ext cx="181330" cy="181329"/>
              </a:xfrm>
              <a:prstGeom prst="ellipse">
                <a:avLst/>
              </a:prstGeom>
              <a:solidFill>
                <a:srgbClr val="FFFFFF"/>
              </a:solidFill>
              <a:ln>
                <a:noFill/>
              </a:ln>
            </p:spPr>
            <p:txBody>
              <a:bodyPr anchorCtr="0" anchor="ctr" bIns="45700" lIns="91425" spcFirstLastPara="1" rIns="91425" wrap="square" tIns="45700">
                <a:noAutofit/>
              </a:bodyPr>
              <a:lstStyle/>
              <a:p>
                <a:pPr indent="0" lvl="0" marL="0" marR="0" rtl="0" algn="ctr">
                  <a:lnSpc>
                    <a:spcPct val="90000"/>
                  </a:lnSpc>
                  <a:spcBef>
                    <a:spcPts val="0"/>
                  </a:spcBef>
                  <a:spcAft>
                    <a:spcPts val="0"/>
                  </a:spcAft>
                  <a:buClr>
                    <a:schemeClr val="dk1"/>
                  </a:buClr>
                  <a:buSzPts val="1400"/>
                  <a:buFont typeface="Arial"/>
                  <a:buNone/>
                </a:pPr>
                <a:r>
                  <a:t/>
                </a:r>
                <a:endParaRPr b="0" i="0" sz="1400" u="none" cap="none" strike="noStrike">
                  <a:solidFill>
                    <a:srgbClr val="FFFFFF"/>
                  </a:solidFill>
                  <a:latin typeface="Arial"/>
                  <a:ea typeface="Arial"/>
                  <a:cs typeface="Arial"/>
                  <a:sym typeface="Arial"/>
                </a:endParaRPr>
              </a:p>
            </p:txBody>
          </p:sp>
          <p:sp>
            <p:nvSpPr>
              <p:cNvPr id="3242" name="Google Shape;3242;p105"/>
              <p:cNvSpPr/>
              <p:nvPr/>
            </p:nvSpPr>
            <p:spPr>
              <a:xfrm>
                <a:off x="1938464" y="2304154"/>
                <a:ext cx="99778" cy="99778"/>
              </a:xfrm>
              <a:prstGeom prst="ellipse">
                <a:avLst/>
              </a:prstGeom>
              <a:solidFill>
                <a:schemeClr val="accent1"/>
              </a:solidFill>
              <a:ln>
                <a:noFill/>
              </a:ln>
            </p:spPr>
            <p:txBody>
              <a:bodyPr anchorCtr="0" anchor="ctr" bIns="45700" lIns="91425" spcFirstLastPara="1" rIns="91425" wrap="square" tIns="45700">
                <a:noAutofit/>
              </a:bodyPr>
              <a:lstStyle/>
              <a:p>
                <a:pPr indent="0" lvl="0" marL="0" marR="0" rtl="0" algn="ctr">
                  <a:lnSpc>
                    <a:spcPct val="90000"/>
                  </a:lnSpc>
                  <a:spcBef>
                    <a:spcPts val="0"/>
                  </a:spcBef>
                  <a:spcAft>
                    <a:spcPts val="0"/>
                  </a:spcAft>
                  <a:buClr>
                    <a:schemeClr val="dk1"/>
                  </a:buClr>
                  <a:buSzPts val="1400"/>
                  <a:buFont typeface="Arial"/>
                  <a:buNone/>
                </a:pPr>
                <a:r>
                  <a:t/>
                </a:r>
                <a:endParaRPr b="0" i="0" sz="1400" u="none" cap="none" strike="noStrike">
                  <a:solidFill>
                    <a:srgbClr val="FFFFFF"/>
                  </a:solidFill>
                  <a:latin typeface="Arial"/>
                  <a:ea typeface="Arial"/>
                  <a:cs typeface="Arial"/>
                  <a:sym typeface="Arial"/>
                </a:endParaRPr>
              </a:p>
            </p:txBody>
          </p:sp>
        </p:grpSp>
        <p:pic>
          <p:nvPicPr>
            <p:cNvPr descr="Single gear with solid fill" id="3243" name="Google Shape;3243;p105"/>
            <p:cNvPicPr preferRelativeResize="0"/>
            <p:nvPr/>
          </p:nvPicPr>
          <p:blipFill rotWithShape="1">
            <a:blip r:embed="rId3">
              <a:alphaModFix/>
            </a:blip>
            <a:srcRect b="0" l="0" r="0" t="0"/>
            <a:stretch/>
          </p:blipFill>
          <p:spPr>
            <a:xfrm>
              <a:off x="1095290" y="1985620"/>
              <a:ext cx="826406" cy="826406"/>
            </a:xfrm>
            <a:prstGeom prst="rect">
              <a:avLst/>
            </a:prstGeom>
            <a:noFill/>
            <a:ln>
              <a:noFill/>
            </a:ln>
          </p:spPr>
        </p:pic>
      </p:grpSp>
      <p:grpSp>
        <p:nvGrpSpPr>
          <p:cNvPr id="3244" name="Google Shape;3244;p105"/>
          <p:cNvGrpSpPr/>
          <p:nvPr/>
        </p:nvGrpSpPr>
        <p:grpSpPr>
          <a:xfrm>
            <a:off x="5259093" y="1731978"/>
            <a:ext cx="1616642" cy="2037010"/>
            <a:chOff x="614594" y="1504927"/>
            <a:chExt cx="1787809" cy="2252685"/>
          </a:xfrm>
        </p:grpSpPr>
        <p:sp>
          <p:nvSpPr>
            <p:cNvPr id="3245" name="Google Shape;3245;p105"/>
            <p:cNvSpPr/>
            <p:nvPr/>
          </p:nvSpPr>
          <p:spPr>
            <a:xfrm rot="8100000">
              <a:off x="876412" y="1766746"/>
              <a:ext cx="1264171" cy="1264169"/>
            </a:xfrm>
            <a:prstGeom prst="teardrop">
              <a:avLst>
                <a:gd fmla="val 100000" name="adj"/>
              </a:avLst>
            </a:prstGeom>
            <a:solidFill>
              <a:schemeClr val="accent1"/>
            </a:solidFill>
            <a:ln>
              <a:noFill/>
            </a:ln>
          </p:spPr>
          <p:txBody>
            <a:bodyPr anchorCtr="0" anchor="ctr" bIns="45700" lIns="91425" spcFirstLastPara="1" rIns="91425" wrap="square" tIns="45700">
              <a:noAutofit/>
            </a:bodyPr>
            <a:lstStyle/>
            <a:p>
              <a:pPr indent="0" lvl="0" marL="0" marR="0" rtl="0" algn="ctr">
                <a:lnSpc>
                  <a:spcPct val="90000"/>
                </a:lnSpc>
                <a:spcBef>
                  <a:spcPts val="0"/>
                </a:spcBef>
                <a:spcAft>
                  <a:spcPts val="0"/>
                </a:spcAft>
                <a:buClr>
                  <a:schemeClr val="dk1"/>
                </a:buClr>
                <a:buSzPts val="1200"/>
                <a:buFont typeface="Arial"/>
                <a:buNone/>
              </a:pPr>
              <a:r>
                <a:t/>
              </a:r>
              <a:endParaRPr b="0" i="0" sz="1200" u="none" cap="none" strike="noStrike">
                <a:solidFill>
                  <a:srgbClr val="FFFFFF"/>
                </a:solidFill>
                <a:latin typeface="Arial"/>
                <a:ea typeface="Arial"/>
                <a:cs typeface="Arial"/>
                <a:sym typeface="Arial"/>
              </a:endParaRPr>
            </a:p>
          </p:txBody>
        </p:sp>
        <p:sp>
          <p:nvSpPr>
            <p:cNvPr id="3246" name="Google Shape;3246;p105"/>
            <p:cNvSpPr/>
            <p:nvPr/>
          </p:nvSpPr>
          <p:spPr>
            <a:xfrm rot="8100000">
              <a:off x="939642" y="1919389"/>
              <a:ext cx="1264171" cy="1085335"/>
            </a:xfrm>
            <a:custGeom>
              <a:rect b="b" l="l" r="r" t="t"/>
              <a:pathLst>
                <a:path extrusionOk="0" h="926442" w="1079096">
                  <a:moveTo>
                    <a:pt x="158030" y="921066"/>
                  </a:moveTo>
                  <a:cubicBezTo>
                    <a:pt x="60391" y="823427"/>
                    <a:pt x="0" y="688540"/>
                    <a:pt x="0" y="539548"/>
                  </a:cubicBezTo>
                  <a:cubicBezTo>
                    <a:pt x="0" y="241564"/>
                    <a:pt x="241564" y="0"/>
                    <a:pt x="539548" y="0"/>
                  </a:cubicBezTo>
                  <a:lnTo>
                    <a:pt x="1079096" y="0"/>
                  </a:lnTo>
                  <a:lnTo>
                    <a:pt x="1079096" y="11892"/>
                  </a:lnTo>
                  <a:lnTo>
                    <a:pt x="164546" y="926442"/>
                  </a:lnTo>
                  <a:close/>
                </a:path>
              </a:pathLst>
            </a:custGeom>
            <a:solidFill>
              <a:schemeClr val="accent2"/>
            </a:solidFill>
            <a:ln>
              <a:noFill/>
            </a:ln>
          </p:spPr>
          <p:txBody>
            <a:bodyPr anchorCtr="0" anchor="ctr" bIns="45700" lIns="91425" spcFirstLastPara="1" rIns="91425" wrap="square" tIns="45700">
              <a:noAutofit/>
            </a:bodyPr>
            <a:lstStyle/>
            <a:p>
              <a:pPr indent="0" lvl="0" marL="0" marR="0" rtl="0" algn="ctr">
                <a:lnSpc>
                  <a:spcPct val="90000"/>
                </a:lnSpc>
                <a:spcBef>
                  <a:spcPts val="0"/>
                </a:spcBef>
                <a:spcAft>
                  <a:spcPts val="0"/>
                </a:spcAft>
                <a:buClr>
                  <a:schemeClr val="dk1"/>
                </a:buClr>
                <a:buSzPts val="1200"/>
                <a:buFont typeface="Arial"/>
                <a:buNone/>
              </a:pPr>
              <a:r>
                <a:t/>
              </a:r>
              <a:endParaRPr b="0" i="0" sz="1200" u="none" cap="none" strike="noStrike">
                <a:solidFill>
                  <a:srgbClr val="FFFFFF"/>
                </a:solidFill>
                <a:latin typeface="Arial"/>
                <a:ea typeface="Arial"/>
                <a:cs typeface="Arial"/>
                <a:sym typeface="Arial"/>
              </a:endParaRPr>
            </a:p>
          </p:txBody>
        </p:sp>
        <p:sp>
          <p:nvSpPr>
            <p:cNvPr id="3247" name="Google Shape;3247;p105"/>
            <p:cNvSpPr/>
            <p:nvPr/>
          </p:nvSpPr>
          <p:spPr>
            <a:xfrm>
              <a:off x="984986" y="1875316"/>
              <a:ext cx="1047014" cy="1047014"/>
            </a:xfrm>
            <a:prstGeom prst="ellipse">
              <a:avLst/>
            </a:prstGeom>
            <a:solidFill>
              <a:schemeClr val="lt1"/>
            </a:solidFill>
            <a:ln>
              <a:noFill/>
            </a:ln>
          </p:spPr>
          <p:txBody>
            <a:bodyPr anchorCtr="0" anchor="ctr" bIns="45700" lIns="91425" spcFirstLastPara="1" rIns="91425" wrap="square" tIns="45700">
              <a:noAutofit/>
            </a:bodyPr>
            <a:lstStyle/>
            <a:p>
              <a:pPr indent="0" lvl="0" marL="0" marR="0" rtl="0" algn="ctr">
                <a:lnSpc>
                  <a:spcPct val="90000"/>
                </a:lnSpc>
                <a:spcBef>
                  <a:spcPts val="0"/>
                </a:spcBef>
                <a:spcAft>
                  <a:spcPts val="0"/>
                </a:spcAft>
                <a:buClr>
                  <a:schemeClr val="dk1"/>
                </a:buClr>
                <a:buSzPts val="1200"/>
                <a:buFont typeface="Arial"/>
                <a:buNone/>
              </a:pPr>
              <a:r>
                <a:t/>
              </a:r>
              <a:endParaRPr b="0" i="0" sz="1200" u="none" cap="none" strike="noStrike">
                <a:solidFill>
                  <a:srgbClr val="FFFFFF"/>
                </a:solidFill>
                <a:latin typeface="Arial"/>
                <a:ea typeface="Arial"/>
                <a:cs typeface="Arial"/>
                <a:sym typeface="Arial"/>
              </a:endParaRPr>
            </a:p>
          </p:txBody>
        </p:sp>
        <p:sp>
          <p:nvSpPr>
            <p:cNvPr id="3248" name="Google Shape;3248;p105"/>
            <p:cNvSpPr/>
            <p:nvPr/>
          </p:nvSpPr>
          <p:spPr>
            <a:xfrm>
              <a:off x="1080003" y="1970746"/>
              <a:ext cx="856980" cy="856154"/>
            </a:xfrm>
            <a:prstGeom prst="rect">
              <a:avLst/>
            </a:prstGeom>
            <a:no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Arial"/>
                <a:buNone/>
              </a:pPr>
              <a:r>
                <a:t/>
              </a:r>
              <a:endParaRPr b="0" i="0" sz="1800" u="none" cap="none" strike="noStrike">
                <a:solidFill>
                  <a:srgbClr val="575757"/>
                </a:solidFill>
                <a:latin typeface="Arial"/>
                <a:ea typeface="Arial"/>
                <a:cs typeface="Arial"/>
                <a:sym typeface="Arial"/>
              </a:endParaRPr>
            </a:p>
          </p:txBody>
        </p:sp>
        <p:grpSp>
          <p:nvGrpSpPr>
            <p:cNvPr id="3249" name="Google Shape;3249;p105"/>
            <p:cNvGrpSpPr/>
            <p:nvPr/>
          </p:nvGrpSpPr>
          <p:grpSpPr>
            <a:xfrm>
              <a:off x="1362484" y="3465596"/>
              <a:ext cx="292018" cy="292016"/>
              <a:chOff x="1897688" y="2263380"/>
              <a:chExt cx="181330" cy="181329"/>
            </a:xfrm>
          </p:grpSpPr>
          <p:sp>
            <p:nvSpPr>
              <p:cNvPr id="3250" name="Google Shape;3250;p105"/>
              <p:cNvSpPr/>
              <p:nvPr/>
            </p:nvSpPr>
            <p:spPr>
              <a:xfrm>
                <a:off x="1897688" y="2263380"/>
                <a:ext cx="181330" cy="181329"/>
              </a:xfrm>
              <a:prstGeom prst="ellipse">
                <a:avLst/>
              </a:prstGeom>
              <a:solidFill>
                <a:srgbClr val="FFFFFF"/>
              </a:solidFill>
              <a:ln>
                <a:noFill/>
              </a:ln>
            </p:spPr>
            <p:txBody>
              <a:bodyPr anchorCtr="0" anchor="ctr" bIns="45700" lIns="91425" spcFirstLastPara="1" rIns="91425" wrap="square" tIns="45700">
                <a:noAutofit/>
              </a:bodyPr>
              <a:lstStyle/>
              <a:p>
                <a:pPr indent="0" lvl="0" marL="0" marR="0" rtl="0" algn="ctr">
                  <a:lnSpc>
                    <a:spcPct val="90000"/>
                  </a:lnSpc>
                  <a:spcBef>
                    <a:spcPts val="0"/>
                  </a:spcBef>
                  <a:spcAft>
                    <a:spcPts val="0"/>
                  </a:spcAft>
                  <a:buClr>
                    <a:schemeClr val="dk1"/>
                  </a:buClr>
                  <a:buSzPts val="1400"/>
                  <a:buFont typeface="Arial"/>
                  <a:buNone/>
                </a:pPr>
                <a:r>
                  <a:t/>
                </a:r>
                <a:endParaRPr b="0" i="0" sz="1400" u="none" cap="none" strike="noStrike">
                  <a:solidFill>
                    <a:srgbClr val="FFFFFF"/>
                  </a:solidFill>
                  <a:latin typeface="Arial"/>
                  <a:ea typeface="Arial"/>
                  <a:cs typeface="Arial"/>
                  <a:sym typeface="Arial"/>
                </a:endParaRPr>
              </a:p>
            </p:txBody>
          </p:sp>
          <p:sp>
            <p:nvSpPr>
              <p:cNvPr id="3251" name="Google Shape;3251;p105"/>
              <p:cNvSpPr/>
              <p:nvPr/>
            </p:nvSpPr>
            <p:spPr>
              <a:xfrm>
                <a:off x="1938464" y="2304154"/>
                <a:ext cx="99778" cy="99778"/>
              </a:xfrm>
              <a:prstGeom prst="ellipse">
                <a:avLst/>
              </a:prstGeom>
              <a:solidFill>
                <a:schemeClr val="accent1"/>
              </a:solidFill>
              <a:ln>
                <a:noFill/>
              </a:ln>
            </p:spPr>
            <p:txBody>
              <a:bodyPr anchorCtr="0" anchor="ctr" bIns="45700" lIns="91425" spcFirstLastPara="1" rIns="91425" wrap="square" tIns="45700">
                <a:noAutofit/>
              </a:bodyPr>
              <a:lstStyle/>
              <a:p>
                <a:pPr indent="0" lvl="0" marL="0" marR="0" rtl="0" algn="ctr">
                  <a:lnSpc>
                    <a:spcPct val="90000"/>
                  </a:lnSpc>
                  <a:spcBef>
                    <a:spcPts val="0"/>
                  </a:spcBef>
                  <a:spcAft>
                    <a:spcPts val="0"/>
                  </a:spcAft>
                  <a:buClr>
                    <a:schemeClr val="dk1"/>
                  </a:buClr>
                  <a:buSzPts val="1400"/>
                  <a:buFont typeface="Arial"/>
                  <a:buNone/>
                </a:pPr>
                <a:r>
                  <a:t/>
                </a:r>
                <a:endParaRPr b="0" i="0" sz="1400" u="none" cap="none" strike="noStrike">
                  <a:solidFill>
                    <a:srgbClr val="FFFFFF"/>
                  </a:solidFill>
                  <a:latin typeface="Arial"/>
                  <a:ea typeface="Arial"/>
                  <a:cs typeface="Arial"/>
                  <a:sym typeface="Arial"/>
                </a:endParaRPr>
              </a:p>
            </p:txBody>
          </p:sp>
        </p:grpSp>
        <p:pic>
          <p:nvPicPr>
            <p:cNvPr descr="Single gear with solid fill" id="3252" name="Google Shape;3252;p105"/>
            <p:cNvPicPr preferRelativeResize="0"/>
            <p:nvPr/>
          </p:nvPicPr>
          <p:blipFill rotWithShape="1">
            <a:blip r:embed="rId3">
              <a:alphaModFix/>
            </a:blip>
            <a:srcRect b="0" l="0" r="0" t="0"/>
            <a:stretch/>
          </p:blipFill>
          <p:spPr>
            <a:xfrm>
              <a:off x="1095290" y="1985620"/>
              <a:ext cx="826406" cy="826406"/>
            </a:xfrm>
            <a:prstGeom prst="rect">
              <a:avLst/>
            </a:prstGeom>
            <a:noFill/>
            <a:ln>
              <a:noFill/>
            </a:ln>
          </p:spPr>
        </p:pic>
      </p:grpSp>
      <p:grpSp>
        <p:nvGrpSpPr>
          <p:cNvPr id="3253" name="Google Shape;3253;p105"/>
          <p:cNvGrpSpPr/>
          <p:nvPr/>
        </p:nvGrpSpPr>
        <p:grpSpPr>
          <a:xfrm>
            <a:off x="9095687" y="1731978"/>
            <a:ext cx="1616642" cy="2037010"/>
            <a:chOff x="614594" y="1504927"/>
            <a:chExt cx="1787809" cy="2252685"/>
          </a:xfrm>
        </p:grpSpPr>
        <p:sp>
          <p:nvSpPr>
            <p:cNvPr id="3254" name="Google Shape;3254;p105"/>
            <p:cNvSpPr/>
            <p:nvPr/>
          </p:nvSpPr>
          <p:spPr>
            <a:xfrm rot="8100000">
              <a:off x="876412" y="1766746"/>
              <a:ext cx="1264171" cy="1264169"/>
            </a:xfrm>
            <a:prstGeom prst="teardrop">
              <a:avLst>
                <a:gd fmla="val 100000" name="adj"/>
              </a:avLst>
            </a:prstGeom>
            <a:solidFill>
              <a:schemeClr val="accent1"/>
            </a:solidFill>
            <a:ln>
              <a:noFill/>
            </a:ln>
          </p:spPr>
          <p:txBody>
            <a:bodyPr anchorCtr="0" anchor="ctr" bIns="45700" lIns="91425" spcFirstLastPara="1" rIns="91425" wrap="square" tIns="45700">
              <a:noAutofit/>
            </a:bodyPr>
            <a:lstStyle/>
            <a:p>
              <a:pPr indent="0" lvl="0" marL="0" marR="0" rtl="0" algn="ctr">
                <a:lnSpc>
                  <a:spcPct val="90000"/>
                </a:lnSpc>
                <a:spcBef>
                  <a:spcPts val="0"/>
                </a:spcBef>
                <a:spcAft>
                  <a:spcPts val="0"/>
                </a:spcAft>
                <a:buClr>
                  <a:schemeClr val="dk1"/>
                </a:buClr>
                <a:buSzPts val="1200"/>
                <a:buFont typeface="Arial"/>
                <a:buNone/>
              </a:pPr>
              <a:r>
                <a:t/>
              </a:r>
              <a:endParaRPr b="0" i="0" sz="1200" u="none" cap="none" strike="noStrike">
                <a:solidFill>
                  <a:srgbClr val="FFFFFF"/>
                </a:solidFill>
                <a:latin typeface="Arial"/>
                <a:ea typeface="Arial"/>
                <a:cs typeface="Arial"/>
                <a:sym typeface="Arial"/>
              </a:endParaRPr>
            </a:p>
          </p:txBody>
        </p:sp>
        <p:sp>
          <p:nvSpPr>
            <p:cNvPr id="3255" name="Google Shape;3255;p105"/>
            <p:cNvSpPr/>
            <p:nvPr/>
          </p:nvSpPr>
          <p:spPr>
            <a:xfrm rot="8100000">
              <a:off x="939642" y="1919389"/>
              <a:ext cx="1264171" cy="1085335"/>
            </a:xfrm>
            <a:custGeom>
              <a:rect b="b" l="l" r="r" t="t"/>
              <a:pathLst>
                <a:path extrusionOk="0" h="926442" w="1079096">
                  <a:moveTo>
                    <a:pt x="158030" y="921066"/>
                  </a:moveTo>
                  <a:cubicBezTo>
                    <a:pt x="60391" y="823427"/>
                    <a:pt x="0" y="688540"/>
                    <a:pt x="0" y="539548"/>
                  </a:cubicBezTo>
                  <a:cubicBezTo>
                    <a:pt x="0" y="241564"/>
                    <a:pt x="241564" y="0"/>
                    <a:pt x="539548" y="0"/>
                  </a:cubicBezTo>
                  <a:lnTo>
                    <a:pt x="1079096" y="0"/>
                  </a:lnTo>
                  <a:lnTo>
                    <a:pt x="1079096" y="11892"/>
                  </a:lnTo>
                  <a:lnTo>
                    <a:pt x="164546" y="926442"/>
                  </a:lnTo>
                  <a:close/>
                </a:path>
              </a:pathLst>
            </a:custGeom>
            <a:solidFill>
              <a:schemeClr val="accent2"/>
            </a:solidFill>
            <a:ln>
              <a:noFill/>
            </a:ln>
          </p:spPr>
          <p:txBody>
            <a:bodyPr anchorCtr="0" anchor="ctr" bIns="45700" lIns="91425" spcFirstLastPara="1" rIns="91425" wrap="square" tIns="45700">
              <a:noAutofit/>
            </a:bodyPr>
            <a:lstStyle/>
            <a:p>
              <a:pPr indent="0" lvl="0" marL="0" marR="0" rtl="0" algn="ctr">
                <a:lnSpc>
                  <a:spcPct val="90000"/>
                </a:lnSpc>
                <a:spcBef>
                  <a:spcPts val="0"/>
                </a:spcBef>
                <a:spcAft>
                  <a:spcPts val="0"/>
                </a:spcAft>
                <a:buClr>
                  <a:schemeClr val="dk1"/>
                </a:buClr>
                <a:buSzPts val="1200"/>
                <a:buFont typeface="Arial"/>
                <a:buNone/>
              </a:pPr>
              <a:r>
                <a:t/>
              </a:r>
              <a:endParaRPr b="0" i="0" sz="1200" u="none" cap="none" strike="noStrike">
                <a:solidFill>
                  <a:srgbClr val="FFFFFF"/>
                </a:solidFill>
                <a:latin typeface="Arial"/>
                <a:ea typeface="Arial"/>
                <a:cs typeface="Arial"/>
                <a:sym typeface="Arial"/>
              </a:endParaRPr>
            </a:p>
          </p:txBody>
        </p:sp>
        <p:sp>
          <p:nvSpPr>
            <p:cNvPr id="3256" name="Google Shape;3256;p105"/>
            <p:cNvSpPr/>
            <p:nvPr/>
          </p:nvSpPr>
          <p:spPr>
            <a:xfrm>
              <a:off x="984986" y="1875316"/>
              <a:ext cx="1047014" cy="1047014"/>
            </a:xfrm>
            <a:prstGeom prst="ellipse">
              <a:avLst/>
            </a:prstGeom>
            <a:solidFill>
              <a:schemeClr val="lt1"/>
            </a:solidFill>
            <a:ln>
              <a:noFill/>
            </a:ln>
          </p:spPr>
          <p:txBody>
            <a:bodyPr anchorCtr="0" anchor="ctr" bIns="45700" lIns="91425" spcFirstLastPara="1" rIns="91425" wrap="square" tIns="45700">
              <a:noAutofit/>
            </a:bodyPr>
            <a:lstStyle/>
            <a:p>
              <a:pPr indent="0" lvl="0" marL="0" marR="0" rtl="0" algn="ctr">
                <a:lnSpc>
                  <a:spcPct val="90000"/>
                </a:lnSpc>
                <a:spcBef>
                  <a:spcPts val="0"/>
                </a:spcBef>
                <a:spcAft>
                  <a:spcPts val="0"/>
                </a:spcAft>
                <a:buClr>
                  <a:schemeClr val="dk1"/>
                </a:buClr>
                <a:buSzPts val="1200"/>
                <a:buFont typeface="Arial"/>
                <a:buNone/>
              </a:pPr>
              <a:r>
                <a:t/>
              </a:r>
              <a:endParaRPr b="0" i="0" sz="1200" u="none" cap="none" strike="noStrike">
                <a:solidFill>
                  <a:srgbClr val="FFFFFF"/>
                </a:solidFill>
                <a:latin typeface="Arial"/>
                <a:ea typeface="Arial"/>
                <a:cs typeface="Arial"/>
                <a:sym typeface="Arial"/>
              </a:endParaRPr>
            </a:p>
          </p:txBody>
        </p:sp>
        <p:sp>
          <p:nvSpPr>
            <p:cNvPr id="3257" name="Google Shape;3257;p105"/>
            <p:cNvSpPr/>
            <p:nvPr/>
          </p:nvSpPr>
          <p:spPr>
            <a:xfrm>
              <a:off x="1080003" y="1970746"/>
              <a:ext cx="856980" cy="856154"/>
            </a:xfrm>
            <a:prstGeom prst="rect">
              <a:avLst/>
            </a:prstGeom>
            <a:no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Arial"/>
                <a:buNone/>
              </a:pPr>
              <a:r>
                <a:t/>
              </a:r>
              <a:endParaRPr b="0" i="0" sz="1800" u="none" cap="none" strike="noStrike">
                <a:solidFill>
                  <a:srgbClr val="575757"/>
                </a:solidFill>
                <a:latin typeface="Arial"/>
                <a:ea typeface="Arial"/>
                <a:cs typeface="Arial"/>
                <a:sym typeface="Arial"/>
              </a:endParaRPr>
            </a:p>
          </p:txBody>
        </p:sp>
        <p:grpSp>
          <p:nvGrpSpPr>
            <p:cNvPr id="3258" name="Google Shape;3258;p105"/>
            <p:cNvGrpSpPr/>
            <p:nvPr/>
          </p:nvGrpSpPr>
          <p:grpSpPr>
            <a:xfrm>
              <a:off x="1362484" y="3465596"/>
              <a:ext cx="292018" cy="292016"/>
              <a:chOff x="1897688" y="2263380"/>
              <a:chExt cx="181330" cy="181329"/>
            </a:xfrm>
          </p:grpSpPr>
          <p:sp>
            <p:nvSpPr>
              <p:cNvPr id="3259" name="Google Shape;3259;p105"/>
              <p:cNvSpPr/>
              <p:nvPr/>
            </p:nvSpPr>
            <p:spPr>
              <a:xfrm>
                <a:off x="1897688" y="2263380"/>
                <a:ext cx="181330" cy="181329"/>
              </a:xfrm>
              <a:prstGeom prst="ellipse">
                <a:avLst/>
              </a:prstGeom>
              <a:solidFill>
                <a:srgbClr val="FFFFFF"/>
              </a:solidFill>
              <a:ln>
                <a:noFill/>
              </a:ln>
            </p:spPr>
            <p:txBody>
              <a:bodyPr anchorCtr="0" anchor="ctr" bIns="45700" lIns="91425" spcFirstLastPara="1" rIns="91425" wrap="square" tIns="45700">
                <a:noAutofit/>
              </a:bodyPr>
              <a:lstStyle/>
              <a:p>
                <a:pPr indent="0" lvl="0" marL="0" marR="0" rtl="0" algn="ctr">
                  <a:lnSpc>
                    <a:spcPct val="90000"/>
                  </a:lnSpc>
                  <a:spcBef>
                    <a:spcPts val="0"/>
                  </a:spcBef>
                  <a:spcAft>
                    <a:spcPts val="0"/>
                  </a:spcAft>
                  <a:buClr>
                    <a:schemeClr val="dk1"/>
                  </a:buClr>
                  <a:buSzPts val="1400"/>
                  <a:buFont typeface="Arial"/>
                  <a:buNone/>
                </a:pPr>
                <a:r>
                  <a:t/>
                </a:r>
                <a:endParaRPr b="0" i="0" sz="1400" u="none" cap="none" strike="noStrike">
                  <a:solidFill>
                    <a:srgbClr val="FFFFFF"/>
                  </a:solidFill>
                  <a:latin typeface="Arial"/>
                  <a:ea typeface="Arial"/>
                  <a:cs typeface="Arial"/>
                  <a:sym typeface="Arial"/>
                </a:endParaRPr>
              </a:p>
            </p:txBody>
          </p:sp>
          <p:sp>
            <p:nvSpPr>
              <p:cNvPr id="3260" name="Google Shape;3260;p105"/>
              <p:cNvSpPr/>
              <p:nvPr/>
            </p:nvSpPr>
            <p:spPr>
              <a:xfrm>
                <a:off x="1938464" y="2304154"/>
                <a:ext cx="99778" cy="99778"/>
              </a:xfrm>
              <a:prstGeom prst="ellipse">
                <a:avLst/>
              </a:prstGeom>
              <a:solidFill>
                <a:schemeClr val="accent1"/>
              </a:solidFill>
              <a:ln>
                <a:noFill/>
              </a:ln>
            </p:spPr>
            <p:txBody>
              <a:bodyPr anchorCtr="0" anchor="ctr" bIns="45700" lIns="91425" spcFirstLastPara="1" rIns="91425" wrap="square" tIns="45700">
                <a:noAutofit/>
              </a:bodyPr>
              <a:lstStyle/>
              <a:p>
                <a:pPr indent="0" lvl="0" marL="0" marR="0" rtl="0" algn="ctr">
                  <a:lnSpc>
                    <a:spcPct val="90000"/>
                  </a:lnSpc>
                  <a:spcBef>
                    <a:spcPts val="0"/>
                  </a:spcBef>
                  <a:spcAft>
                    <a:spcPts val="0"/>
                  </a:spcAft>
                  <a:buClr>
                    <a:schemeClr val="dk1"/>
                  </a:buClr>
                  <a:buSzPts val="1400"/>
                  <a:buFont typeface="Arial"/>
                  <a:buNone/>
                </a:pPr>
                <a:r>
                  <a:t/>
                </a:r>
                <a:endParaRPr b="0" i="0" sz="1400" u="none" cap="none" strike="noStrike">
                  <a:solidFill>
                    <a:srgbClr val="FFFFFF"/>
                  </a:solidFill>
                  <a:latin typeface="Arial"/>
                  <a:ea typeface="Arial"/>
                  <a:cs typeface="Arial"/>
                  <a:sym typeface="Arial"/>
                </a:endParaRPr>
              </a:p>
            </p:txBody>
          </p:sp>
        </p:grpSp>
        <p:pic>
          <p:nvPicPr>
            <p:cNvPr descr="Single gear with solid fill" id="3261" name="Google Shape;3261;p105"/>
            <p:cNvPicPr preferRelativeResize="0"/>
            <p:nvPr/>
          </p:nvPicPr>
          <p:blipFill rotWithShape="1">
            <a:blip r:embed="rId3">
              <a:alphaModFix/>
            </a:blip>
            <a:srcRect b="0" l="0" r="0" t="0"/>
            <a:stretch/>
          </p:blipFill>
          <p:spPr>
            <a:xfrm>
              <a:off x="1095290" y="1985620"/>
              <a:ext cx="826406" cy="826406"/>
            </a:xfrm>
            <a:prstGeom prst="rect">
              <a:avLst/>
            </a:prstGeom>
            <a:noFill/>
            <a:ln>
              <a:noFill/>
            </a:ln>
          </p:spPr>
        </p:pic>
      </p:grpSp>
      <p:sp>
        <p:nvSpPr>
          <p:cNvPr id="3262" name="Google Shape;3262;p105"/>
          <p:cNvSpPr txBox="1"/>
          <p:nvPr/>
        </p:nvSpPr>
        <p:spPr>
          <a:xfrm>
            <a:off x="571019" y="4398623"/>
            <a:ext cx="3376776" cy="1723549"/>
          </a:xfrm>
          <a:prstGeom prst="rect">
            <a:avLst/>
          </a:prstGeom>
          <a:noFill/>
          <a:ln>
            <a:noFill/>
          </a:ln>
        </p:spPr>
        <p:txBody>
          <a:bodyPr anchorCtr="0" anchor="t" bIns="0" lIns="0" spcFirstLastPara="1" rIns="0" wrap="square" tIns="0">
            <a:normAutofit/>
          </a:bodyPr>
          <a:lstStyle/>
          <a:p>
            <a:pPr indent="0" lvl="0" marL="0" marR="0" rtl="0" algn="ctr">
              <a:spcBef>
                <a:spcPts val="0"/>
              </a:spcBef>
              <a:spcAft>
                <a:spcPts val="0"/>
              </a:spcAft>
              <a:buNone/>
            </a:pPr>
            <a:r>
              <a:rPr lang="en-US" sz="1600">
                <a:solidFill>
                  <a:schemeClr val="dk1"/>
                </a:solidFill>
                <a:latin typeface="Arial"/>
                <a:ea typeface="Arial"/>
                <a:cs typeface="Arial"/>
                <a:sym typeface="Arial"/>
              </a:rPr>
              <a:t>Lorem ipsum dolor sit amet, consectetur adipiscing elit. Curabitur purus dui, euismod quis placerat eget, venenatis nec nibh. Mauris sit amet mollis enim. Donec cursus sagittis bibendum. </a:t>
            </a:r>
            <a:endParaRPr/>
          </a:p>
        </p:txBody>
      </p:sp>
      <p:sp>
        <p:nvSpPr>
          <p:cNvPr id="3263" name="Google Shape;3263;p105"/>
          <p:cNvSpPr txBox="1"/>
          <p:nvPr/>
        </p:nvSpPr>
        <p:spPr>
          <a:xfrm>
            <a:off x="571019" y="4046198"/>
            <a:ext cx="3376776" cy="307777"/>
          </a:xfrm>
          <a:prstGeom prst="rect">
            <a:avLst/>
          </a:prstGeom>
          <a:noFill/>
          <a:ln>
            <a:noFill/>
          </a:ln>
        </p:spPr>
        <p:txBody>
          <a:bodyPr anchorCtr="0" anchor="b" bIns="0" lIns="0" spcFirstLastPara="1" rIns="0" wrap="square" tIns="0">
            <a:normAutofit/>
          </a:bodyPr>
          <a:lstStyle/>
          <a:p>
            <a:pPr indent="0" lvl="0" marL="0" marR="0" rtl="0" algn="ctr">
              <a:spcBef>
                <a:spcPts val="0"/>
              </a:spcBef>
              <a:spcAft>
                <a:spcPts val="0"/>
              </a:spcAft>
              <a:buNone/>
            </a:pPr>
            <a:r>
              <a:rPr lang="en-US" sz="2000">
                <a:solidFill>
                  <a:schemeClr val="accent1"/>
                </a:solidFill>
                <a:latin typeface="Arial"/>
                <a:ea typeface="Arial"/>
                <a:cs typeface="Arial"/>
                <a:sym typeface="Arial"/>
              </a:rPr>
              <a:t>Header</a:t>
            </a:r>
            <a:endParaRPr/>
          </a:p>
        </p:txBody>
      </p:sp>
      <p:sp>
        <p:nvSpPr>
          <p:cNvPr id="3264" name="Google Shape;3264;p105"/>
          <p:cNvSpPr txBox="1"/>
          <p:nvPr/>
        </p:nvSpPr>
        <p:spPr>
          <a:xfrm>
            <a:off x="4407613" y="4398623"/>
            <a:ext cx="3376776" cy="1723549"/>
          </a:xfrm>
          <a:prstGeom prst="rect">
            <a:avLst/>
          </a:prstGeom>
          <a:noFill/>
          <a:ln>
            <a:noFill/>
          </a:ln>
        </p:spPr>
        <p:txBody>
          <a:bodyPr anchorCtr="0" anchor="t" bIns="0" lIns="0" spcFirstLastPara="1" rIns="0" wrap="square" tIns="0">
            <a:normAutofit/>
          </a:bodyPr>
          <a:lstStyle/>
          <a:p>
            <a:pPr indent="0" lvl="0" marL="0" marR="0" rtl="0" algn="ctr">
              <a:spcBef>
                <a:spcPts val="0"/>
              </a:spcBef>
              <a:spcAft>
                <a:spcPts val="0"/>
              </a:spcAft>
              <a:buNone/>
            </a:pPr>
            <a:r>
              <a:rPr lang="en-US" sz="1600">
                <a:solidFill>
                  <a:schemeClr val="dk1"/>
                </a:solidFill>
                <a:latin typeface="Arial"/>
                <a:ea typeface="Arial"/>
                <a:cs typeface="Arial"/>
                <a:sym typeface="Arial"/>
              </a:rPr>
              <a:t>Lorem ipsum dolor sit amet, consectetur adipiscing elit. Curabitur purus dui, euismod quis placerat eget, venenatis nec nibh. Mauris sit amet mollis enim. Donec cursus sagittis bibendum. </a:t>
            </a:r>
            <a:endParaRPr/>
          </a:p>
        </p:txBody>
      </p:sp>
      <p:sp>
        <p:nvSpPr>
          <p:cNvPr id="3265" name="Google Shape;3265;p105"/>
          <p:cNvSpPr txBox="1"/>
          <p:nvPr/>
        </p:nvSpPr>
        <p:spPr>
          <a:xfrm>
            <a:off x="4407613" y="4046198"/>
            <a:ext cx="3376776" cy="307777"/>
          </a:xfrm>
          <a:prstGeom prst="rect">
            <a:avLst/>
          </a:prstGeom>
          <a:noFill/>
          <a:ln>
            <a:noFill/>
          </a:ln>
        </p:spPr>
        <p:txBody>
          <a:bodyPr anchorCtr="0" anchor="b" bIns="0" lIns="0" spcFirstLastPara="1" rIns="0" wrap="square" tIns="0">
            <a:normAutofit/>
          </a:bodyPr>
          <a:lstStyle/>
          <a:p>
            <a:pPr indent="0" lvl="0" marL="0" marR="0" rtl="0" algn="ctr">
              <a:spcBef>
                <a:spcPts val="0"/>
              </a:spcBef>
              <a:spcAft>
                <a:spcPts val="0"/>
              </a:spcAft>
              <a:buNone/>
            </a:pPr>
            <a:r>
              <a:rPr lang="en-US" sz="2000">
                <a:solidFill>
                  <a:schemeClr val="accent1"/>
                </a:solidFill>
                <a:latin typeface="Arial"/>
                <a:ea typeface="Arial"/>
                <a:cs typeface="Arial"/>
                <a:sym typeface="Arial"/>
              </a:rPr>
              <a:t>Header</a:t>
            </a:r>
            <a:endParaRPr/>
          </a:p>
        </p:txBody>
      </p:sp>
      <p:sp>
        <p:nvSpPr>
          <p:cNvPr id="3266" name="Google Shape;3266;p105"/>
          <p:cNvSpPr txBox="1"/>
          <p:nvPr/>
        </p:nvSpPr>
        <p:spPr>
          <a:xfrm>
            <a:off x="8244206" y="4398623"/>
            <a:ext cx="3376776" cy="1723549"/>
          </a:xfrm>
          <a:prstGeom prst="rect">
            <a:avLst/>
          </a:prstGeom>
          <a:noFill/>
          <a:ln>
            <a:noFill/>
          </a:ln>
        </p:spPr>
        <p:txBody>
          <a:bodyPr anchorCtr="0" anchor="t" bIns="0" lIns="0" spcFirstLastPara="1" rIns="0" wrap="square" tIns="0">
            <a:normAutofit/>
          </a:bodyPr>
          <a:lstStyle/>
          <a:p>
            <a:pPr indent="0" lvl="0" marL="0" marR="0" rtl="0" algn="ctr">
              <a:spcBef>
                <a:spcPts val="0"/>
              </a:spcBef>
              <a:spcAft>
                <a:spcPts val="0"/>
              </a:spcAft>
              <a:buNone/>
            </a:pPr>
            <a:r>
              <a:rPr lang="en-US" sz="1600">
                <a:solidFill>
                  <a:schemeClr val="dk1"/>
                </a:solidFill>
                <a:latin typeface="Arial"/>
                <a:ea typeface="Arial"/>
                <a:cs typeface="Arial"/>
                <a:sym typeface="Arial"/>
              </a:rPr>
              <a:t>Lorem ipsum dolor sit amet, consectetur adipiscing elit. Curabitur purus dui, euismod quis placerat eget, venenatis nec nibh. Mauris sit amet mollis enim. Donec cursus sagittis bibendum. </a:t>
            </a:r>
            <a:endParaRPr/>
          </a:p>
        </p:txBody>
      </p:sp>
      <p:sp>
        <p:nvSpPr>
          <p:cNvPr id="3267" name="Google Shape;3267;p105"/>
          <p:cNvSpPr txBox="1"/>
          <p:nvPr/>
        </p:nvSpPr>
        <p:spPr>
          <a:xfrm>
            <a:off x="8244206" y="4046198"/>
            <a:ext cx="3376776" cy="307777"/>
          </a:xfrm>
          <a:prstGeom prst="rect">
            <a:avLst/>
          </a:prstGeom>
          <a:noFill/>
          <a:ln>
            <a:noFill/>
          </a:ln>
        </p:spPr>
        <p:txBody>
          <a:bodyPr anchorCtr="0" anchor="b" bIns="0" lIns="0" spcFirstLastPara="1" rIns="0" wrap="square" tIns="0">
            <a:normAutofit/>
          </a:bodyPr>
          <a:lstStyle/>
          <a:p>
            <a:pPr indent="0" lvl="0" marL="0" marR="0" rtl="0" algn="ctr">
              <a:spcBef>
                <a:spcPts val="0"/>
              </a:spcBef>
              <a:spcAft>
                <a:spcPts val="0"/>
              </a:spcAft>
              <a:buNone/>
            </a:pPr>
            <a:r>
              <a:rPr lang="en-US" sz="2000">
                <a:solidFill>
                  <a:schemeClr val="accent1"/>
                </a:solidFill>
                <a:latin typeface="Arial"/>
                <a:ea typeface="Arial"/>
                <a:cs typeface="Arial"/>
                <a:sym typeface="Arial"/>
              </a:rPr>
              <a:t>Header</a:t>
            </a:r>
            <a:endParaRPr/>
          </a:p>
        </p:txBody>
      </p:sp>
      <p:sp>
        <p:nvSpPr>
          <p:cNvPr id="3268" name="Google Shape;3268;p105"/>
          <p:cNvSpPr txBox="1"/>
          <p:nvPr/>
        </p:nvSpPr>
        <p:spPr>
          <a:xfrm>
            <a:off x="571019" y="1547595"/>
            <a:ext cx="3376776" cy="307777"/>
          </a:xfrm>
          <a:prstGeom prst="rect">
            <a:avLst/>
          </a:prstGeom>
          <a:noFill/>
          <a:ln>
            <a:noFill/>
          </a:ln>
        </p:spPr>
        <p:txBody>
          <a:bodyPr anchorCtr="0" anchor="t" bIns="0" lIns="0" spcFirstLastPara="1" rIns="0" wrap="square" tIns="0">
            <a:spAutoFit/>
          </a:bodyPr>
          <a:lstStyle/>
          <a:p>
            <a:pPr indent="0" lvl="0" marL="0" marR="0" rtl="0" algn="ctr">
              <a:spcBef>
                <a:spcPts val="0"/>
              </a:spcBef>
              <a:spcAft>
                <a:spcPts val="0"/>
              </a:spcAft>
              <a:buNone/>
            </a:pPr>
            <a:r>
              <a:rPr b="1" lang="en-US" sz="2000">
                <a:solidFill>
                  <a:schemeClr val="dk1"/>
                </a:solidFill>
                <a:latin typeface="Arial"/>
                <a:ea typeface="Arial"/>
                <a:cs typeface="Arial"/>
                <a:sym typeface="Arial"/>
              </a:rPr>
              <a:t>Year</a:t>
            </a:r>
            <a:endParaRPr/>
          </a:p>
        </p:txBody>
      </p:sp>
      <p:sp>
        <p:nvSpPr>
          <p:cNvPr id="3269" name="Google Shape;3269;p105"/>
          <p:cNvSpPr txBox="1"/>
          <p:nvPr/>
        </p:nvSpPr>
        <p:spPr>
          <a:xfrm>
            <a:off x="4407613" y="1547595"/>
            <a:ext cx="3376776" cy="307777"/>
          </a:xfrm>
          <a:prstGeom prst="rect">
            <a:avLst/>
          </a:prstGeom>
          <a:noFill/>
          <a:ln>
            <a:noFill/>
          </a:ln>
        </p:spPr>
        <p:txBody>
          <a:bodyPr anchorCtr="0" anchor="t" bIns="0" lIns="0" spcFirstLastPara="1" rIns="0" wrap="square" tIns="0">
            <a:spAutoFit/>
          </a:bodyPr>
          <a:lstStyle/>
          <a:p>
            <a:pPr indent="0" lvl="0" marL="0" marR="0" rtl="0" algn="ctr">
              <a:spcBef>
                <a:spcPts val="0"/>
              </a:spcBef>
              <a:spcAft>
                <a:spcPts val="0"/>
              </a:spcAft>
              <a:buNone/>
            </a:pPr>
            <a:r>
              <a:rPr b="1" lang="en-US" sz="2000">
                <a:solidFill>
                  <a:schemeClr val="dk1"/>
                </a:solidFill>
                <a:latin typeface="Arial"/>
                <a:ea typeface="Arial"/>
                <a:cs typeface="Arial"/>
                <a:sym typeface="Arial"/>
              </a:rPr>
              <a:t>Year</a:t>
            </a:r>
            <a:endParaRPr/>
          </a:p>
        </p:txBody>
      </p:sp>
      <p:sp>
        <p:nvSpPr>
          <p:cNvPr id="3270" name="Google Shape;3270;p105"/>
          <p:cNvSpPr txBox="1"/>
          <p:nvPr/>
        </p:nvSpPr>
        <p:spPr>
          <a:xfrm>
            <a:off x="8244206" y="1547595"/>
            <a:ext cx="3376776" cy="307777"/>
          </a:xfrm>
          <a:prstGeom prst="rect">
            <a:avLst/>
          </a:prstGeom>
          <a:noFill/>
          <a:ln>
            <a:noFill/>
          </a:ln>
        </p:spPr>
        <p:txBody>
          <a:bodyPr anchorCtr="0" anchor="t" bIns="0" lIns="0" spcFirstLastPara="1" rIns="0" wrap="square" tIns="0">
            <a:spAutoFit/>
          </a:bodyPr>
          <a:lstStyle/>
          <a:p>
            <a:pPr indent="0" lvl="0" marL="0" marR="0" rtl="0" algn="ctr">
              <a:spcBef>
                <a:spcPts val="0"/>
              </a:spcBef>
              <a:spcAft>
                <a:spcPts val="0"/>
              </a:spcAft>
              <a:buNone/>
            </a:pPr>
            <a:r>
              <a:rPr b="1" lang="en-US" sz="2000">
                <a:solidFill>
                  <a:schemeClr val="dk1"/>
                </a:solidFill>
                <a:latin typeface="Arial"/>
                <a:ea typeface="Arial"/>
                <a:cs typeface="Arial"/>
                <a:sym typeface="Arial"/>
              </a:rPr>
              <a:t>Year</a:t>
            </a:r>
            <a:endParaRPr/>
          </a:p>
        </p:txBody>
      </p:sp>
    </p:spTree>
  </p:cSld>
  <p:clrMapOvr>
    <a:masterClrMapping/>
  </p:clrMapOvr>
</p:sld>
</file>

<file path=ppt/slides/slide10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274" name="Shape 3274"/>
        <p:cNvGrpSpPr/>
        <p:nvPr/>
      </p:nvGrpSpPr>
      <p:grpSpPr>
        <a:xfrm>
          <a:off x="0" y="0"/>
          <a:ext cx="0" cy="0"/>
          <a:chOff x="0" y="0"/>
          <a:chExt cx="0" cy="0"/>
        </a:xfrm>
      </p:grpSpPr>
      <p:sp>
        <p:nvSpPr>
          <p:cNvPr id="3275" name="Google Shape;3275;p106"/>
          <p:cNvSpPr txBox="1"/>
          <p:nvPr>
            <p:ph type="title"/>
          </p:nvPr>
        </p:nvSpPr>
        <p:spPr>
          <a:xfrm>
            <a:off x="571018" y="365126"/>
            <a:ext cx="11049964" cy="578772"/>
          </a:xfrm>
          <a:prstGeom prst="rect">
            <a:avLst/>
          </a:prstGeom>
          <a:noFill/>
          <a:ln>
            <a:noFill/>
          </a:ln>
        </p:spPr>
        <p:txBody>
          <a:bodyPr anchorCtr="0" anchor="b" bIns="0" lIns="0" spcFirstLastPara="1" rIns="0" wrap="square" tIns="0">
            <a:normAutofit/>
          </a:bodyPr>
          <a:lstStyle/>
          <a:p>
            <a:pPr indent="0" lvl="0" marL="0" rtl="0" algn="l">
              <a:lnSpc>
                <a:spcPct val="90000"/>
              </a:lnSpc>
              <a:spcBef>
                <a:spcPts val="0"/>
              </a:spcBef>
              <a:spcAft>
                <a:spcPts val="0"/>
              </a:spcAft>
              <a:buClr>
                <a:schemeClr val="accent1"/>
              </a:buClr>
              <a:buSzPts val="2800"/>
              <a:buFont typeface="Arial"/>
              <a:buNone/>
            </a:pPr>
            <a:r>
              <a:rPr lang="en-US"/>
              <a:t>Four Segment Timeline Slide</a:t>
            </a:r>
            <a:endParaRPr/>
          </a:p>
        </p:txBody>
      </p:sp>
      <p:sp>
        <p:nvSpPr>
          <p:cNvPr id="3276" name="Google Shape;3276;p106"/>
          <p:cNvSpPr txBox="1"/>
          <p:nvPr>
            <p:ph idx="12" type="sldNum"/>
          </p:nvPr>
        </p:nvSpPr>
        <p:spPr>
          <a:xfrm>
            <a:off x="10690860" y="6349068"/>
            <a:ext cx="963882" cy="251764"/>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sp>
        <p:nvSpPr>
          <p:cNvPr id="3277" name="Google Shape;3277;p106"/>
          <p:cNvSpPr/>
          <p:nvPr/>
        </p:nvSpPr>
        <p:spPr>
          <a:xfrm>
            <a:off x="0" y="3567246"/>
            <a:ext cx="12192000" cy="88716"/>
          </a:xfrm>
          <a:prstGeom prst="rect">
            <a:avLst/>
          </a:prstGeom>
          <a:solidFill>
            <a:srgbClr val="B7B7B7"/>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3278" name="Google Shape;3278;p106"/>
          <p:cNvSpPr/>
          <p:nvPr/>
        </p:nvSpPr>
        <p:spPr>
          <a:xfrm rot="8100000">
            <a:off x="1215454" y="1968730"/>
            <a:ext cx="1143138" cy="1143136"/>
          </a:xfrm>
          <a:prstGeom prst="teardrop">
            <a:avLst>
              <a:gd fmla="val 100000" name="adj"/>
            </a:avLst>
          </a:prstGeom>
          <a:solidFill>
            <a:schemeClr val="accent1"/>
          </a:solidFill>
          <a:ln>
            <a:noFill/>
          </a:ln>
        </p:spPr>
        <p:txBody>
          <a:bodyPr anchorCtr="0" anchor="ctr" bIns="45700" lIns="91425" spcFirstLastPara="1" rIns="91425" wrap="square" tIns="45700">
            <a:noAutofit/>
          </a:bodyPr>
          <a:lstStyle/>
          <a:p>
            <a:pPr indent="0" lvl="0" marL="0" marR="0" rtl="0" algn="ctr">
              <a:lnSpc>
                <a:spcPct val="90000"/>
              </a:lnSpc>
              <a:spcBef>
                <a:spcPts val="0"/>
              </a:spcBef>
              <a:spcAft>
                <a:spcPts val="0"/>
              </a:spcAft>
              <a:buClr>
                <a:schemeClr val="dk1"/>
              </a:buClr>
              <a:buSzPts val="1200"/>
              <a:buFont typeface="Arial"/>
              <a:buNone/>
            </a:pPr>
            <a:r>
              <a:t/>
            </a:r>
            <a:endParaRPr b="0" i="0" sz="1200" u="none" cap="none" strike="noStrike">
              <a:solidFill>
                <a:srgbClr val="FFFFFF"/>
              </a:solidFill>
              <a:latin typeface="Arial"/>
              <a:ea typeface="Arial"/>
              <a:cs typeface="Arial"/>
              <a:sym typeface="Arial"/>
            </a:endParaRPr>
          </a:p>
        </p:txBody>
      </p:sp>
      <p:sp>
        <p:nvSpPr>
          <p:cNvPr id="3279" name="Google Shape;3279;p106"/>
          <p:cNvSpPr/>
          <p:nvPr/>
        </p:nvSpPr>
        <p:spPr>
          <a:xfrm rot="8100000">
            <a:off x="1272630" y="2106759"/>
            <a:ext cx="1143138" cy="981424"/>
          </a:xfrm>
          <a:custGeom>
            <a:rect b="b" l="l" r="r" t="t"/>
            <a:pathLst>
              <a:path extrusionOk="0" h="926442" w="1079096">
                <a:moveTo>
                  <a:pt x="158030" y="921066"/>
                </a:moveTo>
                <a:cubicBezTo>
                  <a:pt x="60391" y="823427"/>
                  <a:pt x="0" y="688540"/>
                  <a:pt x="0" y="539548"/>
                </a:cubicBezTo>
                <a:cubicBezTo>
                  <a:pt x="0" y="241564"/>
                  <a:pt x="241564" y="0"/>
                  <a:pt x="539548" y="0"/>
                </a:cubicBezTo>
                <a:lnTo>
                  <a:pt x="1079096" y="0"/>
                </a:lnTo>
                <a:lnTo>
                  <a:pt x="1079096" y="11892"/>
                </a:lnTo>
                <a:lnTo>
                  <a:pt x="164546" y="926442"/>
                </a:lnTo>
                <a:close/>
              </a:path>
            </a:pathLst>
          </a:custGeom>
          <a:solidFill>
            <a:schemeClr val="accent2"/>
          </a:solidFill>
          <a:ln>
            <a:noFill/>
          </a:ln>
        </p:spPr>
        <p:txBody>
          <a:bodyPr anchorCtr="0" anchor="ctr" bIns="45700" lIns="91425" spcFirstLastPara="1" rIns="91425" wrap="square" tIns="45700">
            <a:noAutofit/>
          </a:bodyPr>
          <a:lstStyle/>
          <a:p>
            <a:pPr indent="0" lvl="0" marL="0" marR="0" rtl="0" algn="ctr">
              <a:lnSpc>
                <a:spcPct val="90000"/>
              </a:lnSpc>
              <a:spcBef>
                <a:spcPts val="0"/>
              </a:spcBef>
              <a:spcAft>
                <a:spcPts val="0"/>
              </a:spcAft>
              <a:buClr>
                <a:schemeClr val="dk1"/>
              </a:buClr>
              <a:buSzPts val="1200"/>
              <a:buFont typeface="Arial"/>
              <a:buNone/>
            </a:pPr>
            <a:r>
              <a:t/>
            </a:r>
            <a:endParaRPr b="0" i="0" sz="1200" u="none" cap="none" strike="noStrike">
              <a:solidFill>
                <a:srgbClr val="FFFFFF"/>
              </a:solidFill>
              <a:latin typeface="Arial"/>
              <a:ea typeface="Arial"/>
              <a:cs typeface="Arial"/>
              <a:sym typeface="Arial"/>
            </a:endParaRPr>
          </a:p>
        </p:txBody>
      </p:sp>
      <p:sp>
        <p:nvSpPr>
          <p:cNvPr id="3280" name="Google Shape;3280;p106"/>
          <p:cNvSpPr/>
          <p:nvPr/>
        </p:nvSpPr>
        <p:spPr>
          <a:xfrm>
            <a:off x="1313633" y="2066905"/>
            <a:ext cx="946772" cy="946772"/>
          </a:xfrm>
          <a:prstGeom prst="ellipse">
            <a:avLst/>
          </a:prstGeom>
          <a:solidFill>
            <a:schemeClr val="lt1"/>
          </a:solidFill>
          <a:ln>
            <a:noFill/>
          </a:ln>
        </p:spPr>
        <p:txBody>
          <a:bodyPr anchorCtr="0" anchor="ctr" bIns="45700" lIns="91425" spcFirstLastPara="1" rIns="91425" wrap="square" tIns="45700">
            <a:noAutofit/>
          </a:bodyPr>
          <a:lstStyle/>
          <a:p>
            <a:pPr indent="0" lvl="0" marL="0" marR="0" rtl="0" algn="ctr">
              <a:lnSpc>
                <a:spcPct val="90000"/>
              </a:lnSpc>
              <a:spcBef>
                <a:spcPts val="0"/>
              </a:spcBef>
              <a:spcAft>
                <a:spcPts val="0"/>
              </a:spcAft>
              <a:buClr>
                <a:schemeClr val="dk1"/>
              </a:buClr>
              <a:buSzPts val="1200"/>
              <a:buFont typeface="Arial"/>
              <a:buNone/>
            </a:pPr>
            <a:r>
              <a:t/>
            </a:r>
            <a:endParaRPr b="0" i="0" sz="1200" u="none" cap="none" strike="noStrike">
              <a:solidFill>
                <a:srgbClr val="FFFFFF"/>
              </a:solidFill>
              <a:latin typeface="Arial"/>
              <a:ea typeface="Arial"/>
              <a:cs typeface="Arial"/>
              <a:sym typeface="Arial"/>
            </a:endParaRPr>
          </a:p>
        </p:txBody>
      </p:sp>
      <p:sp>
        <p:nvSpPr>
          <p:cNvPr id="3281" name="Google Shape;3281;p106"/>
          <p:cNvSpPr/>
          <p:nvPr/>
        </p:nvSpPr>
        <p:spPr>
          <a:xfrm>
            <a:off x="1399553" y="2153199"/>
            <a:ext cx="774932" cy="774185"/>
          </a:xfrm>
          <a:prstGeom prst="rect">
            <a:avLst/>
          </a:prstGeom>
          <a:no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Arial"/>
              <a:buNone/>
            </a:pPr>
            <a:r>
              <a:t/>
            </a:r>
            <a:endParaRPr b="0" i="0" sz="1800" u="none" cap="none" strike="noStrike">
              <a:solidFill>
                <a:srgbClr val="575757"/>
              </a:solidFill>
              <a:latin typeface="Arial"/>
              <a:ea typeface="Arial"/>
              <a:cs typeface="Arial"/>
              <a:sym typeface="Arial"/>
            </a:endParaRPr>
          </a:p>
        </p:txBody>
      </p:sp>
      <p:grpSp>
        <p:nvGrpSpPr>
          <p:cNvPr id="3282" name="Google Shape;3282;p106"/>
          <p:cNvGrpSpPr/>
          <p:nvPr/>
        </p:nvGrpSpPr>
        <p:grpSpPr>
          <a:xfrm>
            <a:off x="1654989" y="3504930"/>
            <a:ext cx="264060" cy="264058"/>
            <a:chOff x="1897688" y="2263380"/>
            <a:chExt cx="181330" cy="181329"/>
          </a:xfrm>
        </p:grpSpPr>
        <p:sp>
          <p:nvSpPr>
            <p:cNvPr id="3283" name="Google Shape;3283;p106"/>
            <p:cNvSpPr/>
            <p:nvPr/>
          </p:nvSpPr>
          <p:spPr>
            <a:xfrm>
              <a:off x="1897688" y="2263380"/>
              <a:ext cx="181330" cy="181329"/>
            </a:xfrm>
            <a:prstGeom prst="ellipse">
              <a:avLst/>
            </a:prstGeom>
            <a:solidFill>
              <a:srgbClr val="FFFFFF"/>
            </a:solidFill>
            <a:ln>
              <a:noFill/>
            </a:ln>
          </p:spPr>
          <p:txBody>
            <a:bodyPr anchorCtr="0" anchor="ctr" bIns="45700" lIns="91425" spcFirstLastPara="1" rIns="91425" wrap="square" tIns="45700">
              <a:noAutofit/>
            </a:bodyPr>
            <a:lstStyle/>
            <a:p>
              <a:pPr indent="0" lvl="0" marL="0" marR="0" rtl="0" algn="ctr">
                <a:lnSpc>
                  <a:spcPct val="90000"/>
                </a:lnSpc>
                <a:spcBef>
                  <a:spcPts val="0"/>
                </a:spcBef>
                <a:spcAft>
                  <a:spcPts val="0"/>
                </a:spcAft>
                <a:buClr>
                  <a:schemeClr val="dk1"/>
                </a:buClr>
                <a:buSzPts val="1400"/>
                <a:buFont typeface="Arial"/>
                <a:buNone/>
              </a:pPr>
              <a:r>
                <a:t/>
              </a:r>
              <a:endParaRPr b="0" i="0" sz="1400" u="none" cap="none" strike="noStrike">
                <a:solidFill>
                  <a:srgbClr val="FFFFFF"/>
                </a:solidFill>
                <a:latin typeface="Arial"/>
                <a:ea typeface="Arial"/>
                <a:cs typeface="Arial"/>
                <a:sym typeface="Arial"/>
              </a:endParaRPr>
            </a:p>
          </p:txBody>
        </p:sp>
        <p:sp>
          <p:nvSpPr>
            <p:cNvPr id="3284" name="Google Shape;3284;p106"/>
            <p:cNvSpPr/>
            <p:nvPr/>
          </p:nvSpPr>
          <p:spPr>
            <a:xfrm>
              <a:off x="1938464" y="2304154"/>
              <a:ext cx="99778" cy="99778"/>
            </a:xfrm>
            <a:prstGeom prst="ellipse">
              <a:avLst/>
            </a:prstGeom>
            <a:solidFill>
              <a:schemeClr val="accent1"/>
            </a:solidFill>
            <a:ln>
              <a:noFill/>
            </a:ln>
          </p:spPr>
          <p:txBody>
            <a:bodyPr anchorCtr="0" anchor="ctr" bIns="45700" lIns="91425" spcFirstLastPara="1" rIns="91425" wrap="square" tIns="45700">
              <a:noAutofit/>
            </a:bodyPr>
            <a:lstStyle/>
            <a:p>
              <a:pPr indent="0" lvl="0" marL="0" marR="0" rtl="0" algn="ctr">
                <a:lnSpc>
                  <a:spcPct val="90000"/>
                </a:lnSpc>
                <a:spcBef>
                  <a:spcPts val="0"/>
                </a:spcBef>
                <a:spcAft>
                  <a:spcPts val="0"/>
                </a:spcAft>
                <a:buClr>
                  <a:schemeClr val="dk1"/>
                </a:buClr>
                <a:buSzPts val="1400"/>
                <a:buFont typeface="Arial"/>
                <a:buNone/>
              </a:pPr>
              <a:r>
                <a:t/>
              </a:r>
              <a:endParaRPr b="0" i="0" sz="1400" u="none" cap="none" strike="noStrike">
                <a:solidFill>
                  <a:srgbClr val="FFFFFF"/>
                </a:solidFill>
                <a:latin typeface="Arial"/>
                <a:ea typeface="Arial"/>
                <a:cs typeface="Arial"/>
                <a:sym typeface="Arial"/>
              </a:endParaRPr>
            </a:p>
          </p:txBody>
        </p:sp>
      </p:grpSp>
      <p:pic>
        <p:nvPicPr>
          <p:cNvPr descr="Single gear with solid fill" id="3285" name="Google Shape;3285;p106"/>
          <p:cNvPicPr preferRelativeResize="0"/>
          <p:nvPr/>
        </p:nvPicPr>
        <p:blipFill rotWithShape="1">
          <a:blip r:embed="rId3">
            <a:alphaModFix/>
          </a:blip>
          <a:srcRect b="0" l="0" r="0" t="0"/>
          <a:stretch/>
        </p:blipFill>
        <p:spPr>
          <a:xfrm>
            <a:off x="1413376" y="2166649"/>
            <a:ext cx="747285" cy="747285"/>
          </a:xfrm>
          <a:prstGeom prst="rect">
            <a:avLst/>
          </a:prstGeom>
          <a:noFill/>
          <a:ln>
            <a:noFill/>
          </a:ln>
        </p:spPr>
      </p:pic>
      <p:grpSp>
        <p:nvGrpSpPr>
          <p:cNvPr id="3286" name="Google Shape;3286;p106"/>
          <p:cNvGrpSpPr/>
          <p:nvPr/>
        </p:nvGrpSpPr>
        <p:grpSpPr>
          <a:xfrm>
            <a:off x="3832297" y="1731978"/>
            <a:ext cx="1616642" cy="2037010"/>
            <a:chOff x="614594" y="1504927"/>
            <a:chExt cx="1787809" cy="2252685"/>
          </a:xfrm>
        </p:grpSpPr>
        <p:sp>
          <p:nvSpPr>
            <p:cNvPr id="3287" name="Google Shape;3287;p106"/>
            <p:cNvSpPr/>
            <p:nvPr/>
          </p:nvSpPr>
          <p:spPr>
            <a:xfrm rot="8100000">
              <a:off x="876412" y="1766746"/>
              <a:ext cx="1264171" cy="1264169"/>
            </a:xfrm>
            <a:prstGeom prst="teardrop">
              <a:avLst>
                <a:gd fmla="val 100000" name="adj"/>
              </a:avLst>
            </a:prstGeom>
            <a:solidFill>
              <a:schemeClr val="accent1"/>
            </a:solidFill>
            <a:ln>
              <a:noFill/>
            </a:ln>
          </p:spPr>
          <p:txBody>
            <a:bodyPr anchorCtr="0" anchor="ctr" bIns="45700" lIns="91425" spcFirstLastPara="1" rIns="91425" wrap="square" tIns="45700">
              <a:noAutofit/>
            </a:bodyPr>
            <a:lstStyle/>
            <a:p>
              <a:pPr indent="0" lvl="0" marL="0" marR="0" rtl="0" algn="ctr">
                <a:lnSpc>
                  <a:spcPct val="90000"/>
                </a:lnSpc>
                <a:spcBef>
                  <a:spcPts val="0"/>
                </a:spcBef>
                <a:spcAft>
                  <a:spcPts val="0"/>
                </a:spcAft>
                <a:buClr>
                  <a:schemeClr val="dk1"/>
                </a:buClr>
                <a:buSzPts val="1200"/>
                <a:buFont typeface="Arial"/>
                <a:buNone/>
              </a:pPr>
              <a:r>
                <a:t/>
              </a:r>
              <a:endParaRPr b="0" i="0" sz="1200" u="none" cap="none" strike="noStrike">
                <a:solidFill>
                  <a:srgbClr val="FFFFFF"/>
                </a:solidFill>
                <a:latin typeface="Arial"/>
                <a:ea typeface="Arial"/>
                <a:cs typeface="Arial"/>
                <a:sym typeface="Arial"/>
              </a:endParaRPr>
            </a:p>
          </p:txBody>
        </p:sp>
        <p:sp>
          <p:nvSpPr>
            <p:cNvPr id="3288" name="Google Shape;3288;p106"/>
            <p:cNvSpPr/>
            <p:nvPr/>
          </p:nvSpPr>
          <p:spPr>
            <a:xfrm rot="8100000">
              <a:off x="939642" y="1919389"/>
              <a:ext cx="1264171" cy="1085335"/>
            </a:xfrm>
            <a:custGeom>
              <a:rect b="b" l="l" r="r" t="t"/>
              <a:pathLst>
                <a:path extrusionOk="0" h="926442" w="1079096">
                  <a:moveTo>
                    <a:pt x="158030" y="921066"/>
                  </a:moveTo>
                  <a:cubicBezTo>
                    <a:pt x="60391" y="823427"/>
                    <a:pt x="0" y="688540"/>
                    <a:pt x="0" y="539548"/>
                  </a:cubicBezTo>
                  <a:cubicBezTo>
                    <a:pt x="0" y="241564"/>
                    <a:pt x="241564" y="0"/>
                    <a:pt x="539548" y="0"/>
                  </a:cubicBezTo>
                  <a:lnTo>
                    <a:pt x="1079096" y="0"/>
                  </a:lnTo>
                  <a:lnTo>
                    <a:pt x="1079096" y="11892"/>
                  </a:lnTo>
                  <a:lnTo>
                    <a:pt x="164546" y="926442"/>
                  </a:lnTo>
                  <a:close/>
                </a:path>
              </a:pathLst>
            </a:custGeom>
            <a:solidFill>
              <a:schemeClr val="accent2"/>
            </a:solidFill>
            <a:ln>
              <a:noFill/>
            </a:ln>
          </p:spPr>
          <p:txBody>
            <a:bodyPr anchorCtr="0" anchor="ctr" bIns="45700" lIns="91425" spcFirstLastPara="1" rIns="91425" wrap="square" tIns="45700">
              <a:noAutofit/>
            </a:bodyPr>
            <a:lstStyle/>
            <a:p>
              <a:pPr indent="0" lvl="0" marL="0" marR="0" rtl="0" algn="ctr">
                <a:lnSpc>
                  <a:spcPct val="90000"/>
                </a:lnSpc>
                <a:spcBef>
                  <a:spcPts val="0"/>
                </a:spcBef>
                <a:spcAft>
                  <a:spcPts val="0"/>
                </a:spcAft>
                <a:buClr>
                  <a:schemeClr val="dk1"/>
                </a:buClr>
                <a:buSzPts val="1200"/>
                <a:buFont typeface="Arial"/>
                <a:buNone/>
              </a:pPr>
              <a:r>
                <a:t/>
              </a:r>
              <a:endParaRPr b="0" i="0" sz="1200" u="none" cap="none" strike="noStrike">
                <a:solidFill>
                  <a:srgbClr val="FFFFFF"/>
                </a:solidFill>
                <a:latin typeface="Arial"/>
                <a:ea typeface="Arial"/>
                <a:cs typeface="Arial"/>
                <a:sym typeface="Arial"/>
              </a:endParaRPr>
            </a:p>
          </p:txBody>
        </p:sp>
        <p:sp>
          <p:nvSpPr>
            <p:cNvPr id="3289" name="Google Shape;3289;p106"/>
            <p:cNvSpPr/>
            <p:nvPr/>
          </p:nvSpPr>
          <p:spPr>
            <a:xfrm>
              <a:off x="984986" y="1875316"/>
              <a:ext cx="1047014" cy="1047014"/>
            </a:xfrm>
            <a:prstGeom prst="ellipse">
              <a:avLst/>
            </a:prstGeom>
            <a:solidFill>
              <a:schemeClr val="lt1"/>
            </a:solidFill>
            <a:ln>
              <a:noFill/>
            </a:ln>
          </p:spPr>
          <p:txBody>
            <a:bodyPr anchorCtr="0" anchor="ctr" bIns="45700" lIns="91425" spcFirstLastPara="1" rIns="91425" wrap="square" tIns="45700">
              <a:noAutofit/>
            </a:bodyPr>
            <a:lstStyle/>
            <a:p>
              <a:pPr indent="0" lvl="0" marL="0" marR="0" rtl="0" algn="ctr">
                <a:lnSpc>
                  <a:spcPct val="90000"/>
                </a:lnSpc>
                <a:spcBef>
                  <a:spcPts val="0"/>
                </a:spcBef>
                <a:spcAft>
                  <a:spcPts val="0"/>
                </a:spcAft>
                <a:buClr>
                  <a:schemeClr val="dk1"/>
                </a:buClr>
                <a:buSzPts val="1200"/>
                <a:buFont typeface="Arial"/>
                <a:buNone/>
              </a:pPr>
              <a:r>
                <a:t/>
              </a:r>
              <a:endParaRPr b="0" i="0" sz="1200" u="none" cap="none" strike="noStrike">
                <a:solidFill>
                  <a:srgbClr val="FFFFFF"/>
                </a:solidFill>
                <a:latin typeface="Arial"/>
                <a:ea typeface="Arial"/>
                <a:cs typeface="Arial"/>
                <a:sym typeface="Arial"/>
              </a:endParaRPr>
            </a:p>
          </p:txBody>
        </p:sp>
        <p:sp>
          <p:nvSpPr>
            <p:cNvPr id="3290" name="Google Shape;3290;p106"/>
            <p:cNvSpPr/>
            <p:nvPr/>
          </p:nvSpPr>
          <p:spPr>
            <a:xfrm>
              <a:off x="1080003" y="1970746"/>
              <a:ext cx="856980" cy="856154"/>
            </a:xfrm>
            <a:prstGeom prst="rect">
              <a:avLst/>
            </a:prstGeom>
            <a:no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Arial"/>
                <a:buNone/>
              </a:pPr>
              <a:r>
                <a:t/>
              </a:r>
              <a:endParaRPr b="0" i="0" sz="1800" u="none" cap="none" strike="noStrike">
                <a:solidFill>
                  <a:srgbClr val="575757"/>
                </a:solidFill>
                <a:latin typeface="Arial"/>
                <a:ea typeface="Arial"/>
                <a:cs typeface="Arial"/>
                <a:sym typeface="Arial"/>
              </a:endParaRPr>
            </a:p>
          </p:txBody>
        </p:sp>
        <p:grpSp>
          <p:nvGrpSpPr>
            <p:cNvPr id="3291" name="Google Shape;3291;p106"/>
            <p:cNvGrpSpPr/>
            <p:nvPr/>
          </p:nvGrpSpPr>
          <p:grpSpPr>
            <a:xfrm>
              <a:off x="1362484" y="3465596"/>
              <a:ext cx="292018" cy="292016"/>
              <a:chOff x="1897688" y="2263380"/>
              <a:chExt cx="181330" cy="181329"/>
            </a:xfrm>
          </p:grpSpPr>
          <p:sp>
            <p:nvSpPr>
              <p:cNvPr id="3292" name="Google Shape;3292;p106"/>
              <p:cNvSpPr/>
              <p:nvPr/>
            </p:nvSpPr>
            <p:spPr>
              <a:xfrm>
                <a:off x="1897688" y="2263380"/>
                <a:ext cx="181330" cy="181329"/>
              </a:xfrm>
              <a:prstGeom prst="ellipse">
                <a:avLst/>
              </a:prstGeom>
              <a:solidFill>
                <a:srgbClr val="FFFFFF"/>
              </a:solidFill>
              <a:ln>
                <a:noFill/>
              </a:ln>
            </p:spPr>
            <p:txBody>
              <a:bodyPr anchorCtr="0" anchor="ctr" bIns="45700" lIns="91425" spcFirstLastPara="1" rIns="91425" wrap="square" tIns="45700">
                <a:noAutofit/>
              </a:bodyPr>
              <a:lstStyle/>
              <a:p>
                <a:pPr indent="0" lvl="0" marL="0" marR="0" rtl="0" algn="ctr">
                  <a:lnSpc>
                    <a:spcPct val="90000"/>
                  </a:lnSpc>
                  <a:spcBef>
                    <a:spcPts val="0"/>
                  </a:spcBef>
                  <a:spcAft>
                    <a:spcPts val="0"/>
                  </a:spcAft>
                  <a:buClr>
                    <a:schemeClr val="dk1"/>
                  </a:buClr>
                  <a:buSzPts val="1400"/>
                  <a:buFont typeface="Arial"/>
                  <a:buNone/>
                </a:pPr>
                <a:r>
                  <a:t/>
                </a:r>
                <a:endParaRPr b="0" i="0" sz="1400" u="none" cap="none" strike="noStrike">
                  <a:solidFill>
                    <a:srgbClr val="FFFFFF"/>
                  </a:solidFill>
                  <a:latin typeface="Arial"/>
                  <a:ea typeface="Arial"/>
                  <a:cs typeface="Arial"/>
                  <a:sym typeface="Arial"/>
                </a:endParaRPr>
              </a:p>
            </p:txBody>
          </p:sp>
          <p:sp>
            <p:nvSpPr>
              <p:cNvPr id="3293" name="Google Shape;3293;p106"/>
              <p:cNvSpPr/>
              <p:nvPr/>
            </p:nvSpPr>
            <p:spPr>
              <a:xfrm>
                <a:off x="1938464" y="2304154"/>
                <a:ext cx="99778" cy="99778"/>
              </a:xfrm>
              <a:prstGeom prst="ellipse">
                <a:avLst/>
              </a:prstGeom>
              <a:solidFill>
                <a:schemeClr val="accent1"/>
              </a:solidFill>
              <a:ln>
                <a:noFill/>
              </a:ln>
            </p:spPr>
            <p:txBody>
              <a:bodyPr anchorCtr="0" anchor="ctr" bIns="45700" lIns="91425" spcFirstLastPara="1" rIns="91425" wrap="square" tIns="45700">
                <a:noAutofit/>
              </a:bodyPr>
              <a:lstStyle/>
              <a:p>
                <a:pPr indent="0" lvl="0" marL="0" marR="0" rtl="0" algn="ctr">
                  <a:lnSpc>
                    <a:spcPct val="90000"/>
                  </a:lnSpc>
                  <a:spcBef>
                    <a:spcPts val="0"/>
                  </a:spcBef>
                  <a:spcAft>
                    <a:spcPts val="0"/>
                  </a:spcAft>
                  <a:buClr>
                    <a:schemeClr val="dk1"/>
                  </a:buClr>
                  <a:buSzPts val="1400"/>
                  <a:buFont typeface="Arial"/>
                  <a:buNone/>
                </a:pPr>
                <a:r>
                  <a:t/>
                </a:r>
                <a:endParaRPr b="0" i="0" sz="1400" u="none" cap="none" strike="noStrike">
                  <a:solidFill>
                    <a:srgbClr val="FFFFFF"/>
                  </a:solidFill>
                  <a:latin typeface="Arial"/>
                  <a:ea typeface="Arial"/>
                  <a:cs typeface="Arial"/>
                  <a:sym typeface="Arial"/>
                </a:endParaRPr>
              </a:p>
            </p:txBody>
          </p:sp>
        </p:grpSp>
        <p:pic>
          <p:nvPicPr>
            <p:cNvPr descr="Single gear with solid fill" id="3294" name="Google Shape;3294;p106"/>
            <p:cNvPicPr preferRelativeResize="0"/>
            <p:nvPr/>
          </p:nvPicPr>
          <p:blipFill rotWithShape="1">
            <a:blip r:embed="rId3">
              <a:alphaModFix/>
            </a:blip>
            <a:srcRect b="0" l="0" r="0" t="0"/>
            <a:stretch/>
          </p:blipFill>
          <p:spPr>
            <a:xfrm>
              <a:off x="1095290" y="1985620"/>
              <a:ext cx="826406" cy="826406"/>
            </a:xfrm>
            <a:prstGeom prst="rect">
              <a:avLst/>
            </a:prstGeom>
            <a:noFill/>
            <a:ln>
              <a:noFill/>
            </a:ln>
          </p:spPr>
        </p:pic>
      </p:grpSp>
      <p:grpSp>
        <p:nvGrpSpPr>
          <p:cNvPr id="3295" name="Google Shape;3295;p106"/>
          <p:cNvGrpSpPr/>
          <p:nvPr/>
        </p:nvGrpSpPr>
        <p:grpSpPr>
          <a:xfrm>
            <a:off x="6685892" y="1731978"/>
            <a:ext cx="1616642" cy="2037010"/>
            <a:chOff x="614594" y="1504927"/>
            <a:chExt cx="1787809" cy="2252685"/>
          </a:xfrm>
        </p:grpSpPr>
        <p:sp>
          <p:nvSpPr>
            <p:cNvPr id="3296" name="Google Shape;3296;p106"/>
            <p:cNvSpPr/>
            <p:nvPr/>
          </p:nvSpPr>
          <p:spPr>
            <a:xfrm rot="8100000">
              <a:off x="876412" y="1766746"/>
              <a:ext cx="1264171" cy="1264169"/>
            </a:xfrm>
            <a:prstGeom prst="teardrop">
              <a:avLst>
                <a:gd fmla="val 100000" name="adj"/>
              </a:avLst>
            </a:prstGeom>
            <a:solidFill>
              <a:schemeClr val="accent1"/>
            </a:solidFill>
            <a:ln>
              <a:noFill/>
            </a:ln>
          </p:spPr>
          <p:txBody>
            <a:bodyPr anchorCtr="0" anchor="ctr" bIns="45700" lIns="91425" spcFirstLastPara="1" rIns="91425" wrap="square" tIns="45700">
              <a:noAutofit/>
            </a:bodyPr>
            <a:lstStyle/>
            <a:p>
              <a:pPr indent="0" lvl="0" marL="0" marR="0" rtl="0" algn="ctr">
                <a:lnSpc>
                  <a:spcPct val="90000"/>
                </a:lnSpc>
                <a:spcBef>
                  <a:spcPts val="0"/>
                </a:spcBef>
                <a:spcAft>
                  <a:spcPts val="0"/>
                </a:spcAft>
                <a:buClr>
                  <a:schemeClr val="dk1"/>
                </a:buClr>
                <a:buSzPts val="1200"/>
                <a:buFont typeface="Arial"/>
                <a:buNone/>
              </a:pPr>
              <a:r>
                <a:t/>
              </a:r>
              <a:endParaRPr b="0" i="0" sz="1200" u="none" cap="none" strike="noStrike">
                <a:solidFill>
                  <a:srgbClr val="FFFFFF"/>
                </a:solidFill>
                <a:latin typeface="Arial"/>
                <a:ea typeface="Arial"/>
                <a:cs typeface="Arial"/>
                <a:sym typeface="Arial"/>
              </a:endParaRPr>
            </a:p>
          </p:txBody>
        </p:sp>
        <p:sp>
          <p:nvSpPr>
            <p:cNvPr id="3297" name="Google Shape;3297;p106"/>
            <p:cNvSpPr/>
            <p:nvPr/>
          </p:nvSpPr>
          <p:spPr>
            <a:xfrm rot="8100000">
              <a:off x="939642" y="1919389"/>
              <a:ext cx="1264171" cy="1085335"/>
            </a:xfrm>
            <a:custGeom>
              <a:rect b="b" l="l" r="r" t="t"/>
              <a:pathLst>
                <a:path extrusionOk="0" h="926442" w="1079096">
                  <a:moveTo>
                    <a:pt x="158030" y="921066"/>
                  </a:moveTo>
                  <a:cubicBezTo>
                    <a:pt x="60391" y="823427"/>
                    <a:pt x="0" y="688540"/>
                    <a:pt x="0" y="539548"/>
                  </a:cubicBezTo>
                  <a:cubicBezTo>
                    <a:pt x="0" y="241564"/>
                    <a:pt x="241564" y="0"/>
                    <a:pt x="539548" y="0"/>
                  </a:cubicBezTo>
                  <a:lnTo>
                    <a:pt x="1079096" y="0"/>
                  </a:lnTo>
                  <a:lnTo>
                    <a:pt x="1079096" y="11892"/>
                  </a:lnTo>
                  <a:lnTo>
                    <a:pt x="164546" y="926442"/>
                  </a:lnTo>
                  <a:close/>
                </a:path>
              </a:pathLst>
            </a:custGeom>
            <a:solidFill>
              <a:schemeClr val="accent2"/>
            </a:solidFill>
            <a:ln>
              <a:noFill/>
            </a:ln>
          </p:spPr>
          <p:txBody>
            <a:bodyPr anchorCtr="0" anchor="ctr" bIns="45700" lIns="91425" spcFirstLastPara="1" rIns="91425" wrap="square" tIns="45700">
              <a:noAutofit/>
            </a:bodyPr>
            <a:lstStyle/>
            <a:p>
              <a:pPr indent="0" lvl="0" marL="0" marR="0" rtl="0" algn="ctr">
                <a:lnSpc>
                  <a:spcPct val="90000"/>
                </a:lnSpc>
                <a:spcBef>
                  <a:spcPts val="0"/>
                </a:spcBef>
                <a:spcAft>
                  <a:spcPts val="0"/>
                </a:spcAft>
                <a:buClr>
                  <a:schemeClr val="dk1"/>
                </a:buClr>
                <a:buSzPts val="1200"/>
                <a:buFont typeface="Arial"/>
                <a:buNone/>
              </a:pPr>
              <a:r>
                <a:t/>
              </a:r>
              <a:endParaRPr b="0" i="0" sz="1200" u="none" cap="none" strike="noStrike">
                <a:solidFill>
                  <a:srgbClr val="FFFFFF"/>
                </a:solidFill>
                <a:latin typeface="Arial"/>
                <a:ea typeface="Arial"/>
                <a:cs typeface="Arial"/>
                <a:sym typeface="Arial"/>
              </a:endParaRPr>
            </a:p>
          </p:txBody>
        </p:sp>
        <p:sp>
          <p:nvSpPr>
            <p:cNvPr id="3298" name="Google Shape;3298;p106"/>
            <p:cNvSpPr/>
            <p:nvPr/>
          </p:nvSpPr>
          <p:spPr>
            <a:xfrm>
              <a:off x="984986" y="1875316"/>
              <a:ext cx="1047014" cy="1047014"/>
            </a:xfrm>
            <a:prstGeom prst="ellipse">
              <a:avLst/>
            </a:prstGeom>
            <a:solidFill>
              <a:schemeClr val="lt1"/>
            </a:solidFill>
            <a:ln>
              <a:noFill/>
            </a:ln>
          </p:spPr>
          <p:txBody>
            <a:bodyPr anchorCtr="0" anchor="ctr" bIns="45700" lIns="91425" spcFirstLastPara="1" rIns="91425" wrap="square" tIns="45700">
              <a:noAutofit/>
            </a:bodyPr>
            <a:lstStyle/>
            <a:p>
              <a:pPr indent="0" lvl="0" marL="0" marR="0" rtl="0" algn="ctr">
                <a:lnSpc>
                  <a:spcPct val="90000"/>
                </a:lnSpc>
                <a:spcBef>
                  <a:spcPts val="0"/>
                </a:spcBef>
                <a:spcAft>
                  <a:spcPts val="0"/>
                </a:spcAft>
                <a:buClr>
                  <a:schemeClr val="dk1"/>
                </a:buClr>
                <a:buSzPts val="1200"/>
                <a:buFont typeface="Arial"/>
                <a:buNone/>
              </a:pPr>
              <a:r>
                <a:t/>
              </a:r>
              <a:endParaRPr b="0" i="0" sz="1200" u="none" cap="none" strike="noStrike">
                <a:solidFill>
                  <a:srgbClr val="FFFFFF"/>
                </a:solidFill>
                <a:latin typeface="Arial"/>
                <a:ea typeface="Arial"/>
                <a:cs typeface="Arial"/>
                <a:sym typeface="Arial"/>
              </a:endParaRPr>
            </a:p>
          </p:txBody>
        </p:sp>
        <p:sp>
          <p:nvSpPr>
            <p:cNvPr id="3299" name="Google Shape;3299;p106"/>
            <p:cNvSpPr/>
            <p:nvPr/>
          </p:nvSpPr>
          <p:spPr>
            <a:xfrm>
              <a:off x="1080003" y="1970746"/>
              <a:ext cx="856980" cy="856154"/>
            </a:xfrm>
            <a:prstGeom prst="rect">
              <a:avLst/>
            </a:prstGeom>
            <a:no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Arial"/>
                <a:buNone/>
              </a:pPr>
              <a:r>
                <a:t/>
              </a:r>
              <a:endParaRPr b="0" i="0" sz="1800" u="none" cap="none" strike="noStrike">
                <a:solidFill>
                  <a:srgbClr val="575757"/>
                </a:solidFill>
                <a:latin typeface="Arial"/>
                <a:ea typeface="Arial"/>
                <a:cs typeface="Arial"/>
                <a:sym typeface="Arial"/>
              </a:endParaRPr>
            </a:p>
          </p:txBody>
        </p:sp>
        <p:grpSp>
          <p:nvGrpSpPr>
            <p:cNvPr id="3300" name="Google Shape;3300;p106"/>
            <p:cNvGrpSpPr/>
            <p:nvPr/>
          </p:nvGrpSpPr>
          <p:grpSpPr>
            <a:xfrm>
              <a:off x="1362484" y="3465596"/>
              <a:ext cx="292018" cy="292016"/>
              <a:chOff x="1897688" y="2263380"/>
              <a:chExt cx="181330" cy="181329"/>
            </a:xfrm>
          </p:grpSpPr>
          <p:sp>
            <p:nvSpPr>
              <p:cNvPr id="3301" name="Google Shape;3301;p106"/>
              <p:cNvSpPr/>
              <p:nvPr/>
            </p:nvSpPr>
            <p:spPr>
              <a:xfrm>
                <a:off x="1897688" y="2263380"/>
                <a:ext cx="181330" cy="181329"/>
              </a:xfrm>
              <a:prstGeom prst="ellipse">
                <a:avLst/>
              </a:prstGeom>
              <a:solidFill>
                <a:srgbClr val="FFFFFF"/>
              </a:solidFill>
              <a:ln>
                <a:noFill/>
              </a:ln>
            </p:spPr>
            <p:txBody>
              <a:bodyPr anchorCtr="0" anchor="ctr" bIns="45700" lIns="91425" spcFirstLastPara="1" rIns="91425" wrap="square" tIns="45700">
                <a:noAutofit/>
              </a:bodyPr>
              <a:lstStyle/>
              <a:p>
                <a:pPr indent="0" lvl="0" marL="0" marR="0" rtl="0" algn="ctr">
                  <a:lnSpc>
                    <a:spcPct val="90000"/>
                  </a:lnSpc>
                  <a:spcBef>
                    <a:spcPts val="0"/>
                  </a:spcBef>
                  <a:spcAft>
                    <a:spcPts val="0"/>
                  </a:spcAft>
                  <a:buClr>
                    <a:schemeClr val="dk1"/>
                  </a:buClr>
                  <a:buSzPts val="1400"/>
                  <a:buFont typeface="Arial"/>
                  <a:buNone/>
                </a:pPr>
                <a:r>
                  <a:t/>
                </a:r>
                <a:endParaRPr b="0" i="0" sz="1400" u="none" cap="none" strike="noStrike">
                  <a:solidFill>
                    <a:srgbClr val="FFFFFF"/>
                  </a:solidFill>
                  <a:latin typeface="Arial"/>
                  <a:ea typeface="Arial"/>
                  <a:cs typeface="Arial"/>
                  <a:sym typeface="Arial"/>
                </a:endParaRPr>
              </a:p>
            </p:txBody>
          </p:sp>
          <p:sp>
            <p:nvSpPr>
              <p:cNvPr id="3302" name="Google Shape;3302;p106"/>
              <p:cNvSpPr/>
              <p:nvPr/>
            </p:nvSpPr>
            <p:spPr>
              <a:xfrm>
                <a:off x="1938464" y="2304154"/>
                <a:ext cx="99778" cy="99778"/>
              </a:xfrm>
              <a:prstGeom prst="ellipse">
                <a:avLst/>
              </a:prstGeom>
              <a:solidFill>
                <a:schemeClr val="accent1"/>
              </a:solidFill>
              <a:ln>
                <a:noFill/>
              </a:ln>
            </p:spPr>
            <p:txBody>
              <a:bodyPr anchorCtr="0" anchor="ctr" bIns="45700" lIns="91425" spcFirstLastPara="1" rIns="91425" wrap="square" tIns="45700">
                <a:noAutofit/>
              </a:bodyPr>
              <a:lstStyle/>
              <a:p>
                <a:pPr indent="0" lvl="0" marL="0" marR="0" rtl="0" algn="ctr">
                  <a:lnSpc>
                    <a:spcPct val="90000"/>
                  </a:lnSpc>
                  <a:spcBef>
                    <a:spcPts val="0"/>
                  </a:spcBef>
                  <a:spcAft>
                    <a:spcPts val="0"/>
                  </a:spcAft>
                  <a:buClr>
                    <a:schemeClr val="dk1"/>
                  </a:buClr>
                  <a:buSzPts val="1400"/>
                  <a:buFont typeface="Arial"/>
                  <a:buNone/>
                </a:pPr>
                <a:r>
                  <a:t/>
                </a:r>
                <a:endParaRPr b="0" i="0" sz="1400" u="none" cap="none" strike="noStrike">
                  <a:solidFill>
                    <a:srgbClr val="FFFFFF"/>
                  </a:solidFill>
                  <a:latin typeface="Arial"/>
                  <a:ea typeface="Arial"/>
                  <a:cs typeface="Arial"/>
                  <a:sym typeface="Arial"/>
                </a:endParaRPr>
              </a:p>
            </p:txBody>
          </p:sp>
        </p:grpSp>
        <p:pic>
          <p:nvPicPr>
            <p:cNvPr descr="Single gear with solid fill" id="3303" name="Google Shape;3303;p106"/>
            <p:cNvPicPr preferRelativeResize="0"/>
            <p:nvPr/>
          </p:nvPicPr>
          <p:blipFill rotWithShape="1">
            <a:blip r:embed="rId3">
              <a:alphaModFix/>
            </a:blip>
            <a:srcRect b="0" l="0" r="0" t="0"/>
            <a:stretch/>
          </p:blipFill>
          <p:spPr>
            <a:xfrm>
              <a:off x="1095290" y="1985620"/>
              <a:ext cx="826406" cy="826406"/>
            </a:xfrm>
            <a:prstGeom prst="rect">
              <a:avLst/>
            </a:prstGeom>
            <a:noFill/>
            <a:ln>
              <a:noFill/>
            </a:ln>
          </p:spPr>
        </p:pic>
      </p:grpSp>
      <p:sp>
        <p:nvSpPr>
          <p:cNvPr id="3304" name="Google Shape;3304;p106"/>
          <p:cNvSpPr txBox="1"/>
          <p:nvPr/>
        </p:nvSpPr>
        <p:spPr>
          <a:xfrm>
            <a:off x="1171798" y="1547595"/>
            <a:ext cx="1287626" cy="307777"/>
          </a:xfrm>
          <a:prstGeom prst="rect">
            <a:avLst/>
          </a:prstGeom>
          <a:noFill/>
          <a:ln>
            <a:noFill/>
          </a:ln>
        </p:spPr>
        <p:txBody>
          <a:bodyPr anchorCtr="0" anchor="t" bIns="0" lIns="0" spcFirstLastPara="1" rIns="0" wrap="square" tIns="0">
            <a:spAutoFit/>
          </a:bodyPr>
          <a:lstStyle/>
          <a:p>
            <a:pPr indent="0" lvl="0" marL="0" marR="0" rtl="0" algn="ctr">
              <a:spcBef>
                <a:spcPts val="0"/>
              </a:spcBef>
              <a:spcAft>
                <a:spcPts val="0"/>
              </a:spcAft>
              <a:buNone/>
            </a:pPr>
            <a:r>
              <a:rPr b="1" lang="en-US" sz="2000">
                <a:solidFill>
                  <a:schemeClr val="dk1"/>
                </a:solidFill>
                <a:latin typeface="Arial"/>
                <a:ea typeface="Arial"/>
                <a:cs typeface="Arial"/>
                <a:sym typeface="Arial"/>
              </a:rPr>
              <a:t>Year</a:t>
            </a:r>
            <a:endParaRPr/>
          </a:p>
        </p:txBody>
      </p:sp>
      <p:sp>
        <p:nvSpPr>
          <p:cNvPr id="3305" name="Google Shape;3305;p106"/>
          <p:cNvSpPr txBox="1"/>
          <p:nvPr/>
        </p:nvSpPr>
        <p:spPr>
          <a:xfrm>
            <a:off x="4025392" y="1547595"/>
            <a:ext cx="1287626" cy="307777"/>
          </a:xfrm>
          <a:prstGeom prst="rect">
            <a:avLst/>
          </a:prstGeom>
          <a:noFill/>
          <a:ln>
            <a:noFill/>
          </a:ln>
        </p:spPr>
        <p:txBody>
          <a:bodyPr anchorCtr="0" anchor="t" bIns="0" lIns="0" spcFirstLastPara="1" rIns="0" wrap="square" tIns="0">
            <a:spAutoFit/>
          </a:bodyPr>
          <a:lstStyle/>
          <a:p>
            <a:pPr indent="0" lvl="0" marL="0" marR="0" rtl="0" algn="ctr">
              <a:spcBef>
                <a:spcPts val="0"/>
              </a:spcBef>
              <a:spcAft>
                <a:spcPts val="0"/>
              </a:spcAft>
              <a:buNone/>
            </a:pPr>
            <a:r>
              <a:rPr b="1" lang="en-US" sz="2000">
                <a:solidFill>
                  <a:schemeClr val="dk1"/>
                </a:solidFill>
                <a:latin typeface="Arial"/>
                <a:ea typeface="Arial"/>
                <a:cs typeface="Arial"/>
                <a:sym typeface="Arial"/>
              </a:rPr>
              <a:t>Year</a:t>
            </a:r>
            <a:endParaRPr/>
          </a:p>
        </p:txBody>
      </p:sp>
      <p:sp>
        <p:nvSpPr>
          <p:cNvPr id="3306" name="Google Shape;3306;p106"/>
          <p:cNvSpPr txBox="1"/>
          <p:nvPr/>
        </p:nvSpPr>
        <p:spPr>
          <a:xfrm>
            <a:off x="6878987" y="1547595"/>
            <a:ext cx="1287626" cy="307777"/>
          </a:xfrm>
          <a:prstGeom prst="rect">
            <a:avLst/>
          </a:prstGeom>
          <a:noFill/>
          <a:ln>
            <a:noFill/>
          </a:ln>
        </p:spPr>
        <p:txBody>
          <a:bodyPr anchorCtr="0" anchor="t" bIns="0" lIns="0" spcFirstLastPara="1" rIns="0" wrap="square" tIns="0">
            <a:spAutoFit/>
          </a:bodyPr>
          <a:lstStyle/>
          <a:p>
            <a:pPr indent="0" lvl="0" marL="0" marR="0" rtl="0" algn="ctr">
              <a:spcBef>
                <a:spcPts val="0"/>
              </a:spcBef>
              <a:spcAft>
                <a:spcPts val="0"/>
              </a:spcAft>
              <a:buNone/>
            </a:pPr>
            <a:r>
              <a:rPr b="1" lang="en-US" sz="2000">
                <a:solidFill>
                  <a:schemeClr val="dk1"/>
                </a:solidFill>
                <a:latin typeface="Arial"/>
                <a:ea typeface="Arial"/>
                <a:cs typeface="Arial"/>
                <a:sym typeface="Arial"/>
              </a:rPr>
              <a:t>Year</a:t>
            </a:r>
            <a:endParaRPr/>
          </a:p>
        </p:txBody>
      </p:sp>
      <p:sp>
        <p:nvSpPr>
          <p:cNvPr id="3307" name="Google Shape;3307;p106"/>
          <p:cNvSpPr txBox="1"/>
          <p:nvPr/>
        </p:nvSpPr>
        <p:spPr>
          <a:xfrm>
            <a:off x="571021" y="4398623"/>
            <a:ext cx="2489180" cy="1723549"/>
          </a:xfrm>
          <a:prstGeom prst="rect">
            <a:avLst/>
          </a:prstGeom>
          <a:noFill/>
          <a:ln>
            <a:noFill/>
          </a:ln>
        </p:spPr>
        <p:txBody>
          <a:bodyPr anchorCtr="0" anchor="t" bIns="0" lIns="0" spcFirstLastPara="1" rIns="0" wrap="square" tIns="0">
            <a:normAutofit fontScale="92500"/>
          </a:bodyPr>
          <a:lstStyle/>
          <a:p>
            <a:pPr indent="0" lvl="0" marL="0" marR="0" rtl="0" algn="ctr">
              <a:spcBef>
                <a:spcPts val="0"/>
              </a:spcBef>
              <a:spcAft>
                <a:spcPts val="0"/>
              </a:spcAft>
              <a:buNone/>
            </a:pPr>
            <a:r>
              <a:rPr lang="en-US" sz="1600">
                <a:solidFill>
                  <a:schemeClr val="dk1"/>
                </a:solidFill>
                <a:latin typeface="Arial"/>
                <a:ea typeface="Arial"/>
                <a:cs typeface="Arial"/>
                <a:sym typeface="Arial"/>
              </a:rPr>
              <a:t>Lorem ipsum dolor sit amet, consectetur adipiscing elit. Curabitur purus dui, euismod quis placerat eget, venenatis nec nibh. Mauris sit amet mollis enim. Donec cursus sagittis bibendum. </a:t>
            </a:r>
            <a:endParaRPr/>
          </a:p>
        </p:txBody>
      </p:sp>
      <p:sp>
        <p:nvSpPr>
          <p:cNvPr id="3308" name="Google Shape;3308;p106"/>
          <p:cNvSpPr txBox="1"/>
          <p:nvPr/>
        </p:nvSpPr>
        <p:spPr>
          <a:xfrm>
            <a:off x="571021" y="4046198"/>
            <a:ext cx="2489180" cy="307777"/>
          </a:xfrm>
          <a:prstGeom prst="rect">
            <a:avLst/>
          </a:prstGeom>
          <a:noFill/>
          <a:ln>
            <a:noFill/>
          </a:ln>
        </p:spPr>
        <p:txBody>
          <a:bodyPr anchorCtr="0" anchor="b" bIns="0" lIns="0" spcFirstLastPara="1" rIns="0" wrap="square" tIns="0">
            <a:normAutofit/>
          </a:bodyPr>
          <a:lstStyle/>
          <a:p>
            <a:pPr indent="0" lvl="0" marL="0" marR="0" rtl="0" algn="ctr">
              <a:spcBef>
                <a:spcPts val="0"/>
              </a:spcBef>
              <a:spcAft>
                <a:spcPts val="0"/>
              </a:spcAft>
              <a:buNone/>
            </a:pPr>
            <a:r>
              <a:rPr lang="en-US" sz="2000">
                <a:solidFill>
                  <a:schemeClr val="accent1"/>
                </a:solidFill>
                <a:latin typeface="Arial"/>
                <a:ea typeface="Arial"/>
                <a:cs typeface="Arial"/>
                <a:sym typeface="Arial"/>
              </a:rPr>
              <a:t>Header</a:t>
            </a:r>
            <a:endParaRPr/>
          </a:p>
        </p:txBody>
      </p:sp>
      <p:sp>
        <p:nvSpPr>
          <p:cNvPr id="3309" name="Google Shape;3309;p106"/>
          <p:cNvSpPr txBox="1"/>
          <p:nvPr/>
        </p:nvSpPr>
        <p:spPr>
          <a:xfrm>
            <a:off x="3424615" y="4398623"/>
            <a:ext cx="2489180" cy="1723549"/>
          </a:xfrm>
          <a:prstGeom prst="rect">
            <a:avLst/>
          </a:prstGeom>
          <a:noFill/>
          <a:ln>
            <a:noFill/>
          </a:ln>
        </p:spPr>
        <p:txBody>
          <a:bodyPr anchorCtr="0" anchor="t" bIns="0" lIns="0" spcFirstLastPara="1" rIns="0" wrap="square" tIns="0">
            <a:normAutofit fontScale="92500"/>
          </a:bodyPr>
          <a:lstStyle/>
          <a:p>
            <a:pPr indent="0" lvl="0" marL="0" marR="0" rtl="0" algn="ctr">
              <a:spcBef>
                <a:spcPts val="0"/>
              </a:spcBef>
              <a:spcAft>
                <a:spcPts val="0"/>
              </a:spcAft>
              <a:buNone/>
            </a:pPr>
            <a:r>
              <a:rPr lang="en-US" sz="1600">
                <a:solidFill>
                  <a:schemeClr val="dk1"/>
                </a:solidFill>
                <a:latin typeface="Arial"/>
                <a:ea typeface="Arial"/>
                <a:cs typeface="Arial"/>
                <a:sym typeface="Arial"/>
              </a:rPr>
              <a:t>Lorem ipsum dolor sit amet, consectetur adipiscing elit. Curabitur purus dui, euismod quis placerat eget, venenatis nec nibh. Mauris sit amet mollis enim. Donec cursus sagittis bibendum. </a:t>
            </a:r>
            <a:endParaRPr/>
          </a:p>
        </p:txBody>
      </p:sp>
      <p:sp>
        <p:nvSpPr>
          <p:cNvPr id="3310" name="Google Shape;3310;p106"/>
          <p:cNvSpPr txBox="1"/>
          <p:nvPr/>
        </p:nvSpPr>
        <p:spPr>
          <a:xfrm>
            <a:off x="3424615" y="4046198"/>
            <a:ext cx="2489180" cy="307777"/>
          </a:xfrm>
          <a:prstGeom prst="rect">
            <a:avLst/>
          </a:prstGeom>
          <a:noFill/>
          <a:ln>
            <a:noFill/>
          </a:ln>
        </p:spPr>
        <p:txBody>
          <a:bodyPr anchorCtr="0" anchor="b" bIns="0" lIns="0" spcFirstLastPara="1" rIns="0" wrap="square" tIns="0">
            <a:normAutofit/>
          </a:bodyPr>
          <a:lstStyle/>
          <a:p>
            <a:pPr indent="0" lvl="0" marL="0" marR="0" rtl="0" algn="ctr">
              <a:spcBef>
                <a:spcPts val="0"/>
              </a:spcBef>
              <a:spcAft>
                <a:spcPts val="0"/>
              </a:spcAft>
              <a:buNone/>
            </a:pPr>
            <a:r>
              <a:rPr lang="en-US" sz="2000">
                <a:solidFill>
                  <a:schemeClr val="accent1"/>
                </a:solidFill>
                <a:latin typeface="Arial"/>
                <a:ea typeface="Arial"/>
                <a:cs typeface="Arial"/>
                <a:sym typeface="Arial"/>
              </a:rPr>
              <a:t>Header</a:t>
            </a:r>
            <a:endParaRPr/>
          </a:p>
        </p:txBody>
      </p:sp>
      <p:sp>
        <p:nvSpPr>
          <p:cNvPr id="3311" name="Google Shape;3311;p106"/>
          <p:cNvSpPr txBox="1"/>
          <p:nvPr/>
        </p:nvSpPr>
        <p:spPr>
          <a:xfrm>
            <a:off x="6278210" y="4398623"/>
            <a:ext cx="2489180" cy="1723549"/>
          </a:xfrm>
          <a:prstGeom prst="rect">
            <a:avLst/>
          </a:prstGeom>
          <a:noFill/>
          <a:ln>
            <a:noFill/>
          </a:ln>
        </p:spPr>
        <p:txBody>
          <a:bodyPr anchorCtr="0" anchor="t" bIns="0" lIns="0" spcFirstLastPara="1" rIns="0" wrap="square" tIns="0">
            <a:normAutofit fontScale="92500"/>
          </a:bodyPr>
          <a:lstStyle/>
          <a:p>
            <a:pPr indent="0" lvl="0" marL="0" marR="0" rtl="0" algn="ctr">
              <a:spcBef>
                <a:spcPts val="0"/>
              </a:spcBef>
              <a:spcAft>
                <a:spcPts val="0"/>
              </a:spcAft>
              <a:buNone/>
            </a:pPr>
            <a:r>
              <a:rPr lang="en-US" sz="1600">
                <a:solidFill>
                  <a:schemeClr val="dk1"/>
                </a:solidFill>
                <a:latin typeface="Arial"/>
                <a:ea typeface="Arial"/>
                <a:cs typeface="Arial"/>
                <a:sym typeface="Arial"/>
              </a:rPr>
              <a:t>Lorem ipsum dolor sit amet, consectetur adipiscing elit. Curabitur purus dui, euismod quis placerat eget, venenatis nec nibh. Mauris sit amet mollis enim. Donec cursus sagittis bibendum. </a:t>
            </a:r>
            <a:endParaRPr/>
          </a:p>
        </p:txBody>
      </p:sp>
      <p:sp>
        <p:nvSpPr>
          <p:cNvPr id="3312" name="Google Shape;3312;p106"/>
          <p:cNvSpPr txBox="1"/>
          <p:nvPr/>
        </p:nvSpPr>
        <p:spPr>
          <a:xfrm>
            <a:off x="6278210" y="4046198"/>
            <a:ext cx="2489180" cy="307777"/>
          </a:xfrm>
          <a:prstGeom prst="rect">
            <a:avLst/>
          </a:prstGeom>
          <a:noFill/>
          <a:ln>
            <a:noFill/>
          </a:ln>
        </p:spPr>
        <p:txBody>
          <a:bodyPr anchorCtr="0" anchor="b" bIns="0" lIns="0" spcFirstLastPara="1" rIns="0" wrap="square" tIns="0">
            <a:normAutofit/>
          </a:bodyPr>
          <a:lstStyle/>
          <a:p>
            <a:pPr indent="0" lvl="0" marL="0" marR="0" rtl="0" algn="ctr">
              <a:spcBef>
                <a:spcPts val="0"/>
              </a:spcBef>
              <a:spcAft>
                <a:spcPts val="0"/>
              </a:spcAft>
              <a:buNone/>
            </a:pPr>
            <a:r>
              <a:rPr lang="en-US" sz="2000">
                <a:solidFill>
                  <a:schemeClr val="accent1"/>
                </a:solidFill>
                <a:latin typeface="Arial"/>
                <a:ea typeface="Arial"/>
                <a:cs typeface="Arial"/>
                <a:sym typeface="Arial"/>
              </a:rPr>
              <a:t>Header</a:t>
            </a:r>
            <a:endParaRPr/>
          </a:p>
        </p:txBody>
      </p:sp>
      <p:sp>
        <p:nvSpPr>
          <p:cNvPr id="3313" name="Google Shape;3313;p106"/>
          <p:cNvSpPr txBox="1"/>
          <p:nvPr/>
        </p:nvSpPr>
        <p:spPr>
          <a:xfrm>
            <a:off x="9131803" y="4398623"/>
            <a:ext cx="2489180" cy="1723549"/>
          </a:xfrm>
          <a:prstGeom prst="rect">
            <a:avLst/>
          </a:prstGeom>
          <a:noFill/>
          <a:ln>
            <a:noFill/>
          </a:ln>
        </p:spPr>
        <p:txBody>
          <a:bodyPr anchorCtr="0" anchor="t" bIns="0" lIns="0" spcFirstLastPara="1" rIns="0" wrap="square" tIns="0">
            <a:normAutofit fontScale="92500"/>
          </a:bodyPr>
          <a:lstStyle/>
          <a:p>
            <a:pPr indent="0" lvl="0" marL="0" marR="0" rtl="0" algn="ctr">
              <a:spcBef>
                <a:spcPts val="0"/>
              </a:spcBef>
              <a:spcAft>
                <a:spcPts val="0"/>
              </a:spcAft>
              <a:buNone/>
            </a:pPr>
            <a:r>
              <a:rPr lang="en-US" sz="1600">
                <a:solidFill>
                  <a:schemeClr val="dk1"/>
                </a:solidFill>
                <a:latin typeface="Arial"/>
                <a:ea typeface="Arial"/>
                <a:cs typeface="Arial"/>
                <a:sym typeface="Arial"/>
              </a:rPr>
              <a:t>Lorem ipsum dolor sit amet, consectetur adipiscing elit. Curabitur purus dui, euismod quis placerat eget, venenatis nec nibh. Mauris sit amet mollis enim. Donec cursus sagittis bibendum. </a:t>
            </a:r>
            <a:endParaRPr/>
          </a:p>
        </p:txBody>
      </p:sp>
      <p:sp>
        <p:nvSpPr>
          <p:cNvPr id="3314" name="Google Shape;3314;p106"/>
          <p:cNvSpPr txBox="1"/>
          <p:nvPr/>
        </p:nvSpPr>
        <p:spPr>
          <a:xfrm>
            <a:off x="9131803" y="4046198"/>
            <a:ext cx="2489180" cy="307777"/>
          </a:xfrm>
          <a:prstGeom prst="rect">
            <a:avLst/>
          </a:prstGeom>
          <a:noFill/>
          <a:ln>
            <a:noFill/>
          </a:ln>
        </p:spPr>
        <p:txBody>
          <a:bodyPr anchorCtr="0" anchor="b" bIns="0" lIns="0" spcFirstLastPara="1" rIns="0" wrap="square" tIns="0">
            <a:normAutofit/>
          </a:bodyPr>
          <a:lstStyle/>
          <a:p>
            <a:pPr indent="0" lvl="0" marL="0" marR="0" rtl="0" algn="ctr">
              <a:spcBef>
                <a:spcPts val="0"/>
              </a:spcBef>
              <a:spcAft>
                <a:spcPts val="0"/>
              </a:spcAft>
              <a:buNone/>
            </a:pPr>
            <a:r>
              <a:rPr lang="en-US" sz="2000">
                <a:solidFill>
                  <a:schemeClr val="accent1"/>
                </a:solidFill>
                <a:latin typeface="Arial"/>
                <a:ea typeface="Arial"/>
                <a:cs typeface="Arial"/>
                <a:sym typeface="Arial"/>
              </a:rPr>
              <a:t>Header</a:t>
            </a:r>
            <a:endParaRPr/>
          </a:p>
        </p:txBody>
      </p:sp>
      <p:grpSp>
        <p:nvGrpSpPr>
          <p:cNvPr id="3315" name="Google Shape;3315;p106"/>
          <p:cNvGrpSpPr/>
          <p:nvPr/>
        </p:nvGrpSpPr>
        <p:grpSpPr>
          <a:xfrm>
            <a:off x="9539485" y="1731978"/>
            <a:ext cx="1616642" cy="2037010"/>
            <a:chOff x="614594" y="1504927"/>
            <a:chExt cx="1787809" cy="2252685"/>
          </a:xfrm>
        </p:grpSpPr>
        <p:sp>
          <p:nvSpPr>
            <p:cNvPr id="3316" name="Google Shape;3316;p106"/>
            <p:cNvSpPr/>
            <p:nvPr/>
          </p:nvSpPr>
          <p:spPr>
            <a:xfrm rot="8100000">
              <a:off x="876412" y="1766746"/>
              <a:ext cx="1264171" cy="1264169"/>
            </a:xfrm>
            <a:prstGeom prst="teardrop">
              <a:avLst>
                <a:gd fmla="val 100000" name="adj"/>
              </a:avLst>
            </a:prstGeom>
            <a:solidFill>
              <a:schemeClr val="accent1"/>
            </a:solidFill>
            <a:ln>
              <a:noFill/>
            </a:ln>
          </p:spPr>
          <p:txBody>
            <a:bodyPr anchorCtr="0" anchor="ctr" bIns="45700" lIns="91425" spcFirstLastPara="1" rIns="91425" wrap="square" tIns="45700">
              <a:noAutofit/>
            </a:bodyPr>
            <a:lstStyle/>
            <a:p>
              <a:pPr indent="0" lvl="0" marL="0" marR="0" rtl="0" algn="ctr">
                <a:lnSpc>
                  <a:spcPct val="90000"/>
                </a:lnSpc>
                <a:spcBef>
                  <a:spcPts val="0"/>
                </a:spcBef>
                <a:spcAft>
                  <a:spcPts val="0"/>
                </a:spcAft>
                <a:buClr>
                  <a:schemeClr val="dk1"/>
                </a:buClr>
                <a:buSzPts val="1200"/>
                <a:buFont typeface="Arial"/>
                <a:buNone/>
              </a:pPr>
              <a:r>
                <a:t/>
              </a:r>
              <a:endParaRPr b="0" i="0" sz="1200" u="none" cap="none" strike="noStrike">
                <a:solidFill>
                  <a:srgbClr val="FFFFFF"/>
                </a:solidFill>
                <a:latin typeface="Arial"/>
                <a:ea typeface="Arial"/>
                <a:cs typeface="Arial"/>
                <a:sym typeface="Arial"/>
              </a:endParaRPr>
            </a:p>
          </p:txBody>
        </p:sp>
        <p:sp>
          <p:nvSpPr>
            <p:cNvPr id="3317" name="Google Shape;3317;p106"/>
            <p:cNvSpPr/>
            <p:nvPr/>
          </p:nvSpPr>
          <p:spPr>
            <a:xfrm rot="8100000">
              <a:off x="939642" y="1919389"/>
              <a:ext cx="1264171" cy="1085335"/>
            </a:xfrm>
            <a:custGeom>
              <a:rect b="b" l="l" r="r" t="t"/>
              <a:pathLst>
                <a:path extrusionOk="0" h="926442" w="1079096">
                  <a:moveTo>
                    <a:pt x="158030" y="921066"/>
                  </a:moveTo>
                  <a:cubicBezTo>
                    <a:pt x="60391" y="823427"/>
                    <a:pt x="0" y="688540"/>
                    <a:pt x="0" y="539548"/>
                  </a:cubicBezTo>
                  <a:cubicBezTo>
                    <a:pt x="0" y="241564"/>
                    <a:pt x="241564" y="0"/>
                    <a:pt x="539548" y="0"/>
                  </a:cubicBezTo>
                  <a:lnTo>
                    <a:pt x="1079096" y="0"/>
                  </a:lnTo>
                  <a:lnTo>
                    <a:pt x="1079096" y="11892"/>
                  </a:lnTo>
                  <a:lnTo>
                    <a:pt x="164546" y="926442"/>
                  </a:lnTo>
                  <a:close/>
                </a:path>
              </a:pathLst>
            </a:custGeom>
            <a:solidFill>
              <a:schemeClr val="accent2"/>
            </a:solidFill>
            <a:ln>
              <a:noFill/>
            </a:ln>
          </p:spPr>
          <p:txBody>
            <a:bodyPr anchorCtr="0" anchor="ctr" bIns="45700" lIns="91425" spcFirstLastPara="1" rIns="91425" wrap="square" tIns="45700">
              <a:noAutofit/>
            </a:bodyPr>
            <a:lstStyle/>
            <a:p>
              <a:pPr indent="0" lvl="0" marL="0" marR="0" rtl="0" algn="ctr">
                <a:lnSpc>
                  <a:spcPct val="90000"/>
                </a:lnSpc>
                <a:spcBef>
                  <a:spcPts val="0"/>
                </a:spcBef>
                <a:spcAft>
                  <a:spcPts val="0"/>
                </a:spcAft>
                <a:buClr>
                  <a:schemeClr val="dk1"/>
                </a:buClr>
                <a:buSzPts val="1200"/>
                <a:buFont typeface="Arial"/>
                <a:buNone/>
              </a:pPr>
              <a:r>
                <a:t/>
              </a:r>
              <a:endParaRPr b="0" i="0" sz="1200" u="none" cap="none" strike="noStrike">
                <a:solidFill>
                  <a:srgbClr val="FFFFFF"/>
                </a:solidFill>
                <a:latin typeface="Arial"/>
                <a:ea typeface="Arial"/>
                <a:cs typeface="Arial"/>
                <a:sym typeface="Arial"/>
              </a:endParaRPr>
            </a:p>
          </p:txBody>
        </p:sp>
        <p:sp>
          <p:nvSpPr>
            <p:cNvPr id="3318" name="Google Shape;3318;p106"/>
            <p:cNvSpPr/>
            <p:nvPr/>
          </p:nvSpPr>
          <p:spPr>
            <a:xfrm>
              <a:off x="984986" y="1875316"/>
              <a:ext cx="1047014" cy="1047014"/>
            </a:xfrm>
            <a:prstGeom prst="ellipse">
              <a:avLst/>
            </a:prstGeom>
            <a:solidFill>
              <a:schemeClr val="lt1"/>
            </a:solidFill>
            <a:ln>
              <a:noFill/>
            </a:ln>
          </p:spPr>
          <p:txBody>
            <a:bodyPr anchorCtr="0" anchor="ctr" bIns="45700" lIns="91425" spcFirstLastPara="1" rIns="91425" wrap="square" tIns="45700">
              <a:noAutofit/>
            </a:bodyPr>
            <a:lstStyle/>
            <a:p>
              <a:pPr indent="0" lvl="0" marL="0" marR="0" rtl="0" algn="ctr">
                <a:lnSpc>
                  <a:spcPct val="90000"/>
                </a:lnSpc>
                <a:spcBef>
                  <a:spcPts val="0"/>
                </a:spcBef>
                <a:spcAft>
                  <a:spcPts val="0"/>
                </a:spcAft>
                <a:buClr>
                  <a:schemeClr val="dk1"/>
                </a:buClr>
                <a:buSzPts val="1200"/>
                <a:buFont typeface="Arial"/>
                <a:buNone/>
              </a:pPr>
              <a:r>
                <a:t/>
              </a:r>
              <a:endParaRPr b="0" i="0" sz="1200" u="none" cap="none" strike="noStrike">
                <a:solidFill>
                  <a:srgbClr val="FFFFFF"/>
                </a:solidFill>
                <a:latin typeface="Arial"/>
                <a:ea typeface="Arial"/>
                <a:cs typeface="Arial"/>
                <a:sym typeface="Arial"/>
              </a:endParaRPr>
            </a:p>
          </p:txBody>
        </p:sp>
        <p:sp>
          <p:nvSpPr>
            <p:cNvPr id="3319" name="Google Shape;3319;p106"/>
            <p:cNvSpPr/>
            <p:nvPr/>
          </p:nvSpPr>
          <p:spPr>
            <a:xfrm>
              <a:off x="1080003" y="1970746"/>
              <a:ext cx="856980" cy="856154"/>
            </a:xfrm>
            <a:prstGeom prst="rect">
              <a:avLst/>
            </a:prstGeom>
            <a:no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Arial"/>
                <a:buNone/>
              </a:pPr>
              <a:r>
                <a:t/>
              </a:r>
              <a:endParaRPr b="0" i="0" sz="1800" u="none" cap="none" strike="noStrike">
                <a:solidFill>
                  <a:srgbClr val="575757"/>
                </a:solidFill>
                <a:latin typeface="Arial"/>
                <a:ea typeface="Arial"/>
                <a:cs typeface="Arial"/>
                <a:sym typeface="Arial"/>
              </a:endParaRPr>
            </a:p>
          </p:txBody>
        </p:sp>
        <p:grpSp>
          <p:nvGrpSpPr>
            <p:cNvPr id="3320" name="Google Shape;3320;p106"/>
            <p:cNvGrpSpPr/>
            <p:nvPr/>
          </p:nvGrpSpPr>
          <p:grpSpPr>
            <a:xfrm>
              <a:off x="1362484" y="3465596"/>
              <a:ext cx="292018" cy="292016"/>
              <a:chOff x="1897688" y="2263380"/>
              <a:chExt cx="181330" cy="181329"/>
            </a:xfrm>
          </p:grpSpPr>
          <p:sp>
            <p:nvSpPr>
              <p:cNvPr id="3321" name="Google Shape;3321;p106"/>
              <p:cNvSpPr/>
              <p:nvPr/>
            </p:nvSpPr>
            <p:spPr>
              <a:xfrm>
                <a:off x="1897688" y="2263380"/>
                <a:ext cx="181330" cy="181329"/>
              </a:xfrm>
              <a:prstGeom prst="ellipse">
                <a:avLst/>
              </a:prstGeom>
              <a:solidFill>
                <a:srgbClr val="FFFFFF"/>
              </a:solidFill>
              <a:ln>
                <a:noFill/>
              </a:ln>
            </p:spPr>
            <p:txBody>
              <a:bodyPr anchorCtr="0" anchor="ctr" bIns="45700" lIns="91425" spcFirstLastPara="1" rIns="91425" wrap="square" tIns="45700">
                <a:noAutofit/>
              </a:bodyPr>
              <a:lstStyle/>
              <a:p>
                <a:pPr indent="0" lvl="0" marL="0" marR="0" rtl="0" algn="ctr">
                  <a:lnSpc>
                    <a:spcPct val="90000"/>
                  </a:lnSpc>
                  <a:spcBef>
                    <a:spcPts val="0"/>
                  </a:spcBef>
                  <a:spcAft>
                    <a:spcPts val="0"/>
                  </a:spcAft>
                  <a:buClr>
                    <a:schemeClr val="dk1"/>
                  </a:buClr>
                  <a:buSzPts val="1400"/>
                  <a:buFont typeface="Arial"/>
                  <a:buNone/>
                </a:pPr>
                <a:r>
                  <a:t/>
                </a:r>
                <a:endParaRPr b="0" i="0" sz="1400" u="none" cap="none" strike="noStrike">
                  <a:solidFill>
                    <a:srgbClr val="FFFFFF"/>
                  </a:solidFill>
                  <a:latin typeface="Arial"/>
                  <a:ea typeface="Arial"/>
                  <a:cs typeface="Arial"/>
                  <a:sym typeface="Arial"/>
                </a:endParaRPr>
              </a:p>
            </p:txBody>
          </p:sp>
          <p:sp>
            <p:nvSpPr>
              <p:cNvPr id="3322" name="Google Shape;3322;p106"/>
              <p:cNvSpPr/>
              <p:nvPr/>
            </p:nvSpPr>
            <p:spPr>
              <a:xfrm>
                <a:off x="1938464" y="2304154"/>
                <a:ext cx="99778" cy="99778"/>
              </a:xfrm>
              <a:prstGeom prst="ellipse">
                <a:avLst/>
              </a:prstGeom>
              <a:solidFill>
                <a:schemeClr val="accent1"/>
              </a:solidFill>
              <a:ln>
                <a:noFill/>
              </a:ln>
            </p:spPr>
            <p:txBody>
              <a:bodyPr anchorCtr="0" anchor="ctr" bIns="45700" lIns="91425" spcFirstLastPara="1" rIns="91425" wrap="square" tIns="45700">
                <a:noAutofit/>
              </a:bodyPr>
              <a:lstStyle/>
              <a:p>
                <a:pPr indent="0" lvl="0" marL="0" marR="0" rtl="0" algn="ctr">
                  <a:lnSpc>
                    <a:spcPct val="90000"/>
                  </a:lnSpc>
                  <a:spcBef>
                    <a:spcPts val="0"/>
                  </a:spcBef>
                  <a:spcAft>
                    <a:spcPts val="0"/>
                  </a:spcAft>
                  <a:buClr>
                    <a:schemeClr val="dk1"/>
                  </a:buClr>
                  <a:buSzPts val="1400"/>
                  <a:buFont typeface="Arial"/>
                  <a:buNone/>
                </a:pPr>
                <a:r>
                  <a:t/>
                </a:r>
                <a:endParaRPr b="0" i="0" sz="1400" u="none" cap="none" strike="noStrike">
                  <a:solidFill>
                    <a:srgbClr val="FFFFFF"/>
                  </a:solidFill>
                  <a:latin typeface="Arial"/>
                  <a:ea typeface="Arial"/>
                  <a:cs typeface="Arial"/>
                  <a:sym typeface="Arial"/>
                </a:endParaRPr>
              </a:p>
            </p:txBody>
          </p:sp>
        </p:grpSp>
        <p:pic>
          <p:nvPicPr>
            <p:cNvPr descr="Single gear with solid fill" id="3323" name="Google Shape;3323;p106"/>
            <p:cNvPicPr preferRelativeResize="0"/>
            <p:nvPr/>
          </p:nvPicPr>
          <p:blipFill rotWithShape="1">
            <a:blip r:embed="rId3">
              <a:alphaModFix/>
            </a:blip>
            <a:srcRect b="0" l="0" r="0" t="0"/>
            <a:stretch/>
          </p:blipFill>
          <p:spPr>
            <a:xfrm>
              <a:off x="1095290" y="1985620"/>
              <a:ext cx="826406" cy="826406"/>
            </a:xfrm>
            <a:prstGeom prst="rect">
              <a:avLst/>
            </a:prstGeom>
            <a:noFill/>
            <a:ln>
              <a:noFill/>
            </a:ln>
          </p:spPr>
        </p:pic>
      </p:grpSp>
      <p:sp>
        <p:nvSpPr>
          <p:cNvPr id="3324" name="Google Shape;3324;p106"/>
          <p:cNvSpPr txBox="1"/>
          <p:nvPr/>
        </p:nvSpPr>
        <p:spPr>
          <a:xfrm>
            <a:off x="9732580" y="1547595"/>
            <a:ext cx="1287626" cy="307777"/>
          </a:xfrm>
          <a:prstGeom prst="rect">
            <a:avLst/>
          </a:prstGeom>
          <a:noFill/>
          <a:ln>
            <a:noFill/>
          </a:ln>
        </p:spPr>
        <p:txBody>
          <a:bodyPr anchorCtr="0" anchor="t" bIns="0" lIns="0" spcFirstLastPara="1" rIns="0" wrap="square" tIns="0">
            <a:spAutoFit/>
          </a:bodyPr>
          <a:lstStyle/>
          <a:p>
            <a:pPr indent="0" lvl="0" marL="0" marR="0" rtl="0" algn="ctr">
              <a:spcBef>
                <a:spcPts val="0"/>
              </a:spcBef>
              <a:spcAft>
                <a:spcPts val="0"/>
              </a:spcAft>
              <a:buNone/>
            </a:pPr>
            <a:r>
              <a:rPr b="1" lang="en-US" sz="2000">
                <a:solidFill>
                  <a:schemeClr val="dk1"/>
                </a:solidFill>
                <a:latin typeface="Arial"/>
                <a:ea typeface="Arial"/>
                <a:cs typeface="Arial"/>
                <a:sym typeface="Arial"/>
              </a:rPr>
              <a:t>Year</a:t>
            </a:r>
            <a:endParaRPr/>
          </a:p>
        </p:txBody>
      </p:sp>
    </p:spTree>
  </p:cSld>
  <p:clrMapOvr>
    <a:masterClrMapping/>
  </p:clrMapOvr>
</p:sld>
</file>

<file path=ppt/slides/slide10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328" name="Shape 3328"/>
        <p:cNvGrpSpPr/>
        <p:nvPr/>
      </p:nvGrpSpPr>
      <p:grpSpPr>
        <a:xfrm>
          <a:off x="0" y="0"/>
          <a:ext cx="0" cy="0"/>
          <a:chOff x="0" y="0"/>
          <a:chExt cx="0" cy="0"/>
        </a:xfrm>
      </p:grpSpPr>
      <p:sp>
        <p:nvSpPr>
          <p:cNvPr id="3329" name="Google Shape;3329;p107"/>
          <p:cNvSpPr txBox="1"/>
          <p:nvPr>
            <p:ph type="title"/>
          </p:nvPr>
        </p:nvSpPr>
        <p:spPr>
          <a:xfrm>
            <a:off x="571018" y="365126"/>
            <a:ext cx="11049964" cy="578772"/>
          </a:xfrm>
          <a:prstGeom prst="rect">
            <a:avLst/>
          </a:prstGeom>
          <a:noFill/>
          <a:ln>
            <a:noFill/>
          </a:ln>
        </p:spPr>
        <p:txBody>
          <a:bodyPr anchorCtr="0" anchor="b" bIns="0" lIns="0" spcFirstLastPara="1" rIns="0" wrap="square" tIns="0">
            <a:normAutofit/>
          </a:bodyPr>
          <a:lstStyle/>
          <a:p>
            <a:pPr indent="0" lvl="0" marL="0" rtl="0" algn="l">
              <a:lnSpc>
                <a:spcPct val="90000"/>
              </a:lnSpc>
              <a:spcBef>
                <a:spcPts val="0"/>
              </a:spcBef>
              <a:spcAft>
                <a:spcPts val="0"/>
              </a:spcAft>
              <a:buClr>
                <a:schemeClr val="accent1"/>
              </a:buClr>
              <a:buSzPts val="2800"/>
              <a:buFont typeface="Arial"/>
              <a:buNone/>
            </a:pPr>
            <a:r>
              <a:rPr lang="en-US"/>
              <a:t>Five Segment Timeline Slide</a:t>
            </a:r>
            <a:endParaRPr/>
          </a:p>
        </p:txBody>
      </p:sp>
      <p:sp>
        <p:nvSpPr>
          <p:cNvPr id="3330" name="Google Shape;3330;p107"/>
          <p:cNvSpPr txBox="1"/>
          <p:nvPr>
            <p:ph idx="12" type="sldNum"/>
          </p:nvPr>
        </p:nvSpPr>
        <p:spPr>
          <a:xfrm>
            <a:off x="10690860" y="6349068"/>
            <a:ext cx="963882" cy="251764"/>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sp>
        <p:nvSpPr>
          <p:cNvPr id="3331" name="Google Shape;3331;p107"/>
          <p:cNvSpPr/>
          <p:nvPr/>
        </p:nvSpPr>
        <p:spPr>
          <a:xfrm>
            <a:off x="0" y="3567246"/>
            <a:ext cx="12192000" cy="88716"/>
          </a:xfrm>
          <a:prstGeom prst="rect">
            <a:avLst/>
          </a:prstGeom>
          <a:solidFill>
            <a:srgbClr val="B7B7B7"/>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grpSp>
        <p:nvGrpSpPr>
          <p:cNvPr id="3332" name="Google Shape;3332;p107"/>
          <p:cNvGrpSpPr/>
          <p:nvPr/>
        </p:nvGrpSpPr>
        <p:grpSpPr>
          <a:xfrm>
            <a:off x="721360" y="1731978"/>
            <a:ext cx="1616642" cy="2037010"/>
            <a:chOff x="614594" y="1504927"/>
            <a:chExt cx="1787809" cy="2252685"/>
          </a:xfrm>
        </p:grpSpPr>
        <p:sp>
          <p:nvSpPr>
            <p:cNvPr id="3333" name="Google Shape;3333;p107"/>
            <p:cNvSpPr/>
            <p:nvPr/>
          </p:nvSpPr>
          <p:spPr>
            <a:xfrm rot="8100000">
              <a:off x="876412" y="1766746"/>
              <a:ext cx="1264171" cy="1264169"/>
            </a:xfrm>
            <a:prstGeom prst="teardrop">
              <a:avLst>
                <a:gd fmla="val 100000" name="adj"/>
              </a:avLst>
            </a:prstGeom>
            <a:solidFill>
              <a:schemeClr val="accent1"/>
            </a:solidFill>
            <a:ln>
              <a:noFill/>
            </a:ln>
          </p:spPr>
          <p:txBody>
            <a:bodyPr anchorCtr="0" anchor="ctr" bIns="45700" lIns="91425" spcFirstLastPara="1" rIns="91425" wrap="square" tIns="45700">
              <a:noAutofit/>
            </a:bodyPr>
            <a:lstStyle/>
            <a:p>
              <a:pPr indent="0" lvl="0" marL="0" marR="0" rtl="0" algn="ctr">
                <a:lnSpc>
                  <a:spcPct val="90000"/>
                </a:lnSpc>
                <a:spcBef>
                  <a:spcPts val="0"/>
                </a:spcBef>
                <a:spcAft>
                  <a:spcPts val="0"/>
                </a:spcAft>
                <a:buClr>
                  <a:schemeClr val="dk1"/>
                </a:buClr>
                <a:buSzPts val="1200"/>
                <a:buFont typeface="Arial"/>
                <a:buNone/>
              </a:pPr>
              <a:r>
                <a:t/>
              </a:r>
              <a:endParaRPr b="0" i="0" sz="1200" u="none" cap="none" strike="noStrike">
                <a:solidFill>
                  <a:srgbClr val="FFFFFF"/>
                </a:solidFill>
                <a:latin typeface="Arial"/>
                <a:ea typeface="Arial"/>
                <a:cs typeface="Arial"/>
                <a:sym typeface="Arial"/>
              </a:endParaRPr>
            </a:p>
          </p:txBody>
        </p:sp>
        <p:sp>
          <p:nvSpPr>
            <p:cNvPr id="3334" name="Google Shape;3334;p107"/>
            <p:cNvSpPr/>
            <p:nvPr/>
          </p:nvSpPr>
          <p:spPr>
            <a:xfrm rot="8100000">
              <a:off x="939642" y="1919389"/>
              <a:ext cx="1264171" cy="1085335"/>
            </a:xfrm>
            <a:custGeom>
              <a:rect b="b" l="l" r="r" t="t"/>
              <a:pathLst>
                <a:path extrusionOk="0" h="926442" w="1079096">
                  <a:moveTo>
                    <a:pt x="158030" y="921066"/>
                  </a:moveTo>
                  <a:cubicBezTo>
                    <a:pt x="60391" y="823427"/>
                    <a:pt x="0" y="688540"/>
                    <a:pt x="0" y="539548"/>
                  </a:cubicBezTo>
                  <a:cubicBezTo>
                    <a:pt x="0" y="241564"/>
                    <a:pt x="241564" y="0"/>
                    <a:pt x="539548" y="0"/>
                  </a:cubicBezTo>
                  <a:lnTo>
                    <a:pt x="1079096" y="0"/>
                  </a:lnTo>
                  <a:lnTo>
                    <a:pt x="1079096" y="11892"/>
                  </a:lnTo>
                  <a:lnTo>
                    <a:pt x="164546" y="926442"/>
                  </a:lnTo>
                  <a:close/>
                </a:path>
              </a:pathLst>
            </a:custGeom>
            <a:solidFill>
              <a:schemeClr val="accent2"/>
            </a:solidFill>
            <a:ln>
              <a:noFill/>
            </a:ln>
          </p:spPr>
          <p:txBody>
            <a:bodyPr anchorCtr="0" anchor="ctr" bIns="45700" lIns="91425" spcFirstLastPara="1" rIns="91425" wrap="square" tIns="45700">
              <a:noAutofit/>
            </a:bodyPr>
            <a:lstStyle/>
            <a:p>
              <a:pPr indent="0" lvl="0" marL="0" marR="0" rtl="0" algn="ctr">
                <a:lnSpc>
                  <a:spcPct val="90000"/>
                </a:lnSpc>
                <a:spcBef>
                  <a:spcPts val="0"/>
                </a:spcBef>
                <a:spcAft>
                  <a:spcPts val="0"/>
                </a:spcAft>
                <a:buClr>
                  <a:schemeClr val="dk1"/>
                </a:buClr>
                <a:buSzPts val="1200"/>
                <a:buFont typeface="Arial"/>
                <a:buNone/>
              </a:pPr>
              <a:r>
                <a:t/>
              </a:r>
              <a:endParaRPr b="0" i="0" sz="1200" u="none" cap="none" strike="noStrike">
                <a:solidFill>
                  <a:srgbClr val="FFFFFF"/>
                </a:solidFill>
                <a:latin typeface="Arial"/>
                <a:ea typeface="Arial"/>
                <a:cs typeface="Arial"/>
                <a:sym typeface="Arial"/>
              </a:endParaRPr>
            </a:p>
          </p:txBody>
        </p:sp>
        <p:sp>
          <p:nvSpPr>
            <p:cNvPr id="3335" name="Google Shape;3335;p107"/>
            <p:cNvSpPr/>
            <p:nvPr/>
          </p:nvSpPr>
          <p:spPr>
            <a:xfrm>
              <a:off x="984986" y="1875316"/>
              <a:ext cx="1047014" cy="1047014"/>
            </a:xfrm>
            <a:prstGeom prst="ellipse">
              <a:avLst/>
            </a:prstGeom>
            <a:solidFill>
              <a:schemeClr val="lt1"/>
            </a:solidFill>
            <a:ln>
              <a:noFill/>
            </a:ln>
          </p:spPr>
          <p:txBody>
            <a:bodyPr anchorCtr="0" anchor="ctr" bIns="45700" lIns="91425" spcFirstLastPara="1" rIns="91425" wrap="square" tIns="45700">
              <a:noAutofit/>
            </a:bodyPr>
            <a:lstStyle/>
            <a:p>
              <a:pPr indent="0" lvl="0" marL="0" marR="0" rtl="0" algn="ctr">
                <a:lnSpc>
                  <a:spcPct val="90000"/>
                </a:lnSpc>
                <a:spcBef>
                  <a:spcPts val="0"/>
                </a:spcBef>
                <a:spcAft>
                  <a:spcPts val="0"/>
                </a:spcAft>
                <a:buClr>
                  <a:schemeClr val="dk1"/>
                </a:buClr>
                <a:buSzPts val="1200"/>
                <a:buFont typeface="Arial"/>
                <a:buNone/>
              </a:pPr>
              <a:r>
                <a:t/>
              </a:r>
              <a:endParaRPr b="0" i="0" sz="1200" u="none" cap="none" strike="noStrike">
                <a:solidFill>
                  <a:srgbClr val="FFFFFF"/>
                </a:solidFill>
                <a:latin typeface="Arial"/>
                <a:ea typeface="Arial"/>
                <a:cs typeface="Arial"/>
                <a:sym typeface="Arial"/>
              </a:endParaRPr>
            </a:p>
          </p:txBody>
        </p:sp>
        <p:sp>
          <p:nvSpPr>
            <p:cNvPr id="3336" name="Google Shape;3336;p107"/>
            <p:cNvSpPr/>
            <p:nvPr/>
          </p:nvSpPr>
          <p:spPr>
            <a:xfrm>
              <a:off x="1080003" y="1970746"/>
              <a:ext cx="856980" cy="856154"/>
            </a:xfrm>
            <a:prstGeom prst="rect">
              <a:avLst/>
            </a:prstGeom>
            <a:no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Arial"/>
                <a:buNone/>
              </a:pPr>
              <a:r>
                <a:t/>
              </a:r>
              <a:endParaRPr b="0" i="0" sz="1800" u="none" cap="none" strike="noStrike">
                <a:solidFill>
                  <a:srgbClr val="575757"/>
                </a:solidFill>
                <a:latin typeface="Arial"/>
                <a:ea typeface="Arial"/>
                <a:cs typeface="Arial"/>
                <a:sym typeface="Arial"/>
              </a:endParaRPr>
            </a:p>
          </p:txBody>
        </p:sp>
        <p:grpSp>
          <p:nvGrpSpPr>
            <p:cNvPr id="3337" name="Google Shape;3337;p107"/>
            <p:cNvGrpSpPr/>
            <p:nvPr/>
          </p:nvGrpSpPr>
          <p:grpSpPr>
            <a:xfrm>
              <a:off x="1362484" y="3465596"/>
              <a:ext cx="292018" cy="292016"/>
              <a:chOff x="1897688" y="2263380"/>
              <a:chExt cx="181330" cy="181329"/>
            </a:xfrm>
          </p:grpSpPr>
          <p:sp>
            <p:nvSpPr>
              <p:cNvPr id="3338" name="Google Shape;3338;p107"/>
              <p:cNvSpPr/>
              <p:nvPr/>
            </p:nvSpPr>
            <p:spPr>
              <a:xfrm>
                <a:off x="1897688" y="2263380"/>
                <a:ext cx="181330" cy="181329"/>
              </a:xfrm>
              <a:prstGeom prst="ellipse">
                <a:avLst/>
              </a:prstGeom>
              <a:solidFill>
                <a:srgbClr val="FFFFFF"/>
              </a:solidFill>
              <a:ln>
                <a:noFill/>
              </a:ln>
            </p:spPr>
            <p:txBody>
              <a:bodyPr anchorCtr="0" anchor="ctr" bIns="45700" lIns="91425" spcFirstLastPara="1" rIns="91425" wrap="square" tIns="45700">
                <a:noAutofit/>
              </a:bodyPr>
              <a:lstStyle/>
              <a:p>
                <a:pPr indent="0" lvl="0" marL="0" marR="0" rtl="0" algn="ctr">
                  <a:lnSpc>
                    <a:spcPct val="90000"/>
                  </a:lnSpc>
                  <a:spcBef>
                    <a:spcPts val="0"/>
                  </a:spcBef>
                  <a:spcAft>
                    <a:spcPts val="0"/>
                  </a:spcAft>
                  <a:buClr>
                    <a:schemeClr val="dk1"/>
                  </a:buClr>
                  <a:buSzPts val="1400"/>
                  <a:buFont typeface="Arial"/>
                  <a:buNone/>
                </a:pPr>
                <a:r>
                  <a:t/>
                </a:r>
                <a:endParaRPr b="0" i="0" sz="1400" u="none" cap="none" strike="noStrike">
                  <a:solidFill>
                    <a:srgbClr val="FFFFFF"/>
                  </a:solidFill>
                  <a:latin typeface="Arial"/>
                  <a:ea typeface="Arial"/>
                  <a:cs typeface="Arial"/>
                  <a:sym typeface="Arial"/>
                </a:endParaRPr>
              </a:p>
            </p:txBody>
          </p:sp>
          <p:sp>
            <p:nvSpPr>
              <p:cNvPr id="3339" name="Google Shape;3339;p107"/>
              <p:cNvSpPr/>
              <p:nvPr/>
            </p:nvSpPr>
            <p:spPr>
              <a:xfrm>
                <a:off x="1938464" y="2304154"/>
                <a:ext cx="99778" cy="99778"/>
              </a:xfrm>
              <a:prstGeom prst="ellipse">
                <a:avLst/>
              </a:prstGeom>
              <a:solidFill>
                <a:schemeClr val="accent1"/>
              </a:solidFill>
              <a:ln>
                <a:noFill/>
              </a:ln>
            </p:spPr>
            <p:txBody>
              <a:bodyPr anchorCtr="0" anchor="ctr" bIns="45700" lIns="91425" spcFirstLastPara="1" rIns="91425" wrap="square" tIns="45700">
                <a:noAutofit/>
              </a:bodyPr>
              <a:lstStyle/>
              <a:p>
                <a:pPr indent="0" lvl="0" marL="0" marR="0" rtl="0" algn="ctr">
                  <a:lnSpc>
                    <a:spcPct val="90000"/>
                  </a:lnSpc>
                  <a:spcBef>
                    <a:spcPts val="0"/>
                  </a:spcBef>
                  <a:spcAft>
                    <a:spcPts val="0"/>
                  </a:spcAft>
                  <a:buClr>
                    <a:schemeClr val="dk1"/>
                  </a:buClr>
                  <a:buSzPts val="1400"/>
                  <a:buFont typeface="Arial"/>
                  <a:buNone/>
                </a:pPr>
                <a:r>
                  <a:t/>
                </a:r>
                <a:endParaRPr b="0" i="0" sz="1400" u="none" cap="none" strike="noStrike">
                  <a:solidFill>
                    <a:srgbClr val="FFFFFF"/>
                  </a:solidFill>
                  <a:latin typeface="Arial"/>
                  <a:ea typeface="Arial"/>
                  <a:cs typeface="Arial"/>
                  <a:sym typeface="Arial"/>
                </a:endParaRPr>
              </a:p>
            </p:txBody>
          </p:sp>
        </p:grpSp>
        <p:pic>
          <p:nvPicPr>
            <p:cNvPr descr="Single gear with solid fill" id="3340" name="Google Shape;3340;p107"/>
            <p:cNvPicPr preferRelativeResize="0"/>
            <p:nvPr/>
          </p:nvPicPr>
          <p:blipFill rotWithShape="1">
            <a:blip r:embed="rId3">
              <a:alphaModFix/>
            </a:blip>
            <a:srcRect b="0" l="0" r="0" t="0"/>
            <a:stretch/>
          </p:blipFill>
          <p:spPr>
            <a:xfrm>
              <a:off x="1095290" y="1985620"/>
              <a:ext cx="826406" cy="826406"/>
            </a:xfrm>
            <a:prstGeom prst="rect">
              <a:avLst/>
            </a:prstGeom>
            <a:noFill/>
            <a:ln>
              <a:noFill/>
            </a:ln>
          </p:spPr>
        </p:pic>
      </p:grpSp>
      <p:grpSp>
        <p:nvGrpSpPr>
          <p:cNvPr id="3341" name="Google Shape;3341;p107"/>
          <p:cNvGrpSpPr/>
          <p:nvPr/>
        </p:nvGrpSpPr>
        <p:grpSpPr>
          <a:xfrm>
            <a:off x="2990227" y="1731978"/>
            <a:ext cx="1616642" cy="2037010"/>
            <a:chOff x="614594" y="1504927"/>
            <a:chExt cx="1787809" cy="2252685"/>
          </a:xfrm>
        </p:grpSpPr>
        <p:sp>
          <p:nvSpPr>
            <p:cNvPr id="3342" name="Google Shape;3342;p107"/>
            <p:cNvSpPr/>
            <p:nvPr/>
          </p:nvSpPr>
          <p:spPr>
            <a:xfrm rot="8100000">
              <a:off x="876412" y="1766746"/>
              <a:ext cx="1264171" cy="1264169"/>
            </a:xfrm>
            <a:prstGeom prst="teardrop">
              <a:avLst>
                <a:gd fmla="val 100000" name="adj"/>
              </a:avLst>
            </a:prstGeom>
            <a:solidFill>
              <a:schemeClr val="accent1"/>
            </a:solidFill>
            <a:ln>
              <a:noFill/>
            </a:ln>
          </p:spPr>
          <p:txBody>
            <a:bodyPr anchorCtr="0" anchor="ctr" bIns="45700" lIns="91425" spcFirstLastPara="1" rIns="91425" wrap="square" tIns="45700">
              <a:noAutofit/>
            </a:bodyPr>
            <a:lstStyle/>
            <a:p>
              <a:pPr indent="0" lvl="0" marL="0" marR="0" rtl="0" algn="ctr">
                <a:lnSpc>
                  <a:spcPct val="90000"/>
                </a:lnSpc>
                <a:spcBef>
                  <a:spcPts val="0"/>
                </a:spcBef>
                <a:spcAft>
                  <a:spcPts val="0"/>
                </a:spcAft>
                <a:buClr>
                  <a:schemeClr val="dk1"/>
                </a:buClr>
                <a:buSzPts val="1200"/>
                <a:buFont typeface="Arial"/>
                <a:buNone/>
              </a:pPr>
              <a:r>
                <a:t/>
              </a:r>
              <a:endParaRPr b="0" i="0" sz="1200" u="none" cap="none" strike="noStrike">
                <a:solidFill>
                  <a:srgbClr val="FFFFFF"/>
                </a:solidFill>
                <a:latin typeface="Arial"/>
                <a:ea typeface="Arial"/>
                <a:cs typeface="Arial"/>
                <a:sym typeface="Arial"/>
              </a:endParaRPr>
            </a:p>
          </p:txBody>
        </p:sp>
        <p:sp>
          <p:nvSpPr>
            <p:cNvPr id="3343" name="Google Shape;3343;p107"/>
            <p:cNvSpPr/>
            <p:nvPr/>
          </p:nvSpPr>
          <p:spPr>
            <a:xfrm rot="8100000">
              <a:off x="939642" y="1919389"/>
              <a:ext cx="1264171" cy="1085335"/>
            </a:xfrm>
            <a:custGeom>
              <a:rect b="b" l="l" r="r" t="t"/>
              <a:pathLst>
                <a:path extrusionOk="0" h="926442" w="1079096">
                  <a:moveTo>
                    <a:pt x="158030" y="921066"/>
                  </a:moveTo>
                  <a:cubicBezTo>
                    <a:pt x="60391" y="823427"/>
                    <a:pt x="0" y="688540"/>
                    <a:pt x="0" y="539548"/>
                  </a:cubicBezTo>
                  <a:cubicBezTo>
                    <a:pt x="0" y="241564"/>
                    <a:pt x="241564" y="0"/>
                    <a:pt x="539548" y="0"/>
                  </a:cubicBezTo>
                  <a:lnTo>
                    <a:pt x="1079096" y="0"/>
                  </a:lnTo>
                  <a:lnTo>
                    <a:pt x="1079096" y="11892"/>
                  </a:lnTo>
                  <a:lnTo>
                    <a:pt x="164546" y="926442"/>
                  </a:lnTo>
                  <a:close/>
                </a:path>
              </a:pathLst>
            </a:custGeom>
            <a:solidFill>
              <a:schemeClr val="accent2"/>
            </a:solidFill>
            <a:ln>
              <a:noFill/>
            </a:ln>
          </p:spPr>
          <p:txBody>
            <a:bodyPr anchorCtr="0" anchor="ctr" bIns="45700" lIns="91425" spcFirstLastPara="1" rIns="91425" wrap="square" tIns="45700">
              <a:noAutofit/>
            </a:bodyPr>
            <a:lstStyle/>
            <a:p>
              <a:pPr indent="0" lvl="0" marL="0" marR="0" rtl="0" algn="ctr">
                <a:lnSpc>
                  <a:spcPct val="90000"/>
                </a:lnSpc>
                <a:spcBef>
                  <a:spcPts val="0"/>
                </a:spcBef>
                <a:spcAft>
                  <a:spcPts val="0"/>
                </a:spcAft>
                <a:buClr>
                  <a:schemeClr val="dk1"/>
                </a:buClr>
                <a:buSzPts val="1200"/>
                <a:buFont typeface="Arial"/>
                <a:buNone/>
              </a:pPr>
              <a:r>
                <a:t/>
              </a:r>
              <a:endParaRPr b="0" i="0" sz="1200" u="none" cap="none" strike="noStrike">
                <a:solidFill>
                  <a:srgbClr val="FFFFFF"/>
                </a:solidFill>
                <a:latin typeface="Arial"/>
                <a:ea typeface="Arial"/>
                <a:cs typeface="Arial"/>
                <a:sym typeface="Arial"/>
              </a:endParaRPr>
            </a:p>
          </p:txBody>
        </p:sp>
        <p:sp>
          <p:nvSpPr>
            <p:cNvPr id="3344" name="Google Shape;3344;p107"/>
            <p:cNvSpPr/>
            <p:nvPr/>
          </p:nvSpPr>
          <p:spPr>
            <a:xfrm>
              <a:off x="984986" y="1875316"/>
              <a:ext cx="1047014" cy="1047014"/>
            </a:xfrm>
            <a:prstGeom prst="ellipse">
              <a:avLst/>
            </a:prstGeom>
            <a:solidFill>
              <a:schemeClr val="lt1"/>
            </a:solidFill>
            <a:ln>
              <a:noFill/>
            </a:ln>
          </p:spPr>
          <p:txBody>
            <a:bodyPr anchorCtr="0" anchor="ctr" bIns="45700" lIns="91425" spcFirstLastPara="1" rIns="91425" wrap="square" tIns="45700">
              <a:noAutofit/>
            </a:bodyPr>
            <a:lstStyle/>
            <a:p>
              <a:pPr indent="0" lvl="0" marL="0" marR="0" rtl="0" algn="ctr">
                <a:lnSpc>
                  <a:spcPct val="90000"/>
                </a:lnSpc>
                <a:spcBef>
                  <a:spcPts val="0"/>
                </a:spcBef>
                <a:spcAft>
                  <a:spcPts val="0"/>
                </a:spcAft>
                <a:buClr>
                  <a:schemeClr val="dk1"/>
                </a:buClr>
                <a:buSzPts val="1200"/>
                <a:buFont typeface="Arial"/>
                <a:buNone/>
              </a:pPr>
              <a:r>
                <a:t/>
              </a:r>
              <a:endParaRPr b="0" i="0" sz="1200" u="none" cap="none" strike="noStrike">
                <a:solidFill>
                  <a:srgbClr val="FFFFFF"/>
                </a:solidFill>
                <a:latin typeface="Arial"/>
                <a:ea typeface="Arial"/>
                <a:cs typeface="Arial"/>
                <a:sym typeface="Arial"/>
              </a:endParaRPr>
            </a:p>
          </p:txBody>
        </p:sp>
        <p:sp>
          <p:nvSpPr>
            <p:cNvPr id="3345" name="Google Shape;3345;p107"/>
            <p:cNvSpPr/>
            <p:nvPr/>
          </p:nvSpPr>
          <p:spPr>
            <a:xfrm>
              <a:off x="1080003" y="1970746"/>
              <a:ext cx="856980" cy="856154"/>
            </a:xfrm>
            <a:prstGeom prst="rect">
              <a:avLst/>
            </a:prstGeom>
            <a:no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Arial"/>
                <a:buNone/>
              </a:pPr>
              <a:r>
                <a:t/>
              </a:r>
              <a:endParaRPr b="0" i="0" sz="1800" u="none" cap="none" strike="noStrike">
                <a:solidFill>
                  <a:srgbClr val="575757"/>
                </a:solidFill>
                <a:latin typeface="Arial"/>
                <a:ea typeface="Arial"/>
                <a:cs typeface="Arial"/>
                <a:sym typeface="Arial"/>
              </a:endParaRPr>
            </a:p>
          </p:txBody>
        </p:sp>
        <p:grpSp>
          <p:nvGrpSpPr>
            <p:cNvPr id="3346" name="Google Shape;3346;p107"/>
            <p:cNvGrpSpPr/>
            <p:nvPr/>
          </p:nvGrpSpPr>
          <p:grpSpPr>
            <a:xfrm>
              <a:off x="1362484" y="3465596"/>
              <a:ext cx="292018" cy="292016"/>
              <a:chOff x="1897688" y="2263380"/>
              <a:chExt cx="181330" cy="181329"/>
            </a:xfrm>
          </p:grpSpPr>
          <p:sp>
            <p:nvSpPr>
              <p:cNvPr id="3347" name="Google Shape;3347;p107"/>
              <p:cNvSpPr/>
              <p:nvPr/>
            </p:nvSpPr>
            <p:spPr>
              <a:xfrm>
                <a:off x="1897688" y="2263380"/>
                <a:ext cx="181330" cy="181329"/>
              </a:xfrm>
              <a:prstGeom prst="ellipse">
                <a:avLst/>
              </a:prstGeom>
              <a:solidFill>
                <a:srgbClr val="FFFFFF"/>
              </a:solidFill>
              <a:ln>
                <a:noFill/>
              </a:ln>
            </p:spPr>
            <p:txBody>
              <a:bodyPr anchorCtr="0" anchor="ctr" bIns="45700" lIns="91425" spcFirstLastPara="1" rIns="91425" wrap="square" tIns="45700">
                <a:noAutofit/>
              </a:bodyPr>
              <a:lstStyle/>
              <a:p>
                <a:pPr indent="0" lvl="0" marL="0" marR="0" rtl="0" algn="ctr">
                  <a:lnSpc>
                    <a:spcPct val="90000"/>
                  </a:lnSpc>
                  <a:spcBef>
                    <a:spcPts val="0"/>
                  </a:spcBef>
                  <a:spcAft>
                    <a:spcPts val="0"/>
                  </a:spcAft>
                  <a:buClr>
                    <a:schemeClr val="dk1"/>
                  </a:buClr>
                  <a:buSzPts val="1400"/>
                  <a:buFont typeface="Arial"/>
                  <a:buNone/>
                </a:pPr>
                <a:r>
                  <a:t/>
                </a:r>
                <a:endParaRPr b="0" i="0" sz="1400" u="none" cap="none" strike="noStrike">
                  <a:solidFill>
                    <a:srgbClr val="FFFFFF"/>
                  </a:solidFill>
                  <a:latin typeface="Arial"/>
                  <a:ea typeface="Arial"/>
                  <a:cs typeface="Arial"/>
                  <a:sym typeface="Arial"/>
                </a:endParaRPr>
              </a:p>
            </p:txBody>
          </p:sp>
          <p:sp>
            <p:nvSpPr>
              <p:cNvPr id="3348" name="Google Shape;3348;p107"/>
              <p:cNvSpPr/>
              <p:nvPr/>
            </p:nvSpPr>
            <p:spPr>
              <a:xfrm>
                <a:off x="1938464" y="2304154"/>
                <a:ext cx="99778" cy="99778"/>
              </a:xfrm>
              <a:prstGeom prst="ellipse">
                <a:avLst/>
              </a:prstGeom>
              <a:solidFill>
                <a:schemeClr val="accent1"/>
              </a:solidFill>
              <a:ln>
                <a:noFill/>
              </a:ln>
            </p:spPr>
            <p:txBody>
              <a:bodyPr anchorCtr="0" anchor="ctr" bIns="45700" lIns="91425" spcFirstLastPara="1" rIns="91425" wrap="square" tIns="45700">
                <a:noAutofit/>
              </a:bodyPr>
              <a:lstStyle/>
              <a:p>
                <a:pPr indent="0" lvl="0" marL="0" marR="0" rtl="0" algn="ctr">
                  <a:lnSpc>
                    <a:spcPct val="90000"/>
                  </a:lnSpc>
                  <a:spcBef>
                    <a:spcPts val="0"/>
                  </a:spcBef>
                  <a:spcAft>
                    <a:spcPts val="0"/>
                  </a:spcAft>
                  <a:buClr>
                    <a:schemeClr val="dk1"/>
                  </a:buClr>
                  <a:buSzPts val="1400"/>
                  <a:buFont typeface="Arial"/>
                  <a:buNone/>
                </a:pPr>
                <a:r>
                  <a:t/>
                </a:r>
                <a:endParaRPr b="0" i="0" sz="1400" u="none" cap="none" strike="noStrike">
                  <a:solidFill>
                    <a:srgbClr val="FFFFFF"/>
                  </a:solidFill>
                  <a:latin typeface="Arial"/>
                  <a:ea typeface="Arial"/>
                  <a:cs typeface="Arial"/>
                  <a:sym typeface="Arial"/>
                </a:endParaRPr>
              </a:p>
            </p:txBody>
          </p:sp>
        </p:grpSp>
        <p:pic>
          <p:nvPicPr>
            <p:cNvPr descr="Single gear with solid fill" id="3349" name="Google Shape;3349;p107"/>
            <p:cNvPicPr preferRelativeResize="0"/>
            <p:nvPr/>
          </p:nvPicPr>
          <p:blipFill rotWithShape="1">
            <a:blip r:embed="rId3">
              <a:alphaModFix/>
            </a:blip>
            <a:srcRect b="0" l="0" r="0" t="0"/>
            <a:stretch/>
          </p:blipFill>
          <p:spPr>
            <a:xfrm>
              <a:off x="1095290" y="1985620"/>
              <a:ext cx="826406" cy="826406"/>
            </a:xfrm>
            <a:prstGeom prst="rect">
              <a:avLst/>
            </a:prstGeom>
            <a:noFill/>
            <a:ln>
              <a:noFill/>
            </a:ln>
          </p:spPr>
        </p:pic>
      </p:grpSp>
      <p:grpSp>
        <p:nvGrpSpPr>
          <p:cNvPr id="3350" name="Google Shape;3350;p107"/>
          <p:cNvGrpSpPr/>
          <p:nvPr/>
        </p:nvGrpSpPr>
        <p:grpSpPr>
          <a:xfrm>
            <a:off x="5259094" y="1731978"/>
            <a:ext cx="1616642" cy="2037010"/>
            <a:chOff x="614594" y="1504927"/>
            <a:chExt cx="1787809" cy="2252685"/>
          </a:xfrm>
        </p:grpSpPr>
        <p:sp>
          <p:nvSpPr>
            <p:cNvPr id="3351" name="Google Shape;3351;p107"/>
            <p:cNvSpPr/>
            <p:nvPr/>
          </p:nvSpPr>
          <p:spPr>
            <a:xfrm rot="8100000">
              <a:off x="876412" y="1766746"/>
              <a:ext cx="1264171" cy="1264169"/>
            </a:xfrm>
            <a:prstGeom prst="teardrop">
              <a:avLst>
                <a:gd fmla="val 100000" name="adj"/>
              </a:avLst>
            </a:prstGeom>
            <a:solidFill>
              <a:schemeClr val="accent1"/>
            </a:solidFill>
            <a:ln>
              <a:noFill/>
            </a:ln>
          </p:spPr>
          <p:txBody>
            <a:bodyPr anchorCtr="0" anchor="ctr" bIns="45700" lIns="91425" spcFirstLastPara="1" rIns="91425" wrap="square" tIns="45700">
              <a:noAutofit/>
            </a:bodyPr>
            <a:lstStyle/>
            <a:p>
              <a:pPr indent="0" lvl="0" marL="0" marR="0" rtl="0" algn="ctr">
                <a:lnSpc>
                  <a:spcPct val="90000"/>
                </a:lnSpc>
                <a:spcBef>
                  <a:spcPts val="0"/>
                </a:spcBef>
                <a:spcAft>
                  <a:spcPts val="0"/>
                </a:spcAft>
                <a:buClr>
                  <a:schemeClr val="dk1"/>
                </a:buClr>
                <a:buSzPts val="1200"/>
                <a:buFont typeface="Arial"/>
                <a:buNone/>
              </a:pPr>
              <a:r>
                <a:t/>
              </a:r>
              <a:endParaRPr b="0" i="0" sz="1200" u="none" cap="none" strike="noStrike">
                <a:solidFill>
                  <a:srgbClr val="FFFFFF"/>
                </a:solidFill>
                <a:latin typeface="Arial"/>
                <a:ea typeface="Arial"/>
                <a:cs typeface="Arial"/>
                <a:sym typeface="Arial"/>
              </a:endParaRPr>
            </a:p>
          </p:txBody>
        </p:sp>
        <p:sp>
          <p:nvSpPr>
            <p:cNvPr id="3352" name="Google Shape;3352;p107"/>
            <p:cNvSpPr/>
            <p:nvPr/>
          </p:nvSpPr>
          <p:spPr>
            <a:xfrm rot="8100000">
              <a:off x="939642" y="1919389"/>
              <a:ext cx="1264171" cy="1085335"/>
            </a:xfrm>
            <a:custGeom>
              <a:rect b="b" l="l" r="r" t="t"/>
              <a:pathLst>
                <a:path extrusionOk="0" h="926442" w="1079096">
                  <a:moveTo>
                    <a:pt x="158030" y="921066"/>
                  </a:moveTo>
                  <a:cubicBezTo>
                    <a:pt x="60391" y="823427"/>
                    <a:pt x="0" y="688540"/>
                    <a:pt x="0" y="539548"/>
                  </a:cubicBezTo>
                  <a:cubicBezTo>
                    <a:pt x="0" y="241564"/>
                    <a:pt x="241564" y="0"/>
                    <a:pt x="539548" y="0"/>
                  </a:cubicBezTo>
                  <a:lnTo>
                    <a:pt x="1079096" y="0"/>
                  </a:lnTo>
                  <a:lnTo>
                    <a:pt x="1079096" y="11892"/>
                  </a:lnTo>
                  <a:lnTo>
                    <a:pt x="164546" y="926442"/>
                  </a:lnTo>
                  <a:close/>
                </a:path>
              </a:pathLst>
            </a:custGeom>
            <a:solidFill>
              <a:schemeClr val="accent2"/>
            </a:solidFill>
            <a:ln>
              <a:noFill/>
            </a:ln>
          </p:spPr>
          <p:txBody>
            <a:bodyPr anchorCtr="0" anchor="ctr" bIns="45700" lIns="91425" spcFirstLastPara="1" rIns="91425" wrap="square" tIns="45700">
              <a:noAutofit/>
            </a:bodyPr>
            <a:lstStyle/>
            <a:p>
              <a:pPr indent="0" lvl="0" marL="0" marR="0" rtl="0" algn="ctr">
                <a:lnSpc>
                  <a:spcPct val="90000"/>
                </a:lnSpc>
                <a:spcBef>
                  <a:spcPts val="0"/>
                </a:spcBef>
                <a:spcAft>
                  <a:spcPts val="0"/>
                </a:spcAft>
                <a:buClr>
                  <a:schemeClr val="dk1"/>
                </a:buClr>
                <a:buSzPts val="1200"/>
                <a:buFont typeface="Arial"/>
                <a:buNone/>
              </a:pPr>
              <a:r>
                <a:t/>
              </a:r>
              <a:endParaRPr b="0" i="0" sz="1200" u="none" cap="none" strike="noStrike">
                <a:solidFill>
                  <a:srgbClr val="FFFFFF"/>
                </a:solidFill>
                <a:latin typeface="Arial"/>
                <a:ea typeface="Arial"/>
                <a:cs typeface="Arial"/>
                <a:sym typeface="Arial"/>
              </a:endParaRPr>
            </a:p>
          </p:txBody>
        </p:sp>
        <p:sp>
          <p:nvSpPr>
            <p:cNvPr id="3353" name="Google Shape;3353;p107"/>
            <p:cNvSpPr/>
            <p:nvPr/>
          </p:nvSpPr>
          <p:spPr>
            <a:xfrm>
              <a:off x="984986" y="1875316"/>
              <a:ext cx="1047014" cy="1047014"/>
            </a:xfrm>
            <a:prstGeom prst="ellipse">
              <a:avLst/>
            </a:prstGeom>
            <a:solidFill>
              <a:schemeClr val="lt1"/>
            </a:solidFill>
            <a:ln>
              <a:noFill/>
            </a:ln>
          </p:spPr>
          <p:txBody>
            <a:bodyPr anchorCtr="0" anchor="ctr" bIns="45700" lIns="91425" spcFirstLastPara="1" rIns="91425" wrap="square" tIns="45700">
              <a:noAutofit/>
            </a:bodyPr>
            <a:lstStyle/>
            <a:p>
              <a:pPr indent="0" lvl="0" marL="0" marR="0" rtl="0" algn="ctr">
                <a:lnSpc>
                  <a:spcPct val="90000"/>
                </a:lnSpc>
                <a:spcBef>
                  <a:spcPts val="0"/>
                </a:spcBef>
                <a:spcAft>
                  <a:spcPts val="0"/>
                </a:spcAft>
                <a:buClr>
                  <a:schemeClr val="dk1"/>
                </a:buClr>
                <a:buSzPts val="1200"/>
                <a:buFont typeface="Arial"/>
                <a:buNone/>
              </a:pPr>
              <a:r>
                <a:t/>
              </a:r>
              <a:endParaRPr b="0" i="0" sz="1200" u="none" cap="none" strike="noStrike">
                <a:solidFill>
                  <a:srgbClr val="FFFFFF"/>
                </a:solidFill>
                <a:latin typeface="Arial"/>
                <a:ea typeface="Arial"/>
                <a:cs typeface="Arial"/>
                <a:sym typeface="Arial"/>
              </a:endParaRPr>
            </a:p>
          </p:txBody>
        </p:sp>
        <p:sp>
          <p:nvSpPr>
            <p:cNvPr id="3354" name="Google Shape;3354;p107"/>
            <p:cNvSpPr/>
            <p:nvPr/>
          </p:nvSpPr>
          <p:spPr>
            <a:xfrm>
              <a:off x="1080003" y="1970746"/>
              <a:ext cx="856980" cy="856154"/>
            </a:xfrm>
            <a:prstGeom prst="rect">
              <a:avLst/>
            </a:prstGeom>
            <a:no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Arial"/>
                <a:buNone/>
              </a:pPr>
              <a:r>
                <a:t/>
              </a:r>
              <a:endParaRPr b="0" i="0" sz="1800" u="none" cap="none" strike="noStrike">
                <a:solidFill>
                  <a:srgbClr val="575757"/>
                </a:solidFill>
                <a:latin typeface="Arial"/>
                <a:ea typeface="Arial"/>
                <a:cs typeface="Arial"/>
                <a:sym typeface="Arial"/>
              </a:endParaRPr>
            </a:p>
          </p:txBody>
        </p:sp>
        <p:grpSp>
          <p:nvGrpSpPr>
            <p:cNvPr id="3355" name="Google Shape;3355;p107"/>
            <p:cNvGrpSpPr/>
            <p:nvPr/>
          </p:nvGrpSpPr>
          <p:grpSpPr>
            <a:xfrm>
              <a:off x="1362484" y="3465596"/>
              <a:ext cx="292018" cy="292016"/>
              <a:chOff x="1897688" y="2263380"/>
              <a:chExt cx="181330" cy="181329"/>
            </a:xfrm>
          </p:grpSpPr>
          <p:sp>
            <p:nvSpPr>
              <p:cNvPr id="3356" name="Google Shape;3356;p107"/>
              <p:cNvSpPr/>
              <p:nvPr/>
            </p:nvSpPr>
            <p:spPr>
              <a:xfrm>
                <a:off x="1897688" y="2263380"/>
                <a:ext cx="181330" cy="181329"/>
              </a:xfrm>
              <a:prstGeom prst="ellipse">
                <a:avLst/>
              </a:prstGeom>
              <a:solidFill>
                <a:srgbClr val="FFFFFF"/>
              </a:solidFill>
              <a:ln>
                <a:noFill/>
              </a:ln>
            </p:spPr>
            <p:txBody>
              <a:bodyPr anchorCtr="0" anchor="ctr" bIns="45700" lIns="91425" spcFirstLastPara="1" rIns="91425" wrap="square" tIns="45700">
                <a:noAutofit/>
              </a:bodyPr>
              <a:lstStyle/>
              <a:p>
                <a:pPr indent="0" lvl="0" marL="0" marR="0" rtl="0" algn="ctr">
                  <a:lnSpc>
                    <a:spcPct val="90000"/>
                  </a:lnSpc>
                  <a:spcBef>
                    <a:spcPts val="0"/>
                  </a:spcBef>
                  <a:spcAft>
                    <a:spcPts val="0"/>
                  </a:spcAft>
                  <a:buClr>
                    <a:schemeClr val="dk1"/>
                  </a:buClr>
                  <a:buSzPts val="1400"/>
                  <a:buFont typeface="Arial"/>
                  <a:buNone/>
                </a:pPr>
                <a:r>
                  <a:t/>
                </a:r>
                <a:endParaRPr b="0" i="0" sz="1400" u="none" cap="none" strike="noStrike">
                  <a:solidFill>
                    <a:srgbClr val="FFFFFF"/>
                  </a:solidFill>
                  <a:latin typeface="Arial"/>
                  <a:ea typeface="Arial"/>
                  <a:cs typeface="Arial"/>
                  <a:sym typeface="Arial"/>
                </a:endParaRPr>
              </a:p>
            </p:txBody>
          </p:sp>
          <p:sp>
            <p:nvSpPr>
              <p:cNvPr id="3357" name="Google Shape;3357;p107"/>
              <p:cNvSpPr/>
              <p:nvPr/>
            </p:nvSpPr>
            <p:spPr>
              <a:xfrm>
                <a:off x="1938464" y="2304154"/>
                <a:ext cx="99778" cy="99778"/>
              </a:xfrm>
              <a:prstGeom prst="ellipse">
                <a:avLst/>
              </a:prstGeom>
              <a:solidFill>
                <a:schemeClr val="accent1"/>
              </a:solidFill>
              <a:ln>
                <a:noFill/>
              </a:ln>
            </p:spPr>
            <p:txBody>
              <a:bodyPr anchorCtr="0" anchor="ctr" bIns="45700" lIns="91425" spcFirstLastPara="1" rIns="91425" wrap="square" tIns="45700">
                <a:noAutofit/>
              </a:bodyPr>
              <a:lstStyle/>
              <a:p>
                <a:pPr indent="0" lvl="0" marL="0" marR="0" rtl="0" algn="ctr">
                  <a:lnSpc>
                    <a:spcPct val="90000"/>
                  </a:lnSpc>
                  <a:spcBef>
                    <a:spcPts val="0"/>
                  </a:spcBef>
                  <a:spcAft>
                    <a:spcPts val="0"/>
                  </a:spcAft>
                  <a:buClr>
                    <a:schemeClr val="dk1"/>
                  </a:buClr>
                  <a:buSzPts val="1400"/>
                  <a:buFont typeface="Arial"/>
                  <a:buNone/>
                </a:pPr>
                <a:r>
                  <a:t/>
                </a:r>
                <a:endParaRPr b="0" i="0" sz="1400" u="none" cap="none" strike="noStrike">
                  <a:solidFill>
                    <a:srgbClr val="FFFFFF"/>
                  </a:solidFill>
                  <a:latin typeface="Arial"/>
                  <a:ea typeface="Arial"/>
                  <a:cs typeface="Arial"/>
                  <a:sym typeface="Arial"/>
                </a:endParaRPr>
              </a:p>
            </p:txBody>
          </p:sp>
        </p:grpSp>
        <p:pic>
          <p:nvPicPr>
            <p:cNvPr descr="Single gear with solid fill" id="3358" name="Google Shape;3358;p107"/>
            <p:cNvPicPr preferRelativeResize="0"/>
            <p:nvPr/>
          </p:nvPicPr>
          <p:blipFill rotWithShape="1">
            <a:blip r:embed="rId3">
              <a:alphaModFix/>
            </a:blip>
            <a:srcRect b="0" l="0" r="0" t="0"/>
            <a:stretch/>
          </p:blipFill>
          <p:spPr>
            <a:xfrm>
              <a:off x="1095290" y="1985620"/>
              <a:ext cx="826406" cy="826406"/>
            </a:xfrm>
            <a:prstGeom prst="rect">
              <a:avLst/>
            </a:prstGeom>
            <a:noFill/>
            <a:ln>
              <a:noFill/>
            </a:ln>
          </p:spPr>
        </p:pic>
      </p:grpSp>
      <p:sp>
        <p:nvSpPr>
          <p:cNvPr id="3359" name="Google Shape;3359;p107"/>
          <p:cNvSpPr txBox="1"/>
          <p:nvPr/>
        </p:nvSpPr>
        <p:spPr>
          <a:xfrm>
            <a:off x="914455" y="1547595"/>
            <a:ext cx="1287626" cy="307777"/>
          </a:xfrm>
          <a:prstGeom prst="rect">
            <a:avLst/>
          </a:prstGeom>
          <a:noFill/>
          <a:ln>
            <a:noFill/>
          </a:ln>
        </p:spPr>
        <p:txBody>
          <a:bodyPr anchorCtr="0" anchor="t" bIns="0" lIns="0" spcFirstLastPara="1" rIns="0" wrap="square" tIns="0">
            <a:spAutoFit/>
          </a:bodyPr>
          <a:lstStyle/>
          <a:p>
            <a:pPr indent="0" lvl="0" marL="0" marR="0" rtl="0" algn="ctr">
              <a:spcBef>
                <a:spcPts val="0"/>
              </a:spcBef>
              <a:spcAft>
                <a:spcPts val="0"/>
              </a:spcAft>
              <a:buNone/>
            </a:pPr>
            <a:r>
              <a:rPr b="1" lang="en-US" sz="2000">
                <a:solidFill>
                  <a:schemeClr val="dk1"/>
                </a:solidFill>
                <a:latin typeface="Arial"/>
                <a:ea typeface="Arial"/>
                <a:cs typeface="Arial"/>
                <a:sym typeface="Arial"/>
              </a:rPr>
              <a:t>Year</a:t>
            </a:r>
            <a:endParaRPr/>
          </a:p>
        </p:txBody>
      </p:sp>
      <p:sp>
        <p:nvSpPr>
          <p:cNvPr id="3360" name="Google Shape;3360;p107"/>
          <p:cNvSpPr txBox="1"/>
          <p:nvPr/>
        </p:nvSpPr>
        <p:spPr>
          <a:xfrm>
            <a:off x="3183322" y="1547595"/>
            <a:ext cx="1287626" cy="307777"/>
          </a:xfrm>
          <a:prstGeom prst="rect">
            <a:avLst/>
          </a:prstGeom>
          <a:noFill/>
          <a:ln>
            <a:noFill/>
          </a:ln>
        </p:spPr>
        <p:txBody>
          <a:bodyPr anchorCtr="0" anchor="t" bIns="0" lIns="0" spcFirstLastPara="1" rIns="0" wrap="square" tIns="0">
            <a:spAutoFit/>
          </a:bodyPr>
          <a:lstStyle/>
          <a:p>
            <a:pPr indent="0" lvl="0" marL="0" marR="0" rtl="0" algn="ctr">
              <a:spcBef>
                <a:spcPts val="0"/>
              </a:spcBef>
              <a:spcAft>
                <a:spcPts val="0"/>
              </a:spcAft>
              <a:buNone/>
            </a:pPr>
            <a:r>
              <a:rPr b="1" lang="en-US" sz="2000">
                <a:solidFill>
                  <a:schemeClr val="dk1"/>
                </a:solidFill>
                <a:latin typeface="Arial"/>
                <a:ea typeface="Arial"/>
                <a:cs typeface="Arial"/>
                <a:sym typeface="Arial"/>
              </a:rPr>
              <a:t>Year</a:t>
            </a:r>
            <a:endParaRPr/>
          </a:p>
        </p:txBody>
      </p:sp>
      <p:sp>
        <p:nvSpPr>
          <p:cNvPr id="3361" name="Google Shape;3361;p107"/>
          <p:cNvSpPr txBox="1"/>
          <p:nvPr/>
        </p:nvSpPr>
        <p:spPr>
          <a:xfrm>
            <a:off x="5452189" y="1547595"/>
            <a:ext cx="1287626" cy="307777"/>
          </a:xfrm>
          <a:prstGeom prst="rect">
            <a:avLst/>
          </a:prstGeom>
          <a:noFill/>
          <a:ln>
            <a:noFill/>
          </a:ln>
        </p:spPr>
        <p:txBody>
          <a:bodyPr anchorCtr="0" anchor="t" bIns="0" lIns="0" spcFirstLastPara="1" rIns="0" wrap="square" tIns="0">
            <a:spAutoFit/>
          </a:bodyPr>
          <a:lstStyle/>
          <a:p>
            <a:pPr indent="0" lvl="0" marL="0" marR="0" rtl="0" algn="ctr">
              <a:spcBef>
                <a:spcPts val="0"/>
              </a:spcBef>
              <a:spcAft>
                <a:spcPts val="0"/>
              </a:spcAft>
              <a:buNone/>
            </a:pPr>
            <a:r>
              <a:rPr b="1" lang="en-US" sz="2000">
                <a:solidFill>
                  <a:schemeClr val="dk1"/>
                </a:solidFill>
                <a:latin typeface="Arial"/>
                <a:ea typeface="Arial"/>
                <a:cs typeface="Arial"/>
                <a:sym typeface="Arial"/>
              </a:rPr>
              <a:t>Year</a:t>
            </a:r>
            <a:endParaRPr/>
          </a:p>
        </p:txBody>
      </p:sp>
      <p:grpSp>
        <p:nvGrpSpPr>
          <p:cNvPr id="3362" name="Google Shape;3362;p107"/>
          <p:cNvGrpSpPr/>
          <p:nvPr/>
        </p:nvGrpSpPr>
        <p:grpSpPr>
          <a:xfrm>
            <a:off x="7527961" y="1731978"/>
            <a:ext cx="1616642" cy="2037010"/>
            <a:chOff x="614594" y="1504927"/>
            <a:chExt cx="1787809" cy="2252685"/>
          </a:xfrm>
        </p:grpSpPr>
        <p:sp>
          <p:nvSpPr>
            <p:cNvPr id="3363" name="Google Shape;3363;p107"/>
            <p:cNvSpPr/>
            <p:nvPr/>
          </p:nvSpPr>
          <p:spPr>
            <a:xfrm rot="8100000">
              <a:off x="876412" y="1766746"/>
              <a:ext cx="1264171" cy="1264169"/>
            </a:xfrm>
            <a:prstGeom prst="teardrop">
              <a:avLst>
                <a:gd fmla="val 100000" name="adj"/>
              </a:avLst>
            </a:prstGeom>
            <a:solidFill>
              <a:schemeClr val="accent1"/>
            </a:solidFill>
            <a:ln>
              <a:noFill/>
            </a:ln>
          </p:spPr>
          <p:txBody>
            <a:bodyPr anchorCtr="0" anchor="ctr" bIns="45700" lIns="91425" spcFirstLastPara="1" rIns="91425" wrap="square" tIns="45700">
              <a:noAutofit/>
            </a:bodyPr>
            <a:lstStyle/>
            <a:p>
              <a:pPr indent="0" lvl="0" marL="0" marR="0" rtl="0" algn="ctr">
                <a:lnSpc>
                  <a:spcPct val="90000"/>
                </a:lnSpc>
                <a:spcBef>
                  <a:spcPts val="0"/>
                </a:spcBef>
                <a:spcAft>
                  <a:spcPts val="0"/>
                </a:spcAft>
                <a:buClr>
                  <a:schemeClr val="dk1"/>
                </a:buClr>
                <a:buSzPts val="1200"/>
                <a:buFont typeface="Arial"/>
                <a:buNone/>
              </a:pPr>
              <a:r>
                <a:t/>
              </a:r>
              <a:endParaRPr b="0" i="0" sz="1200" u="none" cap="none" strike="noStrike">
                <a:solidFill>
                  <a:srgbClr val="FFFFFF"/>
                </a:solidFill>
                <a:latin typeface="Arial"/>
                <a:ea typeface="Arial"/>
                <a:cs typeface="Arial"/>
                <a:sym typeface="Arial"/>
              </a:endParaRPr>
            </a:p>
          </p:txBody>
        </p:sp>
        <p:sp>
          <p:nvSpPr>
            <p:cNvPr id="3364" name="Google Shape;3364;p107"/>
            <p:cNvSpPr/>
            <p:nvPr/>
          </p:nvSpPr>
          <p:spPr>
            <a:xfrm rot="8100000">
              <a:off x="939642" y="1919389"/>
              <a:ext cx="1264171" cy="1085335"/>
            </a:xfrm>
            <a:custGeom>
              <a:rect b="b" l="l" r="r" t="t"/>
              <a:pathLst>
                <a:path extrusionOk="0" h="926442" w="1079096">
                  <a:moveTo>
                    <a:pt x="158030" y="921066"/>
                  </a:moveTo>
                  <a:cubicBezTo>
                    <a:pt x="60391" y="823427"/>
                    <a:pt x="0" y="688540"/>
                    <a:pt x="0" y="539548"/>
                  </a:cubicBezTo>
                  <a:cubicBezTo>
                    <a:pt x="0" y="241564"/>
                    <a:pt x="241564" y="0"/>
                    <a:pt x="539548" y="0"/>
                  </a:cubicBezTo>
                  <a:lnTo>
                    <a:pt x="1079096" y="0"/>
                  </a:lnTo>
                  <a:lnTo>
                    <a:pt x="1079096" y="11892"/>
                  </a:lnTo>
                  <a:lnTo>
                    <a:pt x="164546" y="926442"/>
                  </a:lnTo>
                  <a:close/>
                </a:path>
              </a:pathLst>
            </a:custGeom>
            <a:solidFill>
              <a:schemeClr val="accent2"/>
            </a:solidFill>
            <a:ln>
              <a:noFill/>
            </a:ln>
          </p:spPr>
          <p:txBody>
            <a:bodyPr anchorCtr="0" anchor="ctr" bIns="45700" lIns="91425" spcFirstLastPara="1" rIns="91425" wrap="square" tIns="45700">
              <a:noAutofit/>
            </a:bodyPr>
            <a:lstStyle/>
            <a:p>
              <a:pPr indent="0" lvl="0" marL="0" marR="0" rtl="0" algn="ctr">
                <a:lnSpc>
                  <a:spcPct val="90000"/>
                </a:lnSpc>
                <a:spcBef>
                  <a:spcPts val="0"/>
                </a:spcBef>
                <a:spcAft>
                  <a:spcPts val="0"/>
                </a:spcAft>
                <a:buClr>
                  <a:schemeClr val="dk1"/>
                </a:buClr>
                <a:buSzPts val="1200"/>
                <a:buFont typeface="Arial"/>
                <a:buNone/>
              </a:pPr>
              <a:r>
                <a:t/>
              </a:r>
              <a:endParaRPr b="0" i="0" sz="1200" u="none" cap="none" strike="noStrike">
                <a:solidFill>
                  <a:srgbClr val="FFFFFF"/>
                </a:solidFill>
                <a:latin typeface="Arial"/>
                <a:ea typeface="Arial"/>
                <a:cs typeface="Arial"/>
                <a:sym typeface="Arial"/>
              </a:endParaRPr>
            </a:p>
          </p:txBody>
        </p:sp>
        <p:sp>
          <p:nvSpPr>
            <p:cNvPr id="3365" name="Google Shape;3365;p107"/>
            <p:cNvSpPr/>
            <p:nvPr/>
          </p:nvSpPr>
          <p:spPr>
            <a:xfrm>
              <a:off x="984986" y="1875316"/>
              <a:ext cx="1047014" cy="1047014"/>
            </a:xfrm>
            <a:prstGeom prst="ellipse">
              <a:avLst/>
            </a:prstGeom>
            <a:solidFill>
              <a:schemeClr val="lt1"/>
            </a:solidFill>
            <a:ln>
              <a:noFill/>
            </a:ln>
          </p:spPr>
          <p:txBody>
            <a:bodyPr anchorCtr="0" anchor="ctr" bIns="45700" lIns="91425" spcFirstLastPara="1" rIns="91425" wrap="square" tIns="45700">
              <a:noAutofit/>
            </a:bodyPr>
            <a:lstStyle/>
            <a:p>
              <a:pPr indent="0" lvl="0" marL="0" marR="0" rtl="0" algn="ctr">
                <a:lnSpc>
                  <a:spcPct val="90000"/>
                </a:lnSpc>
                <a:spcBef>
                  <a:spcPts val="0"/>
                </a:spcBef>
                <a:spcAft>
                  <a:spcPts val="0"/>
                </a:spcAft>
                <a:buClr>
                  <a:schemeClr val="dk1"/>
                </a:buClr>
                <a:buSzPts val="1200"/>
                <a:buFont typeface="Arial"/>
                <a:buNone/>
              </a:pPr>
              <a:r>
                <a:t/>
              </a:r>
              <a:endParaRPr b="0" i="0" sz="1200" u="none" cap="none" strike="noStrike">
                <a:solidFill>
                  <a:srgbClr val="FFFFFF"/>
                </a:solidFill>
                <a:latin typeface="Arial"/>
                <a:ea typeface="Arial"/>
                <a:cs typeface="Arial"/>
                <a:sym typeface="Arial"/>
              </a:endParaRPr>
            </a:p>
          </p:txBody>
        </p:sp>
        <p:sp>
          <p:nvSpPr>
            <p:cNvPr id="3366" name="Google Shape;3366;p107"/>
            <p:cNvSpPr/>
            <p:nvPr/>
          </p:nvSpPr>
          <p:spPr>
            <a:xfrm>
              <a:off x="1080003" y="1970746"/>
              <a:ext cx="856980" cy="856154"/>
            </a:xfrm>
            <a:prstGeom prst="rect">
              <a:avLst/>
            </a:prstGeom>
            <a:no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Arial"/>
                <a:buNone/>
              </a:pPr>
              <a:r>
                <a:t/>
              </a:r>
              <a:endParaRPr b="0" i="0" sz="1800" u="none" cap="none" strike="noStrike">
                <a:solidFill>
                  <a:srgbClr val="575757"/>
                </a:solidFill>
                <a:latin typeface="Arial"/>
                <a:ea typeface="Arial"/>
                <a:cs typeface="Arial"/>
                <a:sym typeface="Arial"/>
              </a:endParaRPr>
            </a:p>
          </p:txBody>
        </p:sp>
        <p:grpSp>
          <p:nvGrpSpPr>
            <p:cNvPr id="3367" name="Google Shape;3367;p107"/>
            <p:cNvGrpSpPr/>
            <p:nvPr/>
          </p:nvGrpSpPr>
          <p:grpSpPr>
            <a:xfrm>
              <a:off x="1362484" y="3465596"/>
              <a:ext cx="292018" cy="292016"/>
              <a:chOff x="1897688" y="2263380"/>
              <a:chExt cx="181330" cy="181329"/>
            </a:xfrm>
          </p:grpSpPr>
          <p:sp>
            <p:nvSpPr>
              <p:cNvPr id="3368" name="Google Shape;3368;p107"/>
              <p:cNvSpPr/>
              <p:nvPr/>
            </p:nvSpPr>
            <p:spPr>
              <a:xfrm>
                <a:off x="1897688" y="2263380"/>
                <a:ext cx="181330" cy="181329"/>
              </a:xfrm>
              <a:prstGeom prst="ellipse">
                <a:avLst/>
              </a:prstGeom>
              <a:solidFill>
                <a:srgbClr val="FFFFFF"/>
              </a:solidFill>
              <a:ln>
                <a:noFill/>
              </a:ln>
            </p:spPr>
            <p:txBody>
              <a:bodyPr anchorCtr="0" anchor="ctr" bIns="45700" lIns="91425" spcFirstLastPara="1" rIns="91425" wrap="square" tIns="45700">
                <a:noAutofit/>
              </a:bodyPr>
              <a:lstStyle/>
              <a:p>
                <a:pPr indent="0" lvl="0" marL="0" marR="0" rtl="0" algn="ctr">
                  <a:lnSpc>
                    <a:spcPct val="90000"/>
                  </a:lnSpc>
                  <a:spcBef>
                    <a:spcPts val="0"/>
                  </a:spcBef>
                  <a:spcAft>
                    <a:spcPts val="0"/>
                  </a:spcAft>
                  <a:buClr>
                    <a:schemeClr val="dk1"/>
                  </a:buClr>
                  <a:buSzPts val="1400"/>
                  <a:buFont typeface="Arial"/>
                  <a:buNone/>
                </a:pPr>
                <a:r>
                  <a:t/>
                </a:r>
                <a:endParaRPr b="0" i="0" sz="1400" u="none" cap="none" strike="noStrike">
                  <a:solidFill>
                    <a:srgbClr val="FFFFFF"/>
                  </a:solidFill>
                  <a:latin typeface="Arial"/>
                  <a:ea typeface="Arial"/>
                  <a:cs typeface="Arial"/>
                  <a:sym typeface="Arial"/>
                </a:endParaRPr>
              </a:p>
            </p:txBody>
          </p:sp>
          <p:sp>
            <p:nvSpPr>
              <p:cNvPr id="3369" name="Google Shape;3369;p107"/>
              <p:cNvSpPr/>
              <p:nvPr/>
            </p:nvSpPr>
            <p:spPr>
              <a:xfrm>
                <a:off x="1938464" y="2304154"/>
                <a:ext cx="99778" cy="99778"/>
              </a:xfrm>
              <a:prstGeom prst="ellipse">
                <a:avLst/>
              </a:prstGeom>
              <a:solidFill>
                <a:schemeClr val="accent1"/>
              </a:solidFill>
              <a:ln>
                <a:noFill/>
              </a:ln>
            </p:spPr>
            <p:txBody>
              <a:bodyPr anchorCtr="0" anchor="ctr" bIns="45700" lIns="91425" spcFirstLastPara="1" rIns="91425" wrap="square" tIns="45700">
                <a:noAutofit/>
              </a:bodyPr>
              <a:lstStyle/>
              <a:p>
                <a:pPr indent="0" lvl="0" marL="0" marR="0" rtl="0" algn="ctr">
                  <a:lnSpc>
                    <a:spcPct val="90000"/>
                  </a:lnSpc>
                  <a:spcBef>
                    <a:spcPts val="0"/>
                  </a:spcBef>
                  <a:spcAft>
                    <a:spcPts val="0"/>
                  </a:spcAft>
                  <a:buClr>
                    <a:schemeClr val="dk1"/>
                  </a:buClr>
                  <a:buSzPts val="1400"/>
                  <a:buFont typeface="Arial"/>
                  <a:buNone/>
                </a:pPr>
                <a:r>
                  <a:t/>
                </a:r>
                <a:endParaRPr b="0" i="0" sz="1400" u="none" cap="none" strike="noStrike">
                  <a:solidFill>
                    <a:srgbClr val="FFFFFF"/>
                  </a:solidFill>
                  <a:latin typeface="Arial"/>
                  <a:ea typeface="Arial"/>
                  <a:cs typeface="Arial"/>
                  <a:sym typeface="Arial"/>
                </a:endParaRPr>
              </a:p>
            </p:txBody>
          </p:sp>
        </p:grpSp>
        <p:pic>
          <p:nvPicPr>
            <p:cNvPr descr="Single gear with solid fill" id="3370" name="Google Shape;3370;p107"/>
            <p:cNvPicPr preferRelativeResize="0"/>
            <p:nvPr/>
          </p:nvPicPr>
          <p:blipFill rotWithShape="1">
            <a:blip r:embed="rId3">
              <a:alphaModFix/>
            </a:blip>
            <a:srcRect b="0" l="0" r="0" t="0"/>
            <a:stretch/>
          </p:blipFill>
          <p:spPr>
            <a:xfrm>
              <a:off x="1095290" y="1985620"/>
              <a:ext cx="826406" cy="826406"/>
            </a:xfrm>
            <a:prstGeom prst="rect">
              <a:avLst/>
            </a:prstGeom>
            <a:noFill/>
            <a:ln>
              <a:noFill/>
            </a:ln>
          </p:spPr>
        </p:pic>
      </p:grpSp>
      <p:sp>
        <p:nvSpPr>
          <p:cNvPr id="3371" name="Google Shape;3371;p107"/>
          <p:cNvSpPr txBox="1"/>
          <p:nvPr/>
        </p:nvSpPr>
        <p:spPr>
          <a:xfrm>
            <a:off x="7721056" y="1547595"/>
            <a:ext cx="1287626" cy="307777"/>
          </a:xfrm>
          <a:prstGeom prst="rect">
            <a:avLst/>
          </a:prstGeom>
          <a:noFill/>
          <a:ln>
            <a:noFill/>
          </a:ln>
        </p:spPr>
        <p:txBody>
          <a:bodyPr anchorCtr="0" anchor="t" bIns="0" lIns="0" spcFirstLastPara="1" rIns="0" wrap="square" tIns="0">
            <a:spAutoFit/>
          </a:bodyPr>
          <a:lstStyle/>
          <a:p>
            <a:pPr indent="0" lvl="0" marL="0" marR="0" rtl="0" algn="ctr">
              <a:spcBef>
                <a:spcPts val="0"/>
              </a:spcBef>
              <a:spcAft>
                <a:spcPts val="0"/>
              </a:spcAft>
              <a:buNone/>
            </a:pPr>
            <a:r>
              <a:rPr b="1" lang="en-US" sz="2000">
                <a:solidFill>
                  <a:schemeClr val="dk1"/>
                </a:solidFill>
                <a:latin typeface="Arial"/>
                <a:ea typeface="Arial"/>
                <a:cs typeface="Arial"/>
                <a:sym typeface="Arial"/>
              </a:rPr>
              <a:t>Year</a:t>
            </a:r>
            <a:endParaRPr/>
          </a:p>
        </p:txBody>
      </p:sp>
      <p:sp>
        <p:nvSpPr>
          <p:cNvPr id="3372" name="Google Shape;3372;p107"/>
          <p:cNvSpPr txBox="1"/>
          <p:nvPr/>
        </p:nvSpPr>
        <p:spPr>
          <a:xfrm>
            <a:off x="571021" y="4398623"/>
            <a:ext cx="1974494" cy="1723549"/>
          </a:xfrm>
          <a:prstGeom prst="rect">
            <a:avLst/>
          </a:prstGeom>
          <a:noFill/>
          <a:ln>
            <a:noFill/>
          </a:ln>
        </p:spPr>
        <p:txBody>
          <a:bodyPr anchorCtr="0" anchor="t" bIns="0" lIns="0" spcFirstLastPara="1" rIns="0" wrap="square" tIns="0">
            <a:normAutofit fontScale="85000" lnSpcReduction="20000"/>
          </a:bodyPr>
          <a:lstStyle/>
          <a:p>
            <a:pPr indent="0" lvl="0" marL="0" marR="0" rtl="0" algn="ctr">
              <a:spcBef>
                <a:spcPts val="0"/>
              </a:spcBef>
              <a:spcAft>
                <a:spcPts val="0"/>
              </a:spcAft>
              <a:buNone/>
            </a:pPr>
            <a:r>
              <a:rPr lang="en-US" sz="1600">
                <a:solidFill>
                  <a:schemeClr val="dk1"/>
                </a:solidFill>
                <a:latin typeface="Arial"/>
                <a:ea typeface="Arial"/>
                <a:cs typeface="Arial"/>
                <a:sym typeface="Arial"/>
              </a:rPr>
              <a:t>Lorem ipsum dolor sit amet, consectetur adipiscing elit. Curabitur purus dui, euismod quis placerat eget, venenatis nec nibh. Mauris sit amet mollis enim. Donec cursus sagittis bibendum. </a:t>
            </a:r>
            <a:endParaRPr/>
          </a:p>
        </p:txBody>
      </p:sp>
      <p:sp>
        <p:nvSpPr>
          <p:cNvPr id="3373" name="Google Shape;3373;p107"/>
          <p:cNvSpPr txBox="1"/>
          <p:nvPr/>
        </p:nvSpPr>
        <p:spPr>
          <a:xfrm>
            <a:off x="571021" y="4046198"/>
            <a:ext cx="1974494" cy="307777"/>
          </a:xfrm>
          <a:prstGeom prst="rect">
            <a:avLst/>
          </a:prstGeom>
          <a:noFill/>
          <a:ln>
            <a:noFill/>
          </a:ln>
        </p:spPr>
        <p:txBody>
          <a:bodyPr anchorCtr="0" anchor="b" bIns="0" lIns="0" spcFirstLastPara="1" rIns="0" wrap="square" tIns="0">
            <a:normAutofit/>
          </a:bodyPr>
          <a:lstStyle/>
          <a:p>
            <a:pPr indent="0" lvl="0" marL="0" marR="0" rtl="0" algn="ctr">
              <a:spcBef>
                <a:spcPts val="0"/>
              </a:spcBef>
              <a:spcAft>
                <a:spcPts val="0"/>
              </a:spcAft>
              <a:buNone/>
            </a:pPr>
            <a:r>
              <a:rPr lang="en-US" sz="1800">
                <a:solidFill>
                  <a:schemeClr val="accent1"/>
                </a:solidFill>
                <a:latin typeface="Arial"/>
                <a:ea typeface="Arial"/>
                <a:cs typeface="Arial"/>
                <a:sym typeface="Arial"/>
              </a:rPr>
              <a:t>Header</a:t>
            </a:r>
            <a:endParaRPr/>
          </a:p>
        </p:txBody>
      </p:sp>
      <p:sp>
        <p:nvSpPr>
          <p:cNvPr id="3374" name="Google Shape;3374;p107"/>
          <p:cNvSpPr txBox="1"/>
          <p:nvPr/>
        </p:nvSpPr>
        <p:spPr>
          <a:xfrm>
            <a:off x="2839888" y="4398623"/>
            <a:ext cx="1974494" cy="1723549"/>
          </a:xfrm>
          <a:prstGeom prst="rect">
            <a:avLst/>
          </a:prstGeom>
          <a:noFill/>
          <a:ln>
            <a:noFill/>
          </a:ln>
        </p:spPr>
        <p:txBody>
          <a:bodyPr anchorCtr="0" anchor="t" bIns="0" lIns="0" spcFirstLastPara="1" rIns="0" wrap="square" tIns="0">
            <a:normAutofit fontScale="85000" lnSpcReduction="20000"/>
          </a:bodyPr>
          <a:lstStyle/>
          <a:p>
            <a:pPr indent="0" lvl="0" marL="0" marR="0" rtl="0" algn="ctr">
              <a:spcBef>
                <a:spcPts val="0"/>
              </a:spcBef>
              <a:spcAft>
                <a:spcPts val="0"/>
              </a:spcAft>
              <a:buNone/>
            </a:pPr>
            <a:r>
              <a:rPr lang="en-US" sz="1600">
                <a:solidFill>
                  <a:schemeClr val="dk1"/>
                </a:solidFill>
                <a:latin typeface="Arial"/>
                <a:ea typeface="Arial"/>
                <a:cs typeface="Arial"/>
                <a:sym typeface="Arial"/>
              </a:rPr>
              <a:t>Lorem ipsum dolor sit amet, consectetur adipiscing elit. Curabitur purus dui, euismod quis placerat eget, venenatis nec nibh. Mauris sit amet mollis enim. Donec cursus sagittis bibendum. </a:t>
            </a:r>
            <a:endParaRPr/>
          </a:p>
        </p:txBody>
      </p:sp>
      <p:sp>
        <p:nvSpPr>
          <p:cNvPr id="3375" name="Google Shape;3375;p107"/>
          <p:cNvSpPr txBox="1"/>
          <p:nvPr/>
        </p:nvSpPr>
        <p:spPr>
          <a:xfrm>
            <a:off x="2839888" y="4046198"/>
            <a:ext cx="1974494" cy="307777"/>
          </a:xfrm>
          <a:prstGeom prst="rect">
            <a:avLst/>
          </a:prstGeom>
          <a:noFill/>
          <a:ln>
            <a:noFill/>
          </a:ln>
        </p:spPr>
        <p:txBody>
          <a:bodyPr anchorCtr="0" anchor="b" bIns="0" lIns="0" spcFirstLastPara="1" rIns="0" wrap="square" tIns="0">
            <a:normAutofit/>
          </a:bodyPr>
          <a:lstStyle/>
          <a:p>
            <a:pPr indent="0" lvl="0" marL="0" marR="0" rtl="0" algn="ctr">
              <a:spcBef>
                <a:spcPts val="0"/>
              </a:spcBef>
              <a:spcAft>
                <a:spcPts val="0"/>
              </a:spcAft>
              <a:buNone/>
            </a:pPr>
            <a:r>
              <a:rPr lang="en-US" sz="1800">
                <a:solidFill>
                  <a:schemeClr val="accent1"/>
                </a:solidFill>
                <a:latin typeface="Arial"/>
                <a:ea typeface="Arial"/>
                <a:cs typeface="Arial"/>
                <a:sym typeface="Arial"/>
              </a:rPr>
              <a:t>Header</a:t>
            </a:r>
            <a:endParaRPr/>
          </a:p>
        </p:txBody>
      </p:sp>
      <p:sp>
        <p:nvSpPr>
          <p:cNvPr id="3376" name="Google Shape;3376;p107"/>
          <p:cNvSpPr txBox="1"/>
          <p:nvPr/>
        </p:nvSpPr>
        <p:spPr>
          <a:xfrm>
            <a:off x="5108755" y="4398623"/>
            <a:ext cx="1974494" cy="1723549"/>
          </a:xfrm>
          <a:prstGeom prst="rect">
            <a:avLst/>
          </a:prstGeom>
          <a:noFill/>
          <a:ln>
            <a:noFill/>
          </a:ln>
        </p:spPr>
        <p:txBody>
          <a:bodyPr anchorCtr="0" anchor="t" bIns="0" lIns="0" spcFirstLastPara="1" rIns="0" wrap="square" tIns="0">
            <a:normAutofit fontScale="85000" lnSpcReduction="20000"/>
          </a:bodyPr>
          <a:lstStyle/>
          <a:p>
            <a:pPr indent="0" lvl="0" marL="0" marR="0" rtl="0" algn="ctr">
              <a:spcBef>
                <a:spcPts val="0"/>
              </a:spcBef>
              <a:spcAft>
                <a:spcPts val="0"/>
              </a:spcAft>
              <a:buNone/>
            </a:pPr>
            <a:r>
              <a:rPr lang="en-US" sz="1600">
                <a:solidFill>
                  <a:schemeClr val="dk1"/>
                </a:solidFill>
                <a:latin typeface="Arial"/>
                <a:ea typeface="Arial"/>
                <a:cs typeface="Arial"/>
                <a:sym typeface="Arial"/>
              </a:rPr>
              <a:t>Lorem ipsum dolor sit amet, consectetur adipiscing elit. Curabitur purus dui, euismod quis placerat eget, venenatis nec nibh. Mauris sit amet mollis enim. Donec cursus sagittis bibendum. </a:t>
            </a:r>
            <a:endParaRPr/>
          </a:p>
        </p:txBody>
      </p:sp>
      <p:sp>
        <p:nvSpPr>
          <p:cNvPr id="3377" name="Google Shape;3377;p107"/>
          <p:cNvSpPr txBox="1"/>
          <p:nvPr/>
        </p:nvSpPr>
        <p:spPr>
          <a:xfrm>
            <a:off x="5108755" y="4046198"/>
            <a:ext cx="1974494" cy="307777"/>
          </a:xfrm>
          <a:prstGeom prst="rect">
            <a:avLst/>
          </a:prstGeom>
          <a:noFill/>
          <a:ln>
            <a:noFill/>
          </a:ln>
        </p:spPr>
        <p:txBody>
          <a:bodyPr anchorCtr="0" anchor="b" bIns="0" lIns="0" spcFirstLastPara="1" rIns="0" wrap="square" tIns="0">
            <a:normAutofit/>
          </a:bodyPr>
          <a:lstStyle/>
          <a:p>
            <a:pPr indent="0" lvl="0" marL="0" marR="0" rtl="0" algn="ctr">
              <a:spcBef>
                <a:spcPts val="0"/>
              </a:spcBef>
              <a:spcAft>
                <a:spcPts val="0"/>
              </a:spcAft>
              <a:buNone/>
            </a:pPr>
            <a:r>
              <a:rPr lang="en-US" sz="1800">
                <a:solidFill>
                  <a:schemeClr val="accent1"/>
                </a:solidFill>
                <a:latin typeface="Arial"/>
                <a:ea typeface="Arial"/>
                <a:cs typeface="Arial"/>
                <a:sym typeface="Arial"/>
              </a:rPr>
              <a:t>Header</a:t>
            </a:r>
            <a:endParaRPr/>
          </a:p>
        </p:txBody>
      </p:sp>
      <p:sp>
        <p:nvSpPr>
          <p:cNvPr id="3378" name="Google Shape;3378;p107"/>
          <p:cNvSpPr txBox="1"/>
          <p:nvPr/>
        </p:nvSpPr>
        <p:spPr>
          <a:xfrm>
            <a:off x="7377622" y="4398623"/>
            <a:ext cx="1974494" cy="1723549"/>
          </a:xfrm>
          <a:prstGeom prst="rect">
            <a:avLst/>
          </a:prstGeom>
          <a:noFill/>
          <a:ln>
            <a:noFill/>
          </a:ln>
        </p:spPr>
        <p:txBody>
          <a:bodyPr anchorCtr="0" anchor="t" bIns="0" lIns="0" spcFirstLastPara="1" rIns="0" wrap="square" tIns="0">
            <a:normAutofit fontScale="85000" lnSpcReduction="20000"/>
          </a:bodyPr>
          <a:lstStyle/>
          <a:p>
            <a:pPr indent="0" lvl="0" marL="0" marR="0" rtl="0" algn="ctr">
              <a:spcBef>
                <a:spcPts val="0"/>
              </a:spcBef>
              <a:spcAft>
                <a:spcPts val="0"/>
              </a:spcAft>
              <a:buNone/>
            </a:pPr>
            <a:r>
              <a:rPr lang="en-US" sz="1600">
                <a:solidFill>
                  <a:schemeClr val="dk1"/>
                </a:solidFill>
                <a:latin typeface="Arial"/>
                <a:ea typeface="Arial"/>
                <a:cs typeface="Arial"/>
                <a:sym typeface="Arial"/>
              </a:rPr>
              <a:t>Lorem ipsum dolor sit amet, consectetur adipiscing elit. Curabitur purus dui, euismod quis placerat eget, venenatis nec nibh. Mauris sit amet mollis enim. Donec cursus sagittis bibendum. </a:t>
            </a:r>
            <a:endParaRPr/>
          </a:p>
        </p:txBody>
      </p:sp>
      <p:sp>
        <p:nvSpPr>
          <p:cNvPr id="3379" name="Google Shape;3379;p107"/>
          <p:cNvSpPr txBox="1"/>
          <p:nvPr/>
        </p:nvSpPr>
        <p:spPr>
          <a:xfrm>
            <a:off x="7377622" y="4046198"/>
            <a:ext cx="1974494" cy="307777"/>
          </a:xfrm>
          <a:prstGeom prst="rect">
            <a:avLst/>
          </a:prstGeom>
          <a:noFill/>
          <a:ln>
            <a:noFill/>
          </a:ln>
        </p:spPr>
        <p:txBody>
          <a:bodyPr anchorCtr="0" anchor="b" bIns="0" lIns="0" spcFirstLastPara="1" rIns="0" wrap="square" tIns="0">
            <a:normAutofit/>
          </a:bodyPr>
          <a:lstStyle/>
          <a:p>
            <a:pPr indent="0" lvl="0" marL="0" marR="0" rtl="0" algn="ctr">
              <a:spcBef>
                <a:spcPts val="0"/>
              </a:spcBef>
              <a:spcAft>
                <a:spcPts val="0"/>
              </a:spcAft>
              <a:buNone/>
            </a:pPr>
            <a:r>
              <a:rPr lang="en-US" sz="1800">
                <a:solidFill>
                  <a:schemeClr val="accent1"/>
                </a:solidFill>
                <a:latin typeface="Arial"/>
                <a:ea typeface="Arial"/>
                <a:cs typeface="Arial"/>
                <a:sym typeface="Arial"/>
              </a:rPr>
              <a:t>Header</a:t>
            </a:r>
            <a:endParaRPr/>
          </a:p>
        </p:txBody>
      </p:sp>
      <p:sp>
        <p:nvSpPr>
          <p:cNvPr id="3380" name="Google Shape;3380;p107"/>
          <p:cNvSpPr txBox="1"/>
          <p:nvPr/>
        </p:nvSpPr>
        <p:spPr>
          <a:xfrm>
            <a:off x="9646488" y="4398623"/>
            <a:ext cx="1974494" cy="1723549"/>
          </a:xfrm>
          <a:prstGeom prst="rect">
            <a:avLst/>
          </a:prstGeom>
          <a:noFill/>
          <a:ln>
            <a:noFill/>
          </a:ln>
        </p:spPr>
        <p:txBody>
          <a:bodyPr anchorCtr="0" anchor="t" bIns="0" lIns="0" spcFirstLastPara="1" rIns="0" wrap="square" tIns="0">
            <a:normAutofit fontScale="85000" lnSpcReduction="20000"/>
          </a:bodyPr>
          <a:lstStyle/>
          <a:p>
            <a:pPr indent="0" lvl="0" marL="0" marR="0" rtl="0" algn="ctr">
              <a:spcBef>
                <a:spcPts val="0"/>
              </a:spcBef>
              <a:spcAft>
                <a:spcPts val="0"/>
              </a:spcAft>
              <a:buNone/>
            </a:pPr>
            <a:r>
              <a:rPr lang="en-US" sz="1600">
                <a:solidFill>
                  <a:schemeClr val="dk1"/>
                </a:solidFill>
                <a:latin typeface="Arial"/>
                <a:ea typeface="Arial"/>
                <a:cs typeface="Arial"/>
                <a:sym typeface="Arial"/>
              </a:rPr>
              <a:t>Lorem ipsum dolor sit amet, consectetur adipiscing elit. Curabitur purus dui, euismod quis placerat eget, venenatis nec nibh. Mauris sit amet mollis enim. Donec cursus sagittis bibendum. </a:t>
            </a:r>
            <a:endParaRPr/>
          </a:p>
        </p:txBody>
      </p:sp>
      <p:sp>
        <p:nvSpPr>
          <p:cNvPr id="3381" name="Google Shape;3381;p107"/>
          <p:cNvSpPr txBox="1"/>
          <p:nvPr/>
        </p:nvSpPr>
        <p:spPr>
          <a:xfrm>
            <a:off x="9646488" y="4046198"/>
            <a:ext cx="1974494" cy="307777"/>
          </a:xfrm>
          <a:prstGeom prst="rect">
            <a:avLst/>
          </a:prstGeom>
          <a:noFill/>
          <a:ln>
            <a:noFill/>
          </a:ln>
        </p:spPr>
        <p:txBody>
          <a:bodyPr anchorCtr="0" anchor="b" bIns="0" lIns="0" spcFirstLastPara="1" rIns="0" wrap="square" tIns="0">
            <a:normAutofit/>
          </a:bodyPr>
          <a:lstStyle/>
          <a:p>
            <a:pPr indent="0" lvl="0" marL="0" marR="0" rtl="0" algn="ctr">
              <a:spcBef>
                <a:spcPts val="0"/>
              </a:spcBef>
              <a:spcAft>
                <a:spcPts val="0"/>
              </a:spcAft>
              <a:buNone/>
            </a:pPr>
            <a:r>
              <a:rPr lang="en-US" sz="1800">
                <a:solidFill>
                  <a:schemeClr val="accent1"/>
                </a:solidFill>
                <a:latin typeface="Arial"/>
                <a:ea typeface="Arial"/>
                <a:cs typeface="Arial"/>
                <a:sym typeface="Arial"/>
              </a:rPr>
              <a:t>Header</a:t>
            </a:r>
            <a:endParaRPr/>
          </a:p>
        </p:txBody>
      </p:sp>
      <p:grpSp>
        <p:nvGrpSpPr>
          <p:cNvPr id="3382" name="Google Shape;3382;p107"/>
          <p:cNvGrpSpPr/>
          <p:nvPr/>
        </p:nvGrpSpPr>
        <p:grpSpPr>
          <a:xfrm>
            <a:off x="9796827" y="1731978"/>
            <a:ext cx="1616642" cy="2037010"/>
            <a:chOff x="614594" y="1504927"/>
            <a:chExt cx="1787809" cy="2252685"/>
          </a:xfrm>
        </p:grpSpPr>
        <p:sp>
          <p:nvSpPr>
            <p:cNvPr id="3383" name="Google Shape;3383;p107"/>
            <p:cNvSpPr/>
            <p:nvPr/>
          </p:nvSpPr>
          <p:spPr>
            <a:xfrm rot="8100000">
              <a:off x="876412" y="1766746"/>
              <a:ext cx="1264171" cy="1264169"/>
            </a:xfrm>
            <a:prstGeom prst="teardrop">
              <a:avLst>
                <a:gd fmla="val 100000" name="adj"/>
              </a:avLst>
            </a:prstGeom>
            <a:solidFill>
              <a:schemeClr val="accent1"/>
            </a:solidFill>
            <a:ln>
              <a:noFill/>
            </a:ln>
          </p:spPr>
          <p:txBody>
            <a:bodyPr anchorCtr="0" anchor="ctr" bIns="45700" lIns="91425" spcFirstLastPara="1" rIns="91425" wrap="square" tIns="45700">
              <a:noAutofit/>
            </a:bodyPr>
            <a:lstStyle/>
            <a:p>
              <a:pPr indent="0" lvl="0" marL="0" marR="0" rtl="0" algn="ctr">
                <a:lnSpc>
                  <a:spcPct val="90000"/>
                </a:lnSpc>
                <a:spcBef>
                  <a:spcPts val="0"/>
                </a:spcBef>
                <a:spcAft>
                  <a:spcPts val="0"/>
                </a:spcAft>
                <a:buClr>
                  <a:schemeClr val="dk1"/>
                </a:buClr>
                <a:buSzPts val="1200"/>
                <a:buFont typeface="Arial"/>
                <a:buNone/>
              </a:pPr>
              <a:r>
                <a:t/>
              </a:r>
              <a:endParaRPr b="0" i="0" sz="1200" u="none" cap="none" strike="noStrike">
                <a:solidFill>
                  <a:srgbClr val="FFFFFF"/>
                </a:solidFill>
                <a:latin typeface="Arial"/>
                <a:ea typeface="Arial"/>
                <a:cs typeface="Arial"/>
                <a:sym typeface="Arial"/>
              </a:endParaRPr>
            </a:p>
          </p:txBody>
        </p:sp>
        <p:sp>
          <p:nvSpPr>
            <p:cNvPr id="3384" name="Google Shape;3384;p107"/>
            <p:cNvSpPr/>
            <p:nvPr/>
          </p:nvSpPr>
          <p:spPr>
            <a:xfrm rot="8100000">
              <a:off x="939642" y="1919389"/>
              <a:ext cx="1264171" cy="1085335"/>
            </a:xfrm>
            <a:custGeom>
              <a:rect b="b" l="l" r="r" t="t"/>
              <a:pathLst>
                <a:path extrusionOk="0" h="926442" w="1079096">
                  <a:moveTo>
                    <a:pt x="158030" y="921066"/>
                  </a:moveTo>
                  <a:cubicBezTo>
                    <a:pt x="60391" y="823427"/>
                    <a:pt x="0" y="688540"/>
                    <a:pt x="0" y="539548"/>
                  </a:cubicBezTo>
                  <a:cubicBezTo>
                    <a:pt x="0" y="241564"/>
                    <a:pt x="241564" y="0"/>
                    <a:pt x="539548" y="0"/>
                  </a:cubicBezTo>
                  <a:lnTo>
                    <a:pt x="1079096" y="0"/>
                  </a:lnTo>
                  <a:lnTo>
                    <a:pt x="1079096" y="11892"/>
                  </a:lnTo>
                  <a:lnTo>
                    <a:pt x="164546" y="926442"/>
                  </a:lnTo>
                  <a:close/>
                </a:path>
              </a:pathLst>
            </a:custGeom>
            <a:solidFill>
              <a:schemeClr val="accent2"/>
            </a:solidFill>
            <a:ln>
              <a:noFill/>
            </a:ln>
          </p:spPr>
          <p:txBody>
            <a:bodyPr anchorCtr="0" anchor="ctr" bIns="45700" lIns="91425" spcFirstLastPara="1" rIns="91425" wrap="square" tIns="45700">
              <a:noAutofit/>
            </a:bodyPr>
            <a:lstStyle/>
            <a:p>
              <a:pPr indent="0" lvl="0" marL="0" marR="0" rtl="0" algn="ctr">
                <a:lnSpc>
                  <a:spcPct val="90000"/>
                </a:lnSpc>
                <a:spcBef>
                  <a:spcPts val="0"/>
                </a:spcBef>
                <a:spcAft>
                  <a:spcPts val="0"/>
                </a:spcAft>
                <a:buClr>
                  <a:schemeClr val="dk1"/>
                </a:buClr>
                <a:buSzPts val="1200"/>
                <a:buFont typeface="Arial"/>
                <a:buNone/>
              </a:pPr>
              <a:r>
                <a:t/>
              </a:r>
              <a:endParaRPr b="0" i="0" sz="1200" u="none" cap="none" strike="noStrike">
                <a:solidFill>
                  <a:srgbClr val="FFFFFF"/>
                </a:solidFill>
                <a:latin typeface="Arial"/>
                <a:ea typeface="Arial"/>
                <a:cs typeface="Arial"/>
                <a:sym typeface="Arial"/>
              </a:endParaRPr>
            </a:p>
          </p:txBody>
        </p:sp>
        <p:sp>
          <p:nvSpPr>
            <p:cNvPr id="3385" name="Google Shape;3385;p107"/>
            <p:cNvSpPr/>
            <p:nvPr/>
          </p:nvSpPr>
          <p:spPr>
            <a:xfrm>
              <a:off x="984986" y="1875316"/>
              <a:ext cx="1047014" cy="1047014"/>
            </a:xfrm>
            <a:prstGeom prst="ellipse">
              <a:avLst/>
            </a:prstGeom>
            <a:solidFill>
              <a:schemeClr val="lt1"/>
            </a:solidFill>
            <a:ln>
              <a:noFill/>
            </a:ln>
          </p:spPr>
          <p:txBody>
            <a:bodyPr anchorCtr="0" anchor="ctr" bIns="45700" lIns="91425" spcFirstLastPara="1" rIns="91425" wrap="square" tIns="45700">
              <a:noAutofit/>
            </a:bodyPr>
            <a:lstStyle/>
            <a:p>
              <a:pPr indent="0" lvl="0" marL="0" marR="0" rtl="0" algn="ctr">
                <a:lnSpc>
                  <a:spcPct val="90000"/>
                </a:lnSpc>
                <a:spcBef>
                  <a:spcPts val="0"/>
                </a:spcBef>
                <a:spcAft>
                  <a:spcPts val="0"/>
                </a:spcAft>
                <a:buClr>
                  <a:schemeClr val="dk1"/>
                </a:buClr>
                <a:buSzPts val="1200"/>
                <a:buFont typeface="Arial"/>
                <a:buNone/>
              </a:pPr>
              <a:r>
                <a:t/>
              </a:r>
              <a:endParaRPr b="0" i="0" sz="1200" u="none" cap="none" strike="noStrike">
                <a:solidFill>
                  <a:srgbClr val="FFFFFF"/>
                </a:solidFill>
                <a:latin typeface="Arial"/>
                <a:ea typeface="Arial"/>
                <a:cs typeface="Arial"/>
                <a:sym typeface="Arial"/>
              </a:endParaRPr>
            </a:p>
          </p:txBody>
        </p:sp>
        <p:sp>
          <p:nvSpPr>
            <p:cNvPr id="3386" name="Google Shape;3386;p107"/>
            <p:cNvSpPr/>
            <p:nvPr/>
          </p:nvSpPr>
          <p:spPr>
            <a:xfrm>
              <a:off x="1080003" y="1970746"/>
              <a:ext cx="856980" cy="856154"/>
            </a:xfrm>
            <a:prstGeom prst="rect">
              <a:avLst/>
            </a:prstGeom>
            <a:no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Arial"/>
                <a:buNone/>
              </a:pPr>
              <a:r>
                <a:t/>
              </a:r>
              <a:endParaRPr b="0" i="0" sz="1800" u="none" cap="none" strike="noStrike">
                <a:solidFill>
                  <a:srgbClr val="575757"/>
                </a:solidFill>
                <a:latin typeface="Arial"/>
                <a:ea typeface="Arial"/>
                <a:cs typeface="Arial"/>
                <a:sym typeface="Arial"/>
              </a:endParaRPr>
            </a:p>
          </p:txBody>
        </p:sp>
        <p:grpSp>
          <p:nvGrpSpPr>
            <p:cNvPr id="3387" name="Google Shape;3387;p107"/>
            <p:cNvGrpSpPr/>
            <p:nvPr/>
          </p:nvGrpSpPr>
          <p:grpSpPr>
            <a:xfrm>
              <a:off x="1362484" y="3465596"/>
              <a:ext cx="292018" cy="292016"/>
              <a:chOff x="1897688" y="2263380"/>
              <a:chExt cx="181330" cy="181329"/>
            </a:xfrm>
          </p:grpSpPr>
          <p:sp>
            <p:nvSpPr>
              <p:cNvPr id="3388" name="Google Shape;3388;p107"/>
              <p:cNvSpPr/>
              <p:nvPr/>
            </p:nvSpPr>
            <p:spPr>
              <a:xfrm>
                <a:off x="1897688" y="2263380"/>
                <a:ext cx="181330" cy="181329"/>
              </a:xfrm>
              <a:prstGeom prst="ellipse">
                <a:avLst/>
              </a:prstGeom>
              <a:solidFill>
                <a:srgbClr val="FFFFFF"/>
              </a:solidFill>
              <a:ln>
                <a:noFill/>
              </a:ln>
            </p:spPr>
            <p:txBody>
              <a:bodyPr anchorCtr="0" anchor="ctr" bIns="45700" lIns="91425" spcFirstLastPara="1" rIns="91425" wrap="square" tIns="45700">
                <a:noAutofit/>
              </a:bodyPr>
              <a:lstStyle/>
              <a:p>
                <a:pPr indent="0" lvl="0" marL="0" marR="0" rtl="0" algn="ctr">
                  <a:lnSpc>
                    <a:spcPct val="90000"/>
                  </a:lnSpc>
                  <a:spcBef>
                    <a:spcPts val="0"/>
                  </a:spcBef>
                  <a:spcAft>
                    <a:spcPts val="0"/>
                  </a:spcAft>
                  <a:buClr>
                    <a:schemeClr val="dk1"/>
                  </a:buClr>
                  <a:buSzPts val="1400"/>
                  <a:buFont typeface="Arial"/>
                  <a:buNone/>
                </a:pPr>
                <a:r>
                  <a:t/>
                </a:r>
                <a:endParaRPr b="0" i="0" sz="1400" u="none" cap="none" strike="noStrike">
                  <a:solidFill>
                    <a:srgbClr val="FFFFFF"/>
                  </a:solidFill>
                  <a:latin typeface="Arial"/>
                  <a:ea typeface="Arial"/>
                  <a:cs typeface="Arial"/>
                  <a:sym typeface="Arial"/>
                </a:endParaRPr>
              </a:p>
            </p:txBody>
          </p:sp>
          <p:sp>
            <p:nvSpPr>
              <p:cNvPr id="3389" name="Google Shape;3389;p107"/>
              <p:cNvSpPr/>
              <p:nvPr/>
            </p:nvSpPr>
            <p:spPr>
              <a:xfrm>
                <a:off x="1938464" y="2304154"/>
                <a:ext cx="99778" cy="99778"/>
              </a:xfrm>
              <a:prstGeom prst="ellipse">
                <a:avLst/>
              </a:prstGeom>
              <a:solidFill>
                <a:schemeClr val="accent1"/>
              </a:solidFill>
              <a:ln>
                <a:noFill/>
              </a:ln>
            </p:spPr>
            <p:txBody>
              <a:bodyPr anchorCtr="0" anchor="ctr" bIns="45700" lIns="91425" spcFirstLastPara="1" rIns="91425" wrap="square" tIns="45700">
                <a:noAutofit/>
              </a:bodyPr>
              <a:lstStyle/>
              <a:p>
                <a:pPr indent="0" lvl="0" marL="0" marR="0" rtl="0" algn="ctr">
                  <a:lnSpc>
                    <a:spcPct val="90000"/>
                  </a:lnSpc>
                  <a:spcBef>
                    <a:spcPts val="0"/>
                  </a:spcBef>
                  <a:spcAft>
                    <a:spcPts val="0"/>
                  </a:spcAft>
                  <a:buClr>
                    <a:schemeClr val="dk1"/>
                  </a:buClr>
                  <a:buSzPts val="1400"/>
                  <a:buFont typeface="Arial"/>
                  <a:buNone/>
                </a:pPr>
                <a:r>
                  <a:t/>
                </a:r>
                <a:endParaRPr b="0" i="0" sz="1400" u="none" cap="none" strike="noStrike">
                  <a:solidFill>
                    <a:srgbClr val="FFFFFF"/>
                  </a:solidFill>
                  <a:latin typeface="Arial"/>
                  <a:ea typeface="Arial"/>
                  <a:cs typeface="Arial"/>
                  <a:sym typeface="Arial"/>
                </a:endParaRPr>
              </a:p>
            </p:txBody>
          </p:sp>
        </p:grpSp>
        <p:pic>
          <p:nvPicPr>
            <p:cNvPr descr="Single gear with solid fill" id="3390" name="Google Shape;3390;p107"/>
            <p:cNvPicPr preferRelativeResize="0"/>
            <p:nvPr/>
          </p:nvPicPr>
          <p:blipFill rotWithShape="1">
            <a:blip r:embed="rId3">
              <a:alphaModFix/>
            </a:blip>
            <a:srcRect b="0" l="0" r="0" t="0"/>
            <a:stretch/>
          </p:blipFill>
          <p:spPr>
            <a:xfrm>
              <a:off x="1095290" y="1985620"/>
              <a:ext cx="826406" cy="826406"/>
            </a:xfrm>
            <a:prstGeom prst="rect">
              <a:avLst/>
            </a:prstGeom>
            <a:noFill/>
            <a:ln>
              <a:noFill/>
            </a:ln>
          </p:spPr>
        </p:pic>
      </p:grpSp>
      <p:sp>
        <p:nvSpPr>
          <p:cNvPr id="3391" name="Google Shape;3391;p107"/>
          <p:cNvSpPr txBox="1"/>
          <p:nvPr/>
        </p:nvSpPr>
        <p:spPr>
          <a:xfrm>
            <a:off x="9989922" y="1547595"/>
            <a:ext cx="1287626" cy="307777"/>
          </a:xfrm>
          <a:prstGeom prst="rect">
            <a:avLst/>
          </a:prstGeom>
          <a:noFill/>
          <a:ln>
            <a:noFill/>
          </a:ln>
        </p:spPr>
        <p:txBody>
          <a:bodyPr anchorCtr="0" anchor="t" bIns="0" lIns="0" spcFirstLastPara="1" rIns="0" wrap="square" tIns="0">
            <a:spAutoFit/>
          </a:bodyPr>
          <a:lstStyle/>
          <a:p>
            <a:pPr indent="0" lvl="0" marL="0" marR="0" rtl="0" algn="ctr">
              <a:spcBef>
                <a:spcPts val="0"/>
              </a:spcBef>
              <a:spcAft>
                <a:spcPts val="0"/>
              </a:spcAft>
              <a:buNone/>
            </a:pPr>
            <a:r>
              <a:rPr b="1" lang="en-US" sz="2000">
                <a:solidFill>
                  <a:schemeClr val="dk1"/>
                </a:solidFill>
                <a:latin typeface="Arial"/>
                <a:ea typeface="Arial"/>
                <a:cs typeface="Arial"/>
                <a:sym typeface="Arial"/>
              </a:rPr>
              <a:t>Year</a:t>
            </a:r>
            <a:endParaRPr/>
          </a:p>
        </p:txBody>
      </p:sp>
    </p:spTree>
  </p:cSld>
  <p:clrMapOvr>
    <a:masterClrMapping/>
  </p:clrMapOvr>
</p:sld>
</file>

<file path=ppt/slides/slide10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395" name="Shape 3395"/>
        <p:cNvGrpSpPr/>
        <p:nvPr/>
      </p:nvGrpSpPr>
      <p:grpSpPr>
        <a:xfrm>
          <a:off x="0" y="0"/>
          <a:ext cx="0" cy="0"/>
          <a:chOff x="0" y="0"/>
          <a:chExt cx="0" cy="0"/>
        </a:xfrm>
      </p:grpSpPr>
      <p:sp>
        <p:nvSpPr>
          <p:cNvPr id="3396" name="Google Shape;3396;p108"/>
          <p:cNvSpPr txBox="1"/>
          <p:nvPr>
            <p:ph type="title"/>
          </p:nvPr>
        </p:nvSpPr>
        <p:spPr>
          <a:xfrm>
            <a:off x="571018" y="365126"/>
            <a:ext cx="11049964" cy="578772"/>
          </a:xfrm>
          <a:prstGeom prst="rect">
            <a:avLst/>
          </a:prstGeom>
          <a:noFill/>
          <a:ln>
            <a:noFill/>
          </a:ln>
        </p:spPr>
        <p:txBody>
          <a:bodyPr anchorCtr="0" anchor="b" bIns="0" lIns="0" spcFirstLastPara="1" rIns="0" wrap="square" tIns="0">
            <a:normAutofit/>
          </a:bodyPr>
          <a:lstStyle/>
          <a:p>
            <a:pPr indent="0" lvl="0" marL="0" rtl="0" algn="l">
              <a:lnSpc>
                <a:spcPct val="90000"/>
              </a:lnSpc>
              <a:spcBef>
                <a:spcPts val="0"/>
              </a:spcBef>
              <a:spcAft>
                <a:spcPts val="0"/>
              </a:spcAft>
              <a:buClr>
                <a:schemeClr val="accent1"/>
              </a:buClr>
              <a:buSzPts val="2800"/>
              <a:buFont typeface="Arial"/>
              <a:buNone/>
            </a:pPr>
            <a:r>
              <a:rPr lang="en-US"/>
              <a:t>Six Segment Timeline Slide</a:t>
            </a:r>
            <a:endParaRPr/>
          </a:p>
        </p:txBody>
      </p:sp>
      <p:sp>
        <p:nvSpPr>
          <p:cNvPr id="3397" name="Google Shape;3397;p108"/>
          <p:cNvSpPr txBox="1"/>
          <p:nvPr>
            <p:ph idx="12" type="sldNum"/>
          </p:nvPr>
        </p:nvSpPr>
        <p:spPr>
          <a:xfrm>
            <a:off x="10690860" y="6349068"/>
            <a:ext cx="963882" cy="251764"/>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sp>
        <p:nvSpPr>
          <p:cNvPr id="3398" name="Google Shape;3398;p108"/>
          <p:cNvSpPr/>
          <p:nvPr/>
        </p:nvSpPr>
        <p:spPr>
          <a:xfrm>
            <a:off x="0" y="3567246"/>
            <a:ext cx="12192000" cy="88716"/>
          </a:xfrm>
          <a:prstGeom prst="rect">
            <a:avLst/>
          </a:prstGeom>
          <a:solidFill>
            <a:srgbClr val="B7B7B7"/>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grpSp>
        <p:nvGrpSpPr>
          <p:cNvPr id="3399" name="Google Shape;3399;p108"/>
          <p:cNvGrpSpPr/>
          <p:nvPr/>
        </p:nvGrpSpPr>
        <p:grpSpPr>
          <a:xfrm>
            <a:off x="552130" y="1731978"/>
            <a:ext cx="1616642" cy="2037010"/>
            <a:chOff x="614594" y="1504927"/>
            <a:chExt cx="1787809" cy="2252685"/>
          </a:xfrm>
        </p:grpSpPr>
        <p:sp>
          <p:nvSpPr>
            <p:cNvPr id="3400" name="Google Shape;3400;p108"/>
            <p:cNvSpPr/>
            <p:nvPr/>
          </p:nvSpPr>
          <p:spPr>
            <a:xfrm rot="8100000">
              <a:off x="876412" y="1766746"/>
              <a:ext cx="1264171" cy="1264169"/>
            </a:xfrm>
            <a:prstGeom prst="teardrop">
              <a:avLst>
                <a:gd fmla="val 100000" name="adj"/>
              </a:avLst>
            </a:prstGeom>
            <a:solidFill>
              <a:schemeClr val="accent1"/>
            </a:solidFill>
            <a:ln>
              <a:noFill/>
            </a:ln>
          </p:spPr>
          <p:txBody>
            <a:bodyPr anchorCtr="0" anchor="ctr" bIns="45700" lIns="91425" spcFirstLastPara="1" rIns="91425" wrap="square" tIns="45700">
              <a:noAutofit/>
            </a:bodyPr>
            <a:lstStyle/>
            <a:p>
              <a:pPr indent="0" lvl="0" marL="0" marR="0" rtl="0" algn="ctr">
                <a:lnSpc>
                  <a:spcPct val="90000"/>
                </a:lnSpc>
                <a:spcBef>
                  <a:spcPts val="0"/>
                </a:spcBef>
                <a:spcAft>
                  <a:spcPts val="0"/>
                </a:spcAft>
                <a:buClr>
                  <a:schemeClr val="dk1"/>
                </a:buClr>
                <a:buSzPts val="1200"/>
                <a:buFont typeface="Arial"/>
                <a:buNone/>
              </a:pPr>
              <a:r>
                <a:t/>
              </a:r>
              <a:endParaRPr b="0" i="0" sz="1200" u="none" cap="none" strike="noStrike">
                <a:solidFill>
                  <a:srgbClr val="FFFFFF"/>
                </a:solidFill>
                <a:latin typeface="Arial"/>
                <a:ea typeface="Arial"/>
                <a:cs typeface="Arial"/>
                <a:sym typeface="Arial"/>
              </a:endParaRPr>
            </a:p>
          </p:txBody>
        </p:sp>
        <p:sp>
          <p:nvSpPr>
            <p:cNvPr id="3401" name="Google Shape;3401;p108"/>
            <p:cNvSpPr/>
            <p:nvPr/>
          </p:nvSpPr>
          <p:spPr>
            <a:xfrm rot="8100000">
              <a:off x="939642" y="1919389"/>
              <a:ext cx="1264171" cy="1085335"/>
            </a:xfrm>
            <a:custGeom>
              <a:rect b="b" l="l" r="r" t="t"/>
              <a:pathLst>
                <a:path extrusionOk="0" h="926442" w="1079096">
                  <a:moveTo>
                    <a:pt x="158030" y="921066"/>
                  </a:moveTo>
                  <a:cubicBezTo>
                    <a:pt x="60391" y="823427"/>
                    <a:pt x="0" y="688540"/>
                    <a:pt x="0" y="539548"/>
                  </a:cubicBezTo>
                  <a:cubicBezTo>
                    <a:pt x="0" y="241564"/>
                    <a:pt x="241564" y="0"/>
                    <a:pt x="539548" y="0"/>
                  </a:cubicBezTo>
                  <a:lnTo>
                    <a:pt x="1079096" y="0"/>
                  </a:lnTo>
                  <a:lnTo>
                    <a:pt x="1079096" y="11892"/>
                  </a:lnTo>
                  <a:lnTo>
                    <a:pt x="164546" y="926442"/>
                  </a:lnTo>
                  <a:close/>
                </a:path>
              </a:pathLst>
            </a:custGeom>
            <a:solidFill>
              <a:schemeClr val="accent2"/>
            </a:solidFill>
            <a:ln>
              <a:noFill/>
            </a:ln>
          </p:spPr>
          <p:txBody>
            <a:bodyPr anchorCtr="0" anchor="ctr" bIns="45700" lIns="91425" spcFirstLastPara="1" rIns="91425" wrap="square" tIns="45700">
              <a:noAutofit/>
            </a:bodyPr>
            <a:lstStyle/>
            <a:p>
              <a:pPr indent="0" lvl="0" marL="0" marR="0" rtl="0" algn="ctr">
                <a:lnSpc>
                  <a:spcPct val="90000"/>
                </a:lnSpc>
                <a:spcBef>
                  <a:spcPts val="0"/>
                </a:spcBef>
                <a:spcAft>
                  <a:spcPts val="0"/>
                </a:spcAft>
                <a:buClr>
                  <a:schemeClr val="dk1"/>
                </a:buClr>
                <a:buSzPts val="1200"/>
                <a:buFont typeface="Arial"/>
                <a:buNone/>
              </a:pPr>
              <a:r>
                <a:t/>
              </a:r>
              <a:endParaRPr b="0" i="0" sz="1200" u="none" cap="none" strike="noStrike">
                <a:solidFill>
                  <a:srgbClr val="FFFFFF"/>
                </a:solidFill>
                <a:latin typeface="Arial"/>
                <a:ea typeface="Arial"/>
                <a:cs typeface="Arial"/>
                <a:sym typeface="Arial"/>
              </a:endParaRPr>
            </a:p>
          </p:txBody>
        </p:sp>
        <p:sp>
          <p:nvSpPr>
            <p:cNvPr id="3402" name="Google Shape;3402;p108"/>
            <p:cNvSpPr/>
            <p:nvPr/>
          </p:nvSpPr>
          <p:spPr>
            <a:xfrm>
              <a:off x="984986" y="1875316"/>
              <a:ext cx="1047014" cy="1047014"/>
            </a:xfrm>
            <a:prstGeom prst="ellipse">
              <a:avLst/>
            </a:prstGeom>
            <a:solidFill>
              <a:schemeClr val="lt1"/>
            </a:solidFill>
            <a:ln>
              <a:noFill/>
            </a:ln>
          </p:spPr>
          <p:txBody>
            <a:bodyPr anchorCtr="0" anchor="ctr" bIns="45700" lIns="91425" spcFirstLastPara="1" rIns="91425" wrap="square" tIns="45700">
              <a:noAutofit/>
            </a:bodyPr>
            <a:lstStyle/>
            <a:p>
              <a:pPr indent="0" lvl="0" marL="0" marR="0" rtl="0" algn="ctr">
                <a:lnSpc>
                  <a:spcPct val="90000"/>
                </a:lnSpc>
                <a:spcBef>
                  <a:spcPts val="0"/>
                </a:spcBef>
                <a:spcAft>
                  <a:spcPts val="0"/>
                </a:spcAft>
                <a:buClr>
                  <a:schemeClr val="dk1"/>
                </a:buClr>
                <a:buSzPts val="1200"/>
                <a:buFont typeface="Arial"/>
                <a:buNone/>
              </a:pPr>
              <a:r>
                <a:t/>
              </a:r>
              <a:endParaRPr b="0" i="0" sz="1200" u="none" cap="none" strike="noStrike">
                <a:solidFill>
                  <a:srgbClr val="FFFFFF"/>
                </a:solidFill>
                <a:latin typeface="Arial"/>
                <a:ea typeface="Arial"/>
                <a:cs typeface="Arial"/>
                <a:sym typeface="Arial"/>
              </a:endParaRPr>
            </a:p>
          </p:txBody>
        </p:sp>
        <p:sp>
          <p:nvSpPr>
            <p:cNvPr id="3403" name="Google Shape;3403;p108"/>
            <p:cNvSpPr/>
            <p:nvPr/>
          </p:nvSpPr>
          <p:spPr>
            <a:xfrm>
              <a:off x="1080003" y="1970746"/>
              <a:ext cx="856980" cy="856154"/>
            </a:xfrm>
            <a:prstGeom prst="rect">
              <a:avLst/>
            </a:prstGeom>
            <a:no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Arial"/>
                <a:buNone/>
              </a:pPr>
              <a:r>
                <a:t/>
              </a:r>
              <a:endParaRPr b="0" i="0" sz="1800" u="none" cap="none" strike="noStrike">
                <a:solidFill>
                  <a:srgbClr val="575757"/>
                </a:solidFill>
                <a:latin typeface="Arial"/>
                <a:ea typeface="Arial"/>
                <a:cs typeface="Arial"/>
                <a:sym typeface="Arial"/>
              </a:endParaRPr>
            </a:p>
          </p:txBody>
        </p:sp>
        <p:grpSp>
          <p:nvGrpSpPr>
            <p:cNvPr id="3404" name="Google Shape;3404;p108"/>
            <p:cNvGrpSpPr/>
            <p:nvPr/>
          </p:nvGrpSpPr>
          <p:grpSpPr>
            <a:xfrm>
              <a:off x="1362484" y="3465596"/>
              <a:ext cx="292018" cy="292016"/>
              <a:chOff x="1897688" y="2263380"/>
              <a:chExt cx="181330" cy="181329"/>
            </a:xfrm>
          </p:grpSpPr>
          <p:sp>
            <p:nvSpPr>
              <p:cNvPr id="3405" name="Google Shape;3405;p108"/>
              <p:cNvSpPr/>
              <p:nvPr/>
            </p:nvSpPr>
            <p:spPr>
              <a:xfrm>
                <a:off x="1897688" y="2263380"/>
                <a:ext cx="181330" cy="181329"/>
              </a:xfrm>
              <a:prstGeom prst="ellipse">
                <a:avLst/>
              </a:prstGeom>
              <a:solidFill>
                <a:srgbClr val="FFFFFF"/>
              </a:solidFill>
              <a:ln>
                <a:noFill/>
              </a:ln>
            </p:spPr>
            <p:txBody>
              <a:bodyPr anchorCtr="0" anchor="ctr" bIns="45700" lIns="91425" spcFirstLastPara="1" rIns="91425" wrap="square" tIns="45700">
                <a:noAutofit/>
              </a:bodyPr>
              <a:lstStyle/>
              <a:p>
                <a:pPr indent="0" lvl="0" marL="0" marR="0" rtl="0" algn="ctr">
                  <a:lnSpc>
                    <a:spcPct val="90000"/>
                  </a:lnSpc>
                  <a:spcBef>
                    <a:spcPts val="0"/>
                  </a:spcBef>
                  <a:spcAft>
                    <a:spcPts val="0"/>
                  </a:spcAft>
                  <a:buClr>
                    <a:schemeClr val="dk1"/>
                  </a:buClr>
                  <a:buSzPts val="1400"/>
                  <a:buFont typeface="Arial"/>
                  <a:buNone/>
                </a:pPr>
                <a:r>
                  <a:t/>
                </a:r>
                <a:endParaRPr b="0" i="0" sz="1400" u="none" cap="none" strike="noStrike">
                  <a:solidFill>
                    <a:srgbClr val="FFFFFF"/>
                  </a:solidFill>
                  <a:latin typeface="Arial"/>
                  <a:ea typeface="Arial"/>
                  <a:cs typeface="Arial"/>
                  <a:sym typeface="Arial"/>
                </a:endParaRPr>
              </a:p>
            </p:txBody>
          </p:sp>
          <p:sp>
            <p:nvSpPr>
              <p:cNvPr id="3406" name="Google Shape;3406;p108"/>
              <p:cNvSpPr/>
              <p:nvPr/>
            </p:nvSpPr>
            <p:spPr>
              <a:xfrm>
                <a:off x="1938464" y="2304154"/>
                <a:ext cx="99778" cy="99778"/>
              </a:xfrm>
              <a:prstGeom prst="ellipse">
                <a:avLst/>
              </a:prstGeom>
              <a:solidFill>
                <a:schemeClr val="accent1"/>
              </a:solidFill>
              <a:ln>
                <a:noFill/>
              </a:ln>
            </p:spPr>
            <p:txBody>
              <a:bodyPr anchorCtr="0" anchor="ctr" bIns="45700" lIns="91425" spcFirstLastPara="1" rIns="91425" wrap="square" tIns="45700">
                <a:noAutofit/>
              </a:bodyPr>
              <a:lstStyle/>
              <a:p>
                <a:pPr indent="0" lvl="0" marL="0" marR="0" rtl="0" algn="ctr">
                  <a:lnSpc>
                    <a:spcPct val="90000"/>
                  </a:lnSpc>
                  <a:spcBef>
                    <a:spcPts val="0"/>
                  </a:spcBef>
                  <a:spcAft>
                    <a:spcPts val="0"/>
                  </a:spcAft>
                  <a:buClr>
                    <a:schemeClr val="dk1"/>
                  </a:buClr>
                  <a:buSzPts val="1400"/>
                  <a:buFont typeface="Arial"/>
                  <a:buNone/>
                </a:pPr>
                <a:r>
                  <a:t/>
                </a:r>
                <a:endParaRPr b="0" i="0" sz="1400" u="none" cap="none" strike="noStrike">
                  <a:solidFill>
                    <a:srgbClr val="FFFFFF"/>
                  </a:solidFill>
                  <a:latin typeface="Arial"/>
                  <a:ea typeface="Arial"/>
                  <a:cs typeface="Arial"/>
                  <a:sym typeface="Arial"/>
                </a:endParaRPr>
              </a:p>
            </p:txBody>
          </p:sp>
        </p:grpSp>
        <p:pic>
          <p:nvPicPr>
            <p:cNvPr descr="Single gear with solid fill" id="3407" name="Google Shape;3407;p108"/>
            <p:cNvPicPr preferRelativeResize="0"/>
            <p:nvPr/>
          </p:nvPicPr>
          <p:blipFill rotWithShape="1">
            <a:blip r:embed="rId3">
              <a:alphaModFix/>
            </a:blip>
            <a:srcRect b="0" l="0" r="0" t="0"/>
            <a:stretch/>
          </p:blipFill>
          <p:spPr>
            <a:xfrm>
              <a:off x="1095290" y="1985620"/>
              <a:ext cx="826406" cy="826406"/>
            </a:xfrm>
            <a:prstGeom prst="rect">
              <a:avLst/>
            </a:prstGeom>
            <a:noFill/>
            <a:ln>
              <a:noFill/>
            </a:ln>
          </p:spPr>
        </p:pic>
      </p:grpSp>
      <p:grpSp>
        <p:nvGrpSpPr>
          <p:cNvPr id="3408" name="Google Shape;3408;p108"/>
          <p:cNvGrpSpPr/>
          <p:nvPr/>
        </p:nvGrpSpPr>
        <p:grpSpPr>
          <a:xfrm>
            <a:off x="2434915" y="1731978"/>
            <a:ext cx="1616642" cy="2037010"/>
            <a:chOff x="614594" y="1504927"/>
            <a:chExt cx="1787809" cy="2252685"/>
          </a:xfrm>
        </p:grpSpPr>
        <p:sp>
          <p:nvSpPr>
            <p:cNvPr id="3409" name="Google Shape;3409;p108"/>
            <p:cNvSpPr/>
            <p:nvPr/>
          </p:nvSpPr>
          <p:spPr>
            <a:xfrm rot="8100000">
              <a:off x="876412" y="1766746"/>
              <a:ext cx="1264171" cy="1264169"/>
            </a:xfrm>
            <a:prstGeom prst="teardrop">
              <a:avLst>
                <a:gd fmla="val 100000" name="adj"/>
              </a:avLst>
            </a:prstGeom>
            <a:solidFill>
              <a:schemeClr val="accent1"/>
            </a:solidFill>
            <a:ln>
              <a:noFill/>
            </a:ln>
          </p:spPr>
          <p:txBody>
            <a:bodyPr anchorCtr="0" anchor="ctr" bIns="45700" lIns="91425" spcFirstLastPara="1" rIns="91425" wrap="square" tIns="45700">
              <a:noAutofit/>
            </a:bodyPr>
            <a:lstStyle/>
            <a:p>
              <a:pPr indent="0" lvl="0" marL="0" marR="0" rtl="0" algn="ctr">
                <a:lnSpc>
                  <a:spcPct val="90000"/>
                </a:lnSpc>
                <a:spcBef>
                  <a:spcPts val="0"/>
                </a:spcBef>
                <a:spcAft>
                  <a:spcPts val="0"/>
                </a:spcAft>
                <a:buClr>
                  <a:schemeClr val="dk1"/>
                </a:buClr>
                <a:buSzPts val="1200"/>
                <a:buFont typeface="Arial"/>
                <a:buNone/>
              </a:pPr>
              <a:r>
                <a:t/>
              </a:r>
              <a:endParaRPr b="0" i="0" sz="1200" u="none" cap="none" strike="noStrike">
                <a:solidFill>
                  <a:srgbClr val="FFFFFF"/>
                </a:solidFill>
                <a:latin typeface="Arial"/>
                <a:ea typeface="Arial"/>
                <a:cs typeface="Arial"/>
                <a:sym typeface="Arial"/>
              </a:endParaRPr>
            </a:p>
          </p:txBody>
        </p:sp>
        <p:sp>
          <p:nvSpPr>
            <p:cNvPr id="3410" name="Google Shape;3410;p108"/>
            <p:cNvSpPr/>
            <p:nvPr/>
          </p:nvSpPr>
          <p:spPr>
            <a:xfrm rot="8100000">
              <a:off x="939642" y="1919389"/>
              <a:ext cx="1264171" cy="1085335"/>
            </a:xfrm>
            <a:custGeom>
              <a:rect b="b" l="l" r="r" t="t"/>
              <a:pathLst>
                <a:path extrusionOk="0" h="926442" w="1079096">
                  <a:moveTo>
                    <a:pt x="158030" y="921066"/>
                  </a:moveTo>
                  <a:cubicBezTo>
                    <a:pt x="60391" y="823427"/>
                    <a:pt x="0" y="688540"/>
                    <a:pt x="0" y="539548"/>
                  </a:cubicBezTo>
                  <a:cubicBezTo>
                    <a:pt x="0" y="241564"/>
                    <a:pt x="241564" y="0"/>
                    <a:pt x="539548" y="0"/>
                  </a:cubicBezTo>
                  <a:lnTo>
                    <a:pt x="1079096" y="0"/>
                  </a:lnTo>
                  <a:lnTo>
                    <a:pt x="1079096" y="11892"/>
                  </a:lnTo>
                  <a:lnTo>
                    <a:pt x="164546" y="926442"/>
                  </a:lnTo>
                  <a:close/>
                </a:path>
              </a:pathLst>
            </a:custGeom>
            <a:solidFill>
              <a:schemeClr val="accent2"/>
            </a:solidFill>
            <a:ln>
              <a:noFill/>
            </a:ln>
          </p:spPr>
          <p:txBody>
            <a:bodyPr anchorCtr="0" anchor="ctr" bIns="45700" lIns="91425" spcFirstLastPara="1" rIns="91425" wrap="square" tIns="45700">
              <a:noAutofit/>
            </a:bodyPr>
            <a:lstStyle/>
            <a:p>
              <a:pPr indent="0" lvl="0" marL="0" marR="0" rtl="0" algn="ctr">
                <a:lnSpc>
                  <a:spcPct val="90000"/>
                </a:lnSpc>
                <a:spcBef>
                  <a:spcPts val="0"/>
                </a:spcBef>
                <a:spcAft>
                  <a:spcPts val="0"/>
                </a:spcAft>
                <a:buClr>
                  <a:schemeClr val="dk1"/>
                </a:buClr>
                <a:buSzPts val="1200"/>
                <a:buFont typeface="Arial"/>
                <a:buNone/>
              </a:pPr>
              <a:r>
                <a:t/>
              </a:r>
              <a:endParaRPr b="0" i="0" sz="1200" u="none" cap="none" strike="noStrike">
                <a:solidFill>
                  <a:srgbClr val="FFFFFF"/>
                </a:solidFill>
                <a:latin typeface="Arial"/>
                <a:ea typeface="Arial"/>
                <a:cs typeface="Arial"/>
                <a:sym typeface="Arial"/>
              </a:endParaRPr>
            </a:p>
          </p:txBody>
        </p:sp>
        <p:sp>
          <p:nvSpPr>
            <p:cNvPr id="3411" name="Google Shape;3411;p108"/>
            <p:cNvSpPr/>
            <p:nvPr/>
          </p:nvSpPr>
          <p:spPr>
            <a:xfrm>
              <a:off x="984986" y="1875316"/>
              <a:ext cx="1047014" cy="1047014"/>
            </a:xfrm>
            <a:prstGeom prst="ellipse">
              <a:avLst/>
            </a:prstGeom>
            <a:solidFill>
              <a:schemeClr val="lt1"/>
            </a:solidFill>
            <a:ln>
              <a:noFill/>
            </a:ln>
          </p:spPr>
          <p:txBody>
            <a:bodyPr anchorCtr="0" anchor="ctr" bIns="45700" lIns="91425" spcFirstLastPara="1" rIns="91425" wrap="square" tIns="45700">
              <a:noAutofit/>
            </a:bodyPr>
            <a:lstStyle/>
            <a:p>
              <a:pPr indent="0" lvl="0" marL="0" marR="0" rtl="0" algn="ctr">
                <a:lnSpc>
                  <a:spcPct val="90000"/>
                </a:lnSpc>
                <a:spcBef>
                  <a:spcPts val="0"/>
                </a:spcBef>
                <a:spcAft>
                  <a:spcPts val="0"/>
                </a:spcAft>
                <a:buClr>
                  <a:schemeClr val="dk1"/>
                </a:buClr>
                <a:buSzPts val="1200"/>
                <a:buFont typeface="Arial"/>
                <a:buNone/>
              </a:pPr>
              <a:r>
                <a:t/>
              </a:r>
              <a:endParaRPr b="0" i="0" sz="1200" u="none" cap="none" strike="noStrike">
                <a:solidFill>
                  <a:srgbClr val="FFFFFF"/>
                </a:solidFill>
                <a:latin typeface="Arial"/>
                <a:ea typeface="Arial"/>
                <a:cs typeface="Arial"/>
                <a:sym typeface="Arial"/>
              </a:endParaRPr>
            </a:p>
          </p:txBody>
        </p:sp>
        <p:sp>
          <p:nvSpPr>
            <p:cNvPr id="3412" name="Google Shape;3412;p108"/>
            <p:cNvSpPr/>
            <p:nvPr/>
          </p:nvSpPr>
          <p:spPr>
            <a:xfrm>
              <a:off x="1080003" y="1970746"/>
              <a:ext cx="856980" cy="856154"/>
            </a:xfrm>
            <a:prstGeom prst="rect">
              <a:avLst/>
            </a:prstGeom>
            <a:no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Arial"/>
                <a:buNone/>
              </a:pPr>
              <a:r>
                <a:t/>
              </a:r>
              <a:endParaRPr b="0" i="0" sz="1800" u="none" cap="none" strike="noStrike">
                <a:solidFill>
                  <a:srgbClr val="575757"/>
                </a:solidFill>
                <a:latin typeface="Arial"/>
                <a:ea typeface="Arial"/>
                <a:cs typeface="Arial"/>
                <a:sym typeface="Arial"/>
              </a:endParaRPr>
            </a:p>
          </p:txBody>
        </p:sp>
        <p:grpSp>
          <p:nvGrpSpPr>
            <p:cNvPr id="3413" name="Google Shape;3413;p108"/>
            <p:cNvGrpSpPr/>
            <p:nvPr/>
          </p:nvGrpSpPr>
          <p:grpSpPr>
            <a:xfrm>
              <a:off x="1362484" y="3465596"/>
              <a:ext cx="292018" cy="292016"/>
              <a:chOff x="1897688" y="2263380"/>
              <a:chExt cx="181330" cy="181329"/>
            </a:xfrm>
          </p:grpSpPr>
          <p:sp>
            <p:nvSpPr>
              <p:cNvPr id="3414" name="Google Shape;3414;p108"/>
              <p:cNvSpPr/>
              <p:nvPr/>
            </p:nvSpPr>
            <p:spPr>
              <a:xfrm>
                <a:off x="1897688" y="2263380"/>
                <a:ext cx="181330" cy="181329"/>
              </a:xfrm>
              <a:prstGeom prst="ellipse">
                <a:avLst/>
              </a:prstGeom>
              <a:solidFill>
                <a:srgbClr val="FFFFFF"/>
              </a:solidFill>
              <a:ln>
                <a:noFill/>
              </a:ln>
            </p:spPr>
            <p:txBody>
              <a:bodyPr anchorCtr="0" anchor="ctr" bIns="45700" lIns="91425" spcFirstLastPara="1" rIns="91425" wrap="square" tIns="45700">
                <a:noAutofit/>
              </a:bodyPr>
              <a:lstStyle/>
              <a:p>
                <a:pPr indent="0" lvl="0" marL="0" marR="0" rtl="0" algn="ctr">
                  <a:lnSpc>
                    <a:spcPct val="90000"/>
                  </a:lnSpc>
                  <a:spcBef>
                    <a:spcPts val="0"/>
                  </a:spcBef>
                  <a:spcAft>
                    <a:spcPts val="0"/>
                  </a:spcAft>
                  <a:buClr>
                    <a:schemeClr val="dk1"/>
                  </a:buClr>
                  <a:buSzPts val="1400"/>
                  <a:buFont typeface="Arial"/>
                  <a:buNone/>
                </a:pPr>
                <a:r>
                  <a:t/>
                </a:r>
                <a:endParaRPr b="0" i="0" sz="1400" u="none" cap="none" strike="noStrike">
                  <a:solidFill>
                    <a:srgbClr val="FFFFFF"/>
                  </a:solidFill>
                  <a:latin typeface="Arial"/>
                  <a:ea typeface="Arial"/>
                  <a:cs typeface="Arial"/>
                  <a:sym typeface="Arial"/>
                </a:endParaRPr>
              </a:p>
            </p:txBody>
          </p:sp>
          <p:sp>
            <p:nvSpPr>
              <p:cNvPr id="3415" name="Google Shape;3415;p108"/>
              <p:cNvSpPr/>
              <p:nvPr/>
            </p:nvSpPr>
            <p:spPr>
              <a:xfrm>
                <a:off x="1938464" y="2304154"/>
                <a:ext cx="99778" cy="99778"/>
              </a:xfrm>
              <a:prstGeom prst="ellipse">
                <a:avLst/>
              </a:prstGeom>
              <a:solidFill>
                <a:schemeClr val="accent1"/>
              </a:solidFill>
              <a:ln>
                <a:noFill/>
              </a:ln>
            </p:spPr>
            <p:txBody>
              <a:bodyPr anchorCtr="0" anchor="ctr" bIns="45700" lIns="91425" spcFirstLastPara="1" rIns="91425" wrap="square" tIns="45700">
                <a:noAutofit/>
              </a:bodyPr>
              <a:lstStyle/>
              <a:p>
                <a:pPr indent="0" lvl="0" marL="0" marR="0" rtl="0" algn="ctr">
                  <a:lnSpc>
                    <a:spcPct val="90000"/>
                  </a:lnSpc>
                  <a:spcBef>
                    <a:spcPts val="0"/>
                  </a:spcBef>
                  <a:spcAft>
                    <a:spcPts val="0"/>
                  </a:spcAft>
                  <a:buClr>
                    <a:schemeClr val="dk1"/>
                  </a:buClr>
                  <a:buSzPts val="1400"/>
                  <a:buFont typeface="Arial"/>
                  <a:buNone/>
                </a:pPr>
                <a:r>
                  <a:t/>
                </a:r>
                <a:endParaRPr b="0" i="0" sz="1400" u="none" cap="none" strike="noStrike">
                  <a:solidFill>
                    <a:srgbClr val="FFFFFF"/>
                  </a:solidFill>
                  <a:latin typeface="Arial"/>
                  <a:ea typeface="Arial"/>
                  <a:cs typeface="Arial"/>
                  <a:sym typeface="Arial"/>
                </a:endParaRPr>
              </a:p>
            </p:txBody>
          </p:sp>
        </p:grpSp>
        <p:pic>
          <p:nvPicPr>
            <p:cNvPr descr="Single gear with solid fill" id="3416" name="Google Shape;3416;p108"/>
            <p:cNvPicPr preferRelativeResize="0"/>
            <p:nvPr/>
          </p:nvPicPr>
          <p:blipFill rotWithShape="1">
            <a:blip r:embed="rId3">
              <a:alphaModFix/>
            </a:blip>
            <a:srcRect b="0" l="0" r="0" t="0"/>
            <a:stretch/>
          </p:blipFill>
          <p:spPr>
            <a:xfrm>
              <a:off x="1095290" y="1985620"/>
              <a:ext cx="826406" cy="826406"/>
            </a:xfrm>
            <a:prstGeom prst="rect">
              <a:avLst/>
            </a:prstGeom>
            <a:noFill/>
            <a:ln>
              <a:noFill/>
            </a:ln>
          </p:spPr>
        </p:pic>
      </p:grpSp>
      <p:grpSp>
        <p:nvGrpSpPr>
          <p:cNvPr id="3417" name="Google Shape;3417;p108"/>
          <p:cNvGrpSpPr/>
          <p:nvPr/>
        </p:nvGrpSpPr>
        <p:grpSpPr>
          <a:xfrm>
            <a:off x="4317700" y="1731978"/>
            <a:ext cx="1616642" cy="2037010"/>
            <a:chOff x="614594" y="1504927"/>
            <a:chExt cx="1787809" cy="2252685"/>
          </a:xfrm>
        </p:grpSpPr>
        <p:sp>
          <p:nvSpPr>
            <p:cNvPr id="3418" name="Google Shape;3418;p108"/>
            <p:cNvSpPr/>
            <p:nvPr/>
          </p:nvSpPr>
          <p:spPr>
            <a:xfrm rot="8100000">
              <a:off x="876412" y="1766746"/>
              <a:ext cx="1264171" cy="1264169"/>
            </a:xfrm>
            <a:prstGeom prst="teardrop">
              <a:avLst>
                <a:gd fmla="val 100000" name="adj"/>
              </a:avLst>
            </a:prstGeom>
            <a:solidFill>
              <a:schemeClr val="accent1"/>
            </a:solidFill>
            <a:ln>
              <a:noFill/>
            </a:ln>
          </p:spPr>
          <p:txBody>
            <a:bodyPr anchorCtr="0" anchor="ctr" bIns="45700" lIns="91425" spcFirstLastPara="1" rIns="91425" wrap="square" tIns="45700">
              <a:noAutofit/>
            </a:bodyPr>
            <a:lstStyle/>
            <a:p>
              <a:pPr indent="0" lvl="0" marL="0" marR="0" rtl="0" algn="ctr">
                <a:lnSpc>
                  <a:spcPct val="90000"/>
                </a:lnSpc>
                <a:spcBef>
                  <a:spcPts val="0"/>
                </a:spcBef>
                <a:spcAft>
                  <a:spcPts val="0"/>
                </a:spcAft>
                <a:buClr>
                  <a:schemeClr val="dk1"/>
                </a:buClr>
                <a:buSzPts val="1200"/>
                <a:buFont typeface="Arial"/>
                <a:buNone/>
              </a:pPr>
              <a:r>
                <a:t/>
              </a:r>
              <a:endParaRPr b="0" i="0" sz="1200" u="none" cap="none" strike="noStrike">
                <a:solidFill>
                  <a:srgbClr val="FFFFFF"/>
                </a:solidFill>
                <a:latin typeface="Arial"/>
                <a:ea typeface="Arial"/>
                <a:cs typeface="Arial"/>
                <a:sym typeface="Arial"/>
              </a:endParaRPr>
            </a:p>
          </p:txBody>
        </p:sp>
        <p:sp>
          <p:nvSpPr>
            <p:cNvPr id="3419" name="Google Shape;3419;p108"/>
            <p:cNvSpPr/>
            <p:nvPr/>
          </p:nvSpPr>
          <p:spPr>
            <a:xfrm rot="8100000">
              <a:off x="939642" y="1919389"/>
              <a:ext cx="1264171" cy="1085335"/>
            </a:xfrm>
            <a:custGeom>
              <a:rect b="b" l="l" r="r" t="t"/>
              <a:pathLst>
                <a:path extrusionOk="0" h="926442" w="1079096">
                  <a:moveTo>
                    <a:pt x="158030" y="921066"/>
                  </a:moveTo>
                  <a:cubicBezTo>
                    <a:pt x="60391" y="823427"/>
                    <a:pt x="0" y="688540"/>
                    <a:pt x="0" y="539548"/>
                  </a:cubicBezTo>
                  <a:cubicBezTo>
                    <a:pt x="0" y="241564"/>
                    <a:pt x="241564" y="0"/>
                    <a:pt x="539548" y="0"/>
                  </a:cubicBezTo>
                  <a:lnTo>
                    <a:pt x="1079096" y="0"/>
                  </a:lnTo>
                  <a:lnTo>
                    <a:pt x="1079096" y="11892"/>
                  </a:lnTo>
                  <a:lnTo>
                    <a:pt x="164546" y="926442"/>
                  </a:lnTo>
                  <a:close/>
                </a:path>
              </a:pathLst>
            </a:custGeom>
            <a:solidFill>
              <a:schemeClr val="accent2"/>
            </a:solidFill>
            <a:ln>
              <a:noFill/>
            </a:ln>
          </p:spPr>
          <p:txBody>
            <a:bodyPr anchorCtr="0" anchor="ctr" bIns="45700" lIns="91425" spcFirstLastPara="1" rIns="91425" wrap="square" tIns="45700">
              <a:noAutofit/>
            </a:bodyPr>
            <a:lstStyle/>
            <a:p>
              <a:pPr indent="0" lvl="0" marL="0" marR="0" rtl="0" algn="ctr">
                <a:lnSpc>
                  <a:spcPct val="90000"/>
                </a:lnSpc>
                <a:spcBef>
                  <a:spcPts val="0"/>
                </a:spcBef>
                <a:spcAft>
                  <a:spcPts val="0"/>
                </a:spcAft>
                <a:buClr>
                  <a:schemeClr val="dk1"/>
                </a:buClr>
                <a:buSzPts val="1200"/>
                <a:buFont typeface="Arial"/>
                <a:buNone/>
              </a:pPr>
              <a:r>
                <a:t/>
              </a:r>
              <a:endParaRPr b="0" i="0" sz="1200" u="none" cap="none" strike="noStrike">
                <a:solidFill>
                  <a:srgbClr val="FFFFFF"/>
                </a:solidFill>
                <a:latin typeface="Arial"/>
                <a:ea typeface="Arial"/>
                <a:cs typeface="Arial"/>
                <a:sym typeface="Arial"/>
              </a:endParaRPr>
            </a:p>
          </p:txBody>
        </p:sp>
        <p:sp>
          <p:nvSpPr>
            <p:cNvPr id="3420" name="Google Shape;3420;p108"/>
            <p:cNvSpPr/>
            <p:nvPr/>
          </p:nvSpPr>
          <p:spPr>
            <a:xfrm>
              <a:off x="984986" y="1875316"/>
              <a:ext cx="1047014" cy="1047014"/>
            </a:xfrm>
            <a:prstGeom prst="ellipse">
              <a:avLst/>
            </a:prstGeom>
            <a:solidFill>
              <a:schemeClr val="lt1"/>
            </a:solidFill>
            <a:ln>
              <a:noFill/>
            </a:ln>
          </p:spPr>
          <p:txBody>
            <a:bodyPr anchorCtr="0" anchor="ctr" bIns="45700" lIns="91425" spcFirstLastPara="1" rIns="91425" wrap="square" tIns="45700">
              <a:noAutofit/>
            </a:bodyPr>
            <a:lstStyle/>
            <a:p>
              <a:pPr indent="0" lvl="0" marL="0" marR="0" rtl="0" algn="ctr">
                <a:lnSpc>
                  <a:spcPct val="90000"/>
                </a:lnSpc>
                <a:spcBef>
                  <a:spcPts val="0"/>
                </a:spcBef>
                <a:spcAft>
                  <a:spcPts val="0"/>
                </a:spcAft>
                <a:buClr>
                  <a:schemeClr val="dk1"/>
                </a:buClr>
                <a:buSzPts val="1200"/>
                <a:buFont typeface="Arial"/>
                <a:buNone/>
              </a:pPr>
              <a:r>
                <a:t/>
              </a:r>
              <a:endParaRPr b="0" i="0" sz="1200" u="none" cap="none" strike="noStrike">
                <a:solidFill>
                  <a:srgbClr val="FFFFFF"/>
                </a:solidFill>
                <a:latin typeface="Arial"/>
                <a:ea typeface="Arial"/>
                <a:cs typeface="Arial"/>
                <a:sym typeface="Arial"/>
              </a:endParaRPr>
            </a:p>
          </p:txBody>
        </p:sp>
        <p:sp>
          <p:nvSpPr>
            <p:cNvPr id="3421" name="Google Shape;3421;p108"/>
            <p:cNvSpPr/>
            <p:nvPr/>
          </p:nvSpPr>
          <p:spPr>
            <a:xfrm>
              <a:off x="1080003" y="1970746"/>
              <a:ext cx="856980" cy="856154"/>
            </a:xfrm>
            <a:prstGeom prst="rect">
              <a:avLst/>
            </a:prstGeom>
            <a:no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Arial"/>
                <a:buNone/>
              </a:pPr>
              <a:r>
                <a:t/>
              </a:r>
              <a:endParaRPr b="0" i="0" sz="1800" u="none" cap="none" strike="noStrike">
                <a:solidFill>
                  <a:srgbClr val="575757"/>
                </a:solidFill>
                <a:latin typeface="Arial"/>
                <a:ea typeface="Arial"/>
                <a:cs typeface="Arial"/>
                <a:sym typeface="Arial"/>
              </a:endParaRPr>
            </a:p>
          </p:txBody>
        </p:sp>
        <p:grpSp>
          <p:nvGrpSpPr>
            <p:cNvPr id="3422" name="Google Shape;3422;p108"/>
            <p:cNvGrpSpPr/>
            <p:nvPr/>
          </p:nvGrpSpPr>
          <p:grpSpPr>
            <a:xfrm>
              <a:off x="1362484" y="3465596"/>
              <a:ext cx="292018" cy="292016"/>
              <a:chOff x="1897688" y="2263380"/>
              <a:chExt cx="181330" cy="181329"/>
            </a:xfrm>
          </p:grpSpPr>
          <p:sp>
            <p:nvSpPr>
              <p:cNvPr id="3423" name="Google Shape;3423;p108"/>
              <p:cNvSpPr/>
              <p:nvPr/>
            </p:nvSpPr>
            <p:spPr>
              <a:xfrm>
                <a:off x="1897688" y="2263380"/>
                <a:ext cx="181330" cy="181329"/>
              </a:xfrm>
              <a:prstGeom prst="ellipse">
                <a:avLst/>
              </a:prstGeom>
              <a:solidFill>
                <a:srgbClr val="FFFFFF"/>
              </a:solidFill>
              <a:ln>
                <a:noFill/>
              </a:ln>
            </p:spPr>
            <p:txBody>
              <a:bodyPr anchorCtr="0" anchor="ctr" bIns="45700" lIns="91425" spcFirstLastPara="1" rIns="91425" wrap="square" tIns="45700">
                <a:noAutofit/>
              </a:bodyPr>
              <a:lstStyle/>
              <a:p>
                <a:pPr indent="0" lvl="0" marL="0" marR="0" rtl="0" algn="ctr">
                  <a:lnSpc>
                    <a:spcPct val="90000"/>
                  </a:lnSpc>
                  <a:spcBef>
                    <a:spcPts val="0"/>
                  </a:spcBef>
                  <a:spcAft>
                    <a:spcPts val="0"/>
                  </a:spcAft>
                  <a:buClr>
                    <a:schemeClr val="dk1"/>
                  </a:buClr>
                  <a:buSzPts val="1400"/>
                  <a:buFont typeface="Arial"/>
                  <a:buNone/>
                </a:pPr>
                <a:r>
                  <a:t/>
                </a:r>
                <a:endParaRPr b="0" i="0" sz="1400" u="none" cap="none" strike="noStrike">
                  <a:solidFill>
                    <a:srgbClr val="FFFFFF"/>
                  </a:solidFill>
                  <a:latin typeface="Arial"/>
                  <a:ea typeface="Arial"/>
                  <a:cs typeface="Arial"/>
                  <a:sym typeface="Arial"/>
                </a:endParaRPr>
              </a:p>
            </p:txBody>
          </p:sp>
          <p:sp>
            <p:nvSpPr>
              <p:cNvPr id="3424" name="Google Shape;3424;p108"/>
              <p:cNvSpPr/>
              <p:nvPr/>
            </p:nvSpPr>
            <p:spPr>
              <a:xfrm>
                <a:off x="1938464" y="2304154"/>
                <a:ext cx="99778" cy="99778"/>
              </a:xfrm>
              <a:prstGeom prst="ellipse">
                <a:avLst/>
              </a:prstGeom>
              <a:solidFill>
                <a:schemeClr val="accent1"/>
              </a:solidFill>
              <a:ln>
                <a:noFill/>
              </a:ln>
            </p:spPr>
            <p:txBody>
              <a:bodyPr anchorCtr="0" anchor="ctr" bIns="45700" lIns="91425" spcFirstLastPara="1" rIns="91425" wrap="square" tIns="45700">
                <a:noAutofit/>
              </a:bodyPr>
              <a:lstStyle/>
              <a:p>
                <a:pPr indent="0" lvl="0" marL="0" marR="0" rtl="0" algn="ctr">
                  <a:lnSpc>
                    <a:spcPct val="90000"/>
                  </a:lnSpc>
                  <a:spcBef>
                    <a:spcPts val="0"/>
                  </a:spcBef>
                  <a:spcAft>
                    <a:spcPts val="0"/>
                  </a:spcAft>
                  <a:buClr>
                    <a:schemeClr val="dk1"/>
                  </a:buClr>
                  <a:buSzPts val="1400"/>
                  <a:buFont typeface="Arial"/>
                  <a:buNone/>
                </a:pPr>
                <a:r>
                  <a:t/>
                </a:r>
                <a:endParaRPr b="0" i="0" sz="1400" u="none" cap="none" strike="noStrike">
                  <a:solidFill>
                    <a:srgbClr val="FFFFFF"/>
                  </a:solidFill>
                  <a:latin typeface="Arial"/>
                  <a:ea typeface="Arial"/>
                  <a:cs typeface="Arial"/>
                  <a:sym typeface="Arial"/>
                </a:endParaRPr>
              </a:p>
            </p:txBody>
          </p:sp>
        </p:grpSp>
        <p:pic>
          <p:nvPicPr>
            <p:cNvPr descr="Single gear with solid fill" id="3425" name="Google Shape;3425;p108"/>
            <p:cNvPicPr preferRelativeResize="0"/>
            <p:nvPr/>
          </p:nvPicPr>
          <p:blipFill rotWithShape="1">
            <a:blip r:embed="rId3">
              <a:alphaModFix/>
            </a:blip>
            <a:srcRect b="0" l="0" r="0" t="0"/>
            <a:stretch/>
          </p:blipFill>
          <p:spPr>
            <a:xfrm>
              <a:off x="1095290" y="1985620"/>
              <a:ext cx="826406" cy="826406"/>
            </a:xfrm>
            <a:prstGeom prst="rect">
              <a:avLst/>
            </a:prstGeom>
            <a:noFill/>
            <a:ln>
              <a:noFill/>
            </a:ln>
          </p:spPr>
        </p:pic>
      </p:grpSp>
      <p:sp>
        <p:nvSpPr>
          <p:cNvPr id="3426" name="Google Shape;3426;p108"/>
          <p:cNvSpPr txBox="1"/>
          <p:nvPr/>
        </p:nvSpPr>
        <p:spPr>
          <a:xfrm>
            <a:off x="745225" y="1547595"/>
            <a:ext cx="1287626" cy="307777"/>
          </a:xfrm>
          <a:prstGeom prst="rect">
            <a:avLst/>
          </a:prstGeom>
          <a:noFill/>
          <a:ln>
            <a:noFill/>
          </a:ln>
        </p:spPr>
        <p:txBody>
          <a:bodyPr anchorCtr="0" anchor="t" bIns="0" lIns="0" spcFirstLastPara="1" rIns="0" wrap="square" tIns="0">
            <a:spAutoFit/>
          </a:bodyPr>
          <a:lstStyle/>
          <a:p>
            <a:pPr indent="0" lvl="0" marL="0" marR="0" rtl="0" algn="ctr">
              <a:spcBef>
                <a:spcPts val="0"/>
              </a:spcBef>
              <a:spcAft>
                <a:spcPts val="0"/>
              </a:spcAft>
              <a:buNone/>
            </a:pPr>
            <a:r>
              <a:rPr b="1" lang="en-US" sz="2000">
                <a:solidFill>
                  <a:schemeClr val="dk1"/>
                </a:solidFill>
                <a:latin typeface="Arial"/>
                <a:ea typeface="Arial"/>
                <a:cs typeface="Arial"/>
                <a:sym typeface="Arial"/>
              </a:rPr>
              <a:t>Year</a:t>
            </a:r>
            <a:endParaRPr/>
          </a:p>
        </p:txBody>
      </p:sp>
      <p:sp>
        <p:nvSpPr>
          <p:cNvPr id="3427" name="Google Shape;3427;p108"/>
          <p:cNvSpPr txBox="1"/>
          <p:nvPr/>
        </p:nvSpPr>
        <p:spPr>
          <a:xfrm>
            <a:off x="2628010" y="1547595"/>
            <a:ext cx="1287626" cy="307777"/>
          </a:xfrm>
          <a:prstGeom prst="rect">
            <a:avLst/>
          </a:prstGeom>
          <a:noFill/>
          <a:ln>
            <a:noFill/>
          </a:ln>
        </p:spPr>
        <p:txBody>
          <a:bodyPr anchorCtr="0" anchor="t" bIns="0" lIns="0" spcFirstLastPara="1" rIns="0" wrap="square" tIns="0">
            <a:spAutoFit/>
          </a:bodyPr>
          <a:lstStyle/>
          <a:p>
            <a:pPr indent="0" lvl="0" marL="0" marR="0" rtl="0" algn="ctr">
              <a:spcBef>
                <a:spcPts val="0"/>
              </a:spcBef>
              <a:spcAft>
                <a:spcPts val="0"/>
              </a:spcAft>
              <a:buNone/>
            </a:pPr>
            <a:r>
              <a:rPr b="1" lang="en-US" sz="2000">
                <a:solidFill>
                  <a:schemeClr val="dk1"/>
                </a:solidFill>
                <a:latin typeface="Arial"/>
                <a:ea typeface="Arial"/>
                <a:cs typeface="Arial"/>
                <a:sym typeface="Arial"/>
              </a:rPr>
              <a:t>Year</a:t>
            </a:r>
            <a:endParaRPr/>
          </a:p>
        </p:txBody>
      </p:sp>
      <p:sp>
        <p:nvSpPr>
          <p:cNvPr id="3428" name="Google Shape;3428;p108"/>
          <p:cNvSpPr txBox="1"/>
          <p:nvPr/>
        </p:nvSpPr>
        <p:spPr>
          <a:xfrm>
            <a:off x="4510795" y="1547595"/>
            <a:ext cx="1287626" cy="307777"/>
          </a:xfrm>
          <a:prstGeom prst="rect">
            <a:avLst/>
          </a:prstGeom>
          <a:noFill/>
          <a:ln>
            <a:noFill/>
          </a:ln>
        </p:spPr>
        <p:txBody>
          <a:bodyPr anchorCtr="0" anchor="t" bIns="0" lIns="0" spcFirstLastPara="1" rIns="0" wrap="square" tIns="0">
            <a:spAutoFit/>
          </a:bodyPr>
          <a:lstStyle/>
          <a:p>
            <a:pPr indent="0" lvl="0" marL="0" marR="0" rtl="0" algn="ctr">
              <a:spcBef>
                <a:spcPts val="0"/>
              </a:spcBef>
              <a:spcAft>
                <a:spcPts val="0"/>
              </a:spcAft>
              <a:buNone/>
            </a:pPr>
            <a:r>
              <a:rPr b="1" lang="en-US" sz="2000">
                <a:solidFill>
                  <a:schemeClr val="dk1"/>
                </a:solidFill>
                <a:latin typeface="Arial"/>
                <a:ea typeface="Arial"/>
                <a:cs typeface="Arial"/>
                <a:sym typeface="Arial"/>
              </a:rPr>
              <a:t>Year</a:t>
            </a:r>
            <a:endParaRPr/>
          </a:p>
        </p:txBody>
      </p:sp>
      <p:grpSp>
        <p:nvGrpSpPr>
          <p:cNvPr id="3429" name="Google Shape;3429;p108"/>
          <p:cNvGrpSpPr/>
          <p:nvPr/>
        </p:nvGrpSpPr>
        <p:grpSpPr>
          <a:xfrm>
            <a:off x="6200485" y="1731978"/>
            <a:ext cx="1616642" cy="2037010"/>
            <a:chOff x="614594" y="1504927"/>
            <a:chExt cx="1787809" cy="2252685"/>
          </a:xfrm>
        </p:grpSpPr>
        <p:sp>
          <p:nvSpPr>
            <p:cNvPr id="3430" name="Google Shape;3430;p108"/>
            <p:cNvSpPr/>
            <p:nvPr/>
          </p:nvSpPr>
          <p:spPr>
            <a:xfrm rot="8100000">
              <a:off x="876412" y="1766746"/>
              <a:ext cx="1264171" cy="1264169"/>
            </a:xfrm>
            <a:prstGeom prst="teardrop">
              <a:avLst>
                <a:gd fmla="val 100000" name="adj"/>
              </a:avLst>
            </a:prstGeom>
            <a:solidFill>
              <a:schemeClr val="accent1"/>
            </a:solidFill>
            <a:ln>
              <a:noFill/>
            </a:ln>
          </p:spPr>
          <p:txBody>
            <a:bodyPr anchorCtr="0" anchor="ctr" bIns="45700" lIns="91425" spcFirstLastPara="1" rIns="91425" wrap="square" tIns="45700">
              <a:noAutofit/>
            </a:bodyPr>
            <a:lstStyle/>
            <a:p>
              <a:pPr indent="0" lvl="0" marL="0" marR="0" rtl="0" algn="ctr">
                <a:lnSpc>
                  <a:spcPct val="90000"/>
                </a:lnSpc>
                <a:spcBef>
                  <a:spcPts val="0"/>
                </a:spcBef>
                <a:spcAft>
                  <a:spcPts val="0"/>
                </a:spcAft>
                <a:buClr>
                  <a:schemeClr val="dk1"/>
                </a:buClr>
                <a:buSzPts val="1200"/>
                <a:buFont typeface="Arial"/>
                <a:buNone/>
              </a:pPr>
              <a:r>
                <a:t/>
              </a:r>
              <a:endParaRPr b="0" i="0" sz="1200" u="none" cap="none" strike="noStrike">
                <a:solidFill>
                  <a:srgbClr val="FFFFFF"/>
                </a:solidFill>
                <a:latin typeface="Arial"/>
                <a:ea typeface="Arial"/>
                <a:cs typeface="Arial"/>
                <a:sym typeface="Arial"/>
              </a:endParaRPr>
            </a:p>
          </p:txBody>
        </p:sp>
        <p:sp>
          <p:nvSpPr>
            <p:cNvPr id="3431" name="Google Shape;3431;p108"/>
            <p:cNvSpPr/>
            <p:nvPr/>
          </p:nvSpPr>
          <p:spPr>
            <a:xfrm rot="8100000">
              <a:off x="939642" y="1919389"/>
              <a:ext cx="1264171" cy="1085335"/>
            </a:xfrm>
            <a:custGeom>
              <a:rect b="b" l="l" r="r" t="t"/>
              <a:pathLst>
                <a:path extrusionOk="0" h="926442" w="1079096">
                  <a:moveTo>
                    <a:pt x="158030" y="921066"/>
                  </a:moveTo>
                  <a:cubicBezTo>
                    <a:pt x="60391" y="823427"/>
                    <a:pt x="0" y="688540"/>
                    <a:pt x="0" y="539548"/>
                  </a:cubicBezTo>
                  <a:cubicBezTo>
                    <a:pt x="0" y="241564"/>
                    <a:pt x="241564" y="0"/>
                    <a:pt x="539548" y="0"/>
                  </a:cubicBezTo>
                  <a:lnTo>
                    <a:pt x="1079096" y="0"/>
                  </a:lnTo>
                  <a:lnTo>
                    <a:pt x="1079096" y="11892"/>
                  </a:lnTo>
                  <a:lnTo>
                    <a:pt x="164546" y="926442"/>
                  </a:lnTo>
                  <a:close/>
                </a:path>
              </a:pathLst>
            </a:custGeom>
            <a:solidFill>
              <a:schemeClr val="accent2"/>
            </a:solidFill>
            <a:ln>
              <a:noFill/>
            </a:ln>
          </p:spPr>
          <p:txBody>
            <a:bodyPr anchorCtr="0" anchor="ctr" bIns="45700" lIns="91425" spcFirstLastPara="1" rIns="91425" wrap="square" tIns="45700">
              <a:noAutofit/>
            </a:bodyPr>
            <a:lstStyle/>
            <a:p>
              <a:pPr indent="0" lvl="0" marL="0" marR="0" rtl="0" algn="ctr">
                <a:lnSpc>
                  <a:spcPct val="90000"/>
                </a:lnSpc>
                <a:spcBef>
                  <a:spcPts val="0"/>
                </a:spcBef>
                <a:spcAft>
                  <a:spcPts val="0"/>
                </a:spcAft>
                <a:buClr>
                  <a:schemeClr val="dk1"/>
                </a:buClr>
                <a:buSzPts val="1200"/>
                <a:buFont typeface="Arial"/>
                <a:buNone/>
              </a:pPr>
              <a:r>
                <a:t/>
              </a:r>
              <a:endParaRPr b="0" i="0" sz="1200" u="none" cap="none" strike="noStrike">
                <a:solidFill>
                  <a:srgbClr val="FFFFFF"/>
                </a:solidFill>
                <a:latin typeface="Arial"/>
                <a:ea typeface="Arial"/>
                <a:cs typeface="Arial"/>
                <a:sym typeface="Arial"/>
              </a:endParaRPr>
            </a:p>
          </p:txBody>
        </p:sp>
        <p:sp>
          <p:nvSpPr>
            <p:cNvPr id="3432" name="Google Shape;3432;p108"/>
            <p:cNvSpPr/>
            <p:nvPr/>
          </p:nvSpPr>
          <p:spPr>
            <a:xfrm>
              <a:off x="984986" y="1875316"/>
              <a:ext cx="1047014" cy="1047014"/>
            </a:xfrm>
            <a:prstGeom prst="ellipse">
              <a:avLst/>
            </a:prstGeom>
            <a:solidFill>
              <a:schemeClr val="lt1"/>
            </a:solidFill>
            <a:ln>
              <a:noFill/>
            </a:ln>
          </p:spPr>
          <p:txBody>
            <a:bodyPr anchorCtr="0" anchor="ctr" bIns="45700" lIns="91425" spcFirstLastPara="1" rIns="91425" wrap="square" tIns="45700">
              <a:noAutofit/>
            </a:bodyPr>
            <a:lstStyle/>
            <a:p>
              <a:pPr indent="0" lvl="0" marL="0" marR="0" rtl="0" algn="ctr">
                <a:lnSpc>
                  <a:spcPct val="90000"/>
                </a:lnSpc>
                <a:spcBef>
                  <a:spcPts val="0"/>
                </a:spcBef>
                <a:spcAft>
                  <a:spcPts val="0"/>
                </a:spcAft>
                <a:buClr>
                  <a:schemeClr val="dk1"/>
                </a:buClr>
                <a:buSzPts val="1200"/>
                <a:buFont typeface="Arial"/>
                <a:buNone/>
              </a:pPr>
              <a:r>
                <a:t/>
              </a:r>
              <a:endParaRPr b="0" i="0" sz="1200" u="none" cap="none" strike="noStrike">
                <a:solidFill>
                  <a:srgbClr val="FFFFFF"/>
                </a:solidFill>
                <a:latin typeface="Arial"/>
                <a:ea typeface="Arial"/>
                <a:cs typeface="Arial"/>
                <a:sym typeface="Arial"/>
              </a:endParaRPr>
            </a:p>
          </p:txBody>
        </p:sp>
        <p:sp>
          <p:nvSpPr>
            <p:cNvPr id="3433" name="Google Shape;3433;p108"/>
            <p:cNvSpPr/>
            <p:nvPr/>
          </p:nvSpPr>
          <p:spPr>
            <a:xfrm>
              <a:off x="1080003" y="1970746"/>
              <a:ext cx="856980" cy="856154"/>
            </a:xfrm>
            <a:prstGeom prst="rect">
              <a:avLst/>
            </a:prstGeom>
            <a:no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Arial"/>
                <a:buNone/>
              </a:pPr>
              <a:r>
                <a:t/>
              </a:r>
              <a:endParaRPr b="0" i="0" sz="1800" u="none" cap="none" strike="noStrike">
                <a:solidFill>
                  <a:srgbClr val="575757"/>
                </a:solidFill>
                <a:latin typeface="Arial"/>
                <a:ea typeface="Arial"/>
                <a:cs typeface="Arial"/>
                <a:sym typeface="Arial"/>
              </a:endParaRPr>
            </a:p>
          </p:txBody>
        </p:sp>
        <p:grpSp>
          <p:nvGrpSpPr>
            <p:cNvPr id="3434" name="Google Shape;3434;p108"/>
            <p:cNvGrpSpPr/>
            <p:nvPr/>
          </p:nvGrpSpPr>
          <p:grpSpPr>
            <a:xfrm>
              <a:off x="1362484" y="3465596"/>
              <a:ext cx="292018" cy="292016"/>
              <a:chOff x="1897688" y="2263380"/>
              <a:chExt cx="181330" cy="181329"/>
            </a:xfrm>
          </p:grpSpPr>
          <p:sp>
            <p:nvSpPr>
              <p:cNvPr id="3435" name="Google Shape;3435;p108"/>
              <p:cNvSpPr/>
              <p:nvPr/>
            </p:nvSpPr>
            <p:spPr>
              <a:xfrm>
                <a:off x="1897688" y="2263380"/>
                <a:ext cx="181330" cy="181329"/>
              </a:xfrm>
              <a:prstGeom prst="ellipse">
                <a:avLst/>
              </a:prstGeom>
              <a:solidFill>
                <a:srgbClr val="FFFFFF"/>
              </a:solidFill>
              <a:ln>
                <a:noFill/>
              </a:ln>
            </p:spPr>
            <p:txBody>
              <a:bodyPr anchorCtr="0" anchor="ctr" bIns="45700" lIns="91425" spcFirstLastPara="1" rIns="91425" wrap="square" tIns="45700">
                <a:noAutofit/>
              </a:bodyPr>
              <a:lstStyle/>
              <a:p>
                <a:pPr indent="0" lvl="0" marL="0" marR="0" rtl="0" algn="ctr">
                  <a:lnSpc>
                    <a:spcPct val="90000"/>
                  </a:lnSpc>
                  <a:spcBef>
                    <a:spcPts val="0"/>
                  </a:spcBef>
                  <a:spcAft>
                    <a:spcPts val="0"/>
                  </a:spcAft>
                  <a:buClr>
                    <a:schemeClr val="dk1"/>
                  </a:buClr>
                  <a:buSzPts val="1400"/>
                  <a:buFont typeface="Arial"/>
                  <a:buNone/>
                </a:pPr>
                <a:r>
                  <a:t/>
                </a:r>
                <a:endParaRPr b="0" i="0" sz="1400" u="none" cap="none" strike="noStrike">
                  <a:solidFill>
                    <a:srgbClr val="FFFFFF"/>
                  </a:solidFill>
                  <a:latin typeface="Arial"/>
                  <a:ea typeface="Arial"/>
                  <a:cs typeface="Arial"/>
                  <a:sym typeface="Arial"/>
                </a:endParaRPr>
              </a:p>
            </p:txBody>
          </p:sp>
          <p:sp>
            <p:nvSpPr>
              <p:cNvPr id="3436" name="Google Shape;3436;p108"/>
              <p:cNvSpPr/>
              <p:nvPr/>
            </p:nvSpPr>
            <p:spPr>
              <a:xfrm>
                <a:off x="1938464" y="2304154"/>
                <a:ext cx="99778" cy="99778"/>
              </a:xfrm>
              <a:prstGeom prst="ellipse">
                <a:avLst/>
              </a:prstGeom>
              <a:solidFill>
                <a:schemeClr val="accent1"/>
              </a:solidFill>
              <a:ln>
                <a:noFill/>
              </a:ln>
            </p:spPr>
            <p:txBody>
              <a:bodyPr anchorCtr="0" anchor="ctr" bIns="45700" lIns="91425" spcFirstLastPara="1" rIns="91425" wrap="square" tIns="45700">
                <a:noAutofit/>
              </a:bodyPr>
              <a:lstStyle/>
              <a:p>
                <a:pPr indent="0" lvl="0" marL="0" marR="0" rtl="0" algn="ctr">
                  <a:lnSpc>
                    <a:spcPct val="90000"/>
                  </a:lnSpc>
                  <a:spcBef>
                    <a:spcPts val="0"/>
                  </a:spcBef>
                  <a:spcAft>
                    <a:spcPts val="0"/>
                  </a:spcAft>
                  <a:buClr>
                    <a:schemeClr val="dk1"/>
                  </a:buClr>
                  <a:buSzPts val="1400"/>
                  <a:buFont typeface="Arial"/>
                  <a:buNone/>
                </a:pPr>
                <a:r>
                  <a:t/>
                </a:r>
                <a:endParaRPr b="0" i="0" sz="1400" u="none" cap="none" strike="noStrike">
                  <a:solidFill>
                    <a:srgbClr val="FFFFFF"/>
                  </a:solidFill>
                  <a:latin typeface="Arial"/>
                  <a:ea typeface="Arial"/>
                  <a:cs typeface="Arial"/>
                  <a:sym typeface="Arial"/>
                </a:endParaRPr>
              </a:p>
            </p:txBody>
          </p:sp>
        </p:grpSp>
        <p:pic>
          <p:nvPicPr>
            <p:cNvPr descr="Single gear with solid fill" id="3437" name="Google Shape;3437;p108"/>
            <p:cNvPicPr preferRelativeResize="0"/>
            <p:nvPr/>
          </p:nvPicPr>
          <p:blipFill rotWithShape="1">
            <a:blip r:embed="rId3">
              <a:alphaModFix/>
            </a:blip>
            <a:srcRect b="0" l="0" r="0" t="0"/>
            <a:stretch/>
          </p:blipFill>
          <p:spPr>
            <a:xfrm>
              <a:off x="1095290" y="1985620"/>
              <a:ext cx="826406" cy="826406"/>
            </a:xfrm>
            <a:prstGeom prst="rect">
              <a:avLst/>
            </a:prstGeom>
            <a:noFill/>
            <a:ln>
              <a:noFill/>
            </a:ln>
          </p:spPr>
        </p:pic>
      </p:grpSp>
      <p:sp>
        <p:nvSpPr>
          <p:cNvPr id="3438" name="Google Shape;3438;p108"/>
          <p:cNvSpPr txBox="1"/>
          <p:nvPr/>
        </p:nvSpPr>
        <p:spPr>
          <a:xfrm>
            <a:off x="6393580" y="1547595"/>
            <a:ext cx="1287626" cy="307777"/>
          </a:xfrm>
          <a:prstGeom prst="rect">
            <a:avLst/>
          </a:prstGeom>
          <a:noFill/>
          <a:ln>
            <a:noFill/>
          </a:ln>
        </p:spPr>
        <p:txBody>
          <a:bodyPr anchorCtr="0" anchor="t" bIns="0" lIns="0" spcFirstLastPara="1" rIns="0" wrap="square" tIns="0">
            <a:spAutoFit/>
          </a:bodyPr>
          <a:lstStyle/>
          <a:p>
            <a:pPr indent="0" lvl="0" marL="0" marR="0" rtl="0" algn="ctr">
              <a:spcBef>
                <a:spcPts val="0"/>
              </a:spcBef>
              <a:spcAft>
                <a:spcPts val="0"/>
              </a:spcAft>
              <a:buNone/>
            </a:pPr>
            <a:r>
              <a:rPr b="1" lang="en-US" sz="2000">
                <a:solidFill>
                  <a:schemeClr val="dk1"/>
                </a:solidFill>
                <a:latin typeface="Arial"/>
                <a:ea typeface="Arial"/>
                <a:cs typeface="Arial"/>
                <a:sym typeface="Arial"/>
              </a:rPr>
              <a:t>Year</a:t>
            </a:r>
            <a:endParaRPr/>
          </a:p>
        </p:txBody>
      </p:sp>
      <p:grpSp>
        <p:nvGrpSpPr>
          <p:cNvPr id="3439" name="Google Shape;3439;p108"/>
          <p:cNvGrpSpPr/>
          <p:nvPr/>
        </p:nvGrpSpPr>
        <p:grpSpPr>
          <a:xfrm>
            <a:off x="8083271" y="1731978"/>
            <a:ext cx="1616642" cy="2037010"/>
            <a:chOff x="614594" y="1504927"/>
            <a:chExt cx="1787809" cy="2252685"/>
          </a:xfrm>
        </p:grpSpPr>
        <p:sp>
          <p:nvSpPr>
            <p:cNvPr id="3440" name="Google Shape;3440;p108"/>
            <p:cNvSpPr/>
            <p:nvPr/>
          </p:nvSpPr>
          <p:spPr>
            <a:xfrm rot="8100000">
              <a:off x="876412" y="1766746"/>
              <a:ext cx="1264171" cy="1264169"/>
            </a:xfrm>
            <a:prstGeom prst="teardrop">
              <a:avLst>
                <a:gd fmla="val 100000" name="adj"/>
              </a:avLst>
            </a:prstGeom>
            <a:solidFill>
              <a:schemeClr val="accent1"/>
            </a:solidFill>
            <a:ln>
              <a:noFill/>
            </a:ln>
          </p:spPr>
          <p:txBody>
            <a:bodyPr anchorCtr="0" anchor="ctr" bIns="45700" lIns="91425" spcFirstLastPara="1" rIns="91425" wrap="square" tIns="45700">
              <a:noAutofit/>
            </a:bodyPr>
            <a:lstStyle/>
            <a:p>
              <a:pPr indent="0" lvl="0" marL="0" marR="0" rtl="0" algn="ctr">
                <a:lnSpc>
                  <a:spcPct val="90000"/>
                </a:lnSpc>
                <a:spcBef>
                  <a:spcPts val="0"/>
                </a:spcBef>
                <a:spcAft>
                  <a:spcPts val="0"/>
                </a:spcAft>
                <a:buClr>
                  <a:schemeClr val="dk1"/>
                </a:buClr>
                <a:buSzPts val="1200"/>
                <a:buFont typeface="Arial"/>
                <a:buNone/>
              </a:pPr>
              <a:r>
                <a:t/>
              </a:r>
              <a:endParaRPr b="0" i="0" sz="1200" u="none" cap="none" strike="noStrike">
                <a:solidFill>
                  <a:srgbClr val="FFFFFF"/>
                </a:solidFill>
                <a:latin typeface="Arial"/>
                <a:ea typeface="Arial"/>
                <a:cs typeface="Arial"/>
                <a:sym typeface="Arial"/>
              </a:endParaRPr>
            </a:p>
          </p:txBody>
        </p:sp>
        <p:sp>
          <p:nvSpPr>
            <p:cNvPr id="3441" name="Google Shape;3441;p108"/>
            <p:cNvSpPr/>
            <p:nvPr/>
          </p:nvSpPr>
          <p:spPr>
            <a:xfrm rot="8100000">
              <a:off x="939642" y="1919389"/>
              <a:ext cx="1264171" cy="1085335"/>
            </a:xfrm>
            <a:custGeom>
              <a:rect b="b" l="l" r="r" t="t"/>
              <a:pathLst>
                <a:path extrusionOk="0" h="926442" w="1079096">
                  <a:moveTo>
                    <a:pt x="158030" y="921066"/>
                  </a:moveTo>
                  <a:cubicBezTo>
                    <a:pt x="60391" y="823427"/>
                    <a:pt x="0" y="688540"/>
                    <a:pt x="0" y="539548"/>
                  </a:cubicBezTo>
                  <a:cubicBezTo>
                    <a:pt x="0" y="241564"/>
                    <a:pt x="241564" y="0"/>
                    <a:pt x="539548" y="0"/>
                  </a:cubicBezTo>
                  <a:lnTo>
                    <a:pt x="1079096" y="0"/>
                  </a:lnTo>
                  <a:lnTo>
                    <a:pt x="1079096" y="11892"/>
                  </a:lnTo>
                  <a:lnTo>
                    <a:pt x="164546" y="926442"/>
                  </a:lnTo>
                  <a:close/>
                </a:path>
              </a:pathLst>
            </a:custGeom>
            <a:solidFill>
              <a:schemeClr val="accent2"/>
            </a:solidFill>
            <a:ln>
              <a:noFill/>
            </a:ln>
          </p:spPr>
          <p:txBody>
            <a:bodyPr anchorCtr="0" anchor="ctr" bIns="45700" lIns="91425" spcFirstLastPara="1" rIns="91425" wrap="square" tIns="45700">
              <a:noAutofit/>
            </a:bodyPr>
            <a:lstStyle/>
            <a:p>
              <a:pPr indent="0" lvl="0" marL="0" marR="0" rtl="0" algn="ctr">
                <a:lnSpc>
                  <a:spcPct val="90000"/>
                </a:lnSpc>
                <a:spcBef>
                  <a:spcPts val="0"/>
                </a:spcBef>
                <a:spcAft>
                  <a:spcPts val="0"/>
                </a:spcAft>
                <a:buClr>
                  <a:schemeClr val="dk1"/>
                </a:buClr>
                <a:buSzPts val="1200"/>
                <a:buFont typeface="Arial"/>
                <a:buNone/>
              </a:pPr>
              <a:r>
                <a:t/>
              </a:r>
              <a:endParaRPr b="0" i="0" sz="1200" u="none" cap="none" strike="noStrike">
                <a:solidFill>
                  <a:srgbClr val="FFFFFF"/>
                </a:solidFill>
                <a:latin typeface="Arial"/>
                <a:ea typeface="Arial"/>
                <a:cs typeface="Arial"/>
                <a:sym typeface="Arial"/>
              </a:endParaRPr>
            </a:p>
          </p:txBody>
        </p:sp>
        <p:sp>
          <p:nvSpPr>
            <p:cNvPr id="3442" name="Google Shape;3442;p108"/>
            <p:cNvSpPr/>
            <p:nvPr/>
          </p:nvSpPr>
          <p:spPr>
            <a:xfrm>
              <a:off x="984986" y="1875316"/>
              <a:ext cx="1047014" cy="1047014"/>
            </a:xfrm>
            <a:prstGeom prst="ellipse">
              <a:avLst/>
            </a:prstGeom>
            <a:solidFill>
              <a:schemeClr val="lt1"/>
            </a:solidFill>
            <a:ln>
              <a:noFill/>
            </a:ln>
          </p:spPr>
          <p:txBody>
            <a:bodyPr anchorCtr="0" anchor="ctr" bIns="45700" lIns="91425" spcFirstLastPara="1" rIns="91425" wrap="square" tIns="45700">
              <a:noAutofit/>
            </a:bodyPr>
            <a:lstStyle/>
            <a:p>
              <a:pPr indent="0" lvl="0" marL="0" marR="0" rtl="0" algn="ctr">
                <a:lnSpc>
                  <a:spcPct val="90000"/>
                </a:lnSpc>
                <a:spcBef>
                  <a:spcPts val="0"/>
                </a:spcBef>
                <a:spcAft>
                  <a:spcPts val="0"/>
                </a:spcAft>
                <a:buClr>
                  <a:schemeClr val="dk1"/>
                </a:buClr>
                <a:buSzPts val="1200"/>
                <a:buFont typeface="Arial"/>
                <a:buNone/>
              </a:pPr>
              <a:r>
                <a:t/>
              </a:r>
              <a:endParaRPr b="0" i="0" sz="1200" u="none" cap="none" strike="noStrike">
                <a:solidFill>
                  <a:srgbClr val="FFFFFF"/>
                </a:solidFill>
                <a:latin typeface="Arial"/>
                <a:ea typeface="Arial"/>
                <a:cs typeface="Arial"/>
                <a:sym typeface="Arial"/>
              </a:endParaRPr>
            </a:p>
          </p:txBody>
        </p:sp>
        <p:sp>
          <p:nvSpPr>
            <p:cNvPr id="3443" name="Google Shape;3443;p108"/>
            <p:cNvSpPr/>
            <p:nvPr/>
          </p:nvSpPr>
          <p:spPr>
            <a:xfrm>
              <a:off x="1080003" y="1970746"/>
              <a:ext cx="856980" cy="856154"/>
            </a:xfrm>
            <a:prstGeom prst="rect">
              <a:avLst/>
            </a:prstGeom>
            <a:no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Arial"/>
                <a:buNone/>
              </a:pPr>
              <a:r>
                <a:t/>
              </a:r>
              <a:endParaRPr b="0" i="0" sz="1800" u="none" cap="none" strike="noStrike">
                <a:solidFill>
                  <a:srgbClr val="575757"/>
                </a:solidFill>
                <a:latin typeface="Arial"/>
                <a:ea typeface="Arial"/>
                <a:cs typeface="Arial"/>
                <a:sym typeface="Arial"/>
              </a:endParaRPr>
            </a:p>
          </p:txBody>
        </p:sp>
        <p:grpSp>
          <p:nvGrpSpPr>
            <p:cNvPr id="3444" name="Google Shape;3444;p108"/>
            <p:cNvGrpSpPr/>
            <p:nvPr/>
          </p:nvGrpSpPr>
          <p:grpSpPr>
            <a:xfrm>
              <a:off x="1362484" y="3465596"/>
              <a:ext cx="292018" cy="292016"/>
              <a:chOff x="1897688" y="2263380"/>
              <a:chExt cx="181330" cy="181329"/>
            </a:xfrm>
          </p:grpSpPr>
          <p:sp>
            <p:nvSpPr>
              <p:cNvPr id="3445" name="Google Shape;3445;p108"/>
              <p:cNvSpPr/>
              <p:nvPr/>
            </p:nvSpPr>
            <p:spPr>
              <a:xfrm>
                <a:off x="1897688" y="2263380"/>
                <a:ext cx="181330" cy="181329"/>
              </a:xfrm>
              <a:prstGeom prst="ellipse">
                <a:avLst/>
              </a:prstGeom>
              <a:solidFill>
                <a:srgbClr val="FFFFFF"/>
              </a:solidFill>
              <a:ln>
                <a:noFill/>
              </a:ln>
            </p:spPr>
            <p:txBody>
              <a:bodyPr anchorCtr="0" anchor="ctr" bIns="45700" lIns="91425" spcFirstLastPara="1" rIns="91425" wrap="square" tIns="45700">
                <a:noAutofit/>
              </a:bodyPr>
              <a:lstStyle/>
              <a:p>
                <a:pPr indent="0" lvl="0" marL="0" marR="0" rtl="0" algn="ctr">
                  <a:lnSpc>
                    <a:spcPct val="90000"/>
                  </a:lnSpc>
                  <a:spcBef>
                    <a:spcPts val="0"/>
                  </a:spcBef>
                  <a:spcAft>
                    <a:spcPts val="0"/>
                  </a:spcAft>
                  <a:buClr>
                    <a:schemeClr val="dk1"/>
                  </a:buClr>
                  <a:buSzPts val="1400"/>
                  <a:buFont typeface="Arial"/>
                  <a:buNone/>
                </a:pPr>
                <a:r>
                  <a:t/>
                </a:r>
                <a:endParaRPr b="0" i="0" sz="1400" u="none" cap="none" strike="noStrike">
                  <a:solidFill>
                    <a:srgbClr val="FFFFFF"/>
                  </a:solidFill>
                  <a:latin typeface="Arial"/>
                  <a:ea typeface="Arial"/>
                  <a:cs typeface="Arial"/>
                  <a:sym typeface="Arial"/>
                </a:endParaRPr>
              </a:p>
            </p:txBody>
          </p:sp>
          <p:sp>
            <p:nvSpPr>
              <p:cNvPr id="3446" name="Google Shape;3446;p108"/>
              <p:cNvSpPr/>
              <p:nvPr/>
            </p:nvSpPr>
            <p:spPr>
              <a:xfrm>
                <a:off x="1938464" y="2304154"/>
                <a:ext cx="99778" cy="99778"/>
              </a:xfrm>
              <a:prstGeom prst="ellipse">
                <a:avLst/>
              </a:prstGeom>
              <a:solidFill>
                <a:schemeClr val="accent1"/>
              </a:solidFill>
              <a:ln>
                <a:noFill/>
              </a:ln>
            </p:spPr>
            <p:txBody>
              <a:bodyPr anchorCtr="0" anchor="ctr" bIns="45700" lIns="91425" spcFirstLastPara="1" rIns="91425" wrap="square" tIns="45700">
                <a:noAutofit/>
              </a:bodyPr>
              <a:lstStyle/>
              <a:p>
                <a:pPr indent="0" lvl="0" marL="0" marR="0" rtl="0" algn="ctr">
                  <a:lnSpc>
                    <a:spcPct val="90000"/>
                  </a:lnSpc>
                  <a:spcBef>
                    <a:spcPts val="0"/>
                  </a:spcBef>
                  <a:spcAft>
                    <a:spcPts val="0"/>
                  </a:spcAft>
                  <a:buClr>
                    <a:schemeClr val="dk1"/>
                  </a:buClr>
                  <a:buSzPts val="1400"/>
                  <a:buFont typeface="Arial"/>
                  <a:buNone/>
                </a:pPr>
                <a:r>
                  <a:t/>
                </a:r>
                <a:endParaRPr b="0" i="0" sz="1400" u="none" cap="none" strike="noStrike">
                  <a:solidFill>
                    <a:srgbClr val="FFFFFF"/>
                  </a:solidFill>
                  <a:latin typeface="Arial"/>
                  <a:ea typeface="Arial"/>
                  <a:cs typeface="Arial"/>
                  <a:sym typeface="Arial"/>
                </a:endParaRPr>
              </a:p>
            </p:txBody>
          </p:sp>
        </p:grpSp>
        <p:pic>
          <p:nvPicPr>
            <p:cNvPr descr="Single gear with solid fill" id="3447" name="Google Shape;3447;p108"/>
            <p:cNvPicPr preferRelativeResize="0"/>
            <p:nvPr/>
          </p:nvPicPr>
          <p:blipFill rotWithShape="1">
            <a:blip r:embed="rId3">
              <a:alphaModFix/>
            </a:blip>
            <a:srcRect b="0" l="0" r="0" t="0"/>
            <a:stretch/>
          </p:blipFill>
          <p:spPr>
            <a:xfrm>
              <a:off x="1095290" y="1985620"/>
              <a:ext cx="826406" cy="826406"/>
            </a:xfrm>
            <a:prstGeom prst="rect">
              <a:avLst/>
            </a:prstGeom>
            <a:noFill/>
            <a:ln>
              <a:noFill/>
            </a:ln>
          </p:spPr>
        </p:pic>
      </p:grpSp>
      <p:sp>
        <p:nvSpPr>
          <p:cNvPr id="3448" name="Google Shape;3448;p108"/>
          <p:cNvSpPr txBox="1"/>
          <p:nvPr/>
        </p:nvSpPr>
        <p:spPr>
          <a:xfrm>
            <a:off x="8276366" y="1547595"/>
            <a:ext cx="1287626" cy="307777"/>
          </a:xfrm>
          <a:prstGeom prst="rect">
            <a:avLst/>
          </a:prstGeom>
          <a:noFill/>
          <a:ln>
            <a:noFill/>
          </a:ln>
        </p:spPr>
        <p:txBody>
          <a:bodyPr anchorCtr="0" anchor="t" bIns="0" lIns="0" spcFirstLastPara="1" rIns="0" wrap="square" tIns="0">
            <a:spAutoFit/>
          </a:bodyPr>
          <a:lstStyle/>
          <a:p>
            <a:pPr indent="0" lvl="0" marL="0" marR="0" rtl="0" algn="ctr">
              <a:spcBef>
                <a:spcPts val="0"/>
              </a:spcBef>
              <a:spcAft>
                <a:spcPts val="0"/>
              </a:spcAft>
              <a:buNone/>
            </a:pPr>
            <a:r>
              <a:rPr b="1" lang="en-US" sz="2000">
                <a:solidFill>
                  <a:schemeClr val="dk1"/>
                </a:solidFill>
                <a:latin typeface="Arial"/>
                <a:ea typeface="Arial"/>
                <a:cs typeface="Arial"/>
                <a:sym typeface="Arial"/>
              </a:rPr>
              <a:t>Year</a:t>
            </a:r>
            <a:endParaRPr/>
          </a:p>
        </p:txBody>
      </p:sp>
      <p:sp>
        <p:nvSpPr>
          <p:cNvPr id="3449" name="Google Shape;3449;p108"/>
          <p:cNvSpPr txBox="1"/>
          <p:nvPr/>
        </p:nvSpPr>
        <p:spPr>
          <a:xfrm>
            <a:off x="571021" y="4398623"/>
            <a:ext cx="1636034" cy="1723549"/>
          </a:xfrm>
          <a:prstGeom prst="rect">
            <a:avLst/>
          </a:prstGeom>
          <a:noFill/>
          <a:ln>
            <a:noFill/>
          </a:ln>
        </p:spPr>
        <p:txBody>
          <a:bodyPr anchorCtr="0" anchor="t" bIns="0" lIns="0" spcFirstLastPara="1" rIns="0" wrap="square" tIns="0">
            <a:normAutofit/>
          </a:bodyPr>
          <a:lstStyle/>
          <a:p>
            <a:pPr indent="0" lvl="0" marL="0" marR="0" rtl="0" algn="ctr">
              <a:spcBef>
                <a:spcPts val="0"/>
              </a:spcBef>
              <a:spcAft>
                <a:spcPts val="0"/>
              </a:spcAft>
              <a:buNone/>
            </a:pPr>
            <a:r>
              <a:rPr lang="en-US" sz="1400">
                <a:solidFill>
                  <a:schemeClr val="dk1"/>
                </a:solidFill>
                <a:latin typeface="Arial"/>
                <a:ea typeface="Arial"/>
                <a:cs typeface="Arial"/>
                <a:sym typeface="Arial"/>
              </a:rPr>
              <a:t>Lorem ipsum dolor sit amet, consectetur adipiscing elit. Curabitur purus dui, euismod quis placerat eget, venenatis nec nibh. </a:t>
            </a:r>
            <a:endParaRPr/>
          </a:p>
        </p:txBody>
      </p:sp>
      <p:sp>
        <p:nvSpPr>
          <p:cNvPr id="3450" name="Google Shape;3450;p108"/>
          <p:cNvSpPr txBox="1"/>
          <p:nvPr/>
        </p:nvSpPr>
        <p:spPr>
          <a:xfrm>
            <a:off x="571021" y="4046198"/>
            <a:ext cx="1636034" cy="307777"/>
          </a:xfrm>
          <a:prstGeom prst="rect">
            <a:avLst/>
          </a:prstGeom>
          <a:noFill/>
          <a:ln>
            <a:noFill/>
          </a:ln>
        </p:spPr>
        <p:txBody>
          <a:bodyPr anchorCtr="0" anchor="b" bIns="0" lIns="0" spcFirstLastPara="1" rIns="0" wrap="square" tIns="0">
            <a:normAutofit/>
          </a:bodyPr>
          <a:lstStyle/>
          <a:p>
            <a:pPr indent="0" lvl="0" marL="0" marR="0" rtl="0" algn="ctr">
              <a:spcBef>
                <a:spcPts val="0"/>
              </a:spcBef>
              <a:spcAft>
                <a:spcPts val="0"/>
              </a:spcAft>
              <a:buNone/>
            </a:pPr>
            <a:r>
              <a:rPr lang="en-US" sz="1800">
                <a:solidFill>
                  <a:schemeClr val="accent1"/>
                </a:solidFill>
                <a:latin typeface="Arial"/>
                <a:ea typeface="Arial"/>
                <a:cs typeface="Arial"/>
                <a:sym typeface="Arial"/>
              </a:rPr>
              <a:t>Header</a:t>
            </a:r>
            <a:endParaRPr/>
          </a:p>
        </p:txBody>
      </p:sp>
      <p:sp>
        <p:nvSpPr>
          <p:cNvPr id="3451" name="Google Shape;3451;p108"/>
          <p:cNvSpPr txBox="1"/>
          <p:nvPr/>
        </p:nvSpPr>
        <p:spPr>
          <a:xfrm>
            <a:off x="2453806" y="4398623"/>
            <a:ext cx="1636034" cy="1723549"/>
          </a:xfrm>
          <a:prstGeom prst="rect">
            <a:avLst/>
          </a:prstGeom>
          <a:noFill/>
          <a:ln>
            <a:noFill/>
          </a:ln>
        </p:spPr>
        <p:txBody>
          <a:bodyPr anchorCtr="0" anchor="t" bIns="0" lIns="0" spcFirstLastPara="1" rIns="0" wrap="square" tIns="0">
            <a:normAutofit/>
          </a:bodyPr>
          <a:lstStyle/>
          <a:p>
            <a:pPr indent="0" lvl="0" marL="0" marR="0" rtl="0" algn="ctr">
              <a:spcBef>
                <a:spcPts val="0"/>
              </a:spcBef>
              <a:spcAft>
                <a:spcPts val="0"/>
              </a:spcAft>
              <a:buNone/>
            </a:pPr>
            <a:r>
              <a:rPr lang="en-US" sz="1400">
                <a:solidFill>
                  <a:schemeClr val="dk1"/>
                </a:solidFill>
                <a:latin typeface="Arial"/>
                <a:ea typeface="Arial"/>
                <a:cs typeface="Arial"/>
                <a:sym typeface="Arial"/>
              </a:rPr>
              <a:t>Lorem ipsum dolor sit amet, consectetur adipiscing elit. Curabitur purus dui, euismod quis placerat eget, venenatis nec nibh. </a:t>
            </a:r>
            <a:endParaRPr/>
          </a:p>
        </p:txBody>
      </p:sp>
      <p:sp>
        <p:nvSpPr>
          <p:cNvPr id="3452" name="Google Shape;3452;p108"/>
          <p:cNvSpPr txBox="1"/>
          <p:nvPr/>
        </p:nvSpPr>
        <p:spPr>
          <a:xfrm>
            <a:off x="2453806" y="4046198"/>
            <a:ext cx="1636034" cy="307777"/>
          </a:xfrm>
          <a:prstGeom prst="rect">
            <a:avLst/>
          </a:prstGeom>
          <a:noFill/>
          <a:ln>
            <a:noFill/>
          </a:ln>
        </p:spPr>
        <p:txBody>
          <a:bodyPr anchorCtr="0" anchor="b" bIns="0" lIns="0" spcFirstLastPara="1" rIns="0" wrap="square" tIns="0">
            <a:normAutofit/>
          </a:bodyPr>
          <a:lstStyle/>
          <a:p>
            <a:pPr indent="0" lvl="0" marL="0" marR="0" rtl="0" algn="ctr">
              <a:spcBef>
                <a:spcPts val="0"/>
              </a:spcBef>
              <a:spcAft>
                <a:spcPts val="0"/>
              </a:spcAft>
              <a:buNone/>
            </a:pPr>
            <a:r>
              <a:rPr lang="en-US" sz="1800">
                <a:solidFill>
                  <a:schemeClr val="accent1"/>
                </a:solidFill>
                <a:latin typeface="Arial"/>
                <a:ea typeface="Arial"/>
                <a:cs typeface="Arial"/>
                <a:sym typeface="Arial"/>
              </a:rPr>
              <a:t>Header</a:t>
            </a:r>
            <a:endParaRPr/>
          </a:p>
        </p:txBody>
      </p:sp>
      <p:sp>
        <p:nvSpPr>
          <p:cNvPr id="3453" name="Google Shape;3453;p108"/>
          <p:cNvSpPr txBox="1"/>
          <p:nvPr/>
        </p:nvSpPr>
        <p:spPr>
          <a:xfrm>
            <a:off x="4336591" y="4398623"/>
            <a:ext cx="1636034" cy="1723549"/>
          </a:xfrm>
          <a:prstGeom prst="rect">
            <a:avLst/>
          </a:prstGeom>
          <a:noFill/>
          <a:ln>
            <a:noFill/>
          </a:ln>
        </p:spPr>
        <p:txBody>
          <a:bodyPr anchorCtr="0" anchor="t" bIns="0" lIns="0" spcFirstLastPara="1" rIns="0" wrap="square" tIns="0">
            <a:normAutofit/>
          </a:bodyPr>
          <a:lstStyle/>
          <a:p>
            <a:pPr indent="0" lvl="0" marL="0" marR="0" rtl="0" algn="ctr">
              <a:spcBef>
                <a:spcPts val="0"/>
              </a:spcBef>
              <a:spcAft>
                <a:spcPts val="0"/>
              </a:spcAft>
              <a:buNone/>
            </a:pPr>
            <a:r>
              <a:rPr lang="en-US" sz="1400">
                <a:solidFill>
                  <a:schemeClr val="dk1"/>
                </a:solidFill>
                <a:latin typeface="Arial"/>
                <a:ea typeface="Arial"/>
                <a:cs typeface="Arial"/>
                <a:sym typeface="Arial"/>
              </a:rPr>
              <a:t>Lorem ipsum dolor sit amet, consectetur adipiscing elit. Curabitur purus dui, euismod quis placerat eget, venenatis nec nibh. </a:t>
            </a:r>
            <a:endParaRPr/>
          </a:p>
        </p:txBody>
      </p:sp>
      <p:sp>
        <p:nvSpPr>
          <p:cNvPr id="3454" name="Google Shape;3454;p108"/>
          <p:cNvSpPr txBox="1"/>
          <p:nvPr/>
        </p:nvSpPr>
        <p:spPr>
          <a:xfrm>
            <a:off x="4336591" y="4046198"/>
            <a:ext cx="1636034" cy="307777"/>
          </a:xfrm>
          <a:prstGeom prst="rect">
            <a:avLst/>
          </a:prstGeom>
          <a:noFill/>
          <a:ln>
            <a:noFill/>
          </a:ln>
        </p:spPr>
        <p:txBody>
          <a:bodyPr anchorCtr="0" anchor="b" bIns="0" lIns="0" spcFirstLastPara="1" rIns="0" wrap="square" tIns="0">
            <a:normAutofit/>
          </a:bodyPr>
          <a:lstStyle/>
          <a:p>
            <a:pPr indent="0" lvl="0" marL="0" marR="0" rtl="0" algn="ctr">
              <a:spcBef>
                <a:spcPts val="0"/>
              </a:spcBef>
              <a:spcAft>
                <a:spcPts val="0"/>
              </a:spcAft>
              <a:buNone/>
            </a:pPr>
            <a:r>
              <a:rPr lang="en-US" sz="1800">
                <a:solidFill>
                  <a:schemeClr val="accent1"/>
                </a:solidFill>
                <a:latin typeface="Arial"/>
                <a:ea typeface="Arial"/>
                <a:cs typeface="Arial"/>
                <a:sym typeface="Arial"/>
              </a:rPr>
              <a:t>Header</a:t>
            </a:r>
            <a:endParaRPr/>
          </a:p>
        </p:txBody>
      </p:sp>
      <p:sp>
        <p:nvSpPr>
          <p:cNvPr id="3455" name="Google Shape;3455;p108"/>
          <p:cNvSpPr txBox="1"/>
          <p:nvPr/>
        </p:nvSpPr>
        <p:spPr>
          <a:xfrm>
            <a:off x="6219376" y="4398623"/>
            <a:ext cx="1636034" cy="1723549"/>
          </a:xfrm>
          <a:prstGeom prst="rect">
            <a:avLst/>
          </a:prstGeom>
          <a:noFill/>
          <a:ln>
            <a:noFill/>
          </a:ln>
        </p:spPr>
        <p:txBody>
          <a:bodyPr anchorCtr="0" anchor="t" bIns="0" lIns="0" spcFirstLastPara="1" rIns="0" wrap="square" tIns="0">
            <a:normAutofit/>
          </a:bodyPr>
          <a:lstStyle/>
          <a:p>
            <a:pPr indent="0" lvl="0" marL="0" marR="0" rtl="0" algn="ctr">
              <a:spcBef>
                <a:spcPts val="0"/>
              </a:spcBef>
              <a:spcAft>
                <a:spcPts val="0"/>
              </a:spcAft>
              <a:buNone/>
            </a:pPr>
            <a:r>
              <a:rPr lang="en-US" sz="1400">
                <a:solidFill>
                  <a:schemeClr val="dk1"/>
                </a:solidFill>
                <a:latin typeface="Arial"/>
                <a:ea typeface="Arial"/>
                <a:cs typeface="Arial"/>
                <a:sym typeface="Arial"/>
              </a:rPr>
              <a:t>Lorem ipsum dolor sit amet, consectetur adipiscing elit. Curabitur purus dui, euismod quis placerat eget, venenatis nec nibh. </a:t>
            </a:r>
            <a:endParaRPr/>
          </a:p>
        </p:txBody>
      </p:sp>
      <p:sp>
        <p:nvSpPr>
          <p:cNvPr id="3456" name="Google Shape;3456;p108"/>
          <p:cNvSpPr txBox="1"/>
          <p:nvPr/>
        </p:nvSpPr>
        <p:spPr>
          <a:xfrm>
            <a:off x="6219376" y="4046198"/>
            <a:ext cx="1636034" cy="307777"/>
          </a:xfrm>
          <a:prstGeom prst="rect">
            <a:avLst/>
          </a:prstGeom>
          <a:noFill/>
          <a:ln>
            <a:noFill/>
          </a:ln>
        </p:spPr>
        <p:txBody>
          <a:bodyPr anchorCtr="0" anchor="b" bIns="0" lIns="0" spcFirstLastPara="1" rIns="0" wrap="square" tIns="0">
            <a:normAutofit/>
          </a:bodyPr>
          <a:lstStyle/>
          <a:p>
            <a:pPr indent="0" lvl="0" marL="0" marR="0" rtl="0" algn="ctr">
              <a:spcBef>
                <a:spcPts val="0"/>
              </a:spcBef>
              <a:spcAft>
                <a:spcPts val="0"/>
              </a:spcAft>
              <a:buNone/>
            </a:pPr>
            <a:r>
              <a:rPr lang="en-US" sz="1800">
                <a:solidFill>
                  <a:schemeClr val="accent1"/>
                </a:solidFill>
                <a:latin typeface="Arial"/>
                <a:ea typeface="Arial"/>
                <a:cs typeface="Arial"/>
                <a:sym typeface="Arial"/>
              </a:rPr>
              <a:t>Header</a:t>
            </a:r>
            <a:endParaRPr/>
          </a:p>
        </p:txBody>
      </p:sp>
      <p:sp>
        <p:nvSpPr>
          <p:cNvPr id="3457" name="Google Shape;3457;p108"/>
          <p:cNvSpPr txBox="1"/>
          <p:nvPr/>
        </p:nvSpPr>
        <p:spPr>
          <a:xfrm>
            <a:off x="8102162" y="4398623"/>
            <a:ext cx="1636034" cy="1723549"/>
          </a:xfrm>
          <a:prstGeom prst="rect">
            <a:avLst/>
          </a:prstGeom>
          <a:noFill/>
          <a:ln>
            <a:noFill/>
          </a:ln>
        </p:spPr>
        <p:txBody>
          <a:bodyPr anchorCtr="0" anchor="t" bIns="0" lIns="0" spcFirstLastPara="1" rIns="0" wrap="square" tIns="0">
            <a:normAutofit/>
          </a:bodyPr>
          <a:lstStyle/>
          <a:p>
            <a:pPr indent="0" lvl="0" marL="0" marR="0" rtl="0" algn="ctr">
              <a:spcBef>
                <a:spcPts val="0"/>
              </a:spcBef>
              <a:spcAft>
                <a:spcPts val="0"/>
              </a:spcAft>
              <a:buNone/>
            </a:pPr>
            <a:r>
              <a:rPr lang="en-US" sz="1400">
                <a:solidFill>
                  <a:schemeClr val="dk1"/>
                </a:solidFill>
                <a:latin typeface="Arial"/>
                <a:ea typeface="Arial"/>
                <a:cs typeface="Arial"/>
                <a:sym typeface="Arial"/>
              </a:rPr>
              <a:t>Lorem ipsum dolor sit amet, consectetur adipiscing elit. Curabitur purus dui, euismod quis placerat eget, venenatis nec nibh. </a:t>
            </a:r>
            <a:endParaRPr/>
          </a:p>
        </p:txBody>
      </p:sp>
      <p:sp>
        <p:nvSpPr>
          <p:cNvPr id="3458" name="Google Shape;3458;p108"/>
          <p:cNvSpPr txBox="1"/>
          <p:nvPr/>
        </p:nvSpPr>
        <p:spPr>
          <a:xfrm>
            <a:off x="8102162" y="4046198"/>
            <a:ext cx="1636034" cy="307777"/>
          </a:xfrm>
          <a:prstGeom prst="rect">
            <a:avLst/>
          </a:prstGeom>
          <a:noFill/>
          <a:ln>
            <a:noFill/>
          </a:ln>
        </p:spPr>
        <p:txBody>
          <a:bodyPr anchorCtr="0" anchor="b" bIns="0" lIns="0" spcFirstLastPara="1" rIns="0" wrap="square" tIns="0">
            <a:normAutofit/>
          </a:bodyPr>
          <a:lstStyle/>
          <a:p>
            <a:pPr indent="0" lvl="0" marL="0" marR="0" rtl="0" algn="ctr">
              <a:spcBef>
                <a:spcPts val="0"/>
              </a:spcBef>
              <a:spcAft>
                <a:spcPts val="0"/>
              </a:spcAft>
              <a:buNone/>
            </a:pPr>
            <a:r>
              <a:rPr lang="en-US" sz="1800">
                <a:solidFill>
                  <a:schemeClr val="accent1"/>
                </a:solidFill>
                <a:latin typeface="Arial"/>
                <a:ea typeface="Arial"/>
                <a:cs typeface="Arial"/>
                <a:sym typeface="Arial"/>
              </a:rPr>
              <a:t>Header</a:t>
            </a:r>
            <a:endParaRPr/>
          </a:p>
        </p:txBody>
      </p:sp>
      <p:sp>
        <p:nvSpPr>
          <p:cNvPr id="3459" name="Google Shape;3459;p108"/>
          <p:cNvSpPr txBox="1"/>
          <p:nvPr/>
        </p:nvSpPr>
        <p:spPr>
          <a:xfrm>
            <a:off x="9984948" y="4398623"/>
            <a:ext cx="1636034" cy="1723549"/>
          </a:xfrm>
          <a:prstGeom prst="rect">
            <a:avLst/>
          </a:prstGeom>
          <a:noFill/>
          <a:ln>
            <a:noFill/>
          </a:ln>
        </p:spPr>
        <p:txBody>
          <a:bodyPr anchorCtr="0" anchor="t" bIns="0" lIns="0" spcFirstLastPara="1" rIns="0" wrap="square" tIns="0">
            <a:normAutofit/>
          </a:bodyPr>
          <a:lstStyle/>
          <a:p>
            <a:pPr indent="0" lvl="0" marL="0" marR="0" rtl="0" algn="ctr">
              <a:spcBef>
                <a:spcPts val="0"/>
              </a:spcBef>
              <a:spcAft>
                <a:spcPts val="0"/>
              </a:spcAft>
              <a:buNone/>
            </a:pPr>
            <a:r>
              <a:rPr lang="en-US" sz="1400">
                <a:solidFill>
                  <a:schemeClr val="dk1"/>
                </a:solidFill>
                <a:latin typeface="Arial"/>
                <a:ea typeface="Arial"/>
                <a:cs typeface="Arial"/>
                <a:sym typeface="Arial"/>
              </a:rPr>
              <a:t>Lorem ipsum dolor sit amet, consectetur adipiscing elit. Curabitur purus dui, euismod quis placerat eget, venenatis nec nibh. </a:t>
            </a:r>
            <a:endParaRPr/>
          </a:p>
        </p:txBody>
      </p:sp>
      <p:sp>
        <p:nvSpPr>
          <p:cNvPr id="3460" name="Google Shape;3460;p108"/>
          <p:cNvSpPr txBox="1"/>
          <p:nvPr/>
        </p:nvSpPr>
        <p:spPr>
          <a:xfrm>
            <a:off x="9984948" y="4046198"/>
            <a:ext cx="1636034" cy="307777"/>
          </a:xfrm>
          <a:prstGeom prst="rect">
            <a:avLst/>
          </a:prstGeom>
          <a:noFill/>
          <a:ln>
            <a:noFill/>
          </a:ln>
        </p:spPr>
        <p:txBody>
          <a:bodyPr anchorCtr="0" anchor="b" bIns="0" lIns="0" spcFirstLastPara="1" rIns="0" wrap="square" tIns="0">
            <a:normAutofit/>
          </a:bodyPr>
          <a:lstStyle/>
          <a:p>
            <a:pPr indent="0" lvl="0" marL="0" marR="0" rtl="0" algn="ctr">
              <a:spcBef>
                <a:spcPts val="0"/>
              </a:spcBef>
              <a:spcAft>
                <a:spcPts val="0"/>
              </a:spcAft>
              <a:buNone/>
            </a:pPr>
            <a:r>
              <a:rPr lang="en-US" sz="1800">
                <a:solidFill>
                  <a:schemeClr val="accent1"/>
                </a:solidFill>
                <a:latin typeface="Arial"/>
                <a:ea typeface="Arial"/>
                <a:cs typeface="Arial"/>
                <a:sym typeface="Arial"/>
              </a:rPr>
              <a:t>Header</a:t>
            </a:r>
            <a:endParaRPr/>
          </a:p>
        </p:txBody>
      </p:sp>
      <p:grpSp>
        <p:nvGrpSpPr>
          <p:cNvPr id="3461" name="Google Shape;3461;p108"/>
          <p:cNvGrpSpPr/>
          <p:nvPr/>
        </p:nvGrpSpPr>
        <p:grpSpPr>
          <a:xfrm>
            <a:off x="9966057" y="1731978"/>
            <a:ext cx="1616642" cy="2037010"/>
            <a:chOff x="614594" y="1504927"/>
            <a:chExt cx="1787809" cy="2252685"/>
          </a:xfrm>
        </p:grpSpPr>
        <p:sp>
          <p:nvSpPr>
            <p:cNvPr id="3462" name="Google Shape;3462;p108"/>
            <p:cNvSpPr/>
            <p:nvPr/>
          </p:nvSpPr>
          <p:spPr>
            <a:xfrm rot="8100000">
              <a:off x="876412" y="1766746"/>
              <a:ext cx="1264171" cy="1264169"/>
            </a:xfrm>
            <a:prstGeom prst="teardrop">
              <a:avLst>
                <a:gd fmla="val 100000" name="adj"/>
              </a:avLst>
            </a:prstGeom>
            <a:solidFill>
              <a:schemeClr val="accent1"/>
            </a:solidFill>
            <a:ln>
              <a:noFill/>
            </a:ln>
          </p:spPr>
          <p:txBody>
            <a:bodyPr anchorCtr="0" anchor="ctr" bIns="45700" lIns="91425" spcFirstLastPara="1" rIns="91425" wrap="square" tIns="45700">
              <a:noAutofit/>
            </a:bodyPr>
            <a:lstStyle/>
            <a:p>
              <a:pPr indent="0" lvl="0" marL="0" marR="0" rtl="0" algn="ctr">
                <a:lnSpc>
                  <a:spcPct val="90000"/>
                </a:lnSpc>
                <a:spcBef>
                  <a:spcPts val="0"/>
                </a:spcBef>
                <a:spcAft>
                  <a:spcPts val="0"/>
                </a:spcAft>
                <a:buClr>
                  <a:schemeClr val="dk1"/>
                </a:buClr>
                <a:buSzPts val="1200"/>
                <a:buFont typeface="Arial"/>
                <a:buNone/>
              </a:pPr>
              <a:r>
                <a:t/>
              </a:r>
              <a:endParaRPr b="0" i="0" sz="1200" u="none" cap="none" strike="noStrike">
                <a:solidFill>
                  <a:srgbClr val="FFFFFF"/>
                </a:solidFill>
                <a:latin typeface="Arial"/>
                <a:ea typeface="Arial"/>
                <a:cs typeface="Arial"/>
                <a:sym typeface="Arial"/>
              </a:endParaRPr>
            </a:p>
          </p:txBody>
        </p:sp>
        <p:sp>
          <p:nvSpPr>
            <p:cNvPr id="3463" name="Google Shape;3463;p108"/>
            <p:cNvSpPr/>
            <p:nvPr/>
          </p:nvSpPr>
          <p:spPr>
            <a:xfrm rot="8100000">
              <a:off x="939642" y="1919389"/>
              <a:ext cx="1264171" cy="1085335"/>
            </a:xfrm>
            <a:custGeom>
              <a:rect b="b" l="l" r="r" t="t"/>
              <a:pathLst>
                <a:path extrusionOk="0" h="926442" w="1079096">
                  <a:moveTo>
                    <a:pt x="158030" y="921066"/>
                  </a:moveTo>
                  <a:cubicBezTo>
                    <a:pt x="60391" y="823427"/>
                    <a:pt x="0" y="688540"/>
                    <a:pt x="0" y="539548"/>
                  </a:cubicBezTo>
                  <a:cubicBezTo>
                    <a:pt x="0" y="241564"/>
                    <a:pt x="241564" y="0"/>
                    <a:pt x="539548" y="0"/>
                  </a:cubicBezTo>
                  <a:lnTo>
                    <a:pt x="1079096" y="0"/>
                  </a:lnTo>
                  <a:lnTo>
                    <a:pt x="1079096" y="11892"/>
                  </a:lnTo>
                  <a:lnTo>
                    <a:pt x="164546" y="926442"/>
                  </a:lnTo>
                  <a:close/>
                </a:path>
              </a:pathLst>
            </a:custGeom>
            <a:solidFill>
              <a:schemeClr val="accent2"/>
            </a:solidFill>
            <a:ln>
              <a:noFill/>
            </a:ln>
          </p:spPr>
          <p:txBody>
            <a:bodyPr anchorCtr="0" anchor="ctr" bIns="45700" lIns="91425" spcFirstLastPara="1" rIns="91425" wrap="square" tIns="45700">
              <a:noAutofit/>
            </a:bodyPr>
            <a:lstStyle/>
            <a:p>
              <a:pPr indent="0" lvl="0" marL="0" marR="0" rtl="0" algn="ctr">
                <a:lnSpc>
                  <a:spcPct val="90000"/>
                </a:lnSpc>
                <a:spcBef>
                  <a:spcPts val="0"/>
                </a:spcBef>
                <a:spcAft>
                  <a:spcPts val="0"/>
                </a:spcAft>
                <a:buClr>
                  <a:schemeClr val="dk1"/>
                </a:buClr>
                <a:buSzPts val="1200"/>
                <a:buFont typeface="Arial"/>
                <a:buNone/>
              </a:pPr>
              <a:r>
                <a:t/>
              </a:r>
              <a:endParaRPr b="0" i="0" sz="1200" u="none" cap="none" strike="noStrike">
                <a:solidFill>
                  <a:srgbClr val="FFFFFF"/>
                </a:solidFill>
                <a:latin typeface="Arial"/>
                <a:ea typeface="Arial"/>
                <a:cs typeface="Arial"/>
                <a:sym typeface="Arial"/>
              </a:endParaRPr>
            </a:p>
          </p:txBody>
        </p:sp>
        <p:sp>
          <p:nvSpPr>
            <p:cNvPr id="3464" name="Google Shape;3464;p108"/>
            <p:cNvSpPr/>
            <p:nvPr/>
          </p:nvSpPr>
          <p:spPr>
            <a:xfrm>
              <a:off x="984986" y="1875316"/>
              <a:ext cx="1047014" cy="1047014"/>
            </a:xfrm>
            <a:prstGeom prst="ellipse">
              <a:avLst/>
            </a:prstGeom>
            <a:solidFill>
              <a:schemeClr val="lt1"/>
            </a:solidFill>
            <a:ln>
              <a:noFill/>
            </a:ln>
          </p:spPr>
          <p:txBody>
            <a:bodyPr anchorCtr="0" anchor="ctr" bIns="45700" lIns="91425" spcFirstLastPara="1" rIns="91425" wrap="square" tIns="45700">
              <a:noAutofit/>
            </a:bodyPr>
            <a:lstStyle/>
            <a:p>
              <a:pPr indent="0" lvl="0" marL="0" marR="0" rtl="0" algn="ctr">
                <a:lnSpc>
                  <a:spcPct val="90000"/>
                </a:lnSpc>
                <a:spcBef>
                  <a:spcPts val="0"/>
                </a:spcBef>
                <a:spcAft>
                  <a:spcPts val="0"/>
                </a:spcAft>
                <a:buClr>
                  <a:schemeClr val="dk1"/>
                </a:buClr>
                <a:buSzPts val="1200"/>
                <a:buFont typeface="Arial"/>
                <a:buNone/>
              </a:pPr>
              <a:r>
                <a:t/>
              </a:r>
              <a:endParaRPr b="0" i="0" sz="1200" u="none" cap="none" strike="noStrike">
                <a:solidFill>
                  <a:srgbClr val="FFFFFF"/>
                </a:solidFill>
                <a:latin typeface="Arial"/>
                <a:ea typeface="Arial"/>
                <a:cs typeface="Arial"/>
                <a:sym typeface="Arial"/>
              </a:endParaRPr>
            </a:p>
          </p:txBody>
        </p:sp>
        <p:sp>
          <p:nvSpPr>
            <p:cNvPr id="3465" name="Google Shape;3465;p108"/>
            <p:cNvSpPr/>
            <p:nvPr/>
          </p:nvSpPr>
          <p:spPr>
            <a:xfrm>
              <a:off x="1080003" y="1970746"/>
              <a:ext cx="856980" cy="856154"/>
            </a:xfrm>
            <a:prstGeom prst="rect">
              <a:avLst/>
            </a:prstGeom>
            <a:no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chemeClr val="dk1"/>
                </a:buClr>
                <a:buSzPts val="1800"/>
                <a:buFont typeface="Arial"/>
                <a:buNone/>
              </a:pPr>
              <a:r>
                <a:t/>
              </a:r>
              <a:endParaRPr b="0" i="0" sz="1800" u="none" cap="none" strike="noStrike">
                <a:solidFill>
                  <a:srgbClr val="575757"/>
                </a:solidFill>
                <a:latin typeface="Arial"/>
                <a:ea typeface="Arial"/>
                <a:cs typeface="Arial"/>
                <a:sym typeface="Arial"/>
              </a:endParaRPr>
            </a:p>
          </p:txBody>
        </p:sp>
        <p:grpSp>
          <p:nvGrpSpPr>
            <p:cNvPr id="3466" name="Google Shape;3466;p108"/>
            <p:cNvGrpSpPr/>
            <p:nvPr/>
          </p:nvGrpSpPr>
          <p:grpSpPr>
            <a:xfrm>
              <a:off x="1362484" y="3465596"/>
              <a:ext cx="292018" cy="292016"/>
              <a:chOff x="1897688" y="2263380"/>
              <a:chExt cx="181330" cy="181329"/>
            </a:xfrm>
          </p:grpSpPr>
          <p:sp>
            <p:nvSpPr>
              <p:cNvPr id="3467" name="Google Shape;3467;p108"/>
              <p:cNvSpPr/>
              <p:nvPr/>
            </p:nvSpPr>
            <p:spPr>
              <a:xfrm>
                <a:off x="1897688" y="2263380"/>
                <a:ext cx="181330" cy="181329"/>
              </a:xfrm>
              <a:prstGeom prst="ellipse">
                <a:avLst/>
              </a:prstGeom>
              <a:solidFill>
                <a:srgbClr val="FFFFFF"/>
              </a:solidFill>
              <a:ln>
                <a:noFill/>
              </a:ln>
            </p:spPr>
            <p:txBody>
              <a:bodyPr anchorCtr="0" anchor="ctr" bIns="45700" lIns="91425" spcFirstLastPara="1" rIns="91425" wrap="square" tIns="45700">
                <a:noAutofit/>
              </a:bodyPr>
              <a:lstStyle/>
              <a:p>
                <a:pPr indent="0" lvl="0" marL="0" marR="0" rtl="0" algn="ctr">
                  <a:lnSpc>
                    <a:spcPct val="90000"/>
                  </a:lnSpc>
                  <a:spcBef>
                    <a:spcPts val="0"/>
                  </a:spcBef>
                  <a:spcAft>
                    <a:spcPts val="0"/>
                  </a:spcAft>
                  <a:buClr>
                    <a:schemeClr val="dk1"/>
                  </a:buClr>
                  <a:buSzPts val="1400"/>
                  <a:buFont typeface="Arial"/>
                  <a:buNone/>
                </a:pPr>
                <a:r>
                  <a:t/>
                </a:r>
                <a:endParaRPr b="0" i="0" sz="1400" u="none" cap="none" strike="noStrike">
                  <a:solidFill>
                    <a:srgbClr val="FFFFFF"/>
                  </a:solidFill>
                  <a:latin typeface="Arial"/>
                  <a:ea typeface="Arial"/>
                  <a:cs typeface="Arial"/>
                  <a:sym typeface="Arial"/>
                </a:endParaRPr>
              </a:p>
            </p:txBody>
          </p:sp>
          <p:sp>
            <p:nvSpPr>
              <p:cNvPr id="3468" name="Google Shape;3468;p108"/>
              <p:cNvSpPr/>
              <p:nvPr/>
            </p:nvSpPr>
            <p:spPr>
              <a:xfrm>
                <a:off x="1938464" y="2304154"/>
                <a:ext cx="99778" cy="99778"/>
              </a:xfrm>
              <a:prstGeom prst="ellipse">
                <a:avLst/>
              </a:prstGeom>
              <a:solidFill>
                <a:schemeClr val="accent1"/>
              </a:solidFill>
              <a:ln>
                <a:noFill/>
              </a:ln>
            </p:spPr>
            <p:txBody>
              <a:bodyPr anchorCtr="0" anchor="ctr" bIns="45700" lIns="91425" spcFirstLastPara="1" rIns="91425" wrap="square" tIns="45700">
                <a:noAutofit/>
              </a:bodyPr>
              <a:lstStyle/>
              <a:p>
                <a:pPr indent="0" lvl="0" marL="0" marR="0" rtl="0" algn="ctr">
                  <a:lnSpc>
                    <a:spcPct val="90000"/>
                  </a:lnSpc>
                  <a:spcBef>
                    <a:spcPts val="0"/>
                  </a:spcBef>
                  <a:spcAft>
                    <a:spcPts val="0"/>
                  </a:spcAft>
                  <a:buClr>
                    <a:schemeClr val="dk1"/>
                  </a:buClr>
                  <a:buSzPts val="1400"/>
                  <a:buFont typeface="Arial"/>
                  <a:buNone/>
                </a:pPr>
                <a:r>
                  <a:t/>
                </a:r>
                <a:endParaRPr b="0" i="0" sz="1400" u="none" cap="none" strike="noStrike">
                  <a:solidFill>
                    <a:srgbClr val="FFFFFF"/>
                  </a:solidFill>
                  <a:latin typeface="Arial"/>
                  <a:ea typeface="Arial"/>
                  <a:cs typeface="Arial"/>
                  <a:sym typeface="Arial"/>
                </a:endParaRPr>
              </a:p>
            </p:txBody>
          </p:sp>
        </p:grpSp>
        <p:pic>
          <p:nvPicPr>
            <p:cNvPr descr="Single gear with solid fill" id="3469" name="Google Shape;3469;p108"/>
            <p:cNvPicPr preferRelativeResize="0"/>
            <p:nvPr/>
          </p:nvPicPr>
          <p:blipFill rotWithShape="1">
            <a:blip r:embed="rId3">
              <a:alphaModFix/>
            </a:blip>
            <a:srcRect b="0" l="0" r="0" t="0"/>
            <a:stretch/>
          </p:blipFill>
          <p:spPr>
            <a:xfrm>
              <a:off x="1095290" y="1985620"/>
              <a:ext cx="826406" cy="826406"/>
            </a:xfrm>
            <a:prstGeom prst="rect">
              <a:avLst/>
            </a:prstGeom>
            <a:noFill/>
            <a:ln>
              <a:noFill/>
            </a:ln>
          </p:spPr>
        </p:pic>
      </p:grpSp>
      <p:sp>
        <p:nvSpPr>
          <p:cNvPr id="3470" name="Google Shape;3470;p108"/>
          <p:cNvSpPr txBox="1"/>
          <p:nvPr/>
        </p:nvSpPr>
        <p:spPr>
          <a:xfrm>
            <a:off x="10159152" y="1547595"/>
            <a:ext cx="1287626" cy="307777"/>
          </a:xfrm>
          <a:prstGeom prst="rect">
            <a:avLst/>
          </a:prstGeom>
          <a:noFill/>
          <a:ln>
            <a:noFill/>
          </a:ln>
        </p:spPr>
        <p:txBody>
          <a:bodyPr anchorCtr="0" anchor="t" bIns="0" lIns="0" spcFirstLastPara="1" rIns="0" wrap="square" tIns="0">
            <a:spAutoFit/>
          </a:bodyPr>
          <a:lstStyle/>
          <a:p>
            <a:pPr indent="0" lvl="0" marL="0" marR="0" rtl="0" algn="ctr">
              <a:spcBef>
                <a:spcPts val="0"/>
              </a:spcBef>
              <a:spcAft>
                <a:spcPts val="0"/>
              </a:spcAft>
              <a:buNone/>
            </a:pPr>
            <a:r>
              <a:rPr b="1" lang="en-US" sz="2000">
                <a:solidFill>
                  <a:schemeClr val="dk1"/>
                </a:solidFill>
                <a:latin typeface="Arial"/>
                <a:ea typeface="Arial"/>
                <a:cs typeface="Arial"/>
                <a:sym typeface="Arial"/>
              </a:rPr>
              <a:t>Year</a:t>
            </a:r>
            <a:endParaRPr/>
          </a:p>
        </p:txBody>
      </p:sp>
    </p:spTree>
  </p:cSld>
  <p:clrMapOvr>
    <a:masterClrMapping/>
  </p:clrMapOvr>
</p:sld>
</file>

<file path=ppt/slides/slide10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474" name="Shape 3474"/>
        <p:cNvGrpSpPr/>
        <p:nvPr/>
      </p:nvGrpSpPr>
      <p:grpSpPr>
        <a:xfrm>
          <a:off x="0" y="0"/>
          <a:ext cx="0" cy="0"/>
          <a:chOff x="0" y="0"/>
          <a:chExt cx="0" cy="0"/>
        </a:xfrm>
      </p:grpSpPr>
      <p:sp>
        <p:nvSpPr>
          <p:cNvPr id="3475" name="Google Shape;3475;p109"/>
          <p:cNvSpPr txBox="1"/>
          <p:nvPr>
            <p:ph type="ctrTitle"/>
          </p:nvPr>
        </p:nvSpPr>
        <p:spPr>
          <a:xfrm>
            <a:off x="563563" y="2816990"/>
            <a:ext cx="11091180" cy="1235889"/>
          </a:xfrm>
          <a:prstGeom prst="rect">
            <a:avLst/>
          </a:prstGeom>
          <a:noFill/>
          <a:ln>
            <a:noFill/>
          </a:ln>
        </p:spPr>
        <p:txBody>
          <a:bodyPr anchorCtr="0" anchor="b" bIns="0" lIns="0" spcFirstLastPara="1" rIns="0" wrap="square" tIns="0">
            <a:normAutofit/>
          </a:bodyPr>
          <a:lstStyle/>
          <a:p>
            <a:pPr indent="0" lvl="0" marL="0" rtl="0" algn="l">
              <a:lnSpc>
                <a:spcPct val="90000"/>
              </a:lnSpc>
              <a:spcBef>
                <a:spcPts val="0"/>
              </a:spcBef>
              <a:spcAft>
                <a:spcPts val="0"/>
              </a:spcAft>
              <a:buClr>
                <a:schemeClr val="lt1"/>
              </a:buClr>
              <a:buSzPts val="6000"/>
              <a:buFont typeface="Arial"/>
              <a:buNone/>
            </a:pPr>
            <a:r>
              <a:rPr lang="en-US"/>
              <a:t>Gantt Chart and Calendars</a:t>
            </a:r>
            <a:endParaRPr/>
          </a:p>
        </p:txBody>
      </p:sp>
      <p:sp>
        <p:nvSpPr>
          <p:cNvPr id="3476" name="Google Shape;3476;p109"/>
          <p:cNvSpPr txBox="1"/>
          <p:nvPr>
            <p:ph idx="12" type="sldNum"/>
          </p:nvPr>
        </p:nvSpPr>
        <p:spPr>
          <a:xfrm>
            <a:off x="10690860" y="6349068"/>
            <a:ext cx="963882" cy="251764"/>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sp>
        <p:nvSpPr>
          <p:cNvPr id="3477" name="Google Shape;3477;p109"/>
          <p:cNvSpPr txBox="1"/>
          <p:nvPr>
            <p:ph idx="1" type="subTitle"/>
          </p:nvPr>
        </p:nvSpPr>
        <p:spPr>
          <a:xfrm>
            <a:off x="563563" y="4475785"/>
            <a:ext cx="11091179" cy="986806"/>
          </a:xfrm>
          <a:prstGeom prst="rect">
            <a:avLst/>
          </a:prstGeom>
          <a:noFill/>
          <a:ln>
            <a:noFill/>
          </a:ln>
        </p:spPr>
        <p:txBody>
          <a:bodyPr anchorCtr="0" anchor="t" bIns="0" lIns="0" spcFirstLastPara="1" rIns="0" wrap="square" tIns="0">
            <a:normAutofit/>
          </a:bodyPr>
          <a:lstStyle/>
          <a:p>
            <a:pPr indent="0" lvl="0" marL="0" rtl="0" algn="l">
              <a:lnSpc>
                <a:spcPct val="90000"/>
              </a:lnSpc>
              <a:spcBef>
                <a:spcPts val="0"/>
              </a:spcBef>
              <a:spcAft>
                <a:spcPts val="0"/>
              </a:spcAft>
              <a:buSzPts val="2400"/>
              <a:buNone/>
            </a:pPr>
            <a:r>
              <a:t/>
            </a:r>
            <a:endParaRPr/>
          </a:p>
        </p:txBody>
      </p:sp>
    </p:spTree>
  </p:cSld>
  <p:clrMapOvr>
    <a:masterClrMapping/>
  </p:clrMapOvr>
</p:sld>
</file>

<file path=ppt/slides/slide1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61" name="Shape 461"/>
        <p:cNvGrpSpPr/>
        <p:nvPr/>
      </p:nvGrpSpPr>
      <p:grpSpPr>
        <a:xfrm>
          <a:off x="0" y="0"/>
          <a:ext cx="0" cy="0"/>
          <a:chOff x="0" y="0"/>
          <a:chExt cx="0" cy="0"/>
        </a:xfrm>
      </p:grpSpPr>
      <p:sp>
        <p:nvSpPr>
          <p:cNvPr id="462" name="Google Shape;462;p11"/>
          <p:cNvSpPr txBox="1"/>
          <p:nvPr>
            <p:ph type="title"/>
          </p:nvPr>
        </p:nvSpPr>
        <p:spPr>
          <a:xfrm>
            <a:off x="571018" y="365126"/>
            <a:ext cx="11049964" cy="578772"/>
          </a:xfrm>
          <a:prstGeom prst="rect">
            <a:avLst/>
          </a:prstGeom>
          <a:noFill/>
          <a:ln>
            <a:noFill/>
          </a:ln>
        </p:spPr>
        <p:txBody>
          <a:bodyPr anchorCtr="0" anchor="b" bIns="0" lIns="0" spcFirstLastPara="1" rIns="0" wrap="square" tIns="0">
            <a:normAutofit/>
          </a:bodyPr>
          <a:lstStyle/>
          <a:p>
            <a:pPr indent="0" lvl="0" marL="0" rtl="0" algn="l">
              <a:lnSpc>
                <a:spcPct val="90000"/>
              </a:lnSpc>
              <a:spcBef>
                <a:spcPts val="0"/>
              </a:spcBef>
              <a:spcAft>
                <a:spcPts val="0"/>
              </a:spcAft>
              <a:buClr>
                <a:schemeClr val="accent1"/>
              </a:buClr>
              <a:buSzPts val="3600"/>
              <a:buFont typeface="Arial"/>
              <a:buNone/>
            </a:pPr>
            <a:r>
              <a:rPr lang="en-US"/>
              <a:t>Basic Header and Text Layout</a:t>
            </a:r>
            <a:endParaRPr/>
          </a:p>
        </p:txBody>
      </p:sp>
      <p:sp>
        <p:nvSpPr>
          <p:cNvPr id="463" name="Google Shape;463;p11"/>
          <p:cNvSpPr txBox="1"/>
          <p:nvPr>
            <p:ph idx="1" type="body"/>
          </p:nvPr>
        </p:nvSpPr>
        <p:spPr>
          <a:xfrm>
            <a:off x="571018" y="2204227"/>
            <a:ext cx="11049964" cy="3672889"/>
          </a:xfrm>
          <a:prstGeom prst="rect">
            <a:avLst/>
          </a:prstGeom>
          <a:noFill/>
          <a:ln>
            <a:noFill/>
          </a:ln>
        </p:spPr>
        <p:txBody>
          <a:bodyPr anchorCtr="0" anchor="t" bIns="0" lIns="0" spcFirstLastPara="1" rIns="0" wrap="square" tIns="0">
            <a:normAutofit lnSpcReduction="10000"/>
          </a:bodyPr>
          <a:lstStyle/>
          <a:p>
            <a:pPr indent="0" lvl="0" marL="0" rtl="0" algn="l">
              <a:lnSpc>
                <a:spcPct val="90000"/>
              </a:lnSpc>
              <a:spcBef>
                <a:spcPts val="0"/>
              </a:spcBef>
              <a:spcAft>
                <a:spcPts val="0"/>
              </a:spcAft>
              <a:buSzPts val="1800"/>
              <a:buNone/>
            </a:pPr>
            <a:r>
              <a:rPr lang="en-US" sz="1800"/>
              <a:t>Lorem ipsum dolor sit amet, consectetur adipiscing elit. Curabitur purus dui, euismod quis placerat eget, venenatis nec nibh. Mauris sit. Aenean a elit justo. Vivamus laoreet, lorem id iaculis mattis, neque diam blandit nulla, et rhoncus diam augue placerat elit. Nullam vitae tincidunt libero. Sed id arcu metus.</a:t>
            </a:r>
            <a:endParaRPr/>
          </a:p>
          <a:p>
            <a:pPr indent="-182563" lvl="0" marL="274638" rtl="0" algn="l">
              <a:lnSpc>
                <a:spcPct val="90000"/>
              </a:lnSpc>
              <a:spcBef>
                <a:spcPts val="1000"/>
              </a:spcBef>
              <a:spcAft>
                <a:spcPts val="0"/>
              </a:spcAft>
              <a:buClr>
                <a:schemeClr val="accent1"/>
              </a:buClr>
              <a:buSzPts val="1800"/>
              <a:buChar char="•"/>
            </a:pPr>
            <a:r>
              <a:rPr lang="en-US" sz="1800"/>
              <a:t>Aenean a elit justo. Vivamus laoreet, lorem id iaculis mattis, neque diam blandit nulla, et rhoncus diam augue placerat elit. Nullam vitae tincidunt libero. Sed id arcu metus.</a:t>
            </a:r>
            <a:endParaRPr/>
          </a:p>
          <a:p>
            <a:pPr indent="-182563" lvl="0" marL="274638" rtl="0" algn="l">
              <a:lnSpc>
                <a:spcPct val="90000"/>
              </a:lnSpc>
              <a:spcBef>
                <a:spcPts val="1000"/>
              </a:spcBef>
              <a:spcAft>
                <a:spcPts val="0"/>
              </a:spcAft>
              <a:buClr>
                <a:schemeClr val="accent1"/>
              </a:buClr>
              <a:buSzPts val="1800"/>
              <a:buChar char="•"/>
            </a:pPr>
            <a:r>
              <a:rPr lang="en-US" sz="1800"/>
              <a:t>Lorem ipsum dolor sit amet, consectetur adipiscing elit. Curabitur purus dui, euismod quis placerat eget, venenatis nec nibh. Mauris sit </a:t>
            </a:r>
            <a:endParaRPr/>
          </a:p>
          <a:p>
            <a:pPr indent="-182563" lvl="0" marL="274638" rtl="0" algn="l">
              <a:lnSpc>
                <a:spcPct val="90000"/>
              </a:lnSpc>
              <a:spcBef>
                <a:spcPts val="1000"/>
              </a:spcBef>
              <a:spcAft>
                <a:spcPts val="0"/>
              </a:spcAft>
              <a:buClr>
                <a:schemeClr val="accent1"/>
              </a:buClr>
              <a:buSzPts val="1800"/>
              <a:buChar char="•"/>
            </a:pPr>
            <a:r>
              <a:rPr lang="en-US" sz="1800"/>
              <a:t>Aenean a elit justo. Vivamus laoreet, lorem id iaculis mattis, neque diam blandit nulla, et rhoncus diam augue placerat elit. Nullam vitae tincidunt libero. Sed id arcu metus.</a:t>
            </a:r>
            <a:endParaRPr/>
          </a:p>
          <a:p>
            <a:pPr indent="-182563" lvl="0" marL="274638" rtl="0" algn="l">
              <a:lnSpc>
                <a:spcPct val="90000"/>
              </a:lnSpc>
              <a:spcBef>
                <a:spcPts val="1000"/>
              </a:spcBef>
              <a:spcAft>
                <a:spcPts val="0"/>
              </a:spcAft>
              <a:buClr>
                <a:schemeClr val="accent1"/>
              </a:buClr>
              <a:buSzPts val="1800"/>
              <a:buChar char="•"/>
            </a:pPr>
            <a:r>
              <a:rPr lang="en-US" sz="1800"/>
              <a:t>Aenean a elit justo. Vivamus laoreet, lorem id iaculis mattis, neque diam blandit nulla, et rhoncus diam augue placerat elit. Nullam vitae tincidunt libero. Sed id arcu metus.</a:t>
            </a:r>
            <a:endParaRPr/>
          </a:p>
          <a:p>
            <a:pPr indent="-182563" lvl="0" marL="274638" rtl="0" algn="l">
              <a:lnSpc>
                <a:spcPct val="90000"/>
              </a:lnSpc>
              <a:spcBef>
                <a:spcPts val="1000"/>
              </a:spcBef>
              <a:spcAft>
                <a:spcPts val="0"/>
              </a:spcAft>
              <a:buClr>
                <a:schemeClr val="accent1"/>
              </a:buClr>
              <a:buSzPts val="1800"/>
              <a:buChar char="•"/>
            </a:pPr>
            <a:r>
              <a:rPr lang="en-US" sz="1800"/>
              <a:t>Lorem ipsum dolor sit amet, consectetur adipiscing elit. Curabitur purus dui, euismod quis placerat eget, venenatis nec nibh. Mauris sit </a:t>
            </a:r>
            <a:endParaRPr/>
          </a:p>
        </p:txBody>
      </p:sp>
      <p:sp>
        <p:nvSpPr>
          <p:cNvPr id="464" name="Google Shape;464;p11"/>
          <p:cNvSpPr txBox="1"/>
          <p:nvPr>
            <p:ph idx="12" type="sldNum"/>
          </p:nvPr>
        </p:nvSpPr>
        <p:spPr>
          <a:xfrm>
            <a:off x="10690860" y="6349068"/>
            <a:ext cx="963882" cy="251764"/>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sp>
        <p:nvSpPr>
          <p:cNvPr id="465" name="Google Shape;465;p11"/>
          <p:cNvSpPr txBox="1"/>
          <p:nvPr/>
        </p:nvSpPr>
        <p:spPr>
          <a:xfrm>
            <a:off x="571169" y="1592701"/>
            <a:ext cx="11049813" cy="431762"/>
          </a:xfrm>
          <a:prstGeom prst="rect">
            <a:avLst/>
          </a:prstGeom>
          <a:noFill/>
          <a:ln>
            <a:noFill/>
          </a:ln>
        </p:spPr>
        <p:txBody>
          <a:bodyPr anchorCtr="0" anchor="b" bIns="0" lIns="0" spcFirstLastPara="1" rIns="0" wrap="square" tIns="0">
            <a:noAutofit/>
          </a:bodyPr>
          <a:lstStyle/>
          <a:p>
            <a:pPr indent="0" lvl="0" marL="0" marR="0" rtl="0" algn="l">
              <a:lnSpc>
                <a:spcPct val="90000"/>
              </a:lnSpc>
              <a:spcBef>
                <a:spcPts val="0"/>
              </a:spcBef>
              <a:spcAft>
                <a:spcPts val="0"/>
              </a:spcAft>
              <a:buClr>
                <a:srgbClr val="28B974"/>
              </a:buClr>
              <a:buSzPts val="2400"/>
              <a:buFont typeface="Arial"/>
              <a:buNone/>
            </a:pPr>
            <a:r>
              <a:rPr lang="en-US" sz="2400">
                <a:solidFill>
                  <a:schemeClr val="accent1"/>
                </a:solidFill>
                <a:latin typeface="Arial"/>
                <a:ea typeface="Arial"/>
                <a:cs typeface="Arial"/>
                <a:sym typeface="Arial"/>
              </a:rPr>
              <a:t>Header</a:t>
            </a:r>
            <a:endParaRPr/>
          </a:p>
        </p:txBody>
      </p:sp>
      <p:sp>
        <p:nvSpPr>
          <p:cNvPr id="466" name="Google Shape;466;p11"/>
          <p:cNvSpPr/>
          <p:nvPr/>
        </p:nvSpPr>
        <p:spPr>
          <a:xfrm rot="10800000">
            <a:off x="11277599" y="-3"/>
            <a:ext cx="900429" cy="943899"/>
          </a:xfrm>
          <a:prstGeom prst="rtTriangle">
            <a:avLst/>
          </a:prstGeom>
          <a:solidFill>
            <a:schemeClr val="accent1"/>
          </a:solidFill>
          <a:ln cap="flat" cmpd="sng" w="12700">
            <a:solidFill>
              <a:schemeClr val="accen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467" name="Google Shape;467;p11"/>
          <p:cNvSpPr txBox="1"/>
          <p:nvPr/>
        </p:nvSpPr>
        <p:spPr>
          <a:xfrm>
            <a:off x="9965646" y="164169"/>
            <a:ext cx="1450428" cy="307777"/>
          </a:xfrm>
          <a:prstGeom prst="rect">
            <a:avLst/>
          </a:prstGeom>
          <a:noFill/>
          <a:ln>
            <a:noFill/>
          </a:ln>
        </p:spPr>
        <p:txBody>
          <a:bodyPr anchorCtr="0" anchor="t" bIns="45700" lIns="91425" spcFirstLastPara="1" rIns="91425" wrap="square" tIns="45700">
            <a:normAutofit/>
          </a:bodyPr>
          <a:lstStyle/>
          <a:p>
            <a:pPr indent="0" lvl="0" marL="0" marR="0" rtl="0" algn="r">
              <a:spcBef>
                <a:spcPts val="0"/>
              </a:spcBef>
              <a:spcAft>
                <a:spcPts val="0"/>
              </a:spcAft>
              <a:buNone/>
            </a:pPr>
            <a:r>
              <a:rPr lang="en-US" sz="1100">
                <a:solidFill>
                  <a:schemeClr val="dk1"/>
                </a:solidFill>
                <a:latin typeface="Arial"/>
                <a:ea typeface="Arial"/>
                <a:cs typeface="Arial"/>
                <a:sym typeface="Arial"/>
              </a:rPr>
              <a:t>Tracker</a:t>
            </a:r>
            <a:endParaRPr/>
          </a:p>
        </p:txBody>
      </p:sp>
      <p:pic>
        <p:nvPicPr>
          <p:cNvPr descr="Single gear with solid fill" id="468" name="Google Shape;468;p11"/>
          <p:cNvPicPr preferRelativeResize="0"/>
          <p:nvPr/>
        </p:nvPicPr>
        <p:blipFill rotWithShape="1">
          <a:blip r:embed="rId3">
            <a:alphaModFix/>
          </a:blip>
          <a:srcRect b="0" l="0" r="0" t="0"/>
          <a:stretch/>
        </p:blipFill>
        <p:spPr>
          <a:xfrm>
            <a:off x="11677595" y="63270"/>
            <a:ext cx="443819" cy="443819"/>
          </a:xfrm>
          <a:prstGeom prst="rect">
            <a:avLst/>
          </a:prstGeom>
          <a:noFill/>
          <a:ln>
            <a:noFill/>
          </a:ln>
        </p:spPr>
      </p:pic>
    </p:spTree>
  </p:cSld>
  <p:clrMapOvr>
    <a:masterClrMapping/>
  </p:clrMapOvr>
</p:sld>
</file>

<file path=ppt/slides/slide11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481" name="Shape 3481"/>
        <p:cNvGrpSpPr/>
        <p:nvPr/>
      </p:nvGrpSpPr>
      <p:grpSpPr>
        <a:xfrm>
          <a:off x="0" y="0"/>
          <a:ext cx="0" cy="0"/>
          <a:chOff x="0" y="0"/>
          <a:chExt cx="0" cy="0"/>
        </a:xfrm>
      </p:grpSpPr>
      <p:sp>
        <p:nvSpPr>
          <p:cNvPr id="3482" name="Google Shape;3482;p110"/>
          <p:cNvSpPr txBox="1"/>
          <p:nvPr>
            <p:ph type="title"/>
          </p:nvPr>
        </p:nvSpPr>
        <p:spPr>
          <a:xfrm>
            <a:off x="571018" y="365126"/>
            <a:ext cx="11049964" cy="578772"/>
          </a:xfrm>
          <a:prstGeom prst="rect">
            <a:avLst/>
          </a:prstGeom>
          <a:noFill/>
          <a:ln>
            <a:noFill/>
          </a:ln>
        </p:spPr>
        <p:txBody>
          <a:bodyPr anchorCtr="0" anchor="b" bIns="0" lIns="0" spcFirstLastPara="1" rIns="0" wrap="square" tIns="0">
            <a:normAutofit/>
          </a:bodyPr>
          <a:lstStyle/>
          <a:p>
            <a:pPr indent="0" lvl="0" marL="0" rtl="0" algn="l">
              <a:lnSpc>
                <a:spcPct val="90000"/>
              </a:lnSpc>
              <a:spcBef>
                <a:spcPts val="0"/>
              </a:spcBef>
              <a:spcAft>
                <a:spcPts val="0"/>
              </a:spcAft>
              <a:buClr>
                <a:schemeClr val="accent1"/>
              </a:buClr>
              <a:buSzPts val="2800"/>
              <a:buFont typeface="Arial"/>
              <a:buNone/>
            </a:pPr>
            <a:r>
              <a:rPr lang="en-US"/>
              <a:t>Workstream Timeline Matrix</a:t>
            </a:r>
            <a:endParaRPr/>
          </a:p>
        </p:txBody>
      </p:sp>
      <p:sp>
        <p:nvSpPr>
          <p:cNvPr id="3483" name="Google Shape;3483;p110"/>
          <p:cNvSpPr txBox="1"/>
          <p:nvPr>
            <p:ph idx="12" type="sldNum"/>
          </p:nvPr>
        </p:nvSpPr>
        <p:spPr>
          <a:xfrm>
            <a:off x="10690860" y="6349068"/>
            <a:ext cx="963882" cy="251764"/>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sp>
        <p:nvSpPr>
          <p:cNvPr id="3484" name="Google Shape;3484;p110"/>
          <p:cNvSpPr/>
          <p:nvPr/>
        </p:nvSpPr>
        <p:spPr>
          <a:xfrm rot="-5400000">
            <a:off x="14968" y="3378619"/>
            <a:ext cx="1662768" cy="550659"/>
          </a:xfrm>
          <a:prstGeom prst="rect">
            <a:avLst/>
          </a:prstGeom>
          <a:solidFill>
            <a:schemeClr val="accent2"/>
          </a:solidFill>
          <a:ln>
            <a:noFill/>
          </a:ln>
        </p:spPr>
        <p:txBody>
          <a:bodyPr anchorCtr="0" anchor="ctr" bIns="0" lIns="0" spcFirstLastPara="1" rIns="0" wrap="square" tIns="0">
            <a:noAutofit/>
          </a:bodyPr>
          <a:lstStyle/>
          <a:p>
            <a:pPr indent="0" lvl="0" marL="0" marR="0" rtl="0" algn="ctr">
              <a:spcBef>
                <a:spcPts val="0"/>
              </a:spcBef>
              <a:spcAft>
                <a:spcPts val="0"/>
              </a:spcAft>
              <a:buNone/>
            </a:pPr>
            <a:r>
              <a:rPr lang="en-US" sz="1200">
                <a:solidFill>
                  <a:schemeClr val="lt1"/>
                </a:solidFill>
                <a:latin typeface="Arial"/>
                <a:ea typeface="Arial"/>
                <a:cs typeface="Arial"/>
                <a:sym typeface="Arial"/>
              </a:rPr>
              <a:t>Lorem ipsum dolor</a:t>
            </a:r>
            <a:endParaRPr sz="1200">
              <a:solidFill>
                <a:schemeClr val="lt1"/>
              </a:solidFill>
              <a:latin typeface="Arial"/>
              <a:ea typeface="Arial"/>
              <a:cs typeface="Arial"/>
              <a:sym typeface="Arial"/>
            </a:endParaRPr>
          </a:p>
        </p:txBody>
      </p:sp>
      <p:sp>
        <p:nvSpPr>
          <p:cNvPr id="3485" name="Google Shape;3485;p110"/>
          <p:cNvSpPr/>
          <p:nvPr/>
        </p:nvSpPr>
        <p:spPr>
          <a:xfrm rot="-5400000">
            <a:off x="444641" y="4667645"/>
            <a:ext cx="803415" cy="550660"/>
          </a:xfrm>
          <a:prstGeom prst="rect">
            <a:avLst/>
          </a:prstGeom>
          <a:solidFill>
            <a:schemeClr val="accent3"/>
          </a:solidFill>
          <a:ln>
            <a:noFill/>
          </a:ln>
        </p:spPr>
        <p:txBody>
          <a:bodyPr anchorCtr="0" anchor="ctr" bIns="0" lIns="0" spcFirstLastPara="1" rIns="0" wrap="square" tIns="0">
            <a:noAutofit/>
          </a:bodyPr>
          <a:lstStyle/>
          <a:p>
            <a:pPr indent="0" lvl="0" marL="0" marR="0" rtl="0" algn="ctr">
              <a:spcBef>
                <a:spcPts val="0"/>
              </a:spcBef>
              <a:spcAft>
                <a:spcPts val="0"/>
              </a:spcAft>
              <a:buNone/>
            </a:pPr>
            <a:r>
              <a:rPr lang="en-US" sz="1200">
                <a:solidFill>
                  <a:schemeClr val="lt1"/>
                </a:solidFill>
                <a:latin typeface="Arial"/>
                <a:ea typeface="Arial"/>
                <a:cs typeface="Arial"/>
                <a:sym typeface="Arial"/>
              </a:rPr>
              <a:t>Lorem ipsum dolor</a:t>
            </a:r>
            <a:endParaRPr sz="1200">
              <a:solidFill>
                <a:schemeClr val="lt1"/>
              </a:solidFill>
              <a:latin typeface="Arial"/>
              <a:ea typeface="Arial"/>
              <a:cs typeface="Arial"/>
              <a:sym typeface="Arial"/>
            </a:endParaRPr>
          </a:p>
        </p:txBody>
      </p:sp>
      <p:sp>
        <p:nvSpPr>
          <p:cNvPr id="3486" name="Google Shape;3486;p110"/>
          <p:cNvSpPr/>
          <p:nvPr/>
        </p:nvSpPr>
        <p:spPr>
          <a:xfrm rot="-5400000">
            <a:off x="444642" y="5526990"/>
            <a:ext cx="803416" cy="550660"/>
          </a:xfrm>
          <a:prstGeom prst="rect">
            <a:avLst/>
          </a:prstGeom>
          <a:solidFill>
            <a:schemeClr val="accent5"/>
          </a:solidFill>
          <a:ln>
            <a:noFill/>
          </a:ln>
        </p:spPr>
        <p:txBody>
          <a:bodyPr anchorCtr="0" anchor="ctr" bIns="0" lIns="0" spcFirstLastPara="1" rIns="0" wrap="square" tIns="0">
            <a:noAutofit/>
          </a:bodyPr>
          <a:lstStyle/>
          <a:p>
            <a:pPr indent="0" lvl="0" marL="0" marR="0" rtl="0" algn="ctr">
              <a:spcBef>
                <a:spcPts val="0"/>
              </a:spcBef>
              <a:spcAft>
                <a:spcPts val="0"/>
              </a:spcAft>
              <a:buNone/>
            </a:pPr>
            <a:r>
              <a:rPr lang="en-US" sz="1200">
                <a:solidFill>
                  <a:schemeClr val="lt1"/>
                </a:solidFill>
                <a:latin typeface="Arial"/>
                <a:ea typeface="Arial"/>
                <a:cs typeface="Arial"/>
                <a:sym typeface="Arial"/>
              </a:rPr>
              <a:t>Lorem ipsum</a:t>
            </a:r>
            <a:endParaRPr sz="1200">
              <a:solidFill>
                <a:schemeClr val="lt1"/>
              </a:solidFill>
              <a:latin typeface="Arial"/>
              <a:ea typeface="Arial"/>
              <a:cs typeface="Arial"/>
              <a:sym typeface="Arial"/>
            </a:endParaRPr>
          </a:p>
        </p:txBody>
      </p:sp>
      <p:sp>
        <p:nvSpPr>
          <p:cNvPr id="3487" name="Google Shape;3487;p110"/>
          <p:cNvSpPr/>
          <p:nvPr/>
        </p:nvSpPr>
        <p:spPr>
          <a:xfrm rot="-5400000">
            <a:off x="587867" y="2232815"/>
            <a:ext cx="516966" cy="550659"/>
          </a:xfrm>
          <a:prstGeom prst="rect">
            <a:avLst/>
          </a:prstGeom>
          <a:solidFill>
            <a:schemeClr val="accent1"/>
          </a:solidFill>
          <a:ln>
            <a:noFill/>
          </a:ln>
        </p:spPr>
        <p:txBody>
          <a:bodyPr anchorCtr="0" anchor="ctr" bIns="0" lIns="0" spcFirstLastPara="1" rIns="0" wrap="square" tIns="0">
            <a:noAutofit/>
          </a:bodyPr>
          <a:lstStyle/>
          <a:p>
            <a:pPr indent="0" lvl="0" marL="0" marR="0" rtl="0" algn="ctr">
              <a:spcBef>
                <a:spcPts val="0"/>
              </a:spcBef>
              <a:spcAft>
                <a:spcPts val="0"/>
              </a:spcAft>
              <a:buNone/>
            </a:pPr>
            <a:r>
              <a:rPr lang="en-US" sz="1200">
                <a:solidFill>
                  <a:schemeClr val="lt1"/>
                </a:solidFill>
                <a:latin typeface="Arial"/>
                <a:ea typeface="Arial"/>
                <a:cs typeface="Arial"/>
                <a:sym typeface="Arial"/>
              </a:rPr>
              <a:t>Lorem</a:t>
            </a:r>
            <a:endParaRPr/>
          </a:p>
        </p:txBody>
      </p:sp>
      <p:sp>
        <p:nvSpPr>
          <p:cNvPr id="3488" name="Google Shape;3488;p110"/>
          <p:cNvSpPr/>
          <p:nvPr/>
        </p:nvSpPr>
        <p:spPr>
          <a:xfrm>
            <a:off x="3780829" y="1859280"/>
            <a:ext cx="2573924" cy="318639"/>
          </a:xfrm>
          <a:prstGeom prst="rect">
            <a:avLst/>
          </a:prstGeom>
          <a:solidFill>
            <a:schemeClr val="accent1"/>
          </a:solidFill>
          <a:ln cap="rnd" cmpd="sng" w="9525">
            <a:solidFill>
              <a:schemeClr val="accent1"/>
            </a:solidFill>
            <a:prstDash val="solid"/>
            <a:round/>
            <a:headEnd len="sm" w="sm" type="none"/>
            <a:tailEnd len="sm" w="sm" type="none"/>
          </a:ln>
        </p:spPr>
        <p:txBody>
          <a:bodyPr anchorCtr="0" anchor="ctr" bIns="0" lIns="0" spcFirstLastPara="1" rIns="0" wrap="square" tIns="0">
            <a:noAutofit/>
          </a:bodyPr>
          <a:lstStyle/>
          <a:p>
            <a:pPr indent="0" lvl="0" marL="0" marR="0" rtl="0" algn="ctr">
              <a:spcBef>
                <a:spcPts val="0"/>
              </a:spcBef>
              <a:spcAft>
                <a:spcPts val="0"/>
              </a:spcAft>
              <a:buNone/>
            </a:pPr>
            <a:r>
              <a:rPr lang="en-US" sz="1400">
                <a:solidFill>
                  <a:srgbClr val="FFFFFF"/>
                </a:solidFill>
                <a:latin typeface="Arial"/>
                <a:ea typeface="Arial"/>
                <a:cs typeface="Arial"/>
                <a:sym typeface="Arial"/>
              </a:rPr>
              <a:t>Apr -Jun</a:t>
            </a:r>
            <a:endParaRPr/>
          </a:p>
        </p:txBody>
      </p:sp>
      <p:sp>
        <p:nvSpPr>
          <p:cNvPr id="3489" name="Google Shape;3489;p110"/>
          <p:cNvSpPr/>
          <p:nvPr/>
        </p:nvSpPr>
        <p:spPr>
          <a:xfrm>
            <a:off x="6413944" y="1859280"/>
            <a:ext cx="2573924" cy="318639"/>
          </a:xfrm>
          <a:prstGeom prst="rect">
            <a:avLst/>
          </a:prstGeom>
          <a:solidFill>
            <a:schemeClr val="accent1"/>
          </a:solidFill>
          <a:ln cap="rnd" cmpd="sng" w="9525">
            <a:solidFill>
              <a:schemeClr val="accent1"/>
            </a:solidFill>
            <a:prstDash val="solid"/>
            <a:round/>
            <a:headEnd len="sm" w="sm" type="none"/>
            <a:tailEnd len="sm" w="sm" type="none"/>
          </a:ln>
        </p:spPr>
        <p:txBody>
          <a:bodyPr anchorCtr="0" anchor="ctr" bIns="0" lIns="0" spcFirstLastPara="1" rIns="0" wrap="square" tIns="0">
            <a:noAutofit/>
          </a:bodyPr>
          <a:lstStyle/>
          <a:p>
            <a:pPr indent="0" lvl="0" marL="0" marR="0" rtl="0" algn="ctr">
              <a:spcBef>
                <a:spcPts val="0"/>
              </a:spcBef>
              <a:spcAft>
                <a:spcPts val="0"/>
              </a:spcAft>
              <a:buNone/>
            </a:pPr>
            <a:r>
              <a:rPr lang="en-US" sz="1400">
                <a:solidFill>
                  <a:srgbClr val="FFFFFF"/>
                </a:solidFill>
                <a:latin typeface="Arial"/>
                <a:ea typeface="Arial"/>
                <a:cs typeface="Arial"/>
                <a:sym typeface="Arial"/>
              </a:rPr>
              <a:t>Jul-Sep</a:t>
            </a:r>
            <a:endParaRPr/>
          </a:p>
        </p:txBody>
      </p:sp>
      <p:sp>
        <p:nvSpPr>
          <p:cNvPr id="3490" name="Google Shape;3490;p110"/>
          <p:cNvSpPr/>
          <p:nvPr/>
        </p:nvSpPr>
        <p:spPr>
          <a:xfrm>
            <a:off x="1147715" y="1859280"/>
            <a:ext cx="2573923" cy="318639"/>
          </a:xfrm>
          <a:prstGeom prst="rect">
            <a:avLst/>
          </a:prstGeom>
          <a:solidFill>
            <a:schemeClr val="accent1"/>
          </a:solidFill>
          <a:ln cap="rnd" cmpd="sng" w="9525">
            <a:solidFill>
              <a:schemeClr val="accent1"/>
            </a:solidFill>
            <a:prstDash val="solid"/>
            <a:round/>
            <a:headEnd len="sm" w="sm" type="none"/>
            <a:tailEnd len="sm" w="sm" type="none"/>
          </a:ln>
        </p:spPr>
        <p:txBody>
          <a:bodyPr anchorCtr="0" anchor="ctr" bIns="0" lIns="0" spcFirstLastPara="1" rIns="0" wrap="square" tIns="0">
            <a:noAutofit/>
          </a:bodyPr>
          <a:lstStyle/>
          <a:p>
            <a:pPr indent="0" lvl="0" marL="0" marR="0" rtl="0" algn="ctr">
              <a:spcBef>
                <a:spcPts val="0"/>
              </a:spcBef>
              <a:spcAft>
                <a:spcPts val="0"/>
              </a:spcAft>
              <a:buNone/>
            </a:pPr>
            <a:r>
              <a:rPr lang="en-US" sz="1400">
                <a:solidFill>
                  <a:srgbClr val="FFFFFF"/>
                </a:solidFill>
                <a:latin typeface="Arial"/>
                <a:ea typeface="Arial"/>
                <a:cs typeface="Arial"/>
                <a:sym typeface="Arial"/>
              </a:rPr>
              <a:t>Jan-Mar</a:t>
            </a:r>
            <a:endParaRPr/>
          </a:p>
        </p:txBody>
      </p:sp>
      <p:sp>
        <p:nvSpPr>
          <p:cNvPr id="3491" name="Google Shape;3491;p110"/>
          <p:cNvSpPr/>
          <p:nvPr/>
        </p:nvSpPr>
        <p:spPr>
          <a:xfrm>
            <a:off x="9047058" y="1859280"/>
            <a:ext cx="2573924" cy="318639"/>
          </a:xfrm>
          <a:prstGeom prst="rect">
            <a:avLst/>
          </a:prstGeom>
          <a:solidFill>
            <a:schemeClr val="accent1"/>
          </a:solidFill>
          <a:ln cap="rnd" cmpd="sng" w="9525">
            <a:solidFill>
              <a:schemeClr val="accent1"/>
            </a:solidFill>
            <a:prstDash val="solid"/>
            <a:round/>
            <a:headEnd len="sm" w="sm" type="none"/>
            <a:tailEnd len="sm" w="sm" type="none"/>
          </a:ln>
        </p:spPr>
        <p:txBody>
          <a:bodyPr anchorCtr="0" anchor="ctr" bIns="0" lIns="0" spcFirstLastPara="1" rIns="0" wrap="square" tIns="0">
            <a:noAutofit/>
          </a:bodyPr>
          <a:lstStyle/>
          <a:p>
            <a:pPr indent="0" lvl="0" marL="0" marR="0" rtl="0" algn="ctr">
              <a:spcBef>
                <a:spcPts val="0"/>
              </a:spcBef>
              <a:spcAft>
                <a:spcPts val="0"/>
              </a:spcAft>
              <a:buNone/>
            </a:pPr>
            <a:r>
              <a:rPr lang="en-US" sz="1400">
                <a:solidFill>
                  <a:srgbClr val="FFFFFF"/>
                </a:solidFill>
                <a:latin typeface="Arial"/>
                <a:ea typeface="Arial"/>
                <a:cs typeface="Arial"/>
                <a:sym typeface="Arial"/>
              </a:rPr>
              <a:t>Jul-Sep</a:t>
            </a:r>
            <a:endParaRPr/>
          </a:p>
        </p:txBody>
      </p:sp>
      <p:sp>
        <p:nvSpPr>
          <p:cNvPr id="3492" name="Google Shape;3492;p110"/>
          <p:cNvSpPr/>
          <p:nvPr/>
        </p:nvSpPr>
        <p:spPr>
          <a:xfrm>
            <a:off x="1145508" y="5400618"/>
            <a:ext cx="10475472" cy="230514"/>
          </a:xfrm>
          <a:prstGeom prst="rect">
            <a:avLst/>
          </a:prstGeom>
          <a:noFill/>
          <a:ln cap="rnd" cmpd="sng" w="9525">
            <a:solidFill>
              <a:schemeClr val="accent5"/>
            </a:solidFill>
            <a:prstDash val="solid"/>
            <a:round/>
            <a:headEnd len="sm" w="sm" type="none"/>
            <a:tailEnd len="sm" w="sm" type="none"/>
          </a:ln>
        </p:spPr>
        <p:txBody>
          <a:bodyPr anchorCtr="0" anchor="ctr" bIns="0" lIns="0" spcFirstLastPara="1" rIns="0" wrap="square" tIns="0">
            <a:noAutofit/>
          </a:bodyPr>
          <a:lstStyle/>
          <a:p>
            <a:pPr indent="0" lvl="0" marL="0" marR="0" rtl="0" algn="ctr">
              <a:spcBef>
                <a:spcPts val="0"/>
              </a:spcBef>
              <a:spcAft>
                <a:spcPts val="0"/>
              </a:spcAft>
              <a:buNone/>
            </a:pPr>
            <a:r>
              <a:rPr lang="en-US" sz="1200">
                <a:solidFill>
                  <a:schemeClr val="dk1"/>
                </a:solidFill>
                <a:latin typeface="Arial"/>
                <a:ea typeface="Arial"/>
                <a:cs typeface="Arial"/>
                <a:sym typeface="Arial"/>
              </a:rPr>
              <a:t>Lorem ipsum dolor</a:t>
            </a:r>
            <a:endParaRPr/>
          </a:p>
        </p:txBody>
      </p:sp>
      <p:sp>
        <p:nvSpPr>
          <p:cNvPr id="3493" name="Google Shape;3493;p110"/>
          <p:cNvSpPr/>
          <p:nvPr/>
        </p:nvSpPr>
        <p:spPr>
          <a:xfrm>
            <a:off x="1147185" y="4827717"/>
            <a:ext cx="7850265" cy="230514"/>
          </a:xfrm>
          <a:prstGeom prst="rect">
            <a:avLst/>
          </a:prstGeom>
          <a:noFill/>
          <a:ln cap="rnd" cmpd="sng" w="9525">
            <a:solidFill>
              <a:schemeClr val="accent3"/>
            </a:solidFill>
            <a:prstDash val="solid"/>
            <a:round/>
            <a:headEnd len="sm" w="sm" type="none"/>
            <a:tailEnd len="sm" w="sm" type="none"/>
          </a:ln>
        </p:spPr>
        <p:txBody>
          <a:bodyPr anchorCtr="0" anchor="ctr" bIns="0" lIns="0" spcFirstLastPara="1" rIns="0" wrap="square" tIns="0">
            <a:noAutofit/>
          </a:bodyPr>
          <a:lstStyle/>
          <a:p>
            <a:pPr indent="0" lvl="0" marL="0" marR="0" rtl="0" algn="ctr">
              <a:spcBef>
                <a:spcPts val="0"/>
              </a:spcBef>
              <a:spcAft>
                <a:spcPts val="0"/>
              </a:spcAft>
              <a:buNone/>
            </a:pPr>
            <a:r>
              <a:rPr lang="en-US" sz="1200">
                <a:solidFill>
                  <a:schemeClr val="dk1"/>
                </a:solidFill>
                <a:latin typeface="Arial"/>
                <a:ea typeface="Arial"/>
                <a:cs typeface="Arial"/>
                <a:sym typeface="Arial"/>
              </a:rPr>
              <a:t>Lorem ipsum dolor</a:t>
            </a:r>
            <a:endParaRPr/>
          </a:p>
        </p:txBody>
      </p:sp>
      <p:sp>
        <p:nvSpPr>
          <p:cNvPr id="3494" name="Google Shape;3494;p110"/>
          <p:cNvSpPr/>
          <p:nvPr/>
        </p:nvSpPr>
        <p:spPr>
          <a:xfrm>
            <a:off x="1145508" y="5973514"/>
            <a:ext cx="10475472" cy="230514"/>
          </a:xfrm>
          <a:prstGeom prst="rect">
            <a:avLst/>
          </a:prstGeom>
          <a:noFill/>
          <a:ln cap="rnd" cmpd="sng" w="9525">
            <a:solidFill>
              <a:schemeClr val="accent5"/>
            </a:solidFill>
            <a:prstDash val="solid"/>
            <a:round/>
            <a:headEnd len="sm" w="sm" type="none"/>
            <a:tailEnd len="sm" w="sm" type="none"/>
          </a:ln>
        </p:spPr>
        <p:txBody>
          <a:bodyPr anchorCtr="0" anchor="ctr" bIns="0" lIns="0" spcFirstLastPara="1" rIns="0" wrap="square" tIns="0">
            <a:noAutofit/>
          </a:bodyPr>
          <a:lstStyle/>
          <a:p>
            <a:pPr indent="0" lvl="0" marL="0" marR="0" rtl="0" algn="ctr">
              <a:spcBef>
                <a:spcPts val="0"/>
              </a:spcBef>
              <a:spcAft>
                <a:spcPts val="0"/>
              </a:spcAft>
              <a:buNone/>
            </a:pPr>
            <a:r>
              <a:rPr lang="en-US" sz="1200">
                <a:solidFill>
                  <a:schemeClr val="dk1"/>
                </a:solidFill>
                <a:latin typeface="Arial"/>
                <a:ea typeface="Arial"/>
                <a:cs typeface="Arial"/>
                <a:sym typeface="Arial"/>
              </a:rPr>
              <a:t>Lorem ipsum dolor</a:t>
            </a:r>
            <a:endParaRPr/>
          </a:p>
        </p:txBody>
      </p:sp>
      <p:sp>
        <p:nvSpPr>
          <p:cNvPr id="3495" name="Google Shape;3495;p110"/>
          <p:cNvSpPr/>
          <p:nvPr/>
        </p:nvSpPr>
        <p:spPr>
          <a:xfrm>
            <a:off x="1147185" y="2822565"/>
            <a:ext cx="7850265" cy="230514"/>
          </a:xfrm>
          <a:prstGeom prst="rect">
            <a:avLst/>
          </a:prstGeom>
          <a:noFill/>
          <a:ln cap="rnd" cmpd="sng" w="9525">
            <a:solidFill>
              <a:schemeClr val="accent2"/>
            </a:solidFill>
            <a:prstDash val="solid"/>
            <a:round/>
            <a:headEnd len="sm" w="sm" type="none"/>
            <a:tailEnd len="sm" w="sm" type="none"/>
          </a:ln>
        </p:spPr>
        <p:txBody>
          <a:bodyPr anchorCtr="0" anchor="ctr" bIns="0" lIns="0" spcFirstLastPara="1" rIns="0" wrap="square" tIns="0">
            <a:noAutofit/>
          </a:bodyPr>
          <a:lstStyle/>
          <a:p>
            <a:pPr indent="0" lvl="0" marL="0" marR="0" rtl="0" algn="ctr">
              <a:spcBef>
                <a:spcPts val="0"/>
              </a:spcBef>
              <a:spcAft>
                <a:spcPts val="0"/>
              </a:spcAft>
              <a:buNone/>
            </a:pPr>
            <a:r>
              <a:rPr lang="en-US" sz="1200">
                <a:solidFill>
                  <a:schemeClr val="dk1"/>
                </a:solidFill>
                <a:latin typeface="Arial"/>
                <a:ea typeface="Arial"/>
                <a:cs typeface="Arial"/>
                <a:sym typeface="Arial"/>
              </a:rPr>
              <a:t>Lorem ipsum dolor</a:t>
            </a:r>
            <a:endParaRPr/>
          </a:p>
        </p:txBody>
      </p:sp>
      <p:sp>
        <p:nvSpPr>
          <p:cNvPr id="3496" name="Google Shape;3496;p110"/>
          <p:cNvSpPr/>
          <p:nvPr/>
        </p:nvSpPr>
        <p:spPr>
          <a:xfrm>
            <a:off x="1147186" y="3968366"/>
            <a:ext cx="7850264" cy="230514"/>
          </a:xfrm>
          <a:prstGeom prst="rect">
            <a:avLst/>
          </a:prstGeom>
          <a:noFill/>
          <a:ln cap="rnd" cmpd="sng" w="9525">
            <a:solidFill>
              <a:schemeClr val="accent2"/>
            </a:solidFill>
            <a:prstDash val="solid"/>
            <a:round/>
            <a:headEnd len="sm" w="sm" type="none"/>
            <a:tailEnd len="sm" w="sm" type="none"/>
          </a:ln>
        </p:spPr>
        <p:txBody>
          <a:bodyPr anchorCtr="0" anchor="ctr" bIns="0" lIns="0" spcFirstLastPara="1" rIns="0" wrap="square" tIns="0">
            <a:noAutofit/>
          </a:bodyPr>
          <a:lstStyle/>
          <a:p>
            <a:pPr indent="0" lvl="0" marL="0" marR="0" rtl="0" algn="ctr">
              <a:spcBef>
                <a:spcPts val="0"/>
              </a:spcBef>
              <a:spcAft>
                <a:spcPts val="0"/>
              </a:spcAft>
              <a:buNone/>
            </a:pPr>
            <a:r>
              <a:rPr lang="en-US" sz="1200">
                <a:solidFill>
                  <a:schemeClr val="dk1"/>
                </a:solidFill>
                <a:latin typeface="Arial"/>
                <a:ea typeface="Arial"/>
                <a:cs typeface="Arial"/>
                <a:sym typeface="Arial"/>
              </a:rPr>
              <a:t>Lorem ipsum dolor</a:t>
            </a:r>
            <a:endParaRPr sz="1200">
              <a:solidFill>
                <a:schemeClr val="dk1"/>
              </a:solidFill>
              <a:latin typeface="Arial"/>
              <a:ea typeface="Arial"/>
              <a:cs typeface="Arial"/>
              <a:sym typeface="Arial"/>
            </a:endParaRPr>
          </a:p>
        </p:txBody>
      </p:sp>
      <p:sp>
        <p:nvSpPr>
          <p:cNvPr id="3497" name="Google Shape;3497;p110"/>
          <p:cNvSpPr/>
          <p:nvPr/>
        </p:nvSpPr>
        <p:spPr>
          <a:xfrm>
            <a:off x="1147186" y="4541267"/>
            <a:ext cx="2573922" cy="230514"/>
          </a:xfrm>
          <a:prstGeom prst="rect">
            <a:avLst/>
          </a:prstGeom>
          <a:noFill/>
          <a:ln cap="rnd" cmpd="sng" w="9525">
            <a:solidFill>
              <a:schemeClr val="accent2"/>
            </a:solidFill>
            <a:prstDash val="solid"/>
            <a:round/>
            <a:headEnd len="sm" w="sm" type="none"/>
            <a:tailEnd len="sm" w="sm" type="none"/>
          </a:ln>
        </p:spPr>
        <p:txBody>
          <a:bodyPr anchorCtr="0" anchor="ctr" bIns="0" lIns="0" spcFirstLastPara="1" rIns="0" wrap="square" tIns="0">
            <a:noAutofit/>
          </a:bodyPr>
          <a:lstStyle/>
          <a:p>
            <a:pPr indent="0" lvl="0" marL="0" marR="0" rtl="0" algn="ctr">
              <a:spcBef>
                <a:spcPts val="0"/>
              </a:spcBef>
              <a:spcAft>
                <a:spcPts val="0"/>
              </a:spcAft>
              <a:buNone/>
            </a:pPr>
            <a:r>
              <a:rPr lang="en-US" sz="1200">
                <a:solidFill>
                  <a:schemeClr val="dk1"/>
                </a:solidFill>
                <a:latin typeface="Arial"/>
                <a:ea typeface="Arial"/>
                <a:cs typeface="Arial"/>
                <a:sym typeface="Arial"/>
              </a:rPr>
              <a:t>Lorem ipsum dolor</a:t>
            </a:r>
            <a:endParaRPr/>
          </a:p>
        </p:txBody>
      </p:sp>
      <p:sp>
        <p:nvSpPr>
          <p:cNvPr id="3498" name="Google Shape;3498;p110"/>
          <p:cNvSpPr/>
          <p:nvPr/>
        </p:nvSpPr>
        <p:spPr>
          <a:xfrm>
            <a:off x="1147186" y="3109014"/>
            <a:ext cx="2573922" cy="230514"/>
          </a:xfrm>
          <a:prstGeom prst="rect">
            <a:avLst/>
          </a:prstGeom>
          <a:noFill/>
          <a:ln cap="rnd" cmpd="sng" w="9525">
            <a:solidFill>
              <a:schemeClr val="accent2"/>
            </a:solidFill>
            <a:prstDash val="solid"/>
            <a:round/>
            <a:headEnd len="sm" w="sm" type="none"/>
            <a:tailEnd len="sm" w="sm" type="none"/>
          </a:ln>
        </p:spPr>
        <p:txBody>
          <a:bodyPr anchorCtr="0" anchor="ctr" bIns="0" lIns="0" spcFirstLastPara="1" rIns="0" wrap="square" tIns="0">
            <a:noAutofit/>
          </a:bodyPr>
          <a:lstStyle/>
          <a:p>
            <a:pPr indent="0" lvl="0" marL="0" marR="0" rtl="0" algn="ctr">
              <a:spcBef>
                <a:spcPts val="0"/>
              </a:spcBef>
              <a:spcAft>
                <a:spcPts val="0"/>
              </a:spcAft>
              <a:buNone/>
            </a:pPr>
            <a:r>
              <a:rPr lang="en-US" sz="1200">
                <a:solidFill>
                  <a:schemeClr val="dk1"/>
                </a:solidFill>
                <a:latin typeface="Arial"/>
                <a:ea typeface="Arial"/>
                <a:cs typeface="Arial"/>
                <a:sym typeface="Arial"/>
              </a:rPr>
              <a:t>Lorem ipsum dolor</a:t>
            </a:r>
            <a:endParaRPr/>
          </a:p>
        </p:txBody>
      </p:sp>
      <p:sp>
        <p:nvSpPr>
          <p:cNvPr id="3499" name="Google Shape;3499;p110"/>
          <p:cNvSpPr/>
          <p:nvPr/>
        </p:nvSpPr>
        <p:spPr>
          <a:xfrm>
            <a:off x="1147186" y="2249664"/>
            <a:ext cx="2573922" cy="230514"/>
          </a:xfrm>
          <a:prstGeom prst="rect">
            <a:avLst/>
          </a:prstGeom>
          <a:noFill/>
          <a:ln cap="rnd" cmpd="sng" w="9525">
            <a:solidFill>
              <a:schemeClr val="accent1"/>
            </a:solidFill>
            <a:prstDash val="solid"/>
            <a:round/>
            <a:headEnd len="sm" w="sm" type="none"/>
            <a:tailEnd len="sm" w="sm" type="none"/>
          </a:ln>
        </p:spPr>
        <p:txBody>
          <a:bodyPr anchorCtr="0" anchor="ctr" bIns="0" lIns="0" spcFirstLastPara="1" rIns="0" wrap="square" tIns="0">
            <a:noAutofit/>
          </a:bodyPr>
          <a:lstStyle/>
          <a:p>
            <a:pPr indent="0" lvl="0" marL="0" marR="0" rtl="0" algn="ctr">
              <a:spcBef>
                <a:spcPts val="0"/>
              </a:spcBef>
              <a:spcAft>
                <a:spcPts val="0"/>
              </a:spcAft>
              <a:buNone/>
            </a:pPr>
            <a:r>
              <a:rPr lang="en-US" sz="1200">
                <a:solidFill>
                  <a:schemeClr val="dk1"/>
                </a:solidFill>
                <a:latin typeface="Arial"/>
                <a:ea typeface="Arial"/>
                <a:cs typeface="Arial"/>
                <a:sym typeface="Arial"/>
              </a:rPr>
              <a:t>Lorem ipsum dolor</a:t>
            </a:r>
            <a:endParaRPr/>
          </a:p>
        </p:txBody>
      </p:sp>
      <p:sp>
        <p:nvSpPr>
          <p:cNvPr id="3500" name="Google Shape;3500;p110"/>
          <p:cNvSpPr/>
          <p:nvPr/>
        </p:nvSpPr>
        <p:spPr>
          <a:xfrm>
            <a:off x="1147187" y="5114168"/>
            <a:ext cx="2573922" cy="230514"/>
          </a:xfrm>
          <a:prstGeom prst="rect">
            <a:avLst/>
          </a:prstGeom>
          <a:noFill/>
          <a:ln cap="rnd" cmpd="sng" w="9525">
            <a:solidFill>
              <a:schemeClr val="accent3"/>
            </a:solidFill>
            <a:prstDash val="solid"/>
            <a:round/>
            <a:headEnd len="sm" w="sm" type="none"/>
            <a:tailEnd len="sm" w="sm" type="none"/>
          </a:ln>
        </p:spPr>
        <p:txBody>
          <a:bodyPr anchorCtr="0" anchor="ctr" bIns="0" lIns="0" spcFirstLastPara="1" rIns="0" wrap="square" tIns="0">
            <a:noAutofit/>
          </a:bodyPr>
          <a:lstStyle/>
          <a:p>
            <a:pPr indent="0" lvl="0" marL="0" marR="0" rtl="0" algn="ctr">
              <a:spcBef>
                <a:spcPts val="0"/>
              </a:spcBef>
              <a:spcAft>
                <a:spcPts val="0"/>
              </a:spcAft>
              <a:buNone/>
            </a:pPr>
            <a:r>
              <a:rPr lang="en-US" sz="1200">
                <a:solidFill>
                  <a:schemeClr val="dk1"/>
                </a:solidFill>
                <a:latin typeface="Arial"/>
                <a:ea typeface="Arial"/>
                <a:cs typeface="Arial"/>
                <a:sym typeface="Arial"/>
              </a:rPr>
              <a:t>Lorem ipsum dolor</a:t>
            </a:r>
            <a:endParaRPr/>
          </a:p>
        </p:txBody>
      </p:sp>
      <p:sp>
        <p:nvSpPr>
          <p:cNvPr id="3501" name="Google Shape;3501;p110"/>
          <p:cNvSpPr/>
          <p:nvPr/>
        </p:nvSpPr>
        <p:spPr>
          <a:xfrm>
            <a:off x="1147187" y="2536114"/>
            <a:ext cx="2573922" cy="230514"/>
          </a:xfrm>
          <a:prstGeom prst="rect">
            <a:avLst/>
          </a:prstGeom>
          <a:noFill/>
          <a:ln cap="rnd" cmpd="sng" w="9525">
            <a:solidFill>
              <a:schemeClr val="accent2"/>
            </a:solidFill>
            <a:prstDash val="solid"/>
            <a:round/>
            <a:headEnd len="sm" w="sm" type="none"/>
            <a:tailEnd len="sm" w="sm" type="none"/>
          </a:ln>
        </p:spPr>
        <p:txBody>
          <a:bodyPr anchorCtr="0" anchor="ctr" bIns="0" lIns="0" spcFirstLastPara="1" rIns="0" wrap="square" tIns="0">
            <a:noAutofit/>
          </a:bodyPr>
          <a:lstStyle/>
          <a:p>
            <a:pPr indent="0" lvl="0" marL="0" marR="0" rtl="0" algn="ctr">
              <a:spcBef>
                <a:spcPts val="0"/>
              </a:spcBef>
              <a:spcAft>
                <a:spcPts val="0"/>
              </a:spcAft>
              <a:buNone/>
            </a:pPr>
            <a:r>
              <a:rPr lang="en-US" sz="1200">
                <a:solidFill>
                  <a:schemeClr val="dk1"/>
                </a:solidFill>
                <a:latin typeface="Arial"/>
                <a:ea typeface="Arial"/>
                <a:cs typeface="Arial"/>
                <a:sym typeface="Arial"/>
              </a:rPr>
              <a:t>Lorem ipsum dolor</a:t>
            </a:r>
            <a:endParaRPr/>
          </a:p>
        </p:txBody>
      </p:sp>
      <p:sp>
        <p:nvSpPr>
          <p:cNvPr id="3502" name="Google Shape;3502;p110"/>
          <p:cNvSpPr/>
          <p:nvPr/>
        </p:nvSpPr>
        <p:spPr>
          <a:xfrm>
            <a:off x="1147186" y="5687069"/>
            <a:ext cx="2573922" cy="230514"/>
          </a:xfrm>
          <a:prstGeom prst="rect">
            <a:avLst/>
          </a:prstGeom>
          <a:noFill/>
          <a:ln cap="rnd" cmpd="sng" w="9525">
            <a:solidFill>
              <a:schemeClr val="accent5"/>
            </a:solidFill>
            <a:prstDash val="solid"/>
            <a:round/>
            <a:headEnd len="sm" w="sm" type="none"/>
            <a:tailEnd len="sm" w="sm" type="none"/>
          </a:ln>
        </p:spPr>
        <p:txBody>
          <a:bodyPr anchorCtr="0" anchor="ctr" bIns="0" lIns="0" spcFirstLastPara="1" rIns="0" wrap="square" tIns="0">
            <a:noAutofit/>
          </a:bodyPr>
          <a:lstStyle/>
          <a:p>
            <a:pPr indent="0" lvl="0" marL="0" marR="0" rtl="0" algn="ctr">
              <a:spcBef>
                <a:spcPts val="0"/>
              </a:spcBef>
              <a:spcAft>
                <a:spcPts val="0"/>
              </a:spcAft>
              <a:buNone/>
            </a:pPr>
            <a:r>
              <a:rPr lang="en-US" sz="1200">
                <a:solidFill>
                  <a:schemeClr val="dk1"/>
                </a:solidFill>
                <a:latin typeface="Arial"/>
                <a:ea typeface="Arial"/>
                <a:cs typeface="Arial"/>
                <a:sym typeface="Arial"/>
              </a:rPr>
              <a:t>Lorem ipsum dolor</a:t>
            </a:r>
            <a:endParaRPr/>
          </a:p>
        </p:txBody>
      </p:sp>
      <p:sp>
        <p:nvSpPr>
          <p:cNvPr id="3503" name="Google Shape;3503;p110"/>
          <p:cNvSpPr/>
          <p:nvPr/>
        </p:nvSpPr>
        <p:spPr>
          <a:xfrm>
            <a:off x="1147186" y="4254817"/>
            <a:ext cx="2573922" cy="230514"/>
          </a:xfrm>
          <a:prstGeom prst="rect">
            <a:avLst/>
          </a:prstGeom>
          <a:noFill/>
          <a:ln cap="rnd" cmpd="sng" w="9525">
            <a:solidFill>
              <a:schemeClr val="accent2"/>
            </a:solidFill>
            <a:prstDash val="solid"/>
            <a:round/>
            <a:headEnd len="sm" w="sm" type="none"/>
            <a:tailEnd len="sm" w="sm" type="none"/>
          </a:ln>
        </p:spPr>
        <p:txBody>
          <a:bodyPr anchorCtr="0" anchor="ctr" bIns="0" lIns="0" spcFirstLastPara="1" rIns="0" wrap="square" tIns="0">
            <a:noAutofit/>
          </a:bodyPr>
          <a:lstStyle/>
          <a:p>
            <a:pPr indent="0" lvl="0" marL="0" marR="0" rtl="0" algn="ctr">
              <a:spcBef>
                <a:spcPts val="0"/>
              </a:spcBef>
              <a:spcAft>
                <a:spcPts val="0"/>
              </a:spcAft>
              <a:buNone/>
            </a:pPr>
            <a:r>
              <a:rPr lang="en-US" sz="1200">
                <a:solidFill>
                  <a:schemeClr val="dk1"/>
                </a:solidFill>
                <a:latin typeface="Arial"/>
                <a:ea typeface="Arial"/>
                <a:cs typeface="Arial"/>
                <a:sym typeface="Arial"/>
              </a:rPr>
              <a:t>Lorem ipsum dolor</a:t>
            </a:r>
            <a:endParaRPr/>
          </a:p>
        </p:txBody>
      </p:sp>
      <p:sp>
        <p:nvSpPr>
          <p:cNvPr id="3504" name="Google Shape;3504;p110"/>
          <p:cNvSpPr/>
          <p:nvPr/>
        </p:nvSpPr>
        <p:spPr>
          <a:xfrm>
            <a:off x="1147186" y="3395465"/>
            <a:ext cx="2573922" cy="230514"/>
          </a:xfrm>
          <a:prstGeom prst="rect">
            <a:avLst/>
          </a:prstGeom>
          <a:noFill/>
          <a:ln cap="rnd" cmpd="sng" w="9525">
            <a:solidFill>
              <a:schemeClr val="accent2"/>
            </a:solidFill>
            <a:prstDash val="solid"/>
            <a:round/>
            <a:headEnd len="sm" w="sm" type="none"/>
            <a:tailEnd len="sm" w="sm" type="none"/>
          </a:ln>
        </p:spPr>
        <p:txBody>
          <a:bodyPr anchorCtr="0" anchor="ctr" bIns="0" lIns="0" spcFirstLastPara="1" rIns="0" wrap="square" tIns="0">
            <a:noAutofit/>
          </a:bodyPr>
          <a:lstStyle/>
          <a:p>
            <a:pPr indent="0" lvl="0" marL="0" marR="0" rtl="0" algn="ctr">
              <a:spcBef>
                <a:spcPts val="0"/>
              </a:spcBef>
              <a:spcAft>
                <a:spcPts val="0"/>
              </a:spcAft>
              <a:buNone/>
            </a:pPr>
            <a:r>
              <a:rPr lang="en-US" sz="1200">
                <a:solidFill>
                  <a:schemeClr val="dk1"/>
                </a:solidFill>
                <a:latin typeface="Arial"/>
                <a:ea typeface="Arial"/>
                <a:cs typeface="Arial"/>
                <a:sym typeface="Arial"/>
              </a:rPr>
              <a:t>Lorem ipsum dolor</a:t>
            </a:r>
            <a:endParaRPr/>
          </a:p>
        </p:txBody>
      </p:sp>
      <p:sp>
        <p:nvSpPr>
          <p:cNvPr id="3505" name="Google Shape;3505;p110"/>
          <p:cNvSpPr/>
          <p:nvPr/>
        </p:nvSpPr>
        <p:spPr>
          <a:xfrm>
            <a:off x="1147186" y="3681916"/>
            <a:ext cx="2573922" cy="230514"/>
          </a:xfrm>
          <a:prstGeom prst="rect">
            <a:avLst/>
          </a:prstGeom>
          <a:noFill/>
          <a:ln cap="rnd" cmpd="sng" w="9525">
            <a:solidFill>
              <a:schemeClr val="accent2"/>
            </a:solidFill>
            <a:prstDash val="solid"/>
            <a:round/>
            <a:headEnd len="sm" w="sm" type="none"/>
            <a:tailEnd len="sm" w="sm" type="none"/>
          </a:ln>
        </p:spPr>
        <p:txBody>
          <a:bodyPr anchorCtr="0" anchor="ctr" bIns="0" lIns="0" spcFirstLastPara="1" rIns="0" wrap="square" tIns="0">
            <a:noAutofit/>
          </a:bodyPr>
          <a:lstStyle/>
          <a:p>
            <a:pPr indent="0" lvl="0" marL="0" marR="0" rtl="0" algn="ctr">
              <a:spcBef>
                <a:spcPts val="0"/>
              </a:spcBef>
              <a:spcAft>
                <a:spcPts val="0"/>
              </a:spcAft>
              <a:buNone/>
            </a:pPr>
            <a:r>
              <a:rPr lang="en-US" sz="1200">
                <a:solidFill>
                  <a:schemeClr val="dk1"/>
                </a:solidFill>
                <a:latin typeface="Arial"/>
                <a:ea typeface="Arial"/>
                <a:cs typeface="Arial"/>
                <a:sym typeface="Arial"/>
              </a:rPr>
              <a:t>Lorem ipsum dolor</a:t>
            </a:r>
            <a:endParaRPr/>
          </a:p>
        </p:txBody>
      </p:sp>
      <p:sp>
        <p:nvSpPr>
          <p:cNvPr id="3506" name="Google Shape;3506;p110"/>
          <p:cNvSpPr/>
          <p:nvPr/>
        </p:nvSpPr>
        <p:spPr>
          <a:xfrm>
            <a:off x="3780829" y="2249664"/>
            <a:ext cx="2573922" cy="230514"/>
          </a:xfrm>
          <a:prstGeom prst="rect">
            <a:avLst/>
          </a:prstGeom>
          <a:noFill/>
          <a:ln cap="rnd" cmpd="sng" w="9525">
            <a:solidFill>
              <a:schemeClr val="accent1"/>
            </a:solidFill>
            <a:prstDash val="solid"/>
            <a:round/>
            <a:headEnd len="sm" w="sm" type="none"/>
            <a:tailEnd len="sm" w="sm" type="none"/>
          </a:ln>
        </p:spPr>
        <p:txBody>
          <a:bodyPr anchorCtr="0" anchor="ctr" bIns="0" lIns="0" spcFirstLastPara="1" rIns="0" wrap="square" tIns="0">
            <a:noAutofit/>
          </a:bodyPr>
          <a:lstStyle/>
          <a:p>
            <a:pPr indent="0" lvl="0" marL="0" marR="0" rtl="0" algn="ctr">
              <a:spcBef>
                <a:spcPts val="0"/>
              </a:spcBef>
              <a:spcAft>
                <a:spcPts val="0"/>
              </a:spcAft>
              <a:buNone/>
            </a:pPr>
            <a:r>
              <a:rPr lang="en-US" sz="1200">
                <a:solidFill>
                  <a:schemeClr val="dk1"/>
                </a:solidFill>
                <a:latin typeface="Arial"/>
                <a:ea typeface="Arial"/>
                <a:cs typeface="Arial"/>
                <a:sym typeface="Arial"/>
              </a:rPr>
              <a:t>Lorem ipsum dolor</a:t>
            </a:r>
            <a:endParaRPr/>
          </a:p>
        </p:txBody>
      </p:sp>
      <p:sp>
        <p:nvSpPr>
          <p:cNvPr id="3507" name="Google Shape;3507;p110"/>
          <p:cNvSpPr/>
          <p:nvPr/>
        </p:nvSpPr>
        <p:spPr>
          <a:xfrm>
            <a:off x="3780829" y="2536114"/>
            <a:ext cx="2573922" cy="230514"/>
          </a:xfrm>
          <a:prstGeom prst="rect">
            <a:avLst/>
          </a:prstGeom>
          <a:noFill/>
          <a:ln cap="rnd" cmpd="sng" w="9525">
            <a:solidFill>
              <a:schemeClr val="accent2"/>
            </a:solidFill>
            <a:prstDash val="solid"/>
            <a:round/>
            <a:headEnd len="sm" w="sm" type="none"/>
            <a:tailEnd len="sm" w="sm" type="none"/>
          </a:ln>
        </p:spPr>
        <p:txBody>
          <a:bodyPr anchorCtr="0" anchor="ctr" bIns="0" lIns="0" spcFirstLastPara="1" rIns="0" wrap="square" tIns="0">
            <a:noAutofit/>
          </a:bodyPr>
          <a:lstStyle/>
          <a:p>
            <a:pPr indent="0" lvl="0" marL="0" marR="0" rtl="0" algn="ctr">
              <a:spcBef>
                <a:spcPts val="0"/>
              </a:spcBef>
              <a:spcAft>
                <a:spcPts val="0"/>
              </a:spcAft>
              <a:buNone/>
            </a:pPr>
            <a:r>
              <a:rPr lang="en-US" sz="1200">
                <a:solidFill>
                  <a:schemeClr val="dk1"/>
                </a:solidFill>
                <a:latin typeface="Arial"/>
                <a:ea typeface="Arial"/>
                <a:cs typeface="Arial"/>
                <a:sym typeface="Arial"/>
              </a:rPr>
              <a:t>Lorem ipsum dolor</a:t>
            </a:r>
            <a:endParaRPr/>
          </a:p>
        </p:txBody>
      </p:sp>
      <p:sp>
        <p:nvSpPr>
          <p:cNvPr id="3508" name="Google Shape;3508;p110"/>
          <p:cNvSpPr/>
          <p:nvPr/>
        </p:nvSpPr>
        <p:spPr>
          <a:xfrm>
            <a:off x="6413944" y="2249664"/>
            <a:ext cx="2573922" cy="230514"/>
          </a:xfrm>
          <a:prstGeom prst="rect">
            <a:avLst/>
          </a:prstGeom>
          <a:noFill/>
          <a:ln cap="rnd" cmpd="sng" w="9525">
            <a:solidFill>
              <a:schemeClr val="accent1"/>
            </a:solidFill>
            <a:prstDash val="solid"/>
            <a:round/>
            <a:headEnd len="sm" w="sm" type="none"/>
            <a:tailEnd len="sm" w="sm" type="none"/>
          </a:ln>
        </p:spPr>
        <p:txBody>
          <a:bodyPr anchorCtr="0" anchor="ctr" bIns="0" lIns="0" spcFirstLastPara="1" rIns="0" wrap="square" tIns="0">
            <a:noAutofit/>
          </a:bodyPr>
          <a:lstStyle/>
          <a:p>
            <a:pPr indent="0" lvl="0" marL="0" marR="0" rtl="0" algn="ctr">
              <a:spcBef>
                <a:spcPts val="0"/>
              </a:spcBef>
              <a:spcAft>
                <a:spcPts val="0"/>
              </a:spcAft>
              <a:buNone/>
            </a:pPr>
            <a:r>
              <a:rPr lang="en-US" sz="1200">
                <a:solidFill>
                  <a:schemeClr val="dk1"/>
                </a:solidFill>
                <a:latin typeface="Arial"/>
                <a:ea typeface="Arial"/>
                <a:cs typeface="Arial"/>
                <a:sym typeface="Arial"/>
              </a:rPr>
              <a:t>Lorem ipsum dolor</a:t>
            </a:r>
            <a:endParaRPr/>
          </a:p>
        </p:txBody>
      </p:sp>
      <p:sp>
        <p:nvSpPr>
          <p:cNvPr id="3509" name="Google Shape;3509;p110"/>
          <p:cNvSpPr/>
          <p:nvPr/>
        </p:nvSpPr>
        <p:spPr>
          <a:xfrm>
            <a:off x="6413944" y="2536114"/>
            <a:ext cx="2573922" cy="230514"/>
          </a:xfrm>
          <a:prstGeom prst="rect">
            <a:avLst/>
          </a:prstGeom>
          <a:noFill/>
          <a:ln cap="rnd" cmpd="sng" w="9525">
            <a:solidFill>
              <a:schemeClr val="accent2"/>
            </a:solidFill>
            <a:prstDash val="solid"/>
            <a:round/>
            <a:headEnd len="sm" w="sm" type="none"/>
            <a:tailEnd len="sm" w="sm" type="none"/>
          </a:ln>
        </p:spPr>
        <p:txBody>
          <a:bodyPr anchorCtr="0" anchor="ctr" bIns="0" lIns="0" spcFirstLastPara="1" rIns="0" wrap="square" tIns="0">
            <a:noAutofit/>
          </a:bodyPr>
          <a:lstStyle/>
          <a:p>
            <a:pPr indent="0" lvl="0" marL="0" marR="0" rtl="0" algn="ctr">
              <a:spcBef>
                <a:spcPts val="0"/>
              </a:spcBef>
              <a:spcAft>
                <a:spcPts val="0"/>
              </a:spcAft>
              <a:buNone/>
            </a:pPr>
            <a:r>
              <a:rPr lang="en-US" sz="1200">
                <a:solidFill>
                  <a:schemeClr val="dk1"/>
                </a:solidFill>
                <a:latin typeface="Arial"/>
                <a:ea typeface="Arial"/>
                <a:cs typeface="Arial"/>
                <a:sym typeface="Arial"/>
              </a:rPr>
              <a:t>Lorem ipsum dolor</a:t>
            </a:r>
            <a:endParaRPr/>
          </a:p>
        </p:txBody>
      </p:sp>
      <p:sp>
        <p:nvSpPr>
          <p:cNvPr id="3510" name="Google Shape;3510;p110"/>
          <p:cNvSpPr/>
          <p:nvPr/>
        </p:nvSpPr>
        <p:spPr>
          <a:xfrm>
            <a:off x="9047058" y="2249664"/>
            <a:ext cx="2573922" cy="230514"/>
          </a:xfrm>
          <a:prstGeom prst="rect">
            <a:avLst/>
          </a:prstGeom>
          <a:noFill/>
          <a:ln cap="rnd" cmpd="sng" w="9525">
            <a:solidFill>
              <a:schemeClr val="accent1"/>
            </a:solidFill>
            <a:prstDash val="solid"/>
            <a:round/>
            <a:headEnd len="sm" w="sm" type="none"/>
            <a:tailEnd len="sm" w="sm" type="none"/>
          </a:ln>
        </p:spPr>
        <p:txBody>
          <a:bodyPr anchorCtr="0" anchor="ctr" bIns="0" lIns="0" spcFirstLastPara="1" rIns="0" wrap="square" tIns="0">
            <a:noAutofit/>
          </a:bodyPr>
          <a:lstStyle/>
          <a:p>
            <a:pPr indent="0" lvl="0" marL="0" marR="0" rtl="0" algn="ctr">
              <a:spcBef>
                <a:spcPts val="0"/>
              </a:spcBef>
              <a:spcAft>
                <a:spcPts val="0"/>
              </a:spcAft>
              <a:buNone/>
            </a:pPr>
            <a:r>
              <a:rPr lang="en-US" sz="1200">
                <a:solidFill>
                  <a:schemeClr val="dk1"/>
                </a:solidFill>
                <a:latin typeface="Arial"/>
                <a:ea typeface="Arial"/>
                <a:cs typeface="Arial"/>
                <a:sym typeface="Arial"/>
              </a:rPr>
              <a:t>Lorem ipsum dolor</a:t>
            </a:r>
            <a:endParaRPr/>
          </a:p>
        </p:txBody>
      </p:sp>
      <p:sp>
        <p:nvSpPr>
          <p:cNvPr id="3511" name="Google Shape;3511;p110"/>
          <p:cNvSpPr/>
          <p:nvPr/>
        </p:nvSpPr>
        <p:spPr>
          <a:xfrm>
            <a:off x="9047058" y="2536114"/>
            <a:ext cx="2573922" cy="230514"/>
          </a:xfrm>
          <a:prstGeom prst="rect">
            <a:avLst/>
          </a:prstGeom>
          <a:noFill/>
          <a:ln cap="rnd" cmpd="sng" w="9525">
            <a:solidFill>
              <a:schemeClr val="accent2"/>
            </a:solidFill>
            <a:prstDash val="solid"/>
            <a:round/>
            <a:headEnd len="sm" w="sm" type="none"/>
            <a:tailEnd len="sm" w="sm" type="none"/>
          </a:ln>
        </p:spPr>
        <p:txBody>
          <a:bodyPr anchorCtr="0" anchor="ctr" bIns="0" lIns="0" spcFirstLastPara="1" rIns="0" wrap="square" tIns="0">
            <a:noAutofit/>
          </a:bodyPr>
          <a:lstStyle/>
          <a:p>
            <a:pPr indent="0" lvl="0" marL="0" marR="0" rtl="0" algn="ctr">
              <a:spcBef>
                <a:spcPts val="0"/>
              </a:spcBef>
              <a:spcAft>
                <a:spcPts val="0"/>
              </a:spcAft>
              <a:buNone/>
            </a:pPr>
            <a:r>
              <a:rPr lang="en-US" sz="1200">
                <a:solidFill>
                  <a:schemeClr val="dk1"/>
                </a:solidFill>
                <a:latin typeface="Arial"/>
                <a:ea typeface="Arial"/>
                <a:cs typeface="Arial"/>
                <a:sym typeface="Arial"/>
              </a:rPr>
              <a:t>Lorem ipsum dolor</a:t>
            </a:r>
            <a:endParaRPr/>
          </a:p>
        </p:txBody>
      </p:sp>
      <p:sp>
        <p:nvSpPr>
          <p:cNvPr id="3512" name="Google Shape;3512;p110"/>
          <p:cNvSpPr/>
          <p:nvPr/>
        </p:nvSpPr>
        <p:spPr>
          <a:xfrm>
            <a:off x="9047058" y="2822564"/>
            <a:ext cx="2573922" cy="230514"/>
          </a:xfrm>
          <a:prstGeom prst="rect">
            <a:avLst/>
          </a:prstGeom>
          <a:noFill/>
          <a:ln cap="rnd" cmpd="sng" w="9525">
            <a:solidFill>
              <a:schemeClr val="accent2"/>
            </a:solidFill>
            <a:prstDash val="solid"/>
            <a:round/>
            <a:headEnd len="sm" w="sm" type="none"/>
            <a:tailEnd len="sm" w="sm" type="none"/>
          </a:ln>
        </p:spPr>
        <p:txBody>
          <a:bodyPr anchorCtr="0" anchor="ctr" bIns="0" lIns="0" spcFirstLastPara="1" rIns="0" wrap="square" tIns="0">
            <a:noAutofit/>
          </a:bodyPr>
          <a:lstStyle/>
          <a:p>
            <a:pPr indent="0" lvl="0" marL="0" marR="0" rtl="0" algn="ctr">
              <a:spcBef>
                <a:spcPts val="0"/>
              </a:spcBef>
              <a:spcAft>
                <a:spcPts val="0"/>
              </a:spcAft>
              <a:buNone/>
            </a:pPr>
            <a:r>
              <a:rPr lang="en-US" sz="1200">
                <a:solidFill>
                  <a:schemeClr val="dk1"/>
                </a:solidFill>
                <a:latin typeface="Arial"/>
                <a:ea typeface="Arial"/>
                <a:cs typeface="Arial"/>
                <a:sym typeface="Arial"/>
              </a:rPr>
              <a:t>Lorem ipsum dolor</a:t>
            </a:r>
            <a:endParaRPr/>
          </a:p>
        </p:txBody>
      </p:sp>
      <p:sp>
        <p:nvSpPr>
          <p:cNvPr id="3513" name="Google Shape;3513;p110"/>
          <p:cNvSpPr/>
          <p:nvPr/>
        </p:nvSpPr>
        <p:spPr>
          <a:xfrm>
            <a:off x="3780829" y="3109014"/>
            <a:ext cx="2573922" cy="230514"/>
          </a:xfrm>
          <a:prstGeom prst="rect">
            <a:avLst/>
          </a:prstGeom>
          <a:noFill/>
          <a:ln cap="rnd" cmpd="sng" w="9525">
            <a:solidFill>
              <a:schemeClr val="accent2"/>
            </a:solidFill>
            <a:prstDash val="solid"/>
            <a:round/>
            <a:headEnd len="sm" w="sm" type="none"/>
            <a:tailEnd len="sm" w="sm" type="none"/>
          </a:ln>
        </p:spPr>
        <p:txBody>
          <a:bodyPr anchorCtr="0" anchor="ctr" bIns="0" lIns="0" spcFirstLastPara="1" rIns="0" wrap="square" tIns="0">
            <a:noAutofit/>
          </a:bodyPr>
          <a:lstStyle/>
          <a:p>
            <a:pPr indent="0" lvl="0" marL="0" marR="0" rtl="0" algn="ctr">
              <a:spcBef>
                <a:spcPts val="0"/>
              </a:spcBef>
              <a:spcAft>
                <a:spcPts val="0"/>
              </a:spcAft>
              <a:buNone/>
            </a:pPr>
            <a:r>
              <a:rPr lang="en-US" sz="1200">
                <a:solidFill>
                  <a:schemeClr val="dk1"/>
                </a:solidFill>
                <a:latin typeface="Arial"/>
                <a:ea typeface="Arial"/>
                <a:cs typeface="Arial"/>
                <a:sym typeface="Arial"/>
              </a:rPr>
              <a:t>Lorem ipsum dolor</a:t>
            </a:r>
            <a:endParaRPr/>
          </a:p>
        </p:txBody>
      </p:sp>
      <p:sp>
        <p:nvSpPr>
          <p:cNvPr id="3514" name="Google Shape;3514;p110"/>
          <p:cNvSpPr/>
          <p:nvPr/>
        </p:nvSpPr>
        <p:spPr>
          <a:xfrm>
            <a:off x="3780829" y="3395465"/>
            <a:ext cx="2573922" cy="230514"/>
          </a:xfrm>
          <a:prstGeom prst="rect">
            <a:avLst/>
          </a:prstGeom>
          <a:noFill/>
          <a:ln cap="rnd" cmpd="sng" w="9525">
            <a:solidFill>
              <a:schemeClr val="accent2"/>
            </a:solidFill>
            <a:prstDash val="solid"/>
            <a:round/>
            <a:headEnd len="sm" w="sm" type="none"/>
            <a:tailEnd len="sm" w="sm" type="none"/>
          </a:ln>
        </p:spPr>
        <p:txBody>
          <a:bodyPr anchorCtr="0" anchor="ctr" bIns="0" lIns="0" spcFirstLastPara="1" rIns="0" wrap="square" tIns="0">
            <a:noAutofit/>
          </a:bodyPr>
          <a:lstStyle/>
          <a:p>
            <a:pPr indent="0" lvl="0" marL="0" marR="0" rtl="0" algn="ctr">
              <a:spcBef>
                <a:spcPts val="0"/>
              </a:spcBef>
              <a:spcAft>
                <a:spcPts val="0"/>
              </a:spcAft>
              <a:buNone/>
            </a:pPr>
            <a:r>
              <a:rPr lang="en-US" sz="1200">
                <a:solidFill>
                  <a:schemeClr val="dk1"/>
                </a:solidFill>
                <a:latin typeface="Arial"/>
                <a:ea typeface="Arial"/>
                <a:cs typeface="Arial"/>
                <a:sym typeface="Arial"/>
              </a:rPr>
              <a:t>Lorem ipsum dolor</a:t>
            </a:r>
            <a:endParaRPr/>
          </a:p>
        </p:txBody>
      </p:sp>
      <p:sp>
        <p:nvSpPr>
          <p:cNvPr id="3515" name="Google Shape;3515;p110"/>
          <p:cNvSpPr/>
          <p:nvPr/>
        </p:nvSpPr>
        <p:spPr>
          <a:xfrm>
            <a:off x="3780829" y="3681916"/>
            <a:ext cx="2573922" cy="230514"/>
          </a:xfrm>
          <a:prstGeom prst="rect">
            <a:avLst/>
          </a:prstGeom>
          <a:noFill/>
          <a:ln cap="rnd" cmpd="sng" w="9525">
            <a:solidFill>
              <a:schemeClr val="accent2"/>
            </a:solidFill>
            <a:prstDash val="solid"/>
            <a:round/>
            <a:headEnd len="sm" w="sm" type="none"/>
            <a:tailEnd len="sm" w="sm" type="none"/>
          </a:ln>
        </p:spPr>
        <p:txBody>
          <a:bodyPr anchorCtr="0" anchor="ctr" bIns="0" lIns="0" spcFirstLastPara="1" rIns="0" wrap="square" tIns="0">
            <a:noAutofit/>
          </a:bodyPr>
          <a:lstStyle/>
          <a:p>
            <a:pPr indent="0" lvl="0" marL="0" marR="0" rtl="0" algn="ctr">
              <a:spcBef>
                <a:spcPts val="0"/>
              </a:spcBef>
              <a:spcAft>
                <a:spcPts val="0"/>
              </a:spcAft>
              <a:buNone/>
            </a:pPr>
            <a:r>
              <a:rPr lang="en-US" sz="1200">
                <a:solidFill>
                  <a:schemeClr val="dk1"/>
                </a:solidFill>
                <a:latin typeface="Arial"/>
                <a:ea typeface="Arial"/>
                <a:cs typeface="Arial"/>
                <a:sym typeface="Arial"/>
              </a:rPr>
              <a:t>Lorem ipsum dolor</a:t>
            </a:r>
            <a:endParaRPr/>
          </a:p>
        </p:txBody>
      </p:sp>
      <p:sp>
        <p:nvSpPr>
          <p:cNvPr id="3516" name="Google Shape;3516;p110"/>
          <p:cNvSpPr/>
          <p:nvPr/>
        </p:nvSpPr>
        <p:spPr>
          <a:xfrm>
            <a:off x="6413944" y="3109014"/>
            <a:ext cx="2573922" cy="230514"/>
          </a:xfrm>
          <a:prstGeom prst="rect">
            <a:avLst/>
          </a:prstGeom>
          <a:noFill/>
          <a:ln cap="rnd" cmpd="sng" w="9525">
            <a:solidFill>
              <a:schemeClr val="accent2"/>
            </a:solidFill>
            <a:prstDash val="solid"/>
            <a:round/>
            <a:headEnd len="sm" w="sm" type="none"/>
            <a:tailEnd len="sm" w="sm" type="none"/>
          </a:ln>
        </p:spPr>
        <p:txBody>
          <a:bodyPr anchorCtr="0" anchor="ctr" bIns="0" lIns="0" spcFirstLastPara="1" rIns="0" wrap="square" tIns="0">
            <a:noAutofit/>
          </a:bodyPr>
          <a:lstStyle/>
          <a:p>
            <a:pPr indent="0" lvl="0" marL="0" marR="0" rtl="0" algn="ctr">
              <a:spcBef>
                <a:spcPts val="0"/>
              </a:spcBef>
              <a:spcAft>
                <a:spcPts val="0"/>
              </a:spcAft>
              <a:buNone/>
            </a:pPr>
            <a:r>
              <a:rPr lang="en-US" sz="1200">
                <a:solidFill>
                  <a:schemeClr val="dk1"/>
                </a:solidFill>
                <a:latin typeface="Arial"/>
                <a:ea typeface="Arial"/>
                <a:cs typeface="Arial"/>
                <a:sym typeface="Arial"/>
              </a:rPr>
              <a:t>Lorem ipsum dolor</a:t>
            </a:r>
            <a:endParaRPr/>
          </a:p>
        </p:txBody>
      </p:sp>
      <p:sp>
        <p:nvSpPr>
          <p:cNvPr id="3517" name="Google Shape;3517;p110"/>
          <p:cNvSpPr/>
          <p:nvPr/>
        </p:nvSpPr>
        <p:spPr>
          <a:xfrm>
            <a:off x="6413944" y="3395465"/>
            <a:ext cx="2573922" cy="230514"/>
          </a:xfrm>
          <a:prstGeom prst="rect">
            <a:avLst/>
          </a:prstGeom>
          <a:noFill/>
          <a:ln cap="rnd" cmpd="sng" w="9525">
            <a:solidFill>
              <a:schemeClr val="accent2"/>
            </a:solidFill>
            <a:prstDash val="solid"/>
            <a:round/>
            <a:headEnd len="sm" w="sm" type="none"/>
            <a:tailEnd len="sm" w="sm" type="none"/>
          </a:ln>
        </p:spPr>
        <p:txBody>
          <a:bodyPr anchorCtr="0" anchor="ctr" bIns="0" lIns="0" spcFirstLastPara="1" rIns="0" wrap="square" tIns="0">
            <a:noAutofit/>
          </a:bodyPr>
          <a:lstStyle/>
          <a:p>
            <a:pPr indent="0" lvl="0" marL="0" marR="0" rtl="0" algn="ctr">
              <a:spcBef>
                <a:spcPts val="0"/>
              </a:spcBef>
              <a:spcAft>
                <a:spcPts val="0"/>
              </a:spcAft>
              <a:buNone/>
            </a:pPr>
            <a:r>
              <a:rPr lang="en-US" sz="1200">
                <a:solidFill>
                  <a:schemeClr val="dk1"/>
                </a:solidFill>
                <a:latin typeface="Arial"/>
                <a:ea typeface="Arial"/>
                <a:cs typeface="Arial"/>
                <a:sym typeface="Arial"/>
              </a:rPr>
              <a:t>Lorem ipsum dolor</a:t>
            </a:r>
            <a:endParaRPr/>
          </a:p>
        </p:txBody>
      </p:sp>
      <p:sp>
        <p:nvSpPr>
          <p:cNvPr id="3518" name="Google Shape;3518;p110"/>
          <p:cNvSpPr/>
          <p:nvPr/>
        </p:nvSpPr>
        <p:spPr>
          <a:xfrm>
            <a:off x="6413944" y="3681916"/>
            <a:ext cx="2573922" cy="230514"/>
          </a:xfrm>
          <a:prstGeom prst="rect">
            <a:avLst/>
          </a:prstGeom>
          <a:noFill/>
          <a:ln cap="rnd" cmpd="sng" w="9525">
            <a:solidFill>
              <a:schemeClr val="accent2"/>
            </a:solidFill>
            <a:prstDash val="solid"/>
            <a:round/>
            <a:headEnd len="sm" w="sm" type="none"/>
            <a:tailEnd len="sm" w="sm" type="none"/>
          </a:ln>
        </p:spPr>
        <p:txBody>
          <a:bodyPr anchorCtr="0" anchor="ctr" bIns="0" lIns="0" spcFirstLastPara="1" rIns="0" wrap="square" tIns="0">
            <a:noAutofit/>
          </a:bodyPr>
          <a:lstStyle/>
          <a:p>
            <a:pPr indent="0" lvl="0" marL="0" marR="0" rtl="0" algn="ctr">
              <a:spcBef>
                <a:spcPts val="0"/>
              </a:spcBef>
              <a:spcAft>
                <a:spcPts val="0"/>
              </a:spcAft>
              <a:buNone/>
            </a:pPr>
            <a:r>
              <a:rPr lang="en-US" sz="1200">
                <a:solidFill>
                  <a:schemeClr val="dk1"/>
                </a:solidFill>
                <a:latin typeface="Arial"/>
                <a:ea typeface="Arial"/>
                <a:cs typeface="Arial"/>
                <a:sym typeface="Arial"/>
              </a:rPr>
              <a:t>Lorem ipsum dolor</a:t>
            </a:r>
            <a:endParaRPr/>
          </a:p>
        </p:txBody>
      </p:sp>
      <p:sp>
        <p:nvSpPr>
          <p:cNvPr id="3519" name="Google Shape;3519;p110"/>
          <p:cNvSpPr/>
          <p:nvPr/>
        </p:nvSpPr>
        <p:spPr>
          <a:xfrm>
            <a:off x="9047058" y="3109014"/>
            <a:ext cx="2573922" cy="230514"/>
          </a:xfrm>
          <a:prstGeom prst="rect">
            <a:avLst/>
          </a:prstGeom>
          <a:noFill/>
          <a:ln cap="rnd" cmpd="sng" w="9525">
            <a:solidFill>
              <a:schemeClr val="accent2"/>
            </a:solidFill>
            <a:prstDash val="solid"/>
            <a:round/>
            <a:headEnd len="sm" w="sm" type="none"/>
            <a:tailEnd len="sm" w="sm" type="none"/>
          </a:ln>
        </p:spPr>
        <p:txBody>
          <a:bodyPr anchorCtr="0" anchor="ctr" bIns="0" lIns="0" spcFirstLastPara="1" rIns="0" wrap="square" tIns="0">
            <a:noAutofit/>
          </a:bodyPr>
          <a:lstStyle/>
          <a:p>
            <a:pPr indent="0" lvl="0" marL="0" marR="0" rtl="0" algn="ctr">
              <a:spcBef>
                <a:spcPts val="0"/>
              </a:spcBef>
              <a:spcAft>
                <a:spcPts val="0"/>
              </a:spcAft>
              <a:buNone/>
            </a:pPr>
            <a:r>
              <a:rPr lang="en-US" sz="1200">
                <a:solidFill>
                  <a:schemeClr val="dk1"/>
                </a:solidFill>
                <a:latin typeface="Arial"/>
                <a:ea typeface="Arial"/>
                <a:cs typeface="Arial"/>
                <a:sym typeface="Arial"/>
              </a:rPr>
              <a:t>Lorem ipsum dolor</a:t>
            </a:r>
            <a:endParaRPr/>
          </a:p>
        </p:txBody>
      </p:sp>
      <p:sp>
        <p:nvSpPr>
          <p:cNvPr id="3520" name="Google Shape;3520;p110"/>
          <p:cNvSpPr/>
          <p:nvPr/>
        </p:nvSpPr>
        <p:spPr>
          <a:xfrm>
            <a:off x="9047058" y="3395465"/>
            <a:ext cx="2573922" cy="230514"/>
          </a:xfrm>
          <a:prstGeom prst="rect">
            <a:avLst/>
          </a:prstGeom>
          <a:noFill/>
          <a:ln cap="rnd" cmpd="sng" w="9525">
            <a:solidFill>
              <a:schemeClr val="accent2"/>
            </a:solidFill>
            <a:prstDash val="solid"/>
            <a:round/>
            <a:headEnd len="sm" w="sm" type="none"/>
            <a:tailEnd len="sm" w="sm" type="none"/>
          </a:ln>
        </p:spPr>
        <p:txBody>
          <a:bodyPr anchorCtr="0" anchor="ctr" bIns="0" lIns="0" spcFirstLastPara="1" rIns="0" wrap="square" tIns="0">
            <a:noAutofit/>
          </a:bodyPr>
          <a:lstStyle/>
          <a:p>
            <a:pPr indent="0" lvl="0" marL="0" marR="0" rtl="0" algn="ctr">
              <a:spcBef>
                <a:spcPts val="0"/>
              </a:spcBef>
              <a:spcAft>
                <a:spcPts val="0"/>
              </a:spcAft>
              <a:buNone/>
            </a:pPr>
            <a:r>
              <a:rPr lang="en-US" sz="1200">
                <a:solidFill>
                  <a:schemeClr val="dk1"/>
                </a:solidFill>
                <a:latin typeface="Arial"/>
                <a:ea typeface="Arial"/>
                <a:cs typeface="Arial"/>
                <a:sym typeface="Arial"/>
              </a:rPr>
              <a:t>Lorem ipsum dolor</a:t>
            </a:r>
            <a:endParaRPr/>
          </a:p>
        </p:txBody>
      </p:sp>
      <p:sp>
        <p:nvSpPr>
          <p:cNvPr id="3521" name="Google Shape;3521;p110"/>
          <p:cNvSpPr/>
          <p:nvPr/>
        </p:nvSpPr>
        <p:spPr>
          <a:xfrm>
            <a:off x="9047058" y="3681916"/>
            <a:ext cx="2573922" cy="230514"/>
          </a:xfrm>
          <a:prstGeom prst="rect">
            <a:avLst/>
          </a:prstGeom>
          <a:noFill/>
          <a:ln cap="rnd" cmpd="sng" w="9525">
            <a:solidFill>
              <a:schemeClr val="accent2"/>
            </a:solidFill>
            <a:prstDash val="solid"/>
            <a:round/>
            <a:headEnd len="sm" w="sm" type="none"/>
            <a:tailEnd len="sm" w="sm" type="none"/>
          </a:ln>
        </p:spPr>
        <p:txBody>
          <a:bodyPr anchorCtr="0" anchor="ctr" bIns="0" lIns="0" spcFirstLastPara="1" rIns="0" wrap="square" tIns="0">
            <a:noAutofit/>
          </a:bodyPr>
          <a:lstStyle/>
          <a:p>
            <a:pPr indent="0" lvl="0" marL="0" marR="0" rtl="0" algn="ctr">
              <a:spcBef>
                <a:spcPts val="0"/>
              </a:spcBef>
              <a:spcAft>
                <a:spcPts val="0"/>
              </a:spcAft>
              <a:buNone/>
            </a:pPr>
            <a:r>
              <a:rPr lang="en-US" sz="1200">
                <a:solidFill>
                  <a:schemeClr val="dk1"/>
                </a:solidFill>
                <a:latin typeface="Arial"/>
                <a:ea typeface="Arial"/>
                <a:cs typeface="Arial"/>
                <a:sym typeface="Arial"/>
              </a:rPr>
              <a:t>Lorem ipsum dolor</a:t>
            </a:r>
            <a:endParaRPr/>
          </a:p>
        </p:txBody>
      </p:sp>
      <p:grpSp>
        <p:nvGrpSpPr>
          <p:cNvPr id="3522" name="Google Shape;3522;p110"/>
          <p:cNvGrpSpPr/>
          <p:nvPr/>
        </p:nvGrpSpPr>
        <p:grpSpPr>
          <a:xfrm>
            <a:off x="3780829" y="4254817"/>
            <a:ext cx="7823570" cy="516965"/>
            <a:chOff x="3797408" y="4142516"/>
            <a:chExt cx="6206128" cy="546749"/>
          </a:xfrm>
        </p:grpSpPr>
        <p:sp>
          <p:nvSpPr>
            <p:cNvPr id="3523" name="Google Shape;3523;p110"/>
            <p:cNvSpPr/>
            <p:nvPr/>
          </p:nvSpPr>
          <p:spPr>
            <a:xfrm>
              <a:off x="3797408" y="4445470"/>
              <a:ext cx="6206128" cy="243795"/>
            </a:xfrm>
            <a:prstGeom prst="rect">
              <a:avLst/>
            </a:prstGeom>
            <a:noFill/>
            <a:ln cap="rnd" cmpd="sng" w="9525">
              <a:solidFill>
                <a:schemeClr val="accent2"/>
              </a:solidFill>
              <a:prstDash val="solid"/>
              <a:round/>
              <a:headEnd len="sm" w="sm" type="none"/>
              <a:tailEnd len="sm" w="sm" type="none"/>
            </a:ln>
          </p:spPr>
          <p:txBody>
            <a:bodyPr anchorCtr="0" anchor="ctr" bIns="0" lIns="0" spcFirstLastPara="1" rIns="0" wrap="square" tIns="0">
              <a:noAutofit/>
            </a:bodyPr>
            <a:lstStyle/>
            <a:p>
              <a:pPr indent="0" lvl="0" marL="0" marR="0" rtl="0" algn="ctr">
                <a:spcBef>
                  <a:spcPts val="0"/>
                </a:spcBef>
                <a:spcAft>
                  <a:spcPts val="0"/>
                </a:spcAft>
                <a:buNone/>
              </a:pPr>
              <a:r>
                <a:rPr lang="en-US" sz="1200">
                  <a:solidFill>
                    <a:schemeClr val="dk1"/>
                  </a:solidFill>
                  <a:latin typeface="Arial"/>
                  <a:ea typeface="Arial"/>
                  <a:cs typeface="Arial"/>
                  <a:sym typeface="Arial"/>
                </a:rPr>
                <a:t>Lorem ipsum dolor</a:t>
              </a:r>
              <a:endParaRPr/>
            </a:p>
          </p:txBody>
        </p:sp>
        <p:sp>
          <p:nvSpPr>
            <p:cNvPr id="3524" name="Google Shape;3524;p110"/>
            <p:cNvSpPr/>
            <p:nvPr/>
          </p:nvSpPr>
          <p:spPr>
            <a:xfrm>
              <a:off x="3797408" y="4142516"/>
              <a:ext cx="6206128" cy="243795"/>
            </a:xfrm>
            <a:prstGeom prst="rect">
              <a:avLst/>
            </a:prstGeom>
            <a:noFill/>
            <a:ln cap="rnd" cmpd="sng" w="9525">
              <a:solidFill>
                <a:schemeClr val="accent2"/>
              </a:solidFill>
              <a:prstDash val="solid"/>
              <a:round/>
              <a:headEnd len="sm" w="sm" type="none"/>
              <a:tailEnd len="sm" w="sm" type="none"/>
            </a:ln>
          </p:spPr>
          <p:txBody>
            <a:bodyPr anchorCtr="0" anchor="ctr" bIns="0" lIns="0" spcFirstLastPara="1" rIns="0" wrap="square" tIns="0">
              <a:noAutofit/>
            </a:bodyPr>
            <a:lstStyle/>
            <a:p>
              <a:pPr indent="0" lvl="0" marL="0" marR="0" rtl="0" algn="ctr">
                <a:spcBef>
                  <a:spcPts val="0"/>
                </a:spcBef>
                <a:spcAft>
                  <a:spcPts val="0"/>
                </a:spcAft>
                <a:buNone/>
              </a:pPr>
              <a:r>
                <a:rPr lang="en-US" sz="1200">
                  <a:solidFill>
                    <a:schemeClr val="dk1"/>
                  </a:solidFill>
                  <a:latin typeface="Arial"/>
                  <a:ea typeface="Arial"/>
                  <a:cs typeface="Arial"/>
                  <a:sym typeface="Arial"/>
                </a:rPr>
                <a:t>Lorem ipsum dolor</a:t>
              </a:r>
              <a:endParaRPr/>
            </a:p>
          </p:txBody>
        </p:sp>
      </p:grpSp>
      <p:sp>
        <p:nvSpPr>
          <p:cNvPr id="3525" name="Google Shape;3525;p110"/>
          <p:cNvSpPr/>
          <p:nvPr/>
        </p:nvSpPr>
        <p:spPr>
          <a:xfrm>
            <a:off x="9047058" y="3968366"/>
            <a:ext cx="2573922" cy="230514"/>
          </a:xfrm>
          <a:prstGeom prst="rect">
            <a:avLst/>
          </a:prstGeom>
          <a:noFill/>
          <a:ln cap="rnd" cmpd="sng" w="9525">
            <a:solidFill>
              <a:schemeClr val="accent2"/>
            </a:solidFill>
            <a:prstDash val="solid"/>
            <a:round/>
            <a:headEnd len="sm" w="sm" type="none"/>
            <a:tailEnd len="sm" w="sm" type="none"/>
          </a:ln>
        </p:spPr>
        <p:txBody>
          <a:bodyPr anchorCtr="0" anchor="ctr" bIns="0" lIns="0" spcFirstLastPara="1" rIns="0" wrap="square" tIns="0">
            <a:noAutofit/>
          </a:bodyPr>
          <a:lstStyle/>
          <a:p>
            <a:pPr indent="0" lvl="0" marL="0" marR="0" rtl="0" algn="ctr">
              <a:spcBef>
                <a:spcPts val="0"/>
              </a:spcBef>
              <a:spcAft>
                <a:spcPts val="0"/>
              </a:spcAft>
              <a:buNone/>
            </a:pPr>
            <a:r>
              <a:rPr lang="en-US" sz="1200">
                <a:solidFill>
                  <a:schemeClr val="dk1"/>
                </a:solidFill>
                <a:latin typeface="Arial"/>
                <a:ea typeface="Arial"/>
                <a:cs typeface="Arial"/>
                <a:sym typeface="Arial"/>
              </a:rPr>
              <a:t>Lorem ipsum dolor</a:t>
            </a:r>
            <a:endParaRPr/>
          </a:p>
        </p:txBody>
      </p:sp>
      <p:sp>
        <p:nvSpPr>
          <p:cNvPr id="3526" name="Google Shape;3526;p110"/>
          <p:cNvSpPr/>
          <p:nvPr/>
        </p:nvSpPr>
        <p:spPr>
          <a:xfrm>
            <a:off x="9047058" y="4827717"/>
            <a:ext cx="2573922" cy="230514"/>
          </a:xfrm>
          <a:prstGeom prst="rect">
            <a:avLst/>
          </a:prstGeom>
          <a:noFill/>
          <a:ln cap="rnd" cmpd="sng" w="9525">
            <a:solidFill>
              <a:schemeClr val="accent2"/>
            </a:solidFill>
            <a:prstDash val="solid"/>
            <a:round/>
            <a:headEnd len="sm" w="sm" type="none"/>
            <a:tailEnd len="sm" w="sm" type="none"/>
          </a:ln>
        </p:spPr>
        <p:txBody>
          <a:bodyPr anchorCtr="0" anchor="ctr" bIns="0" lIns="0" spcFirstLastPara="1" rIns="0" wrap="square" tIns="0">
            <a:noAutofit/>
          </a:bodyPr>
          <a:lstStyle/>
          <a:p>
            <a:pPr indent="0" lvl="0" marL="0" marR="0" rtl="0" algn="ctr">
              <a:spcBef>
                <a:spcPts val="0"/>
              </a:spcBef>
              <a:spcAft>
                <a:spcPts val="0"/>
              </a:spcAft>
              <a:buNone/>
            </a:pPr>
            <a:r>
              <a:rPr lang="en-US" sz="1200">
                <a:solidFill>
                  <a:schemeClr val="dk1"/>
                </a:solidFill>
                <a:latin typeface="Arial"/>
                <a:ea typeface="Arial"/>
                <a:cs typeface="Arial"/>
                <a:sym typeface="Arial"/>
              </a:rPr>
              <a:t>Lorem ipsum dolor</a:t>
            </a:r>
            <a:endParaRPr/>
          </a:p>
        </p:txBody>
      </p:sp>
      <p:sp>
        <p:nvSpPr>
          <p:cNvPr id="3527" name="Google Shape;3527;p110"/>
          <p:cNvSpPr/>
          <p:nvPr/>
        </p:nvSpPr>
        <p:spPr>
          <a:xfrm>
            <a:off x="3780829" y="5114168"/>
            <a:ext cx="2573922" cy="230514"/>
          </a:xfrm>
          <a:prstGeom prst="rect">
            <a:avLst/>
          </a:prstGeom>
          <a:noFill/>
          <a:ln cap="rnd" cmpd="sng" w="9525">
            <a:solidFill>
              <a:schemeClr val="accent2"/>
            </a:solidFill>
            <a:prstDash val="solid"/>
            <a:round/>
            <a:headEnd len="sm" w="sm" type="none"/>
            <a:tailEnd len="sm" w="sm" type="none"/>
          </a:ln>
        </p:spPr>
        <p:txBody>
          <a:bodyPr anchorCtr="0" anchor="ctr" bIns="0" lIns="0" spcFirstLastPara="1" rIns="0" wrap="square" tIns="0">
            <a:noAutofit/>
          </a:bodyPr>
          <a:lstStyle/>
          <a:p>
            <a:pPr indent="0" lvl="0" marL="0" marR="0" rtl="0" algn="ctr">
              <a:spcBef>
                <a:spcPts val="0"/>
              </a:spcBef>
              <a:spcAft>
                <a:spcPts val="0"/>
              </a:spcAft>
              <a:buNone/>
            </a:pPr>
            <a:r>
              <a:rPr lang="en-US" sz="1200">
                <a:solidFill>
                  <a:schemeClr val="dk1"/>
                </a:solidFill>
                <a:latin typeface="Arial"/>
                <a:ea typeface="Arial"/>
                <a:cs typeface="Arial"/>
                <a:sym typeface="Arial"/>
              </a:rPr>
              <a:t>Lorem ipsum dolor</a:t>
            </a:r>
            <a:endParaRPr/>
          </a:p>
        </p:txBody>
      </p:sp>
      <p:sp>
        <p:nvSpPr>
          <p:cNvPr id="3528" name="Google Shape;3528;p110"/>
          <p:cNvSpPr/>
          <p:nvPr/>
        </p:nvSpPr>
        <p:spPr>
          <a:xfrm>
            <a:off x="6413944" y="5114168"/>
            <a:ext cx="2573922" cy="230514"/>
          </a:xfrm>
          <a:prstGeom prst="rect">
            <a:avLst/>
          </a:prstGeom>
          <a:noFill/>
          <a:ln cap="rnd" cmpd="sng" w="9525">
            <a:solidFill>
              <a:schemeClr val="accent2"/>
            </a:solidFill>
            <a:prstDash val="solid"/>
            <a:round/>
            <a:headEnd len="sm" w="sm" type="none"/>
            <a:tailEnd len="sm" w="sm" type="none"/>
          </a:ln>
        </p:spPr>
        <p:txBody>
          <a:bodyPr anchorCtr="0" anchor="ctr" bIns="0" lIns="0" spcFirstLastPara="1" rIns="0" wrap="square" tIns="0">
            <a:noAutofit/>
          </a:bodyPr>
          <a:lstStyle/>
          <a:p>
            <a:pPr indent="0" lvl="0" marL="0" marR="0" rtl="0" algn="ctr">
              <a:spcBef>
                <a:spcPts val="0"/>
              </a:spcBef>
              <a:spcAft>
                <a:spcPts val="0"/>
              </a:spcAft>
              <a:buNone/>
            </a:pPr>
            <a:r>
              <a:rPr lang="en-US" sz="1200">
                <a:solidFill>
                  <a:schemeClr val="dk1"/>
                </a:solidFill>
                <a:latin typeface="Arial"/>
                <a:ea typeface="Arial"/>
                <a:cs typeface="Arial"/>
                <a:sym typeface="Arial"/>
              </a:rPr>
              <a:t>Lorem ipsum dolor</a:t>
            </a:r>
            <a:endParaRPr/>
          </a:p>
        </p:txBody>
      </p:sp>
      <p:sp>
        <p:nvSpPr>
          <p:cNvPr id="3529" name="Google Shape;3529;p110"/>
          <p:cNvSpPr/>
          <p:nvPr/>
        </p:nvSpPr>
        <p:spPr>
          <a:xfrm>
            <a:off x="9047058" y="5114168"/>
            <a:ext cx="2573922" cy="230514"/>
          </a:xfrm>
          <a:prstGeom prst="rect">
            <a:avLst/>
          </a:prstGeom>
          <a:noFill/>
          <a:ln cap="rnd" cmpd="sng" w="9525">
            <a:solidFill>
              <a:schemeClr val="accent2"/>
            </a:solidFill>
            <a:prstDash val="solid"/>
            <a:round/>
            <a:headEnd len="sm" w="sm" type="none"/>
            <a:tailEnd len="sm" w="sm" type="none"/>
          </a:ln>
        </p:spPr>
        <p:txBody>
          <a:bodyPr anchorCtr="0" anchor="ctr" bIns="0" lIns="0" spcFirstLastPara="1" rIns="0" wrap="square" tIns="0">
            <a:noAutofit/>
          </a:bodyPr>
          <a:lstStyle/>
          <a:p>
            <a:pPr indent="0" lvl="0" marL="0" marR="0" rtl="0" algn="ctr">
              <a:spcBef>
                <a:spcPts val="0"/>
              </a:spcBef>
              <a:spcAft>
                <a:spcPts val="0"/>
              </a:spcAft>
              <a:buNone/>
            </a:pPr>
            <a:r>
              <a:rPr lang="en-US" sz="1200">
                <a:solidFill>
                  <a:schemeClr val="dk1"/>
                </a:solidFill>
                <a:latin typeface="Arial"/>
                <a:ea typeface="Arial"/>
                <a:cs typeface="Arial"/>
                <a:sym typeface="Arial"/>
              </a:rPr>
              <a:t>Lorem ipsum dolor</a:t>
            </a:r>
            <a:endParaRPr/>
          </a:p>
        </p:txBody>
      </p:sp>
      <p:sp>
        <p:nvSpPr>
          <p:cNvPr id="3530" name="Google Shape;3530;p110"/>
          <p:cNvSpPr/>
          <p:nvPr/>
        </p:nvSpPr>
        <p:spPr>
          <a:xfrm>
            <a:off x="3780829" y="5687069"/>
            <a:ext cx="2573922" cy="230514"/>
          </a:xfrm>
          <a:prstGeom prst="rect">
            <a:avLst/>
          </a:prstGeom>
          <a:noFill/>
          <a:ln cap="rnd" cmpd="sng" w="9525">
            <a:solidFill>
              <a:schemeClr val="accent2"/>
            </a:solidFill>
            <a:prstDash val="solid"/>
            <a:round/>
            <a:headEnd len="sm" w="sm" type="none"/>
            <a:tailEnd len="sm" w="sm" type="none"/>
          </a:ln>
        </p:spPr>
        <p:txBody>
          <a:bodyPr anchorCtr="0" anchor="ctr" bIns="0" lIns="0" spcFirstLastPara="1" rIns="0" wrap="square" tIns="0">
            <a:noAutofit/>
          </a:bodyPr>
          <a:lstStyle/>
          <a:p>
            <a:pPr indent="0" lvl="0" marL="0" marR="0" rtl="0" algn="ctr">
              <a:spcBef>
                <a:spcPts val="0"/>
              </a:spcBef>
              <a:spcAft>
                <a:spcPts val="0"/>
              </a:spcAft>
              <a:buNone/>
            </a:pPr>
            <a:r>
              <a:rPr lang="en-US" sz="1200">
                <a:solidFill>
                  <a:schemeClr val="dk1"/>
                </a:solidFill>
                <a:latin typeface="Arial"/>
                <a:ea typeface="Arial"/>
                <a:cs typeface="Arial"/>
                <a:sym typeface="Arial"/>
              </a:rPr>
              <a:t>Lorem ipsum dolor</a:t>
            </a:r>
            <a:endParaRPr/>
          </a:p>
        </p:txBody>
      </p:sp>
      <p:sp>
        <p:nvSpPr>
          <p:cNvPr id="3531" name="Google Shape;3531;p110"/>
          <p:cNvSpPr/>
          <p:nvPr/>
        </p:nvSpPr>
        <p:spPr>
          <a:xfrm>
            <a:off x="6413944" y="5687069"/>
            <a:ext cx="2573922" cy="230514"/>
          </a:xfrm>
          <a:prstGeom prst="rect">
            <a:avLst/>
          </a:prstGeom>
          <a:noFill/>
          <a:ln cap="rnd" cmpd="sng" w="9525">
            <a:solidFill>
              <a:schemeClr val="accent2"/>
            </a:solidFill>
            <a:prstDash val="solid"/>
            <a:round/>
            <a:headEnd len="sm" w="sm" type="none"/>
            <a:tailEnd len="sm" w="sm" type="none"/>
          </a:ln>
        </p:spPr>
        <p:txBody>
          <a:bodyPr anchorCtr="0" anchor="ctr" bIns="0" lIns="0" spcFirstLastPara="1" rIns="0" wrap="square" tIns="0">
            <a:noAutofit/>
          </a:bodyPr>
          <a:lstStyle/>
          <a:p>
            <a:pPr indent="0" lvl="0" marL="0" marR="0" rtl="0" algn="ctr">
              <a:spcBef>
                <a:spcPts val="0"/>
              </a:spcBef>
              <a:spcAft>
                <a:spcPts val="0"/>
              </a:spcAft>
              <a:buNone/>
            </a:pPr>
            <a:r>
              <a:rPr lang="en-US" sz="1200">
                <a:solidFill>
                  <a:schemeClr val="dk1"/>
                </a:solidFill>
                <a:latin typeface="Arial"/>
                <a:ea typeface="Arial"/>
                <a:cs typeface="Arial"/>
                <a:sym typeface="Arial"/>
              </a:rPr>
              <a:t>Lorem ipsum dolor</a:t>
            </a:r>
            <a:endParaRPr/>
          </a:p>
        </p:txBody>
      </p:sp>
      <p:sp>
        <p:nvSpPr>
          <p:cNvPr id="3532" name="Google Shape;3532;p110"/>
          <p:cNvSpPr/>
          <p:nvPr/>
        </p:nvSpPr>
        <p:spPr>
          <a:xfrm>
            <a:off x="9047058" y="5687069"/>
            <a:ext cx="2573922" cy="230514"/>
          </a:xfrm>
          <a:prstGeom prst="rect">
            <a:avLst/>
          </a:prstGeom>
          <a:noFill/>
          <a:ln cap="rnd" cmpd="sng" w="9525">
            <a:solidFill>
              <a:schemeClr val="accent2"/>
            </a:solidFill>
            <a:prstDash val="solid"/>
            <a:round/>
            <a:headEnd len="sm" w="sm" type="none"/>
            <a:tailEnd len="sm" w="sm" type="none"/>
          </a:ln>
        </p:spPr>
        <p:txBody>
          <a:bodyPr anchorCtr="0" anchor="ctr" bIns="0" lIns="0" spcFirstLastPara="1" rIns="0" wrap="square" tIns="0">
            <a:noAutofit/>
          </a:bodyPr>
          <a:lstStyle/>
          <a:p>
            <a:pPr indent="0" lvl="0" marL="0" marR="0" rtl="0" algn="ctr">
              <a:spcBef>
                <a:spcPts val="0"/>
              </a:spcBef>
              <a:spcAft>
                <a:spcPts val="0"/>
              </a:spcAft>
              <a:buNone/>
            </a:pPr>
            <a:r>
              <a:rPr lang="en-US" sz="1200">
                <a:solidFill>
                  <a:schemeClr val="dk1"/>
                </a:solidFill>
                <a:latin typeface="Arial"/>
                <a:ea typeface="Arial"/>
                <a:cs typeface="Arial"/>
                <a:sym typeface="Arial"/>
              </a:rPr>
              <a:t>Lorem ipsum dolor</a:t>
            </a:r>
            <a:endParaRPr/>
          </a:p>
        </p:txBody>
      </p:sp>
      <p:sp>
        <p:nvSpPr>
          <p:cNvPr id="3533" name="Google Shape;3533;p110"/>
          <p:cNvSpPr/>
          <p:nvPr/>
        </p:nvSpPr>
        <p:spPr>
          <a:xfrm>
            <a:off x="571018" y="1313801"/>
            <a:ext cx="11049964" cy="369332"/>
          </a:xfrm>
          <a:prstGeom prst="rect">
            <a:avLst/>
          </a:prstGeom>
          <a:noFill/>
          <a:ln>
            <a:noFill/>
          </a:ln>
        </p:spPr>
        <p:txBody>
          <a:bodyPr anchorCtr="0" anchor="b" bIns="0" lIns="0" spcFirstLastPara="1" rIns="0" wrap="square" tIns="0">
            <a:noAutofit/>
          </a:bodyPr>
          <a:lstStyle/>
          <a:p>
            <a:pPr indent="0" lvl="0" marL="0" marR="0" rtl="0" algn="l">
              <a:spcBef>
                <a:spcPts val="0"/>
              </a:spcBef>
              <a:spcAft>
                <a:spcPts val="0"/>
              </a:spcAft>
              <a:buNone/>
            </a:pPr>
            <a:r>
              <a:rPr lang="en-US" sz="2000">
                <a:solidFill>
                  <a:schemeClr val="accent1"/>
                </a:solidFill>
                <a:latin typeface="Arial"/>
                <a:ea typeface="Arial"/>
                <a:cs typeface="Arial"/>
                <a:sym typeface="Arial"/>
              </a:rPr>
              <a:t>Lorem ipsum dolor sit amet</a:t>
            </a:r>
            <a:endParaRPr sz="2000">
              <a:solidFill>
                <a:schemeClr val="accent1"/>
              </a:solidFill>
              <a:latin typeface="Arial"/>
              <a:ea typeface="Arial"/>
              <a:cs typeface="Arial"/>
              <a:sym typeface="Arial"/>
            </a:endParaRPr>
          </a:p>
        </p:txBody>
      </p:sp>
    </p:spTree>
  </p:cSld>
  <p:clrMapOvr>
    <a:masterClrMapping/>
  </p:clrMapOvr>
</p:sld>
</file>

<file path=ppt/slides/slide11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537" name="Shape 3537"/>
        <p:cNvGrpSpPr/>
        <p:nvPr/>
      </p:nvGrpSpPr>
      <p:grpSpPr>
        <a:xfrm>
          <a:off x="0" y="0"/>
          <a:ext cx="0" cy="0"/>
          <a:chOff x="0" y="0"/>
          <a:chExt cx="0" cy="0"/>
        </a:xfrm>
      </p:grpSpPr>
      <p:sp>
        <p:nvSpPr>
          <p:cNvPr id="3538" name="Google Shape;3538;p111"/>
          <p:cNvSpPr txBox="1"/>
          <p:nvPr>
            <p:ph type="title"/>
          </p:nvPr>
        </p:nvSpPr>
        <p:spPr>
          <a:xfrm>
            <a:off x="571018" y="365126"/>
            <a:ext cx="11049964" cy="578772"/>
          </a:xfrm>
          <a:prstGeom prst="rect">
            <a:avLst/>
          </a:prstGeom>
          <a:noFill/>
          <a:ln>
            <a:noFill/>
          </a:ln>
        </p:spPr>
        <p:txBody>
          <a:bodyPr anchorCtr="0" anchor="b" bIns="0" lIns="0" spcFirstLastPara="1" rIns="0" wrap="square" tIns="0">
            <a:normAutofit/>
          </a:bodyPr>
          <a:lstStyle/>
          <a:p>
            <a:pPr indent="0" lvl="0" marL="0" rtl="0" algn="l">
              <a:lnSpc>
                <a:spcPct val="90000"/>
              </a:lnSpc>
              <a:spcBef>
                <a:spcPts val="0"/>
              </a:spcBef>
              <a:spcAft>
                <a:spcPts val="0"/>
              </a:spcAft>
              <a:buClr>
                <a:schemeClr val="accent1"/>
              </a:buClr>
              <a:buSzPts val="2800"/>
              <a:buFont typeface="Arial"/>
              <a:buNone/>
            </a:pPr>
            <a:r>
              <a:rPr lang="en-US"/>
              <a:t>Calendar</a:t>
            </a:r>
            <a:endParaRPr/>
          </a:p>
        </p:txBody>
      </p:sp>
      <p:sp>
        <p:nvSpPr>
          <p:cNvPr id="3539" name="Google Shape;3539;p111"/>
          <p:cNvSpPr txBox="1"/>
          <p:nvPr>
            <p:ph idx="12" type="sldNum"/>
          </p:nvPr>
        </p:nvSpPr>
        <p:spPr>
          <a:xfrm>
            <a:off x="10690860" y="6349068"/>
            <a:ext cx="963882" cy="251764"/>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graphicFrame>
        <p:nvGraphicFramePr>
          <p:cNvPr id="3540" name="Google Shape;3540;p111"/>
          <p:cNvGraphicFramePr/>
          <p:nvPr/>
        </p:nvGraphicFramePr>
        <p:xfrm>
          <a:off x="571018" y="1808124"/>
          <a:ext cx="3000000" cy="3000000"/>
        </p:xfrm>
        <a:graphic>
          <a:graphicData uri="http://schemas.openxmlformats.org/drawingml/2006/table">
            <a:tbl>
              <a:tblPr bandRow="1" firstRow="1">
                <a:noFill/>
                <a:tableStyleId>{153785F7-F411-411A-9A36-1949DD6C29AF}</a:tableStyleId>
              </a:tblPr>
              <a:tblGrid>
                <a:gridCol w="2210000"/>
                <a:gridCol w="2210000"/>
                <a:gridCol w="2210000"/>
                <a:gridCol w="2210000"/>
                <a:gridCol w="2210000"/>
              </a:tblGrid>
              <a:tr h="284675">
                <a:tc>
                  <a:txBody>
                    <a:bodyPr/>
                    <a:lstStyle/>
                    <a:p>
                      <a:pPr indent="0" lvl="0" marL="0" marR="0" rtl="0" algn="l">
                        <a:spcBef>
                          <a:spcPts val="0"/>
                        </a:spcBef>
                        <a:spcAft>
                          <a:spcPts val="0"/>
                        </a:spcAft>
                        <a:buNone/>
                      </a:pPr>
                      <a:r>
                        <a:rPr lang="en-US" sz="1200" u="none" cap="none" strike="noStrike">
                          <a:latin typeface="Arial"/>
                          <a:ea typeface="Arial"/>
                          <a:cs typeface="Arial"/>
                          <a:sym typeface="Arial"/>
                        </a:rPr>
                        <a:t>Mon</a:t>
                      </a:r>
                      <a:endParaRPr/>
                    </a:p>
                  </a:txBody>
                  <a:tcPr marT="45725" marB="45725" marR="45725" marL="45725">
                    <a:lnL cap="flat" cmpd="sng" w="9525">
                      <a:solidFill>
                        <a:srgbClr val="000000">
                          <a:alpha val="0"/>
                        </a:srgbClr>
                      </a:solidFill>
                      <a:prstDash val="solid"/>
                      <a:round/>
                      <a:headEnd len="sm" w="sm" type="none"/>
                      <a:tailEnd len="sm" w="sm" type="none"/>
                    </a:lnL>
                    <a:lnR cap="flat" cmpd="sng" w="9525">
                      <a:solidFill>
                        <a:schemeClr val="lt1"/>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chemeClr val="accent1"/>
                    </a:solidFill>
                  </a:tcPr>
                </a:tc>
                <a:tc>
                  <a:txBody>
                    <a:bodyPr/>
                    <a:lstStyle/>
                    <a:p>
                      <a:pPr indent="0" lvl="0" marL="0" marR="0" rtl="0" algn="l">
                        <a:spcBef>
                          <a:spcPts val="0"/>
                        </a:spcBef>
                        <a:spcAft>
                          <a:spcPts val="0"/>
                        </a:spcAft>
                        <a:buNone/>
                      </a:pPr>
                      <a:r>
                        <a:rPr lang="en-US" sz="1200" u="none" cap="none" strike="noStrike">
                          <a:latin typeface="Arial"/>
                          <a:ea typeface="Arial"/>
                          <a:cs typeface="Arial"/>
                          <a:sym typeface="Arial"/>
                        </a:rPr>
                        <a:t>Tue</a:t>
                      </a:r>
                      <a:endParaRPr/>
                    </a:p>
                  </a:txBody>
                  <a:tcPr marT="45725" marB="45725" marR="45725" marL="45725">
                    <a:lnL cap="flat" cmpd="sng" w="9525">
                      <a:solidFill>
                        <a:schemeClr val="lt1"/>
                      </a:solidFill>
                      <a:prstDash val="solid"/>
                      <a:round/>
                      <a:headEnd len="sm" w="sm" type="none"/>
                      <a:tailEnd len="sm" w="sm" type="none"/>
                    </a:lnL>
                    <a:lnR cap="flat" cmpd="sng" w="9525">
                      <a:solidFill>
                        <a:schemeClr val="lt1"/>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chemeClr val="accent1"/>
                    </a:solidFill>
                  </a:tcPr>
                </a:tc>
                <a:tc>
                  <a:txBody>
                    <a:bodyPr/>
                    <a:lstStyle/>
                    <a:p>
                      <a:pPr indent="0" lvl="0" marL="0" marR="0" rtl="0" algn="l">
                        <a:spcBef>
                          <a:spcPts val="0"/>
                        </a:spcBef>
                        <a:spcAft>
                          <a:spcPts val="0"/>
                        </a:spcAft>
                        <a:buNone/>
                      </a:pPr>
                      <a:r>
                        <a:rPr lang="en-US" sz="1200" u="none" cap="none" strike="noStrike">
                          <a:latin typeface="Arial"/>
                          <a:ea typeface="Arial"/>
                          <a:cs typeface="Arial"/>
                          <a:sym typeface="Arial"/>
                        </a:rPr>
                        <a:t>Wed</a:t>
                      </a:r>
                      <a:endParaRPr/>
                    </a:p>
                  </a:txBody>
                  <a:tcPr marT="45725" marB="45725" marR="45725" marL="45725">
                    <a:lnL cap="flat" cmpd="sng" w="9525">
                      <a:solidFill>
                        <a:schemeClr val="lt1"/>
                      </a:solidFill>
                      <a:prstDash val="solid"/>
                      <a:round/>
                      <a:headEnd len="sm" w="sm" type="none"/>
                      <a:tailEnd len="sm" w="sm" type="none"/>
                    </a:lnL>
                    <a:lnR cap="flat" cmpd="sng" w="9525">
                      <a:solidFill>
                        <a:schemeClr val="lt1"/>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chemeClr val="accent1"/>
                    </a:solidFill>
                  </a:tcPr>
                </a:tc>
                <a:tc>
                  <a:txBody>
                    <a:bodyPr/>
                    <a:lstStyle/>
                    <a:p>
                      <a:pPr indent="0" lvl="0" marL="0" marR="0" rtl="0" algn="l">
                        <a:spcBef>
                          <a:spcPts val="0"/>
                        </a:spcBef>
                        <a:spcAft>
                          <a:spcPts val="0"/>
                        </a:spcAft>
                        <a:buNone/>
                      </a:pPr>
                      <a:r>
                        <a:rPr lang="en-US" sz="1200" u="none" cap="none" strike="noStrike">
                          <a:latin typeface="Arial"/>
                          <a:ea typeface="Arial"/>
                          <a:cs typeface="Arial"/>
                          <a:sym typeface="Arial"/>
                        </a:rPr>
                        <a:t>Thu</a:t>
                      </a:r>
                      <a:endParaRPr/>
                    </a:p>
                  </a:txBody>
                  <a:tcPr marT="45725" marB="45725" marR="45725" marL="45725">
                    <a:lnL cap="flat" cmpd="sng" w="9525">
                      <a:solidFill>
                        <a:schemeClr val="lt1"/>
                      </a:solidFill>
                      <a:prstDash val="solid"/>
                      <a:round/>
                      <a:headEnd len="sm" w="sm" type="none"/>
                      <a:tailEnd len="sm" w="sm" type="none"/>
                    </a:lnL>
                    <a:lnR cap="flat" cmpd="sng" w="9525">
                      <a:solidFill>
                        <a:schemeClr val="lt1"/>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chemeClr val="accent1"/>
                    </a:solidFill>
                  </a:tcPr>
                </a:tc>
                <a:tc>
                  <a:txBody>
                    <a:bodyPr/>
                    <a:lstStyle/>
                    <a:p>
                      <a:pPr indent="0" lvl="0" marL="0" marR="0" rtl="0" algn="l">
                        <a:spcBef>
                          <a:spcPts val="0"/>
                        </a:spcBef>
                        <a:spcAft>
                          <a:spcPts val="0"/>
                        </a:spcAft>
                        <a:buNone/>
                      </a:pPr>
                      <a:r>
                        <a:rPr lang="en-US" sz="1200" u="none" cap="none" strike="noStrike">
                          <a:latin typeface="Arial"/>
                          <a:ea typeface="Arial"/>
                          <a:cs typeface="Arial"/>
                          <a:sym typeface="Arial"/>
                        </a:rPr>
                        <a:t>Fri</a:t>
                      </a:r>
                      <a:endParaRPr/>
                    </a:p>
                  </a:txBody>
                  <a:tcPr marT="45725" marB="45725" marR="45725" marL="45725">
                    <a:lnL cap="flat" cmpd="sng" w="9525">
                      <a:solidFill>
                        <a:schemeClr val="lt1"/>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solidFill>
                      <a:schemeClr val="accent1"/>
                    </a:solidFill>
                  </a:tcPr>
                </a:tc>
              </a:tr>
              <a:tr h="818925">
                <a:tc>
                  <a:txBody>
                    <a:bodyPr/>
                    <a:lstStyle/>
                    <a:p>
                      <a:pPr indent="0" lvl="0" marL="0" marR="0" rtl="0" algn="l">
                        <a:spcBef>
                          <a:spcPts val="0"/>
                        </a:spcBef>
                        <a:spcAft>
                          <a:spcPts val="0"/>
                        </a:spcAft>
                        <a:buNone/>
                      </a:pPr>
                      <a:r>
                        <a:rPr lang="en-US" sz="1000" u="none" cap="none" strike="noStrike">
                          <a:solidFill>
                            <a:schemeClr val="dk1"/>
                          </a:solidFill>
                          <a:latin typeface="Arial"/>
                          <a:ea typeface="Arial"/>
                          <a:cs typeface="Arial"/>
                          <a:sym typeface="Arial"/>
                        </a:rPr>
                        <a:t>Jan 27</a:t>
                      </a:r>
                      <a:endParaRPr/>
                    </a:p>
                  </a:txBody>
                  <a:tcPr marT="45725" marB="45725" marR="45725" marL="45725">
                    <a:lnL cap="flat" cmpd="sng" w="9525">
                      <a:solidFill>
                        <a:srgbClr val="000000">
                          <a:alpha val="0"/>
                        </a:srgbClr>
                      </a:solidFill>
                      <a:prstDash val="solid"/>
                      <a:round/>
                      <a:headEnd len="sm" w="sm" type="none"/>
                      <a:tailEnd len="sm" w="sm" type="none"/>
                    </a:lnL>
                    <a:lnR cap="flat" cmpd="sng" w="9525">
                      <a:solidFill>
                        <a:srgbClr val="A5A5A5"/>
                      </a:solidFill>
                      <a:prstDash val="dot"/>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BFBFBF"/>
                      </a:solidFill>
                      <a:prstDash val="dot"/>
                      <a:round/>
                      <a:headEnd len="sm" w="sm" type="none"/>
                      <a:tailEnd len="sm" w="sm" type="none"/>
                    </a:lnB>
                    <a:solidFill>
                      <a:schemeClr val="lt1"/>
                    </a:solidFill>
                  </a:tcPr>
                </a:tc>
                <a:tc>
                  <a:txBody>
                    <a:bodyPr/>
                    <a:lstStyle/>
                    <a:p>
                      <a:pPr indent="0" lvl="0" marL="0" marR="0" rtl="0" algn="l">
                        <a:spcBef>
                          <a:spcPts val="0"/>
                        </a:spcBef>
                        <a:spcAft>
                          <a:spcPts val="0"/>
                        </a:spcAft>
                        <a:buNone/>
                      </a:pPr>
                      <a:r>
                        <a:rPr lang="en-US" sz="1000">
                          <a:solidFill>
                            <a:schemeClr val="dk1"/>
                          </a:solidFill>
                          <a:latin typeface="Arial"/>
                          <a:ea typeface="Arial"/>
                          <a:cs typeface="Arial"/>
                          <a:sym typeface="Arial"/>
                        </a:rPr>
                        <a:t>Jan 28</a:t>
                      </a:r>
                      <a:endParaRPr/>
                    </a:p>
                  </a:txBody>
                  <a:tcPr marT="45725" marB="45725" marR="45725" marL="45725">
                    <a:lnL cap="flat" cmpd="sng" w="9525">
                      <a:solidFill>
                        <a:srgbClr val="A5A5A5"/>
                      </a:solidFill>
                      <a:prstDash val="dot"/>
                      <a:round/>
                      <a:headEnd len="sm" w="sm" type="none"/>
                      <a:tailEnd len="sm" w="sm" type="none"/>
                    </a:lnL>
                    <a:lnR cap="flat" cmpd="sng" w="9525">
                      <a:solidFill>
                        <a:srgbClr val="A5A5A5"/>
                      </a:solidFill>
                      <a:prstDash val="dot"/>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BFBFBF"/>
                      </a:solidFill>
                      <a:prstDash val="dot"/>
                      <a:round/>
                      <a:headEnd len="sm" w="sm" type="none"/>
                      <a:tailEnd len="sm" w="sm" type="none"/>
                    </a:lnB>
                    <a:solidFill>
                      <a:schemeClr val="lt1"/>
                    </a:solidFill>
                  </a:tcPr>
                </a:tc>
                <a:tc>
                  <a:txBody>
                    <a:bodyPr/>
                    <a:lstStyle/>
                    <a:p>
                      <a:pPr indent="0" lvl="0" marL="0" marR="0" rtl="0" algn="l">
                        <a:spcBef>
                          <a:spcPts val="0"/>
                        </a:spcBef>
                        <a:spcAft>
                          <a:spcPts val="0"/>
                        </a:spcAft>
                        <a:buNone/>
                      </a:pPr>
                      <a:r>
                        <a:rPr lang="en-US" sz="1000">
                          <a:solidFill>
                            <a:schemeClr val="dk1"/>
                          </a:solidFill>
                          <a:latin typeface="Arial"/>
                          <a:ea typeface="Arial"/>
                          <a:cs typeface="Arial"/>
                          <a:sym typeface="Arial"/>
                        </a:rPr>
                        <a:t>Jan 29</a:t>
                      </a:r>
                      <a:endParaRPr/>
                    </a:p>
                  </a:txBody>
                  <a:tcPr marT="45725" marB="45725" marR="45725" marL="45725">
                    <a:lnL cap="flat" cmpd="sng" w="9525">
                      <a:solidFill>
                        <a:srgbClr val="A5A5A5"/>
                      </a:solidFill>
                      <a:prstDash val="dot"/>
                      <a:round/>
                      <a:headEnd len="sm" w="sm" type="none"/>
                      <a:tailEnd len="sm" w="sm" type="none"/>
                    </a:lnL>
                    <a:lnR cap="flat" cmpd="sng" w="9525">
                      <a:solidFill>
                        <a:srgbClr val="A5A5A5"/>
                      </a:solidFill>
                      <a:prstDash val="dot"/>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BFBFBF"/>
                      </a:solidFill>
                      <a:prstDash val="dot"/>
                      <a:round/>
                      <a:headEnd len="sm" w="sm" type="none"/>
                      <a:tailEnd len="sm" w="sm" type="none"/>
                    </a:lnB>
                    <a:solidFill>
                      <a:schemeClr val="lt1"/>
                    </a:solidFill>
                  </a:tcPr>
                </a:tc>
                <a:tc>
                  <a:txBody>
                    <a:bodyPr/>
                    <a:lstStyle/>
                    <a:p>
                      <a:pPr indent="0" lvl="0" marL="0" marR="0" rtl="0" algn="l">
                        <a:spcBef>
                          <a:spcPts val="0"/>
                        </a:spcBef>
                        <a:spcAft>
                          <a:spcPts val="0"/>
                        </a:spcAft>
                        <a:buNone/>
                      </a:pPr>
                      <a:r>
                        <a:rPr lang="en-US" sz="1000">
                          <a:solidFill>
                            <a:schemeClr val="dk1"/>
                          </a:solidFill>
                          <a:latin typeface="Arial"/>
                          <a:ea typeface="Arial"/>
                          <a:cs typeface="Arial"/>
                          <a:sym typeface="Arial"/>
                        </a:rPr>
                        <a:t>Jan 30</a:t>
                      </a:r>
                      <a:endParaRPr/>
                    </a:p>
                  </a:txBody>
                  <a:tcPr marT="45725" marB="45725" marR="45725" marL="45725">
                    <a:lnL cap="flat" cmpd="sng" w="9525">
                      <a:solidFill>
                        <a:srgbClr val="A5A5A5"/>
                      </a:solidFill>
                      <a:prstDash val="dot"/>
                      <a:round/>
                      <a:headEnd len="sm" w="sm" type="none"/>
                      <a:tailEnd len="sm" w="sm" type="none"/>
                    </a:lnL>
                    <a:lnR cap="flat" cmpd="sng" w="9525">
                      <a:solidFill>
                        <a:srgbClr val="A5A5A5"/>
                      </a:solidFill>
                      <a:prstDash val="dot"/>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BFBFBF"/>
                      </a:solidFill>
                      <a:prstDash val="dot"/>
                      <a:round/>
                      <a:headEnd len="sm" w="sm" type="none"/>
                      <a:tailEnd len="sm" w="sm" type="none"/>
                    </a:lnB>
                    <a:solidFill>
                      <a:schemeClr val="lt1"/>
                    </a:solidFill>
                  </a:tcPr>
                </a:tc>
                <a:tc>
                  <a:txBody>
                    <a:bodyPr/>
                    <a:lstStyle/>
                    <a:p>
                      <a:pPr indent="0" lvl="0" marL="0" marR="0" rtl="0" algn="l">
                        <a:spcBef>
                          <a:spcPts val="0"/>
                        </a:spcBef>
                        <a:spcAft>
                          <a:spcPts val="0"/>
                        </a:spcAft>
                        <a:buNone/>
                      </a:pPr>
                      <a:r>
                        <a:rPr lang="en-US" sz="1000">
                          <a:solidFill>
                            <a:schemeClr val="dk1"/>
                          </a:solidFill>
                          <a:latin typeface="Arial"/>
                          <a:ea typeface="Arial"/>
                          <a:cs typeface="Arial"/>
                          <a:sym typeface="Arial"/>
                        </a:rPr>
                        <a:t>Jan 31</a:t>
                      </a:r>
                      <a:endParaRPr/>
                    </a:p>
                  </a:txBody>
                  <a:tcPr marT="45725" marB="45725" marR="45725" marL="45725">
                    <a:lnL cap="flat" cmpd="sng" w="9525">
                      <a:solidFill>
                        <a:srgbClr val="A5A5A5"/>
                      </a:solidFill>
                      <a:prstDash val="dot"/>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BFBFBF"/>
                      </a:solidFill>
                      <a:prstDash val="dot"/>
                      <a:round/>
                      <a:headEnd len="sm" w="sm" type="none"/>
                      <a:tailEnd len="sm" w="sm" type="none"/>
                    </a:lnB>
                    <a:solidFill>
                      <a:schemeClr val="lt1"/>
                    </a:solidFill>
                  </a:tcPr>
                </a:tc>
              </a:tr>
              <a:tr h="818925">
                <a:tc>
                  <a:txBody>
                    <a:bodyPr/>
                    <a:lstStyle/>
                    <a:p>
                      <a:pPr indent="0" lvl="0" marL="0" marR="0" rtl="0" algn="l">
                        <a:spcBef>
                          <a:spcPts val="0"/>
                        </a:spcBef>
                        <a:spcAft>
                          <a:spcPts val="0"/>
                        </a:spcAft>
                        <a:buNone/>
                      </a:pPr>
                      <a:r>
                        <a:rPr lang="en-US" sz="1000">
                          <a:solidFill>
                            <a:schemeClr val="dk1"/>
                          </a:solidFill>
                          <a:latin typeface="Arial"/>
                          <a:ea typeface="Arial"/>
                          <a:cs typeface="Arial"/>
                          <a:sym typeface="Arial"/>
                        </a:rPr>
                        <a:t>Feb 3</a:t>
                      </a:r>
                      <a:endParaRPr/>
                    </a:p>
                  </a:txBody>
                  <a:tcPr marT="45725" marB="45725" marR="45725" marL="45725">
                    <a:lnL cap="flat" cmpd="sng" w="9525">
                      <a:solidFill>
                        <a:srgbClr val="000000">
                          <a:alpha val="0"/>
                        </a:srgbClr>
                      </a:solidFill>
                      <a:prstDash val="solid"/>
                      <a:round/>
                      <a:headEnd len="sm" w="sm" type="none"/>
                      <a:tailEnd len="sm" w="sm" type="none"/>
                    </a:lnL>
                    <a:lnR cap="flat" cmpd="sng" w="9525">
                      <a:solidFill>
                        <a:srgbClr val="A5A5A5"/>
                      </a:solidFill>
                      <a:prstDash val="dot"/>
                      <a:round/>
                      <a:headEnd len="sm" w="sm" type="none"/>
                      <a:tailEnd len="sm" w="sm" type="none"/>
                    </a:lnR>
                    <a:lnT cap="flat" cmpd="sng" w="9525">
                      <a:solidFill>
                        <a:srgbClr val="BFBFBF"/>
                      </a:solidFill>
                      <a:prstDash val="dot"/>
                      <a:round/>
                      <a:headEnd len="sm" w="sm" type="none"/>
                      <a:tailEnd len="sm" w="sm" type="none"/>
                    </a:lnT>
                    <a:lnB cap="flat" cmpd="sng" w="9525">
                      <a:solidFill>
                        <a:srgbClr val="A5A5A5"/>
                      </a:solidFill>
                      <a:prstDash val="dot"/>
                      <a:round/>
                      <a:headEnd len="sm" w="sm" type="none"/>
                      <a:tailEnd len="sm" w="sm" type="none"/>
                    </a:lnB>
                    <a:solidFill>
                      <a:schemeClr val="lt1"/>
                    </a:solidFill>
                  </a:tcPr>
                </a:tc>
                <a:tc>
                  <a:txBody>
                    <a:bodyPr/>
                    <a:lstStyle/>
                    <a:p>
                      <a:pPr indent="0" lvl="0" marL="0" marR="0" rtl="0" algn="l">
                        <a:spcBef>
                          <a:spcPts val="0"/>
                        </a:spcBef>
                        <a:spcAft>
                          <a:spcPts val="0"/>
                        </a:spcAft>
                        <a:buNone/>
                      </a:pPr>
                      <a:r>
                        <a:rPr lang="en-US" sz="1000">
                          <a:solidFill>
                            <a:schemeClr val="dk1"/>
                          </a:solidFill>
                          <a:latin typeface="Arial"/>
                          <a:ea typeface="Arial"/>
                          <a:cs typeface="Arial"/>
                          <a:sym typeface="Arial"/>
                        </a:rPr>
                        <a:t>Feb 4</a:t>
                      </a:r>
                      <a:endParaRPr/>
                    </a:p>
                  </a:txBody>
                  <a:tcPr marT="45725" marB="45725" marR="45725" marL="45725">
                    <a:lnL cap="flat" cmpd="sng" w="9525">
                      <a:solidFill>
                        <a:srgbClr val="A5A5A5"/>
                      </a:solidFill>
                      <a:prstDash val="dot"/>
                      <a:round/>
                      <a:headEnd len="sm" w="sm" type="none"/>
                      <a:tailEnd len="sm" w="sm" type="none"/>
                    </a:lnL>
                    <a:lnR cap="flat" cmpd="sng" w="9525">
                      <a:solidFill>
                        <a:srgbClr val="A5A5A5"/>
                      </a:solidFill>
                      <a:prstDash val="dot"/>
                      <a:round/>
                      <a:headEnd len="sm" w="sm" type="none"/>
                      <a:tailEnd len="sm" w="sm" type="none"/>
                    </a:lnR>
                    <a:lnT cap="flat" cmpd="sng" w="9525">
                      <a:solidFill>
                        <a:srgbClr val="BFBFBF"/>
                      </a:solidFill>
                      <a:prstDash val="dot"/>
                      <a:round/>
                      <a:headEnd len="sm" w="sm" type="none"/>
                      <a:tailEnd len="sm" w="sm" type="none"/>
                    </a:lnT>
                    <a:lnB cap="flat" cmpd="sng" w="9525">
                      <a:solidFill>
                        <a:srgbClr val="A5A5A5"/>
                      </a:solidFill>
                      <a:prstDash val="dot"/>
                      <a:round/>
                      <a:headEnd len="sm" w="sm" type="none"/>
                      <a:tailEnd len="sm" w="sm" type="none"/>
                    </a:lnB>
                    <a:solidFill>
                      <a:schemeClr val="lt1"/>
                    </a:solidFill>
                  </a:tcPr>
                </a:tc>
                <a:tc>
                  <a:txBody>
                    <a:bodyPr/>
                    <a:lstStyle/>
                    <a:p>
                      <a:pPr indent="0" lvl="0" marL="0" marR="0" rtl="0" algn="l">
                        <a:spcBef>
                          <a:spcPts val="0"/>
                        </a:spcBef>
                        <a:spcAft>
                          <a:spcPts val="0"/>
                        </a:spcAft>
                        <a:buNone/>
                      </a:pPr>
                      <a:r>
                        <a:rPr lang="en-US" sz="1000">
                          <a:solidFill>
                            <a:schemeClr val="dk1"/>
                          </a:solidFill>
                          <a:latin typeface="Arial"/>
                          <a:ea typeface="Arial"/>
                          <a:cs typeface="Arial"/>
                          <a:sym typeface="Arial"/>
                        </a:rPr>
                        <a:t>Feb 5</a:t>
                      </a:r>
                      <a:endParaRPr/>
                    </a:p>
                  </a:txBody>
                  <a:tcPr marT="45725" marB="45725" marR="45725" marL="45725">
                    <a:lnL cap="flat" cmpd="sng" w="9525">
                      <a:solidFill>
                        <a:srgbClr val="A5A5A5"/>
                      </a:solidFill>
                      <a:prstDash val="dot"/>
                      <a:round/>
                      <a:headEnd len="sm" w="sm" type="none"/>
                      <a:tailEnd len="sm" w="sm" type="none"/>
                    </a:lnL>
                    <a:lnR cap="flat" cmpd="sng" w="9525">
                      <a:solidFill>
                        <a:srgbClr val="A5A5A5"/>
                      </a:solidFill>
                      <a:prstDash val="dot"/>
                      <a:round/>
                      <a:headEnd len="sm" w="sm" type="none"/>
                      <a:tailEnd len="sm" w="sm" type="none"/>
                    </a:lnR>
                    <a:lnT cap="flat" cmpd="sng" w="9525">
                      <a:solidFill>
                        <a:srgbClr val="BFBFBF"/>
                      </a:solidFill>
                      <a:prstDash val="dot"/>
                      <a:round/>
                      <a:headEnd len="sm" w="sm" type="none"/>
                      <a:tailEnd len="sm" w="sm" type="none"/>
                    </a:lnT>
                    <a:lnB cap="flat" cmpd="sng" w="9525">
                      <a:solidFill>
                        <a:srgbClr val="A5A5A5"/>
                      </a:solidFill>
                      <a:prstDash val="dot"/>
                      <a:round/>
                      <a:headEnd len="sm" w="sm" type="none"/>
                      <a:tailEnd len="sm" w="sm" type="none"/>
                    </a:lnB>
                    <a:solidFill>
                      <a:schemeClr val="lt1"/>
                    </a:solidFill>
                  </a:tcPr>
                </a:tc>
                <a:tc>
                  <a:txBody>
                    <a:bodyPr/>
                    <a:lstStyle/>
                    <a:p>
                      <a:pPr indent="0" lvl="0" marL="0" marR="0" rtl="0" algn="l">
                        <a:spcBef>
                          <a:spcPts val="0"/>
                        </a:spcBef>
                        <a:spcAft>
                          <a:spcPts val="0"/>
                        </a:spcAft>
                        <a:buNone/>
                      </a:pPr>
                      <a:r>
                        <a:rPr lang="en-US" sz="1000">
                          <a:solidFill>
                            <a:schemeClr val="dk1"/>
                          </a:solidFill>
                          <a:latin typeface="Arial"/>
                          <a:ea typeface="Arial"/>
                          <a:cs typeface="Arial"/>
                          <a:sym typeface="Arial"/>
                        </a:rPr>
                        <a:t>Feb 6</a:t>
                      </a:r>
                      <a:endParaRPr/>
                    </a:p>
                  </a:txBody>
                  <a:tcPr marT="45725" marB="45725" marR="45725" marL="45725">
                    <a:lnL cap="flat" cmpd="sng" w="9525">
                      <a:solidFill>
                        <a:srgbClr val="A5A5A5"/>
                      </a:solidFill>
                      <a:prstDash val="dot"/>
                      <a:round/>
                      <a:headEnd len="sm" w="sm" type="none"/>
                      <a:tailEnd len="sm" w="sm" type="none"/>
                    </a:lnL>
                    <a:lnR cap="flat" cmpd="sng" w="9525">
                      <a:solidFill>
                        <a:srgbClr val="A5A5A5"/>
                      </a:solidFill>
                      <a:prstDash val="dot"/>
                      <a:round/>
                      <a:headEnd len="sm" w="sm" type="none"/>
                      <a:tailEnd len="sm" w="sm" type="none"/>
                    </a:lnR>
                    <a:lnT cap="flat" cmpd="sng" w="9525">
                      <a:solidFill>
                        <a:srgbClr val="BFBFBF"/>
                      </a:solidFill>
                      <a:prstDash val="dot"/>
                      <a:round/>
                      <a:headEnd len="sm" w="sm" type="none"/>
                      <a:tailEnd len="sm" w="sm" type="none"/>
                    </a:lnT>
                    <a:lnB cap="flat" cmpd="sng" w="9525">
                      <a:solidFill>
                        <a:srgbClr val="A5A5A5"/>
                      </a:solidFill>
                      <a:prstDash val="dot"/>
                      <a:round/>
                      <a:headEnd len="sm" w="sm" type="none"/>
                      <a:tailEnd len="sm" w="sm" type="none"/>
                    </a:lnB>
                    <a:solidFill>
                      <a:schemeClr val="lt1"/>
                    </a:solidFill>
                  </a:tcPr>
                </a:tc>
                <a:tc>
                  <a:txBody>
                    <a:bodyPr/>
                    <a:lstStyle/>
                    <a:p>
                      <a:pPr indent="0" lvl="0" marL="0" marR="0" rtl="0" algn="l">
                        <a:spcBef>
                          <a:spcPts val="0"/>
                        </a:spcBef>
                        <a:spcAft>
                          <a:spcPts val="0"/>
                        </a:spcAft>
                        <a:buNone/>
                      </a:pPr>
                      <a:r>
                        <a:rPr lang="en-US" sz="1000">
                          <a:solidFill>
                            <a:schemeClr val="dk1"/>
                          </a:solidFill>
                          <a:latin typeface="Arial"/>
                          <a:ea typeface="Arial"/>
                          <a:cs typeface="Arial"/>
                          <a:sym typeface="Arial"/>
                        </a:rPr>
                        <a:t>Feb 7</a:t>
                      </a:r>
                      <a:endParaRPr/>
                    </a:p>
                  </a:txBody>
                  <a:tcPr marT="45725" marB="45725" marR="45725" marL="45725">
                    <a:lnL cap="flat" cmpd="sng" w="9525">
                      <a:solidFill>
                        <a:srgbClr val="A5A5A5"/>
                      </a:solidFill>
                      <a:prstDash val="dot"/>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BFBFBF"/>
                      </a:solidFill>
                      <a:prstDash val="dot"/>
                      <a:round/>
                      <a:headEnd len="sm" w="sm" type="none"/>
                      <a:tailEnd len="sm" w="sm" type="none"/>
                    </a:lnT>
                    <a:lnB cap="flat" cmpd="sng" w="9525">
                      <a:solidFill>
                        <a:srgbClr val="A5A5A5"/>
                      </a:solidFill>
                      <a:prstDash val="dot"/>
                      <a:round/>
                      <a:headEnd len="sm" w="sm" type="none"/>
                      <a:tailEnd len="sm" w="sm" type="none"/>
                    </a:lnB>
                    <a:solidFill>
                      <a:schemeClr val="lt1"/>
                    </a:solidFill>
                  </a:tcPr>
                </a:tc>
              </a:tr>
              <a:tr h="818925">
                <a:tc>
                  <a:txBody>
                    <a:bodyPr/>
                    <a:lstStyle/>
                    <a:p>
                      <a:pPr indent="0" lvl="0" marL="0" marR="0" rtl="0" algn="l">
                        <a:spcBef>
                          <a:spcPts val="0"/>
                        </a:spcBef>
                        <a:spcAft>
                          <a:spcPts val="0"/>
                        </a:spcAft>
                        <a:buNone/>
                      </a:pPr>
                      <a:r>
                        <a:rPr lang="en-US" sz="1000">
                          <a:solidFill>
                            <a:schemeClr val="dk1"/>
                          </a:solidFill>
                          <a:latin typeface="Arial"/>
                          <a:ea typeface="Arial"/>
                          <a:cs typeface="Arial"/>
                          <a:sym typeface="Arial"/>
                        </a:rPr>
                        <a:t>Feb 10</a:t>
                      </a:r>
                      <a:endParaRPr/>
                    </a:p>
                  </a:txBody>
                  <a:tcPr marT="45725" marB="45725" marR="45725" marL="45725">
                    <a:lnL cap="flat" cmpd="sng" w="9525">
                      <a:solidFill>
                        <a:srgbClr val="000000">
                          <a:alpha val="0"/>
                        </a:srgbClr>
                      </a:solidFill>
                      <a:prstDash val="solid"/>
                      <a:round/>
                      <a:headEnd len="sm" w="sm" type="none"/>
                      <a:tailEnd len="sm" w="sm" type="none"/>
                    </a:lnL>
                    <a:lnR cap="flat" cmpd="sng" w="9525">
                      <a:solidFill>
                        <a:srgbClr val="A5A5A5"/>
                      </a:solidFill>
                      <a:prstDash val="dot"/>
                      <a:round/>
                      <a:headEnd len="sm" w="sm" type="none"/>
                      <a:tailEnd len="sm" w="sm" type="none"/>
                    </a:lnR>
                    <a:lnT cap="flat" cmpd="sng" w="9525">
                      <a:solidFill>
                        <a:srgbClr val="A5A5A5"/>
                      </a:solidFill>
                      <a:prstDash val="dot"/>
                      <a:round/>
                      <a:headEnd len="sm" w="sm" type="none"/>
                      <a:tailEnd len="sm" w="sm" type="none"/>
                    </a:lnT>
                    <a:lnB cap="flat" cmpd="sng" w="9525">
                      <a:solidFill>
                        <a:srgbClr val="A5A5A5"/>
                      </a:solidFill>
                      <a:prstDash val="dot"/>
                      <a:round/>
                      <a:headEnd len="sm" w="sm" type="none"/>
                      <a:tailEnd len="sm" w="sm" type="none"/>
                    </a:lnB>
                    <a:solidFill>
                      <a:schemeClr val="lt1"/>
                    </a:solidFill>
                  </a:tcPr>
                </a:tc>
                <a:tc>
                  <a:txBody>
                    <a:bodyPr/>
                    <a:lstStyle/>
                    <a:p>
                      <a:pPr indent="0" lvl="0" marL="0" marR="0" rtl="0" algn="l">
                        <a:spcBef>
                          <a:spcPts val="0"/>
                        </a:spcBef>
                        <a:spcAft>
                          <a:spcPts val="0"/>
                        </a:spcAft>
                        <a:buNone/>
                      </a:pPr>
                      <a:r>
                        <a:rPr lang="en-US" sz="1000">
                          <a:solidFill>
                            <a:schemeClr val="dk1"/>
                          </a:solidFill>
                          <a:latin typeface="Arial"/>
                          <a:ea typeface="Arial"/>
                          <a:cs typeface="Arial"/>
                          <a:sym typeface="Arial"/>
                        </a:rPr>
                        <a:t>Feb 11</a:t>
                      </a:r>
                      <a:endParaRPr/>
                    </a:p>
                  </a:txBody>
                  <a:tcPr marT="45725" marB="45725" marR="45725" marL="45725">
                    <a:lnL cap="flat" cmpd="sng" w="9525">
                      <a:solidFill>
                        <a:srgbClr val="A5A5A5"/>
                      </a:solidFill>
                      <a:prstDash val="dot"/>
                      <a:round/>
                      <a:headEnd len="sm" w="sm" type="none"/>
                      <a:tailEnd len="sm" w="sm" type="none"/>
                    </a:lnL>
                    <a:lnR cap="flat" cmpd="sng" w="9525">
                      <a:solidFill>
                        <a:srgbClr val="A5A5A5"/>
                      </a:solidFill>
                      <a:prstDash val="dot"/>
                      <a:round/>
                      <a:headEnd len="sm" w="sm" type="none"/>
                      <a:tailEnd len="sm" w="sm" type="none"/>
                    </a:lnR>
                    <a:lnT cap="flat" cmpd="sng" w="9525">
                      <a:solidFill>
                        <a:srgbClr val="A5A5A5"/>
                      </a:solidFill>
                      <a:prstDash val="dot"/>
                      <a:round/>
                      <a:headEnd len="sm" w="sm" type="none"/>
                      <a:tailEnd len="sm" w="sm" type="none"/>
                    </a:lnT>
                    <a:lnB cap="flat" cmpd="sng" w="9525">
                      <a:solidFill>
                        <a:srgbClr val="A5A5A5"/>
                      </a:solidFill>
                      <a:prstDash val="dot"/>
                      <a:round/>
                      <a:headEnd len="sm" w="sm" type="none"/>
                      <a:tailEnd len="sm" w="sm" type="none"/>
                    </a:lnB>
                    <a:solidFill>
                      <a:schemeClr val="lt1"/>
                    </a:solidFill>
                  </a:tcPr>
                </a:tc>
                <a:tc>
                  <a:txBody>
                    <a:bodyPr/>
                    <a:lstStyle/>
                    <a:p>
                      <a:pPr indent="0" lvl="0" marL="0" marR="0" rtl="0" algn="l">
                        <a:spcBef>
                          <a:spcPts val="0"/>
                        </a:spcBef>
                        <a:spcAft>
                          <a:spcPts val="0"/>
                        </a:spcAft>
                        <a:buNone/>
                      </a:pPr>
                      <a:r>
                        <a:rPr lang="en-US" sz="1000">
                          <a:solidFill>
                            <a:schemeClr val="dk1"/>
                          </a:solidFill>
                          <a:latin typeface="Arial"/>
                          <a:ea typeface="Arial"/>
                          <a:cs typeface="Arial"/>
                          <a:sym typeface="Arial"/>
                        </a:rPr>
                        <a:t>Feb 12</a:t>
                      </a:r>
                      <a:endParaRPr/>
                    </a:p>
                  </a:txBody>
                  <a:tcPr marT="45725" marB="45725" marR="45725" marL="45725">
                    <a:lnL cap="flat" cmpd="sng" w="9525">
                      <a:solidFill>
                        <a:srgbClr val="A5A5A5"/>
                      </a:solidFill>
                      <a:prstDash val="dot"/>
                      <a:round/>
                      <a:headEnd len="sm" w="sm" type="none"/>
                      <a:tailEnd len="sm" w="sm" type="none"/>
                    </a:lnL>
                    <a:lnR cap="flat" cmpd="sng" w="9525">
                      <a:solidFill>
                        <a:srgbClr val="A5A5A5"/>
                      </a:solidFill>
                      <a:prstDash val="dot"/>
                      <a:round/>
                      <a:headEnd len="sm" w="sm" type="none"/>
                      <a:tailEnd len="sm" w="sm" type="none"/>
                    </a:lnR>
                    <a:lnT cap="flat" cmpd="sng" w="9525">
                      <a:solidFill>
                        <a:srgbClr val="A5A5A5"/>
                      </a:solidFill>
                      <a:prstDash val="dot"/>
                      <a:round/>
                      <a:headEnd len="sm" w="sm" type="none"/>
                      <a:tailEnd len="sm" w="sm" type="none"/>
                    </a:lnT>
                    <a:lnB cap="flat" cmpd="sng" w="9525">
                      <a:solidFill>
                        <a:srgbClr val="A5A5A5"/>
                      </a:solidFill>
                      <a:prstDash val="dot"/>
                      <a:round/>
                      <a:headEnd len="sm" w="sm" type="none"/>
                      <a:tailEnd len="sm" w="sm" type="none"/>
                    </a:lnB>
                    <a:solidFill>
                      <a:schemeClr val="lt1"/>
                    </a:solidFill>
                  </a:tcPr>
                </a:tc>
                <a:tc>
                  <a:txBody>
                    <a:bodyPr/>
                    <a:lstStyle/>
                    <a:p>
                      <a:pPr indent="0" lvl="0" marL="0" marR="0" rtl="0" algn="l">
                        <a:spcBef>
                          <a:spcPts val="0"/>
                        </a:spcBef>
                        <a:spcAft>
                          <a:spcPts val="0"/>
                        </a:spcAft>
                        <a:buNone/>
                      </a:pPr>
                      <a:r>
                        <a:rPr lang="en-US" sz="1000">
                          <a:solidFill>
                            <a:schemeClr val="dk1"/>
                          </a:solidFill>
                          <a:latin typeface="Arial"/>
                          <a:ea typeface="Arial"/>
                          <a:cs typeface="Arial"/>
                          <a:sym typeface="Arial"/>
                        </a:rPr>
                        <a:t>Feb 13</a:t>
                      </a:r>
                      <a:endParaRPr/>
                    </a:p>
                  </a:txBody>
                  <a:tcPr marT="45725" marB="45725" marR="45725" marL="45725">
                    <a:lnL cap="flat" cmpd="sng" w="9525">
                      <a:solidFill>
                        <a:srgbClr val="A5A5A5"/>
                      </a:solidFill>
                      <a:prstDash val="dot"/>
                      <a:round/>
                      <a:headEnd len="sm" w="sm" type="none"/>
                      <a:tailEnd len="sm" w="sm" type="none"/>
                    </a:lnL>
                    <a:lnR cap="flat" cmpd="sng" w="9525">
                      <a:solidFill>
                        <a:srgbClr val="A5A5A5"/>
                      </a:solidFill>
                      <a:prstDash val="dot"/>
                      <a:round/>
                      <a:headEnd len="sm" w="sm" type="none"/>
                      <a:tailEnd len="sm" w="sm" type="none"/>
                    </a:lnR>
                    <a:lnT cap="flat" cmpd="sng" w="9525">
                      <a:solidFill>
                        <a:srgbClr val="A5A5A5"/>
                      </a:solidFill>
                      <a:prstDash val="dot"/>
                      <a:round/>
                      <a:headEnd len="sm" w="sm" type="none"/>
                      <a:tailEnd len="sm" w="sm" type="none"/>
                    </a:lnT>
                    <a:lnB cap="flat" cmpd="sng" w="9525">
                      <a:solidFill>
                        <a:srgbClr val="A5A5A5"/>
                      </a:solidFill>
                      <a:prstDash val="dot"/>
                      <a:round/>
                      <a:headEnd len="sm" w="sm" type="none"/>
                      <a:tailEnd len="sm" w="sm" type="none"/>
                    </a:lnB>
                    <a:solidFill>
                      <a:schemeClr val="lt1"/>
                    </a:solidFill>
                  </a:tcPr>
                </a:tc>
                <a:tc>
                  <a:txBody>
                    <a:bodyPr/>
                    <a:lstStyle/>
                    <a:p>
                      <a:pPr indent="0" lvl="0" marL="0" marR="0" rtl="0" algn="l">
                        <a:spcBef>
                          <a:spcPts val="0"/>
                        </a:spcBef>
                        <a:spcAft>
                          <a:spcPts val="0"/>
                        </a:spcAft>
                        <a:buNone/>
                      </a:pPr>
                      <a:r>
                        <a:rPr lang="en-US" sz="1000">
                          <a:solidFill>
                            <a:schemeClr val="dk1"/>
                          </a:solidFill>
                          <a:latin typeface="Arial"/>
                          <a:ea typeface="Arial"/>
                          <a:cs typeface="Arial"/>
                          <a:sym typeface="Arial"/>
                        </a:rPr>
                        <a:t>Feb 14</a:t>
                      </a:r>
                      <a:endParaRPr/>
                    </a:p>
                  </a:txBody>
                  <a:tcPr marT="45725" marB="45725" marR="45725" marL="45725">
                    <a:lnL cap="flat" cmpd="sng" w="9525">
                      <a:solidFill>
                        <a:srgbClr val="A5A5A5"/>
                      </a:solidFill>
                      <a:prstDash val="dot"/>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A5A5A5"/>
                      </a:solidFill>
                      <a:prstDash val="dot"/>
                      <a:round/>
                      <a:headEnd len="sm" w="sm" type="none"/>
                      <a:tailEnd len="sm" w="sm" type="none"/>
                    </a:lnT>
                    <a:lnB cap="flat" cmpd="sng" w="9525">
                      <a:solidFill>
                        <a:srgbClr val="A5A5A5"/>
                      </a:solidFill>
                      <a:prstDash val="dot"/>
                      <a:round/>
                      <a:headEnd len="sm" w="sm" type="none"/>
                      <a:tailEnd len="sm" w="sm" type="none"/>
                    </a:lnB>
                    <a:solidFill>
                      <a:schemeClr val="lt1"/>
                    </a:solidFill>
                  </a:tcPr>
                </a:tc>
              </a:tr>
              <a:tr h="818925">
                <a:tc>
                  <a:txBody>
                    <a:bodyPr/>
                    <a:lstStyle/>
                    <a:p>
                      <a:pPr indent="0" lvl="0" marL="0" marR="0" rtl="0" algn="l">
                        <a:spcBef>
                          <a:spcPts val="0"/>
                        </a:spcBef>
                        <a:spcAft>
                          <a:spcPts val="0"/>
                        </a:spcAft>
                        <a:buNone/>
                      </a:pPr>
                      <a:r>
                        <a:rPr lang="en-US" sz="1000">
                          <a:solidFill>
                            <a:schemeClr val="dk1"/>
                          </a:solidFill>
                          <a:latin typeface="Arial"/>
                          <a:ea typeface="Arial"/>
                          <a:cs typeface="Arial"/>
                          <a:sym typeface="Arial"/>
                        </a:rPr>
                        <a:t>Feb 17</a:t>
                      </a:r>
                      <a:endParaRPr/>
                    </a:p>
                  </a:txBody>
                  <a:tcPr marT="45725" marB="45725" marR="45725" marL="45725">
                    <a:lnL cap="flat" cmpd="sng" w="9525">
                      <a:solidFill>
                        <a:srgbClr val="000000">
                          <a:alpha val="0"/>
                        </a:srgbClr>
                      </a:solidFill>
                      <a:prstDash val="solid"/>
                      <a:round/>
                      <a:headEnd len="sm" w="sm" type="none"/>
                      <a:tailEnd len="sm" w="sm" type="none"/>
                    </a:lnL>
                    <a:lnR cap="flat" cmpd="sng" w="9525">
                      <a:solidFill>
                        <a:srgbClr val="A5A5A5"/>
                      </a:solidFill>
                      <a:prstDash val="dot"/>
                      <a:round/>
                      <a:headEnd len="sm" w="sm" type="none"/>
                      <a:tailEnd len="sm" w="sm" type="none"/>
                    </a:lnR>
                    <a:lnT cap="flat" cmpd="sng" w="9525">
                      <a:solidFill>
                        <a:srgbClr val="A5A5A5"/>
                      </a:solidFill>
                      <a:prstDash val="dot"/>
                      <a:round/>
                      <a:headEnd len="sm" w="sm" type="none"/>
                      <a:tailEnd len="sm" w="sm" type="none"/>
                    </a:lnT>
                    <a:lnB cap="flat" cmpd="sng" w="9525">
                      <a:solidFill>
                        <a:srgbClr val="A5A5A5"/>
                      </a:solidFill>
                      <a:prstDash val="dot"/>
                      <a:round/>
                      <a:headEnd len="sm" w="sm" type="none"/>
                      <a:tailEnd len="sm" w="sm" type="none"/>
                    </a:lnB>
                    <a:solidFill>
                      <a:schemeClr val="lt1"/>
                    </a:solidFill>
                  </a:tcPr>
                </a:tc>
                <a:tc>
                  <a:txBody>
                    <a:bodyPr/>
                    <a:lstStyle/>
                    <a:p>
                      <a:pPr indent="0" lvl="0" marL="0" marR="0" rtl="0" algn="l">
                        <a:spcBef>
                          <a:spcPts val="0"/>
                        </a:spcBef>
                        <a:spcAft>
                          <a:spcPts val="0"/>
                        </a:spcAft>
                        <a:buNone/>
                      </a:pPr>
                      <a:r>
                        <a:rPr lang="en-US" sz="1000">
                          <a:solidFill>
                            <a:schemeClr val="dk1"/>
                          </a:solidFill>
                          <a:latin typeface="Arial"/>
                          <a:ea typeface="Arial"/>
                          <a:cs typeface="Arial"/>
                          <a:sym typeface="Arial"/>
                        </a:rPr>
                        <a:t>Feb 18</a:t>
                      </a:r>
                      <a:endParaRPr/>
                    </a:p>
                  </a:txBody>
                  <a:tcPr marT="45725" marB="45725" marR="45725" marL="45725">
                    <a:lnL cap="flat" cmpd="sng" w="9525">
                      <a:solidFill>
                        <a:srgbClr val="A5A5A5"/>
                      </a:solidFill>
                      <a:prstDash val="dot"/>
                      <a:round/>
                      <a:headEnd len="sm" w="sm" type="none"/>
                      <a:tailEnd len="sm" w="sm" type="none"/>
                    </a:lnL>
                    <a:lnR cap="flat" cmpd="sng" w="9525">
                      <a:solidFill>
                        <a:srgbClr val="A5A5A5"/>
                      </a:solidFill>
                      <a:prstDash val="dot"/>
                      <a:round/>
                      <a:headEnd len="sm" w="sm" type="none"/>
                      <a:tailEnd len="sm" w="sm" type="none"/>
                    </a:lnR>
                    <a:lnT cap="flat" cmpd="sng" w="9525">
                      <a:solidFill>
                        <a:srgbClr val="A5A5A5"/>
                      </a:solidFill>
                      <a:prstDash val="dot"/>
                      <a:round/>
                      <a:headEnd len="sm" w="sm" type="none"/>
                      <a:tailEnd len="sm" w="sm" type="none"/>
                    </a:lnT>
                    <a:lnB cap="flat" cmpd="sng" w="9525">
                      <a:solidFill>
                        <a:srgbClr val="A5A5A5"/>
                      </a:solidFill>
                      <a:prstDash val="dot"/>
                      <a:round/>
                      <a:headEnd len="sm" w="sm" type="none"/>
                      <a:tailEnd len="sm" w="sm" type="none"/>
                    </a:lnB>
                    <a:solidFill>
                      <a:schemeClr val="lt1"/>
                    </a:solidFill>
                  </a:tcPr>
                </a:tc>
                <a:tc>
                  <a:txBody>
                    <a:bodyPr/>
                    <a:lstStyle/>
                    <a:p>
                      <a:pPr indent="0" lvl="0" marL="0" marR="0" rtl="0" algn="l">
                        <a:spcBef>
                          <a:spcPts val="0"/>
                        </a:spcBef>
                        <a:spcAft>
                          <a:spcPts val="0"/>
                        </a:spcAft>
                        <a:buNone/>
                      </a:pPr>
                      <a:r>
                        <a:rPr lang="en-US" sz="1000">
                          <a:solidFill>
                            <a:schemeClr val="dk1"/>
                          </a:solidFill>
                          <a:latin typeface="Arial"/>
                          <a:ea typeface="Arial"/>
                          <a:cs typeface="Arial"/>
                          <a:sym typeface="Arial"/>
                        </a:rPr>
                        <a:t>Feb 19</a:t>
                      </a:r>
                      <a:endParaRPr/>
                    </a:p>
                  </a:txBody>
                  <a:tcPr marT="45725" marB="45725" marR="45725" marL="45725">
                    <a:lnL cap="flat" cmpd="sng" w="9525">
                      <a:solidFill>
                        <a:srgbClr val="A5A5A5"/>
                      </a:solidFill>
                      <a:prstDash val="dot"/>
                      <a:round/>
                      <a:headEnd len="sm" w="sm" type="none"/>
                      <a:tailEnd len="sm" w="sm" type="none"/>
                    </a:lnL>
                    <a:lnR cap="flat" cmpd="sng" w="9525">
                      <a:solidFill>
                        <a:srgbClr val="A5A5A5"/>
                      </a:solidFill>
                      <a:prstDash val="dot"/>
                      <a:round/>
                      <a:headEnd len="sm" w="sm" type="none"/>
                      <a:tailEnd len="sm" w="sm" type="none"/>
                    </a:lnR>
                    <a:lnT cap="flat" cmpd="sng" w="9525">
                      <a:solidFill>
                        <a:srgbClr val="A5A5A5"/>
                      </a:solidFill>
                      <a:prstDash val="dot"/>
                      <a:round/>
                      <a:headEnd len="sm" w="sm" type="none"/>
                      <a:tailEnd len="sm" w="sm" type="none"/>
                    </a:lnT>
                    <a:lnB cap="flat" cmpd="sng" w="9525">
                      <a:solidFill>
                        <a:srgbClr val="A5A5A5"/>
                      </a:solidFill>
                      <a:prstDash val="dot"/>
                      <a:round/>
                      <a:headEnd len="sm" w="sm" type="none"/>
                      <a:tailEnd len="sm" w="sm" type="none"/>
                    </a:lnB>
                    <a:solidFill>
                      <a:schemeClr val="lt1"/>
                    </a:solidFill>
                  </a:tcPr>
                </a:tc>
                <a:tc>
                  <a:txBody>
                    <a:bodyPr/>
                    <a:lstStyle/>
                    <a:p>
                      <a:pPr indent="0" lvl="0" marL="0" marR="0" rtl="0" algn="l">
                        <a:spcBef>
                          <a:spcPts val="0"/>
                        </a:spcBef>
                        <a:spcAft>
                          <a:spcPts val="0"/>
                        </a:spcAft>
                        <a:buNone/>
                      </a:pPr>
                      <a:r>
                        <a:rPr lang="en-US" sz="1000">
                          <a:solidFill>
                            <a:schemeClr val="dk1"/>
                          </a:solidFill>
                          <a:latin typeface="Arial"/>
                          <a:ea typeface="Arial"/>
                          <a:cs typeface="Arial"/>
                          <a:sym typeface="Arial"/>
                        </a:rPr>
                        <a:t>Feb 20</a:t>
                      </a:r>
                      <a:endParaRPr/>
                    </a:p>
                  </a:txBody>
                  <a:tcPr marT="45725" marB="45725" marR="45725" marL="45725">
                    <a:lnL cap="flat" cmpd="sng" w="9525">
                      <a:solidFill>
                        <a:srgbClr val="A5A5A5"/>
                      </a:solidFill>
                      <a:prstDash val="dot"/>
                      <a:round/>
                      <a:headEnd len="sm" w="sm" type="none"/>
                      <a:tailEnd len="sm" w="sm" type="none"/>
                    </a:lnL>
                    <a:lnR cap="flat" cmpd="sng" w="9525">
                      <a:solidFill>
                        <a:srgbClr val="A5A5A5"/>
                      </a:solidFill>
                      <a:prstDash val="dot"/>
                      <a:round/>
                      <a:headEnd len="sm" w="sm" type="none"/>
                      <a:tailEnd len="sm" w="sm" type="none"/>
                    </a:lnR>
                    <a:lnT cap="flat" cmpd="sng" w="9525">
                      <a:solidFill>
                        <a:srgbClr val="A5A5A5"/>
                      </a:solidFill>
                      <a:prstDash val="dot"/>
                      <a:round/>
                      <a:headEnd len="sm" w="sm" type="none"/>
                      <a:tailEnd len="sm" w="sm" type="none"/>
                    </a:lnT>
                    <a:lnB cap="flat" cmpd="sng" w="9525">
                      <a:solidFill>
                        <a:srgbClr val="A5A5A5"/>
                      </a:solidFill>
                      <a:prstDash val="dot"/>
                      <a:round/>
                      <a:headEnd len="sm" w="sm" type="none"/>
                      <a:tailEnd len="sm" w="sm" type="none"/>
                    </a:lnB>
                    <a:solidFill>
                      <a:schemeClr val="lt1"/>
                    </a:solidFill>
                  </a:tcPr>
                </a:tc>
                <a:tc>
                  <a:txBody>
                    <a:bodyPr/>
                    <a:lstStyle/>
                    <a:p>
                      <a:pPr indent="0" lvl="0" marL="0" marR="0" rtl="0" algn="l">
                        <a:spcBef>
                          <a:spcPts val="0"/>
                        </a:spcBef>
                        <a:spcAft>
                          <a:spcPts val="0"/>
                        </a:spcAft>
                        <a:buNone/>
                      </a:pPr>
                      <a:r>
                        <a:rPr lang="en-US" sz="1000">
                          <a:solidFill>
                            <a:schemeClr val="dk1"/>
                          </a:solidFill>
                          <a:latin typeface="Arial"/>
                          <a:ea typeface="Arial"/>
                          <a:cs typeface="Arial"/>
                          <a:sym typeface="Arial"/>
                        </a:rPr>
                        <a:t>Feb 21</a:t>
                      </a:r>
                      <a:endParaRPr/>
                    </a:p>
                  </a:txBody>
                  <a:tcPr marT="45725" marB="45725" marR="45725" marL="45725">
                    <a:lnL cap="flat" cmpd="sng" w="9525">
                      <a:solidFill>
                        <a:srgbClr val="A5A5A5"/>
                      </a:solidFill>
                      <a:prstDash val="dot"/>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A5A5A5"/>
                      </a:solidFill>
                      <a:prstDash val="dot"/>
                      <a:round/>
                      <a:headEnd len="sm" w="sm" type="none"/>
                      <a:tailEnd len="sm" w="sm" type="none"/>
                    </a:lnT>
                    <a:lnB cap="flat" cmpd="sng" w="9525">
                      <a:solidFill>
                        <a:srgbClr val="A5A5A5"/>
                      </a:solidFill>
                      <a:prstDash val="dot"/>
                      <a:round/>
                      <a:headEnd len="sm" w="sm" type="none"/>
                      <a:tailEnd len="sm" w="sm" type="none"/>
                    </a:lnB>
                    <a:solidFill>
                      <a:schemeClr val="lt1"/>
                    </a:solidFill>
                  </a:tcPr>
                </a:tc>
              </a:tr>
              <a:tr h="818925">
                <a:tc>
                  <a:txBody>
                    <a:bodyPr/>
                    <a:lstStyle/>
                    <a:p>
                      <a:pPr indent="0" lvl="0" marL="0" marR="0" rtl="0" algn="l">
                        <a:spcBef>
                          <a:spcPts val="0"/>
                        </a:spcBef>
                        <a:spcAft>
                          <a:spcPts val="0"/>
                        </a:spcAft>
                        <a:buNone/>
                      </a:pPr>
                      <a:r>
                        <a:rPr lang="en-US" sz="1000">
                          <a:solidFill>
                            <a:schemeClr val="dk1"/>
                          </a:solidFill>
                          <a:latin typeface="Arial"/>
                          <a:ea typeface="Arial"/>
                          <a:cs typeface="Arial"/>
                          <a:sym typeface="Arial"/>
                        </a:rPr>
                        <a:t>Feb 24</a:t>
                      </a:r>
                      <a:endParaRPr/>
                    </a:p>
                  </a:txBody>
                  <a:tcPr marT="45725" marB="45725" marR="45725" marL="45725">
                    <a:lnL cap="flat" cmpd="sng" w="9525">
                      <a:solidFill>
                        <a:srgbClr val="000000">
                          <a:alpha val="0"/>
                        </a:srgbClr>
                      </a:solidFill>
                      <a:prstDash val="solid"/>
                      <a:round/>
                      <a:headEnd len="sm" w="sm" type="none"/>
                      <a:tailEnd len="sm" w="sm" type="none"/>
                    </a:lnL>
                    <a:lnR cap="flat" cmpd="sng" w="9525">
                      <a:solidFill>
                        <a:srgbClr val="A5A5A5"/>
                      </a:solidFill>
                      <a:prstDash val="dot"/>
                      <a:round/>
                      <a:headEnd len="sm" w="sm" type="none"/>
                      <a:tailEnd len="sm" w="sm" type="none"/>
                    </a:lnR>
                    <a:lnT cap="flat" cmpd="sng" w="9525">
                      <a:solidFill>
                        <a:srgbClr val="A5A5A5"/>
                      </a:solidFill>
                      <a:prstDash val="dot"/>
                      <a:round/>
                      <a:headEnd len="sm" w="sm" type="none"/>
                      <a:tailEnd len="sm" w="sm" type="none"/>
                    </a:lnT>
                    <a:lnB cap="flat" cmpd="sng" w="9525">
                      <a:solidFill>
                        <a:srgbClr val="000000">
                          <a:alpha val="0"/>
                        </a:srgbClr>
                      </a:solidFill>
                      <a:prstDash val="solid"/>
                      <a:round/>
                      <a:headEnd len="sm" w="sm" type="none"/>
                      <a:tailEnd len="sm" w="sm" type="none"/>
                    </a:lnB>
                    <a:solidFill>
                      <a:schemeClr val="lt1"/>
                    </a:solidFill>
                  </a:tcPr>
                </a:tc>
                <a:tc>
                  <a:txBody>
                    <a:bodyPr/>
                    <a:lstStyle/>
                    <a:p>
                      <a:pPr indent="0" lvl="0" marL="0" marR="0" rtl="0" algn="l">
                        <a:spcBef>
                          <a:spcPts val="0"/>
                        </a:spcBef>
                        <a:spcAft>
                          <a:spcPts val="0"/>
                        </a:spcAft>
                        <a:buNone/>
                      </a:pPr>
                      <a:r>
                        <a:rPr lang="en-US" sz="1000">
                          <a:solidFill>
                            <a:schemeClr val="dk1"/>
                          </a:solidFill>
                          <a:latin typeface="Arial"/>
                          <a:ea typeface="Arial"/>
                          <a:cs typeface="Arial"/>
                          <a:sym typeface="Arial"/>
                        </a:rPr>
                        <a:t>Feb 25</a:t>
                      </a:r>
                      <a:endParaRPr/>
                    </a:p>
                  </a:txBody>
                  <a:tcPr marT="45725" marB="45725" marR="45725" marL="45725">
                    <a:lnL cap="flat" cmpd="sng" w="9525">
                      <a:solidFill>
                        <a:srgbClr val="A5A5A5"/>
                      </a:solidFill>
                      <a:prstDash val="dot"/>
                      <a:round/>
                      <a:headEnd len="sm" w="sm" type="none"/>
                      <a:tailEnd len="sm" w="sm" type="none"/>
                    </a:lnL>
                    <a:lnR cap="flat" cmpd="sng" w="9525">
                      <a:solidFill>
                        <a:srgbClr val="A5A5A5"/>
                      </a:solidFill>
                      <a:prstDash val="dot"/>
                      <a:round/>
                      <a:headEnd len="sm" w="sm" type="none"/>
                      <a:tailEnd len="sm" w="sm" type="none"/>
                    </a:lnR>
                    <a:lnT cap="flat" cmpd="sng" w="9525">
                      <a:solidFill>
                        <a:srgbClr val="A5A5A5"/>
                      </a:solidFill>
                      <a:prstDash val="dot"/>
                      <a:round/>
                      <a:headEnd len="sm" w="sm" type="none"/>
                      <a:tailEnd len="sm" w="sm" type="none"/>
                    </a:lnT>
                    <a:lnB cap="flat" cmpd="sng" w="9525">
                      <a:solidFill>
                        <a:srgbClr val="000000">
                          <a:alpha val="0"/>
                        </a:srgbClr>
                      </a:solidFill>
                      <a:prstDash val="solid"/>
                      <a:round/>
                      <a:headEnd len="sm" w="sm" type="none"/>
                      <a:tailEnd len="sm" w="sm" type="none"/>
                    </a:lnB>
                    <a:solidFill>
                      <a:schemeClr val="lt1"/>
                    </a:solidFill>
                  </a:tcPr>
                </a:tc>
                <a:tc>
                  <a:txBody>
                    <a:bodyPr/>
                    <a:lstStyle/>
                    <a:p>
                      <a:pPr indent="0" lvl="0" marL="0" marR="0" rtl="0" algn="l">
                        <a:spcBef>
                          <a:spcPts val="0"/>
                        </a:spcBef>
                        <a:spcAft>
                          <a:spcPts val="0"/>
                        </a:spcAft>
                        <a:buNone/>
                      </a:pPr>
                      <a:r>
                        <a:rPr lang="en-US" sz="1000">
                          <a:solidFill>
                            <a:schemeClr val="dk1"/>
                          </a:solidFill>
                          <a:latin typeface="Arial"/>
                          <a:ea typeface="Arial"/>
                          <a:cs typeface="Arial"/>
                          <a:sym typeface="Arial"/>
                        </a:rPr>
                        <a:t>Feb 26</a:t>
                      </a:r>
                      <a:endParaRPr/>
                    </a:p>
                  </a:txBody>
                  <a:tcPr marT="45725" marB="45725" marR="45725" marL="45725">
                    <a:lnL cap="flat" cmpd="sng" w="9525">
                      <a:solidFill>
                        <a:srgbClr val="A5A5A5"/>
                      </a:solidFill>
                      <a:prstDash val="dot"/>
                      <a:round/>
                      <a:headEnd len="sm" w="sm" type="none"/>
                      <a:tailEnd len="sm" w="sm" type="none"/>
                    </a:lnL>
                    <a:lnR cap="flat" cmpd="sng" w="9525">
                      <a:solidFill>
                        <a:srgbClr val="A5A5A5"/>
                      </a:solidFill>
                      <a:prstDash val="dot"/>
                      <a:round/>
                      <a:headEnd len="sm" w="sm" type="none"/>
                      <a:tailEnd len="sm" w="sm" type="none"/>
                    </a:lnR>
                    <a:lnT cap="flat" cmpd="sng" w="9525">
                      <a:solidFill>
                        <a:srgbClr val="A5A5A5"/>
                      </a:solidFill>
                      <a:prstDash val="dot"/>
                      <a:round/>
                      <a:headEnd len="sm" w="sm" type="none"/>
                      <a:tailEnd len="sm" w="sm" type="none"/>
                    </a:lnT>
                    <a:lnB cap="flat" cmpd="sng" w="9525">
                      <a:solidFill>
                        <a:srgbClr val="000000">
                          <a:alpha val="0"/>
                        </a:srgbClr>
                      </a:solidFill>
                      <a:prstDash val="solid"/>
                      <a:round/>
                      <a:headEnd len="sm" w="sm" type="none"/>
                      <a:tailEnd len="sm" w="sm" type="none"/>
                    </a:lnB>
                    <a:solidFill>
                      <a:schemeClr val="lt1"/>
                    </a:solidFill>
                  </a:tcPr>
                </a:tc>
                <a:tc>
                  <a:txBody>
                    <a:bodyPr/>
                    <a:lstStyle/>
                    <a:p>
                      <a:pPr indent="0" lvl="0" marL="0" marR="0" rtl="0" algn="l">
                        <a:spcBef>
                          <a:spcPts val="0"/>
                        </a:spcBef>
                        <a:spcAft>
                          <a:spcPts val="0"/>
                        </a:spcAft>
                        <a:buNone/>
                      </a:pPr>
                      <a:r>
                        <a:rPr lang="en-US" sz="1000">
                          <a:solidFill>
                            <a:schemeClr val="dk1"/>
                          </a:solidFill>
                          <a:latin typeface="Arial"/>
                          <a:ea typeface="Arial"/>
                          <a:cs typeface="Arial"/>
                          <a:sym typeface="Arial"/>
                        </a:rPr>
                        <a:t>Feb 27</a:t>
                      </a:r>
                      <a:endParaRPr/>
                    </a:p>
                  </a:txBody>
                  <a:tcPr marT="45725" marB="45725" marR="45725" marL="45725">
                    <a:lnL cap="flat" cmpd="sng" w="9525">
                      <a:solidFill>
                        <a:srgbClr val="A5A5A5"/>
                      </a:solidFill>
                      <a:prstDash val="dot"/>
                      <a:round/>
                      <a:headEnd len="sm" w="sm" type="none"/>
                      <a:tailEnd len="sm" w="sm" type="none"/>
                    </a:lnL>
                    <a:lnR cap="flat" cmpd="sng" w="9525">
                      <a:solidFill>
                        <a:srgbClr val="A5A5A5"/>
                      </a:solidFill>
                      <a:prstDash val="dot"/>
                      <a:round/>
                      <a:headEnd len="sm" w="sm" type="none"/>
                      <a:tailEnd len="sm" w="sm" type="none"/>
                    </a:lnR>
                    <a:lnT cap="flat" cmpd="sng" w="9525">
                      <a:solidFill>
                        <a:srgbClr val="A5A5A5"/>
                      </a:solidFill>
                      <a:prstDash val="dot"/>
                      <a:round/>
                      <a:headEnd len="sm" w="sm" type="none"/>
                      <a:tailEnd len="sm" w="sm" type="none"/>
                    </a:lnT>
                    <a:lnB cap="flat" cmpd="sng" w="9525">
                      <a:solidFill>
                        <a:srgbClr val="000000">
                          <a:alpha val="0"/>
                        </a:srgbClr>
                      </a:solidFill>
                      <a:prstDash val="solid"/>
                      <a:round/>
                      <a:headEnd len="sm" w="sm" type="none"/>
                      <a:tailEnd len="sm" w="sm" type="none"/>
                    </a:lnB>
                    <a:solidFill>
                      <a:schemeClr val="lt1"/>
                    </a:solidFill>
                  </a:tcPr>
                </a:tc>
                <a:tc>
                  <a:txBody>
                    <a:bodyPr/>
                    <a:lstStyle/>
                    <a:p>
                      <a:pPr indent="0" lvl="0" marL="0" marR="0" rtl="0" algn="l">
                        <a:spcBef>
                          <a:spcPts val="0"/>
                        </a:spcBef>
                        <a:spcAft>
                          <a:spcPts val="0"/>
                        </a:spcAft>
                        <a:buNone/>
                      </a:pPr>
                      <a:r>
                        <a:rPr lang="en-US" sz="1000">
                          <a:solidFill>
                            <a:schemeClr val="dk1"/>
                          </a:solidFill>
                          <a:latin typeface="Arial"/>
                          <a:ea typeface="Arial"/>
                          <a:cs typeface="Arial"/>
                          <a:sym typeface="Arial"/>
                        </a:rPr>
                        <a:t>Feb 28</a:t>
                      </a:r>
                      <a:endParaRPr/>
                    </a:p>
                  </a:txBody>
                  <a:tcPr marT="45725" marB="45725" marR="45725" marL="45725">
                    <a:lnL cap="flat" cmpd="sng" w="9525">
                      <a:solidFill>
                        <a:srgbClr val="A5A5A5"/>
                      </a:solidFill>
                      <a:prstDash val="dot"/>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A5A5A5"/>
                      </a:solidFill>
                      <a:prstDash val="dot"/>
                      <a:round/>
                      <a:headEnd len="sm" w="sm" type="none"/>
                      <a:tailEnd len="sm" w="sm" type="none"/>
                    </a:lnT>
                    <a:lnB cap="flat" cmpd="sng" w="9525">
                      <a:solidFill>
                        <a:srgbClr val="000000">
                          <a:alpha val="0"/>
                        </a:srgbClr>
                      </a:solidFill>
                      <a:prstDash val="solid"/>
                      <a:round/>
                      <a:headEnd len="sm" w="sm" type="none"/>
                      <a:tailEnd len="sm" w="sm" type="none"/>
                    </a:lnB>
                    <a:solidFill>
                      <a:schemeClr val="lt1"/>
                    </a:solidFill>
                  </a:tcPr>
                </a:tc>
              </a:tr>
            </a:tbl>
          </a:graphicData>
        </a:graphic>
      </p:graphicFrame>
      <p:sp>
        <p:nvSpPr>
          <p:cNvPr id="3541" name="Google Shape;3541;p111"/>
          <p:cNvSpPr/>
          <p:nvPr/>
        </p:nvSpPr>
        <p:spPr>
          <a:xfrm>
            <a:off x="571019" y="1253688"/>
            <a:ext cx="11049962" cy="369332"/>
          </a:xfrm>
          <a:prstGeom prst="rect">
            <a:avLst/>
          </a:prstGeom>
          <a:noFill/>
          <a:ln>
            <a:noFill/>
          </a:ln>
        </p:spPr>
        <p:txBody>
          <a:bodyPr anchorCtr="0" anchor="b" bIns="0" lIns="0" spcFirstLastPara="1" rIns="0" wrap="square" tIns="0">
            <a:noAutofit/>
          </a:bodyPr>
          <a:lstStyle/>
          <a:p>
            <a:pPr indent="0" lvl="0" marL="0" marR="0" rtl="0" algn="l">
              <a:spcBef>
                <a:spcPts val="0"/>
              </a:spcBef>
              <a:spcAft>
                <a:spcPts val="0"/>
              </a:spcAft>
              <a:buNone/>
            </a:pPr>
            <a:r>
              <a:rPr lang="en-US" sz="2000">
                <a:solidFill>
                  <a:schemeClr val="accent1"/>
                </a:solidFill>
                <a:latin typeface="Arial"/>
                <a:ea typeface="Arial"/>
                <a:cs typeface="Arial"/>
                <a:sym typeface="Arial"/>
              </a:rPr>
              <a:t>Lorem ipsum dolor sit amet</a:t>
            </a:r>
            <a:endParaRPr sz="2000">
              <a:solidFill>
                <a:schemeClr val="accent1"/>
              </a:solidFill>
              <a:latin typeface="Arial"/>
              <a:ea typeface="Arial"/>
              <a:cs typeface="Arial"/>
              <a:sym typeface="Arial"/>
            </a:endParaRPr>
          </a:p>
        </p:txBody>
      </p:sp>
      <p:sp>
        <p:nvSpPr>
          <p:cNvPr id="3542" name="Google Shape;3542;p111"/>
          <p:cNvSpPr txBox="1"/>
          <p:nvPr/>
        </p:nvSpPr>
        <p:spPr>
          <a:xfrm>
            <a:off x="601498" y="3974078"/>
            <a:ext cx="2079585" cy="246221"/>
          </a:xfrm>
          <a:prstGeom prst="rect">
            <a:avLst/>
          </a:prstGeom>
          <a:solidFill>
            <a:srgbClr val="CFFFE7"/>
          </a:solidFill>
          <a:ln>
            <a:noFill/>
          </a:ln>
        </p:spPr>
        <p:txBody>
          <a:bodyPr anchorCtr="0" anchor="ctr" bIns="0" lIns="0" spcFirstLastPara="1" rIns="0" wrap="square" tIns="0">
            <a:normAutofit/>
          </a:bodyPr>
          <a:lstStyle/>
          <a:p>
            <a:pPr indent="0" lvl="1" marL="1587" marR="0" rtl="0" algn="ctr">
              <a:spcBef>
                <a:spcPts val="0"/>
              </a:spcBef>
              <a:spcAft>
                <a:spcPts val="0"/>
              </a:spcAft>
              <a:buNone/>
            </a:pPr>
            <a:r>
              <a:rPr b="0" i="0" lang="en-US" sz="800" u="none" cap="none" strike="noStrike">
                <a:solidFill>
                  <a:schemeClr val="dk1"/>
                </a:solidFill>
                <a:latin typeface="Arial"/>
                <a:ea typeface="Arial"/>
                <a:cs typeface="Arial"/>
                <a:sym typeface="Arial"/>
              </a:rPr>
              <a:t>Lorem ipsum dolor sit amet, consectetur adipiscing elit. </a:t>
            </a:r>
            <a:endParaRPr/>
          </a:p>
        </p:txBody>
      </p:sp>
      <p:sp>
        <p:nvSpPr>
          <p:cNvPr id="3543" name="Google Shape;3543;p111"/>
          <p:cNvSpPr txBox="1"/>
          <p:nvPr/>
        </p:nvSpPr>
        <p:spPr>
          <a:xfrm>
            <a:off x="9510917" y="3974078"/>
            <a:ext cx="2079585" cy="246221"/>
          </a:xfrm>
          <a:prstGeom prst="rect">
            <a:avLst/>
          </a:prstGeom>
          <a:solidFill>
            <a:srgbClr val="CFFFE7"/>
          </a:solidFill>
          <a:ln>
            <a:noFill/>
          </a:ln>
        </p:spPr>
        <p:txBody>
          <a:bodyPr anchorCtr="0" anchor="ctr" bIns="0" lIns="0" spcFirstLastPara="1" rIns="0" wrap="square" tIns="0">
            <a:normAutofit/>
          </a:bodyPr>
          <a:lstStyle/>
          <a:p>
            <a:pPr indent="0" lvl="1" marL="1587" marR="0" rtl="0" algn="ctr">
              <a:spcBef>
                <a:spcPts val="0"/>
              </a:spcBef>
              <a:spcAft>
                <a:spcPts val="0"/>
              </a:spcAft>
              <a:buNone/>
            </a:pPr>
            <a:r>
              <a:rPr b="0" i="0" lang="en-US" sz="800" u="none" cap="none" strike="noStrike">
                <a:solidFill>
                  <a:schemeClr val="dk1"/>
                </a:solidFill>
                <a:latin typeface="Arial"/>
                <a:ea typeface="Arial"/>
                <a:cs typeface="Arial"/>
                <a:sym typeface="Arial"/>
              </a:rPr>
              <a:t>Lorem ipsum dolor sit amet, consectetur adipiscing elit. </a:t>
            </a:r>
            <a:endParaRPr/>
          </a:p>
        </p:txBody>
      </p:sp>
      <p:sp>
        <p:nvSpPr>
          <p:cNvPr id="3544" name="Google Shape;3544;p111"/>
          <p:cNvSpPr txBox="1"/>
          <p:nvPr/>
        </p:nvSpPr>
        <p:spPr>
          <a:xfrm>
            <a:off x="601498" y="4251812"/>
            <a:ext cx="2079585" cy="246221"/>
          </a:xfrm>
          <a:prstGeom prst="rect">
            <a:avLst/>
          </a:prstGeom>
          <a:solidFill>
            <a:srgbClr val="CFFFE7"/>
          </a:solidFill>
          <a:ln>
            <a:noFill/>
          </a:ln>
        </p:spPr>
        <p:txBody>
          <a:bodyPr anchorCtr="0" anchor="ctr" bIns="0" lIns="0" spcFirstLastPara="1" rIns="0" wrap="square" tIns="0">
            <a:normAutofit/>
          </a:bodyPr>
          <a:lstStyle/>
          <a:p>
            <a:pPr indent="0" lvl="1" marL="1587" marR="0" rtl="0" algn="ctr">
              <a:spcBef>
                <a:spcPts val="0"/>
              </a:spcBef>
              <a:spcAft>
                <a:spcPts val="0"/>
              </a:spcAft>
              <a:buNone/>
            </a:pPr>
            <a:r>
              <a:rPr b="0" i="0" lang="en-US" sz="800" u="none" cap="none" strike="noStrike">
                <a:solidFill>
                  <a:schemeClr val="dk1"/>
                </a:solidFill>
                <a:latin typeface="Arial"/>
                <a:ea typeface="Arial"/>
                <a:cs typeface="Arial"/>
                <a:sym typeface="Arial"/>
              </a:rPr>
              <a:t>Lorem ipsum dolor sit amet, consectetur adipiscing elit. </a:t>
            </a:r>
            <a:endParaRPr/>
          </a:p>
        </p:txBody>
      </p:sp>
      <p:sp>
        <p:nvSpPr>
          <p:cNvPr id="3545" name="Google Shape;3545;p111"/>
          <p:cNvSpPr txBox="1"/>
          <p:nvPr/>
        </p:nvSpPr>
        <p:spPr>
          <a:xfrm>
            <a:off x="9510917" y="3277151"/>
            <a:ext cx="2079585" cy="246221"/>
          </a:xfrm>
          <a:prstGeom prst="rect">
            <a:avLst/>
          </a:prstGeom>
          <a:solidFill>
            <a:srgbClr val="CFFFE7"/>
          </a:solidFill>
          <a:ln>
            <a:noFill/>
          </a:ln>
        </p:spPr>
        <p:txBody>
          <a:bodyPr anchorCtr="0" anchor="ctr" bIns="0" lIns="0" spcFirstLastPara="1" rIns="0" wrap="square" tIns="0">
            <a:normAutofit/>
          </a:bodyPr>
          <a:lstStyle/>
          <a:p>
            <a:pPr indent="0" lvl="1" marL="1587" marR="0" rtl="0" algn="ctr">
              <a:spcBef>
                <a:spcPts val="0"/>
              </a:spcBef>
              <a:spcAft>
                <a:spcPts val="0"/>
              </a:spcAft>
              <a:buNone/>
            </a:pPr>
            <a:r>
              <a:rPr b="0" i="0" lang="en-US" sz="800" u="none" cap="none" strike="noStrike">
                <a:solidFill>
                  <a:schemeClr val="dk1"/>
                </a:solidFill>
                <a:latin typeface="Arial"/>
                <a:ea typeface="Arial"/>
                <a:cs typeface="Arial"/>
                <a:sym typeface="Arial"/>
              </a:rPr>
              <a:t>Lorem ipsum dolor sit amet, consectetur adipiscing elit. </a:t>
            </a:r>
            <a:endParaRPr/>
          </a:p>
        </p:txBody>
      </p:sp>
      <p:sp>
        <p:nvSpPr>
          <p:cNvPr id="3546" name="Google Shape;3546;p111"/>
          <p:cNvSpPr txBox="1"/>
          <p:nvPr/>
        </p:nvSpPr>
        <p:spPr>
          <a:xfrm>
            <a:off x="7284721" y="2481082"/>
            <a:ext cx="4305782" cy="246221"/>
          </a:xfrm>
          <a:prstGeom prst="rect">
            <a:avLst/>
          </a:prstGeom>
          <a:solidFill>
            <a:srgbClr val="CFFFE7"/>
          </a:solidFill>
          <a:ln>
            <a:noFill/>
          </a:ln>
        </p:spPr>
        <p:txBody>
          <a:bodyPr anchorCtr="0" anchor="ctr" bIns="0" lIns="0" spcFirstLastPara="1" rIns="0" wrap="square" tIns="0">
            <a:normAutofit/>
          </a:bodyPr>
          <a:lstStyle/>
          <a:p>
            <a:pPr indent="0" lvl="1" marL="1587" marR="0" rtl="0" algn="ctr">
              <a:spcBef>
                <a:spcPts val="0"/>
              </a:spcBef>
              <a:spcAft>
                <a:spcPts val="0"/>
              </a:spcAft>
              <a:buNone/>
            </a:pPr>
            <a:r>
              <a:rPr b="0" i="0" lang="en-US" sz="800" u="none" cap="none" strike="noStrike">
                <a:solidFill>
                  <a:schemeClr val="dk1"/>
                </a:solidFill>
                <a:latin typeface="Arial"/>
                <a:ea typeface="Arial"/>
                <a:cs typeface="Arial"/>
                <a:sym typeface="Arial"/>
              </a:rPr>
              <a:t>Lorem ipsum dolor sit amet, consectetur adipiscing elit. </a:t>
            </a:r>
            <a:endParaRPr/>
          </a:p>
        </p:txBody>
      </p:sp>
      <p:sp>
        <p:nvSpPr>
          <p:cNvPr id="3547" name="Google Shape;3547;p111"/>
          <p:cNvSpPr txBox="1"/>
          <p:nvPr/>
        </p:nvSpPr>
        <p:spPr>
          <a:xfrm>
            <a:off x="2819400" y="4961414"/>
            <a:ext cx="8771103" cy="246221"/>
          </a:xfrm>
          <a:prstGeom prst="rect">
            <a:avLst/>
          </a:prstGeom>
          <a:solidFill>
            <a:srgbClr val="CFFFE7"/>
          </a:solidFill>
          <a:ln>
            <a:noFill/>
          </a:ln>
        </p:spPr>
        <p:txBody>
          <a:bodyPr anchorCtr="0" anchor="ctr" bIns="0" lIns="0" spcFirstLastPara="1" rIns="0" wrap="square" tIns="0">
            <a:normAutofit/>
          </a:bodyPr>
          <a:lstStyle/>
          <a:p>
            <a:pPr indent="0" lvl="1" marL="1587" marR="0" rtl="0" algn="ctr">
              <a:spcBef>
                <a:spcPts val="0"/>
              </a:spcBef>
              <a:spcAft>
                <a:spcPts val="0"/>
              </a:spcAft>
              <a:buNone/>
            </a:pPr>
            <a:r>
              <a:rPr b="0" i="0" lang="en-US" sz="800" u="none" cap="none" strike="noStrike">
                <a:solidFill>
                  <a:schemeClr val="dk1"/>
                </a:solidFill>
                <a:latin typeface="Arial"/>
                <a:ea typeface="Arial"/>
                <a:cs typeface="Arial"/>
                <a:sym typeface="Arial"/>
              </a:rPr>
              <a:t>Lorem ipsum dolor sit amet, consectetur adipiscing elit. </a:t>
            </a:r>
            <a:endParaRPr/>
          </a:p>
        </p:txBody>
      </p:sp>
      <p:sp>
        <p:nvSpPr>
          <p:cNvPr id="3548" name="Google Shape;3548;p111"/>
          <p:cNvSpPr txBox="1"/>
          <p:nvPr/>
        </p:nvSpPr>
        <p:spPr>
          <a:xfrm>
            <a:off x="601498" y="2316184"/>
            <a:ext cx="2079585" cy="246221"/>
          </a:xfrm>
          <a:prstGeom prst="rect">
            <a:avLst/>
          </a:prstGeom>
          <a:solidFill>
            <a:srgbClr val="CFFFE7"/>
          </a:solidFill>
          <a:ln>
            <a:noFill/>
          </a:ln>
        </p:spPr>
        <p:txBody>
          <a:bodyPr anchorCtr="0" anchor="ctr" bIns="0" lIns="0" spcFirstLastPara="1" rIns="0" wrap="square" tIns="0">
            <a:normAutofit/>
          </a:bodyPr>
          <a:lstStyle/>
          <a:p>
            <a:pPr indent="0" lvl="1" marL="1587" marR="0" rtl="0" algn="ctr">
              <a:spcBef>
                <a:spcPts val="0"/>
              </a:spcBef>
              <a:spcAft>
                <a:spcPts val="0"/>
              </a:spcAft>
              <a:buNone/>
            </a:pPr>
            <a:r>
              <a:rPr b="0" i="0" lang="en-US" sz="800" u="none" cap="none" strike="noStrike">
                <a:solidFill>
                  <a:schemeClr val="dk1"/>
                </a:solidFill>
                <a:latin typeface="Arial"/>
                <a:ea typeface="Arial"/>
                <a:cs typeface="Arial"/>
                <a:sym typeface="Arial"/>
              </a:rPr>
              <a:t>Lorem ipsum dolor sit amet, consectetur adipiscing elit. </a:t>
            </a:r>
            <a:endParaRPr/>
          </a:p>
        </p:txBody>
      </p:sp>
      <p:sp>
        <p:nvSpPr>
          <p:cNvPr id="3549" name="Google Shape;3549;p111"/>
          <p:cNvSpPr txBox="1"/>
          <p:nvPr/>
        </p:nvSpPr>
        <p:spPr>
          <a:xfrm>
            <a:off x="601498" y="2593918"/>
            <a:ext cx="2079585" cy="246221"/>
          </a:xfrm>
          <a:prstGeom prst="rect">
            <a:avLst/>
          </a:prstGeom>
          <a:solidFill>
            <a:srgbClr val="CFFFE7"/>
          </a:solidFill>
          <a:ln>
            <a:noFill/>
          </a:ln>
        </p:spPr>
        <p:txBody>
          <a:bodyPr anchorCtr="0" anchor="ctr" bIns="0" lIns="0" spcFirstLastPara="1" rIns="0" wrap="square" tIns="0">
            <a:normAutofit/>
          </a:bodyPr>
          <a:lstStyle/>
          <a:p>
            <a:pPr indent="0" lvl="1" marL="1587" marR="0" rtl="0" algn="ctr">
              <a:spcBef>
                <a:spcPts val="0"/>
              </a:spcBef>
              <a:spcAft>
                <a:spcPts val="0"/>
              </a:spcAft>
              <a:buNone/>
            </a:pPr>
            <a:r>
              <a:rPr b="0" i="0" lang="en-US" sz="800" u="none" cap="none" strike="noStrike">
                <a:solidFill>
                  <a:schemeClr val="dk1"/>
                </a:solidFill>
                <a:latin typeface="Arial"/>
                <a:ea typeface="Arial"/>
                <a:cs typeface="Arial"/>
                <a:sym typeface="Arial"/>
              </a:rPr>
              <a:t>Lorem ipsum dolor sit amet, consectetur adipiscing elit. </a:t>
            </a:r>
            <a:endParaRPr/>
          </a:p>
        </p:txBody>
      </p:sp>
      <p:sp>
        <p:nvSpPr>
          <p:cNvPr id="3550" name="Google Shape;3550;p111"/>
          <p:cNvSpPr txBox="1"/>
          <p:nvPr/>
        </p:nvSpPr>
        <p:spPr>
          <a:xfrm>
            <a:off x="5056207" y="3974078"/>
            <a:ext cx="2079585" cy="246221"/>
          </a:xfrm>
          <a:prstGeom prst="rect">
            <a:avLst/>
          </a:prstGeom>
          <a:solidFill>
            <a:srgbClr val="CFFFE7"/>
          </a:solidFill>
          <a:ln>
            <a:noFill/>
          </a:ln>
        </p:spPr>
        <p:txBody>
          <a:bodyPr anchorCtr="0" anchor="ctr" bIns="0" lIns="0" spcFirstLastPara="1" rIns="0" wrap="square" tIns="0">
            <a:normAutofit/>
          </a:bodyPr>
          <a:lstStyle/>
          <a:p>
            <a:pPr indent="0" lvl="1" marL="1587" marR="0" rtl="0" algn="ctr">
              <a:spcBef>
                <a:spcPts val="0"/>
              </a:spcBef>
              <a:spcAft>
                <a:spcPts val="0"/>
              </a:spcAft>
              <a:buNone/>
            </a:pPr>
            <a:r>
              <a:rPr b="0" i="0" lang="en-US" sz="800" u="none" cap="none" strike="noStrike">
                <a:solidFill>
                  <a:schemeClr val="dk1"/>
                </a:solidFill>
                <a:latin typeface="Arial"/>
                <a:ea typeface="Arial"/>
                <a:cs typeface="Arial"/>
                <a:sym typeface="Arial"/>
              </a:rPr>
              <a:t>Lorem ipsum dolor sit amet, consectetur adipiscing elit. </a:t>
            </a:r>
            <a:endParaRPr/>
          </a:p>
        </p:txBody>
      </p:sp>
      <p:sp>
        <p:nvSpPr>
          <p:cNvPr id="3551" name="Google Shape;3551;p111"/>
          <p:cNvSpPr txBox="1"/>
          <p:nvPr/>
        </p:nvSpPr>
        <p:spPr>
          <a:xfrm>
            <a:off x="5056207" y="4251812"/>
            <a:ext cx="2079585" cy="246221"/>
          </a:xfrm>
          <a:prstGeom prst="rect">
            <a:avLst/>
          </a:prstGeom>
          <a:solidFill>
            <a:srgbClr val="CFFFE7"/>
          </a:solidFill>
          <a:ln>
            <a:noFill/>
          </a:ln>
        </p:spPr>
        <p:txBody>
          <a:bodyPr anchorCtr="0" anchor="ctr" bIns="0" lIns="0" spcFirstLastPara="1" rIns="0" wrap="square" tIns="0">
            <a:normAutofit/>
          </a:bodyPr>
          <a:lstStyle/>
          <a:p>
            <a:pPr indent="0" lvl="1" marL="1587" marR="0" rtl="0" algn="ctr">
              <a:spcBef>
                <a:spcPts val="0"/>
              </a:spcBef>
              <a:spcAft>
                <a:spcPts val="0"/>
              </a:spcAft>
              <a:buNone/>
            </a:pPr>
            <a:r>
              <a:rPr b="0" i="0" lang="en-US" sz="800" u="none" cap="none" strike="noStrike">
                <a:solidFill>
                  <a:schemeClr val="dk1"/>
                </a:solidFill>
                <a:latin typeface="Arial"/>
                <a:ea typeface="Arial"/>
                <a:cs typeface="Arial"/>
                <a:sym typeface="Arial"/>
              </a:rPr>
              <a:t>Lorem ipsum dolor sit amet, consectetur adipiscing elit. </a:t>
            </a:r>
            <a:endParaRPr/>
          </a:p>
        </p:txBody>
      </p:sp>
      <p:sp>
        <p:nvSpPr>
          <p:cNvPr id="3552" name="Google Shape;3552;p111"/>
          <p:cNvSpPr txBox="1"/>
          <p:nvPr/>
        </p:nvSpPr>
        <p:spPr>
          <a:xfrm>
            <a:off x="5056207" y="2484981"/>
            <a:ext cx="2079585" cy="246221"/>
          </a:xfrm>
          <a:prstGeom prst="rect">
            <a:avLst/>
          </a:prstGeom>
          <a:solidFill>
            <a:srgbClr val="CFFFE7"/>
          </a:solidFill>
          <a:ln>
            <a:noFill/>
          </a:ln>
        </p:spPr>
        <p:txBody>
          <a:bodyPr anchorCtr="0" anchor="ctr" bIns="0" lIns="0" spcFirstLastPara="1" rIns="0" wrap="square" tIns="0">
            <a:normAutofit/>
          </a:bodyPr>
          <a:lstStyle/>
          <a:p>
            <a:pPr indent="0" lvl="1" marL="1587" marR="0" rtl="0" algn="ctr">
              <a:spcBef>
                <a:spcPts val="0"/>
              </a:spcBef>
              <a:spcAft>
                <a:spcPts val="0"/>
              </a:spcAft>
              <a:buNone/>
            </a:pPr>
            <a:r>
              <a:rPr b="0" i="0" lang="en-US" sz="800" u="none" cap="none" strike="noStrike">
                <a:solidFill>
                  <a:schemeClr val="dk1"/>
                </a:solidFill>
                <a:latin typeface="Arial"/>
                <a:ea typeface="Arial"/>
                <a:cs typeface="Arial"/>
                <a:sym typeface="Arial"/>
              </a:rPr>
              <a:t>Lorem ipsum dolor sit amet, consectetur adipiscing elit. </a:t>
            </a:r>
            <a:endParaRPr/>
          </a:p>
        </p:txBody>
      </p:sp>
    </p:spTree>
  </p:cSld>
  <p:clrMapOvr>
    <a:masterClrMapping/>
  </p:clrMapOvr>
</p:sld>
</file>

<file path=ppt/slides/slide11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556" name="Shape 3556"/>
        <p:cNvGrpSpPr/>
        <p:nvPr/>
      </p:nvGrpSpPr>
      <p:grpSpPr>
        <a:xfrm>
          <a:off x="0" y="0"/>
          <a:ext cx="0" cy="0"/>
          <a:chOff x="0" y="0"/>
          <a:chExt cx="0" cy="0"/>
        </a:xfrm>
      </p:grpSpPr>
      <p:sp>
        <p:nvSpPr>
          <p:cNvPr id="3557" name="Google Shape;3557;p112"/>
          <p:cNvSpPr txBox="1"/>
          <p:nvPr>
            <p:ph type="title"/>
          </p:nvPr>
        </p:nvSpPr>
        <p:spPr>
          <a:xfrm>
            <a:off x="571018" y="365126"/>
            <a:ext cx="11049964" cy="578772"/>
          </a:xfrm>
          <a:prstGeom prst="rect">
            <a:avLst/>
          </a:prstGeom>
          <a:noFill/>
          <a:ln>
            <a:noFill/>
          </a:ln>
        </p:spPr>
        <p:txBody>
          <a:bodyPr anchorCtr="0" anchor="b" bIns="0" lIns="0" spcFirstLastPara="1" rIns="0" wrap="square" tIns="0">
            <a:normAutofit/>
          </a:bodyPr>
          <a:lstStyle/>
          <a:p>
            <a:pPr indent="0" lvl="0" marL="0" rtl="0" algn="l">
              <a:lnSpc>
                <a:spcPct val="90000"/>
              </a:lnSpc>
              <a:spcBef>
                <a:spcPts val="0"/>
              </a:spcBef>
              <a:spcAft>
                <a:spcPts val="0"/>
              </a:spcAft>
              <a:buClr>
                <a:schemeClr val="accent1"/>
              </a:buClr>
              <a:buSzPts val="2800"/>
              <a:buFont typeface="Arial"/>
              <a:buNone/>
            </a:pPr>
            <a:r>
              <a:rPr lang="en-US" sz="2800"/>
              <a:t>Basic Gantt Chart Slide</a:t>
            </a:r>
            <a:endParaRPr/>
          </a:p>
        </p:txBody>
      </p:sp>
      <p:sp>
        <p:nvSpPr>
          <p:cNvPr id="3558" name="Google Shape;3558;p112"/>
          <p:cNvSpPr txBox="1"/>
          <p:nvPr>
            <p:ph idx="12" type="sldNum"/>
          </p:nvPr>
        </p:nvSpPr>
        <p:spPr>
          <a:xfrm>
            <a:off x="10690860" y="6349068"/>
            <a:ext cx="963882" cy="251764"/>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cxnSp>
        <p:nvCxnSpPr>
          <p:cNvPr id="3559" name="Google Shape;3559;p112"/>
          <p:cNvCxnSpPr/>
          <p:nvPr/>
        </p:nvCxnSpPr>
        <p:spPr>
          <a:xfrm>
            <a:off x="4211312" y="2030483"/>
            <a:ext cx="7352038" cy="0"/>
          </a:xfrm>
          <a:prstGeom prst="straightConnector1">
            <a:avLst/>
          </a:prstGeom>
          <a:noFill/>
          <a:ln cap="flat" cmpd="sng" w="28575">
            <a:solidFill>
              <a:srgbClr val="7F7F7F"/>
            </a:solidFill>
            <a:prstDash val="solid"/>
            <a:miter lim="8000"/>
            <a:headEnd len="med" w="med" type="oval"/>
            <a:tailEnd len="sm" w="sm" type="none"/>
          </a:ln>
        </p:spPr>
      </p:cxnSp>
      <p:sp>
        <p:nvSpPr>
          <p:cNvPr id="3560" name="Google Shape;3560;p112"/>
          <p:cNvSpPr txBox="1"/>
          <p:nvPr/>
        </p:nvSpPr>
        <p:spPr>
          <a:xfrm>
            <a:off x="3995967" y="1688620"/>
            <a:ext cx="397545" cy="215444"/>
          </a:xfrm>
          <a:prstGeom prst="rect">
            <a:avLst/>
          </a:prstGeom>
          <a:noFill/>
          <a:ln>
            <a:noFill/>
          </a:ln>
        </p:spPr>
        <p:txBody>
          <a:bodyPr anchorCtr="0" anchor="ctr" bIns="0" lIns="0" spcFirstLastPara="1" rIns="0" wrap="square" tIns="0">
            <a:spAutoFit/>
          </a:bodyPr>
          <a:lstStyle/>
          <a:p>
            <a:pPr indent="0" lvl="0" marL="0" marR="0" rtl="0" algn="ctr">
              <a:spcBef>
                <a:spcPts val="0"/>
              </a:spcBef>
              <a:spcAft>
                <a:spcPts val="0"/>
              </a:spcAft>
              <a:buNone/>
            </a:pPr>
            <a:r>
              <a:rPr lang="en-US" sz="1400">
                <a:solidFill>
                  <a:schemeClr val="dk1"/>
                </a:solidFill>
                <a:latin typeface="Arial"/>
                <a:ea typeface="Arial"/>
                <a:cs typeface="Arial"/>
                <a:sym typeface="Arial"/>
              </a:rPr>
              <a:t>2022</a:t>
            </a:r>
            <a:endParaRPr/>
          </a:p>
        </p:txBody>
      </p:sp>
      <p:sp>
        <p:nvSpPr>
          <p:cNvPr id="3561" name="Google Shape;3561;p112"/>
          <p:cNvSpPr txBox="1"/>
          <p:nvPr/>
        </p:nvSpPr>
        <p:spPr>
          <a:xfrm>
            <a:off x="6855991" y="1688620"/>
            <a:ext cx="397545" cy="215444"/>
          </a:xfrm>
          <a:prstGeom prst="rect">
            <a:avLst/>
          </a:prstGeom>
          <a:noFill/>
          <a:ln>
            <a:noFill/>
          </a:ln>
        </p:spPr>
        <p:txBody>
          <a:bodyPr anchorCtr="0" anchor="ctr" bIns="0" lIns="0" spcFirstLastPara="1" rIns="0" wrap="square" tIns="0">
            <a:spAutoFit/>
          </a:bodyPr>
          <a:lstStyle/>
          <a:p>
            <a:pPr indent="0" lvl="0" marL="0" marR="0" rtl="0" algn="ctr">
              <a:spcBef>
                <a:spcPts val="0"/>
              </a:spcBef>
              <a:spcAft>
                <a:spcPts val="0"/>
              </a:spcAft>
              <a:buNone/>
            </a:pPr>
            <a:r>
              <a:rPr lang="en-US" sz="1400">
                <a:solidFill>
                  <a:schemeClr val="dk1"/>
                </a:solidFill>
                <a:latin typeface="Arial"/>
                <a:ea typeface="Arial"/>
                <a:cs typeface="Arial"/>
                <a:sym typeface="Arial"/>
              </a:rPr>
              <a:t>2023</a:t>
            </a:r>
            <a:endParaRPr/>
          </a:p>
        </p:txBody>
      </p:sp>
      <p:sp>
        <p:nvSpPr>
          <p:cNvPr id="3562" name="Google Shape;3562;p112"/>
          <p:cNvSpPr txBox="1"/>
          <p:nvPr/>
        </p:nvSpPr>
        <p:spPr>
          <a:xfrm>
            <a:off x="9744356" y="1688620"/>
            <a:ext cx="397545" cy="215444"/>
          </a:xfrm>
          <a:prstGeom prst="rect">
            <a:avLst/>
          </a:prstGeom>
          <a:noFill/>
          <a:ln>
            <a:noFill/>
          </a:ln>
        </p:spPr>
        <p:txBody>
          <a:bodyPr anchorCtr="0" anchor="ctr" bIns="0" lIns="0" spcFirstLastPara="1" rIns="0" wrap="square" tIns="0">
            <a:spAutoFit/>
          </a:bodyPr>
          <a:lstStyle/>
          <a:p>
            <a:pPr indent="0" lvl="0" marL="0" marR="0" rtl="0" algn="ctr">
              <a:spcBef>
                <a:spcPts val="0"/>
              </a:spcBef>
              <a:spcAft>
                <a:spcPts val="0"/>
              </a:spcAft>
              <a:buNone/>
            </a:pPr>
            <a:r>
              <a:rPr lang="en-US" sz="1400">
                <a:solidFill>
                  <a:schemeClr val="dk1"/>
                </a:solidFill>
                <a:latin typeface="Arial"/>
                <a:ea typeface="Arial"/>
                <a:cs typeface="Arial"/>
                <a:sym typeface="Arial"/>
              </a:rPr>
              <a:t>2024</a:t>
            </a:r>
            <a:endParaRPr/>
          </a:p>
        </p:txBody>
      </p:sp>
      <p:sp>
        <p:nvSpPr>
          <p:cNvPr id="3563" name="Google Shape;3563;p112"/>
          <p:cNvSpPr/>
          <p:nvPr/>
        </p:nvSpPr>
        <p:spPr>
          <a:xfrm>
            <a:off x="4102868" y="1954185"/>
            <a:ext cx="183743" cy="152597"/>
          </a:xfrm>
          <a:prstGeom prst="ellipse">
            <a:avLst/>
          </a:prstGeom>
          <a:solidFill>
            <a:srgbClr val="29BA74"/>
          </a:solidFill>
          <a:ln cap="rnd" cmpd="sng" w="9525">
            <a:solidFill>
              <a:srgbClr val="29BA74"/>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ctr">
              <a:lnSpc>
                <a:spcPct val="90000"/>
              </a:lnSpc>
              <a:spcBef>
                <a:spcPts val="0"/>
              </a:spcBef>
              <a:spcAft>
                <a:spcPts val="0"/>
              </a:spcAft>
              <a:buNone/>
            </a:pPr>
            <a:r>
              <a:t/>
            </a:r>
            <a:endParaRPr sz="1200">
              <a:solidFill>
                <a:srgbClr val="FFFFFF"/>
              </a:solidFill>
              <a:latin typeface="Arial"/>
              <a:ea typeface="Arial"/>
              <a:cs typeface="Arial"/>
              <a:sym typeface="Arial"/>
            </a:endParaRPr>
          </a:p>
        </p:txBody>
      </p:sp>
      <p:sp>
        <p:nvSpPr>
          <p:cNvPr id="3564" name="Google Shape;3564;p112"/>
          <p:cNvSpPr/>
          <p:nvPr/>
        </p:nvSpPr>
        <p:spPr>
          <a:xfrm>
            <a:off x="6962891" y="1954185"/>
            <a:ext cx="183743" cy="152597"/>
          </a:xfrm>
          <a:prstGeom prst="ellipse">
            <a:avLst/>
          </a:prstGeom>
          <a:solidFill>
            <a:srgbClr val="29BA74"/>
          </a:solidFill>
          <a:ln cap="rnd" cmpd="sng" w="9525">
            <a:solidFill>
              <a:srgbClr val="29BA74"/>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ctr">
              <a:lnSpc>
                <a:spcPct val="90000"/>
              </a:lnSpc>
              <a:spcBef>
                <a:spcPts val="0"/>
              </a:spcBef>
              <a:spcAft>
                <a:spcPts val="0"/>
              </a:spcAft>
              <a:buNone/>
            </a:pPr>
            <a:r>
              <a:t/>
            </a:r>
            <a:endParaRPr sz="1200">
              <a:solidFill>
                <a:srgbClr val="FFFFFF"/>
              </a:solidFill>
              <a:latin typeface="Arial"/>
              <a:ea typeface="Arial"/>
              <a:cs typeface="Arial"/>
              <a:sym typeface="Arial"/>
            </a:endParaRPr>
          </a:p>
        </p:txBody>
      </p:sp>
      <p:sp>
        <p:nvSpPr>
          <p:cNvPr id="3565" name="Google Shape;3565;p112"/>
          <p:cNvSpPr/>
          <p:nvPr/>
        </p:nvSpPr>
        <p:spPr>
          <a:xfrm>
            <a:off x="9851257" y="1954185"/>
            <a:ext cx="183743" cy="152597"/>
          </a:xfrm>
          <a:prstGeom prst="ellipse">
            <a:avLst/>
          </a:prstGeom>
          <a:solidFill>
            <a:srgbClr val="29BA74"/>
          </a:solidFill>
          <a:ln cap="rnd" cmpd="sng" w="9525">
            <a:solidFill>
              <a:srgbClr val="29BA74"/>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ctr">
              <a:lnSpc>
                <a:spcPct val="90000"/>
              </a:lnSpc>
              <a:spcBef>
                <a:spcPts val="0"/>
              </a:spcBef>
              <a:spcAft>
                <a:spcPts val="0"/>
              </a:spcAft>
              <a:buNone/>
            </a:pPr>
            <a:r>
              <a:t/>
            </a:r>
            <a:endParaRPr sz="1200">
              <a:solidFill>
                <a:srgbClr val="FFFFFF"/>
              </a:solidFill>
              <a:latin typeface="Arial"/>
              <a:ea typeface="Arial"/>
              <a:cs typeface="Arial"/>
              <a:sym typeface="Arial"/>
            </a:endParaRPr>
          </a:p>
        </p:txBody>
      </p:sp>
      <p:sp>
        <p:nvSpPr>
          <p:cNvPr id="3566" name="Google Shape;3566;p112"/>
          <p:cNvSpPr/>
          <p:nvPr/>
        </p:nvSpPr>
        <p:spPr>
          <a:xfrm>
            <a:off x="4869424" y="1980055"/>
            <a:ext cx="115009" cy="95514"/>
          </a:xfrm>
          <a:prstGeom prst="ellipse">
            <a:avLst/>
          </a:prstGeom>
          <a:solidFill>
            <a:srgbClr val="9A9A9A"/>
          </a:solidFill>
          <a:ln>
            <a:noFill/>
          </a:ln>
        </p:spPr>
        <p:txBody>
          <a:bodyPr anchorCtr="0" anchor="ctr" bIns="45700" lIns="91425" spcFirstLastPara="1" rIns="91425" wrap="square" tIns="45700">
            <a:noAutofit/>
          </a:bodyPr>
          <a:lstStyle/>
          <a:p>
            <a:pPr indent="0" lvl="0" marL="0" marR="0" rtl="0" algn="ctr">
              <a:lnSpc>
                <a:spcPct val="90000"/>
              </a:lnSpc>
              <a:spcBef>
                <a:spcPts val="0"/>
              </a:spcBef>
              <a:spcAft>
                <a:spcPts val="0"/>
              </a:spcAft>
              <a:buNone/>
            </a:pPr>
            <a:r>
              <a:t/>
            </a:r>
            <a:endParaRPr sz="1200">
              <a:solidFill>
                <a:srgbClr val="FFFFFF"/>
              </a:solidFill>
              <a:latin typeface="Arial"/>
              <a:ea typeface="Arial"/>
              <a:cs typeface="Arial"/>
              <a:sym typeface="Arial"/>
            </a:endParaRPr>
          </a:p>
        </p:txBody>
      </p:sp>
      <p:sp>
        <p:nvSpPr>
          <p:cNvPr id="3567" name="Google Shape;3567;p112"/>
          <p:cNvSpPr/>
          <p:nvPr/>
        </p:nvSpPr>
        <p:spPr>
          <a:xfrm>
            <a:off x="5567246" y="1980055"/>
            <a:ext cx="115009" cy="95514"/>
          </a:xfrm>
          <a:prstGeom prst="ellipse">
            <a:avLst/>
          </a:prstGeom>
          <a:solidFill>
            <a:srgbClr val="9A9A9A"/>
          </a:solidFill>
          <a:ln>
            <a:noFill/>
          </a:ln>
        </p:spPr>
        <p:txBody>
          <a:bodyPr anchorCtr="0" anchor="ctr" bIns="45700" lIns="91425" spcFirstLastPara="1" rIns="91425" wrap="square" tIns="45700">
            <a:noAutofit/>
          </a:bodyPr>
          <a:lstStyle/>
          <a:p>
            <a:pPr indent="0" lvl="0" marL="0" marR="0" rtl="0" algn="ctr">
              <a:lnSpc>
                <a:spcPct val="90000"/>
              </a:lnSpc>
              <a:spcBef>
                <a:spcPts val="0"/>
              </a:spcBef>
              <a:spcAft>
                <a:spcPts val="0"/>
              </a:spcAft>
              <a:buNone/>
            </a:pPr>
            <a:r>
              <a:t/>
            </a:r>
            <a:endParaRPr sz="1200">
              <a:solidFill>
                <a:srgbClr val="FFFFFF"/>
              </a:solidFill>
              <a:latin typeface="Arial"/>
              <a:ea typeface="Arial"/>
              <a:cs typeface="Arial"/>
              <a:sym typeface="Arial"/>
            </a:endParaRPr>
          </a:p>
        </p:txBody>
      </p:sp>
      <p:sp>
        <p:nvSpPr>
          <p:cNvPr id="3568" name="Google Shape;3568;p112"/>
          <p:cNvSpPr/>
          <p:nvPr/>
        </p:nvSpPr>
        <p:spPr>
          <a:xfrm>
            <a:off x="6265068" y="1980055"/>
            <a:ext cx="115009" cy="95514"/>
          </a:xfrm>
          <a:prstGeom prst="ellipse">
            <a:avLst/>
          </a:prstGeom>
          <a:solidFill>
            <a:srgbClr val="9A9A9A"/>
          </a:solidFill>
          <a:ln>
            <a:noFill/>
          </a:ln>
        </p:spPr>
        <p:txBody>
          <a:bodyPr anchorCtr="0" anchor="ctr" bIns="45700" lIns="91425" spcFirstLastPara="1" rIns="91425" wrap="square" tIns="45700">
            <a:noAutofit/>
          </a:bodyPr>
          <a:lstStyle/>
          <a:p>
            <a:pPr indent="0" lvl="0" marL="0" marR="0" rtl="0" algn="ctr">
              <a:lnSpc>
                <a:spcPct val="90000"/>
              </a:lnSpc>
              <a:spcBef>
                <a:spcPts val="0"/>
              </a:spcBef>
              <a:spcAft>
                <a:spcPts val="0"/>
              </a:spcAft>
              <a:buNone/>
            </a:pPr>
            <a:r>
              <a:t/>
            </a:r>
            <a:endParaRPr sz="1200">
              <a:solidFill>
                <a:srgbClr val="FFFFFF"/>
              </a:solidFill>
              <a:latin typeface="Arial"/>
              <a:ea typeface="Arial"/>
              <a:cs typeface="Arial"/>
              <a:sym typeface="Arial"/>
            </a:endParaRPr>
          </a:p>
        </p:txBody>
      </p:sp>
      <p:sp>
        <p:nvSpPr>
          <p:cNvPr id="3569" name="Google Shape;3569;p112"/>
          <p:cNvSpPr/>
          <p:nvPr/>
        </p:nvSpPr>
        <p:spPr>
          <a:xfrm>
            <a:off x="7736533" y="1980055"/>
            <a:ext cx="115009" cy="95514"/>
          </a:xfrm>
          <a:prstGeom prst="ellipse">
            <a:avLst/>
          </a:prstGeom>
          <a:solidFill>
            <a:srgbClr val="9A9A9A"/>
          </a:solidFill>
          <a:ln>
            <a:noFill/>
          </a:ln>
        </p:spPr>
        <p:txBody>
          <a:bodyPr anchorCtr="0" anchor="ctr" bIns="45700" lIns="91425" spcFirstLastPara="1" rIns="91425" wrap="square" tIns="45700">
            <a:noAutofit/>
          </a:bodyPr>
          <a:lstStyle/>
          <a:p>
            <a:pPr indent="0" lvl="0" marL="0" marR="0" rtl="0" algn="ctr">
              <a:lnSpc>
                <a:spcPct val="90000"/>
              </a:lnSpc>
              <a:spcBef>
                <a:spcPts val="0"/>
              </a:spcBef>
              <a:spcAft>
                <a:spcPts val="0"/>
              </a:spcAft>
              <a:buNone/>
            </a:pPr>
            <a:r>
              <a:t/>
            </a:r>
            <a:endParaRPr sz="1200">
              <a:solidFill>
                <a:srgbClr val="FFFFFF"/>
              </a:solidFill>
              <a:latin typeface="Arial"/>
              <a:ea typeface="Arial"/>
              <a:cs typeface="Arial"/>
              <a:sym typeface="Arial"/>
            </a:endParaRPr>
          </a:p>
        </p:txBody>
      </p:sp>
      <p:sp>
        <p:nvSpPr>
          <p:cNvPr id="3570" name="Google Shape;3570;p112"/>
          <p:cNvSpPr/>
          <p:nvPr/>
        </p:nvSpPr>
        <p:spPr>
          <a:xfrm>
            <a:off x="8441441" y="1980055"/>
            <a:ext cx="115009" cy="95514"/>
          </a:xfrm>
          <a:prstGeom prst="ellipse">
            <a:avLst/>
          </a:prstGeom>
          <a:solidFill>
            <a:srgbClr val="9A9A9A"/>
          </a:solidFill>
          <a:ln>
            <a:noFill/>
          </a:ln>
        </p:spPr>
        <p:txBody>
          <a:bodyPr anchorCtr="0" anchor="ctr" bIns="45700" lIns="91425" spcFirstLastPara="1" rIns="91425" wrap="square" tIns="45700">
            <a:noAutofit/>
          </a:bodyPr>
          <a:lstStyle/>
          <a:p>
            <a:pPr indent="0" lvl="0" marL="0" marR="0" rtl="0" algn="ctr">
              <a:lnSpc>
                <a:spcPct val="90000"/>
              </a:lnSpc>
              <a:spcBef>
                <a:spcPts val="0"/>
              </a:spcBef>
              <a:spcAft>
                <a:spcPts val="0"/>
              </a:spcAft>
              <a:buNone/>
            </a:pPr>
            <a:r>
              <a:t/>
            </a:r>
            <a:endParaRPr sz="1200">
              <a:solidFill>
                <a:srgbClr val="FFFFFF"/>
              </a:solidFill>
              <a:latin typeface="Arial"/>
              <a:ea typeface="Arial"/>
              <a:cs typeface="Arial"/>
              <a:sym typeface="Arial"/>
            </a:endParaRPr>
          </a:p>
        </p:txBody>
      </p:sp>
      <p:sp>
        <p:nvSpPr>
          <p:cNvPr id="3571" name="Google Shape;3571;p112"/>
          <p:cNvSpPr/>
          <p:nvPr/>
        </p:nvSpPr>
        <p:spPr>
          <a:xfrm>
            <a:off x="9146349" y="1980055"/>
            <a:ext cx="115009" cy="95514"/>
          </a:xfrm>
          <a:prstGeom prst="ellipse">
            <a:avLst/>
          </a:prstGeom>
          <a:solidFill>
            <a:srgbClr val="9A9A9A"/>
          </a:solidFill>
          <a:ln>
            <a:noFill/>
          </a:ln>
        </p:spPr>
        <p:txBody>
          <a:bodyPr anchorCtr="0" anchor="ctr" bIns="45700" lIns="91425" spcFirstLastPara="1" rIns="91425" wrap="square" tIns="45700">
            <a:noAutofit/>
          </a:bodyPr>
          <a:lstStyle/>
          <a:p>
            <a:pPr indent="0" lvl="0" marL="0" marR="0" rtl="0" algn="ctr">
              <a:lnSpc>
                <a:spcPct val="90000"/>
              </a:lnSpc>
              <a:spcBef>
                <a:spcPts val="0"/>
              </a:spcBef>
              <a:spcAft>
                <a:spcPts val="0"/>
              </a:spcAft>
              <a:buNone/>
            </a:pPr>
            <a:r>
              <a:t/>
            </a:r>
            <a:endParaRPr sz="1200">
              <a:solidFill>
                <a:srgbClr val="FFFFFF"/>
              </a:solidFill>
              <a:latin typeface="Arial"/>
              <a:ea typeface="Arial"/>
              <a:cs typeface="Arial"/>
              <a:sym typeface="Arial"/>
            </a:endParaRPr>
          </a:p>
        </p:txBody>
      </p:sp>
      <p:cxnSp>
        <p:nvCxnSpPr>
          <p:cNvPr id="3572" name="Google Shape;3572;p112"/>
          <p:cNvCxnSpPr/>
          <p:nvPr/>
        </p:nvCxnSpPr>
        <p:spPr>
          <a:xfrm>
            <a:off x="8495320" y="2075568"/>
            <a:ext cx="0" cy="4145277"/>
          </a:xfrm>
          <a:prstGeom prst="straightConnector1">
            <a:avLst/>
          </a:prstGeom>
          <a:noFill/>
          <a:ln cap="rnd" cmpd="sng" w="9525">
            <a:solidFill>
              <a:srgbClr val="E71C57"/>
            </a:solidFill>
            <a:prstDash val="solid"/>
            <a:round/>
            <a:headEnd len="sm" w="sm" type="none"/>
            <a:tailEnd len="sm" w="sm" type="none"/>
          </a:ln>
        </p:spPr>
      </p:cxnSp>
      <p:sp>
        <p:nvSpPr>
          <p:cNvPr id="3573" name="Google Shape;3573;p112"/>
          <p:cNvSpPr/>
          <p:nvPr/>
        </p:nvSpPr>
        <p:spPr>
          <a:xfrm>
            <a:off x="10630199" y="1980055"/>
            <a:ext cx="115009" cy="95514"/>
          </a:xfrm>
          <a:prstGeom prst="ellipse">
            <a:avLst/>
          </a:prstGeom>
          <a:solidFill>
            <a:srgbClr val="9A9A9A"/>
          </a:solidFill>
          <a:ln>
            <a:noFill/>
          </a:ln>
        </p:spPr>
        <p:txBody>
          <a:bodyPr anchorCtr="0" anchor="ctr" bIns="45700" lIns="91425" spcFirstLastPara="1" rIns="91425" wrap="square" tIns="45700">
            <a:noAutofit/>
          </a:bodyPr>
          <a:lstStyle/>
          <a:p>
            <a:pPr indent="0" lvl="0" marL="0" marR="0" rtl="0" algn="ctr">
              <a:lnSpc>
                <a:spcPct val="90000"/>
              </a:lnSpc>
              <a:spcBef>
                <a:spcPts val="0"/>
              </a:spcBef>
              <a:spcAft>
                <a:spcPts val="0"/>
              </a:spcAft>
              <a:buNone/>
            </a:pPr>
            <a:r>
              <a:t/>
            </a:r>
            <a:endParaRPr sz="1200">
              <a:solidFill>
                <a:srgbClr val="FFFFFF"/>
              </a:solidFill>
              <a:latin typeface="Arial"/>
              <a:ea typeface="Arial"/>
              <a:cs typeface="Arial"/>
              <a:sym typeface="Arial"/>
            </a:endParaRPr>
          </a:p>
        </p:txBody>
      </p:sp>
      <p:sp>
        <p:nvSpPr>
          <p:cNvPr id="3574" name="Google Shape;3574;p112"/>
          <p:cNvSpPr/>
          <p:nvPr/>
        </p:nvSpPr>
        <p:spPr>
          <a:xfrm>
            <a:off x="11335107" y="1980055"/>
            <a:ext cx="115009" cy="95514"/>
          </a:xfrm>
          <a:prstGeom prst="ellipse">
            <a:avLst/>
          </a:prstGeom>
          <a:solidFill>
            <a:srgbClr val="9A9A9A"/>
          </a:solidFill>
          <a:ln>
            <a:noFill/>
          </a:ln>
        </p:spPr>
        <p:txBody>
          <a:bodyPr anchorCtr="0" anchor="ctr" bIns="45700" lIns="91425" spcFirstLastPara="1" rIns="91425" wrap="square" tIns="45700">
            <a:noAutofit/>
          </a:bodyPr>
          <a:lstStyle/>
          <a:p>
            <a:pPr indent="0" lvl="0" marL="0" marR="0" rtl="0" algn="ctr">
              <a:lnSpc>
                <a:spcPct val="90000"/>
              </a:lnSpc>
              <a:spcBef>
                <a:spcPts val="0"/>
              </a:spcBef>
              <a:spcAft>
                <a:spcPts val="0"/>
              </a:spcAft>
              <a:buNone/>
            </a:pPr>
            <a:r>
              <a:t/>
            </a:r>
            <a:endParaRPr sz="1200">
              <a:solidFill>
                <a:srgbClr val="FFFFFF"/>
              </a:solidFill>
              <a:latin typeface="Arial"/>
              <a:ea typeface="Arial"/>
              <a:cs typeface="Arial"/>
              <a:sym typeface="Arial"/>
            </a:endParaRPr>
          </a:p>
        </p:txBody>
      </p:sp>
      <p:cxnSp>
        <p:nvCxnSpPr>
          <p:cNvPr id="3575" name="Google Shape;3575;p112"/>
          <p:cNvCxnSpPr/>
          <p:nvPr/>
        </p:nvCxnSpPr>
        <p:spPr>
          <a:xfrm>
            <a:off x="4102868" y="2703965"/>
            <a:ext cx="7460482" cy="0"/>
          </a:xfrm>
          <a:prstGeom prst="straightConnector1">
            <a:avLst/>
          </a:prstGeom>
          <a:noFill/>
          <a:ln cap="rnd" cmpd="sng" w="9525">
            <a:solidFill>
              <a:srgbClr val="D8D8D8"/>
            </a:solidFill>
            <a:prstDash val="solid"/>
            <a:round/>
            <a:headEnd len="sm" w="sm" type="none"/>
            <a:tailEnd len="sm" w="sm" type="none"/>
          </a:ln>
        </p:spPr>
      </p:cxnSp>
      <p:cxnSp>
        <p:nvCxnSpPr>
          <p:cNvPr id="3576" name="Google Shape;3576;p112"/>
          <p:cNvCxnSpPr/>
          <p:nvPr/>
        </p:nvCxnSpPr>
        <p:spPr>
          <a:xfrm>
            <a:off x="4102868" y="2920418"/>
            <a:ext cx="7460482" cy="0"/>
          </a:xfrm>
          <a:prstGeom prst="straightConnector1">
            <a:avLst/>
          </a:prstGeom>
          <a:noFill/>
          <a:ln cap="rnd" cmpd="sng" w="9525">
            <a:solidFill>
              <a:srgbClr val="D8D8D8"/>
            </a:solidFill>
            <a:prstDash val="solid"/>
            <a:round/>
            <a:headEnd len="sm" w="sm" type="none"/>
            <a:tailEnd len="sm" w="sm" type="none"/>
          </a:ln>
        </p:spPr>
      </p:cxnSp>
      <p:cxnSp>
        <p:nvCxnSpPr>
          <p:cNvPr id="3577" name="Google Shape;3577;p112"/>
          <p:cNvCxnSpPr/>
          <p:nvPr/>
        </p:nvCxnSpPr>
        <p:spPr>
          <a:xfrm>
            <a:off x="4102868" y="3136870"/>
            <a:ext cx="7460482" cy="0"/>
          </a:xfrm>
          <a:prstGeom prst="straightConnector1">
            <a:avLst/>
          </a:prstGeom>
          <a:noFill/>
          <a:ln cap="rnd" cmpd="sng" w="9525">
            <a:solidFill>
              <a:srgbClr val="D8D8D8"/>
            </a:solidFill>
            <a:prstDash val="solid"/>
            <a:round/>
            <a:headEnd len="sm" w="sm" type="none"/>
            <a:tailEnd len="sm" w="sm" type="none"/>
          </a:ln>
        </p:spPr>
      </p:cxnSp>
      <p:cxnSp>
        <p:nvCxnSpPr>
          <p:cNvPr id="3578" name="Google Shape;3578;p112"/>
          <p:cNvCxnSpPr/>
          <p:nvPr/>
        </p:nvCxnSpPr>
        <p:spPr>
          <a:xfrm>
            <a:off x="4102868" y="3389297"/>
            <a:ext cx="7460482" cy="0"/>
          </a:xfrm>
          <a:prstGeom prst="straightConnector1">
            <a:avLst/>
          </a:prstGeom>
          <a:noFill/>
          <a:ln cap="rnd" cmpd="sng" w="9525">
            <a:solidFill>
              <a:srgbClr val="D8D8D8"/>
            </a:solidFill>
            <a:prstDash val="solid"/>
            <a:round/>
            <a:headEnd len="sm" w="sm" type="none"/>
            <a:tailEnd len="sm" w="sm" type="none"/>
          </a:ln>
        </p:spPr>
      </p:cxnSp>
      <p:cxnSp>
        <p:nvCxnSpPr>
          <p:cNvPr id="3579" name="Google Shape;3579;p112"/>
          <p:cNvCxnSpPr/>
          <p:nvPr/>
        </p:nvCxnSpPr>
        <p:spPr>
          <a:xfrm>
            <a:off x="4102868" y="3604901"/>
            <a:ext cx="7460482" cy="0"/>
          </a:xfrm>
          <a:prstGeom prst="straightConnector1">
            <a:avLst/>
          </a:prstGeom>
          <a:noFill/>
          <a:ln cap="rnd" cmpd="sng" w="9525">
            <a:solidFill>
              <a:srgbClr val="D8D8D8"/>
            </a:solidFill>
            <a:prstDash val="solid"/>
            <a:round/>
            <a:headEnd len="sm" w="sm" type="none"/>
            <a:tailEnd len="sm" w="sm" type="none"/>
          </a:ln>
        </p:spPr>
      </p:cxnSp>
      <p:cxnSp>
        <p:nvCxnSpPr>
          <p:cNvPr id="3580" name="Google Shape;3580;p112"/>
          <p:cNvCxnSpPr/>
          <p:nvPr/>
        </p:nvCxnSpPr>
        <p:spPr>
          <a:xfrm>
            <a:off x="4102868" y="3821256"/>
            <a:ext cx="7460482" cy="0"/>
          </a:xfrm>
          <a:prstGeom prst="straightConnector1">
            <a:avLst/>
          </a:prstGeom>
          <a:noFill/>
          <a:ln cap="rnd" cmpd="sng" w="9525">
            <a:solidFill>
              <a:srgbClr val="D8D8D8"/>
            </a:solidFill>
            <a:prstDash val="solid"/>
            <a:round/>
            <a:headEnd len="sm" w="sm" type="none"/>
            <a:tailEnd len="sm" w="sm" type="none"/>
          </a:ln>
        </p:spPr>
      </p:cxnSp>
      <p:cxnSp>
        <p:nvCxnSpPr>
          <p:cNvPr id="3581" name="Google Shape;3581;p112"/>
          <p:cNvCxnSpPr/>
          <p:nvPr/>
        </p:nvCxnSpPr>
        <p:spPr>
          <a:xfrm>
            <a:off x="4102868" y="4081723"/>
            <a:ext cx="7460482" cy="0"/>
          </a:xfrm>
          <a:prstGeom prst="straightConnector1">
            <a:avLst/>
          </a:prstGeom>
          <a:noFill/>
          <a:ln cap="rnd" cmpd="sng" w="9525">
            <a:solidFill>
              <a:srgbClr val="D8D8D8"/>
            </a:solidFill>
            <a:prstDash val="solid"/>
            <a:round/>
            <a:headEnd len="sm" w="sm" type="none"/>
            <a:tailEnd len="sm" w="sm" type="none"/>
          </a:ln>
        </p:spPr>
      </p:cxnSp>
      <p:cxnSp>
        <p:nvCxnSpPr>
          <p:cNvPr id="3582" name="Google Shape;3582;p112"/>
          <p:cNvCxnSpPr/>
          <p:nvPr/>
        </p:nvCxnSpPr>
        <p:spPr>
          <a:xfrm>
            <a:off x="4102868" y="4290460"/>
            <a:ext cx="7460482" cy="0"/>
          </a:xfrm>
          <a:prstGeom prst="straightConnector1">
            <a:avLst/>
          </a:prstGeom>
          <a:noFill/>
          <a:ln cap="rnd" cmpd="sng" w="9525">
            <a:solidFill>
              <a:srgbClr val="D8D8D8"/>
            </a:solidFill>
            <a:prstDash val="solid"/>
            <a:round/>
            <a:headEnd len="sm" w="sm" type="none"/>
            <a:tailEnd len="sm" w="sm" type="none"/>
          </a:ln>
        </p:spPr>
      </p:cxnSp>
      <p:cxnSp>
        <p:nvCxnSpPr>
          <p:cNvPr id="3583" name="Google Shape;3583;p112"/>
          <p:cNvCxnSpPr/>
          <p:nvPr/>
        </p:nvCxnSpPr>
        <p:spPr>
          <a:xfrm>
            <a:off x="4102868" y="4509168"/>
            <a:ext cx="7460482" cy="0"/>
          </a:xfrm>
          <a:prstGeom prst="straightConnector1">
            <a:avLst/>
          </a:prstGeom>
          <a:noFill/>
          <a:ln cap="rnd" cmpd="sng" w="9525">
            <a:solidFill>
              <a:srgbClr val="D8D8D8"/>
            </a:solidFill>
            <a:prstDash val="solid"/>
            <a:round/>
            <a:headEnd len="sm" w="sm" type="none"/>
            <a:tailEnd len="sm" w="sm" type="none"/>
          </a:ln>
        </p:spPr>
      </p:cxnSp>
      <p:cxnSp>
        <p:nvCxnSpPr>
          <p:cNvPr id="3584" name="Google Shape;3584;p112"/>
          <p:cNvCxnSpPr/>
          <p:nvPr/>
        </p:nvCxnSpPr>
        <p:spPr>
          <a:xfrm>
            <a:off x="4102868" y="4727876"/>
            <a:ext cx="7460482" cy="0"/>
          </a:xfrm>
          <a:prstGeom prst="straightConnector1">
            <a:avLst/>
          </a:prstGeom>
          <a:noFill/>
          <a:ln cap="rnd" cmpd="sng" w="9525">
            <a:solidFill>
              <a:srgbClr val="D8D8D8"/>
            </a:solidFill>
            <a:prstDash val="solid"/>
            <a:round/>
            <a:headEnd len="sm" w="sm" type="none"/>
            <a:tailEnd len="sm" w="sm" type="none"/>
          </a:ln>
        </p:spPr>
      </p:cxnSp>
      <p:cxnSp>
        <p:nvCxnSpPr>
          <p:cNvPr id="3585" name="Google Shape;3585;p112"/>
          <p:cNvCxnSpPr/>
          <p:nvPr/>
        </p:nvCxnSpPr>
        <p:spPr>
          <a:xfrm>
            <a:off x="4102868" y="4945831"/>
            <a:ext cx="7460482" cy="0"/>
          </a:xfrm>
          <a:prstGeom prst="straightConnector1">
            <a:avLst/>
          </a:prstGeom>
          <a:noFill/>
          <a:ln cap="rnd" cmpd="sng" w="9525">
            <a:solidFill>
              <a:srgbClr val="D8D8D8"/>
            </a:solidFill>
            <a:prstDash val="solid"/>
            <a:round/>
            <a:headEnd len="sm" w="sm" type="none"/>
            <a:tailEnd len="sm" w="sm" type="none"/>
          </a:ln>
        </p:spPr>
      </p:cxnSp>
      <p:cxnSp>
        <p:nvCxnSpPr>
          <p:cNvPr id="3586" name="Google Shape;3586;p112"/>
          <p:cNvCxnSpPr/>
          <p:nvPr/>
        </p:nvCxnSpPr>
        <p:spPr>
          <a:xfrm>
            <a:off x="4102868" y="5197932"/>
            <a:ext cx="7460482" cy="0"/>
          </a:xfrm>
          <a:prstGeom prst="straightConnector1">
            <a:avLst/>
          </a:prstGeom>
          <a:noFill/>
          <a:ln cap="rnd" cmpd="sng" w="9525">
            <a:solidFill>
              <a:srgbClr val="D8D8D8"/>
            </a:solidFill>
            <a:prstDash val="solid"/>
            <a:round/>
            <a:headEnd len="sm" w="sm" type="none"/>
            <a:tailEnd len="sm" w="sm" type="none"/>
          </a:ln>
        </p:spPr>
      </p:cxnSp>
      <p:cxnSp>
        <p:nvCxnSpPr>
          <p:cNvPr id="3587" name="Google Shape;3587;p112"/>
          <p:cNvCxnSpPr/>
          <p:nvPr/>
        </p:nvCxnSpPr>
        <p:spPr>
          <a:xfrm>
            <a:off x="4102868" y="5413959"/>
            <a:ext cx="7460482" cy="0"/>
          </a:xfrm>
          <a:prstGeom prst="straightConnector1">
            <a:avLst/>
          </a:prstGeom>
          <a:noFill/>
          <a:ln cap="rnd" cmpd="sng" w="9525">
            <a:solidFill>
              <a:srgbClr val="D8D8D8"/>
            </a:solidFill>
            <a:prstDash val="solid"/>
            <a:round/>
            <a:headEnd len="sm" w="sm" type="none"/>
            <a:tailEnd len="sm" w="sm" type="none"/>
          </a:ln>
        </p:spPr>
      </p:cxnSp>
      <p:cxnSp>
        <p:nvCxnSpPr>
          <p:cNvPr id="3588" name="Google Shape;3588;p112"/>
          <p:cNvCxnSpPr/>
          <p:nvPr/>
        </p:nvCxnSpPr>
        <p:spPr>
          <a:xfrm>
            <a:off x="4102868" y="5629986"/>
            <a:ext cx="7460482" cy="0"/>
          </a:xfrm>
          <a:prstGeom prst="straightConnector1">
            <a:avLst/>
          </a:prstGeom>
          <a:noFill/>
          <a:ln cap="rnd" cmpd="sng" w="9525">
            <a:solidFill>
              <a:srgbClr val="D8D8D8"/>
            </a:solidFill>
            <a:prstDash val="solid"/>
            <a:round/>
            <a:headEnd len="sm" w="sm" type="none"/>
            <a:tailEnd len="sm" w="sm" type="none"/>
          </a:ln>
        </p:spPr>
      </p:cxnSp>
      <p:cxnSp>
        <p:nvCxnSpPr>
          <p:cNvPr id="3589" name="Google Shape;3589;p112"/>
          <p:cNvCxnSpPr/>
          <p:nvPr/>
        </p:nvCxnSpPr>
        <p:spPr>
          <a:xfrm>
            <a:off x="4102868" y="5846013"/>
            <a:ext cx="7460482" cy="0"/>
          </a:xfrm>
          <a:prstGeom prst="straightConnector1">
            <a:avLst/>
          </a:prstGeom>
          <a:noFill/>
          <a:ln cap="rnd" cmpd="sng" w="9525">
            <a:solidFill>
              <a:srgbClr val="D8D8D8"/>
            </a:solidFill>
            <a:prstDash val="solid"/>
            <a:round/>
            <a:headEnd len="sm" w="sm" type="none"/>
            <a:tailEnd len="sm" w="sm" type="none"/>
          </a:ln>
        </p:spPr>
      </p:cxnSp>
      <p:cxnSp>
        <p:nvCxnSpPr>
          <p:cNvPr id="3590" name="Google Shape;3590;p112"/>
          <p:cNvCxnSpPr/>
          <p:nvPr/>
        </p:nvCxnSpPr>
        <p:spPr>
          <a:xfrm>
            <a:off x="4102868" y="6062039"/>
            <a:ext cx="7460482" cy="0"/>
          </a:xfrm>
          <a:prstGeom prst="straightConnector1">
            <a:avLst/>
          </a:prstGeom>
          <a:noFill/>
          <a:ln cap="rnd" cmpd="sng" w="9525">
            <a:solidFill>
              <a:srgbClr val="D8D8D8"/>
            </a:solidFill>
            <a:prstDash val="solid"/>
            <a:round/>
            <a:headEnd len="sm" w="sm" type="none"/>
            <a:tailEnd len="sm" w="sm" type="none"/>
          </a:ln>
        </p:spPr>
      </p:cxnSp>
      <p:cxnSp>
        <p:nvCxnSpPr>
          <p:cNvPr id="3591" name="Google Shape;3591;p112"/>
          <p:cNvCxnSpPr/>
          <p:nvPr/>
        </p:nvCxnSpPr>
        <p:spPr>
          <a:xfrm>
            <a:off x="4102868" y="2271061"/>
            <a:ext cx="7460482" cy="0"/>
          </a:xfrm>
          <a:prstGeom prst="straightConnector1">
            <a:avLst/>
          </a:prstGeom>
          <a:noFill/>
          <a:ln cap="rnd" cmpd="sng" w="9525">
            <a:solidFill>
              <a:srgbClr val="D8D8D8"/>
            </a:solidFill>
            <a:prstDash val="solid"/>
            <a:round/>
            <a:headEnd len="sm" w="sm" type="none"/>
            <a:tailEnd len="sm" w="sm" type="none"/>
          </a:ln>
        </p:spPr>
      </p:cxnSp>
      <p:cxnSp>
        <p:nvCxnSpPr>
          <p:cNvPr id="3592" name="Google Shape;3592;p112"/>
          <p:cNvCxnSpPr/>
          <p:nvPr/>
        </p:nvCxnSpPr>
        <p:spPr>
          <a:xfrm>
            <a:off x="4102868" y="2487514"/>
            <a:ext cx="7460482" cy="0"/>
          </a:xfrm>
          <a:prstGeom prst="straightConnector1">
            <a:avLst/>
          </a:prstGeom>
          <a:noFill/>
          <a:ln cap="rnd" cmpd="sng" w="9525">
            <a:solidFill>
              <a:srgbClr val="D8D8D8"/>
            </a:solidFill>
            <a:prstDash val="solid"/>
            <a:round/>
            <a:headEnd len="sm" w="sm" type="none"/>
            <a:tailEnd len="sm" w="sm" type="none"/>
          </a:ln>
        </p:spPr>
      </p:cxnSp>
      <p:sp>
        <p:nvSpPr>
          <p:cNvPr id="3593" name="Google Shape;3593;p112"/>
          <p:cNvSpPr/>
          <p:nvPr/>
        </p:nvSpPr>
        <p:spPr>
          <a:xfrm>
            <a:off x="628651" y="3300847"/>
            <a:ext cx="1468283" cy="603905"/>
          </a:xfrm>
          <a:custGeom>
            <a:rect b="b" l="l" r="r" t="t"/>
            <a:pathLst>
              <a:path extrusionOk="0" h="1084424" w="1296679">
                <a:moveTo>
                  <a:pt x="1296679" y="1084424"/>
                </a:moveTo>
                <a:lnTo>
                  <a:pt x="0" y="1084424"/>
                </a:lnTo>
                <a:lnTo>
                  <a:pt x="0" y="0"/>
                </a:lnTo>
                <a:lnTo>
                  <a:pt x="1296679" y="0"/>
                </a:lnTo>
              </a:path>
            </a:pathLst>
          </a:custGeom>
          <a:noFill/>
          <a:ln>
            <a:noFill/>
          </a:ln>
        </p:spPr>
        <p:txBody>
          <a:bodyPr anchorCtr="0" anchor="ctr" bIns="72000" lIns="72000" spcFirstLastPara="1" rIns="72000" wrap="square" tIns="72000">
            <a:noAutofit/>
          </a:bodyPr>
          <a:lstStyle/>
          <a:p>
            <a:pPr indent="0" lvl="0" marL="0" marR="0" rtl="0" algn="l">
              <a:spcBef>
                <a:spcPts val="0"/>
              </a:spcBef>
              <a:spcAft>
                <a:spcPts val="0"/>
              </a:spcAft>
              <a:buNone/>
            </a:pPr>
            <a:r>
              <a:rPr lang="en-US" sz="1600">
                <a:solidFill>
                  <a:srgbClr val="29BA74"/>
                </a:solidFill>
                <a:latin typeface="Arial"/>
                <a:ea typeface="Arial"/>
                <a:cs typeface="Arial"/>
                <a:sym typeface="Arial"/>
              </a:rPr>
              <a:t>Lorem ipsum dolor sit amet</a:t>
            </a:r>
            <a:endParaRPr/>
          </a:p>
        </p:txBody>
      </p:sp>
      <p:sp>
        <p:nvSpPr>
          <p:cNvPr id="3594" name="Google Shape;3594;p112"/>
          <p:cNvSpPr/>
          <p:nvPr/>
        </p:nvSpPr>
        <p:spPr>
          <a:xfrm>
            <a:off x="628651" y="2183015"/>
            <a:ext cx="1468283" cy="1037497"/>
          </a:xfrm>
          <a:custGeom>
            <a:rect b="b" l="l" r="r" t="t"/>
            <a:pathLst>
              <a:path extrusionOk="0" h="1084424" w="1296679">
                <a:moveTo>
                  <a:pt x="1296679" y="1084424"/>
                </a:moveTo>
                <a:lnTo>
                  <a:pt x="0" y="1084424"/>
                </a:lnTo>
                <a:lnTo>
                  <a:pt x="0" y="0"/>
                </a:lnTo>
                <a:lnTo>
                  <a:pt x="1296679" y="0"/>
                </a:lnTo>
              </a:path>
            </a:pathLst>
          </a:custGeom>
          <a:noFill/>
          <a:ln>
            <a:noFill/>
          </a:ln>
        </p:spPr>
        <p:txBody>
          <a:bodyPr anchorCtr="0" anchor="ctr" bIns="72000" lIns="72000" spcFirstLastPara="1" rIns="72000" wrap="square" tIns="72000">
            <a:noAutofit/>
          </a:bodyPr>
          <a:lstStyle/>
          <a:p>
            <a:pPr indent="0" lvl="0" marL="0" marR="0" rtl="0" algn="l">
              <a:spcBef>
                <a:spcPts val="0"/>
              </a:spcBef>
              <a:spcAft>
                <a:spcPts val="0"/>
              </a:spcAft>
              <a:buNone/>
            </a:pPr>
            <a:r>
              <a:rPr lang="en-US" sz="1600">
                <a:solidFill>
                  <a:srgbClr val="29BA74"/>
                </a:solidFill>
                <a:latin typeface="Arial"/>
                <a:ea typeface="Arial"/>
                <a:cs typeface="Arial"/>
                <a:sym typeface="Arial"/>
              </a:rPr>
              <a:t>Lorem ipsum dolor sit amet</a:t>
            </a:r>
            <a:endParaRPr/>
          </a:p>
        </p:txBody>
      </p:sp>
      <p:sp>
        <p:nvSpPr>
          <p:cNvPr id="3595" name="Google Shape;3595;p112"/>
          <p:cNvSpPr/>
          <p:nvPr/>
        </p:nvSpPr>
        <p:spPr>
          <a:xfrm>
            <a:off x="4102868" y="2183091"/>
            <a:ext cx="1570518" cy="175940"/>
          </a:xfrm>
          <a:prstGeom prst="homePlate">
            <a:avLst>
              <a:gd fmla="val 50000" name="adj"/>
            </a:avLst>
          </a:prstGeom>
          <a:solidFill>
            <a:schemeClr val="accent1"/>
          </a:solidFill>
          <a:ln>
            <a:noFill/>
          </a:ln>
        </p:spPr>
        <p:txBody>
          <a:bodyPr anchorCtr="0" anchor="ctr" bIns="91425" lIns="91425" spcFirstLastPara="1" rIns="91425" wrap="square" tIns="91425">
            <a:noAutofit/>
          </a:bodyPr>
          <a:lstStyle/>
          <a:p>
            <a:pPr indent="0" lvl="0" marL="0" marR="0" rtl="0" algn="ctr">
              <a:lnSpc>
                <a:spcPct val="95000"/>
              </a:lnSpc>
              <a:spcBef>
                <a:spcPts val="0"/>
              </a:spcBef>
              <a:spcAft>
                <a:spcPts val="0"/>
              </a:spcAft>
              <a:buNone/>
            </a:pPr>
            <a:r>
              <a:t/>
            </a:r>
            <a:endParaRPr sz="1800">
              <a:solidFill>
                <a:schemeClr val="lt1"/>
              </a:solidFill>
              <a:latin typeface="Arial"/>
              <a:ea typeface="Arial"/>
              <a:cs typeface="Arial"/>
              <a:sym typeface="Arial"/>
            </a:endParaRPr>
          </a:p>
        </p:txBody>
      </p:sp>
      <p:sp>
        <p:nvSpPr>
          <p:cNvPr id="3596" name="Google Shape;3596;p112"/>
          <p:cNvSpPr/>
          <p:nvPr/>
        </p:nvSpPr>
        <p:spPr>
          <a:xfrm>
            <a:off x="5576116" y="2615996"/>
            <a:ext cx="1570518" cy="175940"/>
          </a:xfrm>
          <a:prstGeom prst="homePlate">
            <a:avLst>
              <a:gd fmla="val 50000" name="adj"/>
            </a:avLst>
          </a:prstGeom>
          <a:solidFill>
            <a:schemeClr val="accent1"/>
          </a:solidFill>
          <a:ln>
            <a:noFill/>
          </a:ln>
        </p:spPr>
        <p:txBody>
          <a:bodyPr anchorCtr="0" anchor="ctr" bIns="91425" lIns="91425" spcFirstLastPara="1" rIns="91425" wrap="square" tIns="91425">
            <a:noAutofit/>
          </a:bodyPr>
          <a:lstStyle/>
          <a:p>
            <a:pPr indent="0" lvl="0" marL="0" marR="0" rtl="0" algn="ctr">
              <a:lnSpc>
                <a:spcPct val="95000"/>
              </a:lnSpc>
              <a:spcBef>
                <a:spcPts val="0"/>
              </a:spcBef>
              <a:spcAft>
                <a:spcPts val="0"/>
              </a:spcAft>
              <a:buNone/>
            </a:pPr>
            <a:r>
              <a:t/>
            </a:r>
            <a:endParaRPr sz="1800">
              <a:solidFill>
                <a:schemeClr val="lt1"/>
              </a:solidFill>
              <a:latin typeface="Arial"/>
              <a:ea typeface="Arial"/>
              <a:cs typeface="Arial"/>
              <a:sym typeface="Arial"/>
            </a:endParaRPr>
          </a:p>
        </p:txBody>
      </p:sp>
      <p:sp>
        <p:nvSpPr>
          <p:cNvPr id="3597" name="Google Shape;3597;p112"/>
          <p:cNvSpPr/>
          <p:nvPr/>
        </p:nvSpPr>
        <p:spPr>
          <a:xfrm>
            <a:off x="8464482" y="3048899"/>
            <a:ext cx="1570518" cy="175940"/>
          </a:xfrm>
          <a:prstGeom prst="homePlate">
            <a:avLst>
              <a:gd fmla="val 50000" name="adj"/>
            </a:avLst>
          </a:prstGeom>
          <a:solidFill>
            <a:schemeClr val="accent1"/>
          </a:solidFill>
          <a:ln>
            <a:noFill/>
          </a:ln>
        </p:spPr>
        <p:txBody>
          <a:bodyPr anchorCtr="0" anchor="ctr" bIns="91425" lIns="91425" spcFirstLastPara="1" rIns="91425" wrap="square" tIns="91425">
            <a:noAutofit/>
          </a:bodyPr>
          <a:lstStyle/>
          <a:p>
            <a:pPr indent="0" lvl="0" marL="0" marR="0" rtl="0" algn="ctr">
              <a:lnSpc>
                <a:spcPct val="95000"/>
              </a:lnSpc>
              <a:spcBef>
                <a:spcPts val="0"/>
              </a:spcBef>
              <a:spcAft>
                <a:spcPts val="0"/>
              </a:spcAft>
              <a:buNone/>
            </a:pPr>
            <a:r>
              <a:t/>
            </a:r>
            <a:endParaRPr sz="1800">
              <a:solidFill>
                <a:schemeClr val="lt1"/>
              </a:solidFill>
              <a:latin typeface="Arial"/>
              <a:ea typeface="Arial"/>
              <a:cs typeface="Arial"/>
              <a:sym typeface="Arial"/>
            </a:endParaRPr>
          </a:p>
        </p:txBody>
      </p:sp>
      <p:sp>
        <p:nvSpPr>
          <p:cNvPr id="3598" name="Google Shape;3598;p112"/>
          <p:cNvSpPr/>
          <p:nvPr/>
        </p:nvSpPr>
        <p:spPr>
          <a:xfrm>
            <a:off x="5576116" y="2399543"/>
            <a:ext cx="1570518" cy="175940"/>
          </a:xfrm>
          <a:prstGeom prst="homePlate">
            <a:avLst>
              <a:gd fmla="val 50000" name="adj"/>
            </a:avLst>
          </a:prstGeom>
          <a:solidFill>
            <a:schemeClr val="accent1"/>
          </a:solidFill>
          <a:ln>
            <a:noFill/>
          </a:ln>
        </p:spPr>
        <p:txBody>
          <a:bodyPr anchorCtr="0" anchor="ctr" bIns="91425" lIns="91425" spcFirstLastPara="1" rIns="91425" wrap="square" tIns="91425">
            <a:noAutofit/>
          </a:bodyPr>
          <a:lstStyle/>
          <a:p>
            <a:pPr indent="0" lvl="0" marL="0" marR="0" rtl="0" algn="ctr">
              <a:lnSpc>
                <a:spcPct val="95000"/>
              </a:lnSpc>
              <a:spcBef>
                <a:spcPts val="0"/>
              </a:spcBef>
              <a:spcAft>
                <a:spcPts val="0"/>
              </a:spcAft>
              <a:buNone/>
            </a:pPr>
            <a:r>
              <a:t/>
            </a:r>
            <a:endParaRPr sz="1800">
              <a:solidFill>
                <a:schemeClr val="lt1"/>
              </a:solidFill>
              <a:latin typeface="Arial"/>
              <a:ea typeface="Arial"/>
              <a:cs typeface="Arial"/>
              <a:sym typeface="Arial"/>
            </a:endParaRPr>
          </a:p>
        </p:txBody>
      </p:sp>
      <p:sp>
        <p:nvSpPr>
          <p:cNvPr id="3599" name="Google Shape;3599;p112"/>
          <p:cNvSpPr/>
          <p:nvPr/>
        </p:nvSpPr>
        <p:spPr>
          <a:xfrm>
            <a:off x="6991233" y="2832448"/>
            <a:ext cx="1570518" cy="175940"/>
          </a:xfrm>
          <a:prstGeom prst="homePlate">
            <a:avLst>
              <a:gd fmla="val 50000" name="adj"/>
            </a:avLst>
          </a:prstGeom>
          <a:solidFill>
            <a:schemeClr val="accent1"/>
          </a:solidFill>
          <a:ln>
            <a:noFill/>
          </a:ln>
        </p:spPr>
        <p:txBody>
          <a:bodyPr anchorCtr="0" anchor="ctr" bIns="91425" lIns="91425" spcFirstLastPara="1" rIns="91425" wrap="square" tIns="91425">
            <a:noAutofit/>
          </a:bodyPr>
          <a:lstStyle/>
          <a:p>
            <a:pPr indent="0" lvl="0" marL="0" marR="0" rtl="0" algn="ctr">
              <a:lnSpc>
                <a:spcPct val="95000"/>
              </a:lnSpc>
              <a:spcBef>
                <a:spcPts val="0"/>
              </a:spcBef>
              <a:spcAft>
                <a:spcPts val="0"/>
              </a:spcAft>
              <a:buNone/>
            </a:pPr>
            <a:r>
              <a:t/>
            </a:r>
            <a:endParaRPr sz="1800">
              <a:solidFill>
                <a:schemeClr val="lt1"/>
              </a:solidFill>
              <a:latin typeface="Arial"/>
              <a:ea typeface="Arial"/>
              <a:cs typeface="Arial"/>
              <a:sym typeface="Arial"/>
            </a:endParaRPr>
          </a:p>
        </p:txBody>
      </p:sp>
      <p:sp>
        <p:nvSpPr>
          <p:cNvPr id="3600" name="Google Shape;3600;p112"/>
          <p:cNvSpPr/>
          <p:nvPr/>
        </p:nvSpPr>
        <p:spPr>
          <a:xfrm>
            <a:off x="4868558" y="3301328"/>
            <a:ext cx="1570518" cy="175940"/>
          </a:xfrm>
          <a:prstGeom prst="homePlate">
            <a:avLst>
              <a:gd fmla="val 50000" name="adj"/>
            </a:avLst>
          </a:prstGeom>
          <a:solidFill>
            <a:schemeClr val="accent1"/>
          </a:solidFill>
          <a:ln>
            <a:noFill/>
          </a:ln>
        </p:spPr>
        <p:txBody>
          <a:bodyPr anchorCtr="0" anchor="ctr" bIns="91425" lIns="91425" spcFirstLastPara="1" rIns="91425" wrap="square" tIns="91425">
            <a:noAutofit/>
          </a:bodyPr>
          <a:lstStyle/>
          <a:p>
            <a:pPr indent="0" lvl="0" marL="0" marR="0" rtl="0" algn="ctr">
              <a:lnSpc>
                <a:spcPct val="95000"/>
              </a:lnSpc>
              <a:spcBef>
                <a:spcPts val="0"/>
              </a:spcBef>
              <a:spcAft>
                <a:spcPts val="0"/>
              </a:spcAft>
              <a:buNone/>
            </a:pPr>
            <a:r>
              <a:t/>
            </a:r>
            <a:endParaRPr sz="1800">
              <a:solidFill>
                <a:schemeClr val="lt1"/>
              </a:solidFill>
              <a:latin typeface="Arial"/>
              <a:ea typeface="Arial"/>
              <a:cs typeface="Arial"/>
              <a:sym typeface="Arial"/>
            </a:endParaRPr>
          </a:p>
        </p:txBody>
      </p:sp>
      <p:sp>
        <p:nvSpPr>
          <p:cNvPr id="3601" name="Google Shape;3601;p112"/>
          <p:cNvSpPr/>
          <p:nvPr/>
        </p:nvSpPr>
        <p:spPr>
          <a:xfrm>
            <a:off x="6283674" y="3516931"/>
            <a:ext cx="1570518" cy="175940"/>
          </a:xfrm>
          <a:prstGeom prst="homePlate">
            <a:avLst>
              <a:gd fmla="val 50000" name="adj"/>
            </a:avLst>
          </a:prstGeom>
          <a:solidFill>
            <a:schemeClr val="accent1"/>
          </a:solidFill>
          <a:ln>
            <a:noFill/>
          </a:ln>
        </p:spPr>
        <p:txBody>
          <a:bodyPr anchorCtr="0" anchor="ctr" bIns="91425" lIns="91425" spcFirstLastPara="1" rIns="91425" wrap="square" tIns="91425">
            <a:noAutofit/>
          </a:bodyPr>
          <a:lstStyle/>
          <a:p>
            <a:pPr indent="0" lvl="0" marL="0" marR="0" rtl="0" algn="ctr">
              <a:lnSpc>
                <a:spcPct val="95000"/>
              </a:lnSpc>
              <a:spcBef>
                <a:spcPts val="0"/>
              </a:spcBef>
              <a:spcAft>
                <a:spcPts val="0"/>
              </a:spcAft>
              <a:buNone/>
            </a:pPr>
            <a:r>
              <a:t/>
            </a:r>
            <a:endParaRPr sz="1800">
              <a:solidFill>
                <a:schemeClr val="lt1"/>
              </a:solidFill>
              <a:latin typeface="Arial"/>
              <a:ea typeface="Arial"/>
              <a:cs typeface="Arial"/>
              <a:sym typeface="Arial"/>
            </a:endParaRPr>
          </a:p>
        </p:txBody>
      </p:sp>
      <p:sp>
        <p:nvSpPr>
          <p:cNvPr id="3602" name="Google Shape;3602;p112"/>
          <p:cNvSpPr/>
          <p:nvPr/>
        </p:nvSpPr>
        <p:spPr>
          <a:xfrm>
            <a:off x="7756923" y="3733285"/>
            <a:ext cx="1570518" cy="175940"/>
          </a:xfrm>
          <a:prstGeom prst="homePlate">
            <a:avLst>
              <a:gd fmla="val 50000" name="adj"/>
            </a:avLst>
          </a:prstGeom>
          <a:solidFill>
            <a:schemeClr val="accent1"/>
          </a:solidFill>
          <a:ln>
            <a:noFill/>
          </a:ln>
        </p:spPr>
        <p:txBody>
          <a:bodyPr anchorCtr="0" anchor="ctr" bIns="91425" lIns="91425" spcFirstLastPara="1" rIns="91425" wrap="square" tIns="91425">
            <a:noAutofit/>
          </a:bodyPr>
          <a:lstStyle/>
          <a:p>
            <a:pPr indent="0" lvl="0" marL="0" marR="0" rtl="0" algn="ctr">
              <a:lnSpc>
                <a:spcPct val="95000"/>
              </a:lnSpc>
              <a:spcBef>
                <a:spcPts val="0"/>
              </a:spcBef>
              <a:spcAft>
                <a:spcPts val="0"/>
              </a:spcAft>
              <a:buNone/>
            </a:pPr>
            <a:r>
              <a:t/>
            </a:r>
            <a:endParaRPr sz="1800">
              <a:solidFill>
                <a:schemeClr val="lt1"/>
              </a:solidFill>
              <a:latin typeface="Arial"/>
              <a:ea typeface="Arial"/>
              <a:cs typeface="Arial"/>
              <a:sym typeface="Arial"/>
            </a:endParaRPr>
          </a:p>
        </p:txBody>
      </p:sp>
      <p:sp>
        <p:nvSpPr>
          <p:cNvPr id="3603" name="Google Shape;3603;p112"/>
          <p:cNvSpPr/>
          <p:nvPr/>
        </p:nvSpPr>
        <p:spPr>
          <a:xfrm>
            <a:off x="4102868" y="5325988"/>
            <a:ext cx="3043766" cy="175940"/>
          </a:xfrm>
          <a:prstGeom prst="homePlate">
            <a:avLst>
              <a:gd fmla="val 50000" name="adj"/>
            </a:avLst>
          </a:prstGeom>
          <a:solidFill>
            <a:schemeClr val="accent1"/>
          </a:solidFill>
          <a:ln>
            <a:noFill/>
          </a:ln>
        </p:spPr>
        <p:txBody>
          <a:bodyPr anchorCtr="0" anchor="ctr" bIns="91425" lIns="91425" spcFirstLastPara="1" rIns="91425" wrap="square" tIns="91425">
            <a:noAutofit/>
          </a:bodyPr>
          <a:lstStyle/>
          <a:p>
            <a:pPr indent="0" lvl="0" marL="0" marR="0" rtl="0" algn="ctr">
              <a:lnSpc>
                <a:spcPct val="95000"/>
              </a:lnSpc>
              <a:spcBef>
                <a:spcPts val="0"/>
              </a:spcBef>
              <a:spcAft>
                <a:spcPts val="0"/>
              </a:spcAft>
              <a:buNone/>
            </a:pPr>
            <a:r>
              <a:t/>
            </a:r>
            <a:endParaRPr sz="1800">
              <a:solidFill>
                <a:schemeClr val="lt1"/>
              </a:solidFill>
              <a:latin typeface="Arial"/>
              <a:ea typeface="Arial"/>
              <a:cs typeface="Arial"/>
              <a:sym typeface="Arial"/>
            </a:endParaRPr>
          </a:p>
        </p:txBody>
      </p:sp>
      <p:sp>
        <p:nvSpPr>
          <p:cNvPr id="3604" name="Google Shape;3604;p112"/>
          <p:cNvSpPr/>
          <p:nvPr/>
        </p:nvSpPr>
        <p:spPr>
          <a:xfrm>
            <a:off x="4102868" y="5109962"/>
            <a:ext cx="862959" cy="175940"/>
          </a:xfrm>
          <a:prstGeom prst="homePlate">
            <a:avLst>
              <a:gd fmla="val 50000" name="adj"/>
            </a:avLst>
          </a:prstGeom>
          <a:solidFill>
            <a:schemeClr val="accent1"/>
          </a:solidFill>
          <a:ln>
            <a:noFill/>
          </a:ln>
        </p:spPr>
        <p:txBody>
          <a:bodyPr anchorCtr="0" anchor="ctr" bIns="91425" lIns="91425" spcFirstLastPara="1" rIns="91425" wrap="square" tIns="91425">
            <a:noAutofit/>
          </a:bodyPr>
          <a:lstStyle/>
          <a:p>
            <a:pPr indent="0" lvl="0" marL="0" marR="0" rtl="0" algn="ctr">
              <a:lnSpc>
                <a:spcPct val="95000"/>
              </a:lnSpc>
              <a:spcBef>
                <a:spcPts val="0"/>
              </a:spcBef>
              <a:spcAft>
                <a:spcPts val="0"/>
              </a:spcAft>
              <a:buNone/>
            </a:pPr>
            <a:r>
              <a:t/>
            </a:r>
            <a:endParaRPr sz="1800">
              <a:solidFill>
                <a:schemeClr val="lt1"/>
              </a:solidFill>
              <a:latin typeface="Arial"/>
              <a:ea typeface="Arial"/>
              <a:cs typeface="Arial"/>
              <a:sym typeface="Arial"/>
            </a:endParaRPr>
          </a:p>
        </p:txBody>
      </p:sp>
      <p:sp>
        <p:nvSpPr>
          <p:cNvPr id="3605" name="Google Shape;3605;p112"/>
          <p:cNvSpPr/>
          <p:nvPr/>
        </p:nvSpPr>
        <p:spPr>
          <a:xfrm>
            <a:off x="5576116" y="5758043"/>
            <a:ext cx="4458883" cy="175940"/>
          </a:xfrm>
          <a:prstGeom prst="homePlate">
            <a:avLst>
              <a:gd fmla="val 50000" name="adj"/>
            </a:avLst>
          </a:prstGeom>
          <a:solidFill>
            <a:schemeClr val="accent1"/>
          </a:solidFill>
          <a:ln>
            <a:noFill/>
          </a:ln>
        </p:spPr>
        <p:txBody>
          <a:bodyPr anchorCtr="0" anchor="ctr" bIns="91425" lIns="91425" spcFirstLastPara="1" rIns="91425" wrap="square" tIns="91425">
            <a:noAutofit/>
          </a:bodyPr>
          <a:lstStyle/>
          <a:p>
            <a:pPr indent="0" lvl="0" marL="0" marR="0" rtl="0" algn="ctr">
              <a:lnSpc>
                <a:spcPct val="95000"/>
              </a:lnSpc>
              <a:spcBef>
                <a:spcPts val="0"/>
              </a:spcBef>
              <a:spcAft>
                <a:spcPts val="0"/>
              </a:spcAft>
              <a:buNone/>
            </a:pPr>
            <a:r>
              <a:t/>
            </a:r>
            <a:endParaRPr sz="1800">
              <a:solidFill>
                <a:schemeClr val="lt1"/>
              </a:solidFill>
              <a:latin typeface="Arial"/>
              <a:ea typeface="Arial"/>
              <a:cs typeface="Arial"/>
              <a:sym typeface="Arial"/>
            </a:endParaRPr>
          </a:p>
        </p:txBody>
      </p:sp>
      <p:sp>
        <p:nvSpPr>
          <p:cNvPr id="3606" name="Google Shape;3606;p112"/>
          <p:cNvSpPr/>
          <p:nvPr/>
        </p:nvSpPr>
        <p:spPr>
          <a:xfrm>
            <a:off x="9879598" y="5974070"/>
            <a:ext cx="1570518" cy="175940"/>
          </a:xfrm>
          <a:prstGeom prst="homePlate">
            <a:avLst>
              <a:gd fmla="val 50000" name="adj"/>
            </a:avLst>
          </a:prstGeom>
          <a:solidFill>
            <a:schemeClr val="accent1"/>
          </a:solidFill>
          <a:ln>
            <a:noFill/>
          </a:ln>
        </p:spPr>
        <p:txBody>
          <a:bodyPr anchorCtr="0" anchor="ctr" bIns="91425" lIns="91425" spcFirstLastPara="1" rIns="91425" wrap="square" tIns="91425">
            <a:noAutofit/>
          </a:bodyPr>
          <a:lstStyle/>
          <a:p>
            <a:pPr indent="0" lvl="0" marL="0" marR="0" rtl="0" algn="ctr">
              <a:lnSpc>
                <a:spcPct val="95000"/>
              </a:lnSpc>
              <a:spcBef>
                <a:spcPts val="0"/>
              </a:spcBef>
              <a:spcAft>
                <a:spcPts val="0"/>
              </a:spcAft>
              <a:buNone/>
            </a:pPr>
            <a:r>
              <a:t/>
            </a:r>
            <a:endParaRPr sz="1800">
              <a:solidFill>
                <a:schemeClr val="lt1"/>
              </a:solidFill>
              <a:latin typeface="Arial"/>
              <a:ea typeface="Arial"/>
              <a:cs typeface="Arial"/>
              <a:sym typeface="Arial"/>
            </a:endParaRPr>
          </a:p>
        </p:txBody>
      </p:sp>
      <p:sp>
        <p:nvSpPr>
          <p:cNvPr id="3607" name="Google Shape;3607;p112"/>
          <p:cNvSpPr/>
          <p:nvPr/>
        </p:nvSpPr>
        <p:spPr>
          <a:xfrm>
            <a:off x="4102868" y="3993753"/>
            <a:ext cx="862959" cy="175940"/>
          </a:xfrm>
          <a:prstGeom prst="homePlate">
            <a:avLst>
              <a:gd fmla="val 50000" name="adj"/>
            </a:avLst>
          </a:prstGeom>
          <a:solidFill>
            <a:schemeClr val="accent1"/>
          </a:solidFill>
          <a:ln>
            <a:noFill/>
          </a:ln>
        </p:spPr>
        <p:txBody>
          <a:bodyPr anchorCtr="0" anchor="ctr" bIns="91425" lIns="91425" spcFirstLastPara="1" rIns="91425" wrap="square" tIns="91425">
            <a:noAutofit/>
          </a:bodyPr>
          <a:lstStyle/>
          <a:p>
            <a:pPr indent="0" lvl="0" marL="0" marR="0" rtl="0" algn="ctr">
              <a:lnSpc>
                <a:spcPct val="95000"/>
              </a:lnSpc>
              <a:spcBef>
                <a:spcPts val="0"/>
              </a:spcBef>
              <a:spcAft>
                <a:spcPts val="0"/>
              </a:spcAft>
              <a:buNone/>
            </a:pPr>
            <a:r>
              <a:t/>
            </a:r>
            <a:endParaRPr sz="1800">
              <a:solidFill>
                <a:schemeClr val="lt1"/>
              </a:solidFill>
              <a:latin typeface="Arial"/>
              <a:ea typeface="Arial"/>
              <a:cs typeface="Arial"/>
              <a:sym typeface="Arial"/>
            </a:endParaRPr>
          </a:p>
        </p:txBody>
      </p:sp>
      <p:grpSp>
        <p:nvGrpSpPr>
          <p:cNvPr id="3608" name="Google Shape;3608;p112"/>
          <p:cNvGrpSpPr/>
          <p:nvPr/>
        </p:nvGrpSpPr>
        <p:grpSpPr>
          <a:xfrm>
            <a:off x="2215879" y="2176336"/>
            <a:ext cx="1813915" cy="3980343"/>
            <a:chOff x="1862807" y="1860368"/>
            <a:chExt cx="2166988" cy="4291297"/>
          </a:xfrm>
        </p:grpSpPr>
        <p:sp>
          <p:nvSpPr>
            <p:cNvPr id="3609" name="Google Shape;3609;p112"/>
            <p:cNvSpPr txBox="1"/>
            <p:nvPr/>
          </p:nvSpPr>
          <p:spPr>
            <a:xfrm>
              <a:off x="1862807" y="1860368"/>
              <a:ext cx="2166986" cy="205102"/>
            </a:xfrm>
            <a:prstGeom prst="rect">
              <a:avLst/>
            </a:prstGeom>
            <a:noFill/>
            <a:ln>
              <a:noFill/>
            </a:ln>
          </p:spPr>
          <p:txBody>
            <a:bodyPr anchorCtr="0" anchor="ctr" bIns="18000" lIns="18000" spcFirstLastPara="1" rIns="18000" wrap="square" tIns="18000">
              <a:spAutoFit/>
            </a:bodyPr>
            <a:lstStyle/>
            <a:p>
              <a:pPr indent="-63500" lvl="0" marL="0" marR="0" rtl="0" algn="r">
                <a:spcBef>
                  <a:spcPts val="0"/>
                </a:spcBef>
                <a:spcAft>
                  <a:spcPts val="0"/>
                </a:spcAft>
                <a:buClr>
                  <a:schemeClr val="dk1"/>
                </a:buClr>
                <a:buSzPts val="1000"/>
                <a:buFont typeface="Trebuchet MS"/>
                <a:buChar char="​"/>
              </a:pPr>
              <a:r>
                <a:rPr lang="en-US" sz="1000">
                  <a:solidFill>
                    <a:schemeClr val="dk1"/>
                  </a:solidFill>
                  <a:latin typeface="Arial"/>
                  <a:ea typeface="Arial"/>
                  <a:cs typeface="Arial"/>
                  <a:sym typeface="Arial"/>
                </a:rPr>
                <a:t>xxx</a:t>
              </a:r>
              <a:endParaRPr sz="1000">
                <a:solidFill>
                  <a:schemeClr val="dk1"/>
                </a:solidFill>
                <a:latin typeface="Arial"/>
                <a:ea typeface="Arial"/>
                <a:cs typeface="Arial"/>
                <a:sym typeface="Arial"/>
              </a:endParaRPr>
            </a:p>
          </p:txBody>
        </p:sp>
        <p:sp>
          <p:nvSpPr>
            <p:cNvPr id="3610" name="Google Shape;3610;p112"/>
            <p:cNvSpPr txBox="1"/>
            <p:nvPr/>
          </p:nvSpPr>
          <p:spPr>
            <a:xfrm>
              <a:off x="1862808" y="2093624"/>
              <a:ext cx="2166986" cy="205102"/>
            </a:xfrm>
            <a:prstGeom prst="rect">
              <a:avLst/>
            </a:prstGeom>
            <a:noFill/>
            <a:ln>
              <a:noFill/>
            </a:ln>
          </p:spPr>
          <p:txBody>
            <a:bodyPr anchorCtr="0" anchor="ctr" bIns="18000" lIns="18000" spcFirstLastPara="1" rIns="18000" wrap="square" tIns="18000">
              <a:spAutoFit/>
            </a:bodyPr>
            <a:lstStyle/>
            <a:p>
              <a:pPr indent="-63500" lvl="0" marL="0" marR="0" rtl="0" algn="r">
                <a:spcBef>
                  <a:spcPts val="0"/>
                </a:spcBef>
                <a:spcAft>
                  <a:spcPts val="0"/>
                </a:spcAft>
                <a:buClr>
                  <a:schemeClr val="dk1"/>
                </a:buClr>
                <a:buSzPts val="1000"/>
                <a:buFont typeface="Trebuchet MS"/>
                <a:buChar char="​"/>
              </a:pPr>
              <a:r>
                <a:rPr lang="en-US" sz="1000">
                  <a:solidFill>
                    <a:schemeClr val="dk1"/>
                  </a:solidFill>
                  <a:latin typeface="Arial"/>
                  <a:ea typeface="Arial"/>
                  <a:cs typeface="Arial"/>
                  <a:sym typeface="Arial"/>
                </a:rPr>
                <a:t>xxx</a:t>
              </a:r>
              <a:endParaRPr sz="1000">
                <a:solidFill>
                  <a:schemeClr val="dk1"/>
                </a:solidFill>
                <a:latin typeface="Arial"/>
                <a:ea typeface="Arial"/>
                <a:cs typeface="Arial"/>
                <a:sym typeface="Arial"/>
              </a:endParaRPr>
            </a:p>
          </p:txBody>
        </p:sp>
        <p:sp>
          <p:nvSpPr>
            <p:cNvPr id="3611" name="Google Shape;3611;p112"/>
            <p:cNvSpPr txBox="1"/>
            <p:nvPr/>
          </p:nvSpPr>
          <p:spPr>
            <a:xfrm>
              <a:off x="1862808" y="2326879"/>
              <a:ext cx="2166986" cy="205102"/>
            </a:xfrm>
            <a:prstGeom prst="rect">
              <a:avLst/>
            </a:prstGeom>
            <a:noFill/>
            <a:ln>
              <a:noFill/>
            </a:ln>
          </p:spPr>
          <p:txBody>
            <a:bodyPr anchorCtr="0" anchor="ctr" bIns="18000" lIns="18000" spcFirstLastPara="1" rIns="18000" wrap="square" tIns="18000">
              <a:spAutoFit/>
            </a:bodyPr>
            <a:lstStyle/>
            <a:p>
              <a:pPr indent="-63500" lvl="0" marL="0" marR="0" rtl="0" algn="r">
                <a:spcBef>
                  <a:spcPts val="0"/>
                </a:spcBef>
                <a:spcAft>
                  <a:spcPts val="0"/>
                </a:spcAft>
                <a:buClr>
                  <a:schemeClr val="dk1"/>
                </a:buClr>
                <a:buSzPts val="1000"/>
                <a:buFont typeface="Trebuchet MS"/>
                <a:buChar char="​"/>
              </a:pPr>
              <a:r>
                <a:rPr lang="en-US" sz="1000">
                  <a:solidFill>
                    <a:schemeClr val="dk1"/>
                  </a:solidFill>
                  <a:latin typeface="Arial"/>
                  <a:ea typeface="Arial"/>
                  <a:cs typeface="Arial"/>
                  <a:sym typeface="Arial"/>
                </a:rPr>
                <a:t>xxx</a:t>
              </a:r>
              <a:endParaRPr sz="1000">
                <a:solidFill>
                  <a:schemeClr val="dk1"/>
                </a:solidFill>
                <a:latin typeface="Arial"/>
                <a:ea typeface="Arial"/>
                <a:cs typeface="Arial"/>
                <a:sym typeface="Arial"/>
              </a:endParaRPr>
            </a:p>
          </p:txBody>
        </p:sp>
        <p:sp>
          <p:nvSpPr>
            <p:cNvPr id="3612" name="Google Shape;3612;p112"/>
            <p:cNvSpPr txBox="1"/>
            <p:nvPr/>
          </p:nvSpPr>
          <p:spPr>
            <a:xfrm>
              <a:off x="1862807" y="2793391"/>
              <a:ext cx="2166986" cy="205102"/>
            </a:xfrm>
            <a:prstGeom prst="rect">
              <a:avLst/>
            </a:prstGeom>
            <a:noFill/>
            <a:ln>
              <a:noFill/>
            </a:ln>
          </p:spPr>
          <p:txBody>
            <a:bodyPr anchorCtr="0" anchor="ctr" bIns="18000" lIns="18000" spcFirstLastPara="1" rIns="18000" wrap="square" tIns="18000">
              <a:spAutoFit/>
            </a:bodyPr>
            <a:lstStyle/>
            <a:p>
              <a:pPr indent="-63500" lvl="0" marL="0" marR="0" rtl="0" algn="r">
                <a:spcBef>
                  <a:spcPts val="0"/>
                </a:spcBef>
                <a:spcAft>
                  <a:spcPts val="0"/>
                </a:spcAft>
                <a:buClr>
                  <a:schemeClr val="dk1"/>
                </a:buClr>
                <a:buSzPts val="1000"/>
                <a:buFont typeface="Trebuchet MS"/>
                <a:buChar char="​"/>
              </a:pPr>
              <a:r>
                <a:rPr lang="en-US" sz="1000">
                  <a:solidFill>
                    <a:schemeClr val="dk1"/>
                  </a:solidFill>
                  <a:latin typeface="Arial"/>
                  <a:ea typeface="Arial"/>
                  <a:cs typeface="Arial"/>
                  <a:sym typeface="Arial"/>
                </a:rPr>
                <a:t>xxx</a:t>
              </a:r>
              <a:endParaRPr/>
            </a:p>
          </p:txBody>
        </p:sp>
        <p:sp>
          <p:nvSpPr>
            <p:cNvPr id="3613" name="Google Shape;3613;p112"/>
            <p:cNvSpPr txBox="1"/>
            <p:nvPr/>
          </p:nvSpPr>
          <p:spPr>
            <a:xfrm>
              <a:off x="1862809" y="2560136"/>
              <a:ext cx="2166986" cy="205102"/>
            </a:xfrm>
            <a:prstGeom prst="rect">
              <a:avLst/>
            </a:prstGeom>
            <a:noFill/>
            <a:ln>
              <a:noFill/>
            </a:ln>
          </p:spPr>
          <p:txBody>
            <a:bodyPr anchorCtr="0" anchor="ctr" bIns="18000" lIns="18000" spcFirstLastPara="1" rIns="18000" wrap="square" tIns="18000">
              <a:spAutoFit/>
            </a:bodyPr>
            <a:lstStyle/>
            <a:p>
              <a:pPr indent="-63500" lvl="0" marL="0" marR="0" rtl="0" algn="r">
                <a:spcBef>
                  <a:spcPts val="0"/>
                </a:spcBef>
                <a:spcAft>
                  <a:spcPts val="0"/>
                </a:spcAft>
                <a:buClr>
                  <a:schemeClr val="dk1"/>
                </a:buClr>
                <a:buSzPts val="1000"/>
                <a:buFont typeface="Trebuchet MS"/>
                <a:buChar char="​"/>
              </a:pPr>
              <a:r>
                <a:rPr lang="en-US" sz="1000">
                  <a:solidFill>
                    <a:schemeClr val="dk1"/>
                  </a:solidFill>
                  <a:latin typeface="Arial"/>
                  <a:ea typeface="Arial"/>
                  <a:cs typeface="Arial"/>
                  <a:sym typeface="Arial"/>
                </a:rPr>
                <a:t>xxx</a:t>
              </a:r>
              <a:endParaRPr/>
            </a:p>
          </p:txBody>
        </p:sp>
        <p:sp>
          <p:nvSpPr>
            <p:cNvPr id="3614" name="Google Shape;3614;p112"/>
            <p:cNvSpPr txBox="1"/>
            <p:nvPr/>
          </p:nvSpPr>
          <p:spPr>
            <a:xfrm>
              <a:off x="1862807" y="3302497"/>
              <a:ext cx="2166986" cy="205102"/>
            </a:xfrm>
            <a:prstGeom prst="rect">
              <a:avLst/>
            </a:prstGeom>
            <a:noFill/>
            <a:ln>
              <a:noFill/>
            </a:ln>
          </p:spPr>
          <p:txBody>
            <a:bodyPr anchorCtr="0" anchor="ctr" bIns="18000" lIns="18000" spcFirstLastPara="1" rIns="18000" wrap="square" tIns="18000">
              <a:spAutoFit/>
            </a:bodyPr>
            <a:lstStyle/>
            <a:p>
              <a:pPr indent="-63500" lvl="0" marL="0" marR="0" rtl="0" algn="r">
                <a:spcBef>
                  <a:spcPts val="0"/>
                </a:spcBef>
                <a:spcAft>
                  <a:spcPts val="0"/>
                </a:spcAft>
                <a:buClr>
                  <a:schemeClr val="dk1"/>
                </a:buClr>
                <a:buSzPts val="1000"/>
                <a:buFont typeface="Trebuchet MS"/>
                <a:buChar char="​"/>
              </a:pPr>
              <a:r>
                <a:rPr lang="en-US" sz="1000">
                  <a:solidFill>
                    <a:schemeClr val="dk1"/>
                  </a:solidFill>
                  <a:latin typeface="Arial"/>
                  <a:ea typeface="Arial"/>
                  <a:cs typeface="Arial"/>
                  <a:sym typeface="Arial"/>
                </a:rPr>
                <a:t>xxx</a:t>
              </a:r>
              <a:endParaRPr/>
            </a:p>
          </p:txBody>
        </p:sp>
        <p:sp>
          <p:nvSpPr>
            <p:cNvPr id="3615" name="Google Shape;3615;p112"/>
            <p:cNvSpPr txBox="1"/>
            <p:nvPr/>
          </p:nvSpPr>
          <p:spPr>
            <a:xfrm>
              <a:off x="1862807" y="3535754"/>
              <a:ext cx="2166986" cy="205102"/>
            </a:xfrm>
            <a:prstGeom prst="rect">
              <a:avLst/>
            </a:prstGeom>
            <a:noFill/>
            <a:ln>
              <a:noFill/>
            </a:ln>
          </p:spPr>
          <p:txBody>
            <a:bodyPr anchorCtr="0" anchor="ctr" bIns="18000" lIns="18000" spcFirstLastPara="1" rIns="18000" wrap="square" tIns="18000">
              <a:spAutoFit/>
            </a:bodyPr>
            <a:lstStyle/>
            <a:p>
              <a:pPr indent="-63500" lvl="0" marL="0" marR="0" rtl="0" algn="r">
                <a:spcBef>
                  <a:spcPts val="0"/>
                </a:spcBef>
                <a:spcAft>
                  <a:spcPts val="0"/>
                </a:spcAft>
                <a:buClr>
                  <a:schemeClr val="dk1"/>
                </a:buClr>
                <a:buSzPts val="1000"/>
                <a:buFont typeface="Trebuchet MS"/>
                <a:buChar char="​"/>
              </a:pPr>
              <a:r>
                <a:rPr lang="en-US" sz="1000">
                  <a:solidFill>
                    <a:schemeClr val="dk1"/>
                  </a:solidFill>
                  <a:latin typeface="Arial"/>
                  <a:ea typeface="Arial"/>
                  <a:cs typeface="Arial"/>
                  <a:sym typeface="Arial"/>
                </a:rPr>
                <a:t>xxx</a:t>
              </a:r>
              <a:endParaRPr/>
            </a:p>
          </p:txBody>
        </p:sp>
        <p:sp>
          <p:nvSpPr>
            <p:cNvPr id="3616" name="Google Shape;3616;p112"/>
            <p:cNvSpPr txBox="1"/>
            <p:nvPr/>
          </p:nvSpPr>
          <p:spPr>
            <a:xfrm>
              <a:off x="1862809" y="3065539"/>
              <a:ext cx="2166984" cy="205102"/>
            </a:xfrm>
            <a:prstGeom prst="rect">
              <a:avLst/>
            </a:prstGeom>
            <a:noFill/>
            <a:ln>
              <a:noFill/>
            </a:ln>
          </p:spPr>
          <p:txBody>
            <a:bodyPr anchorCtr="0" anchor="ctr" bIns="18000" lIns="18000" spcFirstLastPara="1" rIns="18000" wrap="square" tIns="18000">
              <a:spAutoFit/>
            </a:bodyPr>
            <a:lstStyle/>
            <a:p>
              <a:pPr indent="-63500" lvl="0" marL="0" marR="0" rtl="0" algn="r">
                <a:spcBef>
                  <a:spcPts val="0"/>
                </a:spcBef>
                <a:spcAft>
                  <a:spcPts val="0"/>
                </a:spcAft>
                <a:buClr>
                  <a:schemeClr val="dk1"/>
                </a:buClr>
                <a:buSzPts val="1000"/>
                <a:buFont typeface="Trebuchet MS"/>
                <a:buChar char="​"/>
              </a:pPr>
              <a:r>
                <a:rPr lang="en-US" sz="1000">
                  <a:solidFill>
                    <a:schemeClr val="dk1"/>
                  </a:solidFill>
                  <a:latin typeface="Arial"/>
                  <a:ea typeface="Arial"/>
                  <a:cs typeface="Arial"/>
                  <a:sym typeface="Arial"/>
                </a:rPr>
                <a:t>xxx</a:t>
              </a:r>
              <a:endParaRPr/>
            </a:p>
          </p:txBody>
        </p:sp>
        <p:sp>
          <p:nvSpPr>
            <p:cNvPr id="3617" name="Google Shape;3617;p112"/>
            <p:cNvSpPr txBox="1"/>
            <p:nvPr/>
          </p:nvSpPr>
          <p:spPr>
            <a:xfrm>
              <a:off x="1862807" y="5013069"/>
              <a:ext cx="2166986" cy="205102"/>
            </a:xfrm>
            <a:prstGeom prst="rect">
              <a:avLst/>
            </a:prstGeom>
            <a:noFill/>
            <a:ln>
              <a:noFill/>
            </a:ln>
          </p:spPr>
          <p:txBody>
            <a:bodyPr anchorCtr="0" anchor="ctr" bIns="18000" lIns="18000" spcFirstLastPara="1" rIns="18000" wrap="square" tIns="18000">
              <a:spAutoFit/>
            </a:bodyPr>
            <a:lstStyle/>
            <a:p>
              <a:pPr indent="-63500" lvl="0" marL="0" marR="0" rtl="0" algn="r">
                <a:spcBef>
                  <a:spcPts val="0"/>
                </a:spcBef>
                <a:spcAft>
                  <a:spcPts val="0"/>
                </a:spcAft>
                <a:buClr>
                  <a:schemeClr val="dk1"/>
                </a:buClr>
                <a:buSzPts val="1000"/>
                <a:buFont typeface="Trebuchet MS"/>
                <a:buChar char="​"/>
              </a:pPr>
              <a:r>
                <a:rPr lang="en-US" sz="1000">
                  <a:solidFill>
                    <a:schemeClr val="dk1"/>
                  </a:solidFill>
                  <a:latin typeface="Arial"/>
                  <a:ea typeface="Arial"/>
                  <a:cs typeface="Arial"/>
                  <a:sym typeface="Arial"/>
                </a:rPr>
                <a:t>xxx</a:t>
              </a:r>
              <a:endParaRPr/>
            </a:p>
          </p:txBody>
        </p:sp>
        <p:sp>
          <p:nvSpPr>
            <p:cNvPr id="3618" name="Google Shape;3618;p112"/>
            <p:cNvSpPr txBox="1"/>
            <p:nvPr/>
          </p:nvSpPr>
          <p:spPr>
            <a:xfrm>
              <a:off x="1862807" y="5479508"/>
              <a:ext cx="2166986" cy="205102"/>
            </a:xfrm>
            <a:prstGeom prst="rect">
              <a:avLst/>
            </a:prstGeom>
            <a:noFill/>
            <a:ln>
              <a:noFill/>
            </a:ln>
          </p:spPr>
          <p:txBody>
            <a:bodyPr anchorCtr="0" anchor="ctr" bIns="18000" lIns="18000" spcFirstLastPara="1" rIns="18000" wrap="square" tIns="18000">
              <a:spAutoFit/>
            </a:bodyPr>
            <a:lstStyle/>
            <a:p>
              <a:pPr indent="-63500" lvl="0" marL="0" marR="0" rtl="0" algn="r">
                <a:spcBef>
                  <a:spcPts val="0"/>
                </a:spcBef>
                <a:spcAft>
                  <a:spcPts val="0"/>
                </a:spcAft>
                <a:buClr>
                  <a:schemeClr val="dk1"/>
                </a:buClr>
                <a:buSzPts val="1000"/>
                <a:buFont typeface="Trebuchet MS"/>
                <a:buChar char="​"/>
              </a:pPr>
              <a:r>
                <a:rPr lang="en-US" sz="1000">
                  <a:solidFill>
                    <a:schemeClr val="dk1"/>
                  </a:solidFill>
                  <a:latin typeface="Arial"/>
                  <a:ea typeface="Arial"/>
                  <a:cs typeface="Arial"/>
                  <a:sym typeface="Arial"/>
                </a:rPr>
                <a:t>xxx</a:t>
              </a:r>
              <a:endParaRPr/>
            </a:p>
          </p:txBody>
        </p:sp>
        <p:sp>
          <p:nvSpPr>
            <p:cNvPr id="3619" name="Google Shape;3619;p112"/>
            <p:cNvSpPr txBox="1"/>
            <p:nvPr/>
          </p:nvSpPr>
          <p:spPr>
            <a:xfrm>
              <a:off x="1862808" y="5253542"/>
              <a:ext cx="2166986" cy="190594"/>
            </a:xfrm>
            <a:prstGeom prst="rect">
              <a:avLst/>
            </a:prstGeom>
            <a:noFill/>
            <a:ln>
              <a:noFill/>
            </a:ln>
          </p:spPr>
          <p:txBody>
            <a:bodyPr anchorCtr="0" anchor="ctr" bIns="18000" lIns="18000" spcFirstLastPara="1" rIns="18000" wrap="square" tIns="18000">
              <a:noAutofit/>
            </a:bodyPr>
            <a:lstStyle/>
            <a:p>
              <a:pPr indent="-63500" lvl="0" marL="0" marR="0" rtl="0" algn="r">
                <a:spcBef>
                  <a:spcPts val="0"/>
                </a:spcBef>
                <a:spcAft>
                  <a:spcPts val="0"/>
                </a:spcAft>
                <a:buClr>
                  <a:schemeClr val="dk1"/>
                </a:buClr>
                <a:buSzPts val="1000"/>
                <a:buFont typeface="Trebuchet MS"/>
                <a:buChar char="​"/>
              </a:pPr>
              <a:r>
                <a:rPr lang="en-US" sz="1000">
                  <a:solidFill>
                    <a:schemeClr val="dk1"/>
                  </a:solidFill>
                  <a:latin typeface="Arial"/>
                  <a:ea typeface="Arial"/>
                  <a:cs typeface="Arial"/>
                  <a:sym typeface="Arial"/>
                </a:rPr>
                <a:t>xxx</a:t>
              </a:r>
              <a:endParaRPr/>
            </a:p>
          </p:txBody>
        </p:sp>
        <p:sp>
          <p:nvSpPr>
            <p:cNvPr id="3620" name="Google Shape;3620;p112"/>
            <p:cNvSpPr txBox="1"/>
            <p:nvPr/>
          </p:nvSpPr>
          <p:spPr>
            <a:xfrm>
              <a:off x="1862807" y="5719978"/>
              <a:ext cx="2166986" cy="191249"/>
            </a:xfrm>
            <a:prstGeom prst="rect">
              <a:avLst/>
            </a:prstGeom>
            <a:noFill/>
            <a:ln>
              <a:noFill/>
            </a:ln>
          </p:spPr>
          <p:txBody>
            <a:bodyPr anchorCtr="0" anchor="ctr" bIns="18000" lIns="18000" spcFirstLastPara="1" rIns="18000" wrap="square" tIns="18000">
              <a:noAutofit/>
            </a:bodyPr>
            <a:lstStyle/>
            <a:p>
              <a:pPr indent="-63500" lvl="0" marL="0" marR="0" rtl="0" algn="r">
                <a:spcBef>
                  <a:spcPts val="0"/>
                </a:spcBef>
                <a:spcAft>
                  <a:spcPts val="0"/>
                </a:spcAft>
                <a:buClr>
                  <a:schemeClr val="dk1"/>
                </a:buClr>
                <a:buSzPts val="1000"/>
                <a:buFont typeface="Trebuchet MS"/>
                <a:buChar char="​"/>
              </a:pPr>
              <a:r>
                <a:rPr lang="en-US" sz="1000">
                  <a:solidFill>
                    <a:schemeClr val="dk1"/>
                  </a:solidFill>
                  <a:latin typeface="Arial"/>
                  <a:ea typeface="Arial"/>
                  <a:cs typeface="Arial"/>
                  <a:sym typeface="Arial"/>
                </a:rPr>
                <a:t>xxx</a:t>
              </a:r>
              <a:endParaRPr/>
            </a:p>
          </p:txBody>
        </p:sp>
        <p:sp>
          <p:nvSpPr>
            <p:cNvPr id="3621" name="Google Shape;3621;p112"/>
            <p:cNvSpPr txBox="1"/>
            <p:nvPr/>
          </p:nvSpPr>
          <p:spPr>
            <a:xfrm>
              <a:off x="1862807" y="5946563"/>
              <a:ext cx="2166986" cy="205102"/>
            </a:xfrm>
            <a:prstGeom prst="rect">
              <a:avLst/>
            </a:prstGeom>
            <a:noFill/>
            <a:ln>
              <a:noFill/>
            </a:ln>
          </p:spPr>
          <p:txBody>
            <a:bodyPr anchorCtr="0" anchor="ctr" bIns="18000" lIns="18000" spcFirstLastPara="1" rIns="18000" wrap="square" tIns="18000">
              <a:spAutoFit/>
            </a:bodyPr>
            <a:lstStyle/>
            <a:p>
              <a:pPr indent="-63500" lvl="0" marL="0" marR="0" rtl="0" algn="r">
                <a:spcBef>
                  <a:spcPts val="0"/>
                </a:spcBef>
                <a:spcAft>
                  <a:spcPts val="0"/>
                </a:spcAft>
                <a:buClr>
                  <a:schemeClr val="dk1"/>
                </a:buClr>
                <a:buSzPts val="1000"/>
                <a:buFont typeface="Trebuchet MS"/>
                <a:buChar char="​"/>
              </a:pPr>
              <a:r>
                <a:rPr lang="en-US" sz="1000">
                  <a:solidFill>
                    <a:schemeClr val="dk1"/>
                  </a:solidFill>
                  <a:latin typeface="Arial"/>
                  <a:ea typeface="Arial"/>
                  <a:cs typeface="Arial"/>
                  <a:sym typeface="Arial"/>
                </a:rPr>
                <a:t>xxx</a:t>
              </a:r>
              <a:endParaRPr sz="1000">
                <a:solidFill>
                  <a:schemeClr val="dk1"/>
                </a:solidFill>
                <a:latin typeface="Arial"/>
                <a:ea typeface="Arial"/>
                <a:cs typeface="Arial"/>
                <a:sym typeface="Arial"/>
              </a:endParaRPr>
            </a:p>
          </p:txBody>
        </p:sp>
        <p:sp>
          <p:nvSpPr>
            <p:cNvPr id="3622" name="Google Shape;3622;p112"/>
            <p:cNvSpPr txBox="1"/>
            <p:nvPr/>
          </p:nvSpPr>
          <p:spPr>
            <a:xfrm>
              <a:off x="1862807" y="3807900"/>
              <a:ext cx="2166986" cy="205102"/>
            </a:xfrm>
            <a:prstGeom prst="rect">
              <a:avLst/>
            </a:prstGeom>
            <a:noFill/>
            <a:ln>
              <a:noFill/>
            </a:ln>
          </p:spPr>
          <p:txBody>
            <a:bodyPr anchorCtr="0" anchor="ctr" bIns="18000" lIns="18000" spcFirstLastPara="1" rIns="18000" wrap="square" tIns="18000">
              <a:spAutoFit/>
            </a:bodyPr>
            <a:lstStyle/>
            <a:p>
              <a:pPr indent="-63500" lvl="0" marL="0" marR="0" rtl="0" algn="r">
                <a:spcBef>
                  <a:spcPts val="0"/>
                </a:spcBef>
                <a:spcAft>
                  <a:spcPts val="0"/>
                </a:spcAft>
                <a:buClr>
                  <a:schemeClr val="dk1"/>
                </a:buClr>
                <a:buSzPts val="1000"/>
                <a:buFont typeface="Trebuchet MS"/>
                <a:buChar char="​"/>
              </a:pPr>
              <a:r>
                <a:rPr lang="en-US" sz="1000">
                  <a:solidFill>
                    <a:schemeClr val="dk1"/>
                  </a:solidFill>
                  <a:latin typeface="Arial"/>
                  <a:ea typeface="Arial"/>
                  <a:cs typeface="Arial"/>
                  <a:sym typeface="Arial"/>
                </a:rPr>
                <a:t>xxx</a:t>
              </a:r>
              <a:endParaRPr/>
            </a:p>
          </p:txBody>
        </p:sp>
        <p:sp>
          <p:nvSpPr>
            <p:cNvPr id="3623" name="Google Shape;3623;p112"/>
            <p:cNvSpPr txBox="1"/>
            <p:nvPr/>
          </p:nvSpPr>
          <p:spPr>
            <a:xfrm>
              <a:off x="1862807" y="4041155"/>
              <a:ext cx="2166986" cy="205102"/>
            </a:xfrm>
            <a:prstGeom prst="rect">
              <a:avLst/>
            </a:prstGeom>
            <a:noFill/>
            <a:ln>
              <a:noFill/>
            </a:ln>
          </p:spPr>
          <p:txBody>
            <a:bodyPr anchorCtr="0" anchor="ctr" bIns="18000" lIns="18000" spcFirstLastPara="1" rIns="18000" wrap="square" tIns="18000">
              <a:spAutoFit/>
            </a:bodyPr>
            <a:lstStyle/>
            <a:p>
              <a:pPr indent="-63500" lvl="0" marL="0" marR="0" rtl="0" algn="r">
                <a:spcBef>
                  <a:spcPts val="0"/>
                </a:spcBef>
                <a:spcAft>
                  <a:spcPts val="0"/>
                </a:spcAft>
                <a:buClr>
                  <a:schemeClr val="dk1"/>
                </a:buClr>
                <a:buSzPts val="1000"/>
                <a:buFont typeface="Trebuchet MS"/>
                <a:buChar char="​"/>
              </a:pPr>
              <a:r>
                <a:rPr lang="en-US" sz="1000">
                  <a:solidFill>
                    <a:schemeClr val="dk1"/>
                  </a:solidFill>
                  <a:latin typeface="Arial"/>
                  <a:ea typeface="Arial"/>
                  <a:cs typeface="Arial"/>
                  <a:sym typeface="Arial"/>
                </a:rPr>
                <a:t>xxx</a:t>
              </a:r>
              <a:endParaRPr/>
            </a:p>
          </p:txBody>
        </p:sp>
        <p:sp>
          <p:nvSpPr>
            <p:cNvPr id="3624" name="Google Shape;3624;p112"/>
            <p:cNvSpPr txBox="1"/>
            <p:nvPr/>
          </p:nvSpPr>
          <p:spPr>
            <a:xfrm>
              <a:off x="1862807" y="4274410"/>
              <a:ext cx="2166986" cy="205102"/>
            </a:xfrm>
            <a:prstGeom prst="rect">
              <a:avLst/>
            </a:prstGeom>
            <a:noFill/>
            <a:ln>
              <a:noFill/>
            </a:ln>
          </p:spPr>
          <p:txBody>
            <a:bodyPr anchorCtr="0" anchor="ctr" bIns="18000" lIns="18000" spcFirstLastPara="1" rIns="18000" wrap="square" tIns="18000">
              <a:spAutoFit/>
            </a:bodyPr>
            <a:lstStyle/>
            <a:p>
              <a:pPr indent="-63500" lvl="0" marL="0" marR="0" rtl="0" algn="r">
                <a:spcBef>
                  <a:spcPts val="0"/>
                </a:spcBef>
                <a:spcAft>
                  <a:spcPts val="0"/>
                </a:spcAft>
                <a:buClr>
                  <a:schemeClr val="dk1"/>
                </a:buClr>
                <a:buSzPts val="1000"/>
                <a:buFont typeface="Trebuchet MS"/>
                <a:buChar char="​"/>
              </a:pPr>
              <a:r>
                <a:rPr lang="en-US" sz="1000">
                  <a:solidFill>
                    <a:schemeClr val="dk1"/>
                  </a:solidFill>
                  <a:latin typeface="Arial"/>
                  <a:ea typeface="Arial"/>
                  <a:cs typeface="Arial"/>
                  <a:sym typeface="Arial"/>
                </a:rPr>
                <a:t>xxx</a:t>
              </a:r>
              <a:endParaRPr/>
            </a:p>
          </p:txBody>
        </p:sp>
        <p:sp>
          <p:nvSpPr>
            <p:cNvPr id="3625" name="Google Shape;3625;p112"/>
            <p:cNvSpPr txBox="1"/>
            <p:nvPr/>
          </p:nvSpPr>
          <p:spPr>
            <a:xfrm>
              <a:off x="1862807" y="4740922"/>
              <a:ext cx="2166986" cy="205102"/>
            </a:xfrm>
            <a:prstGeom prst="rect">
              <a:avLst/>
            </a:prstGeom>
            <a:noFill/>
            <a:ln>
              <a:noFill/>
            </a:ln>
          </p:spPr>
          <p:txBody>
            <a:bodyPr anchorCtr="0" anchor="ctr" bIns="18000" lIns="18000" spcFirstLastPara="1" rIns="18000" wrap="square" tIns="18000">
              <a:spAutoFit/>
            </a:bodyPr>
            <a:lstStyle/>
            <a:p>
              <a:pPr indent="-63500" lvl="0" marL="0" marR="0" rtl="0" algn="r">
                <a:spcBef>
                  <a:spcPts val="0"/>
                </a:spcBef>
                <a:spcAft>
                  <a:spcPts val="0"/>
                </a:spcAft>
                <a:buClr>
                  <a:schemeClr val="dk1"/>
                </a:buClr>
                <a:buSzPts val="1000"/>
                <a:buFont typeface="Trebuchet MS"/>
                <a:buChar char="​"/>
              </a:pPr>
              <a:r>
                <a:rPr lang="en-US" sz="1000">
                  <a:solidFill>
                    <a:schemeClr val="dk1"/>
                  </a:solidFill>
                  <a:latin typeface="Arial"/>
                  <a:ea typeface="Arial"/>
                  <a:cs typeface="Arial"/>
                  <a:sym typeface="Arial"/>
                </a:rPr>
                <a:t>xxx</a:t>
              </a:r>
              <a:endParaRPr sz="1000">
                <a:solidFill>
                  <a:schemeClr val="dk1"/>
                </a:solidFill>
                <a:latin typeface="Arial"/>
                <a:ea typeface="Arial"/>
                <a:cs typeface="Arial"/>
                <a:sym typeface="Arial"/>
              </a:endParaRPr>
            </a:p>
          </p:txBody>
        </p:sp>
        <p:sp>
          <p:nvSpPr>
            <p:cNvPr id="3626" name="Google Shape;3626;p112"/>
            <p:cNvSpPr txBox="1"/>
            <p:nvPr/>
          </p:nvSpPr>
          <p:spPr>
            <a:xfrm>
              <a:off x="1862807" y="4507666"/>
              <a:ext cx="2166986" cy="205102"/>
            </a:xfrm>
            <a:prstGeom prst="rect">
              <a:avLst/>
            </a:prstGeom>
            <a:noFill/>
            <a:ln>
              <a:noFill/>
            </a:ln>
          </p:spPr>
          <p:txBody>
            <a:bodyPr anchorCtr="0" anchor="ctr" bIns="18000" lIns="18000" spcFirstLastPara="1" rIns="18000" wrap="square" tIns="18000">
              <a:spAutoFit/>
            </a:bodyPr>
            <a:lstStyle/>
            <a:p>
              <a:pPr indent="-63500" lvl="0" marL="0" marR="0" rtl="0" algn="r">
                <a:spcBef>
                  <a:spcPts val="0"/>
                </a:spcBef>
                <a:spcAft>
                  <a:spcPts val="0"/>
                </a:spcAft>
                <a:buClr>
                  <a:schemeClr val="dk1"/>
                </a:buClr>
                <a:buSzPts val="1000"/>
                <a:buFont typeface="Trebuchet MS"/>
                <a:buChar char="​"/>
              </a:pPr>
              <a:r>
                <a:rPr lang="en-US" sz="1000">
                  <a:solidFill>
                    <a:schemeClr val="dk1"/>
                  </a:solidFill>
                  <a:latin typeface="Arial"/>
                  <a:ea typeface="Arial"/>
                  <a:cs typeface="Arial"/>
                  <a:sym typeface="Arial"/>
                </a:rPr>
                <a:t>xxx</a:t>
              </a:r>
              <a:endParaRPr sz="1000">
                <a:solidFill>
                  <a:schemeClr val="dk1"/>
                </a:solidFill>
                <a:latin typeface="Arial"/>
                <a:ea typeface="Arial"/>
                <a:cs typeface="Arial"/>
                <a:sym typeface="Arial"/>
              </a:endParaRPr>
            </a:p>
          </p:txBody>
        </p:sp>
      </p:grpSp>
      <p:sp>
        <p:nvSpPr>
          <p:cNvPr id="3627" name="Google Shape;3627;p112"/>
          <p:cNvSpPr/>
          <p:nvPr/>
        </p:nvSpPr>
        <p:spPr>
          <a:xfrm>
            <a:off x="6283674" y="4641834"/>
            <a:ext cx="1570518" cy="175940"/>
          </a:xfrm>
          <a:prstGeom prst="homePlate">
            <a:avLst>
              <a:gd fmla="val 50000" name="adj"/>
            </a:avLst>
          </a:prstGeom>
          <a:solidFill>
            <a:schemeClr val="accent1"/>
          </a:solidFill>
          <a:ln>
            <a:noFill/>
          </a:ln>
        </p:spPr>
        <p:txBody>
          <a:bodyPr anchorCtr="0" anchor="ctr" bIns="91425" lIns="91425" spcFirstLastPara="1" rIns="91425" wrap="square" tIns="91425">
            <a:noAutofit/>
          </a:bodyPr>
          <a:lstStyle/>
          <a:p>
            <a:pPr indent="0" lvl="0" marL="0" marR="0" rtl="0" algn="ctr">
              <a:lnSpc>
                <a:spcPct val="95000"/>
              </a:lnSpc>
              <a:spcBef>
                <a:spcPts val="0"/>
              </a:spcBef>
              <a:spcAft>
                <a:spcPts val="0"/>
              </a:spcAft>
              <a:buNone/>
            </a:pPr>
            <a:r>
              <a:t/>
            </a:r>
            <a:endParaRPr sz="1800">
              <a:solidFill>
                <a:schemeClr val="lt1"/>
              </a:solidFill>
              <a:latin typeface="Arial"/>
              <a:ea typeface="Arial"/>
              <a:cs typeface="Arial"/>
              <a:sym typeface="Arial"/>
            </a:endParaRPr>
          </a:p>
        </p:txBody>
      </p:sp>
      <p:sp>
        <p:nvSpPr>
          <p:cNvPr id="3628" name="Google Shape;3628;p112"/>
          <p:cNvSpPr/>
          <p:nvPr/>
        </p:nvSpPr>
        <p:spPr>
          <a:xfrm>
            <a:off x="8464482" y="4857861"/>
            <a:ext cx="1570518" cy="175940"/>
          </a:xfrm>
          <a:prstGeom prst="homePlate">
            <a:avLst>
              <a:gd fmla="val 50000" name="adj"/>
            </a:avLst>
          </a:prstGeom>
          <a:solidFill>
            <a:schemeClr val="accent1"/>
          </a:solidFill>
          <a:ln>
            <a:noFill/>
          </a:ln>
        </p:spPr>
        <p:txBody>
          <a:bodyPr anchorCtr="0" anchor="ctr" bIns="91425" lIns="91425" spcFirstLastPara="1" rIns="91425" wrap="square" tIns="91425">
            <a:noAutofit/>
          </a:bodyPr>
          <a:lstStyle/>
          <a:p>
            <a:pPr indent="0" lvl="0" marL="0" marR="0" rtl="0" algn="ctr">
              <a:lnSpc>
                <a:spcPct val="95000"/>
              </a:lnSpc>
              <a:spcBef>
                <a:spcPts val="0"/>
              </a:spcBef>
              <a:spcAft>
                <a:spcPts val="0"/>
              </a:spcAft>
              <a:buNone/>
            </a:pPr>
            <a:r>
              <a:t/>
            </a:r>
            <a:endParaRPr sz="1800">
              <a:solidFill>
                <a:schemeClr val="lt1"/>
              </a:solidFill>
              <a:latin typeface="Arial"/>
              <a:ea typeface="Arial"/>
              <a:cs typeface="Arial"/>
              <a:sym typeface="Arial"/>
            </a:endParaRPr>
          </a:p>
        </p:txBody>
      </p:sp>
      <p:sp>
        <p:nvSpPr>
          <p:cNvPr id="3629" name="Google Shape;3629;p112"/>
          <p:cNvSpPr/>
          <p:nvPr/>
        </p:nvSpPr>
        <p:spPr>
          <a:xfrm>
            <a:off x="6040278" y="4425808"/>
            <a:ext cx="1813915" cy="175940"/>
          </a:xfrm>
          <a:prstGeom prst="homePlate">
            <a:avLst>
              <a:gd fmla="val 50000" name="adj"/>
            </a:avLst>
          </a:prstGeom>
          <a:solidFill>
            <a:schemeClr val="accent1"/>
          </a:solidFill>
          <a:ln>
            <a:noFill/>
          </a:ln>
        </p:spPr>
        <p:txBody>
          <a:bodyPr anchorCtr="0" anchor="ctr" bIns="91425" lIns="91425" spcFirstLastPara="1" rIns="91425" wrap="square" tIns="91425">
            <a:noAutofit/>
          </a:bodyPr>
          <a:lstStyle/>
          <a:p>
            <a:pPr indent="0" lvl="0" marL="0" marR="0" rtl="0" algn="ctr">
              <a:lnSpc>
                <a:spcPct val="95000"/>
              </a:lnSpc>
              <a:spcBef>
                <a:spcPts val="0"/>
              </a:spcBef>
              <a:spcAft>
                <a:spcPts val="0"/>
              </a:spcAft>
              <a:buNone/>
            </a:pPr>
            <a:r>
              <a:t/>
            </a:r>
            <a:endParaRPr sz="1800">
              <a:solidFill>
                <a:schemeClr val="lt1"/>
              </a:solidFill>
              <a:latin typeface="Arial"/>
              <a:ea typeface="Arial"/>
              <a:cs typeface="Arial"/>
              <a:sym typeface="Arial"/>
            </a:endParaRPr>
          </a:p>
        </p:txBody>
      </p:sp>
      <p:sp>
        <p:nvSpPr>
          <p:cNvPr id="3630" name="Google Shape;3630;p112"/>
          <p:cNvSpPr/>
          <p:nvPr/>
        </p:nvSpPr>
        <p:spPr>
          <a:xfrm>
            <a:off x="4868558" y="4209780"/>
            <a:ext cx="1570518" cy="175940"/>
          </a:xfrm>
          <a:prstGeom prst="homePlate">
            <a:avLst>
              <a:gd fmla="val 50000" name="adj"/>
            </a:avLst>
          </a:prstGeom>
          <a:solidFill>
            <a:schemeClr val="accent1"/>
          </a:solidFill>
          <a:ln>
            <a:noFill/>
          </a:ln>
        </p:spPr>
        <p:txBody>
          <a:bodyPr anchorCtr="0" anchor="ctr" bIns="91425" lIns="91425" spcFirstLastPara="1" rIns="91425" wrap="square" tIns="91425">
            <a:noAutofit/>
          </a:bodyPr>
          <a:lstStyle/>
          <a:p>
            <a:pPr indent="0" lvl="0" marL="0" marR="0" rtl="0" algn="ctr">
              <a:lnSpc>
                <a:spcPct val="95000"/>
              </a:lnSpc>
              <a:spcBef>
                <a:spcPts val="0"/>
              </a:spcBef>
              <a:spcAft>
                <a:spcPts val="0"/>
              </a:spcAft>
              <a:buNone/>
            </a:pPr>
            <a:r>
              <a:t/>
            </a:r>
            <a:endParaRPr sz="1800">
              <a:solidFill>
                <a:schemeClr val="lt1"/>
              </a:solidFill>
              <a:latin typeface="Arial"/>
              <a:ea typeface="Arial"/>
              <a:cs typeface="Arial"/>
              <a:sym typeface="Arial"/>
            </a:endParaRPr>
          </a:p>
        </p:txBody>
      </p:sp>
      <p:sp>
        <p:nvSpPr>
          <p:cNvPr id="3631" name="Google Shape;3631;p112"/>
          <p:cNvSpPr/>
          <p:nvPr/>
        </p:nvSpPr>
        <p:spPr>
          <a:xfrm>
            <a:off x="628651" y="3999199"/>
            <a:ext cx="1468283" cy="1029811"/>
          </a:xfrm>
          <a:custGeom>
            <a:rect b="b" l="l" r="r" t="t"/>
            <a:pathLst>
              <a:path extrusionOk="0" h="1084424" w="1296679">
                <a:moveTo>
                  <a:pt x="1296679" y="1084424"/>
                </a:moveTo>
                <a:lnTo>
                  <a:pt x="0" y="1084424"/>
                </a:lnTo>
                <a:lnTo>
                  <a:pt x="0" y="0"/>
                </a:lnTo>
                <a:lnTo>
                  <a:pt x="1296679" y="0"/>
                </a:lnTo>
              </a:path>
            </a:pathLst>
          </a:custGeom>
          <a:noFill/>
          <a:ln>
            <a:noFill/>
          </a:ln>
        </p:spPr>
        <p:txBody>
          <a:bodyPr anchorCtr="0" anchor="ctr" bIns="72000" lIns="72000" spcFirstLastPara="1" rIns="72000" wrap="square" tIns="72000">
            <a:noAutofit/>
          </a:bodyPr>
          <a:lstStyle/>
          <a:p>
            <a:pPr indent="0" lvl="0" marL="0" marR="0" rtl="0" algn="l">
              <a:spcBef>
                <a:spcPts val="0"/>
              </a:spcBef>
              <a:spcAft>
                <a:spcPts val="0"/>
              </a:spcAft>
              <a:buNone/>
            </a:pPr>
            <a:r>
              <a:rPr lang="en-US" sz="1600">
                <a:solidFill>
                  <a:srgbClr val="29BA74"/>
                </a:solidFill>
                <a:latin typeface="Arial"/>
                <a:ea typeface="Arial"/>
                <a:cs typeface="Arial"/>
                <a:sym typeface="Arial"/>
              </a:rPr>
              <a:t>Lorem ipsum dolor sit amet</a:t>
            </a:r>
            <a:endParaRPr/>
          </a:p>
        </p:txBody>
      </p:sp>
      <p:sp>
        <p:nvSpPr>
          <p:cNvPr id="3632" name="Google Shape;3632;p112"/>
          <p:cNvSpPr/>
          <p:nvPr/>
        </p:nvSpPr>
        <p:spPr>
          <a:xfrm>
            <a:off x="628651" y="5119528"/>
            <a:ext cx="1468283" cy="1029811"/>
          </a:xfrm>
          <a:custGeom>
            <a:rect b="b" l="l" r="r" t="t"/>
            <a:pathLst>
              <a:path extrusionOk="0" h="1084424" w="1296679">
                <a:moveTo>
                  <a:pt x="1296679" y="1084424"/>
                </a:moveTo>
                <a:lnTo>
                  <a:pt x="0" y="1084424"/>
                </a:lnTo>
                <a:lnTo>
                  <a:pt x="0" y="0"/>
                </a:lnTo>
                <a:lnTo>
                  <a:pt x="1296679" y="0"/>
                </a:lnTo>
              </a:path>
            </a:pathLst>
          </a:custGeom>
          <a:noFill/>
          <a:ln>
            <a:noFill/>
          </a:ln>
        </p:spPr>
        <p:txBody>
          <a:bodyPr anchorCtr="0" anchor="ctr" bIns="72000" lIns="72000" spcFirstLastPara="1" rIns="72000" wrap="square" tIns="72000">
            <a:noAutofit/>
          </a:bodyPr>
          <a:lstStyle/>
          <a:p>
            <a:pPr indent="0" lvl="0" marL="0" marR="0" rtl="0" algn="l">
              <a:spcBef>
                <a:spcPts val="0"/>
              </a:spcBef>
              <a:spcAft>
                <a:spcPts val="0"/>
              </a:spcAft>
              <a:buNone/>
            </a:pPr>
            <a:r>
              <a:rPr lang="en-US" sz="1600">
                <a:solidFill>
                  <a:srgbClr val="29BA74"/>
                </a:solidFill>
                <a:latin typeface="Arial"/>
                <a:ea typeface="Arial"/>
                <a:cs typeface="Arial"/>
                <a:sym typeface="Arial"/>
              </a:rPr>
              <a:t>Lorem ipsum dolor sit amet</a:t>
            </a:r>
            <a:endParaRPr/>
          </a:p>
        </p:txBody>
      </p:sp>
      <p:cxnSp>
        <p:nvCxnSpPr>
          <p:cNvPr id="3633" name="Google Shape;3633;p112"/>
          <p:cNvCxnSpPr/>
          <p:nvPr/>
        </p:nvCxnSpPr>
        <p:spPr>
          <a:xfrm>
            <a:off x="628650" y="2183015"/>
            <a:ext cx="3474215" cy="0"/>
          </a:xfrm>
          <a:prstGeom prst="straightConnector1">
            <a:avLst/>
          </a:prstGeom>
          <a:noFill/>
          <a:ln cap="rnd" cmpd="sng" w="9525">
            <a:solidFill>
              <a:srgbClr val="9A9A9A"/>
            </a:solidFill>
            <a:prstDash val="dot"/>
            <a:round/>
            <a:headEnd len="sm" w="sm" type="none"/>
            <a:tailEnd len="sm" w="sm" type="none"/>
          </a:ln>
        </p:spPr>
      </p:cxnSp>
      <p:cxnSp>
        <p:nvCxnSpPr>
          <p:cNvPr id="3634" name="Google Shape;3634;p112"/>
          <p:cNvCxnSpPr/>
          <p:nvPr/>
        </p:nvCxnSpPr>
        <p:spPr>
          <a:xfrm>
            <a:off x="628650" y="3263084"/>
            <a:ext cx="3474215" cy="0"/>
          </a:xfrm>
          <a:prstGeom prst="straightConnector1">
            <a:avLst/>
          </a:prstGeom>
          <a:noFill/>
          <a:ln cap="rnd" cmpd="sng" w="9525">
            <a:solidFill>
              <a:srgbClr val="9A9A9A"/>
            </a:solidFill>
            <a:prstDash val="dot"/>
            <a:round/>
            <a:headEnd len="sm" w="sm" type="none"/>
            <a:tailEnd len="sm" w="sm" type="none"/>
          </a:ln>
        </p:spPr>
      </p:cxnSp>
      <p:cxnSp>
        <p:nvCxnSpPr>
          <p:cNvPr id="3635" name="Google Shape;3635;p112"/>
          <p:cNvCxnSpPr/>
          <p:nvPr/>
        </p:nvCxnSpPr>
        <p:spPr>
          <a:xfrm>
            <a:off x="628650" y="3951651"/>
            <a:ext cx="3474215" cy="0"/>
          </a:xfrm>
          <a:prstGeom prst="straightConnector1">
            <a:avLst/>
          </a:prstGeom>
          <a:noFill/>
          <a:ln cap="rnd" cmpd="sng" w="9525">
            <a:solidFill>
              <a:srgbClr val="9A9A9A"/>
            </a:solidFill>
            <a:prstDash val="dot"/>
            <a:round/>
            <a:headEnd len="sm" w="sm" type="none"/>
            <a:tailEnd len="sm" w="sm" type="none"/>
          </a:ln>
        </p:spPr>
      </p:cxnSp>
      <p:cxnSp>
        <p:nvCxnSpPr>
          <p:cNvPr id="3636" name="Google Shape;3636;p112"/>
          <p:cNvCxnSpPr/>
          <p:nvPr/>
        </p:nvCxnSpPr>
        <p:spPr>
          <a:xfrm>
            <a:off x="628650" y="5070660"/>
            <a:ext cx="3474215" cy="0"/>
          </a:xfrm>
          <a:prstGeom prst="straightConnector1">
            <a:avLst/>
          </a:prstGeom>
          <a:noFill/>
          <a:ln cap="rnd" cmpd="sng" w="9525">
            <a:solidFill>
              <a:srgbClr val="9A9A9A"/>
            </a:solidFill>
            <a:prstDash val="dot"/>
            <a:round/>
            <a:headEnd len="sm" w="sm" type="none"/>
            <a:tailEnd len="sm" w="sm" type="none"/>
          </a:ln>
        </p:spPr>
      </p:cxnSp>
      <p:sp>
        <p:nvSpPr>
          <p:cNvPr id="3637" name="Google Shape;3637;p112"/>
          <p:cNvSpPr/>
          <p:nvPr/>
        </p:nvSpPr>
        <p:spPr>
          <a:xfrm>
            <a:off x="571019" y="1253688"/>
            <a:ext cx="11049962" cy="369332"/>
          </a:xfrm>
          <a:prstGeom prst="rect">
            <a:avLst/>
          </a:prstGeom>
          <a:noFill/>
          <a:ln>
            <a:noFill/>
          </a:ln>
        </p:spPr>
        <p:txBody>
          <a:bodyPr anchorCtr="0" anchor="b" bIns="0" lIns="0" spcFirstLastPara="1" rIns="0" wrap="square" tIns="0">
            <a:noAutofit/>
          </a:bodyPr>
          <a:lstStyle/>
          <a:p>
            <a:pPr indent="0" lvl="0" marL="0" marR="0" rtl="0" algn="l">
              <a:spcBef>
                <a:spcPts val="0"/>
              </a:spcBef>
              <a:spcAft>
                <a:spcPts val="0"/>
              </a:spcAft>
              <a:buNone/>
            </a:pPr>
            <a:r>
              <a:rPr lang="en-US" sz="2000">
                <a:solidFill>
                  <a:schemeClr val="accent1"/>
                </a:solidFill>
                <a:latin typeface="Arial"/>
                <a:ea typeface="Arial"/>
                <a:cs typeface="Arial"/>
                <a:sym typeface="Arial"/>
              </a:rPr>
              <a:t>Lorem ipsum dolor sit amet</a:t>
            </a:r>
            <a:endParaRPr sz="2000">
              <a:solidFill>
                <a:schemeClr val="accent1"/>
              </a:solidFill>
              <a:latin typeface="Arial"/>
              <a:ea typeface="Arial"/>
              <a:cs typeface="Arial"/>
              <a:sym typeface="Arial"/>
            </a:endParaRPr>
          </a:p>
        </p:txBody>
      </p:sp>
    </p:spTree>
  </p:cSld>
  <p:clrMapOvr>
    <a:masterClrMapping/>
  </p:clrMapOvr>
</p:sld>
</file>

<file path=ppt/slides/slide11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642" name="Shape 3642"/>
        <p:cNvGrpSpPr/>
        <p:nvPr/>
      </p:nvGrpSpPr>
      <p:grpSpPr>
        <a:xfrm>
          <a:off x="0" y="0"/>
          <a:ext cx="0" cy="0"/>
          <a:chOff x="0" y="0"/>
          <a:chExt cx="0" cy="0"/>
        </a:xfrm>
      </p:grpSpPr>
      <p:cxnSp>
        <p:nvCxnSpPr>
          <p:cNvPr id="3643" name="Google Shape;3643;p113"/>
          <p:cNvCxnSpPr/>
          <p:nvPr/>
        </p:nvCxnSpPr>
        <p:spPr>
          <a:xfrm>
            <a:off x="2916859" y="1562582"/>
            <a:ext cx="8669399" cy="0"/>
          </a:xfrm>
          <a:prstGeom prst="straightConnector1">
            <a:avLst/>
          </a:prstGeom>
          <a:noFill/>
          <a:ln cap="flat" cmpd="sng" w="9525">
            <a:solidFill>
              <a:srgbClr val="BFBFBF"/>
            </a:solidFill>
            <a:prstDash val="solid"/>
            <a:miter lim="8000"/>
            <a:headEnd len="med" w="med" type="oval"/>
            <a:tailEnd len="med" w="med" type="oval"/>
          </a:ln>
        </p:spPr>
      </p:cxnSp>
      <p:grpSp>
        <p:nvGrpSpPr>
          <p:cNvPr id="3644" name="Google Shape;3644;p113"/>
          <p:cNvGrpSpPr/>
          <p:nvPr/>
        </p:nvGrpSpPr>
        <p:grpSpPr>
          <a:xfrm>
            <a:off x="2916821" y="1719449"/>
            <a:ext cx="8670879" cy="402462"/>
            <a:chOff x="3136739" y="643463"/>
            <a:chExt cx="8611572" cy="402462"/>
          </a:xfrm>
        </p:grpSpPr>
        <p:sp>
          <p:nvSpPr>
            <p:cNvPr id="3645" name="Google Shape;3645;p113"/>
            <p:cNvSpPr/>
            <p:nvPr/>
          </p:nvSpPr>
          <p:spPr>
            <a:xfrm>
              <a:off x="3136739" y="643463"/>
              <a:ext cx="717631" cy="402462"/>
            </a:xfrm>
            <a:prstGeom prst="round2SameRect">
              <a:avLst>
                <a:gd fmla="val 16667" name="adj1"/>
                <a:gd fmla="val 0" name="adj2"/>
              </a:avLst>
            </a:prstGeom>
            <a:solidFill>
              <a:schemeClr val="accent1"/>
            </a:solidFill>
            <a:ln cap="flat" cmpd="sng" w="12700">
              <a:solidFill>
                <a:schemeClr val="l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3646" name="Google Shape;3646;p113"/>
            <p:cNvSpPr/>
            <p:nvPr/>
          </p:nvSpPr>
          <p:spPr>
            <a:xfrm>
              <a:off x="3854370" y="643463"/>
              <a:ext cx="717631" cy="402462"/>
            </a:xfrm>
            <a:prstGeom prst="round2SameRect">
              <a:avLst>
                <a:gd fmla="val 16667" name="adj1"/>
                <a:gd fmla="val 0" name="adj2"/>
              </a:avLst>
            </a:prstGeom>
            <a:solidFill>
              <a:schemeClr val="accent1"/>
            </a:solidFill>
            <a:ln cap="flat" cmpd="sng" w="12700">
              <a:solidFill>
                <a:schemeClr val="l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3647" name="Google Shape;3647;p113"/>
            <p:cNvSpPr/>
            <p:nvPr/>
          </p:nvSpPr>
          <p:spPr>
            <a:xfrm>
              <a:off x="4572001" y="643463"/>
              <a:ext cx="717631" cy="402462"/>
            </a:xfrm>
            <a:prstGeom prst="round2SameRect">
              <a:avLst>
                <a:gd fmla="val 16667" name="adj1"/>
                <a:gd fmla="val 0" name="adj2"/>
              </a:avLst>
            </a:prstGeom>
            <a:solidFill>
              <a:schemeClr val="accent1"/>
            </a:solidFill>
            <a:ln cap="flat" cmpd="sng" w="12700">
              <a:solidFill>
                <a:schemeClr val="l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3648" name="Google Shape;3648;p113"/>
            <p:cNvSpPr/>
            <p:nvPr/>
          </p:nvSpPr>
          <p:spPr>
            <a:xfrm>
              <a:off x="5289632" y="643463"/>
              <a:ext cx="717631" cy="402462"/>
            </a:xfrm>
            <a:prstGeom prst="round2SameRect">
              <a:avLst>
                <a:gd fmla="val 16667" name="adj1"/>
                <a:gd fmla="val 0" name="adj2"/>
              </a:avLst>
            </a:prstGeom>
            <a:solidFill>
              <a:schemeClr val="accent1"/>
            </a:solidFill>
            <a:ln cap="flat" cmpd="sng" w="12700">
              <a:solidFill>
                <a:schemeClr val="l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3649" name="Google Shape;3649;p113"/>
            <p:cNvSpPr/>
            <p:nvPr/>
          </p:nvSpPr>
          <p:spPr>
            <a:xfrm>
              <a:off x="6007263" y="643463"/>
              <a:ext cx="717631" cy="402462"/>
            </a:xfrm>
            <a:prstGeom prst="round2SameRect">
              <a:avLst>
                <a:gd fmla="val 16667" name="adj1"/>
                <a:gd fmla="val 0" name="adj2"/>
              </a:avLst>
            </a:prstGeom>
            <a:solidFill>
              <a:schemeClr val="accent1"/>
            </a:solidFill>
            <a:ln cap="flat" cmpd="sng" w="12700">
              <a:solidFill>
                <a:schemeClr val="l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3650" name="Google Shape;3650;p113"/>
            <p:cNvSpPr/>
            <p:nvPr/>
          </p:nvSpPr>
          <p:spPr>
            <a:xfrm>
              <a:off x="6724894" y="643463"/>
              <a:ext cx="717631" cy="402462"/>
            </a:xfrm>
            <a:prstGeom prst="round2SameRect">
              <a:avLst>
                <a:gd fmla="val 16667" name="adj1"/>
                <a:gd fmla="val 0" name="adj2"/>
              </a:avLst>
            </a:prstGeom>
            <a:solidFill>
              <a:schemeClr val="accent1"/>
            </a:solidFill>
            <a:ln cap="flat" cmpd="sng" w="12700">
              <a:solidFill>
                <a:schemeClr val="l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3651" name="Google Shape;3651;p113"/>
            <p:cNvSpPr/>
            <p:nvPr/>
          </p:nvSpPr>
          <p:spPr>
            <a:xfrm>
              <a:off x="7442525" y="643463"/>
              <a:ext cx="717631" cy="402462"/>
            </a:xfrm>
            <a:prstGeom prst="round2SameRect">
              <a:avLst>
                <a:gd fmla="val 16667" name="adj1"/>
                <a:gd fmla="val 0" name="adj2"/>
              </a:avLst>
            </a:prstGeom>
            <a:solidFill>
              <a:schemeClr val="accent1"/>
            </a:solidFill>
            <a:ln cap="flat" cmpd="sng" w="12700">
              <a:solidFill>
                <a:schemeClr val="l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3652" name="Google Shape;3652;p113"/>
            <p:cNvSpPr/>
            <p:nvPr/>
          </p:nvSpPr>
          <p:spPr>
            <a:xfrm>
              <a:off x="8160156" y="643463"/>
              <a:ext cx="717631" cy="402462"/>
            </a:xfrm>
            <a:prstGeom prst="round2SameRect">
              <a:avLst>
                <a:gd fmla="val 16667" name="adj1"/>
                <a:gd fmla="val 0" name="adj2"/>
              </a:avLst>
            </a:prstGeom>
            <a:solidFill>
              <a:schemeClr val="accent1"/>
            </a:solidFill>
            <a:ln cap="flat" cmpd="sng" w="12700">
              <a:solidFill>
                <a:schemeClr val="l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3653" name="Google Shape;3653;p113"/>
            <p:cNvSpPr/>
            <p:nvPr/>
          </p:nvSpPr>
          <p:spPr>
            <a:xfrm>
              <a:off x="8877787" y="643463"/>
              <a:ext cx="717631" cy="402462"/>
            </a:xfrm>
            <a:prstGeom prst="round2SameRect">
              <a:avLst>
                <a:gd fmla="val 16667" name="adj1"/>
                <a:gd fmla="val 0" name="adj2"/>
              </a:avLst>
            </a:prstGeom>
            <a:solidFill>
              <a:schemeClr val="accent1"/>
            </a:solidFill>
            <a:ln cap="flat" cmpd="sng" w="12700">
              <a:solidFill>
                <a:schemeClr val="l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3654" name="Google Shape;3654;p113"/>
            <p:cNvSpPr/>
            <p:nvPr/>
          </p:nvSpPr>
          <p:spPr>
            <a:xfrm>
              <a:off x="9595418" y="643463"/>
              <a:ext cx="717631" cy="402462"/>
            </a:xfrm>
            <a:prstGeom prst="round2SameRect">
              <a:avLst>
                <a:gd fmla="val 16667" name="adj1"/>
                <a:gd fmla="val 0" name="adj2"/>
              </a:avLst>
            </a:prstGeom>
            <a:solidFill>
              <a:schemeClr val="accent1"/>
            </a:solidFill>
            <a:ln cap="flat" cmpd="sng" w="12700">
              <a:solidFill>
                <a:schemeClr val="l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3655" name="Google Shape;3655;p113"/>
            <p:cNvSpPr/>
            <p:nvPr/>
          </p:nvSpPr>
          <p:spPr>
            <a:xfrm>
              <a:off x="10313049" y="643463"/>
              <a:ext cx="717631" cy="402462"/>
            </a:xfrm>
            <a:prstGeom prst="round2SameRect">
              <a:avLst>
                <a:gd fmla="val 16667" name="adj1"/>
                <a:gd fmla="val 0" name="adj2"/>
              </a:avLst>
            </a:prstGeom>
            <a:solidFill>
              <a:schemeClr val="accent1"/>
            </a:solidFill>
            <a:ln cap="flat" cmpd="sng" w="12700">
              <a:solidFill>
                <a:schemeClr val="l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3656" name="Google Shape;3656;p113"/>
            <p:cNvSpPr/>
            <p:nvPr/>
          </p:nvSpPr>
          <p:spPr>
            <a:xfrm>
              <a:off x="11030680" y="643463"/>
              <a:ext cx="717631" cy="402462"/>
            </a:xfrm>
            <a:prstGeom prst="round2SameRect">
              <a:avLst>
                <a:gd fmla="val 16667" name="adj1"/>
                <a:gd fmla="val 0" name="adj2"/>
              </a:avLst>
            </a:prstGeom>
            <a:solidFill>
              <a:schemeClr val="accent1"/>
            </a:solidFill>
            <a:ln cap="flat" cmpd="sng" w="12700">
              <a:solidFill>
                <a:schemeClr val="l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grpSp>
      <p:graphicFrame>
        <p:nvGraphicFramePr>
          <p:cNvPr id="3657" name="Google Shape;3657;p113"/>
          <p:cNvGraphicFramePr/>
          <p:nvPr/>
        </p:nvGraphicFramePr>
        <p:xfrm>
          <a:off x="721363" y="1657250"/>
          <a:ext cx="3000000" cy="3000000"/>
        </p:xfrm>
        <a:graphic>
          <a:graphicData uri="http://schemas.openxmlformats.org/drawingml/2006/table">
            <a:tbl>
              <a:tblPr bandRow="1" firstRow="1">
                <a:noFill/>
                <a:tableStyleId>{153785F7-F411-411A-9A36-1949DD6C29AF}</a:tableStyleId>
              </a:tblPr>
              <a:tblGrid>
                <a:gridCol w="2170225"/>
                <a:gridCol w="724675"/>
                <a:gridCol w="724675"/>
                <a:gridCol w="724675"/>
                <a:gridCol w="724675"/>
                <a:gridCol w="724675"/>
                <a:gridCol w="724675"/>
                <a:gridCol w="724675"/>
                <a:gridCol w="724675"/>
                <a:gridCol w="724675"/>
                <a:gridCol w="724675"/>
                <a:gridCol w="724675"/>
                <a:gridCol w="724675"/>
              </a:tblGrid>
              <a:tr h="467525">
                <a:tc>
                  <a:txBody>
                    <a:bodyPr/>
                    <a:lstStyle/>
                    <a:p>
                      <a:pPr indent="0" lvl="0" marL="0" marR="0" rtl="0" algn="l">
                        <a:spcBef>
                          <a:spcPts val="0"/>
                        </a:spcBef>
                        <a:spcAft>
                          <a:spcPts val="0"/>
                        </a:spcAft>
                        <a:buNone/>
                      </a:pPr>
                      <a:r>
                        <a:rPr lang="en-US" sz="1400">
                          <a:solidFill>
                            <a:schemeClr val="accent1"/>
                          </a:solidFill>
                          <a:latin typeface="Arial"/>
                          <a:ea typeface="Arial"/>
                          <a:cs typeface="Arial"/>
                          <a:sym typeface="Arial"/>
                        </a:rPr>
                        <a:t>Activities</a:t>
                      </a:r>
                      <a:endParaRPr sz="1400">
                        <a:solidFill>
                          <a:schemeClr val="accent1"/>
                        </a:solidFill>
                      </a:endParaRPr>
                    </a:p>
                  </a:txBody>
                  <a:tcPr marT="45725" marB="45725" marR="91450" marL="91450" anchor="b">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BFBFBF"/>
                      </a:solidFill>
                      <a:prstDash val="dot"/>
                      <a:round/>
                      <a:headEnd len="sm" w="sm" type="none"/>
                      <a:tailEnd len="sm" w="sm" type="none"/>
                    </a:lnB>
                  </a:tcPr>
                </a:tc>
                <a:tc>
                  <a:txBody>
                    <a:bodyPr/>
                    <a:lstStyle/>
                    <a:p>
                      <a:pPr indent="0" lvl="0" marL="0" marR="0" rtl="0" algn="ctr">
                        <a:spcBef>
                          <a:spcPts val="0"/>
                        </a:spcBef>
                        <a:spcAft>
                          <a:spcPts val="0"/>
                        </a:spcAft>
                        <a:buNone/>
                      </a:pPr>
                      <a:r>
                        <a:rPr lang="en-US" sz="1400">
                          <a:solidFill>
                            <a:schemeClr val="lt1"/>
                          </a:solidFill>
                          <a:latin typeface="Arial"/>
                          <a:ea typeface="Arial"/>
                          <a:cs typeface="Arial"/>
                          <a:sym typeface="Arial"/>
                        </a:rPr>
                        <a:t>Jan</a:t>
                      </a:r>
                      <a:endParaRPr sz="1400">
                        <a:solidFill>
                          <a:schemeClr val="lt1"/>
                        </a:solidFill>
                      </a:endParaRPr>
                    </a:p>
                  </a:txBody>
                  <a:tcPr marT="45725" marB="45725" marR="91450" marL="91450" anchor="b">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19050">
                      <a:solidFill>
                        <a:srgbClr val="BFBFBF"/>
                      </a:solidFill>
                      <a:prstDash val="solid"/>
                      <a:round/>
                      <a:headEnd len="sm" w="sm" type="none"/>
                      <a:tailEnd len="sm" w="sm" type="none"/>
                    </a:lnB>
                  </a:tcPr>
                </a:tc>
                <a:tc>
                  <a:txBody>
                    <a:bodyPr/>
                    <a:lstStyle/>
                    <a:p>
                      <a:pPr indent="0" lvl="0" marL="0" marR="0" rtl="0" algn="ctr">
                        <a:spcBef>
                          <a:spcPts val="0"/>
                        </a:spcBef>
                        <a:spcAft>
                          <a:spcPts val="0"/>
                        </a:spcAft>
                        <a:buNone/>
                      </a:pPr>
                      <a:r>
                        <a:rPr lang="en-US" sz="1400">
                          <a:solidFill>
                            <a:schemeClr val="lt1"/>
                          </a:solidFill>
                          <a:latin typeface="Arial"/>
                          <a:ea typeface="Arial"/>
                          <a:cs typeface="Arial"/>
                          <a:sym typeface="Arial"/>
                        </a:rPr>
                        <a:t>Feb</a:t>
                      </a:r>
                      <a:endParaRPr sz="1400">
                        <a:solidFill>
                          <a:schemeClr val="lt1"/>
                        </a:solidFill>
                      </a:endParaRPr>
                    </a:p>
                  </a:txBody>
                  <a:tcPr marT="45725" marB="45725" marR="91450" marL="91450" anchor="b">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19050">
                      <a:solidFill>
                        <a:srgbClr val="BFBFBF"/>
                      </a:solidFill>
                      <a:prstDash val="solid"/>
                      <a:round/>
                      <a:headEnd len="sm" w="sm" type="none"/>
                      <a:tailEnd len="sm" w="sm" type="none"/>
                    </a:lnB>
                  </a:tcPr>
                </a:tc>
                <a:tc>
                  <a:txBody>
                    <a:bodyPr/>
                    <a:lstStyle/>
                    <a:p>
                      <a:pPr indent="0" lvl="0" marL="0" marR="0" rtl="0" algn="ctr">
                        <a:spcBef>
                          <a:spcPts val="0"/>
                        </a:spcBef>
                        <a:spcAft>
                          <a:spcPts val="0"/>
                        </a:spcAft>
                        <a:buNone/>
                      </a:pPr>
                      <a:r>
                        <a:rPr lang="en-US" sz="1400">
                          <a:solidFill>
                            <a:schemeClr val="lt1"/>
                          </a:solidFill>
                          <a:latin typeface="Arial"/>
                          <a:ea typeface="Arial"/>
                          <a:cs typeface="Arial"/>
                          <a:sym typeface="Arial"/>
                        </a:rPr>
                        <a:t>Mar</a:t>
                      </a:r>
                      <a:endParaRPr sz="1400">
                        <a:solidFill>
                          <a:schemeClr val="lt1"/>
                        </a:solidFill>
                      </a:endParaRPr>
                    </a:p>
                  </a:txBody>
                  <a:tcPr marT="45725" marB="45725" marR="91450" marL="91450" anchor="b">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19050">
                      <a:solidFill>
                        <a:srgbClr val="BFBFBF"/>
                      </a:solidFill>
                      <a:prstDash val="solid"/>
                      <a:round/>
                      <a:headEnd len="sm" w="sm" type="none"/>
                      <a:tailEnd len="sm" w="sm" type="none"/>
                    </a:lnB>
                  </a:tcPr>
                </a:tc>
                <a:tc>
                  <a:txBody>
                    <a:bodyPr/>
                    <a:lstStyle/>
                    <a:p>
                      <a:pPr indent="0" lvl="0" marL="0" marR="0" rtl="0" algn="ctr">
                        <a:spcBef>
                          <a:spcPts val="0"/>
                        </a:spcBef>
                        <a:spcAft>
                          <a:spcPts val="0"/>
                        </a:spcAft>
                        <a:buNone/>
                      </a:pPr>
                      <a:r>
                        <a:rPr lang="en-US" sz="1400">
                          <a:solidFill>
                            <a:schemeClr val="lt1"/>
                          </a:solidFill>
                          <a:latin typeface="Arial"/>
                          <a:ea typeface="Arial"/>
                          <a:cs typeface="Arial"/>
                          <a:sym typeface="Arial"/>
                        </a:rPr>
                        <a:t>Apr</a:t>
                      </a:r>
                      <a:endParaRPr sz="1400">
                        <a:solidFill>
                          <a:schemeClr val="lt1"/>
                        </a:solidFill>
                      </a:endParaRPr>
                    </a:p>
                  </a:txBody>
                  <a:tcPr marT="45725" marB="45725" marR="91450" marL="91450" anchor="b">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19050">
                      <a:solidFill>
                        <a:srgbClr val="BFBFBF"/>
                      </a:solidFill>
                      <a:prstDash val="solid"/>
                      <a:round/>
                      <a:headEnd len="sm" w="sm" type="none"/>
                      <a:tailEnd len="sm" w="sm" type="none"/>
                    </a:lnB>
                  </a:tcPr>
                </a:tc>
                <a:tc>
                  <a:txBody>
                    <a:bodyPr/>
                    <a:lstStyle/>
                    <a:p>
                      <a:pPr indent="0" lvl="0" marL="0" marR="0" rtl="0" algn="ctr">
                        <a:spcBef>
                          <a:spcPts val="0"/>
                        </a:spcBef>
                        <a:spcAft>
                          <a:spcPts val="0"/>
                        </a:spcAft>
                        <a:buNone/>
                      </a:pPr>
                      <a:r>
                        <a:rPr lang="en-US" sz="1400">
                          <a:solidFill>
                            <a:schemeClr val="lt1"/>
                          </a:solidFill>
                          <a:latin typeface="Arial"/>
                          <a:ea typeface="Arial"/>
                          <a:cs typeface="Arial"/>
                          <a:sym typeface="Arial"/>
                        </a:rPr>
                        <a:t>May </a:t>
                      </a:r>
                      <a:endParaRPr sz="1400">
                        <a:solidFill>
                          <a:schemeClr val="lt1"/>
                        </a:solidFill>
                      </a:endParaRPr>
                    </a:p>
                  </a:txBody>
                  <a:tcPr marT="45725" marB="45725" marR="91450" marL="91450" anchor="b">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19050">
                      <a:solidFill>
                        <a:srgbClr val="BFBFBF"/>
                      </a:solidFill>
                      <a:prstDash val="solid"/>
                      <a:round/>
                      <a:headEnd len="sm" w="sm" type="none"/>
                      <a:tailEnd len="sm" w="sm" type="none"/>
                    </a:lnB>
                  </a:tcPr>
                </a:tc>
                <a:tc>
                  <a:txBody>
                    <a:bodyPr/>
                    <a:lstStyle/>
                    <a:p>
                      <a:pPr indent="0" lvl="0" marL="0" marR="0" rtl="0" algn="ctr">
                        <a:spcBef>
                          <a:spcPts val="0"/>
                        </a:spcBef>
                        <a:spcAft>
                          <a:spcPts val="0"/>
                        </a:spcAft>
                        <a:buNone/>
                      </a:pPr>
                      <a:r>
                        <a:rPr lang="en-US" sz="1400">
                          <a:solidFill>
                            <a:schemeClr val="lt1"/>
                          </a:solidFill>
                          <a:latin typeface="Arial"/>
                          <a:ea typeface="Arial"/>
                          <a:cs typeface="Arial"/>
                          <a:sym typeface="Arial"/>
                        </a:rPr>
                        <a:t>Jun</a:t>
                      </a:r>
                      <a:endParaRPr sz="1400">
                        <a:solidFill>
                          <a:schemeClr val="lt1"/>
                        </a:solidFill>
                      </a:endParaRPr>
                    </a:p>
                  </a:txBody>
                  <a:tcPr marT="45725" marB="45725" marR="91450" marL="91450" anchor="b">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19050">
                      <a:solidFill>
                        <a:srgbClr val="BFBFBF"/>
                      </a:solidFill>
                      <a:prstDash val="solid"/>
                      <a:round/>
                      <a:headEnd len="sm" w="sm" type="none"/>
                      <a:tailEnd len="sm" w="sm" type="none"/>
                    </a:lnB>
                  </a:tcPr>
                </a:tc>
                <a:tc>
                  <a:txBody>
                    <a:bodyPr/>
                    <a:lstStyle/>
                    <a:p>
                      <a:pPr indent="0" lvl="0" marL="0" marR="0" rtl="0" algn="ctr">
                        <a:spcBef>
                          <a:spcPts val="0"/>
                        </a:spcBef>
                        <a:spcAft>
                          <a:spcPts val="0"/>
                        </a:spcAft>
                        <a:buNone/>
                      </a:pPr>
                      <a:r>
                        <a:rPr lang="en-US" sz="1400">
                          <a:solidFill>
                            <a:schemeClr val="lt1"/>
                          </a:solidFill>
                          <a:latin typeface="Arial"/>
                          <a:ea typeface="Arial"/>
                          <a:cs typeface="Arial"/>
                          <a:sym typeface="Arial"/>
                        </a:rPr>
                        <a:t>Jul</a:t>
                      </a:r>
                      <a:endParaRPr sz="1400">
                        <a:solidFill>
                          <a:schemeClr val="lt1"/>
                        </a:solidFill>
                      </a:endParaRPr>
                    </a:p>
                  </a:txBody>
                  <a:tcPr marT="45725" marB="45725" marR="91450" marL="91450" anchor="b">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19050">
                      <a:solidFill>
                        <a:srgbClr val="BFBFBF"/>
                      </a:solidFill>
                      <a:prstDash val="solid"/>
                      <a:round/>
                      <a:headEnd len="sm" w="sm" type="none"/>
                      <a:tailEnd len="sm" w="sm" type="none"/>
                    </a:lnB>
                  </a:tcPr>
                </a:tc>
                <a:tc>
                  <a:txBody>
                    <a:bodyPr/>
                    <a:lstStyle/>
                    <a:p>
                      <a:pPr indent="0" lvl="0" marL="0" marR="0" rtl="0" algn="ctr">
                        <a:spcBef>
                          <a:spcPts val="0"/>
                        </a:spcBef>
                        <a:spcAft>
                          <a:spcPts val="0"/>
                        </a:spcAft>
                        <a:buNone/>
                      </a:pPr>
                      <a:r>
                        <a:rPr lang="en-US" sz="1400">
                          <a:solidFill>
                            <a:schemeClr val="lt1"/>
                          </a:solidFill>
                          <a:latin typeface="Arial"/>
                          <a:ea typeface="Arial"/>
                          <a:cs typeface="Arial"/>
                          <a:sym typeface="Arial"/>
                        </a:rPr>
                        <a:t>Aug</a:t>
                      </a:r>
                      <a:endParaRPr sz="1400">
                        <a:solidFill>
                          <a:schemeClr val="lt1"/>
                        </a:solidFill>
                      </a:endParaRPr>
                    </a:p>
                  </a:txBody>
                  <a:tcPr marT="45725" marB="45725" marR="91450" marL="91450" anchor="b">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19050">
                      <a:solidFill>
                        <a:srgbClr val="BFBFBF"/>
                      </a:solidFill>
                      <a:prstDash val="solid"/>
                      <a:round/>
                      <a:headEnd len="sm" w="sm" type="none"/>
                      <a:tailEnd len="sm" w="sm" type="none"/>
                    </a:lnB>
                  </a:tcPr>
                </a:tc>
                <a:tc>
                  <a:txBody>
                    <a:bodyPr/>
                    <a:lstStyle/>
                    <a:p>
                      <a:pPr indent="0" lvl="0" marL="0" marR="0" rtl="0" algn="ctr">
                        <a:spcBef>
                          <a:spcPts val="0"/>
                        </a:spcBef>
                        <a:spcAft>
                          <a:spcPts val="0"/>
                        </a:spcAft>
                        <a:buNone/>
                      </a:pPr>
                      <a:r>
                        <a:rPr lang="en-US" sz="1400">
                          <a:solidFill>
                            <a:schemeClr val="lt1"/>
                          </a:solidFill>
                          <a:latin typeface="Arial"/>
                          <a:ea typeface="Arial"/>
                          <a:cs typeface="Arial"/>
                          <a:sym typeface="Arial"/>
                        </a:rPr>
                        <a:t>Sep</a:t>
                      </a:r>
                      <a:endParaRPr sz="1400">
                        <a:solidFill>
                          <a:schemeClr val="lt1"/>
                        </a:solidFill>
                      </a:endParaRPr>
                    </a:p>
                  </a:txBody>
                  <a:tcPr marT="45725" marB="45725" marR="91450" marL="91450" anchor="b">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19050">
                      <a:solidFill>
                        <a:srgbClr val="BFBFBF"/>
                      </a:solidFill>
                      <a:prstDash val="solid"/>
                      <a:round/>
                      <a:headEnd len="sm" w="sm" type="none"/>
                      <a:tailEnd len="sm" w="sm" type="none"/>
                    </a:lnB>
                  </a:tcPr>
                </a:tc>
                <a:tc>
                  <a:txBody>
                    <a:bodyPr/>
                    <a:lstStyle/>
                    <a:p>
                      <a:pPr indent="0" lvl="0" marL="0" marR="0" rtl="0" algn="ctr">
                        <a:spcBef>
                          <a:spcPts val="0"/>
                        </a:spcBef>
                        <a:spcAft>
                          <a:spcPts val="0"/>
                        </a:spcAft>
                        <a:buNone/>
                      </a:pPr>
                      <a:r>
                        <a:rPr lang="en-US" sz="1400">
                          <a:solidFill>
                            <a:schemeClr val="lt1"/>
                          </a:solidFill>
                          <a:latin typeface="Arial"/>
                          <a:ea typeface="Arial"/>
                          <a:cs typeface="Arial"/>
                          <a:sym typeface="Arial"/>
                        </a:rPr>
                        <a:t>Oct</a:t>
                      </a:r>
                      <a:endParaRPr sz="1400">
                        <a:solidFill>
                          <a:schemeClr val="lt1"/>
                        </a:solidFill>
                      </a:endParaRPr>
                    </a:p>
                  </a:txBody>
                  <a:tcPr marT="45725" marB="45725" marR="91450" marL="91450" anchor="b">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19050">
                      <a:solidFill>
                        <a:srgbClr val="BFBFBF"/>
                      </a:solidFill>
                      <a:prstDash val="solid"/>
                      <a:round/>
                      <a:headEnd len="sm" w="sm" type="none"/>
                      <a:tailEnd len="sm" w="sm" type="none"/>
                    </a:lnB>
                  </a:tcPr>
                </a:tc>
                <a:tc>
                  <a:txBody>
                    <a:bodyPr/>
                    <a:lstStyle/>
                    <a:p>
                      <a:pPr indent="0" lvl="0" marL="0" marR="0" rtl="0" algn="ctr">
                        <a:spcBef>
                          <a:spcPts val="0"/>
                        </a:spcBef>
                        <a:spcAft>
                          <a:spcPts val="0"/>
                        </a:spcAft>
                        <a:buNone/>
                      </a:pPr>
                      <a:r>
                        <a:rPr lang="en-US" sz="1400">
                          <a:solidFill>
                            <a:schemeClr val="lt1"/>
                          </a:solidFill>
                          <a:latin typeface="Arial"/>
                          <a:ea typeface="Arial"/>
                          <a:cs typeface="Arial"/>
                          <a:sym typeface="Arial"/>
                        </a:rPr>
                        <a:t>Nov</a:t>
                      </a:r>
                      <a:endParaRPr sz="1400">
                        <a:solidFill>
                          <a:schemeClr val="lt1"/>
                        </a:solidFill>
                      </a:endParaRPr>
                    </a:p>
                  </a:txBody>
                  <a:tcPr marT="45725" marB="45725" marR="91450" marL="91450" anchor="b">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19050">
                      <a:solidFill>
                        <a:srgbClr val="BFBFBF"/>
                      </a:solidFill>
                      <a:prstDash val="solid"/>
                      <a:round/>
                      <a:headEnd len="sm" w="sm" type="none"/>
                      <a:tailEnd len="sm" w="sm" type="none"/>
                    </a:lnB>
                  </a:tcPr>
                </a:tc>
                <a:tc>
                  <a:txBody>
                    <a:bodyPr/>
                    <a:lstStyle/>
                    <a:p>
                      <a:pPr indent="0" lvl="0" marL="0" marR="0" rtl="0" algn="ctr">
                        <a:spcBef>
                          <a:spcPts val="0"/>
                        </a:spcBef>
                        <a:spcAft>
                          <a:spcPts val="0"/>
                        </a:spcAft>
                        <a:buNone/>
                      </a:pPr>
                      <a:r>
                        <a:rPr lang="en-US" sz="1400">
                          <a:solidFill>
                            <a:schemeClr val="lt1"/>
                          </a:solidFill>
                          <a:latin typeface="Arial"/>
                          <a:ea typeface="Arial"/>
                          <a:cs typeface="Arial"/>
                          <a:sym typeface="Arial"/>
                        </a:rPr>
                        <a:t>Dec</a:t>
                      </a:r>
                      <a:endParaRPr sz="1400">
                        <a:solidFill>
                          <a:schemeClr val="lt1"/>
                        </a:solidFill>
                      </a:endParaRPr>
                    </a:p>
                  </a:txBody>
                  <a:tcPr marT="45725" marB="45725" marR="91450" marL="91450" anchor="b">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19050">
                      <a:solidFill>
                        <a:srgbClr val="BFBFBF"/>
                      </a:solidFill>
                      <a:prstDash val="solid"/>
                      <a:round/>
                      <a:headEnd len="sm" w="sm" type="none"/>
                      <a:tailEnd len="sm" w="sm" type="none"/>
                    </a:lnB>
                  </a:tcPr>
                </a:tc>
              </a:tr>
              <a:tr h="365750">
                <a:tc>
                  <a:txBody>
                    <a:bodyPr/>
                    <a:lstStyle/>
                    <a:p>
                      <a:pPr indent="-171450" lvl="0" marL="171450" marR="0" rtl="0" algn="l">
                        <a:spcBef>
                          <a:spcPts val="0"/>
                        </a:spcBef>
                        <a:spcAft>
                          <a:spcPts val="0"/>
                        </a:spcAft>
                        <a:buClr>
                          <a:schemeClr val="dk1"/>
                        </a:buClr>
                        <a:buSzPts val="1100"/>
                        <a:buFont typeface="Arial"/>
                        <a:buChar char="•"/>
                      </a:pPr>
                      <a:r>
                        <a:rPr b="1" lang="en-US" sz="1100">
                          <a:solidFill>
                            <a:schemeClr val="dk1"/>
                          </a:solidFill>
                          <a:latin typeface="Arial"/>
                          <a:ea typeface="Arial"/>
                          <a:cs typeface="Arial"/>
                          <a:sym typeface="Arial"/>
                        </a:rPr>
                        <a:t>Activity</a:t>
                      </a:r>
                      <a:endParaRPr b="1" sz="1100">
                        <a:solidFill>
                          <a:schemeClr val="dk1"/>
                        </a:solidFill>
                        <a:latin typeface="Arial"/>
                        <a:ea typeface="Arial"/>
                        <a:cs typeface="Arial"/>
                        <a:sym typeface="Arial"/>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BFBFBF"/>
                      </a:solidFill>
                      <a:prstDash val="dot"/>
                      <a:round/>
                      <a:headEnd len="sm" w="sm" type="none"/>
                      <a:tailEnd len="sm" w="sm" type="none"/>
                    </a:lnT>
                    <a:lnB cap="flat" cmpd="sng" w="9525">
                      <a:solidFill>
                        <a:srgbClr val="BFBFBF"/>
                      </a:solidFill>
                      <a:prstDash val="dot"/>
                      <a:round/>
                      <a:headEnd len="sm" w="sm" type="none"/>
                      <a:tailEnd len="sm" w="sm" type="none"/>
                    </a:lnB>
                  </a:tcPr>
                </a:tc>
                <a:tc>
                  <a:txBody>
                    <a:bodyPr/>
                    <a:lstStyle/>
                    <a:p>
                      <a:pPr indent="0" lvl="0" marL="0" marR="0" rtl="0" algn="l">
                        <a:spcBef>
                          <a:spcPts val="0"/>
                        </a:spcBef>
                        <a:spcAft>
                          <a:spcPts val="0"/>
                        </a:spcAft>
                        <a:buNone/>
                      </a:pPr>
                      <a:r>
                        <a:t/>
                      </a:r>
                      <a:endParaRPr sz="1800">
                        <a:solidFill>
                          <a:srgbClr val="BEF2D8"/>
                        </a:solidFill>
                        <a:latin typeface="Arial"/>
                        <a:ea typeface="Arial"/>
                        <a:cs typeface="Arial"/>
                        <a:sym typeface="Arial"/>
                      </a:endParaRPr>
                    </a:p>
                  </a:txBody>
                  <a:tcPr marT="45725" marB="45725" marR="91450" marL="91450">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9050">
                      <a:solidFill>
                        <a:srgbClr val="BFBFBF"/>
                      </a:solidFill>
                      <a:prstDash val="solid"/>
                      <a:round/>
                      <a:headEnd len="sm" w="sm" type="none"/>
                      <a:tailEnd len="sm" w="sm" type="none"/>
                    </a:lnT>
                    <a:lnB cap="flat" cmpd="sng" w="9525">
                      <a:solidFill>
                        <a:srgbClr val="BFBFBF"/>
                      </a:solidFill>
                      <a:prstDash val="dot"/>
                      <a:round/>
                      <a:headEnd len="sm" w="sm" type="none"/>
                      <a:tailEnd len="sm" w="sm" type="none"/>
                    </a:lnB>
                  </a:tcPr>
                </a:tc>
                <a:tc>
                  <a:txBody>
                    <a:bodyPr/>
                    <a:lstStyle/>
                    <a:p>
                      <a:pPr indent="0" lvl="0" marL="0" marR="0" rtl="0" algn="l">
                        <a:spcBef>
                          <a:spcPts val="0"/>
                        </a:spcBef>
                        <a:spcAft>
                          <a:spcPts val="0"/>
                        </a:spcAft>
                        <a:buNone/>
                      </a:pPr>
                      <a:r>
                        <a:t/>
                      </a:r>
                      <a:endParaRPr sz="1800">
                        <a:latin typeface="Arial"/>
                        <a:ea typeface="Arial"/>
                        <a:cs typeface="Arial"/>
                        <a:sym typeface="Arial"/>
                      </a:endParaRPr>
                    </a:p>
                  </a:txBody>
                  <a:tcPr marT="45725" marB="45725" marR="91450" marL="91450">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9050">
                      <a:solidFill>
                        <a:srgbClr val="BFBFBF"/>
                      </a:solidFill>
                      <a:prstDash val="solid"/>
                      <a:round/>
                      <a:headEnd len="sm" w="sm" type="none"/>
                      <a:tailEnd len="sm" w="sm" type="none"/>
                    </a:lnT>
                    <a:lnB cap="flat" cmpd="sng" w="9525">
                      <a:solidFill>
                        <a:srgbClr val="BFBFBF"/>
                      </a:solidFill>
                      <a:prstDash val="dot"/>
                      <a:round/>
                      <a:headEnd len="sm" w="sm" type="none"/>
                      <a:tailEnd len="sm" w="sm" type="none"/>
                    </a:lnB>
                  </a:tcPr>
                </a:tc>
                <a:tc>
                  <a:txBody>
                    <a:bodyPr/>
                    <a:lstStyle/>
                    <a:p>
                      <a:pPr indent="0" lvl="0" marL="0" marR="0" rtl="0" algn="l">
                        <a:spcBef>
                          <a:spcPts val="0"/>
                        </a:spcBef>
                        <a:spcAft>
                          <a:spcPts val="0"/>
                        </a:spcAft>
                        <a:buNone/>
                      </a:pPr>
                      <a:r>
                        <a:t/>
                      </a:r>
                      <a:endParaRPr sz="1800">
                        <a:latin typeface="Arial"/>
                        <a:ea typeface="Arial"/>
                        <a:cs typeface="Arial"/>
                        <a:sym typeface="Arial"/>
                      </a:endParaRPr>
                    </a:p>
                  </a:txBody>
                  <a:tcPr marT="45725" marB="45725" marR="91450" marL="91450">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9050">
                      <a:solidFill>
                        <a:srgbClr val="BFBFBF"/>
                      </a:solidFill>
                      <a:prstDash val="solid"/>
                      <a:round/>
                      <a:headEnd len="sm" w="sm" type="none"/>
                      <a:tailEnd len="sm" w="sm" type="none"/>
                    </a:lnT>
                    <a:lnB cap="flat" cmpd="sng" w="9525">
                      <a:solidFill>
                        <a:srgbClr val="BFBFBF"/>
                      </a:solidFill>
                      <a:prstDash val="dot"/>
                      <a:round/>
                      <a:headEnd len="sm" w="sm" type="none"/>
                      <a:tailEnd len="sm" w="sm" type="none"/>
                    </a:lnB>
                  </a:tcPr>
                </a:tc>
                <a:tc>
                  <a:txBody>
                    <a:bodyPr/>
                    <a:lstStyle/>
                    <a:p>
                      <a:pPr indent="0" lvl="0" marL="0" marR="0" rtl="0" algn="l">
                        <a:spcBef>
                          <a:spcPts val="0"/>
                        </a:spcBef>
                        <a:spcAft>
                          <a:spcPts val="0"/>
                        </a:spcAft>
                        <a:buNone/>
                      </a:pPr>
                      <a:r>
                        <a:t/>
                      </a:r>
                      <a:endParaRPr sz="1800">
                        <a:latin typeface="Arial"/>
                        <a:ea typeface="Arial"/>
                        <a:cs typeface="Arial"/>
                        <a:sym typeface="Arial"/>
                      </a:endParaRPr>
                    </a:p>
                  </a:txBody>
                  <a:tcPr marT="45725" marB="45725" marR="91450" marL="91450">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9050">
                      <a:solidFill>
                        <a:srgbClr val="BFBFBF"/>
                      </a:solidFill>
                      <a:prstDash val="solid"/>
                      <a:round/>
                      <a:headEnd len="sm" w="sm" type="none"/>
                      <a:tailEnd len="sm" w="sm" type="none"/>
                    </a:lnT>
                    <a:lnB cap="flat" cmpd="sng" w="9525">
                      <a:solidFill>
                        <a:srgbClr val="BFBFBF"/>
                      </a:solidFill>
                      <a:prstDash val="dot"/>
                      <a:round/>
                      <a:headEnd len="sm" w="sm" type="none"/>
                      <a:tailEnd len="sm" w="sm" type="none"/>
                    </a:lnB>
                  </a:tcPr>
                </a:tc>
                <a:tc>
                  <a:txBody>
                    <a:bodyPr/>
                    <a:lstStyle/>
                    <a:p>
                      <a:pPr indent="0" lvl="0" marL="0" marR="0" rtl="0" algn="l">
                        <a:spcBef>
                          <a:spcPts val="0"/>
                        </a:spcBef>
                        <a:spcAft>
                          <a:spcPts val="0"/>
                        </a:spcAft>
                        <a:buNone/>
                      </a:pPr>
                      <a:r>
                        <a:t/>
                      </a:r>
                      <a:endParaRPr sz="1800">
                        <a:latin typeface="Arial"/>
                        <a:ea typeface="Arial"/>
                        <a:cs typeface="Arial"/>
                        <a:sym typeface="Arial"/>
                      </a:endParaRPr>
                    </a:p>
                  </a:txBody>
                  <a:tcPr marT="45725" marB="45725" marR="91450" marL="91450">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9050">
                      <a:solidFill>
                        <a:srgbClr val="BFBFBF"/>
                      </a:solidFill>
                      <a:prstDash val="solid"/>
                      <a:round/>
                      <a:headEnd len="sm" w="sm" type="none"/>
                      <a:tailEnd len="sm" w="sm" type="none"/>
                    </a:lnT>
                    <a:lnB cap="flat" cmpd="sng" w="9525">
                      <a:solidFill>
                        <a:srgbClr val="BFBFBF"/>
                      </a:solidFill>
                      <a:prstDash val="dot"/>
                      <a:round/>
                      <a:headEnd len="sm" w="sm" type="none"/>
                      <a:tailEnd len="sm" w="sm" type="none"/>
                    </a:lnB>
                  </a:tcPr>
                </a:tc>
                <a:tc>
                  <a:txBody>
                    <a:bodyPr/>
                    <a:lstStyle/>
                    <a:p>
                      <a:pPr indent="0" lvl="0" marL="0" marR="0" rtl="0" algn="l">
                        <a:spcBef>
                          <a:spcPts val="0"/>
                        </a:spcBef>
                        <a:spcAft>
                          <a:spcPts val="0"/>
                        </a:spcAft>
                        <a:buNone/>
                      </a:pPr>
                      <a:r>
                        <a:t/>
                      </a:r>
                      <a:endParaRPr sz="1800">
                        <a:latin typeface="Arial"/>
                        <a:ea typeface="Arial"/>
                        <a:cs typeface="Arial"/>
                        <a:sym typeface="Arial"/>
                      </a:endParaRPr>
                    </a:p>
                  </a:txBody>
                  <a:tcPr marT="45725" marB="45725" marR="91450" marL="91450">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9050">
                      <a:solidFill>
                        <a:srgbClr val="BFBFBF"/>
                      </a:solidFill>
                      <a:prstDash val="solid"/>
                      <a:round/>
                      <a:headEnd len="sm" w="sm" type="none"/>
                      <a:tailEnd len="sm" w="sm" type="none"/>
                    </a:lnT>
                    <a:lnB cap="flat" cmpd="sng" w="9525">
                      <a:solidFill>
                        <a:srgbClr val="BFBFBF"/>
                      </a:solidFill>
                      <a:prstDash val="dot"/>
                      <a:round/>
                      <a:headEnd len="sm" w="sm" type="none"/>
                      <a:tailEnd len="sm" w="sm" type="none"/>
                    </a:lnB>
                  </a:tcPr>
                </a:tc>
                <a:tc>
                  <a:txBody>
                    <a:bodyPr/>
                    <a:lstStyle/>
                    <a:p>
                      <a:pPr indent="0" lvl="0" marL="0" marR="0" rtl="0" algn="l">
                        <a:spcBef>
                          <a:spcPts val="0"/>
                        </a:spcBef>
                        <a:spcAft>
                          <a:spcPts val="0"/>
                        </a:spcAft>
                        <a:buNone/>
                      </a:pPr>
                      <a:r>
                        <a:t/>
                      </a:r>
                      <a:endParaRPr sz="1800">
                        <a:latin typeface="Arial"/>
                        <a:ea typeface="Arial"/>
                        <a:cs typeface="Arial"/>
                        <a:sym typeface="Arial"/>
                      </a:endParaRPr>
                    </a:p>
                  </a:txBody>
                  <a:tcPr marT="45725" marB="45725" marR="91450" marL="91450">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9050">
                      <a:solidFill>
                        <a:srgbClr val="BFBFBF"/>
                      </a:solidFill>
                      <a:prstDash val="solid"/>
                      <a:round/>
                      <a:headEnd len="sm" w="sm" type="none"/>
                      <a:tailEnd len="sm" w="sm" type="none"/>
                    </a:lnT>
                    <a:lnB cap="flat" cmpd="sng" w="9525">
                      <a:solidFill>
                        <a:srgbClr val="BFBFBF"/>
                      </a:solidFill>
                      <a:prstDash val="dot"/>
                      <a:round/>
                      <a:headEnd len="sm" w="sm" type="none"/>
                      <a:tailEnd len="sm" w="sm" type="none"/>
                    </a:lnB>
                  </a:tcPr>
                </a:tc>
                <a:tc>
                  <a:txBody>
                    <a:bodyPr/>
                    <a:lstStyle/>
                    <a:p>
                      <a:pPr indent="0" lvl="0" marL="0" marR="0" rtl="0" algn="l">
                        <a:spcBef>
                          <a:spcPts val="0"/>
                        </a:spcBef>
                        <a:spcAft>
                          <a:spcPts val="0"/>
                        </a:spcAft>
                        <a:buNone/>
                      </a:pPr>
                      <a:r>
                        <a:t/>
                      </a:r>
                      <a:endParaRPr sz="1800">
                        <a:latin typeface="Arial"/>
                        <a:ea typeface="Arial"/>
                        <a:cs typeface="Arial"/>
                        <a:sym typeface="Arial"/>
                      </a:endParaRPr>
                    </a:p>
                  </a:txBody>
                  <a:tcPr marT="45725" marB="45725" marR="91450" marL="91450">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9050">
                      <a:solidFill>
                        <a:srgbClr val="BFBFBF"/>
                      </a:solidFill>
                      <a:prstDash val="solid"/>
                      <a:round/>
                      <a:headEnd len="sm" w="sm" type="none"/>
                      <a:tailEnd len="sm" w="sm" type="none"/>
                    </a:lnT>
                    <a:lnB cap="flat" cmpd="sng" w="9525">
                      <a:solidFill>
                        <a:srgbClr val="BFBFBF"/>
                      </a:solidFill>
                      <a:prstDash val="dot"/>
                      <a:round/>
                      <a:headEnd len="sm" w="sm" type="none"/>
                      <a:tailEnd len="sm" w="sm" type="none"/>
                    </a:lnB>
                  </a:tcPr>
                </a:tc>
                <a:tc>
                  <a:txBody>
                    <a:bodyPr/>
                    <a:lstStyle/>
                    <a:p>
                      <a:pPr indent="0" lvl="0" marL="0" marR="0" rtl="0" algn="l">
                        <a:spcBef>
                          <a:spcPts val="0"/>
                        </a:spcBef>
                        <a:spcAft>
                          <a:spcPts val="0"/>
                        </a:spcAft>
                        <a:buNone/>
                      </a:pPr>
                      <a:r>
                        <a:t/>
                      </a:r>
                      <a:endParaRPr sz="1800">
                        <a:latin typeface="Arial"/>
                        <a:ea typeface="Arial"/>
                        <a:cs typeface="Arial"/>
                        <a:sym typeface="Arial"/>
                      </a:endParaRPr>
                    </a:p>
                  </a:txBody>
                  <a:tcPr marT="45725" marB="45725" marR="91450" marL="91450">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9050">
                      <a:solidFill>
                        <a:srgbClr val="BFBFBF"/>
                      </a:solidFill>
                      <a:prstDash val="solid"/>
                      <a:round/>
                      <a:headEnd len="sm" w="sm" type="none"/>
                      <a:tailEnd len="sm" w="sm" type="none"/>
                    </a:lnT>
                    <a:lnB cap="flat" cmpd="sng" w="9525">
                      <a:solidFill>
                        <a:srgbClr val="BFBFBF"/>
                      </a:solidFill>
                      <a:prstDash val="dot"/>
                      <a:round/>
                      <a:headEnd len="sm" w="sm" type="none"/>
                      <a:tailEnd len="sm" w="sm" type="none"/>
                    </a:lnB>
                  </a:tcPr>
                </a:tc>
                <a:tc>
                  <a:txBody>
                    <a:bodyPr/>
                    <a:lstStyle/>
                    <a:p>
                      <a:pPr indent="0" lvl="0" marL="0" marR="0" rtl="0" algn="l">
                        <a:spcBef>
                          <a:spcPts val="0"/>
                        </a:spcBef>
                        <a:spcAft>
                          <a:spcPts val="0"/>
                        </a:spcAft>
                        <a:buNone/>
                      </a:pPr>
                      <a:r>
                        <a:t/>
                      </a:r>
                      <a:endParaRPr sz="1800">
                        <a:latin typeface="Arial"/>
                        <a:ea typeface="Arial"/>
                        <a:cs typeface="Arial"/>
                        <a:sym typeface="Arial"/>
                      </a:endParaRPr>
                    </a:p>
                  </a:txBody>
                  <a:tcPr marT="45725" marB="45725" marR="91450" marL="91450">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9050">
                      <a:solidFill>
                        <a:srgbClr val="BFBFBF"/>
                      </a:solidFill>
                      <a:prstDash val="solid"/>
                      <a:round/>
                      <a:headEnd len="sm" w="sm" type="none"/>
                      <a:tailEnd len="sm" w="sm" type="none"/>
                    </a:lnT>
                    <a:lnB cap="flat" cmpd="sng" w="9525">
                      <a:solidFill>
                        <a:srgbClr val="BFBFBF"/>
                      </a:solidFill>
                      <a:prstDash val="dot"/>
                      <a:round/>
                      <a:headEnd len="sm" w="sm" type="none"/>
                      <a:tailEnd len="sm" w="sm" type="none"/>
                    </a:lnB>
                  </a:tcPr>
                </a:tc>
                <a:tc>
                  <a:txBody>
                    <a:bodyPr/>
                    <a:lstStyle/>
                    <a:p>
                      <a:pPr indent="0" lvl="0" marL="0" marR="0" rtl="0" algn="l">
                        <a:spcBef>
                          <a:spcPts val="0"/>
                        </a:spcBef>
                        <a:spcAft>
                          <a:spcPts val="0"/>
                        </a:spcAft>
                        <a:buNone/>
                      </a:pPr>
                      <a:r>
                        <a:t/>
                      </a:r>
                      <a:endParaRPr sz="1800">
                        <a:latin typeface="Arial"/>
                        <a:ea typeface="Arial"/>
                        <a:cs typeface="Arial"/>
                        <a:sym typeface="Arial"/>
                      </a:endParaRPr>
                    </a:p>
                  </a:txBody>
                  <a:tcPr marT="45725" marB="45725" marR="91450" marL="91450">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9050">
                      <a:solidFill>
                        <a:srgbClr val="BFBFBF"/>
                      </a:solidFill>
                      <a:prstDash val="solid"/>
                      <a:round/>
                      <a:headEnd len="sm" w="sm" type="none"/>
                      <a:tailEnd len="sm" w="sm" type="none"/>
                    </a:lnT>
                    <a:lnB cap="flat" cmpd="sng" w="9525">
                      <a:solidFill>
                        <a:srgbClr val="BFBFBF"/>
                      </a:solidFill>
                      <a:prstDash val="dot"/>
                      <a:round/>
                      <a:headEnd len="sm" w="sm" type="none"/>
                      <a:tailEnd len="sm" w="sm" type="none"/>
                    </a:lnB>
                  </a:tcPr>
                </a:tc>
                <a:tc>
                  <a:txBody>
                    <a:bodyPr/>
                    <a:lstStyle/>
                    <a:p>
                      <a:pPr indent="0" lvl="0" marL="0" marR="0" rtl="0" algn="l">
                        <a:spcBef>
                          <a:spcPts val="0"/>
                        </a:spcBef>
                        <a:spcAft>
                          <a:spcPts val="0"/>
                        </a:spcAft>
                        <a:buNone/>
                      </a:pPr>
                      <a:r>
                        <a:t/>
                      </a:r>
                      <a:endParaRPr sz="1800">
                        <a:latin typeface="Arial"/>
                        <a:ea typeface="Arial"/>
                        <a:cs typeface="Arial"/>
                        <a:sym typeface="Arial"/>
                      </a:endParaRPr>
                    </a:p>
                  </a:txBody>
                  <a:tcPr marT="45725" marB="45725" marR="91450" marL="91450">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9050">
                      <a:solidFill>
                        <a:srgbClr val="BFBFBF"/>
                      </a:solidFill>
                      <a:prstDash val="solid"/>
                      <a:round/>
                      <a:headEnd len="sm" w="sm" type="none"/>
                      <a:tailEnd len="sm" w="sm" type="none"/>
                    </a:lnT>
                    <a:lnB cap="flat" cmpd="sng" w="9525">
                      <a:solidFill>
                        <a:srgbClr val="BFBFBF"/>
                      </a:solidFill>
                      <a:prstDash val="dot"/>
                      <a:round/>
                      <a:headEnd len="sm" w="sm" type="none"/>
                      <a:tailEnd len="sm" w="sm" type="none"/>
                    </a:lnB>
                  </a:tcPr>
                </a:tc>
              </a:tr>
              <a:tr h="365750">
                <a:tc>
                  <a:txBody>
                    <a:bodyPr/>
                    <a:lstStyle/>
                    <a:p>
                      <a:pPr indent="-171450" lvl="0" marL="171450" marR="0" rtl="0" algn="l">
                        <a:lnSpc>
                          <a:spcPct val="100000"/>
                        </a:lnSpc>
                        <a:spcBef>
                          <a:spcPts val="0"/>
                        </a:spcBef>
                        <a:spcAft>
                          <a:spcPts val="0"/>
                        </a:spcAft>
                        <a:buClr>
                          <a:srgbClr val="595959"/>
                        </a:buClr>
                        <a:buSzPts val="1100"/>
                        <a:buFont typeface="Arial"/>
                        <a:buChar char="•"/>
                      </a:pPr>
                      <a:r>
                        <a:rPr b="1" i="0" lang="en-US" sz="1100" u="none" cap="none" strike="noStrike">
                          <a:solidFill>
                            <a:srgbClr val="595959"/>
                          </a:solidFill>
                          <a:latin typeface="Arial"/>
                          <a:ea typeface="Arial"/>
                          <a:cs typeface="Arial"/>
                          <a:sym typeface="Arial"/>
                        </a:rPr>
                        <a:t>Activity</a:t>
                      </a:r>
                      <a:endParaRPr b="1" i="0" sz="1100" u="none" cap="none" strike="noStrike">
                        <a:solidFill>
                          <a:srgbClr val="595959"/>
                        </a:solidFill>
                        <a:latin typeface="Arial"/>
                        <a:ea typeface="Arial"/>
                        <a:cs typeface="Arial"/>
                        <a:sym typeface="Arial"/>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BFBFBF"/>
                      </a:solidFill>
                      <a:prstDash val="dot"/>
                      <a:round/>
                      <a:headEnd len="sm" w="sm" type="none"/>
                      <a:tailEnd len="sm" w="sm" type="none"/>
                    </a:lnT>
                    <a:lnB cap="flat" cmpd="sng" w="9525">
                      <a:solidFill>
                        <a:srgbClr val="BFBFBF"/>
                      </a:solidFill>
                      <a:prstDash val="dot"/>
                      <a:round/>
                      <a:headEnd len="sm" w="sm" type="none"/>
                      <a:tailEnd len="sm" w="sm" type="none"/>
                    </a:lnB>
                  </a:tcPr>
                </a:tc>
                <a:tc>
                  <a:txBody>
                    <a:bodyPr/>
                    <a:lstStyle/>
                    <a:p>
                      <a:pPr indent="0" lvl="0" marL="0" marR="0" rtl="0" algn="l">
                        <a:spcBef>
                          <a:spcPts val="0"/>
                        </a:spcBef>
                        <a:spcAft>
                          <a:spcPts val="0"/>
                        </a:spcAft>
                        <a:buNone/>
                      </a:pPr>
                      <a:r>
                        <a:t/>
                      </a:r>
                      <a:endParaRPr sz="1800">
                        <a:solidFill>
                          <a:srgbClr val="BEF2D8"/>
                        </a:solidFill>
                        <a:latin typeface="Arial"/>
                        <a:ea typeface="Arial"/>
                        <a:cs typeface="Arial"/>
                        <a:sym typeface="Arial"/>
                      </a:endParaRPr>
                    </a:p>
                  </a:txBody>
                  <a:tcPr marT="45725" marB="45725" marR="91450" marL="91450">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BFBFBF"/>
                      </a:solidFill>
                      <a:prstDash val="dot"/>
                      <a:round/>
                      <a:headEnd len="sm" w="sm" type="none"/>
                      <a:tailEnd len="sm" w="sm" type="none"/>
                    </a:lnT>
                    <a:lnB cap="flat" cmpd="sng" w="9525">
                      <a:solidFill>
                        <a:srgbClr val="BFBFBF"/>
                      </a:solidFill>
                      <a:prstDash val="dot"/>
                      <a:round/>
                      <a:headEnd len="sm" w="sm" type="none"/>
                      <a:tailEnd len="sm" w="sm" type="none"/>
                    </a:lnB>
                  </a:tcPr>
                </a:tc>
                <a:tc>
                  <a:txBody>
                    <a:bodyPr/>
                    <a:lstStyle/>
                    <a:p>
                      <a:pPr indent="0" lvl="0" marL="0" marR="0" rtl="0" algn="l">
                        <a:spcBef>
                          <a:spcPts val="0"/>
                        </a:spcBef>
                        <a:spcAft>
                          <a:spcPts val="0"/>
                        </a:spcAft>
                        <a:buNone/>
                      </a:pPr>
                      <a:r>
                        <a:t/>
                      </a:r>
                      <a:endParaRPr sz="1800">
                        <a:latin typeface="Arial"/>
                        <a:ea typeface="Arial"/>
                        <a:cs typeface="Arial"/>
                        <a:sym typeface="Arial"/>
                      </a:endParaRPr>
                    </a:p>
                  </a:txBody>
                  <a:tcPr marT="45725" marB="45725" marR="91450" marL="91450">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BFBFBF"/>
                      </a:solidFill>
                      <a:prstDash val="dot"/>
                      <a:round/>
                      <a:headEnd len="sm" w="sm" type="none"/>
                      <a:tailEnd len="sm" w="sm" type="none"/>
                    </a:lnT>
                    <a:lnB cap="flat" cmpd="sng" w="9525">
                      <a:solidFill>
                        <a:srgbClr val="BFBFBF"/>
                      </a:solidFill>
                      <a:prstDash val="dot"/>
                      <a:round/>
                      <a:headEnd len="sm" w="sm" type="none"/>
                      <a:tailEnd len="sm" w="sm" type="none"/>
                    </a:lnB>
                  </a:tcPr>
                </a:tc>
                <a:tc>
                  <a:txBody>
                    <a:bodyPr/>
                    <a:lstStyle/>
                    <a:p>
                      <a:pPr indent="0" lvl="0" marL="0" marR="0" rtl="0" algn="l">
                        <a:spcBef>
                          <a:spcPts val="0"/>
                        </a:spcBef>
                        <a:spcAft>
                          <a:spcPts val="0"/>
                        </a:spcAft>
                        <a:buNone/>
                      </a:pPr>
                      <a:r>
                        <a:t/>
                      </a:r>
                      <a:endParaRPr sz="1800">
                        <a:latin typeface="Arial"/>
                        <a:ea typeface="Arial"/>
                        <a:cs typeface="Arial"/>
                        <a:sym typeface="Arial"/>
                      </a:endParaRPr>
                    </a:p>
                  </a:txBody>
                  <a:tcPr marT="45725" marB="45725" marR="91450" marL="91450">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BFBFBF"/>
                      </a:solidFill>
                      <a:prstDash val="dot"/>
                      <a:round/>
                      <a:headEnd len="sm" w="sm" type="none"/>
                      <a:tailEnd len="sm" w="sm" type="none"/>
                    </a:lnT>
                    <a:lnB cap="flat" cmpd="sng" w="9525">
                      <a:solidFill>
                        <a:srgbClr val="BFBFBF"/>
                      </a:solidFill>
                      <a:prstDash val="dot"/>
                      <a:round/>
                      <a:headEnd len="sm" w="sm" type="none"/>
                      <a:tailEnd len="sm" w="sm" type="none"/>
                    </a:lnB>
                  </a:tcPr>
                </a:tc>
                <a:tc>
                  <a:txBody>
                    <a:bodyPr/>
                    <a:lstStyle/>
                    <a:p>
                      <a:pPr indent="0" lvl="0" marL="0" marR="0" rtl="0" algn="l">
                        <a:spcBef>
                          <a:spcPts val="0"/>
                        </a:spcBef>
                        <a:spcAft>
                          <a:spcPts val="0"/>
                        </a:spcAft>
                        <a:buNone/>
                      </a:pPr>
                      <a:r>
                        <a:t/>
                      </a:r>
                      <a:endParaRPr sz="1800">
                        <a:latin typeface="Arial"/>
                        <a:ea typeface="Arial"/>
                        <a:cs typeface="Arial"/>
                        <a:sym typeface="Arial"/>
                      </a:endParaRPr>
                    </a:p>
                  </a:txBody>
                  <a:tcPr marT="45725" marB="45725" marR="91450" marL="91450">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BFBFBF"/>
                      </a:solidFill>
                      <a:prstDash val="dot"/>
                      <a:round/>
                      <a:headEnd len="sm" w="sm" type="none"/>
                      <a:tailEnd len="sm" w="sm" type="none"/>
                    </a:lnT>
                    <a:lnB cap="flat" cmpd="sng" w="9525">
                      <a:solidFill>
                        <a:srgbClr val="BFBFBF"/>
                      </a:solidFill>
                      <a:prstDash val="dot"/>
                      <a:round/>
                      <a:headEnd len="sm" w="sm" type="none"/>
                      <a:tailEnd len="sm" w="sm" type="none"/>
                    </a:lnB>
                  </a:tcPr>
                </a:tc>
                <a:tc>
                  <a:txBody>
                    <a:bodyPr/>
                    <a:lstStyle/>
                    <a:p>
                      <a:pPr indent="0" lvl="0" marL="0" marR="0" rtl="0" algn="l">
                        <a:spcBef>
                          <a:spcPts val="0"/>
                        </a:spcBef>
                        <a:spcAft>
                          <a:spcPts val="0"/>
                        </a:spcAft>
                        <a:buNone/>
                      </a:pPr>
                      <a:r>
                        <a:t/>
                      </a:r>
                      <a:endParaRPr sz="1800">
                        <a:latin typeface="Arial"/>
                        <a:ea typeface="Arial"/>
                        <a:cs typeface="Arial"/>
                        <a:sym typeface="Arial"/>
                      </a:endParaRPr>
                    </a:p>
                  </a:txBody>
                  <a:tcPr marT="45725" marB="45725" marR="91450" marL="91450">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BFBFBF"/>
                      </a:solidFill>
                      <a:prstDash val="dot"/>
                      <a:round/>
                      <a:headEnd len="sm" w="sm" type="none"/>
                      <a:tailEnd len="sm" w="sm" type="none"/>
                    </a:lnT>
                    <a:lnB cap="flat" cmpd="sng" w="9525">
                      <a:solidFill>
                        <a:srgbClr val="BFBFBF"/>
                      </a:solidFill>
                      <a:prstDash val="dot"/>
                      <a:round/>
                      <a:headEnd len="sm" w="sm" type="none"/>
                      <a:tailEnd len="sm" w="sm" type="none"/>
                    </a:lnB>
                  </a:tcPr>
                </a:tc>
                <a:tc>
                  <a:txBody>
                    <a:bodyPr/>
                    <a:lstStyle/>
                    <a:p>
                      <a:pPr indent="0" lvl="0" marL="0" marR="0" rtl="0" algn="l">
                        <a:spcBef>
                          <a:spcPts val="0"/>
                        </a:spcBef>
                        <a:spcAft>
                          <a:spcPts val="0"/>
                        </a:spcAft>
                        <a:buNone/>
                      </a:pPr>
                      <a:r>
                        <a:t/>
                      </a:r>
                      <a:endParaRPr sz="1800">
                        <a:latin typeface="Arial"/>
                        <a:ea typeface="Arial"/>
                        <a:cs typeface="Arial"/>
                        <a:sym typeface="Arial"/>
                      </a:endParaRPr>
                    </a:p>
                  </a:txBody>
                  <a:tcPr marT="45725" marB="45725" marR="91450" marL="91450">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BFBFBF"/>
                      </a:solidFill>
                      <a:prstDash val="dot"/>
                      <a:round/>
                      <a:headEnd len="sm" w="sm" type="none"/>
                      <a:tailEnd len="sm" w="sm" type="none"/>
                    </a:lnT>
                    <a:lnB cap="flat" cmpd="sng" w="9525">
                      <a:solidFill>
                        <a:srgbClr val="BFBFBF"/>
                      </a:solidFill>
                      <a:prstDash val="dot"/>
                      <a:round/>
                      <a:headEnd len="sm" w="sm" type="none"/>
                      <a:tailEnd len="sm" w="sm" type="none"/>
                    </a:lnB>
                  </a:tcPr>
                </a:tc>
                <a:tc>
                  <a:txBody>
                    <a:bodyPr/>
                    <a:lstStyle/>
                    <a:p>
                      <a:pPr indent="0" lvl="0" marL="0" marR="0" rtl="0" algn="l">
                        <a:spcBef>
                          <a:spcPts val="0"/>
                        </a:spcBef>
                        <a:spcAft>
                          <a:spcPts val="0"/>
                        </a:spcAft>
                        <a:buNone/>
                      </a:pPr>
                      <a:r>
                        <a:t/>
                      </a:r>
                      <a:endParaRPr sz="1800">
                        <a:latin typeface="Arial"/>
                        <a:ea typeface="Arial"/>
                        <a:cs typeface="Arial"/>
                        <a:sym typeface="Arial"/>
                      </a:endParaRPr>
                    </a:p>
                  </a:txBody>
                  <a:tcPr marT="45725" marB="45725" marR="91450" marL="91450">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BFBFBF"/>
                      </a:solidFill>
                      <a:prstDash val="dot"/>
                      <a:round/>
                      <a:headEnd len="sm" w="sm" type="none"/>
                      <a:tailEnd len="sm" w="sm" type="none"/>
                    </a:lnT>
                    <a:lnB cap="flat" cmpd="sng" w="9525">
                      <a:solidFill>
                        <a:srgbClr val="BFBFBF"/>
                      </a:solidFill>
                      <a:prstDash val="dot"/>
                      <a:round/>
                      <a:headEnd len="sm" w="sm" type="none"/>
                      <a:tailEnd len="sm" w="sm" type="none"/>
                    </a:lnB>
                  </a:tcPr>
                </a:tc>
                <a:tc>
                  <a:txBody>
                    <a:bodyPr/>
                    <a:lstStyle/>
                    <a:p>
                      <a:pPr indent="0" lvl="0" marL="0" marR="0" rtl="0" algn="l">
                        <a:spcBef>
                          <a:spcPts val="0"/>
                        </a:spcBef>
                        <a:spcAft>
                          <a:spcPts val="0"/>
                        </a:spcAft>
                        <a:buNone/>
                      </a:pPr>
                      <a:r>
                        <a:t/>
                      </a:r>
                      <a:endParaRPr sz="1800">
                        <a:latin typeface="Arial"/>
                        <a:ea typeface="Arial"/>
                        <a:cs typeface="Arial"/>
                        <a:sym typeface="Arial"/>
                      </a:endParaRPr>
                    </a:p>
                  </a:txBody>
                  <a:tcPr marT="45725" marB="45725" marR="91450" marL="91450">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BFBFBF"/>
                      </a:solidFill>
                      <a:prstDash val="dot"/>
                      <a:round/>
                      <a:headEnd len="sm" w="sm" type="none"/>
                      <a:tailEnd len="sm" w="sm" type="none"/>
                    </a:lnT>
                    <a:lnB cap="flat" cmpd="sng" w="9525">
                      <a:solidFill>
                        <a:srgbClr val="BFBFBF"/>
                      </a:solidFill>
                      <a:prstDash val="dot"/>
                      <a:round/>
                      <a:headEnd len="sm" w="sm" type="none"/>
                      <a:tailEnd len="sm" w="sm" type="none"/>
                    </a:lnB>
                  </a:tcPr>
                </a:tc>
                <a:tc>
                  <a:txBody>
                    <a:bodyPr/>
                    <a:lstStyle/>
                    <a:p>
                      <a:pPr indent="0" lvl="0" marL="0" marR="0" rtl="0" algn="l">
                        <a:spcBef>
                          <a:spcPts val="0"/>
                        </a:spcBef>
                        <a:spcAft>
                          <a:spcPts val="0"/>
                        </a:spcAft>
                        <a:buNone/>
                      </a:pPr>
                      <a:r>
                        <a:t/>
                      </a:r>
                      <a:endParaRPr sz="1800">
                        <a:latin typeface="Arial"/>
                        <a:ea typeface="Arial"/>
                        <a:cs typeface="Arial"/>
                        <a:sym typeface="Arial"/>
                      </a:endParaRPr>
                    </a:p>
                  </a:txBody>
                  <a:tcPr marT="45725" marB="45725" marR="91450" marL="91450">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BFBFBF"/>
                      </a:solidFill>
                      <a:prstDash val="dot"/>
                      <a:round/>
                      <a:headEnd len="sm" w="sm" type="none"/>
                      <a:tailEnd len="sm" w="sm" type="none"/>
                    </a:lnT>
                    <a:lnB cap="flat" cmpd="sng" w="9525">
                      <a:solidFill>
                        <a:srgbClr val="BFBFBF"/>
                      </a:solidFill>
                      <a:prstDash val="dot"/>
                      <a:round/>
                      <a:headEnd len="sm" w="sm" type="none"/>
                      <a:tailEnd len="sm" w="sm" type="none"/>
                    </a:lnB>
                  </a:tcPr>
                </a:tc>
                <a:tc>
                  <a:txBody>
                    <a:bodyPr/>
                    <a:lstStyle/>
                    <a:p>
                      <a:pPr indent="0" lvl="0" marL="0" marR="0" rtl="0" algn="l">
                        <a:spcBef>
                          <a:spcPts val="0"/>
                        </a:spcBef>
                        <a:spcAft>
                          <a:spcPts val="0"/>
                        </a:spcAft>
                        <a:buNone/>
                      </a:pPr>
                      <a:r>
                        <a:t/>
                      </a:r>
                      <a:endParaRPr sz="1800">
                        <a:latin typeface="Arial"/>
                        <a:ea typeface="Arial"/>
                        <a:cs typeface="Arial"/>
                        <a:sym typeface="Arial"/>
                      </a:endParaRPr>
                    </a:p>
                  </a:txBody>
                  <a:tcPr marT="45725" marB="45725" marR="91450" marL="91450">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BFBFBF"/>
                      </a:solidFill>
                      <a:prstDash val="dot"/>
                      <a:round/>
                      <a:headEnd len="sm" w="sm" type="none"/>
                      <a:tailEnd len="sm" w="sm" type="none"/>
                    </a:lnT>
                    <a:lnB cap="flat" cmpd="sng" w="9525">
                      <a:solidFill>
                        <a:srgbClr val="BFBFBF"/>
                      </a:solidFill>
                      <a:prstDash val="dot"/>
                      <a:round/>
                      <a:headEnd len="sm" w="sm" type="none"/>
                      <a:tailEnd len="sm" w="sm" type="none"/>
                    </a:lnB>
                  </a:tcPr>
                </a:tc>
                <a:tc>
                  <a:txBody>
                    <a:bodyPr/>
                    <a:lstStyle/>
                    <a:p>
                      <a:pPr indent="0" lvl="0" marL="0" marR="0" rtl="0" algn="l">
                        <a:spcBef>
                          <a:spcPts val="0"/>
                        </a:spcBef>
                        <a:spcAft>
                          <a:spcPts val="0"/>
                        </a:spcAft>
                        <a:buNone/>
                      </a:pPr>
                      <a:r>
                        <a:t/>
                      </a:r>
                      <a:endParaRPr sz="1800">
                        <a:latin typeface="Arial"/>
                        <a:ea typeface="Arial"/>
                        <a:cs typeface="Arial"/>
                        <a:sym typeface="Arial"/>
                      </a:endParaRPr>
                    </a:p>
                  </a:txBody>
                  <a:tcPr marT="45725" marB="45725" marR="91450" marL="91450">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BFBFBF"/>
                      </a:solidFill>
                      <a:prstDash val="dot"/>
                      <a:round/>
                      <a:headEnd len="sm" w="sm" type="none"/>
                      <a:tailEnd len="sm" w="sm" type="none"/>
                    </a:lnT>
                    <a:lnB cap="flat" cmpd="sng" w="9525">
                      <a:solidFill>
                        <a:srgbClr val="BFBFBF"/>
                      </a:solidFill>
                      <a:prstDash val="dot"/>
                      <a:round/>
                      <a:headEnd len="sm" w="sm" type="none"/>
                      <a:tailEnd len="sm" w="sm" type="none"/>
                    </a:lnB>
                  </a:tcPr>
                </a:tc>
                <a:tc>
                  <a:txBody>
                    <a:bodyPr/>
                    <a:lstStyle/>
                    <a:p>
                      <a:pPr indent="0" lvl="0" marL="0" marR="0" rtl="0" algn="l">
                        <a:spcBef>
                          <a:spcPts val="0"/>
                        </a:spcBef>
                        <a:spcAft>
                          <a:spcPts val="0"/>
                        </a:spcAft>
                        <a:buNone/>
                      </a:pPr>
                      <a:r>
                        <a:t/>
                      </a:r>
                      <a:endParaRPr sz="1800">
                        <a:latin typeface="Arial"/>
                        <a:ea typeface="Arial"/>
                        <a:cs typeface="Arial"/>
                        <a:sym typeface="Arial"/>
                      </a:endParaRPr>
                    </a:p>
                  </a:txBody>
                  <a:tcPr marT="45725" marB="45725" marR="91450" marL="91450">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BFBFBF"/>
                      </a:solidFill>
                      <a:prstDash val="dot"/>
                      <a:round/>
                      <a:headEnd len="sm" w="sm" type="none"/>
                      <a:tailEnd len="sm" w="sm" type="none"/>
                    </a:lnT>
                    <a:lnB cap="flat" cmpd="sng" w="9525">
                      <a:solidFill>
                        <a:srgbClr val="BFBFBF"/>
                      </a:solidFill>
                      <a:prstDash val="dot"/>
                      <a:round/>
                      <a:headEnd len="sm" w="sm" type="none"/>
                      <a:tailEnd len="sm" w="sm" type="none"/>
                    </a:lnB>
                  </a:tcPr>
                </a:tc>
              </a:tr>
              <a:tr h="365750">
                <a:tc>
                  <a:txBody>
                    <a:bodyPr/>
                    <a:lstStyle/>
                    <a:p>
                      <a:pPr indent="-171450" lvl="0" marL="171450" marR="0" rtl="0" algn="l">
                        <a:lnSpc>
                          <a:spcPct val="100000"/>
                        </a:lnSpc>
                        <a:spcBef>
                          <a:spcPts val="0"/>
                        </a:spcBef>
                        <a:spcAft>
                          <a:spcPts val="0"/>
                        </a:spcAft>
                        <a:buClr>
                          <a:srgbClr val="595959"/>
                        </a:buClr>
                        <a:buSzPts val="1100"/>
                        <a:buFont typeface="Arial"/>
                        <a:buChar char="•"/>
                      </a:pPr>
                      <a:r>
                        <a:rPr b="1" i="0" lang="en-US" sz="1100" u="none" cap="none" strike="noStrike">
                          <a:solidFill>
                            <a:srgbClr val="595959"/>
                          </a:solidFill>
                          <a:latin typeface="Arial"/>
                          <a:ea typeface="Arial"/>
                          <a:cs typeface="Arial"/>
                          <a:sym typeface="Arial"/>
                        </a:rPr>
                        <a:t>Activity</a:t>
                      </a:r>
                      <a:endParaRPr b="1" i="0" sz="1100" u="none" cap="none" strike="noStrike">
                        <a:solidFill>
                          <a:srgbClr val="595959"/>
                        </a:solidFill>
                        <a:latin typeface="Arial"/>
                        <a:ea typeface="Arial"/>
                        <a:cs typeface="Arial"/>
                        <a:sym typeface="Arial"/>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BFBFBF"/>
                      </a:solidFill>
                      <a:prstDash val="dot"/>
                      <a:round/>
                      <a:headEnd len="sm" w="sm" type="none"/>
                      <a:tailEnd len="sm" w="sm" type="none"/>
                    </a:lnT>
                    <a:lnB cap="flat" cmpd="sng" w="9525">
                      <a:solidFill>
                        <a:srgbClr val="BFBFBF"/>
                      </a:solidFill>
                      <a:prstDash val="dot"/>
                      <a:round/>
                      <a:headEnd len="sm" w="sm" type="none"/>
                      <a:tailEnd len="sm" w="sm" type="none"/>
                    </a:lnB>
                  </a:tcPr>
                </a:tc>
                <a:tc>
                  <a:txBody>
                    <a:bodyPr/>
                    <a:lstStyle/>
                    <a:p>
                      <a:pPr indent="0" lvl="0" marL="0" marR="0" rtl="0" algn="l">
                        <a:spcBef>
                          <a:spcPts val="0"/>
                        </a:spcBef>
                        <a:spcAft>
                          <a:spcPts val="0"/>
                        </a:spcAft>
                        <a:buNone/>
                      </a:pPr>
                      <a:r>
                        <a:t/>
                      </a:r>
                      <a:endParaRPr sz="1800">
                        <a:solidFill>
                          <a:srgbClr val="BEF2D8"/>
                        </a:solidFill>
                        <a:latin typeface="Arial"/>
                        <a:ea typeface="Arial"/>
                        <a:cs typeface="Arial"/>
                        <a:sym typeface="Arial"/>
                      </a:endParaRPr>
                    </a:p>
                  </a:txBody>
                  <a:tcPr marT="45725" marB="45725" marR="91450" marL="91450">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BFBFBF"/>
                      </a:solidFill>
                      <a:prstDash val="dot"/>
                      <a:round/>
                      <a:headEnd len="sm" w="sm" type="none"/>
                      <a:tailEnd len="sm" w="sm" type="none"/>
                    </a:lnT>
                    <a:lnB cap="flat" cmpd="sng" w="9525">
                      <a:solidFill>
                        <a:srgbClr val="BFBFBF"/>
                      </a:solidFill>
                      <a:prstDash val="dot"/>
                      <a:round/>
                      <a:headEnd len="sm" w="sm" type="none"/>
                      <a:tailEnd len="sm" w="sm" type="none"/>
                    </a:lnB>
                  </a:tcPr>
                </a:tc>
                <a:tc>
                  <a:txBody>
                    <a:bodyPr/>
                    <a:lstStyle/>
                    <a:p>
                      <a:pPr indent="0" lvl="0" marL="0" marR="0" rtl="0" algn="l">
                        <a:spcBef>
                          <a:spcPts val="0"/>
                        </a:spcBef>
                        <a:spcAft>
                          <a:spcPts val="0"/>
                        </a:spcAft>
                        <a:buNone/>
                      </a:pPr>
                      <a:r>
                        <a:t/>
                      </a:r>
                      <a:endParaRPr sz="1800">
                        <a:latin typeface="Arial"/>
                        <a:ea typeface="Arial"/>
                        <a:cs typeface="Arial"/>
                        <a:sym typeface="Arial"/>
                      </a:endParaRPr>
                    </a:p>
                  </a:txBody>
                  <a:tcPr marT="45725" marB="45725" marR="91450" marL="91450">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BFBFBF"/>
                      </a:solidFill>
                      <a:prstDash val="dot"/>
                      <a:round/>
                      <a:headEnd len="sm" w="sm" type="none"/>
                      <a:tailEnd len="sm" w="sm" type="none"/>
                    </a:lnT>
                    <a:lnB cap="flat" cmpd="sng" w="9525">
                      <a:solidFill>
                        <a:srgbClr val="BFBFBF"/>
                      </a:solidFill>
                      <a:prstDash val="dot"/>
                      <a:round/>
                      <a:headEnd len="sm" w="sm" type="none"/>
                      <a:tailEnd len="sm" w="sm" type="none"/>
                    </a:lnB>
                  </a:tcPr>
                </a:tc>
                <a:tc>
                  <a:txBody>
                    <a:bodyPr/>
                    <a:lstStyle/>
                    <a:p>
                      <a:pPr indent="0" lvl="0" marL="0" marR="0" rtl="0" algn="l">
                        <a:spcBef>
                          <a:spcPts val="0"/>
                        </a:spcBef>
                        <a:spcAft>
                          <a:spcPts val="0"/>
                        </a:spcAft>
                        <a:buNone/>
                      </a:pPr>
                      <a:r>
                        <a:t/>
                      </a:r>
                      <a:endParaRPr sz="1800">
                        <a:latin typeface="Arial"/>
                        <a:ea typeface="Arial"/>
                        <a:cs typeface="Arial"/>
                        <a:sym typeface="Arial"/>
                      </a:endParaRPr>
                    </a:p>
                  </a:txBody>
                  <a:tcPr marT="45725" marB="45725" marR="91450" marL="91450">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BFBFBF"/>
                      </a:solidFill>
                      <a:prstDash val="dot"/>
                      <a:round/>
                      <a:headEnd len="sm" w="sm" type="none"/>
                      <a:tailEnd len="sm" w="sm" type="none"/>
                    </a:lnT>
                    <a:lnB cap="flat" cmpd="sng" w="9525">
                      <a:solidFill>
                        <a:srgbClr val="BFBFBF"/>
                      </a:solidFill>
                      <a:prstDash val="dot"/>
                      <a:round/>
                      <a:headEnd len="sm" w="sm" type="none"/>
                      <a:tailEnd len="sm" w="sm" type="none"/>
                    </a:lnB>
                  </a:tcPr>
                </a:tc>
                <a:tc>
                  <a:txBody>
                    <a:bodyPr/>
                    <a:lstStyle/>
                    <a:p>
                      <a:pPr indent="0" lvl="0" marL="0" marR="0" rtl="0" algn="l">
                        <a:spcBef>
                          <a:spcPts val="0"/>
                        </a:spcBef>
                        <a:spcAft>
                          <a:spcPts val="0"/>
                        </a:spcAft>
                        <a:buNone/>
                      </a:pPr>
                      <a:r>
                        <a:t/>
                      </a:r>
                      <a:endParaRPr sz="1800">
                        <a:latin typeface="Arial"/>
                        <a:ea typeface="Arial"/>
                        <a:cs typeface="Arial"/>
                        <a:sym typeface="Arial"/>
                      </a:endParaRPr>
                    </a:p>
                  </a:txBody>
                  <a:tcPr marT="45725" marB="45725" marR="91450" marL="91450">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BFBFBF"/>
                      </a:solidFill>
                      <a:prstDash val="dot"/>
                      <a:round/>
                      <a:headEnd len="sm" w="sm" type="none"/>
                      <a:tailEnd len="sm" w="sm" type="none"/>
                    </a:lnT>
                    <a:lnB cap="flat" cmpd="sng" w="9525">
                      <a:solidFill>
                        <a:srgbClr val="BFBFBF"/>
                      </a:solidFill>
                      <a:prstDash val="dot"/>
                      <a:round/>
                      <a:headEnd len="sm" w="sm" type="none"/>
                      <a:tailEnd len="sm" w="sm" type="none"/>
                    </a:lnB>
                  </a:tcPr>
                </a:tc>
                <a:tc>
                  <a:txBody>
                    <a:bodyPr/>
                    <a:lstStyle/>
                    <a:p>
                      <a:pPr indent="0" lvl="0" marL="0" marR="0" rtl="0" algn="l">
                        <a:spcBef>
                          <a:spcPts val="0"/>
                        </a:spcBef>
                        <a:spcAft>
                          <a:spcPts val="0"/>
                        </a:spcAft>
                        <a:buNone/>
                      </a:pPr>
                      <a:r>
                        <a:t/>
                      </a:r>
                      <a:endParaRPr sz="1800">
                        <a:latin typeface="Arial"/>
                        <a:ea typeface="Arial"/>
                        <a:cs typeface="Arial"/>
                        <a:sym typeface="Arial"/>
                      </a:endParaRPr>
                    </a:p>
                  </a:txBody>
                  <a:tcPr marT="45725" marB="45725" marR="91450" marL="91450">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BFBFBF"/>
                      </a:solidFill>
                      <a:prstDash val="dot"/>
                      <a:round/>
                      <a:headEnd len="sm" w="sm" type="none"/>
                      <a:tailEnd len="sm" w="sm" type="none"/>
                    </a:lnT>
                    <a:lnB cap="flat" cmpd="sng" w="9525">
                      <a:solidFill>
                        <a:srgbClr val="BFBFBF"/>
                      </a:solidFill>
                      <a:prstDash val="dot"/>
                      <a:round/>
                      <a:headEnd len="sm" w="sm" type="none"/>
                      <a:tailEnd len="sm" w="sm" type="none"/>
                    </a:lnB>
                  </a:tcPr>
                </a:tc>
                <a:tc>
                  <a:txBody>
                    <a:bodyPr/>
                    <a:lstStyle/>
                    <a:p>
                      <a:pPr indent="0" lvl="0" marL="0" marR="0" rtl="0" algn="l">
                        <a:spcBef>
                          <a:spcPts val="0"/>
                        </a:spcBef>
                        <a:spcAft>
                          <a:spcPts val="0"/>
                        </a:spcAft>
                        <a:buNone/>
                      </a:pPr>
                      <a:r>
                        <a:t/>
                      </a:r>
                      <a:endParaRPr sz="1800">
                        <a:latin typeface="Arial"/>
                        <a:ea typeface="Arial"/>
                        <a:cs typeface="Arial"/>
                        <a:sym typeface="Arial"/>
                      </a:endParaRPr>
                    </a:p>
                  </a:txBody>
                  <a:tcPr marT="45725" marB="45725" marR="91450" marL="91450">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BFBFBF"/>
                      </a:solidFill>
                      <a:prstDash val="dot"/>
                      <a:round/>
                      <a:headEnd len="sm" w="sm" type="none"/>
                      <a:tailEnd len="sm" w="sm" type="none"/>
                    </a:lnT>
                    <a:lnB cap="flat" cmpd="sng" w="9525">
                      <a:solidFill>
                        <a:srgbClr val="BFBFBF"/>
                      </a:solidFill>
                      <a:prstDash val="dot"/>
                      <a:round/>
                      <a:headEnd len="sm" w="sm" type="none"/>
                      <a:tailEnd len="sm" w="sm" type="none"/>
                    </a:lnB>
                  </a:tcPr>
                </a:tc>
                <a:tc>
                  <a:txBody>
                    <a:bodyPr/>
                    <a:lstStyle/>
                    <a:p>
                      <a:pPr indent="0" lvl="0" marL="0" marR="0" rtl="0" algn="l">
                        <a:spcBef>
                          <a:spcPts val="0"/>
                        </a:spcBef>
                        <a:spcAft>
                          <a:spcPts val="0"/>
                        </a:spcAft>
                        <a:buNone/>
                      </a:pPr>
                      <a:r>
                        <a:t/>
                      </a:r>
                      <a:endParaRPr sz="1800">
                        <a:latin typeface="Arial"/>
                        <a:ea typeface="Arial"/>
                        <a:cs typeface="Arial"/>
                        <a:sym typeface="Arial"/>
                      </a:endParaRPr>
                    </a:p>
                  </a:txBody>
                  <a:tcPr marT="45725" marB="45725" marR="91450" marL="91450">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BFBFBF"/>
                      </a:solidFill>
                      <a:prstDash val="dot"/>
                      <a:round/>
                      <a:headEnd len="sm" w="sm" type="none"/>
                      <a:tailEnd len="sm" w="sm" type="none"/>
                    </a:lnT>
                    <a:lnB cap="flat" cmpd="sng" w="9525">
                      <a:solidFill>
                        <a:srgbClr val="BFBFBF"/>
                      </a:solidFill>
                      <a:prstDash val="dot"/>
                      <a:round/>
                      <a:headEnd len="sm" w="sm" type="none"/>
                      <a:tailEnd len="sm" w="sm" type="none"/>
                    </a:lnB>
                  </a:tcPr>
                </a:tc>
                <a:tc>
                  <a:txBody>
                    <a:bodyPr/>
                    <a:lstStyle/>
                    <a:p>
                      <a:pPr indent="0" lvl="0" marL="0" marR="0" rtl="0" algn="l">
                        <a:spcBef>
                          <a:spcPts val="0"/>
                        </a:spcBef>
                        <a:spcAft>
                          <a:spcPts val="0"/>
                        </a:spcAft>
                        <a:buNone/>
                      </a:pPr>
                      <a:r>
                        <a:t/>
                      </a:r>
                      <a:endParaRPr sz="1800">
                        <a:latin typeface="Arial"/>
                        <a:ea typeface="Arial"/>
                        <a:cs typeface="Arial"/>
                        <a:sym typeface="Arial"/>
                      </a:endParaRPr>
                    </a:p>
                  </a:txBody>
                  <a:tcPr marT="45725" marB="45725" marR="91450" marL="91450">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BFBFBF"/>
                      </a:solidFill>
                      <a:prstDash val="dot"/>
                      <a:round/>
                      <a:headEnd len="sm" w="sm" type="none"/>
                      <a:tailEnd len="sm" w="sm" type="none"/>
                    </a:lnT>
                    <a:lnB cap="flat" cmpd="sng" w="9525">
                      <a:solidFill>
                        <a:srgbClr val="BFBFBF"/>
                      </a:solidFill>
                      <a:prstDash val="dot"/>
                      <a:round/>
                      <a:headEnd len="sm" w="sm" type="none"/>
                      <a:tailEnd len="sm" w="sm" type="none"/>
                    </a:lnB>
                  </a:tcPr>
                </a:tc>
                <a:tc>
                  <a:txBody>
                    <a:bodyPr/>
                    <a:lstStyle/>
                    <a:p>
                      <a:pPr indent="0" lvl="0" marL="0" marR="0" rtl="0" algn="l">
                        <a:spcBef>
                          <a:spcPts val="0"/>
                        </a:spcBef>
                        <a:spcAft>
                          <a:spcPts val="0"/>
                        </a:spcAft>
                        <a:buNone/>
                      </a:pPr>
                      <a:r>
                        <a:t/>
                      </a:r>
                      <a:endParaRPr sz="1800">
                        <a:latin typeface="Arial"/>
                        <a:ea typeface="Arial"/>
                        <a:cs typeface="Arial"/>
                        <a:sym typeface="Arial"/>
                      </a:endParaRPr>
                    </a:p>
                  </a:txBody>
                  <a:tcPr marT="45725" marB="45725" marR="91450" marL="91450">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BFBFBF"/>
                      </a:solidFill>
                      <a:prstDash val="dot"/>
                      <a:round/>
                      <a:headEnd len="sm" w="sm" type="none"/>
                      <a:tailEnd len="sm" w="sm" type="none"/>
                    </a:lnT>
                    <a:lnB cap="flat" cmpd="sng" w="9525">
                      <a:solidFill>
                        <a:srgbClr val="BFBFBF"/>
                      </a:solidFill>
                      <a:prstDash val="dot"/>
                      <a:round/>
                      <a:headEnd len="sm" w="sm" type="none"/>
                      <a:tailEnd len="sm" w="sm" type="none"/>
                    </a:lnB>
                  </a:tcPr>
                </a:tc>
                <a:tc>
                  <a:txBody>
                    <a:bodyPr/>
                    <a:lstStyle/>
                    <a:p>
                      <a:pPr indent="0" lvl="0" marL="0" marR="0" rtl="0" algn="l">
                        <a:spcBef>
                          <a:spcPts val="0"/>
                        </a:spcBef>
                        <a:spcAft>
                          <a:spcPts val="0"/>
                        </a:spcAft>
                        <a:buNone/>
                      </a:pPr>
                      <a:r>
                        <a:t/>
                      </a:r>
                      <a:endParaRPr sz="1800">
                        <a:latin typeface="Arial"/>
                        <a:ea typeface="Arial"/>
                        <a:cs typeface="Arial"/>
                        <a:sym typeface="Arial"/>
                      </a:endParaRPr>
                    </a:p>
                  </a:txBody>
                  <a:tcPr marT="45725" marB="45725" marR="91450" marL="91450">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BFBFBF"/>
                      </a:solidFill>
                      <a:prstDash val="dot"/>
                      <a:round/>
                      <a:headEnd len="sm" w="sm" type="none"/>
                      <a:tailEnd len="sm" w="sm" type="none"/>
                    </a:lnT>
                    <a:lnB cap="flat" cmpd="sng" w="9525">
                      <a:solidFill>
                        <a:srgbClr val="BFBFBF"/>
                      </a:solidFill>
                      <a:prstDash val="dot"/>
                      <a:round/>
                      <a:headEnd len="sm" w="sm" type="none"/>
                      <a:tailEnd len="sm" w="sm" type="none"/>
                    </a:lnB>
                  </a:tcPr>
                </a:tc>
                <a:tc>
                  <a:txBody>
                    <a:bodyPr/>
                    <a:lstStyle/>
                    <a:p>
                      <a:pPr indent="0" lvl="0" marL="0" marR="0" rtl="0" algn="l">
                        <a:spcBef>
                          <a:spcPts val="0"/>
                        </a:spcBef>
                        <a:spcAft>
                          <a:spcPts val="0"/>
                        </a:spcAft>
                        <a:buNone/>
                      </a:pPr>
                      <a:r>
                        <a:t/>
                      </a:r>
                      <a:endParaRPr sz="1800">
                        <a:latin typeface="Arial"/>
                        <a:ea typeface="Arial"/>
                        <a:cs typeface="Arial"/>
                        <a:sym typeface="Arial"/>
                      </a:endParaRPr>
                    </a:p>
                  </a:txBody>
                  <a:tcPr marT="45725" marB="45725" marR="91450" marL="91450">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BFBFBF"/>
                      </a:solidFill>
                      <a:prstDash val="dot"/>
                      <a:round/>
                      <a:headEnd len="sm" w="sm" type="none"/>
                      <a:tailEnd len="sm" w="sm" type="none"/>
                    </a:lnT>
                    <a:lnB cap="flat" cmpd="sng" w="9525">
                      <a:solidFill>
                        <a:srgbClr val="BFBFBF"/>
                      </a:solidFill>
                      <a:prstDash val="dot"/>
                      <a:round/>
                      <a:headEnd len="sm" w="sm" type="none"/>
                      <a:tailEnd len="sm" w="sm" type="none"/>
                    </a:lnB>
                  </a:tcPr>
                </a:tc>
                <a:tc>
                  <a:txBody>
                    <a:bodyPr/>
                    <a:lstStyle/>
                    <a:p>
                      <a:pPr indent="0" lvl="0" marL="0" marR="0" rtl="0" algn="l">
                        <a:spcBef>
                          <a:spcPts val="0"/>
                        </a:spcBef>
                        <a:spcAft>
                          <a:spcPts val="0"/>
                        </a:spcAft>
                        <a:buNone/>
                      </a:pPr>
                      <a:r>
                        <a:t/>
                      </a:r>
                      <a:endParaRPr sz="1800">
                        <a:latin typeface="Arial"/>
                        <a:ea typeface="Arial"/>
                        <a:cs typeface="Arial"/>
                        <a:sym typeface="Arial"/>
                      </a:endParaRPr>
                    </a:p>
                  </a:txBody>
                  <a:tcPr marT="45725" marB="45725" marR="91450" marL="91450">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BFBFBF"/>
                      </a:solidFill>
                      <a:prstDash val="dot"/>
                      <a:round/>
                      <a:headEnd len="sm" w="sm" type="none"/>
                      <a:tailEnd len="sm" w="sm" type="none"/>
                    </a:lnT>
                    <a:lnB cap="flat" cmpd="sng" w="9525">
                      <a:solidFill>
                        <a:srgbClr val="BFBFBF"/>
                      </a:solidFill>
                      <a:prstDash val="dot"/>
                      <a:round/>
                      <a:headEnd len="sm" w="sm" type="none"/>
                      <a:tailEnd len="sm" w="sm" type="none"/>
                    </a:lnB>
                  </a:tcPr>
                </a:tc>
              </a:tr>
              <a:tr h="365750">
                <a:tc>
                  <a:txBody>
                    <a:bodyPr/>
                    <a:lstStyle/>
                    <a:p>
                      <a:pPr indent="-171450" lvl="0" marL="171450" marR="0" rtl="0" algn="l">
                        <a:lnSpc>
                          <a:spcPct val="100000"/>
                        </a:lnSpc>
                        <a:spcBef>
                          <a:spcPts val="0"/>
                        </a:spcBef>
                        <a:spcAft>
                          <a:spcPts val="0"/>
                        </a:spcAft>
                        <a:buClr>
                          <a:srgbClr val="595959"/>
                        </a:buClr>
                        <a:buSzPts val="1100"/>
                        <a:buFont typeface="Arial"/>
                        <a:buChar char="•"/>
                      </a:pPr>
                      <a:r>
                        <a:rPr b="1" i="0" lang="en-US" sz="1100" u="none" cap="none" strike="noStrike">
                          <a:solidFill>
                            <a:srgbClr val="595959"/>
                          </a:solidFill>
                          <a:latin typeface="Arial"/>
                          <a:ea typeface="Arial"/>
                          <a:cs typeface="Arial"/>
                          <a:sym typeface="Arial"/>
                        </a:rPr>
                        <a:t>Activity</a:t>
                      </a:r>
                      <a:endParaRPr b="1" i="0" sz="1100" u="none" cap="none" strike="noStrike">
                        <a:solidFill>
                          <a:srgbClr val="595959"/>
                        </a:solidFill>
                        <a:latin typeface="Arial"/>
                        <a:ea typeface="Arial"/>
                        <a:cs typeface="Arial"/>
                        <a:sym typeface="Arial"/>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BFBFBF"/>
                      </a:solidFill>
                      <a:prstDash val="dot"/>
                      <a:round/>
                      <a:headEnd len="sm" w="sm" type="none"/>
                      <a:tailEnd len="sm" w="sm" type="none"/>
                    </a:lnT>
                    <a:lnB cap="flat" cmpd="sng" w="9525">
                      <a:solidFill>
                        <a:srgbClr val="BFBFBF"/>
                      </a:solidFill>
                      <a:prstDash val="solid"/>
                      <a:round/>
                      <a:headEnd len="sm" w="sm" type="none"/>
                      <a:tailEnd len="sm" w="sm" type="none"/>
                    </a:lnB>
                  </a:tcPr>
                </a:tc>
                <a:tc>
                  <a:txBody>
                    <a:bodyPr/>
                    <a:lstStyle/>
                    <a:p>
                      <a:pPr indent="0" lvl="0" marL="0" marR="0" rtl="0" algn="l">
                        <a:spcBef>
                          <a:spcPts val="0"/>
                        </a:spcBef>
                        <a:spcAft>
                          <a:spcPts val="0"/>
                        </a:spcAft>
                        <a:buNone/>
                      </a:pPr>
                      <a:r>
                        <a:t/>
                      </a:r>
                      <a:endParaRPr sz="1800">
                        <a:solidFill>
                          <a:srgbClr val="BEF2D8"/>
                        </a:solidFill>
                        <a:latin typeface="Arial"/>
                        <a:ea typeface="Arial"/>
                        <a:cs typeface="Arial"/>
                        <a:sym typeface="Arial"/>
                      </a:endParaRPr>
                    </a:p>
                  </a:txBody>
                  <a:tcPr marT="45725" marB="45725" marR="91450" marL="91450">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BFBFBF"/>
                      </a:solidFill>
                      <a:prstDash val="dot"/>
                      <a:round/>
                      <a:headEnd len="sm" w="sm" type="none"/>
                      <a:tailEnd len="sm" w="sm" type="none"/>
                    </a:lnT>
                    <a:lnB cap="flat" cmpd="sng" w="9525">
                      <a:solidFill>
                        <a:srgbClr val="BFBFBF"/>
                      </a:solidFill>
                      <a:prstDash val="solid"/>
                      <a:round/>
                      <a:headEnd len="sm" w="sm" type="none"/>
                      <a:tailEnd len="sm" w="sm" type="none"/>
                    </a:lnB>
                  </a:tcPr>
                </a:tc>
                <a:tc>
                  <a:txBody>
                    <a:bodyPr/>
                    <a:lstStyle/>
                    <a:p>
                      <a:pPr indent="0" lvl="0" marL="0" marR="0" rtl="0" algn="l">
                        <a:spcBef>
                          <a:spcPts val="0"/>
                        </a:spcBef>
                        <a:spcAft>
                          <a:spcPts val="0"/>
                        </a:spcAft>
                        <a:buNone/>
                      </a:pPr>
                      <a:r>
                        <a:t/>
                      </a:r>
                      <a:endParaRPr sz="1800">
                        <a:latin typeface="Arial"/>
                        <a:ea typeface="Arial"/>
                        <a:cs typeface="Arial"/>
                        <a:sym typeface="Arial"/>
                      </a:endParaRPr>
                    </a:p>
                  </a:txBody>
                  <a:tcPr marT="45725" marB="45725" marR="91450" marL="91450">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BFBFBF"/>
                      </a:solidFill>
                      <a:prstDash val="dot"/>
                      <a:round/>
                      <a:headEnd len="sm" w="sm" type="none"/>
                      <a:tailEnd len="sm" w="sm" type="none"/>
                    </a:lnT>
                    <a:lnB cap="flat" cmpd="sng" w="9525">
                      <a:solidFill>
                        <a:srgbClr val="BFBFBF"/>
                      </a:solidFill>
                      <a:prstDash val="solid"/>
                      <a:round/>
                      <a:headEnd len="sm" w="sm" type="none"/>
                      <a:tailEnd len="sm" w="sm" type="none"/>
                    </a:lnB>
                  </a:tcPr>
                </a:tc>
                <a:tc>
                  <a:txBody>
                    <a:bodyPr/>
                    <a:lstStyle/>
                    <a:p>
                      <a:pPr indent="0" lvl="0" marL="0" marR="0" rtl="0" algn="l">
                        <a:spcBef>
                          <a:spcPts val="0"/>
                        </a:spcBef>
                        <a:spcAft>
                          <a:spcPts val="0"/>
                        </a:spcAft>
                        <a:buNone/>
                      </a:pPr>
                      <a:r>
                        <a:t/>
                      </a:r>
                      <a:endParaRPr sz="1800">
                        <a:latin typeface="Arial"/>
                        <a:ea typeface="Arial"/>
                        <a:cs typeface="Arial"/>
                        <a:sym typeface="Arial"/>
                      </a:endParaRPr>
                    </a:p>
                  </a:txBody>
                  <a:tcPr marT="45725" marB="45725" marR="91450" marL="91450">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BFBFBF"/>
                      </a:solidFill>
                      <a:prstDash val="dot"/>
                      <a:round/>
                      <a:headEnd len="sm" w="sm" type="none"/>
                      <a:tailEnd len="sm" w="sm" type="none"/>
                    </a:lnT>
                    <a:lnB cap="flat" cmpd="sng" w="9525">
                      <a:solidFill>
                        <a:srgbClr val="BFBFBF"/>
                      </a:solidFill>
                      <a:prstDash val="solid"/>
                      <a:round/>
                      <a:headEnd len="sm" w="sm" type="none"/>
                      <a:tailEnd len="sm" w="sm" type="none"/>
                    </a:lnB>
                  </a:tcPr>
                </a:tc>
                <a:tc>
                  <a:txBody>
                    <a:bodyPr/>
                    <a:lstStyle/>
                    <a:p>
                      <a:pPr indent="0" lvl="0" marL="0" marR="0" rtl="0" algn="l">
                        <a:spcBef>
                          <a:spcPts val="0"/>
                        </a:spcBef>
                        <a:spcAft>
                          <a:spcPts val="0"/>
                        </a:spcAft>
                        <a:buNone/>
                      </a:pPr>
                      <a:r>
                        <a:t/>
                      </a:r>
                      <a:endParaRPr sz="1800">
                        <a:latin typeface="Arial"/>
                        <a:ea typeface="Arial"/>
                        <a:cs typeface="Arial"/>
                        <a:sym typeface="Arial"/>
                      </a:endParaRPr>
                    </a:p>
                  </a:txBody>
                  <a:tcPr marT="45725" marB="45725" marR="91450" marL="91450">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BFBFBF"/>
                      </a:solidFill>
                      <a:prstDash val="dot"/>
                      <a:round/>
                      <a:headEnd len="sm" w="sm" type="none"/>
                      <a:tailEnd len="sm" w="sm" type="none"/>
                    </a:lnT>
                    <a:lnB cap="flat" cmpd="sng" w="9525">
                      <a:solidFill>
                        <a:srgbClr val="BFBFBF"/>
                      </a:solidFill>
                      <a:prstDash val="solid"/>
                      <a:round/>
                      <a:headEnd len="sm" w="sm" type="none"/>
                      <a:tailEnd len="sm" w="sm" type="none"/>
                    </a:lnB>
                  </a:tcPr>
                </a:tc>
                <a:tc>
                  <a:txBody>
                    <a:bodyPr/>
                    <a:lstStyle/>
                    <a:p>
                      <a:pPr indent="0" lvl="0" marL="0" marR="0" rtl="0" algn="l">
                        <a:spcBef>
                          <a:spcPts val="0"/>
                        </a:spcBef>
                        <a:spcAft>
                          <a:spcPts val="0"/>
                        </a:spcAft>
                        <a:buNone/>
                      </a:pPr>
                      <a:r>
                        <a:t/>
                      </a:r>
                      <a:endParaRPr sz="1800">
                        <a:latin typeface="Arial"/>
                        <a:ea typeface="Arial"/>
                        <a:cs typeface="Arial"/>
                        <a:sym typeface="Arial"/>
                      </a:endParaRPr>
                    </a:p>
                  </a:txBody>
                  <a:tcPr marT="45725" marB="45725" marR="91450" marL="91450">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BFBFBF"/>
                      </a:solidFill>
                      <a:prstDash val="dot"/>
                      <a:round/>
                      <a:headEnd len="sm" w="sm" type="none"/>
                      <a:tailEnd len="sm" w="sm" type="none"/>
                    </a:lnT>
                    <a:lnB cap="flat" cmpd="sng" w="9525">
                      <a:solidFill>
                        <a:srgbClr val="BFBFBF"/>
                      </a:solidFill>
                      <a:prstDash val="solid"/>
                      <a:round/>
                      <a:headEnd len="sm" w="sm" type="none"/>
                      <a:tailEnd len="sm" w="sm" type="none"/>
                    </a:lnB>
                  </a:tcPr>
                </a:tc>
                <a:tc>
                  <a:txBody>
                    <a:bodyPr/>
                    <a:lstStyle/>
                    <a:p>
                      <a:pPr indent="0" lvl="0" marL="0" marR="0" rtl="0" algn="l">
                        <a:spcBef>
                          <a:spcPts val="0"/>
                        </a:spcBef>
                        <a:spcAft>
                          <a:spcPts val="0"/>
                        </a:spcAft>
                        <a:buNone/>
                      </a:pPr>
                      <a:r>
                        <a:t/>
                      </a:r>
                      <a:endParaRPr sz="1800">
                        <a:latin typeface="Arial"/>
                        <a:ea typeface="Arial"/>
                        <a:cs typeface="Arial"/>
                        <a:sym typeface="Arial"/>
                      </a:endParaRPr>
                    </a:p>
                  </a:txBody>
                  <a:tcPr marT="45725" marB="45725" marR="91450" marL="91450">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BFBFBF"/>
                      </a:solidFill>
                      <a:prstDash val="dot"/>
                      <a:round/>
                      <a:headEnd len="sm" w="sm" type="none"/>
                      <a:tailEnd len="sm" w="sm" type="none"/>
                    </a:lnT>
                    <a:lnB cap="flat" cmpd="sng" w="9525">
                      <a:solidFill>
                        <a:srgbClr val="BFBFBF"/>
                      </a:solidFill>
                      <a:prstDash val="solid"/>
                      <a:round/>
                      <a:headEnd len="sm" w="sm" type="none"/>
                      <a:tailEnd len="sm" w="sm" type="none"/>
                    </a:lnB>
                  </a:tcPr>
                </a:tc>
                <a:tc>
                  <a:txBody>
                    <a:bodyPr/>
                    <a:lstStyle/>
                    <a:p>
                      <a:pPr indent="0" lvl="0" marL="0" marR="0" rtl="0" algn="l">
                        <a:spcBef>
                          <a:spcPts val="0"/>
                        </a:spcBef>
                        <a:spcAft>
                          <a:spcPts val="0"/>
                        </a:spcAft>
                        <a:buNone/>
                      </a:pPr>
                      <a:r>
                        <a:t/>
                      </a:r>
                      <a:endParaRPr sz="1800">
                        <a:latin typeface="Arial"/>
                        <a:ea typeface="Arial"/>
                        <a:cs typeface="Arial"/>
                        <a:sym typeface="Arial"/>
                      </a:endParaRPr>
                    </a:p>
                  </a:txBody>
                  <a:tcPr marT="45725" marB="45725" marR="91450" marL="91450">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BFBFBF"/>
                      </a:solidFill>
                      <a:prstDash val="dot"/>
                      <a:round/>
                      <a:headEnd len="sm" w="sm" type="none"/>
                      <a:tailEnd len="sm" w="sm" type="none"/>
                    </a:lnT>
                    <a:lnB cap="flat" cmpd="sng" w="9525">
                      <a:solidFill>
                        <a:srgbClr val="BFBFBF"/>
                      </a:solidFill>
                      <a:prstDash val="solid"/>
                      <a:round/>
                      <a:headEnd len="sm" w="sm" type="none"/>
                      <a:tailEnd len="sm" w="sm" type="none"/>
                    </a:lnB>
                  </a:tcPr>
                </a:tc>
                <a:tc>
                  <a:txBody>
                    <a:bodyPr/>
                    <a:lstStyle/>
                    <a:p>
                      <a:pPr indent="0" lvl="0" marL="0" marR="0" rtl="0" algn="l">
                        <a:spcBef>
                          <a:spcPts val="0"/>
                        </a:spcBef>
                        <a:spcAft>
                          <a:spcPts val="0"/>
                        </a:spcAft>
                        <a:buNone/>
                      </a:pPr>
                      <a:r>
                        <a:t/>
                      </a:r>
                      <a:endParaRPr sz="1800">
                        <a:latin typeface="Arial"/>
                        <a:ea typeface="Arial"/>
                        <a:cs typeface="Arial"/>
                        <a:sym typeface="Arial"/>
                      </a:endParaRPr>
                    </a:p>
                  </a:txBody>
                  <a:tcPr marT="45725" marB="45725" marR="91450" marL="91450">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BFBFBF"/>
                      </a:solidFill>
                      <a:prstDash val="dot"/>
                      <a:round/>
                      <a:headEnd len="sm" w="sm" type="none"/>
                      <a:tailEnd len="sm" w="sm" type="none"/>
                    </a:lnT>
                    <a:lnB cap="flat" cmpd="sng" w="9525">
                      <a:solidFill>
                        <a:srgbClr val="BFBFBF"/>
                      </a:solidFill>
                      <a:prstDash val="solid"/>
                      <a:round/>
                      <a:headEnd len="sm" w="sm" type="none"/>
                      <a:tailEnd len="sm" w="sm" type="none"/>
                    </a:lnB>
                  </a:tcPr>
                </a:tc>
                <a:tc>
                  <a:txBody>
                    <a:bodyPr/>
                    <a:lstStyle/>
                    <a:p>
                      <a:pPr indent="0" lvl="0" marL="0" marR="0" rtl="0" algn="l">
                        <a:spcBef>
                          <a:spcPts val="0"/>
                        </a:spcBef>
                        <a:spcAft>
                          <a:spcPts val="0"/>
                        </a:spcAft>
                        <a:buNone/>
                      </a:pPr>
                      <a:r>
                        <a:t/>
                      </a:r>
                      <a:endParaRPr sz="1800">
                        <a:latin typeface="Arial"/>
                        <a:ea typeface="Arial"/>
                        <a:cs typeface="Arial"/>
                        <a:sym typeface="Arial"/>
                      </a:endParaRPr>
                    </a:p>
                  </a:txBody>
                  <a:tcPr marT="45725" marB="45725" marR="91450" marL="91450">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BFBFBF"/>
                      </a:solidFill>
                      <a:prstDash val="dot"/>
                      <a:round/>
                      <a:headEnd len="sm" w="sm" type="none"/>
                      <a:tailEnd len="sm" w="sm" type="none"/>
                    </a:lnT>
                    <a:lnB cap="flat" cmpd="sng" w="9525">
                      <a:solidFill>
                        <a:srgbClr val="BFBFBF"/>
                      </a:solidFill>
                      <a:prstDash val="solid"/>
                      <a:round/>
                      <a:headEnd len="sm" w="sm" type="none"/>
                      <a:tailEnd len="sm" w="sm" type="none"/>
                    </a:lnB>
                  </a:tcPr>
                </a:tc>
                <a:tc>
                  <a:txBody>
                    <a:bodyPr/>
                    <a:lstStyle/>
                    <a:p>
                      <a:pPr indent="0" lvl="0" marL="0" marR="0" rtl="0" algn="l">
                        <a:spcBef>
                          <a:spcPts val="0"/>
                        </a:spcBef>
                        <a:spcAft>
                          <a:spcPts val="0"/>
                        </a:spcAft>
                        <a:buNone/>
                      </a:pPr>
                      <a:r>
                        <a:t/>
                      </a:r>
                      <a:endParaRPr sz="1800">
                        <a:latin typeface="Arial"/>
                        <a:ea typeface="Arial"/>
                        <a:cs typeface="Arial"/>
                        <a:sym typeface="Arial"/>
                      </a:endParaRPr>
                    </a:p>
                  </a:txBody>
                  <a:tcPr marT="45725" marB="45725" marR="91450" marL="91450">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BFBFBF"/>
                      </a:solidFill>
                      <a:prstDash val="dot"/>
                      <a:round/>
                      <a:headEnd len="sm" w="sm" type="none"/>
                      <a:tailEnd len="sm" w="sm" type="none"/>
                    </a:lnT>
                    <a:lnB cap="flat" cmpd="sng" w="9525">
                      <a:solidFill>
                        <a:srgbClr val="BFBFBF"/>
                      </a:solidFill>
                      <a:prstDash val="solid"/>
                      <a:round/>
                      <a:headEnd len="sm" w="sm" type="none"/>
                      <a:tailEnd len="sm" w="sm" type="none"/>
                    </a:lnB>
                  </a:tcPr>
                </a:tc>
                <a:tc>
                  <a:txBody>
                    <a:bodyPr/>
                    <a:lstStyle/>
                    <a:p>
                      <a:pPr indent="0" lvl="0" marL="0" marR="0" rtl="0" algn="l">
                        <a:spcBef>
                          <a:spcPts val="0"/>
                        </a:spcBef>
                        <a:spcAft>
                          <a:spcPts val="0"/>
                        </a:spcAft>
                        <a:buNone/>
                      </a:pPr>
                      <a:r>
                        <a:t/>
                      </a:r>
                      <a:endParaRPr sz="1800">
                        <a:latin typeface="Arial"/>
                        <a:ea typeface="Arial"/>
                        <a:cs typeface="Arial"/>
                        <a:sym typeface="Arial"/>
                      </a:endParaRPr>
                    </a:p>
                  </a:txBody>
                  <a:tcPr marT="45725" marB="45725" marR="91450" marL="91450">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BFBFBF"/>
                      </a:solidFill>
                      <a:prstDash val="dot"/>
                      <a:round/>
                      <a:headEnd len="sm" w="sm" type="none"/>
                      <a:tailEnd len="sm" w="sm" type="none"/>
                    </a:lnT>
                    <a:lnB cap="flat" cmpd="sng" w="9525">
                      <a:solidFill>
                        <a:srgbClr val="BFBFBF"/>
                      </a:solidFill>
                      <a:prstDash val="solid"/>
                      <a:round/>
                      <a:headEnd len="sm" w="sm" type="none"/>
                      <a:tailEnd len="sm" w="sm" type="none"/>
                    </a:lnB>
                  </a:tcPr>
                </a:tc>
                <a:tc>
                  <a:txBody>
                    <a:bodyPr/>
                    <a:lstStyle/>
                    <a:p>
                      <a:pPr indent="0" lvl="0" marL="0" marR="0" rtl="0" algn="l">
                        <a:spcBef>
                          <a:spcPts val="0"/>
                        </a:spcBef>
                        <a:spcAft>
                          <a:spcPts val="0"/>
                        </a:spcAft>
                        <a:buNone/>
                      </a:pPr>
                      <a:r>
                        <a:t/>
                      </a:r>
                      <a:endParaRPr sz="1800">
                        <a:latin typeface="Arial"/>
                        <a:ea typeface="Arial"/>
                        <a:cs typeface="Arial"/>
                        <a:sym typeface="Arial"/>
                      </a:endParaRPr>
                    </a:p>
                  </a:txBody>
                  <a:tcPr marT="45725" marB="45725" marR="91450" marL="91450">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BFBFBF"/>
                      </a:solidFill>
                      <a:prstDash val="dot"/>
                      <a:round/>
                      <a:headEnd len="sm" w="sm" type="none"/>
                      <a:tailEnd len="sm" w="sm" type="none"/>
                    </a:lnT>
                    <a:lnB cap="flat" cmpd="sng" w="9525">
                      <a:solidFill>
                        <a:srgbClr val="BFBFBF"/>
                      </a:solidFill>
                      <a:prstDash val="solid"/>
                      <a:round/>
                      <a:headEnd len="sm" w="sm" type="none"/>
                      <a:tailEnd len="sm" w="sm" type="none"/>
                    </a:lnB>
                  </a:tcPr>
                </a:tc>
              </a:tr>
              <a:tr h="365750">
                <a:tc>
                  <a:txBody>
                    <a:bodyPr/>
                    <a:lstStyle/>
                    <a:p>
                      <a:pPr indent="-171450" lvl="0" marL="171450" marR="0" rtl="0" algn="l">
                        <a:lnSpc>
                          <a:spcPct val="100000"/>
                        </a:lnSpc>
                        <a:spcBef>
                          <a:spcPts val="0"/>
                        </a:spcBef>
                        <a:spcAft>
                          <a:spcPts val="0"/>
                        </a:spcAft>
                        <a:buClr>
                          <a:srgbClr val="595959"/>
                        </a:buClr>
                        <a:buSzPts val="1100"/>
                        <a:buFont typeface="Arial"/>
                        <a:buChar char="•"/>
                      </a:pPr>
                      <a:r>
                        <a:rPr b="1" i="0" lang="en-US" sz="1100" u="none" cap="none" strike="noStrike">
                          <a:solidFill>
                            <a:srgbClr val="595959"/>
                          </a:solidFill>
                          <a:latin typeface="Arial"/>
                          <a:ea typeface="Arial"/>
                          <a:cs typeface="Arial"/>
                          <a:sym typeface="Arial"/>
                        </a:rPr>
                        <a:t>Activity</a:t>
                      </a:r>
                      <a:endParaRPr b="1" i="0" sz="1100" u="none" cap="none" strike="noStrike">
                        <a:solidFill>
                          <a:srgbClr val="595959"/>
                        </a:solidFill>
                        <a:latin typeface="Arial"/>
                        <a:ea typeface="Arial"/>
                        <a:cs typeface="Arial"/>
                        <a:sym typeface="Arial"/>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dot"/>
                      <a:round/>
                      <a:headEnd len="sm" w="sm" type="none"/>
                      <a:tailEnd len="sm" w="sm" type="none"/>
                    </a:lnB>
                  </a:tcPr>
                </a:tc>
                <a:tc>
                  <a:txBody>
                    <a:bodyPr/>
                    <a:lstStyle/>
                    <a:p>
                      <a:pPr indent="0" lvl="0" marL="0" marR="0" rtl="0" algn="l">
                        <a:spcBef>
                          <a:spcPts val="0"/>
                        </a:spcBef>
                        <a:spcAft>
                          <a:spcPts val="0"/>
                        </a:spcAft>
                        <a:buNone/>
                      </a:pPr>
                      <a:r>
                        <a:t/>
                      </a:r>
                      <a:endParaRPr sz="1800">
                        <a:solidFill>
                          <a:srgbClr val="BEF2D8"/>
                        </a:solidFill>
                        <a:latin typeface="Arial"/>
                        <a:ea typeface="Arial"/>
                        <a:cs typeface="Arial"/>
                        <a:sym typeface="Arial"/>
                      </a:endParaRPr>
                    </a:p>
                  </a:txBody>
                  <a:tcPr marT="45725" marB="45725" marR="91450" marL="91450">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dot"/>
                      <a:round/>
                      <a:headEnd len="sm" w="sm" type="none"/>
                      <a:tailEnd len="sm" w="sm" type="none"/>
                    </a:lnB>
                  </a:tcPr>
                </a:tc>
                <a:tc>
                  <a:txBody>
                    <a:bodyPr/>
                    <a:lstStyle/>
                    <a:p>
                      <a:pPr indent="0" lvl="0" marL="0" marR="0" rtl="0" algn="l">
                        <a:spcBef>
                          <a:spcPts val="0"/>
                        </a:spcBef>
                        <a:spcAft>
                          <a:spcPts val="0"/>
                        </a:spcAft>
                        <a:buNone/>
                      </a:pPr>
                      <a:r>
                        <a:t/>
                      </a:r>
                      <a:endParaRPr sz="1800">
                        <a:latin typeface="Arial"/>
                        <a:ea typeface="Arial"/>
                        <a:cs typeface="Arial"/>
                        <a:sym typeface="Arial"/>
                      </a:endParaRPr>
                    </a:p>
                  </a:txBody>
                  <a:tcPr marT="45725" marB="45725" marR="91450" marL="91450">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dot"/>
                      <a:round/>
                      <a:headEnd len="sm" w="sm" type="none"/>
                      <a:tailEnd len="sm" w="sm" type="none"/>
                    </a:lnB>
                  </a:tcPr>
                </a:tc>
                <a:tc>
                  <a:txBody>
                    <a:bodyPr/>
                    <a:lstStyle/>
                    <a:p>
                      <a:pPr indent="0" lvl="0" marL="0" marR="0" rtl="0" algn="l">
                        <a:spcBef>
                          <a:spcPts val="0"/>
                        </a:spcBef>
                        <a:spcAft>
                          <a:spcPts val="0"/>
                        </a:spcAft>
                        <a:buNone/>
                      </a:pPr>
                      <a:r>
                        <a:t/>
                      </a:r>
                      <a:endParaRPr sz="1800">
                        <a:latin typeface="Arial"/>
                        <a:ea typeface="Arial"/>
                        <a:cs typeface="Arial"/>
                        <a:sym typeface="Arial"/>
                      </a:endParaRPr>
                    </a:p>
                  </a:txBody>
                  <a:tcPr marT="45725" marB="45725" marR="91450" marL="91450">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dot"/>
                      <a:round/>
                      <a:headEnd len="sm" w="sm" type="none"/>
                      <a:tailEnd len="sm" w="sm" type="none"/>
                    </a:lnB>
                  </a:tcPr>
                </a:tc>
                <a:tc>
                  <a:txBody>
                    <a:bodyPr/>
                    <a:lstStyle/>
                    <a:p>
                      <a:pPr indent="0" lvl="0" marL="0" marR="0" rtl="0" algn="l">
                        <a:spcBef>
                          <a:spcPts val="0"/>
                        </a:spcBef>
                        <a:spcAft>
                          <a:spcPts val="0"/>
                        </a:spcAft>
                        <a:buNone/>
                      </a:pPr>
                      <a:r>
                        <a:t/>
                      </a:r>
                      <a:endParaRPr sz="1800">
                        <a:latin typeface="Arial"/>
                        <a:ea typeface="Arial"/>
                        <a:cs typeface="Arial"/>
                        <a:sym typeface="Arial"/>
                      </a:endParaRPr>
                    </a:p>
                  </a:txBody>
                  <a:tcPr marT="45725" marB="45725" marR="91450" marL="91450">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dot"/>
                      <a:round/>
                      <a:headEnd len="sm" w="sm" type="none"/>
                      <a:tailEnd len="sm" w="sm" type="none"/>
                    </a:lnB>
                  </a:tcPr>
                </a:tc>
                <a:tc>
                  <a:txBody>
                    <a:bodyPr/>
                    <a:lstStyle/>
                    <a:p>
                      <a:pPr indent="0" lvl="0" marL="0" marR="0" rtl="0" algn="l">
                        <a:spcBef>
                          <a:spcPts val="0"/>
                        </a:spcBef>
                        <a:spcAft>
                          <a:spcPts val="0"/>
                        </a:spcAft>
                        <a:buNone/>
                      </a:pPr>
                      <a:r>
                        <a:t/>
                      </a:r>
                      <a:endParaRPr sz="1800">
                        <a:latin typeface="Arial"/>
                        <a:ea typeface="Arial"/>
                        <a:cs typeface="Arial"/>
                        <a:sym typeface="Arial"/>
                      </a:endParaRPr>
                    </a:p>
                  </a:txBody>
                  <a:tcPr marT="45725" marB="45725" marR="91450" marL="91450">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dot"/>
                      <a:round/>
                      <a:headEnd len="sm" w="sm" type="none"/>
                      <a:tailEnd len="sm" w="sm" type="none"/>
                    </a:lnB>
                  </a:tcPr>
                </a:tc>
                <a:tc>
                  <a:txBody>
                    <a:bodyPr/>
                    <a:lstStyle/>
                    <a:p>
                      <a:pPr indent="0" lvl="0" marL="0" marR="0" rtl="0" algn="l">
                        <a:spcBef>
                          <a:spcPts val="0"/>
                        </a:spcBef>
                        <a:spcAft>
                          <a:spcPts val="0"/>
                        </a:spcAft>
                        <a:buNone/>
                      </a:pPr>
                      <a:r>
                        <a:t/>
                      </a:r>
                      <a:endParaRPr sz="1800">
                        <a:latin typeface="Arial"/>
                        <a:ea typeface="Arial"/>
                        <a:cs typeface="Arial"/>
                        <a:sym typeface="Arial"/>
                      </a:endParaRPr>
                    </a:p>
                  </a:txBody>
                  <a:tcPr marT="45725" marB="45725" marR="91450" marL="91450">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dot"/>
                      <a:round/>
                      <a:headEnd len="sm" w="sm" type="none"/>
                      <a:tailEnd len="sm" w="sm" type="none"/>
                    </a:lnB>
                  </a:tcPr>
                </a:tc>
                <a:tc>
                  <a:txBody>
                    <a:bodyPr/>
                    <a:lstStyle/>
                    <a:p>
                      <a:pPr indent="0" lvl="0" marL="0" marR="0" rtl="0" algn="l">
                        <a:spcBef>
                          <a:spcPts val="0"/>
                        </a:spcBef>
                        <a:spcAft>
                          <a:spcPts val="0"/>
                        </a:spcAft>
                        <a:buNone/>
                      </a:pPr>
                      <a:r>
                        <a:t/>
                      </a:r>
                      <a:endParaRPr sz="1800">
                        <a:latin typeface="Arial"/>
                        <a:ea typeface="Arial"/>
                        <a:cs typeface="Arial"/>
                        <a:sym typeface="Arial"/>
                      </a:endParaRPr>
                    </a:p>
                  </a:txBody>
                  <a:tcPr marT="45725" marB="45725" marR="91450" marL="91450">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dot"/>
                      <a:round/>
                      <a:headEnd len="sm" w="sm" type="none"/>
                      <a:tailEnd len="sm" w="sm" type="none"/>
                    </a:lnB>
                  </a:tcPr>
                </a:tc>
                <a:tc>
                  <a:txBody>
                    <a:bodyPr/>
                    <a:lstStyle/>
                    <a:p>
                      <a:pPr indent="0" lvl="0" marL="0" marR="0" rtl="0" algn="l">
                        <a:spcBef>
                          <a:spcPts val="0"/>
                        </a:spcBef>
                        <a:spcAft>
                          <a:spcPts val="0"/>
                        </a:spcAft>
                        <a:buNone/>
                      </a:pPr>
                      <a:r>
                        <a:t/>
                      </a:r>
                      <a:endParaRPr sz="1800">
                        <a:latin typeface="Arial"/>
                        <a:ea typeface="Arial"/>
                        <a:cs typeface="Arial"/>
                        <a:sym typeface="Arial"/>
                      </a:endParaRPr>
                    </a:p>
                  </a:txBody>
                  <a:tcPr marT="45725" marB="45725" marR="91450" marL="91450">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dot"/>
                      <a:round/>
                      <a:headEnd len="sm" w="sm" type="none"/>
                      <a:tailEnd len="sm" w="sm" type="none"/>
                    </a:lnB>
                  </a:tcPr>
                </a:tc>
                <a:tc>
                  <a:txBody>
                    <a:bodyPr/>
                    <a:lstStyle/>
                    <a:p>
                      <a:pPr indent="0" lvl="0" marL="0" marR="0" rtl="0" algn="l">
                        <a:spcBef>
                          <a:spcPts val="0"/>
                        </a:spcBef>
                        <a:spcAft>
                          <a:spcPts val="0"/>
                        </a:spcAft>
                        <a:buNone/>
                      </a:pPr>
                      <a:r>
                        <a:t/>
                      </a:r>
                      <a:endParaRPr sz="1800">
                        <a:latin typeface="Arial"/>
                        <a:ea typeface="Arial"/>
                        <a:cs typeface="Arial"/>
                        <a:sym typeface="Arial"/>
                      </a:endParaRPr>
                    </a:p>
                  </a:txBody>
                  <a:tcPr marT="45725" marB="45725" marR="91450" marL="91450">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dot"/>
                      <a:round/>
                      <a:headEnd len="sm" w="sm" type="none"/>
                      <a:tailEnd len="sm" w="sm" type="none"/>
                    </a:lnB>
                  </a:tcPr>
                </a:tc>
                <a:tc>
                  <a:txBody>
                    <a:bodyPr/>
                    <a:lstStyle/>
                    <a:p>
                      <a:pPr indent="0" lvl="0" marL="0" marR="0" rtl="0" algn="l">
                        <a:spcBef>
                          <a:spcPts val="0"/>
                        </a:spcBef>
                        <a:spcAft>
                          <a:spcPts val="0"/>
                        </a:spcAft>
                        <a:buNone/>
                      </a:pPr>
                      <a:r>
                        <a:t/>
                      </a:r>
                      <a:endParaRPr sz="1800">
                        <a:latin typeface="Arial"/>
                        <a:ea typeface="Arial"/>
                        <a:cs typeface="Arial"/>
                        <a:sym typeface="Arial"/>
                      </a:endParaRPr>
                    </a:p>
                  </a:txBody>
                  <a:tcPr marT="45725" marB="45725" marR="91450" marL="91450">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dot"/>
                      <a:round/>
                      <a:headEnd len="sm" w="sm" type="none"/>
                      <a:tailEnd len="sm" w="sm" type="none"/>
                    </a:lnB>
                  </a:tcPr>
                </a:tc>
                <a:tc>
                  <a:txBody>
                    <a:bodyPr/>
                    <a:lstStyle/>
                    <a:p>
                      <a:pPr indent="0" lvl="0" marL="0" marR="0" rtl="0" algn="l">
                        <a:spcBef>
                          <a:spcPts val="0"/>
                        </a:spcBef>
                        <a:spcAft>
                          <a:spcPts val="0"/>
                        </a:spcAft>
                        <a:buNone/>
                      </a:pPr>
                      <a:r>
                        <a:t/>
                      </a:r>
                      <a:endParaRPr sz="1800">
                        <a:latin typeface="Arial"/>
                        <a:ea typeface="Arial"/>
                        <a:cs typeface="Arial"/>
                        <a:sym typeface="Arial"/>
                      </a:endParaRPr>
                    </a:p>
                  </a:txBody>
                  <a:tcPr marT="45725" marB="45725" marR="91450" marL="91450">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dot"/>
                      <a:round/>
                      <a:headEnd len="sm" w="sm" type="none"/>
                      <a:tailEnd len="sm" w="sm" type="none"/>
                    </a:lnB>
                  </a:tcPr>
                </a:tc>
                <a:tc>
                  <a:txBody>
                    <a:bodyPr/>
                    <a:lstStyle/>
                    <a:p>
                      <a:pPr indent="0" lvl="0" marL="0" marR="0" rtl="0" algn="l">
                        <a:spcBef>
                          <a:spcPts val="0"/>
                        </a:spcBef>
                        <a:spcAft>
                          <a:spcPts val="0"/>
                        </a:spcAft>
                        <a:buNone/>
                      </a:pPr>
                      <a:r>
                        <a:t/>
                      </a:r>
                      <a:endParaRPr sz="1800">
                        <a:latin typeface="Arial"/>
                        <a:ea typeface="Arial"/>
                        <a:cs typeface="Arial"/>
                        <a:sym typeface="Arial"/>
                      </a:endParaRPr>
                    </a:p>
                  </a:txBody>
                  <a:tcPr marT="45725" marB="45725" marR="91450" marL="91450">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dot"/>
                      <a:round/>
                      <a:headEnd len="sm" w="sm" type="none"/>
                      <a:tailEnd len="sm" w="sm" type="none"/>
                    </a:lnB>
                  </a:tcPr>
                </a:tc>
              </a:tr>
              <a:tr h="365750">
                <a:tc>
                  <a:txBody>
                    <a:bodyPr/>
                    <a:lstStyle/>
                    <a:p>
                      <a:pPr indent="-171450" lvl="0" marL="171450" marR="0" rtl="0" algn="l">
                        <a:lnSpc>
                          <a:spcPct val="100000"/>
                        </a:lnSpc>
                        <a:spcBef>
                          <a:spcPts val="0"/>
                        </a:spcBef>
                        <a:spcAft>
                          <a:spcPts val="0"/>
                        </a:spcAft>
                        <a:buClr>
                          <a:srgbClr val="595959"/>
                        </a:buClr>
                        <a:buSzPts val="1100"/>
                        <a:buFont typeface="Arial"/>
                        <a:buChar char="•"/>
                      </a:pPr>
                      <a:r>
                        <a:rPr b="1" i="0" lang="en-US" sz="1100" u="none" cap="none" strike="noStrike">
                          <a:solidFill>
                            <a:srgbClr val="595959"/>
                          </a:solidFill>
                          <a:latin typeface="Arial"/>
                          <a:ea typeface="Arial"/>
                          <a:cs typeface="Arial"/>
                          <a:sym typeface="Arial"/>
                        </a:rPr>
                        <a:t>Activity</a:t>
                      </a:r>
                      <a:endParaRPr b="1" i="0" sz="1100" u="none" cap="none" strike="noStrike">
                        <a:solidFill>
                          <a:srgbClr val="595959"/>
                        </a:solidFill>
                        <a:latin typeface="Arial"/>
                        <a:ea typeface="Arial"/>
                        <a:cs typeface="Arial"/>
                        <a:sym typeface="Arial"/>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BFBFBF"/>
                      </a:solidFill>
                      <a:prstDash val="dot"/>
                      <a:round/>
                      <a:headEnd len="sm" w="sm" type="none"/>
                      <a:tailEnd len="sm" w="sm" type="none"/>
                    </a:lnT>
                    <a:lnB cap="flat" cmpd="sng" w="9525">
                      <a:solidFill>
                        <a:srgbClr val="BFBFBF"/>
                      </a:solidFill>
                      <a:prstDash val="dot"/>
                      <a:round/>
                      <a:headEnd len="sm" w="sm" type="none"/>
                      <a:tailEnd len="sm" w="sm" type="none"/>
                    </a:lnB>
                  </a:tcPr>
                </a:tc>
                <a:tc>
                  <a:txBody>
                    <a:bodyPr/>
                    <a:lstStyle/>
                    <a:p>
                      <a:pPr indent="0" lvl="0" marL="0" marR="0" rtl="0" algn="l">
                        <a:spcBef>
                          <a:spcPts val="0"/>
                        </a:spcBef>
                        <a:spcAft>
                          <a:spcPts val="0"/>
                        </a:spcAft>
                        <a:buNone/>
                      </a:pPr>
                      <a:r>
                        <a:t/>
                      </a:r>
                      <a:endParaRPr sz="1800">
                        <a:solidFill>
                          <a:srgbClr val="BEF2D8"/>
                        </a:solidFill>
                        <a:latin typeface="Arial"/>
                        <a:ea typeface="Arial"/>
                        <a:cs typeface="Arial"/>
                        <a:sym typeface="Arial"/>
                      </a:endParaRPr>
                    </a:p>
                  </a:txBody>
                  <a:tcPr marT="45725" marB="45725" marR="91450" marL="91450">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BFBFBF"/>
                      </a:solidFill>
                      <a:prstDash val="dot"/>
                      <a:round/>
                      <a:headEnd len="sm" w="sm" type="none"/>
                      <a:tailEnd len="sm" w="sm" type="none"/>
                    </a:lnT>
                    <a:lnB cap="flat" cmpd="sng" w="9525">
                      <a:solidFill>
                        <a:srgbClr val="BFBFBF"/>
                      </a:solidFill>
                      <a:prstDash val="dot"/>
                      <a:round/>
                      <a:headEnd len="sm" w="sm" type="none"/>
                      <a:tailEnd len="sm" w="sm" type="none"/>
                    </a:lnB>
                  </a:tcPr>
                </a:tc>
                <a:tc>
                  <a:txBody>
                    <a:bodyPr/>
                    <a:lstStyle/>
                    <a:p>
                      <a:pPr indent="0" lvl="0" marL="0" marR="0" rtl="0" algn="l">
                        <a:spcBef>
                          <a:spcPts val="0"/>
                        </a:spcBef>
                        <a:spcAft>
                          <a:spcPts val="0"/>
                        </a:spcAft>
                        <a:buNone/>
                      </a:pPr>
                      <a:r>
                        <a:t/>
                      </a:r>
                      <a:endParaRPr sz="1800">
                        <a:latin typeface="Arial"/>
                        <a:ea typeface="Arial"/>
                        <a:cs typeface="Arial"/>
                        <a:sym typeface="Arial"/>
                      </a:endParaRPr>
                    </a:p>
                  </a:txBody>
                  <a:tcPr marT="45725" marB="45725" marR="91450" marL="91450">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BFBFBF"/>
                      </a:solidFill>
                      <a:prstDash val="dot"/>
                      <a:round/>
                      <a:headEnd len="sm" w="sm" type="none"/>
                      <a:tailEnd len="sm" w="sm" type="none"/>
                    </a:lnT>
                    <a:lnB cap="flat" cmpd="sng" w="9525">
                      <a:solidFill>
                        <a:srgbClr val="BFBFBF"/>
                      </a:solidFill>
                      <a:prstDash val="dot"/>
                      <a:round/>
                      <a:headEnd len="sm" w="sm" type="none"/>
                      <a:tailEnd len="sm" w="sm" type="none"/>
                    </a:lnB>
                  </a:tcPr>
                </a:tc>
                <a:tc>
                  <a:txBody>
                    <a:bodyPr/>
                    <a:lstStyle/>
                    <a:p>
                      <a:pPr indent="0" lvl="0" marL="0" marR="0" rtl="0" algn="l">
                        <a:spcBef>
                          <a:spcPts val="0"/>
                        </a:spcBef>
                        <a:spcAft>
                          <a:spcPts val="0"/>
                        </a:spcAft>
                        <a:buNone/>
                      </a:pPr>
                      <a:r>
                        <a:t/>
                      </a:r>
                      <a:endParaRPr sz="1800">
                        <a:latin typeface="Arial"/>
                        <a:ea typeface="Arial"/>
                        <a:cs typeface="Arial"/>
                        <a:sym typeface="Arial"/>
                      </a:endParaRPr>
                    </a:p>
                  </a:txBody>
                  <a:tcPr marT="45725" marB="45725" marR="91450" marL="91450">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BFBFBF"/>
                      </a:solidFill>
                      <a:prstDash val="dot"/>
                      <a:round/>
                      <a:headEnd len="sm" w="sm" type="none"/>
                      <a:tailEnd len="sm" w="sm" type="none"/>
                    </a:lnT>
                    <a:lnB cap="flat" cmpd="sng" w="9525">
                      <a:solidFill>
                        <a:srgbClr val="BFBFBF"/>
                      </a:solidFill>
                      <a:prstDash val="dot"/>
                      <a:round/>
                      <a:headEnd len="sm" w="sm" type="none"/>
                      <a:tailEnd len="sm" w="sm" type="none"/>
                    </a:lnB>
                  </a:tcPr>
                </a:tc>
                <a:tc>
                  <a:txBody>
                    <a:bodyPr/>
                    <a:lstStyle/>
                    <a:p>
                      <a:pPr indent="0" lvl="0" marL="0" marR="0" rtl="0" algn="l">
                        <a:spcBef>
                          <a:spcPts val="0"/>
                        </a:spcBef>
                        <a:spcAft>
                          <a:spcPts val="0"/>
                        </a:spcAft>
                        <a:buNone/>
                      </a:pPr>
                      <a:r>
                        <a:t/>
                      </a:r>
                      <a:endParaRPr sz="1800">
                        <a:latin typeface="Arial"/>
                        <a:ea typeface="Arial"/>
                        <a:cs typeface="Arial"/>
                        <a:sym typeface="Arial"/>
                      </a:endParaRPr>
                    </a:p>
                  </a:txBody>
                  <a:tcPr marT="45725" marB="45725" marR="91450" marL="91450">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BFBFBF"/>
                      </a:solidFill>
                      <a:prstDash val="dot"/>
                      <a:round/>
                      <a:headEnd len="sm" w="sm" type="none"/>
                      <a:tailEnd len="sm" w="sm" type="none"/>
                    </a:lnT>
                    <a:lnB cap="flat" cmpd="sng" w="9525">
                      <a:solidFill>
                        <a:srgbClr val="BFBFBF"/>
                      </a:solidFill>
                      <a:prstDash val="dot"/>
                      <a:round/>
                      <a:headEnd len="sm" w="sm" type="none"/>
                      <a:tailEnd len="sm" w="sm" type="none"/>
                    </a:lnB>
                  </a:tcPr>
                </a:tc>
                <a:tc>
                  <a:txBody>
                    <a:bodyPr/>
                    <a:lstStyle/>
                    <a:p>
                      <a:pPr indent="0" lvl="0" marL="0" marR="0" rtl="0" algn="l">
                        <a:spcBef>
                          <a:spcPts val="0"/>
                        </a:spcBef>
                        <a:spcAft>
                          <a:spcPts val="0"/>
                        </a:spcAft>
                        <a:buNone/>
                      </a:pPr>
                      <a:r>
                        <a:t/>
                      </a:r>
                      <a:endParaRPr sz="1800">
                        <a:latin typeface="Arial"/>
                        <a:ea typeface="Arial"/>
                        <a:cs typeface="Arial"/>
                        <a:sym typeface="Arial"/>
                      </a:endParaRPr>
                    </a:p>
                  </a:txBody>
                  <a:tcPr marT="45725" marB="45725" marR="91450" marL="91450">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BFBFBF"/>
                      </a:solidFill>
                      <a:prstDash val="dot"/>
                      <a:round/>
                      <a:headEnd len="sm" w="sm" type="none"/>
                      <a:tailEnd len="sm" w="sm" type="none"/>
                    </a:lnT>
                    <a:lnB cap="flat" cmpd="sng" w="9525">
                      <a:solidFill>
                        <a:srgbClr val="BFBFBF"/>
                      </a:solidFill>
                      <a:prstDash val="dot"/>
                      <a:round/>
                      <a:headEnd len="sm" w="sm" type="none"/>
                      <a:tailEnd len="sm" w="sm" type="none"/>
                    </a:lnB>
                  </a:tcPr>
                </a:tc>
                <a:tc>
                  <a:txBody>
                    <a:bodyPr/>
                    <a:lstStyle/>
                    <a:p>
                      <a:pPr indent="0" lvl="0" marL="0" marR="0" rtl="0" algn="l">
                        <a:spcBef>
                          <a:spcPts val="0"/>
                        </a:spcBef>
                        <a:spcAft>
                          <a:spcPts val="0"/>
                        </a:spcAft>
                        <a:buNone/>
                      </a:pPr>
                      <a:r>
                        <a:t/>
                      </a:r>
                      <a:endParaRPr sz="1800">
                        <a:latin typeface="Arial"/>
                        <a:ea typeface="Arial"/>
                        <a:cs typeface="Arial"/>
                        <a:sym typeface="Arial"/>
                      </a:endParaRPr>
                    </a:p>
                  </a:txBody>
                  <a:tcPr marT="45725" marB="45725" marR="91450" marL="91450">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BFBFBF"/>
                      </a:solidFill>
                      <a:prstDash val="dot"/>
                      <a:round/>
                      <a:headEnd len="sm" w="sm" type="none"/>
                      <a:tailEnd len="sm" w="sm" type="none"/>
                    </a:lnT>
                    <a:lnB cap="flat" cmpd="sng" w="9525">
                      <a:solidFill>
                        <a:srgbClr val="BFBFBF"/>
                      </a:solidFill>
                      <a:prstDash val="dot"/>
                      <a:round/>
                      <a:headEnd len="sm" w="sm" type="none"/>
                      <a:tailEnd len="sm" w="sm" type="none"/>
                    </a:lnB>
                  </a:tcPr>
                </a:tc>
                <a:tc>
                  <a:txBody>
                    <a:bodyPr/>
                    <a:lstStyle/>
                    <a:p>
                      <a:pPr indent="0" lvl="0" marL="0" marR="0" rtl="0" algn="l">
                        <a:spcBef>
                          <a:spcPts val="0"/>
                        </a:spcBef>
                        <a:spcAft>
                          <a:spcPts val="0"/>
                        </a:spcAft>
                        <a:buNone/>
                      </a:pPr>
                      <a:r>
                        <a:t/>
                      </a:r>
                      <a:endParaRPr sz="1800">
                        <a:latin typeface="Arial"/>
                        <a:ea typeface="Arial"/>
                        <a:cs typeface="Arial"/>
                        <a:sym typeface="Arial"/>
                      </a:endParaRPr>
                    </a:p>
                  </a:txBody>
                  <a:tcPr marT="45725" marB="45725" marR="91450" marL="91450">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BFBFBF"/>
                      </a:solidFill>
                      <a:prstDash val="dot"/>
                      <a:round/>
                      <a:headEnd len="sm" w="sm" type="none"/>
                      <a:tailEnd len="sm" w="sm" type="none"/>
                    </a:lnT>
                    <a:lnB cap="flat" cmpd="sng" w="9525">
                      <a:solidFill>
                        <a:srgbClr val="BFBFBF"/>
                      </a:solidFill>
                      <a:prstDash val="dot"/>
                      <a:round/>
                      <a:headEnd len="sm" w="sm" type="none"/>
                      <a:tailEnd len="sm" w="sm" type="none"/>
                    </a:lnB>
                  </a:tcPr>
                </a:tc>
                <a:tc>
                  <a:txBody>
                    <a:bodyPr/>
                    <a:lstStyle/>
                    <a:p>
                      <a:pPr indent="0" lvl="0" marL="0" marR="0" rtl="0" algn="l">
                        <a:spcBef>
                          <a:spcPts val="0"/>
                        </a:spcBef>
                        <a:spcAft>
                          <a:spcPts val="0"/>
                        </a:spcAft>
                        <a:buNone/>
                      </a:pPr>
                      <a:r>
                        <a:t/>
                      </a:r>
                      <a:endParaRPr sz="1800">
                        <a:latin typeface="Arial"/>
                        <a:ea typeface="Arial"/>
                        <a:cs typeface="Arial"/>
                        <a:sym typeface="Arial"/>
                      </a:endParaRPr>
                    </a:p>
                  </a:txBody>
                  <a:tcPr marT="45725" marB="45725" marR="91450" marL="91450">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BFBFBF"/>
                      </a:solidFill>
                      <a:prstDash val="dot"/>
                      <a:round/>
                      <a:headEnd len="sm" w="sm" type="none"/>
                      <a:tailEnd len="sm" w="sm" type="none"/>
                    </a:lnT>
                    <a:lnB cap="flat" cmpd="sng" w="9525">
                      <a:solidFill>
                        <a:srgbClr val="BFBFBF"/>
                      </a:solidFill>
                      <a:prstDash val="dot"/>
                      <a:round/>
                      <a:headEnd len="sm" w="sm" type="none"/>
                      <a:tailEnd len="sm" w="sm" type="none"/>
                    </a:lnB>
                  </a:tcPr>
                </a:tc>
                <a:tc>
                  <a:txBody>
                    <a:bodyPr/>
                    <a:lstStyle/>
                    <a:p>
                      <a:pPr indent="0" lvl="0" marL="0" marR="0" rtl="0" algn="l">
                        <a:spcBef>
                          <a:spcPts val="0"/>
                        </a:spcBef>
                        <a:spcAft>
                          <a:spcPts val="0"/>
                        </a:spcAft>
                        <a:buNone/>
                      </a:pPr>
                      <a:r>
                        <a:t/>
                      </a:r>
                      <a:endParaRPr sz="1800">
                        <a:latin typeface="Arial"/>
                        <a:ea typeface="Arial"/>
                        <a:cs typeface="Arial"/>
                        <a:sym typeface="Arial"/>
                      </a:endParaRPr>
                    </a:p>
                  </a:txBody>
                  <a:tcPr marT="45725" marB="45725" marR="91450" marL="91450">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BFBFBF"/>
                      </a:solidFill>
                      <a:prstDash val="dot"/>
                      <a:round/>
                      <a:headEnd len="sm" w="sm" type="none"/>
                      <a:tailEnd len="sm" w="sm" type="none"/>
                    </a:lnT>
                    <a:lnB cap="flat" cmpd="sng" w="9525">
                      <a:solidFill>
                        <a:srgbClr val="BFBFBF"/>
                      </a:solidFill>
                      <a:prstDash val="dot"/>
                      <a:round/>
                      <a:headEnd len="sm" w="sm" type="none"/>
                      <a:tailEnd len="sm" w="sm" type="none"/>
                    </a:lnB>
                  </a:tcPr>
                </a:tc>
                <a:tc>
                  <a:txBody>
                    <a:bodyPr/>
                    <a:lstStyle/>
                    <a:p>
                      <a:pPr indent="0" lvl="0" marL="0" marR="0" rtl="0" algn="l">
                        <a:spcBef>
                          <a:spcPts val="0"/>
                        </a:spcBef>
                        <a:spcAft>
                          <a:spcPts val="0"/>
                        </a:spcAft>
                        <a:buNone/>
                      </a:pPr>
                      <a:r>
                        <a:t/>
                      </a:r>
                      <a:endParaRPr sz="1800">
                        <a:latin typeface="Arial"/>
                        <a:ea typeface="Arial"/>
                        <a:cs typeface="Arial"/>
                        <a:sym typeface="Arial"/>
                      </a:endParaRPr>
                    </a:p>
                  </a:txBody>
                  <a:tcPr marT="45725" marB="45725" marR="91450" marL="91450">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BFBFBF"/>
                      </a:solidFill>
                      <a:prstDash val="dot"/>
                      <a:round/>
                      <a:headEnd len="sm" w="sm" type="none"/>
                      <a:tailEnd len="sm" w="sm" type="none"/>
                    </a:lnT>
                    <a:lnB cap="flat" cmpd="sng" w="9525">
                      <a:solidFill>
                        <a:srgbClr val="BFBFBF"/>
                      </a:solidFill>
                      <a:prstDash val="dot"/>
                      <a:round/>
                      <a:headEnd len="sm" w="sm" type="none"/>
                      <a:tailEnd len="sm" w="sm" type="none"/>
                    </a:lnB>
                  </a:tcPr>
                </a:tc>
                <a:tc>
                  <a:txBody>
                    <a:bodyPr/>
                    <a:lstStyle/>
                    <a:p>
                      <a:pPr indent="0" lvl="0" marL="0" marR="0" rtl="0" algn="l">
                        <a:spcBef>
                          <a:spcPts val="0"/>
                        </a:spcBef>
                        <a:spcAft>
                          <a:spcPts val="0"/>
                        </a:spcAft>
                        <a:buNone/>
                      </a:pPr>
                      <a:r>
                        <a:t/>
                      </a:r>
                      <a:endParaRPr sz="1800">
                        <a:latin typeface="Arial"/>
                        <a:ea typeface="Arial"/>
                        <a:cs typeface="Arial"/>
                        <a:sym typeface="Arial"/>
                      </a:endParaRPr>
                    </a:p>
                  </a:txBody>
                  <a:tcPr marT="45725" marB="45725" marR="91450" marL="91450">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BFBFBF"/>
                      </a:solidFill>
                      <a:prstDash val="dot"/>
                      <a:round/>
                      <a:headEnd len="sm" w="sm" type="none"/>
                      <a:tailEnd len="sm" w="sm" type="none"/>
                    </a:lnT>
                    <a:lnB cap="flat" cmpd="sng" w="9525">
                      <a:solidFill>
                        <a:srgbClr val="BFBFBF"/>
                      </a:solidFill>
                      <a:prstDash val="dot"/>
                      <a:round/>
                      <a:headEnd len="sm" w="sm" type="none"/>
                      <a:tailEnd len="sm" w="sm" type="none"/>
                    </a:lnB>
                  </a:tcPr>
                </a:tc>
                <a:tc>
                  <a:txBody>
                    <a:bodyPr/>
                    <a:lstStyle/>
                    <a:p>
                      <a:pPr indent="0" lvl="0" marL="0" marR="0" rtl="0" algn="l">
                        <a:spcBef>
                          <a:spcPts val="0"/>
                        </a:spcBef>
                        <a:spcAft>
                          <a:spcPts val="0"/>
                        </a:spcAft>
                        <a:buNone/>
                      </a:pPr>
                      <a:r>
                        <a:t/>
                      </a:r>
                      <a:endParaRPr sz="1800">
                        <a:latin typeface="Arial"/>
                        <a:ea typeface="Arial"/>
                        <a:cs typeface="Arial"/>
                        <a:sym typeface="Arial"/>
                      </a:endParaRPr>
                    </a:p>
                  </a:txBody>
                  <a:tcPr marT="45725" marB="45725" marR="91450" marL="91450">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BFBFBF"/>
                      </a:solidFill>
                      <a:prstDash val="dot"/>
                      <a:round/>
                      <a:headEnd len="sm" w="sm" type="none"/>
                      <a:tailEnd len="sm" w="sm" type="none"/>
                    </a:lnT>
                    <a:lnB cap="flat" cmpd="sng" w="9525">
                      <a:solidFill>
                        <a:srgbClr val="BFBFBF"/>
                      </a:solidFill>
                      <a:prstDash val="dot"/>
                      <a:round/>
                      <a:headEnd len="sm" w="sm" type="none"/>
                      <a:tailEnd len="sm" w="sm" type="none"/>
                    </a:lnB>
                  </a:tcPr>
                </a:tc>
              </a:tr>
              <a:tr h="365750">
                <a:tc>
                  <a:txBody>
                    <a:bodyPr/>
                    <a:lstStyle/>
                    <a:p>
                      <a:pPr indent="-171450" lvl="0" marL="171450" marR="0" rtl="0" algn="l">
                        <a:lnSpc>
                          <a:spcPct val="100000"/>
                        </a:lnSpc>
                        <a:spcBef>
                          <a:spcPts val="0"/>
                        </a:spcBef>
                        <a:spcAft>
                          <a:spcPts val="0"/>
                        </a:spcAft>
                        <a:buClr>
                          <a:srgbClr val="595959"/>
                        </a:buClr>
                        <a:buSzPts val="1100"/>
                        <a:buFont typeface="Arial"/>
                        <a:buChar char="•"/>
                      </a:pPr>
                      <a:r>
                        <a:rPr b="1" i="0" lang="en-US" sz="1100" u="none" cap="none" strike="noStrike">
                          <a:solidFill>
                            <a:srgbClr val="595959"/>
                          </a:solidFill>
                          <a:latin typeface="Arial"/>
                          <a:ea typeface="Arial"/>
                          <a:cs typeface="Arial"/>
                          <a:sym typeface="Arial"/>
                        </a:rPr>
                        <a:t>Activity</a:t>
                      </a:r>
                      <a:endParaRPr b="1" i="0" sz="1100" u="none" cap="none" strike="noStrike">
                        <a:solidFill>
                          <a:srgbClr val="595959"/>
                        </a:solidFill>
                        <a:latin typeface="Arial"/>
                        <a:ea typeface="Arial"/>
                        <a:cs typeface="Arial"/>
                        <a:sym typeface="Arial"/>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BFBFBF"/>
                      </a:solidFill>
                      <a:prstDash val="dot"/>
                      <a:round/>
                      <a:headEnd len="sm" w="sm" type="none"/>
                      <a:tailEnd len="sm" w="sm" type="none"/>
                    </a:lnT>
                    <a:lnB cap="flat" cmpd="sng" w="9525">
                      <a:solidFill>
                        <a:srgbClr val="BFBFBF"/>
                      </a:solidFill>
                      <a:prstDash val="solid"/>
                      <a:round/>
                      <a:headEnd len="sm" w="sm" type="none"/>
                      <a:tailEnd len="sm" w="sm" type="none"/>
                    </a:lnB>
                  </a:tcPr>
                </a:tc>
                <a:tc>
                  <a:txBody>
                    <a:bodyPr/>
                    <a:lstStyle/>
                    <a:p>
                      <a:pPr indent="0" lvl="0" marL="0" marR="0" rtl="0" algn="l">
                        <a:spcBef>
                          <a:spcPts val="0"/>
                        </a:spcBef>
                        <a:spcAft>
                          <a:spcPts val="0"/>
                        </a:spcAft>
                        <a:buNone/>
                      </a:pPr>
                      <a:r>
                        <a:t/>
                      </a:r>
                      <a:endParaRPr sz="1800">
                        <a:solidFill>
                          <a:srgbClr val="BEF2D8"/>
                        </a:solidFill>
                        <a:latin typeface="Arial"/>
                        <a:ea typeface="Arial"/>
                        <a:cs typeface="Arial"/>
                        <a:sym typeface="Arial"/>
                      </a:endParaRPr>
                    </a:p>
                  </a:txBody>
                  <a:tcPr marT="45725" marB="45725" marR="91450" marL="91450">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BFBFBF"/>
                      </a:solidFill>
                      <a:prstDash val="dot"/>
                      <a:round/>
                      <a:headEnd len="sm" w="sm" type="none"/>
                      <a:tailEnd len="sm" w="sm" type="none"/>
                    </a:lnT>
                    <a:lnB cap="flat" cmpd="sng" w="9525">
                      <a:solidFill>
                        <a:srgbClr val="BFBFBF"/>
                      </a:solidFill>
                      <a:prstDash val="solid"/>
                      <a:round/>
                      <a:headEnd len="sm" w="sm" type="none"/>
                      <a:tailEnd len="sm" w="sm" type="none"/>
                    </a:lnB>
                  </a:tcPr>
                </a:tc>
                <a:tc>
                  <a:txBody>
                    <a:bodyPr/>
                    <a:lstStyle/>
                    <a:p>
                      <a:pPr indent="0" lvl="0" marL="0" marR="0" rtl="0" algn="l">
                        <a:spcBef>
                          <a:spcPts val="0"/>
                        </a:spcBef>
                        <a:spcAft>
                          <a:spcPts val="0"/>
                        </a:spcAft>
                        <a:buNone/>
                      </a:pPr>
                      <a:r>
                        <a:t/>
                      </a:r>
                      <a:endParaRPr sz="1800">
                        <a:latin typeface="Arial"/>
                        <a:ea typeface="Arial"/>
                        <a:cs typeface="Arial"/>
                        <a:sym typeface="Arial"/>
                      </a:endParaRPr>
                    </a:p>
                  </a:txBody>
                  <a:tcPr marT="45725" marB="45725" marR="91450" marL="91450">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BFBFBF"/>
                      </a:solidFill>
                      <a:prstDash val="dot"/>
                      <a:round/>
                      <a:headEnd len="sm" w="sm" type="none"/>
                      <a:tailEnd len="sm" w="sm" type="none"/>
                    </a:lnT>
                    <a:lnB cap="flat" cmpd="sng" w="9525">
                      <a:solidFill>
                        <a:srgbClr val="BFBFBF"/>
                      </a:solidFill>
                      <a:prstDash val="solid"/>
                      <a:round/>
                      <a:headEnd len="sm" w="sm" type="none"/>
                      <a:tailEnd len="sm" w="sm" type="none"/>
                    </a:lnB>
                  </a:tcPr>
                </a:tc>
                <a:tc>
                  <a:txBody>
                    <a:bodyPr/>
                    <a:lstStyle/>
                    <a:p>
                      <a:pPr indent="0" lvl="0" marL="0" marR="0" rtl="0" algn="l">
                        <a:spcBef>
                          <a:spcPts val="0"/>
                        </a:spcBef>
                        <a:spcAft>
                          <a:spcPts val="0"/>
                        </a:spcAft>
                        <a:buNone/>
                      </a:pPr>
                      <a:r>
                        <a:t/>
                      </a:r>
                      <a:endParaRPr sz="1800">
                        <a:latin typeface="Arial"/>
                        <a:ea typeface="Arial"/>
                        <a:cs typeface="Arial"/>
                        <a:sym typeface="Arial"/>
                      </a:endParaRPr>
                    </a:p>
                  </a:txBody>
                  <a:tcPr marT="45725" marB="45725" marR="91450" marL="91450">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BFBFBF"/>
                      </a:solidFill>
                      <a:prstDash val="dot"/>
                      <a:round/>
                      <a:headEnd len="sm" w="sm" type="none"/>
                      <a:tailEnd len="sm" w="sm" type="none"/>
                    </a:lnT>
                    <a:lnB cap="flat" cmpd="sng" w="9525">
                      <a:solidFill>
                        <a:srgbClr val="BFBFBF"/>
                      </a:solidFill>
                      <a:prstDash val="solid"/>
                      <a:round/>
                      <a:headEnd len="sm" w="sm" type="none"/>
                      <a:tailEnd len="sm" w="sm" type="none"/>
                    </a:lnB>
                  </a:tcPr>
                </a:tc>
                <a:tc>
                  <a:txBody>
                    <a:bodyPr/>
                    <a:lstStyle/>
                    <a:p>
                      <a:pPr indent="0" lvl="0" marL="0" marR="0" rtl="0" algn="l">
                        <a:spcBef>
                          <a:spcPts val="0"/>
                        </a:spcBef>
                        <a:spcAft>
                          <a:spcPts val="0"/>
                        </a:spcAft>
                        <a:buNone/>
                      </a:pPr>
                      <a:r>
                        <a:t/>
                      </a:r>
                      <a:endParaRPr sz="1800">
                        <a:latin typeface="Arial"/>
                        <a:ea typeface="Arial"/>
                        <a:cs typeface="Arial"/>
                        <a:sym typeface="Arial"/>
                      </a:endParaRPr>
                    </a:p>
                  </a:txBody>
                  <a:tcPr marT="45725" marB="45725" marR="91450" marL="91450">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BFBFBF"/>
                      </a:solidFill>
                      <a:prstDash val="dot"/>
                      <a:round/>
                      <a:headEnd len="sm" w="sm" type="none"/>
                      <a:tailEnd len="sm" w="sm" type="none"/>
                    </a:lnT>
                    <a:lnB cap="flat" cmpd="sng" w="9525">
                      <a:solidFill>
                        <a:srgbClr val="BFBFBF"/>
                      </a:solidFill>
                      <a:prstDash val="solid"/>
                      <a:round/>
                      <a:headEnd len="sm" w="sm" type="none"/>
                      <a:tailEnd len="sm" w="sm" type="none"/>
                    </a:lnB>
                  </a:tcPr>
                </a:tc>
                <a:tc>
                  <a:txBody>
                    <a:bodyPr/>
                    <a:lstStyle/>
                    <a:p>
                      <a:pPr indent="0" lvl="0" marL="0" marR="0" rtl="0" algn="l">
                        <a:spcBef>
                          <a:spcPts val="0"/>
                        </a:spcBef>
                        <a:spcAft>
                          <a:spcPts val="0"/>
                        </a:spcAft>
                        <a:buNone/>
                      </a:pPr>
                      <a:r>
                        <a:t/>
                      </a:r>
                      <a:endParaRPr sz="1800">
                        <a:latin typeface="Arial"/>
                        <a:ea typeface="Arial"/>
                        <a:cs typeface="Arial"/>
                        <a:sym typeface="Arial"/>
                      </a:endParaRPr>
                    </a:p>
                  </a:txBody>
                  <a:tcPr marT="45725" marB="45725" marR="91450" marL="91450">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BFBFBF"/>
                      </a:solidFill>
                      <a:prstDash val="dot"/>
                      <a:round/>
                      <a:headEnd len="sm" w="sm" type="none"/>
                      <a:tailEnd len="sm" w="sm" type="none"/>
                    </a:lnT>
                    <a:lnB cap="flat" cmpd="sng" w="9525">
                      <a:solidFill>
                        <a:srgbClr val="BFBFBF"/>
                      </a:solidFill>
                      <a:prstDash val="solid"/>
                      <a:round/>
                      <a:headEnd len="sm" w="sm" type="none"/>
                      <a:tailEnd len="sm" w="sm" type="none"/>
                    </a:lnB>
                  </a:tcPr>
                </a:tc>
                <a:tc>
                  <a:txBody>
                    <a:bodyPr/>
                    <a:lstStyle/>
                    <a:p>
                      <a:pPr indent="0" lvl="0" marL="0" marR="0" rtl="0" algn="l">
                        <a:spcBef>
                          <a:spcPts val="0"/>
                        </a:spcBef>
                        <a:spcAft>
                          <a:spcPts val="0"/>
                        </a:spcAft>
                        <a:buNone/>
                      </a:pPr>
                      <a:r>
                        <a:t/>
                      </a:r>
                      <a:endParaRPr sz="1800">
                        <a:latin typeface="Arial"/>
                        <a:ea typeface="Arial"/>
                        <a:cs typeface="Arial"/>
                        <a:sym typeface="Arial"/>
                      </a:endParaRPr>
                    </a:p>
                  </a:txBody>
                  <a:tcPr marT="45725" marB="45725" marR="91450" marL="91450">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BFBFBF"/>
                      </a:solidFill>
                      <a:prstDash val="dot"/>
                      <a:round/>
                      <a:headEnd len="sm" w="sm" type="none"/>
                      <a:tailEnd len="sm" w="sm" type="none"/>
                    </a:lnT>
                    <a:lnB cap="flat" cmpd="sng" w="9525">
                      <a:solidFill>
                        <a:srgbClr val="BFBFBF"/>
                      </a:solidFill>
                      <a:prstDash val="solid"/>
                      <a:round/>
                      <a:headEnd len="sm" w="sm" type="none"/>
                      <a:tailEnd len="sm" w="sm" type="none"/>
                    </a:lnB>
                  </a:tcPr>
                </a:tc>
                <a:tc>
                  <a:txBody>
                    <a:bodyPr/>
                    <a:lstStyle/>
                    <a:p>
                      <a:pPr indent="0" lvl="0" marL="0" marR="0" rtl="0" algn="l">
                        <a:spcBef>
                          <a:spcPts val="0"/>
                        </a:spcBef>
                        <a:spcAft>
                          <a:spcPts val="0"/>
                        </a:spcAft>
                        <a:buNone/>
                      </a:pPr>
                      <a:r>
                        <a:t/>
                      </a:r>
                      <a:endParaRPr sz="1800">
                        <a:latin typeface="Arial"/>
                        <a:ea typeface="Arial"/>
                        <a:cs typeface="Arial"/>
                        <a:sym typeface="Arial"/>
                      </a:endParaRPr>
                    </a:p>
                  </a:txBody>
                  <a:tcPr marT="45725" marB="45725" marR="91450" marL="91450">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BFBFBF"/>
                      </a:solidFill>
                      <a:prstDash val="dot"/>
                      <a:round/>
                      <a:headEnd len="sm" w="sm" type="none"/>
                      <a:tailEnd len="sm" w="sm" type="none"/>
                    </a:lnT>
                    <a:lnB cap="flat" cmpd="sng" w="9525">
                      <a:solidFill>
                        <a:srgbClr val="BFBFBF"/>
                      </a:solidFill>
                      <a:prstDash val="solid"/>
                      <a:round/>
                      <a:headEnd len="sm" w="sm" type="none"/>
                      <a:tailEnd len="sm" w="sm" type="none"/>
                    </a:lnB>
                  </a:tcPr>
                </a:tc>
                <a:tc>
                  <a:txBody>
                    <a:bodyPr/>
                    <a:lstStyle/>
                    <a:p>
                      <a:pPr indent="0" lvl="0" marL="0" marR="0" rtl="0" algn="l">
                        <a:spcBef>
                          <a:spcPts val="0"/>
                        </a:spcBef>
                        <a:spcAft>
                          <a:spcPts val="0"/>
                        </a:spcAft>
                        <a:buNone/>
                      </a:pPr>
                      <a:r>
                        <a:t/>
                      </a:r>
                      <a:endParaRPr sz="1800">
                        <a:latin typeface="Arial"/>
                        <a:ea typeface="Arial"/>
                        <a:cs typeface="Arial"/>
                        <a:sym typeface="Arial"/>
                      </a:endParaRPr>
                    </a:p>
                  </a:txBody>
                  <a:tcPr marT="45725" marB="45725" marR="91450" marL="91450">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BFBFBF"/>
                      </a:solidFill>
                      <a:prstDash val="dot"/>
                      <a:round/>
                      <a:headEnd len="sm" w="sm" type="none"/>
                      <a:tailEnd len="sm" w="sm" type="none"/>
                    </a:lnT>
                    <a:lnB cap="flat" cmpd="sng" w="9525">
                      <a:solidFill>
                        <a:srgbClr val="BFBFBF"/>
                      </a:solidFill>
                      <a:prstDash val="solid"/>
                      <a:round/>
                      <a:headEnd len="sm" w="sm" type="none"/>
                      <a:tailEnd len="sm" w="sm" type="none"/>
                    </a:lnB>
                  </a:tcPr>
                </a:tc>
                <a:tc>
                  <a:txBody>
                    <a:bodyPr/>
                    <a:lstStyle/>
                    <a:p>
                      <a:pPr indent="0" lvl="0" marL="0" marR="0" rtl="0" algn="l">
                        <a:spcBef>
                          <a:spcPts val="0"/>
                        </a:spcBef>
                        <a:spcAft>
                          <a:spcPts val="0"/>
                        </a:spcAft>
                        <a:buNone/>
                      </a:pPr>
                      <a:r>
                        <a:t/>
                      </a:r>
                      <a:endParaRPr sz="1800">
                        <a:latin typeface="Arial"/>
                        <a:ea typeface="Arial"/>
                        <a:cs typeface="Arial"/>
                        <a:sym typeface="Arial"/>
                      </a:endParaRPr>
                    </a:p>
                  </a:txBody>
                  <a:tcPr marT="45725" marB="45725" marR="91450" marL="91450">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BFBFBF"/>
                      </a:solidFill>
                      <a:prstDash val="dot"/>
                      <a:round/>
                      <a:headEnd len="sm" w="sm" type="none"/>
                      <a:tailEnd len="sm" w="sm" type="none"/>
                    </a:lnT>
                    <a:lnB cap="flat" cmpd="sng" w="9525">
                      <a:solidFill>
                        <a:srgbClr val="BFBFBF"/>
                      </a:solidFill>
                      <a:prstDash val="solid"/>
                      <a:round/>
                      <a:headEnd len="sm" w="sm" type="none"/>
                      <a:tailEnd len="sm" w="sm" type="none"/>
                    </a:lnB>
                  </a:tcPr>
                </a:tc>
                <a:tc>
                  <a:txBody>
                    <a:bodyPr/>
                    <a:lstStyle/>
                    <a:p>
                      <a:pPr indent="0" lvl="0" marL="0" marR="0" rtl="0" algn="l">
                        <a:spcBef>
                          <a:spcPts val="0"/>
                        </a:spcBef>
                        <a:spcAft>
                          <a:spcPts val="0"/>
                        </a:spcAft>
                        <a:buNone/>
                      </a:pPr>
                      <a:r>
                        <a:t/>
                      </a:r>
                      <a:endParaRPr sz="1800">
                        <a:latin typeface="Arial"/>
                        <a:ea typeface="Arial"/>
                        <a:cs typeface="Arial"/>
                        <a:sym typeface="Arial"/>
                      </a:endParaRPr>
                    </a:p>
                  </a:txBody>
                  <a:tcPr marT="45725" marB="45725" marR="91450" marL="91450">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BFBFBF"/>
                      </a:solidFill>
                      <a:prstDash val="dot"/>
                      <a:round/>
                      <a:headEnd len="sm" w="sm" type="none"/>
                      <a:tailEnd len="sm" w="sm" type="none"/>
                    </a:lnT>
                    <a:lnB cap="flat" cmpd="sng" w="9525">
                      <a:solidFill>
                        <a:srgbClr val="BFBFBF"/>
                      </a:solidFill>
                      <a:prstDash val="solid"/>
                      <a:round/>
                      <a:headEnd len="sm" w="sm" type="none"/>
                      <a:tailEnd len="sm" w="sm" type="none"/>
                    </a:lnB>
                  </a:tcPr>
                </a:tc>
                <a:tc>
                  <a:txBody>
                    <a:bodyPr/>
                    <a:lstStyle/>
                    <a:p>
                      <a:pPr indent="0" lvl="0" marL="0" marR="0" rtl="0" algn="l">
                        <a:spcBef>
                          <a:spcPts val="0"/>
                        </a:spcBef>
                        <a:spcAft>
                          <a:spcPts val="0"/>
                        </a:spcAft>
                        <a:buNone/>
                      </a:pPr>
                      <a:r>
                        <a:t/>
                      </a:r>
                      <a:endParaRPr sz="1800">
                        <a:latin typeface="Arial"/>
                        <a:ea typeface="Arial"/>
                        <a:cs typeface="Arial"/>
                        <a:sym typeface="Arial"/>
                      </a:endParaRPr>
                    </a:p>
                  </a:txBody>
                  <a:tcPr marT="45725" marB="45725" marR="91450" marL="91450">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BFBFBF"/>
                      </a:solidFill>
                      <a:prstDash val="dot"/>
                      <a:round/>
                      <a:headEnd len="sm" w="sm" type="none"/>
                      <a:tailEnd len="sm" w="sm" type="none"/>
                    </a:lnT>
                    <a:lnB cap="flat" cmpd="sng" w="9525">
                      <a:solidFill>
                        <a:srgbClr val="BFBFBF"/>
                      </a:solidFill>
                      <a:prstDash val="solid"/>
                      <a:round/>
                      <a:headEnd len="sm" w="sm" type="none"/>
                      <a:tailEnd len="sm" w="sm" type="none"/>
                    </a:lnB>
                  </a:tcPr>
                </a:tc>
                <a:tc>
                  <a:txBody>
                    <a:bodyPr/>
                    <a:lstStyle/>
                    <a:p>
                      <a:pPr indent="0" lvl="0" marL="0" marR="0" rtl="0" algn="l">
                        <a:spcBef>
                          <a:spcPts val="0"/>
                        </a:spcBef>
                        <a:spcAft>
                          <a:spcPts val="0"/>
                        </a:spcAft>
                        <a:buNone/>
                      </a:pPr>
                      <a:r>
                        <a:t/>
                      </a:r>
                      <a:endParaRPr sz="1800">
                        <a:latin typeface="Arial"/>
                        <a:ea typeface="Arial"/>
                        <a:cs typeface="Arial"/>
                        <a:sym typeface="Arial"/>
                      </a:endParaRPr>
                    </a:p>
                  </a:txBody>
                  <a:tcPr marT="45725" marB="45725" marR="91450" marL="91450">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BFBFBF"/>
                      </a:solidFill>
                      <a:prstDash val="dot"/>
                      <a:round/>
                      <a:headEnd len="sm" w="sm" type="none"/>
                      <a:tailEnd len="sm" w="sm" type="none"/>
                    </a:lnT>
                    <a:lnB cap="flat" cmpd="sng" w="9525">
                      <a:solidFill>
                        <a:srgbClr val="BFBFBF"/>
                      </a:solidFill>
                      <a:prstDash val="solid"/>
                      <a:round/>
                      <a:headEnd len="sm" w="sm" type="none"/>
                      <a:tailEnd len="sm" w="sm" type="none"/>
                    </a:lnB>
                  </a:tcPr>
                </a:tc>
              </a:tr>
              <a:tr h="365750">
                <a:tc>
                  <a:txBody>
                    <a:bodyPr/>
                    <a:lstStyle/>
                    <a:p>
                      <a:pPr indent="-171450" lvl="0" marL="171450" marR="0" rtl="0" algn="l">
                        <a:lnSpc>
                          <a:spcPct val="100000"/>
                        </a:lnSpc>
                        <a:spcBef>
                          <a:spcPts val="0"/>
                        </a:spcBef>
                        <a:spcAft>
                          <a:spcPts val="0"/>
                        </a:spcAft>
                        <a:buClr>
                          <a:srgbClr val="595959"/>
                        </a:buClr>
                        <a:buSzPts val="1100"/>
                        <a:buFont typeface="Arial"/>
                        <a:buChar char="•"/>
                      </a:pPr>
                      <a:r>
                        <a:rPr b="1" i="0" lang="en-US" sz="1100" u="none" cap="none" strike="noStrike">
                          <a:solidFill>
                            <a:srgbClr val="595959"/>
                          </a:solidFill>
                          <a:latin typeface="Arial"/>
                          <a:ea typeface="Arial"/>
                          <a:cs typeface="Arial"/>
                          <a:sym typeface="Arial"/>
                        </a:rPr>
                        <a:t>Activity</a:t>
                      </a:r>
                      <a:endParaRPr b="1" i="0" sz="1100" u="none" cap="none" strike="noStrike">
                        <a:solidFill>
                          <a:srgbClr val="595959"/>
                        </a:solidFill>
                        <a:latin typeface="Arial"/>
                        <a:ea typeface="Arial"/>
                        <a:cs typeface="Arial"/>
                        <a:sym typeface="Arial"/>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dot"/>
                      <a:round/>
                      <a:headEnd len="sm" w="sm" type="none"/>
                      <a:tailEnd len="sm" w="sm" type="none"/>
                    </a:lnB>
                  </a:tcPr>
                </a:tc>
                <a:tc>
                  <a:txBody>
                    <a:bodyPr/>
                    <a:lstStyle/>
                    <a:p>
                      <a:pPr indent="0" lvl="0" marL="0" marR="0" rtl="0" algn="l">
                        <a:spcBef>
                          <a:spcPts val="0"/>
                        </a:spcBef>
                        <a:spcAft>
                          <a:spcPts val="0"/>
                        </a:spcAft>
                        <a:buNone/>
                      </a:pPr>
                      <a:r>
                        <a:t/>
                      </a:r>
                      <a:endParaRPr sz="1800">
                        <a:solidFill>
                          <a:srgbClr val="BEF2D8"/>
                        </a:solidFill>
                        <a:latin typeface="Arial"/>
                        <a:ea typeface="Arial"/>
                        <a:cs typeface="Arial"/>
                        <a:sym typeface="Arial"/>
                      </a:endParaRPr>
                    </a:p>
                  </a:txBody>
                  <a:tcPr marT="45725" marB="45725" marR="91450" marL="91450">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dot"/>
                      <a:round/>
                      <a:headEnd len="sm" w="sm" type="none"/>
                      <a:tailEnd len="sm" w="sm" type="none"/>
                    </a:lnB>
                  </a:tcPr>
                </a:tc>
                <a:tc>
                  <a:txBody>
                    <a:bodyPr/>
                    <a:lstStyle/>
                    <a:p>
                      <a:pPr indent="0" lvl="0" marL="0" marR="0" rtl="0" algn="l">
                        <a:spcBef>
                          <a:spcPts val="0"/>
                        </a:spcBef>
                        <a:spcAft>
                          <a:spcPts val="0"/>
                        </a:spcAft>
                        <a:buNone/>
                      </a:pPr>
                      <a:r>
                        <a:t/>
                      </a:r>
                      <a:endParaRPr sz="1800">
                        <a:latin typeface="Arial"/>
                        <a:ea typeface="Arial"/>
                        <a:cs typeface="Arial"/>
                        <a:sym typeface="Arial"/>
                      </a:endParaRPr>
                    </a:p>
                  </a:txBody>
                  <a:tcPr marT="45725" marB="45725" marR="91450" marL="91450">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dot"/>
                      <a:round/>
                      <a:headEnd len="sm" w="sm" type="none"/>
                      <a:tailEnd len="sm" w="sm" type="none"/>
                    </a:lnB>
                  </a:tcPr>
                </a:tc>
                <a:tc>
                  <a:txBody>
                    <a:bodyPr/>
                    <a:lstStyle/>
                    <a:p>
                      <a:pPr indent="0" lvl="0" marL="0" marR="0" rtl="0" algn="l">
                        <a:spcBef>
                          <a:spcPts val="0"/>
                        </a:spcBef>
                        <a:spcAft>
                          <a:spcPts val="0"/>
                        </a:spcAft>
                        <a:buNone/>
                      </a:pPr>
                      <a:r>
                        <a:t/>
                      </a:r>
                      <a:endParaRPr sz="1800">
                        <a:latin typeface="Arial"/>
                        <a:ea typeface="Arial"/>
                        <a:cs typeface="Arial"/>
                        <a:sym typeface="Arial"/>
                      </a:endParaRPr>
                    </a:p>
                  </a:txBody>
                  <a:tcPr marT="45725" marB="45725" marR="91450" marL="91450">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dot"/>
                      <a:round/>
                      <a:headEnd len="sm" w="sm" type="none"/>
                      <a:tailEnd len="sm" w="sm" type="none"/>
                    </a:lnB>
                  </a:tcPr>
                </a:tc>
                <a:tc>
                  <a:txBody>
                    <a:bodyPr/>
                    <a:lstStyle/>
                    <a:p>
                      <a:pPr indent="0" lvl="0" marL="0" marR="0" rtl="0" algn="l">
                        <a:spcBef>
                          <a:spcPts val="0"/>
                        </a:spcBef>
                        <a:spcAft>
                          <a:spcPts val="0"/>
                        </a:spcAft>
                        <a:buNone/>
                      </a:pPr>
                      <a:r>
                        <a:t/>
                      </a:r>
                      <a:endParaRPr sz="1800">
                        <a:latin typeface="Arial"/>
                        <a:ea typeface="Arial"/>
                        <a:cs typeface="Arial"/>
                        <a:sym typeface="Arial"/>
                      </a:endParaRPr>
                    </a:p>
                  </a:txBody>
                  <a:tcPr marT="45725" marB="45725" marR="91450" marL="91450">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dot"/>
                      <a:round/>
                      <a:headEnd len="sm" w="sm" type="none"/>
                      <a:tailEnd len="sm" w="sm" type="none"/>
                    </a:lnB>
                  </a:tcPr>
                </a:tc>
                <a:tc>
                  <a:txBody>
                    <a:bodyPr/>
                    <a:lstStyle/>
                    <a:p>
                      <a:pPr indent="0" lvl="0" marL="0" marR="0" rtl="0" algn="l">
                        <a:spcBef>
                          <a:spcPts val="0"/>
                        </a:spcBef>
                        <a:spcAft>
                          <a:spcPts val="0"/>
                        </a:spcAft>
                        <a:buNone/>
                      </a:pPr>
                      <a:r>
                        <a:t/>
                      </a:r>
                      <a:endParaRPr sz="1800">
                        <a:latin typeface="Arial"/>
                        <a:ea typeface="Arial"/>
                        <a:cs typeface="Arial"/>
                        <a:sym typeface="Arial"/>
                      </a:endParaRPr>
                    </a:p>
                  </a:txBody>
                  <a:tcPr marT="45725" marB="45725" marR="91450" marL="91450">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dot"/>
                      <a:round/>
                      <a:headEnd len="sm" w="sm" type="none"/>
                      <a:tailEnd len="sm" w="sm" type="none"/>
                    </a:lnB>
                  </a:tcPr>
                </a:tc>
                <a:tc>
                  <a:txBody>
                    <a:bodyPr/>
                    <a:lstStyle/>
                    <a:p>
                      <a:pPr indent="0" lvl="0" marL="0" marR="0" rtl="0" algn="l">
                        <a:spcBef>
                          <a:spcPts val="0"/>
                        </a:spcBef>
                        <a:spcAft>
                          <a:spcPts val="0"/>
                        </a:spcAft>
                        <a:buNone/>
                      </a:pPr>
                      <a:r>
                        <a:t/>
                      </a:r>
                      <a:endParaRPr sz="1800">
                        <a:latin typeface="Arial"/>
                        <a:ea typeface="Arial"/>
                        <a:cs typeface="Arial"/>
                        <a:sym typeface="Arial"/>
                      </a:endParaRPr>
                    </a:p>
                  </a:txBody>
                  <a:tcPr marT="45725" marB="45725" marR="91450" marL="91450">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dot"/>
                      <a:round/>
                      <a:headEnd len="sm" w="sm" type="none"/>
                      <a:tailEnd len="sm" w="sm" type="none"/>
                    </a:lnB>
                  </a:tcPr>
                </a:tc>
                <a:tc>
                  <a:txBody>
                    <a:bodyPr/>
                    <a:lstStyle/>
                    <a:p>
                      <a:pPr indent="0" lvl="0" marL="0" marR="0" rtl="0" algn="l">
                        <a:spcBef>
                          <a:spcPts val="0"/>
                        </a:spcBef>
                        <a:spcAft>
                          <a:spcPts val="0"/>
                        </a:spcAft>
                        <a:buNone/>
                      </a:pPr>
                      <a:r>
                        <a:t/>
                      </a:r>
                      <a:endParaRPr sz="1800">
                        <a:latin typeface="Arial"/>
                        <a:ea typeface="Arial"/>
                        <a:cs typeface="Arial"/>
                        <a:sym typeface="Arial"/>
                      </a:endParaRPr>
                    </a:p>
                  </a:txBody>
                  <a:tcPr marT="45725" marB="45725" marR="91450" marL="91450">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dot"/>
                      <a:round/>
                      <a:headEnd len="sm" w="sm" type="none"/>
                      <a:tailEnd len="sm" w="sm" type="none"/>
                    </a:lnB>
                  </a:tcPr>
                </a:tc>
                <a:tc>
                  <a:txBody>
                    <a:bodyPr/>
                    <a:lstStyle/>
                    <a:p>
                      <a:pPr indent="0" lvl="0" marL="0" marR="0" rtl="0" algn="l">
                        <a:spcBef>
                          <a:spcPts val="0"/>
                        </a:spcBef>
                        <a:spcAft>
                          <a:spcPts val="0"/>
                        </a:spcAft>
                        <a:buNone/>
                      </a:pPr>
                      <a:r>
                        <a:t/>
                      </a:r>
                      <a:endParaRPr sz="1800">
                        <a:latin typeface="Arial"/>
                        <a:ea typeface="Arial"/>
                        <a:cs typeface="Arial"/>
                        <a:sym typeface="Arial"/>
                      </a:endParaRPr>
                    </a:p>
                  </a:txBody>
                  <a:tcPr marT="45725" marB="45725" marR="91450" marL="91450">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dot"/>
                      <a:round/>
                      <a:headEnd len="sm" w="sm" type="none"/>
                      <a:tailEnd len="sm" w="sm" type="none"/>
                    </a:lnB>
                  </a:tcPr>
                </a:tc>
                <a:tc>
                  <a:txBody>
                    <a:bodyPr/>
                    <a:lstStyle/>
                    <a:p>
                      <a:pPr indent="0" lvl="0" marL="0" marR="0" rtl="0" algn="l">
                        <a:spcBef>
                          <a:spcPts val="0"/>
                        </a:spcBef>
                        <a:spcAft>
                          <a:spcPts val="0"/>
                        </a:spcAft>
                        <a:buNone/>
                      </a:pPr>
                      <a:r>
                        <a:t/>
                      </a:r>
                      <a:endParaRPr sz="1800">
                        <a:latin typeface="Arial"/>
                        <a:ea typeface="Arial"/>
                        <a:cs typeface="Arial"/>
                        <a:sym typeface="Arial"/>
                      </a:endParaRPr>
                    </a:p>
                  </a:txBody>
                  <a:tcPr marT="45725" marB="45725" marR="91450" marL="91450">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dot"/>
                      <a:round/>
                      <a:headEnd len="sm" w="sm" type="none"/>
                      <a:tailEnd len="sm" w="sm" type="none"/>
                    </a:lnB>
                  </a:tcPr>
                </a:tc>
                <a:tc>
                  <a:txBody>
                    <a:bodyPr/>
                    <a:lstStyle/>
                    <a:p>
                      <a:pPr indent="0" lvl="0" marL="0" marR="0" rtl="0" algn="l">
                        <a:spcBef>
                          <a:spcPts val="0"/>
                        </a:spcBef>
                        <a:spcAft>
                          <a:spcPts val="0"/>
                        </a:spcAft>
                        <a:buNone/>
                      </a:pPr>
                      <a:r>
                        <a:t/>
                      </a:r>
                      <a:endParaRPr sz="1800">
                        <a:latin typeface="Arial"/>
                        <a:ea typeface="Arial"/>
                        <a:cs typeface="Arial"/>
                        <a:sym typeface="Arial"/>
                      </a:endParaRPr>
                    </a:p>
                  </a:txBody>
                  <a:tcPr marT="45725" marB="45725" marR="91450" marL="91450">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dot"/>
                      <a:round/>
                      <a:headEnd len="sm" w="sm" type="none"/>
                      <a:tailEnd len="sm" w="sm" type="none"/>
                    </a:lnB>
                  </a:tcPr>
                </a:tc>
                <a:tc>
                  <a:txBody>
                    <a:bodyPr/>
                    <a:lstStyle/>
                    <a:p>
                      <a:pPr indent="0" lvl="0" marL="0" marR="0" rtl="0" algn="l">
                        <a:spcBef>
                          <a:spcPts val="0"/>
                        </a:spcBef>
                        <a:spcAft>
                          <a:spcPts val="0"/>
                        </a:spcAft>
                        <a:buNone/>
                      </a:pPr>
                      <a:r>
                        <a:t/>
                      </a:r>
                      <a:endParaRPr sz="1800">
                        <a:latin typeface="Arial"/>
                        <a:ea typeface="Arial"/>
                        <a:cs typeface="Arial"/>
                        <a:sym typeface="Arial"/>
                      </a:endParaRPr>
                    </a:p>
                  </a:txBody>
                  <a:tcPr marT="45725" marB="45725" marR="91450" marL="91450">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dot"/>
                      <a:round/>
                      <a:headEnd len="sm" w="sm" type="none"/>
                      <a:tailEnd len="sm" w="sm" type="none"/>
                    </a:lnB>
                  </a:tcPr>
                </a:tc>
                <a:tc>
                  <a:txBody>
                    <a:bodyPr/>
                    <a:lstStyle/>
                    <a:p>
                      <a:pPr indent="0" lvl="0" marL="0" marR="0" rtl="0" algn="l">
                        <a:spcBef>
                          <a:spcPts val="0"/>
                        </a:spcBef>
                        <a:spcAft>
                          <a:spcPts val="0"/>
                        </a:spcAft>
                        <a:buNone/>
                      </a:pPr>
                      <a:r>
                        <a:t/>
                      </a:r>
                      <a:endParaRPr sz="1800">
                        <a:latin typeface="Arial"/>
                        <a:ea typeface="Arial"/>
                        <a:cs typeface="Arial"/>
                        <a:sym typeface="Arial"/>
                      </a:endParaRPr>
                    </a:p>
                  </a:txBody>
                  <a:tcPr marT="45725" marB="45725" marR="91450" marL="91450">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dot"/>
                      <a:round/>
                      <a:headEnd len="sm" w="sm" type="none"/>
                      <a:tailEnd len="sm" w="sm" type="none"/>
                    </a:lnB>
                  </a:tcPr>
                </a:tc>
              </a:tr>
              <a:tr h="365750">
                <a:tc>
                  <a:txBody>
                    <a:bodyPr/>
                    <a:lstStyle/>
                    <a:p>
                      <a:pPr indent="-171450" lvl="0" marL="171450" marR="0" rtl="0" algn="l">
                        <a:lnSpc>
                          <a:spcPct val="100000"/>
                        </a:lnSpc>
                        <a:spcBef>
                          <a:spcPts val="0"/>
                        </a:spcBef>
                        <a:spcAft>
                          <a:spcPts val="0"/>
                        </a:spcAft>
                        <a:buClr>
                          <a:srgbClr val="595959"/>
                        </a:buClr>
                        <a:buSzPts val="1100"/>
                        <a:buFont typeface="Arial"/>
                        <a:buChar char="•"/>
                      </a:pPr>
                      <a:r>
                        <a:rPr b="1" i="0" lang="en-US" sz="1100" u="none" cap="none" strike="noStrike">
                          <a:solidFill>
                            <a:srgbClr val="595959"/>
                          </a:solidFill>
                          <a:latin typeface="Arial"/>
                          <a:ea typeface="Arial"/>
                          <a:cs typeface="Arial"/>
                          <a:sym typeface="Arial"/>
                        </a:rPr>
                        <a:t>Activity</a:t>
                      </a:r>
                      <a:endParaRPr b="1" i="0" sz="1100" u="none" cap="none" strike="noStrike">
                        <a:solidFill>
                          <a:srgbClr val="595959"/>
                        </a:solidFill>
                        <a:latin typeface="Arial"/>
                        <a:ea typeface="Arial"/>
                        <a:cs typeface="Arial"/>
                        <a:sym typeface="Arial"/>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BFBFBF"/>
                      </a:solidFill>
                      <a:prstDash val="dot"/>
                      <a:round/>
                      <a:headEnd len="sm" w="sm" type="none"/>
                      <a:tailEnd len="sm" w="sm" type="none"/>
                    </a:lnT>
                    <a:lnB cap="flat" cmpd="sng" w="9525">
                      <a:solidFill>
                        <a:srgbClr val="BFBFBF"/>
                      </a:solidFill>
                      <a:prstDash val="dot"/>
                      <a:round/>
                      <a:headEnd len="sm" w="sm" type="none"/>
                      <a:tailEnd len="sm" w="sm" type="none"/>
                    </a:lnB>
                  </a:tcPr>
                </a:tc>
                <a:tc>
                  <a:txBody>
                    <a:bodyPr/>
                    <a:lstStyle/>
                    <a:p>
                      <a:pPr indent="0" lvl="0" marL="0" marR="0" rtl="0" algn="l">
                        <a:spcBef>
                          <a:spcPts val="0"/>
                        </a:spcBef>
                        <a:spcAft>
                          <a:spcPts val="0"/>
                        </a:spcAft>
                        <a:buNone/>
                      </a:pPr>
                      <a:r>
                        <a:t/>
                      </a:r>
                      <a:endParaRPr sz="1800">
                        <a:solidFill>
                          <a:srgbClr val="BEF2D8"/>
                        </a:solidFill>
                        <a:latin typeface="Arial"/>
                        <a:ea typeface="Arial"/>
                        <a:cs typeface="Arial"/>
                        <a:sym typeface="Arial"/>
                      </a:endParaRPr>
                    </a:p>
                  </a:txBody>
                  <a:tcPr marT="45725" marB="45725" marR="91450" marL="91450">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BFBFBF"/>
                      </a:solidFill>
                      <a:prstDash val="dot"/>
                      <a:round/>
                      <a:headEnd len="sm" w="sm" type="none"/>
                      <a:tailEnd len="sm" w="sm" type="none"/>
                    </a:lnT>
                    <a:lnB cap="flat" cmpd="sng" w="9525">
                      <a:solidFill>
                        <a:srgbClr val="BFBFBF"/>
                      </a:solidFill>
                      <a:prstDash val="dot"/>
                      <a:round/>
                      <a:headEnd len="sm" w="sm" type="none"/>
                      <a:tailEnd len="sm" w="sm" type="none"/>
                    </a:lnB>
                  </a:tcPr>
                </a:tc>
                <a:tc>
                  <a:txBody>
                    <a:bodyPr/>
                    <a:lstStyle/>
                    <a:p>
                      <a:pPr indent="0" lvl="0" marL="0" marR="0" rtl="0" algn="l">
                        <a:spcBef>
                          <a:spcPts val="0"/>
                        </a:spcBef>
                        <a:spcAft>
                          <a:spcPts val="0"/>
                        </a:spcAft>
                        <a:buNone/>
                      </a:pPr>
                      <a:r>
                        <a:t/>
                      </a:r>
                      <a:endParaRPr sz="1800">
                        <a:latin typeface="Arial"/>
                        <a:ea typeface="Arial"/>
                        <a:cs typeface="Arial"/>
                        <a:sym typeface="Arial"/>
                      </a:endParaRPr>
                    </a:p>
                  </a:txBody>
                  <a:tcPr marT="45725" marB="45725" marR="91450" marL="91450">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BFBFBF"/>
                      </a:solidFill>
                      <a:prstDash val="dot"/>
                      <a:round/>
                      <a:headEnd len="sm" w="sm" type="none"/>
                      <a:tailEnd len="sm" w="sm" type="none"/>
                    </a:lnT>
                    <a:lnB cap="flat" cmpd="sng" w="9525">
                      <a:solidFill>
                        <a:srgbClr val="BFBFBF"/>
                      </a:solidFill>
                      <a:prstDash val="dot"/>
                      <a:round/>
                      <a:headEnd len="sm" w="sm" type="none"/>
                      <a:tailEnd len="sm" w="sm" type="none"/>
                    </a:lnB>
                  </a:tcPr>
                </a:tc>
                <a:tc>
                  <a:txBody>
                    <a:bodyPr/>
                    <a:lstStyle/>
                    <a:p>
                      <a:pPr indent="0" lvl="0" marL="0" marR="0" rtl="0" algn="l">
                        <a:spcBef>
                          <a:spcPts val="0"/>
                        </a:spcBef>
                        <a:spcAft>
                          <a:spcPts val="0"/>
                        </a:spcAft>
                        <a:buNone/>
                      </a:pPr>
                      <a:r>
                        <a:t/>
                      </a:r>
                      <a:endParaRPr sz="1800">
                        <a:latin typeface="Arial"/>
                        <a:ea typeface="Arial"/>
                        <a:cs typeface="Arial"/>
                        <a:sym typeface="Arial"/>
                      </a:endParaRPr>
                    </a:p>
                  </a:txBody>
                  <a:tcPr marT="45725" marB="45725" marR="91450" marL="91450">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BFBFBF"/>
                      </a:solidFill>
                      <a:prstDash val="dot"/>
                      <a:round/>
                      <a:headEnd len="sm" w="sm" type="none"/>
                      <a:tailEnd len="sm" w="sm" type="none"/>
                    </a:lnT>
                    <a:lnB cap="flat" cmpd="sng" w="9525">
                      <a:solidFill>
                        <a:srgbClr val="BFBFBF"/>
                      </a:solidFill>
                      <a:prstDash val="dot"/>
                      <a:round/>
                      <a:headEnd len="sm" w="sm" type="none"/>
                      <a:tailEnd len="sm" w="sm" type="none"/>
                    </a:lnB>
                  </a:tcPr>
                </a:tc>
                <a:tc>
                  <a:txBody>
                    <a:bodyPr/>
                    <a:lstStyle/>
                    <a:p>
                      <a:pPr indent="0" lvl="0" marL="0" marR="0" rtl="0" algn="l">
                        <a:spcBef>
                          <a:spcPts val="0"/>
                        </a:spcBef>
                        <a:spcAft>
                          <a:spcPts val="0"/>
                        </a:spcAft>
                        <a:buNone/>
                      </a:pPr>
                      <a:r>
                        <a:t/>
                      </a:r>
                      <a:endParaRPr sz="1800">
                        <a:latin typeface="Arial"/>
                        <a:ea typeface="Arial"/>
                        <a:cs typeface="Arial"/>
                        <a:sym typeface="Arial"/>
                      </a:endParaRPr>
                    </a:p>
                  </a:txBody>
                  <a:tcPr marT="45725" marB="45725" marR="91450" marL="91450">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BFBFBF"/>
                      </a:solidFill>
                      <a:prstDash val="dot"/>
                      <a:round/>
                      <a:headEnd len="sm" w="sm" type="none"/>
                      <a:tailEnd len="sm" w="sm" type="none"/>
                    </a:lnT>
                    <a:lnB cap="flat" cmpd="sng" w="9525">
                      <a:solidFill>
                        <a:srgbClr val="BFBFBF"/>
                      </a:solidFill>
                      <a:prstDash val="dot"/>
                      <a:round/>
                      <a:headEnd len="sm" w="sm" type="none"/>
                      <a:tailEnd len="sm" w="sm" type="none"/>
                    </a:lnB>
                  </a:tcPr>
                </a:tc>
                <a:tc>
                  <a:txBody>
                    <a:bodyPr/>
                    <a:lstStyle/>
                    <a:p>
                      <a:pPr indent="0" lvl="0" marL="0" marR="0" rtl="0" algn="l">
                        <a:spcBef>
                          <a:spcPts val="0"/>
                        </a:spcBef>
                        <a:spcAft>
                          <a:spcPts val="0"/>
                        </a:spcAft>
                        <a:buNone/>
                      </a:pPr>
                      <a:r>
                        <a:t/>
                      </a:r>
                      <a:endParaRPr sz="1800">
                        <a:latin typeface="Arial"/>
                        <a:ea typeface="Arial"/>
                        <a:cs typeface="Arial"/>
                        <a:sym typeface="Arial"/>
                      </a:endParaRPr>
                    </a:p>
                  </a:txBody>
                  <a:tcPr marT="45725" marB="45725" marR="91450" marL="91450">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BFBFBF"/>
                      </a:solidFill>
                      <a:prstDash val="dot"/>
                      <a:round/>
                      <a:headEnd len="sm" w="sm" type="none"/>
                      <a:tailEnd len="sm" w="sm" type="none"/>
                    </a:lnT>
                    <a:lnB cap="flat" cmpd="sng" w="9525">
                      <a:solidFill>
                        <a:srgbClr val="BFBFBF"/>
                      </a:solidFill>
                      <a:prstDash val="dot"/>
                      <a:round/>
                      <a:headEnd len="sm" w="sm" type="none"/>
                      <a:tailEnd len="sm" w="sm" type="none"/>
                    </a:lnB>
                  </a:tcPr>
                </a:tc>
                <a:tc>
                  <a:txBody>
                    <a:bodyPr/>
                    <a:lstStyle/>
                    <a:p>
                      <a:pPr indent="0" lvl="0" marL="0" marR="0" rtl="0" algn="l">
                        <a:spcBef>
                          <a:spcPts val="0"/>
                        </a:spcBef>
                        <a:spcAft>
                          <a:spcPts val="0"/>
                        </a:spcAft>
                        <a:buNone/>
                      </a:pPr>
                      <a:r>
                        <a:t/>
                      </a:r>
                      <a:endParaRPr sz="1800">
                        <a:latin typeface="Arial"/>
                        <a:ea typeface="Arial"/>
                        <a:cs typeface="Arial"/>
                        <a:sym typeface="Arial"/>
                      </a:endParaRPr>
                    </a:p>
                  </a:txBody>
                  <a:tcPr marT="45725" marB="45725" marR="91450" marL="91450">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BFBFBF"/>
                      </a:solidFill>
                      <a:prstDash val="dot"/>
                      <a:round/>
                      <a:headEnd len="sm" w="sm" type="none"/>
                      <a:tailEnd len="sm" w="sm" type="none"/>
                    </a:lnT>
                    <a:lnB cap="flat" cmpd="sng" w="9525">
                      <a:solidFill>
                        <a:srgbClr val="BFBFBF"/>
                      </a:solidFill>
                      <a:prstDash val="dot"/>
                      <a:round/>
                      <a:headEnd len="sm" w="sm" type="none"/>
                      <a:tailEnd len="sm" w="sm" type="none"/>
                    </a:lnB>
                  </a:tcPr>
                </a:tc>
                <a:tc>
                  <a:txBody>
                    <a:bodyPr/>
                    <a:lstStyle/>
                    <a:p>
                      <a:pPr indent="0" lvl="0" marL="0" marR="0" rtl="0" algn="l">
                        <a:spcBef>
                          <a:spcPts val="0"/>
                        </a:spcBef>
                        <a:spcAft>
                          <a:spcPts val="0"/>
                        </a:spcAft>
                        <a:buNone/>
                      </a:pPr>
                      <a:r>
                        <a:t/>
                      </a:r>
                      <a:endParaRPr sz="1800">
                        <a:latin typeface="Arial"/>
                        <a:ea typeface="Arial"/>
                        <a:cs typeface="Arial"/>
                        <a:sym typeface="Arial"/>
                      </a:endParaRPr>
                    </a:p>
                  </a:txBody>
                  <a:tcPr marT="45725" marB="45725" marR="91450" marL="91450">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BFBFBF"/>
                      </a:solidFill>
                      <a:prstDash val="dot"/>
                      <a:round/>
                      <a:headEnd len="sm" w="sm" type="none"/>
                      <a:tailEnd len="sm" w="sm" type="none"/>
                    </a:lnT>
                    <a:lnB cap="flat" cmpd="sng" w="9525">
                      <a:solidFill>
                        <a:srgbClr val="BFBFBF"/>
                      </a:solidFill>
                      <a:prstDash val="dot"/>
                      <a:round/>
                      <a:headEnd len="sm" w="sm" type="none"/>
                      <a:tailEnd len="sm" w="sm" type="none"/>
                    </a:lnB>
                  </a:tcPr>
                </a:tc>
                <a:tc>
                  <a:txBody>
                    <a:bodyPr/>
                    <a:lstStyle/>
                    <a:p>
                      <a:pPr indent="0" lvl="0" marL="0" marR="0" rtl="0" algn="l">
                        <a:spcBef>
                          <a:spcPts val="0"/>
                        </a:spcBef>
                        <a:spcAft>
                          <a:spcPts val="0"/>
                        </a:spcAft>
                        <a:buNone/>
                      </a:pPr>
                      <a:r>
                        <a:t/>
                      </a:r>
                      <a:endParaRPr sz="1800">
                        <a:latin typeface="Arial"/>
                        <a:ea typeface="Arial"/>
                        <a:cs typeface="Arial"/>
                        <a:sym typeface="Arial"/>
                      </a:endParaRPr>
                    </a:p>
                  </a:txBody>
                  <a:tcPr marT="45725" marB="45725" marR="91450" marL="91450">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BFBFBF"/>
                      </a:solidFill>
                      <a:prstDash val="dot"/>
                      <a:round/>
                      <a:headEnd len="sm" w="sm" type="none"/>
                      <a:tailEnd len="sm" w="sm" type="none"/>
                    </a:lnT>
                    <a:lnB cap="flat" cmpd="sng" w="9525">
                      <a:solidFill>
                        <a:srgbClr val="BFBFBF"/>
                      </a:solidFill>
                      <a:prstDash val="dot"/>
                      <a:round/>
                      <a:headEnd len="sm" w="sm" type="none"/>
                      <a:tailEnd len="sm" w="sm" type="none"/>
                    </a:lnB>
                  </a:tcPr>
                </a:tc>
                <a:tc>
                  <a:txBody>
                    <a:bodyPr/>
                    <a:lstStyle/>
                    <a:p>
                      <a:pPr indent="0" lvl="0" marL="0" marR="0" rtl="0" algn="l">
                        <a:spcBef>
                          <a:spcPts val="0"/>
                        </a:spcBef>
                        <a:spcAft>
                          <a:spcPts val="0"/>
                        </a:spcAft>
                        <a:buNone/>
                      </a:pPr>
                      <a:r>
                        <a:t/>
                      </a:r>
                      <a:endParaRPr sz="1800">
                        <a:latin typeface="Arial"/>
                        <a:ea typeface="Arial"/>
                        <a:cs typeface="Arial"/>
                        <a:sym typeface="Arial"/>
                      </a:endParaRPr>
                    </a:p>
                  </a:txBody>
                  <a:tcPr marT="45725" marB="45725" marR="91450" marL="91450">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BFBFBF"/>
                      </a:solidFill>
                      <a:prstDash val="dot"/>
                      <a:round/>
                      <a:headEnd len="sm" w="sm" type="none"/>
                      <a:tailEnd len="sm" w="sm" type="none"/>
                    </a:lnT>
                    <a:lnB cap="flat" cmpd="sng" w="9525">
                      <a:solidFill>
                        <a:srgbClr val="BFBFBF"/>
                      </a:solidFill>
                      <a:prstDash val="dot"/>
                      <a:round/>
                      <a:headEnd len="sm" w="sm" type="none"/>
                      <a:tailEnd len="sm" w="sm" type="none"/>
                    </a:lnB>
                  </a:tcPr>
                </a:tc>
                <a:tc>
                  <a:txBody>
                    <a:bodyPr/>
                    <a:lstStyle/>
                    <a:p>
                      <a:pPr indent="0" lvl="0" marL="0" marR="0" rtl="0" algn="l">
                        <a:spcBef>
                          <a:spcPts val="0"/>
                        </a:spcBef>
                        <a:spcAft>
                          <a:spcPts val="0"/>
                        </a:spcAft>
                        <a:buNone/>
                      </a:pPr>
                      <a:r>
                        <a:t/>
                      </a:r>
                      <a:endParaRPr sz="1800">
                        <a:latin typeface="Arial"/>
                        <a:ea typeface="Arial"/>
                        <a:cs typeface="Arial"/>
                        <a:sym typeface="Arial"/>
                      </a:endParaRPr>
                    </a:p>
                  </a:txBody>
                  <a:tcPr marT="45725" marB="45725" marR="91450" marL="91450">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BFBFBF"/>
                      </a:solidFill>
                      <a:prstDash val="dot"/>
                      <a:round/>
                      <a:headEnd len="sm" w="sm" type="none"/>
                      <a:tailEnd len="sm" w="sm" type="none"/>
                    </a:lnT>
                    <a:lnB cap="flat" cmpd="sng" w="9525">
                      <a:solidFill>
                        <a:srgbClr val="BFBFBF"/>
                      </a:solidFill>
                      <a:prstDash val="dot"/>
                      <a:round/>
                      <a:headEnd len="sm" w="sm" type="none"/>
                      <a:tailEnd len="sm" w="sm" type="none"/>
                    </a:lnB>
                  </a:tcPr>
                </a:tc>
                <a:tc>
                  <a:txBody>
                    <a:bodyPr/>
                    <a:lstStyle/>
                    <a:p>
                      <a:pPr indent="0" lvl="0" marL="0" marR="0" rtl="0" algn="l">
                        <a:spcBef>
                          <a:spcPts val="0"/>
                        </a:spcBef>
                        <a:spcAft>
                          <a:spcPts val="0"/>
                        </a:spcAft>
                        <a:buNone/>
                      </a:pPr>
                      <a:r>
                        <a:t/>
                      </a:r>
                      <a:endParaRPr sz="1800">
                        <a:latin typeface="Arial"/>
                        <a:ea typeface="Arial"/>
                        <a:cs typeface="Arial"/>
                        <a:sym typeface="Arial"/>
                      </a:endParaRPr>
                    </a:p>
                  </a:txBody>
                  <a:tcPr marT="45725" marB="45725" marR="91450" marL="91450">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BFBFBF"/>
                      </a:solidFill>
                      <a:prstDash val="dot"/>
                      <a:round/>
                      <a:headEnd len="sm" w="sm" type="none"/>
                      <a:tailEnd len="sm" w="sm" type="none"/>
                    </a:lnT>
                    <a:lnB cap="flat" cmpd="sng" w="9525">
                      <a:solidFill>
                        <a:srgbClr val="BFBFBF"/>
                      </a:solidFill>
                      <a:prstDash val="dot"/>
                      <a:round/>
                      <a:headEnd len="sm" w="sm" type="none"/>
                      <a:tailEnd len="sm" w="sm" type="none"/>
                    </a:lnB>
                  </a:tcPr>
                </a:tc>
                <a:tc>
                  <a:txBody>
                    <a:bodyPr/>
                    <a:lstStyle/>
                    <a:p>
                      <a:pPr indent="0" lvl="0" marL="0" marR="0" rtl="0" algn="l">
                        <a:spcBef>
                          <a:spcPts val="0"/>
                        </a:spcBef>
                        <a:spcAft>
                          <a:spcPts val="0"/>
                        </a:spcAft>
                        <a:buNone/>
                      </a:pPr>
                      <a:r>
                        <a:t/>
                      </a:r>
                      <a:endParaRPr sz="1800">
                        <a:latin typeface="Arial"/>
                        <a:ea typeface="Arial"/>
                        <a:cs typeface="Arial"/>
                        <a:sym typeface="Arial"/>
                      </a:endParaRPr>
                    </a:p>
                  </a:txBody>
                  <a:tcPr marT="45725" marB="45725" marR="91450" marL="91450">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BFBFBF"/>
                      </a:solidFill>
                      <a:prstDash val="dot"/>
                      <a:round/>
                      <a:headEnd len="sm" w="sm" type="none"/>
                      <a:tailEnd len="sm" w="sm" type="none"/>
                    </a:lnT>
                    <a:lnB cap="flat" cmpd="sng" w="9525">
                      <a:solidFill>
                        <a:srgbClr val="BFBFBF"/>
                      </a:solidFill>
                      <a:prstDash val="dot"/>
                      <a:round/>
                      <a:headEnd len="sm" w="sm" type="none"/>
                      <a:tailEnd len="sm" w="sm" type="none"/>
                    </a:lnB>
                  </a:tcPr>
                </a:tc>
              </a:tr>
              <a:tr h="365750">
                <a:tc>
                  <a:txBody>
                    <a:bodyPr/>
                    <a:lstStyle/>
                    <a:p>
                      <a:pPr indent="-171450" lvl="0" marL="171450" marR="0" rtl="0" algn="l">
                        <a:lnSpc>
                          <a:spcPct val="100000"/>
                        </a:lnSpc>
                        <a:spcBef>
                          <a:spcPts val="0"/>
                        </a:spcBef>
                        <a:spcAft>
                          <a:spcPts val="0"/>
                        </a:spcAft>
                        <a:buClr>
                          <a:srgbClr val="595959"/>
                        </a:buClr>
                        <a:buSzPts val="1100"/>
                        <a:buFont typeface="Arial"/>
                        <a:buChar char="•"/>
                      </a:pPr>
                      <a:r>
                        <a:rPr b="1" i="0" lang="en-US" sz="1100" u="none" cap="none" strike="noStrike">
                          <a:solidFill>
                            <a:srgbClr val="595959"/>
                          </a:solidFill>
                          <a:latin typeface="Arial"/>
                          <a:ea typeface="Arial"/>
                          <a:cs typeface="Arial"/>
                          <a:sym typeface="Arial"/>
                        </a:rPr>
                        <a:t>Activity</a:t>
                      </a:r>
                      <a:endParaRPr b="1" i="0" sz="1100" u="none" cap="none" strike="noStrike">
                        <a:solidFill>
                          <a:srgbClr val="595959"/>
                        </a:solidFill>
                        <a:latin typeface="Arial"/>
                        <a:ea typeface="Arial"/>
                        <a:cs typeface="Arial"/>
                        <a:sym typeface="Arial"/>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BFBFBF"/>
                      </a:solidFill>
                      <a:prstDash val="dot"/>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l">
                        <a:spcBef>
                          <a:spcPts val="0"/>
                        </a:spcBef>
                        <a:spcAft>
                          <a:spcPts val="0"/>
                        </a:spcAft>
                        <a:buNone/>
                      </a:pPr>
                      <a:r>
                        <a:t/>
                      </a:r>
                      <a:endParaRPr sz="1800">
                        <a:solidFill>
                          <a:srgbClr val="BEF2D8"/>
                        </a:solidFill>
                        <a:latin typeface="Arial"/>
                        <a:ea typeface="Arial"/>
                        <a:cs typeface="Arial"/>
                        <a:sym typeface="Arial"/>
                      </a:endParaRPr>
                    </a:p>
                  </a:txBody>
                  <a:tcPr marT="45725" marB="45725" marR="91450" marL="91450">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BFBFBF"/>
                      </a:solidFill>
                      <a:prstDash val="dot"/>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l">
                        <a:spcBef>
                          <a:spcPts val="0"/>
                        </a:spcBef>
                        <a:spcAft>
                          <a:spcPts val="0"/>
                        </a:spcAft>
                        <a:buNone/>
                      </a:pPr>
                      <a:r>
                        <a:t/>
                      </a:r>
                      <a:endParaRPr sz="1800">
                        <a:latin typeface="Arial"/>
                        <a:ea typeface="Arial"/>
                        <a:cs typeface="Arial"/>
                        <a:sym typeface="Arial"/>
                      </a:endParaRPr>
                    </a:p>
                  </a:txBody>
                  <a:tcPr marT="45725" marB="45725" marR="91450" marL="91450">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BFBFBF"/>
                      </a:solidFill>
                      <a:prstDash val="dot"/>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l">
                        <a:spcBef>
                          <a:spcPts val="0"/>
                        </a:spcBef>
                        <a:spcAft>
                          <a:spcPts val="0"/>
                        </a:spcAft>
                        <a:buNone/>
                      </a:pPr>
                      <a:r>
                        <a:t/>
                      </a:r>
                      <a:endParaRPr sz="1800">
                        <a:latin typeface="Arial"/>
                        <a:ea typeface="Arial"/>
                        <a:cs typeface="Arial"/>
                        <a:sym typeface="Arial"/>
                      </a:endParaRPr>
                    </a:p>
                  </a:txBody>
                  <a:tcPr marT="45725" marB="45725" marR="91450" marL="91450">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BFBFBF"/>
                      </a:solidFill>
                      <a:prstDash val="dot"/>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l">
                        <a:spcBef>
                          <a:spcPts val="0"/>
                        </a:spcBef>
                        <a:spcAft>
                          <a:spcPts val="0"/>
                        </a:spcAft>
                        <a:buNone/>
                      </a:pPr>
                      <a:r>
                        <a:t/>
                      </a:r>
                      <a:endParaRPr sz="1800">
                        <a:latin typeface="Arial"/>
                        <a:ea typeface="Arial"/>
                        <a:cs typeface="Arial"/>
                        <a:sym typeface="Arial"/>
                      </a:endParaRPr>
                    </a:p>
                  </a:txBody>
                  <a:tcPr marT="45725" marB="45725" marR="91450" marL="91450">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BFBFBF"/>
                      </a:solidFill>
                      <a:prstDash val="dot"/>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l">
                        <a:spcBef>
                          <a:spcPts val="0"/>
                        </a:spcBef>
                        <a:spcAft>
                          <a:spcPts val="0"/>
                        </a:spcAft>
                        <a:buNone/>
                      </a:pPr>
                      <a:r>
                        <a:t/>
                      </a:r>
                      <a:endParaRPr sz="1800">
                        <a:latin typeface="Arial"/>
                        <a:ea typeface="Arial"/>
                        <a:cs typeface="Arial"/>
                        <a:sym typeface="Arial"/>
                      </a:endParaRPr>
                    </a:p>
                  </a:txBody>
                  <a:tcPr marT="45725" marB="45725" marR="91450" marL="91450">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BFBFBF"/>
                      </a:solidFill>
                      <a:prstDash val="dot"/>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l">
                        <a:spcBef>
                          <a:spcPts val="0"/>
                        </a:spcBef>
                        <a:spcAft>
                          <a:spcPts val="0"/>
                        </a:spcAft>
                        <a:buNone/>
                      </a:pPr>
                      <a:r>
                        <a:t/>
                      </a:r>
                      <a:endParaRPr sz="1800">
                        <a:latin typeface="Arial"/>
                        <a:ea typeface="Arial"/>
                        <a:cs typeface="Arial"/>
                        <a:sym typeface="Arial"/>
                      </a:endParaRPr>
                    </a:p>
                  </a:txBody>
                  <a:tcPr marT="45725" marB="45725" marR="91450" marL="91450">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BFBFBF"/>
                      </a:solidFill>
                      <a:prstDash val="dot"/>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l">
                        <a:spcBef>
                          <a:spcPts val="0"/>
                        </a:spcBef>
                        <a:spcAft>
                          <a:spcPts val="0"/>
                        </a:spcAft>
                        <a:buNone/>
                      </a:pPr>
                      <a:r>
                        <a:t/>
                      </a:r>
                      <a:endParaRPr sz="1800">
                        <a:latin typeface="Arial"/>
                        <a:ea typeface="Arial"/>
                        <a:cs typeface="Arial"/>
                        <a:sym typeface="Arial"/>
                      </a:endParaRPr>
                    </a:p>
                  </a:txBody>
                  <a:tcPr marT="45725" marB="45725" marR="91450" marL="91450">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BFBFBF"/>
                      </a:solidFill>
                      <a:prstDash val="dot"/>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l">
                        <a:spcBef>
                          <a:spcPts val="0"/>
                        </a:spcBef>
                        <a:spcAft>
                          <a:spcPts val="0"/>
                        </a:spcAft>
                        <a:buNone/>
                      </a:pPr>
                      <a:r>
                        <a:t/>
                      </a:r>
                      <a:endParaRPr sz="1800">
                        <a:latin typeface="Arial"/>
                        <a:ea typeface="Arial"/>
                        <a:cs typeface="Arial"/>
                        <a:sym typeface="Arial"/>
                      </a:endParaRPr>
                    </a:p>
                  </a:txBody>
                  <a:tcPr marT="45725" marB="45725" marR="91450" marL="91450">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BFBFBF"/>
                      </a:solidFill>
                      <a:prstDash val="dot"/>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l">
                        <a:spcBef>
                          <a:spcPts val="0"/>
                        </a:spcBef>
                        <a:spcAft>
                          <a:spcPts val="0"/>
                        </a:spcAft>
                        <a:buNone/>
                      </a:pPr>
                      <a:r>
                        <a:t/>
                      </a:r>
                      <a:endParaRPr sz="1800">
                        <a:latin typeface="Arial"/>
                        <a:ea typeface="Arial"/>
                        <a:cs typeface="Arial"/>
                        <a:sym typeface="Arial"/>
                      </a:endParaRPr>
                    </a:p>
                  </a:txBody>
                  <a:tcPr marT="45725" marB="45725" marR="91450" marL="91450">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BFBFBF"/>
                      </a:solidFill>
                      <a:prstDash val="dot"/>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l">
                        <a:spcBef>
                          <a:spcPts val="0"/>
                        </a:spcBef>
                        <a:spcAft>
                          <a:spcPts val="0"/>
                        </a:spcAft>
                        <a:buNone/>
                      </a:pPr>
                      <a:r>
                        <a:t/>
                      </a:r>
                      <a:endParaRPr sz="1800">
                        <a:latin typeface="Arial"/>
                        <a:ea typeface="Arial"/>
                        <a:cs typeface="Arial"/>
                        <a:sym typeface="Arial"/>
                      </a:endParaRPr>
                    </a:p>
                  </a:txBody>
                  <a:tcPr marT="45725" marB="45725" marR="91450" marL="91450">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BFBFBF"/>
                      </a:solidFill>
                      <a:prstDash val="dot"/>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l">
                        <a:spcBef>
                          <a:spcPts val="0"/>
                        </a:spcBef>
                        <a:spcAft>
                          <a:spcPts val="0"/>
                        </a:spcAft>
                        <a:buNone/>
                      </a:pPr>
                      <a:r>
                        <a:t/>
                      </a:r>
                      <a:endParaRPr sz="1800">
                        <a:latin typeface="Arial"/>
                        <a:ea typeface="Arial"/>
                        <a:cs typeface="Arial"/>
                        <a:sym typeface="Arial"/>
                      </a:endParaRPr>
                    </a:p>
                  </a:txBody>
                  <a:tcPr marT="45725" marB="45725" marR="91450" marL="91450">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BFBFBF"/>
                      </a:solidFill>
                      <a:prstDash val="dot"/>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l">
                        <a:spcBef>
                          <a:spcPts val="0"/>
                        </a:spcBef>
                        <a:spcAft>
                          <a:spcPts val="0"/>
                        </a:spcAft>
                        <a:buNone/>
                      </a:pPr>
                      <a:r>
                        <a:t/>
                      </a:r>
                      <a:endParaRPr sz="1800">
                        <a:latin typeface="Arial"/>
                        <a:ea typeface="Arial"/>
                        <a:cs typeface="Arial"/>
                        <a:sym typeface="Arial"/>
                      </a:endParaRPr>
                    </a:p>
                  </a:txBody>
                  <a:tcPr marT="45725" marB="45725" marR="91450" marL="91450">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BFBFBF"/>
                      </a:solidFill>
                      <a:prstDash val="dot"/>
                      <a:round/>
                      <a:headEnd len="sm" w="sm" type="none"/>
                      <a:tailEnd len="sm" w="sm" type="none"/>
                    </a:lnT>
                    <a:lnB cap="flat" cmpd="sng" w="9525">
                      <a:solidFill>
                        <a:srgbClr val="000000">
                          <a:alpha val="0"/>
                        </a:srgbClr>
                      </a:solidFill>
                      <a:prstDash val="solid"/>
                      <a:round/>
                      <a:headEnd len="sm" w="sm" type="none"/>
                      <a:tailEnd len="sm" w="sm" type="none"/>
                    </a:lnB>
                  </a:tcPr>
                </a:tc>
              </a:tr>
            </a:tbl>
          </a:graphicData>
        </a:graphic>
      </p:graphicFrame>
      <p:sp>
        <p:nvSpPr>
          <p:cNvPr id="3658" name="Google Shape;3658;p113"/>
          <p:cNvSpPr txBox="1"/>
          <p:nvPr>
            <p:ph type="title"/>
          </p:nvPr>
        </p:nvSpPr>
        <p:spPr>
          <a:xfrm>
            <a:off x="571018" y="365126"/>
            <a:ext cx="11049964" cy="578772"/>
          </a:xfrm>
          <a:prstGeom prst="rect">
            <a:avLst/>
          </a:prstGeom>
          <a:noFill/>
          <a:ln>
            <a:noFill/>
          </a:ln>
        </p:spPr>
        <p:txBody>
          <a:bodyPr anchorCtr="0" anchor="b" bIns="0" lIns="0" spcFirstLastPara="1" rIns="0" wrap="square" tIns="0">
            <a:normAutofit/>
          </a:bodyPr>
          <a:lstStyle/>
          <a:p>
            <a:pPr indent="0" lvl="0" marL="0" rtl="0" algn="l">
              <a:lnSpc>
                <a:spcPct val="90000"/>
              </a:lnSpc>
              <a:spcBef>
                <a:spcPts val="0"/>
              </a:spcBef>
              <a:spcAft>
                <a:spcPts val="0"/>
              </a:spcAft>
              <a:buClr>
                <a:schemeClr val="accent1"/>
              </a:buClr>
              <a:buSzPts val="2800"/>
              <a:buFont typeface="Arial"/>
              <a:buNone/>
            </a:pPr>
            <a:r>
              <a:rPr lang="en-US"/>
              <a:t>Monthly Activity Gantt Chart</a:t>
            </a:r>
            <a:endParaRPr/>
          </a:p>
        </p:txBody>
      </p:sp>
      <p:sp>
        <p:nvSpPr>
          <p:cNvPr id="3659" name="Google Shape;3659;p113"/>
          <p:cNvSpPr txBox="1"/>
          <p:nvPr/>
        </p:nvSpPr>
        <p:spPr>
          <a:xfrm>
            <a:off x="11138542" y="6186666"/>
            <a:ext cx="415074" cy="123111"/>
          </a:xfrm>
          <a:prstGeom prst="rect">
            <a:avLst/>
          </a:prstGeom>
          <a:noFill/>
          <a:ln>
            <a:noFill/>
          </a:ln>
        </p:spPr>
        <p:txBody>
          <a:bodyPr anchorCtr="0" anchor="t" bIns="0" lIns="0" spcFirstLastPara="1" rIns="0" wrap="square" tIns="0">
            <a:spAutoFit/>
          </a:bodyPr>
          <a:lstStyle/>
          <a:p>
            <a:pPr indent="0" lvl="0" marL="0" marR="0" rtl="0" algn="ctr">
              <a:spcBef>
                <a:spcPts val="0"/>
              </a:spcBef>
              <a:spcAft>
                <a:spcPts val="0"/>
              </a:spcAft>
              <a:buNone/>
            </a:pPr>
            <a:r>
              <a:rPr lang="en-US" sz="800">
                <a:solidFill>
                  <a:schemeClr val="dk1"/>
                </a:solidFill>
                <a:latin typeface="Arial"/>
                <a:ea typeface="Arial"/>
                <a:cs typeface="Arial"/>
                <a:sym typeface="Arial"/>
              </a:rPr>
              <a:t>xxxx</a:t>
            </a:r>
            <a:endParaRPr/>
          </a:p>
        </p:txBody>
      </p:sp>
      <p:sp>
        <p:nvSpPr>
          <p:cNvPr id="3660" name="Google Shape;3660;p113"/>
          <p:cNvSpPr txBox="1"/>
          <p:nvPr/>
        </p:nvSpPr>
        <p:spPr>
          <a:xfrm>
            <a:off x="5985662" y="6197713"/>
            <a:ext cx="735328" cy="123111"/>
          </a:xfrm>
          <a:prstGeom prst="rect">
            <a:avLst/>
          </a:prstGeom>
          <a:noFill/>
          <a:ln>
            <a:noFill/>
          </a:ln>
        </p:spPr>
        <p:txBody>
          <a:bodyPr anchorCtr="0" anchor="t" bIns="0" lIns="0" spcFirstLastPara="1" rIns="0" wrap="square" tIns="0">
            <a:spAutoFit/>
          </a:bodyPr>
          <a:lstStyle/>
          <a:p>
            <a:pPr indent="0" lvl="0" marL="0" marR="0" rtl="0" algn="ctr">
              <a:spcBef>
                <a:spcPts val="0"/>
              </a:spcBef>
              <a:spcAft>
                <a:spcPts val="0"/>
              </a:spcAft>
              <a:buNone/>
            </a:pPr>
            <a:r>
              <a:rPr lang="en-US" sz="800">
                <a:solidFill>
                  <a:schemeClr val="dk1"/>
                </a:solidFill>
                <a:latin typeface="Arial"/>
                <a:ea typeface="Arial"/>
                <a:cs typeface="Arial"/>
                <a:sym typeface="Arial"/>
              </a:rPr>
              <a:t>xxxx</a:t>
            </a:r>
            <a:endParaRPr/>
          </a:p>
        </p:txBody>
      </p:sp>
      <p:sp>
        <p:nvSpPr>
          <p:cNvPr id="3661" name="Google Shape;3661;p113"/>
          <p:cNvSpPr/>
          <p:nvPr/>
        </p:nvSpPr>
        <p:spPr>
          <a:xfrm>
            <a:off x="11243566" y="6026652"/>
            <a:ext cx="153681" cy="131658"/>
          </a:xfrm>
          <a:prstGeom prst="triangle">
            <a:avLst>
              <a:gd fmla="val 50000" name="adj"/>
            </a:avLst>
          </a:prstGeom>
          <a:solidFill>
            <a:srgbClr val="FF0000"/>
          </a:solidFill>
          <a:ln>
            <a:noFill/>
          </a:ln>
        </p:spPr>
        <p:txBody>
          <a:bodyPr anchorCtr="0" anchor="ctr" bIns="45700" lIns="45700" spcFirstLastPara="1" rIns="45700" wrap="square" tIns="45700">
            <a:noAutofit/>
          </a:bodyPr>
          <a:lstStyle/>
          <a:p>
            <a:pPr indent="0" lvl="0" marL="0" marR="0" rtl="0" algn="ctr">
              <a:spcBef>
                <a:spcPts val="0"/>
              </a:spcBef>
              <a:spcAft>
                <a:spcPts val="0"/>
              </a:spcAft>
              <a:buNone/>
            </a:pPr>
            <a:r>
              <a:t/>
            </a:r>
            <a:endParaRPr sz="700">
              <a:solidFill>
                <a:srgbClr val="FFFFFF"/>
              </a:solidFill>
              <a:latin typeface="Arial"/>
              <a:ea typeface="Arial"/>
              <a:cs typeface="Arial"/>
              <a:sym typeface="Arial"/>
            </a:endParaRPr>
          </a:p>
        </p:txBody>
      </p:sp>
      <p:sp>
        <p:nvSpPr>
          <p:cNvPr id="3662" name="Google Shape;3662;p113"/>
          <p:cNvSpPr/>
          <p:nvPr/>
        </p:nvSpPr>
        <p:spPr>
          <a:xfrm>
            <a:off x="6276486" y="6026652"/>
            <a:ext cx="153681" cy="131658"/>
          </a:xfrm>
          <a:prstGeom prst="triangle">
            <a:avLst>
              <a:gd fmla="val 50000" name="adj"/>
            </a:avLst>
          </a:prstGeom>
          <a:solidFill>
            <a:srgbClr val="FF0000"/>
          </a:solidFill>
          <a:ln>
            <a:noFill/>
          </a:ln>
        </p:spPr>
        <p:txBody>
          <a:bodyPr anchorCtr="0" anchor="ctr" bIns="45700" lIns="45700" spcFirstLastPara="1" rIns="45700" wrap="square" tIns="45700">
            <a:noAutofit/>
          </a:bodyPr>
          <a:lstStyle/>
          <a:p>
            <a:pPr indent="0" lvl="0" marL="0" marR="0" rtl="0" algn="ctr">
              <a:spcBef>
                <a:spcPts val="0"/>
              </a:spcBef>
              <a:spcAft>
                <a:spcPts val="0"/>
              </a:spcAft>
              <a:buNone/>
            </a:pPr>
            <a:r>
              <a:t/>
            </a:r>
            <a:endParaRPr sz="700">
              <a:solidFill>
                <a:srgbClr val="FFFFFF"/>
              </a:solidFill>
              <a:latin typeface="Arial"/>
              <a:ea typeface="Arial"/>
              <a:cs typeface="Arial"/>
              <a:sym typeface="Arial"/>
            </a:endParaRPr>
          </a:p>
        </p:txBody>
      </p:sp>
      <p:grpSp>
        <p:nvGrpSpPr>
          <p:cNvPr id="3663" name="Google Shape;3663;p113"/>
          <p:cNvGrpSpPr/>
          <p:nvPr/>
        </p:nvGrpSpPr>
        <p:grpSpPr>
          <a:xfrm>
            <a:off x="2916820" y="2141315"/>
            <a:ext cx="8669437" cy="3885336"/>
            <a:chOff x="3819646" y="2141315"/>
            <a:chExt cx="7650992" cy="3885336"/>
          </a:xfrm>
        </p:grpSpPr>
        <p:sp>
          <p:nvSpPr>
            <p:cNvPr id="3664" name="Google Shape;3664;p113"/>
            <p:cNvSpPr/>
            <p:nvPr/>
          </p:nvSpPr>
          <p:spPr>
            <a:xfrm>
              <a:off x="3819646" y="2188075"/>
              <a:ext cx="7650992" cy="259371"/>
            </a:xfrm>
            <a:prstGeom prst="roundRect">
              <a:avLst>
                <a:gd fmla="val 16667" name="adj"/>
              </a:avLst>
            </a:prstGeom>
            <a:solidFill>
              <a:srgbClr val="BEF2D8"/>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3665" name="Google Shape;3665;p113"/>
            <p:cNvSpPr/>
            <p:nvPr/>
          </p:nvSpPr>
          <p:spPr>
            <a:xfrm>
              <a:off x="3819646" y="2551440"/>
              <a:ext cx="7650992" cy="259371"/>
            </a:xfrm>
            <a:prstGeom prst="roundRect">
              <a:avLst>
                <a:gd fmla="val 16667" name="adj"/>
              </a:avLst>
            </a:prstGeom>
            <a:solidFill>
              <a:srgbClr val="BEF2D8"/>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3666" name="Google Shape;3666;p113"/>
            <p:cNvSpPr/>
            <p:nvPr/>
          </p:nvSpPr>
          <p:spPr>
            <a:xfrm>
              <a:off x="3819646" y="2914805"/>
              <a:ext cx="7650992" cy="259371"/>
            </a:xfrm>
            <a:prstGeom prst="roundRect">
              <a:avLst>
                <a:gd fmla="val 16667" name="adj"/>
              </a:avLst>
            </a:prstGeom>
            <a:solidFill>
              <a:srgbClr val="BEF2D8"/>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3667" name="Google Shape;3667;p113"/>
            <p:cNvSpPr/>
            <p:nvPr/>
          </p:nvSpPr>
          <p:spPr>
            <a:xfrm>
              <a:off x="3819646" y="3278170"/>
              <a:ext cx="7650992" cy="259371"/>
            </a:xfrm>
            <a:prstGeom prst="roundRect">
              <a:avLst>
                <a:gd fmla="val 16667" name="adj"/>
              </a:avLst>
            </a:prstGeom>
            <a:solidFill>
              <a:srgbClr val="BEF2D8"/>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3668" name="Google Shape;3668;p113"/>
            <p:cNvSpPr/>
            <p:nvPr/>
          </p:nvSpPr>
          <p:spPr>
            <a:xfrm>
              <a:off x="3819646" y="3641535"/>
              <a:ext cx="7650992" cy="259371"/>
            </a:xfrm>
            <a:prstGeom prst="roundRect">
              <a:avLst>
                <a:gd fmla="val 16667" name="adj"/>
              </a:avLst>
            </a:prstGeom>
            <a:solidFill>
              <a:srgbClr val="BEF2D8"/>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3669" name="Google Shape;3669;p113"/>
            <p:cNvSpPr/>
            <p:nvPr/>
          </p:nvSpPr>
          <p:spPr>
            <a:xfrm>
              <a:off x="3819646" y="4004900"/>
              <a:ext cx="7650992" cy="259371"/>
            </a:xfrm>
            <a:prstGeom prst="roundRect">
              <a:avLst>
                <a:gd fmla="val 16667" name="adj"/>
              </a:avLst>
            </a:prstGeom>
            <a:solidFill>
              <a:srgbClr val="BEF2D8"/>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3670" name="Google Shape;3670;p113"/>
            <p:cNvSpPr/>
            <p:nvPr/>
          </p:nvSpPr>
          <p:spPr>
            <a:xfrm>
              <a:off x="3819646" y="4368265"/>
              <a:ext cx="7650992" cy="259371"/>
            </a:xfrm>
            <a:prstGeom prst="roundRect">
              <a:avLst>
                <a:gd fmla="val 16667" name="adj"/>
              </a:avLst>
            </a:prstGeom>
            <a:solidFill>
              <a:srgbClr val="BEF2D8"/>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3671" name="Google Shape;3671;p113"/>
            <p:cNvSpPr/>
            <p:nvPr/>
          </p:nvSpPr>
          <p:spPr>
            <a:xfrm>
              <a:off x="3819646" y="4731630"/>
              <a:ext cx="7650992" cy="259371"/>
            </a:xfrm>
            <a:prstGeom prst="roundRect">
              <a:avLst>
                <a:gd fmla="val 16667" name="adj"/>
              </a:avLst>
            </a:prstGeom>
            <a:solidFill>
              <a:srgbClr val="BEF2D8"/>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3672" name="Google Shape;3672;p113"/>
            <p:cNvSpPr/>
            <p:nvPr/>
          </p:nvSpPr>
          <p:spPr>
            <a:xfrm>
              <a:off x="3819646" y="5094995"/>
              <a:ext cx="7650992" cy="259371"/>
            </a:xfrm>
            <a:prstGeom prst="roundRect">
              <a:avLst>
                <a:gd fmla="val 16667" name="adj"/>
              </a:avLst>
            </a:prstGeom>
            <a:solidFill>
              <a:srgbClr val="BEF2D8"/>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3673" name="Google Shape;3673;p113"/>
            <p:cNvSpPr/>
            <p:nvPr/>
          </p:nvSpPr>
          <p:spPr>
            <a:xfrm>
              <a:off x="3819646" y="5458363"/>
              <a:ext cx="7650992" cy="259371"/>
            </a:xfrm>
            <a:prstGeom prst="roundRect">
              <a:avLst>
                <a:gd fmla="val 16667" name="adj"/>
              </a:avLst>
            </a:prstGeom>
            <a:solidFill>
              <a:srgbClr val="BEF2D8"/>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cxnSp>
          <p:nvCxnSpPr>
            <p:cNvPr id="3674" name="Google Shape;3674;p113"/>
            <p:cNvCxnSpPr/>
            <p:nvPr/>
          </p:nvCxnSpPr>
          <p:spPr>
            <a:xfrm>
              <a:off x="11320406" y="2141315"/>
              <a:ext cx="0" cy="3862711"/>
            </a:xfrm>
            <a:prstGeom prst="straightConnector1">
              <a:avLst/>
            </a:prstGeom>
            <a:noFill/>
            <a:ln cap="rnd" cmpd="sng" w="28575">
              <a:solidFill>
                <a:srgbClr val="FF0000"/>
              </a:solidFill>
              <a:prstDash val="dash"/>
              <a:round/>
              <a:headEnd len="sm" w="sm" type="none"/>
              <a:tailEnd len="sm" w="sm" type="none"/>
            </a:ln>
          </p:spPr>
        </p:cxnSp>
        <p:cxnSp>
          <p:nvCxnSpPr>
            <p:cNvPr id="3675" name="Google Shape;3675;p113"/>
            <p:cNvCxnSpPr/>
            <p:nvPr/>
          </p:nvCxnSpPr>
          <p:spPr>
            <a:xfrm>
              <a:off x="6907769" y="2163939"/>
              <a:ext cx="0" cy="3862712"/>
            </a:xfrm>
            <a:prstGeom prst="straightConnector1">
              <a:avLst/>
            </a:prstGeom>
            <a:noFill/>
            <a:ln cap="rnd" cmpd="sng" w="28575">
              <a:solidFill>
                <a:srgbClr val="FF0000"/>
              </a:solidFill>
              <a:prstDash val="dash"/>
              <a:round/>
              <a:headEnd len="sm" w="sm" type="none"/>
              <a:tailEnd len="sm" w="sm" type="none"/>
            </a:ln>
          </p:spPr>
        </p:cxnSp>
        <p:cxnSp>
          <p:nvCxnSpPr>
            <p:cNvPr id="3676" name="Google Shape;3676;p113"/>
            <p:cNvCxnSpPr/>
            <p:nvPr/>
          </p:nvCxnSpPr>
          <p:spPr>
            <a:xfrm>
              <a:off x="8457789" y="2163939"/>
              <a:ext cx="0" cy="3862712"/>
            </a:xfrm>
            <a:prstGeom prst="straightConnector1">
              <a:avLst/>
            </a:prstGeom>
            <a:noFill/>
            <a:ln cap="rnd" cmpd="sng" w="28575">
              <a:solidFill>
                <a:srgbClr val="FF0000"/>
              </a:solidFill>
              <a:prstDash val="dash"/>
              <a:round/>
              <a:headEnd len="sm" w="sm" type="none"/>
              <a:tailEnd len="sm" w="sm" type="none"/>
            </a:ln>
          </p:spPr>
        </p:cxnSp>
      </p:grpSp>
      <p:sp>
        <p:nvSpPr>
          <p:cNvPr id="3677" name="Google Shape;3677;p113"/>
          <p:cNvSpPr/>
          <p:nvPr/>
        </p:nvSpPr>
        <p:spPr>
          <a:xfrm>
            <a:off x="8009545" y="6026652"/>
            <a:ext cx="153681" cy="131658"/>
          </a:xfrm>
          <a:prstGeom prst="triangle">
            <a:avLst>
              <a:gd fmla="val 50000" name="adj"/>
            </a:avLst>
          </a:prstGeom>
          <a:solidFill>
            <a:srgbClr val="FF0000"/>
          </a:solidFill>
          <a:ln>
            <a:noFill/>
          </a:ln>
        </p:spPr>
        <p:txBody>
          <a:bodyPr anchorCtr="0" anchor="ctr" bIns="45700" lIns="45700" spcFirstLastPara="1" rIns="45700" wrap="square" tIns="45700">
            <a:noAutofit/>
          </a:bodyPr>
          <a:lstStyle/>
          <a:p>
            <a:pPr indent="0" lvl="0" marL="0" marR="0" rtl="0" algn="ctr">
              <a:spcBef>
                <a:spcPts val="0"/>
              </a:spcBef>
              <a:spcAft>
                <a:spcPts val="0"/>
              </a:spcAft>
              <a:buNone/>
            </a:pPr>
            <a:r>
              <a:t/>
            </a:r>
            <a:endParaRPr sz="700">
              <a:solidFill>
                <a:srgbClr val="FFFFFF"/>
              </a:solidFill>
              <a:latin typeface="Arial"/>
              <a:ea typeface="Arial"/>
              <a:cs typeface="Arial"/>
              <a:sym typeface="Arial"/>
            </a:endParaRPr>
          </a:p>
        </p:txBody>
      </p:sp>
      <p:sp>
        <p:nvSpPr>
          <p:cNvPr id="3678" name="Google Shape;3678;p113"/>
          <p:cNvSpPr txBox="1"/>
          <p:nvPr/>
        </p:nvSpPr>
        <p:spPr>
          <a:xfrm>
            <a:off x="7718721" y="6197713"/>
            <a:ext cx="735328" cy="123111"/>
          </a:xfrm>
          <a:prstGeom prst="rect">
            <a:avLst/>
          </a:prstGeom>
          <a:noFill/>
          <a:ln>
            <a:noFill/>
          </a:ln>
        </p:spPr>
        <p:txBody>
          <a:bodyPr anchorCtr="0" anchor="t" bIns="0" lIns="0" spcFirstLastPara="1" rIns="0" wrap="square" tIns="0">
            <a:spAutoFit/>
          </a:bodyPr>
          <a:lstStyle/>
          <a:p>
            <a:pPr indent="0" lvl="0" marL="0" marR="0" rtl="0" algn="ctr">
              <a:spcBef>
                <a:spcPts val="0"/>
              </a:spcBef>
              <a:spcAft>
                <a:spcPts val="0"/>
              </a:spcAft>
              <a:buNone/>
            </a:pPr>
            <a:r>
              <a:rPr lang="en-US" sz="800">
                <a:solidFill>
                  <a:schemeClr val="dk1"/>
                </a:solidFill>
                <a:latin typeface="Arial"/>
                <a:ea typeface="Arial"/>
                <a:cs typeface="Arial"/>
                <a:sym typeface="Arial"/>
              </a:rPr>
              <a:t>xxxx</a:t>
            </a:r>
            <a:endParaRPr/>
          </a:p>
        </p:txBody>
      </p:sp>
      <p:sp>
        <p:nvSpPr>
          <p:cNvPr id="3679" name="Google Shape;3679;p113"/>
          <p:cNvSpPr txBox="1"/>
          <p:nvPr/>
        </p:nvSpPr>
        <p:spPr>
          <a:xfrm>
            <a:off x="6846800" y="1454600"/>
            <a:ext cx="887603" cy="225446"/>
          </a:xfrm>
          <a:prstGeom prst="rect">
            <a:avLst/>
          </a:prstGeom>
          <a:solidFill>
            <a:schemeClr val="lt1"/>
          </a:solidFill>
          <a:ln>
            <a:noFill/>
          </a:ln>
        </p:spPr>
        <p:txBody>
          <a:bodyPr anchorCtr="0" anchor="t" bIns="0" lIns="0" spcFirstLastPara="1" rIns="0" wrap="square" tIns="0">
            <a:noAutofit/>
          </a:bodyPr>
          <a:lstStyle/>
          <a:p>
            <a:pPr indent="0" lvl="0" marL="0" marR="0" rtl="0" algn="ctr">
              <a:spcBef>
                <a:spcPts val="0"/>
              </a:spcBef>
              <a:spcAft>
                <a:spcPts val="0"/>
              </a:spcAft>
              <a:buNone/>
            </a:pPr>
            <a:r>
              <a:rPr b="1" lang="en-US" sz="1400">
                <a:solidFill>
                  <a:schemeClr val="accent6"/>
                </a:solidFill>
                <a:latin typeface="Arial"/>
                <a:ea typeface="Arial"/>
                <a:cs typeface="Arial"/>
                <a:sym typeface="Arial"/>
              </a:rPr>
              <a:t>Year</a:t>
            </a:r>
            <a:endParaRPr/>
          </a:p>
        </p:txBody>
      </p:sp>
      <p:sp>
        <p:nvSpPr>
          <p:cNvPr id="3680" name="Google Shape;3680;p113"/>
          <p:cNvSpPr txBox="1"/>
          <p:nvPr>
            <p:ph idx="12" type="sldNum"/>
          </p:nvPr>
        </p:nvSpPr>
        <p:spPr>
          <a:xfrm>
            <a:off x="10690860" y="6349068"/>
            <a:ext cx="963882" cy="251764"/>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
</file>

<file path=ppt/slides/slide11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685" name="Shape 3685"/>
        <p:cNvGrpSpPr/>
        <p:nvPr/>
      </p:nvGrpSpPr>
      <p:grpSpPr>
        <a:xfrm>
          <a:off x="0" y="0"/>
          <a:ext cx="0" cy="0"/>
          <a:chOff x="0" y="0"/>
          <a:chExt cx="0" cy="0"/>
        </a:xfrm>
      </p:grpSpPr>
      <p:graphicFrame>
        <p:nvGraphicFramePr>
          <p:cNvPr id="3686" name="Google Shape;3686;p114"/>
          <p:cNvGraphicFramePr/>
          <p:nvPr/>
        </p:nvGraphicFramePr>
        <p:xfrm>
          <a:off x="1770927" y="1657250"/>
          <a:ext cx="3000000" cy="3000000"/>
        </p:xfrm>
        <a:graphic>
          <a:graphicData uri="http://schemas.openxmlformats.org/drawingml/2006/table">
            <a:tbl>
              <a:tblPr bandRow="1" firstRow="1">
                <a:noFill/>
                <a:tableStyleId>{153785F7-F411-411A-9A36-1949DD6C29AF}</a:tableStyleId>
              </a:tblPr>
              <a:tblGrid>
                <a:gridCol w="1960600"/>
                <a:gridCol w="654675"/>
                <a:gridCol w="654675"/>
                <a:gridCol w="654675"/>
                <a:gridCol w="654675"/>
                <a:gridCol w="654675"/>
                <a:gridCol w="654675"/>
                <a:gridCol w="654675"/>
                <a:gridCol w="654675"/>
                <a:gridCol w="654675"/>
                <a:gridCol w="654675"/>
                <a:gridCol w="654675"/>
                <a:gridCol w="654675"/>
              </a:tblGrid>
              <a:tr h="467525">
                <a:tc>
                  <a:txBody>
                    <a:bodyPr/>
                    <a:lstStyle/>
                    <a:p>
                      <a:pPr indent="0" lvl="0" marL="0" marR="0" rtl="0" algn="l">
                        <a:spcBef>
                          <a:spcPts val="0"/>
                        </a:spcBef>
                        <a:spcAft>
                          <a:spcPts val="0"/>
                        </a:spcAft>
                        <a:buNone/>
                      </a:pPr>
                      <a:r>
                        <a:rPr lang="en-US" sz="1400">
                          <a:solidFill>
                            <a:schemeClr val="accent1"/>
                          </a:solidFill>
                          <a:latin typeface="Arial"/>
                          <a:ea typeface="Arial"/>
                          <a:cs typeface="Arial"/>
                          <a:sym typeface="Arial"/>
                        </a:rPr>
                        <a:t>Activities</a:t>
                      </a:r>
                      <a:endParaRPr sz="1400">
                        <a:solidFill>
                          <a:schemeClr val="accent1"/>
                        </a:solidFill>
                      </a:endParaRPr>
                    </a:p>
                  </a:txBody>
                  <a:tcPr marT="45725" marB="45725" marR="91450" marL="91450" anchor="b">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BFBFBF"/>
                      </a:solidFill>
                      <a:prstDash val="dot"/>
                      <a:round/>
                      <a:headEnd len="sm" w="sm" type="none"/>
                      <a:tailEnd len="sm" w="sm" type="none"/>
                    </a:lnB>
                  </a:tcPr>
                </a:tc>
                <a:tc>
                  <a:txBody>
                    <a:bodyPr/>
                    <a:lstStyle/>
                    <a:p>
                      <a:pPr indent="0" lvl="0" marL="0" marR="0" rtl="0" algn="ctr">
                        <a:spcBef>
                          <a:spcPts val="0"/>
                        </a:spcBef>
                        <a:spcAft>
                          <a:spcPts val="0"/>
                        </a:spcAft>
                        <a:buNone/>
                      </a:pPr>
                      <a:r>
                        <a:rPr lang="en-US" sz="1400">
                          <a:solidFill>
                            <a:schemeClr val="accent1"/>
                          </a:solidFill>
                          <a:latin typeface="Arial"/>
                          <a:ea typeface="Arial"/>
                          <a:cs typeface="Arial"/>
                          <a:sym typeface="Arial"/>
                        </a:rPr>
                        <a:t>Jan</a:t>
                      </a:r>
                      <a:endParaRPr sz="1400">
                        <a:solidFill>
                          <a:schemeClr val="accent1"/>
                        </a:solidFill>
                      </a:endParaRPr>
                    </a:p>
                  </a:txBody>
                  <a:tcPr marT="45725" marB="45725" marR="91450" marL="91450" anchor="b">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19050">
                      <a:solidFill>
                        <a:srgbClr val="BFBFBF"/>
                      </a:solidFill>
                      <a:prstDash val="solid"/>
                      <a:round/>
                      <a:headEnd len="sm" w="sm" type="none"/>
                      <a:tailEnd len="sm" w="sm" type="none"/>
                    </a:lnB>
                  </a:tcPr>
                </a:tc>
                <a:tc>
                  <a:txBody>
                    <a:bodyPr/>
                    <a:lstStyle/>
                    <a:p>
                      <a:pPr indent="0" lvl="0" marL="0" marR="0" rtl="0" algn="ctr">
                        <a:spcBef>
                          <a:spcPts val="0"/>
                        </a:spcBef>
                        <a:spcAft>
                          <a:spcPts val="0"/>
                        </a:spcAft>
                        <a:buNone/>
                      </a:pPr>
                      <a:r>
                        <a:rPr lang="en-US" sz="1400">
                          <a:solidFill>
                            <a:schemeClr val="accent1"/>
                          </a:solidFill>
                          <a:latin typeface="Arial"/>
                          <a:ea typeface="Arial"/>
                          <a:cs typeface="Arial"/>
                          <a:sym typeface="Arial"/>
                        </a:rPr>
                        <a:t>Feb</a:t>
                      </a:r>
                      <a:endParaRPr sz="1400">
                        <a:solidFill>
                          <a:schemeClr val="accent1"/>
                        </a:solidFill>
                      </a:endParaRPr>
                    </a:p>
                  </a:txBody>
                  <a:tcPr marT="45725" marB="45725" marR="91450" marL="91450" anchor="b">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19050">
                      <a:solidFill>
                        <a:srgbClr val="BFBFBF"/>
                      </a:solidFill>
                      <a:prstDash val="solid"/>
                      <a:round/>
                      <a:headEnd len="sm" w="sm" type="none"/>
                      <a:tailEnd len="sm" w="sm" type="none"/>
                    </a:lnB>
                  </a:tcPr>
                </a:tc>
                <a:tc>
                  <a:txBody>
                    <a:bodyPr/>
                    <a:lstStyle/>
                    <a:p>
                      <a:pPr indent="0" lvl="0" marL="0" marR="0" rtl="0" algn="ctr">
                        <a:spcBef>
                          <a:spcPts val="0"/>
                        </a:spcBef>
                        <a:spcAft>
                          <a:spcPts val="0"/>
                        </a:spcAft>
                        <a:buNone/>
                      </a:pPr>
                      <a:r>
                        <a:rPr lang="en-US" sz="1400">
                          <a:solidFill>
                            <a:schemeClr val="accent1"/>
                          </a:solidFill>
                          <a:latin typeface="Arial"/>
                          <a:ea typeface="Arial"/>
                          <a:cs typeface="Arial"/>
                          <a:sym typeface="Arial"/>
                        </a:rPr>
                        <a:t>Mar</a:t>
                      </a:r>
                      <a:endParaRPr sz="1400">
                        <a:solidFill>
                          <a:schemeClr val="accent1"/>
                        </a:solidFill>
                      </a:endParaRPr>
                    </a:p>
                  </a:txBody>
                  <a:tcPr marT="45725" marB="45725" marR="91450" marL="91450" anchor="b">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19050">
                      <a:solidFill>
                        <a:srgbClr val="BFBFBF"/>
                      </a:solidFill>
                      <a:prstDash val="solid"/>
                      <a:round/>
                      <a:headEnd len="sm" w="sm" type="none"/>
                      <a:tailEnd len="sm" w="sm" type="none"/>
                    </a:lnB>
                  </a:tcPr>
                </a:tc>
                <a:tc>
                  <a:txBody>
                    <a:bodyPr/>
                    <a:lstStyle/>
                    <a:p>
                      <a:pPr indent="0" lvl="0" marL="0" marR="0" rtl="0" algn="ctr">
                        <a:spcBef>
                          <a:spcPts val="0"/>
                        </a:spcBef>
                        <a:spcAft>
                          <a:spcPts val="0"/>
                        </a:spcAft>
                        <a:buNone/>
                      </a:pPr>
                      <a:r>
                        <a:rPr lang="en-US" sz="1400">
                          <a:solidFill>
                            <a:schemeClr val="accent1"/>
                          </a:solidFill>
                          <a:latin typeface="Arial"/>
                          <a:ea typeface="Arial"/>
                          <a:cs typeface="Arial"/>
                          <a:sym typeface="Arial"/>
                        </a:rPr>
                        <a:t>Apr</a:t>
                      </a:r>
                      <a:endParaRPr sz="1400">
                        <a:solidFill>
                          <a:schemeClr val="accent1"/>
                        </a:solidFill>
                      </a:endParaRPr>
                    </a:p>
                  </a:txBody>
                  <a:tcPr marT="45725" marB="45725" marR="91450" marL="91450" anchor="b">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19050">
                      <a:solidFill>
                        <a:srgbClr val="BFBFBF"/>
                      </a:solidFill>
                      <a:prstDash val="solid"/>
                      <a:round/>
                      <a:headEnd len="sm" w="sm" type="none"/>
                      <a:tailEnd len="sm" w="sm" type="none"/>
                    </a:lnB>
                  </a:tcPr>
                </a:tc>
                <a:tc>
                  <a:txBody>
                    <a:bodyPr/>
                    <a:lstStyle/>
                    <a:p>
                      <a:pPr indent="0" lvl="0" marL="0" marR="0" rtl="0" algn="ctr">
                        <a:spcBef>
                          <a:spcPts val="0"/>
                        </a:spcBef>
                        <a:spcAft>
                          <a:spcPts val="0"/>
                        </a:spcAft>
                        <a:buNone/>
                      </a:pPr>
                      <a:r>
                        <a:rPr lang="en-US" sz="1400">
                          <a:solidFill>
                            <a:schemeClr val="accent1"/>
                          </a:solidFill>
                          <a:latin typeface="Arial"/>
                          <a:ea typeface="Arial"/>
                          <a:cs typeface="Arial"/>
                          <a:sym typeface="Arial"/>
                        </a:rPr>
                        <a:t>May </a:t>
                      </a:r>
                      <a:endParaRPr sz="1400">
                        <a:solidFill>
                          <a:schemeClr val="accent1"/>
                        </a:solidFill>
                      </a:endParaRPr>
                    </a:p>
                  </a:txBody>
                  <a:tcPr marT="45725" marB="45725" marR="91450" marL="91450" anchor="b">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19050">
                      <a:solidFill>
                        <a:srgbClr val="BFBFBF"/>
                      </a:solidFill>
                      <a:prstDash val="solid"/>
                      <a:round/>
                      <a:headEnd len="sm" w="sm" type="none"/>
                      <a:tailEnd len="sm" w="sm" type="none"/>
                    </a:lnB>
                  </a:tcPr>
                </a:tc>
                <a:tc>
                  <a:txBody>
                    <a:bodyPr/>
                    <a:lstStyle/>
                    <a:p>
                      <a:pPr indent="0" lvl="0" marL="0" marR="0" rtl="0" algn="ctr">
                        <a:spcBef>
                          <a:spcPts val="0"/>
                        </a:spcBef>
                        <a:spcAft>
                          <a:spcPts val="0"/>
                        </a:spcAft>
                        <a:buNone/>
                      </a:pPr>
                      <a:r>
                        <a:rPr lang="en-US" sz="1400">
                          <a:solidFill>
                            <a:schemeClr val="accent1"/>
                          </a:solidFill>
                          <a:latin typeface="Arial"/>
                          <a:ea typeface="Arial"/>
                          <a:cs typeface="Arial"/>
                          <a:sym typeface="Arial"/>
                        </a:rPr>
                        <a:t>Jun</a:t>
                      </a:r>
                      <a:endParaRPr sz="1400">
                        <a:solidFill>
                          <a:schemeClr val="accent1"/>
                        </a:solidFill>
                      </a:endParaRPr>
                    </a:p>
                  </a:txBody>
                  <a:tcPr marT="45725" marB="45725" marR="91450" marL="91450" anchor="b">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19050">
                      <a:solidFill>
                        <a:srgbClr val="BFBFBF"/>
                      </a:solidFill>
                      <a:prstDash val="solid"/>
                      <a:round/>
                      <a:headEnd len="sm" w="sm" type="none"/>
                      <a:tailEnd len="sm" w="sm" type="none"/>
                    </a:lnB>
                  </a:tcPr>
                </a:tc>
                <a:tc>
                  <a:txBody>
                    <a:bodyPr/>
                    <a:lstStyle/>
                    <a:p>
                      <a:pPr indent="0" lvl="0" marL="0" marR="0" rtl="0" algn="ctr">
                        <a:spcBef>
                          <a:spcPts val="0"/>
                        </a:spcBef>
                        <a:spcAft>
                          <a:spcPts val="0"/>
                        </a:spcAft>
                        <a:buNone/>
                      </a:pPr>
                      <a:r>
                        <a:rPr lang="en-US" sz="1400">
                          <a:solidFill>
                            <a:schemeClr val="accent1"/>
                          </a:solidFill>
                          <a:latin typeface="Arial"/>
                          <a:ea typeface="Arial"/>
                          <a:cs typeface="Arial"/>
                          <a:sym typeface="Arial"/>
                        </a:rPr>
                        <a:t>Jul</a:t>
                      </a:r>
                      <a:endParaRPr sz="1400">
                        <a:solidFill>
                          <a:schemeClr val="accent1"/>
                        </a:solidFill>
                      </a:endParaRPr>
                    </a:p>
                  </a:txBody>
                  <a:tcPr marT="45725" marB="45725" marR="91450" marL="91450" anchor="b">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19050">
                      <a:solidFill>
                        <a:srgbClr val="BFBFBF"/>
                      </a:solidFill>
                      <a:prstDash val="solid"/>
                      <a:round/>
                      <a:headEnd len="sm" w="sm" type="none"/>
                      <a:tailEnd len="sm" w="sm" type="none"/>
                    </a:lnB>
                  </a:tcPr>
                </a:tc>
                <a:tc>
                  <a:txBody>
                    <a:bodyPr/>
                    <a:lstStyle/>
                    <a:p>
                      <a:pPr indent="0" lvl="0" marL="0" marR="0" rtl="0" algn="ctr">
                        <a:spcBef>
                          <a:spcPts val="0"/>
                        </a:spcBef>
                        <a:spcAft>
                          <a:spcPts val="0"/>
                        </a:spcAft>
                        <a:buNone/>
                      </a:pPr>
                      <a:r>
                        <a:rPr lang="en-US" sz="1400">
                          <a:solidFill>
                            <a:schemeClr val="accent1"/>
                          </a:solidFill>
                          <a:latin typeface="Arial"/>
                          <a:ea typeface="Arial"/>
                          <a:cs typeface="Arial"/>
                          <a:sym typeface="Arial"/>
                        </a:rPr>
                        <a:t>Aug</a:t>
                      </a:r>
                      <a:endParaRPr sz="1400">
                        <a:solidFill>
                          <a:schemeClr val="accent1"/>
                        </a:solidFill>
                      </a:endParaRPr>
                    </a:p>
                  </a:txBody>
                  <a:tcPr marT="45725" marB="45725" marR="91450" marL="91450" anchor="b">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19050">
                      <a:solidFill>
                        <a:srgbClr val="BFBFBF"/>
                      </a:solidFill>
                      <a:prstDash val="solid"/>
                      <a:round/>
                      <a:headEnd len="sm" w="sm" type="none"/>
                      <a:tailEnd len="sm" w="sm" type="none"/>
                    </a:lnB>
                  </a:tcPr>
                </a:tc>
                <a:tc>
                  <a:txBody>
                    <a:bodyPr/>
                    <a:lstStyle/>
                    <a:p>
                      <a:pPr indent="0" lvl="0" marL="0" marR="0" rtl="0" algn="ctr">
                        <a:spcBef>
                          <a:spcPts val="0"/>
                        </a:spcBef>
                        <a:spcAft>
                          <a:spcPts val="0"/>
                        </a:spcAft>
                        <a:buNone/>
                      </a:pPr>
                      <a:r>
                        <a:rPr lang="en-US" sz="1400">
                          <a:solidFill>
                            <a:schemeClr val="accent1"/>
                          </a:solidFill>
                          <a:latin typeface="Arial"/>
                          <a:ea typeface="Arial"/>
                          <a:cs typeface="Arial"/>
                          <a:sym typeface="Arial"/>
                        </a:rPr>
                        <a:t>Sep</a:t>
                      </a:r>
                      <a:endParaRPr sz="1400">
                        <a:solidFill>
                          <a:schemeClr val="accent1"/>
                        </a:solidFill>
                      </a:endParaRPr>
                    </a:p>
                  </a:txBody>
                  <a:tcPr marT="45725" marB="45725" marR="91450" marL="91450" anchor="b">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19050">
                      <a:solidFill>
                        <a:srgbClr val="BFBFBF"/>
                      </a:solidFill>
                      <a:prstDash val="solid"/>
                      <a:round/>
                      <a:headEnd len="sm" w="sm" type="none"/>
                      <a:tailEnd len="sm" w="sm" type="none"/>
                    </a:lnB>
                  </a:tcPr>
                </a:tc>
                <a:tc>
                  <a:txBody>
                    <a:bodyPr/>
                    <a:lstStyle/>
                    <a:p>
                      <a:pPr indent="0" lvl="0" marL="0" marR="0" rtl="0" algn="ctr">
                        <a:spcBef>
                          <a:spcPts val="0"/>
                        </a:spcBef>
                        <a:spcAft>
                          <a:spcPts val="0"/>
                        </a:spcAft>
                        <a:buNone/>
                      </a:pPr>
                      <a:r>
                        <a:rPr lang="en-US" sz="1400">
                          <a:solidFill>
                            <a:schemeClr val="accent1"/>
                          </a:solidFill>
                          <a:latin typeface="Arial"/>
                          <a:ea typeface="Arial"/>
                          <a:cs typeface="Arial"/>
                          <a:sym typeface="Arial"/>
                        </a:rPr>
                        <a:t>Oct</a:t>
                      </a:r>
                      <a:endParaRPr sz="1400">
                        <a:solidFill>
                          <a:schemeClr val="accent1"/>
                        </a:solidFill>
                      </a:endParaRPr>
                    </a:p>
                  </a:txBody>
                  <a:tcPr marT="45725" marB="45725" marR="91450" marL="91450" anchor="b">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19050">
                      <a:solidFill>
                        <a:srgbClr val="BFBFBF"/>
                      </a:solidFill>
                      <a:prstDash val="solid"/>
                      <a:round/>
                      <a:headEnd len="sm" w="sm" type="none"/>
                      <a:tailEnd len="sm" w="sm" type="none"/>
                    </a:lnB>
                  </a:tcPr>
                </a:tc>
                <a:tc>
                  <a:txBody>
                    <a:bodyPr/>
                    <a:lstStyle/>
                    <a:p>
                      <a:pPr indent="0" lvl="0" marL="0" marR="0" rtl="0" algn="ctr">
                        <a:spcBef>
                          <a:spcPts val="0"/>
                        </a:spcBef>
                        <a:spcAft>
                          <a:spcPts val="0"/>
                        </a:spcAft>
                        <a:buNone/>
                      </a:pPr>
                      <a:r>
                        <a:rPr lang="en-US" sz="1400">
                          <a:solidFill>
                            <a:schemeClr val="accent1"/>
                          </a:solidFill>
                          <a:latin typeface="Arial"/>
                          <a:ea typeface="Arial"/>
                          <a:cs typeface="Arial"/>
                          <a:sym typeface="Arial"/>
                        </a:rPr>
                        <a:t>Nov</a:t>
                      </a:r>
                      <a:endParaRPr sz="1400">
                        <a:solidFill>
                          <a:schemeClr val="accent1"/>
                        </a:solidFill>
                      </a:endParaRPr>
                    </a:p>
                  </a:txBody>
                  <a:tcPr marT="45725" marB="45725" marR="91450" marL="91450" anchor="b">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19050">
                      <a:solidFill>
                        <a:srgbClr val="BFBFBF"/>
                      </a:solidFill>
                      <a:prstDash val="solid"/>
                      <a:round/>
                      <a:headEnd len="sm" w="sm" type="none"/>
                      <a:tailEnd len="sm" w="sm" type="none"/>
                    </a:lnB>
                  </a:tcPr>
                </a:tc>
                <a:tc>
                  <a:txBody>
                    <a:bodyPr/>
                    <a:lstStyle/>
                    <a:p>
                      <a:pPr indent="0" lvl="0" marL="0" marR="0" rtl="0" algn="ctr">
                        <a:spcBef>
                          <a:spcPts val="0"/>
                        </a:spcBef>
                        <a:spcAft>
                          <a:spcPts val="0"/>
                        </a:spcAft>
                        <a:buNone/>
                      </a:pPr>
                      <a:r>
                        <a:rPr lang="en-US" sz="1400">
                          <a:solidFill>
                            <a:schemeClr val="accent1"/>
                          </a:solidFill>
                          <a:latin typeface="Arial"/>
                          <a:ea typeface="Arial"/>
                          <a:cs typeface="Arial"/>
                          <a:sym typeface="Arial"/>
                        </a:rPr>
                        <a:t>Dec</a:t>
                      </a:r>
                      <a:endParaRPr sz="1400">
                        <a:solidFill>
                          <a:schemeClr val="accent1"/>
                        </a:solidFill>
                      </a:endParaRPr>
                    </a:p>
                  </a:txBody>
                  <a:tcPr marT="45725" marB="45725" marR="91450" marL="91450" anchor="b">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19050">
                      <a:solidFill>
                        <a:srgbClr val="BFBFBF"/>
                      </a:solidFill>
                      <a:prstDash val="solid"/>
                      <a:round/>
                      <a:headEnd len="sm" w="sm" type="none"/>
                      <a:tailEnd len="sm" w="sm" type="none"/>
                    </a:lnB>
                  </a:tcPr>
                </a:tc>
              </a:tr>
              <a:tr h="365750">
                <a:tc>
                  <a:txBody>
                    <a:bodyPr/>
                    <a:lstStyle/>
                    <a:p>
                      <a:pPr indent="0" lvl="0" marL="0" marR="0" rtl="0" algn="l">
                        <a:spcBef>
                          <a:spcPts val="0"/>
                        </a:spcBef>
                        <a:spcAft>
                          <a:spcPts val="0"/>
                        </a:spcAft>
                        <a:buNone/>
                      </a:pPr>
                      <a:r>
                        <a:rPr b="1" lang="en-US" sz="1100">
                          <a:solidFill>
                            <a:schemeClr val="dk1"/>
                          </a:solidFill>
                          <a:latin typeface="Arial"/>
                          <a:ea typeface="Arial"/>
                          <a:cs typeface="Arial"/>
                          <a:sym typeface="Arial"/>
                        </a:rPr>
                        <a:t>1. Activity</a:t>
                      </a:r>
                      <a:endParaRPr b="1" sz="1100">
                        <a:solidFill>
                          <a:schemeClr val="dk1"/>
                        </a:solidFill>
                        <a:latin typeface="Arial"/>
                        <a:ea typeface="Arial"/>
                        <a:cs typeface="Arial"/>
                        <a:sym typeface="Arial"/>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BFBFBF"/>
                      </a:solidFill>
                      <a:prstDash val="dot"/>
                      <a:round/>
                      <a:headEnd len="sm" w="sm" type="none"/>
                      <a:tailEnd len="sm" w="sm" type="none"/>
                    </a:lnT>
                    <a:lnB cap="flat" cmpd="sng" w="9525">
                      <a:solidFill>
                        <a:srgbClr val="BFBFBF"/>
                      </a:solidFill>
                      <a:prstDash val="dot"/>
                      <a:round/>
                      <a:headEnd len="sm" w="sm" type="none"/>
                      <a:tailEnd len="sm" w="sm" type="none"/>
                    </a:lnB>
                  </a:tcPr>
                </a:tc>
                <a:tc>
                  <a:txBody>
                    <a:bodyPr/>
                    <a:lstStyle/>
                    <a:p>
                      <a:pPr indent="0" lvl="0" marL="0" marR="0" rtl="0" algn="l">
                        <a:spcBef>
                          <a:spcPts val="0"/>
                        </a:spcBef>
                        <a:spcAft>
                          <a:spcPts val="0"/>
                        </a:spcAft>
                        <a:buNone/>
                      </a:pPr>
                      <a:r>
                        <a:t/>
                      </a:r>
                      <a:endParaRPr sz="1800">
                        <a:solidFill>
                          <a:srgbClr val="BEF2D8"/>
                        </a:solidFill>
                        <a:latin typeface="Arial"/>
                        <a:ea typeface="Arial"/>
                        <a:cs typeface="Arial"/>
                        <a:sym typeface="Arial"/>
                      </a:endParaRPr>
                    </a:p>
                  </a:txBody>
                  <a:tcPr marT="45725" marB="45725" marR="91450" marL="91450">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9050">
                      <a:solidFill>
                        <a:srgbClr val="BFBFBF"/>
                      </a:solidFill>
                      <a:prstDash val="solid"/>
                      <a:round/>
                      <a:headEnd len="sm" w="sm" type="none"/>
                      <a:tailEnd len="sm" w="sm" type="none"/>
                    </a:lnT>
                    <a:lnB cap="flat" cmpd="sng" w="9525">
                      <a:solidFill>
                        <a:srgbClr val="BFBFBF"/>
                      </a:solidFill>
                      <a:prstDash val="dot"/>
                      <a:round/>
                      <a:headEnd len="sm" w="sm" type="none"/>
                      <a:tailEnd len="sm" w="sm" type="none"/>
                    </a:lnB>
                  </a:tcPr>
                </a:tc>
                <a:tc>
                  <a:txBody>
                    <a:bodyPr/>
                    <a:lstStyle/>
                    <a:p>
                      <a:pPr indent="0" lvl="0" marL="0" marR="0" rtl="0" algn="l">
                        <a:spcBef>
                          <a:spcPts val="0"/>
                        </a:spcBef>
                        <a:spcAft>
                          <a:spcPts val="0"/>
                        </a:spcAft>
                        <a:buNone/>
                      </a:pPr>
                      <a:r>
                        <a:t/>
                      </a:r>
                      <a:endParaRPr sz="1800">
                        <a:latin typeface="Arial"/>
                        <a:ea typeface="Arial"/>
                        <a:cs typeface="Arial"/>
                        <a:sym typeface="Arial"/>
                      </a:endParaRPr>
                    </a:p>
                  </a:txBody>
                  <a:tcPr marT="45725" marB="45725" marR="91450" marL="91450">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9050">
                      <a:solidFill>
                        <a:srgbClr val="BFBFBF"/>
                      </a:solidFill>
                      <a:prstDash val="solid"/>
                      <a:round/>
                      <a:headEnd len="sm" w="sm" type="none"/>
                      <a:tailEnd len="sm" w="sm" type="none"/>
                    </a:lnT>
                    <a:lnB cap="flat" cmpd="sng" w="9525">
                      <a:solidFill>
                        <a:srgbClr val="BFBFBF"/>
                      </a:solidFill>
                      <a:prstDash val="dot"/>
                      <a:round/>
                      <a:headEnd len="sm" w="sm" type="none"/>
                      <a:tailEnd len="sm" w="sm" type="none"/>
                    </a:lnB>
                  </a:tcPr>
                </a:tc>
                <a:tc>
                  <a:txBody>
                    <a:bodyPr/>
                    <a:lstStyle/>
                    <a:p>
                      <a:pPr indent="0" lvl="0" marL="0" marR="0" rtl="0" algn="l">
                        <a:spcBef>
                          <a:spcPts val="0"/>
                        </a:spcBef>
                        <a:spcAft>
                          <a:spcPts val="0"/>
                        </a:spcAft>
                        <a:buNone/>
                      </a:pPr>
                      <a:r>
                        <a:t/>
                      </a:r>
                      <a:endParaRPr sz="1800">
                        <a:latin typeface="Arial"/>
                        <a:ea typeface="Arial"/>
                        <a:cs typeface="Arial"/>
                        <a:sym typeface="Arial"/>
                      </a:endParaRPr>
                    </a:p>
                  </a:txBody>
                  <a:tcPr marT="45725" marB="45725" marR="91450" marL="91450">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9050">
                      <a:solidFill>
                        <a:srgbClr val="BFBFBF"/>
                      </a:solidFill>
                      <a:prstDash val="solid"/>
                      <a:round/>
                      <a:headEnd len="sm" w="sm" type="none"/>
                      <a:tailEnd len="sm" w="sm" type="none"/>
                    </a:lnT>
                    <a:lnB cap="flat" cmpd="sng" w="9525">
                      <a:solidFill>
                        <a:srgbClr val="BFBFBF"/>
                      </a:solidFill>
                      <a:prstDash val="dot"/>
                      <a:round/>
                      <a:headEnd len="sm" w="sm" type="none"/>
                      <a:tailEnd len="sm" w="sm" type="none"/>
                    </a:lnB>
                  </a:tcPr>
                </a:tc>
                <a:tc>
                  <a:txBody>
                    <a:bodyPr/>
                    <a:lstStyle/>
                    <a:p>
                      <a:pPr indent="0" lvl="0" marL="0" marR="0" rtl="0" algn="l">
                        <a:spcBef>
                          <a:spcPts val="0"/>
                        </a:spcBef>
                        <a:spcAft>
                          <a:spcPts val="0"/>
                        </a:spcAft>
                        <a:buNone/>
                      </a:pPr>
                      <a:r>
                        <a:t/>
                      </a:r>
                      <a:endParaRPr sz="1800">
                        <a:latin typeface="Arial"/>
                        <a:ea typeface="Arial"/>
                        <a:cs typeface="Arial"/>
                        <a:sym typeface="Arial"/>
                      </a:endParaRPr>
                    </a:p>
                  </a:txBody>
                  <a:tcPr marT="45725" marB="45725" marR="91450" marL="91450">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9050">
                      <a:solidFill>
                        <a:srgbClr val="BFBFBF"/>
                      </a:solidFill>
                      <a:prstDash val="solid"/>
                      <a:round/>
                      <a:headEnd len="sm" w="sm" type="none"/>
                      <a:tailEnd len="sm" w="sm" type="none"/>
                    </a:lnT>
                    <a:lnB cap="flat" cmpd="sng" w="9525">
                      <a:solidFill>
                        <a:srgbClr val="BFBFBF"/>
                      </a:solidFill>
                      <a:prstDash val="dot"/>
                      <a:round/>
                      <a:headEnd len="sm" w="sm" type="none"/>
                      <a:tailEnd len="sm" w="sm" type="none"/>
                    </a:lnB>
                  </a:tcPr>
                </a:tc>
                <a:tc>
                  <a:txBody>
                    <a:bodyPr/>
                    <a:lstStyle/>
                    <a:p>
                      <a:pPr indent="0" lvl="0" marL="0" marR="0" rtl="0" algn="l">
                        <a:spcBef>
                          <a:spcPts val="0"/>
                        </a:spcBef>
                        <a:spcAft>
                          <a:spcPts val="0"/>
                        </a:spcAft>
                        <a:buNone/>
                      </a:pPr>
                      <a:r>
                        <a:t/>
                      </a:r>
                      <a:endParaRPr sz="1800">
                        <a:latin typeface="Arial"/>
                        <a:ea typeface="Arial"/>
                        <a:cs typeface="Arial"/>
                        <a:sym typeface="Arial"/>
                      </a:endParaRPr>
                    </a:p>
                  </a:txBody>
                  <a:tcPr marT="45725" marB="45725" marR="91450" marL="91450">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9050">
                      <a:solidFill>
                        <a:srgbClr val="BFBFBF"/>
                      </a:solidFill>
                      <a:prstDash val="solid"/>
                      <a:round/>
                      <a:headEnd len="sm" w="sm" type="none"/>
                      <a:tailEnd len="sm" w="sm" type="none"/>
                    </a:lnT>
                    <a:lnB cap="flat" cmpd="sng" w="9525">
                      <a:solidFill>
                        <a:srgbClr val="BFBFBF"/>
                      </a:solidFill>
                      <a:prstDash val="dot"/>
                      <a:round/>
                      <a:headEnd len="sm" w="sm" type="none"/>
                      <a:tailEnd len="sm" w="sm" type="none"/>
                    </a:lnB>
                  </a:tcPr>
                </a:tc>
                <a:tc>
                  <a:txBody>
                    <a:bodyPr/>
                    <a:lstStyle/>
                    <a:p>
                      <a:pPr indent="0" lvl="0" marL="0" marR="0" rtl="0" algn="l">
                        <a:spcBef>
                          <a:spcPts val="0"/>
                        </a:spcBef>
                        <a:spcAft>
                          <a:spcPts val="0"/>
                        </a:spcAft>
                        <a:buNone/>
                      </a:pPr>
                      <a:r>
                        <a:t/>
                      </a:r>
                      <a:endParaRPr sz="1800">
                        <a:latin typeface="Arial"/>
                        <a:ea typeface="Arial"/>
                        <a:cs typeface="Arial"/>
                        <a:sym typeface="Arial"/>
                      </a:endParaRPr>
                    </a:p>
                  </a:txBody>
                  <a:tcPr marT="45725" marB="45725" marR="91450" marL="91450">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9050">
                      <a:solidFill>
                        <a:srgbClr val="BFBFBF"/>
                      </a:solidFill>
                      <a:prstDash val="solid"/>
                      <a:round/>
                      <a:headEnd len="sm" w="sm" type="none"/>
                      <a:tailEnd len="sm" w="sm" type="none"/>
                    </a:lnT>
                    <a:lnB cap="flat" cmpd="sng" w="9525">
                      <a:solidFill>
                        <a:srgbClr val="BFBFBF"/>
                      </a:solidFill>
                      <a:prstDash val="dot"/>
                      <a:round/>
                      <a:headEnd len="sm" w="sm" type="none"/>
                      <a:tailEnd len="sm" w="sm" type="none"/>
                    </a:lnB>
                  </a:tcPr>
                </a:tc>
                <a:tc>
                  <a:txBody>
                    <a:bodyPr/>
                    <a:lstStyle/>
                    <a:p>
                      <a:pPr indent="0" lvl="0" marL="0" marR="0" rtl="0" algn="l">
                        <a:spcBef>
                          <a:spcPts val="0"/>
                        </a:spcBef>
                        <a:spcAft>
                          <a:spcPts val="0"/>
                        </a:spcAft>
                        <a:buNone/>
                      </a:pPr>
                      <a:r>
                        <a:t/>
                      </a:r>
                      <a:endParaRPr sz="1800">
                        <a:latin typeface="Arial"/>
                        <a:ea typeface="Arial"/>
                        <a:cs typeface="Arial"/>
                        <a:sym typeface="Arial"/>
                      </a:endParaRPr>
                    </a:p>
                  </a:txBody>
                  <a:tcPr marT="45725" marB="45725" marR="91450" marL="91450">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9050">
                      <a:solidFill>
                        <a:srgbClr val="BFBFBF"/>
                      </a:solidFill>
                      <a:prstDash val="solid"/>
                      <a:round/>
                      <a:headEnd len="sm" w="sm" type="none"/>
                      <a:tailEnd len="sm" w="sm" type="none"/>
                    </a:lnT>
                    <a:lnB cap="flat" cmpd="sng" w="9525">
                      <a:solidFill>
                        <a:srgbClr val="BFBFBF"/>
                      </a:solidFill>
                      <a:prstDash val="dot"/>
                      <a:round/>
                      <a:headEnd len="sm" w="sm" type="none"/>
                      <a:tailEnd len="sm" w="sm" type="none"/>
                    </a:lnB>
                  </a:tcPr>
                </a:tc>
                <a:tc>
                  <a:txBody>
                    <a:bodyPr/>
                    <a:lstStyle/>
                    <a:p>
                      <a:pPr indent="0" lvl="0" marL="0" marR="0" rtl="0" algn="l">
                        <a:spcBef>
                          <a:spcPts val="0"/>
                        </a:spcBef>
                        <a:spcAft>
                          <a:spcPts val="0"/>
                        </a:spcAft>
                        <a:buNone/>
                      </a:pPr>
                      <a:r>
                        <a:t/>
                      </a:r>
                      <a:endParaRPr sz="1800">
                        <a:latin typeface="Arial"/>
                        <a:ea typeface="Arial"/>
                        <a:cs typeface="Arial"/>
                        <a:sym typeface="Arial"/>
                      </a:endParaRPr>
                    </a:p>
                  </a:txBody>
                  <a:tcPr marT="45725" marB="45725" marR="91450" marL="91450">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9050">
                      <a:solidFill>
                        <a:srgbClr val="BFBFBF"/>
                      </a:solidFill>
                      <a:prstDash val="solid"/>
                      <a:round/>
                      <a:headEnd len="sm" w="sm" type="none"/>
                      <a:tailEnd len="sm" w="sm" type="none"/>
                    </a:lnT>
                    <a:lnB cap="flat" cmpd="sng" w="9525">
                      <a:solidFill>
                        <a:srgbClr val="BFBFBF"/>
                      </a:solidFill>
                      <a:prstDash val="dot"/>
                      <a:round/>
                      <a:headEnd len="sm" w="sm" type="none"/>
                      <a:tailEnd len="sm" w="sm" type="none"/>
                    </a:lnB>
                  </a:tcPr>
                </a:tc>
                <a:tc>
                  <a:txBody>
                    <a:bodyPr/>
                    <a:lstStyle/>
                    <a:p>
                      <a:pPr indent="0" lvl="0" marL="0" marR="0" rtl="0" algn="l">
                        <a:spcBef>
                          <a:spcPts val="0"/>
                        </a:spcBef>
                        <a:spcAft>
                          <a:spcPts val="0"/>
                        </a:spcAft>
                        <a:buNone/>
                      </a:pPr>
                      <a:r>
                        <a:t/>
                      </a:r>
                      <a:endParaRPr sz="1800">
                        <a:latin typeface="Arial"/>
                        <a:ea typeface="Arial"/>
                        <a:cs typeface="Arial"/>
                        <a:sym typeface="Arial"/>
                      </a:endParaRPr>
                    </a:p>
                  </a:txBody>
                  <a:tcPr marT="45725" marB="45725" marR="91450" marL="91450">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9050">
                      <a:solidFill>
                        <a:srgbClr val="BFBFBF"/>
                      </a:solidFill>
                      <a:prstDash val="solid"/>
                      <a:round/>
                      <a:headEnd len="sm" w="sm" type="none"/>
                      <a:tailEnd len="sm" w="sm" type="none"/>
                    </a:lnT>
                    <a:lnB cap="flat" cmpd="sng" w="9525">
                      <a:solidFill>
                        <a:srgbClr val="BFBFBF"/>
                      </a:solidFill>
                      <a:prstDash val="dot"/>
                      <a:round/>
                      <a:headEnd len="sm" w="sm" type="none"/>
                      <a:tailEnd len="sm" w="sm" type="none"/>
                    </a:lnB>
                  </a:tcPr>
                </a:tc>
                <a:tc>
                  <a:txBody>
                    <a:bodyPr/>
                    <a:lstStyle/>
                    <a:p>
                      <a:pPr indent="0" lvl="0" marL="0" marR="0" rtl="0" algn="l">
                        <a:spcBef>
                          <a:spcPts val="0"/>
                        </a:spcBef>
                        <a:spcAft>
                          <a:spcPts val="0"/>
                        </a:spcAft>
                        <a:buNone/>
                      </a:pPr>
                      <a:r>
                        <a:t/>
                      </a:r>
                      <a:endParaRPr sz="1800">
                        <a:latin typeface="Arial"/>
                        <a:ea typeface="Arial"/>
                        <a:cs typeface="Arial"/>
                        <a:sym typeface="Arial"/>
                      </a:endParaRPr>
                    </a:p>
                  </a:txBody>
                  <a:tcPr marT="45725" marB="45725" marR="91450" marL="91450">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9050">
                      <a:solidFill>
                        <a:srgbClr val="BFBFBF"/>
                      </a:solidFill>
                      <a:prstDash val="solid"/>
                      <a:round/>
                      <a:headEnd len="sm" w="sm" type="none"/>
                      <a:tailEnd len="sm" w="sm" type="none"/>
                    </a:lnT>
                    <a:lnB cap="flat" cmpd="sng" w="9525">
                      <a:solidFill>
                        <a:srgbClr val="BFBFBF"/>
                      </a:solidFill>
                      <a:prstDash val="dot"/>
                      <a:round/>
                      <a:headEnd len="sm" w="sm" type="none"/>
                      <a:tailEnd len="sm" w="sm" type="none"/>
                    </a:lnB>
                  </a:tcPr>
                </a:tc>
                <a:tc>
                  <a:txBody>
                    <a:bodyPr/>
                    <a:lstStyle/>
                    <a:p>
                      <a:pPr indent="0" lvl="0" marL="0" marR="0" rtl="0" algn="l">
                        <a:spcBef>
                          <a:spcPts val="0"/>
                        </a:spcBef>
                        <a:spcAft>
                          <a:spcPts val="0"/>
                        </a:spcAft>
                        <a:buNone/>
                      </a:pPr>
                      <a:r>
                        <a:t/>
                      </a:r>
                      <a:endParaRPr sz="1800">
                        <a:latin typeface="Arial"/>
                        <a:ea typeface="Arial"/>
                        <a:cs typeface="Arial"/>
                        <a:sym typeface="Arial"/>
                      </a:endParaRPr>
                    </a:p>
                  </a:txBody>
                  <a:tcPr marT="45725" marB="45725" marR="91450" marL="91450">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9050">
                      <a:solidFill>
                        <a:srgbClr val="BFBFBF"/>
                      </a:solidFill>
                      <a:prstDash val="solid"/>
                      <a:round/>
                      <a:headEnd len="sm" w="sm" type="none"/>
                      <a:tailEnd len="sm" w="sm" type="none"/>
                    </a:lnT>
                    <a:lnB cap="flat" cmpd="sng" w="9525">
                      <a:solidFill>
                        <a:srgbClr val="BFBFBF"/>
                      </a:solidFill>
                      <a:prstDash val="dot"/>
                      <a:round/>
                      <a:headEnd len="sm" w="sm" type="none"/>
                      <a:tailEnd len="sm" w="sm" type="none"/>
                    </a:lnB>
                  </a:tcPr>
                </a:tc>
                <a:tc>
                  <a:txBody>
                    <a:bodyPr/>
                    <a:lstStyle/>
                    <a:p>
                      <a:pPr indent="0" lvl="0" marL="0" marR="0" rtl="0" algn="l">
                        <a:spcBef>
                          <a:spcPts val="0"/>
                        </a:spcBef>
                        <a:spcAft>
                          <a:spcPts val="0"/>
                        </a:spcAft>
                        <a:buNone/>
                      </a:pPr>
                      <a:r>
                        <a:t/>
                      </a:r>
                      <a:endParaRPr sz="1800">
                        <a:latin typeface="Arial"/>
                        <a:ea typeface="Arial"/>
                        <a:cs typeface="Arial"/>
                        <a:sym typeface="Arial"/>
                      </a:endParaRPr>
                    </a:p>
                  </a:txBody>
                  <a:tcPr marT="45725" marB="45725" marR="91450" marL="91450">
                    <a:lnL cap="flat" cmpd="sng" w="9525">
                      <a:solidFill>
                        <a:srgbClr val="000000">
                          <a:alpha val="0"/>
                        </a:srgbClr>
                      </a:solidFill>
                      <a:prstDash val="solid"/>
                      <a:round/>
                      <a:headEnd len="sm" w="sm" type="none"/>
                      <a:tailEnd len="sm" w="sm" type="none"/>
                    </a:lnL>
                    <a:lnR cap="flat" cmpd="sng" w="9525">
                      <a:solidFill>
                        <a:schemeClr val="dk1"/>
                      </a:solidFill>
                      <a:prstDash val="solid"/>
                      <a:round/>
                      <a:headEnd len="sm" w="sm" type="none"/>
                      <a:tailEnd len="sm" w="sm" type="none"/>
                    </a:lnR>
                    <a:lnT cap="flat" cmpd="sng" w="19050">
                      <a:solidFill>
                        <a:srgbClr val="BFBFBF"/>
                      </a:solidFill>
                      <a:prstDash val="solid"/>
                      <a:round/>
                      <a:headEnd len="sm" w="sm" type="none"/>
                      <a:tailEnd len="sm" w="sm" type="none"/>
                    </a:lnT>
                    <a:lnB cap="flat" cmpd="sng" w="9525">
                      <a:solidFill>
                        <a:srgbClr val="BFBFBF"/>
                      </a:solidFill>
                      <a:prstDash val="dot"/>
                      <a:round/>
                      <a:headEnd len="sm" w="sm" type="none"/>
                      <a:tailEnd len="sm" w="sm" type="none"/>
                    </a:lnB>
                  </a:tcPr>
                </a:tc>
              </a:tr>
              <a:tr h="365750">
                <a:tc>
                  <a:txBody>
                    <a:bodyPr/>
                    <a:lstStyle/>
                    <a:p>
                      <a:pPr indent="0" lvl="0" marL="0" marR="0" rtl="0" algn="l">
                        <a:lnSpc>
                          <a:spcPct val="100000"/>
                        </a:lnSpc>
                        <a:spcBef>
                          <a:spcPts val="0"/>
                        </a:spcBef>
                        <a:spcAft>
                          <a:spcPts val="0"/>
                        </a:spcAft>
                        <a:buClr>
                          <a:schemeClr val="dk1"/>
                        </a:buClr>
                        <a:buSzPts val="1100"/>
                        <a:buFont typeface="Arial"/>
                        <a:buNone/>
                      </a:pPr>
                      <a:r>
                        <a:rPr b="1" i="0" lang="en-US" sz="1100" u="none" cap="none" strike="noStrike">
                          <a:solidFill>
                            <a:schemeClr val="dk1"/>
                          </a:solidFill>
                          <a:latin typeface="Arial"/>
                          <a:ea typeface="Arial"/>
                          <a:cs typeface="Arial"/>
                          <a:sym typeface="Arial"/>
                        </a:rPr>
                        <a:t>1. Activity</a:t>
                      </a:r>
                      <a:endParaRPr b="1" i="0" sz="1100" u="none" cap="none" strike="noStrike">
                        <a:solidFill>
                          <a:schemeClr val="dk1"/>
                        </a:solidFill>
                        <a:latin typeface="Arial"/>
                        <a:ea typeface="Arial"/>
                        <a:cs typeface="Arial"/>
                        <a:sym typeface="Arial"/>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BFBFBF"/>
                      </a:solidFill>
                      <a:prstDash val="dot"/>
                      <a:round/>
                      <a:headEnd len="sm" w="sm" type="none"/>
                      <a:tailEnd len="sm" w="sm" type="none"/>
                    </a:lnT>
                    <a:lnB cap="flat" cmpd="sng" w="9525">
                      <a:solidFill>
                        <a:srgbClr val="BFBFBF"/>
                      </a:solidFill>
                      <a:prstDash val="dot"/>
                      <a:round/>
                      <a:headEnd len="sm" w="sm" type="none"/>
                      <a:tailEnd len="sm" w="sm" type="none"/>
                    </a:lnB>
                  </a:tcPr>
                </a:tc>
                <a:tc>
                  <a:txBody>
                    <a:bodyPr/>
                    <a:lstStyle/>
                    <a:p>
                      <a:pPr indent="0" lvl="0" marL="0" marR="0" rtl="0" algn="l">
                        <a:spcBef>
                          <a:spcPts val="0"/>
                        </a:spcBef>
                        <a:spcAft>
                          <a:spcPts val="0"/>
                        </a:spcAft>
                        <a:buNone/>
                      </a:pPr>
                      <a:r>
                        <a:t/>
                      </a:r>
                      <a:endParaRPr sz="1800">
                        <a:solidFill>
                          <a:srgbClr val="BEF2D8"/>
                        </a:solidFill>
                        <a:latin typeface="Arial"/>
                        <a:ea typeface="Arial"/>
                        <a:cs typeface="Arial"/>
                        <a:sym typeface="Arial"/>
                      </a:endParaRPr>
                    </a:p>
                  </a:txBody>
                  <a:tcPr marT="45725" marB="45725" marR="91450" marL="91450">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BFBFBF"/>
                      </a:solidFill>
                      <a:prstDash val="dot"/>
                      <a:round/>
                      <a:headEnd len="sm" w="sm" type="none"/>
                      <a:tailEnd len="sm" w="sm" type="none"/>
                    </a:lnT>
                    <a:lnB cap="flat" cmpd="sng" w="9525">
                      <a:solidFill>
                        <a:srgbClr val="BFBFBF"/>
                      </a:solidFill>
                      <a:prstDash val="dot"/>
                      <a:round/>
                      <a:headEnd len="sm" w="sm" type="none"/>
                      <a:tailEnd len="sm" w="sm" type="none"/>
                    </a:lnB>
                  </a:tcPr>
                </a:tc>
                <a:tc>
                  <a:txBody>
                    <a:bodyPr/>
                    <a:lstStyle/>
                    <a:p>
                      <a:pPr indent="0" lvl="0" marL="0" marR="0" rtl="0" algn="l">
                        <a:spcBef>
                          <a:spcPts val="0"/>
                        </a:spcBef>
                        <a:spcAft>
                          <a:spcPts val="0"/>
                        </a:spcAft>
                        <a:buNone/>
                      </a:pPr>
                      <a:r>
                        <a:t/>
                      </a:r>
                      <a:endParaRPr sz="1800">
                        <a:latin typeface="Arial"/>
                        <a:ea typeface="Arial"/>
                        <a:cs typeface="Arial"/>
                        <a:sym typeface="Arial"/>
                      </a:endParaRPr>
                    </a:p>
                  </a:txBody>
                  <a:tcPr marT="45725" marB="45725" marR="91450" marL="91450">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BFBFBF"/>
                      </a:solidFill>
                      <a:prstDash val="dot"/>
                      <a:round/>
                      <a:headEnd len="sm" w="sm" type="none"/>
                      <a:tailEnd len="sm" w="sm" type="none"/>
                    </a:lnT>
                    <a:lnB cap="flat" cmpd="sng" w="9525">
                      <a:solidFill>
                        <a:srgbClr val="BFBFBF"/>
                      </a:solidFill>
                      <a:prstDash val="dot"/>
                      <a:round/>
                      <a:headEnd len="sm" w="sm" type="none"/>
                      <a:tailEnd len="sm" w="sm" type="none"/>
                    </a:lnB>
                  </a:tcPr>
                </a:tc>
                <a:tc>
                  <a:txBody>
                    <a:bodyPr/>
                    <a:lstStyle/>
                    <a:p>
                      <a:pPr indent="0" lvl="0" marL="0" marR="0" rtl="0" algn="l">
                        <a:spcBef>
                          <a:spcPts val="0"/>
                        </a:spcBef>
                        <a:spcAft>
                          <a:spcPts val="0"/>
                        </a:spcAft>
                        <a:buNone/>
                      </a:pPr>
                      <a:r>
                        <a:t/>
                      </a:r>
                      <a:endParaRPr sz="1800">
                        <a:latin typeface="Arial"/>
                        <a:ea typeface="Arial"/>
                        <a:cs typeface="Arial"/>
                        <a:sym typeface="Arial"/>
                      </a:endParaRPr>
                    </a:p>
                  </a:txBody>
                  <a:tcPr marT="45725" marB="45725" marR="91450" marL="91450">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BFBFBF"/>
                      </a:solidFill>
                      <a:prstDash val="dot"/>
                      <a:round/>
                      <a:headEnd len="sm" w="sm" type="none"/>
                      <a:tailEnd len="sm" w="sm" type="none"/>
                    </a:lnT>
                    <a:lnB cap="flat" cmpd="sng" w="9525">
                      <a:solidFill>
                        <a:srgbClr val="BFBFBF"/>
                      </a:solidFill>
                      <a:prstDash val="dot"/>
                      <a:round/>
                      <a:headEnd len="sm" w="sm" type="none"/>
                      <a:tailEnd len="sm" w="sm" type="none"/>
                    </a:lnB>
                  </a:tcPr>
                </a:tc>
                <a:tc>
                  <a:txBody>
                    <a:bodyPr/>
                    <a:lstStyle/>
                    <a:p>
                      <a:pPr indent="0" lvl="0" marL="0" marR="0" rtl="0" algn="l">
                        <a:spcBef>
                          <a:spcPts val="0"/>
                        </a:spcBef>
                        <a:spcAft>
                          <a:spcPts val="0"/>
                        </a:spcAft>
                        <a:buNone/>
                      </a:pPr>
                      <a:r>
                        <a:t/>
                      </a:r>
                      <a:endParaRPr sz="1800">
                        <a:latin typeface="Arial"/>
                        <a:ea typeface="Arial"/>
                        <a:cs typeface="Arial"/>
                        <a:sym typeface="Arial"/>
                      </a:endParaRPr>
                    </a:p>
                  </a:txBody>
                  <a:tcPr marT="45725" marB="45725" marR="91450" marL="91450">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BFBFBF"/>
                      </a:solidFill>
                      <a:prstDash val="dot"/>
                      <a:round/>
                      <a:headEnd len="sm" w="sm" type="none"/>
                      <a:tailEnd len="sm" w="sm" type="none"/>
                    </a:lnT>
                    <a:lnB cap="flat" cmpd="sng" w="9525">
                      <a:solidFill>
                        <a:srgbClr val="BFBFBF"/>
                      </a:solidFill>
                      <a:prstDash val="dot"/>
                      <a:round/>
                      <a:headEnd len="sm" w="sm" type="none"/>
                      <a:tailEnd len="sm" w="sm" type="none"/>
                    </a:lnB>
                  </a:tcPr>
                </a:tc>
                <a:tc>
                  <a:txBody>
                    <a:bodyPr/>
                    <a:lstStyle/>
                    <a:p>
                      <a:pPr indent="0" lvl="0" marL="0" marR="0" rtl="0" algn="l">
                        <a:spcBef>
                          <a:spcPts val="0"/>
                        </a:spcBef>
                        <a:spcAft>
                          <a:spcPts val="0"/>
                        </a:spcAft>
                        <a:buNone/>
                      </a:pPr>
                      <a:r>
                        <a:t/>
                      </a:r>
                      <a:endParaRPr sz="1800">
                        <a:latin typeface="Arial"/>
                        <a:ea typeface="Arial"/>
                        <a:cs typeface="Arial"/>
                        <a:sym typeface="Arial"/>
                      </a:endParaRPr>
                    </a:p>
                  </a:txBody>
                  <a:tcPr marT="45725" marB="45725" marR="91450" marL="91450">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BFBFBF"/>
                      </a:solidFill>
                      <a:prstDash val="dot"/>
                      <a:round/>
                      <a:headEnd len="sm" w="sm" type="none"/>
                      <a:tailEnd len="sm" w="sm" type="none"/>
                    </a:lnT>
                    <a:lnB cap="flat" cmpd="sng" w="9525">
                      <a:solidFill>
                        <a:srgbClr val="BFBFBF"/>
                      </a:solidFill>
                      <a:prstDash val="dot"/>
                      <a:round/>
                      <a:headEnd len="sm" w="sm" type="none"/>
                      <a:tailEnd len="sm" w="sm" type="none"/>
                    </a:lnB>
                  </a:tcPr>
                </a:tc>
                <a:tc>
                  <a:txBody>
                    <a:bodyPr/>
                    <a:lstStyle/>
                    <a:p>
                      <a:pPr indent="0" lvl="0" marL="0" marR="0" rtl="0" algn="l">
                        <a:spcBef>
                          <a:spcPts val="0"/>
                        </a:spcBef>
                        <a:spcAft>
                          <a:spcPts val="0"/>
                        </a:spcAft>
                        <a:buNone/>
                      </a:pPr>
                      <a:r>
                        <a:t/>
                      </a:r>
                      <a:endParaRPr sz="1800">
                        <a:latin typeface="Arial"/>
                        <a:ea typeface="Arial"/>
                        <a:cs typeface="Arial"/>
                        <a:sym typeface="Arial"/>
                      </a:endParaRPr>
                    </a:p>
                  </a:txBody>
                  <a:tcPr marT="45725" marB="45725" marR="91450" marL="91450">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BFBFBF"/>
                      </a:solidFill>
                      <a:prstDash val="dot"/>
                      <a:round/>
                      <a:headEnd len="sm" w="sm" type="none"/>
                      <a:tailEnd len="sm" w="sm" type="none"/>
                    </a:lnT>
                    <a:lnB cap="flat" cmpd="sng" w="9525">
                      <a:solidFill>
                        <a:srgbClr val="BFBFBF"/>
                      </a:solidFill>
                      <a:prstDash val="dot"/>
                      <a:round/>
                      <a:headEnd len="sm" w="sm" type="none"/>
                      <a:tailEnd len="sm" w="sm" type="none"/>
                    </a:lnB>
                  </a:tcPr>
                </a:tc>
                <a:tc>
                  <a:txBody>
                    <a:bodyPr/>
                    <a:lstStyle/>
                    <a:p>
                      <a:pPr indent="0" lvl="0" marL="0" marR="0" rtl="0" algn="l">
                        <a:spcBef>
                          <a:spcPts val="0"/>
                        </a:spcBef>
                        <a:spcAft>
                          <a:spcPts val="0"/>
                        </a:spcAft>
                        <a:buNone/>
                      </a:pPr>
                      <a:r>
                        <a:t/>
                      </a:r>
                      <a:endParaRPr sz="1800">
                        <a:latin typeface="Arial"/>
                        <a:ea typeface="Arial"/>
                        <a:cs typeface="Arial"/>
                        <a:sym typeface="Arial"/>
                      </a:endParaRPr>
                    </a:p>
                  </a:txBody>
                  <a:tcPr marT="45725" marB="45725" marR="91450" marL="91450">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BFBFBF"/>
                      </a:solidFill>
                      <a:prstDash val="dot"/>
                      <a:round/>
                      <a:headEnd len="sm" w="sm" type="none"/>
                      <a:tailEnd len="sm" w="sm" type="none"/>
                    </a:lnT>
                    <a:lnB cap="flat" cmpd="sng" w="9525">
                      <a:solidFill>
                        <a:srgbClr val="BFBFBF"/>
                      </a:solidFill>
                      <a:prstDash val="dot"/>
                      <a:round/>
                      <a:headEnd len="sm" w="sm" type="none"/>
                      <a:tailEnd len="sm" w="sm" type="none"/>
                    </a:lnB>
                  </a:tcPr>
                </a:tc>
                <a:tc>
                  <a:txBody>
                    <a:bodyPr/>
                    <a:lstStyle/>
                    <a:p>
                      <a:pPr indent="0" lvl="0" marL="0" marR="0" rtl="0" algn="l">
                        <a:spcBef>
                          <a:spcPts val="0"/>
                        </a:spcBef>
                        <a:spcAft>
                          <a:spcPts val="0"/>
                        </a:spcAft>
                        <a:buNone/>
                      </a:pPr>
                      <a:r>
                        <a:t/>
                      </a:r>
                      <a:endParaRPr sz="1800">
                        <a:latin typeface="Arial"/>
                        <a:ea typeface="Arial"/>
                        <a:cs typeface="Arial"/>
                        <a:sym typeface="Arial"/>
                      </a:endParaRPr>
                    </a:p>
                  </a:txBody>
                  <a:tcPr marT="45725" marB="45725" marR="91450" marL="91450">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BFBFBF"/>
                      </a:solidFill>
                      <a:prstDash val="dot"/>
                      <a:round/>
                      <a:headEnd len="sm" w="sm" type="none"/>
                      <a:tailEnd len="sm" w="sm" type="none"/>
                    </a:lnT>
                    <a:lnB cap="flat" cmpd="sng" w="9525">
                      <a:solidFill>
                        <a:srgbClr val="BFBFBF"/>
                      </a:solidFill>
                      <a:prstDash val="dot"/>
                      <a:round/>
                      <a:headEnd len="sm" w="sm" type="none"/>
                      <a:tailEnd len="sm" w="sm" type="none"/>
                    </a:lnB>
                  </a:tcPr>
                </a:tc>
                <a:tc>
                  <a:txBody>
                    <a:bodyPr/>
                    <a:lstStyle/>
                    <a:p>
                      <a:pPr indent="0" lvl="0" marL="0" marR="0" rtl="0" algn="l">
                        <a:spcBef>
                          <a:spcPts val="0"/>
                        </a:spcBef>
                        <a:spcAft>
                          <a:spcPts val="0"/>
                        </a:spcAft>
                        <a:buNone/>
                      </a:pPr>
                      <a:r>
                        <a:t/>
                      </a:r>
                      <a:endParaRPr sz="1800">
                        <a:latin typeface="Arial"/>
                        <a:ea typeface="Arial"/>
                        <a:cs typeface="Arial"/>
                        <a:sym typeface="Arial"/>
                      </a:endParaRPr>
                    </a:p>
                  </a:txBody>
                  <a:tcPr marT="45725" marB="45725" marR="91450" marL="91450">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BFBFBF"/>
                      </a:solidFill>
                      <a:prstDash val="dot"/>
                      <a:round/>
                      <a:headEnd len="sm" w="sm" type="none"/>
                      <a:tailEnd len="sm" w="sm" type="none"/>
                    </a:lnT>
                    <a:lnB cap="flat" cmpd="sng" w="9525">
                      <a:solidFill>
                        <a:srgbClr val="BFBFBF"/>
                      </a:solidFill>
                      <a:prstDash val="dot"/>
                      <a:round/>
                      <a:headEnd len="sm" w="sm" type="none"/>
                      <a:tailEnd len="sm" w="sm" type="none"/>
                    </a:lnB>
                  </a:tcPr>
                </a:tc>
                <a:tc>
                  <a:txBody>
                    <a:bodyPr/>
                    <a:lstStyle/>
                    <a:p>
                      <a:pPr indent="0" lvl="0" marL="0" marR="0" rtl="0" algn="l">
                        <a:spcBef>
                          <a:spcPts val="0"/>
                        </a:spcBef>
                        <a:spcAft>
                          <a:spcPts val="0"/>
                        </a:spcAft>
                        <a:buNone/>
                      </a:pPr>
                      <a:r>
                        <a:t/>
                      </a:r>
                      <a:endParaRPr sz="1800">
                        <a:latin typeface="Arial"/>
                        <a:ea typeface="Arial"/>
                        <a:cs typeface="Arial"/>
                        <a:sym typeface="Arial"/>
                      </a:endParaRPr>
                    </a:p>
                  </a:txBody>
                  <a:tcPr marT="45725" marB="45725" marR="91450" marL="91450">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BFBFBF"/>
                      </a:solidFill>
                      <a:prstDash val="dot"/>
                      <a:round/>
                      <a:headEnd len="sm" w="sm" type="none"/>
                      <a:tailEnd len="sm" w="sm" type="none"/>
                    </a:lnT>
                    <a:lnB cap="flat" cmpd="sng" w="9525">
                      <a:solidFill>
                        <a:srgbClr val="BFBFBF"/>
                      </a:solidFill>
                      <a:prstDash val="dot"/>
                      <a:round/>
                      <a:headEnd len="sm" w="sm" type="none"/>
                      <a:tailEnd len="sm" w="sm" type="none"/>
                    </a:lnB>
                  </a:tcPr>
                </a:tc>
                <a:tc>
                  <a:txBody>
                    <a:bodyPr/>
                    <a:lstStyle/>
                    <a:p>
                      <a:pPr indent="0" lvl="0" marL="0" marR="0" rtl="0" algn="l">
                        <a:spcBef>
                          <a:spcPts val="0"/>
                        </a:spcBef>
                        <a:spcAft>
                          <a:spcPts val="0"/>
                        </a:spcAft>
                        <a:buNone/>
                      </a:pPr>
                      <a:r>
                        <a:t/>
                      </a:r>
                      <a:endParaRPr sz="1800">
                        <a:latin typeface="Arial"/>
                        <a:ea typeface="Arial"/>
                        <a:cs typeface="Arial"/>
                        <a:sym typeface="Arial"/>
                      </a:endParaRPr>
                    </a:p>
                  </a:txBody>
                  <a:tcPr marT="45725" marB="45725" marR="91450" marL="91450">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BFBFBF"/>
                      </a:solidFill>
                      <a:prstDash val="dot"/>
                      <a:round/>
                      <a:headEnd len="sm" w="sm" type="none"/>
                      <a:tailEnd len="sm" w="sm" type="none"/>
                    </a:lnT>
                    <a:lnB cap="flat" cmpd="sng" w="9525">
                      <a:solidFill>
                        <a:srgbClr val="BFBFBF"/>
                      </a:solidFill>
                      <a:prstDash val="dot"/>
                      <a:round/>
                      <a:headEnd len="sm" w="sm" type="none"/>
                      <a:tailEnd len="sm" w="sm" type="none"/>
                    </a:lnB>
                  </a:tcPr>
                </a:tc>
                <a:tc>
                  <a:txBody>
                    <a:bodyPr/>
                    <a:lstStyle/>
                    <a:p>
                      <a:pPr indent="0" lvl="0" marL="0" marR="0" rtl="0" algn="l">
                        <a:spcBef>
                          <a:spcPts val="0"/>
                        </a:spcBef>
                        <a:spcAft>
                          <a:spcPts val="0"/>
                        </a:spcAft>
                        <a:buNone/>
                      </a:pPr>
                      <a:r>
                        <a:t/>
                      </a:r>
                      <a:endParaRPr sz="1800">
                        <a:latin typeface="Arial"/>
                        <a:ea typeface="Arial"/>
                        <a:cs typeface="Arial"/>
                        <a:sym typeface="Arial"/>
                      </a:endParaRPr>
                    </a:p>
                  </a:txBody>
                  <a:tcPr marT="45725" marB="45725" marR="91450" marL="91450">
                    <a:lnL cap="flat" cmpd="sng" w="9525">
                      <a:solidFill>
                        <a:srgbClr val="000000">
                          <a:alpha val="0"/>
                        </a:srgbClr>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rgbClr val="BFBFBF"/>
                      </a:solidFill>
                      <a:prstDash val="dot"/>
                      <a:round/>
                      <a:headEnd len="sm" w="sm" type="none"/>
                      <a:tailEnd len="sm" w="sm" type="none"/>
                    </a:lnT>
                    <a:lnB cap="flat" cmpd="sng" w="9525">
                      <a:solidFill>
                        <a:srgbClr val="BFBFBF"/>
                      </a:solidFill>
                      <a:prstDash val="dot"/>
                      <a:round/>
                      <a:headEnd len="sm" w="sm" type="none"/>
                      <a:tailEnd len="sm" w="sm" type="none"/>
                    </a:lnB>
                  </a:tcPr>
                </a:tc>
              </a:tr>
              <a:tr h="365750">
                <a:tc>
                  <a:txBody>
                    <a:bodyPr/>
                    <a:lstStyle/>
                    <a:p>
                      <a:pPr indent="0" lvl="0" marL="0" marR="0" rtl="0" algn="l">
                        <a:lnSpc>
                          <a:spcPct val="100000"/>
                        </a:lnSpc>
                        <a:spcBef>
                          <a:spcPts val="0"/>
                        </a:spcBef>
                        <a:spcAft>
                          <a:spcPts val="0"/>
                        </a:spcAft>
                        <a:buClr>
                          <a:schemeClr val="dk1"/>
                        </a:buClr>
                        <a:buSzPts val="1100"/>
                        <a:buFont typeface="Arial"/>
                        <a:buNone/>
                      </a:pPr>
                      <a:r>
                        <a:rPr b="1" i="0" lang="en-US" sz="1100" u="none" cap="none" strike="noStrike">
                          <a:solidFill>
                            <a:schemeClr val="dk1"/>
                          </a:solidFill>
                          <a:latin typeface="Arial"/>
                          <a:ea typeface="Arial"/>
                          <a:cs typeface="Arial"/>
                          <a:sym typeface="Arial"/>
                        </a:rPr>
                        <a:t>1. Activity</a:t>
                      </a:r>
                      <a:endParaRPr b="1" i="0" sz="1100" u="none" cap="none" strike="noStrike">
                        <a:solidFill>
                          <a:schemeClr val="dk1"/>
                        </a:solidFill>
                        <a:latin typeface="Arial"/>
                        <a:ea typeface="Arial"/>
                        <a:cs typeface="Arial"/>
                        <a:sym typeface="Arial"/>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BFBFBF"/>
                      </a:solidFill>
                      <a:prstDash val="dot"/>
                      <a:round/>
                      <a:headEnd len="sm" w="sm" type="none"/>
                      <a:tailEnd len="sm" w="sm" type="none"/>
                    </a:lnT>
                    <a:lnB cap="flat" cmpd="sng" w="9525">
                      <a:solidFill>
                        <a:srgbClr val="BFBFBF"/>
                      </a:solidFill>
                      <a:prstDash val="dot"/>
                      <a:round/>
                      <a:headEnd len="sm" w="sm" type="none"/>
                      <a:tailEnd len="sm" w="sm" type="none"/>
                    </a:lnB>
                  </a:tcPr>
                </a:tc>
                <a:tc>
                  <a:txBody>
                    <a:bodyPr/>
                    <a:lstStyle/>
                    <a:p>
                      <a:pPr indent="0" lvl="0" marL="0" marR="0" rtl="0" algn="l">
                        <a:spcBef>
                          <a:spcPts val="0"/>
                        </a:spcBef>
                        <a:spcAft>
                          <a:spcPts val="0"/>
                        </a:spcAft>
                        <a:buNone/>
                      </a:pPr>
                      <a:r>
                        <a:t/>
                      </a:r>
                      <a:endParaRPr sz="1800">
                        <a:solidFill>
                          <a:srgbClr val="BEF2D8"/>
                        </a:solidFill>
                        <a:latin typeface="Arial"/>
                        <a:ea typeface="Arial"/>
                        <a:cs typeface="Arial"/>
                        <a:sym typeface="Arial"/>
                      </a:endParaRPr>
                    </a:p>
                  </a:txBody>
                  <a:tcPr marT="45725" marB="45725" marR="91450" marL="91450">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BFBFBF"/>
                      </a:solidFill>
                      <a:prstDash val="dot"/>
                      <a:round/>
                      <a:headEnd len="sm" w="sm" type="none"/>
                      <a:tailEnd len="sm" w="sm" type="none"/>
                    </a:lnT>
                    <a:lnB cap="flat" cmpd="sng" w="9525">
                      <a:solidFill>
                        <a:srgbClr val="BFBFBF"/>
                      </a:solidFill>
                      <a:prstDash val="dot"/>
                      <a:round/>
                      <a:headEnd len="sm" w="sm" type="none"/>
                      <a:tailEnd len="sm" w="sm" type="none"/>
                    </a:lnB>
                  </a:tcPr>
                </a:tc>
                <a:tc>
                  <a:txBody>
                    <a:bodyPr/>
                    <a:lstStyle/>
                    <a:p>
                      <a:pPr indent="0" lvl="0" marL="0" marR="0" rtl="0" algn="l">
                        <a:spcBef>
                          <a:spcPts val="0"/>
                        </a:spcBef>
                        <a:spcAft>
                          <a:spcPts val="0"/>
                        </a:spcAft>
                        <a:buNone/>
                      </a:pPr>
                      <a:r>
                        <a:t/>
                      </a:r>
                      <a:endParaRPr sz="1800">
                        <a:latin typeface="Arial"/>
                        <a:ea typeface="Arial"/>
                        <a:cs typeface="Arial"/>
                        <a:sym typeface="Arial"/>
                      </a:endParaRPr>
                    </a:p>
                  </a:txBody>
                  <a:tcPr marT="45725" marB="45725" marR="91450" marL="91450">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BFBFBF"/>
                      </a:solidFill>
                      <a:prstDash val="dot"/>
                      <a:round/>
                      <a:headEnd len="sm" w="sm" type="none"/>
                      <a:tailEnd len="sm" w="sm" type="none"/>
                    </a:lnT>
                    <a:lnB cap="flat" cmpd="sng" w="9525">
                      <a:solidFill>
                        <a:srgbClr val="BFBFBF"/>
                      </a:solidFill>
                      <a:prstDash val="dot"/>
                      <a:round/>
                      <a:headEnd len="sm" w="sm" type="none"/>
                      <a:tailEnd len="sm" w="sm" type="none"/>
                    </a:lnB>
                  </a:tcPr>
                </a:tc>
                <a:tc>
                  <a:txBody>
                    <a:bodyPr/>
                    <a:lstStyle/>
                    <a:p>
                      <a:pPr indent="0" lvl="0" marL="0" marR="0" rtl="0" algn="l">
                        <a:spcBef>
                          <a:spcPts val="0"/>
                        </a:spcBef>
                        <a:spcAft>
                          <a:spcPts val="0"/>
                        </a:spcAft>
                        <a:buNone/>
                      </a:pPr>
                      <a:r>
                        <a:t/>
                      </a:r>
                      <a:endParaRPr sz="1800">
                        <a:latin typeface="Arial"/>
                        <a:ea typeface="Arial"/>
                        <a:cs typeface="Arial"/>
                        <a:sym typeface="Arial"/>
                      </a:endParaRPr>
                    </a:p>
                  </a:txBody>
                  <a:tcPr marT="45725" marB="45725" marR="91450" marL="91450">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BFBFBF"/>
                      </a:solidFill>
                      <a:prstDash val="dot"/>
                      <a:round/>
                      <a:headEnd len="sm" w="sm" type="none"/>
                      <a:tailEnd len="sm" w="sm" type="none"/>
                    </a:lnT>
                    <a:lnB cap="flat" cmpd="sng" w="9525">
                      <a:solidFill>
                        <a:srgbClr val="BFBFBF"/>
                      </a:solidFill>
                      <a:prstDash val="dot"/>
                      <a:round/>
                      <a:headEnd len="sm" w="sm" type="none"/>
                      <a:tailEnd len="sm" w="sm" type="none"/>
                    </a:lnB>
                  </a:tcPr>
                </a:tc>
                <a:tc>
                  <a:txBody>
                    <a:bodyPr/>
                    <a:lstStyle/>
                    <a:p>
                      <a:pPr indent="0" lvl="0" marL="0" marR="0" rtl="0" algn="l">
                        <a:spcBef>
                          <a:spcPts val="0"/>
                        </a:spcBef>
                        <a:spcAft>
                          <a:spcPts val="0"/>
                        </a:spcAft>
                        <a:buNone/>
                      </a:pPr>
                      <a:r>
                        <a:t/>
                      </a:r>
                      <a:endParaRPr sz="1800">
                        <a:latin typeface="Arial"/>
                        <a:ea typeface="Arial"/>
                        <a:cs typeface="Arial"/>
                        <a:sym typeface="Arial"/>
                      </a:endParaRPr>
                    </a:p>
                  </a:txBody>
                  <a:tcPr marT="45725" marB="45725" marR="91450" marL="91450">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BFBFBF"/>
                      </a:solidFill>
                      <a:prstDash val="dot"/>
                      <a:round/>
                      <a:headEnd len="sm" w="sm" type="none"/>
                      <a:tailEnd len="sm" w="sm" type="none"/>
                    </a:lnT>
                    <a:lnB cap="flat" cmpd="sng" w="9525">
                      <a:solidFill>
                        <a:srgbClr val="BFBFBF"/>
                      </a:solidFill>
                      <a:prstDash val="dot"/>
                      <a:round/>
                      <a:headEnd len="sm" w="sm" type="none"/>
                      <a:tailEnd len="sm" w="sm" type="none"/>
                    </a:lnB>
                  </a:tcPr>
                </a:tc>
                <a:tc>
                  <a:txBody>
                    <a:bodyPr/>
                    <a:lstStyle/>
                    <a:p>
                      <a:pPr indent="0" lvl="0" marL="0" marR="0" rtl="0" algn="l">
                        <a:spcBef>
                          <a:spcPts val="0"/>
                        </a:spcBef>
                        <a:spcAft>
                          <a:spcPts val="0"/>
                        </a:spcAft>
                        <a:buNone/>
                      </a:pPr>
                      <a:r>
                        <a:t/>
                      </a:r>
                      <a:endParaRPr sz="1800">
                        <a:latin typeface="Arial"/>
                        <a:ea typeface="Arial"/>
                        <a:cs typeface="Arial"/>
                        <a:sym typeface="Arial"/>
                      </a:endParaRPr>
                    </a:p>
                  </a:txBody>
                  <a:tcPr marT="45725" marB="45725" marR="91450" marL="91450">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BFBFBF"/>
                      </a:solidFill>
                      <a:prstDash val="dot"/>
                      <a:round/>
                      <a:headEnd len="sm" w="sm" type="none"/>
                      <a:tailEnd len="sm" w="sm" type="none"/>
                    </a:lnT>
                    <a:lnB cap="flat" cmpd="sng" w="9525">
                      <a:solidFill>
                        <a:srgbClr val="BFBFBF"/>
                      </a:solidFill>
                      <a:prstDash val="dot"/>
                      <a:round/>
                      <a:headEnd len="sm" w="sm" type="none"/>
                      <a:tailEnd len="sm" w="sm" type="none"/>
                    </a:lnB>
                  </a:tcPr>
                </a:tc>
                <a:tc>
                  <a:txBody>
                    <a:bodyPr/>
                    <a:lstStyle/>
                    <a:p>
                      <a:pPr indent="0" lvl="0" marL="0" marR="0" rtl="0" algn="l">
                        <a:spcBef>
                          <a:spcPts val="0"/>
                        </a:spcBef>
                        <a:spcAft>
                          <a:spcPts val="0"/>
                        </a:spcAft>
                        <a:buNone/>
                      </a:pPr>
                      <a:r>
                        <a:t/>
                      </a:r>
                      <a:endParaRPr sz="1800">
                        <a:latin typeface="Arial"/>
                        <a:ea typeface="Arial"/>
                        <a:cs typeface="Arial"/>
                        <a:sym typeface="Arial"/>
                      </a:endParaRPr>
                    </a:p>
                  </a:txBody>
                  <a:tcPr marT="45725" marB="45725" marR="91450" marL="91450">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BFBFBF"/>
                      </a:solidFill>
                      <a:prstDash val="dot"/>
                      <a:round/>
                      <a:headEnd len="sm" w="sm" type="none"/>
                      <a:tailEnd len="sm" w="sm" type="none"/>
                    </a:lnT>
                    <a:lnB cap="flat" cmpd="sng" w="9525">
                      <a:solidFill>
                        <a:srgbClr val="BFBFBF"/>
                      </a:solidFill>
                      <a:prstDash val="dot"/>
                      <a:round/>
                      <a:headEnd len="sm" w="sm" type="none"/>
                      <a:tailEnd len="sm" w="sm" type="none"/>
                    </a:lnB>
                  </a:tcPr>
                </a:tc>
                <a:tc>
                  <a:txBody>
                    <a:bodyPr/>
                    <a:lstStyle/>
                    <a:p>
                      <a:pPr indent="0" lvl="0" marL="0" marR="0" rtl="0" algn="l">
                        <a:spcBef>
                          <a:spcPts val="0"/>
                        </a:spcBef>
                        <a:spcAft>
                          <a:spcPts val="0"/>
                        </a:spcAft>
                        <a:buNone/>
                      </a:pPr>
                      <a:r>
                        <a:t/>
                      </a:r>
                      <a:endParaRPr sz="1800">
                        <a:latin typeface="Arial"/>
                        <a:ea typeface="Arial"/>
                        <a:cs typeface="Arial"/>
                        <a:sym typeface="Arial"/>
                      </a:endParaRPr>
                    </a:p>
                  </a:txBody>
                  <a:tcPr marT="45725" marB="45725" marR="91450" marL="91450">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BFBFBF"/>
                      </a:solidFill>
                      <a:prstDash val="dot"/>
                      <a:round/>
                      <a:headEnd len="sm" w="sm" type="none"/>
                      <a:tailEnd len="sm" w="sm" type="none"/>
                    </a:lnT>
                    <a:lnB cap="flat" cmpd="sng" w="9525">
                      <a:solidFill>
                        <a:srgbClr val="BFBFBF"/>
                      </a:solidFill>
                      <a:prstDash val="dot"/>
                      <a:round/>
                      <a:headEnd len="sm" w="sm" type="none"/>
                      <a:tailEnd len="sm" w="sm" type="none"/>
                    </a:lnB>
                  </a:tcPr>
                </a:tc>
                <a:tc>
                  <a:txBody>
                    <a:bodyPr/>
                    <a:lstStyle/>
                    <a:p>
                      <a:pPr indent="0" lvl="0" marL="0" marR="0" rtl="0" algn="l">
                        <a:spcBef>
                          <a:spcPts val="0"/>
                        </a:spcBef>
                        <a:spcAft>
                          <a:spcPts val="0"/>
                        </a:spcAft>
                        <a:buNone/>
                      </a:pPr>
                      <a:r>
                        <a:t/>
                      </a:r>
                      <a:endParaRPr sz="1800">
                        <a:latin typeface="Arial"/>
                        <a:ea typeface="Arial"/>
                        <a:cs typeface="Arial"/>
                        <a:sym typeface="Arial"/>
                      </a:endParaRPr>
                    </a:p>
                  </a:txBody>
                  <a:tcPr marT="45725" marB="45725" marR="91450" marL="91450">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BFBFBF"/>
                      </a:solidFill>
                      <a:prstDash val="dot"/>
                      <a:round/>
                      <a:headEnd len="sm" w="sm" type="none"/>
                      <a:tailEnd len="sm" w="sm" type="none"/>
                    </a:lnT>
                    <a:lnB cap="flat" cmpd="sng" w="9525">
                      <a:solidFill>
                        <a:srgbClr val="BFBFBF"/>
                      </a:solidFill>
                      <a:prstDash val="dot"/>
                      <a:round/>
                      <a:headEnd len="sm" w="sm" type="none"/>
                      <a:tailEnd len="sm" w="sm" type="none"/>
                    </a:lnB>
                  </a:tcPr>
                </a:tc>
                <a:tc>
                  <a:txBody>
                    <a:bodyPr/>
                    <a:lstStyle/>
                    <a:p>
                      <a:pPr indent="0" lvl="0" marL="0" marR="0" rtl="0" algn="l">
                        <a:spcBef>
                          <a:spcPts val="0"/>
                        </a:spcBef>
                        <a:spcAft>
                          <a:spcPts val="0"/>
                        </a:spcAft>
                        <a:buNone/>
                      </a:pPr>
                      <a:r>
                        <a:t/>
                      </a:r>
                      <a:endParaRPr sz="1800">
                        <a:latin typeface="Arial"/>
                        <a:ea typeface="Arial"/>
                        <a:cs typeface="Arial"/>
                        <a:sym typeface="Arial"/>
                      </a:endParaRPr>
                    </a:p>
                  </a:txBody>
                  <a:tcPr marT="45725" marB="45725" marR="91450" marL="91450">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BFBFBF"/>
                      </a:solidFill>
                      <a:prstDash val="dot"/>
                      <a:round/>
                      <a:headEnd len="sm" w="sm" type="none"/>
                      <a:tailEnd len="sm" w="sm" type="none"/>
                    </a:lnT>
                    <a:lnB cap="flat" cmpd="sng" w="9525">
                      <a:solidFill>
                        <a:srgbClr val="BFBFBF"/>
                      </a:solidFill>
                      <a:prstDash val="dot"/>
                      <a:round/>
                      <a:headEnd len="sm" w="sm" type="none"/>
                      <a:tailEnd len="sm" w="sm" type="none"/>
                    </a:lnB>
                  </a:tcPr>
                </a:tc>
                <a:tc>
                  <a:txBody>
                    <a:bodyPr/>
                    <a:lstStyle/>
                    <a:p>
                      <a:pPr indent="0" lvl="0" marL="0" marR="0" rtl="0" algn="l">
                        <a:spcBef>
                          <a:spcPts val="0"/>
                        </a:spcBef>
                        <a:spcAft>
                          <a:spcPts val="0"/>
                        </a:spcAft>
                        <a:buNone/>
                      </a:pPr>
                      <a:r>
                        <a:t/>
                      </a:r>
                      <a:endParaRPr sz="1800">
                        <a:latin typeface="Arial"/>
                        <a:ea typeface="Arial"/>
                        <a:cs typeface="Arial"/>
                        <a:sym typeface="Arial"/>
                      </a:endParaRPr>
                    </a:p>
                  </a:txBody>
                  <a:tcPr marT="45725" marB="45725" marR="91450" marL="91450">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BFBFBF"/>
                      </a:solidFill>
                      <a:prstDash val="dot"/>
                      <a:round/>
                      <a:headEnd len="sm" w="sm" type="none"/>
                      <a:tailEnd len="sm" w="sm" type="none"/>
                    </a:lnT>
                    <a:lnB cap="flat" cmpd="sng" w="9525">
                      <a:solidFill>
                        <a:srgbClr val="BFBFBF"/>
                      </a:solidFill>
                      <a:prstDash val="dot"/>
                      <a:round/>
                      <a:headEnd len="sm" w="sm" type="none"/>
                      <a:tailEnd len="sm" w="sm" type="none"/>
                    </a:lnB>
                  </a:tcPr>
                </a:tc>
                <a:tc>
                  <a:txBody>
                    <a:bodyPr/>
                    <a:lstStyle/>
                    <a:p>
                      <a:pPr indent="0" lvl="0" marL="0" marR="0" rtl="0" algn="l">
                        <a:spcBef>
                          <a:spcPts val="0"/>
                        </a:spcBef>
                        <a:spcAft>
                          <a:spcPts val="0"/>
                        </a:spcAft>
                        <a:buNone/>
                      </a:pPr>
                      <a:r>
                        <a:t/>
                      </a:r>
                      <a:endParaRPr sz="1800">
                        <a:latin typeface="Arial"/>
                        <a:ea typeface="Arial"/>
                        <a:cs typeface="Arial"/>
                        <a:sym typeface="Arial"/>
                      </a:endParaRPr>
                    </a:p>
                  </a:txBody>
                  <a:tcPr marT="45725" marB="45725" marR="91450" marL="91450">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BFBFBF"/>
                      </a:solidFill>
                      <a:prstDash val="dot"/>
                      <a:round/>
                      <a:headEnd len="sm" w="sm" type="none"/>
                      <a:tailEnd len="sm" w="sm" type="none"/>
                    </a:lnT>
                    <a:lnB cap="flat" cmpd="sng" w="9525">
                      <a:solidFill>
                        <a:srgbClr val="BFBFBF"/>
                      </a:solidFill>
                      <a:prstDash val="dot"/>
                      <a:round/>
                      <a:headEnd len="sm" w="sm" type="none"/>
                      <a:tailEnd len="sm" w="sm" type="none"/>
                    </a:lnB>
                  </a:tcPr>
                </a:tc>
                <a:tc>
                  <a:txBody>
                    <a:bodyPr/>
                    <a:lstStyle/>
                    <a:p>
                      <a:pPr indent="0" lvl="0" marL="0" marR="0" rtl="0" algn="l">
                        <a:spcBef>
                          <a:spcPts val="0"/>
                        </a:spcBef>
                        <a:spcAft>
                          <a:spcPts val="0"/>
                        </a:spcAft>
                        <a:buNone/>
                      </a:pPr>
                      <a:r>
                        <a:t/>
                      </a:r>
                      <a:endParaRPr sz="1800">
                        <a:latin typeface="Arial"/>
                        <a:ea typeface="Arial"/>
                        <a:cs typeface="Arial"/>
                        <a:sym typeface="Arial"/>
                      </a:endParaRPr>
                    </a:p>
                  </a:txBody>
                  <a:tcPr marT="45725" marB="45725" marR="91450" marL="91450">
                    <a:lnL cap="flat" cmpd="sng" w="9525">
                      <a:solidFill>
                        <a:srgbClr val="000000">
                          <a:alpha val="0"/>
                        </a:srgbClr>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rgbClr val="BFBFBF"/>
                      </a:solidFill>
                      <a:prstDash val="dot"/>
                      <a:round/>
                      <a:headEnd len="sm" w="sm" type="none"/>
                      <a:tailEnd len="sm" w="sm" type="none"/>
                    </a:lnT>
                    <a:lnB cap="flat" cmpd="sng" w="9525">
                      <a:solidFill>
                        <a:srgbClr val="BFBFBF"/>
                      </a:solidFill>
                      <a:prstDash val="dot"/>
                      <a:round/>
                      <a:headEnd len="sm" w="sm" type="none"/>
                      <a:tailEnd len="sm" w="sm" type="none"/>
                    </a:lnB>
                  </a:tcPr>
                </a:tc>
              </a:tr>
              <a:tr h="365750">
                <a:tc>
                  <a:txBody>
                    <a:bodyPr/>
                    <a:lstStyle/>
                    <a:p>
                      <a:pPr indent="0" lvl="0" marL="0" marR="0" rtl="0" algn="l">
                        <a:lnSpc>
                          <a:spcPct val="100000"/>
                        </a:lnSpc>
                        <a:spcBef>
                          <a:spcPts val="0"/>
                        </a:spcBef>
                        <a:spcAft>
                          <a:spcPts val="0"/>
                        </a:spcAft>
                        <a:buClr>
                          <a:schemeClr val="dk1"/>
                        </a:buClr>
                        <a:buSzPts val="1100"/>
                        <a:buFont typeface="Arial"/>
                        <a:buNone/>
                      </a:pPr>
                      <a:r>
                        <a:rPr b="1" i="0" lang="en-US" sz="1100" u="none" cap="none" strike="noStrike">
                          <a:solidFill>
                            <a:schemeClr val="dk1"/>
                          </a:solidFill>
                          <a:latin typeface="Arial"/>
                          <a:ea typeface="Arial"/>
                          <a:cs typeface="Arial"/>
                          <a:sym typeface="Arial"/>
                        </a:rPr>
                        <a:t>1. Activity</a:t>
                      </a:r>
                      <a:endParaRPr b="1" i="0" sz="1100" u="none" cap="none" strike="noStrike">
                        <a:solidFill>
                          <a:schemeClr val="dk1"/>
                        </a:solidFill>
                        <a:latin typeface="Arial"/>
                        <a:ea typeface="Arial"/>
                        <a:cs typeface="Arial"/>
                        <a:sym typeface="Arial"/>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BFBFBF"/>
                      </a:solidFill>
                      <a:prstDash val="dot"/>
                      <a:round/>
                      <a:headEnd len="sm" w="sm" type="none"/>
                      <a:tailEnd len="sm" w="sm" type="none"/>
                    </a:lnT>
                    <a:lnB cap="flat" cmpd="sng" w="9525">
                      <a:solidFill>
                        <a:srgbClr val="BFBFBF"/>
                      </a:solidFill>
                      <a:prstDash val="solid"/>
                      <a:round/>
                      <a:headEnd len="sm" w="sm" type="none"/>
                      <a:tailEnd len="sm" w="sm" type="none"/>
                    </a:lnB>
                  </a:tcPr>
                </a:tc>
                <a:tc>
                  <a:txBody>
                    <a:bodyPr/>
                    <a:lstStyle/>
                    <a:p>
                      <a:pPr indent="0" lvl="0" marL="0" marR="0" rtl="0" algn="l">
                        <a:spcBef>
                          <a:spcPts val="0"/>
                        </a:spcBef>
                        <a:spcAft>
                          <a:spcPts val="0"/>
                        </a:spcAft>
                        <a:buNone/>
                      </a:pPr>
                      <a:r>
                        <a:t/>
                      </a:r>
                      <a:endParaRPr sz="1800">
                        <a:solidFill>
                          <a:srgbClr val="BEF2D8"/>
                        </a:solidFill>
                        <a:latin typeface="Arial"/>
                        <a:ea typeface="Arial"/>
                        <a:cs typeface="Arial"/>
                        <a:sym typeface="Arial"/>
                      </a:endParaRPr>
                    </a:p>
                  </a:txBody>
                  <a:tcPr marT="45725" marB="45725" marR="91450" marL="91450">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BFBFBF"/>
                      </a:solidFill>
                      <a:prstDash val="dot"/>
                      <a:round/>
                      <a:headEnd len="sm" w="sm" type="none"/>
                      <a:tailEnd len="sm" w="sm" type="none"/>
                    </a:lnT>
                    <a:lnB cap="flat" cmpd="sng" w="9525">
                      <a:solidFill>
                        <a:srgbClr val="BFBFBF"/>
                      </a:solidFill>
                      <a:prstDash val="solid"/>
                      <a:round/>
                      <a:headEnd len="sm" w="sm" type="none"/>
                      <a:tailEnd len="sm" w="sm" type="none"/>
                    </a:lnB>
                  </a:tcPr>
                </a:tc>
                <a:tc>
                  <a:txBody>
                    <a:bodyPr/>
                    <a:lstStyle/>
                    <a:p>
                      <a:pPr indent="0" lvl="0" marL="0" marR="0" rtl="0" algn="l">
                        <a:spcBef>
                          <a:spcPts val="0"/>
                        </a:spcBef>
                        <a:spcAft>
                          <a:spcPts val="0"/>
                        </a:spcAft>
                        <a:buNone/>
                      </a:pPr>
                      <a:r>
                        <a:t/>
                      </a:r>
                      <a:endParaRPr sz="1800">
                        <a:latin typeface="Arial"/>
                        <a:ea typeface="Arial"/>
                        <a:cs typeface="Arial"/>
                        <a:sym typeface="Arial"/>
                      </a:endParaRPr>
                    </a:p>
                  </a:txBody>
                  <a:tcPr marT="45725" marB="45725" marR="91450" marL="91450">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BFBFBF"/>
                      </a:solidFill>
                      <a:prstDash val="dot"/>
                      <a:round/>
                      <a:headEnd len="sm" w="sm" type="none"/>
                      <a:tailEnd len="sm" w="sm" type="none"/>
                    </a:lnT>
                    <a:lnB cap="flat" cmpd="sng" w="9525">
                      <a:solidFill>
                        <a:srgbClr val="BFBFBF"/>
                      </a:solidFill>
                      <a:prstDash val="solid"/>
                      <a:round/>
                      <a:headEnd len="sm" w="sm" type="none"/>
                      <a:tailEnd len="sm" w="sm" type="none"/>
                    </a:lnB>
                  </a:tcPr>
                </a:tc>
                <a:tc>
                  <a:txBody>
                    <a:bodyPr/>
                    <a:lstStyle/>
                    <a:p>
                      <a:pPr indent="0" lvl="0" marL="0" marR="0" rtl="0" algn="l">
                        <a:spcBef>
                          <a:spcPts val="0"/>
                        </a:spcBef>
                        <a:spcAft>
                          <a:spcPts val="0"/>
                        </a:spcAft>
                        <a:buNone/>
                      </a:pPr>
                      <a:r>
                        <a:t/>
                      </a:r>
                      <a:endParaRPr sz="1800">
                        <a:latin typeface="Arial"/>
                        <a:ea typeface="Arial"/>
                        <a:cs typeface="Arial"/>
                        <a:sym typeface="Arial"/>
                      </a:endParaRPr>
                    </a:p>
                  </a:txBody>
                  <a:tcPr marT="45725" marB="45725" marR="91450" marL="91450">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BFBFBF"/>
                      </a:solidFill>
                      <a:prstDash val="dot"/>
                      <a:round/>
                      <a:headEnd len="sm" w="sm" type="none"/>
                      <a:tailEnd len="sm" w="sm" type="none"/>
                    </a:lnT>
                    <a:lnB cap="flat" cmpd="sng" w="9525">
                      <a:solidFill>
                        <a:srgbClr val="BFBFBF"/>
                      </a:solidFill>
                      <a:prstDash val="solid"/>
                      <a:round/>
                      <a:headEnd len="sm" w="sm" type="none"/>
                      <a:tailEnd len="sm" w="sm" type="none"/>
                    </a:lnB>
                  </a:tcPr>
                </a:tc>
                <a:tc>
                  <a:txBody>
                    <a:bodyPr/>
                    <a:lstStyle/>
                    <a:p>
                      <a:pPr indent="0" lvl="0" marL="0" marR="0" rtl="0" algn="l">
                        <a:spcBef>
                          <a:spcPts val="0"/>
                        </a:spcBef>
                        <a:spcAft>
                          <a:spcPts val="0"/>
                        </a:spcAft>
                        <a:buNone/>
                      </a:pPr>
                      <a:r>
                        <a:t/>
                      </a:r>
                      <a:endParaRPr sz="1800">
                        <a:latin typeface="Arial"/>
                        <a:ea typeface="Arial"/>
                        <a:cs typeface="Arial"/>
                        <a:sym typeface="Arial"/>
                      </a:endParaRPr>
                    </a:p>
                  </a:txBody>
                  <a:tcPr marT="45725" marB="45725" marR="91450" marL="91450">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BFBFBF"/>
                      </a:solidFill>
                      <a:prstDash val="dot"/>
                      <a:round/>
                      <a:headEnd len="sm" w="sm" type="none"/>
                      <a:tailEnd len="sm" w="sm" type="none"/>
                    </a:lnT>
                    <a:lnB cap="flat" cmpd="sng" w="9525">
                      <a:solidFill>
                        <a:srgbClr val="BFBFBF"/>
                      </a:solidFill>
                      <a:prstDash val="solid"/>
                      <a:round/>
                      <a:headEnd len="sm" w="sm" type="none"/>
                      <a:tailEnd len="sm" w="sm" type="none"/>
                    </a:lnB>
                  </a:tcPr>
                </a:tc>
                <a:tc>
                  <a:txBody>
                    <a:bodyPr/>
                    <a:lstStyle/>
                    <a:p>
                      <a:pPr indent="0" lvl="0" marL="0" marR="0" rtl="0" algn="l">
                        <a:spcBef>
                          <a:spcPts val="0"/>
                        </a:spcBef>
                        <a:spcAft>
                          <a:spcPts val="0"/>
                        </a:spcAft>
                        <a:buNone/>
                      </a:pPr>
                      <a:r>
                        <a:t/>
                      </a:r>
                      <a:endParaRPr sz="1800">
                        <a:latin typeface="Arial"/>
                        <a:ea typeface="Arial"/>
                        <a:cs typeface="Arial"/>
                        <a:sym typeface="Arial"/>
                      </a:endParaRPr>
                    </a:p>
                  </a:txBody>
                  <a:tcPr marT="45725" marB="45725" marR="91450" marL="91450">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BFBFBF"/>
                      </a:solidFill>
                      <a:prstDash val="dot"/>
                      <a:round/>
                      <a:headEnd len="sm" w="sm" type="none"/>
                      <a:tailEnd len="sm" w="sm" type="none"/>
                    </a:lnT>
                    <a:lnB cap="flat" cmpd="sng" w="9525">
                      <a:solidFill>
                        <a:srgbClr val="BFBFBF"/>
                      </a:solidFill>
                      <a:prstDash val="solid"/>
                      <a:round/>
                      <a:headEnd len="sm" w="sm" type="none"/>
                      <a:tailEnd len="sm" w="sm" type="none"/>
                    </a:lnB>
                  </a:tcPr>
                </a:tc>
                <a:tc>
                  <a:txBody>
                    <a:bodyPr/>
                    <a:lstStyle/>
                    <a:p>
                      <a:pPr indent="0" lvl="0" marL="0" marR="0" rtl="0" algn="l">
                        <a:spcBef>
                          <a:spcPts val="0"/>
                        </a:spcBef>
                        <a:spcAft>
                          <a:spcPts val="0"/>
                        </a:spcAft>
                        <a:buNone/>
                      </a:pPr>
                      <a:r>
                        <a:t/>
                      </a:r>
                      <a:endParaRPr sz="1800">
                        <a:latin typeface="Arial"/>
                        <a:ea typeface="Arial"/>
                        <a:cs typeface="Arial"/>
                        <a:sym typeface="Arial"/>
                      </a:endParaRPr>
                    </a:p>
                  </a:txBody>
                  <a:tcPr marT="45725" marB="45725" marR="91450" marL="91450">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BFBFBF"/>
                      </a:solidFill>
                      <a:prstDash val="dot"/>
                      <a:round/>
                      <a:headEnd len="sm" w="sm" type="none"/>
                      <a:tailEnd len="sm" w="sm" type="none"/>
                    </a:lnT>
                    <a:lnB cap="flat" cmpd="sng" w="9525">
                      <a:solidFill>
                        <a:srgbClr val="BFBFBF"/>
                      </a:solidFill>
                      <a:prstDash val="solid"/>
                      <a:round/>
                      <a:headEnd len="sm" w="sm" type="none"/>
                      <a:tailEnd len="sm" w="sm" type="none"/>
                    </a:lnB>
                  </a:tcPr>
                </a:tc>
                <a:tc>
                  <a:txBody>
                    <a:bodyPr/>
                    <a:lstStyle/>
                    <a:p>
                      <a:pPr indent="0" lvl="0" marL="0" marR="0" rtl="0" algn="l">
                        <a:spcBef>
                          <a:spcPts val="0"/>
                        </a:spcBef>
                        <a:spcAft>
                          <a:spcPts val="0"/>
                        </a:spcAft>
                        <a:buNone/>
                      </a:pPr>
                      <a:r>
                        <a:t/>
                      </a:r>
                      <a:endParaRPr sz="1800">
                        <a:latin typeface="Arial"/>
                        <a:ea typeface="Arial"/>
                        <a:cs typeface="Arial"/>
                        <a:sym typeface="Arial"/>
                      </a:endParaRPr>
                    </a:p>
                  </a:txBody>
                  <a:tcPr marT="45725" marB="45725" marR="91450" marL="91450">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BFBFBF"/>
                      </a:solidFill>
                      <a:prstDash val="dot"/>
                      <a:round/>
                      <a:headEnd len="sm" w="sm" type="none"/>
                      <a:tailEnd len="sm" w="sm" type="none"/>
                    </a:lnT>
                    <a:lnB cap="flat" cmpd="sng" w="9525">
                      <a:solidFill>
                        <a:srgbClr val="BFBFBF"/>
                      </a:solidFill>
                      <a:prstDash val="solid"/>
                      <a:round/>
                      <a:headEnd len="sm" w="sm" type="none"/>
                      <a:tailEnd len="sm" w="sm" type="none"/>
                    </a:lnB>
                  </a:tcPr>
                </a:tc>
                <a:tc>
                  <a:txBody>
                    <a:bodyPr/>
                    <a:lstStyle/>
                    <a:p>
                      <a:pPr indent="0" lvl="0" marL="0" marR="0" rtl="0" algn="l">
                        <a:spcBef>
                          <a:spcPts val="0"/>
                        </a:spcBef>
                        <a:spcAft>
                          <a:spcPts val="0"/>
                        </a:spcAft>
                        <a:buNone/>
                      </a:pPr>
                      <a:r>
                        <a:t/>
                      </a:r>
                      <a:endParaRPr sz="1800">
                        <a:latin typeface="Arial"/>
                        <a:ea typeface="Arial"/>
                        <a:cs typeface="Arial"/>
                        <a:sym typeface="Arial"/>
                      </a:endParaRPr>
                    </a:p>
                  </a:txBody>
                  <a:tcPr marT="45725" marB="45725" marR="91450" marL="91450">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BFBFBF"/>
                      </a:solidFill>
                      <a:prstDash val="dot"/>
                      <a:round/>
                      <a:headEnd len="sm" w="sm" type="none"/>
                      <a:tailEnd len="sm" w="sm" type="none"/>
                    </a:lnT>
                    <a:lnB cap="flat" cmpd="sng" w="9525">
                      <a:solidFill>
                        <a:srgbClr val="BFBFBF"/>
                      </a:solidFill>
                      <a:prstDash val="solid"/>
                      <a:round/>
                      <a:headEnd len="sm" w="sm" type="none"/>
                      <a:tailEnd len="sm" w="sm" type="none"/>
                    </a:lnB>
                  </a:tcPr>
                </a:tc>
                <a:tc>
                  <a:txBody>
                    <a:bodyPr/>
                    <a:lstStyle/>
                    <a:p>
                      <a:pPr indent="0" lvl="0" marL="0" marR="0" rtl="0" algn="l">
                        <a:spcBef>
                          <a:spcPts val="0"/>
                        </a:spcBef>
                        <a:spcAft>
                          <a:spcPts val="0"/>
                        </a:spcAft>
                        <a:buNone/>
                      </a:pPr>
                      <a:r>
                        <a:t/>
                      </a:r>
                      <a:endParaRPr sz="1800">
                        <a:latin typeface="Arial"/>
                        <a:ea typeface="Arial"/>
                        <a:cs typeface="Arial"/>
                        <a:sym typeface="Arial"/>
                      </a:endParaRPr>
                    </a:p>
                  </a:txBody>
                  <a:tcPr marT="45725" marB="45725" marR="91450" marL="91450">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BFBFBF"/>
                      </a:solidFill>
                      <a:prstDash val="dot"/>
                      <a:round/>
                      <a:headEnd len="sm" w="sm" type="none"/>
                      <a:tailEnd len="sm" w="sm" type="none"/>
                    </a:lnT>
                    <a:lnB cap="flat" cmpd="sng" w="9525">
                      <a:solidFill>
                        <a:srgbClr val="BFBFBF"/>
                      </a:solidFill>
                      <a:prstDash val="solid"/>
                      <a:round/>
                      <a:headEnd len="sm" w="sm" type="none"/>
                      <a:tailEnd len="sm" w="sm" type="none"/>
                    </a:lnB>
                  </a:tcPr>
                </a:tc>
                <a:tc>
                  <a:txBody>
                    <a:bodyPr/>
                    <a:lstStyle/>
                    <a:p>
                      <a:pPr indent="0" lvl="0" marL="0" marR="0" rtl="0" algn="l">
                        <a:spcBef>
                          <a:spcPts val="0"/>
                        </a:spcBef>
                        <a:spcAft>
                          <a:spcPts val="0"/>
                        </a:spcAft>
                        <a:buNone/>
                      </a:pPr>
                      <a:r>
                        <a:t/>
                      </a:r>
                      <a:endParaRPr sz="1800">
                        <a:latin typeface="Arial"/>
                        <a:ea typeface="Arial"/>
                        <a:cs typeface="Arial"/>
                        <a:sym typeface="Arial"/>
                      </a:endParaRPr>
                    </a:p>
                  </a:txBody>
                  <a:tcPr marT="45725" marB="45725" marR="91450" marL="91450">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BFBFBF"/>
                      </a:solidFill>
                      <a:prstDash val="dot"/>
                      <a:round/>
                      <a:headEnd len="sm" w="sm" type="none"/>
                      <a:tailEnd len="sm" w="sm" type="none"/>
                    </a:lnT>
                    <a:lnB cap="flat" cmpd="sng" w="9525">
                      <a:solidFill>
                        <a:srgbClr val="BFBFBF"/>
                      </a:solidFill>
                      <a:prstDash val="solid"/>
                      <a:round/>
                      <a:headEnd len="sm" w="sm" type="none"/>
                      <a:tailEnd len="sm" w="sm" type="none"/>
                    </a:lnB>
                  </a:tcPr>
                </a:tc>
                <a:tc>
                  <a:txBody>
                    <a:bodyPr/>
                    <a:lstStyle/>
                    <a:p>
                      <a:pPr indent="0" lvl="0" marL="0" marR="0" rtl="0" algn="l">
                        <a:spcBef>
                          <a:spcPts val="0"/>
                        </a:spcBef>
                        <a:spcAft>
                          <a:spcPts val="0"/>
                        </a:spcAft>
                        <a:buNone/>
                      </a:pPr>
                      <a:r>
                        <a:t/>
                      </a:r>
                      <a:endParaRPr sz="1800">
                        <a:latin typeface="Arial"/>
                        <a:ea typeface="Arial"/>
                        <a:cs typeface="Arial"/>
                        <a:sym typeface="Arial"/>
                      </a:endParaRPr>
                    </a:p>
                  </a:txBody>
                  <a:tcPr marT="45725" marB="45725" marR="91450" marL="91450">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BFBFBF"/>
                      </a:solidFill>
                      <a:prstDash val="dot"/>
                      <a:round/>
                      <a:headEnd len="sm" w="sm" type="none"/>
                      <a:tailEnd len="sm" w="sm" type="none"/>
                    </a:lnT>
                    <a:lnB cap="flat" cmpd="sng" w="9525">
                      <a:solidFill>
                        <a:srgbClr val="BFBFBF"/>
                      </a:solidFill>
                      <a:prstDash val="solid"/>
                      <a:round/>
                      <a:headEnd len="sm" w="sm" type="none"/>
                      <a:tailEnd len="sm" w="sm" type="none"/>
                    </a:lnB>
                  </a:tcPr>
                </a:tc>
                <a:tc>
                  <a:txBody>
                    <a:bodyPr/>
                    <a:lstStyle/>
                    <a:p>
                      <a:pPr indent="0" lvl="0" marL="0" marR="0" rtl="0" algn="l">
                        <a:spcBef>
                          <a:spcPts val="0"/>
                        </a:spcBef>
                        <a:spcAft>
                          <a:spcPts val="0"/>
                        </a:spcAft>
                        <a:buNone/>
                      </a:pPr>
                      <a:r>
                        <a:t/>
                      </a:r>
                      <a:endParaRPr sz="1800">
                        <a:latin typeface="Arial"/>
                        <a:ea typeface="Arial"/>
                        <a:cs typeface="Arial"/>
                        <a:sym typeface="Arial"/>
                      </a:endParaRPr>
                    </a:p>
                  </a:txBody>
                  <a:tcPr marT="45725" marB="45725" marR="91450" marL="91450">
                    <a:lnL cap="flat" cmpd="sng" w="9525">
                      <a:solidFill>
                        <a:srgbClr val="000000">
                          <a:alpha val="0"/>
                        </a:srgbClr>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rgbClr val="BFBFBF"/>
                      </a:solidFill>
                      <a:prstDash val="dot"/>
                      <a:round/>
                      <a:headEnd len="sm" w="sm" type="none"/>
                      <a:tailEnd len="sm" w="sm" type="none"/>
                    </a:lnT>
                    <a:lnB cap="flat" cmpd="sng" w="9525">
                      <a:solidFill>
                        <a:srgbClr val="BFBFBF"/>
                      </a:solidFill>
                      <a:prstDash val="solid"/>
                      <a:round/>
                      <a:headEnd len="sm" w="sm" type="none"/>
                      <a:tailEnd len="sm" w="sm" type="none"/>
                    </a:lnB>
                  </a:tcPr>
                </a:tc>
              </a:tr>
              <a:tr h="365750">
                <a:tc>
                  <a:txBody>
                    <a:bodyPr/>
                    <a:lstStyle/>
                    <a:p>
                      <a:pPr indent="0" lvl="0" marL="0" marR="0" rtl="0" algn="l">
                        <a:lnSpc>
                          <a:spcPct val="100000"/>
                        </a:lnSpc>
                        <a:spcBef>
                          <a:spcPts val="0"/>
                        </a:spcBef>
                        <a:spcAft>
                          <a:spcPts val="0"/>
                        </a:spcAft>
                        <a:buClr>
                          <a:schemeClr val="dk1"/>
                        </a:buClr>
                        <a:buSzPts val="1100"/>
                        <a:buFont typeface="Arial"/>
                        <a:buNone/>
                      </a:pPr>
                      <a:r>
                        <a:rPr b="1" i="0" lang="en-US" sz="1100" u="none" cap="none" strike="noStrike">
                          <a:solidFill>
                            <a:schemeClr val="dk1"/>
                          </a:solidFill>
                          <a:latin typeface="Arial"/>
                          <a:ea typeface="Arial"/>
                          <a:cs typeface="Arial"/>
                          <a:sym typeface="Arial"/>
                        </a:rPr>
                        <a:t>1. Activity</a:t>
                      </a:r>
                      <a:endParaRPr b="1" i="0" sz="1100" u="none" cap="none" strike="noStrike">
                        <a:solidFill>
                          <a:schemeClr val="dk1"/>
                        </a:solidFill>
                        <a:latin typeface="Arial"/>
                        <a:ea typeface="Arial"/>
                        <a:cs typeface="Arial"/>
                        <a:sym typeface="Arial"/>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dot"/>
                      <a:round/>
                      <a:headEnd len="sm" w="sm" type="none"/>
                      <a:tailEnd len="sm" w="sm" type="none"/>
                    </a:lnB>
                  </a:tcPr>
                </a:tc>
                <a:tc>
                  <a:txBody>
                    <a:bodyPr/>
                    <a:lstStyle/>
                    <a:p>
                      <a:pPr indent="0" lvl="0" marL="0" marR="0" rtl="0" algn="l">
                        <a:spcBef>
                          <a:spcPts val="0"/>
                        </a:spcBef>
                        <a:spcAft>
                          <a:spcPts val="0"/>
                        </a:spcAft>
                        <a:buNone/>
                      </a:pPr>
                      <a:r>
                        <a:t/>
                      </a:r>
                      <a:endParaRPr sz="1800">
                        <a:solidFill>
                          <a:srgbClr val="BEF2D8"/>
                        </a:solidFill>
                        <a:latin typeface="Arial"/>
                        <a:ea typeface="Arial"/>
                        <a:cs typeface="Arial"/>
                        <a:sym typeface="Arial"/>
                      </a:endParaRPr>
                    </a:p>
                  </a:txBody>
                  <a:tcPr marT="45725" marB="45725" marR="91450" marL="91450">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dot"/>
                      <a:round/>
                      <a:headEnd len="sm" w="sm" type="none"/>
                      <a:tailEnd len="sm" w="sm" type="none"/>
                    </a:lnB>
                  </a:tcPr>
                </a:tc>
                <a:tc>
                  <a:txBody>
                    <a:bodyPr/>
                    <a:lstStyle/>
                    <a:p>
                      <a:pPr indent="0" lvl="0" marL="0" marR="0" rtl="0" algn="l">
                        <a:spcBef>
                          <a:spcPts val="0"/>
                        </a:spcBef>
                        <a:spcAft>
                          <a:spcPts val="0"/>
                        </a:spcAft>
                        <a:buNone/>
                      </a:pPr>
                      <a:r>
                        <a:t/>
                      </a:r>
                      <a:endParaRPr sz="1800">
                        <a:latin typeface="Arial"/>
                        <a:ea typeface="Arial"/>
                        <a:cs typeface="Arial"/>
                        <a:sym typeface="Arial"/>
                      </a:endParaRPr>
                    </a:p>
                  </a:txBody>
                  <a:tcPr marT="45725" marB="45725" marR="91450" marL="91450">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dot"/>
                      <a:round/>
                      <a:headEnd len="sm" w="sm" type="none"/>
                      <a:tailEnd len="sm" w="sm" type="none"/>
                    </a:lnB>
                  </a:tcPr>
                </a:tc>
                <a:tc>
                  <a:txBody>
                    <a:bodyPr/>
                    <a:lstStyle/>
                    <a:p>
                      <a:pPr indent="0" lvl="0" marL="0" marR="0" rtl="0" algn="l">
                        <a:spcBef>
                          <a:spcPts val="0"/>
                        </a:spcBef>
                        <a:spcAft>
                          <a:spcPts val="0"/>
                        </a:spcAft>
                        <a:buNone/>
                      </a:pPr>
                      <a:r>
                        <a:t/>
                      </a:r>
                      <a:endParaRPr sz="1800">
                        <a:latin typeface="Arial"/>
                        <a:ea typeface="Arial"/>
                        <a:cs typeface="Arial"/>
                        <a:sym typeface="Arial"/>
                      </a:endParaRPr>
                    </a:p>
                  </a:txBody>
                  <a:tcPr marT="45725" marB="45725" marR="91450" marL="91450">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dot"/>
                      <a:round/>
                      <a:headEnd len="sm" w="sm" type="none"/>
                      <a:tailEnd len="sm" w="sm" type="none"/>
                    </a:lnB>
                  </a:tcPr>
                </a:tc>
                <a:tc>
                  <a:txBody>
                    <a:bodyPr/>
                    <a:lstStyle/>
                    <a:p>
                      <a:pPr indent="0" lvl="0" marL="0" marR="0" rtl="0" algn="l">
                        <a:spcBef>
                          <a:spcPts val="0"/>
                        </a:spcBef>
                        <a:spcAft>
                          <a:spcPts val="0"/>
                        </a:spcAft>
                        <a:buNone/>
                      </a:pPr>
                      <a:r>
                        <a:t/>
                      </a:r>
                      <a:endParaRPr sz="1800">
                        <a:latin typeface="Arial"/>
                        <a:ea typeface="Arial"/>
                        <a:cs typeface="Arial"/>
                        <a:sym typeface="Arial"/>
                      </a:endParaRPr>
                    </a:p>
                  </a:txBody>
                  <a:tcPr marT="45725" marB="45725" marR="91450" marL="91450">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dot"/>
                      <a:round/>
                      <a:headEnd len="sm" w="sm" type="none"/>
                      <a:tailEnd len="sm" w="sm" type="none"/>
                    </a:lnB>
                  </a:tcPr>
                </a:tc>
                <a:tc>
                  <a:txBody>
                    <a:bodyPr/>
                    <a:lstStyle/>
                    <a:p>
                      <a:pPr indent="0" lvl="0" marL="0" marR="0" rtl="0" algn="l">
                        <a:spcBef>
                          <a:spcPts val="0"/>
                        </a:spcBef>
                        <a:spcAft>
                          <a:spcPts val="0"/>
                        </a:spcAft>
                        <a:buNone/>
                      </a:pPr>
                      <a:r>
                        <a:t/>
                      </a:r>
                      <a:endParaRPr sz="1800">
                        <a:latin typeface="Arial"/>
                        <a:ea typeface="Arial"/>
                        <a:cs typeface="Arial"/>
                        <a:sym typeface="Arial"/>
                      </a:endParaRPr>
                    </a:p>
                  </a:txBody>
                  <a:tcPr marT="45725" marB="45725" marR="91450" marL="91450">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dot"/>
                      <a:round/>
                      <a:headEnd len="sm" w="sm" type="none"/>
                      <a:tailEnd len="sm" w="sm" type="none"/>
                    </a:lnB>
                  </a:tcPr>
                </a:tc>
                <a:tc>
                  <a:txBody>
                    <a:bodyPr/>
                    <a:lstStyle/>
                    <a:p>
                      <a:pPr indent="0" lvl="0" marL="0" marR="0" rtl="0" algn="l">
                        <a:spcBef>
                          <a:spcPts val="0"/>
                        </a:spcBef>
                        <a:spcAft>
                          <a:spcPts val="0"/>
                        </a:spcAft>
                        <a:buNone/>
                      </a:pPr>
                      <a:r>
                        <a:t/>
                      </a:r>
                      <a:endParaRPr sz="1800">
                        <a:latin typeface="Arial"/>
                        <a:ea typeface="Arial"/>
                        <a:cs typeface="Arial"/>
                        <a:sym typeface="Arial"/>
                      </a:endParaRPr>
                    </a:p>
                  </a:txBody>
                  <a:tcPr marT="45725" marB="45725" marR="91450" marL="91450">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dot"/>
                      <a:round/>
                      <a:headEnd len="sm" w="sm" type="none"/>
                      <a:tailEnd len="sm" w="sm" type="none"/>
                    </a:lnB>
                  </a:tcPr>
                </a:tc>
                <a:tc>
                  <a:txBody>
                    <a:bodyPr/>
                    <a:lstStyle/>
                    <a:p>
                      <a:pPr indent="0" lvl="0" marL="0" marR="0" rtl="0" algn="l">
                        <a:spcBef>
                          <a:spcPts val="0"/>
                        </a:spcBef>
                        <a:spcAft>
                          <a:spcPts val="0"/>
                        </a:spcAft>
                        <a:buNone/>
                      </a:pPr>
                      <a:r>
                        <a:t/>
                      </a:r>
                      <a:endParaRPr sz="1800">
                        <a:latin typeface="Arial"/>
                        <a:ea typeface="Arial"/>
                        <a:cs typeface="Arial"/>
                        <a:sym typeface="Arial"/>
                      </a:endParaRPr>
                    </a:p>
                  </a:txBody>
                  <a:tcPr marT="45725" marB="45725" marR="91450" marL="91450">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dot"/>
                      <a:round/>
                      <a:headEnd len="sm" w="sm" type="none"/>
                      <a:tailEnd len="sm" w="sm" type="none"/>
                    </a:lnB>
                  </a:tcPr>
                </a:tc>
                <a:tc>
                  <a:txBody>
                    <a:bodyPr/>
                    <a:lstStyle/>
                    <a:p>
                      <a:pPr indent="0" lvl="0" marL="0" marR="0" rtl="0" algn="l">
                        <a:spcBef>
                          <a:spcPts val="0"/>
                        </a:spcBef>
                        <a:spcAft>
                          <a:spcPts val="0"/>
                        </a:spcAft>
                        <a:buNone/>
                      </a:pPr>
                      <a:r>
                        <a:t/>
                      </a:r>
                      <a:endParaRPr sz="1800">
                        <a:latin typeface="Arial"/>
                        <a:ea typeface="Arial"/>
                        <a:cs typeface="Arial"/>
                        <a:sym typeface="Arial"/>
                      </a:endParaRPr>
                    </a:p>
                  </a:txBody>
                  <a:tcPr marT="45725" marB="45725" marR="91450" marL="91450">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dot"/>
                      <a:round/>
                      <a:headEnd len="sm" w="sm" type="none"/>
                      <a:tailEnd len="sm" w="sm" type="none"/>
                    </a:lnB>
                  </a:tcPr>
                </a:tc>
                <a:tc>
                  <a:txBody>
                    <a:bodyPr/>
                    <a:lstStyle/>
                    <a:p>
                      <a:pPr indent="0" lvl="0" marL="0" marR="0" rtl="0" algn="l">
                        <a:spcBef>
                          <a:spcPts val="0"/>
                        </a:spcBef>
                        <a:spcAft>
                          <a:spcPts val="0"/>
                        </a:spcAft>
                        <a:buNone/>
                      </a:pPr>
                      <a:r>
                        <a:t/>
                      </a:r>
                      <a:endParaRPr sz="1800">
                        <a:latin typeface="Arial"/>
                        <a:ea typeface="Arial"/>
                        <a:cs typeface="Arial"/>
                        <a:sym typeface="Arial"/>
                      </a:endParaRPr>
                    </a:p>
                  </a:txBody>
                  <a:tcPr marT="45725" marB="45725" marR="91450" marL="91450">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dot"/>
                      <a:round/>
                      <a:headEnd len="sm" w="sm" type="none"/>
                      <a:tailEnd len="sm" w="sm" type="none"/>
                    </a:lnB>
                  </a:tcPr>
                </a:tc>
                <a:tc>
                  <a:txBody>
                    <a:bodyPr/>
                    <a:lstStyle/>
                    <a:p>
                      <a:pPr indent="0" lvl="0" marL="0" marR="0" rtl="0" algn="l">
                        <a:spcBef>
                          <a:spcPts val="0"/>
                        </a:spcBef>
                        <a:spcAft>
                          <a:spcPts val="0"/>
                        </a:spcAft>
                        <a:buNone/>
                      </a:pPr>
                      <a:r>
                        <a:t/>
                      </a:r>
                      <a:endParaRPr sz="1800">
                        <a:latin typeface="Arial"/>
                        <a:ea typeface="Arial"/>
                        <a:cs typeface="Arial"/>
                        <a:sym typeface="Arial"/>
                      </a:endParaRPr>
                    </a:p>
                  </a:txBody>
                  <a:tcPr marT="45725" marB="45725" marR="91450" marL="91450">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dot"/>
                      <a:round/>
                      <a:headEnd len="sm" w="sm" type="none"/>
                      <a:tailEnd len="sm" w="sm" type="none"/>
                    </a:lnB>
                  </a:tcPr>
                </a:tc>
                <a:tc>
                  <a:txBody>
                    <a:bodyPr/>
                    <a:lstStyle/>
                    <a:p>
                      <a:pPr indent="0" lvl="0" marL="0" marR="0" rtl="0" algn="l">
                        <a:spcBef>
                          <a:spcPts val="0"/>
                        </a:spcBef>
                        <a:spcAft>
                          <a:spcPts val="0"/>
                        </a:spcAft>
                        <a:buNone/>
                      </a:pPr>
                      <a:r>
                        <a:t/>
                      </a:r>
                      <a:endParaRPr sz="1800">
                        <a:latin typeface="Arial"/>
                        <a:ea typeface="Arial"/>
                        <a:cs typeface="Arial"/>
                        <a:sym typeface="Arial"/>
                      </a:endParaRPr>
                    </a:p>
                  </a:txBody>
                  <a:tcPr marT="45725" marB="45725" marR="91450" marL="91450">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dot"/>
                      <a:round/>
                      <a:headEnd len="sm" w="sm" type="none"/>
                      <a:tailEnd len="sm" w="sm" type="none"/>
                    </a:lnB>
                  </a:tcPr>
                </a:tc>
                <a:tc>
                  <a:txBody>
                    <a:bodyPr/>
                    <a:lstStyle/>
                    <a:p>
                      <a:pPr indent="0" lvl="0" marL="0" marR="0" rtl="0" algn="l">
                        <a:spcBef>
                          <a:spcPts val="0"/>
                        </a:spcBef>
                        <a:spcAft>
                          <a:spcPts val="0"/>
                        </a:spcAft>
                        <a:buNone/>
                      </a:pPr>
                      <a:r>
                        <a:t/>
                      </a:r>
                      <a:endParaRPr sz="1800">
                        <a:latin typeface="Arial"/>
                        <a:ea typeface="Arial"/>
                        <a:cs typeface="Arial"/>
                        <a:sym typeface="Arial"/>
                      </a:endParaRPr>
                    </a:p>
                  </a:txBody>
                  <a:tcPr marT="45725" marB="45725" marR="91450" marL="91450">
                    <a:lnL cap="flat" cmpd="sng" w="9525">
                      <a:solidFill>
                        <a:srgbClr val="000000">
                          <a:alpha val="0"/>
                        </a:srgbClr>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dot"/>
                      <a:round/>
                      <a:headEnd len="sm" w="sm" type="none"/>
                      <a:tailEnd len="sm" w="sm" type="none"/>
                    </a:lnB>
                  </a:tcPr>
                </a:tc>
              </a:tr>
              <a:tr h="365750">
                <a:tc>
                  <a:txBody>
                    <a:bodyPr/>
                    <a:lstStyle/>
                    <a:p>
                      <a:pPr indent="0" lvl="0" marL="0" marR="0" rtl="0" algn="l">
                        <a:lnSpc>
                          <a:spcPct val="100000"/>
                        </a:lnSpc>
                        <a:spcBef>
                          <a:spcPts val="0"/>
                        </a:spcBef>
                        <a:spcAft>
                          <a:spcPts val="0"/>
                        </a:spcAft>
                        <a:buClr>
                          <a:schemeClr val="dk1"/>
                        </a:buClr>
                        <a:buSzPts val="1100"/>
                        <a:buFont typeface="Arial"/>
                        <a:buNone/>
                      </a:pPr>
                      <a:r>
                        <a:rPr b="1" i="0" lang="en-US" sz="1100" u="none" cap="none" strike="noStrike">
                          <a:solidFill>
                            <a:schemeClr val="dk1"/>
                          </a:solidFill>
                          <a:latin typeface="Arial"/>
                          <a:ea typeface="Arial"/>
                          <a:cs typeface="Arial"/>
                          <a:sym typeface="Arial"/>
                        </a:rPr>
                        <a:t>1. Activity</a:t>
                      </a:r>
                      <a:endParaRPr b="1" i="0" sz="1100" u="none" cap="none" strike="noStrike">
                        <a:solidFill>
                          <a:schemeClr val="dk1"/>
                        </a:solidFill>
                        <a:latin typeface="Arial"/>
                        <a:ea typeface="Arial"/>
                        <a:cs typeface="Arial"/>
                        <a:sym typeface="Arial"/>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BFBFBF"/>
                      </a:solidFill>
                      <a:prstDash val="dot"/>
                      <a:round/>
                      <a:headEnd len="sm" w="sm" type="none"/>
                      <a:tailEnd len="sm" w="sm" type="none"/>
                    </a:lnT>
                    <a:lnB cap="flat" cmpd="sng" w="9525">
                      <a:solidFill>
                        <a:srgbClr val="BFBFBF"/>
                      </a:solidFill>
                      <a:prstDash val="dot"/>
                      <a:round/>
                      <a:headEnd len="sm" w="sm" type="none"/>
                      <a:tailEnd len="sm" w="sm" type="none"/>
                    </a:lnB>
                  </a:tcPr>
                </a:tc>
                <a:tc>
                  <a:txBody>
                    <a:bodyPr/>
                    <a:lstStyle/>
                    <a:p>
                      <a:pPr indent="0" lvl="0" marL="0" marR="0" rtl="0" algn="l">
                        <a:spcBef>
                          <a:spcPts val="0"/>
                        </a:spcBef>
                        <a:spcAft>
                          <a:spcPts val="0"/>
                        </a:spcAft>
                        <a:buNone/>
                      </a:pPr>
                      <a:r>
                        <a:t/>
                      </a:r>
                      <a:endParaRPr sz="1800">
                        <a:solidFill>
                          <a:srgbClr val="BEF2D8"/>
                        </a:solidFill>
                        <a:latin typeface="Arial"/>
                        <a:ea typeface="Arial"/>
                        <a:cs typeface="Arial"/>
                        <a:sym typeface="Arial"/>
                      </a:endParaRPr>
                    </a:p>
                  </a:txBody>
                  <a:tcPr marT="45725" marB="45725" marR="91450" marL="91450">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BFBFBF"/>
                      </a:solidFill>
                      <a:prstDash val="dot"/>
                      <a:round/>
                      <a:headEnd len="sm" w="sm" type="none"/>
                      <a:tailEnd len="sm" w="sm" type="none"/>
                    </a:lnT>
                    <a:lnB cap="flat" cmpd="sng" w="9525">
                      <a:solidFill>
                        <a:srgbClr val="BFBFBF"/>
                      </a:solidFill>
                      <a:prstDash val="dot"/>
                      <a:round/>
                      <a:headEnd len="sm" w="sm" type="none"/>
                      <a:tailEnd len="sm" w="sm" type="none"/>
                    </a:lnB>
                  </a:tcPr>
                </a:tc>
                <a:tc>
                  <a:txBody>
                    <a:bodyPr/>
                    <a:lstStyle/>
                    <a:p>
                      <a:pPr indent="0" lvl="0" marL="0" marR="0" rtl="0" algn="l">
                        <a:spcBef>
                          <a:spcPts val="0"/>
                        </a:spcBef>
                        <a:spcAft>
                          <a:spcPts val="0"/>
                        </a:spcAft>
                        <a:buNone/>
                      </a:pPr>
                      <a:r>
                        <a:t/>
                      </a:r>
                      <a:endParaRPr sz="1800">
                        <a:latin typeface="Arial"/>
                        <a:ea typeface="Arial"/>
                        <a:cs typeface="Arial"/>
                        <a:sym typeface="Arial"/>
                      </a:endParaRPr>
                    </a:p>
                  </a:txBody>
                  <a:tcPr marT="45725" marB="45725" marR="91450" marL="91450">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BFBFBF"/>
                      </a:solidFill>
                      <a:prstDash val="dot"/>
                      <a:round/>
                      <a:headEnd len="sm" w="sm" type="none"/>
                      <a:tailEnd len="sm" w="sm" type="none"/>
                    </a:lnT>
                    <a:lnB cap="flat" cmpd="sng" w="9525">
                      <a:solidFill>
                        <a:srgbClr val="BFBFBF"/>
                      </a:solidFill>
                      <a:prstDash val="dot"/>
                      <a:round/>
                      <a:headEnd len="sm" w="sm" type="none"/>
                      <a:tailEnd len="sm" w="sm" type="none"/>
                    </a:lnB>
                  </a:tcPr>
                </a:tc>
                <a:tc>
                  <a:txBody>
                    <a:bodyPr/>
                    <a:lstStyle/>
                    <a:p>
                      <a:pPr indent="0" lvl="0" marL="0" marR="0" rtl="0" algn="l">
                        <a:spcBef>
                          <a:spcPts val="0"/>
                        </a:spcBef>
                        <a:spcAft>
                          <a:spcPts val="0"/>
                        </a:spcAft>
                        <a:buNone/>
                      </a:pPr>
                      <a:r>
                        <a:t/>
                      </a:r>
                      <a:endParaRPr sz="1800">
                        <a:latin typeface="Arial"/>
                        <a:ea typeface="Arial"/>
                        <a:cs typeface="Arial"/>
                        <a:sym typeface="Arial"/>
                      </a:endParaRPr>
                    </a:p>
                  </a:txBody>
                  <a:tcPr marT="45725" marB="45725" marR="91450" marL="91450">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BFBFBF"/>
                      </a:solidFill>
                      <a:prstDash val="dot"/>
                      <a:round/>
                      <a:headEnd len="sm" w="sm" type="none"/>
                      <a:tailEnd len="sm" w="sm" type="none"/>
                    </a:lnT>
                    <a:lnB cap="flat" cmpd="sng" w="9525">
                      <a:solidFill>
                        <a:srgbClr val="BFBFBF"/>
                      </a:solidFill>
                      <a:prstDash val="dot"/>
                      <a:round/>
                      <a:headEnd len="sm" w="sm" type="none"/>
                      <a:tailEnd len="sm" w="sm" type="none"/>
                    </a:lnB>
                  </a:tcPr>
                </a:tc>
                <a:tc>
                  <a:txBody>
                    <a:bodyPr/>
                    <a:lstStyle/>
                    <a:p>
                      <a:pPr indent="0" lvl="0" marL="0" marR="0" rtl="0" algn="l">
                        <a:spcBef>
                          <a:spcPts val="0"/>
                        </a:spcBef>
                        <a:spcAft>
                          <a:spcPts val="0"/>
                        </a:spcAft>
                        <a:buNone/>
                      </a:pPr>
                      <a:r>
                        <a:t/>
                      </a:r>
                      <a:endParaRPr sz="1800">
                        <a:latin typeface="Arial"/>
                        <a:ea typeface="Arial"/>
                        <a:cs typeface="Arial"/>
                        <a:sym typeface="Arial"/>
                      </a:endParaRPr>
                    </a:p>
                  </a:txBody>
                  <a:tcPr marT="45725" marB="45725" marR="91450" marL="91450">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BFBFBF"/>
                      </a:solidFill>
                      <a:prstDash val="dot"/>
                      <a:round/>
                      <a:headEnd len="sm" w="sm" type="none"/>
                      <a:tailEnd len="sm" w="sm" type="none"/>
                    </a:lnT>
                    <a:lnB cap="flat" cmpd="sng" w="9525">
                      <a:solidFill>
                        <a:srgbClr val="BFBFBF"/>
                      </a:solidFill>
                      <a:prstDash val="dot"/>
                      <a:round/>
                      <a:headEnd len="sm" w="sm" type="none"/>
                      <a:tailEnd len="sm" w="sm" type="none"/>
                    </a:lnB>
                  </a:tcPr>
                </a:tc>
                <a:tc>
                  <a:txBody>
                    <a:bodyPr/>
                    <a:lstStyle/>
                    <a:p>
                      <a:pPr indent="0" lvl="0" marL="0" marR="0" rtl="0" algn="l">
                        <a:spcBef>
                          <a:spcPts val="0"/>
                        </a:spcBef>
                        <a:spcAft>
                          <a:spcPts val="0"/>
                        </a:spcAft>
                        <a:buNone/>
                      </a:pPr>
                      <a:r>
                        <a:t/>
                      </a:r>
                      <a:endParaRPr sz="1800">
                        <a:latin typeface="Arial"/>
                        <a:ea typeface="Arial"/>
                        <a:cs typeface="Arial"/>
                        <a:sym typeface="Arial"/>
                      </a:endParaRPr>
                    </a:p>
                  </a:txBody>
                  <a:tcPr marT="45725" marB="45725" marR="91450" marL="91450">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BFBFBF"/>
                      </a:solidFill>
                      <a:prstDash val="dot"/>
                      <a:round/>
                      <a:headEnd len="sm" w="sm" type="none"/>
                      <a:tailEnd len="sm" w="sm" type="none"/>
                    </a:lnT>
                    <a:lnB cap="flat" cmpd="sng" w="9525">
                      <a:solidFill>
                        <a:srgbClr val="BFBFBF"/>
                      </a:solidFill>
                      <a:prstDash val="dot"/>
                      <a:round/>
                      <a:headEnd len="sm" w="sm" type="none"/>
                      <a:tailEnd len="sm" w="sm" type="none"/>
                    </a:lnB>
                  </a:tcPr>
                </a:tc>
                <a:tc>
                  <a:txBody>
                    <a:bodyPr/>
                    <a:lstStyle/>
                    <a:p>
                      <a:pPr indent="0" lvl="0" marL="0" marR="0" rtl="0" algn="l">
                        <a:spcBef>
                          <a:spcPts val="0"/>
                        </a:spcBef>
                        <a:spcAft>
                          <a:spcPts val="0"/>
                        </a:spcAft>
                        <a:buNone/>
                      </a:pPr>
                      <a:r>
                        <a:t/>
                      </a:r>
                      <a:endParaRPr sz="1800">
                        <a:latin typeface="Arial"/>
                        <a:ea typeface="Arial"/>
                        <a:cs typeface="Arial"/>
                        <a:sym typeface="Arial"/>
                      </a:endParaRPr>
                    </a:p>
                  </a:txBody>
                  <a:tcPr marT="45725" marB="45725" marR="91450" marL="91450">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BFBFBF"/>
                      </a:solidFill>
                      <a:prstDash val="dot"/>
                      <a:round/>
                      <a:headEnd len="sm" w="sm" type="none"/>
                      <a:tailEnd len="sm" w="sm" type="none"/>
                    </a:lnT>
                    <a:lnB cap="flat" cmpd="sng" w="9525">
                      <a:solidFill>
                        <a:srgbClr val="BFBFBF"/>
                      </a:solidFill>
                      <a:prstDash val="dot"/>
                      <a:round/>
                      <a:headEnd len="sm" w="sm" type="none"/>
                      <a:tailEnd len="sm" w="sm" type="none"/>
                    </a:lnB>
                  </a:tcPr>
                </a:tc>
                <a:tc>
                  <a:txBody>
                    <a:bodyPr/>
                    <a:lstStyle/>
                    <a:p>
                      <a:pPr indent="0" lvl="0" marL="0" marR="0" rtl="0" algn="l">
                        <a:spcBef>
                          <a:spcPts val="0"/>
                        </a:spcBef>
                        <a:spcAft>
                          <a:spcPts val="0"/>
                        </a:spcAft>
                        <a:buNone/>
                      </a:pPr>
                      <a:r>
                        <a:t/>
                      </a:r>
                      <a:endParaRPr sz="1800">
                        <a:latin typeface="Arial"/>
                        <a:ea typeface="Arial"/>
                        <a:cs typeface="Arial"/>
                        <a:sym typeface="Arial"/>
                      </a:endParaRPr>
                    </a:p>
                  </a:txBody>
                  <a:tcPr marT="45725" marB="45725" marR="91450" marL="91450">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BFBFBF"/>
                      </a:solidFill>
                      <a:prstDash val="dot"/>
                      <a:round/>
                      <a:headEnd len="sm" w="sm" type="none"/>
                      <a:tailEnd len="sm" w="sm" type="none"/>
                    </a:lnT>
                    <a:lnB cap="flat" cmpd="sng" w="9525">
                      <a:solidFill>
                        <a:srgbClr val="BFBFBF"/>
                      </a:solidFill>
                      <a:prstDash val="dot"/>
                      <a:round/>
                      <a:headEnd len="sm" w="sm" type="none"/>
                      <a:tailEnd len="sm" w="sm" type="none"/>
                    </a:lnB>
                  </a:tcPr>
                </a:tc>
                <a:tc>
                  <a:txBody>
                    <a:bodyPr/>
                    <a:lstStyle/>
                    <a:p>
                      <a:pPr indent="0" lvl="0" marL="0" marR="0" rtl="0" algn="l">
                        <a:spcBef>
                          <a:spcPts val="0"/>
                        </a:spcBef>
                        <a:spcAft>
                          <a:spcPts val="0"/>
                        </a:spcAft>
                        <a:buNone/>
                      </a:pPr>
                      <a:r>
                        <a:t/>
                      </a:r>
                      <a:endParaRPr sz="1800">
                        <a:latin typeface="Arial"/>
                        <a:ea typeface="Arial"/>
                        <a:cs typeface="Arial"/>
                        <a:sym typeface="Arial"/>
                      </a:endParaRPr>
                    </a:p>
                  </a:txBody>
                  <a:tcPr marT="45725" marB="45725" marR="91450" marL="91450">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BFBFBF"/>
                      </a:solidFill>
                      <a:prstDash val="dot"/>
                      <a:round/>
                      <a:headEnd len="sm" w="sm" type="none"/>
                      <a:tailEnd len="sm" w="sm" type="none"/>
                    </a:lnT>
                    <a:lnB cap="flat" cmpd="sng" w="9525">
                      <a:solidFill>
                        <a:srgbClr val="BFBFBF"/>
                      </a:solidFill>
                      <a:prstDash val="dot"/>
                      <a:round/>
                      <a:headEnd len="sm" w="sm" type="none"/>
                      <a:tailEnd len="sm" w="sm" type="none"/>
                    </a:lnB>
                  </a:tcPr>
                </a:tc>
                <a:tc>
                  <a:txBody>
                    <a:bodyPr/>
                    <a:lstStyle/>
                    <a:p>
                      <a:pPr indent="0" lvl="0" marL="0" marR="0" rtl="0" algn="l">
                        <a:spcBef>
                          <a:spcPts val="0"/>
                        </a:spcBef>
                        <a:spcAft>
                          <a:spcPts val="0"/>
                        </a:spcAft>
                        <a:buNone/>
                      </a:pPr>
                      <a:r>
                        <a:t/>
                      </a:r>
                      <a:endParaRPr sz="1800">
                        <a:latin typeface="Arial"/>
                        <a:ea typeface="Arial"/>
                        <a:cs typeface="Arial"/>
                        <a:sym typeface="Arial"/>
                      </a:endParaRPr>
                    </a:p>
                  </a:txBody>
                  <a:tcPr marT="45725" marB="45725" marR="91450" marL="91450">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BFBFBF"/>
                      </a:solidFill>
                      <a:prstDash val="dot"/>
                      <a:round/>
                      <a:headEnd len="sm" w="sm" type="none"/>
                      <a:tailEnd len="sm" w="sm" type="none"/>
                    </a:lnT>
                    <a:lnB cap="flat" cmpd="sng" w="9525">
                      <a:solidFill>
                        <a:srgbClr val="BFBFBF"/>
                      </a:solidFill>
                      <a:prstDash val="dot"/>
                      <a:round/>
                      <a:headEnd len="sm" w="sm" type="none"/>
                      <a:tailEnd len="sm" w="sm" type="none"/>
                    </a:lnB>
                  </a:tcPr>
                </a:tc>
                <a:tc>
                  <a:txBody>
                    <a:bodyPr/>
                    <a:lstStyle/>
                    <a:p>
                      <a:pPr indent="0" lvl="0" marL="0" marR="0" rtl="0" algn="l">
                        <a:spcBef>
                          <a:spcPts val="0"/>
                        </a:spcBef>
                        <a:spcAft>
                          <a:spcPts val="0"/>
                        </a:spcAft>
                        <a:buNone/>
                      </a:pPr>
                      <a:r>
                        <a:t/>
                      </a:r>
                      <a:endParaRPr sz="1800">
                        <a:latin typeface="Arial"/>
                        <a:ea typeface="Arial"/>
                        <a:cs typeface="Arial"/>
                        <a:sym typeface="Arial"/>
                      </a:endParaRPr>
                    </a:p>
                  </a:txBody>
                  <a:tcPr marT="45725" marB="45725" marR="91450" marL="91450">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BFBFBF"/>
                      </a:solidFill>
                      <a:prstDash val="dot"/>
                      <a:round/>
                      <a:headEnd len="sm" w="sm" type="none"/>
                      <a:tailEnd len="sm" w="sm" type="none"/>
                    </a:lnT>
                    <a:lnB cap="flat" cmpd="sng" w="9525">
                      <a:solidFill>
                        <a:srgbClr val="BFBFBF"/>
                      </a:solidFill>
                      <a:prstDash val="dot"/>
                      <a:round/>
                      <a:headEnd len="sm" w="sm" type="none"/>
                      <a:tailEnd len="sm" w="sm" type="none"/>
                    </a:lnB>
                  </a:tcPr>
                </a:tc>
                <a:tc>
                  <a:txBody>
                    <a:bodyPr/>
                    <a:lstStyle/>
                    <a:p>
                      <a:pPr indent="0" lvl="0" marL="0" marR="0" rtl="0" algn="l">
                        <a:spcBef>
                          <a:spcPts val="0"/>
                        </a:spcBef>
                        <a:spcAft>
                          <a:spcPts val="0"/>
                        </a:spcAft>
                        <a:buNone/>
                      </a:pPr>
                      <a:r>
                        <a:t/>
                      </a:r>
                      <a:endParaRPr sz="1800">
                        <a:latin typeface="Arial"/>
                        <a:ea typeface="Arial"/>
                        <a:cs typeface="Arial"/>
                        <a:sym typeface="Arial"/>
                      </a:endParaRPr>
                    </a:p>
                  </a:txBody>
                  <a:tcPr marT="45725" marB="45725" marR="91450" marL="91450">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BFBFBF"/>
                      </a:solidFill>
                      <a:prstDash val="dot"/>
                      <a:round/>
                      <a:headEnd len="sm" w="sm" type="none"/>
                      <a:tailEnd len="sm" w="sm" type="none"/>
                    </a:lnT>
                    <a:lnB cap="flat" cmpd="sng" w="9525">
                      <a:solidFill>
                        <a:srgbClr val="BFBFBF"/>
                      </a:solidFill>
                      <a:prstDash val="dot"/>
                      <a:round/>
                      <a:headEnd len="sm" w="sm" type="none"/>
                      <a:tailEnd len="sm" w="sm" type="none"/>
                    </a:lnB>
                  </a:tcPr>
                </a:tc>
                <a:tc>
                  <a:txBody>
                    <a:bodyPr/>
                    <a:lstStyle/>
                    <a:p>
                      <a:pPr indent="0" lvl="0" marL="0" marR="0" rtl="0" algn="l">
                        <a:spcBef>
                          <a:spcPts val="0"/>
                        </a:spcBef>
                        <a:spcAft>
                          <a:spcPts val="0"/>
                        </a:spcAft>
                        <a:buNone/>
                      </a:pPr>
                      <a:r>
                        <a:t/>
                      </a:r>
                      <a:endParaRPr sz="1800">
                        <a:latin typeface="Arial"/>
                        <a:ea typeface="Arial"/>
                        <a:cs typeface="Arial"/>
                        <a:sym typeface="Arial"/>
                      </a:endParaRPr>
                    </a:p>
                  </a:txBody>
                  <a:tcPr marT="45725" marB="45725" marR="91450" marL="91450">
                    <a:lnL cap="flat" cmpd="sng" w="9525">
                      <a:solidFill>
                        <a:srgbClr val="000000">
                          <a:alpha val="0"/>
                        </a:srgbClr>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rgbClr val="BFBFBF"/>
                      </a:solidFill>
                      <a:prstDash val="dot"/>
                      <a:round/>
                      <a:headEnd len="sm" w="sm" type="none"/>
                      <a:tailEnd len="sm" w="sm" type="none"/>
                    </a:lnT>
                    <a:lnB cap="flat" cmpd="sng" w="9525">
                      <a:solidFill>
                        <a:srgbClr val="BFBFBF"/>
                      </a:solidFill>
                      <a:prstDash val="dot"/>
                      <a:round/>
                      <a:headEnd len="sm" w="sm" type="none"/>
                      <a:tailEnd len="sm" w="sm" type="none"/>
                    </a:lnB>
                  </a:tcPr>
                </a:tc>
              </a:tr>
              <a:tr h="365750">
                <a:tc>
                  <a:txBody>
                    <a:bodyPr/>
                    <a:lstStyle/>
                    <a:p>
                      <a:pPr indent="0" lvl="0" marL="0" marR="0" rtl="0" algn="l">
                        <a:lnSpc>
                          <a:spcPct val="100000"/>
                        </a:lnSpc>
                        <a:spcBef>
                          <a:spcPts val="0"/>
                        </a:spcBef>
                        <a:spcAft>
                          <a:spcPts val="0"/>
                        </a:spcAft>
                        <a:buClr>
                          <a:schemeClr val="dk1"/>
                        </a:buClr>
                        <a:buSzPts val="1100"/>
                        <a:buFont typeface="Arial"/>
                        <a:buNone/>
                      </a:pPr>
                      <a:r>
                        <a:rPr b="1" i="0" lang="en-US" sz="1100" u="none" cap="none" strike="noStrike">
                          <a:solidFill>
                            <a:schemeClr val="dk1"/>
                          </a:solidFill>
                          <a:latin typeface="Arial"/>
                          <a:ea typeface="Arial"/>
                          <a:cs typeface="Arial"/>
                          <a:sym typeface="Arial"/>
                        </a:rPr>
                        <a:t>1. Activity</a:t>
                      </a:r>
                      <a:endParaRPr b="1" i="0" sz="1100" u="none" cap="none" strike="noStrike">
                        <a:solidFill>
                          <a:schemeClr val="dk1"/>
                        </a:solidFill>
                        <a:latin typeface="Arial"/>
                        <a:ea typeface="Arial"/>
                        <a:cs typeface="Arial"/>
                        <a:sym typeface="Arial"/>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BFBFBF"/>
                      </a:solidFill>
                      <a:prstDash val="dot"/>
                      <a:round/>
                      <a:headEnd len="sm" w="sm" type="none"/>
                      <a:tailEnd len="sm" w="sm" type="none"/>
                    </a:lnT>
                    <a:lnB cap="flat" cmpd="sng" w="9525">
                      <a:solidFill>
                        <a:srgbClr val="BFBFBF"/>
                      </a:solidFill>
                      <a:prstDash val="solid"/>
                      <a:round/>
                      <a:headEnd len="sm" w="sm" type="none"/>
                      <a:tailEnd len="sm" w="sm" type="none"/>
                    </a:lnB>
                  </a:tcPr>
                </a:tc>
                <a:tc>
                  <a:txBody>
                    <a:bodyPr/>
                    <a:lstStyle/>
                    <a:p>
                      <a:pPr indent="0" lvl="0" marL="0" marR="0" rtl="0" algn="l">
                        <a:spcBef>
                          <a:spcPts val="0"/>
                        </a:spcBef>
                        <a:spcAft>
                          <a:spcPts val="0"/>
                        </a:spcAft>
                        <a:buNone/>
                      </a:pPr>
                      <a:r>
                        <a:t/>
                      </a:r>
                      <a:endParaRPr sz="1800">
                        <a:solidFill>
                          <a:srgbClr val="BEF2D8"/>
                        </a:solidFill>
                        <a:latin typeface="Arial"/>
                        <a:ea typeface="Arial"/>
                        <a:cs typeface="Arial"/>
                        <a:sym typeface="Arial"/>
                      </a:endParaRPr>
                    </a:p>
                  </a:txBody>
                  <a:tcPr marT="45725" marB="45725" marR="91450" marL="91450">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BFBFBF"/>
                      </a:solidFill>
                      <a:prstDash val="dot"/>
                      <a:round/>
                      <a:headEnd len="sm" w="sm" type="none"/>
                      <a:tailEnd len="sm" w="sm" type="none"/>
                    </a:lnT>
                    <a:lnB cap="flat" cmpd="sng" w="9525">
                      <a:solidFill>
                        <a:srgbClr val="BFBFBF"/>
                      </a:solidFill>
                      <a:prstDash val="solid"/>
                      <a:round/>
                      <a:headEnd len="sm" w="sm" type="none"/>
                      <a:tailEnd len="sm" w="sm" type="none"/>
                    </a:lnB>
                  </a:tcPr>
                </a:tc>
                <a:tc>
                  <a:txBody>
                    <a:bodyPr/>
                    <a:lstStyle/>
                    <a:p>
                      <a:pPr indent="0" lvl="0" marL="0" marR="0" rtl="0" algn="l">
                        <a:spcBef>
                          <a:spcPts val="0"/>
                        </a:spcBef>
                        <a:spcAft>
                          <a:spcPts val="0"/>
                        </a:spcAft>
                        <a:buNone/>
                      </a:pPr>
                      <a:r>
                        <a:t/>
                      </a:r>
                      <a:endParaRPr sz="1800">
                        <a:latin typeface="Arial"/>
                        <a:ea typeface="Arial"/>
                        <a:cs typeface="Arial"/>
                        <a:sym typeface="Arial"/>
                      </a:endParaRPr>
                    </a:p>
                  </a:txBody>
                  <a:tcPr marT="45725" marB="45725" marR="91450" marL="91450">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BFBFBF"/>
                      </a:solidFill>
                      <a:prstDash val="dot"/>
                      <a:round/>
                      <a:headEnd len="sm" w="sm" type="none"/>
                      <a:tailEnd len="sm" w="sm" type="none"/>
                    </a:lnT>
                    <a:lnB cap="flat" cmpd="sng" w="9525">
                      <a:solidFill>
                        <a:srgbClr val="BFBFBF"/>
                      </a:solidFill>
                      <a:prstDash val="solid"/>
                      <a:round/>
                      <a:headEnd len="sm" w="sm" type="none"/>
                      <a:tailEnd len="sm" w="sm" type="none"/>
                    </a:lnB>
                  </a:tcPr>
                </a:tc>
                <a:tc>
                  <a:txBody>
                    <a:bodyPr/>
                    <a:lstStyle/>
                    <a:p>
                      <a:pPr indent="0" lvl="0" marL="0" marR="0" rtl="0" algn="l">
                        <a:spcBef>
                          <a:spcPts val="0"/>
                        </a:spcBef>
                        <a:spcAft>
                          <a:spcPts val="0"/>
                        </a:spcAft>
                        <a:buNone/>
                      </a:pPr>
                      <a:r>
                        <a:t/>
                      </a:r>
                      <a:endParaRPr sz="1800">
                        <a:latin typeface="Arial"/>
                        <a:ea typeface="Arial"/>
                        <a:cs typeface="Arial"/>
                        <a:sym typeface="Arial"/>
                      </a:endParaRPr>
                    </a:p>
                  </a:txBody>
                  <a:tcPr marT="45725" marB="45725" marR="91450" marL="91450">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BFBFBF"/>
                      </a:solidFill>
                      <a:prstDash val="dot"/>
                      <a:round/>
                      <a:headEnd len="sm" w="sm" type="none"/>
                      <a:tailEnd len="sm" w="sm" type="none"/>
                    </a:lnT>
                    <a:lnB cap="flat" cmpd="sng" w="9525">
                      <a:solidFill>
                        <a:srgbClr val="BFBFBF"/>
                      </a:solidFill>
                      <a:prstDash val="solid"/>
                      <a:round/>
                      <a:headEnd len="sm" w="sm" type="none"/>
                      <a:tailEnd len="sm" w="sm" type="none"/>
                    </a:lnB>
                  </a:tcPr>
                </a:tc>
                <a:tc>
                  <a:txBody>
                    <a:bodyPr/>
                    <a:lstStyle/>
                    <a:p>
                      <a:pPr indent="0" lvl="0" marL="0" marR="0" rtl="0" algn="l">
                        <a:spcBef>
                          <a:spcPts val="0"/>
                        </a:spcBef>
                        <a:spcAft>
                          <a:spcPts val="0"/>
                        </a:spcAft>
                        <a:buNone/>
                      </a:pPr>
                      <a:r>
                        <a:t/>
                      </a:r>
                      <a:endParaRPr sz="1800">
                        <a:latin typeface="Arial"/>
                        <a:ea typeface="Arial"/>
                        <a:cs typeface="Arial"/>
                        <a:sym typeface="Arial"/>
                      </a:endParaRPr>
                    </a:p>
                  </a:txBody>
                  <a:tcPr marT="45725" marB="45725" marR="91450" marL="91450">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BFBFBF"/>
                      </a:solidFill>
                      <a:prstDash val="dot"/>
                      <a:round/>
                      <a:headEnd len="sm" w="sm" type="none"/>
                      <a:tailEnd len="sm" w="sm" type="none"/>
                    </a:lnT>
                    <a:lnB cap="flat" cmpd="sng" w="9525">
                      <a:solidFill>
                        <a:srgbClr val="BFBFBF"/>
                      </a:solidFill>
                      <a:prstDash val="solid"/>
                      <a:round/>
                      <a:headEnd len="sm" w="sm" type="none"/>
                      <a:tailEnd len="sm" w="sm" type="none"/>
                    </a:lnB>
                  </a:tcPr>
                </a:tc>
                <a:tc>
                  <a:txBody>
                    <a:bodyPr/>
                    <a:lstStyle/>
                    <a:p>
                      <a:pPr indent="0" lvl="0" marL="0" marR="0" rtl="0" algn="l">
                        <a:spcBef>
                          <a:spcPts val="0"/>
                        </a:spcBef>
                        <a:spcAft>
                          <a:spcPts val="0"/>
                        </a:spcAft>
                        <a:buNone/>
                      </a:pPr>
                      <a:r>
                        <a:t/>
                      </a:r>
                      <a:endParaRPr sz="1800">
                        <a:latin typeface="Arial"/>
                        <a:ea typeface="Arial"/>
                        <a:cs typeface="Arial"/>
                        <a:sym typeface="Arial"/>
                      </a:endParaRPr>
                    </a:p>
                  </a:txBody>
                  <a:tcPr marT="45725" marB="45725" marR="91450" marL="91450">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BFBFBF"/>
                      </a:solidFill>
                      <a:prstDash val="dot"/>
                      <a:round/>
                      <a:headEnd len="sm" w="sm" type="none"/>
                      <a:tailEnd len="sm" w="sm" type="none"/>
                    </a:lnT>
                    <a:lnB cap="flat" cmpd="sng" w="9525">
                      <a:solidFill>
                        <a:srgbClr val="BFBFBF"/>
                      </a:solidFill>
                      <a:prstDash val="solid"/>
                      <a:round/>
                      <a:headEnd len="sm" w="sm" type="none"/>
                      <a:tailEnd len="sm" w="sm" type="none"/>
                    </a:lnB>
                  </a:tcPr>
                </a:tc>
                <a:tc>
                  <a:txBody>
                    <a:bodyPr/>
                    <a:lstStyle/>
                    <a:p>
                      <a:pPr indent="0" lvl="0" marL="0" marR="0" rtl="0" algn="l">
                        <a:spcBef>
                          <a:spcPts val="0"/>
                        </a:spcBef>
                        <a:spcAft>
                          <a:spcPts val="0"/>
                        </a:spcAft>
                        <a:buNone/>
                      </a:pPr>
                      <a:r>
                        <a:t/>
                      </a:r>
                      <a:endParaRPr sz="1800">
                        <a:latin typeface="Arial"/>
                        <a:ea typeface="Arial"/>
                        <a:cs typeface="Arial"/>
                        <a:sym typeface="Arial"/>
                      </a:endParaRPr>
                    </a:p>
                  </a:txBody>
                  <a:tcPr marT="45725" marB="45725" marR="91450" marL="91450">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BFBFBF"/>
                      </a:solidFill>
                      <a:prstDash val="dot"/>
                      <a:round/>
                      <a:headEnd len="sm" w="sm" type="none"/>
                      <a:tailEnd len="sm" w="sm" type="none"/>
                    </a:lnT>
                    <a:lnB cap="flat" cmpd="sng" w="9525">
                      <a:solidFill>
                        <a:srgbClr val="BFBFBF"/>
                      </a:solidFill>
                      <a:prstDash val="solid"/>
                      <a:round/>
                      <a:headEnd len="sm" w="sm" type="none"/>
                      <a:tailEnd len="sm" w="sm" type="none"/>
                    </a:lnB>
                  </a:tcPr>
                </a:tc>
                <a:tc>
                  <a:txBody>
                    <a:bodyPr/>
                    <a:lstStyle/>
                    <a:p>
                      <a:pPr indent="0" lvl="0" marL="0" marR="0" rtl="0" algn="l">
                        <a:spcBef>
                          <a:spcPts val="0"/>
                        </a:spcBef>
                        <a:spcAft>
                          <a:spcPts val="0"/>
                        </a:spcAft>
                        <a:buNone/>
                      </a:pPr>
                      <a:r>
                        <a:t/>
                      </a:r>
                      <a:endParaRPr sz="1800">
                        <a:latin typeface="Arial"/>
                        <a:ea typeface="Arial"/>
                        <a:cs typeface="Arial"/>
                        <a:sym typeface="Arial"/>
                      </a:endParaRPr>
                    </a:p>
                  </a:txBody>
                  <a:tcPr marT="45725" marB="45725" marR="91450" marL="91450">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BFBFBF"/>
                      </a:solidFill>
                      <a:prstDash val="dot"/>
                      <a:round/>
                      <a:headEnd len="sm" w="sm" type="none"/>
                      <a:tailEnd len="sm" w="sm" type="none"/>
                    </a:lnT>
                    <a:lnB cap="flat" cmpd="sng" w="9525">
                      <a:solidFill>
                        <a:srgbClr val="BFBFBF"/>
                      </a:solidFill>
                      <a:prstDash val="solid"/>
                      <a:round/>
                      <a:headEnd len="sm" w="sm" type="none"/>
                      <a:tailEnd len="sm" w="sm" type="none"/>
                    </a:lnB>
                  </a:tcPr>
                </a:tc>
                <a:tc>
                  <a:txBody>
                    <a:bodyPr/>
                    <a:lstStyle/>
                    <a:p>
                      <a:pPr indent="0" lvl="0" marL="0" marR="0" rtl="0" algn="l">
                        <a:spcBef>
                          <a:spcPts val="0"/>
                        </a:spcBef>
                        <a:spcAft>
                          <a:spcPts val="0"/>
                        </a:spcAft>
                        <a:buNone/>
                      </a:pPr>
                      <a:r>
                        <a:t/>
                      </a:r>
                      <a:endParaRPr sz="1800">
                        <a:latin typeface="Arial"/>
                        <a:ea typeface="Arial"/>
                        <a:cs typeface="Arial"/>
                        <a:sym typeface="Arial"/>
                      </a:endParaRPr>
                    </a:p>
                  </a:txBody>
                  <a:tcPr marT="45725" marB="45725" marR="91450" marL="91450">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BFBFBF"/>
                      </a:solidFill>
                      <a:prstDash val="dot"/>
                      <a:round/>
                      <a:headEnd len="sm" w="sm" type="none"/>
                      <a:tailEnd len="sm" w="sm" type="none"/>
                    </a:lnT>
                    <a:lnB cap="flat" cmpd="sng" w="9525">
                      <a:solidFill>
                        <a:srgbClr val="BFBFBF"/>
                      </a:solidFill>
                      <a:prstDash val="solid"/>
                      <a:round/>
                      <a:headEnd len="sm" w="sm" type="none"/>
                      <a:tailEnd len="sm" w="sm" type="none"/>
                    </a:lnB>
                  </a:tcPr>
                </a:tc>
                <a:tc>
                  <a:txBody>
                    <a:bodyPr/>
                    <a:lstStyle/>
                    <a:p>
                      <a:pPr indent="0" lvl="0" marL="0" marR="0" rtl="0" algn="l">
                        <a:spcBef>
                          <a:spcPts val="0"/>
                        </a:spcBef>
                        <a:spcAft>
                          <a:spcPts val="0"/>
                        </a:spcAft>
                        <a:buNone/>
                      </a:pPr>
                      <a:r>
                        <a:t/>
                      </a:r>
                      <a:endParaRPr sz="1800">
                        <a:latin typeface="Arial"/>
                        <a:ea typeface="Arial"/>
                        <a:cs typeface="Arial"/>
                        <a:sym typeface="Arial"/>
                      </a:endParaRPr>
                    </a:p>
                  </a:txBody>
                  <a:tcPr marT="45725" marB="45725" marR="91450" marL="91450">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BFBFBF"/>
                      </a:solidFill>
                      <a:prstDash val="dot"/>
                      <a:round/>
                      <a:headEnd len="sm" w="sm" type="none"/>
                      <a:tailEnd len="sm" w="sm" type="none"/>
                    </a:lnT>
                    <a:lnB cap="flat" cmpd="sng" w="9525">
                      <a:solidFill>
                        <a:srgbClr val="BFBFBF"/>
                      </a:solidFill>
                      <a:prstDash val="solid"/>
                      <a:round/>
                      <a:headEnd len="sm" w="sm" type="none"/>
                      <a:tailEnd len="sm" w="sm" type="none"/>
                    </a:lnB>
                  </a:tcPr>
                </a:tc>
                <a:tc>
                  <a:txBody>
                    <a:bodyPr/>
                    <a:lstStyle/>
                    <a:p>
                      <a:pPr indent="0" lvl="0" marL="0" marR="0" rtl="0" algn="l">
                        <a:spcBef>
                          <a:spcPts val="0"/>
                        </a:spcBef>
                        <a:spcAft>
                          <a:spcPts val="0"/>
                        </a:spcAft>
                        <a:buNone/>
                      </a:pPr>
                      <a:r>
                        <a:t/>
                      </a:r>
                      <a:endParaRPr sz="1800">
                        <a:latin typeface="Arial"/>
                        <a:ea typeface="Arial"/>
                        <a:cs typeface="Arial"/>
                        <a:sym typeface="Arial"/>
                      </a:endParaRPr>
                    </a:p>
                  </a:txBody>
                  <a:tcPr marT="45725" marB="45725" marR="91450" marL="91450">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BFBFBF"/>
                      </a:solidFill>
                      <a:prstDash val="dot"/>
                      <a:round/>
                      <a:headEnd len="sm" w="sm" type="none"/>
                      <a:tailEnd len="sm" w="sm" type="none"/>
                    </a:lnT>
                    <a:lnB cap="flat" cmpd="sng" w="9525">
                      <a:solidFill>
                        <a:srgbClr val="BFBFBF"/>
                      </a:solidFill>
                      <a:prstDash val="solid"/>
                      <a:round/>
                      <a:headEnd len="sm" w="sm" type="none"/>
                      <a:tailEnd len="sm" w="sm" type="none"/>
                    </a:lnB>
                  </a:tcPr>
                </a:tc>
                <a:tc>
                  <a:txBody>
                    <a:bodyPr/>
                    <a:lstStyle/>
                    <a:p>
                      <a:pPr indent="0" lvl="0" marL="0" marR="0" rtl="0" algn="l">
                        <a:spcBef>
                          <a:spcPts val="0"/>
                        </a:spcBef>
                        <a:spcAft>
                          <a:spcPts val="0"/>
                        </a:spcAft>
                        <a:buNone/>
                      </a:pPr>
                      <a:r>
                        <a:t/>
                      </a:r>
                      <a:endParaRPr sz="1800">
                        <a:latin typeface="Arial"/>
                        <a:ea typeface="Arial"/>
                        <a:cs typeface="Arial"/>
                        <a:sym typeface="Arial"/>
                      </a:endParaRPr>
                    </a:p>
                  </a:txBody>
                  <a:tcPr marT="45725" marB="45725" marR="91450" marL="91450">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BFBFBF"/>
                      </a:solidFill>
                      <a:prstDash val="dot"/>
                      <a:round/>
                      <a:headEnd len="sm" w="sm" type="none"/>
                      <a:tailEnd len="sm" w="sm" type="none"/>
                    </a:lnT>
                    <a:lnB cap="flat" cmpd="sng" w="9525">
                      <a:solidFill>
                        <a:srgbClr val="BFBFBF"/>
                      </a:solidFill>
                      <a:prstDash val="solid"/>
                      <a:round/>
                      <a:headEnd len="sm" w="sm" type="none"/>
                      <a:tailEnd len="sm" w="sm" type="none"/>
                    </a:lnB>
                  </a:tcPr>
                </a:tc>
                <a:tc>
                  <a:txBody>
                    <a:bodyPr/>
                    <a:lstStyle/>
                    <a:p>
                      <a:pPr indent="0" lvl="0" marL="0" marR="0" rtl="0" algn="l">
                        <a:spcBef>
                          <a:spcPts val="0"/>
                        </a:spcBef>
                        <a:spcAft>
                          <a:spcPts val="0"/>
                        </a:spcAft>
                        <a:buNone/>
                      </a:pPr>
                      <a:r>
                        <a:t/>
                      </a:r>
                      <a:endParaRPr sz="1800">
                        <a:latin typeface="Arial"/>
                        <a:ea typeface="Arial"/>
                        <a:cs typeface="Arial"/>
                        <a:sym typeface="Arial"/>
                      </a:endParaRPr>
                    </a:p>
                  </a:txBody>
                  <a:tcPr marT="45725" marB="45725" marR="91450" marL="91450">
                    <a:lnL cap="flat" cmpd="sng" w="9525">
                      <a:solidFill>
                        <a:srgbClr val="000000">
                          <a:alpha val="0"/>
                        </a:srgbClr>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rgbClr val="BFBFBF"/>
                      </a:solidFill>
                      <a:prstDash val="dot"/>
                      <a:round/>
                      <a:headEnd len="sm" w="sm" type="none"/>
                      <a:tailEnd len="sm" w="sm" type="none"/>
                    </a:lnT>
                    <a:lnB cap="flat" cmpd="sng" w="9525">
                      <a:solidFill>
                        <a:srgbClr val="BFBFBF"/>
                      </a:solidFill>
                      <a:prstDash val="solid"/>
                      <a:round/>
                      <a:headEnd len="sm" w="sm" type="none"/>
                      <a:tailEnd len="sm" w="sm" type="none"/>
                    </a:lnB>
                  </a:tcPr>
                </a:tc>
              </a:tr>
              <a:tr h="365750">
                <a:tc>
                  <a:txBody>
                    <a:bodyPr/>
                    <a:lstStyle/>
                    <a:p>
                      <a:pPr indent="0" lvl="0" marL="0" marR="0" rtl="0" algn="l">
                        <a:lnSpc>
                          <a:spcPct val="100000"/>
                        </a:lnSpc>
                        <a:spcBef>
                          <a:spcPts val="0"/>
                        </a:spcBef>
                        <a:spcAft>
                          <a:spcPts val="0"/>
                        </a:spcAft>
                        <a:buClr>
                          <a:schemeClr val="dk1"/>
                        </a:buClr>
                        <a:buSzPts val="1100"/>
                        <a:buFont typeface="Arial"/>
                        <a:buNone/>
                      </a:pPr>
                      <a:r>
                        <a:rPr b="1" i="0" lang="en-US" sz="1100" u="none" cap="none" strike="noStrike">
                          <a:solidFill>
                            <a:schemeClr val="dk1"/>
                          </a:solidFill>
                          <a:latin typeface="Arial"/>
                          <a:ea typeface="Arial"/>
                          <a:cs typeface="Arial"/>
                          <a:sym typeface="Arial"/>
                        </a:rPr>
                        <a:t>1. Activity</a:t>
                      </a:r>
                      <a:endParaRPr b="1" i="0" sz="1100" u="none" cap="none" strike="noStrike">
                        <a:solidFill>
                          <a:schemeClr val="dk1"/>
                        </a:solidFill>
                        <a:latin typeface="Arial"/>
                        <a:ea typeface="Arial"/>
                        <a:cs typeface="Arial"/>
                        <a:sym typeface="Arial"/>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dot"/>
                      <a:round/>
                      <a:headEnd len="sm" w="sm" type="none"/>
                      <a:tailEnd len="sm" w="sm" type="none"/>
                    </a:lnB>
                  </a:tcPr>
                </a:tc>
                <a:tc>
                  <a:txBody>
                    <a:bodyPr/>
                    <a:lstStyle/>
                    <a:p>
                      <a:pPr indent="0" lvl="0" marL="0" marR="0" rtl="0" algn="l">
                        <a:spcBef>
                          <a:spcPts val="0"/>
                        </a:spcBef>
                        <a:spcAft>
                          <a:spcPts val="0"/>
                        </a:spcAft>
                        <a:buNone/>
                      </a:pPr>
                      <a:r>
                        <a:t/>
                      </a:r>
                      <a:endParaRPr sz="1800">
                        <a:solidFill>
                          <a:srgbClr val="BEF2D8"/>
                        </a:solidFill>
                        <a:latin typeface="Arial"/>
                        <a:ea typeface="Arial"/>
                        <a:cs typeface="Arial"/>
                        <a:sym typeface="Arial"/>
                      </a:endParaRPr>
                    </a:p>
                  </a:txBody>
                  <a:tcPr marT="45725" marB="45725" marR="91450" marL="91450">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dot"/>
                      <a:round/>
                      <a:headEnd len="sm" w="sm" type="none"/>
                      <a:tailEnd len="sm" w="sm" type="none"/>
                    </a:lnB>
                  </a:tcPr>
                </a:tc>
                <a:tc>
                  <a:txBody>
                    <a:bodyPr/>
                    <a:lstStyle/>
                    <a:p>
                      <a:pPr indent="0" lvl="0" marL="0" marR="0" rtl="0" algn="l">
                        <a:spcBef>
                          <a:spcPts val="0"/>
                        </a:spcBef>
                        <a:spcAft>
                          <a:spcPts val="0"/>
                        </a:spcAft>
                        <a:buNone/>
                      </a:pPr>
                      <a:r>
                        <a:t/>
                      </a:r>
                      <a:endParaRPr sz="1800">
                        <a:latin typeface="Arial"/>
                        <a:ea typeface="Arial"/>
                        <a:cs typeface="Arial"/>
                        <a:sym typeface="Arial"/>
                      </a:endParaRPr>
                    </a:p>
                  </a:txBody>
                  <a:tcPr marT="45725" marB="45725" marR="91450" marL="91450">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dot"/>
                      <a:round/>
                      <a:headEnd len="sm" w="sm" type="none"/>
                      <a:tailEnd len="sm" w="sm" type="none"/>
                    </a:lnB>
                  </a:tcPr>
                </a:tc>
                <a:tc>
                  <a:txBody>
                    <a:bodyPr/>
                    <a:lstStyle/>
                    <a:p>
                      <a:pPr indent="0" lvl="0" marL="0" marR="0" rtl="0" algn="l">
                        <a:spcBef>
                          <a:spcPts val="0"/>
                        </a:spcBef>
                        <a:spcAft>
                          <a:spcPts val="0"/>
                        </a:spcAft>
                        <a:buNone/>
                      </a:pPr>
                      <a:r>
                        <a:t/>
                      </a:r>
                      <a:endParaRPr sz="1800">
                        <a:latin typeface="Arial"/>
                        <a:ea typeface="Arial"/>
                        <a:cs typeface="Arial"/>
                        <a:sym typeface="Arial"/>
                      </a:endParaRPr>
                    </a:p>
                  </a:txBody>
                  <a:tcPr marT="45725" marB="45725" marR="91450" marL="91450">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dot"/>
                      <a:round/>
                      <a:headEnd len="sm" w="sm" type="none"/>
                      <a:tailEnd len="sm" w="sm" type="none"/>
                    </a:lnB>
                  </a:tcPr>
                </a:tc>
                <a:tc>
                  <a:txBody>
                    <a:bodyPr/>
                    <a:lstStyle/>
                    <a:p>
                      <a:pPr indent="0" lvl="0" marL="0" marR="0" rtl="0" algn="l">
                        <a:spcBef>
                          <a:spcPts val="0"/>
                        </a:spcBef>
                        <a:spcAft>
                          <a:spcPts val="0"/>
                        </a:spcAft>
                        <a:buNone/>
                      </a:pPr>
                      <a:r>
                        <a:t/>
                      </a:r>
                      <a:endParaRPr sz="1800">
                        <a:latin typeface="Arial"/>
                        <a:ea typeface="Arial"/>
                        <a:cs typeface="Arial"/>
                        <a:sym typeface="Arial"/>
                      </a:endParaRPr>
                    </a:p>
                  </a:txBody>
                  <a:tcPr marT="45725" marB="45725" marR="91450" marL="91450">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dot"/>
                      <a:round/>
                      <a:headEnd len="sm" w="sm" type="none"/>
                      <a:tailEnd len="sm" w="sm" type="none"/>
                    </a:lnB>
                  </a:tcPr>
                </a:tc>
                <a:tc>
                  <a:txBody>
                    <a:bodyPr/>
                    <a:lstStyle/>
                    <a:p>
                      <a:pPr indent="0" lvl="0" marL="0" marR="0" rtl="0" algn="l">
                        <a:spcBef>
                          <a:spcPts val="0"/>
                        </a:spcBef>
                        <a:spcAft>
                          <a:spcPts val="0"/>
                        </a:spcAft>
                        <a:buNone/>
                      </a:pPr>
                      <a:r>
                        <a:t/>
                      </a:r>
                      <a:endParaRPr sz="1800">
                        <a:latin typeface="Arial"/>
                        <a:ea typeface="Arial"/>
                        <a:cs typeface="Arial"/>
                        <a:sym typeface="Arial"/>
                      </a:endParaRPr>
                    </a:p>
                  </a:txBody>
                  <a:tcPr marT="45725" marB="45725" marR="91450" marL="91450">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dot"/>
                      <a:round/>
                      <a:headEnd len="sm" w="sm" type="none"/>
                      <a:tailEnd len="sm" w="sm" type="none"/>
                    </a:lnB>
                  </a:tcPr>
                </a:tc>
                <a:tc>
                  <a:txBody>
                    <a:bodyPr/>
                    <a:lstStyle/>
                    <a:p>
                      <a:pPr indent="0" lvl="0" marL="0" marR="0" rtl="0" algn="l">
                        <a:spcBef>
                          <a:spcPts val="0"/>
                        </a:spcBef>
                        <a:spcAft>
                          <a:spcPts val="0"/>
                        </a:spcAft>
                        <a:buNone/>
                      </a:pPr>
                      <a:r>
                        <a:t/>
                      </a:r>
                      <a:endParaRPr sz="1800">
                        <a:latin typeface="Arial"/>
                        <a:ea typeface="Arial"/>
                        <a:cs typeface="Arial"/>
                        <a:sym typeface="Arial"/>
                      </a:endParaRPr>
                    </a:p>
                  </a:txBody>
                  <a:tcPr marT="45725" marB="45725" marR="91450" marL="91450">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dot"/>
                      <a:round/>
                      <a:headEnd len="sm" w="sm" type="none"/>
                      <a:tailEnd len="sm" w="sm" type="none"/>
                    </a:lnB>
                  </a:tcPr>
                </a:tc>
                <a:tc>
                  <a:txBody>
                    <a:bodyPr/>
                    <a:lstStyle/>
                    <a:p>
                      <a:pPr indent="0" lvl="0" marL="0" marR="0" rtl="0" algn="l">
                        <a:spcBef>
                          <a:spcPts val="0"/>
                        </a:spcBef>
                        <a:spcAft>
                          <a:spcPts val="0"/>
                        </a:spcAft>
                        <a:buNone/>
                      </a:pPr>
                      <a:r>
                        <a:t/>
                      </a:r>
                      <a:endParaRPr sz="1800">
                        <a:latin typeface="Arial"/>
                        <a:ea typeface="Arial"/>
                        <a:cs typeface="Arial"/>
                        <a:sym typeface="Arial"/>
                      </a:endParaRPr>
                    </a:p>
                  </a:txBody>
                  <a:tcPr marT="45725" marB="45725" marR="91450" marL="91450">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dot"/>
                      <a:round/>
                      <a:headEnd len="sm" w="sm" type="none"/>
                      <a:tailEnd len="sm" w="sm" type="none"/>
                    </a:lnB>
                  </a:tcPr>
                </a:tc>
                <a:tc>
                  <a:txBody>
                    <a:bodyPr/>
                    <a:lstStyle/>
                    <a:p>
                      <a:pPr indent="0" lvl="0" marL="0" marR="0" rtl="0" algn="l">
                        <a:spcBef>
                          <a:spcPts val="0"/>
                        </a:spcBef>
                        <a:spcAft>
                          <a:spcPts val="0"/>
                        </a:spcAft>
                        <a:buNone/>
                      </a:pPr>
                      <a:r>
                        <a:t/>
                      </a:r>
                      <a:endParaRPr sz="1800">
                        <a:latin typeface="Arial"/>
                        <a:ea typeface="Arial"/>
                        <a:cs typeface="Arial"/>
                        <a:sym typeface="Arial"/>
                      </a:endParaRPr>
                    </a:p>
                  </a:txBody>
                  <a:tcPr marT="45725" marB="45725" marR="91450" marL="91450">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dot"/>
                      <a:round/>
                      <a:headEnd len="sm" w="sm" type="none"/>
                      <a:tailEnd len="sm" w="sm" type="none"/>
                    </a:lnB>
                  </a:tcPr>
                </a:tc>
                <a:tc>
                  <a:txBody>
                    <a:bodyPr/>
                    <a:lstStyle/>
                    <a:p>
                      <a:pPr indent="0" lvl="0" marL="0" marR="0" rtl="0" algn="l">
                        <a:spcBef>
                          <a:spcPts val="0"/>
                        </a:spcBef>
                        <a:spcAft>
                          <a:spcPts val="0"/>
                        </a:spcAft>
                        <a:buNone/>
                      </a:pPr>
                      <a:r>
                        <a:t/>
                      </a:r>
                      <a:endParaRPr sz="1800">
                        <a:latin typeface="Arial"/>
                        <a:ea typeface="Arial"/>
                        <a:cs typeface="Arial"/>
                        <a:sym typeface="Arial"/>
                      </a:endParaRPr>
                    </a:p>
                  </a:txBody>
                  <a:tcPr marT="45725" marB="45725" marR="91450" marL="91450">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dot"/>
                      <a:round/>
                      <a:headEnd len="sm" w="sm" type="none"/>
                      <a:tailEnd len="sm" w="sm" type="none"/>
                    </a:lnB>
                  </a:tcPr>
                </a:tc>
                <a:tc>
                  <a:txBody>
                    <a:bodyPr/>
                    <a:lstStyle/>
                    <a:p>
                      <a:pPr indent="0" lvl="0" marL="0" marR="0" rtl="0" algn="l">
                        <a:spcBef>
                          <a:spcPts val="0"/>
                        </a:spcBef>
                        <a:spcAft>
                          <a:spcPts val="0"/>
                        </a:spcAft>
                        <a:buNone/>
                      </a:pPr>
                      <a:r>
                        <a:t/>
                      </a:r>
                      <a:endParaRPr sz="1800">
                        <a:latin typeface="Arial"/>
                        <a:ea typeface="Arial"/>
                        <a:cs typeface="Arial"/>
                        <a:sym typeface="Arial"/>
                      </a:endParaRPr>
                    </a:p>
                  </a:txBody>
                  <a:tcPr marT="45725" marB="45725" marR="91450" marL="91450">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dot"/>
                      <a:round/>
                      <a:headEnd len="sm" w="sm" type="none"/>
                      <a:tailEnd len="sm" w="sm" type="none"/>
                    </a:lnB>
                  </a:tcPr>
                </a:tc>
                <a:tc>
                  <a:txBody>
                    <a:bodyPr/>
                    <a:lstStyle/>
                    <a:p>
                      <a:pPr indent="0" lvl="0" marL="0" marR="0" rtl="0" algn="l">
                        <a:spcBef>
                          <a:spcPts val="0"/>
                        </a:spcBef>
                        <a:spcAft>
                          <a:spcPts val="0"/>
                        </a:spcAft>
                        <a:buNone/>
                      </a:pPr>
                      <a:r>
                        <a:t/>
                      </a:r>
                      <a:endParaRPr sz="1800">
                        <a:latin typeface="Arial"/>
                        <a:ea typeface="Arial"/>
                        <a:cs typeface="Arial"/>
                        <a:sym typeface="Arial"/>
                      </a:endParaRPr>
                    </a:p>
                  </a:txBody>
                  <a:tcPr marT="45725" marB="45725" marR="91450" marL="91450">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dot"/>
                      <a:round/>
                      <a:headEnd len="sm" w="sm" type="none"/>
                      <a:tailEnd len="sm" w="sm" type="none"/>
                    </a:lnB>
                  </a:tcPr>
                </a:tc>
                <a:tc>
                  <a:txBody>
                    <a:bodyPr/>
                    <a:lstStyle/>
                    <a:p>
                      <a:pPr indent="0" lvl="0" marL="0" marR="0" rtl="0" algn="l">
                        <a:spcBef>
                          <a:spcPts val="0"/>
                        </a:spcBef>
                        <a:spcAft>
                          <a:spcPts val="0"/>
                        </a:spcAft>
                        <a:buNone/>
                      </a:pPr>
                      <a:r>
                        <a:t/>
                      </a:r>
                      <a:endParaRPr sz="1800">
                        <a:latin typeface="Arial"/>
                        <a:ea typeface="Arial"/>
                        <a:cs typeface="Arial"/>
                        <a:sym typeface="Arial"/>
                      </a:endParaRPr>
                    </a:p>
                  </a:txBody>
                  <a:tcPr marT="45725" marB="45725" marR="91450" marL="91450">
                    <a:lnL cap="flat" cmpd="sng" w="9525">
                      <a:solidFill>
                        <a:srgbClr val="000000">
                          <a:alpha val="0"/>
                        </a:srgbClr>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rgbClr val="BFBFBF"/>
                      </a:solidFill>
                      <a:prstDash val="solid"/>
                      <a:round/>
                      <a:headEnd len="sm" w="sm" type="none"/>
                      <a:tailEnd len="sm" w="sm" type="none"/>
                    </a:lnT>
                    <a:lnB cap="flat" cmpd="sng" w="9525">
                      <a:solidFill>
                        <a:srgbClr val="BFBFBF"/>
                      </a:solidFill>
                      <a:prstDash val="dot"/>
                      <a:round/>
                      <a:headEnd len="sm" w="sm" type="none"/>
                      <a:tailEnd len="sm" w="sm" type="none"/>
                    </a:lnB>
                  </a:tcPr>
                </a:tc>
              </a:tr>
              <a:tr h="365750">
                <a:tc>
                  <a:txBody>
                    <a:bodyPr/>
                    <a:lstStyle/>
                    <a:p>
                      <a:pPr indent="0" lvl="0" marL="0" marR="0" rtl="0" algn="l">
                        <a:lnSpc>
                          <a:spcPct val="100000"/>
                        </a:lnSpc>
                        <a:spcBef>
                          <a:spcPts val="0"/>
                        </a:spcBef>
                        <a:spcAft>
                          <a:spcPts val="0"/>
                        </a:spcAft>
                        <a:buClr>
                          <a:schemeClr val="dk1"/>
                        </a:buClr>
                        <a:buSzPts val="1100"/>
                        <a:buFont typeface="Arial"/>
                        <a:buNone/>
                      </a:pPr>
                      <a:r>
                        <a:rPr b="1" i="0" lang="en-US" sz="1100" u="none" cap="none" strike="noStrike">
                          <a:solidFill>
                            <a:schemeClr val="dk1"/>
                          </a:solidFill>
                          <a:latin typeface="Arial"/>
                          <a:ea typeface="Arial"/>
                          <a:cs typeface="Arial"/>
                          <a:sym typeface="Arial"/>
                        </a:rPr>
                        <a:t>1. Activity</a:t>
                      </a:r>
                      <a:endParaRPr b="1" i="0" sz="1100" u="none" cap="none" strike="noStrike">
                        <a:solidFill>
                          <a:schemeClr val="dk1"/>
                        </a:solidFill>
                        <a:latin typeface="Arial"/>
                        <a:ea typeface="Arial"/>
                        <a:cs typeface="Arial"/>
                        <a:sym typeface="Arial"/>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BFBFBF"/>
                      </a:solidFill>
                      <a:prstDash val="dot"/>
                      <a:round/>
                      <a:headEnd len="sm" w="sm" type="none"/>
                      <a:tailEnd len="sm" w="sm" type="none"/>
                    </a:lnT>
                    <a:lnB cap="flat" cmpd="sng" w="9525">
                      <a:solidFill>
                        <a:srgbClr val="BFBFBF"/>
                      </a:solidFill>
                      <a:prstDash val="dot"/>
                      <a:round/>
                      <a:headEnd len="sm" w="sm" type="none"/>
                      <a:tailEnd len="sm" w="sm" type="none"/>
                    </a:lnB>
                  </a:tcPr>
                </a:tc>
                <a:tc>
                  <a:txBody>
                    <a:bodyPr/>
                    <a:lstStyle/>
                    <a:p>
                      <a:pPr indent="0" lvl="0" marL="0" marR="0" rtl="0" algn="l">
                        <a:spcBef>
                          <a:spcPts val="0"/>
                        </a:spcBef>
                        <a:spcAft>
                          <a:spcPts val="0"/>
                        </a:spcAft>
                        <a:buNone/>
                      </a:pPr>
                      <a:r>
                        <a:t/>
                      </a:r>
                      <a:endParaRPr sz="1800">
                        <a:solidFill>
                          <a:srgbClr val="BEF2D8"/>
                        </a:solidFill>
                        <a:latin typeface="Arial"/>
                        <a:ea typeface="Arial"/>
                        <a:cs typeface="Arial"/>
                        <a:sym typeface="Arial"/>
                      </a:endParaRPr>
                    </a:p>
                  </a:txBody>
                  <a:tcPr marT="45725" marB="45725" marR="91450" marL="91450">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BFBFBF"/>
                      </a:solidFill>
                      <a:prstDash val="dot"/>
                      <a:round/>
                      <a:headEnd len="sm" w="sm" type="none"/>
                      <a:tailEnd len="sm" w="sm" type="none"/>
                    </a:lnT>
                    <a:lnB cap="flat" cmpd="sng" w="9525">
                      <a:solidFill>
                        <a:srgbClr val="BFBFBF"/>
                      </a:solidFill>
                      <a:prstDash val="dot"/>
                      <a:round/>
                      <a:headEnd len="sm" w="sm" type="none"/>
                      <a:tailEnd len="sm" w="sm" type="none"/>
                    </a:lnB>
                  </a:tcPr>
                </a:tc>
                <a:tc>
                  <a:txBody>
                    <a:bodyPr/>
                    <a:lstStyle/>
                    <a:p>
                      <a:pPr indent="0" lvl="0" marL="0" marR="0" rtl="0" algn="l">
                        <a:spcBef>
                          <a:spcPts val="0"/>
                        </a:spcBef>
                        <a:spcAft>
                          <a:spcPts val="0"/>
                        </a:spcAft>
                        <a:buNone/>
                      </a:pPr>
                      <a:r>
                        <a:t/>
                      </a:r>
                      <a:endParaRPr sz="1800">
                        <a:latin typeface="Arial"/>
                        <a:ea typeface="Arial"/>
                        <a:cs typeface="Arial"/>
                        <a:sym typeface="Arial"/>
                      </a:endParaRPr>
                    </a:p>
                  </a:txBody>
                  <a:tcPr marT="45725" marB="45725" marR="91450" marL="91450">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BFBFBF"/>
                      </a:solidFill>
                      <a:prstDash val="dot"/>
                      <a:round/>
                      <a:headEnd len="sm" w="sm" type="none"/>
                      <a:tailEnd len="sm" w="sm" type="none"/>
                    </a:lnT>
                    <a:lnB cap="flat" cmpd="sng" w="9525">
                      <a:solidFill>
                        <a:srgbClr val="BFBFBF"/>
                      </a:solidFill>
                      <a:prstDash val="dot"/>
                      <a:round/>
                      <a:headEnd len="sm" w="sm" type="none"/>
                      <a:tailEnd len="sm" w="sm" type="none"/>
                    </a:lnB>
                  </a:tcPr>
                </a:tc>
                <a:tc>
                  <a:txBody>
                    <a:bodyPr/>
                    <a:lstStyle/>
                    <a:p>
                      <a:pPr indent="0" lvl="0" marL="0" marR="0" rtl="0" algn="l">
                        <a:spcBef>
                          <a:spcPts val="0"/>
                        </a:spcBef>
                        <a:spcAft>
                          <a:spcPts val="0"/>
                        </a:spcAft>
                        <a:buNone/>
                      </a:pPr>
                      <a:r>
                        <a:t/>
                      </a:r>
                      <a:endParaRPr sz="1800">
                        <a:latin typeface="Arial"/>
                        <a:ea typeface="Arial"/>
                        <a:cs typeface="Arial"/>
                        <a:sym typeface="Arial"/>
                      </a:endParaRPr>
                    </a:p>
                  </a:txBody>
                  <a:tcPr marT="45725" marB="45725" marR="91450" marL="91450">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BFBFBF"/>
                      </a:solidFill>
                      <a:prstDash val="dot"/>
                      <a:round/>
                      <a:headEnd len="sm" w="sm" type="none"/>
                      <a:tailEnd len="sm" w="sm" type="none"/>
                    </a:lnT>
                    <a:lnB cap="flat" cmpd="sng" w="9525">
                      <a:solidFill>
                        <a:srgbClr val="BFBFBF"/>
                      </a:solidFill>
                      <a:prstDash val="dot"/>
                      <a:round/>
                      <a:headEnd len="sm" w="sm" type="none"/>
                      <a:tailEnd len="sm" w="sm" type="none"/>
                    </a:lnB>
                  </a:tcPr>
                </a:tc>
                <a:tc>
                  <a:txBody>
                    <a:bodyPr/>
                    <a:lstStyle/>
                    <a:p>
                      <a:pPr indent="0" lvl="0" marL="0" marR="0" rtl="0" algn="l">
                        <a:spcBef>
                          <a:spcPts val="0"/>
                        </a:spcBef>
                        <a:spcAft>
                          <a:spcPts val="0"/>
                        </a:spcAft>
                        <a:buNone/>
                      </a:pPr>
                      <a:r>
                        <a:t/>
                      </a:r>
                      <a:endParaRPr sz="1800">
                        <a:latin typeface="Arial"/>
                        <a:ea typeface="Arial"/>
                        <a:cs typeface="Arial"/>
                        <a:sym typeface="Arial"/>
                      </a:endParaRPr>
                    </a:p>
                  </a:txBody>
                  <a:tcPr marT="45725" marB="45725" marR="91450" marL="91450">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BFBFBF"/>
                      </a:solidFill>
                      <a:prstDash val="dot"/>
                      <a:round/>
                      <a:headEnd len="sm" w="sm" type="none"/>
                      <a:tailEnd len="sm" w="sm" type="none"/>
                    </a:lnT>
                    <a:lnB cap="flat" cmpd="sng" w="9525">
                      <a:solidFill>
                        <a:srgbClr val="BFBFBF"/>
                      </a:solidFill>
                      <a:prstDash val="dot"/>
                      <a:round/>
                      <a:headEnd len="sm" w="sm" type="none"/>
                      <a:tailEnd len="sm" w="sm" type="none"/>
                    </a:lnB>
                  </a:tcPr>
                </a:tc>
                <a:tc>
                  <a:txBody>
                    <a:bodyPr/>
                    <a:lstStyle/>
                    <a:p>
                      <a:pPr indent="0" lvl="0" marL="0" marR="0" rtl="0" algn="l">
                        <a:spcBef>
                          <a:spcPts val="0"/>
                        </a:spcBef>
                        <a:spcAft>
                          <a:spcPts val="0"/>
                        </a:spcAft>
                        <a:buNone/>
                      </a:pPr>
                      <a:r>
                        <a:t/>
                      </a:r>
                      <a:endParaRPr sz="1800">
                        <a:latin typeface="Arial"/>
                        <a:ea typeface="Arial"/>
                        <a:cs typeface="Arial"/>
                        <a:sym typeface="Arial"/>
                      </a:endParaRPr>
                    </a:p>
                  </a:txBody>
                  <a:tcPr marT="45725" marB="45725" marR="91450" marL="91450">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BFBFBF"/>
                      </a:solidFill>
                      <a:prstDash val="dot"/>
                      <a:round/>
                      <a:headEnd len="sm" w="sm" type="none"/>
                      <a:tailEnd len="sm" w="sm" type="none"/>
                    </a:lnT>
                    <a:lnB cap="flat" cmpd="sng" w="9525">
                      <a:solidFill>
                        <a:srgbClr val="BFBFBF"/>
                      </a:solidFill>
                      <a:prstDash val="dot"/>
                      <a:round/>
                      <a:headEnd len="sm" w="sm" type="none"/>
                      <a:tailEnd len="sm" w="sm" type="none"/>
                    </a:lnB>
                  </a:tcPr>
                </a:tc>
                <a:tc>
                  <a:txBody>
                    <a:bodyPr/>
                    <a:lstStyle/>
                    <a:p>
                      <a:pPr indent="0" lvl="0" marL="0" marR="0" rtl="0" algn="l">
                        <a:spcBef>
                          <a:spcPts val="0"/>
                        </a:spcBef>
                        <a:spcAft>
                          <a:spcPts val="0"/>
                        </a:spcAft>
                        <a:buNone/>
                      </a:pPr>
                      <a:r>
                        <a:t/>
                      </a:r>
                      <a:endParaRPr sz="1800">
                        <a:latin typeface="Arial"/>
                        <a:ea typeface="Arial"/>
                        <a:cs typeface="Arial"/>
                        <a:sym typeface="Arial"/>
                      </a:endParaRPr>
                    </a:p>
                  </a:txBody>
                  <a:tcPr marT="45725" marB="45725" marR="91450" marL="91450">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BFBFBF"/>
                      </a:solidFill>
                      <a:prstDash val="dot"/>
                      <a:round/>
                      <a:headEnd len="sm" w="sm" type="none"/>
                      <a:tailEnd len="sm" w="sm" type="none"/>
                    </a:lnT>
                    <a:lnB cap="flat" cmpd="sng" w="9525">
                      <a:solidFill>
                        <a:srgbClr val="BFBFBF"/>
                      </a:solidFill>
                      <a:prstDash val="dot"/>
                      <a:round/>
                      <a:headEnd len="sm" w="sm" type="none"/>
                      <a:tailEnd len="sm" w="sm" type="none"/>
                    </a:lnB>
                  </a:tcPr>
                </a:tc>
                <a:tc>
                  <a:txBody>
                    <a:bodyPr/>
                    <a:lstStyle/>
                    <a:p>
                      <a:pPr indent="0" lvl="0" marL="0" marR="0" rtl="0" algn="l">
                        <a:spcBef>
                          <a:spcPts val="0"/>
                        </a:spcBef>
                        <a:spcAft>
                          <a:spcPts val="0"/>
                        </a:spcAft>
                        <a:buNone/>
                      </a:pPr>
                      <a:r>
                        <a:t/>
                      </a:r>
                      <a:endParaRPr sz="1800">
                        <a:latin typeface="Arial"/>
                        <a:ea typeface="Arial"/>
                        <a:cs typeface="Arial"/>
                        <a:sym typeface="Arial"/>
                      </a:endParaRPr>
                    </a:p>
                  </a:txBody>
                  <a:tcPr marT="45725" marB="45725" marR="91450" marL="91450">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BFBFBF"/>
                      </a:solidFill>
                      <a:prstDash val="dot"/>
                      <a:round/>
                      <a:headEnd len="sm" w="sm" type="none"/>
                      <a:tailEnd len="sm" w="sm" type="none"/>
                    </a:lnT>
                    <a:lnB cap="flat" cmpd="sng" w="9525">
                      <a:solidFill>
                        <a:srgbClr val="BFBFBF"/>
                      </a:solidFill>
                      <a:prstDash val="dot"/>
                      <a:round/>
                      <a:headEnd len="sm" w="sm" type="none"/>
                      <a:tailEnd len="sm" w="sm" type="none"/>
                    </a:lnB>
                  </a:tcPr>
                </a:tc>
                <a:tc>
                  <a:txBody>
                    <a:bodyPr/>
                    <a:lstStyle/>
                    <a:p>
                      <a:pPr indent="0" lvl="0" marL="0" marR="0" rtl="0" algn="l">
                        <a:spcBef>
                          <a:spcPts val="0"/>
                        </a:spcBef>
                        <a:spcAft>
                          <a:spcPts val="0"/>
                        </a:spcAft>
                        <a:buNone/>
                      </a:pPr>
                      <a:r>
                        <a:t/>
                      </a:r>
                      <a:endParaRPr sz="1800">
                        <a:latin typeface="Arial"/>
                        <a:ea typeface="Arial"/>
                        <a:cs typeface="Arial"/>
                        <a:sym typeface="Arial"/>
                      </a:endParaRPr>
                    </a:p>
                  </a:txBody>
                  <a:tcPr marT="45725" marB="45725" marR="91450" marL="91450">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BFBFBF"/>
                      </a:solidFill>
                      <a:prstDash val="dot"/>
                      <a:round/>
                      <a:headEnd len="sm" w="sm" type="none"/>
                      <a:tailEnd len="sm" w="sm" type="none"/>
                    </a:lnT>
                    <a:lnB cap="flat" cmpd="sng" w="9525">
                      <a:solidFill>
                        <a:srgbClr val="BFBFBF"/>
                      </a:solidFill>
                      <a:prstDash val="dot"/>
                      <a:round/>
                      <a:headEnd len="sm" w="sm" type="none"/>
                      <a:tailEnd len="sm" w="sm" type="none"/>
                    </a:lnB>
                  </a:tcPr>
                </a:tc>
                <a:tc>
                  <a:txBody>
                    <a:bodyPr/>
                    <a:lstStyle/>
                    <a:p>
                      <a:pPr indent="0" lvl="0" marL="0" marR="0" rtl="0" algn="l">
                        <a:spcBef>
                          <a:spcPts val="0"/>
                        </a:spcBef>
                        <a:spcAft>
                          <a:spcPts val="0"/>
                        </a:spcAft>
                        <a:buNone/>
                      </a:pPr>
                      <a:r>
                        <a:t/>
                      </a:r>
                      <a:endParaRPr sz="1800">
                        <a:latin typeface="Arial"/>
                        <a:ea typeface="Arial"/>
                        <a:cs typeface="Arial"/>
                        <a:sym typeface="Arial"/>
                      </a:endParaRPr>
                    </a:p>
                  </a:txBody>
                  <a:tcPr marT="45725" marB="45725" marR="91450" marL="91450">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BFBFBF"/>
                      </a:solidFill>
                      <a:prstDash val="dot"/>
                      <a:round/>
                      <a:headEnd len="sm" w="sm" type="none"/>
                      <a:tailEnd len="sm" w="sm" type="none"/>
                    </a:lnT>
                    <a:lnB cap="flat" cmpd="sng" w="9525">
                      <a:solidFill>
                        <a:srgbClr val="BFBFBF"/>
                      </a:solidFill>
                      <a:prstDash val="dot"/>
                      <a:round/>
                      <a:headEnd len="sm" w="sm" type="none"/>
                      <a:tailEnd len="sm" w="sm" type="none"/>
                    </a:lnB>
                  </a:tcPr>
                </a:tc>
                <a:tc>
                  <a:txBody>
                    <a:bodyPr/>
                    <a:lstStyle/>
                    <a:p>
                      <a:pPr indent="0" lvl="0" marL="0" marR="0" rtl="0" algn="l">
                        <a:spcBef>
                          <a:spcPts val="0"/>
                        </a:spcBef>
                        <a:spcAft>
                          <a:spcPts val="0"/>
                        </a:spcAft>
                        <a:buNone/>
                      </a:pPr>
                      <a:r>
                        <a:t/>
                      </a:r>
                      <a:endParaRPr sz="1800">
                        <a:latin typeface="Arial"/>
                        <a:ea typeface="Arial"/>
                        <a:cs typeface="Arial"/>
                        <a:sym typeface="Arial"/>
                      </a:endParaRPr>
                    </a:p>
                  </a:txBody>
                  <a:tcPr marT="45725" marB="45725" marR="91450" marL="91450">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BFBFBF"/>
                      </a:solidFill>
                      <a:prstDash val="dot"/>
                      <a:round/>
                      <a:headEnd len="sm" w="sm" type="none"/>
                      <a:tailEnd len="sm" w="sm" type="none"/>
                    </a:lnT>
                    <a:lnB cap="flat" cmpd="sng" w="9525">
                      <a:solidFill>
                        <a:srgbClr val="BFBFBF"/>
                      </a:solidFill>
                      <a:prstDash val="dot"/>
                      <a:round/>
                      <a:headEnd len="sm" w="sm" type="none"/>
                      <a:tailEnd len="sm" w="sm" type="none"/>
                    </a:lnB>
                  </a:tcPr>
                </a:tc>
                <a:tc>
                  <a:txBody>
                    <a:bodyPr/>
                    <a:lstStyle/>
                    <a:p>
                      <a:pPr indent="0" lvl="0" marL="0" marR="0" rtl="0" algn="l">
                        <a:spcBef>
                          <a:spcPts val="0"/>
                        </a:spcBef>
                        <a:spcAft>
                          <a:spcPts val="0"/>
                        </a:spcAft>
                        <a:buNone/>
                      </a:pPr>
                      <a:r>
                        <a:t/>
                      </a:r>
                      <a:endParaRPr sz="1800">
                        <a:latin typeface="Arial"/>
                        <a:ea typeface="Arial"/>
                        <a:cs typeface="Arial"/>
                        <a:sym typeface="Arial"/>
                      </a:endParaRPr>
                    </a:p>
                  </a:txBody>
                  <a:tcPr marT="45725" marB="45725" marR="91450" marL="91450">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BFBFBF"/>
                      </a:solidFill>
                      <a:prstDash val="dot"/>
                      <a:round/>
                      <a:headEnd len="sm" w="sm" type="none"/>
                      <a:tailEnd len="sm" w="sm" type="none"/>
                    </a:lnT>
                    <a:lnB cap="flat" cmpd="sng" w="9525">
                      <a:solidFill>
                        <a:srgbClr val="BFBFBF"/>
                      </a:solidFill>
                      <a:prstDash val="dot"/>
                      <a:round/>
                      <a:headEnd len="sm" w="sm" type="none"/>
                      <a:tailEnd len="sm" w="sm" type="none"/>
                    </a:lnB>
                  </a:tcPr>
                </a:tc>
                <a:tc>
                  <a:txBody>
                    <a:bodyPr/>
                    <a:lstStyle/>
                    <a:p>
                      <a:pPr indent="0" lvl="0" marL="0" marR="0" rtl="0" algn="l">
                        <a:spcBef>
                          <a:spcPts val="0"/>
                        </a:spcBef>
                        <a:spcAft>
                          <a:spcPts val="0"/>
                        </a:spcAft>
                        <a:buNone/>
                      </a:pPr>
                      <a:r>
                        <a:t/>
                      </a:r>
                      <a:endParaRPr sz="1800">
                        <a:latin typeface="Arial"/>
                        <a:ea typeface="Arial"/>
                        <a:cs typeface="Arial"/>
                        <a:sym typeface="Arial"/>
                      </a:endParaRPr>
                    </a:p>
                  </a:txBody>
                  <a:tcPr marT="45725" marB="45725" marR="91450" marL="91450">
                    <a:lnL cap="flat" cmpd="sng" w="9525">
                      <a:solidFill>
                        <a:srgbClr val="000000">
                          <a:alpha val="0"/>
                        </a:srgbClr>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rgbClr val="BFBFBF"/>
                      </a:solidFill>
                      <a:prstDash val="dot"/>
                      <a:round/>
                      <a:headEnd len="sm" w="sm" type="none"/>
                      <a:tailEnd len="sm" w="sm" type="none"/>
                    </a:lnT>
                    <a:lnB cap="flat" cmpd="sng" w="9525">
                      <a:solidFill>
                        <a:srgbClr val="BFBFBF"/>
                      </a:solidFill>
                      <a:prstDash val="dot"/>
                      <a:round/>
                      <a:headEnd len="sm" w="sm" type="none"/>
                      <a:tailEnd len="sm" w="sm" type="none"/>
                    </a:lnB>
                  </a:tcPr>
                </a:tc>
              </a:tr>
              <a:tr h="365750">
                <a:tc>
                  <a:txBody>
                    <a:bodyPr/>
                    <a:lstStyle/>
                    <a:p>
                      <a:pPr indent="0" lvl="0" marL="0" marR="0" rtl="0" algn="l">
                        <a:lnSpc>
                          <a:spcPct val="100000"/>
                        </a:lnSpc>
                        <a:spcBef>
                          <a:spcPts val="0"/>
                        </a:spcBef>
                        <a:spcAft>
                          <a:spcPts val="0"/>
                        </a:spcAft>
                        <a:buClr>
                          <a:schemeClr val="dk1"/>
                        </a:buClr>
                        <a:buSzPts val="1100"/>
                        <a:buFont typeface="Arial"/>
                        <a:buNone/>
                      </a:pPr>
                      <a:r>
                        <a:rPr b="1" i="0" lang="en-US" sz="1100" u="none" cap="none" strike="noStrike">
                          <a:solidFill>
                            <a:schemeClr val="dk1"/>
                          </a:solidFill>
                          <a:latin typeface="Arial"/>
                          <a:ea typeface="Arial"/>
                          <a:cs typeface="Arial"/>
                          <a:sym typeface="Arial"/>
                        </a:rPr>
                        <a:t>1. Activity</a:t>
                      </a:r>
                      <a:endParaRPr b="1" i="0" sz="1100" u="none" cap="none" strike="noStrike">
                        <a:solidFill>
                          <a:schemeClr val="dk1"/>
                        </a:solidFill>
                        <a:latin typeface="Arial"/>
                        <a:ea typeface="Arial"/>
                        <a:cs typeface="Arial"/>
                        <a:sym typeface="Arial"/>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BFBFBF"/>
                      </a:solidFill>
                      <a:prstDash val="dot"/>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l">
                        <a:spcBef>
                          <a:spcPts val="0"/>
                        </a:spcBef>
                        <a:spcAft>
                          <a:spcPts val="0"/>
                        </a:spcAft>
                        <a:buNone/>
                      </a:pPr>
                      <a:r>
                        <a:t/>
                      </a:r>
                      <a:endParaRPr sz="1800">
                        <a:solidFill>
                          <a:srgbClr val="BEF2D8"/>
                        </a:solidFill>
                        <a:latin typeface="Arial"/>
                        <a:ea typeface="Arial"/>
                        <a:cs typeface="Arial"/>
                        <a:sym typeface="Arial"/>
                      </a:endParaRPr>
                    </a:p>
                  </a:txBody>
                  <a:tcPr marT="45725" marB="45725" marR="91450" marL="91450">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BFBFBF"/>
                      </a:solidFill>
                      <a:prstDash val="dot"/>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l">
                        <a:spcBef>
                          <a:spcPts val="0"/>
                        </a:spcBef>
                        <a:spcAft>
                          <a:spcPts val="0"/>
                        </a:spcAft>
                        <a:buNone/>
                      </a:pPr>
                      <a:r>
                        <a:t/>
                      </a:r>
                      <a:endParaRPr sz="1800">
                        <a:latin typeface="Arial"/>
                        <a:ea typeface="Arial"/>
                        <a:cs typeface="Arial"/>
                        <a:sym typeface="Arial"/>
                      </a:endParaRPr>
                    </a:p>
                  </a:txBody>
                  <a:tcPr marT="45725" marB="45725" marR="91450" marL="91450">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BFBFBF"/>
                      </a:solidFill>
                      <a:prstDash val="dot"/>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l">
                        <a:spcBef>
                          <a:spcPts val="0"/>
                        </a:spcBef>
                        <a:spcAft>
                          <a:spcPts val="0"/>
                        </a:spcAft>
                        <a:buNone/>
                      </a:pPr>
                      <a:r>
                        <a:t/>
                      </a:r>
                      <a:endParaRPr sz="1800">
                        <a:latin typeface="Arial"/>
                        <a:ea typeface="Arial"/>
                        <a:cs typeface="Arial"/>
                        <a:sym typeface="Arial"/>
                      </a:endParaRPr>
                    </a:p>
                  </a:txBody>
                  <a:tcPr marT="45725" marB="45725" marR="91450" marL="91450">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BFBFBF"/>
                      </a:solidFill>
                      <a:prstDash val="dot"/>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l">
                        <a:spcBef>
                          <a:spcPts val="0"/>
                        </a:spcBef>
                        <a:spcAft>
                          <a:spcPts val="0"/>
                        </a:spcAft>
                        <a:buNone/>
                      </a:pPr>
                      <a:r>
                        <a:t/>
                      </a:r>
                      <a:endParaRPr sz="1800">
                        <a:latin typeface="Arial"/>
                        <a:ea typeface="Arial"/>
                        <a:cs typeface="Arial"/>
                        <a:sym typeface="Arial"/>
                      </a:endParaRPr>
                    </a:p>
                  </a:txBody>
                  <a:tcPr marT="45725" marB="45725" marR="91450" marL="91450">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BFBFBF"/>
                      </a:solidFill>
                      <a:prstDash val="dot"/>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l">
                        <a:spcBef>
                          <a:spcPts val="0"/>
                        </a:spcBef>
                        <a:spcAft>
                          <a:spcPts val="0"/>
                        </a:spcAft>
                        <a:buNone/>
                      </a:pPr>
                      <a:r>
                        <a:t/>
                      </a:r>
                      <a:endParaRPr sz="1800">
                        <a:latin typeface="Arial"/>
                        <a:ea typeface="Arial"/>
                        <a:cs typeface="Arial"/>
                        <a:sym typeface="Arial"/>
                      </a:endParaRPr>
                    </a:p>
                  </a:txBody>
                  <a:tcPr marT="45725" marB="45725" marR="91450" marL="91450">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BFBFBF"/>
                      </a:solidFill>
                      <a:prstDash val="dot"/>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l">
                        <a:spcBef>
                          <a:spcPts val="0"/>
                        </a:spcBef>
                        <a:spcAft>
                          <a:spcPts val="0"/>
                        </a:spcAft>
                        <a:buNone/>
                      </a:pPr>
                      <a:r>
                        <a:t/>
                      </a:r>
                      <a:endParaRPr sz="1800">
                        <a:latin typeface="Arial"/>
                        <a:ea typeface="Arial"/>
                        <a:cs typeface="Arial"/>
                        <a:sym typeface="Arial"/>
                      </a:endParaRPr>
                    </a:p>
                  </a:txBody>
                  <a:tcPr marT="45725" marB="45725" marR="91450" marL="91450">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BFBFBF"/>
                      </a:solidFill>
                      <a:prstDash val="dot"/>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l">
                        <a:spcBef>
                          <a:spcPts val="0"/>
                        </a:spcBef>
                        <a:spcAft>
                          <a:spcPts val="0"/>
                        </a:spcAft>
                        <a:buNone/>
                      </a:pPr>
                      <a:r>
                        <a:t/>
                      </a:r>
                      <a:endParaRPr sz="1800">
                        <a:latin typeface="Arial"/>
                        <a:ea typeface="Arial"/>
                        <a:cs typeface="Arial"/>
                        <a:sym typeface="Arial"/>
                      </a:endParaRPr>
                    </a:p>
                  </a:txBody>
                  <a:tcPr marT="45725" marB="45725" marR="91450" marL="91450">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BFBFBF"/>
                      </a:solidFill>
                      <a:prstDash val="dot"/>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l">
                        <a:spcBef>
                          <a:spcPts val="0"/>
                        </a:spcBef>
                        <a:spcAft>
                          <a:spcPts val="0"/>
                        </a:spcAft>
                        <a:buNone/>
                      </a:pPr>
                      <a:r>
                        <a:t/>
                      </a:r>
                      <a:endParaRPr sz="1800">
                        <a:latin typeface="Arial"/>
                        <a:ea typeface="Arial"/>
                        <a:cs typeface="Arial"/>
                        <a:sym typeface="Arial"/>
                      </a:endParaRPr>
                    </a:p>
                  </a:txBody>
                  <a:tcPr marT="45725" marB="45725" marR="91450" marL="91450">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BFBFBF"/>
                      </a:solidFill>
                      <a:prstDash val="dot"/>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l">
                        <a:spcBef>
                          <a:spcPts val="0"/>
                        </a:spcBef>
                        <a:spcAft>
                          <a:spcPts val="0"/>
                        </a:spcAft>
                        <a:buNone/>
                      </a:pPr>
                      <a:r>
                        <a:t/>
                      </a:r>
                      <a:endParaRPr sz="1800">
                        <a:latin typeface="Arial"/>
                        <a:ea typeface="Arial"/>
                        <a:cs typeface="Arial"/>
                        <a:sym typeface="Arial"/>
                      </a:endParaRPr>
                    </a:p>
                  </a:txBody>
                  <a:tcPr marT="45725" marB="45725" marR="91450" marL="91450">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BFBFBF"/>
                      </a:solidFill>
                      <a:prstDash val="dot"/>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l">
                        <a:spcBef>
                          <a:spcPts val="0"/>
                        </a:spcBef>
                        <a:spcAft>
                          <a:spcPts val="0"/>
                        </a:spcAft>
                        <a:buNone/>
                      </a:pPr>
                      <a:r>
                        <a:t/>
                      </a:r>
                      <a:endParaRPr sz="1800">
                        <a:latin typeface="Arial"/>
                        <a:ea typeface="Arial"/>
                        <a:cs typeface="Arial"/>
                        <a:sym typeface="Arial"/>
                      </a:endParaRPr>
                    </a:p>
                  </a:txBody>
                  <a:tcPr marT="45725" marB="45725" marR="91450" marL="91450">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BFBFBF"/>
                      </a:solidFill>
                      <a:prstDash val="dot"/>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l">
                        <a:spcBef>
                          <a:spcPts val="0"/>
                        </a:spcBef>
                        <a:spcAft>
                          <a:spcPts val="0"/>
                        </a:spcAft>
                        <a:buNone/>
                      </a:pPr>
                      <a:r>
                        <a:t/>
                      </a:r>
                      <a:endParaRPr sz="1800">
                        <a:latin typeface="Arial"/>
                        <a:ea typeface="Arial"/>
                        <a:cs typeface="Arial"/>
                        <a:sym typeface="Arial"/>
                      </a:endParaRPr>
                    </a:p>
                  </a:txBody>
                  <a:tcPr marT="45725" marB="45725" marR="91450" marL="91450">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BFBFBF"/>
                      </a:solidFill>
                      <a:prstDash val="dot"/>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l">
                        <a:spcBef>
                          <a:spcPts val="0"/>
                        </a:spcBef>
                        <a:spcAft>
                          <a:spcPts val="0"/>
                        </a:spcAft>
                        <a:buNone/>
                      </a:pPr>
                      <a:r>
                        <a:t/>
                      </a:r>
                      <a:endParaRPr sz="1800">
                        <a:latin typeface="Arial"/>
                        <a:ea typeface="Arial"/>
                        <a:cs typeface="Arial"/>
                        <a:sym typeface="Arial"/>
                      </a:endParaRPr>
                    </a:p>
                  </a:txBody>
                  <a:tcPr marT="45725" marB="45725" marR="91450" marL="91450">
                    <a:lnL cap="flat" cmpd="sng" w="9525">
                      <a:solidFill>
                        <a:srgbClr val="000000">
                          <a:alpha val="0"/>
                        </a:srgbClr>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rgbClr val="BFBFBF"/>
                      </a:solidFill>
                      <a:prstDash val="dot"/>
                      <a:round/>
                      <a:headEnd len="sm" w="sm" type="none"/>
                      <a:tailEnd len="sm" w="sm" type="none"/>
                    </a:lnT>
                    <a:lnB cap="flat" cmpd="sng" w="9525">
                      <a:solidFill>
                        <a:srgbClr val="000000">
                          <a:alpha val="0"/>
                        </a:srgbClr>
                      </a:solidFill>
                      <a:prstDash val="solid"/>
                      <a:round/>
                      <a:headEnd len="sm" w="sm" type="none"/>
                      <a:tailEnd len="sm" w="sm" type="none"/>
                    </a:lnB>
                  </a:tcPr>
                </a:tc>
              </a:tr>
            </a:tbl>
          </a:graphicData>
        </a:graphic>
      </p:graphicFrame>
      <p:sp>
        <p:nvSpPr>
          <p:cNvPr id="3687" name="Google Shape;3687;p114"/>
          <p:cNvSpPr/>
          <p:nvPr/>
        </p:nvSpPr>
        <p:spPr>
          <a:xfrm>
            <a:off x="3819646" y="2188075"/>
            <a:ext cx="7650992" cy="259371"/>
          </a:xfrm>
          <a:prstGeom prst="roundRect">
            <a:avLst>
              <a:gd fmla="val 16667" name="adj"/>
            </a:avLst>
          </a:prstGeom>
          <a:solidFill>
            <a:srgbClr val="CADFEE"/>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3688" name="Google Shape;3688;p114"/>
          <p:cNvSpPr/>
          <p:nvPr/>
        </p:nvSpPr>
        <p:spPr>
          <a:xfrm>
            <a:off x="3819646" y="2551440"/>
            <a:ext cx="7650992" cy="259371"/>
          </a:xfrm>
          <a:prstGeom prst="roundRect">
            <a:avLst>
              <a:gd fmla="val 16667" name="adj"/>
            </a:avLst>
          </a:prstGeom>
          <a:solidFill>
            <a:srgbClr val="CADFEE"/>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3689" name="Google Shape;3689;p114"/>
          <p:cNvSpPr/>
          <p:nvPr/>
        </p:nvSpPr>
        <p:spPr>
          <a:xfrm>
            <a:off x="3819646" y="2914805"/>
            <a:ext cx="7650992" cy="259371"/>
          </a:xfrm>
          <a:prstGeom prst="roundRect">
            <a:avLst>
              <a:gd fmla="val 16667" name="adj"/>
            </a:avLst>
          </a:prstGeom>
          <a:solidFill>
            <a:srgbClr val="CADFEE"/>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3690" name="Google Shape;3690;p114"/>
          <p:cNvSpPr/>
          <p:nvPr/>
        </p:nvSpPr>
        <p:spPr>
          <a:xfrm>
            <a:off x="3819646" y="3278170"/>
            <a:ext cx="7650992" cy="259371"/>
          </a:xfrm>
          <a:prstGeom prst="roundRect">
            <a:avLst>
              <a:gd fmla="val 16667" name="adj"/>
            </a:avLst>
          </a:prstGeom>
          <a:solidFill>
            <a:srgbClr val="CADFEE"/>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3691" name="Google Shape;3691;p114"/>
          <p:cNvSpPr/>
          <p:nvPr/>
        </p:nvSpPr>
        <p:spPr>
          <a:xfrm>
            <a:off x="3819646" y="3641535"/>
            <a:ext cx="7650992" cy="259371"/>
          </a:xfrm>
          <a:prstGeom prst="roundRect">
            <a:avLst>
              <a:gd fmla="val 16667" name="adj"/>
            </a:avLst>
          </a:prstGeom>
          <a:solidFill>
            <a:srgbClr val="F9FBE5"/>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3692" name="Google Shape;3692;p114"/>
          <p:cNvSpPr/>
          <p:nvPr/>
        </p:nvSpPr>
        <p:spPr>
          <a:xfrm>
            <a:off x="3819646" y="4004900"/>
            <a:ext cx="7650992" cy="259371"/>
          </a:xfrm>
          <a:prstGeom prst="roundRect">
            <a:avLst>
              <a:gd fmla="val 16667" name="adj"/>
            </a:avLst>
          </a:prstGeom>
          <a:solidFill>
            <a:srgbClr val="F9FBE5"/>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3693" name="Google Shape;3693;p114"/>
          <p:cNvSpPr/>
          <p:nvPr/>
        </p:nvSpPr>
        <p:spPr>
          <a:xfrm>
            <a:off x="3819646" y="4368265"/>
            <a:ext cx="7650992" cy="259371"/>
          </a:xfrm>
          <a:prstGeom prst="roundRect">
            <a:avLst>
              <a:gd fmla="val 16667" name="adj"/>
            </a:avLst>
          </a:prstGeom>
          <a:solidFill>
            <a:srgbClr val="F9FBE5"/>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3694" name="Google Shape;3694;p114"/>
          <p:cNvSpPr/>
          <p:nvPr/>
        </p:nvSpPr>
        <p:spPr>
          <a:xfrm>
            <a:off x="3819646" y="4731630"/>
            <a:ext cx="7650992" cy="259371"/>
          </a:xfrm>
          <a:prstGeom prst="roundRect">
            <a:avLst>
              <a:gd fmla="val 16667" name="adj"/>
            </a:avLst>
          </a:prstGeom>
          <a:solidFill>
            <a:srgbClr val="CFFFE7"/>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3695" name="Google Shape;3695;p114"/>
          <p:cNvSpPr/>
          <p:nvPr/>
        </p:nvSpPr>
        <p:spPr>
          <a:xfrm>
            <a:off x="3819646" y="5094995"/>
            <a:ext cx="7650992" cy="259371"/>
          </a:xfrm>
          <a:prstGeom prst="roundRect">
            <a:avLst>
              <a:gd fmla="val 16667" name="adj"/>
            </a:avLst>
          </a:prstGeom>
          <a:solidFill>
            <a:srgbClr val="CFFFE7"/>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3696" name="Google Shape;3696;p114"/>
          <p:cNvSpPr/>
          <p:nvPr/>
        </p:nvSpPr>
        <p:spPr>
          <a:xfrm>
            <a:off x="3819646" y="5458363"/>
            <a:ext cx="7650992" cy="259371"/>
          </a:xfrm>
          <a:prstGeom prst="roundRect">
            <a:avLst>
              <a:gd fmla="val 16667" name="adj"/>
            </a:avLst>
          </a:prstGeom>
          <a:solidFill>
            <a:srgbClr val="CFFFE7"/>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3697" name="Google Shape;3697;p114"/>
          <p:cNvSpPr txBox="1"/>
          <p:nvPr>
            <p:ph type="title"/>
          </p:nvPr>
        </p:nvSpPr>
        <p:spPr>
          <a:xfrm>
            <a:off x="571018" y="365126"/>
            <a:ext cx="11049964" cy="578772"/>
          </a:xfrm>
          <a:prstGeom prst="rect">
            <a:avLst/>
          </a:prstGeom>
          <a:noFill/>
          <a:ln>
            <a:noFill/>
          </a:ln>
        </p:spPr>
        <p:txBody>
          <a:bodyPr anchorCtr="0" anchor="b" bIns="0" lIns="0" spcFirstLastPara="1" rIns="0" wrap="square" tIns="0">
            <a:normAutofit/>
          </a:bodyPr>
          <a:lstStyle/>
          <a:p>
            <a:pPr indent="0" lvl="0" marL="0" rtl="0" algn="l">
              <a:lnSpc>
                <a:spcPct val="90000"/>
              </a:lnSpc>
              <a:spcBef>
                <a:spcPts val="0"/>
              </a:spcBef>
              <a:spcAft>
                <a:spcPts val="0"/>
              </a:spcAft>
              <a:buClr>
                <a:schemeClr val="accent1"/>
              </a:buClr>
              <a:buSzPts val="2800"/>
              <a:buFont typeface="Arial"/>
              <a:buNone/>
            </a:pPr>
            <a:r>
              <a:rPr lang="en-US"/>
              <a:t>Monthly Activity Gantt with Milestones</a:t>
            </a:r>
            <a:endParaRPr/>
          </a:p>
        </p:txBody>
      </p:sp>
      <p:sp>
        <p:nvSpPr>
          <p:cNvPr id="3698" name="Google Shape;3698;p114"/>
          <p:cNvSpPr txBox="1"/>
          <p:nvPr/>
        </p:nvSpPr>
        <p:spPr>
          <a:xfrm>
            <a:off x="11138542" y="6186666"/>
            <a:ext cx="415074" cy="123111"/>
          </a:xfrm>
          <a:prstGeom prst="rect">
            <a:avLst/>
          </a:prstGeom>
          <a:noFill/>
          <a:ln>
            <a:noFill/>
          </a:ln>
        </p:spPr>
        <p:txBody>
          <a:bodyPr anchorCtr="0" anchor="t" bIns="0" lIns="0" spcFirstLastPara="1" rIns="0" wrap="square" tIns="0">
            <a:spAutoFit/>
          </a:bodyPr>
          <a:lstStyle/>
          <a:p>
            <a:pPr indent="0" lvl="0" marL="0" marR="0" rtl="0" algn="ctr">
              <a:spcBef>
                <a:spcPts val="0"/>
              </a:spcBef>
              <a:spcAft>
                <a:spcPts val="0"/>
              </a:spcAft>
              <a:buNone/>
            </a:pPr>
            <a:r>
              <a:rPr lang="en-US" sz="800">
                <a:solidFill>
                  <a:schemeClr val="dk1"/>
                </a:solidFill>
                <a:latin typeface="Arial"/>
                <a:ea typeface="Arial"/>
                <a:cs typeface="Arial"/>
                <a:sym typeface="Arial"/>
              </a:rPr>
              <a:t>xxxx</a:t>
            </a:r>
            <a:endParaRPr/>
          </a:p>
        </p:txBody>
      </p:sp>
      <p:sp>
        <p:nvSpPr>
          <p:cNvPr id="3699" name="Google Shape;3699;p114"/>
          <p:cNvSpPr txBox="1"/>
          <p:nvPr/>
        </p:nvSpPr>
        <p:spPr>
          <a:xfrm>
            <a:off x="6540105" y="6197713"/>
            <a:ext cx="735328" cy="123111"/>
          </a:xfrm>
          <a:prstGeom prst="rect">
            <a:avLst/>
          </a:prstGeom>
          <a:noFill/>
          <a:ln>
            <a:noFill/>
          </a:ln>
        </p:spPr>
        <p:txBody>
          <a:bodyPr anchorCtr="0" anchor="t" bIns="0" lIns="0" spcFirstLastPara="1" rIns="0" wrap="square" tIns="0">
            <a:spAutoFit/>
          </a:bodyPr>
          <a:lstStyle/>
          <a:p>
            <a:pPr indent="0" lvl="0" marL="0" marR="0" rtl="0" algn="ctr">
              <a:spcBef>
                <a:spcPts val="0"/>
              </a:spcBef>
              <a:spcAft>
                <a:spcPts val="0"/>
              </a:spcAft>
              <a:buNone/>
            </a:pPr>
            <a:r>
              <a:rPr lang="en-US" sz="800">
                <a:solidFill>
                  <a:schemeClr val="dk1"/>
                </a:solidFill>
                <a:latin typeface="Arial"/>
                <a:ea typeface="Arial"/>
                <a:cs typeface="Arial"/>
                <a:sym typeface="Arial"/>
              </a:rPr>
              <a:t>xxxx</a:t>
            </a:r>
            <a:endParaRPr/>
          </a:p>
        </p:txBody>
      </p:sp>
      <p:cxnSp>
        <p:nvCxnSpPr>
          <p:cNvPr id="3700" name="Google Shape;3700;p114"/>
          <p:cNvCxnSpPr/>
          <p:nvPr/>
        </p:nvCxnSpPr>
        <p:spPr>
          <a:xfrm>
            <a:off x="11320406" y="2141315"/>
            <a:ext cx="0" cy="3862711"/>
          </a:xfrm>
          <a:prstGeom prst="straightConnector1">
            <a:avLst/>
          </a:prstGeom>
          <a:noFill/>
          <a:ln cap="rnd" cmpd="sng" w="28575">
            <a:solidFill>
              <a:srgbClr val="FF0000"/>
            </a:solidFill>
            <a:prstDash val="dash"/>
            <a:round/>
            <a:headEnd len="sm" w="sm" type="none"/>
            <a:tailEnd len="sm" w="sm" type="none"/>
          </a:ln>
        </p:spPr>
      </p:cxnSp>
      <p:sp>
        <p:nvSpPr>
          <p:cNvPr id="3701" name="Google Shape;3701;p114"/>
          <p:cNvSpPr/>
          <p:nvPr/>
        </p:nvSpPr>
        <p:spPr>
          <a:xfrm>
            <a:off x="11243566" y="6026652"/>
            <a:ext cx="153681" cy="131658"/>
          </a:xfrm>
          <a:prstGeom prst="triangle">
            <a:avLst>
              <a:gd fmla="val 50000" name="adj"/>
            </a:avLst>
          </a:prstGeom>
          <a:solidFill>
            <a:srgbClr val="FF0000"/>
          </a:solidFill>
          <a:ln>
            <a:noFill/>
          </a:ln>
        </p:spPr>
        <p:txBody>
          <a:bodyPr anchorCtr="0" anchor="ctr" bIns="45700" lIns="45700" spcFirstLastPara="1" rIns="45700" wrap="square" tIns="45700">
            <a:noAutofit/>
          </a:bodyPr>
          <a:lstStyle/>
          <a:p>
            <a:pPr indent="0" lvl="0" marL="0" marR="0" rtl="0" algn="ctr">
              <a:spcBef>
                <a:spcPts val="0"/>
              </a:spcBef>
              <a:spcAft>
                <a:spcPts val="0"/>
              </a:spcAft>
              <a:buNone/>
            </a:pPr>
            <a:r>
              <a:t/>
            </a:r>
            <a:endParaRPr sz="700">
              <a:solidFill>
                <a:srgbClr val="FFFFFF"/>
              </a:solidFill>
              <a:latin typeface="Arial"/>
              <a:ea typeface="Arial"/>
              <a:cs typeface="Arial"/>
              <a:sym typeface="Arial"/>
            </a:endParaRPr>
          </a:p>
        </p:txBody>
      </p:sp>
      <p:cxnSp>
        <p:nvCxnSpPr>
          <p:cNvPr id="3702" name="Google Shape;3702;p114"/>
          <p:cNvCxnSpPr/>
          <p:nvPr/>
        </p:nvCxnSpPr>
        <p:spPr>
          <a:xfrm>
            <a:off x="6907769" y="2163939"/>
            <a:ext cx="0" cy="3862712"/>
          </a:xfrm>
          <a:prstGeom prst="straightConnector1">
            <a:avLst/>
          </a:prstGeom>
          <a:noFill/>
          <a:ln cap="rnd" cmpd="sng" w="28575">
            <a:solidFill>
              <a:srgbClr val="FF0000"/>
            </a:solidFill>
            <a:prstDash val="dash"/>
            <a:round/>
            <a:headEnd len="sm" w="sm" type="none"/>
            <a:tailEnd len="sm" w="sm" type="none"/>
          </a:ln>
        </p:spPr>
      </p:cxnSp>
      <p:sp>
        <p:nvSpPr>
          <p:cNvPr id="3703" name="Google Shape;3703;p114"/>
          <p:cNvSpPr/>
          <p:nvPr/>
        </p:nvSpPr>
        <p:spPr>
          <a:xfrm>
            <a:off x="6830929" y="6026652"/>
            <a:ext cx="153681" cy="131658"/>
          </a:xfrm>
          <a:prstGeom prst="triangle">
            <a:avLst>
              <a:gd fmla="val 50000" name="adj"/>
            </a:avLst>
          </a:prstGeom>
          <a:solidFill>
            <a:srgbClr val="FF0000"/>
          </a:solidFill>
          <a:ln>
            <a:noFill/>
          </a:ln>
        </p:spPr>
        <p:txBody>
          <a:bodyPr anchorCtr="0" anchor="ctr" bIns="45700" lIns="45700" spcFirstLastPara="1" rIns="45700" wrap="square" tIns="45700">
            <a:noAutofit/>
          </a:bodyPr>
          <a:lstStyle/>
          <a:p>
            <a:pPr indent="0" lvl="0" marL="0" marR="0" rtl="0" algn="ctr">
              <a:spcBef>
                <a:spcPts val="0"/>
              </a:spcBef>
              <a:spcAft>
                <a:spcPts val="0"/>
              </a:spcAft>
              <a:buNone/>
            </a:pPr>
            <a:r>
              <a:t/>
            </a:r>
            <a:endParaRPr sz="700">
              <a:solidFill>
                <a:srgbClr val="FFFFFF"/>
              </a:solidFill>
              <a:latin typeface="Arial"/>
              <a:ea typeface="Arial"/>
              <a:cs typeface="Arial"/>
              <a:sym typeface="Arial"/>
            </a:endParaRPr>
          </a:p>
        </p:txBody>
      </p:sp>
      <p:cxnSp>
        <p:nvCxnSpPr>
          <p:cNvPr id="3704" name="Google Shape;3704;p114"/>
          <p:cNvCxnSpPr/>
          <p:nvPr/>
        </p:nvCxnSpPr>
        <p:spPr>
          <a:xfrm>
            <a:off x="8457789" y="2163939"/>
            <a:ext cx="0" cy="3862712"/>
          </a:xfrm>
          <a:prstGeom prst="straightConnector1">
            <a:avLst/>
          </a:prstGeom>
          <a:noFill/>
          <a:ln cap="rnd" cmpd="sng" w="28575">
            <a:solidFill>
              <a:srgbClr val="FF0000"/>
            </a:solidFill>
            <a:prstDash val="dash"/>
            <a:round/>
            <a:headEnd len="sm" w="sm" type="none"/>
            <a:tailEnd len="sm" w="sm" type="none"/>
          </a:ln>
        </p:spPr>
      </p:cxnSp>
      <p:sp>
        <p:nvSpPr>
          <p:cNvPr id="3705" name="Google Shape;3705;p114"/>
          <p:cNvSpPr/>
          <p:nvPr/>
        </p:nvSpPr>
        <p:spPr>
          <a:xfrm>
            <a:off x="8380949" y="6026652"/>
            <a:ext cx="153681" cy="131658"/>
          </a:xfrm>
          <a:prstGeom prst="triangle">
            <a:avLst>
              <a:gd fmla="val 50000" name="adj"/>
            </a:avLst>
          </a:prstGeom>
          <a:solidFill>
            <a:srgbClr val="FF0000"/>
          </a:solidFill>
          <a:ln>
            <a:noFill/>
          </a:ln>
        </p:spPr>
        <p:txBody>
          <a:bodyPr anchorCtr="0" anchor="ctr" bIns="45700" lIns="45700" spcFirstLastPara="1" rIns="45700" wrap="square" tIns="45700">
            <a:noAutofit/>
          </a:bodyPr>
          <a:lstStyle/>
          <a:p>
            <a:pPr indent="0" lvl="0" marL="0" marR="0" rtl="0" algn="ctr">
              <a:spcBef>
                <a:spcPts val="0"/>
              </a:spcBef>
              <a:spcAft>
                <a:spcPts val="0"/>
              </a:spcAft>
              <a:buNone/>
            </a:pPr>
            <a:r>
              <a:t/>
            </a:r>
            <a:endParaRPr sz="700">
              <a:solidFill>
                <a:srgbClr val="FFFFFF"/>
              </a:solidFill>
              <a:latin typeface="Arial"/>
              <a:ea typeface="Arial"/>
              <a:cs typeface="Arial"/>
              <a:sym typeface="Arial"/>
            </a:endParaRPr>
          </a:p>
        </p:txBody>
      </p:sp>
      <p:sp>
        <p:nvSpPr>
          <p:cNvPr id="3706" name="Google Shape;3706;p114"/>
          <p:cNvSpPr txBox="1"/>
          <p:nvPr/>
        </p:nvSpPr>
        <p:spPr>
          <a:xfrm>
            <a:off x="8090125" y="6197713"/>
            <a:ext cx="735328" cy="123111"/>
          </a:xfrm>
          <a:prstGeom prst="rect">
            <a:avLst/>
          </a:prstGeom>
          <a:noFill/>
          <a:ln>
            <a:noFill/>
          </a:ln>
        </p:spPr>
        <p:txBody>
          <a:bodyPr anchorCtr="0" anchor="t" bIns="0" lIns="0" spcFirstLastPara="1" rIns="0" wrap="square" tIns="0">
            <a:spAutoFit/>
          </a:bodyPr>
          <a:lstStyle/>
          <a:p>
            <a:pPr indent="0" lvl="0" marL="0" marR="0" rtl="0" algn="ctr">
              <a:spcBef>
                <a:spcPts val="0"/>
              </a:spcBef>
              <a:spcAft>
                <a:spcPts val="0"/>
              </a:spcAft>
              <a:buNone/>
            </a:pPr>
            <a:r>
              <a:rPr lang="en-US" sz="800">
                <a:solidFill>
                  <a:schemeClr val="dk1"/>
                </a:solidFill>
                <a:latin typeface="Arial"/>
                <a:ea typeface="Arial"/>
                <a:cs typeface="Arial"/>
                <a:sym typeface="Arial"/>
              </a:rPr>
              <a:t>xxxx</a:t>
            </a:r>
            <a:endParaRPr/>
          </a:p>
        </p:txBody>
      </p:sp>
      <p:sp>
        <p:nvSpPr>
          <p:cNvPr id="3707" name="Google Shape;3707;p114"/>
          <p:cNvSpPr txBox="1"/>
          <p:nvPr/>
        </p:nvSpPr>
        <p:spPr>
          <a:xfrm>
            <a:off x="6869312" y="1454600"/>
            <a:ext cx="865091" cy="225446"/>
          </a:xfrm>
          <a:prstGeom prst="rect">
            <a:avLst/>
          </a:prstGeom>
          <a:solidFill>
            <a:schemeClr val="lt1"/>
          </a:solidFill>
          <a:ln>
            <a:noFill/>
          </a:ln>
        </p:spPr>
        <p:txBody>
          <a:bodyPr anchorCtr="0" anchor="t" bIns="0" lIns="0" spcFirstLastPara="1" rIns="0" wrap="square" tIns="0">
            <a:noAutofit/>
          </a:bodyPr>
          <a:lstStyle/>
          <a:p>
            <a:pPr indent="0" lvl="0" marL="0" marR="0" rtl="0" algn="ctr">
              <a:spcBef>
                <a:spcPts val="0"/>
              </a:spcBef>
              <a:spcAft>
                <a:spcPts val="0"/>
              </a:spcAft>
              <a:buNone/>
            </a:pPr>
            <a:r>
              <a:rPr b="1" lang="en-US" sz="1400">
                <a:solidFill>
                  <a:schemeClr val="accent6"/>
                </a:solidFill>
                <a:latin typeface="Arial"/>
                <a:ea typeface="Arial"/>
                <a:cs typeface="Arial"/>
                <a:sym typeface="Arial"/>
              </a:rPr>
              <a:t>Year</a:t>
            </a:r>
            <a:endParaRPr/>
          </a:p>
        </p:txBody>
      </p:sp>
      <p:sp>
        <p:nvSpPr>
          <p:cNvPr id="3708" name="Google Shape;3708;p114"/>
          <p:cNvSpPr/>
          <p:nvPr/>
        </p:nvSpPr>
        <p:spPr>
          <a:xfrm>
            <a:off x="571500" y="2141316"/>
            <a:ext cx="1055576" cy="1412112"/>
          </a:xfrm>
          <a:prstGeom prst="homePlate">
            <a:avLst>
              <a:gd fmla="val 20000" name="adj"/>
            </a:avLst>
          </a:prstGeom>
          <a:solidFill>
            <a:schemeClr val="accent1"/>
          </a:solidFill>
          <a:ln cap="flat" cmpd="sng" w="19050">
            <a:solidFill>
              <a:schemeClr val="accent1"/>
            </a:solidFill>
            <a:prstDash val="solid"/>
            <a:miter lim="8000"/>
            <a:headEnd len="sm" w="sm" type="none"/>
            <a:tailEnd len="sm" w="sm" type="none"/>
          </a:ln>
        </p:spPr>
        <p:txBody>
          <a:bodyPr anchorCtr="0" anchor="ctr" bIns="45700" lIns="91425" spcFirstLastPara="1" rIns="91425" wrap="square" tIns="45700">
            <a:noAutofit/>
          </a:bodyPr>
          <a:lstStyle/>
          <a:p>
            <a:pPr indent="-76200" lvl="0" marL="0" marR="0" rtl="0" algn="ctr">
              <a:spcBef>
                <a:spcPts val="0"/>
              </a:spcBef>
              <a:spcAft>
                <a:spcPts val="0"/>
              </a:spcAft>
              <a:buClr>
                <a:schemeClr val="lt1"/>
              </a:buClr>
              <a:buSzPts val="1200"/>
              <a:buFont typeface="Trebuchet MS"/>
              <a:buChar char="​"/>
            </a:pPr>
            <a:r>
              <a:rPr b="1" lang="en-US" sz="1200">
                <a:solidFill>
                  <a:schemeClr val="lt1"/>
                </a:solidFill>
                <a:latin typeface="Arial"/>
                <a:ea typeface="Arial"/>
                <a:cs typeface="Arial"/>
                <a:sym typeface="Arial"/>
              </a:rPr>
              <a:t>Lorem ipsum dolor sit amet</a:t>
            </a:r>
            <a:endParaRPr/>
          </a:p>
        </p:txBody>
      </p:sp>
      <p:sp>
        <p:nvSpPr>
          <p:cNvPr id="3709" name="Google Shape;3709;p114"/>
          <p:cNvSpPr/>
          <p:nvPr/>
        </p:nvSpPr>
        <p:spPr>
          <a:xfrm>
            <a:off x="571500" y="3617089"/>
            <a:ext cx="1055576" cy="1041722"/>
          </a:xfrm>
          <a:prstGeom prst="homePlate">
            <a:avLst>
              <a:gd fmla="val 20000" name="adj"/>
            </a:avLst>
          </a:prstGeom>
          <a:solidFill>
            <a:schemeClr val="accent1"/>
          </a:solidFill>
          <a:ln cap="flat" cmpd="sng" w="19050">
            <a:solidFill>
              <a:schemeClr val="accent1"/>
            </a:solidFill>
            <a:prstDash val="solid"/>
            <a:miter lim="8000"/>
            <a:headEnd len="sm" w="sm" type="none"/>
            <a:tailEnd len="sm" w="sm" type="none"/>
          </a:ln>
        </p:spPr>
        <p:txBody>
          <a:bodyPr anchorCtr="0" anchor="ctr" bIns="45700" lIns="91425" spcFirstLastPara="1" rIns="91425" wrap="square" tIns="45700">
            <a:noAutofit/>
          </a:bodyPr>
          <a:lstStyle/>
          <a:p>
            <a:pPr indent="-76200" lvl="0" marL="0" marR="0" rtl="0" algn="ctr">
              <a:spcBef>
                <a:spcPts val="0"/>
              </a:spcBef>
              <a:spcAft>
                <a:spcPts val="0"/>
              </a:spcAft>
              <a:buClr>
                <a:schemeClr val="lt1"/>
              </a:buClr>
              <a:buSzPts val="1200"/>
              <a:buFont typeface="Trebuchet MS"/>
              <a:buChar char="​"/>
            </a:pPr>
            <a:r>
              <a:rPr b="1" lang="en-US" sz="1200">
                <a:solidFill>
                  <a:schemeClr val="lt1"/>
                </a:solidFill>
                <a:latin typeface="Arial"/>
                <a:ea typeface="Arial"/>
                <a:cs typeface="Arial"/>
                <a:sym typeface="Arial"/>
              </a:rPr>
              <a:t>Lorem ipsum dolor sit amet</a:t>
            </a:r>
            <a:endParaRPr/>
          </a:p>
        </p:txBody>
      </p:sp>
      <p:sp>
        <p:nvSpPr>
          <p:cNvPr id="3710" name="Google Shape;3710;p114"/>
          <p:cNvSpPr/>
          <p:nvPr/>
        </p:nvSpPr>
        <p:spPr>
          <a:xfrm>
            <a:off x="571500" y="4722471"/>
            <a:ext cx="1055576" cy="1041722"/>
          </a:xfrm>
          <a:prstGeom prst="homePlate">
            <a:avLst>
              <a:gd fmla="val 20000" name="adj"/>
            </a:avLst>
          </a:prstGeom>
          <a:solidFill>
            <a:schemeClr val="accent1"/>
          </a:solidFill>
          <a:ln cap="flat" cmpd="sng" w="19050">
            <a:solidFill>
              <a:schemeClr val="accent1"/>
            </a:solidFill>
            <a:prstDash val="solid"/>
            <a:miter lim="8000"/>
            <a:headEnd len="sm" w="sm" type="none"/>
            <a:tailEnd len="sm" w="sm" type="none"/>
          </a:ln>
        </p:spPr>
        <p:txBody>
          <a:bodyPr anchorCtr="0" anchor="ctr" bIns="45700" lIns="91425" spcFirstLastPara="1" rIns="91425" wrap="square" tIns="45700">
            <a:noAutofit/>
          </a:bodyPr>
          <a:lstStyle/>
          <a:p>
            <a:pPr indent="-76200" lvl="0" marL="0" marR="0" rtl="0" algn="ctr">
              <a:spcBef>
                <a:spcPts val="0"/>
              </a:spcBef>
              <a:spcAft>
                <a:spcPts val="0"/>
              </a:spcAft>
              <a:buClr>
                <a:schemeClr val="lt1"/>
              </a:buClr>
              <a:buSzPts val="1200"/>
              <a:buFont typeface="Trebuchet MS"/>
              <a:buChar char="​"/>
            </a:pPr>
            <a:r>
              <a:rPr b="1" lang="en-US" sz="1200">
                <a:solidFill>
                  <a:schemeClr val="lt1"/>
                </a:solidFill>
                <a:latin typeface="Arial"/>
                <a:ea typeface="Arial"/>
                <a:cs typeface="Arial"/>
                <a:sym typeface="Arial"/>
              </a:rPr>
              <a:t>Lorem ipsum dolor sit amet</a:t>
            </a:r>
            <a:endParaRPr/>
          </a:p>
        </p:txBody>
      </p:sp>
      <p:sp>
        <p:nvSpPr>
          <p:cNvPr id="3711" name="Google Shape;3711;p114"/>
          <p:cNvSpPr txBox="1"/>
          <p:nvPr>
            <p:ph idx="12" type="sldNum"/>
          </p:nvPr>
        </p:nvSpPr>
        <p:spPr>
          <a:xfrm>
            <a:off x="10690860" y="6349068"/>
            <a:ext cx="963882" cy="251764"/>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
</file>

<file path=ppt/slides/slide11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715" name="Shape 3715"/>
        <p:cNvGrpSpPr/>
        <p:nvPr/>
      </p:nvGrpSpPr>
      <p:grpSpPr>
        <a:xfrm>
          <a:off x="0" y="0"/>
          <a:ext cx="0" cy="0"/>
          <a:chOff x="0" y="0"/>
          <a:chExt cx="0" cy="0"/>
        </a:xfrm>
      </p:grpSpPr>
      <p:sp>
        <p:nvSpPr>
          <p:cNvPr id="3716" name="Google Shape;3716;p115"/>
          <p:cNvSpPr txBox="1"/>
          <p:nvPr>
            <p:ph type="title"/>
          </p:nvPr>
        </p:nvSpPr>
        <p:spPr>
          <a:xfrm>
            <a:off x="571018" y="365126"/>
            <a:ext cx="11049964" cy="578772"/>
          </a:xfrm>
          <a:prstGeom prst="rect">
            <a:avLst/>
          </a:prstGeom>
          <a:noFill/>
          <a:ln>
            <a:noFill/>
          </a:ln>
        </p:spPr>
        <p:txBody>
          <a:bodyPr anchorCtr="0" anchor="b" bIns="0" lIns="0" spcFirstLastPara="1" rIns="0" wrap="square" tIns="0">
            <a:normAutofit/>
          </a:bodyPr>
          <a:lstStyle/>
          <a:p>
            <a:pPr indent="0" lvl="0" marL="0" rtl="0" algn="l">
              <a:lnSpc>
                <a:spcPct val="90000"/>
              </a:lnSpc>
              <a:spcBef>
                <a:spcPts val="0"/>
              </a:spcBef>
              <a:spcAft>
                <a:spcPts val="0"/>
              </a:spcAft>
              <a:buClr>
                <a:schemeClr val="accent1"/>
              </a:buClr>
              <a:buSzPts val="2800"/>
              <a:buFont typeface="Arial"/>
              <a:buNone/>
            </a:pPr>
            <a:r>
              <a:rPr lang="en-US"/>
              <a:t>Sprint Timeline Board</a:t>
            </a:r>
            <a:endParaRPr/>
          </a:p>
        </p:txBody>
      </p:sp>
      <p:sp>
        <p:nvSpPr>
          <p:cNvPr id="3717" name="Google Shape;3717;p115"/>
          <p:cNvSpPr txBox="1"/>
          <p:nvPr>
            <p:ph idx="12" type="sldNum"/>
          </p:nvPr>
        </p:nvSpPr>
        <p:spPr>
          <a:xfrm>
            <a:off x="10690860" y="6349068"/>
            <a:ext cx="963882" cy="251764"/>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sp>
        <p:nvSpPr>
          <p:cNvPr id="3718" name="Google Shape;3718;p115"/>
          <p:cNvSpPr/>
          <p:nvPr/>
        </p:nvSpPr>
        <p:spPr>
          <a:xfrm>
            <a:off x="628650" y="2031179"/>
            <a:ext cx="1108710" cy="685816"/>
          </a:xfrm>
          <a:prstGeom prst="rect">
            <a:avLst/>
          </a:prstGeom>
          <a:solidFill>
            <a:schemeClr val="accent1"/>
          </a:solidFill>
          <a:ln>
            <a:noFill/>
          </a:ln>
        </p:spPr>
        <p:txBody>
          <a:bodyPr anchorCtr="0" anchor="ctr" bIns="45700" lIns="45700" spcFirstLastPara="1" rIns="45700" wrap="square" tIns="45700">
            <a:noAutofit/>
          </a:bodyPr>
          <a:lstStyle/>
          <a:p>
            <a:pPr indent="0" lvl="0" marL="0" marR="0" rtl="0" algn="ctr">
              <a:spcBef>
                <a:spcPts val="0"/>
              </a:spcBef>
              <a:spcAft>
                <a:spcPts val="0"/>
              </a:spcAft>
              <a:buNone/>
            </a:pPr>
            <a:r>
              <a:rPr b="1" lang="en-US" sz="1100">
                <a:solidFill>
                  <a:srgbClr val="FFFFFF"/>
                </a:solidFill>
                <a:latin typeface="Arial"/>
                <a:ea typeface="Arial"/>
                <a:cs typeface="Arial"/>
                <a:sym typeface="Arial"/>
              </a:rPr>
              <a:t>xxxxxx</a:t>
            </a:r>
            <a:endParaRPr/>
          </a:p>
          <a:p>
            <a:pPr indent="0" lvl="0" marL="0" marR="0" rtl="0" algn="ctr">
              <a:spcBef>
                <a:spcPts val="0"/>
              </a:spcBef>
              <a:spcAft>
                <a:spcPts val="0"/>
              </a:spcAft>
              <a:buNone/>
            </a:pPr>
            <a:r>
              <a:rPr lang="en-US" sz="1100">
                <a:solidFill>
                  <a:srgbClr val="FFFFFF"/>
                </a:solidFill>
                <a:latin typeface="Arial"/>
                <a:ea typeface="Arial"/>
                <a:cs typeface="Arial"/>
                <a:sym typeface="Arial"/>
              </a:rPr>
              <a:t>Lorem ipsum dolor sit amet</a:t>
            </a:r>
            <a:endParaRPr sz="1100">
              <a:solidFill>
                <a:srgbClr val="FFFFFF"/>
              </a:solidFill>
              <a:latin typeface="Arial"/>
              <a:ea typeface="Arial"/>
              <a:cs typeface="Arial"/>
              <a:sym typeface="Arial"/>
            </a:endParaRPr>
          </a:p>
        </p:txBody>
      </p:sp>
      <p:sp>
        <p:nvSpPr>
          <p:cNvPr id="3719" name="Google Shape;3719;p115"/>
          <p:cNvSpPr/>
          <p:nvPr/>
        </p:nvSpPr>
        <p:spPr>
          <a:xfrm>
            <a:off x="628650" y="2759127"/>
            <a:ext cx="1108710" cy="1413766"/>
          </a:xfrm>
          <a:prstGeom prst="rect">
            <a:avLst/>
          </a:prstGeom>
          <a:solidFill>
            <a:schemeClr val="accent1"/>
          </a:solidFill>
          <a:ln>
            <a:noFill/>
          </a:ln>
        </p:spPr>
        <p:txBody>
          <a:bodyPr anchorCtr="0" anchor="ctr" bIns="45700" lIns="45700" spcFirstLastPara="1" rIns="45700" wrap="square" tIns="45700">
            <a:noAutofit/>
          </a:bodyPr>
          <a:lstStyle/>
          <a:p>
            <a:pPr indent="0" lvl="0" marL="0" marR="0" rtl="0" algn="ctr">
              <a:spcBef>
                <a:spcPts val="0"/>
              </a:spcBef>
              <a:spcAft>
                <a:spcPts val="0"/>
              </a:spcAft>
              <a:buNone/>
            </a:pPr>
            <a:r>
              <a:rPr b="1" lang="en-US" sz="1100">
                <a:solidFill>
                  <a:srgbClr val="FFFFFF"/>
                </a:solidFill>
                <a:latin typeface="Arial"/>
                <a:ea typeface="Arial"/>
                <a:cs typeface="Arial"/>
                <a:sym typeface="Arial"/>
              </a:rPr>
              <a:t>xxxxx</a:t>
            </a:r>
            <a:endParaRPr/>
          </a:p>
          <a:p>
            <a:pPr indent="0" lvl="0" marL="0" marR="0" rtl="0" algn="ctr">
              <a:spcBef>
                <a:spcPts val="0"/>
              </a:spcBef>
              <a:spcAft>
                <a:spcPts val="0"/>
              </a:spcAft>
              <a:buNone/>
            </a:pPr>
            <a:r>
              <a:rPr lang="en-US" sz="1100">
                <a:solidFill>
                  <a:srgbClr val="FFFFFF"/>
                </a:solidFill>
                <a:latin typeface="Arial"/>
                <a:ea typeface="Arial"/>
                <a:cs typeface="Arial"/>
                <a:sym typeface="Arial"/>
              </a:rPr>
              <a:t>Lorem ipsum dolor sit amet</a:t>
            </a:r>
            <a:endParaRPr sz="1100">
              <a:solidFill>
                <a:srgbClr val="FFFFFF"/>
              </a:solidFill>
              <a:latin typeface="Arial"/>
              <a:ea typeface="Arial"/>
              <a:cs typeface="Arial"/>
              <a:sym typeface="Arial"/>
            </a:endParaRPr>
          </a:p>
        </p:txBody>
      </p:sp>
      <p:sp>
        <p:nvSpPr>
          <p:cNvPr id="3720" name="Google Shape;3720;p115"/>
          <p:cNvSpPr/>
          <p:nvPr/>
        </p:nvSpPr>
        <p:spPr>
          <a:xfrm>
            <a:off x="628650" y="4215024"/>
            <a:ext cx="1108710" cy="1777737"/>
          </a:xfrm>
          <a:prstGeom prst="rect">
            <a:avLst/>
          </a:prstGeom>
          <a:solidFill>
            <a:schemeClr val="accent1"/>
          </a:solidFill>
          <a:ln>
            <a:noFill/>
          </a:ln>
        </p:spPr>
        <p:txBody>
          <a:bodyPr anchorCtr="0" anchor="ctr" bIns="45700" lIns="45700" spcFirstLastPara="1" rIns="45700" wrap="square" tIns="45700">
            <a:noAutofit/>
          </a:bodyPr>
          <a:lstStyle/>
          <a:p>
            <a:pPr indent="0" lvl="0" marL="0" marR="0" rtl="0" algn="ctr">
              <a:spcBef>
                <a:spcPts val="0"/>
              </a:spcBef>
              <a:spcAft>
                <a:spcPts val="0"/>
              </a:spcAft>
              <a:buNone/>
            </a:pPr>
            <a:r>
              <a:rPr b="1" lang="en-US" sz="1100">
                <a:solidFill>
                  <a:srgbClr val="FFFFFF"/>
                </a:solidFill>
                <a:latin typeface="Arial"/>
                <a:ea typeface="Arial"/>
                <a:cs typeface="Arial"/>
                <a:sym typeface="Arial"/>
              </a:rPr>
              <a:t>XXXXX</a:t>
            </a:r>
            <a:endParaRPr/>
          </a:p>
          <a:p>
            <a:pPr indent="0" lvl="0" marL="0" marR="0" rtl="0" algn="ctr">
              <a:spcBef>
                <a:spcPts val="0"/>
              </a:spcBef>
              <a:spcAft>
                <a:spcPts val="0"/>
              </a:spcAft>
              <a:buNone/>
            </a:pPr>
            <a:r>
              <a:rPr lang="en-US" sz="1100">
                <a:solidFill>
                  <a:srgbClr val="FFFFFF"/>
                </a:solidFill>
                <a:latin typeface="Arial"/>
                <a:ea typeface="Arial"/>
                <a:cs typeface="Arial"/>
                <a:sym typeface="Arial"/>
              </a:rPr>
              <a:t>Lorem ipsum dolor sit amet</a:t>
            </a:r>
            <a:endParaRPr sz="1100">
              <a:solidFill>
                <a:srgbClr val="FFFFFF"/>
              </a:solidFill>
              <a:latin typeface="Arial"/>
              <a:ea typeface="Arial"/>
              <a:cs typeface="Arial"/>
              <a:sym typeface="Arial"/>
            </a:endParaRPr>
          </a:p>
        </p:txBody>
      </p:sp>
      <p:sp>
        <p:nvSpPr>
          <p:cNvPr id="3721" name="Google Shape;3721;p115"/>
          <p:cNvSpPr/>
          <p:nvPr/>
        </p:nvSpPr>
        <p:spPr>
          <a:xfrm>
            <a:off x="1795671" y="2031178"/>
            <a:ext cx="1000066" cy="321843"/>
          </a:xfrm>
          <a:prstGeom prst="rect">
            <a:avLst/>
          </a:prstGeom>
          <a:noFill/>
          <a:ln cap="rnd" cmpd="sng" w="9525">
            <a:solidFill>
              <a:schemeClr val="accent1"/>
            </a:solidFill>
            <a:prstDash val="solid"/>
            <a:round/>
            <a:headEnd len="sm" w="sm" type="none"/>
            <a:tailEnd len="sm" w="sm" type="none"/>
          </a:ln>
        </p:spPr>
        <p:txBody>
          <a:bodyPr anchorCtr="0" anchor="ctr" bIns="45700" lIns="45700" spcFirstLastPara="1" rIns="45700" wrap="square" tIns="45700">
            <a:noAutofit/>
          </a:bodyPr>
          <a:lstStyle/>
          <a:p>
            <a:pPr indent="0" lvl="0" marL="0" marR="0" rtl="0" algn="ctr">
              <a:spcBef>
                <a:spcPts val="0"/>
              </a:spcBef>
              <a:spcAft>
                <a:spcPts val="0"/>
              </a:spcAft>
              <a:buNone/>
            </a:pPr>
            <a:r>
              <a:rPr lang="en-US" sz="1200">
                <a:solidFill>
                  <a:schemeClr val="accent1"/>
                </a:solidFill>
                <a:latin typeface="Arial"/>
                <a:ea typeface="Arial"/>
                <a:cs typeface="Arial"/>
                <a:sym typeface="Arial"/>
              </a:rPr>
              <a:t>xxxxxx</a:t>
            </a:r>
            <a:endParaRPr/>
          </a:p>
        </p:txBody>
      </p:sp>
      <p:sp>
        <p:nvSpPr>
          <p:cNvPr id="3722" name="Google Shape;3722;p115"/>
          <p:cNvSpPr/>
          <p:nvPr/>
        </p:nvSpPr>
        <p:spPr>
          <a:xfrm>
            <a:off x="1795671" y="2395153"/>
            <a:ext cx="1000066" cy="321843"/>
          </a:xfrm>
          <a:prstGeom prst="rect">
            <a:avLst/>
          </a:prstGeom>
          <a:noFill/>
          <a:ln cap="rnd" cmpd="sng" w="9525">
            <a:solidFill>
              <a:schemeClr val="accent1"/>
            </a:solidFill>
            <a:prstDash val="solid"/>
            <a:round/>
            <a:headEnd len="sm" w="sm" type="none"/>
            <a:tailEnd len="sm" w="sm" type="none"/>
          </a:ln>
        </p:spPr>
        <p:txBody>
          <a:bodyPr anchorCtr="0" anchor="ctr" bIns="45700" lIns="45700" spcFirstLastPara="1" rIns="45700" wrap="square" tIns="45700">
            <a:noAutofit/>
          </a:bodyPr>
          <a:lstStyle/>
          <a:p>
            <a:pPr indent="0" lvl="0" marL="0" marR="0" rtl="0" algn="ctr">
              <a:spcBef>
                <a:spcPts val="0"/>
              </a:spcBef>
              <a:spcAft>
                <a:spcPts val="0"/>
              </a:spcAft>
              <a:buNone/>
            </a:pPr>
            <a:r>
              <a:rPr lang="en-US" sz="1000">
                <a:solidFill>
                  <a:schemeClr val="accent1"/>
                </a:solidFill>
                <a:latin typeface="Arial"/>
                <a:ea typeface="Arial"/>
                <a:cs typeface="Arial"/>
                <a:sym typeface="Arial"/>
              </a:rPr>
              <a:t>xxxxxx</a:t>
            </a:r>
            <a:endParaRPr/>
          </a:p>
        </p:txBody>
      </p:sp>
      <p:sp>
        <p:nvSpPr>
          <p:cNvPr id="3723" name="Google Shape;3723;p115"/>
          <p:cNvSpPr/>
          <p:nvPr/>
        </p:nvSpPr>
        <p:spPr>
          <a:xfrm>
            <a:off x="1795671" y="2759127"/>
            <a:ext cx="1000066" cy="685817"/>
          </a:xfrm>
          <a:prstGeom prst="rect">
            <a:avLst/>
          </a:prstGeom>
          <a:noFill/>
          <a:ln cap="rnd" cmpd="sng" w="9525">
            <a:solidFill>
              <a:schemeClr val="accent1"/>
            </a:solidFill>
            <a:prstDash val="solid"/>
            <a:round/>
            <a:headEnd len="sm" w="sm" type="none"/>
            <a:tailEnd len="sm" w="sm" type="none"/>
          </a:ln>
        </p:spPr>
        <p:txBody>
          <a:bodyPr anchorCtr="0" anchor="ctr" bIns="45700" lIns="45700" spcFirstLastPara="1" rIns="45700" wrap="square" tIns="45700">
            <a:noAutofit/>
          </a:bodyPr>
          <a:lstStyle/>
          <a:p>
            <a:pPr indent="0" lvl="0" marL="0" marR="0" rtl="0" algn="ctr">
              <a:spcBef>
                <a:spcPts val="0"/>
              </a:spcBef>
              <a:spcAft>
                <a:spcPts val="0"/>
              </a:spcAft>
              <a:buNone/>
            </a:pPr>
            <a:r>
              <a:rPr lang="en-US" sz="1000">
                <a:solidFill>
                  <a:schemeClr val="accent1"/>
                </a:solidFill>
                <a:latin typeface="Arial"/>
                <a:ea typeface="Arial"/>
                <a:cs typeface="Arial"/>
                <a:sym typeface="Arial"/>
              </a:rPr>
              <a:t>xxxxxx</a:t>
            </a:r>
            <a:endParaRPr/>
          </a:p>
        </p:txBody>
      </p:sp>
      <p:sp>
        <p:nvSpPr>
          <p:cNvPr id="3724" name="Google Shape;3724;p115"/>
          <p:cNvSpPr/>
          <p:nvPr/>
        </p:nvSpPr>
        <p:spPr>
          <a:xfrm>
            <a:off x="1795671" y="3487075"/>
            <a:ext cx="1000066" cy="685818"/>
          </a:xfrm>
          <a:prstGeom prst="rect">
            <a:avLst/>
          </a:prstGeom>
          <a:noFill/>
          <a:ln cap="rnd" cmpd="sng" w="9525">
            <a:solidFill>
              <a:schemeClr val="accent1"/>
            </a:solidFill>
            <a:prstDash val="solid"/>
            <a:round/>
            <a:headEnd len="sm" w="sm" type="none"/>
            <a:tailEnd len="sm" w="sm" type="none"/>
          </a:ln>
        </p:spPr>
        <p:txBody>
          <a:bodyPr anchorCtr="0" anchor="ctr" bIns="45700" lIns="45700" spcFirstLastPara="1" rIns="45700" wrap="square" tIns="45700">
            <a:noAutofit/>
          </a:bodyPr>
          <a:lstStyle/>
          <a:p>
            <a:pPr indent="0" lvl="0" marL="0" marR="0" rtl="0" algn="ctr">
              <a:spcBef>
                <a:spcPts val="0"/>
              </a:spcBef>
              <a:spcAft>
                <a:spcPts val="0"/>
              </a:spcAft>
              <a:buNone/>
            </a:pPr>
            <a:r>
              <a:rPr lang="en-US" sz="1000">
                <a:solidFill>
                  <a:schemeClr val="accent1"/>
                </a:solidFill>
                <a:latin typeface="Arial"/>
                <a:ea typeface="Arial"/>
                <a:cs typeface="Arial"/>
                <a:sym typeface="Arial"/>
              </a:rPr>
              <a:t>xxxxxx</a:t>
            </a:r>
            <a:endParaRPr/>
          </a:p>
        </p:txBody>
      </p:sp>
      <p:sp>
        <p:nvSpPr>
          <p:cNvPr id="3725" name="Google Shape;3725;p115"/>
          <p:cNvSpPr/>
          <p:nvPr/>
        </p:nvSpPr>
        <p:spPr>
          <a:xfrm>
            <a:off x="1795671" y="4215024"/>
            <a:ext cx="1000066" cy="321843"/>
          </a:xfrm>
          <a:prstGeom prst="rect">
            <a:avLst/>
          </a:prstGeom>
          <a:noFill/>
          <a:ln cap="rnd" cmpd="sng" w="9525">
            <a:solidFill>
              <a:schemeClr val="accent1"/>
            </a:solidFill>
            <a:prstDash val="solid"/>
            <a:round/>
            <a:headEnd len="sm" w="sm" type="none"/>
            <a:tailEnd len="sm" w="sm" type="none"/>
          </a:ln>
        </p:spPr>
        <p:txBody>
          <a:bodyPr anchorCtr="0" anchor="ctr" bIns="45700" lIns="45700" spcFirstLastPara="1" rIns="45700" wrap="square" tIns="45700">
            <a:noAutofit/>
          </a:bodyPr>
          <a:lstStyle/>
          <a:p>
            <a:pPr indent="0" lvl="0" marL="0" marR="0" rtl="0" algn="ctr">
              <a:spcBef>
                <a:spcPts val="0"/>
              </a:spcBef>
              <a:spcAft>
                <a:spcPts val="0"/>
              </a:spcAft>
              <a:buNone/>
            </a:pPr>
            <a:r>
              <a:rPr lang="en-US" sz="1000">
                <a:solidFill>
                  <a:schemeClr val="accent1"/>
                </a:solidFill>
                <a:latin typeface="Arial"/>
                <a:ea typeface="Arial"/>
                <a:cs typeface="Arial"/>
                <a:sym typeface="Arial"/>
              </a:rPr>
              <a:t>xxxxxx</a:t>
            </a:r>
            <a:endParaRPr/>
          </a:p>
        </p:txBody>
      </p:sp>
      <p:sp>
        <p:nvSpPr>
          <p:cNvPr id="3726" name="Google Shape;3726;p115"/>
          <p:cNvSpPr/>
          <p:nvPr/>
        </p:nvSpPr>
        <p:spPr>
          <a:xfrm>
            <a:off x="1795671" y="4942970"/>
            <a:ext cx="1000066" cy="685817"/>
          </a:xfrm>
          <a:prstGeom prst="rect">
            <a:avLst/>
          </a:prstGeom>
          <a:noFill/>
          <a:ln cap="rnd" cmpd="sng" w="9525">
            <a:solidFill>
              <a:schemeClr val="accent1"/>
            </a:solidFill>
            <a:prstDash val="solid"/>
            <a:round/>
            <a:headEnd len="sm" w="sm" type="none"/>
            <a:tailEnd len="sm" w="sm" type="none"/>
          </a:ln>
        </p:spPr>
        <p:txBody>
          <a:bodyPr anchorCtr="0" anchor="ctr" bIns="45700" lIns="45700" spcFirstLastPara="1" rIns="45700" wrap="square" tIns="45700">
            <a:noAutofit/>
          </a:bodyPr>
          <a:lstStyle/>
          <a:p>
            <a:pPr indent="0" lvl="0" marL="0" marR="0" rtl="0" algn="ctr">
              <a:spcBef>
                <a:spcPts val="0"/>
              </a:spcBef>
              <a:spcAft>
                <a:spcPts val="0"/>
              </a:spcAft>
              <a:buNone/>
            </a:pPr>
            <a:r>
              <a:rPr lang="en-US" sz="1000">
                <a:solidFill>
                  <a:schemeClr val="accent1"/>
                </a:solidFill>
                <a:latin typeface="Arial"/>
                <a:ea typeface="Arial"/>
                <a:cs typeface="Arial"/>
                <a:sym typeface="Arial"/>
              </a:rPr>
              <a:t>xxxxxx</a:t>
            </a:r>
            <a:endParaRPr/>
          </a:p>
        </p:txBody>
      </p:sp>
      <p:sp>
        <p:nvSpPr>
          <p:cNvPr id="3727" name="Google Shape;3727;p115"/>
          <p:cNvSpPr/>
          <p:nvPr/>
        </p:nvSpPr>
        <p:spPr>
          <a:xfrm>
            <a:off x="1795671" y="5670918"/>
            <a:ext cx="1000066" cy="321843"/>
          </a:xfrm>
          <a:prstGeom prst="rect">
            <a:avLst/>
          </a:prstGeom>
          <a:noFill/>
          <a:ln cap="rnd" cmpd="sng" w="9525">
            <a:solidFill>
              <a:schemeClr val="accent1"/>
            </a:solidFill>
            <a:prstDash val="solid"/>
            <a:round/>
            <a:headEnd len="sm" w="sm" type="none"/>
            <a:tailEnd len="sm" w="sm" type="none"/>
          </a:ln>
        </p:spPr>
        <p:txBody>
          <a:bodyPr anchorCtr="0" anchor="ctr" bIns="45700" lIns="45700" spcFirstLastPara="1" rIns="45700" wrap="square" tIns="45700">
            <a:noAutofit/>
          </a:bodyPr>
          <a:lstStyle/>
          <a:p>
            <a:pPr indent="0" lvl="0" marL="0" marR="0" rtl="0" algn="ctr">
              <a:spcBef>
                <a:spcPts val="0"/>
              </a:spcBef>
              <a:spcAft>
                <a:spcPts val="0"/>
              </a:spcAft>
              <a:buNone/>
            </a:pPr>
            <a:r>
              <a:rPr lang="en-US" sz="1000">
                <a:solidFill>
                  <a:schemeClr val="accent1"/>
                </a:solidFill>
                <a:latin typeface="Arial"/>
                <a:ea typeface="Arial"/>
                <a:cs typeface="Arial"/>
                <a:sym typeface="Arial"/>
              </a:rPr>
              <a:t>xxxxxx</a:t>
            </a:r>
            <a:endParaRPr/>
          </a:p>
        </p:txBody>
      </p:sp>
      <p:sp>
        <p:nvSpPr>
          <p:cNvPr id="3728" name="Google Shape;3728;p115"/>
          <p:cNvSpPr/>
          <p:nvPr/>
        </p:nvSpPr>
        <p:spPr>
          <a:xfrm>
            <a:off x="2854048" y="1596973"/>
            <a:ext cx="1695211" cy="392074"/>
          </a:xfrm>
          <a:prstGeom prst="rect">
            <a:avLst/>
          </a:prstGeom>
          <a:solidFill>
            <a:schemeClr val="accent6"/>
          </a:solidFill>
          <a:ln>
            <a:noFill/>
          </a:ln>
        </p:spPr>
        <p:txBody>
          <a:bodyPr anchorCtr="0" anchor="ctr" bIns="45700" lIns="45700" spcFirstLastPara="1" rIns="45700" wrap="square" tIns="45700">
            <a:noAutofit/>
          </a:bodyPr>
          <a:lstStyle/>
          <a:p>
            <a:pPr indent="0" lvl="0" marL="0" marR="0" rtl="0" algn="ctr">
              <a:spcBef>
                <a:spcPts val="0"/>
              </a:spcBef>
              <a:spcAft>
                <a:spcPts val="0"/>
              </a:spcAft>
              <a:buNone/>
            </a:pPr>
            <a:r>
              <a:rPr b="1" lang="en-US" sz="1200">
                <a:solidFill>
                  <a:schemeClr val="lt1"/>
                </a:solidFill>
                <a:latin typeface="Arial"/>
                <a:ea typeface="Arial"/>
                <a:cs typeface="Arial"/>
                <a:sym typeface="Arial"/>
              </a:rPr>
              <a:t>Sprint 1</a:t>
            </a:r>
            <a:endParaRPr/>
          </a:p>
          <a:p>
            <a:pPr indent="0" lvl="0" marL="0" marR="0" rtl="0" algn="ctr">
              <a:spcBef>
                <a:spcPts val="0"/>
              </a:spcBef>
              <a:spcAft>
                <a:spcPts val="0"/>
              </a:spcAft>
              <a:buNone/>
            </a:pPr>
            <a:r>
              <a:rPr lang="en-US" sz="1200">
                <a:solidFill>
                  <a:schemeClr val="lt1"/>
                </a:solidFill>
                <a:latin typeface="Arial"/>
                <a:ea typeface="Arial"/>
                <a:cs typeface="Arial"/>
                <a:sym typeface="Arial"/>
              </a:rPr>
              <a:t>(2/17-2/28)</a:t>
            </a:r>
            <a:endParaRPr/>
          </a:p>
        </p:txBody>
      </p:sp>
      <p:sp>
        <p:nvSpPr>
          <p:cNvPr id="3729" name="Google Shape;3729;p115"/>
          <p:cNvSpPr/>
          <p:nvPr/>
        </p:nvSpPr>
        <p:spPr>
          <a:xfrm>
            <a:off x="4607570" y="1596973"/>
            <a:ext cx="1695211" cy="392074"/>
          </a:xfrm>
          <a:prstGeom prst="rect">
            <a:avLst/>
          </a:prstGeom>
          <a:solidFill>
            <a:schemeClr val="accent6"/>
          </a:solidFill>
          <a:ln>
            <a:noFill/>
          </a:ln>
        </p:spPr>
        <p:txBody>
          <a:bodyPr anchorCtr="0" anchor="ctr" bIns="45700" lIns="45700" spcFirstLastPara="1" rIns="45700" wrap="square" tIns="45700">
            <a:noAutofit/>
          </a:bodyPr>
          <a:lstStyle/>
          <a:p>
            <a:pPr indent="0" lvl="0" marL="0" marR="0" rtl="0" algn="ctr">
              <a:spcBef>
                <a:spcPts val="0"/>
              </a:spcBef>
              <a:spcAft>
                <a:spcPts val="0"/>
              </a:spcAft>
              <a:buNone/>
            </a:pPr>
            <a:r>
              <a:rPr b="1" lang="en-US" sz="1200">
                <a:solidFill>
                  <a:schemeClr val="lt1"/>
                </a:solidFill>
                <a:latin typeface="Arial"/>
                <a:ea typeface="Arial"/>
                <a:cs typeface="Arial"/>
                <a:sym typeface="Arial"/>
              </a:rPr>
              <a:t>Sprint 2</a:t>
            </a:r>
            <a:endParaRPr/>
          </a:p>
          <a:p>
            <a:pPr indent="0" lvl="0" marL="0" marR="0" rtl="0" algn="ctr">
              <a:spcBef>
                <a:spcPts val="0"/>
              </a:spcBef>
              <a:spcAft>
                <a:spcPts val="0"/>
              </a:spcAft>
              <a:buNone/>
            </a:pPr>
            <a:r>
              <a:rPr lang="en-US" sz="1200">
                <a:solidFill>
                  <a:schemeClr val="lt1"/>
                </a:solidFill>
                <a:latin typeface="Arial"/>
                <a:ea typeface="Arial"/>
                <a:cs typeface="Arial"/>
                <a:sym typeface="Arial"/>
              </a:rPr>
              <a:t>(3/3 – 3/14)</a:t>
            </a:r>
            <a:endParaRPr/>
          </a:p>
        </p:txBody>
      </p:sp>
      <p:sp>
        <p:nvSpPr>
          <p:cNvPr id="3730" name="Google Shape;3730;p115"/>
          <p:cNvSpPr/>
          <p:nvPr/>
        </p:nvSpPr>
        <p:spPr>
          <a:xfrm>
            <a:off x="6361092" y="1596973"/>
            <a:ext cx="1695211" cy="392074"/>
          </a:xfrm>
          <a:prstGeom prst="rect">
            <a:avLst/>
          </a:prstGeom>
          <a:solidFill>
            <a:schemeClr val="accent6"/>
          </a:solidFill>
          <a:ln>
            <a:noFill/>
          </a:ln>
        </p:spPr>
        <p:txBody>
          <a:bodyPr anchorCtr="0" anchor="ctr" bIns="45700" lIns="45700" spcFirstLastPara="1" rIns="45700" wrap="square" tIns="45700">
            <a:noAutofit/>
          </a:bodyPr>
          <a:lstStyle/>
          <a:p>
            <a:pPr indent="0" lvl="0" marL="0" marR="0" rtl="0" algn="ctr">
              <a:spcBef>
                <a:spcPts val="0"/>
              </a:spcBef>
              <a:spcAft>
                <a:spcPts val="0"/>
              </a:spcAft>
              <a:buNone/>
            </a:pPr>
            <a:r>
              <a:rPr b="1" lang="en-US" sz="1200">
                <a:solidFill>
                  <a:schemeClr val="lt1"/>
                </a:solidFill>
                <a:latin typeface="Arial"/>
                <a:ea typeface="Arial"/>
                <a:cs typeface="Arial"/>
                <a:sym typeface="Arial"/>
              </a:rPr>
              <a:t>Sprint 3</a:t>
            </a:r>
            <a:endParaRPr/>
          </a:p>
          <a:p>
            <a:pPr indent="0" lvl="0" marL="0" marR="0" rtl="0" algn="ctr">
              <a:spcBef>
                <a:spcPts val="0"/>
              </a:spcBef>
              <a:spcAft>
                <a:spcPts val="0"/>
              </a:spcAft>
              <a:buNone/>
            </a:pPr>
            <a:r>
              <a:rPr lang="en-US" sz="1200">
                <a:solidFill>
                  <a:schemeClr val="lt1"/>
                </a:solidFill>
                <a:latin typeface="Arial"/>
                <a:ea typeface="Arial"/>
                <a:cs typeface="Arial"/>
                <a:sym typeface="Arial"/>
              </a:rPr>
              <a:t>(3/17 – 3/28)</a:t>
            </a:r>
            <a:endParaRPr/>
          </a:p>
        </p:txBody>
      </p:sp>
      <p:sp>
        <p:nvSpPr>
          <p:cNvPr id="3731" name="Google Shape;3731;p115"/>
          <p:cNvSpPr/>
          <p:nvPr/>
        </p:nvSpPr>
        <p:spPr>
          <a:xfrm>
            <a:off x="8114614" y="1596973"/>
            <a:ext cx="1695211" cy="392074"/>
          </a:xfrm>
          <a:prstGeom prst="rect">
            <a:avLst/>
          </a:prstGeom>
          <a:solidFill>
            <a:schemeClr val="accent6"/>
          </a:solidFill>
          <a:ln>
            <a:noFill/>
          </a:ln>
        </p:spPr>
        <p:txBody>
          <a:bodyPr anchorCtr="0" anchor="ctr" bIns="45700" lIns="45700" spcFirstLastPara="1" rIns="45700" wrap="square" tIns="45700">
            <a:noAutofit/>
          </a:bodyPr>
          <a:lstStyle/>
          <a:p>
            <a:pPr indent="0" lvl="0" marL="0" marR="0" rtl="0" algn="ctr">
              <a:spcBef>
                <a:spcPts val="0"/>
              </a:spcBef>
              <a:spcAft>
                <a:spcPts val="0"/>
              </a:spcAft>
              <a:buNone/>
            </a:pPr>
            <a:r>
              <a:rPr b="1" lang="en-US" sz="1200">
                <a:solidFill>
                  <a:schemeClr val="lt1"/>
                </a:solidFill>
                <a:latin typeface="Arial"/>
                <a:ea typeface="Arial"/>
                <a:cs typeface="Arial"/>
                <a:sym typeface="Arial"/>
              </a:rPr>
              <a:t>Sprint 4</a:t>
            </a:r>
            <a:endParaRPr/>
          </a:p>
          <a:p>
            <a:pPr indent="0" lvl="0" marL="0" marR="0" rtl="0" algn="ctr">
              <a:spcBef>
                <a:spcPts val="0"/>
              </a:spcBef>
              <a:spcAft>
                <a:spcPts val="0"/>
              </a:spcAft>
              <a:buNone/>
            </a:pPr>
            <a:r>
              <a:rPr lang="en-US" sz="1200">
                <a:solidFill>
                  <a:schemeClr val="lt1"/>
                </a:solidFill>
                <a:latin typeface="Arial"/>
                <a:ea typeface="Arial"/>
                <a:cs typeface="Arial"/>
                <a:sym typeface="Arial"/>
              </a:rPr>
              <a:t>(3/31 – 4/11)</a:t>
            </a:r>
            <a:endParaRPr/>
          </a:p>
        </p:txBody>
      </p:sp>
      <p:sp>
        <p:nvSpPr>
          <p:cNvPr id="3732" name="Google Shape;3732;p115"/>
          <p:cNvSpPr/>
          <p:nvPr/>
        </p:nvSpPr>
        <p:spPr>
          <a:xfrm>
            <a:off x="9868139" y="1596973"/>
            <a:ext cx="1695211" cy="392074"/>
          </a:xfrm>
          <a:prstGeom prst="rect">
            <a:avLst/>
          </a:prstGeom>
          <a:solidFill>
            <a:schemeClr val="accent6"/>
          </a:solidFill>
          <a:ln>
            <a:noFill/>
          </a:ln>
        </p:spPr>
        <p:txBody>
          <a:bodyPr anchorCtr="0" anchor="ctr" bIns="45700" lIns="45700" spcFirstLastPara="1" rIns="45700" wrap="square" tIns="45700">
            <a:noAutofit/>
          </a:bodyPr>
          <a:lstStyle/>
          <a:p>
            <a:pPr indent="0" lvl="0" marL="0" marR="0" rtl="0" algn="ctr">
              <a:spcBef>
                <a:spcPts val="0"/>
              </a:spcBef>
              <a:spcAft>
                <a:spcPts val="0"/>
              </a:spcAft>
              <a:buNone/>
            </a:pPr>
            <a:r>
              <a:rPr b="1" lang="en-US" sz="1200">
                <a:solidFill>
                  <a:schemeClr val="lt1"/>
                </a:solidFill>
                <a:latin typeface="Arial"/>
                <a:ea typeface="Arial"/>
                <a:cs typeface="Arial"/>
                <a:sym typeface="Arial"/>
              </a:rPr>
              <a:t>Sprint 5</a:t>
            </a:r>
            <a:endParaRPr/>
          </a:p>
          <a:p>
            <a:pPr indent="0" lvl="0" marL="0" marR="0" rtl="0" algn="ctr">
              <a:spcBef>
                <a:spcPts val="0"/>
              </a:spcBef>
              <a:spcAft>
                <a:spcPts val="0"/>
              </a:spcAft>
              <a:buNone/>
            </a:pPr>
            <a:r>
              <a:rPr lang="en-US" sz="1200">
                <a:solidFill>
                  <a:schemeClr val="lt1"/>
                </a:solidFill>
                <a:latin typeface="Arial"/>
                <a:ea typeface="Arial"/>
                <a:cs typeface="Arial"/>
                <a:sym typeface="Arial"/>
              </a:rPr>
              <a:t>(4/14 – 4/28)</a:t>
            </a:r>
            <a:endParaRPr/>
          </a:p>
        </p:txBody>
      </p:sp>
      <p:sp>
        <p:nvSpPr>
          <p:cNvPr id="3733" name="Google Shape;3733;p115"/>
          <p:cNvSpPr/>
          <p:nvPr/>
        </p:nvSpPr>
        <p:spPr>
          <a:xfrm>
            <a:off x="2854048" y="2395153"/>
            <a:ext cx="1695211" cy="321843"/>
          </a:xfrm>
          <a:prstGeom prst="roundRect">
            <a:avLst>
              <a:gd fmla="val 16667" name="adj"/>
            </a:avLst>
          </a:prstGeom>
          <a:solidFill>
            <a:srgbClr val="BFBFBF"/>
          </a:solidFill>
          <a:ln>
            <a:noFill/>
          </a:ln>
        </p:spPr>
        <p:txBody>
          <a:bodyPr anchorCtr="0" anchor="ctr" bIns="45700" lIns="45700" spcFirstLastPara="1" rIns="45700" wrap="square" tIns="45700">
            <a:noAutofit/>
          </a:bodyPr>
          <a:lstStyle/>
          <a:p>
            <a:pPr indent="0" lvl="0" marL="0" marR="0" rtl="0" algn="ctr">
              <a:spcBef>
                <a:spcPts val="0"/>
              </a:spcBef>
              <a:spcAft>
                <a:spcPts val="0"/>
              </a:spcAft>
              <a:buNone/>
            </a:pPr>
            <a:r>
              <a:rPr lang="en-US" sz="1000">
                <a:solidFill>
                  <a:schemeClr val="lt1"/>
                </a:solidFill>
                <a:latin typeface="Arial"/>
                <a:ea typeface="Arial"/>
                <a:cs typeface="Arial"/>
                <a:sym typeface="Arial"/>
              </a:rPr>
              <a:t>Lorem ipsum dolor</a:t>
            </a:r>
            <a:endParaRPr/>
          </a:p>
        </p:txBody>
      </p:sp>
      <p:sp>
        <p:nvSpPr>
          <p:cNvPr id="3734" name="Google Shape;3734;p115"/>
          <p:cNvSpPr/>
          <p:nvPr/>
        </p:nvSpPr>
        <p:spPr>
          <a:xfrm>
            <a:off x="4607570" y="2395153"/>
            <a:ext cx="3448733" cy="321843"/>
          </a:xfrm>
          <a:prstGeom prst="roundRect">
            <a:avLst>
              <a:gd fmla="val 16667" name="adj"/>
            </a:avLst>
          </a:prstGeom>
          <a:solidFill>
            <a:srgbClr val="BFBFBF"/>
          </a:solidFill>
          <a:ln>
            <a:noFill/>
          </a:ln>
        </p:spPr>
        <p:txBody>
          <a:bodyPr anchorCtr="0" anchor="ctr" bIns="45700" lIns="45700" spcFirstLastPara="1" rIns="45700" wrap="square" tIns="45700">
            <a:noAutofit/>
          </a:bodyPr>
          <a:lstStyle/>
          <a:p>
            <a:pPr indent="0" lvl="0" marL="0" marR="0" rtl="0" algn="ctr">
              <a:spcBef>
                <a:spcPts val="0"/>
              </a:spcBef>
              <a:spcAft>
                <a:spcPts val="0"/>
              </a:spcAft>
              <a:buNone/>
            </a:pPr>
            <a:r>
              <a:rPr lang="en-US" sz="1000">
                <a:solidFill>
                  <a:schemeClr val="lt1"/>
                </a:solidFill>
                <a:latin typeface="Arial"/>
                <a:ea typeface="Arial"/>
                <a:cs typeface="Arial"/>
                <a:sym typeface="Arial"/>
              </a:rPr>
              <a:t>Lorem ipsum dolor</a:t>
            </a:r>
            <a:endParaRPr/>
          </a:p>
        </p:txBody>
      </p:sp>
      <p:sp>
        <p:nvSpPr>
          <p:cNvPr id="3735" name="Google Shape;3735;p115"/>
          <p:cNvSpPr/>
          <p:nvPr/>
        </p:nvSpPr>
        <p:spPr>
          <a:xfrm>
            <a:off x="2854048" y="2759127"/>
            <a:ext cx="1695211" cy="321843"/>
          </a:xfrm>
          <a:prstGeom prst="roundRect">
            <a:avLst>
              <a:gd fmla="val 16667" name="adj"/>
            </a:avLst>
          </a:prstGeom>
          <a:solidFill>
            <a:srgbClr val="BFBFBF"/>
          </a:solidFill>
          <a:ln>
            <a:noFill/>
          </a:ln>
        </p:spPr>
        <p:txBody>
          <a:bodyPr anchorCtr="0" anchor="ctr" bIns="45700" lIns="45700" spcFirstLastPara="1" rIns="45700" wrap="square" tIns="45700">
            <a:noAutofit/>
          </a:bodyPr>
          <a:lstStyle/>
          <a:p>
            <a:pPr indent="0" lvl="0" marL="0" marR="0" rtl="0" algn="ctr">
              <a:spcBef>
                <a:spcPts val="0"/>
              </a:spcBef>
              <a:spcAft>
                <a:spcPts val="0"/>
              </a:spcAft>
              <a:buNone/>
            </a:pPr>
            <a:r>
              <a:rPr lang="en-US" sz="1000">
                <a:solidFill>
                  <a:schemeClr val="lt1"/>
                </a:solidFill>
                <a:latin typeface="Arial"/>
                <a:ea typeface="Arial"/>
                <a:cs typeface="Arial"/>
                <a:sym typeface="Arial"/>
              </a:rPr>
              <a:t>Lorem ipsum dolor</a:t>
            </a:r>
            <a:endParaRPr/>
          </a:p>
        </p:txBody>
      </p:sp>
      <p:sp>
        <p:nvSpPr>
          <p:cNvPr id="3736" name="Google Shape;3736;p115"/>
          <p:cNvSpPr/>
          <p:nvPr/>
        </p:nvSpPr>
        <p:spPr>
          <a:xfrm>
            <a:off x="2854048" y="3123101"/>
            <a:ext cx="1695211" cy="321843"/>
          </a:xfrm>
          <a:prstGeom prst="roundRect">
            <a:avLst>
              <a:gd fmla="val 16667" name="adj"/>
            </a:avLst>
          </a:prstGeom>
          <a:solidFill>
            <a:srgbClr val="BFBFBF"/>
          </a:solidFill>
          <a:ln>
            <a:noFill/>
          </a:ln>
        </p:spPr>
        <p:txBody>
          <a:bodyPr anchorCtr="0" anchor="ctr" bIns="45700" lIns="45700" spcFirstLastPara="1" rIns="45700" wrap="square" tIns="45700">
            <a:noAutofit/>
          </a:bodyPr>
          <a:lstStyle/>
          <a:p>
            <a:pPr indent="0" lvl="0" marL="0" marR="0" rtl="0" algn="ctr">
              <a:spcBef>
                <a:spcPts val="0"/>
              </a:spcBef>
              <a:spcAft>
                <a:spcPts val="0"/>
              </a:spcAft>
              <a:buNone/>
            </a:pPr>
            <a:r>
              <a:rPr lang="en-US" sz="1000">
                <a:solidFill>
                  <a:schemeClr val="lt1"/>
                </a:solidFill>
                <a:latin typeface="Arial"/>
                <a:ea typeface="Arial"/>
                <a:cs typeface="Arial"/>
                <a:sym typeface="Arial"/>
              </a:rPr>
              <a:t>Lorem ipsum dolor</a:t>
            </a:r>
            <a:endParaRPr/>
          </a:p>
        </p:txBody>
      </p:sp>
      <p:sp>
        <p:nvSpPr>
          <p:cNvPr id="3737" name="Google Shape;3737;p115"/>
          <p:cNvSpPr/>
          <p:nvPr/>
        </p:nvSpPr>
        <p:spPr>
          <a:xfrm>
            <a:off x="6361092" y="2759127"/>
            <a:ext cx="1695211" cy="321843"/>
          </a:xfrm>
          <a:prstGeom prst="roundRect">
            <a:avLst>
              <a:gd fmla="val 16667" name="adj"/>
            </a:avLst>
          </a:prstGeom>
          <a:solidFill>
            <a:srgbClr val="BFBFBF"/>
          </a:solidFill>
          <a:ln>
            <a:noFill/>
          </a:ln>
        </p:spPr>
        <p:txBody>
          <a:bodyPr anchorCtr="0" anchor="ctr" bIns="45700" lIns="45700" spcFirstLastPara="1" rIns="45700" wrap="square" tIns="45700">
            <a:noAutofit/>
          </a:bodyPr>
          <a:lstStyle/>
          <a:p>
            <a:pPr indent="0" lvl="0" marL="0" marR="0" rtl="0" algn="ctr">
              <a:spcBef>
                <a:spcPts val="0"/>
              </a:spcBef>
              <a:spcAft>
                <a:spcPts val="0"/>
              </a:spcAft>
              <a:buNone/>
            </a:pPr>
            <a:r>
              <a:rPr lang="en-US" sz="1000">
                <a:solidFill>
                  <a:schemeClr val="lt1"/>
                </a:solidFill>
                <a:latin typeface="Arial"/>
                <a:ea typeface="Arial"/>
                <a:cs typeface="Arial"/>
                <a:sym typeface="Arial"/>
              </a:rPr>
              <a:t>Lorem ipsum dolor</a:t>
            </a:r>
            <a:endParaRPr/>
          </a:p>
        </p:txBody>
      </p:sp>
      <p:sp>
        <p:nvSpPr>
          <p:cNvPr id="3738" name="Google Shape;3738;p115"/>
          <p:cNvSpPr/>
          <p:nvPr/>
        </p:nvSpPr>
        <p:spPr>
          <a:xfrm>
            <a:off x="8114614" y="2759127"/>
            <a:ext cx="1695211" cy="321843"/>
          </a:xfrm>
          <a:prstGeom prst="roundRect">
            <a:avLst>
              <a:gd fmla="val 16667" name="adj"/>
            </a:avLst>
          </a:prstGeom>
          <a:solidFill>
            <a:srgbClr val="BFBFBF"/>
          </a:solidFill>
          <a:ln>
            <a:noFill/>
          </a:ln>
        </p:spPr>
        <p:txBody>
          <a:bodyPr anchorCtr="0" anchor="ctr" bIns="45700" lIns="45700" spcFirstLastPara="1" rIns="45700" wrap="square" tIns="45700">
            <a:noAutofit/>
          </a:bodyPr>
          <a:lstStyle/>
          <a:p>
            <a:pPr indent="0" lvl="0" marL="0" marR="0" rtl="0" algn="ctr">
              <a:spcBef>
                <a:spcPts val="0"/>
              </a:spcBef>
              <a:spcAft>
                <a:spcPts val="0"/>
              </a:spcAft>
              <a:buNone/>
            </a:pPr>
            <a:r>
              <a:rPr lang="en-US" sz="1000">
                <a:solidFill>
                  <a:schemeClr val="lt1"/>
                </a:solidFill>
                <a:latin typeface="Arial"/>
                <a:ea typeface="Arial"/>
                <a:cs typeface="Arial"/>
                <a:sym typeface="Arial"/>
              </a:rPr>
              <a:t>Lorem ipsum dolor</a:t>
            </a:r>
            <a:endParaRPr/>
          </a:p>
        </p:txBody>
      </p:sp>
      <p:sp>
        <p:nvSpPr>
          <p:cNvPr id="3739" name="Google Shape;3739;p115"/>
          <p:cNvSpPr/>
          <p:nvPr/>
        </p:nvSpPr>
        <p:spPr>
          <a:xfrm>
            <a:off x="4607570" y="2759127"/>
            <a:ext cx="1695211" cy="321843"/>
          </a:xfrm>
          <a:prstGeom prst="roundRect">
            <a:avLst>
              <a:gd fmla="val 16667" name="adj"/>
            </a:avLst>
          </a:prstGeom>
          <a:solidFill>
            <a:srgbClr val="BFBFBF"/>
          </a:solidFill>
          <a:ln>
            <a:noFill/>
          </a:ln>
        </p:spPr>
        <p:txBody>
          <a:bodyPr anchorCtr="0" anchor="ctr" bIns="45700" lIns="45700" spcFirstLastPara="1" rIns="45700" wrap="square" tIns="45700">
            <a:noAutofit/>
          </a:bodyPr>
          <a:lstStyle/>
          <a:p>
            <a:pPr indent="0" lvl="0" marL="0" marR="0" rtl="0" algn="ctr">
              <a:spcBef>
                <a:spcPts val="0"/>
              </a:spcBef>
              <a:spcAft>
                <a:spcPts val="0"/>
              </a:spcAft>
              <a:buNone/>
            </a:pPr>
            <a:r>
              <a:rPr lang="en-US" sz="1000">
                <a:solidFill>
                  <a:schemeClr val="lt1"/>
                </a:solidFill>
                <a:latin typeface="Arial"/>
                <a:ea typeface="Arial"/>
                <a:cs typeface="Arial"/>
                <a:sym typeface="Arial"/>
              </a:rPr>
              <a:t>Lorem ipsum dolor</a:t>
            </a:r>
            <a:endParaRPr/>
          </a:p>
        </p:txBody>
      </p:sp>
      <p:sp>
        <p:nvSpPr>
          <p:cNvPr id="3740" name="Google Shape;3740;p115"/>
          <p:cNvSpPr/>
          <p:nvPr/>
        </p:nvSpPr>
        <p:spPr>
          <a:xfrm>
            <a:off x="4607570" y="3123101"/>
            <a:ext cx="1695211" cy="321843"/>
          </a:xfrm>
          <a:prstGeom prst="roundRect">
            <a:avLst>
              <a:gd fmla="val 16667" name="adj"/>
            </a:avLst>
          </a:prstGeom>
          <a:solidFill>
            <a:srgbClr val="BFBFBF"/>
          </a:solidFill>
          <a:ln>
            <a:noFill/>
          </a:ln>
        </p:spPr>
        <p:txBody>
          <a:bodyPr anchorCtr="0" anchor="ctr" bIns="45700" lIns="45700" spcFirstLastPara="1" rIns="45700" wrap="square" tIns="45700">
            <a:noAutofit/>
          </a:bodyPr>
          <a:lstStyle/>
          <a:p>
            <a:pPr indent="0" lvl="0" marL="0" marR="0" rtl="0" algn="ctr">
              <a:spcBef>
                <a:spcPts val="0"/>
              </a:spcBef>
              <a:spcAft>
                <a:spcPts val="0"/>
              </a:spcAft>
              <a:buNone/>
            </a:pPr>
            <a:r>
              <a:rPr lang="en-US" sz="1000">
                <a:solidFill>
                  <a:schemeClr val="lt1"/>
                </a:solidFill>
                <a:latin typeface="Arial"/>
                <a:ea typeface="Arial"/>
                <a:cs typeface="Arial"/>
                <a:sym typeface="Arial"/>
              </a:rPr>
              <a:t>Lorem ipsum dolor</a:t>
            </a:r>
            <a:endParaRPr/>
          </a:p>
        </p:txBody>
      </p:sp>
      <p:sp>
        <p:nvSpPr>
          <p:cNvPr id="3741" name="Google Shape;3741;p115"/>
          <p:cNvSpPr/>
          <p:nvPr/>
        </p:nvSpPr>
        <p:spPr>
          <a:xfrm>
            <a:off x="6361092" y="3487075"/>
            <a:ext cx="5202258" cy="321843"/>
          </a:xfrm>
          <a:prstGeom prst="roundRect">
            <a:avLst>
              <a:gd fmla="val 16667" name="adj"/>
            </a:avLst>
          </a:prstGeom>
          <a:solidFill>
            <a:srgbClr val="BFBFBF"/>
          </a:solidFill>
          <a:ln>
            <a:noFill/>
          </a:ln>
        </p:spPr>
        <p:txBody>
          <a:bodyPr anchorCtr="0" anchor="ctr" bIns="45700" lIns="45700" spcFirstLastPara="1" rIns="45700" wrap="square" tIns="45700">
            <a:noAutofit/>
          </a:bodyPr>
          <a:lstStyle/>
          <a:p>
            <a:pPr indent="0" lvl="0" marL="0" marR="0" rtl="0" algn="ctr">
              <a:spcBef>
                <a:spcPts val="0"/>
              </a:spcBef>
              <a:spcAft>
                <a:spcPts val="0"/>
              </a:spcAft>
              <a:buNone/>
            </a:pPr>
            <a:r>
              <a:rPr lang="en-US" sz="1000">
                <a:solidFill>
                  <a:schemeClr val="lt1"/>
                </a:solidFill>
                <a:latin typeface="Arial"/>
                <a:ea typeface="Arial"/>
                <a:cs typeface="Arial"/>
                <a:sym typeface="Arial"/>
              </a:rPr>
              <a:t>Lorem ipsum dolor</a:t>
            </a:r>
            <a:endParaRPr/>
          </a:p>
        </p:txBody>
      </p:sp>
      <p:sp>
        <p:nvSpPr>
          <p:cNvPr id="3742" name="Google Shape;3742;p115"/>
          <p:cNvSpPr/>
          <p:nvPr/>
        </p:nvSpPr>
        <p:spPr>
          <a:xfrm>
            <a:off x="2854048" y="3851050"/>
            <a:ext cx="1695211" cy="321843"/>
          </a:xfrm>
          <a:prstGeom prst="roundRect">
            <a:avLst>
              <a:gd fmla="val 16667" name="adj"/>
            </a:avLst>
          </a:prstGeom>
          <a:solidFill>
            <a:srgbClr val="BFBFBF"/>
          </a:solidFill>
          <a:ln>
            <a:noFill/>
          </a:ln>
        </p:spPr>
        <p:txBody>
          <a:bodyPr anchorCtr="0" anchor="ctr" bIns="45700" lIns="45700" spcFirstLastPara="1" rIns="45700" wrap="square" tIns="45700">
            <a:noAutofit/>
          </a:bodyPr>
          <a:lstStyle/>
          <a:p>
            <a:pPr indent="0" lvl="0" marL="0" marR="0" rtl="0" algn="ctr">
              <a:spcBef>
                <a:spcPts val="0"/>
              </a:spcBef>
              <a:spcAft>
                <a:spcPts val="0"/>
              </a:spcAft>
              <a:buNone/>
            </a:pPr>
            <a:r>
              <a:rPr lang="en-US" sz="1000">
                <a:solidFill>
                  <a:schemeClr val="lt1"/>
                </a:solidFill>
                <a:latin typeface="Arial"/>
                <a:ea typeface="Arial"/>
                <a:cs typeface="Arial"/>
                <a:sym typeface="Arial"/>
              </a:rPr>
              <a:t>Lorem ipsum dolorv</a:t>
            </a:r>
            <a:endParaRPr/>
          </a:p>
        </p:txBody>
      </p:sp>
      <p:sp>
        <p:nvSpPr>
          <p:cNvPr id="3743" name="Google Shape;3743;p115"/>
          <p:cNvSpPr/>
          <p:nvPr/>
        </p:nvSpPr>
        <p:spPr>
          <a:xfrm>
            <a:off x="4607570" y="3851050"/>
            <a:ext cx="1695211" cy="321843"/>
          </a:xfrm>
          <a:prstGeom prst="roundRect">
            <a:avLst>
              <a:gd fmla="val 16667" name="adj"/>
            </a:avLst>
          </a:prstGeom>
          <a:solidFill>
            <a:srgbClr val="BFBFBF"/>
          </a:solidFill>
          <a:ln>
            <a:noFill/>
          </a:ln>
        </p:spPr>
        <p:txBody>
          <a:bodyPr anchorCtr="0" anchor="ctr" bIns="45700" lIns="45700" spcFirstLastPara="1" rIns="45700" wrap="square" tIns="45700">
            <a:noAutofit/>
          </a:bodyPr>
          <a:lstStyle/>
          <a:p>
            <a:pPr indent="0" lvl="0" marL="0" marR="0" rtl="0" algn="ctr">
              <a:spcBef>
                <a:spcPts val="0"/>
              </a:spcBef>
              <a:spcAft>
                <a:spcPts val="0"/>
              </a:spcAft>
              <a:buNone/>
            </a:pPr>
            <a:r>
              <a:rPr lang="en-US" sz="1000">
                <a:solidFill>
                  <a:schemeClr val="lt1"/>
                </a:solidFill>
                <a:latin typeface="Arial"/>
                <a:ea typeface="Arial"/>
                <a:cs typeface="Arial"/>
                <a:sym typeface="Arial"/>
              </a:rPr>
              <a:t>Lorem ipsum dolor</a:t>
            </a:r>
            <a:endParaRPr/>
          </a:p>
        </p:txBody>
      </p:sp>
      <p:sp>
        <p:nvSpPr>
          <p:cNvPr id="3744" name="Google Shape;3744;p115"/>
          <p:cNvSpPr/>
          <p:nvPr/>
        </p:nvSpPr>
        <p:spPr>
          <a:xfrm>
            <a:off x="6361092" y="3851050"/>
            <a:ext cx="5202258" cy="321843"/>
          </a:xfrm>
          <a:prstGeom prst="roundRect">
            <a:avLst>
              <a:gd fmla="val 16667" name="adj"/>
            </a:avLst>
          </a:prstGeom>
          <a:solidFill>
            <a:srgbClr val="BFBFBF"/>
          </a:solidFill>
          <a:ln>
            <a:noFill/>
          </a:ln>
        </p:spPr>
        <p:txBody>
          <a:bodyPr anchorCtr="0" anchor="ctr" bIns="45700" lIns="45700" spcFirstLastPara="1" rIns="45700" wrap="square" tIns="45700">
            <a:noAutofit/>
          </a:bodyPr>
          <a:lstStyle/>
          <a:p>
            <a:pPr indent="0" lvl="0" marL="0" marR="0" rtl="0" algn="ctr">
              <a:spcBef>
                <a:spcPts val="0"/>
              </a:spcBef>
              <a:spcAft>
                <a:spcPts val="0"/>
              </a:spcAft>
              <a:buNone/>
            </a:pPr>
            <a:r>
              <a:rPr lang="en-US" sz="1000">
                <a:solidFill>
                  <a:schemeClr val="lt1"/>
                </a:solidFill>
                <a:latin typeface="Arial"/>
                <a:ea typeface="Arial"/>
                <a:cs typeface="Arial"/>
                <a:sym typeface="Arial"/>
              </a:rPr>
              <a:t>Lorem ipsum dolor</a:t>
            </a:r>
            <a:endParaRPr/>
          </a:p>
        </p:txBody>
      </p:sp>
      <p:sp>
        <p:nvSpPr>
          <p:cNvPr id="3745" name="Google Shape;3745;p115"/>
          <p:cNvSpPr/>
          <p:nvPr/>
        </p:nvSpPr>
        <p:spPr>
          <a:xfrm>
            <a:off x="6361092" y="4215024"/>
            <a:ext cx="1695211" cy="321843"/>
          </a:xfrm>
          <a:prstGeom prst="roundRect">
            <a:avLst>
              <a:gd fmla="val 16667" name="adj"/>
            </a:avLst>
          </a:prstGeom>
          <a:solidFill>
            <a:srgbClr val="BFBFBF"/>
          </a:solidFill>
          <a:ln>
            <a:noFill/>
          </a:ln>
        </p:spPr>
        <p:txBody>
          <a:bodyPr anchorCtr="0" anchor="ctr" bIns="45700" lIns="45700" spcFirstLastPara="1" rIns="45700" wrap="square" tIns="45700">
            <a:noAutofit/>
          </a:bodyPr>
          <a:lstStyle/>
          <a:p>
            <a:pPr indent="0" lvl="0" marL="0" marR="0" rtl="0" algn="ctr">
              <a:spcBef>
                <a:spcPts val="0"/>
              </a:spcBef>
              <a:spcAft>
                <a:spcPts val="0"/>
              </a:spcAft>
              <a:buNone/>
            </a:pPr>
            <a:r>
              <a:rPr lang="en-US" sz="1000">
                <a:solidFill>
                  <a:schemeClr val="lt1"/>
                </a:solidFill>
                <a:latin typeface="Arial"/>
                <a:ea typeface="Arial"/>
                <a:cs typeface="Arial"/>
                <a:sym typeface="Arial"/>
              </a:rPr>
              <a:t>Lorem ipsum dolor</a:t>
            </a:r>
            <a:endParaRPr/>
          </a:p>
        </p:txBody>
      </p:sp>
      <p:sp>
        <p:nvSpPr>
          <p:cNvPr id="3746" name="Google Shape;3746;p115"/>
          <p:cNvSpPr/>
          <p:nvPr/>
        </p:nvSpPr>
        <p:spPr>
          <a:xfrm>
            <a:off x="2854048" y="4215024"/>
            <a:ext cx="1695211" cy="321843"/>
          </a:xfrm>
          <a:prstGeom prst="roundRect">
            <a:avLst>
              <a:gd fmla="val 16667" name="adj"/>
            </a:avLst>
          </a:prstGeom>
          <a:solidFill>
            <a:srgbClr val="BFBFBF"/>
          </a:solidFill>
          <a:ln>
            <a:noFill/>
          </a:ln>
        </p:spPr>
        <p:txBody>
          <a:bodyPr anchorCtr="0" anchor="ctr" bIns="45700" lIns="45700" spcFirstLastPara="1" rIns="45700" wrap="square" tIns="45700">
            <a:noAutofit/>
          </a:bodyPr>
          <a:lstStyle/>
          <a:p>
            <a:pPr indent="0" lvl="0" marL="0" marR="0" rtl="0" algn="ctr">
              <a:spcBef>
                <a:spcPts val="0"/>
              </a:spcBef>
              <a:spcAft>
                <a:spcPts val="0"/>
              </a:spcAft>
              <a:buNone/>
            </a:pPr>
            <a:r>
              <a:rPr lang="en-US" sz="1000">
                <a:solidFill>
                  <a:schemeClr val="lt1"/>
                </a:solidFill>
                <a:latin typeface="Arial"/>
                <a:ea typeface="Arial"/>
                <a:cs typeface="Arial"/>
                <a:sym typeface="Arial"/>
              </a:rPr>
              <a:t>Lorem ipsum dolor</a:t>
            </a:r>
            <a:endParaRPr/>
          </a:p>
        </p:txBody>
      </p:sp>
      <p:sp>
        <p:nvSpPr>
          <p:cNvPr id="3747" name="Google Shape;3747;p115"/>
          <p:cNvSpPr/>
          <p:nvPr/>
        </p:nvSpPr>
        <p:spPr>
          <a:xfrm>
            <a:off x="4607570" y="4215024"/>
            <a:ext cx="1695211" cy="321843"/>
          </a:xfrm>
          <a:prstGeom prst="roundRect">
            <a:avLst>
              <a:gd fmla="val 16667" name="adj"/>
            </a:avLst>
          </a:prstGeom>
          <a:solidFill>
            <a:srgbClr val="BFBFBF"/>
          </a:solidFill>
          <a:ln>
            <a:noFill/>
          </a:ln>
        </p:spPr>
        <p:txBody>
          <a:bodyPr anchorCtr="0" anchor="ctr" bIns="45700" lIns="45700" spcFirstLastPara="1" rIns="45700" wrap="square" tIns="45700">
            <a:noAutofit/>
          </a:bodyPr>
          <a:lstStyle/>
          <a:p>
            <a:pPr indent="0" lvl="0" marL="0" marR="0" rtl="0" algn="ctr">
              <a:spcBef>
                <a:spcPts val="0"/>
              </a:spcBef>
              <a:spcAft>
                <a:spcPts val="0"/>
              </a:spcAft>
              <a:buNone/>
            </a:pPr>
            <a:r>
              <a:rPr lang="en-US" sz="1000">
                <a:solidFill>
                  <a:schemeClr val="lt1"/>
                </a:solidFill>
                <a:latin typeface="Arial"/>
                <a:ea typeface="Arial"/>
                <a:cs typeface="Arial"/>
                <a:sym typeface="Arial"/>
              </a:rPr>
              <a:t>Lorem ipsum dolor</a:t>
            </a:r>
            <a:endParaRPr/>
          </a:p>
        </p:txBody>
      </p:sp>
      <p:sp>
        <p:nvSpPr>
          <p:cNvPr id="3748" name="Google Shape;3748;p115"/>
          <p:cNvSpPr/>
          <p:nvPr/>
        </p:nvSpPr>
        <p:spPr>
          <a:xfrm>
            <a:off x="8114614" y="4578999"/>
            <a:ext cx="1695211" cy="321843"/>
          </a:xfrm>
          <a:prstGeom prst="roundRect">
            <a:avLst>
              <a:gd fmla="val 16667" name="adj"/>
            </a:avLst>
          </a:prstGeom>
          <a:solidFill>
            <a:srgbClr val="BFBFBF"/>
          </a:solidFill>
          <a:ln>
            <a:noFill/>
          </a:ln>
        </p:spPr>
        <p:txBody>
          <a:bodyPr anchorCtr="0" anchor="ctr" bIns="45700" lIns="45700" spcFirstLastPara="1" rIns="45700" wrap="square" tIns="45700">
            <a:noAutofit/>
          </a:bodyPr>
          <a:lstStyle/>
          <a:p>
            <a:pPr indent="0" lvl="0" marL="0" marR="0" rtl="0" algn="ctr">
              <a:spcBef>
                <a:spcPts val="0"/>
              </a:spcBef>
              <a:spcAft>
                <a:spcPts val="0"/>
              </a:spcAft>
              <a:buNone/>
            </a:pPr>
            <a:r>
              <a:rPr lang="en-US" sz="1000">
                <a:solidFill>
                  <a:schemeClr val="lt1"/>
                </a:solidFill>
                <a:latin typeface="Arial"/>
                <a:ea typeface="Arial"/>
                <a:cs typeface="Arial"/>
                <a:sym typeface="Arial"/>
              </a:rPr>
              <a:t>Lorem ipsum dolor</a:t>
            </a:r>
            <a:endParaRPr/>
          </a:p>
        </p:txBody>
      </p:sp>
      <p:sp>
        <p:nvSpPr>
          <p:cNvPr id="3749" name="Google Shape;3749;p115"/>
          <p:cNvSpPr/>
          <p:nvPr/>
        </p:nvSpPr>
        <p:spPr>
          <a:xfrm>
            <a:off x="6361092" y="4578996"/>
            <a:ext cx="1695211" cy="321843"/>
          </a:xfrm>
          <a:prstGeom prst="roundRect">
            <a:avLst>
              <a:gd fmla="val 16667" name="adj"/>
            </a:avLst>
          </a:prstGeom>
          <a:solidFill>
            <a:srgbClr val="BFBFBF"/>
          </a:solidFill>
          <a:ln>
            <a:noFill/>
          </a:ln>
        </p:spPr>
        <p:txBody>
          <a:bodyPr anchorCtr="0" anchor="ctr" bIns="45700" lIns="45700" spcFirstLastPara="1" rIns="45700" wrap="square" tIns="45700">
            <a:noAutofit/>
          </a:bodyPr>
          <a:lstStyle/>
          <a:p>
            <a:pPr indent="0" lvl="0" marL="0" marR="0" rtl="0" algn="ctr">
              <a:spcBef>
                <a:spcPts val="0"/>
              </a:spcBef>
              <a:spcAft>
                <a:spcPts val="0"/>
              </a:spcAft>
              <a:buNone/>
            </a:pPr>
            <a:r>
              <a:rPr lang="en-US" sz="1000">
                <a:solidFill>
                  <a:schemeClr val="lt1"/>
                </a:solidFill>
                <a:latin typeface="Arial"/>
                <a:ea typeface="Arial"/>
                <a:cs typeface="Arial"/>
                <a:sym typeface="Arial"/>
              </a:rPr>
              <a:t>Lorem ipsum dolor</a:t>
            </a:r>
            <a:endParaRPr/>
          </a:p>
        </p:txBody>
      </p:sp>
      <p:sp>
        <p:nvSpPr>
          <p:cNvPr id="3750" name="Google Shape;3750;p115"/>
          <p:cNvSpPr/>
          <p:nvPr/>
        </p:nvSpPr>
        <p:spPr>
          <a:xfrm>
            <a:off x="8114614" y="5306944"/>
            <a:ext cx="1695211" cy="321843"/>
          </a:xfrm>
          <a:prstGeom prst="roundRect">
            <a:avLst>
              <a:gd fmla="val 16667" name="adj"/>
            </a:avLst>
          </a:prstGeom>
          <a:solidFill>
            <a:srgbClr val="BFBFBF"/>
          </a:solidFill>
          <a:ln>
            <a:noFill/>
          </a:ln>
        </p:spPr>
        <p:txBody>
          <a:bodyPr anchorCtr="0" anchor="ctr" bIns="45700" lIns="45700" spcFirstLastPara="1" rIns="45700" wrap="square" tIns="45700">
            <a:noAutofit/>
          </a:bodyPr>
          <a:lstStyle/>
          <a:p>
            <a:pPr indent="0" lvl="0" marL="0" marR="0" rtl="0" algn="ctr">
              <a:spcBef>
                <a:spcPts val="0"/>
              </a:spcBef>
              <a:spcAft>
                <a:spcPts val="0"/>
              </a:spcAft>
              <a:buNone/>
            </a:pPr>
            <a:r>
              <a:rPr lang="en-US" sz="1000">
                <a:solidFill>
                  <a:schemeClr val="lt1"/>
                </a:solidFill>
                <a:latin typeface="Arial"/>
                <a:ea typeface="Arial"/>
                <a:cs typeface="Arial"/>
                <a:sym typeface="Arial"/>
              </a:rPr>
              <a:t>Lorem ipsum dolor</a:t>
            </a:r>
            <a:endParaRPr/>
          </a:p>
        </p:txBody>
      </p:sp>
      <p:sp>
        <p:nvSpPr>
          <p:cNvPr id="3751" name="Google Shape;3751;p115"/>
          <p:cNvSpPr/>
          <p:nvPr/>
        </p:nvSpPr>
        <p:spPr>
          <a:xfrm>
            <a:off x="6361092" y="5306944"/>
            <a:ext cx="1695211" cy="321843"/>
          </a:xfrm>
          <a:prstGeom prst="roundRect">
            <a:avLst>
              <a:gd fmla="val 16667" name="adj"/>
            </a:avLst>
          </a:prstGeom>
          <a:solidFill>
            <a:srgbClr val="BFBFBF"/>
          </a:solidFill>
          <a:ln>
            <a:noFill/>
          </a:ln>
        </p:spPr>
        <p:txBody>
          <a:bodyPr anchorCtr="0" anchor="ctr" bIns="45700" lIns="45700" spcFirstLastPara="1" rIns="45700" wrap="square" tIns="45700">
            <a:noAutofit/>
          </a:bodyPr>
          <a:lstStyle/>
          <a:p>
            <a:pPr indent="0" lvl="0" marL="0" marR="0" rtl="0" algn="ctr">
              <a:spcBef>
                <a:spcPts val="0"/>
              </a:spcBef>
              <a:spcAft>
                <a:spcPts val="0"/>
              </a:spcAft>
              <a:buNone/>
            </a:pPr>
            <a:r>
              <a:rPr lang="en-US" sz="1000">
                <a:solidFill>
                  <a:schemeClr val="lt1"/>
                </a:solidFill>
                <a:latin typeface="Arial"/>
                <a:ea typeface="Arial"/>
                <a:cs typeface="Arial"/>
                <a:sym typeface="Arial"/>
              </a:rPr>
              <a:t>Lorem ipsum dolor</a:t>
            </a:r>
            <a:endParaRPr/>
          </a:p>
        </p:txBody>
      </p:sp>
      <p:sp>
        <p:nvSpPr>
          <p:cNvPr id="3752" name="Google Shape;3752;p115"/>
          <p:cNvSpPr/>
          <p:nvPr/>
        </p:nvSpPr>
        <p:spPr>
          <a:xfrm>
            <a:off x="6361092" y="5670918"/>
            <a:ext cx="1695211" cy="321843"/>
          </a:xfrm>
          <a:prstGeom prst="roundRect">
            <a:avLst>
              <a:gd fmla="val 16667" name="adj"/>
            </a:avLst>
          </a:prstGeom>
          <a:solidFill>
            <a:srgbClr val="BFBFBF"/>
          </a:solidFill>
          <a:ln>
            <a:noFill/>
          </a:ln>
        </p:spPr>
        <p:txBody>
          <a:bodyPr anchorCtr="0" anchor="ctr" bIns="45700" lIns="45700" spcFirstLastPara="1" rIns="45700" wrap="square" tIns="45700">
            <a:noAutofit/>
          </a:bodyPr>
          <a:lstStyle/>
          <a:p>
            <a:pPr indent="0" lvl="0" marL="0" marR="0" rtl="0" algn="ctr">
              <a:spcBef>
                <a:spcPts val="0"/>
              </a:spcBef>
              <a:spcAft>
                <a:spcPts val="0"/>
              </a:spcAft>
              <a:buNone/>
            </a:pPr>
            <a:r>
              <a:rPr lang="en-US" sz="1000">
                <a:solidFill>
                  <a:schemeClr val="lt1"/>
                </a:solidFill>
                <a:latin typeface="Arial"/>
                <a:ea typeface="Arial"/>
                <a:cs typeface="Arial"/>
                <a:sym typeface="Arial"/>
              </a:rPr>
              <a:t>Lorem ipsum dolor</a:t>
            </a:r>
            <a:endParaRPr/>
          </a:p>
        </p:txBody>
      </p:sp>
      <p:sp>
        <p:nvSpPr>
          <p:cNvPr id="3753" name="Google Shape;3753;p115"/>
          <p:cNvSpPr/>
          <p:nvPr/>
        </p:nvSpPr>
        <p:spPr>
          <a:xfrm>
            <a:off x="4607570" y="5670918"/>
            <a:ext cx="1695211" cy="321843"/>
          </a:xfrm>
          <a:prstGeom prst="roundRect">
            <a:avLst>
              <a:gd fmla="val 16667" name="adj"/>
            </a:avLst>
          </a:prstGeom>
          <a:solidFill>
            <a:srgbClr val="BFBFBF"/>
          </a:solidFill>
          <a:ln>
            <a:noFill/>
          </a:ln>
        </p:spPr>
        <p:txBody>
          <a:bodyPr anchorCtr="0" anchor="ctr" bIns="45700" lIns="45700" spcFirstLastPara="1" rIns="45700" wrap="square" tIns="45700">
            <a:noAutofit/>
          </a:bodyPr>
          <a:lstStyle/>
          <a:p>
            <a:pPr indent="0" lvl="0" marL="0" marR="0" rtl="0" algn="ctr">
              <a:spcBef>
                <a:spcPts val="0"/>
              </a:spcBef>
              <a:spcAft>
                <a:spcPts val="0"/>
              </a:spcAft>
              <a:buNone/>
            </a:pPr>
            <a:r>
              <a:rPr lang="en-US" sz="1000">
                <a:solidFill>
                  <a:schemeClr val="lt1"/>
                </a:solidFill>
                <a:latin typeface="Arial"/>
                <a:ea typeface="Arial"/>
                <a:cs typeface="Arial"/>
                <a:sym typeface="Arial"/>
              </a:rPr>
              <a:t>Lorem ipsum dolor</a:t>
            </a:r>
            <a:endParaRPr/>
          </a:p>
        </p:txBody>
      </p:sp>
      <p:sp>
        <p:nvSpPr>
          <p:cNvPr id="3754" name="Google Shape;3754;p115"/>
          <p:cNvSpPr/>
          <p:nvPr/>
        </p:nvSpPr>
        <p:spPr>
          <a:xfrm>
            <a:off x="4607570" y="4942971"/>
            <a:ext cx="1695211" cy="321843"/>
          </a:xfrm>
          <a:prstGeom prst="roundRect">
            <a:avLst>
              <a:gd fmla="val 16667" name="adj"/>
            </a:avLst>
          </a:prstGeom>
          <a:solidFill>
            <a:srgbClr val="BFBFBF"/>
          </a:solidFill>
          <a:ln>
            <a:noFill/>
          </a:ln>
        </p:spPr>
        <p:txBody>
          <a:bodyPr anchorCtr="0" anchor="ctr" bIns="45700" lIns="45700" spcFirstLastPara="1" rIns="45700" wrap="square" tIns="45700">
            <a:noAutofit/>
          </a:bodyPr>
          <a:lstStyle/>
          <a:p>
            <a:pPr indent="0" lvl="0" marL="0" marR="0" rtl="0" algn="ctr">
              <a:spcBef>
                <a:spcPts val="0"/>
              </a:spcBef>
              <a:spcAft>
                <a:spcPts val="0"/>
              </a:spcAft>
              <a:buNone/>
            </a:pPr>
            <a:r>
              <a:rPr lang="en-US" sz="1000">
                <a:solidFill>
                  <a:schemeClr val="lt1"/>
                </a:solidFill>
                <a:latin typeface="Arial"/>
                <a:ea typeface="Arial"/>
                <a:cs typeface="Arial"/>
                <a:sym typeface="Arial"/>
              </a:rPr>
              <a:t>Lorem ipsum dolor</a:t>
            </a:r>
            <a:endParaRPr/>
          </a:p>
        </p:txBody>
      </p:sp>
      <p:sp>
        <p:nvSpPr>
          <p:cNvPr id="3755" name="Google Shape;3755;p115"/>
          <p:cNvSpPr/>
          <p:nvPr/>
        </p:nvSpPr>
        <p:spPr>
          <a:xfrm>
            <a:off x="6361092" y="4942971"/>
            <a:ext cx="1695211" cy="321843"/>
          </a:xfrm>
          <a:prstGeom prst="roundRect">
            <a:avLst>
              <a:gd fmla="val 16667" name="adj"/>
            </a:avLst>
          </a:prstGeom>
          <a:solidFill>
            <a:srgbClr val="BFBFBF"/>
          </a:solidFill>
          <a:ln>
            <a:noFill/>
          </a:ln>
        </p:spPr>
        <p:txBody>
          <a:bodyPr anchorCtr="0" anchor="ctr" bIns="45700" lIns="45700" spcFirstLastPara="1" rIns="45700" wrap="square" tIns="45700">
            <a:noAutofit/>
          </a:bodyPr>
          <a:lstStyle/>
          <a:p>
            <a:pPr indent="0" lvl="0" marL="0" marR="0" rtl="0" algn="ctr">
              <a:spcBef>
                <a:spcPts val="0"/>
              </a:spcBef>
              <a:spcAft>
                <a:spcPts val="0"/>
              </a:spcAft>
              <a:buNone/>
            </a:pPr>
            <a:r>
              <a:rPr lang="en-US" sz="1000">
                <a:solidFill>
                  <a:schemeClr val="lt1"/>
                </a:solidFill>
                <a:latin typeface="Arial"/>
                <a:ea typeface="Arial"/>
                <a:cs typeface="Arial"/>
                <a:sym typeface="Arial"/>
              </a:rPr>
              <a:t>Lorem ipsum dolor</a:t>
            </a:r>
            <a:endParaRPr/>
          </a:p>
        </p:txBody>
      </p:sp>
      <p:sp>
        <p:nvSpPr>
          <p:cNvPr id="3756" name="Google Shape;3756;p115"/>
          <p:cNvSpPr/>
          <p:nvPr/>
        </p:nvSpPr>
        <p:spPr>
          <a:xfrm>
            <a:off x="1795671" y="4578996"/>
            <a:ext cx="1000066" cy="321843"/>
          </a:xfrm>
          <a:prstGeom prst="rect">
            <a:avLst/>
          </a:prstGeom>
          <a:noFill/>
          <a:ln cap="rnd" cmpd="sng" w="9525">
            <a:solidFill>
              <a:schemeClr val="accent1"/>
            </a:solidFill>
            <a:prstDash val="solid"/>
            <a:round/>
            <a:headEnd len="sm" w="sm" type="none"/>
            <a:tailEnd len="sm" w="sm" type="none"/>
          </a:ln>
        </p:spPr>
        <p:txBody>
          <a:bodyPr anchorCtr="0" anchor="ctr" bIns="45700" lIns="45700" spcFirstLastPara="1" rIns="45700" wrap="square" tIns="45700">
            <a:noAutofit/>
          </a:bodyPr>
          <a:lstStyle/>
          <a:p>
            <a:pPr indent="0" lvl="0" marL="0" marR="0" rtl="0" algn="ctr">
              <a:spcBef>
                <a:spcPts val="0"/>
              </a:spcBef>
              <a:spcAft>
                <a:spcPts val="0"/>
              </a:spcAft>
              <a:buNone/>
            </a:pPr>
            <a:r>
              <a:rPr lang="en-US" sz="1000">
                <a:solidFill>
                  <a:schemeClr val="accent1"/>
                </a:solidFill>
                <a:latin typeface="Arial"/>
                <a:ea typeface="Arial"/>
                <a:cs typeface="Arial"/>
                <a:sym typeface="Arial"/>
              </a:rPr>
              <a:t>xxxxxx</a:t>
            </a:r>
            <a:endParaRPr/>
          </a:p>
        </p:txBody>
      </p:sp>
      <p:sp>
        <p:nvSpPr>
          <p:cNvPr id="3757" name="Google Shape;3757;p115"/>
          <p:cNvSpPr/>
          <p:nvPr/>
        </p:nvSpPr>
        <p:spPr>
          <a:xfrm>
            <a:off x="8114614" y="2031178"/>
            <a:ext cx="1695211" cy="321843"/>
          </a:xfrm>
          <a:prstGeom prst="roundRect">
            <a:avLst>
              <a:gd fmla="val 16667" name="adj"/>
            </a:avLst>
          </a:prstGeom>
          <a:solidFill>
            <a:srgbClr val="BFBFBF"/>
          </a:solidFill>
          <a:ln>
            <a:noFill/>
          </a:ln>
        </p:spPr>
        <p:txBody>
          <a:bodyPr anchorCtr="0" anchor="ctr" bIns="45700" lIns="45700" spcFirstLastPara="1" rIns="45700" wrap="square" tIns="45700">
            <a:noAutofit/>
          </a:bodyPr>
          <a:lstStyle/>
          <a:p>
            <a:pPr indent="0" lvl="0" marL="0" marR="0" rtl="0" algn="ctr">
              <a:spcBef>
                <a:spcPts val="0"/>
              </a:spcBef>
              <a:spcAft>
                <a:spcPts val="0"/>
              </a:spcAft>
              <a:buNone/>
            </a:pPr>
            <a:r>
              <a:rPr lang="en-US" sz="1000">
                <a:solidFill>
                  <a:schemeClr val="lt1"/>
                </a:solidFill>
                <a:latin typeface="Arial"/>
                <a:ea typeface="Arial"/>
                <a:cs typeface="Arial"/>
                <a:sym typeface="Arial"/>
              </a:rPr>
              <a:t>Lorem ipsum dolor</a:t>
            </a:r>
            <a:endParaRPr/>
          </a:p>
        </p:txBody>
      </p:sp>
    </p:spTree>
  </p:cSld>
  <p:clrMapOvr>
    <a:masterClrMapping/>
  </p:clrMapOvr>
</p:sld>
</file>

<file path=ppt/slides/slide11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761" name="Shape 3761"/>
        <p:cNvGrpSpPr/>
        <p:nvPr/>
      </p:nvGrpSpPr>
      <p:grpSpPr>
        <a:xfrm>
          <a:off x="0" y="0"/>
          <a:ext cx="0" cy="0"/>
          <a:chOff x="0" y="0"/>
          <a:chExt cx="0" cy="0"/>
        </a:xfrm>
      </p:grpSpPr>
      <p:sp>
        <p:nvSpPr>
          <p:cNvPr id="3762" name="Google Shape;3762;p116"/>
          <p:cNvSpPr txBox="1"/>
          <p:nvPr>
            <p:ph type="ctrTitle"/>
          </p:nvPr>
        </p:nvSpPr>
        <p:spPr>
          <a:xfrm>
            <a:off x="563563" y="2816990"/>
            <a:ext cx="11091180" cy="1235889"/>
          </a:xfrm>
          <a:prstGeom prst="rect">
            <a:avLst/>
          </a:prstGeom>
          <a:noFill/>
          <a:ln>
            <a:noFill/>
          </a:ln>
        </p:spPr>
        <p:txBody>
          <a:bodyPr anchorCtr="0" anchor="b" bIns="0" lIns="0" spcFirstLastPara="1" rIns="0" wrap="square" tIns="0">
            <a:normAutofit/>
          </a:bodyPr>
          <a:lstStyle/>
          <a:p>
            <a:pPr indent="0" lvl="0" marL="0" rtl="0" algn="l">
              <a:lnSpc>
                <a:spcPct val="90000"/>
              </a:lnSpc>
              <a:spcBef>
                <a:spcPts val="0"/>
              </a:spcBef>
              <a:spcAft>
                <a:spcPts val="0"/>
              </a:spcAft>
              <a:buClr>
                <a:schemeClr val="lt1"/>
              </a:buClr>
              <a:buSzPts val="6000"/>
              <a:buFont typeface="Arial"/>
              <a:buNone/>
            </a:pPr>
            <a:r>
              <a:rPr lang="en-US"/>
              <a:t>Ladder Slides</a:t>
            </a:r>
            <a:endParaRPr/>
          </a:p>
        </p:txBody>
      </p:sp>
      <p:sp>
        <p:nvSpPr>
          <p:cNvPr id="3763" name="Google Shape;3763;p116"/>
          <p:cNvSpPr txBox="1"/>
          <p:nvPr>
            <p:ph idx="12" type="sldNum"/>
          </p:nvPr>
        </p:nvSpPr>
        <p:spPr>
          <a:xfrm>
            <a:off x="10690860" y="6349068"/>
            <a:ext cx="963882" cy="251764"/>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sp>
        <p:nvSpPr>
          <p:cNvPr id="3764" name="Google Shape;3764;p116"/>
          <p:cNvSpPr txBox="1"/>
          <p:nvPr>
            <p:ph idx="1" type="subTitle"/>
          </p:nvPr>
        </p:nvSpPr>
        <p:spPr>
          <a:xfrm>
            <a:off x="563563" y="4475785"/>
            <a:ext cx="11091179" cy="986806"/>
          </a:xfrm>
          <a:prstGeom prst="rect">
            <a:avLst/>
          </a:prstGeom>
          <a:noFill/>
          <a:ln>
            <a:noFill/>
          </a:ln>
        </p:spPr>
        <p:txBody>
          <a:bodyPr anchorCtr="0" anchor="t" bIns="0" lIns="0" spcFirstLastPara="1" rIns="0" wrap="square" tIns="0">
            <a:normAutofit/>
          </a:bodyPr>
          <a:lstStyle/>
          <a:p>
            <a:pPr indent="0" lvl="0" marL="0" rtl="0" algn="l">
              <a:lnSpc>
                <a:spcPct val="90000"/>
              </a:lnSpc>
              <a:spcBef>
                <a:spcPts val="0"/>
              </a:spcBef>
              <a:spcAft>
                <a:spcPts val="0"/>
              </a:spcAft>
              <a:buSzPts val="2400"/>
              <a:buNone/>
            </a:pPr>
            <a:r>
              <a:t/>
            </a:r>
            <a:endParaRPr/>
          </a:p>
        </p:txBody>
      </p:sp>
    </p:spTree>
  </p:cSld>
  <p:clrMapOvr>
    <a:masterClrMapping/>
  </p:clrMapOvr>
</p:sld>
</file>

<file path=ppt/slides/slide11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768" name="Shape 3768"/>
        <p:cNvGrpSpPr/>
        <p:nvPr/>
      </p:nvGrpSpPr>
      <p:grpSpPr>
        <a:xfrm>
          <a:off x="0" y="0"/>
          <a:ext cx="0" cy="0"/>
          <a:chOff x="0" y="0"/>
          <a:chExt cx="0" cy="0"/>
        </a:xfrm>
      </p:grpSpPr>
      <p:sp>
        <p:nvSpPr>
          <p:cNvPr id="3769" name="Google Shape;3769;p117"/>
          <p:cNvSpPr txBox="1"/>
          <p:nvPr>
            <p:ph type="title"/>
          </p:nvPr>
        </p:nvSpPr>
        <p:spPr>
          <a:xfrm>
            <a:off x="571018" y="365126"/>
            <a:ext cx="11049964" cy="578772"/>
          </a:xfrm>
          <a:prstGeom prst="rect">
            <a:avLst/>
          </a:prstGeom>
          <a:noFill/>
          <a:ln>
            <a:noFill/>
          </a:ln>
        </p:spPr>
        <p:txBody>
          <a:bodyPr anchorCtr="0" anchor="b" bIns="0" lIns="0" spcFirstLastPara="1" rIns="0" wrap="square" tIns="0">
            <a:normAutofit/>
          </a:bodyPr>
          <a:lstStyle/>
          <a:p>
            <a:pPr indent="0" lvl="0" marL="0" rtl="0" algn="l">
              <a:lnSpc>
                <a:spcPct val="90000"/>
              </a:lnSpc>
              <a:spcBef>
                <a:spcPts val="0"/>
              </a:spcBef>
              <a:spcAft>
                <a:spcPts val="0"/>
              </a:spcAft>
              <a:buClr>
                <a:schemeClr val="accent1"/>
              </a:buClr>
              <a:buSzPts val="2800"/>
              <a:buFont typeface="Arial"/>
              <a:buNone/>
            </a:pPr>
            <a:r>
              <a:rPr lang="en-US"/>
              <a:t>Three Steps Ladder</a:t>
            </a:r>
            <a:endParaRPr/>
          </a:p>
        </p:txBody>
      </p:sp>
      <p:sp>
        <p:nvSpPr>
          <p:cNvPr id="3770" name="Google Shape;3770;p117"/>
          <p:cNvSpPr txBox="1"/>
          <p:nvPr>
            <p:ph idx="12" type="sldNum"/>
          </p:nvPr>
        </p:nvSpPr>
        <p:spPr>
          <a:xfrm>
            <a:off x="10690860" y="6349068"/>
            <a:ext cx="963882" cy="251764"/>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sp>
        <p:nvSpPr>
          <p:cNvPr id="3771" name="Google Shape;3771;p117"/>
          <p:cNvSpPr/>
          <p:nvPr/>
        </p:nvSpPr>
        <p:spPr>
          <a:xfrm rot="-5400000">
            <a:off x="654444" y="4327284"/>
            <a:ext cx="423392" cy="248920"/>
          </a:xfrm>
          <a:prstGeom prst="rect">
            <a:avLst/>
          </a:prstGeom>
          <a:solidFill>
            <a:schemeClr val="accent1"/>
          </a:solidFill>
          <a:ln cap="flat" cmpd="sng" w="12700">
            <a:solidFill>
              <a:schemeClr val="accen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3772" name="Google Shape;3772;p117"/>
          <p:cNvSpPr/>
          <p:nvPr/>
        </p:nvSpPr>
        <p:spPr>
          <a:xfrm>
            <a:off x="741679" y="3910780"/>
            <a:ext cx="3506571" cy="248920"/>
          </a:xfrm>
          <a:prstGeom prst="rect">
            <a:avLst/>
          </a:prstGeom>
          <a:solidFill>
            <a:schemeClr val="accent1"/>
          </a:solidFill>
          <a:ln cap="flat" cmpd="sng" w="12700">
            <a:solidFill>
              <a:schemeClr val="accen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3773" name="Google Shape;3773;p117"/>
          <p:cNvSpPr/>
          <p:nvPr/>
        </p:nvSpPr>
        <p:spPr>
          <a:xfrm rot="-5400000">
            <a:off x="4340809" y="3695387"/>
            <a:ext cx="423392" cy="248920"/>
          </a:xfrm>
          <a:prstGeom prst="rect">
            <a:avLst/>
          </a:prstGeom>
          <a:solidFill>
            <a:schemeClr val="accent1"/>
          </a:solidFill>
          <a:ln cap="flat" cmpd="sng" w="12700">
            <a:solidFill>
              <a:schemeClr val="accen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3774" name="Google Shape;3774;p117"/>
          <p:cNvSpPr/>
          <p:nvPr/>
        </p:nvSpPr>
        <p:spPr>
          <a:xfrm>
            <a:off x="4428045" y="3278883"/>
            <a:ext cx="3506571" cy="248920"/>
          </a:xfrm>
          <a:prstGeom prst="rect">
            <a:avLst/>
          </a:prstGeom>
          <a:solidFill>
            <a:schemeClr val="accent1"/>
          </a:solidFill>
          <a:ln cap="flat" cmpd="sng" w="12700">
            <a:solidFill>
              <a:schemeClr val="accen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3775" name="Google Shape;3775;p117"/>
          <p:cNvSpPr txBox="1"/>
          <p:nvPr/>
        </p:nvSpPr>
        <p:spPr>
          <a:xfrm>
            <a:off x="1170394" y="4293443"/>
            <a:ext cx="3032566" cy="1384995"/>
          </a:xfrm>
          <a:prstGeom prst="rect">
            <a:avLst/>
          </a:prstGeom>
          <a:noFill/>
          <a:ln>
            <a:noFill/>
          </a:ln>
        </p:spPr>
        <p:txBody>
          <a:bodyPr anchorCtr="0" anchor="t" bIns="0" lIns="0" spcFirstLastPara="1" rIns="0" wrap="square" tIns="0">
            <a:spAutoFit/>
          </a:bodyPr>
          <a:lstStyle/>
          <a:p>
            <a:pPr indent="0" lvl="0" marL="0" marR="0" rtl="0" algn="l">
              <a:spcBef>
                <a:spcPts val="0"/>
              </a:spcBef>
              <a:spcAft>
                <a:spcPts val="0"/>
              </a:spcAft>
              <a:buNone/>
            </a:pPr>
            <a:r>
              <a:rPr lang="en-US" sz="1500">
                <a:solidFill>
                  <a:schemeClr val="dk1"/>
                </a:solidFill>
                <a:latin typeface="Arial"/>
                <a:ea typeface="Arial"/>
                <a:cs typeface="Arial"/>
                <a:sym typeface="Arial"/>
              </a:rPr>
              <a:t>Lorem ipsum dolor sit amet, consectetur adipiscing elit. Curabitur purus dui, euismod quis placerat eget, venenatis nec nibh. Mauris sit amet mollis enim. Donec cursus sagittis bibendum. </a:t>
            </a:r>
            <a:endParaRPr/>
          </a:p>
        </p:txBody>
      </p:sp>
      <p:sp>
        <p:nvSpPr>
          <p:cNvPr id="3776" name="Google Shape;3776;p117"/>
          <p:cNvSpPr txBox="1"/>
          <p:nvPr/>
        </p:nvSpPr>
        <p:spPr>
          <a:xfrm>
            <a:off x="733744" y="3508515"/>
            <a:ext cx="2946509" cy="307777"/>
          </a:xfrm>
          <a:prstGeom prst="rect">
            <a:avLst/>
          </a:prstGeom>
          <a:noFill/>
          <a:ln>
            <a:noFill/>
          </a:ln>
        </p:spPr>
        <p:txBody>
          <a:bodyPr anchorCtr="0" anchor="t" bIns="0" lIns="0" spcFirstLastPara="1" rIns="0" wrap="square" tIns="0">
            <a:spAutoFit/>
          </a:bodyPr>
          <a:lstStyle/>
          <a:p>
            <a:pPr indent="0" lvl="0" marL="0" marR="0" rtl="0" algn="l">
              <a:spcBef>
                <a:spcPts val="0"/>
              </a:spcBef>
              <a:spcAft>
                <a:spcPts val="0"/>
              </a:spcAft>
              <a:buNone/>
            </a:pPr>
            <a:r>
              <a:rPr lang="en-US" sz="2000">
                <a:solidFill>
                  <a:schemeClr val="accent1"/>
                </a:solidFill>
                <a:latin typeface="Arial"/>
                <a:ea typeface="Arial"/>
                <a:cs typeface="Arial"/>
                <a:sym typeface="Arial"/>
              </a:rPr>
              <a:t>Lorem ipsum</a:t>
            </a:r>
            <a:endParaRPr/>
          </a:p>
        </p:txBody>
      </p:sp>
      <p:sp>
        <p:nvSpPr>
          <p:cNvPr id="3777" name="Google Shape;3777;p117"/>
          <p:cNvSpPr/>
          <p:nvPr/>
        </p:nvSpPr>
        <p:spPr>
          <a:xfrm flipH="1">
            <a:off x="3789870" y="3390835"/>
            <a:ext cx="458380" cy="369332"/>
          </a:xfrm>
          <a:prstGeom prst="rtTriangle">
            <a:avLst/>
          </a:prstGeom>
          <a:solidFill>
            <a:schemeClr val="dk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3778" name="Google Shape;3778;p117"/>
          <p:cNvSpPr/>
          <p:nvPr/>
        </p:nvSpPr>
        <p:spPr>
          <a:xfrm>
            <a:off x="8114411" y="2646985"/>
            <a:ext cx="3506571" cy="248920"/>
          </a:xfrm>
          <a:prstGeom prst="rect">
            <a:avLst/>
          </a:prstGeom>
          <a:solidFill>
            <a:schemeClr val="accent1"/>
          </a:solidFill>
          <a:ln cap="flat" cmpd="sng" w="12700">
            <a:solidFill>
              <a:schemeClr val="accen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3779" name="Google Shape;3779;p117"/>
          <p:cNvSpPr/>
          <p:nvPr/>
        </p:nvSpPr>
        <p:spPr>
          <a:xfrm rot="-5400000">
            <a:off x="8027175" y="3063489"/>
            <a:ext cx="423392" cy="248920"/>
          </a:xfrm>
          <a:prstGeom prst="rect">
            <a:avLst/>
          </a:prstGeom>
          <a:solidFill>
            <a:schemeClr val="accent1"/>
          </a:solidFill>
          <a:ln cap="flat" cmpd="sng" w="12700">
            <a:solidFill>
              <a:schemeClr val="accen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3780" name="Google Shape;3780;p117"/>
          <p:cNvSpPr/>
          <p:nvPr/>
        </p:nvSpPr>
        <p:spPr>
          <a:xfrm flipH="1">
            <a:off x="7476236" y="2771445"/>
            <a:ext cx="458380" cy="369332"/>
          </a:xfrm>
          <a:prstGeom prst="rtTriangle">
            <a:avLst/>
          </a:prstGeom>
          <a:solidFill>
            <a:schemeClr val="dk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3781" name="Google Shape;3781;p117"/>
          <p:cNvSpPr txBox="1"/>
          <p:nvPr/>
        </p:nvSpPr>
        <p:spPr>
          <a:xfrm>
            <a:off x="4439829" y="2833000"/>
            <a:ext cx="2946509" cy="307777"/>
          </a:xfrm>
          <a:prstGeom prst="rect">
            <a:avLst/>
          </a:prstGeom>
          <a:noFill/>
          <a:ln>
            <a:noFill/>
          </a:ln>
        </p:spPr>
        <p:txBody>
          <a:bodyPr anchorCtr="0" anchor="t" bIns="0" lIns="0" spcFirstLastPara="1" rIns="0" wrap="square" tIns="0">
            <a:spAutoFit/>
          </a:bodyPr>
          <a:lstStyle/>
          <a:p>
            <a:pPr indent="0" lvl="0" marL="0" marR="0" rtl="0" algn="l">
              <a:spcBef>
                <a:spcPts val="0"/>
              </a:spcBef>
              <a:spcAft>
                <a:spcPts val="0"/>
              </a:spcAft>
              <a:buNone/>
            </a:pPr>
            <a:r>
              <a:rPr lang="en-US" sz="2000">
                <a:solidFill>
                  <a:schemeClr val="accent1"/>
                </a:solidFill>
                <a:latin typeface="Arial"/>
                <a:ea typeface="Arial"/>
                <a:cs typeface="Arial"/>
                <a:sym typeface="Arial"/>
              </a:rPr>
              <a:t>Lorem ipsum</a:t>
            </a:r>
            <a:endParaRPr/>
          </a:p>
        </p:txBody>
      </p:sp>
      <p:sp>
        <p:nvSpPr>
          <p:cNvPr id="3782" name="Google Shape;3782;p117"/>
          <p:cNvSpPr txBox="1"/>
          <p:nvPr/>
        </p:nvSpPr>
        <p:spPr>
          <a:xfrm>
            <a:off x="4856760" y="3691183"/>
            <a:ext cx="3032566" cy="1384995"/>
          </a:xfrm>
          <a:prstGeom prst="rect">
            <a:avLst/>
          </a:prstGeom>
          <a:noFill/>
          <a:ln>
            <a:noFill/>
          </a:ln>
        </p:spPr>
        <p:txBody>
          <a:bodyPr anchorCtr="0" anchor="t" bIns="0" lIns="0" spcFirstLastPara="1" rIns="0" wrap="square" tIns="0">
            <a:spAutoFit/>
          </a:bodyPr>
          <a:lstStyle/>
          <a:p>
            <a:pPr indent="0" lvl="0" marL="0" marR="0" rtl="0" algn="l">
              <a:spcBef>
                <a:spcPts val="0"/>
              </a:spcBef>
              <a:spcAft>
                <a:spcPts val="0"/>
              </a:spcAft>
              <a:buNone/>
            </a:pPr>
            <a:r>
              <a:rPr lang="en-US" sz="1500">
                <a:solidFill>
                  <a:schemeClr val="dk1"/>
                </a:solidFill>
                <a:latin typeface="Arial"/>
                <a:ea typeface="Arial"/>
                <a:cs typeface="Arial"/>
                <a:sym typeface="Arial"/>
              </a:rPr>
              <a:t>Lorem ipsum dolor sit amet, consectetur adipiscing elit. Curabitur purus dui, euismod quis placerat eget, venenatis nec nibh. Mauris sit amet mollis enim. Donec cursus sagittis bibendum. </a:t>
            </a:r>
            <a:endParaRPr/>
          </a:p>
        </p:txBody>
      </p:sp>
      <p:sp>
        <p:nvSpPr>
          <p:cNvPr id="3783" name="Google Shape;3783;p117"/>
          <p:cNvSpPr txBox="1"/>
          <p:nvPr/>
        </p:nvSpPr>
        <p:spPr>
          <a:xfrm>
            <a:off x="8543126" y="3012066"/>
            <a:ext cx="3032566" cy="1384995"/>
          </a:xfrm>
          <a:prstGeom prst="rect">
            <a:avLst/>
          </a:prstGeom>
          <a:noFill/>
          <a:ln>
            <a:noFill/>
          </a:ln>
        </p:spPr>
        <p:txBody>
          <a:bodyPr anchorCtr="0" anchor="t" bIns="0" lIns="0" spcFirstLastPara="1" rIns="0" wrap="square" tIns="0">
            <a:spAutoFit/>
          </a:bodyPr>
          <a:lstStyle/>
          <a:p>
            <a:pPr indent="0" lvl="0" marL="0" marR="0" rtl="0" algn="l">
              <a:spcBef>
                <a:spcPts val="0"/>
              </a:spcBef>
              <a:spcAft>
                <a:spcPts val="0"/>
              </a:spcAft>
              <a:buNone/>
            </a:pPr>
            <a:r>
              <a:rPr lang="en-US" sz="1500">
                <a:solidFill>
                  <a:schemeClr val="dk1"/>
                </a:solidFill>
                <a:latin typeface="Arial"/>
                <a:ea typeface="Arial"/>
                <a:cs typeface="Arial"/>
                <a:sym typeface="Arial"/>
              </a:rPr>
              <a:t>Lorem ipsum dolor sit amet, consectetur adipiscing elit. Curabitur purus dui, euismod quis placerat eget, venenatis nec nibh. Mauris sit amet mollis enim. Donec cursus sagittis bibendum. </a:t>
            </a:r>
            <a:endParaRPr/>
          </a:p>
        </p:txBody>
      </p:sp>
      <p:sp>
        <p:nvSpPr>
          <p:cNvPr id="3784" name="Google Shape;3784;p117"/>
          <p:cNvSpPr txBox="1"/>
          <p:nvPr/>
        </p:nvSpPr>
        <p:spPr>
          <a:xfrm>
            <a:off x="8114411" y="2258860"/>
            <a:ext cx="2946509" cy="307777"/>
          </a:xfrm>
          <a:prstGeom prst="rect">
            <a:avLst/>
          </a:prstGeom>
          <a:noFill/>
          <a:ln>
            <a:noFill/>
          </a:ln>
        </p:spPr>
        <p:txBody>
          <a:bodyPr anchorCtr="0" anchor="t" bIns="0" lIns="0" spcFirstLastPara="1" rIns="0" wrap="square" tIns="0">
            <a:spAutoFit/>
          </a:bodyPr>
          <a:lstStyle/>
          <a:p>
            <a:pPr indent="0" lvl="0" marL="0" marR="0" rtl="0" algn="l">
              <a:spcBef>
                <a:spcPts val="0"/>
              </a:spcBef>
              <a:spcAft>
                <a:spcPts val="0"/>
              </a:spcAft>
              <a:buNone/>
            </a:pPr>
            <a:r>
              <a:rPr lang="en-US" sz="2000">
                <a:solidFill>
                  <a:schemeClr val="accent1"/>
                </a:solidFill>
                <a:latin typeface="Arial"/>
                <a:ea typeface="Arial"/>
                <a:cs typeface="Arial"/>
                <a:sym typeface="Arial"/>
              </a:rPr>
              <a:t>Lorem ipsum</a:t>
            </a:r>
            <a:endParaRPr/>
          </a:p>
        </p:txBody>
      </p:sp>
      <p:sp>
        <p:nvSpPr>
          <p:cNvPr id="3785" name="Google Shape;3785;p117"/>
          <p:cNvSpPr/>
          <p:nvPr/>
        </p:nvSpPr>
        <p:spPr>
          <a:xfrm>
            <a:off x="571019" y="1371256"/>
            <a:ext cx="11049962" cy="369332"/>
          </a:xfrm>
          <a:prstGeom prst="rect">
            <a:avLst/>
          </a:prstGeom>
          <a:noFill/>
          <a:ln>
            <a:noFill/>
          </a:ln>
        </p:spPr>
        <p:txBody>
          <a:bodyPr anchorCtr="0" anchor="b" bIns="0" lIns="0" spcFirstLastPara="1" rIns="0" wrap="square" tIns="0">
            <a:noAutofit/>
          </a:bodyPr>
          <a:lstStyle/>
          <a:p>
            <a:pPr indent="0" lvl="0" marL="0" marR="0" rtl="0" algn="l">
              <a:spcBef>
                <a:spcPts val="0"/>
              </a:spcBef>
              <a:spcAft>
                <a:spcPts val="0"/>
              </a:spcAft>
              <a:buNone/>
            </a:pPr>
            <a:r>
              <a:rPr lang="en-US" sz="2000">
                <a:solidFill>
                  <a:schemeClr val="accent1"/>
                </a:solidFill>
                <a:latin typeface="Arial"/>
                <a:ea typeface="Arial"/>
                <a:cs typeface="Arial"/>
                <a:sym typeface="Arial"/>
              </a:rPr>
              <a:t>Lorem ipsum dolor sit amet</a:t>
            </a:r>
            <a:endParaRPr sz="2000">
              <a:solidFill>
                <a:schemeClr val="accent1"/>
              </a:solidFill>
              <a:latin typeface="Arial"/>
              <a:ea typeface="Arial"/>
              <a:cs typeface="Arial"/>
              <a:sym typeface="Arial"/>
            </a:endParaRPr>
          </a:p>
        </p:txBody>
      </p:sp>
      <p:cxnSp>
        <p:nvCxnSpPr>
          <p:cNvPr id="3786" name="Google Shape;3786;p117"/>
          <p:cNvCxnSpPr/>
          <p:nvPr/>
        </p:nvCxnSpPr>
        <p:spPr>
          <a:xfrm>
            <a:off x="571017" y="1833188"/>
            <a:ext cx="11049965" cy="0"/>
          </a:xfrm>
          <a:prstGeom prst="straightConnector1">
            <a:avLst/>
          </a:prstGeom>
          <a:noFill/>
          <a:ln cap="rnd" cmpd="sng" w="15875">
            <a:solidFill>
              <a:srgbClr val="9B9B9B"/>
            </a:solidFill>
            <a:prstDash val="dot"/>
            <a:round/>
            <a:headEnd len="sm" w="sm" type="none"/>
            <a:tailEnd len="med" w="med" type="oval"/>
          </a:ln>
        </p:spPr>
      </p:cxnSp>
    </p:spTree>
  </p:cSld>
  <p:clrMapOvr>
    <a:masterClrMapping/>
  </p:clrMapOvr>
</p:sld>
</file>

<file path=ppt/slides/slide11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790" name="Shape 3790"/>
        <p:cNvGrpSpPr/>
        <p:nvPr/>
      </p:nvGrpSpPr>
      <p:grpSpPr>
        <a:xfrm>
          <a:off x="0" y="0"/>
          <a:ext cx="0" cy="0"/>
          <a:chOff x="0" y="0"/>
          <a:chExt cx="0" cy="0"/>
        </a:xfrm>
      </p:grpSpPr>
      <p:sp>
        <p:nvSpPr>
          <p:cNvPr id="3791" name="Google Shape;3791;p118"/>
          <p:cNvSpPr txBox="1"/>
          <p:nvPr>
            <p:ph type="title"/>
          </p:nvPr>
        </p:nvSpPr>
        <p:spPr>
          <a:xfrm>
            <a:off x="571018" y="365126"/>
            <a:ext cx="11049964" cy="578772"/>
          </a:xfrm>
          <a:prstGeom prst="rect">
            <a:avLst/>
          </a:prstGeom>
          <a:noFill/>
          <a:ln>
            <a:noFill/>
          </a:ln>
        </p:spPr>
        <p:txBody>
          <a:bodyPr anchorCtr="0" anchor="b" bIns="0" lIns="0" spcFirstLastPara="1" rIns="0" wrap="square" tIns="0">
            <a:normAutofit/>
          </a:bodyPr>
          <a:lstStyle/>
          <a:p>
            <a:pPr indent="0" lvl="0" marL="0" rtl="0" algn="l">
              <a:lnSpc>
                <a:spcPct val="90000"/>
              </a:lnSpc>
              <a:spcBef>
                <a:spcPts val="0"/>
              </a:spcBef>
              <a:spcAft>
                <a:spcPts val="0"/>
              </a:spcAft>
              <a:buClr>
                <a:schemeClr val="accent1"/>
              </a:buClr>
              <a:buSzPts val="2800"/>
              <a:buFont typeface="Arial"/>
              <a:buNone/>
            </a:pPr>
            <a:r>
              <a:rPr lang="en-US"/>
              <a:t>Four Steps Ladder</a:t>
            </a:r>
            <a:endParaRPr/>
          </a:p>
        </p:txBody>
      </p:sp>
      <p:sp>
        <p:nvSpPr>
          <p:cNvPr id="3792" name="Google Shape;3792;p118"/>
          <p:cNvSpPr txBox="1"/>
          <p:nvPr>
            <p:ph idx="12" type="sldNum"/>
          </p:nvPr>
        </p:nvSpPr>
        <p:spPr>
          <a:xfrm>
            <a:off x="10690860" y="6349068"/>
            <a:ext cx="963882" cy="251764"/>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sp>
        <p:nvSpPr>
          <p:cNvPr id="3793" name="Google Shape;3793;p118"/>
          <p:cNvSpPr txBox="1"/>
          <p:nvPr/>
        </p:nvSpPr>
        <p:spPr>
          <a:xfrm>
            <a:off x="1111801" y="4281868"/>
            <a:ext cx="2190393" cy="1508105"/>
          </a:xfrm>
          <a:prstGeom prst="rect">
            <a:avLst/>
          </a:prstGeom>
          <a:noFill/>
          <a:ln>
            <a:noFill/>
          </a:ln>
        </p:spPr>
        <p:txBody>
          <a:bodyPr anchorCtr="0" anchor="t" bIns="0" lIns="0" spcFirstLastPara="1" rIns="0" wrap="square" tIns="0">
            <a:spAutoFit/>
          </a:bodyPr>
          <a:lstStyle/>
          <a:p>
            <a:pPr indent="0" lvl="0" marL="0" marR="0" rtl="0" algn="l">
              <a:spcBef>
                <a:spcPts val="0"/>
              </a:spcBef>
              <a:spcAft>
                <a:spcPts val="0"/>
              </a:spcAft>
              <a:buNone/>
            </a:pPr>
            <a:r>
              <a:rPr lang="en-US" sz="1400">
                <a:solidFill>
                  <a:schemeClr val="dk1"/>
                </a:solidFill>
                <a:latin typeface="Arial"/>
                <a:ea typeface="Arial"/>
                <a:cs typeface="Arial"/>
                <a:sym typeface="Arial"/>
              </a:rPr>
              <a:t>Lorem ipsum dolor sit amet, consectetur adipiscing elit. Curabitur purus dui, euismod quis placerat eget, venenatis nec nibh. Mauris sit amet mollis enim. Donec cursus sagittis bibendum. </a:t>
            </a:r>
            <a:endParaRPr/>
          </a:p>
        </p:txBody>
      </p:sp>
      <p:sp>
        <p:nvSpPr>
          <p:cNvPr id="3794" name="Google Shape;3794;p118"/>
          <p:cNvSpPr txBox="1"/>
          <p:nvPr/>
        </p:nvSpPr>
        <p:spPr>
          <a:xfrm>
            <a:off x="733745" y="3540538"/>
            <a:ext cx="2344736" cy="276999"/>
          </a:xfrm>
          <a:prstGeom prst="rect">
            <a:avLst/>
          </a:prstGeom>
          <a:noFill/>
          <a:ln>
            <a:noFill/>
          </a:ln>
        </p:spPr>
        <p:txBody>
          <a:bodyPr anchorCtr="0" anchor="t" bIns="0" lIns="0" spcFirstLastPara="1" rIns="0" wrap="square" tIns="0">
            <a:spAutoFit/>
          </a:bodyPr>
          <a:lstStyle/>
          <a:p>
            <a:pPr indent="0" lvl="0" marL="0" marR="0" rtl="0" algn="l">
              <a:spcBef>
                <a:spcPts val="0"/>
              </a:spcBef>
              <a:spcAft>
                <a:spcPts val="0"/>
              </a:spcAft>
              <a:buNone/>
            </a:pPr>
            <a:r>
              <a:rPr lang="en-US" sz="1800">
                <a:solidFill>
                  <a:schemeClr val="accent1"/>
                </a:solidFill>
                <a:latin typeface="Arial"/>
                <a:ea typeface="Arial"/>
                <a:cs typeface="Arial"/>
                <a:sym typeface="Arial"/>
              </a:rPr>
              <a:t>Lorem ipsum</a:t>
            </a:r>
            <a:endParaRPr/>
          </a:p>
        </p:txBody>
      </p:sp>
      <p:sp>
        <p:nvSpPr>
          <p:cNvPr id="3795" name="Google Shape;3795;p118"/>
          <p:cNvSpPr/>
          <p:nvPr/>
        </p:nvSpPr>
        <p:spPr>
          <a:xfrm flipH="1">
            <a:off x="3023614" y="3568617"/>
            <a:ext cx="340555" cy="248920"/>
          </a:xfrm>
          <a:prstGeom prst="rtTriangle">
            <a:avLst/>
          </a:prstGeom>
          <a:solidFill>
            <a:schemeClr val="dk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3796" name="Google Shape;3796;p118"/>
          <p:cNvSpPr/>
          <p:nvPr/>
        </p:nvSpPr>
        <p:spPr>
          <a:xfrm>
            <a:off x="571019" y="1371256"/>
            <a:ext cx="11049962" cy="369332"/>
          </a:xfrm>
          <a:prstGeom prst="rect">
            <a:avLst/>
          </a:prstGeom>
          <a:noFill/>
          <a:ln>
            <a:noFill/>
          </a:ln>
        </p:spPr>
        <p:txBody>
          <a:bodyPr anchorCtr="0" anchor="b" bIns="0" lIns="0" spcFirstLastPara="1" rIns="0" wrap="square" tIns="0">
            <a:noAutofit/>
          </a:bodyPr>
          <a:lstStyle/>
          <a:p>
            <a:pPr indent="0" lvl="0" marL="0" marR="0" rtl="0" algn="l">
              <a:spcBef>
                <a:spcPts val="0"/>
              </a:spcBef>
              <a:spcAft>
                <a:spcPts val="0"/>
              </a:spcAft>
              <a:buNone/>
            </a:pPr>
            <a:r>
              <a:rPr lang="en-US" sz="2000">
                <a:solidFill>
                  <a:schemeClr val="accent1"/>
                </a:solidFill>
                <a:latin typeface="Arial"/>
                <a:ea typeface="Arial"/>
                <a:cs typeface="Arial"/>
                <a:sym typeface="Arial"/>
              </a:rPr>
              <a:t>Lorem ipsum dolor sit amet</a:t>
            </a:r>
            <a:endParaRPr sz="2000">
              <a:solidFill>
                <a:schemeClr val="accent1"/>
              </a:solidFill>
              <a:latin typeface="Arial"/>
              <a:ea typeface="Arial"/>
              <a:cs typeface="Arial"/>
              <a:sym typeface="Arial"/>
            </a:endParaRPr>
          </a:p>
        </p:txBody>
      </p:sp>
      <p:cxnSp>
        <p:nvCxnSpPr>
          <p:cNvPr id="3797" name="Google Shape;3797;p118"/>
          <p:cNvCxnSpPr/>
          <p:nvPr/>
        </p:nvCxnSpPr>
        <p:spPr>
          <a:xfrm>
            <a:off x="571017" y="1833188"/>
            <a:ext cx="11049965" cy="0"/>
          </a:xfrm>
          <a:prstGeom prst="straightConnector1">
            <a:avLst/>
          </a:prstGeom>
          <a:noFill/>
          <a:ln cap="rnd" cmpd="sng" w="15875">
            <a:solidFill>
              <a:srgbClr val="9B9B9B"/>
            </a:solidFill>
            <a:prstDash val="dot"/>
            <a:round/>
            <a:headEnd len="sm" w="sm" type="none"/>
            <a:tailEnd len="med" w="med" type="oval"/>
          </a:ln>
        </p:spPr>
      </p:cxnSp>
      <p:sp>
        <p:nvSpPr>
          <p:cNvPr id="3798" name="Google Shape;3798;p118"/>
          <p:cNvSpPr/>
          <p:nvPr/>
        </p:nvSpPr>
        <p:spPr>
          <a:xfrm rot="-5400000">
            <a:off x="654444" y="4327284"/>
            <a:ext cx="423392" cy="248920"/>
          </a:xfrm>
          <a:prstGeom prst="rect">
            <a:avLst/>
          </a:prstGeom>
          <a:solidFill>
            <a:schemeClr val="accent1"/>
          </a:solidFill>
          <a:ln cap="flat" cmpd="sng" w="12700">
            <a:solidFill>
              <a:schemeClr val="accen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3799" name="Google Shape;3799;p118"/>
          <p:cNvSpPr/>
          <p:nvPr/>
        </p:nvSpPr>
        <p:spPr>
          <a:xfrm>
            <a:off x="741680" y="3910780"/>
            <a:ext cx="2619107" cy="248920"/>
          </a:xfrm>
          <a:prstGeom prst="rect">
            <a:avLst/>
          </a:prstGeom>
          <a:solidFill>
            <a:schemeClr val="accent1"/>
          </a:solidFill>
          <a:ln cap="flat" cmpd="sng" w="12700">
            <a:solidFill>
              <a:schemeClr val="accen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3800" name="Google Shape;3800;p118"/>
          <p:cNvSpPr/>
          <p:nvPr/>
        </p:nvSpPr>
        <p:spPr>
          <a:xfrm rot="-5400000">
            <a:off x="3407842" y="3906019"/>
            <a:ext cx="423392" cy="248920"/>
          </a:xfrm>
          <a:prstGeom prst="rect">
            <a:avLst/>
          </a:prstGeom>
          <a:solidFill>
            <a:schemeClr val="accent1"/>
          </a:solidFill>
          <a:ln cap="flat" cmpd="sng" w="12700">
            <a:solidFill>
              <a:schemeClr val="accen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3801" name="Google Shape;3801;p118"/>
          <p:cNvSpPr/>
          <p:nvPr/>
        </p:nvSpPr>
        <p:spPr>
          <a:xfrm>
            <a:off x="3495078" y="3489515"/>
            <a:ext cx="2619107" cy="248920"/>
          </a:xfrm>
          <a:prstGeom prst="rect">
            <a:avLst/>
          </a:prstGeom>
          <a:solidFill>
            <a:schemeClr val="accent1"/>
          </a:solidFill>
          <a:ln cap="flat" cmpd="sng" w="12700">
            <a:solidFill>
              <a:schemeClr val="accen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3802" name="Google Shape;3802;p118"/>
          <p:cNvSpPr/>
          <p:nvPr/>
        </p:nvSpPr>
        <p:spPr>
          <a:xfrm rot="-5400000">
            <a:off x="6161241" y="3484754"/>
            <a:ext cx="423392" cy="248920"/>
          </a:xfrm>
          <a:prstGeom prst="rect">
            <a:avLst/>
          </a:prstGeom>
          <a:solidFill>
            <a:schemeClr val="accent1"/>
          </a:solidFill>
          <a:ln cap="flat" cmpd="sng" w="12700">
            <a:solidFill>
              <a:schemeClr val="accen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3803" name="Google Shape;3803;p118"/>
          <p:cNvSpPr/>
          <p:nvPr/>
        </p:nvSpPr>
        <p:spPr>
          <a:xfrm>
            <a:off x="6248477" y="3068250"/>
            <a:ext cx="2619107" cy="248920"/>
          </a:xfrm>
          <a:prstGeom prst="rect">
            <a:avLst/>
          </a:prstGeom>
          <a:solidFill>
            <a:schemeClr val="accent1"/>
          </a:solidFill>
          <a:ln cap="flat" cmpd="sng" w="12700">
            <a:solidFill>
              <a:schemeClr val="accen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3804" name="Google Shape;3804;p118"/>
          <p:cNvSpPr/>
          <p:nvPr/>
        </p:nvSpPr>
        <p:spPr>
          <a:xfrm>
            <a:off x="9001875" y="2646985"/>
            <a:ext cx="2619107" cy="248920"/>
          </a:xfrm>
          <a:prstGeom prst="rect">
            <a:avLst/>
          </a:prstGeom>
          <a:solidFill>
            <a:schemeClr val="accent1"/>
          </a:solidFill>
          <a:ln cap="flat" cmpd="sng" w="12700">
            <a:solidFill>
              <a:schemeClr val="accen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3805" name="Google Shape;3805;p118"/>
          <p:cNvSpPr/>
          <p:nvPr/>
        </p:nvSpPr>
        <p:spPr>
          <a:xfrm rot="-5400000">
            <a:off x="8914639" y="3063489"/>
            <a:ext cx="423392" cy="248920"/>
          </a:xfrm>
          <a:prstGeom prst="rect">
            <a:avLst/>
          </a:prstGeom>
          <a:solidFill>
            <a:schemeClr val="accent1"/>
          </a:solidFill>
          <a:ln cap="flat" cmpd="sng" w="12700">
            <a:solidFill>
              <a:schemeClr val="accen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3806" name="Google Shape;3806;p118"/>
          <p:cNvSpPr/>
          <p:nvPr/>
        </p:nvSpPr>
        <p:spPr>
          <a:xfrm flipH="1">
            <a:off x="5777254" y="3140777"/>
            <a:ext cx="340555" cy="248920"/>
          </a:xfrm>
          <a:prstGeom prst="rtTriangle">
            <a:avLst/>
          </a:prstGeom>
          <a:solidFill>
            <a:schemeClr val="dk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3807" name="Google Shape;3807;p118"/>
          <p:cNvSpPr/>
          <p:nvPr/>
        </p:nvSpPr>
        <p:spPr>
          <a:xfrm flipH="1">
            <a:off x="8527029" y="2722479"/>
            <a:ext cx="340555" cy="248920"/>
          </a:xfrm>
          <a:prstGeom prst="rtTriangle">
            <a:avLst/>
          </a:prstGeom>
          <a:solidFill>
            <a:schemeClr val="dk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3808" name="Google Shape;3808;p118"/>
          <p:cNvSpPr txBox="1"/>
          <p:nvPr/>
        </p:nvSpPr>
        <p:spPr>
          <a:xfrm>
            <a:off x="3869169" y="3838253"/>
            <a:ext cx="2190393" cy="1508105"/>
          </a:xfrm>
          <a:prstGeom prst="rect">
            <a:avLst/>
          </a:prstGeom>
          <a:noFill/>
          <a:ln>
            <a:noFill/>
          </a:ln>
        </p:spPr>
        <p:txBody>
          <a:bodyPr anchorCtr="0" anchor="t" bIns="0" lIns="0" spcFirstLastPara="1" rIns="0" wrap="square" tIns="0">
            <a:spAutoFit/>
          </a:bodyPr>
          <a:lstStyle/>
          <a:p>
            <a:pPr indent="0" lvl="0" marL="0" marR="0" rtl="0" algn="l">
              <a:spcBef>
                <a:spcPts val="0"/>
              </a:spcBef>
              <a:spcAft>
                <a:spcPts val="0"/>
              </a:spcAft>
              <a:buNone/>
            </a:pPr>
            <a:r>
              <a:rPr lang="en-US" sz="1400">
                <a:solidFill>
                  <a:schemeClr val="dk1"/>
                </a:solidFill>
                <a:latin typeface="Arial"/>
                <a:ea typeface="Arial"/>
                <a:cs typeface="Arial"/>
                <a:sym typeface="Arial"/>
              </a:rPr>
              <a:t>Lorem ipsum dolor sit amet, consectetur adipiscing elit. Curabitur purus dui, euismod quis placerat eget, venenatis nec nibh. Mauris sit amet mollis enim. Donec cursus sagittis bibendum. </a:t>
            </a:r>
            <a:endParaRPr/>
          </a:p>
        </p:txBody>
      </p:sp>
      <p:sp>
        <p:nvSpPr>
          <p:cNvPr id="3809" name="Google Shape;3809;p118"/>
          <p:cNvSpPr txBox="1"/>
          <p:nvPr/>
        </p:nvSpPr>
        <p:spPr>
          <a:xfrm>
            <a:off x="6626537" y="3429000"/>
            <a:ext cx="2190393" cy="1508105"/>
          </a:xfrm>
          <a:prstGeom prst="rect">
            <a:avLst/>
          </a:prstGeom>
          <a:noFill/>
          <a:ln>
            <a:noFill/>
          </a:ln>
        </p:spPr>
        <p:txBody>
          <a:bodyPr anchorCtr="0" anchor="t" bIns="0" lIns="0" spcFirstLastPara="1" rIns="0" wrap="square" tIns="0">
            <a:spAutoFit/>
          </a:bodyPr>
          <a:lstStyle/>
          <a:p>
            <a:pPr indent="0" lvl="0" marL="0" marR="0" rtl="0" algn="l">
              <a:spcBef>
                <a:spcPts val="0"/>
              </a:spcBef>
              <a:spcAft>
                <a:spcPts val="0"/>
              </a:spcAft>
              <a:buNone/>
            </a:pPr>
            <a:r>
              <a:rPr lang="en-US" sz="1400">
                <a:solidFill>
                  <a:schemeClr val="dk1"/>
                </a:solidFill>
                <a:latin typeface="Arial"/>
                <a:ea typeface="Arial"/>
                <a:cs typeface="Arial"/>
                <a:sym typeface="Arial"/>
              </a:rPr>
              <a:t>Lorem ipsum dolor sit amet, consectetur adipiscing elit. Curabitur purus dui, euismod quis placerat eget, venenatis nec nibh. Mauris sit amet mollis enim. Donec cursus sagittis bibendum. </a:t>
            </a:r>
            <a:endParaRPr/>
          </a:p>
        </p:txBody>
      </p:sp>
      <p:sp>
        <p:nvSpPr>
          <p:cNvPr id="3810" name="Google Shape;3810;p118"/>
          <p:cNvSpPr txBox="1"/>
          <p:nvPr/>
        </p:nvSpPr>
        <p:spPr>
          <a:xfrm>
            <a:off x="9395863" y="3049005"/>
            <a:ext cx="2190393" cy="1508105"/>
          </a:xfrm>
          <a:prstGeom prst="rect">
            <a:avLst/>
          </a:prstGeom>
          <a:noFill/>
          <a:ln>
            <a:noFill/>
          </a:ln>
        </p:spPr>
        <p:txBody>
          <a:bodyPr anchorCtr="0" anchor="t" bIns="0" lIns="0" spcFirstLastPara="1" rIns="0" wrap="square" tIns="0">
            <a:spAutoFit/>
          </a:bodyPr>
          <a:lstStyle/>
          <a:p>
            <a:pPr indent="0" lvl="0" marL="0" marR="0" rtl="0" algn="l">
              <a:spcBef>
                <a:spcPts val="0"/>
              </a:spcBef>
              <a:spcAft>
                <a:spcPts val="0"/>
              </a:spcAft>
              <a:buNone/>
            </a:pPr>
            <a:r>
              <a:rPr lang="en-US" sz="1400">
                <a:solidFill>
                  <a:schemeClr val="dk1"/>
                </a:solidFill>
                <a:latin typeface="Arial"/>
                <a:ea typeface="Arial"/>
                <a:cs typeface="Arial"/>
                <a:sym typeface="Arial"/>
              </a:rPr>
              <a:t>Lorem ipsum dolor sit amet, consectetur adipiscing elit. Curabitur purus dui, euismod quis placerat eget, venenatis nec nibh. Mauris sit amet mollis enim. Donec cursus sagittis bibendum. </a:t>
            </a:r>
            <a:endParaRPr/>
          </a:p>
        </p:txBody>
      </p:sp>
      <p:sp>
        <p:nvSpPr>
          <p:cNvPr id="3811" name="Google Shape;3811;p118"/>
          <p:cNvSpPr txBox="1"/>
          <p:nvPr/>
        </p:nvSpPr>
        <p:spPr>
          <a:xfrm>
            <a:off x="3495077" y="3112698"/>
            <a:ext cx="2344736" cy="276999"/>
          </a:xfrm>
          <a:prstGeom prst="rect">
            <a:avLst/>
          </a:prstGeom>
          <a:noFill/>
          <a:ln>
            <a:noFill/>
          </a:ln>
        </p:spPr>
        <p:txBody>
          <a:bodyPr anchorCtr="0" anchor="t" bIns="0" lIns="0" spcFirstLastPara="1" rIns="0" wrap="square" tIns="0">
            <a:spAutoFit/>
          </a:bodyPr>
          <a:lstStyle/>
          <a:p>
            <a:pPr indent="0" lvl="0" marL="0" marR="0" rtl="0" algn="l">
              <a:spcBef>
                <a:spcPts val="0"/>
              </a:spcBef>
              <a:spcAft>
                <a:spcPts val="0"/>
              </a:spcAft>
              <a:buNone/>
            </a:pPr>
            <a:r>
              <a:rPr lang="en-US" sz="1800">
                <a:solidFill>
                  <a:schemeClr val="accent1"/>
                </a:solidFill>
                <a:latin typeface="Arial"/>
                <a:ea typeface="Arial"/>
                <a:cs typeface="Arial"/>
                <a:sym typeface="Arial"/>
              </a:rPr>
              <a:t>Lorem ipsum</a:t>
            </a:r>
            <a:endParaRPr/>
          </a:p>
        </p:txBody>
      </p:sp>
      <p:sp>
        <p:nvSpPr>
          <p:cNvPr id="3812" name="Google Shape;3812;p118"/>
          <p:cNvSpPr txBox="1"/>
          <p:nvPr/>
        </p:nvSpPr>
        <p:spPr>
          <a:xfrm>
            <a:off x="6248476" y="2694400"/>
            <a:ext cx="2344736" cy="276999"/>
          </a:xfrm>
          <a:prstGeom prst="rect">
            <a:avLst/>
          </a:prstGeom>
          <a:noFill/>
          <a:ln>
            <a:noFill/>
          </a:ln>
        </p:spPr>
        <p:txBody>
          <a:bodyPr anchorCtr="0" anchor="t" bIns="0" lIns="0" spcFirstLastPara="1" rIns="0" wrap="square" tIns="0">
            <a:spAutoFit/>
          </a:bodyPr>
          <a:lstStyle/>
          <a:p>
            <a:pPr indent="0" lvl="0" marL="0" marR="0" rtl="0" algn="l">
              <a:spcBef>
                <a:spcPts val="0"/>
              </a:spcBef>
              <a:spcAft>
                <a:spcPts val="0"/>
              </a:spcAft>
              <a:buNone/>
            </a:pPr>
            <a:r>
              <a:rPr lang="en-US" sz="1800">
                <a:solidFill>
                  <a:schemeClr val="accent1"/>
                </a:solidFill>
                <a:latin typeface="Arial"/>
                <a:ea typeface="Arial"/>
                <a:cs typeface="Arial"/>
                <a:sym typeface="Arial"/>
              </a:rPr>
              <a:t>Lorem ipsum</a:t>
            </a:r>
            <a:endParaRPr/>
          </a:p>
        </p:txBody>
      </p:sp>
      <p:sp>
        <p:nvSpPr>
          <p:cNvPr id="3813" name="Google Shape;3813;p118"/>
          <p:cNvSpPr txBox="1"/>
          <p:nvPr/>
        </p:nvSpPr>
        <p:spPr>
          <a:xfrm>
            <a:off x="9001875" y="2287192"/>
            <a:ext cx="2344736" cy="276999"/>
          </a:xfrm>
          <a:prstGeom prst="rect">
            <a:avLst/>
          </a:prstGeom>
          <a:noFill/>
          <a:ln>
            <a:noFill/>
          </a:ln>
        </p:spPr>
        <p:txBody>
          <a:bodyPr anchorCtr="0" anchor="t" bIns="0" lIns="0" spcFirstLastPara="1" rIns="0" wrap="square" tIns="0">
            <a:spAutoFit/>
          </a:bodyPr>
          <a:lstStyle/>
          <a:p>
            <a:pPr indent="0" lvl="0" marL="0" marR="0" rtl="0" algn="l">
              <a:spcBef>
                <a:spcPts val="0"/>
              </a:spcBef>
              <a:spcAft>
                <a:spcPts val="0"/>
              </a:spcAft>
              <a:buNone/>
            </a:pPr>
            <a:r>
              <a:rPr lang="en-US" sz="1800">
                <a:solidFill>
                  <a:schemeClr val="accent1"/>
                </a:solidFill>
                <a:latin typeface="Arial"/>
                <a:ea typeface="Arial"/>
                <a:cs typeface="Arial"/>
                <a:sym typeface="Arial"/>
              </a:rPr>
              <a:t>Lorem ipsum</a:t>
            </a:r>
            <a:endParaRPr/>
          </a:p>
        </p:txBody>
      </p:sp>
    </p:spTree>
  </p:cSld>
  <p:clrMapOvr>
    <a:masterClrMapping/>
  </p:clrMapOvr>
</p:sld>
</file>

<file path=ppt/slides/slide11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817" name="Shape 3817"/>
        <p:cNvGrpSpPr/>
        <p:nvPr/>
      </p:nvGrpSpPr>
      <p:grpSpPr>
        <a:xfrm>
          <a:off x="0" y="0"/>
          <a:ext cx="0" cy="0"/>
          <a:chOff x="0" y="0"/>
          <a:chExt cx="0" cy="0"/>
        </a:xfrm>
      </p:grpSpPr>
      <p:sp>
        <p:nvSpPr>
          <p:cNvPr id="3818" name="Google Shape;3818;p119"/>
          <p:cNvSpPr txBox="1"/>
          <p:nvPr>
            <p:ph type="title"/>
          </p:nvPr>
        </p:nvSpPr>
        <p:spPr>
          <a:xfrm>
            <a:off x="571018" y="365126"/>
            <a:ext cx="11049964" cy="578772"/>
          </a:xfrm>
          <a:prstGeom prst="rect">
            <a:avLst/>
          </a:prstGeom>
          <a:noFill/>
          <a:ln>
            <a:noFill/>
          </a:ln>
        </p:spPr>
        <p:txBody>
          <a:bodyPr anchorCtr="0" anchor="b" bIns="0" lIns="0" spcFirstLastPara="1" rIns="0" wrap="square" tIns="0">
            <a:normAutofit/>
          </a:bodyPr>
          <a:lstStyle/>
          <a:p>
            <a:pPr indent="0" lvl="0" marL="0" rtl="0" algn="l">
              <a:lnSpc>
                <a:spcPct val="90000"/>
              </a:lnSpc>
              <a:spcBef>
                <a:spcPts val="0"/>
              </a:spcBef>
              <a:spcAft>
                <a:spcPts val="0"/>
              </a:spcAft>
              <a:buClr>
                <a:schemeClr val="accent1"/>
              </a:buClr>
              <a:buSzPts val="2800"/>
              <a:buFont typeface="Arial"/>
              <a:buNone/>
            </a:pPr>
            <a:r>
              <a:rPr lang="en-US"/>
              <a:t>Five Steps Ladder</a:t>
            </a:r>
            <a:endParaRPr/>
          </a:p>
        </p:txBody>
      </p:sp>
      <p:sp>
        <p:nvSpPr>
          <p:cNvPr id="3819" name="Google Shape;3819;p119"/>
          <p:cNvSpPr txBox="1"/>
          <p:nvPr>
            <p:ph idx="12" type="sldNum"/>
          </p:nvPr>
        </p:nvSpPr>
        <p:spPr>
          <a:xfrm>
            <a:off x="10690860" y="6349068"/>
            <a:ext cx="963882" cy="251764"/>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sp>
        <p:nvSpPr>
          <p:cNvPr id="3820" name="Google Shape;3820;p119"/>
          <p:cNvSpPr txBox="1"/>
          <p:nvPr/>
        </p:nvSpPr>
        <p:spPr>
          <a:xfrm>
            <a:off x="1111802" y="4240048"/>
            <a:ext cx="1720004" cy="1477328"/>
          </a:xfrm>
          <a:prstGeom prst="rect">
            <a:avLst/>
          </a:prstGeom>
          <a:noFill/>
          <a:ln>
            <a:noFill/>
          </a:ln>
        </p:spPr>
        <p:txBody>
          <a:bodyPr anchorCtr="0" anchor="t" bIns="0" lIns="0" spcFirstLastPara="1" rIns="0" wrap="square" tIns="0">
            <a:spAutoFit/>
          </a:bodyPr>
          <a:lstStyle/>
          <a:p>
            <a:pPr indent="0" lvl="0" marL="0" marR="0" rtl="0" algn="l">
              <a:spcBef>
                <a:spcPts val="0"/>
              </a:spcBef>
              <a:spcAft>
                <a:spcPts val="0"/>
              </a:spcAft>
              <a:buNone/>
            </a:pPr>
            <a:r>
              <a:rPr lang="en-US" sz="1200">
                <a:solidFill>
                  <a:schemeClr val="dk1"/>
                </a:solidFill>
                <a:latin typeface="Arial"/>
                <a:ea typeface="Arial"/>
                <a:cs typeface="Arial"/>
                <a:sym typeface="Arial"/>
              </a:rPr>
              <a:t>Lorem ipsum dolor sit amet, consectetur adipiscing elit. Curabitur purus dui, euismod quis placerat eget, venenatis nec nibh. Mauris sit amet mollis enim. Donec cursus sagittis bibendum. </a:t>
            </a:r>
            <a:endParaRPr/>
          </a:p>
        </p:txBody>
      </p:sp>
      <p:sp>
        <p:nvSpPr>
          <p:cNvPr id="3821" name="Google Shape;3821;p119"/>
          <p:cNvSpPr txBox="1"/>
          <p:nvPr/>
        </p:nvSpPr>
        <p:spPr>
          <a:xfrm>
            <a:off x="733745" y="3278883"/>
            <a:ext cx="1830595" cy="564869"/>
          </a:xfrm>
          <a:prstGeom prst="rect">
            <a:avLst/>
          </a:prstGeom>
          <a:noFill/>
          <a:ln>
            <a:noFill/>
          </a:ln>
        </p:spPr>
        <p:txBody>
          <a:bodyPr anchorCtr="0" anchor="b" bIns="0" lIns="0" spcFirstLastPara="1" rIns="0" wrap="square" tIns="0">
            <a:normAutofit/>
          </a:bodyPr>
          <a:lstStyle/>
          <a:p>
            <a:pPr indent="0" lvl="0" marL="0" marR="0" rtl="0" algn="l">
              <a:spcBef>
                <a:spcPts val="0"/>
              </a:spcBef>
              <a:spcAft>
                <a:spcPts val="0"/>
              </a:spcAft>
              <a:buNone/>
            </a:pPr>
            <a:r>
              <a:rPr lang="en-US" sz="1600">
                <a:solidFill>
                  <a:schemeClr val="accent1"/>
                </a:solidFill>
                <a:latin typeface="Arial"/>
                <a:ea typeface="Arial"/>
                <a:cs typeface="Arial"/>
                <a:sym typeface="Arial"/>
              </a:rPr>
              <a:t>Lorem ipsum</a:t>
            </a:r>
            <a:endParaRPr/>
          </a:p>
        </p:txBody>
      </p:sp>
      <p:sp>
        <p:nvSpPr>
          <p:cNvPr id="3822" name="Google Shape;3822;p119"/>
          <p:cNvSpPr/>
          <p:nvPr/>
        </p:nvSpPr>
        <p:spPr>
          <a:xfrm flipH="1">
            <a:off x="2564340" y="3648255"/>
            <a:ext cx="267465" cy="195497"/>
          </a:xfrm>
          <a:prstGeom prst="rtTriangle">
            <a:avLst/>
          </a:prstGeom>
          <a:solidFill>
            <a:schemeClr val="dk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3823" name="Google Shape;3823;p119"/>
          <p:cNvSpPr/>
          <p:nvPr/>
        </p:nvSpPr>
        <p:spPr>
          <a:xfrm>
            <a:off x="571019" y="1371256"/>
            <a:ext cx="11049962" cy="369332"/>
          </a:xfrm>
          <a:prstGeom prst="rect">
            <a:avLst/>
          </a:prstGeom>
          <a:noFill/>
          <a:ln>
            <a:noFill/>
          </a:ln>
        </p:spPr>
        <p:txBody>
          <a:bodyPr anchorCtr="0" anchor="b" bIns="0" lIns="0" spcFirstLastPara="1" rIns="0" wrap="square" tIns="0">
            <a:noAutofit/>
          </a:bodyPr>
          <a:lstStyle/>
          <a:p>
            <a:pPr indent="0" lvl="0" marL="0" marR="0" rtl="0" algn="l">
              <a:spcBef>
                <a:spcPts val="0"/>
              </a:spcBef>
              <a:spcAft>
                <a:spcPts val="0"/>
              </a:spcAft>
              <a:buNone/>
            </a:pPr>
            <a:r>
              <a:rPr lang="en-US" sz="2000">
                <a:solidFill>
                  <a:schemeClr val="accent1"/>
                </a:solidFill>
                <a:latin typeface="Arial"/>
                <a:ea typeface="Arial"/>
                <a:cs typeface="Arial"/>
                <a:sym typeface="Arial"/>
              </a:rPr>
              <a:t>Lorem ipsum dolor sit amet</a:t>
            </a:r>
            <a:endParaRPr sz="2000">
              <a:solidFill>
                <a:schemeClr val="accent1"/>
              </a:solidFill>
              <a:latin typeface="Arial"/>
              <a:ea typeface="Arial"/>
              <a:cs typeface="Arial"/>
              <a:sym typeface="Arial"/>
            </a:endParaRPr>
          </a:p>
        </p:txBody>
      </p:sp>
      <p:cxnSp>
        <p:nvCxnSpPr>
          <p:cNvPr id="3824" name="Google Shape;3824;p119"/>
          <p:cNvCxnSpPr/>
          <p:nvPr/>
        </p:nvCxnSpPr>
        <p:spPr>
          <a:xfrm>
            <a:off x="571017" y="1833188"/>
            <a:ext cx="11049965" cy="0"/>
          </a:xfrm>
          <a:prstGeom prst="straightConnector1">
            <a:avLst/>
          </a:prstGeom>
          <a:noFill/>
          <a:ln cap="rnd" cmpd="sng" w="15875">
            <a:solidFill>
              <a:srgbClr val="9B9B9B"/>
            </a:solidFill>
            <a:prstDash val="dot"/>
            <a:round/>
            <a:headEnd len="sm" w="sm" type="none"/>
            <a:tailEnd len="med" w="med" type="oval"/>
          </a:ln>
        </p:spPr>
      </p:cxnSp>
      <p:sp>
        <p:nvSpPr>
          <p:cNvPr id="3825" name="Google Shape;3825;p119"/>
          <p:cNvSpPr/>
          <p:nvPr/>
        </p:nvSpPr>
        <p:spPr>
          <a:xfrm rot="-5400000">
            <a:off x="654444" y="4327284"/>
            <a:ext cx="423392" cy="248920"/>
          </a:xfrm>
          <a:prstGeom prst="rect">
            <a:avLst/>
          </a:prstGeom>
          <a:solidFill>
            <a:schemeClr val="accent1"/>
          </a:solidFill>
          <a:ln cap="flat" cmpd="sng" w="12700">
            <a:solidFill>
              <a:schemeClr val="accen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3826" name="Google Shape;3826;p119"/>
          <p:cNvSpPr/>
          <p:nvPr/>
        </p:nvSpPr>
        <p:spPr>
          <a:xfrm>
            <a:off x="741680" y="3910780"/>
            <a:ext cx="2090125" cy="248920"/>
          </a:xfrm>
          <a:prstGeom prst="rect">
            <a:avLst/>
          </a:prstGeom>
          <a:solidFill>
            <a:schemeClr val="accent1"/>
          </a:solidFill>
          <a:ln cap="flat" cmpd="sng" w="12700">
            <a:solidFill>
              <a:schemeClr val="accen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3827" name="Google Shape;3827;p119"/>
          <p:cNvSpPr/>
          <p:nvPr/>
        </p:nvSpPr>
        <p:spPr>
          <a:xfrm rot="-5400000">
            <a:off x="2851739" y="4011336"/>
            <a:ext cx="423392" cy="248920"/>
          </a:xfrm>
          <a:prstGeom prst="rect">
            <a:avLst/>
          </a:prstGeom>
          <a:solidFill>
            <a:schemeClr val="accent1"/>
          </a:solidFill>
          <a:ln cap="flat" cmpd="sng" w="12700">
            <a:solidFill>
              <a:schemeClr val="accen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3828" name="Google Shape;3828;p119"/>
          <p:cNvSpPr/>
          <p:nvPr/>
        </p:nvSpPr>
        <p:spPr>
          <a:xfrm>
            <a:off x="2938974" y="3594832"/>
            <a:ext cx="2090125" cy="248920"/>
          </a:xfrm>
          <a:prstGeom prst="rect">
            <a:avLst/>
          </a:prstGeom>
          <a:solidFill>
            <a:schemeClr val="accent1"/>
          </a:solidFill>
          <a:ln cap="flat" cmpd="sng" w="12700">
            <a:solidFill>
              <a:schemeClr val="accen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3829" name="Google Shape;3829;p119"/>
          <p:cNvSpPr/>
          <p:nvPr/>
        </p:nvSpPr>
        <p:spPr>
          <a:xfrm rot="-5400000">
            <a:off x="5049031" y="3695387"/>
            <a:ext cx="423392" cy="248920"/>
          </a:xfrm>
          <a:prstGeom prst="rect">
            <a:avLst/>
          </a:prstGeom>
          <a:solidFill>
            <a:schemeClr val="accent1"/>
          </a:solidFill>
          <a:ln cap="flat" cmpd="sng" w="12700">
            <a:solidFill>
              <a:schemeClr val="accen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3830" name="Google Shape;3830;p119"/>
          <p:cNvSpPr/>
          <p:nvPr/>
        </p:nvSpPr>
        <p:spPr>
          <a:xfrm>
            <a:off x="5136267" y="3278883"/>
            <a:ext cx="2090125" cy="248920"/>
          </a:xfrm>
          <a:prstGeom prst="rect">
            <a:avLst/>
          </a:prstGeom>
          <a:solidFill>
            <a:schemeClr val="accent1"/>
          </a:solidFill>
          <a:ln cap="flat" cmpd="sng" w="12700">
            <a:solidFill>
              <a:schemeClr val="accen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3831" name="Google Shape;3831;p119"/>
          <p:cNvSpPr/>
          <p:nvPr/>
        </p:nvSpPr>
        <p:spPr>
          <a:xfrm rot="-5400000">
            <a:off x="7246325" y="3379438"/>
            <a:ext cx="423392" cy="248920"/>
          </a:xfrm>
          <a:prstGeom prst="rect">
            <a:avLst/>
          </a:prstGeom>
          <a:solidFill>
            <a:schemeClr val="accent1"/>
          </a:solidFill>
          <a:ln cap="flat" cmpd="sng" w="12700">
            <a:solidFill>
              <a:schemeClr val="accen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3832" name="Google Shape;3832;p119"/>
          <p:cNvSpPr/>
          <p:nvPr/>
        </p:nvSpPr>
        <p:spPr>
          <a:xfrm>
            <a:off x="7333561" y="2962934"/>
            <a:ext cx="2090125" cy="248920"/>
          </a:xfrm>
          <a:prstGeom prst="rect">
            <a:avLst/>
          </a:prstGeom>
          <a:solidFill>
            <a:schemeClr val="accent1"/>
          </a:solidFill>
          <a:ln cap="flat" cmpd="sng" w="12700">
            <a:solidFill>
              <a:schemeClr val="accen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3833" name="Google Shape;3833;p119"/>
          <p:cNvSpPr/>
          <p:nvPr/>
        </p:nvSpPr>
        <p:spPr>
          <a:xfrm>
            <a:off x="9530856" y="2646985"/>
            <a:ext cx="2090125" cy="248920"/>
          </a:xfrm>
          <a:prstGeom prst="rect">
            <a:avLst/>
          </a:prstGeom>
          <a:solidFill>
            <a:schemeClr val="accent1"/>
          </a:solidFill>
          <a:ln cap="flat" cmpd="sng" w="12700">
            <a:solidFill>
              <a:schemeClr val="accen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3834" name="Google Shape;3834;p119"/>
          <p:cNvSpPr/>
          <p:nvPr/>
        </p:nvSpPr>
        <p:spPr>
          <a:xfrm rot="-5400000">
            <a:off x="9443620" y="3063489"/>
            <a:ext cx="423392" cy="248920"/>
          </a:xfrm>
          <a:prstGeom prst="rect">
            <a:avLst/>
          </a:prstGeom>
          <a:solidFill>
            <a:schemeClr val="accent1"/>
          </a:solidFill>
          <a:ln cap="flat" cmpd="sng" w="12700">
            <a:solidFill>
              <a:schemeClr val="accen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3835" name="Google Shape;3835;p119"/>
          <p:cNvSpPr txBox="1"/>
          <p:nvPr/>
        </p:nvSpPr>
        <p:spPr>
          <a:xfrm>
            <a:off x="3289165" y="3924100"/>
            <a:ext cx="1720004" cy="1477328"/>
          </a:xfrm>
          <a:prstGeom prst="rect">
            <a:avLst/>
          </a:prstGeom>
          <a:noFill/>
          <a:ln>
            <a:noFill/>
          </a:ln>
        </p:spPr>
        <p:txBody>
          <a:bodyPr anchorCtr="0" anchor="t" bIns="0" lIns="0" spcFirstLastPara="1" rIns="0" wrap="square" tIns="0">
            <a:spAutoFit/>
          </a:bodyPr>
          <a:lstStyle/>
          <a:p>
            <a:pPr indent="0" lvl="0" marL="0" marR="0" rtl="0" algn="l">
              <a:spcBef>
                <a:spcPts val="0"/>
              </a:spcBef>
              <a:spcAft>
                <a:spcPts val="0"/>
              </a:spcAft>
              <a:buNone/>
            </a:pPr>
            <a:r>
              <a:rPr lang="en-US" sz="1200">
                <a:solidFill>
                  <a:schemeClr val="dk1"/>
                </a:solidFill>
                <a:latin typeface="Arial"/>
                <a:ea typeface="Arial"/>
                <a:cs typeface="Arial"/>
                <a:sym typeface="Arial"/>
              </a:rPr>
              <a:t>Lorem ipsum dolor sit amet, consectetur adipiscing elit. Curabitur purus dui, euismod quis placerat eget, venenatis nec nibh. Mauris sit amet mollis enim. Donec cursus sagittis bibendum. </a:t>
            </a:r>
            <a:endParaRPr/>
          </a:p>
        </p:txBody>
      </p:sp>
      <p:sp>
        <p:nvSpPr>
          <p:cNvPr id="3836" name="Google Shape;3836;p119"/>
          <p:cNvSpPr txBox="1"/>
          <p:nvPr/>
        </p:nvSpPr>
        <p:spPr>
          <a:xfrm>
            <a:off x="5499372" y="3608150"/>
            <a:ext cx="1720004" cy="1477328"/>
          </a:xfrm>
          <a:prstGeom prst="rect">
            <a:avLst/>
          </a:prstGeom>
          <a:noFill/>
          <a:ln>
            <a:noFill/>
          </a:ln>
        </p:spPr>
        <p:txBody>
          <a:bodyPr anchorCtr="0" anchor="t" bIns="0" lIns="0" spcFirstLastPara="1" rIns="0" wrap="square" tIns="0">
            <a:spAutoFit/>
          </a:bodyPr>
          <a:lstStyle/>
          <a:p>
            <a:pPr indent="0" lvl="0" marL="0" marR="0" rtl="0" algn="l">
              <a:spcBef>
                <a:spcPts val="0"/>
              </a:spcBef>
              <a:spcAft>
                <a:spcPts val="0"/>
              </a:spcAft>
              <a:buNone/>
            </a:pPr>
            <a:r>
              <a:rPr lang="en-US" sz="1200">
                <a:solidFill>
                  <a:schemeClr val="dk1"/>
                </a:solidFill>
                <a:latin typeface="Arial"/>
                <a:ea typeface="Arial"/>
                <a:cs typeface="Arial"/>
                <a:sym typeface="Arial"/>
              </a:rPr>
              <a:t>Lorem ipsum dolor sit amet, consectetur adipiscing elit. Curabitur purus dui, euismod quis placerat eget, venenatis nec nibh. Mauris sit amet mollis enim. Donec cursus sagittis bibendum. </a:t>
            </a:r>
            <a:endParaRPr/>
          </a:p>
        </p:txBody>
      </p:sp>
      <p:sp>
        <p:nvSpPr>
          <p:cNvPr id="3837" name="Google Shape;3837;p119"/>
          <p:cNvSpPr txBox="1"/>
          <p:nvPr/>
        </p:nvSpPr>
        <p:spPr>
          <a:xfrm>
            <a:off x="7689649" y="3292201"/>
            <a:ext cx="1720004" cy="1477328"/>
          </a:xfrm>
          <a:prstGeom prst="rect">
            <a:avLst/>
          </a:prstGeom>
          <a:noFill/>
          <a:ln>
            <a:noFill/>
          </a:ln>
        </p:spPr>
        <p:txBody>
          <a:bodyPr anchorCtr="0" anchor="t" bIns="0" lIns="0" spcFirstLastPara="1" rIns="0" wrap="square" tIns="0">
            <a:spAutoFit/>
          </a:bodyPr>
          <a:lstStyle/>
          <a:p>
            <a:pPr indent="0" lvl="0" marL="0" marR="0" rtl="0" algn="l">
              <a:spcBef>
                <a:spcPts val="0"/>
              </a:spcBef>
              <a:spcAft>
                <a:spcPts val="0"/>
              </a:spcAft>
              <a:buNone/>
            </a:pPr>
            <a:r>
              <a:rPr lang="en-US" sz="1200">
                <a:solidFill>
                  <a:schemeClr val="dk1"/>
                </a:solidFill>
                <a:latin typeface="Arial"/>
                <a:ea typeface="Arial"/>
                <a:cs typeface="Arial"/>
                <a:sym typeface="Arial"/>
              </a:rPr>
              <a:t>Lorem ipsum dolor sit amet, consectetur adipiscing elit. Curabitur purus dui, euismod quis placerat eget, venenatis nec nibh. Mauris sit amet mollis enim. Donec cursus sagittis bibendum. </a:t>
            </a:r>
            <a:endParaRPr/>
          </a:p>
        </p:txBody>
      </p:sp>
      <p:sp>
        <p:nvSpPr>
          <p:cNvPr id="3838" name="Google Shape;3838;p119"/>
          <p:cNvSpPr txBox="1"/>
          <p:nvPr/>
        </p:nvSpPr>
        <p:spPr>
          <a:xfrm>
            <a:off x="9900977" y="2976253"/>
            <a:ext cx="1720004" cy="1477328"/>
          </a:xfrm>
          <a:prstGeom prst="rect">
            <a:avLst/>
          </a:prstGeom>
          <a:noFill/>
          <a:ln>
            <a:noFill/>
          </a:ln>
        </p:spPr>
        <p:txBody>
          <a:bodyPr anchorCtr="0" anchor="t" bIns="0" lIns="0" spcFirstLastPara="1" rIns="0" wrap="square" tIns="0">
            <a:spAutoFit/>
          </a:bodyPr>
          <a:lstStyle/>
          <a:p>
            <a:pPr indent="0" lvl="0" marL="0" marR="0" rtl="0" algn="l">
              <a:spcBef>
                <a:spcPts val="0"/>
              </a:spcBef>
              <a:spcAft>
                <a:spcPts val="0"/>
              </a:spcAft>
              <a:buNone/>
            </a:pPr>
            <a:r>
              <a:rPr lang="en-US" sz="1200">
                <a:solidFill>
                  <a:schemeClr val="dk1"/>
                </a:solidFill>
                <a:latin typeface="Arial"/>
                <a:ea typeface="Arial"/>
                <a:cs typeface="Arial"/>
                <a:sym typeface="Arial"/>
              </a:rPr>
              <a:t>Lorem ipsum dolor sit amet, consectetur adipiscing elit. Curabitur purus dui, euismod quis placerat eget, venenatis nec nibh. Mauris sit amet mollis enim. Donec cursus sagittis bibendum. </a:t>
            </a:r>
            <a:endParaRPr/>
          </a:p>
        </p:txBody>
      </p:sp>
      <p:sp>
        <p:nvSpPr>
          <p:cNvPr id="3839" name="Google Shape;3839;p119"/>
          <p:cNvSpPr/>
          <p:nvPr/>
        </p:nvSpPr>
        <p:spPr>
          <a:xfrm flipH="1">
            <a:off x="4761634" y="3332306"/>
            <a:ext cx="267465" cy="195497"/>
          </a:xfrm>
          <a:prstGeom prst="rtTriangle">
            <a:avLst/>
          </a:prstGeom>
          <a:solidFill>
            <a:schemeClr val="dk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3840" name="Google Shape;3840;p119"/>
          <p:cNvSpPr/>
          <p:nvPr/>
        </p:nvSpPr>
        <p:spPr>
          <a:xfrm flipH="1">
            <a:off x="6958927" y="3016357"/>
            <a:ext cx="267465" cy="195497"/>
          </a:xfrm>
          <a:prstGeom prst="rtTriangle">
            <a:avLst/>
          </a:prstGeom>
          <a:solidFill>
            <a:schemeClr val="dk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3841" name="Google Shape;3841;p119"/>
          <p:cNvSpPr/>
          <p:nvPr/>
        </p:nvSpPr>
        <p:spPr>
          <a:xfrm flipH="1">
            <a:off x="9156221" y="2700408"/>
            <a:ext cx="267465" cy="195497"/>
          </a:xfrm>
          <a:prstGeom prst="rtTriangle">
            <a:avLst/>
          </a:prstGeom>
          <a:solidFill>
            <a:schemeClr val="dk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3842" name="Google Shape;3842;p119"/>
          <p:cNvSpPr txBox="1"/>
          <p:nvPr/>
        </p:nvSpPr>
        <p:spPr>
          <a:xfrm>
            <a:off x="2931039" y="2962934"/>
            <a:ext cx="1830595" cy="564869"/>
          </a:xfrm>
          <a:prstGeom prst="rect">
            <a:avLst/>
          </a:prstGeom>
          <a:noFill/>
          <a:ln>
            <a:noFill/>
          </a:ln>
        </p:spPr>
        <p:txBody>
          <a:bodyPr anchorCtr="0" anchor="b" bIns="0" lIns="0" spcFirstLastPara="1" rIns="0" wrap="square" tIns="0">
            <a:normAutofit/>
          </a:bodyPr>
          <a:lstStyle/>
          <a:p>
            <a:pPr indent="0" lvl="0" marL="0" marR="0" rtl="0" algn="l">
              <a:spcBef>
                <a:spcPts val="0"/>
              </a:spcBef>
              <a:spcAft>
                <a:spcPts val="0"/>
              </a:spcAft>
              <a:buNone/>
            </a:pPr>
            <a:r>
              <a:rPr lang="en-US" sz="1600">
                <a:solidFill>
                  <a:schemeClr val="accent1"/>
                </a:solidFill>
                <a:latin typeface="Arial"/>
                <a:ea typeface="Arial"/>
                <a:cs typeface="Arial"/>
                <a:sym typeface="Arial"/>
              </a:rPr>
              <a:t>Lorem ipsum</a:t>
            </a:r>
            <a:endParaRPr/>
          </a:p>
        </p:txBody>
      </p:sp>
      <p:sp>
        <p:nvSpPr>
          <p:cNvPr id="3843" name="Google Shape;3843;p119"/>
          <p:cNvSpPr txBox="1"/>
          <p:nvPr/>
        </p:nvSpPr>
        <p:spPr>
          <a:xfrm>
            <a:off x="5136267" y="2646985"/>
            <a:ext cx="1830595" cy="564869"/>
          </a:xfrm>
          <a:prstGeom prst="rect">
            <a:avLst/>
          </a:prstGeom>
          <a:noFill/>
          <a:ln>
            <a:noFill/>
          </a:ln>
        </p:spPr>
        <p:txBody>
          <a:bodyPr anchorCtr="0" anchor="b" bIns="0" lIns="0" spcFirstLastPara="1" rIns="0" wrap="square" tIns="0">
            <a:normAutofit/>
          </a:bodyPr>
          <a:lstStyle/>
          <a:p>
            <a:pPr indent="0" lvl="0" marL="0" marR="0" rtl="0" algn="l">
              <a:spcBef>
                <a:spcPts val="0"/>
              </a:spcBef>
              <a:spcAft>
                <a:spcPts val="0"/>
              </a:spcAft>
              <a:buNone/>
            </a:pPr>
            <a:r>
              <a:rPr lang="en-US" sz="1600">
                <a:solidFill>
                  <a:schemeClr val="accent1"/>
                </a:solidFill>
                <a:latin typeface="Arial"/>
                <a:ea typeface="Arial"/>
                <a:cs typeface="Arial"/>
                <a:sym typeface="Arial"/>
              </a:rPr>
              <a:t>Lorem ipsum</a:t>
            </a:r>
            <a:endParaRPr/>
          </a:p>
        </p:txBody>
      </p:sp>
      <p:sp>
        <p:nvSpPr>
          <p:cNvPr id="3844" name="Google Shape;3844;p119"/>
          <p:cNvSpPr txBox="1"/>
          <p:nvPr/>
        </p:nvSpPr>
        <p:spPr>
          <a:xfrm>
            <a:off x="7325626" y="2331036"/>
            <a:ext cx="1830595" cy="564869"/>
          </a:xfrm>
          <a:prstGeom prst="rect">
            <a:avLst/>
          </a:prstGeom>
          <a:noFill/>
          <a:ln>
            <a:noFill/>
          </a:ln>
        </p:spPr>
        <p:txBody>
          <a:bodyPr anchorCtr="0" anchor="b" bIns="0" lIns="0" spcFirstLastPara="1" rIns="0" wrap="square" tIns="0">
            <a:normAutofit/>
          </a:bodyPr>
          <a:lstStyle/>
          <a:p>
            <a:pPr indent="0" lvl="0" marL="0" marR="0" rtl="0" algn="l">
              <a:spcBef>
                <a:spcPts val="0"/>
              </a:spcBef>
              <a:spcAft>
                <a:spcPts val="0"/>
              </a:spcAft>
              <a:buNone/>
            </a:pPr>
            <a:r>
              <a:rPr lang="en-US" sz="1600">
                <a:solidFill>
                  <a:schemeClr val="accent1"/>
                </a:solidFill>
                <a:latin typeface="Arial"/>
                <a:ea typeface="Arial"/>
                <a:cs typeface="Arial"/>
                <a:sym typeface="Arial"/>
              </a:rPr>
              <a:t>Lorem ipsum</a:t>
            </a:r>
            <a:endParaRPr/>
          </a:p>
        </p:txBody>
      </p:sp>
      <p:sp>
        <p:nvSpPr>
          <p:cNvPr id="3845" name="Google Shape;3845;p119"/>
          <p:cNvSpPr txBox="1"/>
          <p:nvPr/>
        </p:nvSpPr>
        <p:spPr>
          <a:xfrm>
            <a:off x="9546046" y="2001768"/>
            <a:ext cx="1830595" cy="564869"/>
          </a:xfrm>
          <a:prstGeom prst="rect">
            <a:avLst/>
          </a:prstGeom>
          <a:noFill/>
          <a:ln>
            <a:noFill/>
          </a:ln>
        </p:spPr>
        <p:txBody>
          <a:bodyPr anchorCtr="0" anchor="b" bIns="0" lIns="0" spcFirstLastPara="1" rIns="0" wrap="square" tIns="0">
            <a:normAutofit/>
          </a:bodyPr>
          <a:lstStyle/>
          <a:p>
            <a:pPr indent="0" lvl="0" marL="0" marR="0" rtl="0" algn="l">
              <a:spcBef>
                <a:spcPts val="0"/>
              </a:spcBef>
              <a:spcAft>
                <a:spcPts val="0"/>
              </a:spcAft>
              <a:buNone/>
            </a:pPr>
            <a:r>
              <a:rPr lang="en-US" sz="1600">
                <a:solidFill>
                  <a:schemeClr val="accent1"/>
                </a:solidFill>
                <a:latin typeface="Arial"/>
                <a:ea typeface="Arial"/>
                <a:cs typeface="Arial"/>
                <a:sym typeface="Arial"/>
              </a:rPr>
              <a:t>Lorem ipsum</a:t>
            </a:r>
            <a:endParaRPr/>
          </a:p>
        </p:txBody>
      </p:sp>
    </p:spTree>
  </p:cSld>
  <p:clrMapOvr>
    <a:masterClrMapping/>
  </p:clrMapOvr>
</p:sld>
</file>

<file path=ppt/slides/slide1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72" name="Shape 472"/>
        <p:cNvGrpSpPr/>
        <p:nvPr/>
      </p:nvGrpSpPr>
      <p:grpSpPr>
        <a:xfrm>
          <a:off x="0" y="0"/>
          <a:ext cx="0" cy="0"/>
          <a:chOff x="0" y="0"/>
          <a:chExt cx="0" cy="0"/>
        </a:xfrm>
      </p:grpSpPr>
      <p:sp>
        <p:nvSpPr>
          <p:cNvPr id="473" name="Google Shape;473;p12"/>
          <p:cNvSpPr txBox="1"/>
          <p:nvPr>
            <p:ph type="title"/>
          </p:nvPr>
        </p:nvSpPr>
        <p:spPr>
          <a:xfrm>
            <a:off x="571018" y="2392363"/>
            <a:ext cx="3117062" cy="2073274"/>
          </a:xfrm>
          <a:prstGeom prst="rect">
            <a:avLst/>
          </a:prstGeom>
          <a:noFill/>
          <a:ln>
            <a:noFill/>
          </a:ln>
        </p:spPr>
        <p:txBody>
          <a:bodyPr anchorCtr="0" anchor="ctr" bIns="0" lIns="0" spcFirstLastPara="1" rIns="0" wrap="square" tIns="0">
            <a:normAutofit/>
          </a:bodyPr>
          <a:lstStyle/>
          <a:p>
            <a:pPr indent="0" lvl="0" marL="0" rtl="0" algn="l">
              <a:lnSpc>
                <a:spcPct val="90000"/>
              </a:lnSpc>
              <a:spcBef>
                <a:spcPts val="0"/>
              </a:spcBef>
              <a:spcAft>
                <a:spcPts val="0"/>
              </a:spcAft>
              <a:buClr>
                <a:schemeClr val="lt1"/>
              </a:buClr>
              <a:buSzPts val="3600"/>
              <a:buFont typeface="Arial"/>
              <a:buNone/>
            </a:pPr>
            <a:r>
              <a:rPr lang="en-US"/>
              <a:t>Basic 1/3 Slide with Gray Background</a:t>
            </a:r>
            <a:endParaRPr/>
          </a:p>
        </p:txBody>
      </p:sp>
      <p:sp>
        <p:nvSpPr>
          <p:cNvPr id="474" name="Google Shape;474;p12"/>
          <p:cNvSpPr txBox="1"/>
          <p:nvPr>
            <p:ph idx="12" type="sldNum"/>
          </p:nvPr>
        </p:nvSpPr>
        <p:spPr>
          <a:xfrm>
            <a:off x="10690860" y="6349068"/>
            <a:ext cx="963882" cy="251764"/>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sp>
        <p:nvSpPr>
          <p:cNvPr id="475" name="Google Shape;475;p12"/>
          <p:cNvSpPr txBox="1"/>
          <p:nvPr>
            <p:ph idx="4294967295" type="body"/>
          </p:nvPr>
        </p:nvSpPr>
        <p:spPr>
          <a:xfrm>
            <a:off x="4512392" y="562768"/>
            <a:ext cx="6991350" cy="5732463"/>
          </a:xfrm>
          <a:prstGeom prst="rect">
            <a:avLst/>
          </a:prstGeom>
          <a:noFill/>
          <a:ln>
            <a:noFill/>
          </a:ln>
        </p:spPr>
        <p:txBody>
          <a:bodyPr anchorCtr="0" anchor="t" bIns="45700" lIns="91425" spcFirstLastPara="1" rIns="91425" wrap="square" tIns="45700">
            <a:noAutofit/>
          </a:bodyPr>
          <a:lstStyle/>
          <a:p>
            <a:pPr indent="-182563" lvl="0" marL="274638" rtl="0" algn="l">
              <a:lnSpc>
                <a:spcPct val="90000"/>
              </a:lnSpc>
              <a:spcBef>
                <a:spcPts val="0"/>
              </a:spcBef>
              <a:spcAft>
                <a:spcPts val="0"/>
              </a:spcAft>
              <a:buClr>
                <a:schemeClr val="accent1"/>
              </a:buClr>
              <a:buSzPts val="1600"/>
              <a:buChar char="•"/>
            </a:pPr>
            <a:r>
              <a:rPr lang="en-US" sz="1600"/>
              <a:t>Lorem ipsum dolor sit amet, consectetur adipiscing elit. Curabitur purus dui, euismod quis placerat eget, venenatis nec nibh. Mauris sit </a:t>
            </a:r>
            <a:endParaRPr/>
          </a:p>
          <a:p>
            <a:pPr indent="-182563" lvl="0" marL="274638" rtl="0" algn="l">
              <a:lnSpc>
                <a:spcPct val="90000"/>
              </a:lnSpc>
              <a:spcBef>
                <a:spcPts val="1000"/>
              </a:spcBef>
              <a:spcAft>
                <a:spcPts val="0"/>
              </a:spcAft>
              <a:buClr>
                <a:schemeClr val="accent1"/>
              </a:buClr>
              <a:buSzPts val="1600"/>
              <a:buChar char="•"/>
            </a:pPr>
            <a:r>
              <a:rPr lang="en-US" sz="1600"/>
              <a:t>Aenean a elit justo. Vivamus laoreet, lorem id iaculis mattis, neque diam blandit nulla, et rhoncus diam augue placerat elit. Nullam vitae tincidunt libero. Sed id arcu metus.</a:t>
            </a:r>
            <a:endParaRPr/>
          </a:p>
          <a:p>
            <a:pPr indent="-182563" lvl="0" marL="274638" rtl="0" algn="l">
              <a:lnSpc>
                <a:spcPct val="90000"/>
              </a:lnSpc>
              <a:spcBef>
                <a:spcPts val="1000"/>
              </a:spcBef>
              <a:spcAft>
                <a:spcPts val="0"/>
              </a:spcAft>
              <a:buClr>
                <a:schemeClr val="accent1"/>
              </a:buClr>
              <a:buSzPts val="1600"/>
              <a:buChar char="•"/>
            </a:pPr>
            <a:r>
              <a:rPr lang="en-US" sz="1600"/>
              <a:t>Aenean a elit justo. Vivamus laoreet, lorem id iaculis mattis, neque diam blandit nulla, et rhoncus diam augue placerat elit. Nullam vitae tincidunt libero. Sed id arcu metus.</a:t>
            </a:r>
            <a:endParaRPr/>
          </a:p>
          <a:p>
            <a:pPr indent="-182563" lvl="0" marL="274638" rtl="0" algn="l">
              <a:lnSpc>
                <a:spcPct val="90000"/>
              </a:lnSpc>
              <a:spcBef>
                <a:spcPts val="1000"/>
              </a:spcBef>
              <a:spcAft>
                <a:spcPts val="0"/>
              </a:spcAft>
              <a:buClr>
                <a:schemeClr val="accent1"/>
              </a:buClr>
              <a:buSzPts val="1600"/>
              <a:buChar char="•"/>
            </a:pPr>
            <a:r>
              <a:rPr lang="en-US" sz="1600"/>
              <a:t>Lorem ipsum dolor sit amet, consectetur adipiscing elit. Curabitur purus dui, euismod quis placerat eget, venenatis nec nibh. Mauris sit </a:t>
            </a:r>
            <a:endParaRPr/>
          </a:p>
          <a:p>
            <a:pPr indent="-182563" lvl="0" marL="274638" rtl="0" algn="l">
              <a:lnSpc>
                <a:spcPct val="90000"/>
              </a:lnSpc>
              <a:spcBef>
                <a:spcPts val="1000"/>
              </a:spcBef>
              <a:spcAft>
                <a:spcPts val="0"/>
              </a:spcAft>
              <a:buClr>
                <a:schemeClr val="accent1"/>
              </a:buClr>
              <a:buSzPts val="1600"/>
              <a:buChar char="•"/>
            </a:pPr>
            <a:r>
              <a:rPr lang="en-US" sz="1600"/>
              <a:t>Aenean a elit justo. Vivamus laoreet, lorem id iaculis mattis, neque diam blandit nulla, et rhoncus diam augue placerat elit. Nullam vitae tincidunt libero. Sed id arcu metus.</a:t>
            </a:r>
            <a:endParaRPr/>
          </a:p>
          <a:p>
            <a:pPr indent="-182563" lvl="0" marL="274638" rtl="0" algn="l">
              <a:lnSpc>
                <a:spcPct val="90000"/>
              </a:lnSpc>
              <a:spcBef>
                <a:spcPts val="1000"/>
              </a:spcBef>
              <a:spcAft>
                <a:spcPts val="0"/>
              </a:spcAft>
              <a:buClr>
                <a:schemeClr val="accent1"/>
              </a:buClr>
              <a:buSzPts val="1600"/>
              <a:buChar char="•"/>
            </a:pPr>
            <a:r>
              <a:rPr lang="en-US" sz="1600"/>
              <a:t>Aenean a elit justo. Vivamus laoreet, lorem id iaculis mattis, neque diam blandit nulla, et rhoncus diam augue placerat elit. Nullam vitae tincidunt libero. Sed id arcu metus.</a:t>
            </a:r>
            <a:endParaRPr/>
          </a:p>
          <a:p>
            <a:pPr indent="-182563" lvl="0" marL="274638" rtl="0" algn="l">
              <a:lnSpc>
                <a:spcPct val="90000"/>
              </a:lnSpc>
              <a:spcBef>
                <a:spcPts val="1000"/>
              </a:spcBef>
              <a:spcAft>
                <a:spcPts val="0"/>
              </a:spcAft>
              <a:buClr>
                <a:schemeClr val="accent1"/>
              </a:buClr>
              <a:buSzPts val="1600"/>
              <a:buChar char="•"/>
            </a:pPr>
            <a:r>
              <a:rPr lang="en-US" sz="1600"/>
              <a:t>Lorem ipsum dolor sit amet, consectetur adipiscing elit. Curabitur purus dui, euismod quis placerat eget, venenatis nec nibh. Mauris sit </a:t>
            </a:r>
            <a:endParaRPr/>
          </a:p>
          <a:p>
            <a:pPr indent="-182563" lvl="0" marL="274638" rtl="0" algn="l">
              <a:lnSpc>
                <a:spcPct val="90000"/>
              </a:lnSpc>
              <a:spcBef>
                <a:spcPts val="1000"/>
              </a:spcBef>
              <a:spcAft>
                <a:spcPts val="0"/>
              </a:spcAft>
              <a:buClr>
                <a:schemeClr val="accent1"/>
              </a:buClr>
              <a:buSzPts val="1600"/>
              <a:buChar char="•"/>
            </a:pPr>
            <a:r>
              <a:rPr lang="en-US" sz="1600"/>
              <a:t>Aenean a elit justo. Vivamus laoreet, lorem id iaculis mattis, neque diam blandit nulla, et rhoncus diam augue placerat elit. Nullam vitae tincidunt libero. Sed id arcu metus.</a:t>
            </a:r>
            <a:endParaRPr/>
          </a:p>
        </p:txBody>
      </p:sp>
      <p:sp>
        <p:nvSpPr>
          <p:cNvPr id="476" name="Google Shape;476;p12"/>
          <p:cNvSpPr/>
          <p:nvPr/>
        </p:nvSpPr>
        <p:spPr>
          <a:xfrm rot="10800000">
            <a:off x="11277599" y="-3"/>
            <a:ext cx="900429" cy="943899"/>
          </a:xfrm>
          <a:prstGeom prst="rtTriangle">
            <a:avLst/>
          </a:prstGeom>
          <a:solidFill>
            <a:schemeClr val="accent1"/>
          </a:solidFill>
          <a:ln cap="flat" cmpd="sng" w="12700">
            <a:solidFill>
              <a:schemeClr val="accen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477" name="Google Shape;477;p12"/>
          <p:cNvSpPr txBox="1"/>
          <p:nvPr/>
        </p:nvSpPr>
        <p:spPr>
          <a:xfrm>
            <a:off x="9965646" y="164169"/>
            <a:ext cx="1450428" cy="307777"/>
          </a:xfrm>
          <a:prstGeom prst="rect">
            <a:avLst/>
          </a:prstGeom>
          <a:noFill/>
          <a:ln>
            <a:noFill/>
          </a:ln>
        </p:spPr>
        <p:txBody>
          <a:bodyPr anchorCtr="0" anchor="t" bIns="45700" lIns="91425" spcFirstLastPara="1" rIns="91425" wrap="square" tIns="45700">
            <a:normAutofit/>
          </a:bodyPr>
          <a:lstStyle/>
          <a:p>
            <a:pPr indent="0" lvl="0" marL="0" marR="0" rtl="0" algn="r">
              <a:spcBef>
                <a:spcPts val="0"/>
              </a:spcBef>
              <a:spcAft>
                <a:spcPts val="0"/>
              </a:spcAft>
              <a:buNone/>
            </a:pPr>
            <a:r>
              <a:rPr lang="en-US" sz="1100">
                <a:solidFill>
                  <a:schemeClr val="dk1"/>
                </a:solidFill>
                <a:latin typeface="Arial"/>
                <a:ea typeface="Arial"/>
                <a:cs typeface="Arial"/>
                <a:sym typeface="Arial"/>
              </a:rPr>
              <a:t>Tracker</a:t>
            </a:r>
            <a:endParaRPr/>
          </a:p>
        </p:txBody>
      </p:sp>
      <p:pic>
        <p:nvPicPr>
          <p:cNvPr descr="Single gear with solid fill" id="478" name="Google Shape;478;p12"/>
          <p:cNvPicPr preferRelativeResize="0"/>
          <p:nvPr/>
        </p:nvPicPr>
        <p:blipFill rotWithShape="1">
          <a:blip r:embed="rId3">
            <a:alphaModFix/>
          </a:blip>
          <a:srcRect b="0" l="0" r="0" t="0"/>
          <a:stretch/>
        </p:blipFill>
        <p:spPr>
          <a:xfrm>
            <a:off x="11677595" y="63270"/>
            <a:ext cx="443819" cy="443819"/>
          </a:xfrm>
          <a:prstGeom prst="rect">
            <a:avLst/>
          </a:prstGeom>
          <a:noFill/>
          <a:ln>
            <a:noFill/>
          </a:ln>
        </p:spPr>
      </p:pic>
    </p:spTree>
  </p:cSld>
  <p:clrMapOvr>
    <a:masterClrMapping/>
  </p:clrMapOvr>
</p:sld>
</file>

<file path=ppt/slides/slide12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849" name="Shape 3849"/>
        <p:cNvGrpSpPr/>
        <p:nvPr/>
      </p:nvGrpSpPr>
      <p:grpSpPr>
        <a:xfrm>
          <a:off x="0" y="0"/>
          <a:ext cx="0" cy="0"/>
          <a:chOff x="0" y="0"/>
          <a:chExt cx="0" cy="0"/>
        </a:xfrm>
      </p:grpSpPr>
      <p:sp>
        <p:nvSpPr>
          <p:cNvPr id="3850" name="Google Shape;3850;p120"/>
          <p:cNvSpPr txBox="1"/>
          <p:nvPr>
            <p:ph type="title"/>
          </p:nvPr>
        </p:nvSpPr>
        <p:spPr>
          <a:xfrm>
            <a:off x="571018" y="365126"/>
            <a:ext cx="11049964" cy="578772"/>
          </a:xfrm>
          <a:prstGeom prst="rect">
            <a:avLst/>
          </a:prstGeom>
          <a:noFill/>
          <a:ln>
            <a:noFill/>
          </a:ln>
        </p:spPr>
        <p:txBody>
          <a:bodyPr anchorCtr="0" anchor="b" bIns="0" lIns="0" spcFirstLastPara="1" rIns="0" wrap="square" tIns="0">
            <a:normAutofit/>
          </a:bodyPr>
          <a:lstStyle/>
          <a:p>
            <a:pPr indent="0" lvl="0" marL="0" rtl="0" algn="l">
              <a:lnSpc>
                <a:spcPct val="90000"/>
              </a:lnSpc>
              <a:spcBef>
                <a:spcPts val="0"/>
              </a:spcBef>
              <a:spcAft>
                <a:spcPts val="0"/>
              </a:spcAft>
              <a:buClr>
                <a:schemeClr val="accent1"/>
              </a:buClr>
              <a:buSzPts val="2800"/>
              <a:buFont typeface="Arial"/>
              <a:buNone/>
            </a:pPr>
            <a:r>
              <a:rPr lang="en-US"/>
              <a:t>Six Steps Ladder</a:t>
            </a:r>
            <a:endParaRPr/>
          </a:p>
        </p:txBody>
      </p:sp>
      <p:sp>
        <p:nvSpPr>
          <p:cNvPr id="3851" name="Google Shape;3851;p120"/>
          <p:cNvSpPr txBox="1"/>
          <p:nvPr>
            <p:ph idx="12" type="sldNum"/>
          </p:nvPr>
        </p:nvSpPr>
        <p:spPr>
          <a:xfrm>
            <a:off x="10690860" y="6349068"/>
            <a:ext cx="963882" cy="251764"/>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sp>
        <p:nvSpPr>
          <p:cNvPr id="3852" name="Google Shape;3852;p120"/>
          <p:cNvSpPr txBox="1"/>
          <p:nvPr/>
        </p:nvSpPr>
        <p:spPr>
          <a:xfrm>
            <a:off x="1079761" y="4240048"/>
            <a:ext cx="1368794" cy="1384995"/>
          </a:xfrm>
          <a:prstGeom prst="rect">
            <a:avLst/>
          </a:prstGeom>
          <a:noFill/>
          <a:ln>
            <a:noFill/>
          </a:ln>
        </p:spPr>
        <p:txBody>
          <a:bodyPr anchorCtr="0" anchor="t" bIns="0" lIns="0" spcFirstLastPara="1" rIns="0" wrap="square" tIns="0">
            <a:spAutoFit/>
          </a:bodyPr>
          <a:lstStyle/>
          <a:p>
            <a:pPr indent="0" lvl="0" marL="0" marR="0" rtl="0" algn="l">
              <a:spcBef>
                <a:spcPts val="0"/>
              </a:spcBef>
              <a:spcAft>
                <a:spcPts val="0"/>
              </a:spcAft>
              <a:buNone/>
            </a:pPr>
            <a:r>
              <a:rPr lang="en-US" sz="1000">
                <a:solidFill>
                  <a:schemeClr val="dk1"/>
                </a:solidFill>
                <a:latin typeface="Arial"/>
                <a:ea typeface="Arial"/>
                <a:cs typeface="Arial"/>
                <a:sym typeface="Arial"/>
              </a:rPr>
              <a:t>Lorem ipsum dolor sit amet, consectetur adipiscing elit. Curabitur purus dui, euismod quis placerat eget, venenatis nec nibh. Mauris sit amet mollis enim. Donec cursus sagittis bibendum. </a:t>
            </a:r>
            <a:endParaRPr/>
          </a:p>
        </p:txBody>
      </p:sp>
      <p:sp>
        <p:nvSpPr>
          <p:cNvPr id="3853" name="Google Shape;3853;p120"/>
          <p:cNvSpPr txBox="1"/>
          <p:nvPr/>
        </p:nvSpPr>
        <p:spPr>
          <a:xfrm>
            <a:off x="733745" y="3278883"/>
            <a:ext cx="1542095" cy="564869"/>
          </a:xfrm>
          <a:prstGeom prst="rect">
            <a:avLst/>
          </a:prstGeom>
          <a:noFill/>
          <a:ln>
            <a:noFill/>
          </a:ln>
        </p:spPr>
        <p:txBody>
          <a:bodyPr anchorCtr="0" anchor="b" bIns="0" lIns="0" spcFirstLastPara="1" rIns="0" wrap="square" tIns="0">
            <a:normAutofit/>
          </a:bodyPr>
          <a:lstStyle/>
          <a:p>
            <a:pPr indent="0" lvl="0" marL="0" marR="0" rtl="0" algn="l">
              <a:spcBef>
                <a:spcPts val="0"/>
              </a:spcBef>
              <a:spcAft>
                <a:spcPts val="0"/>
              </a:spcAft>
              <a:buNone/>
            </a:pPr>
            <a:r>
              <a:rPr lang="en-US" sz="1400">
                <a:solidFill>
                  <a:schemeClr val="accent1"/>
                </a:solidFill>
                <a:latin typeface="Arial"/>
                <a:ea typeface="Arial"/>
                <a:cs typeface="Arial"/>
                <a:sym typeface="Arial"/>
              </a:rPr>
              <a:t>Lorem ipsum</a:t>
            </a:r>
            <a:endParaRPr/>
          </a:p>
        </p:txBody>
      </p:sp>
      <p:sp>
        <p:nvSpPr>
          <p:cNvPr id="3854" name="Google Shape;3854;p120"/>
          <p:cNvSpPr/>
          <p:nvPr/>
        </p:nvSpPr>
        <p:spPr>
          <a:xfrm flipH="1">
            <a:off x="2275841" y="3687517"/>
            <a:ext cx="204755" cy="163495"/>
          </a:xfrm>
          <a:prstGeom prst="rtTriangle">
            <a:avLst/>
          </a:prstGeom>
          <a:solidFill>
            <a:schemeClr val="dk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3855" name="Google Shape;3855;p120"/>
          <p:cNvSpPr/>
          <p:nvPr/>
        </p:nvSpPr>
        <p:spPr>
          <a:xfrm>
            <a:off x="571019" y="1371256"/>
            <a:ext cx="11049962" cy="369332"/>
          </a:xfrm>
          <a:prstGeom prst="rect">
            <a:avLst/>
          </a:prstGeom>
          <a:noFill/>
          <a:ln>
            <a:noFill/>
          </a:ln>
        </p:spPr>
        <p:txBody>
          <a:bodyPr anchorCtr="0" anchor="b" bIns="0" lIns="0" spcFirstLastPara="1" rIns="0" wrap="square" tIns="0">
            <a:noAutofit/>
          </a:bodyPr>
          <a:lstStyle/>
          <a:p>
            <a:pPr indent="0" lvl="0" marL="0" marR="0" rtl="0" algn="l">
              <a:spcBef>
                <a:spcPts val="0"/>
              </a:spcBef>
              <a:spcAft>
                <a:spcPts val="0"/>
              </a:spcAft>
              <a:buNone/>
            </a:pPr>
            <a:r>
              <a:rPr lang="en-US" sz="2000">
                <a:solidFill>
                  <a:schemeClr val="accent1"/>
                </a:solidFill>
                <a:latin typeface="Arial"/>
                <a:ea typeface="Arial"/>
                <a:cs typeface="Arial"/>
                <a:sym typeface="Arial"/>
              </a:rPr>
              <a:t>Lorem ipsum dolor sit amet</a:t>
            </a:r>
            <a:endParaRPr sz="2000">
              <a:solidFill>
                <a:schemeClr val="accent1"/>
              </a:solidFill>
              <a:latin typeface="Arial"/>
              <a:ea typeface="Arial"/>
              <a:cs typeface="Arial"/>
              <a:sym typeface="Arial"/>
            </a:endParaRPr>
          </a:p>
        </p:txBody>
      </p:sp>
      <p:cxnSp>
        <p:nvCxnSpPr>
          <p:cNvPr id="3856" name="Google Shape;3856;p120"/>
          <p:cNvCxnSpPr/>
          <p:nvPr/>
        </p:nvCxnSpPr>
        <p:spPr>
          <a:xfrm>
            <a:off x="571017" y="1833188"/>
            <a:ext cx="11049965" cy="0"/>
          </a:xfrm>
          <a:prstGeom prst="straightConnector1">
            <a:avLst/>
          </a:prstGeom>
          <a:noFill/>
          <a:ln cap="rnd" cmpd="sng" w="15875">
            <a:solidFill>
              <a:srgbClr val="9B9B9B"/>
            </a:solidFill>
            <a:prstDash val="dot"/>
            <a:round/>
            <a:headEnd len="sm" w="sm" type="none"/>
            <a:tailEnd len="med" w="med" type="oval"/>
          </a:ln>
        </p:spPr>
      </p:cxnSp>
      <p:sp>
        <p:nvSpPr>
          <p:cNvPr id="3857" name="Google Shape;3857;p120"/>
          <p:cNvSpPr/>
          <p:nvPr/>
        </p:nvSpPr>
        <p:spPr>
          <a:xfrm rot="-5400000">
            <a:off x="654444" y="4327284"/>
            <a:ext cx="423392" cy="248920"/>
          </a:xfrm>
          <a:prstGeom prst="rect">
            <a:avLst/>
          </a:prstGeom>
          <a:solidFill>
            <a:schemeClr val="accent1"/>
          </a:solidFill>
          <a:ln cap="flat" cmpd="sng" w="12700">
            <a:solidFill>
              <a:schemeClr val="accen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3858" name="Google Shape;3858;p120"/>
          <p:cNvSpPr/>
          <p:nvPr/>
        </p:nvSpPr>
        <p:spPr>
          <a:xfrm>
            <a:off x="741680" y="3910780"/>
            <a:ext cx="1738916" cy="248920"/>
          </a:xfrm>
          <a:prstGeom prst="rect">
            <a:avLst/>
          </a:prstGeom>
          <a:solidFill>
            <a:schemeClr val="accent1"/>
          </a:solidFill>
          <a:ln cap="flat" cmpd="sng" w="12700">
            <a:solidFill>
              <a:schemeClr val="accen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3859" name="Google Shape;3859;p120"/>
          <p:cNvSpPr/>
          <p:nvPr/>
        </p:nvSpPr>
        <p:spPr>
          <a:xfrm rot="-5400000">
            <a:off x="2482521" y="4074525"/>
            <a:ext cx="423392" cy="248920"/>
          </a:xfrm>
          <a:prstGeom prst="rect">
            <a:avLst/>
          </a:prstGeom>
          <a:solidFill>
            <a:schemeClr val="accent1"/>
          </a:solidFill>
          <a:ln cap="flat" cmpd="sng" w="12700">
            <a:solidFill>
              <a:schemeClr val="accen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3860" name="Google Shape;3860;p120"/>
          <p:cNvSpPr/>
          <p:nvPr/>
        </p:nvSpPr>
        <p:spPr>
          <a:xfrm>
            <a:off x="2569757" y="3658021"/>
            <a:ext cx="1738916" cy="248920"/>
          </a:xfrm>
          <a:prstGeom prst="rect">
            <a:avLst/>
          </a:prstGeom>
          <a:solidFill>
            <a:schemeClr val="accent1"/>
          </a:solidFill>
          <a:ln cap="flat" cmpd="sng" w="12700">
            <a:solidFill>
              <a:schemeClr val="accen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3861" name="Google Shape;3861;p120"/>
          <p:cNvSpPr/>
          <p:nvPr/>
        </p:nvSpPr>
        <p:spPr>
          <a:xfrm rot="-5400000">
            <a:off x="4310598" y="3821766"/>
            <a:ext cx="423392" cy="248920"/>
          </a:xfrm>
          <a:prstGeom prst="rect">
            <a:avLst/>
          </a:prstGeom>
          <a:solidFill>
            <a:schemeClr val="accent1"/>
          </a:solidFill>
          <a:ln cap="flat" cmpd="sng" w="12700">
            <a:solidFill>
              <a:schemeClr val="accen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3862" name="Google Shape;3862;p120"/>
          <p:cNvSpPr/>
          <p:nvPr/>
        </p:nvSpPr>
        <p:spPr>
          <a:xfrm>
            <a:off x="4397834" y="3405262"/>
            <a:ext cx="1738916" cy="248920"/>
          </a:xfrm>
          <a:prstGeom prst="rect">
            <a:avLst/>
          </a:prstGeom>
          <a:solidFill>
            <a:schemeClr val="accent1"/>
          </a:solidFill>
          <a:ln cap="flat" cmpd="sng" w="12700">
            <a:solidFill>
              <a:schemeClr val="accen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3863" name="Google Shape;3863;p120"/>
          <p:cNvSpPr/>
          <p:nvPr/>
        </p:nvSpPr>
        <p:spPr>
          <a:xfrm rot="-5400000">
            <a:off x="6138675" y="3569007"/>
            <a:ext cx="423392" cy="248920"/>
          </a:xfrm>
          <a:prstGeom prst="rect">
            <a:avLst/>
          </a:prstGeom>
          <a:solidFill>
            <a:schemeClr val="accent1"/>
          </a:solidFill>
          <a:ln cap="flat" cmpd="sng" w="12700">
            <a:solidFill>
              <a:schemeClr val="accen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3864" name="Google Shape;3864;p120"/>
          <p:cNvSpPr/>
          <p:nvPr/>
        </p:nvSpPr>
        <p:spPr>
          <a:xfrm>
            <a:off x="6230991" y="3152503"/>
            <a:ext cx="1738916" cy="248920"/>
          </a:xfrm>
          <a:prstGeom prst="rect">
            <a:avLst/>
          </a:prstGeom>
          <a:solidFill>
            <a:schemeClr val="accent1"/>
          </a:solidFill>
          <a:ln cap="flat" cmpd="sng" w="12700">
            <a:solidFill>
              <a:schemeClr val="accen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3865" name="Google Shape;3865;p120"/>
          <p:cNvSpPr/>
          <p:nvPr/>
        </p:nvSpPr>
        <p:spPr>
          <a:xfrm rot="-5400000">
            <a:off x="7966752" y="3316248"/>
            <a:ext cx="423392" cy="248920"/>
          </a:xfrm>
          <a:prstGeom prst="rect">
            <a:avLst/>
          </a:prstGeom>
          <a:solidFill>
            <a:schemeClr val="accent1"/>
          </a:solidFill>
          <a:ln cap="flat" cmpd="sng" w="12700">
            <a:solidFill>
              <a:schemeClr val="accen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3866" name="Google Shape;3866;p120"/>
          <p:cNvSpPr/>
          <p:nvPr/>
        </p:nvSpPr>
        <p:spPr>
          <a:xfrm>
            <a:off x="8053988" y="2899744"/>
            <a:ext cx="1738916" cy="248920"/>
          </a:xfrm>
          <a:prstGeom prst="rect">
            <a:avLst/>
          </a:prstGeom>
          <a:solidFill>
            <a:schemeClr val="accent1"/>
          </a:solidFill>
          <a:ln cap="flat" cmpd="sng" w="12700">
            <a:solidFill>
              <a:schemeClr val="accen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3867" name="Google Shape;3867;p120"/>
          <p:cNvSpPr/>
          <p:nvPr/>
        </p:nvSpPr>
        <p:spPr>
          <a:xfrm>
            <a:off x="9882065" y="2646985"/>
            <a:ext cx="1738916" cy="248920"/>
          </a:xfrm>
          <a:prstGeom prst="rect">
            <a:avLst/>
          </a:prstGeom>
          <a:solidFill>
            <a:schemeClr val="accent1"/>
          </a:solidFill>
          <a:ln cap="flat" cmpd="sng" w="12700">
            <a:solidFill>
              <a:schemeClr val="accen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3868" name="Google Shape;3868;p120"/>
          <p:cNvSpPr/>
          <p:nvPr/>
        </p:nvSpPr>
        <p:spPr>
          <a:xfrm rot="-5400000">
            <a:off x="9794829" y="3063489"/>
            <a:ext cx="423392" cy="248920"/>
          </a:xfrm>
          <a:prstGeom prst="rect">
            <a:avLst/>
          </a:prstGeom>
          <a:solidFill>
            <a:schemeClr val="accent1"/>
          </a:solidFill>
          <a:ln cap="flat" cmpd="sng" w="12700">
            <a:solidFill>
              <a:schemeClr val="accen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3869" name="Google Shape;3869;p120"/>
          <p:cNvSpPr/>
          <p:nvPr/>
        </p:nvSpPr>
        <p:spPr>
          <a:xfrm flipH="1">
            <a:off x="4103918" y="3434758"/>
            <a:ext cx="204755" cy="163495"/>
          </a:xfrm>
          <a:prstGeom prst="rtTriangle">
            <a:avLst/>
          </a:prstGeom>
          <a:solidFill>
            <a:schemeClr val="dk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3870" name="Google Shape;3870;p120"/>
          <p:cNvSpPr/>
          <p:nvPr/>
        </p:nvSpPr>
        <p:spPr>
          <a:xfrm flipH="1">
            <a:off x="5931995" y="3181999"/>
            <a:ext cx="204755" cy="163495"/>
          </a:xfrm>
          <a:prstGeom prst="rtTriangle">
            <a:avLst/>
          </a:prstGeom>
          <a:solidFill>
            <a:schemeClr val="dk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3871" name="Google Shape;3871;p120"/>
          <p:cNvSpPr/>
          <p:nvPr/>
        </p:nvSpPr>
        <p:spPr>
          <a:xfrm flipH="1">
            <a:off x="7765152" y="2929240"/>
            <a:ext cx="204755" cy="163495"/>
          </a:xfrm>
          <a:prstGeom prst="rtTriangle">
            <a:avLst/>
          </a:prstGeom>
          <a:solidFill>
            <a:schemeClr val="dk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3872" name="Google Shape;3872;p120"/>
          <p:cNvSpPr/>
          <p:nvPr/>
        </p:nvSpPr>
        <p:spPr>
          <a:xfrm flipH="1">
            <a:off x="9588149" y="2676481"/>
            <a:ext cx="204755" cy="163495"/>
          </a:xfrm>
          <a:prstGeom prst="rtTriangle">
            <a:avLst/>
          </a:prstGeom>
          <a:solidFill>
            <a:schemeClr val="dk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3873" name="Google Shape;3873;p120"/>
          <p:cNvSpPr txBox="1"/>
          <p:nvPr/>
        </p:nvSpPr>
        <p:spPr>
          <a:xfrm>
            <a:off x="2907838" y="3987289"/>
            <a:ext cx="1368794" cy="1384995"/>
          </a:xfrm>
          <a:prstGeom prst="rect">
            <a:avLst/>
          </a:prstGeom>
          <a:noFill/>
          <a:ln>
            <a:noFill/>
          </a:ln>
        </p:spPr>
        <p:txBody>
          <a:bodyPr anchorCtr="0" anchor="t" bIns="0" lIns="0" spcFirstLastPara="1" rIns="0" wrap="square" tIns="0">
            <a:spAutoFit/>
          </a:bodyPr>
          <a:lstStyle/>
          <a:p>
            <a:pPr indent="0" lvl="0" marL="0" marR="0" rtl="0" algn="l">
              <a:spcBef>
                <a:spcPts val="0"/>
              </a:spcBef>
              <a:spcAft>
                <a:spcPts val="0"/>
              </a:spcAft>
              <a:buNone/>
            </a:pPr>
            <a:r>
              <a:rPr lang="en-US" sz="1000">
                <a:solidFill>
                  <a:schemeClr val="dk1"/>
                </a:solidFill>
                <a:latin typeface="Arial"/>
                <a:ea typeface="Arial"/>
                <a:cs typeface="Arial"/>
                <a:sym typeface="Arial"/>
              </a:rPr>
              <a:t>Lorem ipsum dolor sit amet, consectetur adipiscing elit. Curabitur purus dui, euismod quis placerat eget, venenatis nec nibh. Mauris sit amet mollis enim. Donec cursus sagittis bibendum. </a:t>
            </a:r>
            <a:endParaRPr/>
          </a:p>
        </p:txBody>
      </p:sp>
      <p:sp>
        <p:nvSpPr>
          <p:cNvPr id="3874" name="Google Shape;3874;p120"/>
          <p:cNvSpPr txBox="1"/>
          <p:nvPr/>
        </p:nvSpPr>
        <p:spPr>
          <a:xfrm>
            <a:off x="4736637" y="3734529"/>
            <a:ext cx="1368794" cy="1384995"/>
          </a:xfrm>
          <a:prstGeom prst="rect">
            <a:avLst/>
          </a:prstGeom>
          <a:noFill/>
          <a:ln>
            <a:noFill/>
          </a:ln>
        </p:spPr>
        <p:txBody>
          <a:bodyPr anchorCtr="0" anchor="t" bIns="0" lIns="0" spcFirstLastPara="1" rIns="0" wrap="square" tIns="0">
            <a:spAutoFit/>
          </a:bodyPr>
          <a:lstStyle/>
          <a:p>
            <a:pPr indent="0" lvl="0" marL="0" marR="0" rtl="0" algn="l">
              <a:spcBef>
                <a:spcPts val="0"/>
              </a:spcBef>
              <a:spcAft>
                <a:spcPts val="0"/>
              </a:spcAft>
              <a:buNone/>
            </a:pPr>
            <a:r>
              <a:rPr lang="en-US" sz="1000">
                <a:solidFill>
                  <a:schemeClr val="dk1"/>
                </a:solidFill>
                <a:latin typeface="Arial"/>
                <a:ea typeface="Arial"/>
                <a:cs typeface="Arial"/>
                <a:sym typeface="Arial"/>
              </a:rPr>
              <a:t>Lorem ipsum dolor sit amet, consectetur adipiscing elit. Curabitur purus dui, euismod quis placerat eget, venenatis nec nibh. Mauris sit amet mollis enim. Donec cursus sagittis bibendum. </a:t>
            </a:r>
            <a:endParaRPr/>
          </a:p>
        </p:txBody>
      </p:sp>
      <p:sp>
        <p:nvSpPr>
          <p:cNvPr id="3875" name="Google Shape;3875;p120"/>
          <p:cNvSpPr txBox="1"/>
          <p:nvPr/>
        </p:nvSpPr>
        <p:spPr>
          <a:xfrm>
            <a:off x="6558511" y="3481770"/>
            <a:ext cx="1368794" cy="1384995"/>
          </a:xfrm>
          <a:prstGeom prst="rect">
            <a:avLst/>
          </a:prstGeom>
          <a:noFill/>
          <a:ln>
            <a:noFill/>
          </a:ln>
        </p:spPr>
        <p:txBody>
          <a:bodyPr anchorCtr="0" anchor="t" bIns="0" lIns="0" spcFirstLastPara="1" rIns="0" wrap="square" tIns="0">
            <a:spAutoFit/>
          </a:bodyPr>
          <a:lstStyle/>
          <a:p>
            <a:pPr indent="0" lvl="0" marL="0" marR="0" rtl="0" algn="l">
              <a:spcBef>
                <a:spcPts val="0"/>
              </a:spcBef>
              <a:spcAft>
                <a:spcPts val="0"/>
              </a:spcAft>
              <a:buNone/>
            </a:pPr>
            <a:r>
              <a:rPr lang="en-US" sz="1000">
                <a:solidFill>
                  <a:schemeClr val="dk1"/>
                </a:solidFill>
                <a:latin typeface="Arial"/>
                <a:ea typeface="Arial"/>
                <a:cs typeface="Arial"/>
                <a:sym typeface="Arial"/>
              </a:rPr>
              <a:t>Lorem ipsum dolor sit amet, consectetur adipiscing elit. Curabitur purus dui, euismod quis placerat eget, venenatis nec nibh. Mauris sit amet mollis enim. Donec cursus sagittis bibendum. </a:t>
            </a:r>
            <a:endParaRPr/>
          </a:p>
        </p:txBody>
      </p:sp>
      <p:sp>
        <p:nvSpPr>
          <p:cNvPr id="3876" name="Google Shape;3876;p120"/>
          <p:cNvSpPr txBox="1"/>
          <p:nvPr/>
        </p:nvSpPr>
        <p:spPr>
          <a:xfrm>
            <a:off x="8386989" y="3229012"/>
            <a:ext cx="1368794" cy="1384995"/>
          </a:xfrm>
          <a:prstGeom prst="rect">
            <a:avLst/>
          </a:prstGeom>
          <a:noFill/>
          <a:ln>
            <a:noFill/>
          </a:ln>
        </p:spPr>
        <p:txBody>
          <a:bodyPr anchorCtr="0" anchor="t" bIns="0" lIns="0" spcFirstLastPara="1" rIns="0" wrap="square" tIns="0">
            <a:spAutoFit/>
          </a:bodyPr>
          <a:lstStyle/>
          <a:p>
            <a:pPr indent="0" lvl="0" marL="0" marR="0" rtl="0" algn="l">
              <a:spcBef>
                <a:spcPts val="0"/>
              </a:spcBef>
              <a:spcAft>
                <a:spcPts val="0"/>
              </a:spcAft>
              <a:buNone/>
            </a:pPr>
            <a:r>
              <a:rPr lang="en-US" sz="1000">
                <a:solidFill>
                  <a:schemeClr val="dk1"/>
                </a:solidFill>
                <a:latin typeface="Arial"/>
                <a:ea typeface="Arial"/>
                <a:cs typeface="Arial"/>
                <a:sym typeface="Arial"/>
              </a:rPr>
              <a:t>Lorem ipsum dolor sit amet, consectetur adipiscing elit. Curabitur purus dui, euismod quis placerat eget, venenatis nec nibh. Mauris sit amet mollis enim. Donec cursus sagittis bibendum. </a:t>
            </a:r>
            <a:endParaRPr/>
          </a:p>
        </p:txBody>
      </p:sp>
      <p:sp>
        <p:nvSpPr>
          <p:cNvPr id="3877" name="Google Shape;3877;p120"/>
          <p:cNvSpPr txBox="1"/>
          <p:nvPr/>
        </p:nvSpPr>
        <p:spPr>
          <a:xfrm>
            <a:off x="10215066" y="2976253"/>
            <a:ext cx="1368794" cy="1384995"/>
          </a:xfrm>
          <a:prstGeom prst="rect">
            <a:avLst/>
          </a:prstGeom>
          <a:noFill/>
          <a:ln>
            <a:noFill/>
          </a:ln>
        </p:spPr>
        <p:txBody>
          <a:bodyPr anchorCtr="0" anchor="t" bIns="0" lIns="0" spcFirstLastPara="1" rIns="0" wrap="square" tIns="0">
            <a:spAutoFit/>
          </a:bodyPr>
          <a:lstStyle/>
          <a:p>
            <a:pPr indent="0" lvl="0" marL="0" marR="0" rtl="0" algn="l">
              <a:spcBef>
                <a:spcPts val="0"/>
              </a:spcBef>
              <a:spcAft>
                <a:spcPts val="0"/>
              </a:spcAft>
              <a:buNone/>
            </a:pPr>
            <a:r>
              <a:rPr lang="en-US" sz="1000">
                <a:solidFill>
                  <a:schemeClr val="dk1"/>
                </a:solidFill>
                <a:latin typeface="Arial"/>
                <a:ea typeface="Arial"/>
                <a:cs typeface="Arial"/>
                <a:sym typeface="Arial"/>
              </a:rPr>
              <a:t>Lorem ipsum dolor sit amet, consectetur adipiscing elit. Curabitur purus dui, euismod quis placerat eget, venenatis nec nibh. Mauris sit amet mollis enim. Donec cursus sagittis bibendum. </a:t>
            </a:r>
            <a:endParaRPr/>
          </a:p>
        </p:txBody>
      </p:sp>
      <p:sp>
        <p:nvSpPr>
          <p:cNvPr id="3878" name="Google Shape;3878;p120"/>
          <p:cNvSpPr txBox="1"/>
          <p:nvPr/>
        </p:nvSpPr>
        <p:spPr>
          <a:xfrm>
            <a:off x="2569757" y="3033384"/>
            <a:ext cx="1542095" cy="564869"/>
          </a:xfrm>
          <a:prstGeom prst="rect">
            <a:avLst/>
          </a:prstGeom>
          <a:noFill/>
          <a:ln>
            <a:noFill/>
          </a:ln>
        </p:spPr>
        <p:txBody>
          <a:bodyPr anchorCtr="0" anchor="b" bIns="0" lIns="0" spcFirstLastPara="1" rIns="0" wrap="square" tIns="0">
            <a:normAutofit/>
          </a:bodyPr>
          <a:lstStyle/>
          <a:p>
            <a:pPr indent="0" lvl="0" marL="0" marR="0" rtl="0" algn="l">
              <a:spcBef>
                <a:spcPts val="0"/>
              </a:spcBef>
              <a:spcAft>
                <a:spcPts val="0"/>
              </a:spcAft>
              <a:buNone/>
            </a:pPr>
            <a:r>
              <a:rPr lang="en-US" sz="1400">
                <a:solidFill>
                  <a:schemeClr val="accent1"/>
                </a:solidFill>
                <a:latin typeface="Arial"/>
                <a:ea typeface="Arial"/>
                <a:cs typeface="Arial"/>
                <a:sym typeface="Arial"/>
              </a:rPr>
              <a:t>Lorem ipsum</a:t>
            </a:r>
            <a:endParaRPr/>
          </a:p>
        </p:txBody>
      </p:sp>
      <p:sp>
        <p:nvSpPr>
          <p:cNvPr id="3879" name="Google Shape;3879;p120"/>
          <p:cNvSpPr txBox="1"/>
          <p:nvPr/>
        </p:nvSpPr>
        <p:spPr>
          <a:xfrm>
            <a:off x="4397834" y="2765702"/>
            <a:ext cx="1542095" cy="564869"/>
          </a:xfrm>
          <a:prstGeom prst="rect">
            <a:avLst/>
          </a:prstGeom>
          <a:noFill/>
          <a:ln>
            <a:noFill/>
          </a:ln>
        </p:spPr>
        <p:txBody>
          <a:bodyPr anchorCtr="0" anchor="b" bIns="0" lIns="0" spcFirstLastPara="1" rIns="0" wrap="square" tIns="0">
            <a:normAutofit/>
          </a:bodyPr>
          <a:lstStyle/>
          <a:p>
            <a:pPr indent="0" lvl="0" marL="0" marR="0" rtl="0" algn="l">
              <a:spcBef>
                <a:spcPts val="0"/>
              </a:spcBef>
              <a:spcAft>
                <a:spcPts val="0"/>
              </a:spcAft>
              <a:buNone/>
            </a:pPr>
            <a:r>
              <a:rPr lang="en-US" sz="1400">
                <a:solidFill>
                  <a:schemeClr val="accent1"/>
                </a:solidFill>
                <a:latin typeface="Arial"/>
                <a:ea typeface="Arial"/>
                <a:cs typeface="Arial"/>
                <a:sym typeface="Arial"/>
              </a:rPr>
              <a:t>Lorem ipsum</a:t>
            </a:r>
            <a:endParaRPr/>
          </a:p>
        </p:txBody>
      </p:sp>
      <p:sp>
        <p:nvSpPr>
          <p:cNvPr id="3880" name="Google Shape;3880;p120"/>
          <p:cNvSpPr txBox="1"/>
          <p:nvPr/>
        </p:nvSpPr>
        <p:spPr>
          <a:xfrm>
            <a:off x="6230991" y="2527866"/>
            <a:ext cx="1542095" cy="564869"/>
          </a:xfrm>
          <a:prstGeom prst="rect">
            <a:avLst/>
          </a:prstGeom>
          <a:noFill/>
          <a:ln>
            <a:noFill/>
          </a:ln>
        </p:spPr>
        <p:txBody>
          <a:bodyPr anchorCtr="0" anchor="b" bIns="0" lIns="0" spcFirstLastPara="1" rIns="0" wrap="square" tIns="0">
            <a:normAutofit/>
          </a:bodyPr>
          <a:lstStyle/>
          <a:p>
            <a:pPr indent="0" lvl="0" marL="0" marR="0" rtl="0" algn="l">
              <a:spcBef>
                <a:spcPts val="0"/>
              </a:spcBef>
              <a:spcAft>
                <a:spcPts val="0"/>
              </a:spcAft>
              <a:buNone/>
            </a:pPr>
            <a:r>
              <a:rPr lang="en-US" sz="1400">
                <a:solidFill>
                  <a:schemeClr val="accent1"/>
                </a:solidFill>
                <a:latin typeface="Arial"/>
                <a:ea typeface="Arial"/>
                <a:cs typeface="Arial"/>
                <a:sym typeface="Arial"/>
              </a:rPr>
              <a:t>Lorem ipsum</a:t>
            </a:r>
            <a:endParaRPr/>
          </a:p>
        </p:txBody>
      </p:sp>
      <p:sp>
        <p:nvSpPr>
          <p:cNvPr id="3881" name="Google Shape;3881;p120"/>
          <p:cNvSpPr txBox="1"/>
          <p:nvPr/>
        </p:nvSpPr>
        <p:spPr>
          <a:xfrm>
            <a:off x="8053988" y="2252768"/>
            <a:ext cx="1542095" cy="564869"/>
          </a:xfrm>
          <a:prstGeom prst="rect">
            <a:avLst/>
          </a:prstGeom>
          <a:noFill/>
          <a:ln>
            <a:noFill/>
          </a:ln>
        </p:spPr>
        <p:txBody>
          <a:bodyPr anchorCtr="0" anchor="b" bIns="0" lIns="0" spcFirstLastPara="1" rIns="0" wrap="square" tIns="0">
            <a:normAutofit/>
          </a:bodyPr>
          <a:lstStyle/>
          <a:p>
            <a:pPr indent="0" lvl="0" marL="0" marR="0" rtl="0" algn="l">
              <a:spcBef>
                <a:spcPts val="0"/>
              </a:spcBef>
              <a:spcAft>
                <a:spcPts val="0"/>
              </a:spcAft>
              <a:buNone/>
            </a:pPr>
            <a:r>
              <a:rPr lang="en-US" sz="1400">
                <a:solidFill>
                  <a:schemeClr val="accent1"/>
                </a:solidFill>
                <a:latin typeface="Arial"/>
                <a:ea typeface="Arial"/>
                <a:cs typeface="Arial"/>
                <a:sym typeface="Arial"/>
              </a:rPr>
              <a:t>Lorem ipsum</a:t>
            </a:r>
            <a:endParaRPr/>
          </a:p>
        </p:txBody>
      </p:sp>
      <p:sp>
        <p:nvSpPr>
          <p:cNvPr id="3882" name="Google Shape;3882;p120"/>
          <p:cNvSpPr txBox="1"/>
          <p:nvPr/>
        </p:nvSpPr>
        <p:spPr>
          <a:xfrm>
            <a:off x="9876985" y="1997547"/>
            <a:ext cx="1542095" cy="564869"/>
          </a:xfrm>
          <a:prstGeom prst="rect">
            <a:avLst/>
          </a:prstGeom>
          <a:noFill/>
          <a:ln>
            <a:noFill/>
          </a:ln>
        </p:spPr>
        <p:txBody>
          <a:bodyPr anchorCtr="0" anchor="b" bIns="0" lIns="0" spcFirstLastPara="1" rIns="0" wrap="square" tIns="0">
            <a:normAutofit/>
          </a:bodyPr>
          <a:lstStyle/>
          <a:p>
            <a:pPr indent="0" lvl="0" marL="0" marR="0" rtl="0" algn="l">
              <a:spcBef>
                <a:spcPts val="0"/>
              </a:spcBef>
              <a:spcAft>
                <a:spcPts val="0"/>
              </a:spcAft>
              <a:buNone/>
            </a:pPr>
            <a:r>
              <a:rPr lang="en-US" sz="1400">
                <a:solidFill>
                  <a:schemeClr val="accent1"/>
                </a:solidFill>
                <a:latin typeface="Arial"/>
                <a:ea typeface="Arial"/>
                <a:cs typeface="Arial"/>
                <a:sym typeface="Arial"/>
              </a:rPr>
              <a:t>Lorem ipsum</a:t>
            </a:r>
            <a:endParaRPr/>
          </a:p>
        </p:txBody>
      </p:sp>
    </p:spTree>
  </p:cSld>
  <p:clrMapOvr>
    <a:masterClrMapping/>
  </p:clrMapOvr>
</p:sld>
</file>

<file path=ppt/slides/slide12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886" name="Shape 3886"/>
        <p:cNvGrpSpPr/>
        <p:nvPr/>
      </p:nvGrpSpPr>
      <p:grpSpPr>
        <a:xfrm>
          <a:off x="0" y="0"/>
          <a:ext cx="0" cy="0"/>
          <a:chOff x="0" y="0"/>
          <a:chExt cx="0" cy="0"/>
        </a:xfrm>
      </p:grpSpPr>
      <p:sp>
        <p:nvSpPr>
          <p:cNvPr id="3887" name="Google Shape;3887;p121"/>
          <p:cNvSpPr txBox="1"/>
          <p:nvPr>
            <p:ph type="ctrTitle"/>
          </p:nvPr>
        </p:nvSpPr>
        <p:spPr>
          <a:xfrm>
            <a:off x="563563" y="2816990"/>
            <a:ext cx="11091180" cy="1235889"/>
          </a:xfrm>
          <a:prstGeom prst="rect">
            <a:avLst/>
          </a:prstGeom>
          <a:noFill/>
          <a:ln>
            <a:noFill/>
          </a:ln>
        </p:spPr>
        <p:txBody>
          <a:bodyPr anchorCtr="0" anchor="b" bIns="0" lIns="0" spcFirstLastPara="1" rIns="0" wrap="square" tIns="0">
            <a:normAutofit/>
          </a:bodyPr>
          <a:lstStyle/>
          <a:p>
            <a:pPr indent="0" lvl="0" marL="0" rtl="0" algn="l">
              <a:lnSpc>
                <a:spcPct val="90000"/>
              </a:lnSpc>
              <a:spcBef>
                <a:spcPts val="0"/>
              </a:spcBef>
              <a:spcAft>
                <a:spcPts val="0"/>
              </a:spcAft>
              <a:buClr>
                <a:schemeClr val="lt1"/>
              </a:buClr>
              <a:buSzPts val="6000"/>
              <a:buFont typeface="Arial"/>
              <a:buNone/>
            </a:pPr>
            <a:r>
              <a:rPr lang="en-US"/>
              <a:t>Pyramid Slides</a:t>
            </a:r>
            <a:endParaRPr/>
          </a:p>
        </p:txBody>
      </p:sp>
      <p:sp>
        <p:nvSpPr>
          <p:cNvPr id="3888" name="Google Shape;3888;p121"/>
          <p:cNvSpPr txBox="1"/>
          <p:nvPr>
            <p:ph idx="12" type="sldNum"/>
          </p:nvPr>
        </p:nvSpPr>
        <p:spPr>
          <a:xfrm>
            <a:off x="10690860" y="6349068"/>
            <a:ext cx="963882" cy="251764"/>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sp>
        <p:nvSpPr>
          <p:cNvPr id="3889" name="Google Shape;3889;p121"/>
          <p:cNvSpPr txBox="1"/>
          <p:nvPr>
            <p:ph idx="1" type="subTitle"/>
          </p:nvPr>
        </p:nvSpPr>
        <p:spPr>
          <a:xfrm>
            <a:off x="563563" y="4475785"/>
            <a:ext cx="11091179" cy="986806"/>
          </a:xfrm>
          <a:prstGeom prst="rect">
            <a:avLst/>
          </a:prstGeom>
          <a:noFill/>
          <a:ln>
            <a:noFill/>
          </a:ln>
        </p:spPr>
        <p:txBody>
          <a:bodyPr anchorCtr="0" anchor="t" bIns="0" lIns="0" spcFirstLastPara="1" rIns="0" wrap="square" tIns="0">
            <a:normAutofit/>
          </a:bodyPr>
          <a:lstStyle/>
          <a:p>
            <a:pPr indent="0" lvl="0" marL="0" rtl="0" algn="l">
              <a:lnSpc>
                <a:spcPct val="90000"/>
              </a:lnSpc>
              <a:spcBef>
                <a:spcPts val="0"/>
              </a:spcBef>
              <a:spcAft>
                <a:spcPts val="0"/>
              </a:spcAft>
              <a:buSzPts val="2400"/>
              <a:buNone/>
            </a:pPr>
            <a:r>
              <a:t/>
            </a:r>
            <a:endParaRPr/>
          </a:p>
        </p:txBody>
      </p:sp>
    </p:spTree>
  </p:cSld>
  <p:clrMapOvr>
    <a:masterClrMapping/>
  </p:clrMapOvr>
</p:sld>
</file>

<file path=ppt/slides/slide12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893" name="Shape 3893"/>
        <p:cNvGrpSpPr/>
        <p:nvPr/>
      </p:nvGrpSpPr>
      <p:grpSpPr>
        <a:xfrm>
          <a:off x="0" y="0"/>
          <a:ext cx="0" cy="0"/>
          <a:chOff x="0" y="0"/>
          <a:chExt cx="0" cy="0"/>
        </a:xfrm>
      </p:grpSpPr>
      <p:sp>
        <p:nvSpPr>
          <p:cNvPr id="3894" name="Google Shape;3894;p122"/>
          <p:cNvSpPr/>
          <p:nvPr/>
        </p:nvSpPr>
        <p:spPr>
          <a:xfrm>
            <a:off x="2685327" y="4681516"/>
            <a:ext cx="8938348" cy="1131140"/>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3895" name="Google Shape;3895;p122"/>
          <p:cNvSpPr/>
          <p:nvPr/>
        </p:nvSpPr>
        <p:spPr>
          <a:xfrm>
            <a:off x="2685327" y="3300824"/>
            <a:ext cx="8938348" cy="1131140"/>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3896" name="Google Shape;3896;p122"/>
          <p:cNvSpPr/>
          <p:nvPr/>
        </p:nvSpPr>
        <p:spPr>
          <a:xfrm>
            <a:off x="2685327" y="2004273"/>
            <a:ext cx="8938348" cy="1131140"/>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3897" name="Google Shape;3897;p122"/>
          <p:cNvSpPr txBox="1"/>
          <p:nvPr>
            <p:ph type="title"/>
          </p:nvPr>
        </p:nvSpPr>
        <p:spPr>
          <a:xfrm>
            <a:off x="558037" y="365126"/>
            <a:ext cx="11049964" cy="578772"/>
          </a:xfrm>
          <a:prstGeom prst="rect">
            <a:avLst/>
          </a:prstGeom>
          <a:noFill/>
          <a:ln>
            <a:noFill/>
          </a:ln>
        </p:spPr>
        <p:txBody>
          <a:bodyPr anchorCtr="0" anchor="b" bIns="0" lIns="0" spcFirstLastPara="1" rIns="0" wrap="square" tIns="0">
            <a:normAutofit/>
          </a:bodyPr>
          <a:lstStyle/>
          <a:p>
            <a:pPr indent="0" lvl="0" marL="0" rtl="0" algn="l">
              <a:lnSpc>
                <a:spcPct val="90000"/>
              </a:lnSpc>
              <a:spcBef>
                <a:spcPts val="0"/>
              </a:spcBef>
              <a:spcAft>
                <a:spcPts val="0"/>
              </a:spcAft>
              <a:buClr>
                <a:schemeClr val="accent1"/>
              </a:buClr>
              <a:buSzPts val="2800"/>
              <a:buFont typeface="Arial"/>
              <a:buNone/>
            </a:pPr>
            <a:r>
              <a:rPr lang="en-US"/>
              <a:t>Pyramid Slide – Three Layers</a:t>
            </a:r>
            <a:endParaRPr/>
          </a:p>
        </p:txBody>
      </p:sp>
      <p:sp>
        <p:nvSpPr>
          <p:cNvPr id="3898" name="Google Shape;3898;p122"/>
          <p:cNvSpPr txBox="1"/>
          <p:nvPr>
            <p:ph idx="12" type="sldNum"/>
          </p:nvPr>
        </p:nvSpPr>
        <p:spPr>
          <a:xfrm>
            <a:off x="10690860" y="6349068"/>
            <a:ext cx="963882" cy="251764"/>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sp>
        <p:nvSpPr>
          <p:cNvPr id="3899" name="Google Shape;3899;p122"/>
          <p:cNvSpPr/>
          <p:nvPr/>
        </p:nvSpPr>
        <p:spPr>
          <a:xfrm>
            <a:off x="2122542" y="2004272"/>
            <a:ext cx="1153060" cy="1133001"/>
          </a:xfrm>
          <a:custGeom>
            <a:rect b="b" l="l" r="r" t="t"/>
            <a:pathLst>
              <a:path extrusionOk="0" h="1242367" w="1441146">
                <a:moveTo>
                  <a:pt x="720573" y="0"/>
                </a:moveTo>
                <a:lnTo>
                  <a:pt x="1441146" y="1242367"/>
                </a:lnTo>
                <a:lnTo>
                  <a:pt x="0" y="1242367"/>
                </a:lnTo>
                <a:lnTo>
                  <a:pt x="720573" y="0"/>
                </a:lnTo>
                <a:close/>
              </a:path>
            </a:pathLst>
          </a:custGeom>
          <a:solidFill>
            <a:schemeClr val="accent1"/>
          </a:solidFill>
          <a:ln>
            <a:noFill/>
          </a:ln>
        </p:spPr>
        <p:txBody>
          <a:bodyPr anchorCtr="0" anchor="ctr" bIns="45700" lIns="91425" spcFirstLastPara="1" rIns="91425" wrap="square" tIns="45700">
            <a:norm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3900" name="Google Shape;3900;p122"/>
          <p:cNvSpPr/>
          <p:nvPr/>
        </p:nvSpPr>
        <p:spPr>
          <a:xfrm>
            <a:off x="1461843" y="3302684"/>
            <a:ext cx="2474460" cy="1133001"/>
          </a:xfrm>
          <a:custGeom>
            <a:rect b="b" l="l" r="r" t="t"/>
            <a:pathLst>
              <a:path extrusionOk="0" h="1242367" w="3092690">
                <a:moveTo>
                  <a:pt x="720573" y="0"/>
                </a:moveTo>
                <a:lnTo>
                  <a:pt x="2372117" y="0"/>
                </a:lnTo>
                <a:lnTo>
                  <a:pt x="3092690" y="1242367"/>
                </a:lnTo>
                <a:lnTo>
                  <a:pt x="0" y="1242367"/>
                </a:lnTo>
                <a:lnTo>
                  <a:pt x="720573" y="0"/>
                </a:lnTo>
                <a:close/>
              </a:path>
            </a:pathLst>
          </a:custGeom>
          <a:solidFill>
            <a:schemeClr val="accent2"/>
          </a:solidFill>
          <a:ln>
            <a:noFill/>
          </a:ln>
        </p:spPr>
        <p:txBody>
          <a:bodyPr anchorCtr="0" anchor="ctr" bIns="45700" lIns="91425" spcFirstLastPara="1" rIns="91425" wrap="square" tIns="45700">
            <a:norm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3901" name="Google Shape;3901;p122"/>
          <p:cNvSpPr/>
          <p:nvPr/>
        </p:nvSpPr>
        <p:spPr>
          <a:xfrm>
            <a:off x="761167" y="4679655"/>
            <a:ext cx="3875810" cy="1133001"/>
          </a:xfrm>
          <a:custGeom>
            <a:rect b="b" l="l" r="r" t="t"/>
            <a:pathLst>
              <a:path extrusionOk="0" h="1242367" w="4844160">
                <a:moveTo>
                  <a:pt x="720573" y="0"/>
                </a:moveTo>
                <a:lnTo>
                  <a:pt x="4123587" y="0"/>
                </a:lnTo>
                <a:lnTo>
                  <a:pt x="4844160" y="1242367"/>
                </a:lnTo>
                <a:lnTo>
                  <a:pt x="0" y="1242367"/>
                </a:lnTo>
                <a:lnTo>
                  <a:pt x="720573" y="0"/>
                </a:lnTo>
                <a:close/>
              </a:path>
            </a:pathLst>
          </a:custGeom>
          <a:solidFill>
            <a:schemeClr val="accent3"/>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grpSp>
        <p:nvGrpSpPr>
          <p:cNvPr id="3902" name="Google Shape;3902;p122"/>
          <p:cNvGrpSpPr/>
          <p:nvPr/>
        </p:nvGrpSpPr>
        <p:grpSpPr>
          <a:xfrm>
            <a:off x="3367561" y="2114345"/>
            <a:ext cx="8151780" cy="901439"/>
            <a:chOff x="3367561" y="2114345"/>
            <a:chExt cx="8151780" cy="901439"/>
          </a:xfrm>
        </p:grpSpPr>
        <p:sp>
          <p:nvSpPr>
            <p:cNvPr id="3903" name="Google Shape;3903;p122"/>
            <p:cNvSpPr txBox="1"/>
            <p:nvPr/>
          </p:nvSpPr>
          <p:spPr>
            <a:xfrm>
              <a:off x="3367561" y="2114345"/>
              <a:ext cx="7940519" cy="292323"/>
            </a:xfrm>
            <a:prstGeom prst="rect">
              <a:avLst/>
            </a:prstGeom>
            <a:noFill/>
            <a:ln>
              <a:noFill/>
            </a:ln>
          </p:spPr>
          <p:txBody>
            <a:bodyPr anchorCtr="0" anchor="ctr" bIns="0" lIns="0" spcFirstLastPara="1" rIns="0" wrap="square" tIns="0">
              <a:normAutofit/>
            </a:bodyPr>
            <a:lstStyle/>
            <a:p>
              <a:pPr indent="0" lvl="0" marL="0" marR="0" rtl="0" algn="l">
                <a:lnSpc>
                  <a:spcPct val="90000"/>
                </a:lnSpc>
                <a:spcBef>
                  <a:spcPts val="0"/>
                </a:spcBef>
                <a:spcAft>
                  <a:spcPts val="0"/>
                </a:spcAft>
                <a:buClr>
                  <a:srgbClr val="156740"/>
                </a:buClr>
                <a:buSzPts val="1400"/>
                <a:buFont typeface="Arial"/>
                <a:buNone/>
              </a:pPr>
              <a:r>
                <a:rPr b="1" lang="en-US" sz="1400">
                  <a:solidFill>
                    <a:srgbClr val="156740"/>
                  </a:solidFill>
                  <a:latin typeface="Arial"/>
                  <a:ea typeface="Arial"/>
                  <a:cs typeface="Arial"/>
                  <a:sym typeface="Arial"/>
                </a:rPr>
                <a:t>Header</a:t>
              </a:r>
              <a:endParaRPr/>
            </a:p>
          </p:txBody>
        </p:sp>
        <p:sp>
          <p:nvSpPr>
            <p:cNvPr id="3904" name="Google Shape;3904;p122"/>
            <p:cNvSpPr txBox="1"/>
            <p:nvPr/>
          </p:nvSpPr>
          <p:spPr>
            <a:xfrm>
              <a:off x="3367561" y="2407599"/>
              <a:ext cx="8151780" cy="608185"/>
            </a:xfrm>
            <a:prstGeom prst="rect">
              <a:avLst/>
            </a:prstGeom>
            <a:noFill/>
            <a:ln>
              <a:noFill/>
            </a:ln>
          </p:spPr>
          <p:txBody>
            <a:bodyPr anchorCtr="0" anchor="t" bIns="0" lIns="0" spcFirstLastPara="1" rIns="0" wrap="square" tIns="0">
              <a:normAutofit/>
            </a:bodyPr>
            <a:lstStyle/>
            <a:p>
              <a:pPr indent="0" lvl="0" marL="0" marR="0" rtl="0" algn="l">
                <a:spcBef>
                  <a:spcPts val="0"/>
                </a:spcBef>
                <a:spcAft>
                  <a:spcPts val="0"/>
                </a:spcAft>
                <a:buNone/>
              </a:pPr>
              <a:r>
                <a:rPr lang="en-US" sz="1200">
                  <a:solidFill>
                    <a:schemeClr val="dk1"/>
                  </a:solidFill>
                  <a:latin typeface="Arial"/>
                  <a:ea typeface="Arial"/>
                  <a:cs typeface="Arial"/>
                  <a:sym typeface="Arial"/>
                </a:rPr>
                <a:t>Lorem ipsum dolor sit amet, consectetur adipiscing elit. Ut tempor, quam et mattis pulvinar, mauris ligula suscipit arcu, sed elementum diam leo at magna. Curabitur maximus sodales massa, eu bibendum dui bibendum vel. Suspendisse potenti. Aliquam et lorem elementum, venenatis turpis</a:t>
              </a:r>
              <a:endParaRPr/>
            </a:p>
          </p:txBody>
        </p:sp>
      </p:grpSp>
      <p:sp>
        <p:nvSpPr>
          <p:cNvPr id="3905" name="Google Shape;3905;p122"/>
          <p:cNvSpPr/>
          <p:nvPr/>
        </p:nvSpPr>
        <p:spPr>
          <a:xfrm>
            <a:off x="1942690" y="2407600"/>
            <a:ext cx="326344" cy="326344"/>
          </a:xfrm>
          <a:prstGeom prst="ellipse">
            <a:avLst/>
          </a:prstGeom>
          <a:solidFill>
            <a:schemeClr val="lt1"/>
          </a:solidFill>
          <a:ln cap="flat" cmpd="sng" w="9525">
            <a:solidFill>
              <a:schemeClr val="accent1"/>
            </a:solidFill>
            <a:prstDash val="solid"/>
            <a:round/>
            <a:headEnd len="sm" w="sm" type="none"/>
            <a:tailEnd len="sm" w="sm" type="none"/>
          </a:ln>
        </p:spPr>
        <p:txBody>
          <a:bodyPr anchorCtr="0" anchor="ctr" bIns="0" lIns="0" spcFirstLastPara="1" rIns="0" wrap="square" tIns="0">
            <a:normAutofit/>
          </a:bodyPr>
          <a:lstStyle/>
          <a:p>
            <a:pPr indent="0" lvl="0" marL="0" marR="0" rtl="0" algn="ctr">
              <a:spcBef>
                <a:spcPts val="0"/>
              </a:spcBef>
              <a:spcAft>
                <a:spcPts val="0"/>
              </a:spcAft>
              <a:buNone/>
            </a:pPr>
            <a:r>
              <a:rPr b="1" lang="en-US" sz="1400">
                <a:solidFill>
                  <a:srgbClr val="156740"/>
                </a:solidFill>
                <a:latin typeface="Arial"/>
                <a:ea typeface="Arial"/>
                <a:cs typeface="Arial"/>
                <a:sym typeface="Arial"/>
              </a:rPr>
              <a:t>1</a:t>
            </a:r>
            <a:endParaRPr b="1" sz="1400">
              <a:solidFill>
                <a:srgbClr val="156740"/>
              </a:solidFill>
              <a:latin typeface="Arial"/>
              <a:ea typeface="Arial"/>
              <a:cs typeface="Arial"/>
              <a:sym typeface="Arial"/>
            </a:endParaRPr>
          </a:p>
        </p:txBody>
      </p:sp>
      <p:sp>
        <p:nvSpPr>
          <p:cNvPr id="3906" name="Google Shape;3906;p122"/>
          <p:cNvSpPr/>
          <p:nvPr/>
        </p:nvSpPr>
        <p:spPr>
          <a:xfrm>
            <a:off x="1298671" y="3706012"/>
            <a:ext cx="326344" cy="326344"/>
          </a:xfrm>
          <a:prstGeom prst="ellipse">
            <a:avLst/>
          </a:prstGeom>
          <a:solidFill>
            <a:schemeClr val="lt1"/>
          </a:solidFill>
          <a:ln cap="flat" cmpd="sng" w="9525">
            <a:solidFill>
              <a:srgbClr val="0E442A"/>
            </a:solidFill>
            <a:prstDash val="solid"/>
            <a:round/>
            <a:headEnd len="sm" w="sm" type="none"/>
            <a:tailEnd len="sm" w="sm" type="none"/>
          </a:ln>
        </p:spPr>
        <p:txBody>
          <a:bodyPr anchorCtr="0" anchor="ctr" bIns="0" lIns="0" spcFirstLastPara="1" rIns="0" wrap="square" tIns="0">
            <a:normAutofit/>
          </a:bodyPr>
          <a:lstStyle/>
          <a:p>
            <a:pPr indent="0" lvl="0" marL="0" marR="0" rtl="0" algn="ctr">
              <a:spcBef>
                <a:spcPts val="0"/>
              </a:spcBef>
              <a:spcAft>
                <a:spcPts val="0"/>
              </a:spcAft>
              <a:buNone/>
            </a:pPr>
            <a:r>
              <a:rPr b="1" lang="en-US" sz="1400">
                <a:solidFill>
                  <a:srgbClr val="0E442A"/>
                </a:solidFill>
                <a:latin typeface="Arial"/>
                <a:ea typeface="Arial"/>
                <a:cs typeface="Arial"/>
                <a:sym typeface="Arial"/>
              </a:rPr>
              <a:t>2</a:t>
            </a:r>
            <a:endParaRPr b="1" sz="1400">
              <a:solidFill>
                <a:srgbClr val="0E442A"/>
              </a:solidFill>
              <a:latin typeface="Arial"/>
              <a:ea typeface="Arial"/>
              <a:cs typeface="Arial"/>
              <a:sym typeface="Arial"/>
            </a:endParaRPr>
          </a:p>
        </p:txBody>
      </p:sp>
      <p:sp>
        <p:nvSpPr>
          <p:cNvPr id="3907" name="Google Shape;3907;p122"/>
          <p:cNvSpPr/>
          <p:nvPr/>
        </p:nvSpPr>
        <p:spPr>
          <a:xfrm>
            <a:off x="597995" y="5035966"/>
            <a:ext cx="326344" cy="326344"/>
          </a:xfrm>
          <a:prstGeom prst="ellipse">
            <a:avLst/>
          </a:prstGeom>
          <a:solidFill>
            <a:schemeClr val="lt1"/>
          </a:solidFill>
          <a:ln cap="flat" cmpd="sng" w="9525">
            <a:solidFill>
              <a:srgbClr val="092E1C"/>
            </a:solidFill>
            <a:prstDash val="solid"/>
            <a:round/>
            <a:headEnd len="sm" w="sm" type="none"/>
            <a:tailEnd len="sm" w="sm" type="none"/>
          </a:ln>
        </p:spPr>
        <p:txBody>
          <a:bodyPr anchorCtr="0" anchor="ctr" bIns="0" lIns="0" spcFirstLastPara="1" rIns="0" wrap="square" tIns="0">
            <a:normAutofit/>
          </a:bodyPr>
          <a:lstStyle/>
          <a:p>
            <a:pPr indent="0" lvl="0" marL="0" marR="0" rtl="0" algn="ctr">
              <a:spcBef>
                <a:spcPts val="0"/>
              </a:spcBef>
              <a:spcAft>
                <a:spcPts val="0"/>
              </a:spcAft>
              <a:buNone/>
            </a:pPr>
            <a:r>
              <a:rPr b="1" lang="en-US" sz="1400">
                <a:solidFill>
                  <a:srgbClr val="092E1C"/>
                </a:solidFill>
                <a:latin typeface="Arial"/>
                <a:ea typeface="Arial"/>
                <a:cs typeface="Arial"/>
                <a:sym typeface="Arial"/>
              </a:rPr>
              <a:t>3</a:t>
            </a:r>
            <a:endParaRPr b="1" sz="1400">
              <a:solidFill>
                <a:srgbClr val="092E1C"/>
              </a:solidFill>
              <a:latin typeface="Arial"/>
              <a:ea typeface="Arial"/>
              <a:cs typeface="Arial"/>
              <a:sym typeface="Arial"/>
            </a:endParaRPr>
          </a:p>
        </p:txBody>
      </p:sp>
      <p:grpSp>
        <p:nvGrpSpPr>
          <p:cNvPr id="3908" name="Google Shape;3908;p122"/>
          <p:cNvGrpSpPr/>
          <p:nvPr/>
        </p:nvGrpSpPr>
        <p:grpSpPr>
          <a:xfrm>
            <a:off x="2410848" y="2468981"/>
            <a:ext cx="576448" cy="576448"/>
            <a:chOff x="1649691" y="3230880"/>
            <a:chExt cx="914400" cy="914400"/>
          </a:xfrm>
        </p:grpSpPr>
        <p:sp>
          <p:nvSpPr>
            <p:cNvPr id="3909" name="Google Shape;3909;p122"/>
            <p:cNvSpPr/>
            <p:nvPr/>
          </p:nvSpPr>
          <p:spPr>
            <a:xfrm>
              <a:off x="1649691" y="3230880"/>
              <a:ext cx="914400" cy="9144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910" name="Google Shape;3910;p122"/>
            <p:cNvSpPr/>
            <p:nvPr/>
          </p:nvSpPr>
          <p:spPr>
            <a:xfrm>
              <a:off x="1649691" y="3230880"/>
              <a:ext cx="914400" cy="9144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grpSp>
      <p:grpSp>
        <p:nvGrpSpPr>
          <p:cNvPr id="3911" name="Google Shape;3911;p122"/>
          <p:cNvGrpSpPr/>
          <p:nvPr/>
        </p:nvGrpSpPr>
        <p:grpSpPr>
          <a:xfrm>
            <a:off x="2410848" y="3580960"/>
            <a:ext cx="576448" cy="576448"/>
            <a:chOff x="1649691" y="3230880"/>
            <a:chExt cx="914400" cy="914400"/>
          </a:xfrm>
        </p:grpSpPr>
        <p:sp>
          <p:nvSpPr>
            <p:cNvPr id="3912" name="Google Shape;3912;p122"/>
            <p:cNvSpPr/>
            <p:nvPr/>
          </p:nvSpPr>
          <p:spPr>
            <a:xfrm>
              <a:off x="1649691" y="3230880"/>
              <a:ext cx="914400" cy="9144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913" name="Google Shape;3913;p122"/>
            <p:cNvSpPr/>
            <p:nvPr/>
          </p:nvSpPr>
          <p:spPr>
            <a:xfrm>
              <a:off x="1649691" y="3230880"/>
              <a:ext cx="914400" cy="9144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grpSp>
      <p:grpSp>
        <p:nvGrpSpPr>
          <p:cNvPr id="3914" name="Google Shape;3914;p122"/>
          <p:cNvGrpSpPr/>
          <p:nvPr/>
        </p:nvGrpSpPr>
        <p:grpSpPr>
          <a:xfrm>
            <a:off x="2410848" y="4957931"/>
            <a:ext cx="576448" cy="576448"/>
            <a:chOff x="1649691" y="3230880"/>
            <a:chExt cx="914400" cy="914400"/>
          </a:xfrm>
        </p:grpSpPr>
        <p:sp>
          <p:nvSpPr>
            <p:cNvPr id="3915" name="Google Shape;3915;p122"/>
            <p:cNvSpPr/>
            <p:nvPr/>
          </p:nvSpPr>
          <p:spPr>
            <a:xfrm>
              <a:off x="1649691" y="3230880"/>
              <a:ext cx="914400" cy="9144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916" name="Google Shape;3916;p122"/>
            <p:cNvSpPr/>
            <p:nvPr/>
          </p:nvSpPr>
          <p:spPr>
            <a:xfrm>
              <a:off x="1649691" y="3230880"/>
              <a:ext cx="914400" cy="9144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grpSp>
      <p:grpSp>
        <p:nvGrpSpPr>
          <p:cNvPr id="3917" name="Google Shape;3917;p122"/>
          <p:cNvGrpSpPr/>
          <p:nvPr/>
        </p:nvGrpSpPr>
        <p:grpSpPr>
          <a:xfrm>
            <a:off x="4099475" y="3407205"/>
            <a:ext cx="7419866" cy="901439"/>
            <a:chOff x="3367561" y="2114345"/>
            <a:chExt cx="8151780" cy="901439"/>
          </a:xfrm>
        </p:grpSpPr>
        <p:sp>
          <p:nvSpPr>
            <p:cNvPr id="3918" name="Google Shape;3918;p122"/>
            <p:cNvSpPr txBox="1"/>
            <p:nvPr/>
          </p:nvSpPr>
          <p:spPr>
            <a:xfrm>
              <a:off x="3367561" y="2114345"/>
              <a:ext cx="7940519" cy="292323"/>
            </a:xfrm>
            <a:prstGeom prst="rect">
              <a:avLst/>
            </a:prstGeom>
            <a:noFill/>
            <a:ln>
              <a:noFill/>
            </a:ln>
          </p:spPr>
          <p:txBody>
            <a:bodyPr anchorCtr="0" anchor="ctr" bIns="0" lIns="0" spcFirstLastPara="1" rIns="0" wrap="square" tIns="0">
              <a:normAutofit/>
            </a:bodyPr>
            <a:lstStyle/>
            <a:p>
              <a:pPr indent="0" lvl="0" marL="0" marR="0" rtl="0" algn="l">
                <a:lnSpc>
                  <a:spcPct val="90000"/>
                </a:lnSpc>
                <a:spcBef>
                  <a:spcPts val="0"/>
                </a:spcBef>
                <a:spcAft>
                  <a:spcPts val="0"/>
                </a:spcAft>
                <a:buClr>
                  <a:srgbClr val="0E442A"/>
                </a:buClr>
                <a:buSzPts val="1400"/>
                <a:buFont typeface="Arial"/>
                <a:buNone/>
              </a:pPr>
              <a:r>
                <a:rPr b="1" lang="en-US" sz="1400">
                  <a:solidFill>
                    <a:srgbClr val="0E442A"/>
                  </a:solidFill>
                  <a:latin typeface="Arial"/>
                  <a:ea typeface="Arial"/>
                  <a:cs typeface="Arial"/>
                  <a:sym typeface="Arial"/>
                </a:rPr>
                <a:t>Header</a:t>
              </a:r>
              <a:endParaRPr/>
            </a:p>
          </p:txBody>
        </p:sp>
        <p:sp>
          <p:nvSpPr>
            <p:cNvPr id="3919" name="Google Shape;3919;p122"/>
            <p:cNvSpPr txBox="1"/>
            <p:nvPr/>
          </p:nvSpPr>
          <p:spPr>
            <a:xfrm>
              <a:off x="3367561" y="2407599"/>
              <a:ext cx="8151780" cy="608185"/>
            </a:xfrm>
            <a:prstGeom prst="rect">
              <a:avLst/>
            </a:prstGeom>
            <a:noFill/>
            <a:ln>
              <a:noFill/>
            </a:ln>
          </p:spPr>
          <p:txBody>
            <a:bodyPr anchorCtr="0" anchor="t" bIns="0" lIns="0" spcFirstLastPara="1" rIns="0" wrap="square" tIns="0">
              <a:normAutofit/>
            </a:bodyPr>
            <a:lstStyle/>
            <a:p>
              <a:pPr indent="0" lvl="0" marL="0" marR="0" rtl="0" algn="l">
                <a:spcBef>
                  <a:spcPts val="0"/>
                </a:spcBef>
                <a:spcAft>
                  <a:spcPts val="0"/>
                </a:spcAft>
                <a:buNone/>
              </a:pPr>
              <a:r>
                <a:rPr lang="en-US" sz="1200">
                  <a:solidFill>
                    <a:schemeClr val="dk1"/>
                  </a:solidFill>
                  <a:latin typeface="Arial"/>
                  <a:ea typeface="Arial"/>
                  <a:cs typeface="Arial"/>
                  <a:sym typeface="Arial"/>
                </a:rPr>
                <a:t>Lorem ipsum dolor sit amet, consectetur adipiscing elit. Ut tempor, quam et mattis pulvinar, mauris ligula suscipit arcu, sed elementum diam leo at magna. Curabitur maximus sodales massa, eu bibendum dui bibendum vel. Suspendisse potenti. Aliquam et lorem elementum, venenatis turpis</a:t>
              </a:r>
              <a:endParaRPr/>
            </a:p>
          </p:txBody>
        </p:sp>
      </p:grpSp>
      <p:grpSp>
        <p:nvGrpSpPr>
          <p:cNvPr id="3920" name="Google Shape;3920;p122"/>
          <p:cNvGrpSpPr/>
          <p:nvPr/>
        </p:nvGrpSpPr>
        <p:grpSpPr>
          <a:xfrm>
            <a:off x="4800149" y="4796367"/>
            <a:ext cx="6719192" cy="901439"/>
            <a:chOff x="3367561" y="2114345"/>
            <a:chExt cx="8151780" cy="901439"/>
          </a:xfrm>
        </p:grpSpPr>
        <p:sp>
          <p:nvSpPr>
            <p:cNvPr id="3921" name="Google Shape;3921;p122"/>
            <p:cNvSpPr txBox="1"/>
            <p:nvPr/>
          </p:nvSpPr>
          <p:spPr>
            <a:xfrm>
              <a:off x="3367561" y="2114345"/>
              <a:ext cx="7940519" cy="292323"/>
            </a:xfrm>
            <a:prstGeom prst="rect">
              <a:avLst/>
            </a:prstGeom>
            <a:noFill/>
            <a:ln>
              <a:noFill/>
            </a:ln>
          </p:spPr>
          <p:txBody>
            <a:bodyPr anchorCtr="0" anchor="ctr" bIns="0" lIns="0" spcFirstLastPara="1" rIns="0" wrap="square" tIns="0">
              <a:normAutofit/>
            </a:bodyPr>
            <a:lstStyle/>
            <a:p>
              <a:pPr indent="0" lvl="0" marL="0" marR="0" rtl="0" algn="l">
                <a:lnSpc>
                  <a:spcPct val="90000"/>
                </a:lnSpc>
                <a:spcBef>
                  <a:spcPts val="0"/>
                </a:spcBef>
                <a:spcAft>
                  <a:spcPts val="0"/>
                </a:spcAft>
                <a:buClr>
                  <a:srgbClr val="092E1C"/>
                </a:buClr>
                <a:buSzPts val="1400"/>
                <a:buFont typeface="Arial"/>
                <a:buNone/>
              </a:pPr>
              <a:r>
                <a:rPr b="1" lang="en-US" sz="1400">
                  <a:solidFill>
                    <a:srgbClr val="092E1C"/>
                  </a:solidFill>
                  <a:latin typeface="Arial"/>
                  <a:ea typeface="Arial"/>
                  <a:cs typeface="Arial"/>
                  <a:sym typeface="Arial"/>
                </a:rPr>
                <a:t>Header</a:t>
              </a:r>
              <a:endParaRPr/>
            </a:p>
          </p:txBody>
        </p:sp>
        <p:sp>
          <p:nvSpPr>
            <p:cNvPr id="3922" name="Google Shape;3922;p122"/>
            <p:cNvSpPr txBox="1"/>
            <p:nvPr/>
          </p:nvSpPr>
          <p:spPr>
            <a:xfrm>
              <a:off x="3367561" y="2407599"/>
              <a:ext cx="8151780" cy="608185"/>
            </a:xfrm>
            <a:prstGeom prst="rect">
              <a:avLst/>
            </a:prstGeom>
            <a:noFill/>
            <a:ln>
              <a:noFill/>
            </a:ln>
          </p:spPr>
          <p:txBody>
            <a:bodyPr anchorCtr="0" anchor="t" bIns="0" lIns="0" spcFirstLastPara="1" rIns="0" wrap="square" tIns="0">
              <a:normAutofit/>
            </a:bodyPr>
            <a:lstStyle/>
            <a:p>
              <a:pPr indent="0" lvl="0" marL="0" marR="0" rtl="0" algn="l">
                <a:spcBef>
                  <a:spcPts val="0"/>
                </a:spcBef>
                <a:spcAft>
                  <a:spcPts val="0"/>
                </a:spcAft>
                <a:buNone/>
              </a:pPr>
              <a:r>
                <a:rPr lang="en-US" sz="1200">
                  <a:solidFill>
                    <a:schemeClr val="dk1"/>
                  </a:solidFill>
                  <a:latin typeface="Arial"/>
                  <a:ea typeface="Arial"/>
                  <a:cs typeface="Arial"/>
                  <a:sym typeface="Arial"/>
                </a:rPr>
                <a:t>Lorem ipsum dolor sit amet, consectetur adipiscing elit. Ut tempor, quam et mattis pulvinar, mauris ligula suscipit arcu, sed elementum diam leo at magna. Curabitur maximus sodales massa, eu bibendum dui bibendum vel. Suspendisse potenti. Aliquam et lorem elementum, venenatis turpis</a:t>
              </a:r>
              <a:endParaRPr/>
            </a:p>
          </p:txBody>
        </p:sp>
      </p:grpSp>
    </p:spTree>
  </p:cSld>
  <p:clrMapOvr>
    <a:masterClrMapping/>
  </p:clrMapOvr>
</p:sld>
</file>

<file path=ppt/slides/slide12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926" name="Shape 3926"/>
        <p:cNvGrpSpPr/>
        <p:nvPr/>
      </p:nvGrpSpPr>
      <p:grpSpPr>
        <a:xfrm>
          <a:off x="0" y="0"/>
          <a:ext cx="0" cy="0"/>
          <a:chOff x="0" y="0"/>
          <a:chExt cx="0" cy="0"/>
        </a:xfrm>
      </p:grpSpPr>
      <p:sp>
        <p:nvSpPr>
          <p:cNvPr id="3927" name="Google Shape;3927;p123"/>
          <p:cNvSpPr/>
          <p:nvPr/>
        </p:nvSpPr>
        <p:spPr>
          <a:xfrm>
            <a:off x="2685327" y="2004273"/>
            <a:ext cx="8938348" cy="853576"/>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3928" name="Google Shape;3928;p123"/>
          <p:cNvSpPr/>
          <p:nvPr/>
        </p:nvSpPr>
        <p:spPr>
          <a:xfrm>
            <a:off x="2685327" y="2989209"/>
            <a:ext cx="8938348" cy="853576"/>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3929" name="Google Shape;3929;p123"/>
          <p:cNvSpPr/>
          <p:nvPr/>
        </p:nvSpPr>
        <p:spPr>
          <a:xfrm>
            <a:off x="2685327" y="3974145"/>
            <a:ext cx="8938348" cy="853576"/>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3930" name="Google Shape;3930;p123"/>
          <p:cNvSpPr/>
          <p:nvPr/>
        </p:nvSpPr>
        <p:spPr>
          <a:xfrm>
            <a:off x="2685327" y="4959080"/>
            <a:ext cx="8938348" cy="853576"/>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3931" name="Google Shape;3931;p123"/>
          <p:cNvSpPr/>
          <p:nvPr/>
        </p:nvSpPr>
        <p:spPr>
          <a:xfrm>
            <a:off x="2269097" y="2012861"/>
            <a:ext cx="859948" cy="844988"/>
          </a:xfrm>
          <a:custGeom>
            <a:rect b="b" l="l" r="r" t="t"/>
            <a:pathLst>
              <a:path extrusionOk="0" h="926553" w="1074802">
                <a:moveTo>
                  <a:pt x="537401" y="0"/>
                </a:moveTo>
                <a:lnTo>
                  <a:pt x="1074802" y="926553"/>
                </a:lnTo>
                <a:lnTo>
                  <a:pt x="0" y="926553"/>
                </a:lnTo>
                <a:lnTo>
                  <a:pt x="537401" y="0"/>
                </a:lnTo>
                <a:close/>
              </a:path>
            </a:pathLst>
          </a:custGeom>
          <a:solidFill>
            <a:schemeClr val="accent5"/>
          </a:solidFill>
          <a:ln>
            <a:noFill/>
          </a:ln>
        </p:spPr>
        <p:txBody>
          <a:bodyPr anchorCtr="0" anchor="ctr" bIns="45700" lIns="91425" spcFirstLastPara="1" rIns="91425" wrap="square" tIns="45700">
            <a:norm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3932" name="Google Shape;3932;p123"/>
          <p:cNvSpPr/>
          <p:nvPr/>
        </p:nvSpPr>
        <p:spPr>
          <a:xfrm>
            <a:off x="1766412" y="2992152"/>
            <a:ext cx="1865320" cy="844989"/>
          </a:xfrm>
          <a:custGeom>
            <a:rect b="b" l="l" r="r" t="t"/>
            <a:pathLst>
              <a:path extrusionOk="0" h="926554" w="2331360">
                <a:moveTo>
                  <a:pt x="537401" y="0"/>
                </a:moveTo>
                <a:lnTo>
                  <a:pt x="1793959" y="0"/>
                </a:lnTo>
                <a:lnTo>
                  <a:pt x="2331360" y="926554"/>
                </a:lnTo>
                <a:lnTo>
                  <a:pt x="0" y="926554"/>
                </a:lnTo>
                <a:lnTo>
                  <a:pt x="537401" y="0"/>
                </a:lnTo>
                <a:close/>
              </a:path>
            </a:pathLst>
          </a:custGeom>
          <a:solidFill>
            <a:schemeClr val="accent1"/>
          </a:solidFill>
          <a:ln>
            <a:noFill/>
          </a:ln>
        </p:spPr>
        <p:txBody>
          <a:bodyPr anchorCtr="0" anchor="ctr" bIns="45700" lIns="91425" spcFirstLastPara="1" rIns="91425" wrap="square" tIns="45700">
            <a:norm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3933" name="Google Shape;3933;p123"/>
          <p:cNvSpPr/>
          <p:nvPr/>
        </p:nvSpPr>
        <p:spPr>
          <a:xfrm>
            <a:off x="1263727" y="3980034"/>
            <a:ext cx="2870692" cy="844989"/>
          </a:xfrm>
          <a:custGeom>
            <a:rect b="b" l="l" r="r" t="t"/>
            <a:pathLst>
              <a:path extrusionOk="0" h="926554" w="3587918">
                <a:moveTo>
                  <a:pt x="537401" y="0"/>
                </a:moveTo>
                <a:lnTo>
                  <a:pt x="3050517" y="0"/>
                </a:lnTo>
                <a:lnTo>
                  <a:pt x="3587918" y="926554"/>
                </a:lnTo>
                <a:lnTo>
                  <a:pt x="0" y="926554"/>
                </a:lnTo>
                <a:lnTo>
                  <a:pt x="537401" y="0"/>
                </a:lnTo>
                <a:close/>
              </a:path>
            </a:pathLst>
          </a:custGeom>
          <a:solidFill>
            <a:schemeClr val="accent2"/>
          </a:solidFill>
          <a:ln>
            <a:noFill/>
          </a:ln>
        </p:spPr>
        <p:txBody>
          <a:bodyPr anchorCtr="0" anchor="ctr" bIns="45700" lIns="91425" spcFirstLastPara="1" rIns="91425" wrap="square" tIns="45700">
            <a:norm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3934" name="Google Shape;3934;p123"/>
          <p:cNvSpPr/>
          <p:nvPr/>
        </p:nvSpPr>
        <p:spPr>
          <a:xfrm>
            <a:off x="761167" y="4967917"/>
            <a:ext cx="3875810" cy="844739"/>
          </a:xfrm>
          <a:custGeom>
            <a:rect b="b" l="l" r="r" t="t"/>
            <a:pathLst>
              <a:path extrusionOk="0" h="926280" w="4844160">
                <a:moveTo>
                  <a:pt x="537243" y="0"/>
                </a:moveTo>
                <a:lnTo>
                  <a:pt x="4306918" y="0"/>
                </a:lnTo>
                <a:lnTo>
                  <a:pt x="4844160" y="926280"/>
                </a:lnTo>
                <a:lnTo>
                  <a:pt x="0" y="926280"/>
                </a:lnTo>
                <a:lnTo>
                  <a:pt x="537243" y="0"/>
                </a:lnTo>
                <a:close/>
              </a:path>
            </a:pathLst>
          </a:custGeom>
          <a:solidFill>
            <a:schemeClr val="accent3"/>
          </a:solidFill>
          <a:ln>
            <a:noFill/>
          </a:ln>
        </p:spPr>
        <p:txBody>
          <a:bodyPr anchorCtr="0" anchor="ctr" bIns="45700" lIns="91425" spcFirstLastPara="1" rIns="91425" wrap="square" tIns="45700">
            <a:norm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3935" name="Google Shape;3935;p123"/>
          <p:cNvSpPr txBox="1"/>
          <p:nvPr>
            <p:ph type="title"/>
          </p:nvPr>
        </p:nvSpPr>
        <p:spPr>
          <a:xfrm>
            <a:off x="558037" y="365126"/>
            <a:ext cx="11049964" cy="578772"/>
          </a:xfrm>
          <a:prstGeom prst="rect">
            <a:avLst/>
          </a:prstGeom>
          <a:noFill/>
          <a:ln>
            <a:noFill/>
          </a:ln>
        </p:spPr>
        <p:txBody>
          <a:bodyPr anchorCtr="0" anchor="b" bIns="0" lIns="0" spcFirstLastPara="1" rIns="0" wrap="square" tIns="0">
            <a:normAutofit/>
          </a:bodyPr>
          <a:lstStyle/>
          <a:p>
            <a:pPr indent="0" lvl="0" marL="0" rtl="0" algn="l">
              <a:lnSpc>
                <a:spcPct val="90000"/>
              </a:lnSpc>
              <a:spcBef>
                <a:spcPts val="0"/>
              </a:spcBef>
              <a:spcAft>
                <a:spcPts val="0"/>
              </a:spcAft>
              <a:buClr>
                <a:schemeClr val="accent1"/>
              </a:buClr>
              <a:buSzPts val="2800"/>
              <a:buFont typeface="Arial"/>
              <a:buNone/>
            </a:pPr>
            <a:r>
              <a:rPr lang="en-US"/>
              <a:t>Pyramid Slide – Four Layers</a:t>
            </a:r>
            <a:endParaRPr/>
          </a:p>
        </p:txBody>
      </p:sp>
      <p:sp>
        <p:nvSpPr>
          <p:cNvPr id="3936" name="Google Shape;3936;p123"/>
          <p:cNvSpPr txBox="1"/>
          <p:nvPr>
            <p:ph idx="12" type="sldNum"/>
          </p:nvPr>
        </p:nvSpPr>
        <p:spPr>
          <a:xfrm>
            <a:off x="10690860" y="6349068"/>
            <a:ext cx="963882" cy="251764"/>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grpSp>
        <p:nvGrpSpPr>
          <p:cNvPr id="3937" name="Google Shape;3937;p123"/>
          <p:cNvGrpSpPr/>
          <p:nvPr/>
        </p:nvGrpSpPr>
        <p:grpSpPr>
          <a:xfrm>
            <a:off x="3367561" y="2101824"/>
            <a:ext cx="8151780" cy="658474"/>
            <a:chOff x="3367561" y="2114345"/>
            <a:chExt cx="8151780" cy="901439"/>
          </a:xfrm>
        </p:grpSpPr>
        <p:sp>
          <p:nvSpPr>
            <p:cNvPr id="3938" name="Google Shape;3938;p123"/>
            <p:cNvSpPr txBox="1"/>
            <p:nvPr/>
          </p:nvSpPr>
          <p:spPr>
            <a:xfrm>
              <a:off x="3367561" y="2114345"/>
              <a:ext cx="7940519" cy="292323"/>
            </a:xfrm>
            <a:prstGeom prst="rect">
              <a:avLst/>
            </a:prstGeom>
            <a:noFill/>
            <a:ln>
              <a:noFill/>
            </a:ln>
          </p:spPr>
          <p:txBody>
            <a:bodyPr anchorCtr="0" anchor="ctr" bIns="0" lIns="0" spcFirstLastPara="1" rIns="0" wrap="square" tIns="0">
              <a:normAutofit/>
            </a:bodyPr>
            <a:lstStyle/>
            <a:p>
              <a:pPr indent="0" lvl="0" marL="0" marR="0" rtl="0" algn="l">
                <a:lnSpc>
                  <a:spcPct val="90000"/>
                </a:lnSpc>
                <a:spcBef>
                  <a:spcPts val="0"/>
                </a:spcBef>
                <a:spcAft>
                  <a:spcPts val="0"/>
                </a:spcAft>
                <a:buClr>
                  <a:srgbClr val="3EAF93"/>
                </a:buClr>
                <a:buSzPts val="1200"/>
                <a:buFont typeface="Arial"/>
                <a:buNone/>
              </a:pPr>
              <a:r>
                <a:rPr b="1" lang="en-US" sz="1200">
                  <a:solidFill>
                    <a:srgbClr val="3EAF93"/>
                  </a:solidFill>
                  <a:latin typeface="Arial"/>
                  <a:ea typeface="Arial"/>
                  <a:cs typeface="Arial"/>
                  <a:sym typeface="Arial"/>
                </a:rPr>
                <a:t>Header</a:t>
              </a:r>
              <a:endParaRPr/>
            </a:p>
          </p:txBody>
        </p:sp>
        <p:sp>
          <p:nvSpPr>
            <p:cNvPr id="3939" name="Google Shape;3939;p123"/>
            <p:cNvSpPr txBox="1"/>
            <p:nvPr/>
          </p:nvSpPr>
          <p:spPr>
            <a:xfrm>
              <a:off x="3367561" y="2407599"/>
              <a:ext cx="8151780" cy="608185"/>
            </a:xfrm>
            <a:prstGeom prst="rect">
              <a:avLst/>
            </a:prstGeom>
            <a:noFill/>
            <a:ln>
              <a:noFill/>
            </a:ln>
          </p:spPr>
          <p:txBody>
            <a:bodyPr anchorCtr="0" anchor="t" bIns="0" lIns="0" spcFirstLastPara="1" rIns="0" wrap="square" tIns="0">
              <a:normAutofit fontScale="92500"/>
            </a:bodyPr>
            <a:lstStyle/>
            <a:p>
              <a:pPr indent="0" lvl="0" marL="0" marR="0" rtl="0" algn="l">
                <a:spcBef>
                  <a:spcPts val="0"/>
                </a:spcBef>
                <a:spcAft>
                  <a:spcPts val="0"/>
                </a:spcAft>
                <a:buNone/>
              </a:pPr>
              <a:r>
                <a:rPr lang="en-US" sz="1100">
                  <a:solidFill>
                    <a:schemeClr val="dk1"/>
                  </a:solidFill>
                  <a:latin typeface="Arial"/>
                  <a:ea typeface="Arial"/>
                  <a:cs typeface="Arial"/>
                  <a:sym typeface="Arial"/>
                </a:rPr>
                <a:t>Lorem ipsum dolor sit amet, consectetur adipiscing elit. Ut tempor, quam et mattis pulvinar, mauris ligula suscipit arcu, sed elementum diam leo at magna. Curabitur maximus sodales massa, eu bibendum dui bibendum vel. Suspendisse potenti. Aliquam et lorem elementum, venenatis turpis</a:t>
              </a:r>
              <a:endParaRPr/>
            </a:p>
          </p:txBody>
        </p:sp>
      </p:grpSp>
      <p:sp>
        <p:nvSpPr>
          <p:cNvPr id="3940" name="Google Shape;3940;p123"/>
          <p:cNvSpPr/>
          <p:nvPr/>
        </p:nvSpPr>
        <p:spPr>
          <a:xfrm>
            <a:off x="2050056" y="2279263"/>
            <a:ext cx="326344" cy="326344"/>
          </a:xfrm>
          <a:prstGeom prst="ellipse">
            <a:avLst/>
          </a:prstGeom>
          <a:solidFill>
            <a:schemeClr val="lt1"/>
          </a:solidFill>
          <a:ln cap="flat" cmpd="sng" w="9525">
            <a:solidFill>
              <a:srgbClr val="3EAF93"/>
            </a:solidFill>
            <a:prstDash val="solid"/>
            <a:round/>
            <a:headEnd len="sm" w="sm" type="none"/>
            <a:tailEnd len="sm" w="sm" type="none"/>
          </a:ln>
        </p:spPr>
        <p:txBody>
          <a:bodyPr anchorCtr="0" anchor="ctr" bIns="0" lIns="0" spcFirstLastPara="1" rIns="0" wrap="square" tIns="0">
            <a:normAutofit/>
          </a:bodyPr>
          <a:lstStyle/>
          <a:p>
            <a:pPr indent="0" lvl="0" marL="0" marR="0" rtl="0" algn="ctr">
              <a:spcBef>
                <a:spcPts val="0"/>
              </a:spcBef>
              <a:spcAft>
                <a:spcPts val="0"/>
              </a:spcAft>
              <a:buNone/>
            </a:pPr>
            <a:r>
              <a:rPr b="1" lang="en-US" sz="1400">
                <a:solidFill>
                  <a:srgbClr val="3EAF93"/>
                </a:solidFill>
                <a:latin typeface="Arial"/>
                <a:ea typeface="Arial"/>
                <a:cs typeface="Arial"/>
                <a:sym typeface="Arial"/>
              </a:rPr>
              <a:t>1</a:t>
            </a:r>
            <a:endParaRPr b="1" sz="1400">
              <a:solidFill>
                <a:srgbClr val="3EAF93"/>
              </a:solidFill>
              <a:latin typeface="Arial"/>
              <a:ea typeface="Arial"/>
              <a:cs typeface="Arial"/>
              <a:sym typeface="Arial"/>
            </a:endParaRPr>
          </a:p>
        </p:txBody>
      </p:sp>
      <p:sp>
        <p:nvSpPr>
          <p:cNvPr id="3941" name="Google Shape;3941;p123"/>
          <p:cNvSpPr/>
          <p:nvPr/>
        </p:nvSpPr>
        <p:spPr>
          <a:xfrm>
            <a:off x="1569111" y="3184762"/>
            <a:ext cx="326344" cy="326344"/>
          </a:xfrm>
          <a:prstGeom prst="ellipse">
            <a:avLst/>
          </a:prstGeom>
          <a:solidFill>
            <a:schemeClr val="lt1"/>
          </a:solidFill>
          <a:ln cap="flat" cmpd="sng" w="9525">
            <a:solidFill>
              <a:srgbClr val="156740"/>
            </a:solidFill>
            <a:prstDash val="solid"/>
            <a:round/>
            <a:headEnd len="sm" w="sm" type="none"/>
            <a:tailEnd len="sm" w="sm" type="none"/>
          </a:ln>
        </p:spPr>
        <p:txBody>
          <a:bodyPr anchorCtr="0" anchor="ctr" bIns="0" lIns="0" spcFirstLastPara="1" rIns="0" wrap="square" tIns="0">
            <a:normAutofit/>
          </a:bodyPr>
          <a:lstStyle/>
          <a:p>
            <a:pPr indent="0" lvl="0" marL="0" marR="0" rtl="0" algn="ctr">
              <a:spcBef>
                <a:spcPts val="0"/>
              </a:spcBef>
              <a:spcAft>
                <a:spcPts val="0"/>
              </a:spcAft>
              <a:buNone/>
            </a:pPr>
            <a:r>
              <a:rPr b="1" lang="en-US" sz="1400">
                <a:solidFill>
                  <a:srgbClr val="156740"/>
                </a:solidFill>
                <a:latin typeface="Arial"/>
                <a:ea typeface="Arial"/>
                <a:cs typeface="Arial"/>
                <a:sym typeface="Arial"/>
              </a:rPr>
              <a:t>2</a:t>
            </a:r>
            <a:endParaRPr b="1" sz="1400">
              <a:solidFill>
                <a:srgbClr val="156740"/>
              </a:solidFill>
              <a:latin typeface="Arial"/>
              <a:ea typeface="Arial"/>
              <a:cs typeface="Arial"/>
              <a:sym typeface="Arial"/>
            </a:endParaRPr>
          </a:p>
        </p:txBody>
      </p:sp>
      <p:sp>
        <p:nvSpPr>
          <p:cNvPr id="3942" name="Google Shape;3942;p123"/>
          <p:cNvSpPr/>
          <p:nvPr/>
        </p:nvSpPr>
        <p:spPr>
          <a:xfrm>
            <a:off x="597995" y="5035966"/>
            <a:ext cx="326344" cy="326344"/>
          </a:xfrm>
          <a:prstGeom prst="ellipse">
            <a:avLst/>
          </a:prstGeom>
          <a:solidFill>
            <a:schemeClr val="lt1"/>
          </a:solidFill>
          <a:ln cap="flat" cmpd="sng" w="9525">
            <a:solidFill>
              <a:srgbClr val="092E1C"/>
            </a:solidFill>
            <a:prstDash val="solid"/>
            <a:round/>
            <a:headEnd len="sm" w="sm" type="none"/>
            <a:tailEnd len="sm" w="sm" type="none"/>
          </a:ln>
        </p:spPr>
        <p:txBody>
          <a:bodyPr anchorCtr="0" anchor="ctr" bIns="0" lIns="0" spcFirstLastPara="1" rIns="0" wrap="square" tIns="0">
            <a:normAutofit/>
          </a:bodyPr>
          <a:lstStyle/>
          <a:p>
            <a:pPr indent="0" lvl="0" marL="0" marR="0" rtl="0" algn="ctr">
              <a:spcBef>
                <a:spcPts val="0"/>
              </a:spcBef>
              <a:spcAft>
                <a:spcPts val="0"/>
              </a:spcAft>
              <a:buNone/>
            </a:pPr>
            <a:r>
              <a:rPr b="1" lang="en-US" sz="1400">
                <a:solidFill>
                  <a:srgbClr val="092E1C"/>
                </a:solidFill>
                <a:latin typeface="Arial"/>
                <a:ea typeface="Arial"/>
                <a:cs typeface="Arial"/>
                <a:sym typeface="Arial"/>
              </a:rPr>
              <a:t>4</a:t>
            </a:r>
            <a:endParaRPr b="1" sz="1400">
              <a:solidFill>
                <a:srgbClr val="092E1C"/>
              </a:solidFill>
              <a:latin typeface="Arial"/>
              <a:ea typeface="Arial"/>
              <a:cs typeface="Arial"/>
              <a:sym typeface="Arial"/>
            </a:endParaRPr>
          </a:p>
        </p:txBody>
      </p:sp>
      <p:grpSp>
        <p:nvGrpSpPr>
          <p:cNvPr id="3943" name="Google Shape;3943;p123"/>
          <p:cNvGrpSpPr/>
          <p:nvPr/>
        </p:nvGrpSpPr>
        <p:grpSpPr>
          <a:xfrm>
            <a:off x="2451744" y="5142958"/>
            <a:ext cx="494656" cy="494656"/>
            <a:chOff x="1649691" y="3230880"/>
            <a:chExt cx="914400" cy="914400"/>
          </a:xfrm>
        </p:grpSpPr>
        <p:sp>
          <p:nvSpPr>
            <p:cNvPr id="3944" name="Google Shape;3944;p123"/>
            <p:cNvSpPr/>
            <p:nvPr/>
          </p:nvSpPr>
          <p:spPr>
            <a:xfrm>
              <a:off x="1649691" y="3230880"/>
              <a:ext cx="914400" cy="9144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945" name="Google Shape;3945;p123"/>
            <p:cNvSpPr/>
            <p:nvPr/>
          </p:nvSpPr>
          <p:spPr>
            <a:xfrm>
              <a:off x="1649691" y="3230880"/>
              <a:ext cx="914400" cy="9144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grpSp>
      <p:grpSp>
        <p:nvGrpSpPr>
          <p:cNvPr id="3946" name="Google Shape;3946;p123"/>
          <p:cNvGrpSpPr/>
          <p:nvPr/>
        </p:nvGrpSpPr>
        <p:grpSpPr>
          <a:xfrm>
            <a:off x="4800149" y="5056631"/>
            <a:ext cx="6719192" cy="658474"/>
            <a:chOff x="4800149" y="5056631"/>
            <a:chExt cx="6719192" cy="658474"/>
          </a:xfrm>
        </p:grpSpPr>
        <p:sp>
          <p:nvSpPr>
            <p:cNvPr id="3947" name="Google Shape;3947;p123"/>
            <p:cNvSpPr txBox="1"/>
            <p:nvPr/>
          </p:nvSpPr>
          <p:spPr>
            <a:xfrm>
              <a:off x="4800149" y="5056631"/>
              <a:ext cx="6545058" cy="213533"/>
            </a:xfrm>
            <a:prstGeom prst="rect">
              <a:avLst/>
            </a:prstGeom>
            <a:noFill/>
            <a:ln>
              <a:noFill/>
            </a:ln>
          </p:spPr>
          <p:txBody>
            <a:bodyPr anchorCtr="0" anchor="ctr" bIns="0" lIns="0" spcFirstLastPara="1" rIns="0" wrap="square" tIns="0">
              <a:normAutofit/>
            </a:bodyPr>
            <a:lstStyle/>
            <a:p>
              <a:pPr indent="0" lvl="0" marL="0" marR="0" rtl="0" algn="l">
                <a:lnSpc>
                  <a:spcPct val="90000"/>
                </a:lnSpc>
                <a:spcBef>
                  <a:spcPts val="0"/>
                </a:spcBef>
                <a:spcAft>
                  <a:spcPts val="0"/>
                </a:spcAft>
                <a:buClr>
                  <a:srgbClr val="092E1C"/>
                </a:buClr>
                <a:buSzPts val="1200"/>
                <a:buFont typeface="Arial"/>
                <a:buNone/>
              </a:pPr>
              <a:r>
                <a:rPr b="1" lang="en-US" sz="1200">
                  <a:solidFill>
                    <a:srgbClr val="092E1C"/>
                  </a:solidFill>
                  <a:latin typeface="Arial"/>
                  <a:ea typeface="Arial"/>
                  <a:cs typeface="Arial"/>
                  <a:sym typeface="Arial"/>
                </a:rPr>
                <a:t>Header</a:t>
              </a:r>
              <a:endParaRPr/>
            </a:p>
          </p:txBody>
        </p:sp>
        <p:sp>
          <p:nvSpPr>
            <p:cNvPr id="3948" name="Google Shape;3948;p123"/>
            <p:cNvSpPr txBox="1"/>
            <p:nvPr/>
          </p:nvSpPr>
          <p:spPr>
            <a:xfrm>
              <a:off x="4800149" y="5270844"/>
              <a:ext cx="6719192" cy="444261"/>
            </a:xfrm>
            <a:prstGeom prst="rect">
              <a:avLst/>
            </a:prstGeom>
            <a:noFill/>
            <a:ln>
              <a:noFill/>
            </a:ln>
          </p:spPr>
          <p:txBody>
            <a:bodyPr anchorCtr="0" anchor="t" bIns="0" lIns="0" spcFirstLastPara="1" rIns="0" wrap="square" tIns="0">
              <a:normAutofit fontScale="92500" lnSpcReduction="10000"/>
            </a:bodyPr>
            <a:lstStyle/>
            <a:p>
              <a:pPr indent="0" lvl="0" marL="0" marR="0" rtl="0" algn="l">
                <a:spcBef>
                  <a:spcPts val="0"/>
                </a:spcBef>
                <a:spcAft>
                  <a:spcPts val="0"/>
                </a:spcAft>
                <a:buNone/>
              </a:pPr>
              <a:r>
                <a:rPr lang="en-US" sz="1100">
                  <a:solidFill>
                    <a:schemeClr val="dk1"/>
                  </a:solidFill>
                  <a:latin typeface="Arial"/>
                  <a:ea typeface="Arial"/>
                  <a:cs typeface="Arial"/>
                  <a:sym typeface="Arial"/>
                </a:rPr>
                <a:t>Lorem ipsum dolor sit amet, consectetur adipiscing elit. Ut tempor, quam et mattis pulvinar, mauris ligula suscipit arcu, sed elementum diam leo at magna. Curabitur maximus sodales massa, eu bibendum dui bibendum vel. Suspendisse potenti. Aliquam et lorem elementum, venenatis turpis</a:t>
              </a:r>
              <a:endParaRPr/>
            </a:p>
          </p:txBody>
        </p:sp>
      </p:grpSp>
      <p:grpSp>
        <p:nvGrpSpPr>
          <p:cNvPr id="3949" name="Google Shape;3949;p123"/>
          <p:cNvGrpSpPr/>
          <p:nvPr/>
        </p:nvGrpSpPr>
        <p:grpSpPr>
          <a:xfrm>
            <a:off x="4408896" y="4071696"/>
            <a:ext cx="7110445" cy="658474"/>
            <a:chOff x="4800149" y="5056631"/>
            <a:chExt cx="6719192" cy="658474"/>
          </a:xfrm>
        </p:grpSpPr>
        <p:sp>
          <p:nvSpPr>
            <p:cNvPr id="3950" name="Google Shape;3950;p123"/>
            <p:cNvSpPr txBox="1"/>
            <p:nvPr/>
          </p:nvSpPr>
          <p:spPr>
            <a:xfrm>
              <a:off x="4800149" y="5056631"/>
              <a:ext cx="6545058" cy="213533"/>
            </a:xfrm>
            <a:prstGeom prst="rect">
              <a:avLst/>
            </a:prstGeom>
            <a:noFill/>
            <a:ln>
              <a:noFill/>
            </a:ln>
          </p:spPr>
          <p:txBody>
            <a:bodyPr anchorCtr="0" anchor="ctr" bIns="0" lIns="0" spcFirstLastPara="1" rIns="0" wrap="square" tIns="0">
              <a:normAutofit/>
            </a:bodyPr>
            <a:lstStyle/>
            <a:p>
              <a:pPr indent="0" lvl="0" marL="0" marR="0" rtl="0" algn="l">
                <a:lnSpc>
                  <a:spcPct val="90000"/>
                </a:lnSpc>
                <a:spcBef>
                  <a:spcPts val="0"/>
                </a:spcBef>
                <a:spcAft>
                  <a:spcPts val="0"/>
                </a:spcAft>
                <a:buClr>
                  <a:srgbClr val="0E442A"/>
                </a:buClr>
                <a:buSzPts val="1200"/>
                <a:buFont typeface="Arial"/>
                <a:buNone/>
              </a:pPr>
              <a:r>
                <a:rPr b="1" lang="en-US" sz="1200">
                  <a:solidFill>
                    <a:srgbClr val="0E442A"/>
                  </a:solidFill>
                  <a:latin typeface="Arial"/>
                  <a:ea typeface="Arial"/>
                  <a:cs typeface="Arial"/>
                  <a:sym typeface="Arial"/>
                </a:rPr>
                <a:t>Header</a:t>
              </a:r>
              <a:endParaRPr/>
            </a:p>
          </p:txBody>
        </p:sp>
        <p:sp>
          <p:nvSpPr>
            <p:cNvPr id="3951" name="Google Shape;3951;p123"/>
            <p:cNvSpPr txBox="1"/>
            <p:nvPr/>
          </p:nvSpPr>
          <p:spPr>
            <a:xfrm>
              <a:off x="4800149" y="5270844"/>
              <a:ext cx="6719192" cy="444261"/>
            </a:xfrm>
            <a:prstGeom prst="rect">
              <a:avLst/>
            </a:prstGeom>
            <a:noFill/>
            <a:ln>
              <a:noFill/>
            </a:ln>
          </p:spPr>
          <p:txBody>
            <a:bodyPr anchorCtr="0" anchor="t" bIns="0" lIns="0" spcFirstLastPara="1" rIns="0" wrap="square" tIns="0">
              <a:normAutofit fontScale="92500" lnSpcReduction="10000"/>
            </a:bodyPr>
            <a:lstStyle/>
            <a:p>
              <a:pPr indent="0" lvl="0" marL="0" marR="0" rtl="0" algn="l">
                <a:spcBef>
                  <a:spcPts val="0"/>
                </a:spcBef>
                <a:spcAft>
                  <a:spcPts val="0"/>
                </a:spcAft>
                <a:buNone/>
              </a:pPr>
              <a:r>
                <a:rPr lang="en-US" sz="1100">
                  <a:solidFill>
                    <a:schemeClr val="dk1"/>
                  </a:solidFill>
                  <a:latin typeface="Arial"/>
                  <a:ea typeface="Arial"/>
                  <a:cs typeface="Arial"/>
                  <a:sym typeface="Arial"/>
                </a:rPr>
                <a:t>Lorem ipsum dolor sit amet, consectetur adipiscing elit. Ut tempor, quam et mattis pulvinar, mauris ligula suscipit arcu, sed elementum diam leo at magna. Curabitur maximus sodales massa, eu bibendum dui bibendum vel. Suspendisse potenti. Aliquam et lorem elementum, venenatis turpis</a:t>
              </a:r>
              <a:endParaRPr/>
            </a:p>
          </p:txBody>
        </p:sp>
      </p:grpSp>
      <p:grpSp>
        <p:nvGrpSpPr>
          <p:cNvPr id="3952" name="Google Shape;3952;p123"/>
          <p:cNvGrpSpPr/>
          <p:nvPr/>
        </p:nvGrpSpPr>
        <p:grpSpPr>
          <a:xfrm>
            <a:off x="3906212" y="3086760"/>
            <a:ext cx="7613130" cy="658474"/>
            <a:chOff x="4800149" y="5056631"/>
            <a:chExt cx="6719192" cy="658474"/>
          </a:xfrm>
        </p:grpSpPr>
        <p:sp>
          <p:nvSpPr>
            <p:cNvPr id="3953" name="Google Shape;3953;p123"/>
            <p:cNvSpPr txBox="1"/>
            <p:nvPr/>
          </p:nvSpPr>
          <p:spPr>
            <a:xfrm>
              <a:off x="4800149" y="5056631"/>
              <a:ext cx="6545058" cy="213533"/>
            </a:xfrm>
            <a:prstGeom prst="rect">
              <a:avLst/>
            </a:prstGeom>
            <a:noFill/>
            <a:ln>
              <a:noFill/>
            </a:ln>
          </p:spPr>
          <p:txBody>
            <a:bodyPr anchorCtr="0" anchor="ctr" bIns="0" lIns="0" spcFirstLastPara="1" rIns="0" wrap="square" tIns="0">
              <a:normAutofit/>
            </a:bodyPr>
            <a:lstStyle/>
            <a:p>
              <a:pPr indent="0" lvl="0" marL="0" marR="0" rtl="0" algn="l">
                <a:lnSpc>
                  <a:spcPct val="90000"/>
                </a:lnSpc>
                <a:spcBef>
                  <a:spcPts val="0"/>
                </a:spcBef>
                <a:spcAft>
                  <a:spcPts val="0"/>
                </a:spcAft>
                <a:buClr>
                  <a:srgbClr val="156740"/>
                </a:buClr>
                <a:buSzPts val="1200"/>
                <a:buFont typeface="Arial"/>
                <a:buNone/>
              </a:pPr>
              <a:r>
                <a:rPr b="1" lang="en-US" sz="1200">
                  <a:solidFill>
                    <a:srgbClr val="156740"/>
                  </a:solidFill>
                  <a:latin typeface="Arial"/>
                  <a:ea typeface="Arial"/>
                  <a:cs typeface="Arial"/>
                  <a:sym typeface="Arial"/>
                </a:rPr>
                <a:t>Header</a:t>
              </a:r>
              <a:endParaRPr/>
            </a:p>
          </p:txBody>
        </p:sp>
        <p:sp>
          <p:nvSpPr>
            <p:cNvPr id="3954" name="Google Shape;3954;p123"/>
            <p:cNvSpPr txBox="1"/>
            <p:nvPr/>
          </p:nvSpPr>
          <p:spPr>
            <a:xfrm>
              <a:off x="4800149" y="5270844"/>
              <a:ext cx="6719192" cy="444261"/>
            </a:xfrm>
            <a:prstGeom prst="rect">
              <a:avLst/>
            </a:prstGeom>
            <a:noFill/>
            <a:ln>
              <a:noFill/>
            </a:ln>
          </p:spPr>
          <p:txBody>
            <a:bodyPr anchorCtr="0" anchor="t" bIns="0" lIns="0" spcFirstLastPara="1" rIns="0" wrap="square" tIns="0">
              <a:normAutofit fontScale="92500" lnSpcReduction="10000"/>
            </a:bodyPr>
            <a:lstStyle/>
            <a:p>
              <a:pPr indent="0" lvl="0" marL="0" marR="0" rtl="0" algn="l">
                <a:spcBef>
                  <a:spcPts val="0"/>
                </a:spcBef>
                <a:spcAft>
                  <a:spcPts val="0"/>
                </a:spcAft>
                <a:buNone/>
              </a:pPr>
              <a:r>
                <a:rPr lang="en-US" sz="1100">
                  <a:solidFill>
                    <a:schemeClr val="dk1"/>
                  </a:solidFill>
                  <a:latin typeface="Arial"/>
                  <a:ea typeface="Arial"/>
                  <a:cs typeface="Arial"/>
                  <a:sym typeface="Arial"/>
                </a:rPr>
                <a:t>Lorem ipsum dolor sit amet, consectetur adipiscing elit. Ut tempor, quam et mattis pulvinar, mauris ligula suscipit arcu, sed elementum diam leo at magna. Curabitur maximus sodales massa, eu bibendum dui bibendum vel. Suspendisse potenti. Aliquam et lorem elementum, venenatis turpis</a:t>
              </a:r>
              <a:endParaRPr/>
            </a:p>
          </p:txBody>
        </p:sp>
      </p:grpSp>
      <p:grpSp>
        <p:nvGrpSpPr>
          <p:cNvPr id="3955" name="Google Shape;3955;p123"/>
          <p:cNvGrpSpPr/>
          <p:nvPr/>
        </p:nvGrpSpPr>
        <p:grpSpPr>
          <a:xfrm>
            <a:off x="2451744" y="4155200"/>
            <a:ext cx="494656" cy="494656"/>
            <a:chOff x="1649691" y="3230880"/>
            <a:chExt cx="914400" cy="914400"/>
          </a:xfrm>
        </p:grpSpPr>
        <p:sp>
          <p:nvSpPr>
            <p:cNvPr id="3956" name="Google Shape;3956;p123"/>
            <p:cNvSpPr/>
            <p:nvPr/>
          </p:nvSpPr>
          <p:spPr>
            <a:xfrm>
              <a:off x="1649691" y="3230880"/>
              <a:ext cx="914400" cy="9144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957" name="Google Shape;3957;p123"/>
            <p:cNvSpPr/>
            <p:nvPr/>
          </p:nvSpPr>
          <p:spPr>
            <a:xfrm>
              <a:off x="1649691" y="3230880"/>
              <a:ext cx="914400" cy="9144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grpSp>
      <p:grpSp>
        <p:nvGrpSpPr>
          <p:cNvPr id="3958" name="Google Shape;3958;p123"/>
          <p:cNvGrpSpPr/>
          <p:nvPr/>
        </p:nvGrpSpPr>
        <p:grpSpPr>
          <a:xfrm>
            <a:off x="2451744" y="3167318"/>
            <a:ext cx="494656" cy="494656"/>
            <a:chOff x="1649691" y="3230880"/>
            <a:chExt cx="914400" cy="914400"/>
          </a:xfrm>
        </p:grpSpPr>
        <p:sp>
          <p:nvSpPr>
            <p:cNvPr id="3959" name="Google Shape;3959;p123"/>
            <p:cNvSpPr/>
            <p:nvPr/>
          </p:nvSpPr>
          <p:spPr>
            <a:xfrm>
              <a:off x="1649691" y="3230880"/>
              <a:ext cx="914400" cy="9144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960" name="Google Shape;3960;p123"/>
            <p:cNvSpPr/>
            <p:nvPr/>
          </p:nvSpPr>
          <p:spPr>
            <a:xfrm>
              <a:off x="1649691" y="3230880"/>
              <a:ext cx="914400" cy="9144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grpSp>
      <p:grpSp>
        <p:nvGrpSpPr>
          <p:cNvPr id="3961" name="Google Shape;3961;p123"/>
          <p:cNvGrpSpPr/>
          <p:nvPr/>
        </p:nvGrpSpPr>
        <p:grpSpPr>
          <a:xfrm>
            <a:off x="2451744" y="2338874"/>
            <a:ext cx="494656" cy="494656"/>
            <a:chOff x="1649691" y="3230880"/>
            <a:chExt cx="914400" cy="914400"/>
          </a:xfrm>
        </p:grpSpPr>
        <p:sp>
          <p:nvSpPr>
            <p:cNvPr id="3962" name="Google Shape;3962;p123"/>
            <p:cNvSpPr/>
            <p:nvPr/>
          </p:nvSpPr>
          <p:spPr>
            <a:xfrm>
              <a:off x="1649691" y="3230880"/>
              <a:ext cx="914400" cy="9144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963" name="Google Shape;3963;p123"/>
            <p:cNvSpPr/>
            <p:nvPr/>
          </p:nvSpPr>
          <p:spPr>
            <a:xfrm>
              <a:off x="1649691" y="3230880"/>
              <a:ext cx="914400" cy="9144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grpSp>
      <p:sp>
        <p:nvSpPr>
          <p:cNvPr id="3964" name="Google Shape;3964;p123"/>
          <p:cNvSpPr/>
          <p:nvPr/>
        </p:nvSpPr>
        <p:spPr>
          <a:xfrm>
            <a:off x="1078620" y="4122057"/>
            <a:ext cx="326344" cy="326344"/>
          </a:xfrm>
          <a:prstGeom prst="ellipse">
            <a:avLst/>
          </a:prstGeom>
          <a:solidFill>
            <a:schemeClr val="lt1"/>
          </a:solidFill>
          <a:ln cap="flat" cmpd="sng" w="9525">
            <a:solidFill>
              <a:srgbClr val="0E442A"/>
            </a:solidFill>
            <a:prstDash val="solid"/>
            <a:round/>
            <a:headEnd len="sm" w="sm" type="none"/>
            <a:tailEnd len="sm" w="sm" type="none"/>
          </a:ln>
        </p:spPr>
        <p:txBody>
          <a:bodyPr anchorCtr="0" anchor="ctr" bIns="0" lIns="0" spcFirstLastPara="1" rIns="0" wrap="square" tIns="0">
            <a:normAutofit/>
          </a:bodyPr>
          <a:lstStyle/>
          <a:p>
            <a:pPr indent="0" lvl="0" marL="0" marR="0" rtl="0" algn="ctr">
              <a:spcBef>
                <a:spcPts val="0"/>
              </a:spcBef>
              <a:spcAft>
                <a:spcPts val="0"/>
              </a:spcAft>
              <a:buNone/>
            </a:pPr>
            <a:r>
              <a:rPr b="1" lang="en-US" sz="1400">
                <a:solidFill>
                  <a:srgbClr val="0E442A"/>
                </a:solidFill>
                <a:latin typeface="Arial"/>
                <a:ea typeface="Arial"/>
                <a:cs typeface="Arial"/>
                <a:sym typeface="Arial"/>
              </a:rPr>
              <a:t>3</a:t>
            </a:r>
            <a:endParaRPr b="1" sz="1400">
              <a:solidFill>
                <a:srgbClr val="0E442A"/>
              </a:solidFill>
              <a:latin typeface="Arial"/>
              <a:ea typeface="Arial"/>
              <a:cs typeface="Arial"/>
              <a:sym typeface="Arial"/>
            </a:endParaRPr>
          </a:p>
        </p:txBody>
      </p:sp>
    </p:spTree>
  </p:cSld>
  <p:clrMapOvr>
    <a:masterClrMapping/>
  </p:clrMapOvr>
</p:sld>
</file>

<file path=ppt/slides/slide12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968" name="Shape 3968"/>
        <p:cNvGrpSpPr/>
        <p:nvPr/>
      </p:nvGrpSpPr>
      <p:grpSpPr>
        <a:xfrm>
          <a:off x="0" y="0"/>
          <a:ext cx="0" cy="0"/>
          <a:chOff x="0" y="0"/>
          <a:chExt cx="0" cy="0"/>
        </a:xfrm>
      </p:grpSpPr>
      <p:sp>
        <p:nvSpPr>
          <p:cNvPr id="3969" name="Google Shape;3969;p124"/>
          <p:cNvSpPr/>
          <p:nvPr/>
        </p:nvSpPr>
        <p:spPr>
          <a:xfrm>
            <a:off x="2685327" y="2011961"/>
            <a:ext cx="8938348" cy="675668"/>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3970" name="Google Shape;3970;p124"/>
          <p:cNvSpPr/>
          <p:nvPr/>
        </p:nvSpPr>
        <p:spPr>
          <a:xfrm>
            <a:off x="2685327" y="5130908"/>
            <a:ext cx="8938348" cy="675668"/>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3971" name="Google Shape;3971;p124"/>
          <p:cNvSpPr/>
          <p:nvPr/>
        </p:nvSpPr>
        <p:spPr>
          <a:xfrm>
            <a:off x="2685327" y="4351172"/>
            <a:ext cx="8938348" cy="675668"/>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3972" name="Google Shape;3972;p124"/>
          <p:cNvSpPr/>
          <p:nvPr/>
        </p:nvSpPr>
        <p:spPr>
          <a:xfrm>
            <a:off x="2685327" y="3571435"/>
            <a:ext cx="8938348" cy="675668"/>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3973" name="Google Shape;3973;p124"/>
          <p:cNvSpPr/>
          <p:nvPr/>
        </p:nvSpPr>
        <p:spPr>
          <a:xfrm>
            <a:off x="2685327" y="2791698"/>
            <a:ext cx="8938348" cy="675668"/>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3974" name="Google Shape;3974;p124"/>
          <p:cNvSpPr/>
          <p:nvPr/>
        </p:nvSpPr>
        <p:spPr>
          <a:xfrm>
            <a:off x="2357760" y="1995684"/>
            <a:ext cx="682625" cy="672262"/>
          </a:xfrm>
          <a:custGeom>
            <a:rect b="b" l="l" r="r" t="t"/>
            <a:pathLst>
              <a:path extrusionOk="0" h="735495" w="853175">
                <a:moveTo>
                  <a:pt x="426587" y="0"/>
                </a:moveTo>
                <a:lnTo>
                  <a:pt x="426588" y="0"/>
                </a:lnTo>
                <a:lnTo>
                  <a:pt x="853175" y="735495"/>
                </a:lnTo>
                <a:lnTo>
                  <a:pt x="0" y="735495"/>
                </a:lnTo>
                <a:lnTo>
                  <a:pt x="426587" y="0"/>
                </a:lnTo>
                <a:close/>
              </a:path>
            </a:pathLst>
          </a:custGeom>
          <a:solidFill>
            <a:srgbClr val="ADE2D4"/>
          </a:solidFill>
          <a:ln>
            <a:noFill/>
          </a:ln>
        </p:spPr>
        <p:txBody>
          <a:bodyPr anchorCtr="0" anchor="ctr" bIns="45700" lIns="91425" spcFirstLastPara="1" rIns="91425" wrap="square" tIns="45700">
            <a:norm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3975" name="Google Shape;3975;p124"/>
          <p:cNvSpPr/>
          <p:nvPr/>
        </p:nvSpPr>
        <p:spPr>
          <a:xfrm>
            <a:off x="1958610" y="2781862"/>
            <a:ext cx="1480922" cy="672262"/>
          </a:xfrm>
          <a:custGeom>
            <a:rect b="b" l="l" r="r" t="t"/>
            <a:pathLst>
              <a:path extrusionOk="0" h="735495" w="1850922">
                <a:moveTo>
                  <a:pt x="426588" y="0"/>
                </a:moveTo>
                <a:lnTo>
                  <a:pt x="1424335" y="0"/>
                </a:lnTo>
                <a:lnTo>
                  <a:pt x="1850922" y="735495"/>
                </a:lnTo>
                <a:lnTo>
                  <a:pt x="0" y="735495"/>
                </a:lnTo>
                <a:lnTo>
                  <a:pt x="426588" y="0"/>
                </a:lnTo>
                <a:close/>
              </a:path>
            </a:pathLst>
          </a:custGeom>
          <a:solidFill>
            <a:schemeClr val="accent5"/>
          </a:solidFill>
          <a:ln>
            <a:noFill/>
          </a:ln>
        </p:spPr>
        <p:txBody>
          <a:bodyPr anchorCtr="0" anchor="ctr" bIns="45700" lIns="91425" spcFirstLastPara="1" rIns="91425" wrap="square" tIns="45700">
            <a:norm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3976" name="Google Shape;3976;p124"/>
          <p:cNvSpPr/>
          <p:nvPr/>
        </p:nvSpPr>
        <p:spPr>
          <a:xfrm>
            <a:off x="1559462" y="3568039"/>
            <a:ext cx="2279218" cy="672262"/>
          </a:xfrm>
          <a:custGeom>
            <a:rect b="b" l="l" r="r" t="t"/>
            <a:pathLst>
              <a:path extrusionOk="0" h="735495" w="2848668">
                <a:moveTo>
                  <a:pt x="426588" y="0"/>
                </a:moveTo>
                <a:lnTo>
                  <a:pt x="2422081" y="0"/>
                </a:lnTo>
                <a:lnTo>
                  <a:pt x="2848668" y="735495"/>
                </a:lnTo>
                <a:lnTo>
                  <a:pt x="0" y="735495"/>
                </a:lnTo>
                <a:lnTo>
                  <a:pt x="426588" y="0"/>
                </a:lnTo>
                <a:close/>
              </a:path>
            </a:pathLst>
          </a:custGeom>
          <a:solidFill>
            <a:schemeClr val="accent1"/>
          </a:solidFill>
          <a:ln>
            <a:noFill/>
          </a:ln>
        </p:spPr>
        <p:txBody>
          <a:bodyPr anchorCtr="0" anchor="ctr" bIns="45700" lIns="91425" spcFirstLastPara="1" rIns="91425" wrap="square" tIns="45700">
            <a:norm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3977" name="Google Shape;3977;p124"/>
          <p:cNvSpPr/>
          <p:nvPr/>
        </p:nvSpPr>
        <p:spPr>
          <a:xfrm>
            <a:off x="1160314" y="4354217"/>
            <a:ext cx="3077515" cy="672262"/>
          </a:xfrm>
          <a:custGeom>
            <a:rect b="b" l="l" r="r" t="t"/>
            <a:pathLst>
              <a:path extrusionOk="0" h="735495" w="3846414">
                <a:moveTo>
                  <a:pt x="426587" y="0"/>
                </a:moveTo>
                <a:lnTo>
                  <a:pt x="3419827" y="0"/>
                </a:lnTo>
                <a:lnTo>
                  <a:pt x="3846414" y="735495"/>
                </a:lnTo>
                <a:lnTo>
                  <a:pt x="0" y="735495"/>
                </a:lnTo>
                <a:lnTo>
                  <a:pt x="426587" y="0"/>
                </a:lnTo>
                <a:close/>
              </a:path>
            </a:pathLst>
          </a:custGeom>
          <a:solidFill>
            <a:schemeClr val="accent2"/>
          </a:solidFill>
          <a:ln>
            <a:noFill/>
          </a:ln>
        </p:spPr>
        <p:txBody>
          <a:bodyPr anchorCtr="0" anchor="ctr" bIns="45700" lIns="91425" spcFirstLastPara="1" rIns="91425" wrap="square" tIns="45700">
            <a:norm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3978" name="Google Shape;3978;p124"/>
          <p:cNvSpPr/>
          <p:nvPr/>
        </p:nvSpPr>
        <p:spPr>
          <a:xfrm>
            <a:off x="761166" y="5140395"/>
            <a:ext cx="3875811" cy="672261"/>
          </a:xfrm>
          <a:custGeom>
            <a:rect b="b" l="l" r="r" t="t"/>
            <a:pathLst>
              <a:path extrusionOk="0" h="735494" w="4844160">
                <a:moveTo>
                  <a:pt x="426587" y="0"/>
                </a:moveTo>
                <a:lnTo>
                  <a:pt x="4417574" y="0"/>
                </a:lnTo>
                <a:lnTo>
                  <a:pt x="4844160" y="735494"/>
                </a:lnTo>
                <a:lnTo>
                  <a:pt x="0" y="735494"/>
                </a:lnTo>
                <a:lnTo>
                  <a:pt x="426587" y="0"/>
                </a:lnTo>
                <a:close/>
              </a:path>
            </a:pathLst>
          </a:custGeom>
          <a:solidFill>
            <a:schemeClr val="accent3"/>
          </a:solidFill>
          <a:ln>
            <a:noFill/>
          </a:ln>
        </p:spPr>
        <p:txBody>
          <a:bodyPr anchorCtr="0" anchor="ctr" bIns="45700" lIns="91425" spcFirstLastPara="1" rIns="91425" wrap="square" tIns="45700">
            <a:norm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3979" name="Google Shape;3979;p124"/>
          <p:cNvSpPr txBox="1"/>
          <p:nvPr>
            <p:ph type="title"/>
          </p:nvPr>
        </p:nvSpPr>
        <p:spPr>
          <a:xfrm>
            <a:off x="558037" y="365126"/>
            <a:ext cx="11049964" cy="578772"/>
          </a:xfrm>
          <a:prstGeom prst="rect">
            <a:avLst/>
          </a:prstGeom>
          <a:noFill/>
          <a:ln>
            <a:noFill/>
          </a:ln>
        </p:spPr>
        <p:txBody>
          <a:bodyPr anchorCtr="0" anchor="b" bIns="0" lIns="0" spcFirstLastPara="1" rIns="0" wrap="square" tIns="0">
            <a:normAutofit/>
          </a:bodyPr>
          <a:lstStyle/>
          <a:p>
            <a:pPr indent="0" lvl="0" marL="0" rtl="0" algn="l">
              <a:lnSpc>
                <a:spcPct val="90000"/>
              </a:lnSpc>
              <a:spcBef>
                <a:spcPts val="0"/>
              </a:spcBef>
              <a:spcAft>
                <a:spcPts val="0"/>
              </a:spcAft>
              <a:buClr>
                <a:schemeClr val="accent1"/>
              </a:buClr>
              <a:buSzPts val="2800"/>
              <a:buFont typeface="Arial"/>
              <a:buNone/>
            </a:pPr>
            <a:r>
              <a:rPr lang="en-US"/>
              <a:t>Pyramid Slide – Five Layers</a:t>
            </a:r>
            <a:endParaRPr/>
          </a:p>
        </p:txBody>
      </p:sp>
      <p:sp>
        <p:nvSpPr>
          <p:cNvPr id="3980" name="Google Shape;3980;p124"/>
          <p:cNvSpPr txBox="1"/>
          <p:nvPr>
            <p:ph idx="12" type="sldNum"/>
          </p:nvPr>
        </p:nvSpPr>
        <p:spPr>
          <a:xfrm>
            <a:off x="10690860" y="6349068"/>
            <a:ext cx="963882" cy="251764"/>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sp>
        <p:nvSpPr>
          <p:cNvPr id="3981" name="Google Shape;3981;p124"/>
          <p:cNvSpPr/>
          <p:nvPr/>
        </p:nvSpPr>
        <p:spPr>
          <a:xfrm>
            <a:off x="2182256" y="2185218"/>
            <a:ext cx="245340" cy="245340"/>
          </a:xfrm>
          <a:prstGeom prst="ellipse">
            <a:avLst/>
          </a:prstGeom>
          <a:solidFill>
            <a:schemeClr val="lt1"/>
          </a:solidFill>
          <a:ln cap="flat" cmpd="sng" w="9525">
            <a:solidFill>
              <a:srgbClr val="AEE2D6"/>
            </a:solidFill>
            <a:prstDash val="solid"/>
            <a:round/>
            <a:headEnd len="sm" w="sm" type="none"/>
            <a:tailEnd len="sm" w="sm" type="none"/>
          </a:ln>
        </p:spPr>
        <p:txBody>
          <a:bodyPr anchorCtr="0" anchor="ctr" bIns="0" lIns="0" spcFirstLastPara="1" rIns="0" wrap="square" tIns="0">
            <a:normAutofit/>
          </a:bodyPr>
          <a:lstStyle/>
          <a:p>
            <a:pPr indent="0" lvl="0" marL="0" marR="0" rtl="0" algn="ctr">
              <a:lnSpc>
                <a:spcPct val="90000"/>
              </a:lnSpc>
              <a:spcBef>
                <a:spcPts val="0"/>
              </a:spcBef>
              <a:spcAft>
                <a:spcPts val="0"/>
              </a:spcAft>
              <a:buNone/>
            </a:pPr>
            <a:r>
              <a:rPr b="1" lang="en-US" sz="1200">
                <a:solidFill>
                  <a:srgbClr val="AEE2D6"/>
                </a:solidFill>
                <a:latin typeface="Arial"/>
                <a:ea typeface="Arial"/>
                <a:cs typeface="Arial"/>
                <a:sym typeface="Arial"/>
              </a:rPr>
              <a:t>1</a:t>
            </a:r>
            <a:endParaRPr b="1" sz="1200">
              <a:solidFill>
                <a:srgbClr val="AEE2D6"/>
              </a:solidFill>
              <a:latin typeface="Arial"/>
              <a:ea typeface="Arial"/>
              <a:cs typeface="Arial"/>
              <a:sym typeface="Arial"/>
            </a:endParaRPr>
          </a:p>
        </p:txBody>
      </p:sp>
      <p:sp>
        <p:nvSpPr>
          <p:cNvPr id="3982" name="Google Shape;3982;p124"/>
          <p:cNvSpPr/>
          <p:nvPr/>
        </p:nvSpPr>
        <p:spPr>
          <a:xfrm>
            <a:off x="1436792" y="3721425"/>
            <a:ext cx="245340" cy="245340"/>
          </a:xfrm>
          <a:prstGeom prst="ellipse">
            <a:avLst/>
          </a:prstGeom>
          <a:solidFill>
            <a:schemeClr val="lt1"/>
          </a:solidFill>
          <a:ln cap="flat" cmpd="sng" w="9525">
            <a:solidFill>
              <a:srgbClr val="156740"/>
            </a:solidFill>
            <a:prstDash val="solid"/>
            <a:round/>
            <a:headEnd len="sm" w="sm" type="none"/>
            <a:tailEnd len="sm" w="sm" type="none"/>
          </a:ln>
        </p:spPr>
        <p:txBody>
          <a:bodyPr anchorCtr="0" anchor="ctr" bIns="0" lIns="0" spcFirstLastPara="1" rIns="0" wrap="square" tIns="0">
            <a:normAutofit/>
          </a:bodyPr>
          <a:lstStyle/>
          <a:p>
            <a:pPr indent="0" lvl="0" marL="0" marR="0" rtl="0" algn="ctr">
              <a:lnSpc>
                <a:spcPct val="90000"/>
              </a:lnSpc>
              <a:spcBef>
                <a:spcPts val="0"/>
              </a:spcBef>
              <a:spcAft>
                <a:spcPts val="0"/>
              </a:spcAft>
              <a:buNone/>
            </a:pPr>
            <a:r>
              <a:rPr b="1" lang="en-US" sz="1200">
                <a:solidFill>
                  <a:srgbClr val="156740"/>
                </a:solidFill>
                <a:latin typeface="Arial"/>
                <a:ea typeface="Arial"/>
                <a:cs typeface="Arial"/>
                <a:sym typeface="Arial"/>
              </a:rPr>
              <a:t>3</a:t>
            </a:r>
            <a:endParaRPr b="1" sz="1200">
              <a:solidFill>
                <a:srgbClr val="156740"/>
              </a:solidFill>
              <a:latin typeface="Arial"/>
              <a:ea typeface="Arial"/>
              <a:cs typeface="Arial"/>
              <a:sym typeface="Arial"/>
            </a:endParaRPr>
          </a:p>
        </p:txBody>
      </p:sp>
      <p:sp>
        <p:nvSpPr>
          <p:cNvPr id="3983" name="Google Shape;3983;p124"/>
          <p:cNvSpPr/>
          <p:nvPr/>
        </p:nvSpPr>
        <p:spPr>
          <a:xfrm>
            <a:off x="672659" y="5237527"/>
            <a:ext cx="245340" cy="245340"/>
          </a:xfrm>
          <a:prstGeom prst="ellipse">
            <a:avLst/>
          </a:prstGeom>
          <a:solidFill>
            <a:schemeClr val="lt1"/>
          </a:solidFill>
          <a:ln cap="flat" cmpd="sng" w="9525">
            <a:solidFill>
              <a:srgbClr val="092E1C"/>
            </a:solidFill>
            <a:prstDash val="solid"/>
            <a:round/>
            <a:headEnd len="sm" w="sm" type="none"/>
            <a:tailEnd len="sm" w="sm" type="none"/>
          </a:ln>
        </p:spPr>
        <p:txBody>
          <a:bodyPr anchorCtr="0" anchor="ctr" bIns="0" lIns="0" spcFirstLastPara="1" rIns="0" wrap="square" tIns="0">
            <a:normAutofit/>
          </a:bodyPr>
          <a:lstStyle/>
          <a:p>
            <a:pPr indent="0" lvl="0" marL="0" marR="0" rtl="0" algn="ctr">
              <a:lnSpc>
                <a:spcPct val="90000"/>
              </a:lnSpc>
              <a:spcBef>
                <a:spcPts val="0"/>
              </a:spcBef>
              <a:spcAft>
                <a:spcPts val="0"/>
              </a:spcAft>
              <a:buNone/>
            </a:pPr>
            <a:r>
              <a:rPr b="1" lang="en-US" sz="1200">
                <a:solidFill>
                  <a:srgbClr val="092E1C"/>
                </a:solidFill>
                <a:latin typeface="Arial"/>
                <a:ea typeface="Arial"/>
                <a:cs typeface="Arial"/>
                <a:sym typeface="Arial"/>
              </a:rPr>
              <a:t>5</a:t>
            </a:r>
            <a:endParaRPr b="1" sz="1200">
              <a:solidFill>
                <a:srgbClr val="092E1C"/>
              </a:solidFill>
              <a:latin typeface="Arial"/>
              <a:ea typeface="Arial"/>
              <a:cs typeface="Arial"/>
              <a:sym typeface="Arial"/>
            </a:endParaRPr>
          </a:p>
        </p:txBody>
      </p:sp>
      <p:grpSp>
        <p:nvGrpSpPr>
          <p:cNvPr id="3984" name="Google Shape;3984;p124"/>
          <p:cNvGrpSpPr/>
          <p:nvPr/>
        </p:nvGrpSpPr>
        <p:grpSpPr>
          <a:xfrm>
            <a:off x="2513506" y="5290959"/>
            <a:ext cx="371132" cy="371132"/>
            <a:chOff x="1649691" y="3230880"/>
            <a:chExt cx="914400" cy="914400"/>
          </a:xfrm>
        </p:grpSpPr>
        <p:sp>
          <p:nvSpPr>
            <p:cNvPr id="3985" name="Google Shape;3985;p124"/>
            <p:cNvSpPr/>
            <p:nvPr/>
          </p:nvSpPr>
          <p:spPr>
            <a:xfrm>
              <a:off x="1649691" y="3230880"/>
              <a:ext cx="914400" cy="9144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986" name="Google Shape;3986;p124"/>
            <p:cNvSpPr/>
            <p:nvPr/>
          </p:nvSpPr>
          <p:spPr>
            <a:xfrm>
              <a:off x="1649691" y="3230880"/>
              <a:ext cx="914400" cy="9144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grpSp>
      <p:grpSp>
        <p:nvGrpSpPr>
          <p:cNvPr id="3987" name="Google Shape;3987;p124"/>
          <p:cNvGrpSpPr/>
          <p:nvPr/>
        </p:nvGrpSpPr>
        <p:grpSpPr>
          <a:xfrm>
            <a:off x="4800149" y="5272661"/>
            <a:ext cx="6719192" cy="442443"/>
            <a:chOff x="4800149" y="5272661"/>
            <a:chExt cx="6719192" cy="442443"/>
          </a:xfrm>
        </p:grpSpPr>
        <p:sp>
          <p:nvSpPr>
            <p:cNvPr id="3988" name="Google Shape;3988;p124"/>
            <p:cNvSpPr txBox="1"/>
            <p:nvPr/>
          </p:nvSpPr>
          <p:spPr>
            <a:xfrm>
              <a:off x="4800149" y="5272661"/>
              <a:ext cx="6545058" cy="143477"/>
            </a:xfrm>
            <a:prstGeom prst="rect">
              <a:avLst/>
            </a:prstGeom>
            <a:noFill/>
            <a:ln>
              <a:noFill/>
            </a:ln>
          </p:spPr>
          <p:txBody>
            <a:bodyPr anchorCtr="0" anchor="ctr" bIns="0" lIns="0" spcFirstLastPara="1" rIns="0" wrap="square" tIns="0">
              <a:normAutofit fontScale="92500" lnSpcReduction="10000"/>
            </a:bodyPr>
            <a:lstStyle/>
            <a:p>
              <a:pPr indent="0" lvl="0" marL="0" marR="0" rtl="0" algn="l">
                <a:lnSpc>
                  <a:spcPct val="90000"/>
                </a:lnSpc>
                <a:spcBef>
                  <a:spcPts val="0"/>
                </a:spcBef>
                <a:spcAft>
                  <a:spcPts val="0"/>
                </a:spcAft>
                <a:buClr>
                  <a:srgbClr val="092E1C"/>
                </a:buClr>
                <a:buSzPct val="100000"/>
                <a:buFont typeface="Arial"/>
                <a:buNone/>
              </a:pPr>
              <a:r>
                <a:rPr b="1" lang="en-US" sz="1200">
                  <a:solidFill>
                    <a:srgbClr val="092E1C"/>
                  </a:solidFill>
                  <a:latin typeface="Arial"/>
                  <a:ea typeface="Arial"/>
                  <a:cs typeface="Arial"/>
                  <a:sym typeface="Arial"/>
                </a:rPr>
                <a:t>Header</a:t>
              </a:r>
              <a:endParaRPr/>
            </a:p>
          </p:txBody>
        </p:sp>
        <p:sp>
          <p:nvSpPr>
            <p:cNvPr id="3989" name="Google Shape;3989;p124"/>
            <p:cNvSpPr txBox="1"/>
            <p:nvPr/>
          </p:nvSpPr>
          <p:spPr>
            <a:xfrm>
              <a:off x="4800149" y="5416595"/>
              <a:ext cx="6719192" cy="298509"/>
            </a:xfrm>
            <a:prstGeom prst="rect">
              <a:avLst/>
            </a:prstGeom>
            <a:noFill/>
            <a:ln>
              <a:noFill/>
            </a:ln>
          </p:spPr>
          <p:txBody>
            <a:bodyPr anchorCtr="0" anchor="t" bIns="0" lIns="0" spcFirstLastPara="1" rIns="0" wrap="square" tIns="0">
              <a:normAutofit lnSpcReduction="10000"/>
            </a:bodyPr>
            <a:lstStyle/>
            <a:p>
              <a:pPr indent="0" lvl="0" marL="0" marR="0" rtl="0" algn="l">
                <a:spcBef>
                  <a:spcPts val="0"/>
                </a:spcBef>
                <a:spcAft>
                  <a:spcPts val="0"/>
                </a:spcAft>
                <a:buNone/>
              </a:pPr>
              <a:r>
                <a:rPr lang="en-US" sz="1000">
                  <a:solidFill>
                    <a:schemeClr val="dk1"/>
                  </a:solidFill>
                  <a:latin typeface="Arial"/>
                  <a:ea typeface="Arial"/>
                  <a:cs typeface="Arial"/>
                  <a:sym typeface="Arial"/>
                </a:rPr>
                <a:t>Lorem ipsum dolor sit amet, consectetur adipiscing elit. Ut tempor, quam et mattis pulvinar, mauris ligula suscipit arcu, sed elementum diam leo at magna. Curabitur maximus sodales massa, eu bibendum dui bibendum vel. </a:t>
              </a:r>
              <a:endParaRPr/>
            </a:p>
          </p:txBody>
        </p:sp>
      </p:grpSp>
      <p:grpSp>
        <p:nvGrpSpPr>
          <p:cNvPr id="3990" name="Google Shape;3990;p124"/>
          <p:cNvGrpSpPr/>
          <p:nvPr/>
        </p:nvGrpSpPr>
        <p:grpSpPr>
          <a:xfrm>
            <a:off x="2513506" y="4504782"/>
            <a:ext cx="371132" cy="371132"/>
            <a:chOff x="1649691" y="3230880"/>
            <a:chExt cx="914400" cy="914400"/>
          </a:xfrm>
        </p:grpSpPr>
        <p:sp>
          <p:nvSpPr>
            <p:cNvPr id="3991" name="Google Shape;3991;p124"/>
            <p:cNvSpPr/>
            <p:nvPr/>
          </p:nvSpPr>
          <p:spPr>
            <a:xfrm>
              <a:off x="1649691" y="3230880"/>
              <a:ext cx="914400" cy="9144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992" name="Google Shape;3992;p124"/>
            <p:cNvSpPr/>
            <p:nvPr/>
          </p:nvSpPr>
          <p:spPr>
            <a:xfrm>
              <a:off x="1649691" y="3230880"/>
              <a:ext cx="914400" cy="9144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grpSp>
      <p:grpSp>
        <p:nvGrpSpPr>
          <p:cNvPr id="3993" name="Google Shape;3993;p124"/>
          <p:cNvGrpSpPr/>
          <p:nvPr/>
        </p:nvGrpSpPr>
        <p:grpSpPr>
          <a:xfrm>
            <a:off x="2513506" y="2932427"/>
            <a:ext cx="371132" cy="371132"/>
            <a:chOff x="1649691" y="3230880"/>
            <a:chExt cx="914400" cy="914400"/>
          </a:xfrm>
        </p:grpSpPr>
        <p:sp>
          <p:nvSpPr>
            <p:cNvPr id="3994" name="Google Shape;3994;p124"/>
            <p:cNvSpPr/>
            <p:nvPr/>
          </p:nvSpPr>
          <p:spPr>
            <a:xfrm>
              <a:off x="1649691" y="3230880"/>
              <a:ext cx="914400" cy="9144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995" name="Google Shape;3995;p124"/>
            <p:cNvSpPr/>
            <p:nvPr/>
          </p:nvSpPr>
          <p:spPr>
            <a:xfrm>
              <a:off x="1649691" y="3230880"/>
              <a:ext cx="914400" cy="9144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grpSp>
      <p:grpSp>
        <p:nvGrpSpPr>
          <p:cNvPr id="3996" name="Google Shape;3996;p124"/>
          <p:cNvGrpSpPr/>
          <p:nvPr/>
        </p:nvGrpSpPr>
        <p:grpSpPr>
          <a:xfrm>
            <a:off x="2513506" y="2260135"/>
            <a:ext cx="371132" cy="371132"/>
            <a:chOff x="1649691" y="3230880"/>
            <a:chExt cx="914400" cy="914400"/>
          </a:xfrm>
        </p:grpSpPr>
        <p:sp>
          <p:nvSpPr>
            <p:cNvPr id="3997" name="Google Shape;3997;p124"/>
            <p:cNvSpPr/>
            <p:nvPr/>
          </p:nvSpPr>
          <p:spPr>
            <a:xfrm>
              <a:off x="1649691" y="3230880"/>
              <a:ext cx="914400" cy="9144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998" name="Google Shape;3998;p124"/>
            <p:cNvSpPr/>
            <p:nvPr/>
          </p:nvSpPr>
          <p:spPr>
            <a:xfrm>
              <a:off x="1649691" y="3230880"/>
              <a:ext cx="914400" cy="9144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grpSp>
      <p:sp>
        <p:nvSpPr>
          <p:cNvPr id="3999" name="Google Shape;3999;p124"/>
          <p:cNvSpPr/>
          <p:nvPr/>
        </p:nvSpPr>
        <p:spPr>
          <a:xfrm>
            <a:off x="1037644" y="4443106"/>
            <a:ext cx="245340" cy="245340"/>
          </a:xfrm>
          <a:prstGeom prst="ellipse">
            <a:avLst/>
          </a:prstGeom>
          <a:solidFill>
            <a:schemeClr val="lt1"/>
          </a:solidFill>
          <a:ln cap="flat" cmpd="sng" w="9525">
            <a:solidFill>
              <a:srgbClr val="0E442A"/>
            </a:solidFill>
            <a:prstDash val="solid"/>
            <a:round/>
            <a:headEnd len="sm" w="sm" type="none"/>
            <a:tailEnd len="sm" w="sm" type="none"/>
          </a:ln>
        </p:spPr>
        <p:txBody>
          <a:bodyPr anchorCtr="0" anchor="ctr" bIns="0" lIns="0" spcFirstLastPara="1" rIns="0" wrap="square" tIns="0">
            <a:normAutofit/>
          </a:bodyPr>
          <a:lstStyle/>
          <a:p>
            <a:pPr indent="0" lvl="0" marL="0" marR="0" rtl="0" algn="ctr">
              <a:lnSpc>
                <a:spcPct val="90000"/>
              </a:lnSpc>
              <a:spcBef>
                <a:spcPts val="0"/>
              </a:spcBef>
              <a:spcAft>
                <a:spcPts val="0"/>
              </a:spcAft>
              <a:buNone/>
            </a:pPr>
            <a:r>
              <a:rPr b="1" lang="en-US" sz="1200">
                <a:solidFill>
                  <a:srgbClr val="0E442A"/>
                </a:solidFill>
                <a:latin typeface="Arial"/>
                <a:ea typeface="Arial"/>
                <a:cs typeface="Arial"/>
                <a:sym typeface="Arial"/>
              </a:rPr>
              <a:t>4</a:t>
            </a:r>
            <a:endParaRPr b="1" sz="1200">
              <a:solidFill>
                <a:srgbClr val="0E442A"/>
              </a:solidFill>
              <a:latin typeface="Arial"/>
              <a:ea typeface="Arial"/>
              <a:cs typeface="Arial"/>
              <a:sym typeface="Arial"/>
            </a:endParaRPr>
          </a:p>
        </p:txBody>
      </p:sp>
      <p:grpSp>
        <p:nvGrpSpPr>
          <p:cNvPr id="4000" name="Google Shape;4000;p124"/>
          <p:cNvGrpSpPr/>
          <p:nvPr/>
        </p:nvGrpSpPr>
        <p:grpSpPr>
          <a:xfrm>
            <a:off x="4471412" y="4486640"/>
            <a:ext cx="7047929" cy="442443"/>
            <a:chOff x="4800149" y="5272661"/>
            <a:chExt cx="6719192" cy="442443"/>
          </a:xfrm>
        </p:grpSpPr>
        <p:sp>
          <p:nvSpPr>
            <p:cNvPr id="4001" name="Google Shape;4001;p124"/>
            <p:cNvSpPr txBox="1"/>
            <p:nvPr/>
          </p:nvSpPr>
          <p:spPr>
            <a:xfrm>
              <a:off x="4800149" y="5272661"/>
              <a:ext cx="6545058" cy="143477"/>
            </a:xfrm>
            <a:prstGeom prst="rect">
              <a:avLst/>
            </a:prstGeom>
            <a:noFill/>
            <a:ln>
              <a:noFill/>
            </a:ln>
          </p:spPr>
          <p:txBody>
            <a:bodyPr anchorCtr="0" anchor="ctr" bIns="0" lIns="0" spcFirstLastPara="1" rIns="0" wrap="square" tIns="0">
              <a:normAutofit fontScale="92500" lnSpcReduction="10000"/>
            </a:bodyPr>
            <a:lstStyle/>
            <a:p>
              <a:pPr indent="0" lvl="0" marL="0" marR="0" rtl="0" algn="l">
                <a:lnSpc>
                  <a:spcPct val="90000"/>
                </a:lnSpc>
                <a:spcBef>
                  <a:spcPts val="0"/>
                </a:spcBef>
                <a:spcAft>
                  <a:spcPts val="0"/>
                </a:spcAft>
                <a:buClr>
                  <a:srgbClr val="0E442A"/>
                </a:buClr>
                <a:buSzPct val="100000"/>
                <a:buFont typeface="Arial"/>
                <a:buNone/>
              </a:pPr>
              <a:r>
                <a:rPr b="1" lang="en-US" sz="1200">
                  <a:solidFill>
                    <a:srgbClr val="0E442A"/>
                  </a:solidFill>
                  <a:latin typeface="Arial"/>
                  <a:ea typeface="Arial"/>
                  <a:cs typeface="Arial"/>
                  <a:sym typeface="Arial"/>
                </a:rPr>
                <a:t>Header</a:t>
              </a:r>
              <a:endParaRPr/>
            </a:p>
          </p:txBody>
        </p:sp>
        <p:sp>
          <p:nvSpPr>
            <p:cNvPr id="4002" name="Google Shape;4002;p124"/>
            <p:cNvSpPr txBox="1"/>
            <p:nvPr/>
          </p:nvSpPr>
          <p:spPr>
            <a:xfrm>
              <a:off x="4800149" y="5416595"/>
              <a:ext cx="6719192" cy="298509"/>
            </a:xfrm>
            <a:prstGeom prst="rect">
              <a:avLst/>
            </a:prstGeom>
            <a:noFill/>
            <a:ln>
              <a:noFill/>
            </a:ln>
          </p:spPr>
          <p:txBody>
            <a:bodyPr anchorCtr="0" anchor="t" bIns="0" lIns="0" spcFirstLastPara="1" rIns="0" wrap="square" tIns="0">
              <a:normAutofit fontScale="92500" lnSpcReduction="10000"/>
            </a:bodyPr>
            <a:lstStyle/>
            <a:p>
              <a:pPr indent="0" lvl="0" marL="0" marR="0" rtl="0" algn="l">
                <a:spcBef>
                  <a:spcPts val="0"/>
                </a:spcBef>
                <a:spcAft>
                  <a:spcPts val="0"/>
                </a:spcAft>
                <a:buNone/>
              </a:pPr>
              <a:r>
                <a:rPr lang="en-US" sz="1100">
                  <a:solidFill>
                    <a:schemeClr val="dk1"/>
                  </a:solidFill>
                  <a:latin typeface="Arial"/>
                  <a:ea typeface="Arial"/>
                  <a:cs typeface="Arial"/>
                  <a:sym typeface="Arial"/>
                </a:rPr>
                <a:t>Lorem ipsum dolor sit amet, consectetur adipiscing elit. Ut tempor, quam et mattis pulvinar, mauris ligula suscipit arcu, sed elementum diam leo at magna. Curabitur maximus sodales massa, eu bibendum dui bibendum vel. Suspendisse potenti. </a:t>
              </a:r>
              <a:endParaRPr/>
            </a:p>
          </p:txBody>
        </p:sp>
      </p:grpSp>
      <p:grpSp>
        <p:nvGrpSpPr>
          <p:cNvPr id="4003" name="Google Shape;4003;p124"/>
          <p:cNvGrpSpPr/>
          <p:nvPr/>
        </p:nvGrpSpPr>
        <p:grpSpPr>
          <a:xfrm>
            <a:off x="4072263" y="3700618"/>
            <a:ext cx="7447078" cy="442443"/>
            <a:chOff x="4800149" y="5272661"/>
            <a:chExt cx="6719192" cy="442443"/>
          </a:xfrm>
        </p:grpSpPr>
        <p:sp>
          <p:nvSpPr>
            <p:cNvPr id="4004" name="Google Shape;4004;p124"/>
            <p:cNvSpPr txBox="1"/>
            <p:nvPr/>
          </p:nvSpPr>
          <p:spPr>
            <a:xfrm>
              <a:off x="4800149" y="5272661"/>
              <a:ext cx="6545058" cy="143477"/>
            </a:xfrm>
            <a:prstGeom prst="rect">
              <a:avLst/>
            </a:prstGeom>
            <a:noFill/>
            <a:ln>
              <a:noFill/>
            </a:ln>
          </p:spPr>
          <p:txBody>
            <a:bodyPr anchorCtr="0" anchor="ctr" bIns="0" lIns="0" spcFirstLastPara="1" rIns="0" wrap="square" tIns="0">
              <a:normAutofit fontScale="92500" lnSpcReduction="10000"/>
            </a:bodyPr>
            <a:lstStyle/>
            <a:p>
              <a:pPr indent="0" lvl="0" marL="0" marR="0" rtl="0" algn="l">
                <a:lnSpc>
                  <a:spcPct val="90000"/>
                </a:lnSpc>
                <a:spcBef>
                  <a:spcPts val="0"/>
                </a:spcBef>
                <a:spcAft>
                  <a:spcPts val="0"/>
                </a:spcAft>
                <a:buClr>
                  <a:srgbClr val="156740"/>
                </a:buClr>
                <a:buSzPct val="100000"/>
                <a:buFont typeface="Arial"/>
                <a:buNone/>
              </a:pPr>
              <a:r>
                <a:rPr b="1" lang="en-US" sz="1200">
                  <a:solidFill>
                    <a:srgbClr val="156740"/>
                  </a:solidFill>
                  <a:latin typeface="Arial"/>
                  <a:ea typeface="Arial"/>
                  <a:cs typeface="Arial"/>
                  <a:sym typeface="Arial"/>
                </a:rPr>
                <a:t>Header</a:t>
              </a:r>
              <a:endParaRPr/>
            </a:p>
          </p:txBody>
        </p:sp>
        <p:sp>
          <p:nvSpPr>
            <p:cNvPr id="4005" name="Google Shape;4005;p124"/>
            <p:cNvSpPr txBox="1"/>
            <p:nvPr/>
          </p:nvSpPr>
          <p:spPr>
            <a:xfrm>
              <a:off x="4800149" y="5416595"/>
              <a:ext cx="6719192" cy="298509"/>
            </a:xfrm>
            <a:prstGeom prst="rect">
              <a:avLst/>
            </a:prstGeom>
            <a:noFill/>
            <a:ln>
              <a:noFill/>
            </a:ln>
          </p:spPr>
          <p:txBody>
            <a:bodyPr anchorCtr="0" anchor="t" bIns="0" lIns="0" spcFirstLastPara="1" rIns="0" wrap="square" tIns="0">
              <a:normAutofit fontScale="92500" lnSpcReduction="10000"/>
            </a:bodyPr>
            <a:lstStyle/>
            <a:p>
              <a:pPr indent="0" lvl="0" marL="0" marR="0" rtl="0" algn="l">
                <a:spcBef>
                  <a:spcPts val="0"/>
                </a:spcBef>
                <a:spcAft>
                  <a:spcPts val="0"/>
                </a:spcAft>
                <a:buNone/>
              </a:pPr>
              <a:r>
                <a:rPr lang="en-US" sz="1100">
                  <a:solidFill>
                    <a:schemeClr val="dk1"/>
                  </a:solidFill>
                  <a:latin typeface="Arial"/>
                  <a:ea typeface="Arial"/>
                  <a:cs typeface="Arial"/>
                  <a:sym typeface="Arial"/>
                </a:rPr>
                <a:t>Lorem ipsum dolor sit amet, consectetur adipiscing elit. Ut tempor, quam et mattis pulvinar, mauris ligula suscipit arcu, sed elementum diam leo at magna. Curabitur maximus sodales massa, eu bibendum dui bibendum vel. Suspendisse potenti. </a:t>
              </a:r>
              <a:endParaRPr/>
            </a:p>
          </p:txBody>
        </p:sp>
      </p:grpSp>
      <p:grpSp>
        <p:nvGrpSpPr>
          <p:cNvPr id="4006" name="Google Shape;4006;p124"/>
          <p:cNvGrpSpPr/>
          <p:nvPr/>
        </p:nvGrpSpPr>
        <p:grpSpPr>
          <a:xfrm>
            <a:off x="3673115" y="2914596"/>
            <a:ext cx="7846226" cy="442443"/>
            <a:chOff x="4800149" y="5272661"/>
            <a:chExt cx="6719192" cy="442443"/>
          </a:xfrm>
        </p:grpSpPr>
        <p:sp>
          <p:nvSpPr>
            <p:cNvPr id="4007" name="Google Shape;4007;p124"/>
            <p:cNvSpPr txBox="1"/>
            <p:nvPr/>
          </p:nvSpPr>
          <p:spPr>
            <a:xfrm>
              <a:off x="4800149" y="5272661"/>
              <a:ext cx="6545058" cy="143477"/>
            </a:xfrm>
            <a:prstGeom prst="rect">
              <a:avLst/>
            </a:prstGeom>
            <a:noFill/>
            <a:ln>
              <a:noFill/>
            </a:ln>
          </p:spPr>
          <p:txBody>
            <a:bodyPr anchorCtr="0" anchor="ctr" bIns="0" lIns="0" spcFirstLastPara="1" rIns="0" wrap="square" tIns="0">
              <a:normAutofit fontScale="92500" lnSpcReduction="10000"/>
            </a:bodyPr>
            <a:lstStyle/>
            <a:p>
              <a:pPr indent="0" lvl="0" marL="0" marR="0" rtl="0" algn="l">
                <a:lnSpc>
                  <a:spcPct val="90000"/>
                </a:lnSpc>
                <a:spcBef>
                  <a:spcPts val="0"/>
                </a:spcBef>
                <a:spcAft>
                  <a:spcPts val="0"/>
                </a:spcAft>
                <a:buClr>
                  <a:srgbClr val="3EAF93"/>
                </a:buClr>
                <a:buSzPct val="100000"/>
                <a:buFont typeface="Arial"/>
                <a:buNone/>
              </a:pPr>
              <a:r>
                <a:rPr b="1" lang="en-US" sz="1200">
                  <a:solidFill>
                    <a:srgbClr val="3EAF93"/>
                  </a:solidFill>
                  <a:latin typeface="Arial"/>
                  <a:ea typeface="Arial"/>
                  <a:cs typeface="Arial"/>
                  <a:sym typeface="Arial"/>
                </a:rPr>
                <a:t>Header</a:t>
              </a:r>
              <a:endParaRPr/>
            </a:p>
          </p:txBody>
        </p:sp>
        <p:sp>
          <p:nvSpPr>
            <p:cNvPr id="4008" name="Google Shape;4008;p124"/>
            <p:cNvSpPr txBox="1"/>
            <p:nvPr/>
          </p:nvSpPr>
          <p:spPr>
            <a:xfrm>
              <a:off x="4800149" y="5416595"/>
              <a:ext cx="6719192" cy="298509"/>
            </a:xfrm>
            <a:prstGeom prst="rect">
              <a:avLst/>
            </a:prstGeom>
            <a:noFill/>
            <a:ln>
              <a:noFill/>
            </a:ln>
          </p:spPr>
          <p:txBody>
            <a:bodyPr anchorCtr="0" anchor="t" bIns="0" lIns="0" spcFirstLastPara="1" rIns="0" wrap="square" tIns="0">
              <a:normAutofit fontScale="92500" lnSpcReduction="10000"/>
            </a:bodyPr>
            <a:lstStyle/>
            <a:p>
              <a:pPr indent="0" lvl="0" marL="0" marR="0" rtl="0" algn="l">
                <a:spcBef>
                  <a:spcPts val="0"/>
                </a:spcBef>
                <a:spcAft>
                  <a:spcPts val="0"/>
                </a:spcAft>
                <a:buNone/>
              </a:pPr>
              <a:r>
                <a:rPr lang="en-US" sz="1100">
                  <a:solidFill>
                    <a:schemeClr val="dk1"/>
                  </a:solidFill>
                  <a:latin typeface="Arial"/>
                  <a:ea typeface="Arial"/>
                  <a:cs typeface="Arial"/>
                  <a:sym typeface="Arial"/>
                </a:rPr>
                <a:t>Lorem ipsum dolor sit amet, consectetur adipiscing elit. Ut tempor, quam et mattis pulvinar, mauris ligula suscipit arcu, sed elementum diam leo at magna. Curabitur maximus sodales massa, eu bibendum dui bibendum vel. Suspendisse potenti. </a:t>
              </a:r>
              <a:endParaRPr/>
            </a:p>
          </p:txBody>
        </p:sp>
      </p:grpSp>
      <p:grpSp>
        <p:nvGrpSpPr>
          <p:cNvPr id="4009" name="Google Shape;4009;p124"/>
          <p:cNvGrpSpPr/>
          <p:nvPr/>
        </p:nvGrpSpPr>
        <p:grpSpPr>
          <a:xfrm>
            <a:off x="3255327" y="2128574"/>
            <a:ext cx="8264014" cy="442443"/>
            <a:chOff x="4800149" y="5272661"/>
            <a:chExt cx="6719192" cy="442443"/>
          </a:xfrm>
        </p:grpSpPr>
        <p:sp>
          <p:nvSpPr>
            <p:cNvPr id="4010" name="Google Shape;4010;p124"/>
            <p:cNvSpPr txBox="1"/>
            <p:nvPr/>
          </p:nvSpPr>
          <p:spPr>
            <a:xfrm>
              <a:off x="4800149" y="5272661"/>
              <a:ext cx="6545058" cy="143477"/>
            </a:xfrm>
            <a:prstGeom prst="rect">
              <a:avLst/>
            </a:prstGeom>
            <a:noFill/>
            <a:ln>
              <a:noFill/>
            </a:ln>
          </p:spPr>
          <p:txBody>
            <a:bodyPr anchorCtr="0" anchor="ctr" bIns="0" lIns="0" spcFirstLastPara="1" rIns="0" wrap="square" tIns="0">
              <a:normAutofit fontScale="92500" lnSpcReduction="10000"/>
            </a:bodyPr>
            <a:lstStyle/>
            <a:p>
              <a:pPr indent="0" lvl="0" marL="0" marR="0" rtl="0" algn="l">
                <a:lnSpc>
                  <a:spcPct val="90000"/>
                </a:lnSpc>
                <a:spcBef>
                  <a:spcPts val="0"/>
                </a:spcBef>
                <a:spcAft>
                  <a:spcPts val="0"/>
                </a:spcAft>
                <a:buClr>
                  <a:srgbClr val="AEE2D6"/>
                </a:buClr>
                <a:buSzPct val="100000"/>
                <a:buFont typeface="Arial"/>
                <a:buNone/>
              </a:pPr>
              <a:r>
                <a:rPr b="1" lang="en-US" sz="1200">
                  <a:solidFill>
                    <a:srgbClr val="AEE2D6"/>
                  </a:solidFill>
                  <a:latin typeface="Arial"/>
                  <a:ea typeface="Arial"/>
                  <a:cs typeface="Arial"/>
                  <a:sym typeface="Arial"/>
                </a:rPr>
                <a:t>Header</a:t>
              </a:r>
              <a:endParaRPr/>
            </a:p>
          </p:txBody>
        </p:sp>
        <p:sp>
          <p:nvSpPr>
            <p:cNvPr id="4011" name="Google Shape;4011;p124"/>
            <p:cNvSpPr txBox="1"/>
            <p:nvPr/>
          </p:nvSpPr>
          <p:spPr>
            <a:xfrm>
              <a:off x="4800149" y="5416595"/>
              <a:ext cx="6719192" cy="298509"/>
            </a:xfrm>
            <a:prstGeom prst="rect">
              <a:avLst/>
            </a:prstGeom>
            <a:noFill/>
            <a:ln>
              <a:noFill/>
            </a:ln>
          </p:spPr>
          <p:txBody>
            <a:bodyPr anchorCtr="0" anchor="t" bIns="0" lIns="0" spcFirstLastPara="1" rIns="0" wrap="square" tIns="0">
              <a:normAutofit fontScale="92500" lnSpcReduction="10000"/>
            </a:bodyPr>
            <a:lstStyle/>
            <a:p>
              <a:pPr indent="0" lvl="0" marL="0" marR="0" rtl="0" algn="l">
                <a:spcBef>
                  <a:spcPts val="0"/>
                </a:spcBef>
                <a:spcAft>
                  <a:spcPts val="0"/>
                </a:spcAft>
                <a:buNone/>
              </a:pPr>
              <a:r>
                <a:rPr lang="en-US" sz="1100">
                  <a:solidFill>
                    <a:schemeClr val="dk1"/>
                  </a:solidFill>
                  <a:latin typeface="Arial"/>
                  <a:ea typeface="Arial"/>
                  <a:cs typeface="Arial"/>
                  <a:sym typeface="Arial"/>
                </a:rPr>
                <a:t>Lorem ipsum dolor sit amet, consectetur adipiscing elit. Ut tempor, quam et mattis pulvinar, mauris ligula suscipit arcu, sed elementum diam leo at magna. Curabitur maximus sodales massa, eu bibendum dui bibendum vel. Suspendisse potenti. </a:t>
              </a:r>
              <a:endParaRPr/>
            </a:p>
          </p:txBody>
        </p:sp>
      </p:grpSp>
      <p:grpSp>
        <p:nvGrpSpPr>
          <p:cNvPr id="4012" name="Google Shape;4012;p124"/>
          <p:cNvGrpSpPr/>
          <p:nvPr/>
        </p:nvGrpSpPr>
        <p:grpSpPr>
          <a:xfrm>
            <a:off x="2513506" y="3718604"/>
            <a:ext cx="371132" cy="371132"/>
            <a:chOff x="1649691" y="3230880"/>
            <a:chExt cx="914400" cy="914400"/>
          </a:xfrm>
        </p:grpSpPr>
        <p:sp>
          <p:nvSpPr>
            <p:cNvPr id="4013" name="Google Shape;4013;p124"/>
            <p:cNvSpPr/>
            <p:nvPr/>
          </p:nvSpPr>
          <p:spPr>
            <a:xfrm>
              <a:off x="1649691" y="3230880"/>
              <a:ext cx="914400" cy="9144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014" name="Google Shape;4014;p124"/>
            <p:cNvSpPr/>
            <p:nvPr/>
          </p:nvSpPr>
          <p:spPr>
            <a:xfrm>
              <a:off x="1649691" y="3230880"/>
              <a:ext cx="914400" cy="9144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grpSp>
      <p:sp>
        <p:nvSpPr>
          <p:cNvPr id="4015" name="Google Shape;4015;p124"/>
          <p:cNvSpPr/>
          <p:nvPr/>
        </p:nvSpPr>
        <p:spPr>
          <a:xfrm>
            <a:off x="1835940" y="2944446"/>
            <a:ext cx="245340" cy="245340"/>
          </a:xfrm>
          <a:prstGeom prst="ellipse">
            <a:avLst/>
          </a:prstGeom>
          <a:solidFill>
            <a:schemeClr val="lt1"/>
          </a:solidFill>
          <a:ln cap="flat" cmpd="sng" w="9525">
            <a:solidFill>
              <a:srgbClr val="3EAF93"/>
            </a:solidFill>
            <a:prstDash val="solid"/>
            <a:round/>
            <a:headEnd len="sm" w="sm" type="none"/>
            <a:tailEnd len="sm" w="sm" type="none"/>
          </a:ln>
        </p:spPr>
        <p:txBody>
          <a:bodyPr anchorCtr="0" anchor="ctr" bIns="0" lIns="0" spcFirstLastPara="1" rIns="0" wrap="square" tIns="0">
            <a:normAutofit/>
          </a:bodyPr>
          <a:lstStyle/>
          <a:p>
            <a:pPr indent="0" lvl="0" marL="0" marR="0" rtl="0" algn="ctr">
              <a:lnSpc>
                <a:spcPct val="90000"/>
              </a:lnSpc>
              <a:spcBef>
                <a:spcPts val="0"/>
              </a:spcBef>
              <a:spcAft>
                <a:spcPts val="0"/>
              </a:spcAft>
              <a:buNone/>
            </a:pPr>
            <a:r>
              <a:rPr b="1" lang="en-US" sz="1200">
                <a:solidFill>
                  <a:srgbClr val="3EAF93"/>
                </a:solidFill>
                <a:latin typeface="Arial"/>
                <a:ea typeface="Arial"/>
                <a:cs typeface="Arial"/>
                <a:sym typeface="Arial"/>
              </a:rPr>
              <a:t>2</a:t>
            </a:r>
            <a:endParaRPr b="1" sz="1200">
              <a:solidFill>
                <a:srgbClr val="3EAF93"/>
              </a:solidFill>
              <a:latin typeface="Arial"/>
              <a:ea typeface="Arial"/>
              <a:cs typeface="Arial"/>
              <a:sym typeface="Arial"/>
            </a:endParaRPr>
          </a:p>
        </p:txBody>
      </p:sp>
    </p:spTree>
  </p:cSld>
  <p:clrMapOvr>
    <a:masterClrMapping/>
  </p:clrMapOvr>
</p:sld>
</file>

<file path=ppt/slides/slide12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019" name="Shape 4019"/>
        <p:cNvGrpSpPr/>
        <p:nvPr/>
      </p:nvGrpSpPr>
      <p:grpSpPr>
        <a:xfrm>
          <a:off x="0" y="0"/>
          <a:ext cx="0" cy="0"/>
          <a:chOff x="0" y="0"/>
          <a:chExt cx="0" cy="0"/>
        </a:xfrm>
      </p:grpSpPr>
      <p:sp>
        <p:nvSpPr>
          <p:cNvPr id="4020" name="Google Shape;4020;p125"/>
          <p:cNvSpPr/>
          <p:nvPr/>
        </p:nvSpPr>
        <p:spPr>
          <a:xfrm>
            <a:off x="571018" y="3877395"/>
            <a:ext cx="11049964" cy="1120366"/>
          </a:xfrm>
          <a:prstGeom prst="rect">
            <a:avLst/>
          </a:prstGeom>
          <a:solidFill>
            <a:srgbClr val="E8E8E8"/>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4021" name="Google Shape;4021;p125"/>
          <p:cNvSpPr/>
          <p:nvPr/>
        </p:nvSpPr>
        <p:spPr>
          <a:xfrm>
            <a:off x="571018" y="5173754"/>
            <a:ext cx="11049964" cy="1120366"/>
          </a:xfrm>
          <a:prstGeom prst="rect">
            <a:avLst/>
          </a:prstGeom>
          <a:solidFill>
            <a:srgbClr val="D8D8D8"/>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4022" name="Google Shape;4022;p125"/>
          <p:cNvSpPr/>
          <p:nvPr/>
        </p:nvSpPr>
        <p:spPr>
          <a:xfrm>
            <a:off x="571018" y="2521994"/>
            <a:ext cx="11049964" cy="1120366"/>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4023" name="Google Shape;4023;p125"/>
          <p:cNvSpPr txBox="1"/>
          <p:nvPr>
            <p:ph type="title"/>
          </p:nvPr>
        </p:nvSpPr>
        <p:spPr>
          <a:xfrm>
            <a:off x="571018" y="365126"/>
            <a:ext cx="11049964" cy="578772"/>
          </a:xfrm>
          <a:prstGeom prst="rect">
            <a:avLst/>
          </a:prstGeom>
          <a:noFill/>
          <a:ln>
            <a:noFill/>
          </a:ln>
        </p:spPr>
        <p:txBody>
          <a:bodyPr anchorCtr="0" anchor="b" bIns="0" lIns="0" spcFirstLastPara="1" rIns="0" wrap="square" tIns="0">
            <a:normAutofit/>
          </a:bodyPr>
          <a:lstStyle/>
          <a:p>
            <a:pPr indent="0" lvl="0" marL="0" rtl="0" algn="l">
              <a:lnSpc>
                <a:spcPct val="90000"/>
              </a:lnSpc>
              <a:spcBef>
                <a:spcPts val="0"/>
              </a:spcBef>
              <a:spcAft>
                <a:spcPts val="0"/>
              </a:spcAft>
              <a:buClr>
                <a:schemeClr val="accent1"/>
              </a:buClr>
              <a:buSzPts val="2800"/>
              <a:buFont typeface="Arial"/>
              <a:buNone/>
            </a:pPr>
            <a:r>
              <a:rPr lang="en-US"/>
              <a:t>Funnel Slide – Three Stages</a:t>
            </a:r>
            <a:endParaRPr/>
          </a:p>
        </p:txBody>
      </p:sp>
      <p:sp>
        <p:nvSpPr>
          <p:cNvPr id="4024" name="Google Shape;4024;p125"/>
          <p:cNvSpPr txBox="1"/>
          <p:nvPr>
            <p:ph idx="12" type="sldNum"/>
          </p:nvPr>
        </p:nvSpPr>
        <p:spPr>
          <a:xfrm>
            <a:off x="10690860" y="6349068"/>
            <a:ext cx="963882" cy="251764"/>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sp>
        <p:nvSpPr>
          <p:cNvPr id="4025" name="Google Shape;4025;p125"/>
          <p:cNvSpPr/>
          <p:nvPr/>
        </p:nvSpPr>
        <p:spPr>
          <a:xfrm>
            <a:off x="5446188" y="5167540"/>
            <a:ext cx="1299624" cy="1120366"/>
          </a:xfrm>
          <a:custGeom>
            <a:rect b="b" l="l" r="r" t="t"/>
            <a:pathLst>
              <a:path extrusionOk="0" h="726531" w="1193057">
                <a:moveTo>
                  <a:pt x="0" y="0"/>
                </a:moveTo>
                <a:lnTo>
                  <a:pt x="1193057" y="0"/>
                </a:lnTo>
                <a:lnTo>
                  <a:pt x="771669" y="726531"/>
                </a:lnTo>
                <a:lnTo>
                  <a:pt x="421389" y="726531"/>
                </a:lnTo>
                <a:lnTo>
                  <a:pt x="0" y="0"/>
                </a:lnTo>
                <a:close/>
              </a:path>
            </a:pathLst>
          </a:custGeom>
          <a:solidFill>
            <a:srgbClr val="0A331F"/>
          </a:solidFill>
          <a:ln cap="flat" cmpd="sng" w="12700">
            <a:solidFill>
              <a:schemeClr val="accent3"/>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4026" name="Google Shape;4026;p125"/>
          <p:cNvSpPr/>
          <p:nvPr/>
        </p:nvSpPr>
        <p:spPr>
          <a:xfrm flipH="1" rot="10800000">
            <a:off x="4701509" y="3883609"/>
            <a:ext cx="2788982" cy="1120365"/>
          </a:xfrm>
          <a:custGeom>
            <a:rect b="b" l="l" r="r" t="t"/>
            <a:pathLst>
              <a:path extrusionOk="0" h="1242367" w="3092690">
                <a:moveTo>
                  <a:pt x="720573" y="0"/>
                </a:moveTo>
                <a:lnTo>
                  <a:pt x="2372117" y="0"/>
                </a:lnTo>
                <a:lnTo>
                  <a:pt x="3092690" y="1242367"/>
                </a:lnTo>
                <a:lnTo>
                  <a:pt x="0" y="1242367"/>
                </a:lnTo>
                <a:lnTo>
                  <a:pt x="720573" y="0"/>
                </a:lnTo>
                <a:close/>
              </a:path>
            </a:pathLst>
          </a:custGeom>
          <a:solidFill>
            <a:schemeClr val="accen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200">
              <a:solidFill>
                <a:schemeClr val="lt1"/>
              </a:solidFill>
              <a:latin typeface="Arial"/>
              <a:ea typeface="Arial"/>
              <a:cs typeface="Arial"/>
              <a:sym typeface="Arial"/>
            </a:endParaRPr>
          </a:p>
        </p:txBody>
      </p:sp>
      <p:sp>
        <p:nvSpPr>
          <p:cNvPr id="4027" name="Google Shape;4027;p125"/>
          <p:cNvSpPr/>
          <p:nvPr/>
        </p:nvSpPr>
        <p:spPr>
          <a:xfrm flipH="1" rot="10800000">
            <a:off x="3911773" y="2521995"/>
            <a:ext cx="4368455" cy="1120365"/>
          </a:xfrm>
          <a:custGeom>
            <a:rect b="b" l="l" r="r" t="t"/>
            <a:pathLst>
              <a:path extrusionOk="0" h="1242367" w="4844160">
                <a:moveTo>
                  <a:pt x="720573" y="0"/>
                </a:moveTo>
                <a:lnTo>
                  <a:pt x="4123587" y="0"/>
                </a:lnTo>
                <a:lnTo>
                  <a:pt x="4844160" y="1242367"/>
                </a:lnTo>
                <a:lnTo>
                  <a:pt x="0" y="1242367"/>
                </a:lnTo>
                <a:lnTo>
                  <a:pt x="720573" y="0"/>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200">
              <a:solidFill>
                <a:schemeClr val="lt1"/>
              </a:solidFill>
              <a:latin typeface="Arial"/>
              <a:ea typeface="Arial"/>
              <a:cs typeface="Arial"/>
              <a:sym typeface="Arial"/>
            </a:endParaRPr>
          </a:p>
        </p:txBody>
      </p:sp>
      <p:sp>
        <p:nvSpPr>
          <p:cNvPr id="4028" name="Google Shape;4028;p125"/>
          <p:cNvSpPr/>
          <p:nvPr/>
        </p:nvSpPr>
        <p:spPr>
          <a:xfrm>
            <a:off x="3911773" y="2368514"/>
            <a:ext cx="4368455" cy="306961"/>
          </a:xfrm>
          <a:prstGeom prst="ellipse">
            <a:avLst/>
          </a:prstGeom>
          <a:solidFill>
            <a:schemeClr val="accent2"/>
          </a:solidFill>
          <a:ln cap="flat" cmpd="sng" w="12700">
            <a:solidFill>
              <a:schemeClr val="accen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4029" name="Google Shape;4029;p125"/>
          <p:cNvSpPr/>
          <p:nvPr/>
        </p:nvSpPr>
        <p:spPr>
          <a:xfrm>
            <a:off x="4701509" y="3719811"/>
            <a:ext cx="2788982" cy="306961"/>
          </a:xfrm>
          <a:prstGeom prst="ellipse">
            <a:avLst/>
          </a:prstGeom>
          <a:solidFill>
            <a:schemeClr val="accent3"/>
          </a:solidFill>
          <a:ln cap="flat" cmpd="sng" w="12700">
            <a:solidFill>
              <a:schemeClr val="accent2"/>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4030" name="Google Shape;4030;p125"/>
          <p:cNvSpPr/>
          <p:nvPr/>
        </p:nvSpPr>
        <p:spPr>
          <a:xfrm>
            <a:off x="5437633" y="5062802"/>
            <a:ext cx="1316736" cy="209474"/>
          </a:xfrm>
          <a:prstGeom prst="ellipse">
            <a:avLst/>
          </a:prstGeom>
          <a:solidFill>
            <a:srgbClr val="062215"/>
          </a:solidFill>
          <a:ln cap="flat" cmpd="sng" w="12700">
            <a:solidFill>
              <a:srgbClr val="0A331F"/>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b="1" sz="1800">
              <a:solidFill>
                <a:schemeClr val="lt1"/>
              </a:solidFill>
              <a:latin typeface="Arial"/>
              <a:ea typeface="Arial"/>
              <a:cs typeface="Arial"/>
              <a:sym typeface="Arial"/>
            </a:endParaRPr>
          </a:p>
        </p:txBody>
      </p:sp>
      <p:sp>
        <p:nvSpPr>
          <p:cNvPr id="4031" name="Google Shape;4031;p125"/>
          <p:cNvSpPr txBox="1"/>
          <p:nvPr/>
        </p:nvSpPr>
        <p:spPr>
          <a:xfrm>
            <a:off x="5443728" y="2851345"/>
            <a:ext cx="1304544" cy="461665"/>
          </a:xfrm>
          <a:prstGeom prst="rect">
            <a:avLst/>
          </a:prstGeom>
          <a:noFill/>
          <a:ln>
            <a:noFill/>
          </a:ln>
        </p:spPr>
        <p:txBody>
          <a:bodyPr anchorCtr="0" anchor="t" bIns="45700" lIns="91425" spcFirstLastPara="1" rIns="91425" wrap="square" tIns="45700">
            <a:spAutoFit/>
          </a:bodyPr>
          <a:lstStyle/>
          <a:p>
            <a:pPr indent="0" lvl="0" marL="0" marR="0" rtl="0" algn="ctr">
              <a:spcBef>
                <a:spcPts val="0"/>
              </a:spcBef>
              <a:spcAft>
                <a:spcPts val="0"/>
              </a:spcAft>
              <a:buNone/>
            </a:pPr>
            <a:r>
              <a:rPr b="1" lang="en-US" sz="2400">
                <a:solidFill>
                  <a:schemeClr val="lt1"/>
                </a:solidFill>
                <a:latin typeface="Arial"/>
                <a:ea typeface="Arial"/>
                <a:cs typeface="Arial"/>
                <a:sym typeface="Arial"/>
              </a:rPr>
              <a:t>01</a:t>
            </a:r>
            <a:endParaRPr/>
          </a:p>
        </p:txBody>
      </p:sp>
      <p:sp>
        <p:nvSpPr>
          <p:cNvPr id="4032" name="Google Shape;4032;p125"/>
          <p:cNvSpPr txBox="1"/>
          <p:nvPr/>
        </p:nvSpPr>
        <p:spPr>
          <a:xfrm>
            <a:off x="5443728" y="4212959"/>
            <a:ext cx="1304544" cy="461665"/>
          </a:xfrm>
          <a:prstGeom prst="rect">
            <a:avLst/>
          </a:prstGeom>
          <a:noFill/>
          <a:ln>
            <a:noFill/>
          </a:ln>
        </p:spPr>
        <p:txBody>
          <a:bodyPr anchorCtr="0" anchor="t" bIns="45700" lIns="91425" spcFirstLastPara="1" rIns="91425" wrap="square" tIns="45700">
            <a:spAutoFit/>
          </a:bodyPr>
          <a:lstStyle/>
          <a:p>
            <a:pPr indent="0" lvl="0" marL="0" marR="0" rtl="0" algn="ctr">
              <a:spcBef>
                <a:spcPts val="0"/>
              </a:spcBef>
              <a:spcAft>
                <a:spcPts val="0"/>
              </a:spcAft>
              <a:buNone/>
            </a:pPr>
            <a:r>
              <a:rPr b="1" lang="en-US" sz="2400">
                <a:solidFill>
                  <a:schemeClr val="lt1"/>
                </a:solidFill>
                <a:latin typeface="Arial"/>
                <a:ea typeface="Arial"/>
                <a:cs typeface="Arial"/>
                <a:sym typeface="Arial"/>
              </a:rPr>
              <a:t>02</a:t>
            </a:r>
            <a:endParaRPr/>
          </a:p>
        </p:txBody>
      </p:sp>
      <p:sp>
        <p:nvSpPr>
          <p:cNvPr id="4033" name="Google Shape;4033;p125"/>
          <p:cNvSpPr txBox="1"/>
          <p:nvPr/>
        </p:nvSpPr>
        <p:spPr>
          <a:xfrm>
            <a:off x="5832145" y="5496891"/>
            <a:ext cx="527710" cy="461665"/>
          </a:xfrm>
          <a:prstGeom prst="rect">
            <a:avLst/>
          </a:prstGeom>
          <a:noFill/>
          <a:ln>
            <a:noFill/>
          </a:ln>
        </p:spPr>
        <p:txBody>
          <a:bodyPr anchorCtr="0" anchor="t" bIns="45700" lIns="91425" spcFirstLastPara="1" rIns="91425" wrap="square" tIns="45700">
            <a:spAutoFit/>
          </a:bodyPr>
          <a:lstStyle/>
          <a:p>
            <a:pPr indent="0" lvl="0" marL="0" marR="0" rtl="0" algn="ctr">
              <a:spcBef>
                <a:spcPts val="0"/>
              </a:spcBef>
              <a:spcAft>
                <a:spcPts val="0"/>
              </a:spcAft>
              <a:buNone/>
            </a:pPr>
            <a:r>
              <a:rPr b="1" lang="en-US" sz="2400">
                <a:solidFill>
                  <a:schemeClr val="lt1"/>
                </a:solidFill>
                <a:latin typeface="Arial"/>
                <a:ea typeface="Arial"/>
                <a:cs typeface="Arial"/>
                <a:sym typeface="Arial"/>
              </a:rPr>
              <a:t>03</a:t>
            </a:r>
            <a:endParaRPr/>
          </a:p>
        </p:txBody>
      </p:sp>
      <p:grpSp>
        <p:nvGrpSpPr>
          <p:cNvPr id="4034" name="Google Shape;4034;p125"/>
          <p:cNvGrpSpPr/>
          <p:nvPr/>
        </p:nvGrpSpPr>
        <p:grpSpPr>
          <a:xfrm>
            <a:off x="759109" y="2703261"/>
            <a:ext cx="757832" cy="757832"/>
            <a:chOff x="721966" y="1986158"/>
            <a:chExt cx="674902" cy="674902"/>
          </a:xfrm>
        </p:grpSpPr>
        <p:sp>
          <p:nvSpPr>
            <p:cNvPr id="4035" name="Google Shape;4035;p125"/>
            <p:cNvSpPr/>
            <p:nvPr/>
          </p:nvSpPr>
          <p:spPr>
            <a:xfrm>
              <a:off x="721966" y="1986158"/>
              <a:ext cx="674902" cy="674902"/>
            </a:xfrm>
            <a:prstGeom prst="ellipse">
              <a:avLst/>
            </a:prstGeom>
            <a:solidFill>
              <a:schemeClr val="lt1"/>
            </a:solidFill>
            <a:ln cap="flat" cmpd="sng" w="28575">
              <a:solidFill>
                <a:schemeClr val="accen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grpSp>
          <p:nvGrpSpPr>
            <p:cNvPr id="4036" name="Google Shape;4036;p125"/>
            <p:cNvGrpSpPr/>
            <p:nvPr/>
          </p:nvGrpSpPr>
          <p:grpSpPr>
            <a:xfrm>
              <a:off x="808583" y="2072775"/>
              <a:ext cx="501668" cy="501668"/>
              <a:chOff x="1649691" y="3230880"/>
              <a:chExt cx="914400" cy="914400"/>
            </a:xfrm>
          </p:grpSpPr>
          <p:sp>
            <p:nvSpPr>
              <p:cNvPr id="4037" name="Google Shape;4037;p125"/>
              <p:cNvSpPr/>
              <p:nvPr/>
            </p:nvSpPr>
            <p:spPr>
              <a:xfrm>
                <a:off x="1649691" y="3230880"/>
                <a:ext cx="914400" cy="9144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2000">
                  <a:solidFill>
                    <a:schemeClr val="lt1"/>
                  </a:solidFill>
                  <a:latin typeface="Arial"/>
                  <a:ea typeface="Arial"/>
                  <a:cs typeface="Arial"/>
                  <a:sym typeface="Arial"/>
                </a:endParaRPr>
              </a:p>
            </p:txBody>
          </p:sp>
          <p:sp>
            <p:nvSpPr>
              <p:cNvPr id="4038" name="Google Shape;4038;p125"/>
              <p:cNvSpPr/>
              <p:nvPr/>
            </p:nvSpPr>
            <p:spPr>
              <a:xfrm>
                <a:off x="1649691" y="3230880"/>
                <a:ext cx="914400" cy="9144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2000">
                  <a:solidFill>
                    <a:schemeClr val="lt1"/>
                  </a:solidFill>
                  <a:latin typeface="Arial"/>
                  <a:ea typeface="Arial"/>
                  <a:cs typeface="Arial"/>
                  <a:sym typeface="Arial"/>
                </a:endParaRPr>
              </a:p>
            </p:txBody>
          </p:sp>
        </p:grpSp>
      </p:grpSp>
      <p:grpSp>
        <p:nvGrpSpPr>
          <p:cNvPr id="4039" name="Google Shape;4039;p125"/>
          <p:cNvGrpSpPr/>
          <p:nvPr/>
        </p:nvGrpSpPr>
        <p:grpSpPr>
          <a:xfrm>
            <a:off x="759109" y="4058662"/>
            <a:ext cx="757832" cy="757832"/>
            <a:chOff x="721966" y="1986158"/>
            <a:chExt cx="674902" cy="674902"/>
          </a:xfrm>
        </p:grpSpPr>
        <p:sp>
          <p:nvSpPr>
            <p:cNvPr id="4040" name="Google Shape;4040;p125"/>
            <p:cNvSpPr/>
            <p:nvPr/>
          </p:nvSpPr>
          <p:spPr>
            <a:xfrm>
              <a:off x="721966" y="1986158"/>
              <a:ext cx="674902" cy="674902"/>
            </a:xfrm>
            <a:prstGeom prst="ellipse">
              <a:avLst/>
            </a:prstGeom>
            <a:solidFill>
              <a:schemeClr val="lt1"/>
            </a:solidFill>
            <a:ln cap="flat" cmpd="sng" w="28575">
              <a:solidFill>
                <a:schemeClr val="accen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grpSp>
          <p:nvGrpSpPr>
            <p:cNvPr id="4041" name="Google Shape;4041;p125"/>
            <p:cNvGrpSpPr/>
            <p:nvPr/>
          </p:nvGrpSpPr>
          <p:grpSpPr>
            <a:xfrm>
              <a:off x="808583" y="2072775"/>
              <a:ext cx="501668" cy="501668"/>
              <a:chOff x="1649691" y="3230880"/>
              <a:chExt cx="914400" cy="914400"/>
            </a:xfrm>
          </p:grpSpPr>
          <p:sp>
            <p:nvSpPr>
              <p:cNvPr id="4042" name="Google Shape;4042;p125"/>
              <p:cNvSpPr/>
              <p:nvPr/>
            </p:nvSpPr>
            <p:spPr>
              <a:xfrm>
                <a:off x="1649691" y="3230880"/>
                <a:ext cx="914400" cy="9144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2000">
                  <a:solidFill>
                    <a:schemeClr val="lt1"/>
                  </a:solidFill>
                  <a:latin typeface="Arial"/>
                  <a:ea typeface="Arial"/>
                  <a:cs typeface="Arial"/>
                  <a:sym typeface="Arial"/>
                </a:endParaRPr>
              </a:p>
            </p:txBody>
          </p:sp>
          <p:sp>
            <p:nvSpPr>
              <p:cNvPr id="4043" name="Google Shape;4043;p125"/>
              <p:cNvSpPr/>
              <p:nvPr/>
            </p:nvSpPr>
            <p:spPr>
              <a:xfrm>
                <a:off x="1649691" y="3230880"/>
                <a:ext cx="914400" cy="9144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2000">
                  <a:solidFill>
                    <a:schemeClr val="lt1"/>
                  </a:solidFill>
                  <a:latin typeface="Arial"/>
                  <a:ea typeface="Arial"/>
                  <a:cs typeface="Arial"/>
                  <a:sym typeface="Arial"/>
                </a:endParaRPr>
              </a:p>
            </p:txBody>
          </p:sp>
        </p:grpSp>
      </p:grpSp>
      <p:grpSp>
        <p:nvGrpSpPr>
          <p:cNvPr id="4044" name="Google Shape;4044;p125"/>
          <p:cNvGrpSpPr/>
          <p:nvPr/>
        </p:nvGrpSpPr>
        <p:grpSpPr>
          <a:xfrm>
            <a:off x="759109" y="5355021"/>
            <a:ext cx="757832" cy="757832"/>
            <a:chOff x="721966" y="1986158"/>
            <a:chExt cx="674902" cy="674902"/>
          </a:xfrm>
        </p:grpSpPr>
        <p:sp>
          <p:nvSpPr>
            <p:cNvPr id="4045" name="Google Shape;4045;p125"/>
            <p:cNvSpPr/>
            <p:nvPr/>
          </p:nvSpPr>
          <p:spPr>
            <a:xfrm>
              <a:off x="721966" y="1986158"/>
              <a:ext cx="674902" cy="674902"/>
            </a:xfrm>
            <a:prstGeom prst="ellipse">
              <a:avLst/>
            </a:prstGeom>
            <a:solidFill>
              <a:schemeClr val="lt1"/>
            </a:solidFill>
            <a:ln cap="flat" cmpd="sng" w="28575">
              <a:solidFill>
                <a:schemeClr val="accen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grpSp>
          <p:nvGrpSpPr>
            <p:cNvPr id="4046" name="Google Shape;4046;p125"/>
            <p:cNvGrpSpPr/>
            <p:nvPr/>
          </p:nvGrpSpPr>
          <p:grpSpPr>
            <a:xfrm>
              <a:off x="808583" y="2072775"/>
              <a:ext cx="501668" cy="501668"/>
              <a:chOff x="1649691" y="3230880"/>
              <a:chExt cx="914400" cy="914400"/>
            </a:xfrm>
          </p:grpSpPr>
          <p:sp>
            <p:nvSpPr>
              <p:cNvPr id="4047" name="Google Shape;4047;p125"/>
              <p:cNvSpPr/>
              <p:nvPr/>
            </p:nvSpPr>
            <p:spPr>
              <a:xfrm>
                <a:off x="1649691" y="3230880"/>
                <a:ext cx="914400" cy="9144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2000">
                  <a:solidFill>
                    <a:schemeClr val="lt1"/>
                  </a:solidFill>
                  <a:latin typeface="Arial"/>
                  <a:ea typeface="Arial"/>
                  <a:cs typeface="Arial"/>
                  <a:sym typeface="Arial"/>
                </a:endParaRPr>
              </a:p>
            </p:txBody>
          </p:sp>
          <p:sp>
            <p:nvSpPr>
              <p:cNvPr id="4048" name="Google Shape;4048;p125"/>
              <p:cNvSpPr/>
              <p:nvPr/>
            </p:nvSpPr>
            <p:spPr>
              <a:xfrm>
                <a:off x="1649691" y="3230880"/>
                <a:ext cx="914400" cy="9144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2000">
                  <a:solidFill>
                    <a:schemeClr val="lt1"/>
                  </a:solidFill>
                  <a:latin typeface="Arial"/>
                  <a:ea typeface="Arial"/>
                  <a:cs typeface="Arial"/>
                  <a:sym typeface="Arial"/>
                </a:endParaRPr>
              </a:p>
            </p:txBody>
          </p:sp>
        </p:grpSp>
      </p:grpSp>
      <p:sp>
        <p:nvSpPr>
          <p:cNvPr id="4049" name="Google Shape;4049;p125"/>
          <p:cNvSpPr/>
          <p:nvPr/>
        </p:nvSpPr>
        <p:spPr>
          <a:xfrm>
            <a:off x="1710589" y="2748177"/>
            <a:ext cx="2013094" cy="668001"/>
          </a:xfrm>
          <a:prstGeom prst="rect">
            <a:avLst/>
          </a:prstGeom>
          <a:noFill/>
          <a:ln>
            <a:noFill/>
          </a:ln>
        </p:spPr>
        <p:txBody>
          <a:bodyPr anchorCtr="0" anchor="ctr" bIns="0" lIns="0" spcFirstLastPara="1" rIns="0" wrap="square" tIns="0">
            <a:noAutofit/>
          </a:bodyPr>
          <a:lstStyle/>
          <a:p>
            <a:pPr indent="-101600" lvl="0" marL="0" marR="0" rtl="0" algn="l">
              <a:spcBef>
                <a:spcPts val="0"/>
              </a:spcBef>
              <a:spcAft>
                <a:spcPts val="0"/>
              </a:spcAft>
              <a:buClr>
                <a:srgbClr val="156740"/>
              </a:buClr>
              <a:buSzPts val="1600"/>
              <a:buFont typeface="Trebuchet MS"/>
              <a:buChar char="​"/>
            </a:pPr>
            <a:r>
              <a:rPr b="1" lang="en-US" sz="1600">
                <a:solidFill>
                  <a:srgbClr val="156740"/>
                </a:solidFill>
                <a:latin typeface="Arial"/>
                <a:ea typeface="Arial"/>
                <a:cs typeface="Arial"/>
                <a:sym typeface="Arial"/>
              </a:rPr>
              <a:t>Lorem ipsum dolor sit amet </a:t>
            </a:r>
            <a:endParaRPr/>
          </a:p>
        </p:txBody>
      </p:sp>
      <p:sp>
        <p:nvSpPr>
          <p:cNvPr id="4050" name="Google Shape;4050;p125"/>
          <p:cNvSpPr/>
          <p:nvPr/>
        </p:nvSpPr>
        <p:spPr>
          <a:xfrm>
            <a:off x="8318691" y="2748177"/>
            <a:ext cx="3114200" cy="668001"/>
          </a:xfrm>
          <a:prstGeom prst="rect">
            <a:avLst/>
          </a:prstGeom>
          <a:noFill/>
          <a:ln>
            <a:noFill/>
          </a:ln>
        </p:spPr>
        <p:txBody>
          <a:bodyPr anchorCtr="0" anchor="ctr" bIns="0" lIns="0" spcFirstLastPara="1" rIns="0" wrap="square" tIns="0">
            <a:noAutofit/>
          </a:bodyPr>
          <a:lstStyle/>
          <a:p>
            <a:pPr indent="-101600" lvl="0" marL="0" marR="0" rtl="0" algn="l">
              <a:spcBef>
                <a:spcPts val="0"/>
              </a:spcBef>
              <a:spcAft>
                <a:spcPts val="0"/>
              </a:spcAft>
              <a:buClr>
                <a:schemeClr val="dk1"/>
              </a:buClr>
              <a:buSzPts val="1600"/>
              <a:buFont typeface="Trebuchet MS"/>
              <a:buChar char="​"/>
            </a:pPr>
            <a:r>
              <a:rPr lang="en-US" sz="1600">
                <a:solidFill>
                  <a:schemeClr val="dk1"/>
                </a:solidFill>
                <a:latin typeface="Arial"/>
                <a:ea typeface="Arial"/>
                <a:cs typeface="Arial"/>
                <a:sym typeface="Arial"/>
              </a:rPr>
              <a:t>Lorem ipsum dolor sit amet, consectetur adipiscing elit. Curabitur purus dui, euismod</a:t>
            </a:r>
            <a:endParaRPr/>
          </a:p>
        </p:txBody>
      </p:sp>
      <p:sp>
        <p:nvSpPr>
          <p:cNvPr id="4051" name="Google Shape;4051;p125"/>
          <p:cNvSpPr/>
          <p:nvPr/>
        </p:nvSpPr>
        <p:spPr>
          <a:xfrm>
            <a:off x="1710588" y="4103578"/>
            <a:ext cx="2788982" cy="668001"/>
          </a:xfrm>
          <a:prstGeom prst="rect">
            <a:avLst/>
          </a:prstGeom>
          <a:noFill/>
          <a:ln>
            <a:noFill/>
          </a:ln>
        </p:spPr>
        <p:txBody>
          <a:bodyPr anchorCtr="0" anchor="ctr" bIns="0" lIns="0" spcFirstLastPara="1" rIns="0" wrap="square" tIns="0">
            <a:noAutofit/>
          </a:bodyPr>
          <a:lstStyle/>
          <a:p>
            <a:pPr indent="-101600" lvl="0" marL="0" marR="0" rtl="0" algn="l">
              <a:spcBef>
                <a:spcPts val="0"/>
              </a:spcBef>
              <a:spcAft>
                <a:spcPts val="0"/>
              </a:spcAft>
              <a:buClr>
                <a:srgbClr val="0E442A"/>
              </a:buClr>
              <a:buSzPts val="1600"/>
              <a:buFont typeface="Trebuchet MS"/>
              <a:buChar char="​"/>
            </a:pPr>
            <a:r>
              <a:rPr b="1" lang="en-US" sz="1600">
                <a:solidFill>
                  <a:srgbClr val="0E442A"/>
                </a:solidFill>
                <a:latin typeface="Arial"/>
                <a:ea typeface="Arial"/>
                <a:cs typeface="Arial"/>
                <a:sym typeface="Arial"/>
              </a:rPr>
              <a:t>Lorem ipsum dolor sit amet </a:t>
            </a:r>
            <a:endParaRPr/>
          </a:p>
        </p:txBody>
      </p:sp>
      <p:sp>
        <p:nvSpPr>
          <p:cNvPr id="4052" name="Google Shape;4052;p125"/>
          <p:cNvSpPr/>
          <p:nvPr/>
        </p:nvSpPr>
        <p:spPr>
          <a:xfrm>
            <a:off x="1710588" y="5399937"/>
            <a:ext cx="2990921" cy="668001"/>
          </a:xfrm>
          <a:prstGeom prst="rect">
            <a:avLst/>
          </a:prstGeom>
          <a:noFill/>
          <a:ln>
            <a:noFill/>
          </a:ln>
        </p:spPr>
        <p:txBody>
          <a:bodyPr anchorCtr="0" anchor="ctr" bIns="0" lIns="0" spcFirstLastPara="1" rIns="0" wrap="square" tIns="0">
            <a:noAutofit/>
          </a:bodyPr>
          <a:lstStyle/>
          <a:p>
            <a:pPr indent="-101600" lvl="0" marL="0" marR="0" rtl="0" algn="l">
              <a:spcBef>
                <a:spcPts val="0"/>
              </a:spcBef>
              <a:spcAft>
                <a:spcPts val="0"/>
              </a:spcAft>
              <a:buClr>
                <a:srgbClr val="0B331F"/>
              </a:buClr>
              <a:buSzPts val="1600"/>
              <a:buFont typeface="Trebuchet MS"/>
              <a:buChar char="​"/>
            </a:pPr>
            <a:r>
              <a:rPr b="1" lang="en-US" sz="1600">
                <a:solidFill>
                  <a:srgbClr val="0B331F"/>
                </a:solidFill>
                <a:latin typeface="Arial"/>
                <a:ea typeface="Arial"/>
                <a:cs typeface="Arial"/>
                <a:sym typeface="Arial"/>
              </a:rPr>
              <a:t>Lorem ipsum dolor sit amet </a:t>
            </a:r>
            <a:endParaRPr/>
          </a:p>
        </p:txBody>
      </p:sp>
      <p:sp>
        <p:nvSpPr>
          <p:cNvPr id="4053" name="Google Shape;4053;p125"/>
          <p:cNvSpPr/>
          <p:nvPr/>
        </p:nvSpPr>
        <p:spPr>
          <a:xfrm>
            <a:off x="7855622" y="4074057"/>
            <a:ext cx="3577269" cy="668001"/>
          </a:xfrm>
          <a:prstGeom prst="rect">
            <a:avLst/>
          </a:prstGeom>
          <a:noFill/>
          <a:ln>
            <a:noFill/>
          </a:ln>
        </p:spPr>
        <p:txBody>
          <a:bodyPr anchorCtr="0" anchor="ctr" bIns="0" lIns="0" spcFirstLastPara="1" rIns="0" wrap="square" tIns="0">
            <a:noAutofit/>
          </a:bodyPr>
          <a:lstStyle/>
          <a:p>
            <a:pPr indent="-101600" lvl="0" marL="0" marR="0" rtl="0" algn="l">
              <a:spcBef>
                <a:spcPts val="0"/>
              </a:spcBef>
              <a:spcAft>
                <a:spcPts val="0"/>
              </a:spcAft>
              <a:buClr>
                <a:schemeClr val="dk1"/>
              </a:buClr>
              <a:buSzPts val="1600"/>
              <a:buFont typeface="Trebuchet MS"/>
              <a:buChar char="​"/>
            </a:pPr>
            <a:r>
              <a:rPr lang="en-US" sz="1600">
                <a:solidFill>
                  <a:schemeClr val="dk1"/>
                </a:solidFill>
                <a:latin typeface="Arial"/>
                <a:ea typeface="Arial"/>
                <a:cs typeface="Arial"/>
                <a:sym typeface="Arial"/>
              </a:rPr>
              <a:t>Lorem ipsum dolor sit amet, consectetur adipiscing elit. Curabitur purus dui, euismod</a:t>
            </a:r>
            <a:endParaRPr/>
          </a:p>
        </p:txBody>
      </p:sp>
      <p:sp>
        <p:nvSpPr>
          <p:cNvPr id="4054" name="Google Shape;4054;p125"/>
          <p:cNvSpPr/>
          <p:nvPr/>
        </p:nvSpPr>
        <p:spPr>
          <a:xfrm>
            <a:off x="7037408" y="5399937"/>
            <a:ext cx="4395483" cy="668001"/>
          </a:xfrm>
          <a:prstGeom prst="rect">
            <a:avLst/>
          </a:prstGeom>
          <a:noFill/>
          <a:ln>
            <a:noFill/>
          </a:ln>
        </p:spPr>
        <p:txBody>
          <a:bodyPr anchorCtr="0" anchor="ctr" bIns="0" lIns="0" spcFirstLastPara="1" rIns="0" wrap="square" tIns="0">
            <a:noAutofit/>
          </a:bodyPr>
          <a:lstStyle/>
          <a:p>
            <a:pPr indent="-101600" lvl="0" marL="0" marR="0" rtl="0" algn="l">
              <a:spcBef>
                <a:spcPts val="0"/>
              </a:spcBef>
              <a:spcAft>
                <a:spcPts val="0"/>
              </a:spcAft>
              <a:buClr>
                <a:schemeClr val="dk1"/>
              </a:buClr>
              <a:buSzPts val="1600"/>
              <a:buFont typeface="Trebuchet MS"/>
              <a:buChar char="​"/>
            </a:pPr>
            <a:r>
              <a:rPr lang="en-US" sz="1600">
                <a:solidFill>
                  <a:schemeClr val="dk1"/>
                </a:solidFill>
                <a:latin typeface="Arial"/>
                <a:ea typeface="Arial"/>
                <a:cs typeface="Arial"/>
                <a:sym typeface="Arial"/>
              </a:rPr>
              <a:t>Lorem ipsum dolor sit amet, consectetur adipiscing elit. Curabitur purus dui, euismod</a:t>
            </a:r>
            <a:endParaRPr/>
          </a:p>
        </p:txBody>
      </p:sp>
      <p:sp>
        <p:nvSpPr>
          <p:cNvPr id="4055" name="Google Shape;4055;p125"/>
          <p:cNvSpPr txBox="1"/>
          <p:nvPr/>
        </p:nvSpPr>
        <p:spPr>
          <a:xfrm>
            <a:off x="3122511" y="1602191"/>
            <a:ext cx="6377090" cy="349994"/>
          </a:xfrm>
          <a:prstGeom prst="rect">
            <a:avLst/>
          </a:prstGeom>
          <a:no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1800">
                <a:solidFill>
                  <a:schemeClr val="accent1"/>
                </a:solidFill>
                <a:latin typeface="Arial"/>
                <a:ea typeface="Arial"/>
                <a:cs typeface="Arial"/>
                <a:sym typeface="Arial"/>
              </a:rPr>
              <a:t>Lorem ipsum dolor sit amet, consectetur adipiscing</a:t>
            </a:r>
            <a:endParaRPr/>
          </a:p>
        </p:txBody>
      </p:sp>
    </p:spTree>
  </p:cSld>
  <p:clrMapOvr>
    <a:masterClrMapping/>
  </p:clrMapOvr>
</p:sld>
</file>

<file path=ppt/slides/slide12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059" name="Shape 4059"/>
        <p:cNvGrpSpPr/>
        <p:nvPr/>
      </p:nvGrpSpPr>
      <p:grpSpPr>
        <a:xfrm>
          <a:off x="0" y="0"/>
          <a:ext cx="0" cy="0"/>
          <a:chOff x="0" y="0"/>
          <a:chExt cx="0" cy="0"/>
        </a:xfrm>
      </p:grpSpPr>
      <p:sp>
        <p:nvSpPr>
          <p:cNvPr id="4060" name="Google Shape;4060;p126"/>
          <p:cNvSpPr/>
          <p:nvPr/>
        </p:nvSpPr>
        <p:spPr>
          <a:xfrm>
            <a:off x="571018" y="5491641"/>
            <a:ext cx="11049964" cy="650510"/>
          </a:xfrm>
          <a:prstGeom prst="rect">
            <a:avLst/>
          </a:prstGeom>
          <a:solidFill>
            <a:srgbClr val="92929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4061" name="Google Shape;4061;p126"/>
          <p:cNvSpPr/>
          <p:nvPr/>
        </p:nvSpPr>
        <p:spPr>
          <a:xfrm>
            <a:off x="571018" y="2521994"/>
            <a:ext cx="11049964" cy="650510"/>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4062" name="Google Shape;4062;p126"/>
          <p:cNvSpPr/>
          <p:nvPr/>
        </p:nvSpPr>
        <p:spPr>
          <a:xfrm>
            <a:off x="571018" y="3259545"/>
            <a:ext cx="11049964" cy="650510"/>
          </a:xfrm>
          <a:prstGeom prst="rect">
            <a:avLst/>
          </a:prstGeom>
          <a:solidFill>
            <a:srgbClr val="E8E8E8"/>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4063" name="Google Shape;4063;p126"/>
          <p:cNvSpPr/>
          <p:nvPr/>
        </p:nvSpPr>
        <p:spPr>
          <a:xfrm>
            <a:off x="571018" y="4014917"/>
            <a:ext cx="11049964" cy="650510"/>
          </a:xfrm>
          <a:prstGeom prst="rect">
            <a:avLst/>
          </a:prstGeom>
          <a:solidFill>
            <a:srgbClr val="D8D8D8"/>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4064" name="Google Shape;4064;p126"/>
          <p:cNvSpPr/>
          <p:nvPr/>
        </p:nvSpPr>
        <p:spPr>
          <a:xfrm>
            <a:off x="571018" y="4758944"/>
            <a:ext cx="11049964" cy="650510"/>
          </a:xfrm>
          <a:prstGeom prst="rect">
            <a:avLst/>
          </a:prstGeom>
          <a:solidFill>
            <a:srgbClr val="BFBFBF"/>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4065" name="Google Shape;4065;p126"/>
          <p:cNvSpPr txBox="1"/>
          <p:nvPr>
            <p:ph type="title"/>
          </p:nvPr>
        </p:nvSpPr>
        <p:spPr>
          <a:xfrm>
            <a:off x="571018" y="365126"/>
            <a:ext cx="11049964" cy="578772"/>
          </a:xfrm>
          <a:prstGeom prst="rect">
            <a:avLst/>
          </a:prstGeom>
          <a:noFill/>
          <a:ln>
            <a:noFill/>
          </a:ln>
        </p:spPr>
        <p:txBody>
          <a:bodyPr anchorCtr="0" anchor="b" bIns="0" lIns="0" spcFirstLastPara="1" rIns="0" wrap="square" tIns="0">
            <a:normAutofit/>
          </a:bodyPr>
          <a:lstStyle/>
          <a:p>
            <a:pPr indent="0" lvl="0" marL="0" rtl="0" algn="l">
              <a:lnSpc>
                <a:spcPct val="90000"/>
              </a:lnSpc>
              <a:spcBef>
                <a:spcPts val="0"/>
              </a:spcBef>
              <a:spcAft>
                <a:spcPts val="0"/>
              </a:spcAft>
              <a:buClr>
                <a:schemeClr val="accent1"/>
              </a:buClr>
              <a:buSzPts val="2800"/>
              <a:buFont typeface="Arial"/>
              <a:buNone/>
            </a:pPr>
            <a:r>
              <a:rPr lang="en-US"/>
              <a:t>Funnel Slide – Five Stages</a:t>
            </a:r>
            <a:endParaRPr/>
          </a:p>
        </p:txBody>
      </p:sp>
      <p:sp>
        <p:nvSpPr>
          <p:cNvPr id="4066" name="Google Shape;4066;p126"/>
          <p:cNvSpPr txBox="1"/>
          <p:nvPr>
            <p:ph idx="12" type="sldNum"/>
          </p:nvPr>
        </p:nvSpPr>
        <p:spPr>
          <a:xfrm>
            <a:off x="10690860" y="6349068"/>
            <a:ext cx="963882" cy="251764"/>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grpSp>
        <p:nvGrpSpPr>
          <p:cNvPr id="4067" name="Google Shape;4067;p126"/>
          <p:cNvGrpSpPr/>
          <p:nvPr/>
        </p:nvGrpSpPr>
        <p:grpSpPr>
          <a:xfrm>
            <a:off x="793834" y="2607887"/>
            <a:ext cx="478724" cy="478724"/>
            <a:chOff x="721966" y="1986158"/>
            <a:chExt cx="674902" cy="674902"/>
          </a:xfrm>
        </p:grpSpPr>
        <p:sp>
          <p:nvSpPr>
            <p:cNvPr id="4068" name="Google Shape;4068;p126"/>
            <p:cNvSpPr/>
            <p:nvPr/>
          </p:nvSpPr>
          <p:spPr>
            <a:xfrm>
              <a:off x="721966" y="1986158"/>
              <a:ext cx="674902" cy="674902"/>
            </a:xfrm>
            <a:prstGeom prst="ellipse">
              <a:avLst/>
            </a:prstGeom>
            <a:solidFill>
              <a:schemeClr val="lt1"/>
            </a:solidFill>
            <a:ln cap="flat" cmpd="sng" w="28575">
              <a:solidFill>
                <a:schemeClr val="accen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grpSp>
          <p:nvGrpSpPr>
            <p:cNvPr id="4069" name="Google Shape;4069;p126"/>
            <p:cNvGrpSpPr/>
            <p:nvPr/>
          </p:nvGrpSpPr>
          <p:grpSpPr>
            <a:xfrm>
              <a:off x="808583" y="2072775"/>
              <a:ext cx="501668" cy="501668"/>
              <a:chOff x="1649691" y="3230880"/>
              <a:chExt cx="914400" cy="914400"/>
            </a:xfrm>
          </p:grpSpPr>
          <p:sp>
            <p:nvSpPr>
              <p:cNvPr id="4070" name="Google Shape;4070;p126"/>
              <p:cNvSpPr/>
              <p:nvPr/>
            </p:nvSpPr>
            <p:spPr>
              <a:xfrm>
                <a:off x="1649691" y="3230880"/>
                <a:ext cx="914400" cy="9144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2000">
                  <a:solidFill>
                    <a:schemeClr val="lt1"/>
                  </a:solidFill>
                  <a:latin typeface="Arial"/>
                  <a:ea typeface="Arial"/>
                  <a:cs typeface="Arial"/>
                  <a:sym typeface="Arial"/>
                </a:endParaRPr>
              </a:p>
            </p:txBody>
          </p:sp>
          <p:sp>
            <p:nvSpPr>
              <p:cNvPr id="4071" name="Google Shape;4071;p126"/>
              <p:cNvSpPr/>
              <p:nvPr/>
            </p:nvSpPr>
            <p:spPr>
              <a:xfrm>
                <a:off x="1649691" y="3230880"/>
                <a:ext cx="914400" cy="9144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2000">
                  <a:solidFill>
                    <a:schemeClr val="lt1"/>
                  </a:solidFill>
                  <a:latin typeface="Arial"/>
                  <a:ea typeface="Arial"/>
                  <a:cs typeface="Arial"/>
                  <a:sym typeface="Arial"/>
                </a:endParaRPr>
              </a:p>
            </p:txBody>
          </p:sp>
        </p:grpSp>
      </p:grpSp>
      <p:sp>
        <p:nvSpPr>
          <p:cNvPr id="4072" name="Google Shape;4072;p126"/>
          <p:cNvSpPr/>
          <p:nvPr/>
        </p:nvSpPr>
        <p:spPr>
          <a:xfrm>
            <a:off x="1504709" y="2590014"/>
            <a:ext cx="2218974" cy="514470"/>
          </a:xfrm>
          <a:prstGeom prst="rect">
            <a:avLst/>
          </a:prstGeom>
          <a:noFill/>
          <a:ln>
            <a:noFill/>
          </a:ln>
        </p:spPr>
        <p:txBody>
          <a:bodyPr anchorCtr="0" anchor="ctr" bIns="0" lIns="0" spcFirstLastPara="1" rIns="0" wrap="square" tIns="0">
            <a:noAutofit/>
          </a:bodyPr>
          <a:lstStyle/>
          <a:p>
            <a:pPr indent="-88900" lvl="0" marL="0" marR="0" rtl="0" algn="l">
              <a:spcBef>
                <a:spcPts val="0"/>
              </a:spcBef>
              <a:spcAft>
                <a:spcPts val="0"/>
              </a:spcAft>
              <a:buClr>
                <a:srgbClr val="156740"/>
              </a:buClr>
              <a:buSzPts val="1400"/>
              <a:buFont typeface="Trebuchet MS"/>
              <a:buChar char="​"/>
            </a:pPr>
            <a:r>
              <a:rPr b="1" lang="en-US" sz="1400">
                <a:solidFill>
                  <a:srgbClr val="156740"/>
                </a:solidFill>
                <a:latin typeface="Arial"/>
                <a:ea typeface="Arial"/>
                <a:cs typeface="Arial"/>
                <a:sym typeface="Arial"/>
              </a:rPr>
              <a:t>Lorem ipsum dolor sit amet </a:t>
            </a:r>
            <a:endParaRPr/>
          </a:p>
        </p:txBody>
      </p:sp>
      <p:sp>
        <p:nvSpPr>
          <p:cNvPr id="4073" name="Google Shape;4073;p126"/>
          <p:cNvSpPr/>
          <p:nvPr/>
        </p:nvSpPr>
        <p:spPr>
          <a:xfrm>
            <a:off x="8402341" y="2610968"/>
            <a:ext cx="3030550" cy="472562"/>
          </a:xfrm>
          <a:prstGeom prst="rect">
            <a:avLst/>
          </a:prstGeom>
          <a:noFill/>
          <a:ln>
            <a:noFill/>
          </a:ln>
        </p:spPr>
        <p:txBody>
          <a:bodyPr anchorCtr="0" anchor="ctr" bIns="0" lIns="0" spcFirstLastPara="1" rIns="0" wrap="square" tIns="0">
            <a:noAutofit/>
          </a:bodyPr>
          <a:lstStyle/>
          <a:p>
            <a:pPr indent="-76200" lvl="0" marL="0" marR="0" rtl="0" algn="l">
              <a:spcBef>
                <a:spcPts val="0"/>
              </a:spcBef>
              <a:spcAft>
                <a:spcPts val="0"/>
              </a:spcAft>
              <a:buClr>
                <a:schemeClr val="dk1"/>
              </a:buClr>
              <a:buSzPts val="1200"/>
              <a:buFont typeface="Trebuchet MS"/>
              <a:buChar char="​"/>
            </a:pPr>
            <a:r>
              <a:rPr lang="en-US" sz="1200">
                <a:solidFill>
                  <a:schemeClr val="dk1"/>
                </a:solidFill>
                <a:latin typeface="Arial"/>
                <a:ea typeface="Arial"/>
                <a:cs typeface="Arial"/>
                <a:sym typeface="Arial"/>
              </a:rPr>
              <a:t>Lorem ipsum dolor sit amet, consectetur adipiscing elit. Curabitur purus dui, euismod</a:t>
            </a:r>
            <a:endParaRPr/>
          </a:p>
        </p:txBody>
      </p:sp>
      <p:sp>
        <p:nvSpPr>
          <p:cNvPr id="4074" name="Google Shape;4074;p126"/>
          <p:cNvSpPr txBox="1"/>
          <p:nvPr/>
        </p:nvSpPr>
        <p:spPr>
          <a:xfrm>
            <a:off x="3122511" y="1602191"/>
            <a:ext cx="6377090" cy="349994"/>
          </a:xfrm>
          <a:prstGeom prst="rect">
            <a:avLst/>
          </a:prstGeom>
          <a:no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1800">
                <a:solidFill>
                  <a:schemeClr val="accent1"/>
                </a:solidFill>
                <a:latin typeface="Arial"/>
                <a:ea typeface="Arial"/>
                <a:cs typeface="Arial"/>
                <a:sym typeface="Arial"/>
              </a:rPr>
              <a:t>Lorem ipsum dolor sit amet, consectetur adipiscing</a:t>
            </a:r>
            <a:endParaRPr/>
          </a:p>
        </p:txBody>
      </p:sp>
      <p:sp>
        <p:nvSpPr>
          <p:cNvPr id="4075" name="Google Shape;4075;p126"/>
          <p:cNvSpPr/>
          <p:nvPr/>
        </p:nvSpPr>
        <p:spPr>
          <a:xfrm flipH="1" rot="10800000">
            <a:off x="4361131" y="3275283"/>
            <a:ext cx="3469737" cy="634837"/>
          </a:xfrm>
          <a:custGeom>
            <a:rect b="b" l="l" r="r" t="t"/>
            <a:pathLst>
              <a:path extrusionOk="0" h="735495" w="3846414">
                <a:moveTo>
                  <a:pt x="426587" y="0"/>
                </a:moveTo>
                <a:lnTo>
                  <a:pt x="3419827" y="0"/>
                </a:lnTo>
                <a:lnTo>
                  <a:pt x="3846414" y="735495"/>
                </a:lnTo>
                <a:lnTo>
                  <a:pt x="0" y="735495"/>
                </a:lnTo>
                <a:lnTo>
                  <a:pt x="426587" y="0"/>
                </a:lnTo>
                <a:close/>
              </a:path>
            </a:pathLst>
          </a:custGeom>
          <a:solidFill>
            <a:schemeClr val="accent5"/>
          </a:solidFill>
          <a:ln cap="flat" cmpd="sng" w="12700">
            <a:solidFill>
              <a:schemeClr val="accent5"/>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200">
              <a:solidFill>
                <a:schemeClr val="lt1"/>
              </a:solidFill>
              <a:latin typeface="Arial"/>
              <a:ea typeface="Arial"/>
              <a:cs typeface="Arial"/>
              <a:sym typeface="Arial"/>
            </a:endParaRPr>
          </a:p>
        </p:txBody>
      </p:sp>
      <p:sp>
        <p:nvSpPr>
          <p:cNvPr id="4076" name="Google Shape;4076;p126"/>
          <p:cNvSpPr/>
          <p:nvPr/>
        </p:nvSpPr>
        <p:spPr>
          <a:xfrm>
            <a:off x="4364165" y="3199571"/>
            <a:ext cx="3467100" cy="138764"/>
          </a:xfrm>
          <a:prstGeom prst="ellipse">
            <a:avLst/>
          </a:prstGeom>
          <a:solidFill>
            <a:schemeClr val="accent1"/>
          </a:solidFill>
          <a:ln cap="flat" cmpd="sng" w="12700">
            <a:solidFill>
              <a:schemeClr val="accen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4077" name="Google Shape;4077;p126"/>
          <p:cNvSpPr/>
          <p:nvPr/>
        </p:nvSpPr>
        <p:spPr>
          <a:xfrm flipH="1" rot="10800000">
            <a:off x="5261169" y="4780087"/>
            <a:ext cx="1669662" cy="634837"/>
          </a:xfrm>
          <a:custGeom>
            <a:rect b="b" l="l" r="r" t="t"/>
            <a:pathLst>
              <a:path extrusionOk="0" h="735495" w="1850922">
                <a:moveTo>
                  <a:pt x="426588" y="0"/>
                </a:moveTo>
                <a:lnTo>
                  <a:pt x="1424335" y="0"/>
                </a:lnTo>
                <a:lnTo>
                  <a:pt x="1850922" y="735495"/>
                </a:lnTo>
                <a:lnTo>
                  <a:pt x="0" y="735495"/>
                </a:lnTo>
                <a:lnTo>
                  <a:pt x="426588" y="0"/>
                </a:lnTo>
                <a:close/>
              </a:path>
            </a:pathLst>
          </a:custGeom>
          <a:solidFill>
            <a:schemeClr val="accen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200">
              <a:solidFill>
                <a:schemeClr val="lt1"/>
              </a:solidFill>
              <a:latin typeface="Arial"/>
              <a:ea typeface="Arial"/>
              <a:cs typeface="Arial"/>
              <a:sym typeface="Arial"/>
            </a:endParaRPr>
          </a:p>
        </p:txBody>
      </p:sp>
      <p:sp>
        <p:nvSpPr>
          <p:cNvPr id="4078" name="Google Shape;4078;p126"/>
          <p:cNvSpPr/>
          <p:nvPr/>
        </p:nvSpPr>
        <p:spPr>
          <a:xfrm flipH="1" rot="10800000">
            <a:off x="4811150" y="4027350"/>
            <a:ext cx="2569699" cy="634837"/>
          </a:xfrm>
          <a:custGeom>
            <a:rect b="b" l="l" r="r" t="t"/>
            <a:pathLst>
              <a:path extrusionOk="0" h="735495" w="2848668">
                <a:moveTo>
                  <a:pt x="426588" y="0"/>
                </a:moveTo>
                <a:lnTo>
                  <a:pt x="2422081" y="0"/>
                </a:lnTo>
                <a:lnTo>
                  <a:pt x="2848668" y="735495"/>
                </a:lnTo>
                <a:lnTo>
                  <a:pt x="0" y="735495"/>
                </a:lnTo>
                <a:lnTo>
                  <a:pt x="426588" y="0"/>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200">
              <a:solidFill>
                <a:schemeClr val="lt1"/>
              </a:solidFill>
              <a:latin typeface="Arial"/>
              <a:ea typeface="Arial"/>
              <a:cs typeface="Arial"/>
              <a:sym typeface="Arial"/>
            </a:endParaRPr>
          </a:p>
        </p:txBody>
      </p:sp>
      <p:sp>
        <p:nvSpPr>
          <p:cNvPr id="4079" name="Google Shape;4079;p126"/>
          <p:cNvSpPr/>
          <p:nvPr/>
        </p:nvSpPr>
        <p:spPr>
          <a:xfrm flipH="1" rot="10800000">
            <a:off x="3911113" y="2530310"/>
            <a:ext cx="4369774" cy="634837"/>
          </a:xfrm>
          <a:custGeom>
            <a:rect b="b" l="l" r="r" t="t"/>
            <a:pathLst>
              <a:path extrusionOk="0" h="735494" w="4844160">
                <a:moveTo>
                  <a:pt x="426587" y="0"/>
                </a:moveTo>
                <a:lnTo>
                  <a:pt x="4417574" y="0"/>
                </a:lnTo>
                <a:lnTo>
                  <a:pt x="4844160" y="735494"/>
                </a:lnTo>
                <a:lnTo>
                  <a:pt x="0" y="735494"/>
                </a:lnTo>
                <a:lnTo>
                  <a:pt x="426587" y="0"/>
                </a:lnTo>
                <a:close/>
              </a:path>
            </a:pathLst>
          </a:custGeom>
          <a:solidFill>
            <a:srgbClr val="BEF2D8"/>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200">
              <a:solidFill>
                <a:schemeClr val="lt1"/>
              </a:solidFill>
              <a:latin typeface="Arial"/>
              <a:ea typeface="Arial"/>
              <a:cs typeface="Arial"/>
              <a:sym typeface="Arial"/>
            </a:endParaRPr>
          </a:p>
        </p:txBody>
      </p:sp>
      <p:sp>
        <p:nvSpPr>
          <p:cNvPr id="4080" name="Google Shape;4080;p126"/>
          <p:cNvSpPr/>
          <p:nvPr/>
        </p:nvSpPr>
        <p:spPr>
          <a:xfrm>
            <a:off x="5711189" y="5491644"/>
            <a:ext cx="769624" cy="668001"/>
          </a:xfrm>
          <a:custGeom>
            <a:rect b="b" l="l" r="r" t="t"/>
            <a:pathLst>
              <a:path extrusionOk="0" h="467323" w="769624">
                <a:moveTo>
                  <a:pt x="0" y="0"/>
                </a:moveTo>
                <a:lnTo>
                  <a:pt x="769624" y="0"/>
                </a:lnTo>
                <a:lnTo>
                  <a:pt x="486352" y="467323"/>
                </a:lnTo>
                <a:lnTo>
                  <a:pt x="283271" y="467323"/>
                </a:lnTo>
                <a:lnTo>
                  <a:pt x="0" y="0"/>
                </a:lnTo>
                <a:close/>
              </a:path>
            </a:pathLst>
          </a:custGeom>
          <a:solidFill>
            <a:schemeClr val="accent3"/>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b="1" sz="1800">
              <a:solidFill>
                <a:schemeClr val="lt1"/>
              </a:solidFill>
              <a:latin typeface="Arial"/>
              <a:ea typeface="Arial"/>
              <a:cs typeface="Arial"/>
              <a:sym typeface="Arial"/>
            </a:endParaRPr>
          </a:p>
        </p:txBody>
      </p:sp>
      <p:sp>
        <p:nvSpPr>
          <p:cNvPr id="4081" name="Google Shape;4081;p126"/>
          <p:cNvSpPr/>
          <p:nvPr/>
        </p:nvSpPr>
        <p:spPr>
          <a:xfrm>
            <a:off x="3912432" y="2419315"/>
            <a:ext cx="4368455" cy="181645"/>
          </a:xfrm>
          <a:prstGeom prst="ellipse">
            <a:avLst/>
          </a:prstGeom>
          <a:solidFill>
            <a:schemeClr val="accent5"/>
          </a:solidFill>
          <a:ln cap="flat" cmpd="sng" w="12700">
            <a:solidFill>
              <a:srgbClr val="BFF2DA"/>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4082" name="Google Shape;4082;p126"/>
          <p:cNvSpPr/>
          <p:nvPr/>
        </p:nvSpPr>
        <p:spPr>
          <a:xfrm>
            <a:off x="4813745" y="3949379"/>
            <a:ext cx="2567940" cy="138764"/>
          </a:xfrm>
          <a:prstGeom prst="ellipse">
            <a:avLst/>
          </a:prstGeom>
          <a:solidFill>
            <a:schemeClr val="accent2"/>
          </a:solidFill>
          <a:ln cap="flat" cmpd="sng" w="12700">
            <a:solidFill>
              <a:schemeClr val="accent2"/>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4083" name="Google Shape;4083;p126"/>
          <p:cNvSpPr/>
          <p:nvPr/>
        </p:nvSpPr>
        <p:spPr>
          <a:xfrm>
            <a:off x="5267134" y="4704233"/>
            <a:ext cx="1663065" cy="138764"/>
          </a:xfrm>
          <a:prstGeom prst="ellipse">
            <a:avLst/>
          </a:prstGeom>
          <a:solidFill>
            <a:schemeClr val="accent3"/>
          </a:solidFill>
          <a:ln cap="flat" cmpd="sng" w="12700">
            <a:solidFill>
              <a:schemeClr val="accent3"/>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4084" name="Google Shape;4084;p126"/>
          <p:cNvSpPr/>
          <p:nvPr/>
        </p:nvSpPr>
        <p:spPr>
          <a:xfrm>
            <a:off x="5716714" y="5437632"/>
            <a:ext cx="763906" cy="116076"/>
          </a:xfrm>
          <a:prstGeom prst="ellipse">
            <a:avLst/>
          </a:prstGeom>
          <a:solidFill>
            <a:srgbClr val="0A331F"/>
          </a:solidFill>
          <a:ln cap="flat" cmpd="sng" w="12700">
            <a:solidFill>
              <a:srgbClr val="0A331F"/>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b="1" sz="1800">
              <a:solidFill>
                <a:schemeClr val="lt1"/>
              </a:solidFill>
              <a:latin typeface="Arial"/>
              <a:ea typeface="Arial"/>
              <a:cs typeface="Arial"/>
              <a:sym typeface="Arial"/>
            </a:endParaRPr>
          </a:p>
        </p:txBody>
      </p:sp>
      <p:sp>
        <p:nvSpPr>
          <p:cNvPr id="4085" name="Google Shape;4085;p126"/>
          <p:cNvSpPr txBox="1"/>
          <p:nvPr/>
        </p:nvSpPr>
        <p:spPr>
          <a:xfrm>
            <a:off x="5875426" y="2663062"/>
            <a:ext cx="441147" cy="369332"/>
          </a:xfrm>
          <a:prstGeom prst="rect">
            <a:avLst/>
          </a:prstGeom>
          <a:noFill/>
          <a:ln>
            <a:noFill/>
          </a:ln>
        </p:spPr>
        <p:txBody>
          <a:bodyPr anchorCtr="0" anchor="t" bIns="45700" lIns="91425" spcFirstLastPara="1" rIns="91425" wrap="square" tIns="45700">
            <a:spAutoFit/>
          </a:bodyPr>
          <a:lstStyle/>
          <a:p>
            <a:pPr indent="0" lvl="0" marL="0" marR="0" rtl="0" algn="ctr">
              <a:spcBef>
                <a:spcPts val="0"/>
              </a:spcBef>
              <a:spcAft>
                <a:spcPts val="0"/>
              </a:spcAft>
              <a:buNone/>
            </a:pPr>
            <a:r>
              <a:rPr b="1" lang="en-US" sz="1800">
                <a:solidFill>
                  <a:schemeClr val="dk1"/>
                </a:solidFill>
                <a:latin typeface="Arial"/>
                <a:ea typeface="Arial"/>
                <a:cs typeface="Arial"/>
                <a:sym typeface="Arial"/>
              </a:rPr>
              <a:t>01</a:t>
            </a:r>
            <a:endParaRPr/>
          </a:p>
        </p:txBody>
      </p:sp>
      <p:sp>
        <p:nvSpPr>
          <p:cNvPr id="4086" name="Google Shape;4086;p126"/>
          <p:cNvSpPr txBox="1"/>
          <p:nvPr/>
        </p:nvSpPr>
        <p:spPr>
          <a:xfrm>
            <a:off x="5875426" y="3408035"/>
            <a:ext cx="441147" cy="369332"/>
          </a:xfrm>
          <a:prstGeom prst="rect">
            <a:avLst/>
          </a:prstGeom>
          <a:noFill/>
          <a:ln>
            <a:noFill/>
          </a:ln>
        </p:spPr>
        <p:txBody>
          <a:bodyPr anchorCtr="0" anchor="t" bIns="45700" lIns="91425" spcFirstLastPara="1" rIns="91425" wrap="square" tIns="45700">
            <a:spAutoFit/>
          </a:bodyPr>
          <a:lstStyle/>
          <a:p>
            <a:pPr indent="0" lvl="0" marL="0" marR="0" rtl="0" algn="ctr">
              <a:spcBef>
                <a:spcPts val="0"/>
              </a:spcBef>
              <a:spcAft>
                <a:spcPts val="0"/>
              </a:spcAft>
              <a:buNone/>
            </a:pPr>
            <a:r>
              <a:rPr b="1" lang="en-US" sz="1800">
                <a:solidFill>
                  <a:schemeClr val="lt1"/>
                </a:solidFill>
                <a:latin typeface="Arial"/>
                <a:ea typeface="Arial"/>
                <a:cs typeface="Arial"/>
                <a:sym typeface="Arial"/>
              </a:rPr>
              <a:t>02</a:t>
            </a:r>
            <a:endParaRPr/>
          </a:p>
        </p:txBody>
      </p:sp>
      <p:sp>
        <p:nvSpPr>
          <p:cNvPr id="4087" name="Google Shape;4087;p126"/>
          <p:cNvSpPr txBox="1"/>
          <p:nvPr/>
        </p:nvSpPr>
        <p:spPr>
          <a:xfrm>
            <a:off x="5875426" y="4160102"/>
            <a:ext cx="441147" cy="369332"/>
          </a:xfrm>
          <a:prstGeom prst="rect">
            <a:avLst/>
          </a:prstGeom>
          <a:noFill/>
          <a:ln>
            <a:noFill/>
          </a:ln>
        </p:spPr>
        <p:txBody>
          <a:bodyPr anchorCtr="0" anchor="t" bIns="45700" lIns="91425" spcFirstLastPara="1" rIns="91425" wrap="square" tIns="45700">
            <a:spAutoFit/>
          </a:bodyPr>
          <a:lstStyle/>
          <a:p>
            <a:pPr indent="0" lvl="0" marL="0" marR="0" rtl="0" algn="ctr">
              <a:spcBef>
                <a:spcPts val="0"/>
              </a:spcBef>
              <a:spcAft>
                <a:spcPts val="0"/>
              </a:spcAft>
              <a:buNone/>
            </a:pPr>
            <a:r>
              <a:rPr b="1" lang="en-US" sz="1800">
                <a:solidFill>
                  <a:schemeClr val="lt1"/>
                </a:solidFill>
                <a:latin typeface="Arial"/>
                <a:ea typeface="Arial"/>
                <a:cs typeface="Arial"/>
                <a:sym typeface="Arial"/>
              </a:rPr>
              <a:t>03</a:t>
            </a:r>
            <a:endParaRPr/>
          </a:p>
        </p:txBody>
      </p:sp>
      <p:sp>
        <p:nvSpPr>
          <p:cNvPr id="4088" name="Google Shape;4088;p126"/>
          <p:cNvSpPr txBox="1"/>
          <p:nvPr/>
        </p:nvSpPr>
        <p:spPr>
          <a:xfrm>
            <a:off x="5875426" y="4912839"/>
            <a:ext cx="441147" cy="369332"/>
          </a:xfrm>
          <a:prstGeom prst="rect">
            <a:avLst/>
          </a:prstGeom>
          <a:noFill/>
          <a:ln>
            <a:noFill/>
          </a:ln>
        </p:spPr>
        <p:txBody>
          <a:bodyPr anchorCtr="0" anchor="t" bIns="45700" lIns="91425" spcFirstLastPara="1" rIns="91425" wrap="square" tIns="45700">
            <a:spAutoFit/>
          </a:bodyPr>
          <a:lstStyle/>
          <a:p>
            <a:pPr indent="0" lvl="0" marL="0" marR="0" rtl="0" algn="ctr">
              <a:spcBef>
                <a:spcPts val="0"/>
              </a:spcBef>
              <a:spcAft>
                <a:spcPts val="0"/>
              </a:spcAft>
              <a:buNone/>
            </a:pPr>
            <a:r>
              <a:rPr b="1" lang="en-US" sz="1800">
                <a:solidFill>
                  <a:schemeClr val="lt1"/>
                </a:solidFill>
                <a:latin typeface="Arial"/>
                <a:ea typeface="Arial"/>
                <a:cs typeface="Arial"/>
                <a:sym typeface="Arial"/>
              </a:rPr>
              <a:t>04</a:t>
            </a:r>
            <a:endParaRPr/>
          </a:p>
        </p:txBody>
      </p:sp>
      <p:sp>
        <p:nvSpPr>
          <p:cNvPr id="4089" name="Google Shape;4089;p126"/>
          <p:cNvSpPr txBox="1"/>
          <p:nvPr/>
        </p:nvSpPr>
        <p:spPr>
          <a:xfrm>
            <a:off x="5875426" y="5633708"/>
            <a:ext cx="441147" cy="369332"/>
          </a:xfrm>
          <a:prstGeom prst="rect">
            <a:avLst/>
          </a:prstGeom>
          <a:noFill/>
          <a:ln>
            <a:noFill/>
          </a:ln>
        </p:spPr>
        <p:txBody>
          <a:bodyPr anchorCtr="0" anchor="t" bIns="45700" lIns="91425" spcFirstLastPara="1" rIns="91425" wrap="square" tIns="45700">
            <a:spAutoFit/>
          </a:bodyPr>
          <a:lstStyle/>
          <a:p>
            <a:pPr indent="0" lvl="0" marL="0" marR="0" rtl="0" algn="ctr">
              <a:spcBef>
                <a:spcPts val="0"/>
              </a:spcBef>
              <a:spcAft>
                <a:spcPts val="0"/>
              </a:spcAft>
              <a:buNone/>
            </a:pPr>
            <a:r>
              <a:rPr b="1" lang="en-US" sz="1800">
                <a:solidFill>
                  <a:schemeClr val="lt1"/>
                </a:solidFill>
                <a:latin typeface="Arial"/>
                <a:ea typeface="Arial"/>
                <a:cs typeface="Arial"/>
                <a:sym typeface="Arial"/>
              </a:rPr>
              <a:t>05</a:t>
            </a:r>
            <a:endParaRPr/>
          </a:p>
        </p:txBody>
      </p:sp>
      <p:grpSp>
        <p:nvGrpSpPr>
          <p:cNvPr id="4090" name="Google Shape;4090;p126"/>
          <p:cNvGrpSpPr/>
          <p:nvPr/>
        </p:nvGrpSpPr>
        <p:grpSpPr>
          <a:xfrm>
            <a:off x="793834" y="3350299"/>
            <a:ext cx="478724" cy="478724"/>
            <a:chOff x="721966" y="1986158"/>
            <a:chExt cx="674902" cy="674902"/>
          </a:xfrm>
        </p:grpSpPr>
        <p:sp>
          <p:nvSpPr>
            <p:cNvPr id="4091" name="Google Shape;4091;p126"/>
            <p:cNvSpPr/>
            <p:nvPr/>
          </p:nvSpPr>
          <p:spPr>
            <a:xfrm>
              <a:off x="721966" y="1986158"/>
              <a:ext cx="674902" cy="674902"/>
            </a:xfrm>
            <a:prstGeom prst="ellipse">
              <a:avLst/>
            </a:prstGeom>
            <a:solidFill>
              <a:schemeClr val="lt1"/>
            </a:solidFill>
            <a:ln cap="flat" cmpd="sng" w="28575">
              <a:solidFill>
                <a:schemeClr val="accen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grpSp>
          <p:nvGrpSpPr>
            <p:cNvPr id="4092" name="Google Shape;4092;p126"/>
            <p:cNvGrpSpPr/>
            <p:nvPr/>
          </p:nvGrpSpPr>
          <p:grpSpPr>
            <a:xfrm>
              <a:off x="808583" y="2072775"/>
              <a:ext cx="501668" cy="501668"/>
              <a:chOff x="1649691" y="3230880"/>
              <a:chExt cx="914400" cy="914400"/>
            </a:xfrm>
          </p:grpSpPr>
          <p:sp>
            <p:nvSpPr>
              <p:cNvPr id="4093" name="Google Shape;4093;p126"/>
              <p:cNvSpPr/>
              <p:nvPr/>
            </p:nvSpPr>
            <p:spPr>
              <a:xfrm>
                <a:off x="1649691" y="3230880"/>
                <a:ext cx="914400" cy="9144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2000">
                  <a:solidFill>
                    <a:schemeClr val="lt1"/>
                  </a:solidFill>
                  <a:latin typeface="Arial"/>
                  <a:ea typeface="Arial"/>
                  <a:cs typeface="Arial"/>
                  <a:sym typeface="Arial"/>
                </a:endParaRPr>
              </a:p>
            </p:txBody>
          </p:sp>
          <p:sp>
            <p:nvSpPr>
              <p:cNvPr id="4094" name="Google Shape;4094;p126"/>
              <p:cNvSpPr/>
              <p:nvPr/>
            </p:nvSpPr>
            <p:spPr>
              <a:xfrm>
                <a:off x="1649691" y="3230880"/>
                <a:ext cx="914400" cy="9144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2000">
                  <a:solidFill>
                    <a:schemeClr val="lt1"/>
                  </a:solidFill>
                  <a:latin typeface="Arial"/>
                  <a:ea typeface="Arial"/>
                  <a:cs typeface="Arial"/>
                  <a:sym typeface="Arial"/>
                </a:endParaRPr>
              </a:p>
            </p:txBody>
          </p:sp>
        </p:grpSp>
      </p:grpSp>
      <p:sp>
        <p:nvSpPr>
          <p:cNvPr id="4095" name="Google Shape;4095;p126"/>
          <p:cNvSpPr/>
          <p:nvPr/>
        </p:nvSpPr>
        <p:spPr>
          <a:xfrm>
            <a:off x="1504709" y="3332426"/>
            <a:ext cx="2546430" cy="514470"/>
          </a:xfrm>
          <a:prstGeom prst="rect">
            <a:avLst/>
          </a:prstGeom>
          <a:noFill/>
          <a:ln>
            <a:noFill/>
          </a:ln>
        </p:spPr>
        <p:txBody>
          <a:bodyPr anchorCtr="0" anchor="ctr" bIns="0" lIns="0" spcFirstLastPara="1" rIns="0" wrap="square" tIns="0">
            <a:noAutofit/>
          </a:bodyPr>
          <a:lstStyle/>
          <a:p>
            <a:pPr indent="-88900" lvl="0" marL="0" marR="0" rtl="0" algn="l">
              <a:spcBef>
                <a:spcPts val="0"/>
              </a:spcBef>
              <a:spcAft>
                <a:spcPts val="0"/>
              </a:spcAft>
              <a:buClr>
                <a:srgbClr val="156740"/>
              </a:buClr>
              <a:buSzPts val="1400"/>
              <a:buFont typeface="Trebuchet MS"/>
              <a:buChar char="​"/>
            </a:pPr>
            <a:r>
              <a:rPr b="1" lang="en-US" sz="1400">
                <a:solidFill>
                  <a:srgbClr val="156740"/>
                </a:solidFill>
                <a:latin typeface="Arial"/>
                <a:ea typeface="Arial"/>
                <a:cs typeface="Arial"/>
                <a:sym typeface="Arial"/>
              </a:rPr>
              <a:t>Lorem ipsum dolor sit amet </a:t>
            </a:r>
            <a:endParaRPr/>
          </a:p>
        </p:txBody>
      </p:sp>
      <p:grpSp>
        <p:nvGrpSpPr>
          <p:cNvPr id="4096" name="Google Shape;4096;p126"/>
          <p:cNvGrpSpPr/>
          <p:nvPr/>
        </p:nvGrpSpPr>
        <p:grpSpPr>
          <a:xfrm>
            <a:off x="793834" y="4092711"/>
            <a:ext cx="478724" cy="478724"/>
            <a:chOff x="721966" y="1986158"/>
            <a:chExt cx="674902" cy="674902"/>
          </a:xfrm>
        </p:grpSpPr>
        <p:sp>
          <p:nvSpPr>
            <p:cNvPr id="4097" name="Google Shape;4097;p126"/>
            <p:cNvSpPr/>
            <p:nvPr/>
          </p:nvSpPr>
          <p:spPr>
            <a:xfrm>
              <a:off x="721966" y="1986158"/>
              <a:ext cx="674902" cy="674902"/>
            </a:xfrm>
            <a:prstGeom prst="ellipse">
              <a:avLst/>
            </a:prstGeom>
            <a:solidFill>
              <a:schemeClr val="lt1"/>
            </a:solidFill>
            <a:ln cap="flat" cmpd="sng" w="28575">
              <a:solidFill>
                <a:schemeClr val="accen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grpSp>
          <p:nvGrpSpPr>
            <p:cNvPr id="4098" name="Google Shape;4098;p126"/>
            <p:cNvGrpSpPr/>
            <p:nvPr/>
          </p:nvGrpSpPr>
          <p:grpSpPr>
            <a:xfrm>
              <a:off x="808583" y="2072775"/>
              <a:ext cx="501668" cy="501668"/>
              <a:chOff x="1649691" y="3230880"/>
              <a:chExt cx="914400" cy="914400"/>
            </a:xfrm>
          </p:grpSpPr>
          <p:sp>
            <p:nvSpPr>
              <p:cNvPr id="4099" name="Google Shape;4099;p126"/>
              <p:cNvSpPr/>
              <p:nvPr/>
            </p:nvSpPr>
            <p:spPr>
              <a:xfrm>
                <a:off x="1649691" y="3230880"/>
                <a:ext cx="914400" cy="9144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2000">
                  <a:solidFill>
                    <a:schemeClr val="lt1"/>
                  </a:solidFill>
                  <a:latin typeface="Arial"/>
                  <a:ea typeface="Arial"/>
                  <a:cs typeface="Arial"/>
                  <a:sym typeface="Arial"/>
                </a:endParaRPr>
              </a:p>
            </p:txBody>
          </p:sp>
          <p:sp>
            <p:nvSpPr>
              <p:cNvPr id="4100" name="Google Shape;4100;p126"/>
              <p:cNvSpPr/>
              <p:nvPr/>
            </p:nvSpPr>
            <p:spPr>
              <a:xfrm>
                <a:off x="1649691" y="3230880"/>
                <a:ext cx="914400" cy="9144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2000">
                  <a:solidFill>
                    <a:schemeClr val="lt1"/>
                  </a:solidFill>
                  <a:latin typeface="Arial"/>
                  <a:ea typeface="Arial"/>
                  <a:cs typeface="Arial"/>
                  <a:sym typeface="Arial"/>
                </a:endParaRPr>
              </a:p>
            </p:txBody>
          </p:sp>
        </p:grpSp>
      </p:grpSp>
      <p:sp>
        <p:nvSpPr>
          <p:cNvPr id="4101" name="Google Shape;4101;p126"/>
          <p:cNvSpPr/>
          <p:nvPr/>
        </p:nvSpPr>
        <p:spPr>
          <a:xfrm>
            <a:off x="1504709" y="4074838"/>
            <a:ext cx="2856422" cy="514470"/>
          </a:xfrm>
          <a:prstGeom prst="rect">
            <a:avLst/>
          </a:prstGeom>
          <a:noFill/>
          <a:ln>
            <a:noFill/>
          </a:ln>
        </p:spPr>
        <p:txBody>
          <a:bodyPr anchorCtr="0" anchor="ctr" bIns="0" lIns="0" spcFirstLastPara="1" rIns="0" wrap="square" tIns="0">
            <a:noAutofit/>
          </a:bodyPr>
          <a:lstStyle/>
          <a:p>
            <a:pPr indent="-88900" lvl="0" marL="0" marR="0" rtl="0" algn="l">
              <a:spcBef>
                <a:spcPts val="0"/>
              </a:spcBef>
              <a:spcAft>
                <a:spcPts val="0"/>
              </a:spcAft>
              <a:buClr>
                <a:srgbClr val="156740"/>
              </a:buClr>
              <a:buSzPts val="1400"/>
              <a:buFont typeface="Trebuchet MS"/>
              <a:buChar char="​"/>
            </a:pPr>
            <a:r>
              <a:rPr b="1" lang="en-US" sz="1400">
                <a:solidFill>
                  <a:srgbClr val="156740"/>
                </a:solidFill>
                <a:latin typeface="Arial"/>
                <a:ea typeface="Arial"/>
                <a:cs typeface="Arial"/>
                <a:sym typeface="Arial"/>
              </a:rPr>
              <a:t>Lorem ipsum dolor sit amet </a:t>
            </a:r>
            <a:endParaRPr/>
          </a:p>
        </p:txBody>
      </p:sp>
      <p:grpSp>
        <p:nvGrpSpPr>
          <p:cNvPr id="4102" name="Google Shape;4102;p126"/>
          <p:cNvGrpSpPr/>
          <p:nvPr/>
        </p:nvGrpSpPr>
        <p:grpSpPr>
          <a:xfrm>
            <a:off x="793834" y="4835123"/>
            <a:ext cx="478724" cy="478724"/>
            <a:chOff x="721966" y="1986158"/>
            <a:chExt cx="674902" cy="674902"/>
          </a:xfrm>
        </p:grpSpPr>
        <p:sp>
          <p:nvSpPr>
            <p:cNvPr id="4103" name="Google Shape;4103;p126"/>
            <p:cNvSpPr/>
            <p:nvPr/>
          </p:nvSpPr>
          <p:spPr>
            <a:xfrm>
              <a:off x="721966" y="1986158"/>
              <a:ext cx="674902" cy="674902"/>
            </a:xfrm>
            <a:prstGeom prst="ellipse">
              <a:avLst/>
            </a:prstGeom>
            <a:solidFill>
              <a:schemeClr val="lt1"/>
            </a:solidFill>
            <a:ln cap="flat" cmpd="sng" w="28575">
              <a:solidFill>
                <a:schemeClr val="accen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grpSp>
          <p:nvGrpSpPr>
            <p:cNvPr id="4104" name="Google Shape;4104;p126"/>
            <p:cNvGrpSpPr/>
            <p:nvPr/>
          </p:nvGrpSpPr>
          <p:grpSpPr>
            <a:xfrm>
              <a:off x="808583" y="2072775"/>
              <a:ext cx="501668" cy="501668"/>
              <a:chOff x="1649691" y="3230880"/>
              <a:chExt cx="914400" cy="914400"/>
            </a:xfrm>
          </p:grpSpPr>
          <p:sp>
            <p:nvSpPr>
              <p:cNvPr id="4105" name="Google Shape;4105;p126"/>
              <p:cNvSpPr/>
              <p:nvPr/>
            </p:nvSpPr>
            <p:spPr>
              <a:xfrm>
                <a:off x="1649691" y="3230880"/>
                <a:ext cx="914400" cy="9144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2000">
                  <a:solidFill>
                    <a:schemeClr val="lt1"/>
                  </a:solidFill>
                  <a:latin typeface="Arial"/>
                  <a:ea typeface="Arial"/>
                  <a:cs typeface="Arial"/>
                  <a:sym typeface="Arial"/>
                </a:endParaRPr>
              </a:p>
            </p:txBody>
          </p:sp>
          <p:sp>
            <p:nvSpPr>
              <p:cNvPr id="4106" name="Google Shape;4106;p126"/>
              <p:cNvSpPr/>
              <p:nvPr/>
            </p:nvSpPr>
            <p:spPr>
              <a:xfrm>
                <a:off x="1649691" y="3230880"/>
                <a:ext cx="914400" cy="9144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2000">
                  <a:solidFill>
                    <a:schemeClr val="lt1"/>
                  </a:solidFill>
                  <a:latin typeface="Arial"/>
                  <a:ea typeface="Arial"/>
                  <a:cs typeface="Arial"/>
                  <a:sym typeface="Arial"/>
                </a:endParaRPr>
              </a:p>
            </p:txBody>
          </p:sp>
        </p:grpSp>
      </p:grpSp>
      <p:sp>
        <p:nvSpPr>
          <p:cNvPr id="4107" name="Google Shape;4107;p126"/>
          <p:cNvSpPr/>
          <p:nvPr/>
        </p:nvSpPr>
        <p:spPr>
          <a:xfrm>
            <a:off x="1504708" y="4817250"/>
            <a:ext cx="3306441" cy="514470"/>
          </a:xfrm>
          <a:prstGeom prst="rect">
            <a:avLst/>
          </a:prstGeom>
          <a:noFill/>
          <a:ln>
            <a:noFill/>
          </a:ln>
        </p:spPr>
        <p:txBody>
          <a:bodyPr anchorCtr="0" anchor="ctr" bIns="0" lIns="0" spcFirstLastPara="1" rIns="0" wrap="square" tIns="0">
            <a:noAutofit/>
          </a:bodyPr>
          <a:lstStyle/>
          <a:p>
            <a:pPr indent="-88900" lvl="0" marL="0" marR="0" rtl="0" algn="l">
              <a:spcBef>
                <a:spcPts val="0"/>
              </a:spcBef>
              <a:spcAft>
                <a:spcPts val="0"/>
              </a:spcAft>
              <a:buClr>
                <a:srgbClr val="156740"/>
              </a:buClr>
              <a:buSzPts val="1400"/>
              <a:buFont typeface="Trebuchet MS"/>
              <a:buChar char="​"/>
            </a:pPr>
            <a:r>
              <a:rPr b="1" lang="en-US" sz="1400">
                <a:solidFill>
                  <a:srgbClr val="156740"/>
                </a:solidFill>
                <a:latin typeface="Arial"/>
                <a:ea typeface="Arial"/>
                <a:cs typeface="Arial"/>
                <a:sym typeface="Arial"/>
              </a:rPr>
              <a:t>Lorem ipsum dolor sit amet </a:t>
            </a:r>
            <a:endParaRPr/>
          </a:p>
        </p:txBody>
      </p:sp>
      <p:grpSp>
        <p:nvGrpSpPr>
          <p:cNvPr id="4108" name="Google Shape;4108;p126"/>
          <p:cNvGrpSpPr/>
          <p:nvPr/>
        </p:nvGrpSpPr>
        <p:grpSpPr>
          <a:xfrm>
            <a:off x="793834" y="5577534"/>
            <a:ext cx="478724" cy="478724"/>
            <a:chOff x="721966" y="1986158"/>
            <a:chExt cx="674902" cy="674902"/>
          </a:xfrm>
        </p:grpSpPr>
        <p:sp>
          <p:nvSpPr>
            <p:cNvPr id="4109" name="Google Shape;4109;p126"/>
            <p:cNvSpPr/>
            <p:nvPr/>
          </p:nvSpPr>
          <p:spPr>
            <a:xfrm>
              <a:off x="721966" y="1986158"/>
              <a:ext cx="674902" cy="674902"/>
            </a:xfrm>
            <a:prstGeom prst="ellipse">
              <a:avLst/>
            </a:prstGeom>
            <a:solidFill>
              <a:schemeClr val="lt1"/>
            </a:solidFill>
            <a:ln cap="flat" cmpd="sng" w="28575">
              <a:solidFill>
                <a:schemeClr val="accen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grpSp>
          <p:nvGrpSpPr>
            <p:cNvPr id="4110" name="Google Shape;4110;p126"/>
            <p:cNvGrpSpPr/>
            <p:nvPr/>
          </p:nvGrpSpPr>
          <p:grpSpPr>
            <a:xfrm>
              <a:off x="808583" y="2072775"/>
              <a:ext cx="501668" cy="501668"/>
              <a:chOff x="1649691" y="3230880"/>
              <a:chExt cx="914400" cy="914400"/>
            </a:xfrm>
          </p:grpSpPr>
          <p:sp>
            <p:nvSpPr>
              <p:cNvPr id="4111" name="Google Shape;4111;p126"/>
              <p:cNvSpPr/>
              <p:nvPr/>
            </p:nvSpPr>
            <p:spPr>
              <a:xfrm>
                <a:off x="1649691" y="3230880"/>
                <a:ext cx="914400" cy="9144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2000">
                  <a:solidFill>
                    <a:schemeClr val="lt1"/>
                  </a:solidFill>
                  <a:latin typeface="Arial"/>
                  <a:ea typeface="Arial"/>
                  <a:cs typeface="Arial"/>
                  <a:sym typeface="Arial"/>
                </a:endParaRPr>
              </a:p>
            </p:txBody>
          </p:sp>
          <p:sp>
            <p:nvSpPr>
              <p:cNvPr id="4112" name="Google Shape;4112;p126"/>
              <p:cNvSpPr/>
              <p:nvPr/>
            </p:nvSpPr>
            <p:spPr>
              <a:xfrm>
                <a:off x="1649691" y="3230880"/>
                <a:ext cx="914400" cy="9144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2000">
                  <a:solidFill>
                    <a:schemeClr val="lt1"/>
                  </a:solidFill>
                  <a:latin typeface="Arial"/>
                  <a:ea typeface="Arial"/>
                  <a:cs typeface="Arial"/>
                  <a:sym typeface="Arial"/>
                </a:endParaRPr>
              </a:p>
            </p:txBody>
          </p:sp>
        </p:grpSp>
      </p:grpSp>
      <p:sp>
        <p:nvSpPr>
          <p:cNvPr id="4113" name="Google Shape;4113;p126"/>
          <p:cNvSpPr/>
          <p:nvPr/>
        </p:nvSpPr>
        <p:spPr>
          <a:xfrm>
            <a:off x="1504708" y="5559661"/>
            <a:ext cx="3881379" cy="514470"/>
          </a:xfrm>
          <a:prstGeom prst="rect">
            <a:avLst/>
          </a:prstGeom>
          <a:noFill/>
          <a:ln>
            <a:noFill/>
          </a:ln>
        </p:spPr>
        <p:txBody>
          <a:bodyPr anchorCtr="0" anchor="ctr" bIns="0" lIns="0" spcFirstLastPara="1" rIns="0" wrap="square" tIns="0">
            <a:noAutofit/>
          </a:bodyPr>
          <a:lstStyle/>
          <a:p>
            <a:pPr indent="-88900" lvl="0" marL="0" marR="0" rtl="0" algn="l">
              <a:spcBef>
                <a:spcPts val="0"/>
              </a:spcBef>
              <a:spcAft>
                <a:spcPts val="0"/>
              </a:spcAft>
              <a:buClr>
                <a:schemeClr val="lt1"/>
              </a:buClr>
              <a:buSzPts val="1400"/>
              <a:buFont typeface="Trebuchet MS"/>
              <a:buChar char="​"/>
            </a:pPr>
            <a:r>
              <a:rPr b="1" lang="en-US" sz="1400">
                <a:solidFill>
                  <a:schemeClr val="lt1"/>
                </a:solidFill>
                <a:latin typeface="Arial"/>
                <a:ea typeface="Arial"/>
                <a:cs typeface="Arial"/>
                <a:sym typeface="Arial"/>
              </a:rPr>
              <a:t>Lorem ipsum dolor sit amet </a:t>
            </a:r>
            <a:endParaRPr/>
          </a:p>
        </p:txBody>
      </p:sp>
      <p:sp>
        <p:nvSpPr>
          <p:cNvPr id="4114" name="Google Shape;4114;p126"/>
          <p:cNvSpPr/>
          <p:nvPr/>
        </p:nvSpPr>
        <p:spPr>
          <a:xfrm>
            <a:off x="8135423" y="3353380"/>
            <a:ext cx="3297468" cy="472562"/>
          </a:xfrm>
          <a:prstGeom prst="rect">
            <a:avLst/>
          </a:prstGeom>
          <a:noFill/>
          <a:ln>
            <a:noFill/>
          </a:ln>
        </p:spPr>
        <p:txBody>
          <a:bodyPr anchorCtr="0" anchor="ctr" bIns="0" lIns="0" spcFirstLastPara="1" rIns="0" wrap="square" tIns="0">
            <a:noAutofit/>
          </a:bodyPr>
          <a:lstStyle/>
          <a:p>
            <a:pPr indent="-76200" lvl="0" marL="0" marR="0" rtl="0" algn="l">
              <a:spcBef>
                <a:spcPts val="0"/>
              </a:spcBef>
              <a:spcAft>
                <a:spcPts val="0"/>
              </a:spcAft>
              <a:buClr>
                <a:schemeClr val="dk1"/>
              </a:buClr>
              <a:buSzPts val="1200"/>
              <a:buFont typeface="Trebuchet MS"/>
              <a:buChar char="​"/>
            </a:pPr>
            <a:r>
              <a:rPr lang="en-US" sz="1200">
                <a:solidFill>
                  <a:schemeClr val="dk1"/>
                </a:solidFill>
                <a:latin typeface="Arial"/>
                <a:ea typeface="Arial"/>
                <a:cs typeface="Arial"/>
                <a:sym typeface="Arial"/>
              </a:rPr>
              <a:t>Lorem ipsum dolor sit amet, consectetur adipiscing elit. Curabitur purus dui, euismod</a:t>
            </a:r>
            <a:endParaRPr/>
          </a:p>
        </p:txBody>
      </p:sp>
      <p:sp>
        <p:nvSpPr>
          <p:cNvPr id="4115" name="Google Shape;4115;p126"/>
          <p:cNvSpPr/>
          <p:nvPr/>
        </p:nvSpPr>
        <p:spPr>
          <a:xfrm>
            <a:off x="7797509" y="4095792"/>
            <a:ext cx="3635381" cy="472562"/>
          </a:xfrm>
          <a:prstGeom prst="rect">
            <a:avLst/>
          </a:prstGeom>
          <a:noFill/>
          <a:ln>
            <a:noFill/>
          </a:ln>
        </p:spPr>
        <p:txBody>
          <a:bodyPr anchorCtr="0" anchor="ctr" bIns="0" lIns="0" spcFirstLastPara="1" rIns="0" wrap="square" tIns="0">
            <a:noAutofit/>
          </a:bodyPr>
          <a:lstStyle/>
          <a:p>
            <a:pPr indent="-76200" lvl="0" marL="0" marR="0" rtl="0" algn="l">
              <a:spcBef>
                <a:spcPts val="0"/>
              </a:spcBef>
              <a:spcAft>
                <a:spcPts val="0"/>
              </a:spcAft>
              <a:buClr>
                <a:schemeClr val="dk1"/>
              </a:buClr>
              <a:buSzPts val="1200"/>
              <a:buFont typeface="Trebuchet MS"/>
              <a:buChar char="​"/>
            </a:pPr>
            <a:r>
              <a:rPr lang="en-US" sz="1200">
                <a:solidFill>
                  <a:schemeClr val="dk1"/>
                </a:solidFill>
                <a:latin typeface="Arial"/>
                <a:ea typeface="Arial"/>
                <a:cs typeface="Arial"/>
                <a:sym typeface="Arial"/>
              </a:rPr>
              <a:t>Lorem ipsum dolor sit amet, consectetur adipiscing elit. Curabitur purus dui, euismod</a:t>
            </a:r>
            <a:endParaRPr/>
          </a:p>
        </p:txBody>
      </p:sp>
      <p:sp>
        <p:nvSpPr>
          <p:cNvPr id="4116" name="Google Shape;4116;p126"/>
          <p:cNvSpPr/>
          <p:nvPr/>
        </p:nvSpPr>
        <p:spPr>
          <a:xfrm>
            <a:off x="7335695" y="4838204"/>
            <a:ext cx="4097196" cy="472562"/>
          </a:xfrm>
          <a:prstGeom prst="rect">
            <a:avLst/>
          </a:prstGeom>
          <a:noFill/>
          <a:ln>
            <a:noFill/>
          </a:ln>
        </p:spPr>
        <p:txBody>
          <a:bodyPr anchorCtr="0" anchor="ctr" bIns="0" lIns="0" spcFirstLastPara="1" rIns="0" wrap="square" tIns="0">
            <a:noAutofit/>
          </a:bodyPr>
          <a:lstStyle/>
          <a:p>
            <a:pPr indent="-76200" lvl="0" marL="0" marR="0" rtl="0" algn="l">
              <a:spcBef>
                <a:spcPts val="0"/>
              </a:spcBef>
              <a:spcAft>
                <a:spcPts val="0"/>
              </a:spcAft>
              <a:buClr>
                <a:schemeClr val="dk1"/>
              </a:buClr>
              <a:buSzPts val="1200"/>
              <a:buFont typeface="Trebuchet MS"/>
              <a:buChar char="​"/>
            </a:pPr>
            <a:r>
              <a:rPr lang="en-US" sz="1200">
                <a:solidFill>
                  <a:schemeClr val="dk1"/>
                </a:solidFill>
                <a:latin typeface="Arial"/>
                <a:ea typeface="Arial"/>
                <a:cs typeface="Arial"/>
                <a:sym typeface="Arial"/>
              </a:rPr>
              <a:t>Lorem ipsum dolor sit amet, consectetur adipiscing elit. Curabitur purus dui, euismod</a:t>
            </a:r>
            <a:endParaRPr/>
          </a:p>
        </p:txBody>
      </p:sp>
      <p:sp>
        <p:nvSpPr>
          <p:cNvPr id="4117" name="Google Shape;4117;p126"/>
          <p:cNvSpPr/>
          <p:nvPr/>
        </p:nvSpPr>
        <p:spPr>
          <a:xfrm>
            <a:off x="6930199" y="5580615"/>
            <a:ext cx="4502692" cy="472562"/>
          </a:xfrm>
          <a:prstGeom prst="rect">
            <a:avLst/>
          </a:prstGeom>
          <a:noFill/>
          <a:ln>
            <a:noFill/>
          </a:ln>
        </p:spPr>
        <p:txBody>
          <a:bodyPr anchorCtr="0" anchor="ctr" bIns="0" lIns="0" spcFirstLastPara="1" rIns="0" wrap="square" tIns="0">
            <a:noAutofit/>
          </a:bodyPr>
          <a:lstStyle/>
          <a:p>
            <a:pPr indent="-76200" lvl="0" marL="0" marR="0" rtl="0" algn="l">
              <a:spcBef>
                <a:spcPts val="0"/>
              </a:spcBef>
              <a:spcAft>
                <a:spcPts val="0"/>
              </a:spcAft>
              <a:buClr>
                <a:schemeClr val="lt1"/>
              </a:buClr>
              <a:buSzPts val="1200"/>
              <a:buFont typeface="Trebuchet MS"/>
              <a:buChar char="​"/>
            </a:pPr>
            <a:r>
              <a:rPr lang="en-US" sz="1200">
                <a:solidFill>
                  <a:schemeClr val="lt1"/>
                </a:solidFill>
                <a:latin typeface="Arial"/>
                <a:ea typeface="Arial"/>
                <a:cs typeface="Arial"/>
                <a:sym typeface="Arial"/>
              </a:rPr>
              <a:t>Lorem ipsum dolor sit amet, consectetur adipiscing elit. Curabitur purus dui, euismod</a:t>
            </a:r>
            <a:endParaRPr/>
          </a:p>
        </p:txBody>
      </p:sp>
    </p:spTree>
  </p:cSld>
  <p:clrMapOvr>
    <a:masterClrMapping/>
  </p:clrMapOvr>
</p:sld>
</file>

<file path=ppt/slides/slide12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121" name="Shape 4121"/>
        <p:cNvGrpSpPr/>
        <p:nvPr/>
      </p:nvGrpSpPr>
      <p:grpSpPr>
        <a:xfrm>
          <a:off x="0" y="0"/>
          <a:ext cx="0" cy="0"/>
          <a:chOff x="0" y="0"/>
          <a:chExt cx="0" cy="0"/>
        </a:xfrm>
      </p:grpSpPr>
      <p:sp>
        <p:nvSpPr>
          <p:cNvPr id="4122" name="Google Shape;4122;p127"/>
          <p:cNvSpPr txBox="1"/>
          <p:nvPr>
            <p:ph type="ctrTitle"/>
          </p:nvPr>
        </p:nvSpPr>
        <p:spPr>
          <a:xfrm>
            <a:off x="563563" y="2816990"/>
            <a:ext cx="11091180" cy="1235889"/>
          </a:xfrm>
          <a:prstGeom prst="rect">
            <a:avLst/>
          </a:prstGeom>
          <a:noFill/>
          <a:ln>
            <a:noFill/>
          </a:ln>
        </p:spPr>
        <p:txBody>
          <a:bodyPr anchorCtr="0" anchor="b" bIns="0" lIns="0" spcFirstLastPara="1" rIns="0" wrap="square" tIns="0">
            <a:normAutofit/>
          </a:bodyPr>
          <a:lstStyle/>
          <a:p>
            <a:pPr indent="0" lvl="0" marL="0" rtl="0" algn="l">
              <a:lnSpc>
                <a:spcPct val="90000"/>
              </a:lnSpc>
              <a:spcBef>
                <a:spcPts val="0"/>
              </a:spcBef>
              <a:spcAft>
                <a:spcPts val="0"/>
              </a:spcAft>
              <a:buClr>
                <a:schemeClr val="lt1"/>
              </a:buClr>
              <a:buSzPts val="6000"/>
              <a:buFont typeface="Arial"/>
              <a:buNone/>
            </a:pPr>
            <a:r>
              <a:rPr lang="en-US"/>
              <a:t>JigSaw Slides</a:t>
            </a:r>
            <a:endParaRPr/>
          </a:p>
        </p:txBody>
      </p:sp>
      <p:sp>
        <p:nvSpPr>
          <p:cNvPr id="4123" name="Google Shape;4123;p127"/>
          <p:cNvSpPr txBox="1"/>
          <p:nvPr>
            <p:ph idx="12" type="sldNum"/>
          </p:nvPr>
        </p:nvSpPr>
        <p:spPr>
          <a:xfrm>
            <a:off x="10690860" y="6349068"/>
            <a:ext cx="963882" cy="251764"/>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sp>
        <p:nvSpPr>
          <p:cNvPr id="4124" name="Google Shape;4124;p127"/>
          <p:cNvSpPr txBox="1"/>
          <p:nvPr>
            <p:ph idx="1" type="subTitle"/>
          </p:nvPr>
        </p:nvSpPr>
        <p:spPr>
          <a:xfrm>
            <a:off x="563563" y="4475785"/>
            <a:ext cx="11091179" cy="986806"/>
          </a:xfrm>
          <a:prstGeom prst="rect">
            <a:avLst/>
          </a:prstGeom>
          <a:noFill/>
          <a:ln>
            <a:noFill/>
          </a:ln>
        </p:spPr>
        <p:txBody>
          <a:bodyPr anchorCtr="0" anchor="t" bIns="0" lIns="0" spcFirstLastPara="1" rIns="0" wrap="square" tIns="0">
            <a:normAutofit/>
          </a:bodyPr>
          <a:lstStyle/>
          <a:p>
            <a:pPr indent="0" lvl="0" marL="0" rtl="0" algn="l">
              <a:lnSpc>
                <a:spcPct val="90000"/>
              </a:lnSpc>
              <a:spcBef>
                <a:spcPts val="0"/>
              </a:spcBef>
              <a:spcAft>
                <a:spcPts val="0"/>
              </a:spcAft>
              <a:buSzPts val="2400"/>
              <a:buNone/>
            </a:pPr>
            <a:r>
              <a:t/>
            </a:r>
            <a:endParaRPr/>
          </a:p>
        </p:txBody>
      </p:sp>
    </p:spTree>
  </p:cSld>
  <p:clrMapOvr>
    <a:masterClrMapping/>
  </p:clrMapOvr>
</p:sld>
</file>

<file path=ppt/slides/slide12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128" name="Shape 4128"/>
        <p:cNvGrpSpPr/>
        <p:nvPr/>
      </p:nvGrpSpPr>
      <p:grpSpPr>
        <a:xfrm>
          <a:off x="0" y="0"/>
          <a:ext cx="0" cy="0"/>
          <a:chOff x="0" y="0"/>
          <a:chExt cx="0" cy="0"/>
        </a:xfrm>
      </p:grpSpPr>
      <p:sp>
        <p:nvSpPr>
          <p:cNvPr id="4129" name="Google Shape;4129;p128"/>
          <p:cNvSpPr txBox="1"/>
          <p:nvPr>
            <p:ph type="title"/>
          </p:nvPr>
        </p:nvSpPr>
        <p:spPr>
          <a:xfrm>
            <a:off x="571500" y="365125"/>
            <a:ext cx="11049000" cy="579438"/>
          </a:xfrm>
          <a:prstGeom prst="rect">
            <a:avLst/>
          </a:prstGeom>
          <a:noFill/>
          <a:ln>
            <a:noFill/>
          </a:ln>
        </p:spPr>
        <p:txBody>
          <a:bodyPr anchorCtr="0" anchor="b" bIns="0" lIns="0" spcFirstLastPara="1" rIns="0" wrap="square" tIns="0">
            <a:normAutofit/>
          </a:bodyPr>
          <a:lstStyle/>
          <a:p>
            <a:pPr indent="0" lvl="0" marL="0" rtl="0" algn="l">
              <a:lnSpc>
                <a:spcPct val="90000"/>
              </a:lnSpc>
              <a:spcBef>
                <a:spcPts val="0"/>
              </a:spcBef>
              <a:spcAft>
                <a:spcPts val="0"/>
              </a:spcAft>
              <a:buClr>
                <a:schemeClr val="accent1"/>
              </a:buClr>
              <a:buSzPts val="2800"/>
              <a:buFont typeface="Arial"/>
              <a:buNone/>
            </a:pPr>
            <a:r>
              <a:rPr lang="en-US"/>
              <a:t>Puzzle Slide – Four Pieces with Numbered List</a:t>
            </a:r>
            <a:endParaRPr/>
          </a:p>
        </p:txBody>
      </p:sp>
      <p:sp>
        <p:nvSpPr>
          <p:cNvPr id="4130" name="Google Shape;4130;p128"/>
          <p:cNvSpPr txBox="1"/>
          <p:nvPr>
            <p:ph idx="12" type="sldNum"/>
          </p:nvPr>
        </p:nvSpPr>
        <p:spPr>
          <a:xfrm>
            <a:off x="10690860" y="6349068"/>
            <a:ext cx="963882" cy="251764"/>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sp>
        <p:nvSpPr>
          <p:cNvPr id="4131" name="Google Shape;4131;p128"/>
          <p:cNvSpPr/>
          <p:nvPr/>
        </p:nvSpPr>
        <p:spPr>
          <a:xfrm>
            <a:off x="624000" y="3788295"/>
            <a:ext cx="2759048" cy="1938931"/>
          </a:xfrm>
          <a:custGeom>
            <a:rect b="b" l="l" r="r" t="t"/>
            <a:pathLst>
              <a:path extrusionOk="0" h="1938931" w="2759048">
                <a:moveTo>
                  <a:pt x="0" y="0"/>
                </a:moveTo>
                <a:lnTo>
                  <a:pt x="2228002" y="0"/>
                </a:lnTo>
                <a:lnTo>
                  <a:pt x="2228002" y="759471"/>
                </a:lnTo>
                <a:lnTo>
                  <a:pt x="2235053" y="752420"/>
                </a:lnTo>
                <a:cubicBezTo>
                  <a:pt x="2354924" y="632549"/>
                  <a:pt x="2549274" y="632549"/>
                  <a:pt x="2669145" y="752420"/>
                </a:cubicBezTo>
                <a:cubicBezTo>
                  <a:pt x="2789016" y="872290"/>
                  <a:pt x="2789016" y="1066640"/>
                  <a:pt x="2669145" y="1186511"/>
                </a:cubicBezTo>
                <a:cubicBezTo>
                  <a:pt x="2549274" y="1306382"/>
                  <a:pt x="2354924" y="1306382"/>
                  <a:pt x="2235053" y="1186511"/>
                </a:cubicBezTo>
                <a:lnTo>
                  <a:pt x="2228002" y="1179459"/>
                </a:lnTo>
                <a:lnTo>
                  <a:pt x="2228002" y="1938931"/>
                </a:lnTo>
                <a:lnTo>
                  <a:pt x="0" y="1938931"/>
                </a:lnTo>
                <a:close/>
              </a:path>
            </a:pathLst>
          </a:custGeom>
          <a:solidFill>
            <a:srgbClr val="62A5CC"/>
          </a:solidFill>
          <a:ln cap="flat" cmpd="sng" w="19050">
            <a:solidFill>
              <a:schemeClr val="l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4132" name="Google Shape;4132;p128"/>
          <p:cNvSpPr/>
          <p:nvPr/>
        </p:nvSpPr>
        <p:spPr>
          <a:xfrm rot="-2700000">
            <a:off x="264768" y="1345598"/>
            <a:ext cx="2946466" cy="2946466"/>
          </a:xfrm>
          <a:custGeom>
            <a:rect b="b" l="l" r="r" t="t"/>
            <a:pathLst>
              <a:path extrusionOk="0" h="2946466" w="2946466">
                <a:moveTo>
                  <a:pt x="1371031" y="0"/>
                </a:moveTo>
                <a:lnTo>
                  <a:pt x="2946466" y="1575435"/>
                </a:lnTo>
                <a:lnTo>
                  <a:pt x="1575435" y="2946466"/>
                </a:lnTo>
                <a:lnTo>
                  <a:pt x="938699" y="2309731"/>
                </a:lnTo>
                <a:lnTo>
                  <a:pt x="938699" y="2314716"/>
                </a:lnTo>
                <a:cubicBezTo>
                  <a:pt x="938699" y="2484239"/>
                  <a:pt x="801273" y="2621665"/>
                  <a:pt x="631750" y="2621665"/>
                </a:cubicBezTo>
                <a:cubicBezTo>
                  <a:pt x="462227" y="2621665"/>
                  <a:pt x="324801" y="2484239"/>
                  <a:pt x="324801" y="2314716"/>
                </a:cubicBezTo>
                <a:cubicBezTo>
                  <a:pt x="324801" y="2145193"/>
                  <a:pt x="462227" y="2007767"/>
                  <a:pt x="631750" y="2007767"/>
                </a:cubicBezTo>
                <a:lnTo>
                  <a:pt x="636735" y="2007767"/>
                </a:lnTo>
                <a:lnTo>
                  <a:pt x="0" y="1371031"/>
                </a:lnTo>
                <a:close/>
              </a:path>
            </a:pathLst>
          </a:custGeom>
          <a:solidFill>
            <a:schemeClr val="accent1"/>
          </a:solidFill>
          <a:ln cap="flat" cmpd="sng" w="19050">
            <a:solidFill>
              <a:schemeClr val="l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4133" name="Google Shape;4133;p128"/>
          <p:cNvSpPr/>
          <p:nvPr/>
        </p:nvSpPr>
        <p:spPr>
          <a:xfrm rot="2700000">
            <a:off x="2492770" y="1345599"/>
            <a:ext cx="2946467" cy="2946466"/>
          </a:xfrm>
          <a:custGeom>
            <a:rect b="b" l="l" r="r" t="t"/>
            <a:pathLst>
              <a:path extrusionOk="0" h="2946466" w="2946467">
                <a:moveTo>
                  <a:pt x="0" y="1575435"/>
                </a:moveTo>
                <a:lnTo>
                  <a:pt x="1575435" y="0"/>
                </a:lnTo>
                <a:lnTo>
                  <a:pt x="2946467" y="1371031"/>
                </a:lnTo>
                <a:lnTo>
                  <a:pt x="1371031" y="2946466"/>
                </a:lnTo>
                <a:lnTo>
                  <a:pt x="836792" y="2412227"/>
                </a:lnTo>
                <a:lnTo>
                  <a:pt x="836792" y="2416624"/>
                </a:lnTo>
                <a:cubicBezTo>
                  <a:pt x="836792" y="2586147"/>
                  <a:pt x="699366" y="2723573"/>
                  <a:pt x="529843" y="2723573"/>
                </a:cubicBezTo>
                <a:cubicBezTo>
                  <a:pt x="360320" y="2723573"/>
                  <a:pt x="222894" y="2586147"/>
                  <a:pt x="222894" y="2416624"/>
                </a:cubicBezTo>
                <a:cubicBezTo>
                  <a:pt x="222894" y="2247101"/>
                  <a:pt x="360320" y="2109675"/>
                  <a:pt x="529843" y="2109675"/>
                </a:cubicBezTo>
                <a:lnTo>
                  <a:pt x="534240" y="2109675"/>
                </a:lnTo>
                <a:close/>
              </a:path>
            </a:pathLst>
          </a:custGeom>
          <a:solidFill>
            <a:schemeClr val="accent5"/>
          </a:solidFill>
          <a:ln cap="flat" cmpd="sng" w="19050">
            <a:solidFill>
              <a:schemeClr val="l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4134" name="Google Shape;4134;p128"/>
          <p:cNvSpPr/>
          <p:nvPr/>
        </p:nvSpPr>
        <p:spPr>
          <a:xfrm rot="8100000">
            <a:off x="2492770" y="3284528"/>
            <a:ext cx="2946467" cy="2946467"/>
          </a:xfrm>
          <a:custGeom>
            <a:rect b="b" l="l" r="r" t="t"/>
            <a:pathLst>
              <a:path extrusionOk="0" h="2946467" w="2946467">
                <a:moveTo>
                  <a:pt x="417765" y="2528701"/>
                </a:moveTo>
                <a:cubicBezTo>
                  <a:pt x="362219" y="2473155"/>
                  <a:pt x="327862" y="2396417"/>
                  <a:pt x="327862" y="2311656"/>
                </a:cubicBezTo>
                <a:cubicBezTo>
                  <a:pt x="327862" y="2163322"/>
                  <a:pt x="433079" y="2039565"/>
                  <a:pt x="572950" y="2010943"/>
                </a:cubicBezTo>
                <a:lnTo>
                  <a:pt x="633780" y="2004811"/>
                </a:lnTo>
                <a:lnTo>
                  <a:pt x="0" y="1371031"/>
                </a:lnTo>
                <a:lnTo>
                  <a:pt x="1371031" y="0"/>
                </a:lnTo>
                <a:lnTo>
                  <a:pt x="2946467" y="1575436"/>
                </a:lnTo>
                <a:lnTo>
                  <a:pt x="2409439" y="2112464"/>
                </a:lnTo>
                <a:lnTo>
                  <a:pt x="2409439" y="2102492"/>
                </a:lnTo>
                <a:cubicBezTo>
                  <a:pt x="2409439" y="1932969"/>
                  <a:pt x="2272013" y="1795543"/>
                  <a:pt x="2102490" y="1795543"/>
                </a:cubicBezTo>
                <a:cubicBezTo>
                  <a:pt x="1932967" y="1795543"/>
                  <a:pt x="1795541" y="1932969"/>
                  <a:pt x="1795541" y="2102491"/>
                </a:cubicBezTo>
                <a:cubicBezTo>
                  <a:pt x="1795541" y="2272015"/>
                  <a:pt x="1932967" y="2409441"/>
                  <a:pt x="2102491" y="2409441"/>
                </a:cubicBezTo>
                <a:lnTo>
                  <a:pt x="2112462" y="2409441"/>
                </a:lnTo>
                <a:lnTo>
                  <a:pt x="1575436" y="2946467"/>
                </a:lnTo>
                <a:lnTo>
                  <a:pt x="941656" y="2312687"/>
                </a:lnTo>
                <a:lnTo>
                  <a:pt x="935524" y="2373517"/>
                </a:lnTo>
                <a:cubicBezTo>
                  <a:pt x="906902" y="2513388"/>
                  <a:pt x="783144" y="2618604"/>
                  <a:pt x="634811" y="2618605"/>
                </a:cubicBezTo>
                <a:cubicBezTo>
                  <a:pt x="550050" y="2618605"/>
                  <a:pt x="473312" y="2584248"/>
                  <a:pt x="417765" y="2528701"/>
                </a:cubicBezTo>
                <a:close/>
              </a:path>
            </a:pathLst>
          </a:custGeom>
          <a:solidFill>
            <a:schemeClr val="accent2"/>
          </a:solidFill>
          <a:ln cap="flat" cmpd="sng" w="19050">
            <a:solidFill>
              <a:schemeClr val="l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4135" name="Google Shape;4135;p128"/>
          <p:cNvSpPr/>
          <p:nvPr/>
        </p:nvSpPr>
        <p:spPr>
          <a:xfrm>
            <a:off x="757253" y="1971828"/>
            <a:ext cx="261144" cy="261144"/>
          </a:xfrm>
          <a:prstGeom prst="ellipse">
            <a:avLst/>
          </a:prstGeom>
          <a:solidFill>
            <a:schemeClr val="lt1"/>
          </a:solid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1400">
                <a:solidFill>
                  <a:srgbClr val="156740"/>
                </a:solidFill>
                <a:latin typeface="Arial"/>
                <a:ea typeface="Arial"/>
                <a:cs typeface="Arial"/>
                <a:sym typeface="Arial"/>
              </a:rPr>
              <a:t>1</a:t>
            </a:r>
            <a:endParaRPr b="1" sz="1400">
              <a:solidFill>
                <a:srgbClr val="156740"/>
              </a:solidFill>
              <a:latin typeface="Arial"/>
              <a:ea typeface="Arial"/>
              <a:cs typeface="Arial"/>
              <a:sym typeface="Arial"/>
            </a:endParaRPr>
          </a:p>
        </p:txBody>
      </p:sp>
      <p:sp>
        <p:nvSpPr>
          <p:cNvPr id="4136" name="Google Shape;4136;p128"/>
          <p:cNvSpPr/>
          <p:nvPr/>
        </p:nvSpPr>
        <p:spPr>
          <a:xfrm>
            <a:off x="2973669" y="1971828"/>
            <a:ext cx="261144" cy="261144"/>
          </a:xfrm>
          <a:prstGeom prst="ellipse">
            <a:avLst/>
          </a:prstGeom>
          <a:solidFill>
            <a:schemeClr val="lt1"/>
          </a:solid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1400">
                <a:solidFill>
                  <a:srgbClr val="3EAF93"/>
                </a:solidFill>
                <a:latin typeface="Arial"/>
                <a:ea typeface="Arial"/>
                <a:cs typeface="Arial"/>
                <a:sym typeface="Arial"/>
              </a:rPr>
              <a:t>2</a:t>
            </a:r>
            <a:endParaRPr b="1" sz="1400">
              <a:solidFill>
                <a:srgbClr val="3EAF93"/>
              </a:solidFill>
              <a:latin typeface="Arial"/>
              <a:ea typeface="Arial"/>
              <a:cs typeface="Arial"/>
              <a:sym typeface="Arial"/>
            </a:endParaRPr>
          </a:p>
        </p:txBody>
      </p:sp>
      <p:sp>
        <p:nvSpPr>
          <p:cNvPr id="4137" name="Google Shape;4137;p128"/>
          <p:cNvSpPr/>
          <p:nvPr/>
        </p:nvSpPr>
        <p:spPr>
          <a:xfrm>
            <a:off x="757253" y="3905028"/>
            <a:ext cx="261144" cy="261144"/>
          </a:xfrm>
          <a:prstGeom prst="ellipse">
            <a:avLst/>
          </a:prstGeom>
          <a:solidFill>
            <a:schemeClr val="lt1"/>
          </a:solid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1400">
                <a:solidFill>
                  <a:srgbClr val="64A5CC"/>
                </a:solidFill>
                <a:latin typeface="Arial"/>
                <a:ea typeface="Arial"/>
                <a:cs typeface="Arial"/>
                <a:sym typeface="Arial"/>
              </a:rPr>
              <a:t>4</a:t>
            </a:r>
            <a:endParaRPr b="1" sz="1400">
              <a:solidFill>
                <a:srgbClr val="64A5CC"/>
              </a:solidFill>
              <a:latin typeface="Arial"/>
              <a:ea typeface="Arial"/>
              <a:cs typeface="Arial"/>
              <a:sym typeface="Arial"/>
            </a:endParaRPr>
          </a:p>
        </p:txBody>
      </p:sp>
      <p:sp>
        <p:nvSpPr>
          <p:cNvPr id="4138" name="Google Shape;4138;p128"/>
          <p:cNvSpPr/>
          <p:nvPr/>
        </p:nvSpPr>
        <p:spPr>
          <a:xfrm>
            <a:off x="2973669" y="3905028"/>
            <a:ext cx="261144" cy="261144"/>
          </a:xfrm>
          <a:prstGeom prst="ellipse">
            <a:avLst/>
          </a:prstGeom>
          <a:solidFill>
            <a:schemeClr val="lt1"/>
          </a:solid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1400">
                <a:solidFill>
                  <a:srgbClr val="0E442A"/>
                </a:solidFill>
                <a:latin typeface="Arial"/>
                <a:ea typeface="Arial"/>
                <a:cs typeface="Arial"/>
                <a:sym typeface="Arial"/>
              </a:rPr>
              <a:t>3</a:t>
            </a:r>
            <a:endParaRPr b="1" sz="1400">
              <a:solidFill>
                <a:srgbClr val="0E442A"/>
              </a:solidFill>
              <a:latin typeface="Arial"/>
              <a:ea typeface="Arial"/>
              <a:cs typeface="Arial"/>
              <a:sym typeface="Arial"/>
            </a:endParaRPr>
          </a:p>
        </p:txBody>
      </p:sp>
      <p:sp>
        <p:nvSpPr>
          <p:cNvPr id="4139" name="Google Shape;4139;p128"/>
          <p:cNvSpPr txBox="1"/>
          <p:nvPr/>
        </p:nvSpPr>
        <p:spPr>
          <a:xfrm>
            <a:off x="571500" y="1376570"/>
            <a:ext cx="8133145" cy="242617"/>
          </a:xfrm>
          <a:prstGeom prst="rect">
            <a:avLst/>
          </a:prstGeom>
          <a:noFill/>
          <a:ln>
            <a:noFill/>
          </a:ln>
        </p:spPr>
        <p:txBody>
          <a:bodyPr anchorCtr="0" anchor="b" bIns="0" lIns="0" spcFirstLastPara="1" rIns="0" wrap="square" tIns="0">
            <a:noAutofit/>
          </a:bodyPr>
          <a:lstStyle/>
          <a:p>
            <a:pPr indent="0" lvl="3" marL="0" marR="0" rtl="0" algn="l">
              <a:spcBef>
                <a:spcPts val="0"/>
              </a:spcBef>
              <a:spcAft>
                <a:spcPts val="0"/>
              </a:spcAft>
              <a:buNone/>
            </a:pPr>
            <a:r>
              <a:rPr b="0" i="0" lang="en-US" sz="1800" u="none" cap="none" strike="noStrike">
                <a:solidFill>
                  <a:schemeClr val="accent1"/>
                </a:solidFill>
                <a:latin typeface="Arial"/>
                <a:ea typeface="Arial"/>
                <a:cs typeface="Arial"/>
                <a:sym typeface="Arial"/>
              </a:rPr>
              <a:t>Lorem ipsum dolor sit amet, consectetur adipiscing elit. Curabitur purus</a:t>
            </a:r>
            <a:endParaRPr/>
          </a:p>
        </p:txBody>
      </p:sp>
      <p:grpSp>
        <p:nvGrpSpPr>
          <p:cNvPr id="4140" name="Google Shape;4140;p128"/>
          <p:cNvGrpSpPr/>
          <p:nvPr/>
        </p:nvGrpSpPr>
        <p:grpSpPr>
          <a:xfrm>
            <a:off x="1253663" y="2291093"/>
            <a:ext cx="968676" cy="968676"/>
            <a:chOff x="1649691" y="3230880"/>
            <a:chExt cx="914400" cy="914400"/>
          </a:xfrm>
        </p:grpSpPr>
        <p:sp>
          <p:nvSpPr>
            <p:cNvPr id="4141" name="Google Shape;4141;p128"/>
            <p:cNvSpPr/>
            <p:nvPr/>
          </p:nvSpPr>
          <p:spPr>
            <a:xfrm>
              <a:off x="1649691" y="3230880"/>
              <a:ext cx="914400" cy="9144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142" name="Google Shape;4142;p128"/>
            <p:cNvSpPr/>
            <p:nvPr/>
          </p:nvSpPr>
          <p:spPr>
            <a:xfrm>
              <a:off x="1649691" y="3230880"/>
              <a:ext cx="914400" cy="9144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grpSp>
      <p:grpSp>
        <p:nvGrpSpPr>
          <p:cNvPr id="4143" name="Google Shape;4143;p128"/>
          <p:cNvGrpSpPr/>
          <p:nvPr/>
        </p:nvGrpSpPr>
        <p:grpSpPr>
          <a:xfrm>
            <a:off x="3481665" y="2291093"/>
            <a:ext cx="968676" cy="968676"/>
            <a:chOff x="1649691" y="3230880"/>
            <a:chExt cx="914400" cy="914400"/>
          </a:xfrm>
        </p:grpSpPr>
        <p:sp>
          <p:nvSpPr>
            <p:cNvPr id="4144" name="Google Shape;4144;p128"/>
            <p:cNvSpPr/>
            <p:nvPr/>
          </p:nvSpPr>
          <p:spPr>
            <a:xfrm>
              <a:off x="1649691" y="3230880"/>
              <a:ext cx="914400" cy="9144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145" name="Google Shape;4145;p128"/>
            <p:cNvSpPr/>
            <p:nvPr/>
          </p:nvSpPr>
          <p:spPr>
            <a:xfrm>
              <a:off x="1649691" y="3230880"/>
              <a:ext cx="914400" cy="9144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grpSp>
      <p:grpSp>
        <p:nvGrpSpPr>
          <p:cNvPr id="4146" name="Google Shape;4146;p128"/>
          <p:cNvGrpSpPr/>
          <p:nvPr/>
        </p:nvGrpSpPr>
        <p:grpSpPr>
          <a:xfrm>
            <a:off x="1253663" y="4347919"/>
            <a:ext cx="968676" cy="968676"/>
            <a:chOff x="1649691" y="3230880"/>
            <a:chExt cx="914400" cy="914400"/>
          </a:xfrm>
        </p:grpSpPr>
        <p:sp>
          <p:nvSpPr>
            <p:cNvPr id="4147" name="Google Shape;4147;p128"/>
            <p:cNvSpPr/>
            <p:nvPr/>
          </p:nvSpPr>
          <p:spPr>
            <a:xfrm>
              <a:off x="1649691" y="3230880"/>
              <a:ext cx="914400" cy="9144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148" name="Google Shape;4148;p128"/>
            <p:cNvSpPr/>
            <p:nvPr/>
          </p:nvSpPr>
          <p:spPr>
            <a:xfrm>
              <a:off x="1649691" y="3230880"/>
              <a:ext cx="914400" cy="9144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grpSp>
      <p:grpSp>
        <p:nvGrpSpPr>
          <p:cNvPr id="4149" name="Google Shape;4149;p128"/>
          <p:cNvGrpSpPr/>
          <p:nvPr/>
        </p:nvGrpSpPr>
        <p:grpSpPr>
          <a:xfrm>
            <a:off x="3481665" y="4347919"/>
            <a:ext cx="968676" cy="968676"/>
            <a:chOff x="1649691" y="3230880"/>
            <a:chExt cx="914400" cy="914400"/>
          </a:xfrm>
        </p:grpSpPr>
        <p:sp>
          <p:nvSpPr>
            <p:cNvPr id="4150" name="Google Shape;4150;p128"/>
            <p:cNvSpPr/>
            <p:nvPr/>
          </p:nvSpPr>
          <p:spPr>
            <a:xfrm>
              <a:off x="1649691" y="3230880"/>
              <a:ext cx="914400" cy="9144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151" name="Google Shape;4151;p128"/>
            <p:cNvSpPr/>
            <p:nvPr/>
          </p:nvSpPr>
          <p:spPr>
            <a:xfrm>
              <a:off x="1649691" y="3230880"/>
              <a:ext cx="914400" cy="9144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grpSp>
      <p:sp>
        <p:nvSpPr>
          <p:cNvPr id="4152" name="Google Shape;4152;p128"/>
          <p:cNvSpPr/>
          <p:nvPr/>
        </p:nvSpPr>
        <p:spPr>
          <a:xfrm>
            <a:off x="5784575" y="1866449"/>
            <a:ext cx="5870168" cy="823375"/>
          </a:xfrm>
          <a:prstGeom prst="rect">
            <a:avLst/>
          </a:prstGeom>
          <a:noFill/>
          <a:ln cap="flat" cmpd="sng" w="12700">
            <a:solidFill>
              <a:srgbClr val="BFBFBF"/>
            </a:solidFill>
            <a:prstDash val="dot"/>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4153" name="Google Shape;4153;p128"/>
          <p:cNvSpPr/>
          <p:nvPr/>
        </p:nvSpPr>
        <p:spPr>
          <a:xfrm>
            <a:off x="5870503" y="2076847"/>
            <a:ext cx="416688" cy="416688"/>
          </a:xfrm>
          <a:prstGeom prst="ellipse">
            <a:avLst/>
          </a:prstGeom>
          <a:solidFill>
            <a:srgbClr val="156740"/>
          </a:solid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1800">
                <a:solidFill>
                  <a:schemeClr val="lt1"/>
                </a:solidFill>
                <a:latin typeface="Arial"/>
                <a:ea typeface="Arial"/>
                <a:cs typeface="Arial"/>
                <a:sym typeface="Arial"/>
              </a:rPr>
              <a:t>1</a:t>
            </a:r>
            <a:endParaRPr b="1" sz="1800">
              <a:solidFill>
                <a:schemeClr val="lt1"/>
              </a:solidFill>
              <a:latin typeface="Arial"/>
              <a:ea typeface="Arial"/>
              <a:cs typeface="Arial"/>
              <a:sym typeface="Arial"/>
            </a:endParaRPr>
          </a:p>
        </p:txBody>
      </p:sp>
      <p:grpSp>
        <p:nvGrpSpPr>
          <p:cNvPr id="4154" name="Google Shape;4154;p128"/>
          <p:cNvGrpSpPr/>
          <p:nvPr/>
        </p:nvGrpSpPr>
        <p:grpSpPr>
          <a:xfrm>
            <a:off x="6415628" y="1963020"/>
            <a:ext cx="5181136" cy="630233"/>
            <a:chOff x="6695145" y="-268357"/>
            <a:chExt cx="4959597" cy="795131"/>
          </a:xfrm>
        </p:grpSpPr>
        <p:sp>
          <p:nvSpPr>
            <p:cNvPr id="4155" name="Google Shape;4155;p128"/>
            <p:cNvSpPr txBox="1"/>
            <p:nvPr/>
          </p:nvSpPr>
          <p:spPr>
            <a:xfrm>
              <a:off x="6695145" y="-268357"/>
              <a:ext cx="4959597" cy="256349"/>
            </a:xfrm>
            <a:prstGeom prst="rect">
              <a:avLst/>
            </a:prstGeom>
            <a:noFill/>
            <a:ln>
              <a:noFill/>
            </a:ln>
          </p:spPr>
          <p:txBody>
            <a:bodyPr anchorCtr="0" anchor="b" bIns="0" lIns="0" spcFirstLastPara="1" rIns="0" wrap="square" tIns="0">
              <a:normAutofit/>
            </a:bodyPr>
            <a:lstStyle/>
            <a:p>
              <a:pPr indent="0" lvl="0" marL="0" marR="0" rtl="0" algn="l">
                <a:spcBef>
                  <a:spcPts val="0"/>
                </a:spcBef>
                <a:spcAft>
                  <a:spcPts val="0"/>
                </a:spcAft>
                <a:buNone/>
              </a:pPr>
              <a:r>
                <a:rPr b="1" lang="en-US" sz="1200">
                  <a:solidFill>
                    <a:schemeClr val="accent1"/>
                  </a:solidFill>
                  <a:latin typeface="Arial"/>
                  <a:ea typeface="Arial"/>
                  <a:cs typeface="Arial"/>
                  <a:sym typeface="Arial"/>
                </a:rPr>
                <a:t>Lorem ipsum dolor </a:t>
              </a:r>
              <a:endParaRPr b="1" sz="1200">
                <a:solidFill>
                  <a:schemeClr val="accent1"/>
                </a:solidFill>
                <a:latin typeface="Arial"/>
                <a:ea typeface="Arial"/>
                <a:cs typeface="Arial"/>
                <a:sym typeface="Arial"/>
              </a:endParaRPr>
            </a:p>
          </p:txBody>
        </p:sp>
        <p:sp>
          <p:nvSpPr>
            <p:cNvPr id="4156" name="Google Shape;4156;p128"/>
            <p:cNvSpPr txBox="1"/>
            <p:nvPr/>
          </p:nvSpPr>
          <p:spPr>
            <a:xfrm>
              <a:off x="6695145" y="53916"/>
              <a:ext cx="4959597" cy="472858"/>
            </a:xfrm>
            <a:prstGeom prst="rect">
              <a:avLst/>
            </a:prstGeom>
            <a:noFill/>
            <a:ln>
              <a:noFill/>
            </a:ln>
          </p:spPr>
          <p:txBody>
            <a:bodyPr anchorCtr="0" anchor="t" bIns="0" lIns="0" spcFirstLastPara="1" rIns="0" wrap="square" tIns="0">
              <a:normAutofit fontScale="85000" lnSpcReduction="20000"/>
            </a:bodyPr>
            <a:lstStyle/>
            <a:p>
              <a:pPr indent="0" lvl="0" marL="0" marR="0" rtl="0" algn="l">
                <a:spcBef>
                  <a:spcPts val="0"/>
                </a:spcBef>
                <a:spcAft>
                  <a:spcPts val="0"/>
                </a:spcAft>
                <a:buNone/>
              </a:pPr>
              <a:r>
                <a:rPr lang="en-US" sz="1200">
                  <a:solidFill>
                    <a:schemeClr val="dk1"/>
                  </a:solidFill>
                  <a:latin typeface="Arial"/>
                  <a:ea typeface="Arial"/>
                  <a:cs typeface="Arial"/>
                  <a:sym typeface="Arial"/>
                </a:rPr>
                <a:t>Lorem ipsum dolor sit amet, consectetur adipiscing elit. Ut tempor, quam et mattis pulvinar, mauris ligula suscipit arcu, sed elementum diam leo at magna. Curabitur maximus sodales massa, </a:t>
              </a:r>
              <a:endParaRPr/>
            </a:p>
          </p:txBody>
        </p:sp>
      </p:grpSp>
      <p:sp>
        <p:nvSpPr>
          <p:cNvPr id="4157" name="Google Shape;4157;p128"/>
          <p:cNvSpPr/>
          <p:nvPr/>
        </p:nvSpPr>
        <p:spPr>
          <a:xfrm>
            <a:off x="5784575" y="2858199"/>
            <a:ext cx="5870168" cy="823375"/>
          </a:xfrm>
          <a:prstGeom prst="rect">
            <a:avLst/>
          </a:prstGeom>
          <a:noFill/>
          <a:ln cap="flat" cmpd="sng" w="12700">
            <a:solidFill>
              <a:srgbClr val="BFBFBF"/>
            </a:solidFill>
            <a:prstDash val="dot"/>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4158" name="Google Shape;4158;p128"/>
          <p:cNvSpPr/>
          <p:nvPr/>
        </p:nvSpPr>
        <p:spPr>
          <a:xfrm>
            <a:off x="5870503" y="3061542"/>
            <a:ext cx="416688" cy="416688"/>
          </a:xfrm>
          <a:prstGeom prst="ellipse">
            <a:avLst/>
          </a:prstGeom>
          <a:solidFill>
            <a:srgbClr val="3EAF93"/>
          </a:solid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1800">
                <a:solidFill>
                  <a:schemeClr val="lt1"/>
                </a:solidFill>
                <a:latin typeface="Arial"/>
                <a:ea typeface="Arial"/>
                <a:cs typeface="Arial"/>
                <a:sym typeface="Arial"/>
              </a:rPr>
              <a:t>2</a:t>
            </a:r>
            <a:endParaRPr b="1" sz="1800">
              <a:solidFill>
                <a:schemeClr val="lt1"/>
              </a:solidFill>
              <a:latin typeface="Arial"/>
              <a:ea typeface="Arial"/>
              <a:cs typeface="Arial"/>
              <a:sym typeface="Arial"/>
            </a:endParaRPr>
          </a:p>
        </p:txBody>
      </p:sp>
      <p:grpSp>
        <p:nvGrpSpPr>
          <p:cNvPr id="4159" name="Google Shape;4159;p128"/>
          <p:cNvGrpSpPr/>
          <p:nvPr/>
        </p:nvGrpSpPr>
        <p:grpSpPr>
          <a:xfrm>
            <a:off x="6415628" y="2954770"/>
            <a:ext cx="5181136" cy="630233"/>
            <a:chOff x="6695145" y="-268357"/>
            <a:chExt cx="4959597" cy="795131"/>
          </a:xfrm>
        </p:grpSpPr>
        <p:sp>
          <p:nvSpPr>
            <p:cNvPr id="4160" name="Google Shape;4160;p128"/>
            <p:cNvSpPr txBox="1"/>
            <p:nvPr/>
          </p:nvSpPr>
          <p:spPr>
            <a:xfrm>
              <a:off x="6695145" y="-268357"/>
              <a:ext cx="4959597" cy="256349"/>
            </a:xfrm>
            <a:prstGeom prst="rect">
              <a:avLst/>
            </a:prstGeom>
            <a:noFill/>
            <a:ln>
              <a:noFill/>
            </a:ln>
          </p:spPr>
          <p:txBody>
            <a:bodyPr anchorCtr="0" anchor="b" bIns="0" lIns="0" spcFirstLastPara="1" rIns="0" wrap="square" tIns="0">
              <a:normAutofit/>
            </a:bodyPr>
            <a:lstStyle/>
            <a:p>
              <a:pPr indent="0" lvl="0" marL="0" marR="0" rtl="0" algn="l">
                <a:spcBef>
                  <a:spcPts val="0"/>
                </a:spcBef>
                <a:spcAft>
                  <a:spcPts val="0"/>
                </a:spcAft>
                <a:buNone/>
              </a:pPr>
              <a:r>
                <a:rPr b="1" lang="en-US" sz="1200">
                  <a:solidFill>
                    <a:srgbClr val="3EAF93"/>
                  </a:solidFill>
                  <a:latin typeface="Arial"/>
                  <a:ea typeface="Arial"/>
                  <a:cs typeface="Arial"/>
                  <a:sym typeface="Arial"/>
                </a:rPr>
                <a:t>Lorem ipsum dolor </a:t>
              </a:r>
              <a:endParaRPr b="1" sz="1200">
                <a:solidFill>
                  <a:srgbClr val="3EAF93"/>
                </a:solidFill>
                <a:latin typeface="Arial"/>
                <a:ea typeface="Arial"/>
                <a:cs typeface="Arial"/>
                <a:sym typeface="Arial"/>
              </a:endParaRPr>
            </a:p>
          </p:txBody>
        </p:sp>
        <p:sp>
          <p:nvSpPr>
            <p:cNvPr id="4161" name="Google Shape;4161;p128"/>
            <p:cNvSpPr txBox="1"/>
            <p:nvPr/>
          </p:nvSpPr>
          <p:spPr>
            <a:xfrm>
              <a:off x="6695145" y="53916"/>
              <a:ext cx="4959597" cy="472858"/>
            </a:xfrm>
            <a:prstGeom prst="rect">
              <a:avLst/>
            </a:prstGeom>
            <a:noFill/>
            <a:ln>
              <a:noFill/>
            </a:ln>
          </p:spPr>
          <p:txBody>
            <a:bodyPr anchorCtr="0" anchor="t" bIns="0" lIns="0" spcFirstLastPara="1" rIns="0" wrap="square" tIns="0">
              <a:normAutofit fontScale="85000" lnSpcReduction="20000"/>
            </a:bodyPr>
            <a:lstStyle/>
            <a:p>
              <a:pPr indent="0" lvl="0" marL="0" marR="0" rtl="0" algn="l">
                <a:spcBef>
                  <a:spcPts val="0"/>
                </a:spcBef>
                <a:spcAft>
                  <a:spcPts val="0"/>
                </a:spcAft>
                <a:buNone/>
              </a:pPr>
              <a:r>
                <a:rPr lang="en-US" sz="1200">
                  <a:solidFill>
                    <a:schemeClr val="dk1"/>
                  </a:solidFill>
                  <a:latin typeface="Arial"/>
                  <a:ea typeface="Arial"/>
                  <a:cs typeface="Arial"/>
                  <a:sym typeface="Arial"/>
                </a:rPr>
                <a:t>Lorem ipsum dolor sit amet, consectetur adipiscing elit. Ut tempor, quam et mattis pulvinar, mauris ligula suscipit arcu, sed elementum diam leo at magna. Curabitur maximus sodales massa, </a:t>
              </a:r>
              <a:endParaRPr/>
            </a:p>
          </p:txBody>
        </p:sp>
      </p:grpSp>
      <p:sp>
        <p:nvSpPr>
          <p:cNvPr id="4162" name="Google Shape;4162;p128"/>
          <p:cNvSpPr/>
          <p:nvPr/>
        </p:nvSpPr>
        <p:spPr>
          <a:xfrm>
            <a:off x="5784575" y="3849949"/>
            <a:ext cx="5870168" cy="823375"/>
          </a:xfrm>
          <a:prstGeom prst="rect">
            <a:avLst/>
          </a:prstGeom>
          <a:noFill/>
          <a:ln cap="flat" cmpd="sng" w="12700">
            <a:solidFill>
              <a:srgbClr val="BFBFBF"/>
            </a:solidFill>
            <a:prstDash val="dot"/>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4163" name="Google Shape;4163;p128"/>
          <p:cNvSpPr/>
          <p:nvPr/>
        </p:nvSpPr>
        <p:spPr>
          <a:xfrm>
            <a:off x="5870503" y="4053292"/>
            <a:ext cx="416688" cy="416688"/>
          </a:xfrm>
          <a:prstGeom prst="ellipse">
            <a:avLst/>
          </a:prstGeom>
          <a:solidFill>
            <a:srgbClr val="0E442A"/>
          </a:solid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1800">
                <a:solidFill>
                  <a:schemeClr val="lt1"/>
                </a:solidFill>
                <a:latin typeface="Arial"/>
                <a:ea typeface="Arial"/>
                <a:cs typeface="Arial"/>
                <a:sym typeface="Arial"/>
              </a:rPr>
              <a:t>3</a:t>
            </a:r>
            <a:endParaRPr b="1" sz="1800">
              <a:solidFill>
                <a:schemeClr val="lt1"/>
              </a:solidFill>
              <a:latin typeface="Arial"/>
              <a:ea typeface="Arial"/>
              <a:cs typeface="Arial"/>
              <a:sym typeface="Arial"/>
            </a:endParaRPr>
          </a:p>
        </p:txBody>
      </p:sp>
      <p:grpSp>
        <p:nvGrpSpPr>
          <p:cNvPr id="4164" name="Google Shape;4164;p128"/>
          <p:cNvGrpSpPr/>
          <p:nvPr/>
        </p:nvGrpSpPr>
        <p:grpSpPr>
          <a:xfrm>
            <a:off x="6415628" y="3946520"/>
            <a:ext cx="5181136" cy="630233"/>
            <a:chOff x="6695145" y="-268357"/>
            <a:chExt cx="4959597" cy="795131"/>
          </a:xfrm>
        </p:grpSpPr>
        <p:sp>
          <p:nvSpPr>
            <p:cNvPr id="4165" name="Google Shape;4165;p128"/>
            <p:cNvSpPr txBox="1"/>
            <p:nvPr/>
          </p:nvSpPr>
          <p:spPr>
            <a:xfrm>
              <a:off x="6695145" y="-268357"/>
              <a:ext cx="4959597" cy="256349"/>
            </a:xfrm>
            <a:prstGeom prst="rect">
              <a:avLst/>
            </a:prstGeom>
            <a:noFill/>
            <a:ln>
              <a:noFill/>
            </a:ln>
          </p:spPr>
          <p:txBody>
            <a:bodyPr anchorCtr="0" anchor="b" bIns="0" lIns="0" spcFirstLastPara="1" rIns="0" wrap="square" tIns="0">
              <a:normAutofit/>
            </a:bodyPr>
            <a:lstStyle/>
            <a:p>
              <a:pPr indent="0" lvl="0" marL="0" marR="0" rtl="0" algn="l">
                <a:spcBef>
                  <a:spcPts val="0"/>
                </a:spcBef>
                <a:spcAft>
                  <a:spcPts val="0"/>
                </a:spcAft>
                <a:buNone/>
              </a:pPr>
              <a:r>
                <a:rPr b="1" lang="en-US" sz="1200">
                  <a:solidFill>
                    <a:srgbClr val="0E442A"/>
                  </a:solidFill>
                  <a:latin typeface="Arial"/>
                  <a:ea typeface="Arial"/>
                  <a:cs typeface="Arial"/>
                  <a:sym typeface="Arial"/>
                </a:rPr>
                <a:t>Lorem ipsum dolor </a:t>
              </a:r>
              <a:endParaRPr b="1" sz="1200">
                <a:solidFill>
                  <a:srgbClr val="0E442A"/>
                </a:solidFill>
                <a:latin typeface="Arial"/>
                <a:ea typeface="Arial"/>
                <a:cs typeface="Arial"/>
                <a:sym typeface="Arial"/>
              </a:endParaRPr>
            </a:p>
          </p:txBody>
        </p:sp>
        <p:sp>
          <p:nvSpPr>
            <p:cNvPr id="4166" name="Google Shape;4166;p128"/>
            <p:cNvSpPr txBox="1"/>
            <p:nvPr/>
          </p:nvSpPr>
          <p:spPr>
            <a:xfrm>
              <a:off x="6695145" y="53916"/>
              <a:ext cx="4959597" cy="472858"/>
            </a:xfrm>
            <a:prstGeom prst="rect">
              <a:avLst/>
            </a:prstGeom>
            <a:noFill/>
            <a:ln>
              <a:noFill/>
            </a:ln>
          </p:spPr>
          <p:txBody>
            <a:bodyPr anchorCtr="0" anchor="t" bIns="0" lIns="0" spcFirstLastPara="1" rIns="0" wrap="square" tIns="0">
              <a:normAutofit fontScale="85000" lnSpcReduction="20000"/>
            </a:bodyPr>
            <a:lstStyle/>
            <a:p>
              <a:pPr indent="0" lvl="0" marL="0" marR="0" rtl="0" algn="l">
                <a:spcBef>
                  <a:spcPts val="0"/>
                </a:spcBef>
                <a:spcAft>
                  <a:spcPts val="0"/>
                </a:spcAft>
                <a:buNone/>
              </a:pPr>
              <a:r>
                <a:rPr lang="en-US" sz="1200">
                  <a:solidFill>
                    <a:schemeClr val="dk1"/>
                  </a:solidFill>
                  <a:latin typeface="Arial"/>
                  <a:ea typeface="Arial"/>
                  <a:cs typeface="Arial"/>
                  <a:sym typeface="Arial"/>
                </a:rPr>
                <a:t>Lorem ipsum dolor sit amet, consectetur adipiscing elit. Ut tempor, quam et mattis pulvinar, mauris ligula suscipit arcu, sed elementum diam leo at magna. Curabitur maximus sodales massa, </a:t>
              </a:r>
              <a:endParaRPr/>
            </a:p>
          </p:txBody>
        </p:sp>
      </p:grpSp>
      <p:sp>
        <p:nvSpPr>
          <p:cNvPr id="4167" name="Google Shape;4167;p128"/>
          <p:cNvSpPr/>
          <p:nvPr/>
        </p:nvSpPr>
        <p:spPr>
          <a:xfrm>
            <a:off x="5784575" y="4841700"/>
            <a:ext cx="5870168" cy="823375"/>
          </a:xfrm>
          <a:prstGeom prst="rect">
            <a:avLst/>
          </a:prstGeom>
          <a:noFill/>
          <a:ln cap="flat" cmpd="sng" w="12700">
            <a:solidFill>
              <a:srgbClr val="BFBFBF"/>
            </a:solidFill>
            <a:prstDash val="dot"/>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4168" name="Google Shape;4168;p128"/>
          <p:cNvSpPr/>
          <p:nvPr/>
        </p:nvSpPr>
        <p:spPr>
          <a:xfrm>
            <a:off x="5870503" y="5045043"/>
            <a:ext cx="416688" cy="416688"/>
          </a:xfrm>
          <a:prstGeom prst="ellipse">
            <a:avLst/>
          </a:prstGeom>
          <a:solidFill>
            <a:srgbClr val="64A5CC"/>
          </a:solid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1800">
                <a:solidFill>
                  <a:schemeClr val="lt1"/>
                </a:solidFill>
                <a:latin typeface="Arial"/>
                <a:ea typeface="Arial"/>
                <a:cs typeface="Arial"/>
                <a:sym typeface="Arial"/>
              </a:rPr>
              <a:t>4</a:t>
            </a:r>
            <a:endParaRPr b="1" sz="1800">
              <a:solidFill>
                <a:schemeClr val="lt1"/>
              </a:solidFill>
              <a:latin typeface="Arial"/>
              <a:ea typeface="Arial"/>
              <a:cs typeface="Arial"/>
              <a:sym typeface="Arial"/>
            </a:endParaRPr>
          </a:p>
        </p:txBody>
      </p:sp>
      <p:grpSp>
        <p:nvGrpSpPr>
          <p:cNvPr id="4169" name="Google Shape;4169;p128"/>
          <p:cNvGrpSpPr/>
          <p:nvPr/>
        </p:nvGrpSpPr>
        <p:grpSpPr>
          <a:xfrm>
            <a:off x="6415628" y="4938271"/>
            <a:ext cx="5181136" cy="630233"/>
            <a:chOff x="6695145" y="-268357"/>
            <a:chExt cx="4959597" cy="795131"/>
          </a:xfrm>
        </p:grpSpPr>
        <p:sp>
          <p:nvSpPr>
            <p:cNvPr id="4170" name="Google Shape;4170;p128"/>
            <p:cNvSpPr txBox="1"/>
            <p:nvPr/>
          </p:nvSpPr>
          <p:spPr>
            <a:xfrm>
              <a:off x="6695145" y="-268357"/>
              <a:ext cx="4959597" cy="256349"/>
            </a:xfrm>
            <a:prstGeom prst="rect">
              <a:avLst/>
            </a:prstGeom>
            <a:noFill/>
            <a:ln>
              <a:noFill/>
            </a:ln>
          </p:spPr>
          <p:txBody>
            <a:bodyPr anchorCtr="0" anchor="b" bIns="0" lIns="0" spcFirstLastPara="1" rIns="0" wrap="square" tIns="0">
              <a:normAutofit/>
            </a:bodyPr>
            <a:lstStyle/>
            <a:p>
              <a:pPr indent="0" lvl="0" marL="0" marR="0" rtl="0" algn="l">
                <a:spcBef>
                  <a:spcPts val="0"/>
                </a:spcBef>
                <a:spcAft>
                  <a:spcPts val="0"/>
                </a:spcAft>
                <a:buNone/>
              </a:pPr>
              <a:r>
                <a:rPr b="1" lang="en-US" sz="1200">
                  <a:solidFill>
                    <a:srgbClr val="64A5CC"/>
                  </a:solidFill>
                  <a:latin typeface="Arial"/>
                  <a:ea typeface="Arial"/>
                  <a:cs typeface="Arial"/>
                  <a:sym typeface="Arial"/>
                </a:rPr>
                <a:t>Lorem ipsum dolor </a:t>
              </a:r>
              <a:endParaRPr b="1" sz="1200">
                <a:solidFill>
                  <a:srgbClr val="64A5CC"/>
                </a:solidFill>
                <a:latin typeface="Arial"/>
                <a:ea typeface="Arial"/>
                <a:cs typeface="Arial"/>
                <a:sym typeface="Arial"/>
              </a:endParaRPr>
            </a:p>
          </p:txBody>
        </p:sp>
        <p:sp>
          <p:nvSpPr>
            <p:cNvPr id="4171" name="Google Shape;4171;p128"/>
            <p:cNvSpPr txBox="1"/>
            <p:nvPr/>
          </p:nvSpPr>
          <p:spPr>
            <a:xfrm>
              <a:off x="6695145" y="53916"/>
              <a:ext cx="4959597" cy="472858"/>
            </a:xfrm>
            <a:prstGeom prst="rect">
              <a:avLst/>
            </a:prstGeom>
            <a:noFill/>
            <a:ln>
              <a:noFill/>
            </a:ln>
          </p:spPr>
          <p:txBody>
            <a:bodyPr anchorCtr="0" anchor="t" bIns="0" lIns="0" spcFirstLastPara="1" rIns="0" wrap="square" tIns="0">
              <a:normAutofit fontScale="85000" lnSpcReduction="20000"/>
            </a:bodyPr>
            <a:lstStyle/>
            <a:p>
              <a:pPr indent="0" lvl="0" marL="0" marR="0" rtl="0" algn="l">
                <a:spcBef>
                  <a:spcPts val="0"/>
                </a:spcBef>
                <a:spcAft>
                  <a:spcPts val="0"/>
                </a:spcAft>
                <a:buNone/>
              </a:pPr>
              <a:r>
                <a:rPr lang="en-US" sz="1200">
                  <a:solidFill>
                    <a:schemeClr val="dk1"/>
                  </a:solidFill>
                  <a:latin typeface="Arial"/>
                  <a:ea typeface="Arial"/>
                  <a:cs typeface="Arial"/>
                  <a:sym typeface="Arial"/>
                </a:rPr>
                <a:t>Lorem ipsum dolor sit amet, consectetur adipiscing elit. Ut tempor, quam et mattis pulvinar, mauris ligula suscipit arcu, sed elementum diam leo at magna. Curabitur maximus sodales massa, </a:t>
              </a:r>
              <a:endParaRPr/>
            </a:p>
          </p:txBody>
        </p:sp>
      </p:grpSp>
      <p:grpSp>
        <p:nvGrpSpPr>
          <p:cNvPr id="4172" name="Google Shape;4172;p128"/>
          <p:cNvGrpSpPr/>
          <p:nvPr/>
        </p:nvGrpSpPr>
        <p:grpSpPr>
          <a:xfrm>
            <a:off x="5242104" y="1836632"/>
            <a:ext cx="370800" cy="3858490"/>
            <a:chOff x="5261982" y="1836632"/>
            <a:chExt cx="370800" cy="3858490"/>
          </a:xfrm>
        </p:grpSpPr>
        <p:cxnSp>
          <p:nvCxnSpPr>
            <p:cNvPr id="4173" name="Google Shape;4173;p128"/>
            <p:cNvCxnSpPr/>
            <p:nvPr/>
          </p:nvCxnSpPr>
          <p:spPr>
            <a:xfrm>
              <a:off x="5447382" y="1836632"/>
              <a:ext cx="0" cy="3858490"/>
            </a:xfrm>
            <a:prstGeom prst="straightConnector1">
              <a:avLst/>
            </a:prstGeom>
            <a:noFill/>
            <a:ln cap="flat" cmpd="sng" w="9525">
              <a:solidFill>
                <a:srgbClr val="BFBFBF"/>
              </a:solidFill>
              <a:prstDash val="solid"/>
              <a:miter lim="8000"/>
              <a:headEnd len="sm" w="sm" type="none"/>
              <a:tailEnd len="sm" w="sm" type="none"/>
            </a:ln>
          </p:spPr>
        </p:cxnSp>
        <p:sp>
          <p:nvSpPr>
            <p:cNvPr id="4174" name="Google Shape;4174;p128"/>
            <p:cNvSpPr/>
            <p:nvPr/>
          </p:nvSpPr>
          <p:spPr>
            <a:xfrm>
              <a:off x="5261982" y="3580477"/>
              <a:ext cx="370800" cy="370800"/>
            </a:xfrm>
            <a:prstGeom prst="ellipse">
              <a:avLst/>
            </a:prstGeom>
            <a:solidFill>
              <a:schemeClr val="accent1"/>
            </a:solid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1400">
                  <a:solidFill>
                    <a:schemeClr val="lt1"/>
                  </a:solidFill>
                  <a:latin typeface="Arial"/>
                  <a:ea typeface="Arial"/>
                  <a:cs typeface="Arial"/>
                  <a:sym typeface="Arial"/>
                </a:rPr>
                <a:t>&gt;</a:t>
              </a:r>
              <a:endParaRPr b="1" sz="1400">
                <a:solidFill>
                  <a:schemeClr val="lt1"/>
                </a:solidFill>
                <a:latin typeface="Arial"/>
                <a:ea typeface="Arial"/>
                <a:cs typeface="Arial"/>
                <a:sym typeface="Arial"/>
              </a:endParaRPr>
            </a:p>
          </p:txBody>
        </p:sp>
      </p:grpSp>
    </p:spTree>
  </p:cSld>
  <p:clrMapOvr>
    <a:masterClrMapping/>
  </p:clrMapOvr>
</p:sld>
</file>

<file path=ppt/slides/slide12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178" name="Shape 4178"/>
        <p:cNvGrpSpPr/>
        <p:nvPr/>
      </p:nvGrpSpPr>
      <p:grpSpPr>
        <a:xfrm>
          <a:off x="0" y="0"/>
          <a:ext cx="0" cy="0"/>
          <a:chOff x="0" y="0"/>
          <a:chExt cx="0" cy="0"/>
        </a:xfrm>
      </p:grpSpPr>
      <p:sp>
        <p:nvSpPr>
          <p:cNvPr id="4179" name="Google Shape;4179;p129"/>
          <p:cNvSpPr txBox="1"/>
          <p:nvPr>
            <p:ph type="title"/>
          </p:nvPr>
        </p:nvSpPr>
        <p:spPr>
          <a:xfrm>
            <a:off x="521110" y="549000"/>
            <a:ext cx="11149780" cy="603916"/>
          </a:xfrm>
          <a:prstGeom prst="rect">
            <a:avLst/>
          </a:prstGeom>
          <a:noFill/>
          <a:ln>
            <a:noFill/>
          </a:ln>
        </p:spPr>
        <p:txBody>
          <a:bodyPr anchorCtr="0" anchor="b" bIns="0" lIns="0" spcFirstLastPara="1" rIns="0" wrap="square" tIns="0">
            <a:normAutofit/>
          </a:bodyPr>
          <a:lstStyle/>
          <a:p>
            <a:pPr indent="0" lvl="0" marL="0" rtl="0" algn="l">
              <a:lnSpc>
                <a:spcPct val="90000"/>
              </a:lnSpc>
              <a:spcBef>
                <a:spcPts val="0"/>
              </a:spcBef>
              <a:spcAft>
                <a:spcPts val="0"/>
              </a:spcAft>
              <a:buClr>
                <a:schemeClr val="accent1"/>
              </a:buClr>
              <a:buSzPts val="2800"/>
              <a:buFont typeface="Arial"/>
              <a:buNone/>
            </a:pPr>
            <a:r>
              <a:rPr lang="en-US"/>
              <a:t>Puzzle Slide – 2x2 Quadrant</a:t>
            </a:r>
            <a:endParaRPr/>
          </a:p>
        </p:txBody>
      </p:sp>
      <p:sp>
        <p:nvSpPr>
          <p:cNvPr id="4180" name="Google Shape;4180;p129"/>
          <p:cNvSpPr txBox="1"/>
          <p:nvPr>
            <p:ph idx="12" type="sldNum"/>
          </p:nvPr>
        </p:nvSpPr>
        <p:spPr>
          <a:xfrm>
            <a:off x="10690860" y="6349068"/>
            <a:ext cx="963882" cy="251764"/>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sp>
        <p:nvSpPr>
          <p:cNvPr id="4181" name="Google Shape;4181;p129"/>
          <p:cNvSpPr/>
          <p:nvPr/>
        </p:nvSpPr>
        <p:spPr>
          <a:xfrm>
            <a:off x="724995" y="2077728"/>
            <a:ext cx="2851005" cy="412840"/>
          </a:xfrm>
          <a:prstGeom prst="rect">
            <a:avLst/>
          </a:prstGeom>
          <a:noFill/>
          <a:ln>
            <a:noFill/>
          </a:ln>
        </p:spPr>
        <p:txBody>
          <a:bodyPr anchorCtr="0" anchor="ctr" bIns="45700" lIns="91425" spcFirstLastPara="1" rIns="91425" wrap="square" tIns="45700">
            <a:noAutofit/>
          </a:bodyPr>
          <a:lstStyle/>
          <a:p>
            <a:pPr indent="0" lvl="0" marL="0" marR="0" rtl="0" algn="r">
              <a:spcBef>
                <a:spcPts val="0"/>
              </a:spcBef>
              <a:spcAft>
                <a:spcPts val="0"/>
              </a:spcAft>
              <a:buNone/>
            </a:pPr>
            <a:r>
              <a:rPr b="1" lang="en-US" sz="1800">
                <a:solidFill>
                  <a:srgbClr val="156740"/>
                </a:solidFill>
                <a:latin typeface="Arial"/>
                <a:ea typeface="Arial"/>
                <a:cs typeface="Arial"/>
                <a:sym typeface="Arial"/>
              </a:rPr>
              <a:t>Header</a:t>
            </a:r>
            <a:endParaRPr/>
          </a:p>
        </p:txBody>
      </p:sp>
      <p:sp>
        <p:nvSpPr>
          <p:cNvPr id="4182" name="Google Shape;4182;p129"/>
          <p:cNvSpPr txBox="1"/>
          <p:nvPr/>
        </p:nvSpPr>
        <p:spPr>
          <a:xfrm>
            <a:off x="724996" y="2599574"/>
            <a:ext cx="2851004" cy="958713"/>
          </a:xfrm>
          <a:prstGeom prst="rect">
            <a:avLst/>
          </a:prstGeom>
          <a:noFill/>
          <a:ln>
            <a:noFill/>
          </a:ln>
        </p:spPr>
        <p:txBody>
          <a:bodyPr anchorCtr="0" anchor="t" bIns="0" lIns="0" spcFirstLastPara="1" rIns="0" wrap="square" tIns="0">
            <a:noAutofit/>
          </a:bodyPr>
          <a:lstStyle/>
          <a:p>
            <a:pPr indent="0" lvl="0" marL="0" marR="0" rtl="0" algn="r">
              <a:lnSpc>
                <a:spcPct val="90000"/>
              </a:lnSpc>
              <a:spcBef>
                <a:spcPts val="0"/>
              </a:spcBef>
              <a:spcAft>
                <a:spcPts val="0"/>
              </a:spcAft>
              <a:buClr>
                <a:schemeClr val="accent1"/>
              </a:buClr>
              <a:buSzPts val="1600"/>
              <a:buFont typeface="Arial"/>
              <a:buNone/>
            </a:pPr>
            <a:r>
              <a:rPr lang="en-US" sz="1600">
                <a:solidFill>
                  <a:schemeClr val="dk1"/>
                </a:solidFill>
                <a:latin typeface="Arial"/>
                <a:ea typeface="Arial"/>
                <a:cs typeface="Arial"/>
                <a:sym typeface="Arial"/>
              </a:rPr>
              <a:t>Lorem ipsum dolor sit a met, constituter adipiscing elite. Aenean commode ligula egret dolor. </a:t>
            </a:r>
            <a:endParaRPr/>
          </a:p>
        </p:txBody>
      </p:sp>
      <p:grpSp>
        <p:nvGrpSpPr>
          <p:cNvPr id="4183" name="Google Shape;4183;p129"/>
          <p:cNvGrpSpPr/>
          <p:nvPr/>
        </p:nvGrpSpPr>
        <p:grpSpPr>
          <a:xfrm>
            <a:off x="724995" y="4017482"/>
            <a:ext cx="2851005" cy="1480559"/>
            <a:chOff x="724995" y="2247259"/>
            <a:chExt cx="3296510" cy="1480559"/>
          </a:xfrm>
        </p:grpSpPr>
        <p:sp>
          <p:nvSpPr>
            <p:cNvPr id="4184" name="Google Shape;4184;p129"/>
            <p:cNvSpPr/>
            <p:nvPr/>
          </p:nvSpPr>
          <p:spPr>
            <a:xfrm>
              <a:off x="724995" y="2247259"/>
              <a:ext cx="3296510" cy="412840"/>
            </a:xfrm>
            <a:prstGeom prst="rect">
              <a:avLst/>
            </a:prstGeom>
            <a:noFill/>
            <a:ln>
              <a:noFill/>
            </a:ln>
          </p:spPr>
          <p:txBody>
            <a:bodyPr anchorCtr="0" anchor="ctr" bIns="45700" lIns="91425" spcFirstLastPara="1" rIns="91425" wrap="square" tIns="45700">
              <a:noAutofit/>
            </a:bodyPr>
            <a:lstStyle/>
            <a:p>
              <a:pPr indent="0" lvl="0" marL="0" marR="0" rtl="0" algn="r">
                <a:spcBef>
                  <a:spcPts val="0"/>
                </a:spcBef>
                <a:spcAft>
                  <a:spcPts val="0"/>
                </a:spcAft>
                <a:buNone/>
              </a:pPr>
              <a:r>
                <a:rPr b="1" lang="en-US" sz="1800">
                  <a:solidFill>
                    <a:srgbClr val="64A5CC"/>
                  </a:solidFill>
                  <a:latin typeface="Arial"/>
                  <a:ea typeface="Arial"/>
                  <a:cs typeface="Arial"/>
                  <a:sym typeface="Arial"/>
                </a:rPr>
                <a:t>Header</a:t>
              </a:r>
              <a:endParaRPr/>
            </a:p>
          </p:txBody>
        </p:sp>
        <p:sp>
          <p:nvSpPr>
            <p:cNvPr id="4185" name="Google Shape;4185;p129"/>
            <p:cNvSpPr txBox="1"/>
            <p:nvPr/>
          </p:nvSpPr>
          <p:spPr>
            <a:xfrm>
              <a:off x="724996" y="2769105"/>
              <a:ext cx="3296509" cy="958713"/>
            </a:xfrm>
            <a:prstGeom prst="rect">
              <a:avLst/>
            </a:prstGeom>
            <a:noFill/>
            <a:ln>
              <a:noFill/>
            </a:ln>
          </p:spPr>
          <p:txBody>
            <a:bodyPr anchorCtr="0" anchor="t" bIns="0" lIns="0" spcFirstLastPara="1" rIns="0" wrap="square" tIns="0">
              <a:noAutofit/>
            </a:bodyPr>
            <a:lstStyle/>
            <a:p>
              <a:pPr indent="0" lvl="0" marL="0" marR="0" rtl="0" algn="r">
                <a:lnSpc>
                  <a:spcPct val="90000"/>
                </a:lnSpc>
                <a:spcBef>
                  <a:spcPts val="0"/>
                </a:spcBef>
                <a:spcAft>
                  <a:spcPts val="0"/>
                </a:spcAft>
                <a:buClr>
                  <a:schemeClr val="accent1"/>
                </a:buClr>
                <a:buSzPts val="1600"/>
                <a:buFont typeface="Arial"/>
                <a:buNone/>
              </a:pPr>
              <a:r>
                <a:rPr lang="en-US" sz="1600">
                  <a:solidFill>
                    <a:schemeClr val="dk1"/>
                  </a:solidFill>
                  <a:latin typeface="Arial"/>
                  <a:ea typeface="Arial"/>
                  <a:cs typeface="Arial"/>
                  <a:sym typeface="Arial"/>
                </a:rPr>
                <a:t>Lorem ipsum dolor sit a met, constituter adipiscing elite. Aenean commode ligula egret dolor. </a:t>
              </a:r>
              <a:endParaRPr/>
            </a:p>
          </p:txBody>
        </p:sp>
      </p:grpSp>
      <p:grpSp>
        <p:nvGrpSpPr>
          <p:cNvPr id="4186" name="Google Shape;4186;p129"/>
          <p:cNvGrpSpPr/>
          <p:nvPr/>
        </p:nvGrpSpPr>
        <p:grpSpPr>
          <a:xfrm>
            <a:off x="8586935" y="4033851"/>
            <a:ext cx="2851005" cy="1480559"/>
            <a:chOff x="724995" y="2247259"/>
            <a:chExt cx="3296510" cy="1480559"/>
          </a:xfrm>
        </p:grpSpPr>
        <p:sp>
          <p:nvSpPr>
            <p:cNvPr id="4187" name="Google Shape;4187;p129"/>
            <p:cNvSpPr/>
            <p:nvPr/>
          </p:nvSpPr>
          <p:spPr>
            <a:xfrm>
              <a:off x="724995" y="2247259"/>
              <a:ext cx="3296510" cy="412840"/>
            </a:xfrm>
            <a:prstGeom prst="rect">
              <a:avLst/>
            </a:prstGeom>
            <a:noFill/>
            <a:ln>
              <a:noFill/>
            </a:ln>
          </p:spPr>
          <p:txBody>
            <a:bodyPr anchorCtr="0" anchor="ctr" bIns="45700" lIns="0" spcFirstLastPara="1" rIns="0" wrap="square" tIns="45700">
              <a:noAutofit/>
            </a:bodyPr>
            <a:lstStyle/>
            <a:p>
              <a:pPr indent="0" lvl="0" marL="0" marR="0" rtl="0" algn="l">
                <a:spcBef>
                  <a:spcPts val="0"/>
                </a:spcBef>
                <a:spcAft>
                  <a:spcPts val="0"/>
                </a:spcAft>
                <a:buNone/>
              </a:pPr>
              <a:r>
                <a:rPr b="1" lang="en-US" sz="1800">
                  <a:solidFill>
                    <a:srgbClr val="0E442A"/>
                  </a:solidFill>
                  <a:latin typeface="Arial"/>
                  <a:ea typeface="Arial"/>
                  <a:cs typeface="Arial"/>
                  <a:sym typeface="Arial"/>
                </a:rPr>
                <a:t>Header</a:t>
              </a:r>
              <a:endParaRPr/>
            </a:p>
          </p:txBody>
        </p:sp>
        <p:sp>
          <p:nvSpPr>
            <p:cNvPr id="4188" name="Google Shape;4188;p129"/>
            <p:cNvSpPr txBox="1"/>
            <p:nvPr/>
          </p:nvSpPr>
          <p:spPr>
            <a:xfrm>
              <a:off x="724996" y="2769105"/>
              <a:ext cx="3296509" cy="958713"/>
            </a:xfrm>
            <a:prstGeom prst="rect">
              <a:avLst/>
            </a:prstGeom>
            <a:noFill/>
            <a:ln>
              <a:noFill/>
            </a:ln>
          </p:spPr>
          <p:txBody>
            <a:bodyPr anchorCtr="0" anchor="t" bIns="0" lIns="0" spcFirstLastPara="1" rIns="0" wrap="square" tIns="0">
              <a:noAutofit/>
            </a:bodyPr>
            <a:lstStyle/>
            <a:p>
              <a:pPr indent="0" lvl="0" marL="0" marR="0" rtl="0" algn="l">
                <a:lnSpc>
                  <a:spcPct val="90000"/>
                </a:lnSpc>
                <a:spcBef>
                  <a:spcPts val="0"/>
                </a:spcBef>
                <a:spcAft>
                  <a:spcPts val="0"/>
                </a:spcAft>
                <a:buClr>
                  <a:schemeClr val="accent1"/>
                </a:buClr>
                <a:buSzPts val="1600"/>
                <a:buFont typeface="Arial"/>
                <a:buNone/>
              </a:pPr>
              <a:r>
                <a:rPr lang="en-US" sz="1600">
                  <a:solidFill>
                    <a:schemeClr val="dk1"/>
                  </a:solidFill>
                  <a:latin typeface="Arial"/>
                  <a:ea typeface="Arial"/>
                  <a:cs typeface="Arial"/>
                  <a:sym typeface="Arial"/>
                </a:rPr>
                <a:t>Lorem ipsum dolor sit a met, constituter adipiscing elite. Aenean commode ligula egret dolor. </a:t>
              </a:r>
              <a:endParaRPr/>
            </a:p>
          </p:txBody>
        </p:sp>
      </p:grpSp>
      <p:sp>
        <p:nvSpPr>
          <p:cNvPr id="4189" name="Google Shape;4189;p129"/>
          <p:cNvSpPr/>
          <p:nvPr/>
        </p:nvSpPr>
        <p:spPr>
          <a:xfrm>
            <a:off x="8586935" y="2077728"/>
            <a:ext cx="2851005" cy="412840"/>
          </a:xfrm>
          <a:prstGeom prst="rect">
            <a:avLst/>
          </a:prstGeom>
          <a:noFill/>
          <a:ln>
            <a:noFill/>
          </a:ln>
        </p:spPr>
        <p:txBody>
          <a:bodyPr anchorCtr="0" anchor="ctr" bIns="45700" lIns="0" spcFirstLastPara="1" rIns="0" wrap="square" tIns="45700">
            <a:noAutofit/>
          </a:bodyPr>
          <a:lstStyle/>
          <a:p>
            <a:pPr indent="0" lvl="0" marL="0" marR="0" rtl="0" algn="l">
              <a:spcBef>
                <a:spcPts val="0"/>
              </a:spcBef>
              <a:spcAft>
                <a:spcPts val="0"/>
              </a:spcAft>
              <a:buNone/>
            </a:pPr>
            <a:r>
              <a:rPr b="1" lang="en-US" sz="1800">
                <a:solidFill>
                  <a:srgbClr val="3EAF93"/>
                </a:solidFill>
                <a:latin typeface="Arial"/>
                <a:ea typeface="Arial"/>
                <a:cs typeface="Arial"/>
                <a:sym typeface="Arial"/>
              </a:rPr>
              <a:t>Header</a:t>
            </a:r>
            <a:endParaRPr/>
          </a:p>
        </p:txBody>
      </p:sp>
      <p:sp>
        <p:nvSpPr>
          <p:cNvPr id="4190" name="Google Shape;4190;p129"/>
          <p:cNvSpPr txBox="1"/>
          <p:nvPr/>
        </p:nvSpPr>
        <p:spPr>
          <a:xfrm>
            <a:off x="8586936" y="2599574"/>
            <a:ext cx="2851004" cy="958713"/>
          </a:xfrm>
          <a:prstGeom prst="rect">
            <a:avLst/>
          </a:prstGeom>
          <a:noFill/>
          <a:ln>
            <a:noFill/>
          </a:ln>
        </p:spPr>
        <p:txBody>
          <a:bodyPr anchorCtr="0" anchor="t" bIns="0" lIns="0" spcFirstLastPara="1" rIns="0" wrap="square" tIns="0">
            <a:noAutofit/>
          </a:bodyPr>
          <a:lstStyle/>
          <a:p>
            <a:pPr indent="0" lvl="0" marL="0" marR="0" rtl="0" algn="l">
              <a:lnSpc>
                <a:spcPct val="90000"/>
              </a:lnSpc>
              <a:spcBef>
                <a:spcPts val="0"/>
              </a:spcBef>
              <a:spcAft>
                <a:spcPts val="0"/>
              </a:spcAft>
              <a:buClr>
                <a:schemeClr val="accent1"/>
              </a:buClr>
              <a:buSzPts val="1600"/>
              <a:buFont typeface="Arial"/>
              <a:buNone/>
            </a:pPr>
            <a:r>
              <a:rPr lang="en-US" sz="1600">
                <a:solidFill>
                  <a:schemeClr val="dk1"/>
                </a:solidFill>
                <a:latin typeface="Arial"/>
                <a:ea typeface="Arial"/>
                <a:cs typeface="Arial"/>
                <a:sym typeface="Arial"/>
              </a:rPr>
              <a:t>Lorem ipsum dolor sit a met, constituter adipiscing elite. Aenean commode ligula egret dolor. </a:t>
            </a:r>
            <a:endParaRPr/>
          </a:p>
        </p:txBody>
      </p:sp>
      <p:sp>
        <p:nvSpPr>
          <p:cNvPr id="4191" name="Google Shape;4191;p129"/>
          <p:cNvSpPr/>
          <p:nvPr/>
        </p:nvSpPr>
        <p:spPr>
          <a:xfrm>
            <a:off x="3853465" y="3788296"/>
            <a:ext cx="2759048" cy="1938931"/>
          </a:xfrm>
          <a:custGeom>
            <a:rect b="b" l="l" r="r" t="t"/>
            <a:pathLst>
              <a:path extrusionOk="0" h="1938931" w="2759048">
                <a:moveTo>
                  <a:pt x="0" y="0"/>
                </a:moveTo>
                <a:lnTo>
                  <a:pt x="2228002" y="0"/>
                </a:lnTo>
                <a:lnTo>
                  <a:pt x="2228002" y="759471"/>
                </a:lnTo>
                <a:lnTo>
                  <a:pt x="2235053" y="752420"/>
                </a:lnTo>
                <a:cubicBezTo>
                  <a:pt x="2354924" y="632549"/>
                  <a:pt x="2549274" y="632549"/>
                  <a:pt x="2669145" y="752420"/>
                </a:cubicBezTo>
                <a:cubicBezTo>
                  <a:pt x="2789016" y="872290"/>
                  <a:pt x="2789016" y="1066640"/>
                  <a:pt x="2669145" y="1186511"/>
                </a:cubicBezTo>
                <a:cubicBezTo>
                  <a:pt x="2549274" y="1306382"/>
                  <a:pt x="2354924" y="1306382"/>
                  <a:pt x="2235053" y="1186511"/>
                </a:cubicBezTo>
                <a:lnTo>
                  <a:pt x="2228002" y="1179459"/>
                </a:lnTo>
                <a:lnTo>
                  <a:pt x="2228002" y="1938931"/>
                </a:lnTo>
                <a:lnTo>
                  <a:pt x="0" y="1938931"/>
                </a:lnTo>
                <a:close/>
              </a:path>
            </a:pathLst>
          </a:custGeom>
          <a:solidFill>
            <a:srgbClr val="62A5CC"/>
          </a:solidFill>
          <a:ln cap="flat" cmpd="sng" w="19050">
            <a:solidFill>
              <a:schemeClr val="l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4192" name="Google Shape;4192;p129"/>
          <p:cNvSpPr/>
          <p:nvPr/>
        </p:nvSpPr>
        <p:spPr>
          <a:xfrm rot="-2700000">
            <a:off x="3494233" y="1345599"/>
            <a:ext cx="2946466" cy="2946466"/>
          </a:xfrm>
          <a:custGeom>
            <a:rect b="b" l="l" r="r" t="t"/>
            <a:pathLst>
              <a:path extrusionOk="0" h="2946466" w="2946466">
                <a:moveTo>
                  <a:pt x="1371031" y="0"/>
                </a:moveTo>
                <a:lnTo>
                  <a:pt x="2946466" y="1575435"/>
                </a:lnTo>
                <a:lnTo>
                  <a:pt x="1575435" y="2946466"/>
                </a:lnTo>
                <a:lnTo>
                  <a:pt x="938699" y="2309731"/>
                </a:lnTo>
                <a:lnTo>
                  <a:pt x="938699" y="2314716"/>
                </a:lnTo>
                <a:cubicBezTo>
                  <a:pt x="938699" y="2484239"/>
                  <a:pt x="801273" y="2621665"/>
                  <a:pt x="631750" y="2621665"/>
                </a:cubicBezTo>
                <a:cubicBezTo>
                  <a:pt x="462227" y="2621665"/>
                  <a:pt x="324801" y="2484239"/>
                  <a:pt x="324801" y="2314716"/>
                </a:cubicBezTo>
                <a:cubicBezTo>
                  <a:pt x="324801" y="2145193"/>
                  <a:pt x="462227" y="2007767"/>
                  <a:pt x="631750" y="2007767"/>
                </a:cubicBezTo>
                <a:lnTo>
                  <a:pt x="636735" y="2007767"/>
                </a:lnTo>
                <a:lnTo>
                  <a:pt x="0" y="1371031"/>
                </a:lnTo>
                <a:close/>
              </a:path>
            </a:pathLst>
          </a:custGeom>
          <a:solidFill>
            <a:schemeClr val="accent1"/>
          </a:solidFill>
          <a:ln cap="flat" cmpd="sng" w="19050">
            <a:solidFill>
              <a:schemeClr val="l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4193" name="Google Shape;4193;p129"/>
          <p:cNvSpPr/>
          <p:nvPr/>
        </p:nvSpPr>
        <p:spPr>
          <a:xfrm rot="2700000">
            <a:off x="5722235" y="1345600"/>
            <a:ext cx="2946467" cy="2946466"/>
          </a:xfrm>
          <a:custGeom>
            <a:rect b="b" l="l" r="r" t="t"/>
            <a:pathLst>
              <a:path extrusionOk="0" h="2946466" w="2946467">
                <a:moveTo>
                  <a:pt x="0" y="1575435"/>
                </a:moveTo>
                <a:lnTo>
                  <a:pt x="1575435" y="0"/>
                </a:lnTo>
                <a:lnTo>
                  <a:pt x="2946467" y="1371031"/>
                </a:lnTo>
                <a:lnTo>
                  <a:pt x="1371031" y="2946466"/>
                </a:lnTo>
                <a:lnTo>
                  <a:pt x="836792" y="2412227"/>
                </a:lnTo>
                <a:lnTo>
                  <a:pt x="836792" y="2416624"/>
                </a:lnTo>
                <a:cubicBezTo>
                  <a:pt x="836792" y="2586147"/>
                  <a:pt x="699366" y="2723573"/>
                  <a:pt x="529843" y="2723573"/>
                </a:cubicBezTo>
                <a:cubicBezTo>
                  <a:pt x="360320" y="2723573"/>
                  <a:pt x="222894" y="2586147"/>
                  <a:pt x="222894" y="2416624"/>
                </a:cubicBezTo>
                <a:cubicBezTo>
                  <a:pt x="222894" y="2247101"/>
                  <a:pt x="360320" y="2109675"/>
                  <a:pt x="529843" y="2109675"/>
                </a:cubicBezTo>
                <a:lnTo>
                  <a:pt x="534240" y="2109675"/>
                </a:lnTo>
                <a:close/>
              </a:path>
            </a:pathLst>
          </a:custGeom>
          <a:solidFill>
            <a:schemeClr val="accent5"/>
          </a:solidFill>
          <a:ln cap="flat" cmpd="sng" w="19050">
            <a:solidFill>
              <a:schemeClr val="l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4194" name="Google Shape;4194;p129"/>
          <p:cNvSpPr/>
          <p:nvPr/>
        </p:nvSpPr>
        <p:spPr>
          <a:xfrm rot="8100000">
            <a:off x="5722235" y="3284529"/>
            <a:ext cx="2946467" cy="2946467"/>
          </a:xfrm>
          <a:custGeom>
            <a:rect b="b" l="l" r="r" t="t"/>
            <a:pathLst>
              <a:path extrusionOk="0" h="2946467" w="2946467">
                <a:moveTo>
                  <a:pt x="417765" y="2528701"/>
                </a:moveTo>
                <a:cubicBezTo>
                  <a:pt x="362219" y="2473155"/>
                  <a:pt x="327862" y="2396417"/>
                  <a:pt x="327862" y="2311656"/>
                </a:cubicBezTo>
                <a:cubicBezTo>
                  <a:pt x="327862" y="2163322"/>
                  <a:pt x="433079" y="2039565"/>
                  <a:pt x="572950" y="2010943"/>
                </a:cubicBezTo>
                <a:lnTo>
                  <a:pt x="633780" y="2004811"/>
                </a:lnTo>
                <a:lnTo>
                  <a:pt x="0" y="1371031"/>
                </a:lnTo>
                <a:lnTo>
                  <a:pt x="1371031" y="0"/>
                </a:lnTo>
                <a:lnTo>
                  <a:pt x="2946467" y="1575436"/>
                </a:lnTo>
                <a:lnTo>
                  <a:pt x="2409439" y="2112464"/>
                </a:lnTo>
                <a:lnTo>
                  <a:pt x="2409439" y="2102492"/>
                </a:lnTo>
                <a:cubicBezTo>
                  <a:pt x="2409439" y="1932969"/>
                  <a:pt x="2272013" y="1795543"/>
                  <a:pt x="2102490" y="1795543"/>
                </a:cubicBezTo>
                <a:cubicBezTo>
                  <a:pt x="1932967" y="1795543"/>
                  <a:pt x="1795541" y="1932969"/>
                  <a:pt x="1795541" y="2102491"/>
                </a:cubicBezTo>
                <a:cubicBezTo>
                  <a:pt x="1795541" y="2272015"/>
                  <a:pt x="1932967" y="2409441"/>
                  <a:pt x="2102491" y="2409441"/>
                </a:cubicBezTo>
                <a:lnTo>
                  <a:pt x="2112462" y="2409441"/>
                </a:lnTo>
                <a:lnTo>
                  <a:pt x="1575436" y="2946467"/>
                </a:lnTo>
                <a:lnTo>
                  <a:pt x="941656" y="2312687"/>
                </a:lnTo>
                <a:lnTo>
                  <a:pt x="935524" y="2373517"/>
                </a:lnTo>
                <a:cubicBezTo>
                  <a:pt x="906902" y="2513388"/>
                  <a:pt x="783144" y="2618604"/>
                  <a:pt x="634811" y="2618605"/>
                </a:cubicBezTo>
                <a:cubicBezTo>
                  <a:pt x="550050" y="2618605"/>
                  <a:pt x="473312" y="2584248"/>
                  <a:pt x="417765" y="2528701"/>
                </a:cubicBezTo>
                <a:close/>
              </a:path>
            </a:pathLst>
          </a:custGeom>
          <a:solidFill>
            <a:schemeClr val="accent2"/>
          </a:solidFill>
          <a:ln cap="flat" cmpd="sng" w="19050">
            <a:solidFill>
              <a:schemeClr val="l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grpSp>
        <p:nvGrpSpPr>
          <p:cNvPr id="4195" name="Google Shape;4195;p129"/>
          <p:cNvGrpSpPr/>
          <p:nvPr/>
        </p:nvGrpSpPr>
        <p:grpSpPr>
          <a:xfrm>
            <a:off x="4483128" y="2291094"/>
            <a:ext cx="968676" cy="968676"/>
            <a:chOff x="1649691" y="3230880"/>
            <a:chExt cx="914400" cy="914400"/>
          </a:xfrm>
        </p:grpSpPr>
        <p:sp>
          <p:nvSpPr>
            <p:cNvPr id="4196" name="Google Shape;4196;p129"/>
            <p:cNvSpPr/>
            <p:nvPr/>
          </p:nvSpPr>
          <p:spPr>
            <a:xfrm>
              <a:off x="1649691" y="3230880"/>
              <a:ext cx="914400" cy="9144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197" name="Google Shape;4197;p129"/>
            <p:cNvSpPr/>
            <p:nvPr/>
          </p:nvSpPr>
          <p:spPr>
            <a:xfrm>
              <a:off x="1649691" y="3230880"/>
              <a:ext cx="914400" cy="9144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grpSp>
      <p:grpSp>
        <p:nvGrpSpPr>
          <p:cNvPr id="4198" name="Google Shape;4198;p129"/>
          <p:cNvGrpSpPr/>
          <p:nvPr/>
        </p:nvGrpSpPr>
        <p:grpSpPr>
          <a:xfrm>
            <a:off x="6711130" y="2291094"/>
            <a:ext cx="968676" cy="968676"/>
            <a:chOff x="1649691" y="3230880"/>
            <a:chExt cx="914400" cy="914400"/>
          </a:xfrm>
        </p:grpSpPr>
        <p:sp>
          <p:nvSpPr>
            <p:cNvPr id="4199" name="Google Shape;4199;p129"/>
            <p:cNvSpPr/>
            <p:nvPr/>
          </p:nvSpPr>
          <p:spPr>
            <a:xfrm>
              <a:off x="1649691" y="3230880"/>
              <a:ext cx="914400" cy="9144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200" name="Google Shape;4200;p129"/>
            <p:cNvSpPr/>
            <p:nvPr/>
          </p:nvSpPr>
          <p:spPr>
            <a:xfrm>
              <a:off x="1649691" y="3230880"/>
              <a:ext cx="914400" cy="9144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grpSp>
      <p:grpSp>
        <p:nvGrpSpPr>
          <p:cNvPr id="4201" name="Google Shape;4201;p129"/>
          <p:cNvGrpSpPr/>
          <p:nvPr/>
        </p:nvGrpSpPr>
        <p:grpSpPr>
          <a:xfrm>
            <a:off x="4483128" y="4347920"/>
            <a:ext cx="968676" cy="968676"/>
            <a:chOff x="1649691" y="3230880"/>
            <a:chExt cx="914400" cy="914400"/>
          </a:xfrm>
        </p:grpSpPr>
        <p:sp>
          <p:nvSpPr>
            <p:cNvPr id="4202" name="Google Shape;4202;p129"/>
            <p:cNvSpPr/>
            <p:nvPr/>
          </p:nvSpPr>
          <p:spPr>
            <a:xfrm>
              <a:off x="1649691" y="3230880"/>
              <a:ext cx="914400" cy="9144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203" name="Google Shape;4203;p129"/>
            <p:cNvSpPr/>
            <p:nvPr/>
          </p:nvSpPr>
          <p:spPr>
            <a:xfrm>
              <a:off x="1649691" y="3230880"/>
              <a:ext cx="914400" cy="9144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grpSp>
      <p:grpSp>
        <p:nvGrpSpPr>
          <p:cNvPr id="4204" name="Google Shape;4204;p129"/>
          <p:cNvGrpSpPr/>
          <p:nvPr/>
        </p:nvGrpSpPr>
        <p:grpSpPr>
          <a:xfrm>
            <a:off x="6711130" y="4347920"/>
            <a:ext cx="968676" cy="968676"/>
            <a:chOff x="1649691" y="3230880"/>
            <a:chExt cx="914400" cy="914400"/>
          </a:xfrm>
        </p:grpSpPr>
        <p:sp>
          <p:nvSpPr>
            <p:cNvPr id="4205" name="Google Shape;4205;p129"/>
            <p:cNvSpPr/>
            <p:nvPr/>
          </p:nvSpPr>
          <p:spPr>
            <a:xfrm>
              <a:off x="1649691" y="3230880"/>
              <a:ext cx="914400" cy="9144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206" name="Google Shape;4206;p129"/>
            <p:cNvSpPr/>
            <p:nvPr/>
          </p:nvSpPr>
          <p:spPr>
            <a:xfrm>
              <a:off x="1649691" y="3230880"/>
              <a:ext cx="914400" cy="9144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grpSp>
    </p:spTree>
  </p:cSld>
  <p:clrMapOvr>
    <a:masterClrMapping/>
  </p:clrMapOvr>
</p:sld>
</file>

<file path=ppt/slides/slide1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82" name="Shape 482"/>
        <p:cNvGrpSpPr/>
        <p:nvPr/>
      </p:nvGrpSpPr>
      <p:grpSpPr>
        <a:xfrm>
          <a:off x="0" y="0"/>
          <a:ext cx="0" cy="0"/>
          <a:chOff x="0" y="0"/>
          <a:chExt cx="0" cy="0"/>
        </a:xfrm>
      </p:grpSpPr>
      <p:sp>
        <p:nvSpPr>
          <p:cNvPr id="483" name="Google Shape;483;p13"/>
          <p:cNvSpPr txBox="1"/>
          <p:nvPr>
            <p:ph type="title"/>
          </p:nvPr>
        </p:nvSpPr>
        <p:spPr>
          <a:xfrm>
            <a:off x="571018" y="365126"/>
            <a:ext cx="3117062" cy="2053983"/>
          </a:xfrm>
          <a:prstGeom prst="rect">
            <a:avLst/>
          </a:prstGeom>
          <a:noFill/>
          <a:ln>
            <a:noFill/>
          </a:ln>
        </p:spPr>
        <p:txBody>
          <a:bodyPr anchorCtr="0" anchor="b" bIns="0" lIns="0" spcFirstLastPara="1" rIns="0" wrap="square" tIns="0">
            <a:normAutofit/>
          </a:bodyPr>
          <a:lstStyle/>
          <a:p>
            <a:pPr indent="0" lvl="0" marL="0" rtl="0" algn="l">
              <a:lnSpc>
                <a:spcPct val="90000"/>
              </a:lnSpc>
              <a:spcBef>
                <a:spcPts val="0"/>
              </a:spcBef>
              <a:spcAft>
                <a:spcPts val="0"/>
              </a:spcAft>
              <a:buClr>
                <a:schemeClr val="accent1"/>
              </a:buClr>
              <a:buSzPts val="3600"/>
              <a:buFont typeface="Arial"/>
              <a:buNone/>
            </a:pPr>
            <a:r>
              <a:rPr lang="en-US"/>
              <a:t>Basic 1/3</a:t>
            </a:r>
            <a:br>
              <a:rPr lang="en-US"/>
            </a:br>
            <a:r>
              <a:rPr lang="en-US"/>
              <a:t>Gray Slide with Gray Background</a:t>
            </a:r>
            <a:endParaRPr/>
          </a:p>
        </p:txBody>
      </p:sp>
      <p:sp>
        <p:nvSpPr>
          <p:cNvPr id="484" name="Google Shape;484;p13"/>
          <p:cNvSpPr txBox="1"/>
          <p:nvPr>
            <p:ph idx="1" type="body"/>
          </p:nvPr>
        </p:nvSpPr>
        <p:spPr>
          <a:xfrm>
            <a:off x="4629286" y="777240"/>
            <a:ext cx="6991696" cy="5571828"/>
          </a:xfrm>
          <a:prstGeom prst="rect">
            <a:avLst/>
          </a:prstGeom>
          <a:noFill/>
          <a:ln>
            <a:noFill/>
          </a:ln>
        </p:spPr>
        <p:txBody>
          <a:bodyPr anchorCtr="0" anchor="t" bIns="45700" lIns="91425" spcFirstLastPara="1" rIns="91425" wrap="square" tIns="45700">
            <a:noAutofit/>
          </a:bodyPr>
          <a:lstStyle/>
          <a:p>
            <a:pPr indent="-182563" lvl="0" marL="274638" rtl="0" algn="l">
              <a:lnSpc>
                <a:spcPct val="90000"/>
              </a:lnSpc>
              <a:spcBef>
                <a:spcPts val="0"/>
              </a:spcBef>
              <a:spcAft>
                <a:spcPts val="0"/>
              </a:spcAft>
              <a:buClr>
                <a:schemeClr val="accent1"/>
              </a:buClr>
              <a:buSzPts val="1600"/>
              <a:buChar char="•"/>
            </a:pPr>
            <a:r>
              <a:rPr lang="en-US" sz="1600"/>
              <a:t>Lorem ipsum dolor sit amet, consectetur adipiscing elit. Curabitur purus dui, euismod quis placerat eget, venenatis nec nibh. Mauris sit </a:t>
            </a:r>
            <a:endParaRPr/>
          </a:p>
          <a:p>
            <a:pPr indent="-182563" lvl="0" marL="274638" rtl="0" algn="l">
              <a:lnSpc>
                <a:spcPct val="90000"/>
              </a:lnSpc>
              <a:spcBef>
                <a:spcPts val="1000"/>
              </a:spcBef>
              <a:spcAft>
                <a:spcPts val="0"/>
              </a:spcAft>
              <a:buClr>
                <a:schemeClr val="accent1"/>
              </a:buClr>
              <a:buSzPts val="1600"/>
              <a:buChar char="•"/>
            </a:pPr>
            <a:r>
              <a:rPr lang="en-US" sz="1600"/>
              <a:t>Aenean a elit justo. Vivamus laoreet, lorem id iaculis mattis, neque diam blandit nulla, et rhoncus diam augue placerat elit. Nullam vitae tincidunt libero. Sed id arcu metus.</a:t>
            </a:r>
            <a:endParaRPr/>
          </a:p>
          <a:p>
            <a:pPr indent="-182563" lvl="0" marL="274638" rtl="0" algn="l">
              <a:lnSpc>
                <a:spcPct val="90000"/>
              </a:lnSpc>
              <a:spcBef>
                <a:spcPts val="1000"/>
              </a:spcBef>
              <a:spcAft>
                <a:spcPts val="0"/>
              </a:spcAft>
              <a:buClr>
                <a:schemeClr val="accent1"/>
              </a:buClr>
              <a:buSzPts val="1600"/>
              <a:buChar char="•"/>
            </a:pPr>
            <a:r>
              <a:rPr lang="en-US" sz="1600"/>
              <a:t>Aenean a elit justo. Vivamus laoreet, lorem id iaculis mattis, neque diam blandit nulla, et rhoncus diam augue placerat elit. Nullam vitae tincidunt libero. Sed id arcu metus.</a:t>
            </a:r>
            <a:endParaRPr/>
          </a:p>
          <a:p>
            <a:pPr indent="-182563" lvl="0" marL="274638" rtl="0" algn="l">
              <a:lnSpc>
                <a:spcPct val="90000"/>
              </a:lnSpc>
              <a:spcBef>
                <a:spcPts val="1000"/>
              </a:spcBef>
              <a:spcAft>
                <a:spcPts val="0"/>
              </a:spcAft>
              <a:buClr>
                <a:schemeClr val="accent1"/>
              </a:buClr>
              <a:buSzPts val="1600"/>
              <a:buChar char="•"/>
            </a:pPr>
            <a:r>
              <a:rPr lang="en-US" sz="1600"/>
              <a:t>Lorem ipsum dolor sit amet, consectetur adipiscing elit. Curabitur purus dui, euismod quis placerat eget, venenatis nec nibh. Mauris sit </a:t>
            </a:r>
            <a:endParaRPr/>
          </a:p>
          <a:p>
            <a:pPr indent="-182563" lvl="0" marL="274638" rtl="0" algn="l">
              <a:lnSpc>
                <a:spcPct val="90000"/>
              </a:lnSpc>
              <a:spcBef>
                <a:spcPts val="1000"/>
              </a:spcBef>
              <a:spcAft>
                <a:spcPts val="0"/>
              </a:spcAft>
              <a:buClr>
                <a:schemeClr val="accent1"/>
              </a:buClr>
              <a:buSzPts val="1600"/>
              <a:buChar char="•"/>
            </a:pPr>
            <a:r>
              <a:rPr lang="en-US" sz="1600"/>
              <a:t>Aenean a elit justo. Vivamus laoreet, lorem id iaculis mattis, neque diam blandit nulla, et rhoncus diam augue placerat elit. Nullam vitae tincidunt libero. Sed id arcu metus.</a:t>
            </a:r>
            <a:endParaRPr/>
          </a:p>
          <a:p>
            <a:pPr indent="-182563" lvl="0" marL="274638" rtl="0" algn="l">
              <a:lnSpc>
                <a:spcPct val="90000"/>
              </a:lnSpc>
              <a:spcBef>
                <a:spcPts val="1000"/>
              </a:spcBef>
              <a:spcAft>
                <a:spcPts val="0"/>
              </a:spcAft>
              <a:buClr>
                <a:schemeClr val="accent1"/>
              </a:buClr>
              <a:buSzPts val="1600"/>
              <a:buChar char="•"/>
            </a:pPr>
            <a:r>
              <a:rPr lang="en-US" sz="1600"/>
              <a:t>Aenean a elit justo. Vivamus laoreet, lorem id iaculis mattis, neque diam blandit nulla, et rhoncus diam augue placerat elit. Nullam vitae tincidunt libero. Sed id arcu metus.</a:t>
            </a:r>
            <a:endParaRPr/>
          </a:p>
          <a:p>
            <a:pPr indent="-182563" lvl="0" marL="274638" rtl="0" algn="l">
              <a:lnSpc>
                <a:spcPct val="90000"/>
              </a:lnSpc>
              <a:spcBef>
                <a:spcPts val="1000"/>
              </a:spcBef>
              <a:spcAft>
                <a:spcPts val="0"/>
              </a:spcAft>
              <a:buClr>
                <a:schemeClr val="accent1"/>
              </a:buClr>
              <a:buSzPts val="1600"/>
              <a:buChar char="•"/>
            </a:pPr>
            <a:r>
              <a:rPr lang="en-US" sz="1600"/>
              <a:t>Lorem ipsum dolor sit amet, consectetur adipiscing elit. Curabitur purus dui, euismod quis placerat eget, venenatis nec nibh. Mauris sit </a:t>
            </a:r>
            <a:endParaRPr/>
          </a:p>
          <a:p>
            <a:pPr indent="-182563" lvl="0" marL="274638" rtl="0" algn="l">
              <a:lnSpc>
                <a:spcPct val="90000"/>
              </a:lnSpc>
              <a:spcBef>
                <a:spcPts val="1000"/>
              </a:spcBef>
              <a:spcAft>
                <a:spcPts val="0"/>
              </a:spcAft>
              <a:buClr>
                <a:schemeClr val="accent1"/>
              </a:buClr>
              <a:buSzPts val="1600"/>
              <a:buChar char="•"/>
            </a:pPr>
            <a:r>
              <a:rPr lang="en-US" sz="1600"/>
              <a:t>Aenean a elit justo. Vivamus laoreet, lorem id iaculis mattis, neque diam blandit nulla, et rhoncus diam augue placerat elit. Nullam vitae tincidunt libero. Sed id arcu metus.</a:t>
            </a:r>
            <a:endParaRPr/>
          </a:p>
        </p:txBody>
      </p:sp>
      <p:sp>
        <p:nvSpPr>
          <p:cNvPr id="485" name="Google Shape;485;p13"/>
          <p:cNvSpPr txBox="1"/>
          <p:nvPr>
            <p:ph idx="12" type="sldNum"/>
          </p:nvPr>
        </p:nvSpPr>
        <p:spPr>
          <a:xfrm>
            <a:off x="10690860" y="6349068"/>
            <a:ext cx="963882" cy="251764"/>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sp>
        <p:nvSpPr>
          <p:cNvPr id="486" name="Google Shape;486;p13"/>
          <p:cNvSpPr/>
          <p:nvPr/>
        </p:nvSpPr>
        <p:spPr>
          <a:xfrm rot="10800000">
            <a:off x="11277599" y="-3"/>
            <a:ext cx="900429" cy="943899"/>
          </a:xfrm>
          <a:prstGeom prst="rtTriangle">
            <a:avLst/>
          </a:prstGeom>
          <a:solidFill>
            <a:schemeClr val="accent1"/>
          </a:solidFill>
          <a:ln cap="flat" cmpd="sng" w="12700">
            <a:solidFill>
              <a:schemeClr val="accen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487" name="Google Shape;487;p13"/>
          <p:cNvSpPr txBox="1"/>
          <p:nvPr/>
        </p:nvSpPr>
        <p:spPr>
          <a:xfrm>
            <a:off x="9965646" y="164169"/>
            <a:ext cx="1450428" cy="307777"/>
          </a:xfrm>
          <a:prstGeom prst="rect">
            <a:avLst/>
          </a:prstGeom>
          <a:noFill/>
          <a:ln>
            <a:noFill/>
          </a:ln>
        </p:spPr>
        <p:txBody>
          <a:bodyPr anchorCtr="0" anchor="t" bIns="45700" lIns="91425" spcFirstLastPara="1" rIns="91425" wrap="square" tIns="45700">
            <a:normAutofit/>
          </a:bodyPr>
          <a:lstStyle/>
          <a:p>
            <a:pPr indent="0" lvl="0" marL="0" marR="0" rtl="0" algn="r">
              <a:spcBef>
                <a:spcPts val="0"/>
              </a:spcBef>
              <a:spcAft>
                <a:spcPts val="0"/>
              </a:spcAft>
              <a:buNone/>
            </a:pPr>
            <a:r>
              <a:rPr lang="en-US" sz="1100">
                <a:solidFill>
                  <a:schemeClr val="dk1"/>
                </a:solidFill>
                <a:latin typeface="Arial"/>
                <a:ea typeface="Arial"/>
                <a:cs typeface="Arial"/>
                <a:sym typeface="Arial"/>
              </a:rPr>
              <a:t>Tracker</a:t>
            </a:r>
            <a:endParaRPr/>
          </a:p>
        </p:txBody>
      </p:sp>
      <p:pic>
        <p:nvPicPr>
          <p:cNvPr descr="Single gear with solid fill" id="488" name="Google Shape;488;p13"/>
          <p:cNvPicPr preferRelativeResize="0"/>
          <p:nvPr/>
        </p:nvPicPr>
        <p:blipFill rotWithShape="1">
          <a:blip r:embed="rId3">
            <a:alphaModFix/>
          </a:blip>
          <a:srcRect b="0" l="0" r="0" t="0"/>
          <a:stretch/>
        </p:blipFill>
        <p:spPr>
          <a:xfrm>
            <a:off x="11677595" y="63270"/>
            <a:ext cx="443819" cy="443819"/>
          </a:xfrm>
          <a:prstGeom prst="rect">
            <a:avLst/>
          </a:prstGeom>
          <a:noFill/>
          <a:ln>
            <a:noFill/>
          </a:ln>
        </p:spPr>
      </p:pic>
    </p:spTree>
  </p:cSld>
  <p:clrMapOvr>
    <a:masterClrMapping/>
  </p:clrMapOvr>
</p:sld>
</file>

<file path=ppt/slides/slide13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210" name="Shape 4210"/>
        <p:cNvGrpSpPr/>
        <p:nvPr/>
      </p:nvGrpSpPr>
      <p:grpSpPr>
        <a:xfrm>
          <a:off x="0" y="0"/>
          <a:ext cx="0" cy="0"/>
          <a:chOff x="0" y="0"/>
          <a:chExt cx="0" cy="0"/>
        </a:xfrm>
      </p:grpSpPr>
      <p:sp>
        <p:nvSpPr>
          <p:cNvPr id="4211" name="Google Shape;4211;p130"/>
          <p:cNvSpPr txBox="1"/>
          <p:nvPr>
            <p:ph type="ctrTitle"/>
          </p:nvPr>
        </p:nvSpPr>
        <p:spPr>
          <a:xfrm>
            <a:off x="563563" y="2816990"/>
            <a:ext cx="11091180" cy="1235889"/>
          </a:xfrm>
          <a:prstGeom prst="rect">
            <a:avLst/>
          </a:prstGeom>
          <a:noFill/>
          <a:ln>
            <a:noFill/>
          </a:ln>
        </p:spPr>
        <p:txBody>
          <a:bodyPr anchorCtr="0" anchor="b" bIns="0" lIns="0" spcFirstLastPara="1" rIns="0" wrap="square" tIns="0">
            <a:normAutofit/>
          </a:bodyPr>
          <a:lstStyle/>
          <a:p>
            <a:pPr indent="0" lvl="0" marL="0" rtl="0" algn="l">
              <a:lnSpc>
                <a:spcPct val="90000"/>
              </a:lnSpc>
              <a:spcBef>
                <a:spcPts val="0"/>
              </a:spcBef>
              <a:spcAft>
                <a:spcPts val="0"/>
              </a:spcAft>
              <a:buClr>
                <a:schemeClr val="lt1"/>
              </a:buClr>
              <a:buSzPts val="6000"/>
              <a:buFont typeface="Arial"/>
              <a:buNone/>
            </a:pPr>
            <a:r>
              <a:rPr lang="en-US"/>
              <a:t>House Slides</a:t>
            </a:r>
            <a:endParaRPr/>
          </a:p>
        </p:txBody>
      </p:sp>
      <p:sp>
        <p:nvSpPr>
          <p:cNvPr id="4212" name="Google Shape;4212;p130"/>
          <p:cNvSpPr txBox="1"/>
          <p:nvPr>
            <p:ph idx="12" type="sldNum"/>
          </p:nvPr>
        </p:nvSpPr>
        <p:spPr>
          <a:xfrm>
            <a:off x="10690860" y="6349068"/>
            <a:ext cx="963882" cy="251764"/>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sp>
        <p:nvSpPr>
          <p:cNvPr id="4213" name="Google Shape;4213;p130"/>
          <p:cNvSpPr txBox="1"/>
          <p:nvPr>
            <p:ph idx="1" type="subTitle"/>
          </p:nvPr>
        </p:nvSpPr>
        <p:spPr>
          <a:xfrm>
            <a:off x="563563" y="4475785"/>
            <a:ext cx="11091179" cy="986806"/>
          </a:xfrm>
          <a:prstGeom prst="rect">
            <a:avLst/>
          </a:prstGeom>
          <a:noFill/>
          <a:ln>
            <a:noFill/>
          </a:ln>
        </p:spPr>
        <p:txBody>
          <a:bodyPr anchorCtr="0" anchor="t" bIns="0" lIns="0" spcFirstLastPara="1" rIns="0" wrap="square" tIns="0">
            <a:normAutofit/>
          </a:bodyPr>
          <a:lstStyle/>
          <a:p>
            <a:pPr indent="0" lvl="0" marL="0" rtl="0" algn="l">
              <a:lnSpc>
                <a:spcPct val="90000"/>
              </a:lnSpc>
              <a:spcBef>
                <a:spcPts val="0"/>
              </a:spcBef>
              <a:spcAft>
                <a:spcPts val="0"/>
              </a:spcAft>
              <a:buSzPts val="2400"/>
              <a:buNone/>
            </a:pPr>
            <a:r>
              <a:t/>
            </a:r>
            <a:endParaRPr/>
          </a:p>
        </p:txBody>
      </p:sp>
    </p:spTree>
  </p:cSld>
  <p:clrMapOvr>
    <a:masterClrMapping/>
  </p:clrMapOvr>
</p:sld>
</file>

<file path=ppt/slides/slide13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217" name="Shape 4217"/>
        <p:cNvGrpSpPr/>
        <p:nvPr/>
      </p:nvGrpSpPr>
      <p:grpSpPr>
        <a:xfrm>
          <a:off x="0" y="0"/>
          <a:ext cx="0" cy="0"/>
          <a:chOff x="0" y="0"/>
          <a:chExt cx="0" cy="0"/>
        </a:xfrm>
      </p:grpSpPr>
      <p:sp>
        <p:nvSpPr>
          <p:cNvPr id="4218" name="Google Shape;4218;p131"/>
          <p:cNvSpPr txBox="1"/>
          <p:nvPr>
            <p:ph type="title"/>
          </p:nvPr>
        </p:nvSpPr>
        <p:spPr>
          <a:xfrm>
            <a:off x="571018" y="365126"/>
            <a:ext cx="11049964" cy="578772"/>
          </a:xfrm>
          <a:prstGeom prst="rect">
            <a:avLst/>
          </a:prstGeom>
          <a:noFill/>
          <a:ln>
            <a:noFill/>
          </a:ln>
        </p:spPr>
        <p:txBody>
          <a:bodyPr anchorCtr="0" anchor="b" bIns="0" lIns="0" spcFirstLastPara="1" rIns="0" wrap="square" tIns="0">
            <a:normAutofit/>
          </a:bodyPr>
          <a:lstStyle/>
          <a:p>
            <a:pPr indent="0" lvl="0" marL="0" rtl="0" algn="l">
              <a:lnSpc>
                <a:spcPct val="90000"/>
              </a:lnSpc>
              <a:spcBef>
                <a:spcPts val="0"/>
              </a:spcBef>
              <a:spcAft>
                <a:spcPts val="0"/>
              </a:spcAft>
              <a:buClr>
                <a:schemeClr val="accent1"/>
              </a:buClr>
              <a:buSzPts val="2800"/>
              <a:buFont typeface="Arial"/>
              <a:buNone/>
            </a:pPr>
            <a:r>
              <a:rPr lang="en-US"/>
              <a:t>House Slide – Three Pillars</a:t>
            </a:r>
            <a:endParaRPr/>
          </a:p>
        </p:txBody>
      </p:sp>
      <p:sp>
        <p:nvSpPr>
          <p:cNvPr id="4219" name="Google Shape;4219;p131"/>
          <p:cNvSpPr txBox="1"/>
          <p:nvPr>
            <p:ph idx="12" type="sldNum"/>
          </p:nvPr>
        </p:nvSpPr>
        <p:spPr>
          <a:xfrm>
            <a:off x="10690860" y="6349068"/>
            <a:ext cx="963882" cy="251764"/>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sp>
        <p:nvSpPr>
          <p:cNvPr id="4220" name="Google Shape;4220;p131"/>
          <p:cNvSpPr/>
          <p:nvPr/>
        </p:nvSpPr>
        <p:spPr>
          <a:xfrm>
            <a:off x="1316585" y="3047122"/>
            <a:ext cx="3003382" cy="173705"/>
          </a:xfrm>
          <a:prstGeom prst="roundRect">
            <a:avLst>
              <a:gd fmla="val 16667" name="adj"/>
            </a:avLst>
          </a:prstGeom>
          <a:solidFill>
            <a:srgbClr val="D8D8D8"/>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4221" name="Google Shape;4221;p131"/>
          <p:cNvSpPr/>
          <p:nvPr/>
        </p:nvSpPr>
        <p:spPr>
          <a:xfrm>
            <a:off x="1577295" y="3279552"/>
            <a:ext cx="2481962" cy="1606776"/>
          </a:xfrm>
          <a:prstGeom prst="roundRect">
            <a:avLst>
              <a:gd fmla="val 7423" name="adj"/>
            </a:avLst>
          </a:prstGeom>
          <a:solidFill>
            <a:srgbClr val="BEF2D8"/>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b="1" lang="en-US" sz="1400">
                <a:solidFill>
                  <a:schemeClr val="accent1"/>
                </a:solidFill>
                <a:latin typeface="Arial"/>
                <a:ea typeface="Arial"/>
                <a:cs typeface="Arial"/>
                <a:sym typeface="Arial"/>
              </a:rPr>
              <a:t>Lorem ipsum dolor</a:t>
            </a:r>
            <a:br>
              <a:rPr lang="en-US" sz="1400">
                <a:solidFill>
                  <a:schemeClr val="dk1"/>
                </a:solidFill>
                <a:latin typeface="Arial"/>
                <a:ea typeface="Arial"/>
                <a:cs typeface="Arial"/>
                <a:sym typeface="Arial"/>
              </a:rPr>
            </a:br>
            <a:r>
              <a:rPr lang="en-US" sz="1400">
                <a:solidFill>
                  <a:schemeClr val="dk1"/>
                </a:solidFill>
                <a:latin typeface="Arial"/>
                <a:ea typeface="Arial"/>
                <a:cs typeface="Arial"/>
                <a:sym typeface="Arial"/>
              </a:rPr>
              <a:t>sit amet, consectetur adipiscing elit. Curabitur purus dui, euismod quis placerat eget, venenatis nec nibh. Mauris sit </a:t>
            </a:r>
            <a:endParaRPr/>
          </a:p>
        </p:txBody>
      </p:sp>
      <p:sp>
        <p:nvSpPr>
          <p:cNvPr id="4222" name="Google Shape;4222;p131"/>
          <p:cNvSpPr/>
          <p:nvPr/>
        </p:nvSpPr>
        <p:spPr>
          <a:xfrm>
            <a:off x="1316585" y="4945053"/>
            <a:ext cx="3003382" cy="173705"/>
          </a:xfrm>
          <a:prstGeom prst="roundRect">
            <a:avLst>
              <a:gd fmla="val 16667" name="adj"/>
            </a:avLst>
          </a:prstGeom>
          <a:solidFill>
            <a:srgbClr val="D8D8D8"/>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4223" name="Google Shape;4223;p131"/>
          <p:cNvSpPr/>
          <p:nvPr/>
        </p:nvSpPr>
        <p:spPr>
          <a:xfrm>
            <a:off x="4653676" y="3047122"/>
            <a:ext cx="3003382" cy="173705"/>
          </a:xfrm>
          <a:prstGeom prst="roundRect">
            <a:avLst>
              <a:gd fmla="val 16667" name="adj"/>
            </a:avLst>
          </a:prstGeom>
          <a:solidFill>
            <a:srgbClr val="D8D8D8"/>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4224" name="Google Shape;4224;p131"/>
          <p:cNvSpPr/>
          <p:nvPr/>
        </p:nvSpPr>
        <p:spPr>
          <a:xfrm>
            <a:off x="4914386" y="3279552"/>
            <a:ext cx="2481962" cy="1606776"/>
          </a:xfrm>
          <a:prstGeom prst="roundRect">
            <a:avLst>
              <a:gd fmla="val 7423" name="adj"/>
            </a:avLst>
          </a:prstGeom>
          <a:solidFill>
            <a:srgbClr val="BEF2D8"/>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b="1" lang="en-US" sz="1400">
                <a:solidFill>
                  <a:schemeClr val="accent1"/>
                </a:solidFill>
                <a:latin typeface="Arial"/>
                <a:ea typeface="Arial"/>
                <a:cs typeface="Arial"/>
                <a:sym typeface="Arial"/>
              </a:rPr>
              <a:t>Lorem ipsum dolor</a:t>
            </a:r>
            <a:br>
              <a:rPr lang="en-US" sz="1400">
                <a:solidFill>
                  <a:schemeClr val="dk1"/>
                </a:solidFill>
                <a:latin typeface="Arial"/>
                <a:ea typeface="Arial"/>
                <a:cs typeface="Arial"/>
                <a:sym typeface="Arial"/>
              </a:rPr>
            </a:br>
            <a:r>
              <a:rPr lang="en-US" sz="1400">
                <a:solidFill>
                  <a:schemeClr val="dk1"/>
                </a:solidFill>
                <a:latin typeface="Arial"/>
                <a:ea typeface="Arial"/>
                <a:cs typeface="Arial"/>
                <a:sym typeface="Arial"/>
              </a:rPr>
              <a:t>sit amet, consectetur adipiscing elit. Curabitur purus dui, euismod quis placerat eget, venenatis nec nibh. Mauris sit </a:t>
            </a:r>
            <a:endParaRPr/>
          </a:p>
        </p:txBody>
      </p:sp>
      <p:sp>
        <p:nvSpPr>
          <p:cNvPr id="4225" name="Google Shape;4225;p131"/>
          <p:cNvSpPr/>
          <p:nvPr/>
        </p:nvSpPr>
        <p:spPr>
          <a:xfrm>
            <a:off x="4653676" y="4945053"/>
            <a:ext cx="3003382" cy="173705"/>
          </a:xfrm>
          <a:prstGeom prst="roundRect">
            <a:avLst>
              <a:gd fmla="val 16667" name="adj"/>
            </a:avLst>
          </a:prstGeom>
          <a:solidFill>
            <a:srgbClr val="D8D8D8"/>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4226" name="Google Shape;4226;p131"/>
          <p:cNvSpPr/>
          <p:nvPr/>
        </p:nvSpPr>
        <p:spPr>
          <a:xfrm>
            <a:off x="7990767" y="3047122"/>
            <a:ext cx="3003382" cy="173705"/>
          </a:xfrm>
          <a:prstGeom prst="roundRect">
            <a:avLst>
              <a:gd fmla="val 16667" name="adj"/>
            </a:avLst>
          </a:prstGeom>
          <a:solidFill>
            <a:srgbClr val="D8D8D8"/>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4227" name="Google Shape;4227;p131"/>
          <p:cNvSpPr/>
          <p:nvPr/>
        </p:nvSpPr>
        <p:spPr>
          <a:xfrm>
            <a:off x="8251477" y="3279552"/>
            <a:ext cx="2481962" cy="1606776"/>
          </a:xfrm>
          <a:prstGeom prst="roundRect">
            <a:avLst>
              <a:gd fmla="val 7423" name="adj"/>
            </a:avLst>
          </a:prstGeom>
          <a:solidFill>
            <a:srgbClr val="BEF2D8"/>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b="1" lang="en-US" sz="1400">
                <a:solidFill>
                  <a:schemeClr val="accent1"/>
                </a:solidFill>
                <a:latin typeface="Arial"/>
                <a:ea typeface="Arial"/>
                <a:cs typeface="Arial"/>
                <a:sym typeface="Arial"/>
              </a:rPr>
              <a:t>Lorem ipsum dolor</a:t>
            </a:r>
            <a:br>
              <a:rPr lang="en-US" sz="1400">
                <a:solidFill>
                  <a:schemeClr val="dk1"/>
                </a:solidFill>
                <a:latin typeface="Arial"/>
                <a:ea typeface="Arial"/>
                <a:cs typeface="Arial"/>
                <a:sym typeface="Arial"/>
              </a:rPr>
            </a:br>
            <a:r>
              <a:rPr lang="en-US" sz="1400">
                <a:solidFill>
                  <a:schemeClr val="dk1"/>
                </a:solidFill>
                <a:latin typeface="Arial"/>
                <a:ea typeface="Arial"/>
                <a:cs typeface="Arial"/>
                <a:sym typeface="Arial"/>
              </a:rPr>
              <a:t>sit amet, consectetur adipiscing elit. Curabitur purus dui, euismod quis placerat eget, venenatis nec nibh. Mauris sit </a:t>
            </a:r>
            <a:endParaRPr/>
          </a:p>
        </p:txBody>
      </p:sp>
      <p:sp>
        <p:nvSpPr>
          <p:cNvPr id="4228" name="Google Shape;4228;p131"/>
          <p:cNvSpPr/>
          <p:nvPr/>
        </p:nvSpPr>
        <p:spPr>
          <a:xfrm>
            <a:off x="7990767" y="4945053"/>
            <a:ext cx="3003382" cy="173705"/>
          </a:xfrm>
          <a:prstGeom prst="roundRect">
            <a:avLst>
              <a:gd fmla="val 16667" name="adj"/>
            </a:avLst>
          </a:prstGeom>
          <a:solidFill>
            <a:srgbClr val="D8D8D8"/>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4229" name="Google Shape;4229;p131"/>
          <p:cNvSpPr/>
          <p:nvPr/>
        </p:nvSpPr>
        <p:spPr>
          <a:xfrm>
            <a:off x="859864" y="2791317"/>
            <a:ext cx="10591007" cy="121137"/>
          </a:xfrm>
          <a:prstGeom prst="roundRect">
            <a:avLst>
              <a:gd fmla="val 50000" name="adj"/>
            </a:avLst>
          </a:prstGeom>
          <a:solidFill>
            <a:srgbClr val="BFBFBF"/>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4230" name="Google Shape;4230;p131"/>
          <p:cNvSpPr/>
          <p:nvPr/>
        </p:nvSpPr>
        <p:spPr>
          <a:xfrm>
            <a:off x="859864" y="1710930"/>
            <a:ext cx="10504600" cy="1021663"/>
          </a:xfrm>
          <a:prstGeom prst="triangle">
            <a:avLst>
              <a:gd fmla="val 50000" name="adj"/>
            </a:avLst>
          </a:prstGeom>
          <a:solidFill>
            <a:srgbClr val="48DE93"/>
          </a:solidFill>
          <a:ln>
            <a:noFill/>
          </a:ln>
        </p:spPr>
        <p:txBody>
          <a:bodyPr anchorCtr="0" anchor="ctr" bIns="216000" lIns="91425" spcFirstLastPara="1" rIns="91425" wrap="square" tIns="45700">
            <a:noAutofit/>
          </a:bodyPr>
          <a:lstStyle/>
          <a:p>
            <a:pPr indent="0" lvl="0" marL="0" marR="0" rtl="0" algn="ctr">
              <a:spcBef>
                <a:spcPts val="0"/>
              </a:spcBef>
              <a:spcAft>
                <a:spcPts val="0"/>
              </a:spcAft>
              <a:buClr>
                <a:schemeClr val="accent1"/>
              </a:buClr>
              <a:buSzPts val="1600"/>
              <a:buFont typeface="Arial"/>
              <a:buNone/>
            </a:pPr>
            <a:r>
              <a:rPr b="1" lang="en-US" sz="1600">
                <a:solidFill>
                  <a:schemeClr val="accent1"/>
                </a:solidFill>
                <a:latin typeface="Arial"/>
                <a:ea typeface="Arial"/>
                <a:cs typeface="Arial"/>
                <a:sym typeface="Arial"/>
              </a:rPr>
              <a:t>Lorem ipsum dolor sit amet, consectetur adipiscing</a:t>
            </a:r>
            <a:endParaRPr/>
          </a:p>
        </p:txBody>
      </p:sp>
      <p:sp>
        <p:nvSpPr>
          <p:cNvPr id="4231" name="Google Shape;4231;p131"/>
          <p:cNvSpPr/>
          <p:nvPr/>
        </p:nvSpPr>
        <p:spPr>
          <a:xfrm>
            <a:off x="571018" y="5298619"/>
            <a:ext cx="11168698" cy="472418"/>
          </a:xfrm>
          <a:custGeom>
            <a:rect b="b" l="l" r="r" t="t"/>
            <a:pathLst>
              <a:path extrusionOk="0" h="525001" w="9192768">
                <a:moveTo>
                  <a:pt x="291932" y="0"/>
                </a:moveTo>
                <a:lnTo>
                  <a:pt x="8900836" y="0"/>
                </a:lnTo>
                <a:cubicBezTo>
                  <a:pt x="8930763" y="0"/>
                  <a:pt x="8955024" y="24261"/>
                  <a:pt x="8955024" y="54188"/>
                </a:cubicBezTo>
                <a:lnTo>
                  <a:pt x="8955024" y="199881"/>
                </a:lnTo>
                <a:lnTo>
                  <a:pt x="9138580" y="199881"/>
                </a:lnTo>
                <a:cubicBezTo>
                  <a:pt x="9168507" y="199881"/>
                  <a:pt x="9192768" y="224142"/>
                  <a:pt x="9192768" y="254069"/>
                </a:cubicBezTo>
                <a:lnTo>
                  <a:pt x="9192768" y="470813"/>
                </a:lnTo>
                <a:cubicBezTo>
                  <a:pt x="9192768" y="500740"/>
                  <a:pt x="9168507" y="525001"/>
                  <a:pt x="9138580" y="525001"/>
                </a:cubicBezTo>
                <a:lnTo>
                  <a:pt x="54188" y="525001"/>
                </a:lnTo>
                <a:cubicBezTo>
                  <a:pt x="24261" y="525001"/>
                  <a:pt x="0" y="500740"/>
                  <a:pt x="0" y="470813"/>
                </a:cubicBezTo>
                <a:lnTo>
                  <a:pt x="0" y="254069"/>
                </a:lnTo>
                <a:cubicBezTo>
                  <a:pt x="0" y="224142"/>
                  <a:pt x="24261" y="199881"/>
                  <a:pt x="54188" y="199881"/>
                </a:cubicBezTo>
                <a:lnTo>
                  <a:pt x="237744" y="199881"/>
                </a:lnTo>
                <a:lnTo>
                  <a:pt x="237744" y="54188"/>
                </a:lnTo>
                <a:cubicBezTo>
                  <a:pt x="237744" y="24261"/>
                  <a:pt x="262005" y="0"/>
                  <a:pt x="291932" y="0"/>
                </a:cubicBezTo>
                <a:close/>
              </a:path>
            </a:pathLst>
          </a:custGeom>
          <a:solidFill>
            <a:srgbClr val="D6F0E9"/>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b="1" lang="en-US" sz="1400">
                <a:solidFill>
                  <a:schemeClr val="accent1"/>
                </a:solidFill>
                <a:latin typeface="Arial"/>
                <a:ea typeface="Arial"/>
                <a:cs typeface="Arial"/>
                <a:sym typeface="Arial"/>
              </a:rPr>
              <a:t>Lorem ipsum dolor</a:t>
            </a:r>
            <a:br>
              <a:rPr lang="en-US" sz="1400">
                <a:solidFill>
                  <a:schemeClr val="dk1"/>
                </a:solidFill>
                <a:latin typeface="Arial"/>
                <a:ea typeface="Arial"/>
                <a:cs typeface="Arial"/>
                <a:sym typeface="Arial"/>
              </a:rPr>
            </a:br>
            <a:r>
              <a:rPr lang="en-US" sz="1400">
                <a:solidFill>
                  <a:schemeClr val="dk1"/>
                </a:solidFill>
                <a:latin typeface="Arial"/>
                <a:ea typeface="Arial"/>
                <a:cs typeface="Arial"/>
                <a:sym typeface="Arial"/>
              </a:rPr>
              <a:t>sit amet, consectetur adipiscing elit. Curabitur purus dui, euismod quis placerat eget, venenatis nec nibh. Mauris sit </a:t>
            </a:r>
            <a:endParaRPr/>
          </a:p>
        </p:txBody>
      </p:sp>
      <p:grpSp>
        <p:nvGrpSpPr>
          <p:cNvPr id="4232" name="Google Shape;4232;p131"/>
          <p:cNvGrpSpPr/>
          <p:nvPr/>
        </p:nvGrpSpPr>
        <p:grpSpPr>
          <a:xfrm>
            <a:off x="2534537" y="2863396"/>
            <a:ext cx="567478" cy="567478"/>
            <a:chOff x="6484311" y="3194793"/>
            <a:chExt cx="674902" cy="674902"/>
          </a:xfrm>
        </p:grpSpPr>
        <p:sp>
          <p:nvSpPr>
            <p:cNvPr id="4233" name="Google Shape;4233;p131"/>
            <p:cNvSpPr/>
            <p:nvPr/>
          </p:nvSpPr>
          <p:spPr>
            <a:xfrm>
              <a:off x="6484311" y="3194793"/>
              <a:ext cx="674902" cy="674902"/>
            </a:xfrm>
            <a:prstGeom prst="ellipse">
              <a:avLst/>
            </a:prstGeom>
            <a:solidFill>
              <a:schemeClr val="lt1"/>
            </a:solidFill>
            <a:ln cap="flat" cmpd="sng" w="28575">
              <a:solidFill>
                <a:schemeClr val="accen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grpSp>
          <p:nvGrpSpPr>
            <p:cNvPr id="4234" name="Google Shape;4234;p131"/>
            <p:cNvGrpSpPr/>
            <p:nvPr/>
          </p:nvGrpSpPr>
          <p:grpSpPr>
            <a:xfrm>
              <a:off x="6534329" y="3244811"/>
              <a:ext cx="574866" cy="574866"/>
              <a:chOff x="1649691" y="3230880"/>
              <a:chExt cx="914400" cy="914400"/>
            </a:xfrm>
          </p:grpSpPr>
          <p:sp>
            <p:nvSpPr>
              <p:cNvPr id="4235" name="Google Shape;4235;p131"/>
              <p:cNvSpPr/>
              <p:nvPr/>
            </p:nvSpPr>
            <p:spPr>
              <a:xfrm>
                <a:off x="1649691" y="3230880"/>
                <a:ext cx="914400" cy="9144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2000">
                  <a:solidFill>
                    <a:schemeClr val="lt1"/>
                  </a:solidFill>
                  <a:latin typeface="Arial"/>
                  <a:ea typeface="Arial"/>
                  <a:cs typeface="Arial"/>
                  <a:sym typeface="Arial"/>
                </a:endParaRPr>
              </a:p>
            </p:txBody>
          </p:sp>
          <p:sp>
            <p:nvSpPr>
              <p:cNvPr id="4236" name="Google Shape;4236;p131"/>
              <p:cNvSpPr/>
              <p:nvPr/>
            </p:nvSpPr>
            <p:spPr>
              <a:xfrm>
                <a:off x="1649691" y="3230880"/>
                <a:ext cx="914400" cy="9144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2000">
                  <a:solidFill>
                    <a:schemeClr val="lt1"/>
                  </a:solidFill>
                  <a:latin typeface="Arial"/>
                  <a:ea typeface="Arial"/>
                  <a:cs typeface="Arial"/>
                  <a:sym typeface="Arial"/>
                </a:endParaRPr>
              </a:p>
            </p:txBody>
          </p:sp>
        </p:grpSp>
      </p:grpSp>
      <p:grpSp>
        <p:nvGrpSpPr>
          <p:cNvPr id="4237" name="Google Shape;4237;p131"/>
          <p:cNvGrpSpPr/>
          <p:nvPr/>
        </p:nvGrpSpPr>
        <p:grpSpPr>
          <a:xfrm>
            <a:off x="5871628" y="2863396"/>
            <a:ext cx="567478" cy="567478"/>
            <a:chOff x="6484311" y="3194793"/>
            <a:chExt cx="674902" cy="674902"/>
          </a:xfrm>
        </p:grpSpPr>
        <p:sp>
          <p:nvSpPr>
            <p:cNvPr id="4238" name="Google Shape;4238;p131"/>
            <p:cNvSpPr/>
            <p:nvPr/>
          </p:nvSpPr>
          <p:spPr>
            <a:xfrm>
              <a:off x="6484311" y="3194793"/>
              <a:ext cx="674902" cy="674902"/>
            </a:xfrm>
            <a:prstGeom prst="ellipse">
              <a:avLst/>
            </a:prstGeom>
            <a:solidFill>
              <a:schemeClr val="lt1"/>
            </a:solidFill>
            <a:ln cap="flat" cmpd="sng" w="28575">
              <a:solidFill>
                <a:schemeClr val="accen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grpSp>
          <p:nvGrpSpPr>
            <p:cNvPr id="4239" name="Google Shape;4239;p131"/>
            <p:cNvGrpSpPr/>
            <p:nvPr/>
          </p:nvGrpSpPr>
          <p:grpSpPr>
            <a:xfrm>
              <a:off x="6534329" y="3244811"/>
              <a:ext cx="574866" cy="574866"/>
              <a:chOff x="1649691" y="3230880"/>
              <a:chExt cx="914400" cy="914400"/>
            </a:xfrm>
          </p:grpSpPr>
          <p:sp>
            <p:nvSpPr>
              <p:cNvPr id="4240" name="Google Shape;4240;p131"/>
              <p:cNvSpPr/>
              <p:nvPr/>
            </p:nvSpPr>
            <p:spPr>
              <a:xfrm>
                <a:off x="1649691" y="3230880"/>
                <a:ext cx="914400" cy="9144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2000">
                  <a:solidFill>
                    <a:schemeClr val="lt1"/>
                  </a:solidFill>
                  <a:latin typeface="Arial"/>
                  <a:ea typeface="Arial"/>
                  <a:cs typeface="Arial"/>
                  <a:sym typeface="Arial"/>
                </a:endParaRPr>
              </a:p>
            </p:txBody>
          </p:sp>
          <p:sp>
            <p:nvSpPr>
              <p:cNvPr id="4241" name="Google Shape;4241;p131"/>
              <p:cNvSpPr/>
              <p:nvPr/>
            </p:nvSpPr>
            <p:spPr>
              <a:xfrm>
                <a:off x="1649691" y="3230880"/>
                <a:ext cx="914400" cy="9144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2000">
                  <a:solidFill>
                    <a:schemeClr val="lt1"/>
                  </a:solidFill>
                  <a:latin typeface="Arial"/>
                  <a:ea typeface="Arial"/>
                  <a:cs typeface="Arial"/>
                  <a:sym typeface="Arial"/>
                </a:endParaRPr>
              </a:p>
            </p:txBody>
          </p:sp>
        </p:grpSp>
      </p:grpSp>
      <p:grpSp>
        <p:nvGrpSpPr>
          <p:cNvPr id="4242" name="Google Shape;4242;p131"/>
          <p:cNvGrpSpPr/>
          <p:nvPr/>
        </p:nvGrpSpPr>
        <p:grpSpPr>
          <a:xfrm>
            <a:off x="9208719" y="2863396"/>
            <a:ext cx="567478" cy="567478"/>
            <a:chOff x="6484311" y="3194793"/>
            <a:chExt cx="674902" cy="674902"/>
          </a:xfrm>
        </p:grpSpPr>
        <p:sp>
          <p:nvSpPr>
            <p:cNvPr id="4243" name="Google Shape;4243;p131"/>
            <p:cNvSpPr/>
            <p:nvPr/>
          </p:nvSpPr>
          <p:spPr>
            <a:xfrm>
              <a:off x="6484311" y="3194793"/>
              <a:ext cx="674902" cy="674902"/>
            </a:xfrm>
            <a:prstGeom prst="ellipse">
              <a:avLst/>
            </a:prstGeom>
            <a:solidFill>
              <a:schemeClr val="lt1"/>
            </a:solidFill>
            <a:ln cap="flat" cmpd="sng" w="28575">
              <a:solidFill>
                <a:schemeClr val="accen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grpSp>
          <p:nvGrpSpPr>
            <p:cNvPr id="4244" name="Google Shape;4244;p131"/>
            <p:cNvGrpSpPr/>
            <p:nvPr/>
          </p:nvGrpSpPr>
          <p:grpSpPr>
            <a:xfrm>
              <a:off x="6534329" y="3244811"/>
              <a:ext cx="574866" cy="574866"/>
              <a:chOff x="1649691" y="3230880"/>
              <a:chExt cx="914400" cy="914400"/>
            </a:xfrm>
          </p:grpSpPr>
          <p:sp>
            <p:nvSpPr>
              <p:cNvPr id="4245" name="Google Shape;4245;p131"/>
              <p:cNvSpPr/>
              <p:nvPr/>
            </p:nvSpPr>
            <p:spPr>
              <a:xfrm>
                <a:off x="1649691" y="3230880"/>
                <a:ext cx="914400" cy="9144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2000">
                  <a:solidFill>
                    <a:schemeClr val="lt1"/>
                  </a:solidFill>
                  <a:latin typeface="Arial"/>
                  <a:ea typeface="Arial"/>
                  <a:cs typeface="Arial"/>
                  <a:sym typeface="Arial"/>
                </a:endParaRPr>
              </a:p>
            </p:txBody>
          </p:sp>
          <p:sp>
            <p:nvSpPr>
              <p:cNvPr id="4246" name="Google Shape;4246;p131"/>
              <p:cNvSpPr/>
              <p:nvPr/>
            </p:nvSpPr>
            <p:spPr>
              <a:xfrm>
                <a:off x="1649691" y="3230880"/>
                <a:ext cx="914400" cy="9144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2000">
                  <a:solidFill>
                    <a:schemeClr val="lt1"/>
                  </a:solidFill>
                  <a:latin typeface="Arial"/>
                  <a:ea typeface="Arial"/>
                  <a:cs typeface="Arial"/>
                  <a:sym typeface="Arial"/>
                </a:endParaRPr>
              </a:p>
            </p:txBody>
          </p:sp>
        </p:grpSp>
      </p:grpSp>
    </p:spTree>
  </p:cSld>
  <p:clrMapOvr>
    <a:masterClrMapping/>
  </p:clrMapOvr>
</p:sld>
</file>

<file path=ppt/slides/slide13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250" name="Shape 4250"/>
        <p:cNvGrpSpPr/>
        <p:nvPr/>
      </p:nvGrpSpPr>
      <p:grpSpPr>
        <a:xfrm>
          <a:off x="0" y="0"/>
          <a:ext cx="0" cy="0"/>
          <a:chOff x="0" y="0"/>
          <a:chExt cx="0" cy="0"/>
        </a:xfrm>
      </p:grpSpPr>
      <p:sp>
        <p:nvSpPr>
          <p:cNvPr id="4251" name="Google Shape;4251;p132"/>
          <p:cNvSpPr txBox="1"/>
          <p:nvPr>
            <p:ph type="title"/>
          </p:nvPr>
        </p:nvSpPr>
        <p:spPr>
          <a:xfrm>
            <a:off x="571018" y="365126"/>
            <a:ext cx="11049964" cy="578772"/>
          </a:xfrm>
          <a:prstGeom prst="rect">
            <a:avLst/>
          </a:prstGeom>
          <a:noFill/>
          <a:ln>
            <a:noFill/>
          </a:ln>
        </p:spPr>
        <p:txBody>
          <a:bodyPr anchorCtr="0" anchor="b" bIns="0" lIns="0" spcFirstLastPara="1" rIns="0" wrap="square" tIns="0">
            <a:normAutofit/>
          </a:bodyPr>
          <a:lstStyle/>
          <a:p>
            <a:pPr indent="0" lvl="0" marL="0" rtl="0" algn="l">
              <a:lnSpc>
                <a:spcPct val="90000"/>
              </a:lnSpc>
              <a:spcBef>
                <a:spcPts val="0"/>
              </a:spcBef>
              <a:spcAft>
                <a:spcPts val="0"/>
              </a:spcAft>
              <a:buClr>
                <a:schemeClr val="accent1"/>
              </a:buClr>
              <a:buSzPts val="2800"/>
              <a:buFont typeface="Arial"/>
              <a:buNone/>
            </a:pPr>
            <a:r>
              <a:rPr lang="en-US"/>
              <a:t>House Slide – Six Pillars</a:t>
            </a:r>
            <a:endParaRPr/>
          </a:p>
        </p:txBody>
      </p:sp>
      <p:sp>
        <p:nvSpPr>
          <p:cNvPr id="4252" name="Google Shape;4252;p132"/>
          <p:cNvSpPr txBox="1"/>
          <p:nvPr>
            <p:ph idx="12" type="sldNum"/>
          </p:nvPr>
        </p:nvSpPr>
        <p:spPr>
          <a:xfrm>
            <a:off x="10690860" y="6349068"/>
            <a:ext cx="963882" cy="251764"/>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grpSp>
        <p:nvGrpSpPr>
          <p:cNvPr id="4253" name="Google Shape;4253;p132"/>
          <p:cNvGrpSpPr/>
          <p:nvPr/>
        </p:nvGrpSpPr>
        <p:grpSpPr>
          <a:xfrm>
            <a:off x="571018" y="1710930"/>
            <a:ext cx="11168698" cy="4060107"/>
            <a:chOff x="571018" y="1583609"/>
            <a:chExt cx="11168698" cy="4060107"/>
          </a:xfrm>
        </p:grpSpPr>
        <p:sp>
          <p:nvSpPr>
            <p:cNvPr id="4254" name="Google Shape;4254;p132"/>
            <p:cNvSpPr/>
            <p:nvPr/>
          </p:nvSpPr>
          <p:spPr>
            <a:xfrm>
              <a:off x="859864" y="2663996"/>
              <a:ext cx="10591007" cy="121137"/>
            </a:xfrm>
            <a:prstGeom prst="roundRect">
              <a:avLst>
                <a:gd fmla="val 50000" name="adj"/>
              </a:avLst>
            </a:prstGeom>
            <a:solidFill>
              <a:srgbClr val="BFBFBF"/>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4255" name="Google Shape;4255;p132"/>
            <p:cNvSpPr/>
            <p:nvPr/>
          </p:nvSpPr>
          <p:spPr>
            <a:xfrm>
              <a:off x="859864" y="1583609"/>
              <a:ext cx="10504600" cy="1021663"/>
            </a:xfrm>
            <a:prstGeom prst="triangle">
              <a:avLst>
                <a:gd fmla="val 50000" name="adj"/>
              </a:avLst>
            </a:prstGeom>
            <a:solidFill>
              <a:srgbClr val="48DE93"/>
            </a:solidFill>
            <a:ln>
              <a:noFill/>
            </a:ln>
          </p:spPr>
          <p:txBody>
            <a:bodyPr anchorCtr="0" anchor="ctr" bIns="216000" lIns="91425" spcFirstLastPara="1" rIns="91425" wrap="square" tIns="45700">
              <a:noAutofit/>
            </a:bodyPr>
            <a:lstStyle/>
            <a:p>
              <a:pPr indent="0" lvl="0" marL="0" marR="0" rtl="0" algn="ctr">
                <a:spcBef>
                  <a:spcPts val="0"/>
                </a:spcBef>
                <a:spcAft>
                  <a:spcPts val="0"/>
                </a:spcAft>
                <a:buNone/>
              </a:pPr>
              <a:r>
                <a:rPr b="1" lang="en-US" sz="1600">
                  <a:solidFill>
                    <a:schemeClr val="accent1"/>
                  </a:solidFill>
                  <a:latin typeface="Arial"/>
                  <a:ea typeface="Arial"/>
                  <a:cs typeface="Arial"/>
                  <a:sym typeface="Arial"/>
                </a:rPr>
                <a:t>Lorem ipsum dolor sit amet, consectetur adipiscing</a:t>
              </a:r>
              <a:endParaRPr/>
            </a:p>
          </p:txBody>
        </p:sp>
        <p:sp>
          <p:nvSpPr>
            <p:cNvPr id="4256" name="Google Shape;4256;p132"/>
            <p:cNvSpPr/>
            <p:nvPr/>
          </p:nvSpPr>
          <p:spPr>
            <a:xfrm>
              <a:off x="571018" y="5171298"/>
              <a:ext cx="11168698" cy="472418"/>
            </a:xfrm>
            <a:custGeom>
              <a:rect b="b" l="l" r="r" t="t"/>
              <a:pathLst>
                <a:path extrusionOk="0" h="525001" w="9192768">
                  <a:moveTo>
                    <a:pt x="291932" y="0"/>
                  </a:moveTo>
                  <a:lnTo>
                    <a:pt x="8900836" y="0"/>
                  </a:lnTo>
                  <a:cubicBezTo>
                    <a:pt x="8930763" y="0"/>
                    <a:pt x="8955024" y="24261"/>
                    <a:pt x="8955024" y="54188"/>
                  </a:cubicBezTo>
                  <a:lnTo>
                    <a:pt x="8955024" y="199881"/>
                  </a:lnTo>
                  <a:lnTo>
                    <a:pt x="9138580" y="199881"/>
                  </a:lnTo>
                  <a:cubicBezTo>
                    <a:pt x="9168507" y="199881"/>
                    <a:pt x="9192768" y="224142"/>
                    <a:pt x="9192768" y="254069"/>
                  </a:cubicBezTo>
                  <a:lnTo>
                    <a:pt x="9192768" y="470813"/>
                  </a:lnTo>
                  <a:cubicBezTo>
                    <a:pt x="9192768" y="500740"/>
                    <a:pt x="9168507" y="525001"/>
                    <a:pt x="9138580" y="525001"/>
                  </a:cubicBezTo>
                  <a:lnTo>
                    <a:pt x="54188" y="525001"/>
                  </a:lnTo>
                  <a:cubicBezTo>
                    <a:pt x="24261" y="525001"/>
                    <a:pt x="0" y="500740"/>
                    <a:pt x="0" y="470813"/>
                  </a:cubicBezTo>
                  <a:lnTo>
                    <a:pt x="0" y="254069"/>
                  </a:lnTo>
                  <a:cubicBezTo>
                    <a:pt x="0" y="224142"/>
                    <a:pt x="24261" y="199881"/>
                    <a:pt x="54188" y="199881"/>
                  </a:cubicBezTo>
                  <a:lnTo>
                    <a:pt x="237744" y="199881"/>
                  </a:lnTo>
                  <a:lnTo>
                    <a:pt x="237744" y="54188"/>
                  </a:lnTo>
                  <a:cubicBezTo>
                    <a:pt x="237744" y="24261"/>
                    <a:pt x="262005" y="0"/>
                    <a:pt x="291932" y="0"/>
                  </a:cubicBezTo>
                  <a:close/>
                </a:path>
              </a:pathLst>
            </a:custGeom>
            <a:solidFill>
              <a:srgbClr val="D6F0E9"/>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b="1" lang="en-US" sz="1400">
                  <a:solidFill>
                    <a:schemeClr val="accent1"/>
                  </a:solidFill>
                  <a:latin typeface="Arial"/>
                  <a:ea typeface="Arial"/>
                  <a:cs typeface="Arial"/>
                  <a:sym typeface="Arial"/>
                </a:rPr>
                <a:t>Lorem ipsum dolor</a:t>
              </a:r>
              <a:br>
                <a:rPr lang="en-US" sz="1400">
                  <a:solidFill>
                    <a:schemeClr val="dk1"/>
                  </a:solidFill>
                  <a:latin typeface="Arial"/>
                  <a:ea typeface="Arial"/>
                  <a:cs typeface="Arial"/>
                  <a:sym typeface="Arial"/>
                </a:rPr>
              </a:br>
              <a:r>
                <a:rPr lang="en-US" sz="1400">
                  <a:solidFill>
                    <a:schemeClr val="dk1"/>
                  </a:solidFill>
                  <a:latin typeface="Arial"/>
                  <a:ea typeface="Arial"/>
                  <a:cs typeface="Arial"/>
                  <a:sym typeface="Arial"/>
                </a:rPr>
                <a:t>sit amet, consectetur adipiscing elit. Curabitur purus dui, euismod quis placerat eget, venenatis nec nibh. Mauris sit </a:t>
              </a:r>
              <a:endParaRPr/>
            </a:p>
          </p:txBody>
        </p:sp>
        <p:sp>
          <p:nvSpPr>
            <p:cNvPr id="4257" name="Google Shape;4257;p132"/>
            <p:cNvSpPr/>
            <p:nvPr/>
          </p:nvSpPr>
          <p:spPr>
            <a:xfrm>
              <a:off x="1316586" y="2919801"/>
              <a:ext cx="1806891" cy="173705"/>
            </a:xfrm>
            <a:prstGeom prst="roundRect">
              <a:avLst>
                <a:gd fmla="val 16667" name="adj"/>
              </a:avLst>
            </a:prstGeom>
            <a:solidFill>
              <a:srgbClr val="D8D8D8"/>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4258" name="Google Shape;4258;p132"/>
            <p:cNvSpPr/>
            <p:nvPr/>
          </p:nvSpPr>
          <p:spPr>
            <a:xfrm>
              <a:off x="1473434" y="3152231"/>
              <a:ext cx="1493195" cy="1606776"/>
            </a:xfrm>
            <a:prstGeom prst="roundRect">
              <a:avLst>
                <a:gd fmla="val 7423" name="adj"/>
              </a:avLst>
            </a:prstGeom>
            <a:solidFill>
              <a:srgbClr val="BEF2D8"/>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b="1" lang="en-US" sz="1050">
                  <a:solidFill>
                    <a:schemeClr val="accent1"/>
                  </a:solidFill>
                  <a:latin typeface="Arial"/>
                  <a:ea typeface="Arial"/>
                  <a:cs typeface="Arial"/>
                  <a:sym typeface="Arial"/>
                </a:rPr>
                <a:t>Lorem ipsum dolor</a:t>
              </a:r>
              <a:br>
                <a:rPr lang="en-US" sz="1050">
                  <a:solidFill>
                    <a:schemeClr val="dk1"/>
                  </a:solidFill>
                  <a:latin typeface="Arial"/>
                  <a:ea typeface="Arial"/>
                  <a:cs typeface="Arial"/>
                  <a:sym typeface="Arial"/>
                </a:rPr>
              </a:br>
              <a:r>
                <a:rPr lang="en-US" sz="1050">
                  <a:solidFill>
                    <a:schemeClr val="dk1"/>
                  </a:solidFill>
                  <a:latin typeface="Arial"/>
                  <a:ea typeface="Arial"/>
                  <a:cs typeface="Arial"/>
                  <a:sym typeface="Arial"/>
                </a:rPr>
                <a:t>sit amet, consectetur adipiscing elit. Curabitur purus dui, euismod quis placerat eget, venenatis nec nibh. Mauris sit </a:t>
              </a:r>
              <a:endParaRPr/>
            </a:p>
          </p:txBody>
        </p:sp>
        <p:sp>
          <p:nvSpPr>
            <p:cNvPr id="4259" name="Google Shape;4259;p132"/>
            <p:cNvSpPr/>
            <p:nvPr/>
          </p:nvSpPr>
          <p:spPr>
            <a:xfrm>
              <a:off x="1316586" y="4817732"/>
              <a:ext cx="1806891" cy="173705"/>
            </a:xfrm>
            <a:prstGeom prst="roundRect">
              <a:avLst>
                <a:gd fmla="val 16667" name="adj"/>
              </a:avLst>
            </a:prstGeom>
            <a:solidFill>
              <a:srgbClr val="D8D8D8"/>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4260" name="Google Shape;4260;p132"/>
            <p:cNvSpPr/>
            <p:nvPr/>
          </p:nvSpPr>
          <p:spPr>
            <a:xfrm>
              <a:off x="3284254" y="2919801"/>
              <a:ext cx="1806891" cy="173705"/>
            </a:xfrm>
            <a:prstGeom prst="roundRect">
              <a:avLst>
                <a:gd fmla="val 16667" name="adj"/>
              </a:avLst>
            </a:prstGeom>
            <a:solidFill>
              <a:srgbClr val="D8D8D8"/>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4261" name="Google Shape;4261;p132"/>
            <p:cNvSpPr/>
            <p:nvPr/>
          </p:nvSpPr>
          <p:spPr>
            <a:xfrm>
              <a:off x="3441102" y="3152231"/>
              <a:ext cx="1493195" cy="1606776"/>
            </a:xfrm>
            <a:prstGeom prst="roundRect">
              <a:avLst>
                <a:gd fmla="val 7423" name="adj"/>
              </a:avLst>
            </a:prstGeom>
            <a:solidFill>
              <a:srgbClr val="BEF2D8"/>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b="1" lang="en-US" sz="1050">
                  <a:solidFill>
                    <a:schemeClr val="accent1"/>
                  </a:solidFill>
                  <a:latin typeface="Arial"/>
                  <a:ea typeface="Arial"/>
                  <a:cs typeface="Arial"/>
                  <a:sym typeface="Arial"/>
                </a:rPr>
                <a:t>Lorem ipsum dolor</a:t>
              </a:r>
              <a:br>
                <a:rPr lang="en-US" sz="1050">
                  <a:solidFill>
                    <a:schemeClr val="dk1"/>
                  </a:solidFill>
                  <a:latin typeface="Arial"/>
                  <a:ea typeface="Arial"/>
                  <a:cs typeface="Arial"/>
                  <a:sym typeface="Arial"/>
                </a:rPr>
              </a:br>
              <a:r>
                <a:rPr lang="en-US" sz="1050">
                  <a:solidFill>
                    <a:schemeClr val="dk1"/>
                  </a:solidFill>
                  <a:latin typeface="Arial"/>
                  <a:ea typeface="Arial"/>
                  <a:cs typeface="Arial"/>
                  <a:sym typeface="Arial"/>
                </a:rPr>
                <a:t>sit amet, consectetur adipiscing elit. Curabitur purus dui, euismod quis placerat eget, venenatis nec nibh. Mauris sit </a:t>
              </a:r>
              <a:endParaRPr/>
            </a:p>
          </p:txBody>
        </p:sp>
        <p:sp>
          <p:nvSpPr>
            <p:cNvPr id="4262" name="Google Shape;4262;p132"/>
            <p:cNvSpPr/>
            <p:nvPr/>
          </p:nvSpPr>
          <p:spPr>
            <a:xfrm>
              <a:off x="3284254" y="4817732"/>
              <a:ext cx="1806891" cy="173705"/>
            </a:xfrm>
            <a:prstGeom prst="roundRect">
              <a:avLst>
                <a:gd fmla="val 16667" name="adj"/>
              </a:avLst>
            </a:prstGeom>
            <a:solidFill>
              <a:srgbClr val="D8D8D8"/>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4263" name="Google Shape;4263;p132"/>
            <p:cNvSpPr/>
            <p:nvPr/>
          </p:nvSpPr>
          <p:spPr>
            <a:xfrm>
              <a:off x="5251923" y="2919801"/>
              <a:ext cx="1806891" cy="173705"/>
            </a:xfrm>
            <a:prstGeom prst="roundRect">
              <a:avLst>
                <a:gd fmla="val 16667" name="adj"/>
              </a:avLst>
            </a:prstGeom>
            <a:solidFill>
              <a:srgbClr val="D8D8D8"/>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4264" name="Google Shape;4264;p132"/>
            <p:cNvSpPr/>
            <p:nvPr/>
          </p:nvSpPr>
          <p:spPr>
            <a:xfrm>
              <a:off x="5408771" y="3152231"/>
              <a:ext cx="1493195" cy="1606776"/>
            </a:xfrm>
            <a:prstGeom prst="roundRect">
              <a:avLst>
                <a:gd fmla="val 7423" name="adj"/>
              </a:avLst>
            </a:prstGeom>
            <a:solidFill>
              <a:srgbClr val="BEF2D8"/>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b="1" lang="en-US" sz="1050">
                  <a:solidFill>
                    <a:schemeClr val="accent1"/>
                  </a:solidFill>
                  <a:latin typeface="Arial"/>
                  <a:ea typeface="Arial"/>
                  <a:cs typeface="Arial"/>
                  <a:sym typeface="Arial"/>
                </a:rPr>
                <a:t>Lorem ipsum dolor</a:t>
              </a:r>
              <a:br>
                <a:rPr lang="en-US" sz="1050">
                  <a:solidFill>
                    <a:schemeClr val="dk1"/>
                  </a:solidFill>
                  <a:latin typeface="Arial"/>
                  <a:ea typeface="Arial"/>
                  <a:cs typeface="Arial"/>
                  <a:sym typeface="Arial"/>
                </a:rPr>
              </a:br>
              <a:r>
                <a:rPr lang="en-US" sz="1050">
                  <a:solidFill>
                    <a:schemeClr val="dk1"/>
                  </a:solidFill>
                  <a:latin typeface="Arial"/>
                  <a:ea typeface="Arial"/>
                  <a:cs typeface="Arial"/>
                  <a:sym typeface="Arial"/>
                </a:rPr>
                <a:t>sit amet, consectetur adipiscing elit. Curabitur purus dui, euismod quis placerat eget, venenatis nec nibh. Mauris sit </a:t>
              </a:r>
              <a:endParaRPr/>
            </a:p>
          </p:txBody>
        </p:sp>
        <p:sp>
          <p:nvSpPr>
            <p:cNvPr id="4265" name="Google Shape;4265;p132"/>
            <p:cNvSpPr/>
            <p:nvPr/>
          </p:nvSpPr>
          <p:spPr>
            <a:xfrm>
              <a:off x="5251923" y="4817732"/>
              <a:ext cx="1806891" cy="173705"/>
            </a:xfrm>
            <a:prstGeom prst="roundRect">
              <a:avLst>
                <a:gd fmla="val 16667" name="adj"/>
              </a:avLst>
            </a:prstGeom>
            <a:solidFill>
              <a:srgbClr val="D8D8D8"/>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4266" name="Google Shape;4266;p132"/>
            <p:cNvSpPr/>
            <p:nvPr/>
          </p:nvSpPr>
          <p:spPr>
            <a:xfrm>
              <a:off x="7219591" y="2919801"/>
              <a:ext cx="1806891" cy="173705"/>
            </a:xfrm>
            <a:prstGeom prst="roundRect">
              <a:avLst>
                <a:gd fmla="val 16667" name="adj"/>
              </a:avLst>
            </a:prstGeom>
            <a:solidFill>
              <a:srgbClr val="D8D8D8"/>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4267" name="Google Shape;4267;p132"/>
            <p:cNvSpPr/>
            <p:nvPr/>
          </p:nvSpPr>
          <p:spPr>
            <a:xfrm>
              <a:off x="7376439" y="3152231"/>
              <a:ext cx="1493195" cy="1606776"/>
            </a:xfrm>
            <a:prstGeom prst="roundRect">
              <a:avLst>
                <a:gd fmla="val 7423" name="adj"/>
              </a:avLst>
            </a:prstGeom>
            <a:solidFill>
              <a:srgbClr val="BEF2D8"/>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b="1" lang="en-US" sz="1050">
                  <a:solidFill>
                    <a:schemeClr val="accent1"/>
                  </a:solidFill>
                  <a:latin typeface="Arial"/>
                  <a:ea typeface="Arial"/>
                  <a:cs typeface="Arial"/>
                  <a:sym typeface="Arial"/>
                </a:rPr>
                <a:t>Lorem ipsum dolor</a:t>
              </a:r>
              <a:br>
                <a:rPr lang="en-US" sz="1050">
                  <a:solidFill>
                    <a:schemeClr val="dk1"/>
                  </a:solidFill>
                  <a:latin typeface="Arial"/>
                  <a:ea typeface="Arial"/>
                  <a:cs typeface="Arial"/>
                  <a:sym typeface="Arial"/>
                </a:rPr>
              </a:br>
              <a:r>
                <a:rPr lang="en-US" sz="1050">
                  <a:solidFill>
                    <a:schemeClr val="dk1"/>
                  </a:solidFill>
                  <a:latin typeface="Arial"/>
                  <a:ea typeface="Arial"/>
                  <a:cs typeface="Arial"/>
                  <a:sym typeface="Arial"/>
                </a:rPr>
                <a:t>sit amet, consectetur adipiscing elit. Curabitur purus dui, euismod quis placerat eget, venenatis nec nibh. Mauris sit </a:t>
              </a:r>
              <a:endParaRPr/>
            </a:p>
          </p:txBody>
        </p:sp>
        <p:sp>
          <p:nvSpPr>
            <p:cNvPr id="4268" name="Google Shape;4268;p132"/>
            <p:cNvSpPr/>
            <p:nvPr/>
          </p:nvSpPr>
          <p:spPr>
            <a:xfrm>
              <a:off x="7219591" y="4817732"/>
              <a:ext cx="1806891" cy="173705"/>
            </a:xfrm>
            <a:prstGeom prst="roundRect">
              <a:avLst>
                <a:gd fmla="val 16667" name="adj"/>
              </a:avLst>
            </a:prstGeom>
            <a:solidFill>
              <a:srgbClr val="D8D8D8"/>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4269" name="Google Shape;4269;p132"/>
            <p:cNvSpPr/>
            <p:nvPr/>
          </p:nvSpPr>
          <p:spPr>
            <a:xfrm>
              <a:off x="9187259" y="2919801"/>
              <a:ext cx="1806891" cy="173705"/>
            </a:xfrm>
            <a:prstGeom prst="roundRect">
              <a:avLst>
                <a:gd fmla="val 16667" name="adj"/>
              </a:avLst>
            </a:prstGeom>
            <a:solidFill>
              <a:srgbClr val="D8D8D8"/>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4270" name="Google Shape;4270;p132"/>
            <p:cNvSpPr/>
            <p:nvPr/>
          </p:nvSpPr>
          <p:spPr>
            <a:xfrm>
              <a:off x="9344107" y="3152231"/>
              <a:ext cx="1493195" cy="1606776"/>
            </a:xfrm>
            <a:prstGeom prst="roundRect">
              <a:avLst>
                <a:gd fmla="val 7423" name="adj"/>
              </a:avLst>
            </a:prstGeom>
            <a:solidFill>
              <a:srgbClr val="BEF2D8"/>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b="1" lang="en-US" sz="1050">
                  <a:solidFill>
                    <a:schemeClr val="accent1"/>
                  </a:solidFill>
                  <a:latin typeface="Arial"/>
                  <a:ea typeface="Arial"/>
                  <a:cs typeface="Arial"/>
                  <a:sym typeface="Arial"/>
                </a:rPr>
                <a:t>Lorem ipsum dolor</a:t>
              </a:r>
              <a:br>
                <a:rPr lang="en-US" sz="1050">
                  <a:solidFill>
                    <a:schemeClr val="dk1"/>
                  </a:solidFill>
                  <a:latin typeface="Arial"/>
                  <a:ea typeface="Arial"/>
                  <a:cs typeface="Arial"/>
                  <a:sym typeface="Arial"/>
                </a:rPr>
              </a:br>
              <a:r>
                <a:rPr lang="en-US" sz="1050">
                  <a:solidFill>
                    <a:schemeClr val="dk1"/>
                  </a:solidFill>
                  <a:latin typeface="Arial"/>
                  <a:ea typeface="Arial"/>
                  <a:cs typeface="Arial"/>
                  <a:sym typeface="Arial"/>
                </a:rPr>
                <a:t>sit amet, consectetur adipiscing elit. Curabitur purus dui, euismod quis placerat eget, venenatis nec nibh. Mauris sit </a:t>
              </a:r>
              <a:endParaRPr/>
            </a:p>
          </p:txBody>
        </p:sp>
        <p:sp>
          <p:nvSpPr>
            <p:cNvPr id="4271" name="Google Shape;4271;p132"/>
            <p:cNvSpPr/>
            <p:nvPr/>
          </p:nvSpPr>
          <p:spPr>
            <a:xfrm>
              <a:off x="9187259" y="4817732"/>
              <a:ext cx="1806891" cy="173705"/>
            </a:xfrm>
            <a:prstGeom prst="roundRect">
              <a:avLst>
                <a:gd fmla="val 16667" name="adj"/>
              </a:avLst>
            </a:prstGeom>
            <a:solidFill>
              <a:srgbClr val="D8D8D8"/>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grpSp>
          <p:nvGrpSpPr>
            <p:cNvPr id="4272" name="Google Shape;4272;p132"/>
            <p:cNvGrpSpPr/>
            <p:nvPr/>
          </p:nvGrpSpPr>
          <p:grpSpPr>
            <a:xfrm>
              <a:off x="1997803" y="2835370"/>
              <a:ext cx="444456" cy="444456"/>
              <a:chOff x="6484311" y="3194793"/>
              <a:chExt cx="674902" cy="674902"/>
            </a:xfrm>
          </p:grpSpPr>
          <p:sp>
            <p:nvSpPr>
              <p:cNvPr id="4273" name="Google Shape;4273;p132"/>
              <p:cNvSpPr/>
              <p:nvPr/>
            </p:nvSpPr>
            <p:spPr>
              <a:xfrm>
                <a:off x="6484311" y="3194793"/>
                <a:ext cx="674902" cy="674902"/>
              </a:xfrm>
              <a:prstGeom prst="ellipse">
                <a:avLst/>
              </a:prstGeom>
              <a:solidFill>
                <a:schemeClr val="lt1"/>
              </a:solidFill>
              <a:ln cap="flat" cmpd="sng" w="28575">
                <a:solidFill>
                  <a:schemeClr val="accen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grpSp>
            <p:nvGrpSpPr>
              <p:cNvPr id="4274" name="Google Shape;4274;p132"/>
              <p:cNvGrpSpPr/>
              <p:nvPr/>
            </p:nvGrpSpPr>
            <p:grpSpPr>
              <a:xfrm>
                <a:off x="6534329" y="3244811"/>
                <a:ext cx="574866" cy="574866"/>
                <a:chOff x="1649691" y="3230880"/>
                <a:chExt cx="914400" cy="914400"/>
              </a:xfrm>
            </p:grpSpPr>
            <p:sp>
              <p:nvSpPr>
                <p:cNvPr id="4275" name="Google Shape;4275;p132"/>
                <p:cNvSpPr/>
                <p:nvPr/>
              </p:nvSpPr>
              <p:spPr>
                <a:xfrm>
                  <a:off x="1649691" y="3230880"/>
                  <a:ext cx="914400" cy="9144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2000">
                    <a:solidFill>
                      <a:schemeClr val="lt1"/>
                    </a:solidFill>
                    <a:latin typeface="Arial"/>
                    <a:ea typeface="Arial"/>
                    <a:cs typeface="Arial"/>
                    <a:sym typeface="Arial"/>
                  </a:endParaRPr>
                </a:p>
              </p:txBody>
            </p:sp>
            <p:sp>
              <p:nvSpPr>
                <p:cNvPr id="4276" name="Google Shape;4276;p132"/>
                <p:cNvSpPr/>
                <p:nvPr/>
              </p:nvSpPr>
              <p:spPr>
                <a:xfrm>
                  <a:off x="1649691" y="3230880"/>
                  <a:ext cx="914400" cy="9144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2000">
                    <a:solidFill>
                      <a:schemeClr val="lt1"/>
                    </a:solidFill>
                    <a:latin typeface="Arial"/>
                    <a:ea typeface="Arial"/>
                    <a:cs typeface="Arial"/>
                    <a:sym typeface="Arial"/>
                  </a:endParaRPr>
                </a:p>
              </p:txBody>
            </p:sp>
          </p:grpSp>
        </p:grpSp>
        <p:grpSp>
          <p:nvGrpSpPr>
            <p:cNvPr id="4277" name="Google Shape;4277;p132"/>
            <p:cNvGrpSpPr/>
            <p:nvPr/>
          </p:nvGrpSpPr>
          <p:grpSpPr>
            <a:xfrm>
              <a:off x="3965471" y="2835370"/>
              <a:ext cx="444456" cy="444456"/>
              <a:chOff x="6484311" y="3194793"/>
              <a:chExt cx="674902" cy="674902"/>
            </a:xfrm>
          </p:grpSpPr>
          <p:sp>
            <p:nvSpPr>
              <p:cNvPr id="4278" name="Google Shape;4278;p132"/>
              <p:cNvSpPr/>
              <p:nvPr/>
            </p:nvSpPr>
            <p:spPr>
              <a:xfrm>
                <a:off x="6484311" y="3194793"/>
                <a:ext cx="674902" cy="674902"/>
              </a:xfrm>
              <a:prstGeom prst="ellipse">
                <a:avLst/>
              </a:prstGeom>
              <a:solidFill>
                <a:schemeClr val="lt1"/>
              </a:solidFill>
              <a:ln cap="flat" cmpd="sng" w="28575">
                <a:solidFill>
                  <a:schemeClr val="accen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grpSp>
            <p:nvGrpSpPr>
              <p:cNvPr id="4279" name="Google Shape;4279;p132"/>
              <p:cNvGrpSpPr/>
              <p:nvPr/>
            </p:nvGrpSpPr>
            <p:grpSpPr>
              <a:xfrm>
                <a:off x="6534329" y="3244811"/>
                <a:ext cx="574866" cy="574866"/>
                <a:chOff x="1649691" y="3230880"/>
                <a:chExt cx="914400" cy="914400"/>
              </a:xfrm>
            </p:grpSpPr>
            <p:sp>
              <p:nvSpPr>
                <p:cNvPr id="4280" name="Google Shape;4280;p132"/>
                <p:cNvSpPr/>
                <p:nvPr/>
              </p:nvSpPr>
              <p:spPr>
                <a:xfrm>
                  <a:off x="1649691" y="3230880"/>
                  <a:ext cx="914400" cy="9144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2000">
                    <a:solidFill>
                      <a:schemeClr val="lt1"/>
                    </a:solidFill>
                    <a:latin typeface="Arial"/>
                    <a:ea typeface="Arial"/>
                    <a:cs typeface="Arial"/>
                    <a:sym typeface="Arial"/>
                  </a:endParaRPr>
                </a:p>
              </p:txBody>
            </p:sp>
            <p:sp>
              <p:nvSpPr>
                <p:cNvPr id="4281" name="Google Shape;4281;p132"/>
                <p:cNvSpPr/>
                <p:nvPr/>
              </p:nvSpPr>
              <p:spPr>
                <a:xfrm>
                  <a:off x="1649691" y="3230880"/>
                  <a:ext cx="914400" cy="9144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2000">
                    <a:solidFill>
                      <a:schemeClr val="lt1"/>
                    </a:solidFill>
                    <a:latin typeface="Arial"/>
                    <a:ea typeface="Arial"/>
                    <a:cs typeface="Arial"/>
                    <a:sym typeface="Arial"/>
                  </a:endParaRPr>
                </a:p>
              </p:txBody>
            </p:sp>
          </p:grpSp>
        </p:grpSp>
        <p:grpSp>
          <p:nvGrpSpPr>
            <p:cNvPr id="4282" name="Google Shape;4282;p132"/>
            <p:cNvGrpSpPr/>
            <p:nvPr/>
          </p:nvGrpSpPr>
          <p:grpSpPr>
            <a:xfrm>
              <a:off x="5933139" y="2835370"/>
              <a:ext cx="444456" cy="444456"/>
              <a:chOff x="6484311" y="3194793"/>
              <a:chExt cx="674902" cy="674902"/>
            </a:xfrm>
          </p:grpSpPr>
          <p:sp>
            <p:nvSpPr>
              <p:cNvPr id="4283" name="Google Shape;4283;p132"/>
              <p:cNvSpPr/>
              <p:nvPr/>
            </p:nvSpPr>
            <p:spPr>
              <a:xfrm>
                <a:off x="6484311" y="3194793"/>
                <a:ext cx="674902" cy="674902"/>
              </a:xfrm>
              <a:prstGeom prst="ellipse">
                <a:avLst/>
              </a:prstGeom>
              <a:solidFill>
                <a:schemeClr val="lt1"/>
              </a:solidFill>
              <a:ln cap="flat" cmpd="sng" w="28575">
                <a:solidFill>
                  <a:schemeClr val="accen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grpSp>
            <p:nvGrpSpPr>
              <p:cNvPr id="4284" name="Google Shape;4284;p132"/>
              <p:cNvGrpSpPr/>
              <p:nvPr/>
            </p:nvGrpSpPr>
            <p:grpSpPr>
              <a:xfrm>
                <a:off x="6534329" y="3244811"/>
                <a:ext cx="574866" cy="574866"/>
                <a:chOff x="1649691" y="3230880"/>
                <a:chExt cx="914400" cy="914400"/>
              </a:xfrm>
            </p:grpSpPr>
            <p:sp>
              <p:nvSpPr>
                <p:cNvPr id="4285" name="Google Shape;4285;p132"/>
                <p:cNvSpPr/>
                <p:nvPr/>
              </p:nvSpPr>
              <p:spPr>
                <a:xfrm>
                  <a:off x="1649691" y="3230880"/>
                  <a:ext cx="914400" cy="9144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2000">
                    <a:solidFill>
                      <a:schemeClr val="lt1"/>
                    </a:solidFill>
                    <a:latin typeface="Arial"/>
                    <a:ea typeface="Arial"/>
                    <a:cs typeface="Arial"/>
                    <a:sym typeface="Arial"/>
                  </a:endParaRPr>
                </a:p>
              </p:txBody>
            </p:sp>
            <p:sp>
              <p:nvSpPr>
                <p:cNvPr id="4286" name="Google Shape;4286;p132"/>
                <p:cNvSpPr/>
                <p:nvPr/>
              </p:nvSpPr>
              <p:spPr>
                <a:xfrm>
                  <a:off x="1649691" y="3230880"/>
                  <a:ext cx="914400" cy="9144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2000">
                    <a:solidFill>
                      <a:schemeClr val="lt1"/>
                    </a:solidFill>
                    <a:latin typeface="Arial"/>
                    <a:ea typeface="Arial"/>
                    <a:cs typeface="Arial"/>
                    <a:sym typeface="Arial"/>
                  </a:endParaRPr>
                </a:p>
              </p:txBody>
            </p:sp>
          </p:grpSp>
        </p:grpSp>
        <p:grpSp>
          <p:nvGrpSpPr>
            <p:cNvPr id="4287" name="Google Shape;4287;p132"/>
            <p:cNvGrpSpPr/>
            <p:nvPr/>
          </p:nvGrpSpPr>
          <p:grpSpPr>
            <a:xfrm>
              <a:off x="7900807" y="2835370"/>
              <a:ext cx="444456" cy="444456"/>
              <a:chOff x="6484311" y="3194793"/>
              <a:chExt cx="674902" cy="674902"/>
            </a:xfrm>
          </p:grpSpPr>
          <p:sp>
            <p:nvSpPr>
              <p:cNvPr id="4288" name="Google Shape;4288;p132"/>
              <p:cNvSpPr/>
              <p:nvPr/>
            </p:nvSpPr>
            <p:spPr>
              <a:xfrm>
                <a:off x="6484311" y="3194793"/>
                <a:ext cx="674902" cy="674902"/>
              </a:xfrm>
              <a:prstGeom prst="ellipse">
                <a:avLst/>
              </a:prstGeom>
              <a:solidFill>
                <a:schemeClr val="lt1"/>
              </a:solidFill>
              <a:ln cap="flat" cmpd="sng" w="28575">
                <a:solidFill>
                  <a:schemeClr val="accen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grpSp>
            <p:nvGrpSpPr>
              <p:cNvPr id="4289" name="Google Shape;4289;p132"/>
              <p:cNvGrpSpPr/>
              <p:nvPr/>
            </p:nvGrpSpPr>
            <p:grpSpPr>
              <a:xfrm>
                <a:off x="6534329" y="3244811"/>
                <a:ext cx="574866" cy="574866"/>
                <a:chOff x="1649691" y="3230880"/>
                <a:chExt cx="914400" cy="914400"/>
              </a:xfrm>
            </p:grpSpPr>
            <p:sp>
              <p:nvSpPr>
                <p:cNvPr id="4290" name="Google Shape;4290;p132"/>
                <p:cNvSpPr/>
                <p:nvPr/>
              </p:nvSpPr>
              <p:spPr>
                <a:xfrm>
                  <a:off x="1649691" y="3230880"/>
                  <a:ext cx="914400" cy="9144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2000">
                    <a:solidFill>
                      <a:schemeClr val="lt1"/>
                    </a:solidFill>
                    <a:latin typeface="Arial"/>
                    <a:ea typeface="Arial"/>
                    <a:cs typeface="Arial"/>
                    <a:sym typeface="Arial"/>
                  </a:endParaRPr>
                </a:p>
              </p:txBody>
            </p:sp>
            <p:sp>
              <p:nvSpPr>
                <p:cNvPr id="4291" name="Google Shape;4291;p132"/>
                <p:cNvSpPr/>
                <p:nvPr/>
              </p:nvSpPr>
              <p:spPr>
                <a:xfrm>
                  <a:off x="1649691" y="3230880"/>
                  <a:ext cx="914400" cy="9144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2000">
                    <a:solidFill>
                      <a:schemeClr val="lt1"/>
                    </a:solidFill>
                    <a:latin typeface="Arial"/>
                    <a:ea typeface="Arial"/>
                    <a:cs typeface="Arial"/>
                    <a:sym typeface="Arial"/>
                  </a:endParaRPr>
                </a:p>
              </p:txBody>
            </p:sp>
          </p:grpSp>
        </p:grpSp>
        <p:grpSp>
          <p:nvGrpSpPr>
            <p:cNvPr id="4292" name="Google Shape;4292;p132"/>
            <p:cNvGrpSpPr/>
            <p:nvPr/>
          </p:nvGrpSpPr>
          <p:grpSpPr>
            <a:xfrm>
              <a:off x="9868476" y="2835370"/>
              <a:ext cx="444456" cy="444456"/>
              <a:chOff x="6484311" y="3194793"/>
              <a:chExt cx="674902" cy="674902"/>
            </a:xfrm>
          </p:grpSpPr>
          <p:sp>
            <p:nvSpPr>
              <p:cNvPr id="4293" name="Google Shape;4293;p132"/>
              <p:cNvSpPr/>
              <p:nvPr/>
            </p:nvSpPr>
            <p:spPr>
              <a:xfrm>
                <a:off x="6484311" y="3194793"/>
                <a:ext cx="674902" cy="674902"/>
              </a:xfrm>
              <a:prstGeom prst="ellipse">
                <a:avLst/>
              </a:prstGeom>
              <a:solidFill>
                <a:schemeClr val="lt1"/>
              </a:solidFill>
              <a:ln cap="flat" cmpd="sng" w="28575">
                <a:solidFill>
                  <a:schemeClr val="accen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grpSp>
            <p:nvGrpSpPr>
              <p:cNvPr id="4294" name="Google Shape;4294;p132"/>
              <p:cNvGrpSpPr/>
              <p:nvPr/>
            </p:nvGrpSpPr>
            <p:grpSpPr>
              <a:xfrm>
                <a:off x="6534329" y="3244811"/>
                <a:ext cx="574866" cy="574866"/>
                <a:chOff x="1649691" y="3230880"/>
                <a:chExt cx="914400" cy="914400"/>
              </a:xfrm>
            </p:grpSpPr>
            <p:sp>
              <p:nvSpPr>
                <p:cNvPr id="4295" name="Google Shape;4295;p132"/>
                <p:cNvSpPr/>
                <p:nvPr/>
              </p:nvSpPr>
              <p:spPr>
                <a:xfrm>
                  <a:off x="1649691" y="3230880"/>
                  <a:ext cx="914400" cy="9144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2000">
                    <a:solidFill>
                      <a:schemeClr val="lt1"/>
                    </a:solidFill>
                    <a:latin typeface="Arial"/>
                    <a:ea typeface="Arial"/>
                    <a:cs typeface="Arial"/>
                    <a:sym typeface="Arial"/>
                  </a:endParaRPr>
                </a:p>
              </p:txBody>
            </p:sp>
            <p:sp>
              <p:nvSpPr>
                <p:cNvPr id="4296" name="Google Shape;4296;p132"/>
                <p:cNvSpPr/>
                <p:nvPr/>
              </p:nvSpPr>
              <p:spPr>
                <a:xfrm>
                  <a:off x="1649691" y="3230880"/>
                  <a:ext cx="914400" cy="9144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2000">
                    <a:solidFill>
                      <a:schemeClr val="lt1"/>
                    </a:solidFill>
                    <a:latin typeface="Arial"/>
                    <a:ea typeface="Arial"/>
                    <a:cs typeface="Arial"/>
                    <a:sym typeface="Arial"/>
                  </a:endParaRPr>
                </a:p>
              </p:txBody>
            </p:sp>
          </p:grpSp>
        </p:grpSp>
      </p:grpSp>
    </p:spTree>
  </p:cSld>
  <p:clrMapOvr>
    <a:masterClrMapping/>
  </p:clrMapOvr>
</p:sld>
</file>

<file path=ppt/slides/slide13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300" name="Shape 4300"/>
        <p:cNvGrpSpPr/>
        <p:nvPr/>
      </p:nvGrpSpPr>
      <p:grpSpPr>
        <a:xfrm>
          <a:off x="0" y="0"/>
          <a:ext cx="0" cy="0"/>
          <a:chOff x="0" y="0"/>
          <a:chExt cx="0" cy="0"/>
        </a:xfrm>
      </p:grpSpPr>
      <p:sp>
        <p:nvSpPr>
          <p:cNvPr id="4301" name="Google Shape;4301;p133"/>
          <p:cNvSpPr txBox="1"/>
          <p:nvPr>
            <p:ph type="ctrTitle"/>
          </p:nvPr>
        </p:nvSpPr>
        <p:spPr>
          <a:xfrm>
            <a:off x="563563" y="2816990"/>
            <a:ext cx="11091180" cy="1235889"/>
          </a:xfrm>
          <a:prstGeom prst="rect">
            <a:avLst/>
          </a:prstGeom>
          <a:noFill/>
          <a:ln>
            <a:noFill/>
          </a:ln>
        </p:spPr>
        <p:txBody>
          <a:bodyPr anchorCtr="0" anchor="b" bIns="0" lIns="0" spcFirstLastPara="1" rIns="0" wrap="square" tIns="0">
            <a:normAutofit/>
          </a:bodyPr>
          <a:lstStyle/>
          <a:p>
            <a:pPr indent="0" lvl="0" marL="0" rtl="0" algn="l">
              <a:lnSpc>
                <a:spcPct val="90000"/>
              </a:lnSpc>
              <a:spcBef>
                <a:spcPts val="0"/>
              </a:spcBef>
              <a:spcAft>
                <a:spcPts val="0"/>
              </a:spcAft>
              <a:buClr>
                <a:schemeClr val="lt1"/>
              </a:buClr>
              <a:buSzPts val="6000"/>
              <a:buFont typeface="Arial"/>
              <a:buNone/>
            </a:pPr>
            <a:r>
              <a:rPr lang="en-US"/>
              <a:t>Other Infographics</a:t>
            </a:r>
            <a:endParaRPr/>
          </a:p>
        </p:txBody>
      </p:sp>
      <p:sp>
        <p:nvSpPr>
          <p:cNvPr id="4302" name="Google Shape;4302;p133"/>
          <p:cNvSpPr txBox="1"/>
          <p:nvPr>
            <p:ph idx="12" type="sldNum"/>
          </p:nvPr>
        </p:nvSpPr>
        <p:spPr>
          <a:xfrm>
            <a:off x="10690860" y="6349068"/>
            <a:ext cx="963882" cy="251764"/>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sp>
        <p:nvSpPr>
          <p:cNvPr id="4303" name="Google Shape;4303;p133"/>
          <p:cNvSpPr txBox="1"/>
          <p:nvPr>
            <p:ph idx="1" type="subTitle"/>
          </p:nvPr>
        </p:nvSpPr>
        <p:spPr>
          <a:xfrm>
            <a:off x="563563" y="4475785"/>
            <a:ext cx="11091179" cy="986806"/>
          </a:xfrm>
          <a:prstGeom prst="rect">
            <a:avLst/>
          </a:prstGeom>
          <a:noFill/>
          <a:ln>
            <a:noFill/>
          </a:ln>
        </p:spPr>
        <p:txBody>
          <a:bodyPr anchorCtr="0" anchor="t" bIns="0" lIns="0" spcFirstLastPara="1" rIns="0" wrap="square" tIns="0">
            <a:normAutofit/>
          </a:bodyPr>
          <a:lstStyle/>
          <a:p>
            <a:pPr indent="0" lvl="0" marL="0" rtl="0" algn="l">
              <a:lnSpc>
                <a:spcPct val="90000"/>
              </a:lnSpc>
              <a:spcBef>
                <a:spcPts val="0"/>
              </a:spcBef>
              <a:spcAft>
                <a:spcPts val="0"/>
              </a:spcAft>
              <a:buSzPts val="2400"/>
              <a:buNone/>
            </a:pPr>
            <a:r>
              <a:t/>
            </a:r>
            <a:endParaRPr/>
          </a:p>
        </p:txBody>
      </p:sp>
    </p:spTree>
  </p:cSld>
  <p:clrMapOvr>
    <a:masterClrMapping/>
  </p:clrMapOvr>
</p:sld>
</file>

<file path=ppt/slides/slide13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307" name="Shape 4307"/>
        <p:cNvGrpSpPr/>
        <p:nvPr/>
      </p:nvGrpSpPr>
      <p:grpSpPr>
        <a:xfrm>
          <a:off x="0" y="0"/>
          <a:ext cx="0" cy="0"/>
          <a:chOff x="0" y="0"/>
          <a:chExt cx="0" cy="0"/>
        </a:xfrm>
      </p:grpSpPr>
      <p:sp>
        <p:nvSpPr>
          <p:cNvPr id="4308" name="Google Shape;4308;p134"/>
          <p:cNvSpPr txBox="1"/>
          <p:nvPr>
            <p:ph type="title"/>
          </p:nvPr>
        </p:nvSpPr>
        <p:spPr>
          <a:xfrm>
            <a:off x="571018" y="365126"/>
            <a:ext cx="11049964" cy="578772"/>
          </a:xfrm>
          <a:prstGeom prst="rect">
            <a:avLst/>
          </a:prstGeom>
          <a:noFill/>
          <a:ln>
            <a:noFill/>
          </a:ln>
        </p:spPr>
        <p:txBody>
          <a:bodyPr anchorCtr="0" anchor="b" bIns="0" lIns="0" spcFirstLastPara="1" rIns="0" wrap="square" tIns="0">
            <a:normAutofit/>
          </a:bodyPr>
          <a:lstStyle/>
          <a:p>
            <a:pPr indent="0" lvl="0" marL="0" rtl="0" algn="l">
              <a:lnSpc>
                <a:spcPct val="90000"/>
              </a:lnSpc>
              <a:spcBef>
                <a:spcPts val="0"/>
              </a:spcBef>
              <a:spcAft>
                <a:spcPts val="0"/>
              </a:spcAft>
              <a:buClr>
                <a:schemeClr val="accent1"/>
              </a:buClr>
              <a:buSzPts val="2800"/>
              <a:buFont typeface="Arial"/>
              <a:buNone/>
            </a:pPr>
            <a:r>
              <a:rPr lang="en-US"/>
              <a:t>Three Layer Slide</a:t>
            </a:r>
            <a:endParaRPr/>
          </a:p>
        </p:txBody>
      </p:sp>
      <p:sp>
        <p:nvSpPr>
          <p:cNvPr id="4309" name="Google Shape;4309;p134"/>
          <p:cNvSpPr txBox="1"/>
          <p:nvPr>
            <p:ph idx="12" type="sldNum"/>
          </p:nvPr>
        </p:nvSpPr>
        <p:spPr>
          <a:xfrm>
            <a:off x="10690860" y="6349068"/>
            <a:ext cx="963882" cy="251764"/>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sp>
        <p:nvSpPr>
          <p:cNvPr id="4310" name="Google Shape;4310;p134"/>
          <p:cNvSpPr txBox="1"/>
          <p:nvPr/>
        </p:nvSpPr>
        <p:spPr>
          <a:xfrm>
            <a:off x="7589520" y="1982172"/>
            <a:ext cx="4065222" cy="742123"/>
          </a:xfrm>
          <a:prstGeom prst="rect">
            <a:avLst/>
          </a:prstGeom>
          <a:noFill/>
          <a:ln>
            <a:noFill/>
          </a:ln>
        </p:spPr>
        <p:txBody>
          <a:bodyPr anchorCtr="0" anchor="ctr" bIns="0" lIns="0" spcFirstLastPara="1" rIns="0" wrap="square" tIns="0">
            <a:normAutofit fontScale="92500"/>
          </a:bodyPr>
          <a:lstStyle/>
          <a:p>
            <a:pPr indent="0" lvl="0" marL="0" marR="0" rtl="0" algn="l">
              <a:spcBef>
                <a:spcPts val="0"/>
              </a:spcBef>
              <a:spcAft>
                <a:spcPts val="0"/>
              </a:spcAft>
              <a:buNone/>
            </a:pPr>
            <a:r>
              <a:rPr lang="en-US" sz="1400">
                <a:solidFill>
                  <a:schemeClr val="dk1"/>
                </a:solidFill>
                <a:latin typeface="Arial"/>
                <a:ea typeface="Arial"/>
                <a:cs typeface="Arial"/>
                <a:sym typeface="Arial"/>
              </a:rPr>
              <a:t>Lorem ipsum dolor sit amet, consectetur adipiscing elit. Ut tempor, quam et mattis pulvinar, mauris ligula suscipit arcu, sed elementum diam leo at magna. </a:t>
            </a:r>
            <a:endParaRPr/>
          </a:p>
        </p:txBody>
      </p:sp>
      <p:grpSp>
        <p:nvGrpSpPr>
          <p:cNvPr id="4311" name="Google Shape;4311;p134"/>
          <p:cNvGrpSpPr/>
          <p:nvPr/>
        </p:nvGrpSpPr>
        <p:grpSpPr>
          <a:xfrm>
            <a:off x="571018" y="1542846"/>
            <a:ext cx="4336262" cy="4336262"/>
            <a:chOff x="780424" y="1736142"/>
            <a:chExt cx="4142965" cy="4142965"/>
          </a:xfrm>
        </p:grpSpPr>
        <p:grpSp>
          <p:nvGrpSpPr>
            <p:cNvPr id="4312" name="Google Shape;4312;p134"/>
            <p:cNvGrpSpPr/>
            <p:nvPr/>
          </p:nvGrpSpPr>
          <p:grpSpPr>
            <a:xfrm>
              <a:off x="780424" y="1736142"/>
              <a:ext cx="4142965" cy="4142965"/>
              <a:chOff x="6888480" y="1813560"/>
              <a:chExt cx="4480560" cy="4480560"/>
            </a:xfrm>
          </p:grpSpPr>
          <p:sp>
            <p:nvSpPr>
              <p:cNvPr id="4313" name="Google Shape;4313;p134"/>
              <p:cNvSpPr/>
              <p:nvPr/>
            </p:nvSpPr>
            <p:spPr>
              <a:xfrm>
                <a:off x="6888480" y="1813560"/>
                <a:ext cx="4480560" cy="4480560"/>
              </a:xfrm>
              <a:prstGeom prst="ellipse">
                <a:avLst/>
              </a:prstGeom>
              <a:solidFill>
                <a:srgbClr val="29D283">
                  <a:alpha val="60000"/>
                </a:srgbClr>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200">
                  <a:solidFill>
                    <a:schemeClr val="lt1"/>
                  </a:solidFill>
                  <a:latin typeface="Arial"/>
                  <a:ea typeface="Arial"/>
                  <a:cs typeface="Arial"/>
                  <a:sym typeface="Arial"/>
                </a:endParaRPr>
              </a:p>
            </p:txBody>
          </p:sp>
          <p:sp>
            <p:nvSpPr>
              <p:cNvPr id="4314" name="Google Shape;4314;p134"/>
              <p:cNvSpPr/>
              <p:nvPr/>
            </p:nvSpPr>
            <p:spPr>
              <a:xfrm>
                <a:off x="7277749" y="2576209"/>
                <a:ext cx="3702022" cy="3702022"/>
              </a:xfrm>
              <a:prstGeom prst="ellipse">
                <a:avLst/>
              </a:prstGeom>
              <a:solidFill>
                <a:schemeClr val="accent1">
                  <a:alpha val="50980"/>
                </a:schemeClr>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200">
                  <a:solidFill>
                    <a:schemeClr val="lt1"/>
                  </a:solidFill>
                  <a:latin typeface="Arial"/>
                  <a:ea typeface="Arial"/>
                  <a:cs typeface="Arial"/>
                  <a:sym typeface="Arial"/>
                </a:endParaRPr>
              </a:p>
            </p:txBody>
          </p:sp>
          <p:sp>
            <p:nvSpPr>
              <p:cNvPr id="4315" name="Google Shape;4315;p134"/>
              <p:cNvSpPr/>
              <p:nvPr/>
            </p:nvSpPr>
            <p:spPr>
              <a:xfrm>
                <a:off x="7704752" y="3412787"/>
                <a:ext cx="2848016" cy="2848016"/>
              </a:xfrm>
              <a:prstGeom prst="ellipse">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200">
                  <a:solidFill>
                    <a:schemeClr val="lt1"/>
                  </a:solidFill>
                  <a:latin typeface="Arial"/>
                  <a:ea typeface="Arial"/>
                  <a:cs typeface="Arial"/>
                  <a:sym typeface="Arial"/>
                </a:endParaRPr>
              </a:p>
            </p:txBody>
          </p:sp>
        </p:grpSp>
        <p:pic>
          <p:nvPicPr>
            <p:cNvPr descr="Single gear with solid fill" id="4316" name="Google Shape;4316;p134"/>
            <p:cNvPicPr preferRelativeResize="0"/>
            <p:nvPr/>
          </p:nvPicPr>
          <p:blipFill rotWithShape="1">
            <a:blip r:embed="rId3">
              <a:alphaModFix/>
            </a:blip>
            <a:srcRect b="0" l="0" r="0" t="0"/>
            <a:stretch/>
          </p:blipFill>
          <p:spPr>
            <a:xfrm>
              <a:off x="2376110" y="4129447"/>
              <a:ext cx="951592" cy="951592"/>
            </a:xfrm>
            <a:prstGeom prst="rect">
              <a:avLst/>
            </a:prstGeom>
            <a:noFill/>
            <a:ln>
              <a:noFill/>
            </a:ln>
          </p:spPr>
        </p:pic>
        <p:pic>
          <p:nvPicPr>
            <p:cNvPr descr="Single gear with solid fill" id="4317" name="Google Shape;4317;p134"/>
            <p:cNvPicPr preferRelativeResize="0"/>
            <p:nvPr/>
          </p:nvPicPr>
          <p:blipFill rotWithShape="1">
            <a:blip r:embed="rId3">
              <a:alphaModFix/>
            </a:blip>
            <a:srcRect b="0" l="0" r="0" t="0"/>
            <a:stretch/>
          </p:blipFill>
          <p:spPr>
            <a:xfrm>
              <a:off x="2584068" y="2608479"/>
              <a:ext cx="549768" cy="549768"/>
            </a:xfrm>
            <a:prstGeom prst="rect">
              <a:avLst/>
            </a:prstGeom>
            <a:noFill/>
            <a:ln>
              <a:noFill/>
            </a:ln>
          </p:spPr>
        </p:pic>
        <p:pic>
          <p:nvPicPr>
            <p:cNvPr descr="Single gear with solid fill" id="4318" name="Google Shape;4318;p134"/>
            <p:cNvPicPr preferRelativeResize="0"/>
            <p:nvPr/>
          </p:nvPicPr>
          <p:blipFill rotWithShape="1">
            <a:blip r:embed="rId3">
              <a:alphaModFix/>
            </a:blip>
            <a:srcRect b="0" l="0" r="0" t="0"/>
            <a:stretch/>
          </p:blipFill>
          <p:spPr>
            <a:xfrm>
              <a:off x="2584068" y="1809942"/>
              <a:ext cx="549768" cy="549768"/>
            </a:xfrm>
            <a:prstGeom prst="rect">
              <a:avLst/>
            </a:prstGeom>
            <a:noFill/>
            <a:ln>
              <a:noFill/>
            </a:ln>
          </p:spPr>
        </p:pic>
      </p:grpSp>
      <p:grpSp>
        <p:nvGrpSpPr>
          <p:cNvPr id="4319" name="Google Shape;4319;p134"/>
          <p:cNvGrpSpPr/>
          <p:nvPr/>
        </p:nvGrpSpPr>
        <p:grpSpPr>
          <a:xfrm>
            <a:off x="5562601" y="1845426"/>
            <a:ext cx="1486381" cy="1015615"/>
            <a:chOff x="5562601" y="1845426"/>
            <a:chExt cx="1486381" cy="1015615"/>
          </a:xfrm>
        </p:grpSpPr>
        <p:sp>
          <p:nvSpPr>
            <p:cNvPr id="4320" name="Google Shape;4320;p134"/>
            <p:cNvSpPr/>
            <p:nvPr/>
          </p:nvSpPr>
          <p:spPr>
            <a:xfrm>
              <a:off x="5683497" y="1845426"/>
              <a:ext cx="1244589" cy="578772"/>
            </a:xfrm>
            <a:prstGeom prst="rect">
              <a:avLst/>
            </a:prstGeom>
            <a:noFill/>
            <a:ln>
              <a:noFill/>
            </a:ln>
          </p:spPr>
          <p:txBody>
            <a:bodyPr anchorCtr="0" anchor="ctr" bIns="45700" lIns="0" spcFirstLastPara="1" rIns="0" wrap="square" tIns="45700">
              <a:noAutofit/>
            </a:bodyPr>
            <a:lstStyle/>
            <a:p>
              <a:pPr indent="0" lvl="0" marL="0" marR="0" rtl="0" algn="r">
                <a:spcBef>
                  <a:spcPts val="0"/>
                </a:spcBef>
                <a:spcAft>
                  <a:spcPts val="0"/>
                </a:spcAft>
                <a:buNone/>
              </a:pPr>
              <a:r>
                <a:rPr b="1" lang="en-US" sz="3600">
                  <a:solidFill>
                    <a:srgbClr val="80E4B4"/>
                  </a:solidFill>
                  <a:latin typeface="Arial"/>
                  <a:ea typeface="Arial"/>
                  <a:cs typeface="Arial"/>
                  <a:sym typeface="Arial"/>
                </a:rPr>
                <a:t>XXX</a:t>
              </a:r>
              <a:endParaRPr/>
            </a:p>
          </p:txBody>
        </p:sp>
        <p:sp>
          <p:nvSpPr>
            <p:cNvPr id="4321" name="Google Shape;4321;p134"/>
            <p:cNvSpPr/>
            <p:nvPr/>
          </p:nvSpPr>
          <p:spPr>
            <a:xfrm>
              <a:off x="5562601" y="2455883"/>
              <a:ext cx="1486381" cy="405158"/>
            </a:xfrm>
            <a:prstGeom prst="rect">
              <a:avLst/>
            </a:prstGeom>
            <a:noFill/>
            <a:ln>
              <a:noFill/>
            </a:ln>
          </p:spPr>
          <p:txBody>
            <a:bodyPr anchorCtr="0" anchor="ctr" bIns="45700" lIns="0" spcFirstLastPara="1" rIns="0" wrap="square" tIns="45700">
              <a:noAutofit/>
            </a:bodyPr>
            <a:lstStyle/>
            <a:p>
              <a:pPr indent="0" lvl="0" marL="0" marR="0" rtl="0" algn="r">
                <a:spcBef>
                  <a:spcPts val="0"/>
                </a:spcBef>
                <a:spcAft>
                  <a:spcPts val="0"/>
                </a:spcAft>
                <a:buNone/>
              </a:pPr>
              <a:r>
                <a:rPr b="1" lang="en-US" sz="1400">
                  <a:solidFill>
                    <a:schemeClr val="dk1"/>
                  </a:solidFill>
                  <a:latin typeface="Arial"/>
                  <a:ea typeface="Arial"/>
                  <a:cs typeface="Arial"/>
                  <a:sym typeface="Arial"/>
                </a:rPr>
                <a:t>Lorem ipsum dolor </a:t>
              </a:r>
              <a:endParaRPr/>
            </a:p>
          </p:txBody>
        </p:sp>
      </p:grpSp>
      <p:grpSp>
        <p:nvGrpSpPr>
          <p:cNvPr id="4322" name="Google Shape;4322;p134"/>
          <p:cNvGrpSpPr/>
          <p:nvPr/>
        </p:nvGrpSpPr>
        <p:grpSpPr>
          <a:xfrm>
            <a:off x="5562601" y="3175059"/>
            <a:ext cx="1486381" cy="1015615"/>
            <a:chOff x="5562601" y="3175059"/>
            <a:chExt cx="1486381" cy="1015615"/>
          </a:xfrm>
        </p:grpSpPr>
        <p:sp>
          <p:nvSpPr>
            <p:cNvPr id="4323" name="Google Shape;4323;p134"/>
            <p:cNvSpPr/>
            <p:nvPr/>
          </p:nvSpPr>
          <p:spPr>
            <a:xfrm>
              <a:off x="5683497" y="3175059"/>
              <a:ext cx="1244589" cy="578772"/>
            </a:xfrm>
            <a:prstGeom prst="rect">
              <a:avLst/>
            </a:prstGeom>
            <a:noFill/>
            <a:ln>
              <a:noFill/>
            </a:ln>
          </p:spPr>
          <p:txBody>
            <a:bodyPr anchorCtr="0" anchor="ctr" bIns="45700" lIns="0" spcFirstLastPara="1" rIns="0" wrap="square" tIns="45700">
              <a:noAutofit/>
            </a:bodyPr>
            <a:lstStyle/>
            <a:p>
              <a:pPr indent="0" lvl="0" marL="0" marR="0" rtl="0" algn="r">
                <a:spcBef>
                  <a:spcPts val="0"/>
                </a:spcBef>
                <a:spcAft>
                  <a:spcPts val="0"/>
                </a:spcAft>
                <a:buNone/>
              </a:pPr>
              <a:r>
                <a:rPr b="1" lang="en-US" sz="3600">
                  <a:solidFill>
                    <a:srgbClr val="4AA479"/>
                  </a:solidFill>
                  <a:latin typeface="Arial"/>
                  <a:ea typeface="Arial"/>
                  <a:cs typeface="Arial"/>
                  <a:sym typeface="Arial"/>
                </a:rPr>
                <a:t>XXX</a:t>
              </a:r>
              <a:endParaRPr/>
            </a:p>
          </p:txBody>
        </p:sp>
        <p:sp>
          <p:nvSpPr>
            <p:cNvPr id="4324" name="Google Shape;4324;p134"/>
            <p:cNvSpPr/>
            <p:nvPr/>
          </p:nvSpPr>
          <p:spPr>
            <a:xfrm>
              <a:off x="5562601" y="3785516"/>
              <a:ext cx="1486381" cy="405158"/>
            </a:xfrm>
            <a:prstGeom prst="rect">
              <a:avLst/>
            </a:prstGeom>
            <a:noFill/>
            <a:ln>
              <a:noFill/>
            </a:ln>
          </p:spPr>
          <p:txBody>
            <a:bodyPr anchorCtr="0" anchor="ctr" bIns="45700" lIns="0" spcFirstLastPara="1" rIns="0" wrap="square" tIns="45700">
              <a:noAutofit/>
            </a:bodyPr>
            <a:lstStyle/>
            <a:p>
              <a:pPr indent="0" lvl="0" marL="0" marR="0" rtl="0" algn="r">
                <a:spcBef>
                  <a:spcPts val="0"/>
                </a:spcBef>
                <a:spcAft>
                  <a:spcPts val="0"/>
                </a:spcAft>
                <a:buNone/>
              </a:pPr>
              <a:r>
                <a:rPr b="1" lang="en-US" sz="1400">
                  <a:solidFill>
                    <a:schemeClr val="dk1"/>
                  </a:solidFill>
                  <a:latin typeface="Arial"/>
                  <a:ea typeface="Arial"/>
                  <a:cs typeface="Arial"/>
                  <a:sym typeface="Arial"/>
                </a:rPr>
                <a:t>Lorem ipsum dolor </a:t>
              </a:r>
              <a:endParaRPr/>
            </a:p>
          </p:txBody>
        </p:sp>
      </p:grpSp>
      <p:grpSp>
        <p:nvGrpSpPr>
          <p:cNvPr id="4325" name="Google Shape;4325;p134"/>
          <p:cNvGrpSpPr/>
          <p:nvPr/>
        </p:nvGrpSpPr>
        <p:grpSpPr>
          <a:xfrm>
            <a:off x="5562601" y="4504692"/>
            <a:ext cx="1486381" cy="1015615"/>
            <a:chOff x="5562601" y="4504692"/>
            <a:chExt cx="1486381" cy="1015615"/>
          </a:xfrm>
        </p:grpSpPr>
        <p:sp>
          <p:nvSpPr>
            <p:cNvPr id="4326" name="Google Shape;4326;p134"/>
            <p:cNvSpPr/>
            <p:nvPr/>
          </p:nvSpPr>
          <p:spPr>
            <a:xfrm>
              <a:off x="5683497" y="4504692"/>
              <a:ext cx="1244589" cy="578772"/>
            </a:xfrm>
            <a:prstGeom prst="rect">
              <a:avLst/>
            </a:prstGeom>
            <a:noFill/>
            <a:ln>
              <a:noFill/>
            </a:ln>
          </p:spPr>
          <p:txBody>
            <a:bodyPr anchorCtr="0" anchor="ctr" bIns="45700" lIns="0" spcFirstLastPara="1" rIns="0" wrap="square" tIns="45700">
              <a:noAutofit/>
            </a:bodyPr>
            <a:lstStyle/>
            <a:p>
              <a:pPr indent="0" lvl="0" marL="0" marR="0" rtl="0" algn="r">
                <a:spcBef>
                  <a:spcPts val="0"/>
                </a:spcBef>
                <a:spcAft>
                  <a:spcPts val="0"/>
                </a:spcAft>
                <a:buNone/>
              </a:pPr>
              <a:r>
                <a:rPr b="1" lang="en-US" sz="3600">
                  <a:solidFill>
                    <a:srgbClr val="156740"/>
                  </a:solidFill>
                  <a:latin typeface="Arial"/>
                  <a:ea typeface="Arial"/>
                  <a:cs typeface="Arial"/>
                  <a:sym typeface="Arial"/>
                </a:rPr>
                <a:t>XXX</a:t>
              </a:r>
              <a:endParaRPr/>
            </a:p>
          </p:txBody>
        </p:sp>
        <p:sp>
          <p:nvSpPr>
            <p:cNvPr id="4327" name="Google Shape;4327;p134"/>
            <p:cNvSpPr/>
            <p:nvPr/>
          </p:nvSpPr>
          <p:spPr>
            <a:xfrm>
              <a:off x="5562601" y="5115149"/>
              <a:ext cx="1486381" cy="405158"/>
            </a:xfrm>
            <a:prstGeom prst="rect">
              <a:avLst/>
            </a:prstGeom>
            <a:noFill/>
            <a:ln>
              <a:noFill/>
            </a:ln>
          </p:spPr>
          <p:txBody>
            <a:bodyPr anchorCtr="0" anchor="ctr" bIns="45700" lIns="0" spcFirstLastPara="1" rIns="0" wrap="square" tIns="45700">
              <a:noAutofit/>
            </a:bodyPr>
            <a:lstStyle/>
            <a:p>
              <a:pPr indent="0" lvl="0" marL="0" marR="0" rtl="0" algn="r">
                <a:spcBef>
                  <a:spcPts val="0"/>
                </a:spcBef>
                <a:spcAft>
                  <a:spcPts val="0"/>
                </a:spcAft>
                <a:buNone/>
              </a:pPr>
              <a:r>
                <a:rPr b="1" lang="en-US" sz="1400">
                  <a:solidFill>
                    <a:schemeClr val="dk1"/>
                  </a:solidFill>
                  <a:latin typeface="Arial"/>
                  <a:ea typeface="Arial"/>
                  <a:cs typeface="Arial"/>
                  <a:sym typeface="Arial"/>
                </a:rPr>
                <a:t>Lorem ipsum dolor </a:t>
              </a:r>
              <a:endParaRPr/>
            </a:p>
          </p:txBody>
        </p:sp>
      </p:grpSp>
      <p:sp>
        <p:nvSpPr>
          <p:cNvPr id="4328" name="Google Shape;4328;p134"/>
          <p:cNvSpPr txBox="1"/>
          <p:nvPr/>
        </p:nvSpPr>
        <p:spPr>
          <a:xfrm>
            <a:off x="7589520" y="3311805"/>
            <a:ext cx="4065222" cy="742123"/>
          </a:xfrm>
          <a:prstGeom prst="rect">
            <a:avLst/>
          </a:prstGeom>
          <a:noFill/>
          <a:ln>
            <a:noFill/>
          </a:ln>
        </p:spPr>
        <p:txBody>
          <a:bodyPr anchorCtr="0" anchor="ctr" bIns="0" lIns="0" spcFirstLastPara="1" rIns="0" wrap="square" tIns="0">
            <a:normAutofit fontScale="92500"/>
          </a:bodyPr>
          <a:lstStyle/>
          <a:p>
            <a:pPr indent="0" lvl="0" marL="0" marR="0" rtl="0" algn="l">
              <a:spcBef>
                <a:spcPts val="0"/>
              </a:spcBef>
              <a:spcAft>
                <a:spcPts val="0"/>
              </a:spcAft>
              <a:buNone/>
            </a:pPr>
            <a:r>
              <a:rPr lang="en-US" sz="1400">
                <a:solidFill>
                  <a:schemeClr val="dk1"/>
                </a:solidFill>
                <a:latin typeface="Arial"/>
                <a:ea typeface="Arial"/>
                <a:cs typeface="Arial"/>
                <a:sym typeface="Arial"/>
              </a:rPr>
              <a:t>Lorem ipsum dolor sit amet, consectetur adipiscing elit. Ut tempor, quam et mattis pulvinar, mauris ligula suscipit arcu, sed elementum diam leo at magna. </a:t>
            </a:r>
            <a:endParaRPr/>
          </a:p>
        </p:txBody>
      </p:sp>
      <p:sp>
        <p:nvSpPr>
          <p:cNvPr id="4329" name="Google Shape;4329;p134"/>
          <p:cNvSpPr txBox="1"/>
          <p:nvPr/>
        </p:nvSpPr>
        <p:spPr>
          <a:xfrm>
            <a:off x="7589520" y="4641438"/>
            <a:ext cx="4065222" cy="742123"/>
          </a:xfrm>
          <a:prstGeom prst="rect">
            <a:avLst/>
          </a:prstGeom>
          <a:noFill/>
          <a:ln>
            <a:noFill/>
          </a:ln>
        </p:spPr>
        <p:txBody>
          <a:bodyPr anchorCtr="0" anchor="ctr" bIns="0" lIns="0" spcFirstLastPara="1" rIns="0" wrap="square" tIns="0">
            <a:normAutofit fontScale="92500"/>
          </a:bodyPr>
          <a:lstStyle/>
          <a:p>
            <a:pPr indent="0" lvl="0" marL="0" marR="0" rtl="0" algn="l">
              <a:spcBef>
                <a:spcPts val="0"/>
              </a:spcBef>
              <a:spcAft>
                <a:spcPts val="0"/>
              </a:spcAft>
              <a:buNone/>
            </a:pPr>
            <a:r>
              <a:rPr lang="en-US" sz="1400">
                <a:solidFill>
                  <a:schemeClr val="dk1"/>
                </a:solidFill>
                <a:latin typeface="Arial"/>
                <a:ea typeface="Arial"/>
                <a:cs typeface="Arial"/>
                <a:sym typeface="Arial"/>
              </a:rPr>
              <a:t>Lorem ipsum dolor sit amet, consectetur adipiscing elit. Ut tempor, quam et mattis pulvinar, mauris ligula suscipit arcu, sed elementum diam leo at magna. </a:t>
            </a:r>
            <a:endParaRPr/>
          </a:p>
        </p:txBody>
      </p:sp>
      <p:cxnSp>
        <p:nvCxnSpPr>
          <p:cNvPr id="4330" name="Google Shape;4330;p134"/>
          <p:cNvCxnSpPr>
            <a:endCxn id="4326" idx="1"/>
          </p:cNvCxnSpPr>
          <p:nvPr/>
        </p:nvCxnSpPr>
        <p:spPr>
          <a:xfrm>
            <a:off x="3761997" y="4794078"/>
            <a:ext cx="1921500" cy="0"/>
          </a:xfrm>
          <a:prstGeom prst="straightConnector1">
            <a:avLst/>
          </a:prstGeom>
          <a:noFill/>
          <a:ln cap="flat" cmpd="sng" w="9525">
            <a:solidFill>
              <a:srgbClr val="BFBFBF"/>
            </a:solidFill>
            <a:prstDash val="solid"/>
            <a:miter lim="8000"/>
            <a:headEnd len="sm" w="sm" type="none"/>
            <a:tailEnd len="sm" w="sm" type="none"/>
          </a:ln>
        </p:spPr>
      </p:cxnSp>
      <p:cxnSp>
        <p:nvCxnSpPr>
          <p:cNvPr id="4331" name="Google Shape;4331;p134"/>
          <p:cNvCxnSpPr/>
          <p:nvPr/>
        </p:nvCxnSpPr>
        <p:spPr>
          <a:xfrm>
            <a:off x="4190035" y="3474564"/>
            <a:ext cx="1574157" cy="0"/>
          </a:xfrm>
          <a:prstGeom prst="straightConnector1">
            <a:avLst/>
          </a:prstGeom>
          <a:noFill/>
          <a:ln cap="flat" cmpd="sng" w="9525">
            <a:solidFill>
              <a:srgbClr val="BFBFBF"/>
            </a:solidFill>
            <a:prstDash val="solid"/>
            <a:miter lim="8000"/>
            <a:headEnd len="sm" w="sm" type="none"/>
            <a:tailEnd len="sm" w="sm" type="none"/>
          </a:ln>
        </p:spPr>
      </p:cxnSp>
      <p:cxnSp>
        <p:nvCxnSpPr>
          <p:cNvPr id="4332" name="Google Shape;4332;p134"/>
          <p:cNvCxnSpPr/>
          <p:nvPr/>
        </p:nvCxnSpPr>
        <p:spPr>
          <a:xfrm>
            <a:off x="3877519" y="2131901"/>
            <a:ext cx="1886673" cy="0"/>
          </a:xfrm>
          <a:prstGeom prst="straightConnector1">
            <a:avLst/>
          </a:prstGeom>
          <a:noFill/>
          <a:ln cap="flat" cmpd="sng" w="9525">
            <a:solidFill>
              <a:srgbClr val="BFBFBF"/>
            </a:solidFill>
            <a:prstDash val="solid"/>
            <a:miter lim="8000"/>
            <a:headEnd len="sm" w="sm" type="none"/>
            <a:tailEnd len="sm" w="sm" type="none"/>
          </a:ln>
        </p:spPr>
      </p:cxnSp>
      <p:sp>
        <p:nvSpPr>
          <p:cNvPr id="4333" name="Google Shape;4333;p134"/>
          <p:cNvSpPr/>
          <p:nvPr/>
        </p:nvSpPr>
        <p:spPr>
          <a:xfrm>
            <a:off x="7173988" y="3541447"/>
            <a:ext cx="282838" cy="282838"/>
          </a:xfrm>
          <a:prstGeom prst="ellipse">
            <a:avLst/>
          </a:prstGeom>
          <a:solidFill>
            <a:schemeClr val="dk1"/>
          </a:solid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1200">
                <a:solidFill>
                  <a:schemeClr val="lt1"/>
                </a:solidFill>
                <a:latin typeface="Arial"/>
                <a:ea typeface="Arial"/>
                <a:cs typeface="Arial"/>
                <a:sym typeface="Arial"/>
              </a:rPr>
              <a:t>&gt;</a:t>
            </a:r>
            <a:endParaRPr b="1" sz="1200">
              <a:solidFill>
                <a:schemeClr val="lt1"/>
              </a:solidFill>
              <a:latin typeface="Arial"/>
              <a:ea typeface="Arial"/>
              <a:cs typeface="Arial"/>
              <a:sym typeface="Arial"/>
            </a:endParaRPr>
          </a:p>
        </p:txBody>
      </p:sp>
      <p:sp>
        <p:nvSpPr>
          <p:cNvPr id="4334" name="Google Shape;4334;p134"/>
          <p:cNvSpPr/>
          <p:nvPr/>
        </p:nvSpPr>
        <p:spPr>
          <a:xfrm>
            <a:off x="7173988" y="4871080"/>
            <a:ext cx="282838" cy="282838"/>
          </a:xfrm>
          <a:prstGeom prst="ellipse">
            <a:avLst/>
          </a:prstGeom>
          <a:solidFill>
            <a:schemeClr val="dk1"/>
          </a:solid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1200">
                <a:solidFill>
                  <a:schemeClr val="lt1"/>
                </a:solidFill>
                <a:latin typeface="Arial"/>
                <a:ea typeface="Arial"/>
                <a:cs typeface="Arial"/>
                <a:sym typeface="Arial"/>
              </a:rPr>
              <a:t>&gt;</a:t>
            </a:r>
            <a:endParaRPr b="1" sz="1200">
              <a:solidFill>
                <a:schemeClr val="lt1"/>
              </a:solidFill>
              <a:latin typeface="Arial"/>
              <a:ea typeface="Arial"/>
              <a:cs typeface="Arial"/>
              <a:sym typeface="Arial"/>
            </a:endParaRPr>
          </a:p>
        </p:txBody>
      </p:sp>
      <p:sp>
        <p:nvSpPr>
          <p:cNvPr id="4335" name="Google Shape;4335;p134"/>
          <p:cNvSpPr/>
          <p:nvPr/>
        </p:nvSpPr>
        <p:spPr>
          <a:xfrm>
            <a:off x="7173988" y="2211814"/>
            <a:ext cx="282838" cy="282838"/>
          </a:xfrm>
          <a:prstGeom prst="ellipse">
            <a:avLst/>
          </a:prstGeom>
          <a:solidFill>
            <a:schemeClr val="dk1"/>
          </a:solid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1200">
                <a:solidFill>
                  <a:schemeClr val="lt1"/>
                </a:solidFill>
                <a:latin typeface="Arial"/>
                <a:ea typeface="Arial"/>
                <a:cs typeface="Arial"/>
                <a:sym typeface="Arial"/>
              </a:rPr>
              <a:t>&gt;</a:t>
            </a:r>
            <a:endParaRPr b="1" sz="1200">
              <a:solidFill>
                <a:schemeClr val="lt1"/>
              </a:solidFill>
              <a:latin typeface="Arial"/>
              <a:ea typeface="Arial"/>
              <a:cs typeface="Arial"/>
              <a:sym typeface="Arial"/>
            </a:endParaRPr>
          </a:p>
        </p:txBody>
      </p:sp>
    </p:spTree>
  </p:cSld>
  <p:clrMapOvr>
    <a:masterClrMapping/>
  </p:clrMapOvr>
</p:sld>
</file>

<file path=ppt/slides/slide13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339" name="Shape 4339"/>
        <p:cNvGrpSpPr/>
        <p:nvPr/>
      </p:nvGrpSpPr>
      <p:grpSpPr>
        <a:xfrm>
          <a:off x="0" y="0"/>
          <a:ext cx="0" cy="0"/>
          <a:chOff x="0" y="0"/>
          <a:chExt cx="0" cy="0"/>
        </a:xfrm>
      </p:grpSpPr>
      <p:sp>
        <p:nvSpPr>
          <p:cNvPr id="4340" name="Google Shape;4340;p135"/>
          <p:cNvSpPr txBox="1"/>
          <p:nvPr>
            <p:ph type="title"/>
          </p:nvPr>
        </p:nvSpPr>
        <p:spPr>
          <a:xfrm>
            <a:off x="571018" y="365126"/>
            <a:ext cx="11049964" cy="578772"/>
          </a:xfrm>
          <a:prstGeom prst="rect">
            <a:avLst/>
          </a:prstGeom>
          <a:noFill/>
          <a:ln>
            <a:noFill/>
          </a:ln>
        </p:spPr>
        <p:txBody>
          <a:bodyPr anchorCtr="0" anchor="b" bIns="0" lIns="0" spcFirstLastPara="1" rIns="0" wrap="square" tIns="0">
            <a:normAutofit/>
          </a:bodyPr>
          <a:lstStyle/>
          <a:p>
            <a:pPr indent="0" lvl="0" marL="0" rtl="0" algn="l">
              <a:lnSpc>
                <a:spcPct val="90000"/>
              </a:lnSpc>
              <a:spcBef>
                <a:spcPts val="0"/>
              </a:spcBef>
              <a:spcAft>
                <a:spcPts val="0"/>
              </a:spcAft>
              <a:buClr>
                <a:schemeClr val="accent1"/>
              </a:buClr>
              <a:buSzPts val="2800"/>
              <a:buFont typeface="Arial"/>
              <a:buNone/>
            </a:pPr>
            <a:r>
              <a:rPr lang="en-US"/>
              <a:t>Wave Process Slide – Six Steps</a:t>
            </a:r>
            <a:endParaRPr/>
          </a:p>
        </p:txBody>
      </p:sp>
      <p:sp>
        <p:nvSpPr>
          <p:cNvPr id="4341" name="Google Shape;4341;p135"/>
          <p:cNvSpPr txBox="1"/>
          <p:nvPr>
            <p:ph idx="12" type="sldNum"/>
          </p:nvPr>
        </p:nvSpPr>
        <p:spPr>
          <a:xfrm>
            <a:off x="10690860" y="6349068"/>
            <a:ext cx="963882" cy="251764"/>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sp>
        <p:nvSpPr>
          <p:cNvPr id="4342" name="Google Shape;4342;p135"/>
          <p:cNvSpPr/>
          <p:nvPr/>
        </p:nvSpPr>
        <p:spPr>
          <a:xfrm>
            <a:off x="2443342" y="4213416"/>
            <a:ext cx="1806734" cy="903367"/>
          </a:xfrm>
          <a:custGeom>
            <a:rect b="b" l="l" r="r" t="t"/>
            <a:pathLst>
              <a:path extrusionOk="0" h="885463" w="1770926">
                <a:moveTo>
                  <a:pt x="0" y="0"/>
                </a:moveTo>
                <a:lnTo>
                  <a:pt x="1770926" y="0"/>
                </a:lnTo>
                <a:cubicBezTo>
                  <a:pt x="1770926" y="489028"/>
                  <a:pt x="1374491" y="885463"/>
                  <a:pt x="885463" y="885463"/>
                </a:cubicBezTo>
                <a:cubicBezTo>
                  <a:pt x="396435" y="885463"/>
                  <a:pt x="0" y="489028"/>
                  <a:pt x="0" y="0"/>
                </a:cubicBezTo>
                <a:close/>
              </a:path>
            </a:pathLst>
          </a:custGeom>
          <a:gradFill>
            <a:gsLst>
              <a:gs pos="0">
                <a:schemeClr val="accent1"/>
              </a:gs>
              <a:gs pos="100000">
                <a:schemeClr val="accent2"/>
              </a:gs>
            </a:gsLst>
            <a:lin ang="8100000" scaled="0"/>
          </a:gradFill>
          <a:ln>
            <a:noFill/>
          </a:ln>
          <a:effectLst>
            <a:outerShdw blurRad="50800" rotWithShape="0" algn="t" dir="5400000" dist="38100">
              <a:srgbClr val="000000">
                <a:alpha val="40000"/>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4343" name="Google Shape;4343;p135"/>
          <p:cNvSpPr/>
          <p:nvPr/>
        </p:nvSpPr>
        <p:spPr>
          <a:xfrm>
            <a:off x="6056810" y="4213416"/>
            <a:ext cx="1806734" cy="903367"/>
          </a:xfrm>
          <a:custGeom>
            <a:rect b="b" l="l" r="r" t="t"/>
            <a:pathLst>
              <a:path extrusionOk="0" h="885463" w="1770926">
                <a:moveTo>
                  <a:pt x="0" y="0"/>
                </a:moveTo>
                <a:lnTo>
                  <a:pt x="1770926" y="0"/>
                </a:lnTo>
                <a:cubicBezTo>
                  <a:pt x="1770926" y="489028"/>
                  <a:pt x="1374491" y="885463"/>
                  <a:pt x="885463" y="885463"/>
                </a:cubicBezTo>
                <a:cubicBezTo>
                  <a:pt x="396435" y="885463"/>
                  <a:pt x="0" y="489028"/>
                  <a:pt x="0" y="0"/>
                </a:cubicBezTo>
                <a:close/>
              </a:path>
            </a:pathLst>
          </a:custGeom>
          <a:gradFill>
            <a:gsLst>
              <a:gs pos="0">
                <a:schemeClr val="accent1"/>
              </a:gs>
              <a:gs pos="100000">
                <a:schemeClr val="accent2"/>
              </a:gs>
            </a:gsLst>
            <a:lin ang="8100000" scaled="0"/>
          </a:gradFill>
          <a:ln>
            <a:noFill/>
          </a:ln>
          <a:effectLst>
            <a:outerShdw blurRad="50800" rotWithShape="0" algn="t" dir="5400000" dist="38100">
              <a:srgbClr val="000000">
                <a:alpha val="40000"/>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4344" name="Google Shape;4344;p135"/>
          <p:cNvSpPr/>
          <p:nvPr/>
        </p:nvSpPr>
        <p:spPr>
          <a:xfrm>
            <a:off x="9691335" y="4213416"/>
            <a:ext cx="1806734" cy="903367"/>
          </a:xfrm>
          <a:custGeom>
            <a:rect b="b" l="l" r="r" t="t"/>
            <a:pathLst>
              <a:path extrusionOk="0" h="885463" w="1770926">
                <a:moveTo>
                  <a:pt x="0" y="0"/>
                </a:moveTo>
                <a:lnTo>
                  <a:pt x="1770926" y="0"/>
                </a:lnTo>
                <a:cubicBezTo>
                  <a:pt x="1770926" y="489028"/>
                  <a:pt x="1374491" y="885463"/>
                  <a:pt x="885463" y="885463"/>
                </a:cubicBezTo>
                <a:cubicBezTo>
                  <a:pt x="396435" y="885463"/>
                  <a:pt x="0" y="489028"/>
                  <a:pt x="0" y="0"/>
                </a:cubicBezTo>
                <a:close/>
              </a:path>
            </a:pathLst>
          </a:custGeom>
          <a:gradFill>
            <a:gsLst>
              <a:gs pos="0">
                <a:schemeClr val="accent1"/>
              </a:gs>
              <a:gs pos="100000">
                <a:schemeClr val="accent2"/>
              </a:gs>
            </a:gsLst>
            <a:lin ang="8100000" scaled="0"/>
          </a:gradFill>
          <a:ln>
            <a:noFill/>
          </a:ln>
          <a:effectLst>
            <a:outerShdw blurRad="50800" rotWithShape="0" algn="t" dir="5400000" dist="38100">
              <a:srgbClr val="000000">
                <a:alpha val="40000"/>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4345" name="Google Shape;4345;p135"/>
          <p:cNvSpPr/>
          <p:nvPr/>
        </p:nvSpPr>
        <p:spPr>
          <a:xfrm>
            <a:off x="636608" y="3310049"/>
            <a:ext cx="1806734" cy="903367"/>
          </a:xfrm>
          <a:custGeom>
            <a:rect b="b" l="l" r="r" t="t"/>
            <a:pathLst>
              <a:path extrusionOk="0" h="885463" w="1770926">
                <a:moveTo>
                  <a:pt x="885463" y="0"/>
                </a:moveTo>
                <a:cubicBezTo>
                  <a:pt x="1374491" y="0"/>
                  <a:pt x="1770926" y="396435"/>
                  <a:pt x="1770926" y="885463"/>
                </a:cubicBezTo>
                <a:lnTo>
                  <a:pt x="0" y="885463"/>
                </a:lnTo>
                <a:cubicBezTo>
                  <a:pt x="0" y="396435"/>
                  <a:pt x="396435" y="0"/>
                  <a:pt x="885463" y="0"/>
                </a:cubicBezTo>
                <a:close/>
              </a:path>
            </a:pathLst>
          </a:custGeom>
          <a:gradFill>
            <a:gsLst>
              <a:gs pos="0">
                <a:schemeClr val="accent1"/>
              </a:gs>
              <a:gs pos="100000">
                <a:schemeClr val="accent2"/>
              </a:gs>
            </a:gsLst>
            <a:lin ang="8100000" scaled="0"/>
          </a:gradFill>
          <a:ln>
            <a:noFill/>
          </a:ln>
          <a:effectLst>
            <a:outerShdw blurRad="50800" rotWithShape="0" algn="t" dir="5400000" dist="38100">
              <a:srgbClr val="000000">
                <a:alpha val="40000"/>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4346" name="Google Shape;4346;p135"/>
          <p:cNvSpPr/>
          <p:nvPr/>
        </p:nvSpPr>
        <p:spPr>
          <a:xfrm>
            <a:off x="4250076" y="3310049"/>
            <a:ext cx="1806734" cy="903367"/>
          </a:xfrm>
          <a:custGeom>
            <a:rect b="b" l="l" r="r" t="t"/>
            <a:pathLst>
              <a:path extrusionOk="0" h="885463" w="1770926">
                <a:moveTo>
                  <a:pt x="885463" y="0"/>
                </a:moveTo>
                <a:cubicBezTo>
                  <a:pt x="1374491" y="0"/>
                  <a:pt x="1770926" y="396435"/>
                  <a:pt x="1770926" y="885463"/>
                </a:cubicBezTo>
                <a:lnTo>
                  <a:pt x="0" y="885463"/>
                </a:lnTo>
                <a:cubicBezTo>
                  <a:pt x="0" y="396435"/>
                  <a:pt x="396435" y="0"/>
                  <a:pt x="885463" y="0"/>
                </a:cubicBezTo>
                <a:close/>
              </a:path>
            </a:pathLst>
          </a:custGeom>
          <a:gradFill>
            <a:gsLst>
              <a:gs pos="0">
                <a:schemeClr val="accent1"/>
              </a:gs>
              <a:gs pos="100000">
                <a:schemeClr val="accent2"/>
              </a:gs>
            </a:gsLst>
            <a:lin ang="8100000" scaled="0"/>
          </a:gradFill>
          <a:ln>
            <a:noFill/>
          </a:ln>
          <a:effectLst>
            <a:outerShdw blurRad="50800" rotWithShape="0" algn="t" dir="5400000" dist="38100">
              <a:srgbClr val="000000">
                <a:alpha val="40000"/>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4347" name="Google Shape;4347;p135"/>
          <p:cNvSpPr/>
          <p:nvPr/>
        </p:nvSpPr>
        <p:spPr>
          <a:xfrm>
            <a:off x="7863544" y="3310049"/>
            <a:ext cx="1806734" cy="903367"/>
          </a:xfrm>
          <a:custGeom>
            <a:rect b="b" l="l" r="r" t="t"/>
            <a:pathLst>
              <a:path extrusionOk="0" h="885463" w="1770926">
                <a:moveTo>
                  <a:pt x="885463" y="0"/>
                </a:moveTo>
                <a:cubicBezTo>
                  <a:pt x="1374491" y="0"/>
                  <a:pt x="1770926" y="396435"/>
                  <a:pt x="1770926" y="885463"/>
                </a:cubicBezTo>
                <a:lnTo>
                  <a:pt x="0" y="885463"/>
                </a:lnTo>
                <a:cubicBezTo>
                  <a:pt x="0" y="396435"/>
                  <a:pt x="396435" y="0"/>
                  <a:pt x="885463" y="0"/>
                </a:cubicBezTo>
                <a:close/>
              </a:path>
            </a:pathLst>
          </a:custGeom>
          <a:gradFill>
            <a:gsLst>
              <a:gs pos="0">
                <a:schemeClr val="accent1"/>
              </a:gs>
              <a:gs pos="100000">
                <a:schemeClr val="accent2"/>
              </a:gs>
            </a:gsLst>
            <a:lin ang="8100000" scaled="0"/>
          </a:gradFill>
          <a:ln>
            <a:noFill/>
          </a:ln>
          <a:effectLst>
            <a:outerShdw blurRad="50800" rotWithShape="0" algn="t" dir="5400000" dist="38100">
              <a:srgbClr val="000000">
                <a:alpha val="40000"/>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4348" name="Google Shape;4348;p135"/>
          <p:cNvSpPr/>
          <p:nvPr/>
        </p:nvSpPr>
        <p:spPr>
          <a:xfrm>
            <a:off x="747110" y="2587382"/>
            <a:ext cx="1585731" cy="608909"/>
          </a:xfrm>
          <a:prstGeom prst="rect">
            <a:avLst/>
          </a:prstGeom>
          <a:noFill/>
          <a:ln>
            <a:noFill/>
          </a:ln>
        </p:spPr>
        <p:txBody>
          <a:bodyPr anchorCtr="0" anchor="b" bIns="0" lIns="0" spcFirstLastPara="1" rIns="0" wrap="square" tIns="0">
            <a:noAutofit/>
          </a:bodyPr>
          <a:lstStyle/>
          <a:p>
            <a:pPr indent="0" lvl="0" marL="0" marR="0" rtl="0" algn="ctr">
              <a:spcBef>
                <a:spcPts val="0"/>
              </a:spcBef>
              <a:spcAft>
                <a:spcPts val="0"/>
              </a:spcAft>
              <a:buClr>
                <a:schemeClr val="accent1"/>
              </a:buClr>
              <a:buSzPts val="1800"/>
              <a:buFont typeface="Arial"/>
              <a:buNone/>
            </a:pPr>
            <a:r>
              <a:rPr b="1" lang="en-US" sz="1800">
                <a:solidFill>
                  <a:schemeClr val="accent1"/>
                </a:solidFill>
                <a:latin typeface="Arial"/>
                <a:ea typeface="Arial"/>
                <a:cs typeface="Arial"/>
                <a:sym typeface="Arial"/>
              </a:rPr>
              <a:t>Lorem ipsum </a:t>
            </a:r>
            <a:endParaRPr sz="1800">
              <a:solidFill>
                <a:schemeClr val="accent1"/>
              </a:solidFill>
              <a:latin typeface="Arial"/>
              <a:ea typeface="Arial"/>
              <a:cs typeface="Arial"/>
              <a:sym typeface="Arial"/>
            </a:endParaRPr>
          </a:p>
        </p:txBody>
      </p:sp>
      <p:sp>
        <p:nvSpPr>
          <p:cNvPr id="4349" name="Google Shape;4349;p135"/>
          <p:cNvSpPr/>
          <p:nvPr/>
        </p:nvSpPr>
        <p:spPr>
          <a:xfrm>
            <a:off x="736581" y="4338749"/>
            <a:ext cx="1585731" cy="1303814"/>
          </a:xfrm>
          <a:prstGeom prst="rect">
            <a:avLst/>
          </a:prstGeom>
          <a:noFill/>
          <a:ln>
            <a:noFill/>
          </a:ln>
        </p:spPr>
        <p:txBody>
          <a:bodyPr anchorCtr="0" anchor="t" bIns="0" lIns="0" spcFirstLastPara="1" rIns="0" wrap="square" tIns="0">
            <a:noAutofit/>
          </a:bodyPr>
          <a:lstStyle/>
          <a:p>
            <a:pPr indent="0" lvl="0" marL="0" marR="0" rtl="0" algn="ctr">
              <a:spcBef>
                <a:spcPts val="0"/>
              </a:spcBef>
              <a:spcAft>
                <a:spcPts val="0"/>
              </a:spcAft>
              <a:buClr>
                <a:schemeClr val="dk1"/>
              </a:buClr>
              <a:buSzPts val="1400"/>
              <a:buFont typeface="Arial"/>
              <a:buNone/>
            </a:pPr>
            <a:r>
              <a:rPr lang="en-US" sz="1400">
                <a:solidFill>
                  <a:schemeClr val="dk1"/>
                </a:solidFill>
                <a:latin typeface="Arial"/>
                <a:ea typeface="Arial"/>
                <a:cs typeface="Arial"/>
                <a:sym typeface="Arial"/>
              </a:rPr>
              <a:t>Lorem ipsum dolor sit amet, consectetur adipiscing elit</a:t>
            </a:r>
            <a:endParaRPr sz="1400">
              <a:solidFill>
                <a:schemeClr val="dk1"/>
              </a:solidFill>
              <a:latin typeface="Arial"/>
              <a:ea typeface="Arial"/>
              <a:cs typeface="Arial"/>
              <a:sym typeface="Arial"/>
            </a:endParaRPr>
          </a:p>
        </p:txBody>
      </p:sp>
      <p:sp>
        <p:nvSpPr>
          <p:cNvPr id="4350" name="Google Shape;4350;p135"/>
          <p:cNvSpPr/>
          <p:nvPr/>
        </p:nvSpPr>
        <p:spPr>
          <a:xfrm>
            <a:off x="6167313" y="5217859"/>
            <a:ext cx="1712544" cy="588666"/>
          </a:xfrm>
          <a:prstGeom prst="rect">
            <a:avLst/>
          </a:prstGeom>
          <a:noFill/>
          <a:ln>
            <a:noFill/>
          </a:ln>
        </p:spPr>
        <p:txBody>
          <a:bodyPr anchorCtr="0" anchor="t" bIns="0" lIns="0" spcFirstLastPara="1" rIns="0" wrap="square" tIns="0">
            <a:noAutofit/>
          </a:bodyPr>
          <a:lstStyle/>
          <a:p>
            <a:pPr indent="0" lvl="0" marL="0" marR="0" rtl="0" algn="ctr">
              <a:spcBef>
                <a:spcPts val="0"/>
              </a:spcBef>
              <a:spcAft>
                <a:spcPts val="0"/>
              </a:spcAft>
              <a:buClr>
                <a:schemeClr val="accent1"/>
              </a:buClr>
              <a:buSzPts val="1800"/>
              <a:buFont typeface="Arial"/>
              <a:buNone/>
            </a:pPr>
            <a:r>
              <a:rPr b="1" lang="en-US" sz="1800">
                <a:solidFill>
                  <a:schemeClr val="accent1"/>
                </a:solidFill>
                <a:latin typeface="Arial"/>
                <a:ea typeface="Arial"/>
                <a:cs typeface="Arial"/>
                <a:sym typeface="Arial"/>
              </a:rPr>
              <a:t>Lorem ipsum </a:t>
            </a:r>
            <a:endParaRPr sz="1800">
              <a:solidFill>
                <a:schemeClr val="accent1"/>
              </a:solidFill>
              <a:latin typeface="Arial"/>
              <a:ea typeface="Arial"/>
              <a:cs typeface="Arial"/>
              <a:sym typeface="Arial"/>
            </a:endParaRPr>
          </a:p>
        </p:txBody>
      </p:sp>
      <p:sp>
        <p:nvSpPr>
          <p:cNvPr id="4351" name="Google Shape;4351;p135"/>
          <p:cNvSpPr/>
          <p:nvPr/>
        </p:nvSpPr>
        <p:spPr>
          <a:xfrm>
            <a:off x="6167312" y="2760708"/>
            <a:ext cx="1585731" cy="1321145"/>
          </a:xfrm>
          <a:prstGeom prst="rect">
            <a:avLst/>
          </a:prstGeom>
          <a:noFill/>
          <a:ln>
            <a:noFill/>
          </a:ln>
        </p:spPr>
        <p:txBody>
          <a:bodyPr anchorCtr="0" anchor="b" bIns="0" lIns="0" spcFirstLastPara="1" rIns="0" wrap="square" tIns="0">
            <a:noAutofit/>
          </a:bodyPr>
          <a:lstStyle/>
          <a:p>
            <a:pPr indent="0" lvl="0" marL="0" marR="0" rtl="0" algn="ctr">
              <a:spcBef>
                <a:spcPts val="0"/>
              </a:spcBef>
              <a:spcAft>
                <a:spcPts val="0"/>
              </a:spcAft>
              <a:buClr>
                <a:schemeClr val="dk1"/>
              </a:buClr>
              <a:buSzPts val="1400"/>
              <a:buFont typeface="Arial"/>
              <a:buNone/>
            </a:pPr>
            <a:r>
              <a:rPr lang="en-US" sz="1400">
                <a:solidFill>
                  <a:schemeClr val="dk1"/>
                </a:solidFill>
                <a:latin typeface="Arial"/>
                <a:ea typeface="Arial"/>
                <a:cs typeface="Arial"/>
                <a:sym typeface="Arial"/>
              </a:rPr>
              <a:t>Lorem ipsum dolor sit amet, consectetur adipiscing elit</a:t>
            </a:r>
            <a:endParaRPr sz="1400">
              <a:solidFill>
                <a:schemeClr val="dk1"/>
              </a:solidFill>
              <a:latin typeface="Arial"/>
              <a:ea typeface="Arial"/>
              <a:cs typeface="Arial"/>
              <a:sym typeface="Arial"/>
            </a:endParaRPr>
          </a:p>
        </p:txBody>
      </p:sp>
      <p:sp>
        <p:nvSpPr>
          <p:cNvPr id="4352" name="Google Shape;4352;p135"/>
          <p:cNvSpPr/>
          <p:nvPr/>
        </p:nvSpPr>
        <p:spPr>
          <a:xfrm>
            <a:off x="2553843" y="5217859"/>
            <a:ext cx="1585731" cy="628932"/>
          </a:xfrm>
          <a:prstGeom prst="rect">
            <a:avLst/>
          </a:prstGeom>
          <a:noFill/>
          <a:ln>
            <a:noFill/>
          </a:ln>
        </p:spPr>
        <p:txBody>
          <a:bodyPr anchorCtr="0" anchor="t" bIns="0" lIns="0" spcFirstLastPara="1" rIns="0" wrap="square" tIns="0">
            <a:noAutofit/>
          </a:bodyPr>
          <a:lstStyle/>
          <a:p>
            <a:pPr indent="0" lvl="0" marL="0" marR="0" rtl="0" algn="ctr">
              <a:spcBef>
                <a:spcPts val="0"/>
              </a:spcBef>
              <a:spcAft>
                <a:spcPts val="0"/>
              </a:spcAft>
              <a:buClr>
                <a:schemeClr val="accent1"/>
              </a:buClr>
              <a:buSzPts val="1800"/>
              <a:buFont typeface="Arial"/>
              <a:buNone/>
            </a:pPr>
            <a:r>
              <a:rPr b="1" lang="en-US" sz="1800">
                <a:solidFill>
                  <a:schemeClr val="accent1"/>
                </a:solidFill>
                <a:latin typeface="Arial"/>
                <a:ea typeface="Arial"/>
                <a:cs typeface="Arial"/>
                <a:sym typeface="Arial"/>
              </a:rPr>
              <a:t>Lorem ipsum </a:t>
            </a:r>
            <a:endParaRPr sz="1800">
              <a:solidFill>
                <a:schemeClr val="accent1"/>
              </a:solidFill>
              <a:latin typeface="Arial"/>
              <a:ea typeface="Arial"/>
              <a:cs typeface="Arial"/>
              <a:sym typeface="Arial"/>
            </a:endParaRPr>
          </a:p>
        </p:txBody>
      </p:sp>
      <p:sp>
        <p:nvSpPr>
          <p:cNvPr id="4353" name="Google Shape;4353;p135"/>
          <p:cNvSpPr/>
          <p:nvPr/>
        </p:nvSpPr>
        <p:spPr>
          <a:xfrm>
            <a:off x="2553842" y="3109906"/>
            <a:ext cx="1585731" cy="971947"/>
          </a:xfrm>
          <a:prstGeom prst="rect">
            <a:avLst/>
          </a:prstGeom>
          <a:noFill/>
          <a:ln>
            <a:noFill/>
          </a:ln>
        </p:spPr>
        <p:txBody>
          <a:bodyPr anchorCtr="0" anchor="b" bIns="0" lIns="0" spcFirstLastPara="1" rIns="0" wrap="square" tIns="0">
            <a:noAutofit/>
          </a:bodyPr>
          <a:lstStyle/>
          <a:p>
            <a:pPr indent="0" lvl="0" marL="0" marR="0" rtl="0" algn="ctr">
              <a:spcBef>
                <a:spcPts val="0"/>
              </a:spcBef>
              <a:spcAft>
                <a:spcPts val="0"/>
              </a:spcAft>
              <a:buClr>
                <a:schemeClr val="dk1"/>
              </a:buClr>
              <a:buSzPts val="1400"/>
              <a:buFont typeface="Arial"/>
              <a:buNone/>
            </a:pPr>
            <a:r>
              <a:rPr lang="en-US" sz="1400">
                <a:solidFill>
                  <a:schemeClr val="dk1"/>
                </a:solidFill>
                <a:latin typeface="Arial"/>
                <a:ea typeface="Arial"/>
                <a:cs typeface="Arial"/>
                <a:sym typeface="Arial"/>
              </a:rPr>
              <a:t>Lorem ipsum dolor sit amet, consectetur adipiscing elit</a:t>
            </a:r>
            <a:endParaRPr sz="1400">
              <a:solidFill>
                <a:schemeClr val="dk1"/>
              </a:solidFill>
              <a:latin typeface="Arial"/>
              <a:ea typeface="Arial"/>
              <a:cs typeface="Arial"/>
              <a:sym typeface="Arial"/>
            </a:endParaRPr>
          </a:p>
        </p:txBody>
      </p:sp>
      <p:sp>
        <p:nvSpPr>
          <p:cNvPr id="4354" name="Google Shape;4354;p135"/>
          <p:cNvSpPr/>
          <p:nvPr/>
        </p:nvSpPr>
        <p:spPr>
          <a:xfrm>
            <a:off x="8084547" y="2587382"/>
            <a:ext cx="1585731" cy="608909"/>
          </a:xfrm>
          <a:prstGeom prst="rect">
            <a:avLst/>
          </a:prstGeom>
          <a:noFill/>
          <a:ln>
            <a:noFill/>
          </a:ln>
        </p:spPr>
        <p:txBody>
          <a:bodyPr anchorCtr="0" anchor="b" bIns="0" lIns="0" spcFirstLastPara="1" rIns="0" wrap="square" tIns="0">
            <a:noAutofit/>
          </a:bodyPr>
          <a:lstStyle/>
          <a:p>
            <a:pPr indent="0" lvl="0" marL="0" marR="0" rtl="0" algn="l">
              <a:spcBef>
                <a:spcPts val="0"/>
              </a:spcBef>
              <a:spcAft>
                <a:spcPts val="0"/>
              </a:spcAft>
              <a:buClr>
                <a:schemeClr val="accent1"/>
              </a:buClr>
              <a:buSzPts val="1800"/>
              <a:buFont typeface="Arial"/>
              <a:buNone/>
            </a:pPr>
            <a:r>
              <a:rPr b="1" lang="en-US" sz="1800">
                <a:solidFill>
                  <a:schemeClr val="accent1"/>
                </a:solidFill>
                <a:latin typeface="Arial"/>
                <a:ea typeface="Arial"/>
                <a:cs typeface="Arial"/>
                <a:sym typeface="Arial"/>
              </a:rPr>
              <a:t>Lorem ipsum </a:t>
            </a:r>
            <a:endParaRPr sz="1800">
              <a:solidFill>
                <a:schemeClr val="accent1"/>
              </a:solidFill>
              <a:latin typeface="Arial"/>
              <a:ea typeface="Arial"/>
              <a:cs typeface="Arial"/>
              <a:sym typeface="Arial"/>
            </a:endParaRPr>
          </a:p>
        </p:txBody>
      </p:sp>
      <p:sp>
        <p:nvSpPr>
          <p:cNvPr id="4355" name="Google Shape;4355;p135"/>
          <p:cNvSpPr/>
          <p:nvPr/>
        </p:nvSpPr>
        <p:spPr>
          <a:xfrm>
            <a:off x="7974046" y="4338749"/>
            <a:ext cx="1585731" cy="1467775"/>
          </a:xfrm>
          <a:prstGeom prst="rect">
            <a:avLst/>
          </a:prstGeom>
          <a:noFill/>
          <a:ln>
            <a:noFill/>
          </a:ln>
        </p:spPr>
        <p:txBody>
          <a:bodyPr anchorCtr="0" anchor="t" bIns="0" lIns="0" spcFirstLastPara="1" rIns="0" wrap="square" tIns="0">
            <a:noAutofit/>
          </a:bodyPr>
          <a:lstStyle/>
          <a:p>
            <a:pPr indent="0" lvl="0" marL="0" marR="0" rtl="0" algn="ctr">
              <a:spcBef>
                <a:spcPts val="0"/>
              </a:spcBef>
              <a:spcAft>
                <a:spcPts val="0"/>
              </a:spcAft>
              <a:buClr>
                <a:schemeClr val="dk1"/>
              </a:buClr>
              <a:buSzPts val="1400"/>
              <a:buFont typeface="Arial"/>
              <a:buNone/>
            </a:pPr>
            <a:r>
              <a:rPr lang="en-US" sz="1400">
                <a:solidFill>
                  <a:schemeClr val="dk1"/>
                </a:solidFill>
                <a:latin typeface="Arial"/>
                <a:ea typeface="Arial"/>
                <a:cs typeface="Arial"/>
                <a:sym typeface="Arial"/>
              </a:rPr>
              <a:t>Lorem ipsum dolor sit amet, consectetur adipiscing elit</a:t>
            </a:r>
            <a:endParaRPr sz="1400">
              <a:solidFill>
                <a:schemeClr val="dk1"/>
              </a:solidFill>
              <a:latin typeface="Arial"/>
              <a:ea typeface="Arial"/>
              <a:cs typeface="Arial"/>
              <a:sym typeface="Arial"/>
            </a:endParaRPr>
          </a:p>
        </p:txBody>
      </p:sp>
      <p:sp>
        <p:nvSpPr>
          <p:cNvPr id="4356" name="Google Shape;4356;p135"/>
          <p:cNvSpPr/>
          <p:nvPr/>
        </p:nvSpPr>
        <p:spPr>
          <a:xfrm>
            <a:off x="4360578" y="2587382"/>
            <a:ext cx="1585731" cy="608909"/>
          </a:xfrm>
          <a:prstGeom prst="rect">
            <a:avLst/>
          </a:prstGeom>
          <a:noFill/>
          <a:ln>
            <a:noFill/>
          </a:ln>
        </p:spPr>
        <p:txBody>
          <a:bodyPr anchorCtr="0" anchor="b" bIns="0" lIns="0" spcFirstLastPara="1" rIns="0" wrap="square" tIns="0">
            <a:noAutofit/>
          </a:bodyPr>
          <a:lstStyle/>
          <a:p>
            <a:pPr indent="0" lvl="0" marL="0" marR="0" rtl="0" algn="ctr">
              <a:spcBef>
                <a:spcPts val="0"/>
              </a:spcBef>
              <a:spcAft>
                <a:spcPts val="0"/>
              </a:spcAft>
              <a:buClr>
                <a:schemeClr val="accent1"/>
              </a:buClr>
              <a:buSzPts val="1800"/>
              <a:buFont typeface="Arial"/>
              <a:buNone/>
            </a:pPr>
            <a:r>
              <a:rPr b="1" lang="en-US" sz="1800">
                <a:solidFill>
                  <a:schemeClr val="accent1"/>
                </a:solidFill>
                <a:latin typeface="Arial"/>
                <a:ea typeface="Arial"/>
                <a:cs typeface="Arial"/>
                <a:sym typeface="Arial"/>
              </a:rPr>
              <a:t>Lorem ipsum </a:t>
            </a:r>
            <a:endParaRPr sz="1800">
              <a:solidFill>
                <a:schemeClr val="accent1"/>
              </a:solidFill>
              <a:latin typeface="Arial"/>
              <a:ea typeface="Arial"/>
              <a:cs typeface="Arial"/>
              <a:sym typeface="Arial"/>
            </a:endParaRPr>
          </a:p>
        </p:txBody>
      </p:sp>
      <p:sp>
        <p:nvSpPr>
          <p:cNvPr id="4357" name="Google Shape;4357;p135"/>
          <p:cNvSpPr/>
          <p:nvPr/>
        </p:nvSpPr>
        <p:spPr>
          <a:xfrm>
            <a:off x="4403797" y="4338749"/>
            <a:ext cx="1499292" cy="1303814"/>
          </a:xfrm>
          <a:prstGeom prst="rect">
            <a:avLst/>
          </a:prstGeom>
          <a:noFill/>
          <a:ln>
            <a:noFill/>
          </a:ln>
        </p:spPr>
        <p:txBody>
          <a:bodyPr anchorCtr="0" anchor="t" bIns="0" lIns="0" spcFirstLastPara="1" rIns="0" wrap="square" tIns="0">
            <a:noAutofit/>
          </a:bodyPr>
          <a:lstStyle/>
          <a:p>
            <a:pPr indent="0" lvl="0" marL="0" marR="0" rtl="0" algn="ctr">
              <a:spcBef>
                <a:spcPts val="0"/>
              </a:spcBef>
              <a:spcAft>
                <a:spcPts val="0"/>
              </a:spcAft>
              <a:buClr>
                <a:schemeClr val="dk1"/>
              </a:buClr>
              <a:buSzPts val="1400"/>
              <a:buFont typeface="Arial"/>
              <a:buNone/>
            </a:pPr>
            <a:r>
              <a:rPr lang="en-US" sz="1400">
                <a:solidFill>
                  <a:schemeClr val="dk1"/>
                </a:solidFill>
                <a:latin typeface="Arial"/>
                <a:ea typeface="Arial"/>
                <a:cs typeface="Arial"/>
                <a:sym typeface="Arial"/>
              </a:rPr>
              <a:t>Lorem ipsum dolor sit amet, consectetur adipiscing elit</a:t>
            </a:r>
            <a:endParaRPr sz="1400">
              <a:solidFill>
                <a:schemeClr val="dk1"/>
              </a:solidFill>
              <a:latin typeface="Arial"/>
              <a:ea typeface="Arial"/>
              <a:cs typeface="Arial"/>
              <a:sym typeface="Arial"/>
            </a:endParaRPr>
          </a:p>
        </p:txBody>
      </p:sp>
      <p:sp>
        <p:nvSpPr>
          <p:cNvPr id="4358" name="Google Shape;4358;p135"/>
          <p:cNvSpPr/>
          <p:nvPr/>
        </p:nvSpPr>
        <p:spPr>
          <a:xfrm>
            <a:off x="9907596" y="5262359"/>
            <a:ext cx="1585731" cy="588666"/>
          </a:xfrm>
          <a:prstGeom prst="rect">
            <a:avLst/>
          </a:prstGeom>
          <a:noFill/>
          <a:ln>
            <a:noFill/>
          </a:ln>
        </p:spPr>
        <p:txBody>
          <a:bodyPr anchorCtr="0" anchor="ctr" bIns="0" lIns="0" spcFirstLastPara="1" rIns="0" wrap="square" tIns="0">
            <a:noAutofit/>
          </a:bodyPr>
          <a:lstStyle/>
          <a:p>
            <a:pPr indent="0" lvl="0" marL="0" marR="0" rtl="0" algn="ctr">
              <a:spcBef>
                <a:spcPts val="0"/>
              </a:spcBef>
              <a:spcAft>
                <a:spcPts val="0"/>
              </a:spcAft>
              <a:buClr>
                <a:schemeClr val="accent1"/>
              </a:buClr>
              <a:buSzPts val="1800"/>
              <a:buFont typeface="Arial"/>
              <a:buNone/>
            </a:pPr>
            <a:r>
              <a:rPr b="1" lang="en-US" sz="1800">
                <a:solidFill>
                  <a:schemeClr val="accent1"/>
                </a:solidFill>
                <a:latin typeface="Arial"/>
                <a:ea typeface="Arial"/>
                <a:cs typeface="Arial"/>
                <a:sym typeface="Arial"/>
              </a:rPr>
              <a:t>Lorem ipsum </a:t>
            </a:r>
            <a:endParaRPr sz="1800">
              <a:solidFill>
                <a:schemeClr val="accent1"/>
              </a:solidFill>
              <a:latin typeface="Arial"/>
              <a:ea typeface="Arial"/>
              <a:cs typeface="Arial"/>
              <a:sym typeface="Arial"/>
            </a:endParaRPr>
          </a:p>
        </p:txBody>
      </p:sp>
      <p:sp>
        <p:nvSpPr>
          <p:cNvPr id="4359" name="Google Shape;4359;p135"/>
          <p:cNvSpPr/>
          <p:nvPr/>
        </p:nvSpPr>
        <p:spPr>
          <a:xfrm>
            <a:off x="9780779" y="2801693"/>
            <a:ext cx="1585731" cy="1280160"/>
          </a:xfrm>
          <a:prstGeom prst="rect">
            <a:avLst/>
          </a:prstGeom>
          <a:noFill/>
          <a:ln>
            <a:noFill/>
          </a:ln>
        </p:spPr>
        <p:txBody>
          <a:bodyPr anchorCtr="0" anchor="b" bIns="0" lIns="0" spcFirstLastPara="1" rIns="0" wrap="square" tIns="0">
            <a:noAutofit/>
          </a:bodyPr>
          <a:lstStyle/>
          <a:p>
            <a:pPr indent="0" lvl="0" marL="0" marR="0" rtl="0" algn="ctr">
              <a:spcBef>
                <a:spcPts val="0"/>
              </a:spcBef>
              <a:spcAft>
                <a:spcPts val="0"/>
              </a:spcAft>
              <a:buClr>
                <a:schemeClr val="dk1"/>
              </a:buClr>
              <a:buSzPts val="1400"/>
              <a:buFont typeface="Arial"/>
              <a:buNone/>
            </a:pPr>
            <a:r>
              <a:rPr lang="en-US" sz="1400">
                <a:solidFill>
                  <a:schemeClr val="dk1"/>
                </a:solidFill>
                <a:latin typeface="Arial"/>
                <a:ea typeface="Arial"/>
                <a:cs typeface="Arial"/>
                <a:sym typeface="Arial"/>
              </a:rPr>
              <a:t>Lorem ipsum dolor sit amet, consectetur adipiscing elit</a:t>
            </a:r>
            <a:endParaRPr sz="1400">
              <a:solidFill>
                <a:schemeClr val="dk1"/>
              </a:solidFill>
              <a:latin typeface="Arial"/>
              <a:ea typeface="Arial"/>
              <a:cs typeface="Arial"/>
              <a:sym typeface="Arial"/>
            </a:endParaRPr>
          </a:p>
        </p:txBody>
      </p:sp>
      <p:grpSp>
        <p:nvGrpSpPr>
          <p:cNvPr id="4360" name="Google Shape;4360;p135"/>
          <p:cNvGrpSpPr/>
          <p:nvPr/>
        </p:nvGrpSpPr>
        <p:grpSpPr>
          <a:xfrm>
            <a:off x="1277296" y="3499053"/>
            <a:ext cx="525358" cy="525358"/>
            <a:chOff x="1649691" y="3230880"/>
            <a:chExt cx="914400" cy="914400"/>
          </a:xfrm>
        </p:grpSpPr>
        <p:sp>
          <p:nvSpPr>
            <p:cNvPr id="4361" name="Google Shape;4361;p135"/>
            <p:cNvSpPr/>
            <p:nvPr/>
          </p:nvSpPr>
          <p:spPr>
            <a:xfrm>
              <a:off x="1649691" y="3230880"/>
              <a:ext cx="914400" cy="9144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362" name="Google Shape;4362;p135"/>
            <p:cNvSpPr/>
            <p:nvPr/>
          </p:nvSpPr>
          <p:spPr>
            <a:xfrm>
              <a:off x="1649691" y="3230880"/>
              <a:ext cx="914400" cy="9144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grpSp>
      <p:grpSp>
        <p:nvGrpSpPr>
          <p:cNvPr id="4363" name="Google Shape;4363;p135"/>
          <p:cNvGrpSpPr/>
          <p:nvPr/>
        </p:nvGrpSpPr>
        <p:grpSpPr>
          <a:xfrm>
            <a:off x="4890764" y="3499053"/>
            <a:ext cx="525358" cy="525358"/>
            <a:chOff x="1649691" y="3230880"/>
            <a:chExt cx="914400" cy="914400"/>
          </a:xfrm>
        </p:grpSpPr>
        <p:sp>
          <p:nvSpPr>
            <p:cNvPr id="4364" name="Google Shape;4364;p135"/>
            <p:cNvSpPr/>
            <p:nvPr/>
          </p:nvSpPr>
          <p:spPr>
            <a:xfrm>
              <a:off x="1649691" y="3230880"/>
              <a:ext cx="914400" cy="9144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365" name="Google Shape;4365;p135"/>
            <p:cNvSpPr/>
            <p:nvPr/>
          </p:nvSpPr>
          <p:spPr>
            <a:xfrm>
              <a:off x="1649691" y="3230880"/>
              <a:ext cx="914400" cy="9144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grpSp>
      <p:grpSp>
        <p:nvGrpSpPr>
          <p:cNvPr id="4366" name="Google Shape;4366;p135"/>
          <p:cNvGrpSpPr/>
          <p:nvPr/>
        </p:nvGrpSpPr>
        <p:grpSpPr>
          <a:xfrm>
            <a:off x="8504232" y="3499053"/>
            <a:ext cx="525358" cy="525358"/>
            <a:chOff x="1649691" y="3230880"/>
            <a:chExt cx="914400" cy="914400"/>
          </a:xfrm>
        </p:grpSpPr>
        <p:sp>
          <p:nvSpPr>
            <p:cNvPr id="4367" name="Google Shape;4367;p135"/>
            <p:cNvSpPr/>
            <p:nvPr/>
          </p:nvSpPr>
          <p:spPr>
            <a:xfrm>
              <a:off x="1649691" y="3230880"/>
              <a:ext cx="914400" cy="9144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368" name="Google Shape;4368;p135"/>
            <p:cNvSpPr/>
            <p:nvPr/>
          </p:nvSpPr>
          <p:spPr>
            <a:xfrm>
              <a:off x="1649691" y="3230880"/>
              <a:ext cx="914400" cy="9144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grpSp>
      <p:grpSp>
        <p:nvGrpSpPr>
          <p:cNvPr id="4369" name="Google Shape;4369;p135"/>
          <p:cNvGrpSpPr/>
          <p:nvPr/>
        </p:nvGrpSpPr>
        <p:grpSpPr>
          <a:xfrm>
            <a:off x="3084030" y="4402420"/>
            <a:ext cx="525358" cy="525358"/>
            <a:chOff x="1649691" y="3230880"/>
            <a:chExt cx="914400" cy="914400"/>
          </a:xfrm>
        </p:grpSpPr>
        <p:sp>
          <p:nvSpPr>
            <p:cNvPr id="4370" name="Google Shape;4370;p135"/>
            <p:cNvSpPr/>
            <p:nvPr/>
          </p:nvSpPr>
          <p:spPr>
            <a:xfrm>
              <a:off x="1649691" y="3230880"/>
              <a:ext cx="914400" cy="9144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371" name="Google Shape;4371;p135"/>
            <p:cNvSpPr/>
            <p:nvPr/>
          </p:nvSpPr>
          <p:spPr>
            <a:xfrm>
              <a:off x="1649691" y="3230880"/>
              <a:ext cx="914400" cy="9144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grpSp>
      <p:grpSp>
        <p:nvGrpSpPr>
          <p:cNvPr id="4372" name="Google Shape;4372;p135"/>
          <p:cNvGrpSpPr/>
          <p:nvPr/>
        </p:nvGrpSpPr>
        <p:grpSpPr>
          <a:xfrm>
            <a:off x="6697498" y="4402420"/>
            <a:ext cx="525358" cy="525358"/>
            <a:chOff x="1649691" y="3230880"/>
            <a:chExt cx="914400" cy="914400"/>
          </a:xfrm>
        </p:grpSpPr>
        <p:sp>
          <p:nvSpPr>
            <p:cNvPr id="4373" name="Google Shape;4373;p135"/>
            <p:cNvSpPr/>
            <p:nvPr/>
          </p:nvSpPr>
          <p:spPr>
            <a:xfrm>
              <a:off x="1649691" y="3230880"/>
              <a:ext cx="914400" cy="9144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374" name="Google Shape;4374;p135"/>
            <p:cNvSpPr/>
            <p:nvPr/>
          </p:nvSpPr>
          <p:spPr>
            <a:xfrm>
              <a:off x="1649691" y="3230880"/>
              <a:ext cx="914400" cy="9144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grpSp>
      <p:grpSp>
        <p:nvGrpSpPr>
          <p:cNvPr id="4375" name="Google Shape;4375;p135"/>
          <p:cNvGrpSpPr/>
          <p:nvPr/>
        </p:nvGrpSpPr>
        <p:grpSpPr>
          <a:xfrm>
            <a:off x="10332023" y="4402420"/>
            <a:ext cx="525358" cy="525358"/>
            <a:chOff x="1649691" y="3230880"/>
            <a:chExt cx="914400" cy="914400"/>
          </a:xfrm>
        </p:grpSpPr>
        <p:sp>
          <p:nvSpPr>
            <p:cNvPr id="4376" name="Google Shape;4376;p135"/>
            <p:cNvSpPr/>
            <p:nvPr/>
          </p:nvSpPr>
          <p:spPr>
            <a:xfrm>
              <a:off x="1649691" y="3230880"/>
              <a:ext cx="914400" cy="9144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377" name="Google Shape;4377;p135"/>
            <p:cNvSpPr/>
            <p:nvPr/>
          </p:nvSpPr>
          <p:spPr>
            <a:xfrm>
              <a:off x="1649691" y="3230880"/>
              <a:ext cx="914400" cy="9144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grpSp>
      <p:sp>
        <p:nvSpPr>
          <p:cNvPr id="4378" name="Google Shape;4378;p135"/>
          <p:cNvSpPr txBox="1"/>
          <p:nvPr/>
        </p:nvSpPr>
        <p:spPr>
          <a:xfrm>
            <a:off x="571016" y="1376570"/>
            <a:ext cx="8133145" cy="242617"/>
          </a:xfrm>
          <a:prstGeom prst="rect">
            <a:avLst/>
          </a:prstGeom>
          <a:noFill/>
          <a:ln>
            <a:noFill/>
          </a:ln>
        </p:spPr>
        <p:txBody>
          <a:bodyPr anchorCtr="0" anchor="b" bIns="0" lIns="0" spcFirstLastPara="1" rIns="0" wrap="square" tIns="0">
            <a:noAutofit/>
          </a:bodyPr>
          <a:lstStyle/>
          <a:p>
            <a:pPr indent="0" lvl="3" marL="0" marR="0" rtl="0" algn="l">
              <a:spcBef>
                <a:spcPts val="0"/>
              </a:spcBef>
              <a:spcAft>
                <a:spcPts val="0"/>
              </a:spcAft>
              <a:buNone/>
            </a:pPr>
            <a:r>
              <a:rPr b="0" i="0" lang="en-US" sz="1800" u="none" cap="none" strike="noStrike">
                <a:solidFill>
                  <a:schemeClr val="accent1"/>
                </a:solidFill>
                <a:latin typeface="Arial"/>
                <a:ea typeface="Arial"/>
                <a:cs typeface="Arial"/>
                <a:sym typeface="Arial"/>
              </a:rPr>
              <a:t>Lorem ipsum dolor sit amet, consectetur adipiscing elit. Curabitur purus</a:t>
            </a:r>
            <a:endParaRPr/>
          </a:p>
        </p:txBody>
      </p:sp>
      <p:sp>
        <p:nvSpPr>
          <p:cNvPr id="4379" name="Google Shape;4379;p135"/>
          <p:cNvSpPr txBox="1"/>
          <p:nvPr/>
        </p:nvSpPr>
        <p:spPr>
          <a:xfrm>
            <a:off x="574009" y="1638078"/>
            <a:ext cx="11080733" cy="246221"/>
          </a:xfrm>
          <a:prstGeom prst="rect">
            <a:avLst/>
          </a:prstGeom>
          <a:noFill/>
          <a:ln>
            <a:noFill/>
          </a:ln>
        </p:spPr>
        <p:txBody>
          <a:bodyPr anchorCtr="0" anchor="t" bIns="0" lIns="0" spcFirstLastPara="1" rIns="0" wrap="square" tIns="0">
            <a:spAutoFit/>
          </a:bodyPr>
          <a:lstStyle/>
          <a:p>
            <a:pPr indent="0" lvl="0" marL="0" marR="0" rtl="0" algn="l">
              <a:spcBef>
                <a:spcPts val="0"/>
              </a:spcBef>
              <a:spcAft>
                <a:spcPts val="0"/>
              </a:spcAft>
              <a:buNone/>
            </a:pPr>
            <a:r>
              <a:rPr lang="en-US" sz="1600">
                <a:solidFill>
                  <a:schemeClr val="dk1"/>
                </a:solidFill>
                <a:latin typeface="Arial"/>
                <a:ea typeface="Arial"/>
                <a:cs typeface="Arial"/>
                <a:sym typeface="Arial"/>
              </a:rPr>
              <a:t>Lorem ipsum dolor sit amet, consectetur adipiscing elit. Curabitur purus dui, euismod quis placerat eget, venenatis nec</a:t>
            </a:r>
            <a:endParaRPr sz="1600">
              <a:solidFill>
                <a:schemeClr val="dk1"/>
              </a:solidFill>
              <a:latin typeface="Arial"/>
              <a:ea typeface="Arial"/>
              <a:cs typeface="Arial"/>
              <a:sym typeface="Arial"/>
            </a:endParaRPr>
          </a:p>
        </p:txBody>
      </p:sp>
    </p:spTree>
  </p:cSld>
  <p:clrMapOvr>
    <a:masterClrMapping/>
  </p:clrMapOvr>
</p:sld>
</file>

<file path=ppt/slides/slide13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384" name="Shape 4384"/>
        <p:cNvGrpSpPr/>
        <p:nvPr/>
      </p:nvGrpSpPr>
      <p:grpSpPr>
        <a:xfrm>
          <a:off x="0" y="0"/>
          <a:ext cx="0" cy="0"/>
          <a:chOff x="0" y="0"/>
          <a:chExt cx="0" cy="0"/>
        </a:xfrm>
      </p:grpSpPr>
      <p:sp>
        <p:nvSpPr>
          <p:cNvPr id="4385" name="Google Shape;4385;p136"/>
          <p:cNvSpPr/>
          <p:nvPr/>
        </p:nvSpPr>
        <p:spPr>
          <a:xfrm flipH="1" rot="-5400000">
            <a:off x="4070930" y="5443913"/>
            <a:ext cx="1128530" cy="1699645"/>
          </a:xfrm>
          <a:custGeom>
            <a:rect b="b" l="l" r="r" t="t"/>
            <a:pathLst>
              <a:path extrusionOk="0" h="1645616" w="1202041">
                <a:moveTo>
                  <a:pt x="0" y="0"/>
                </a:moveTo>
                <a:cubicBezTo>
                  <a:pt x="918" y="433134"/>
                  <a:pt x="1835" y="866267"/>
                  <a:pt x="2753" y="1299401"/>
                </a:cubicBezTo>
                <a:lnTo>
                  <a:pt x="5533" y="1358200"/>
                </a:lnTo>
                <a:lnTo>
                  <a:pt x="13695" y="1410975"/>
                </a:lnTo>
                <a:lnTo>
                  <a:pt x="26977" y="1457900"/>
                </a:lnTo>
                <a:lnTo>
                  <a:pt x="45116" y="1499149"/>
                </a:lnTo>
                <a:lnTo>
                  <a:pt x="67848" y="1534895"/>
                </a:lnTo>
                <a:lnTo>
                  <a:pt x="94912" y="1565311"/>
                </a:lnTo>
                <a:lnTo>
                  <a:pt x="126043" y="1590572"/>
                </a:lnTo>
                <a:lnTo>
                  <a:pt x="160978" y="1610851"/>
                </a:lnTo>
                <a:lnTo>
                  <a:pt x="199455" y="1626321"/>
                </a:lnTo>
                <a:lnTo>
                  <a:pt x="241211" y="1637156"/>
                </a:lnTo>
                <a:lnTo>
                  <a:pt x="285981" y="1643530"/>
                </a:lnTo>
                <a:lnTo>
                  <a:pt x="333504" y="1645616"/>
                </a:lnTo>
                <a:lnTo>
                  <a:pt x="800040" y="1645616"/>
                </a:lnTo>
                <a:lnTo>
                  <a:pt x="1202041" y="1644999"/>
                </a:lnTo>
              </a:path>
            </a:pathLst>
          </a:custGeom>
          <a:noFill/>
          <a:ln cap="flat" cmpd="sng" w="190500">
            <a:solidFill>
              <a:srgbClr val="B7B7B7"/>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386" name="Google Shape;4386;p136"/>
          <p:cNvSpPr/>
          <p:nvPr/>
        </p:nvSpPr>
        <p:spPr>
          <a:xfrm>
            <a:off x="2926691" y="4957047"/>
            <a:ext cx="1504800" cy="1503146"/>
          </a:xfrm>
          <a:prstGeom prst="ellipse">
            <a:avLst/>
          </a:prstGeom>
          <a:solidFill>
            <a:schemeClr val="accent3"/>
          </a:solidFill>
          <a:ln cap="rnd" cmpd="sng" w="19050">
            <a:solidFill>
              <a:schemeClr val="lt2"/>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Clr>
                <a:schemeClr val="lt1"/>
              </a:buClr>
              <a:buSzPts val="1800"/>
              <a:buFont typeface="Arial"/>
              <a:buNone/>
            </a:pPr>
            <a:r>
              <a:rPr b="1" lang="en-US" sz="1800">
                <a:solidFill>
                  <a:schemeClr val="lt1"/>
                </a:solidFill>
                <a:latin typeface="Arial"/>
                <a:ea typeface="Arial"/>
                <a:cs typeface="Arial"/>
                <a:sym typeface="Arial"/>
              </a:rPr>
              <a:t>Lorem ipsum</a:t>
            </a:r>
            <a:endParaRPr sz="1800">
              <a:solidFill>
                <a:schemeClr val="lt1"/>
              </a:solidFill>
              <a:latin typeface="Arial"/>
              <a:ea typeface="Arial"/>
              <a:cs typeface="Arial"/>
              <a:sym typeface="Arial"/>
            </a:endParaRPr>
          </a:p>
        </p:txBody>
      </p:sp>
      <p:sp>
        <p:nvSpPr>
          <p:cNvPr id="4387" name="Google Shape;4387;p136"/>
          <p:cNvSpPr/>
          <p:nvPr/>
        </p:nvSpPr>
        <p:spPr>
          <a:xfrm flipH="1" rot="-5400000">
            <a:off x="3661268" y="4685770"/>
            <a:ext cx="2644815" cy="1699645"/>
          </a:xfrm>
          <a:custGeom>
            <a:rect b="b" l="l" r="r" t="t"/>
            <a:pathLst>
              <a:path extrusionOk="0" h="1645616" w="3138708">
                <a:moveTo>
                  <a:pt x="0" y="0"/>
                </a:moveTo>
                <a:cubicBezTo>
                  <a:pt x="918" y="433134"/>
                  <a:pt x="1835" y="866267"/>
                  <a:pt x="2753" y="1299401"/>
                </a:cubicBezTo>
                <a:lnTo>
                  <a:pt x="5533" y="1358200"/>
                </a:lnTo>
                <a:lnTo>
                  <a:pt x="13695" y="1410975"/>
                </a:lnTo>
                <a:lnTo>
                  <a:pt x="26977" y="1457900"/>
                </a:lnTo>
                <a:lnTo>
                  <a:pt x="45116" y="1499149"/>
                </a:lnTo>
                <a:lnTo>
                  <a:pt x="67848" y="1534895"/>
                </a:lnTo>
                <a:lnTo>
                  <a:pt x="94912" y="1565311"/>
                </a:lnTo>
                <a:lnTo>
                  <a:pt x="126043" y="1590572"/>
                </a:lnTo>
                <a:lnTo>
                  <a:pt x="160978" y="1610851"/>
                </a:lnTo>
                <a:lnTo>
                  <a:pt x="199455" y="1626321"/>
                </a:lnTo>
                <a:lnTo>
                  <a:pt x="241211" y="1637156"/>
                </a:lnTo>
                <a:lnTo>
                  <a:pt x="285981" y="1643530"/>
                </a:lnTo>
                <a:lnTo>
                  <a:pt x="333504" y="1645616"/>
                </a:lnTo>
                <a:lnTo>
                  <a:pt x="800040" y="1645616"/>
                </a:lnTo>
                <a:lnTo>
                  <a:pt x="3138708" y="1644999"/>
                </a:lnTo>
              </a:path>
            </a:pathLst>
          </a:custGeom>
          <a:noFill/>
          <a:ln cap="flat" cmpd="sng" w="190500">
            <a:solidFill>
              <a:srgbClr val="B7B7B7"/>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388" name="Google Shape;4388;p136"/>
          <p:cNvSpPr/>
          <p:nvPr/>
        </p:nvSpPr>
        <p:spPr>
          <a:xfrm rot="5400000">
            <a:off x="6714531" y="5046949"/>
            <a:ext cx="1902622" cy="1699645"/>
          </a:xfrm>
          <a:custGeom>
            <a:rect b="b" l="l" r="r" t="t"/>
            <a:pathLst>
              <a:path extrusionOk="0" h="1645616" w="1492541">
                <a:moveTo>
                  <a:pt x="0" y="0"/>
                </a:moveTo>
                <a:cubicBezTo>
                  <a:pt x="918" y="433134"/>
                  <a:pt x="1835" y="866267"/>
                  <a:pt x="2753" y="1299401"/>
                </a:cubicBezTo>
                <a:lnTo>
                  <a:pt x="5533" y="1358200"/>
                </a:lnTo>
                <a:lnTo>
                  <a:pt x="13695" y="1410975"/>
                </a:lnTo>
                <a:lnTo>
                  <a:pt x="26977" y="1457900"/>
                </a:lnTo>
                <a:lnTo>
                  <a:pt x="45116" y="1499149"/>
                </a:lnTo>
                <a:lnTo>
                  <a:pt x="67848" y="1534895"/>
                </a:lnTo>
                <a:lnTo>
                  <a:pt x="94912" y="1565311"/>
                </a:lnTo>
                <a:lnTo>
                  <a:pt x="126043" y="1590572"/>
                </a:lnTo>
                <a:lnTo>
                  <a:pt x="160978" y="1610851"/>
                </a:lnTo>
                <a:lnTo>
                  <a:pt x="199455" y="1626321"/>
                </a:lnTo>
                <a:lnTo>
                  <a:pt x="241211" y="1637156"/>
                </a:lnTo>
                <a:lnTo>
                  <a:pt x="285981" y="1643530"/>
                </a:lnTo>
                <a:lnTo>
                  <a:pt x="333504" y="1645616"/>
                </a:lnTo>
                <a:lnTo>
                  <a:pt x="800040" y="1645616"/>
                </a:lnTo>
                <a:lnTo>
                  <a:pt x="1492541" y="1644999"/>
                </a:lnTo>
              </a:path>
            </a:pathLst>
          </a:custGeom>
          <a:noFill/>
          <a:ln cap="flat" cmpd="sng" w="190500">
            <a:solidFill>
              <a:srgbClr val="B7B7B7"/>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389" name="Google Shape;4389;p136"/>
          <p:cNvSpPr/>
          <p:nvPr/>
        </p:nvSpPr>
        <p:spPr>
          <a:xfrm rot="5400000">
            <a:off x="5360516" y="4043375"/>
            <a:ext cx="3929605" cy="1699645"/>
          </a:xfrm>
          <a:custGeom>
            <a:rect b="b" l="l" r="r" t="t"/>
            <a:pathLst>
              <a:path extrusionOk="0" h="1645616" w="3954876">
                <a:moveTo>
                  <a:pt x="0" y="0"/>
                </a:moveTo>
                <a:cubicBezTo>
                  <a:pt x="918" y="433134"/>
                  <a:pt x="1835" y="866267"/>
                  <a:pt x="2753" y="1299401"/>
                </a:cubicBezTo>
                <a:lnTo>
                  <a:pt x="5533" y="1358200"/>
                </a:lnTo>
                <a:lnTo>
                  <a:pt x="13695" y="1410975"/>
                </a:lnTo>
                <a:lnTo>
                  <a:pt x="26977" y="1457900"/>
                </a:lnTo>
                <a:lnTo>
                  <a:pt x="45116" y="1499149"/>
                </a:lnTo>
                <a:lnTo>
                  <a:pt x="67848" y="1534895"/>
                </a:lnTo>
                <a:lnTo>
                  <a:pt x="94912" y="1565311"/>
                </a:lnTo>
                <a:lnTo>
                  <a:pt x="126043" y="1590572"/>
                </a:lnTo>
                <a:lnTo>
                  <a:pt x="160978" y="1610851"/>
                </a:lnTo>
                <a:lnTo>
                  <a:pt x="199455" y="1626321"/>
                </a:lnTo>
                <a:lnTo>
                  <a:pt x="241211" y="1637156"/>
                </a:lnTo>
                <a:lnTo>
                  <a:pt x="285981" y="1643530"/>
                </a:lnTo>
                <a:lnTo>
                  <a:pt x="333504" y="1645616"/>
                </a:lnTo>
                <a:lnTo>
                  <a:pt x="800040" y="1645616"/>
                </a:lnTo>
                <a:lnTo>
                  <a:pt x="3954876" y="1631165"/>
                </a:lnTo>
              </a:path>
            </a:pathLst>
          </a:custGeom>
          <a:noFill/>
          <a:ln cap="flat" cmpd="sng" w="190500">
            <a:solidFill>
              <a:srgbClr val="B7B7B7"/>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390" name="Google Shape;4390;p136"/>
          <p:cNvSpPr/>
          <p:nvPr/>
        </p:nvSpPr>
        <p:spPr>
          <a:xfrm flipH="1" rot="-5400000">
            <a:off x="3147505" y="3846606"/>
            <a:ext cx="4323144" cy="1699645"/>
          </a:xfrm>
          <a:custGeom>
            <a:rect b="b" l="l" r="r" t="t"/>
            <a:pathLst>
              <a:path extrusionOk="0" h="1645616" w="5269039">
                <a:moveTo>
                  <a:pt x="0" y="0"/>
                </a:moveTo>
                <a:cubicBezTo>
                  <a:pt x="918" y="433134"/>
                  <a:pt x="1835" y="866267"/>
                  <a:pt x="2753" y="1299401"/>
                </a:cubicBezTo>
                <a:lnTo>
                  <a:pt x="5533" y="1358200"/>
                </a:lnTo>
                <a:lnTo>
                  <a:pt x="13695" y="1410975"/>
                </a:lnTo>
                <a:lnTo>
                  <a:pt x="26977" y="1457900"/>
                </a:lnTo>
                <a:lnTo>
                  <a:pt x="45116" y="1499149"/>
                </a:lnTo>
                <a:lnTo>
                  <a:pt x="67848" y="1534895"/>
                </a:lnTo>
                <a:lnTo>
                  <a:pt x="94912" y="1565311"/>
                </a:lnTo>
                <a:lnTo>
                  <a:pt x="126043" y="1590572"/>
                </a:lnTo>
                <a:lnTo>
                  <a:pt x="160978" y="1610851"/>
                </a:lnTo>
                <a:lnTo>
                  <a:pt x="199455" y="1626321"/>
                </a:lnTo>
                <a:lnTo>
                  <a:pt x="241211" y="1637156"/>
                </a:lnTo>
                <a:lnTo>
                  <a:pt x="285981" y="1643530"/>
                </a:lnTo>
                <a:lnTo>
                  <a:pt x="333504" y="1645616"/>
                </a:lnTo>
                <a:lnTo>
                  <a:pt x="800040" y="1645616"/>
                </a:lnTo>
                <a:lnTo>
                  <a:pt x="5269039" y="1631166"/>
                </a:lnTo>
              </a:path>
            </a:pathLst>
          </a:custGeom>
          <a:noFill/>
          <a:ln cap="flat" cmpd="sng" w="190500">
            <a:solidFill>
              <a:srgbClr val="B7B7B7"/>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391" name="Google Shape;4391;p136"/>
          <p:cNvSpPr/>
          <p:nvPr/>
        </p:nvSpPr>
        <p:spPr>
          <a:xfrm flipH="1">
            <a:off x="4298683" y="1747521"/>
            <a:ext cx="1504800" cy="1503146"/>
          </a:xfrm>
          <a:prstGeom prst="ellipse">
            <a:avLst/>
          </a:prstGeom>
          <a:solidFill>
            <a:schemeClr val="accent1"/>
          </a:solidFill>
          <a:ln cap="rnd" cmpd="sng" w="19050">
            <a:solidFill>
              <a:schemeClr val="lt2"/>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Clr>
                <a:schemeClr val="lt1"/>
              </a:buClr>
              <a:buSzPts val="1800"/>
              <a:buFont typeface="Arial"/>
              <a:buNone/>
            </a:pPr>
            <a:r>
              <a:rPr b="1" lang="en-US" sz="1800">
                <a:solidFill>
                  <a:schemeClr val="lt1"/>
                </a:solidFill>
                <a:latin typeface="Arial"/>
                <a:ea typeface="Arial"/>
                <a:cs typeface="Arial"/>
                <a:sym typeface="Arial"/>
              </a:rPr>
              <a:t>Lorem ipsum</a:t>
            </a:r>
            <a:endParaRPr sz="1800">
              <a:solidFill>
                <a:schemeClr val="lt1"/>
              </a:solidFill>
              <a:latin typeface="Arial"/>
              <a:ea typeface="Arial"/>
              <a:cs typeface="Arial"/>
              <a:sym typeface="Arial"/>
            </a:endParaRPr>
          </a:p>
        </p:txBody>
      </p:sp>
      <p:sp>
        <p:nvSpPr>
          <p:cNvPr id="4392" name="Google Shape;4392;p136"/>
          <p:cNvSpPr/>
          <p:nvPr/>
        </p:nvSpPr>
        <p:spPr>
          <a:xfrm>
            <a:off x="6893073" y="2031578"/>
            <a:ext cx="1504800" cy="1503146"/>
          </a:xfrm>
          <a:prstGeom prst="ellipse">
            <a:avLst/>
          </a:prstGeom>
          <a:solidFill>
            <a:schemeClr val="accent2"/>
          </a:solidFill>
          <a:ln cap="rnd" cmpd="sng" w="19050">
            <a:solidFill>
              <a:schemeClr val="lt2"/>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Clr>
                <a:schemeClr val="lt1"/>
              </a:buClr>
              <a:buSzPts val="1800"/>
              <a:buFont typeface="Arial"/>
              <a:buNone/>
            </a:pPr>
            <a:r>
              <a:rPr b="1" lang="en-US" sz="1800">
                <a:solidFill>
                  <a:schemeClr val="lt1"/>
                </a:solidFill>
                <a:latin typeface="Arial"/>
                <a:ea typeface="Arial"/>
                <a:cs typeface="Arial"/>
                <a:sym typeface="Arial"/>
              </a:rPr>
              <a:t>Lorem ipsum</a:t>
            </a:r>
            <a:endParaRPr sz="1800">
              <a:solidFill>
                <a:schemeClr val="lt1"/>
              </a:solidFill>
              <a:latin typeface="Arial"/>
              <a:ea typeface="Arial"/>
              <a:cs typeface="Arial"/>
              <a:sym typeface="Arial"/>
            </a:endParaRPr>
          </a:p>
        </p:txBody>
      </p:sp>
      <p:sp>
        <p:nvSpPr>
          <p:cNvPr id="4393" name="Google Shape;4393;p136"/>
          <p:cNvSpPr/>
          <p:nvPr/>
        </p:nvSpPr>
        <p:spPr>
          <a:xfrm flipH="1">
            <a:off x="7585338" y="4107558"/>
            <a:ext cx="1504800" cy="1503146"/>
          </a:xfrm>
          <a:prstGeom prst="ellipse">
            <a:avLst/>
          </a:prstGeom>
          <a:solidFill>
            <a:schemeClr val="accent6"/>
          </a:solidFill>
          <a:ln cap="rnd" cmpd="sng" w="19050">
            <a:solidFill>
              <a:schemeClr val="lt2"/>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Clr>
                <a:schemeClr val="lt1"/>
              </a:buClr>
              <a:buSzPts val="1800"/>
              <a:buFont typeface="Arial"/>
              <a:buNone/>
            </a:pPr>
            <a:r>
              <a:rPr b="1" lang="en-US" sz="1800">
                <a:solidFill>
                  <a:schemeClr val="lt1"/>
                </a:solidFill>
                <a:latin typeface="Arial"/>
                <a:ea typeface="Arial"/>
                <a:cs typeface="Arial"/>
                <a:sym typeface="Arial"/>
              </a:rPr>
              <a:t>Lorem ipsum</a:t>
            </a:r>
            <a:endParaRPr sz="1800">
              <a:solidFill>
                <a:schemeClr val="lt1"/>
              </a:solidFill>
              <a:latin typeface="Arial"/>
              <a:ea typeface="Arial"/>
              <a:cs typeface="Arial"/>
              <a:sym typeface="Arial"/>
            </a:endParaRPr>
          </a:p>
        </p:txBody>
      </p:sp>
      <p:sp>
        <p:nvSpPr>
          <p:cNvPr id="4394" name="Google Shape;4394;p136"/>
          <p:cNvSpPr/>
          <p:nvPr/>
        </p:nvSpPr>
        <p:spPr>
          <a:xfrm flipH="1">
            <a:off x="3595988" y="3442313"/>
            <a:ext cx="1504800" cy="1503146"/>
          </a:xfrm>
          <a:prstGeom prst="ellipse">
            <a:avLst/>
          </a:prstGeom>
          <a:solidFill>
            <a:schemeClr val="accent5"/>
          </a:solidFill>
          <a:ln cap="rnd" cmpd="sng" w="19050">
            <a:solidFill>
              <a:schemeClr val="lt2"/>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Clr>
                <a:schemeClr val="lt1"/>
              </a:buClr>
              <a:buSzPts val="1800"/>
              <a:buFont typeface="Arial"/>
              <a:buNone/>
            </a:pPr>
            <a:r>
              <a:rPr b="1" lang="en-US" sz="1800">
                <a:solidFill>
                  <a:schemeClr val="lt1"/>
                </a:solidFill>
                <a:latin typeface="Arial"/>
                <a:ea typeface="Arial"/>
                <a:cs typeface="Arial"/>
                <a:sym typeface="Arial"/>
              </a:rPr>
              <a:t>Lorem ipsum</a:t>
            </a:r>
            <a:endParaRPr sz="1800">
              <a:solidFill>
                <a:schemeClr val="lt1"/>
              </a:solidFill>
              <a:latin typeface="Arial"/>
              <a:ea typeface="Arial"/>
              <a:cs typeface="Arial"/>
              <a:sym typeface="Arial"/>
            </a:endParaRPr>
          </a:p>
        </p:txBody>
      </p:sp>
      <p:sp>
        <p:nvSpPr>
          <p:cNvPr id="4395" name="Google Shape;4395;p136"/>
          <p:cNvSpPr txBox="1"/>
          <p:nvPr>
            <p:ph type="title"/>
          </p:nvPr>
        </p:nvSpPr>
        <p:spPr>
          <a:xfrm>
            <a:off x="571018" y="365126"/>
            <a:ext cx="11049964" cy="578772"/>
          </a:xfrm>
          <a:prstGeom prst="rect">
            <a:avLst/>
          </a:prstGeom>
          <a:noFill/>
          <a:ln>
            <a:noFill/>
          </a:ln>
        </p:spPr>
        <p:txBody>
          <a:bodyPr anchorCtr="0" anchor="b" bIns="0" lIns="0" spcFirstLastPara="1" rIns="0" wrap="square" tIns="0">
            <a:normAutofit/>
          </a:bodyPr>
          <a:lstStyle/>
          <a:p>
            <a:pPr indent="0" lvl="0" marL="0" rtl="0" algn="l">
              <a:lnSpc>
                <a:spcPct val="90000"/>
              </a:lnSpc>
              <a:spcBef>
                <a:spcPts val="0"/>
              </a:spcBef>
              <a:spcAft>
                <a:spcPts val="0"/>
              </a:spcAft>
              <a:buClr>
                <a:schemeClr val="accent1"/>
              </a:buClr>
              <a:buSzPts val="2800"/>
              <a:buFont typeface="Arial"/>
              <a:buNone/>
            </a:pPr>
            <a:r>
              <a:rPr lang="en-US"/>
              <a:t>Branch Diagram Slide – Five Nodes</a:t>
            </a:r>
            <a:endParaRPr/>
          </a:p>
        </p:txBody>
      </p:sp>
      <p:sp>
        <p:nvSpPr>
          <p:cNvPr id="4396" name="Google Shape;4396;p136"/>
          <p:cNvSpPr txBox="1"/>
          <p:nvPr/>
        </p:nvSpPr>
        <p:spPr>
          <a:xfrm>
            <a:off x="8704162" y="2135289"/>
            <a:ext cx="2916820" cy="1300081"/>
          </a:xfrm>
          <a:prstGeom prst="rect">
            <a:avLst/>
          </a:prstGeom>
          <a:noFill/>
          <a:ln>
            <a:noFill/>
          </a:ln>
        </p:spPr>
        <p:txBody>
          <a:bodyPr anchorCtr="0" anchor="ctr" bIns="0" lIns="0" spcFirstLastPara="1" rIns="0" wrap="square" tIns="0">
            <a:normAutofit/>
          </a:bodyPr>
          <a:lstStyle/>
          <a:p>
            <a:pPr indent="0" lvl="0" marL="0" marR="0" rtl="0" algn="l">
              <a:spcBef>
                <a:spcPts val="0"/>
              </a:spcBef>
              <a:spcAft>
                <a:spcPts val="0"/>
              </a:spcAft>
              <a:buNone/>
            </a:pPr>
            <a:r>
              <a:rPr lang="en-US" sz="1300">
                <a:solidFill>
                  <a:schemeClr val="dk1"/>
                </a:solidFill>
                <a:latin typeface="Arial"/>
                <a:ea typeface="Arial"/>
                <a:cs typeface="Arial"/>
                <a:sym typeface="Arial"/>
              </a:rPr>
              <a:t>Lorem ipsum dolor sit amet, consectetur adipiscing elit. Ut tempor, quam et mattis pulvinar, mauris ligula</a:t>
            </a:r>
            <a:endParaRPr/>
          </a:p>
        </p:txBody>
      </p:sp>
      <p:sp>
        <p:nvSpPr>
          <p:cNvPr id="4397" name="Google Shape;4397;p136"/>
          <p:cNvSpPr txBox="1"/>
          <p:nvPr/>
        </p:nvSpPr>
        <p:spPr>
          <a:xfrm>
            <a:off x="9265309" y="4094506"/>
            <a:ext cx="2355673" cy="1587209"/>
          </a:xfrm>
          <a:prstGeom prst="rect">
            <a:avLst/>
          </a:prstGeom>
          <a:noFill/>
          <a:ln>
            <a:noFill/>
          </a:ln>
        </p:spPr>
        <p:txBody>
          <a:bodyPr anchorCtr="0" anchor="ctr" bIns="0" lIns="0" spcFirstLastPara="1" rIns="0" wrap="square" tIns="0">
            <a:normAutofit/>
          </a:bodyPr>
          <a:lstStyle/>
          <a:p>
            <a:pPr indent="0" lvl="0" marL="0" marR="0" rtl="0" algn="l">
              <a:spcBef>
                <a:spcPts val="0"/>
              </a:spcBef>
              <a:spcAft>
                <a:spcPts val="0"/>
              </a:spcAft>
              <a:buNone/>
            </a:pPr>
            <a:r>
              <a:rPr lang="en-US" sz="1300">
                <a:solidFill>
                  <a:schemeClr val="dk1"/>
                </a:solidFill>
                <a:latin typeface="Arial"/>
                <a:ea typeface="Arial"/>
                <a:cs typeface="Arial"/>
                <a:sym typeface="Arial"/>
              </a:rPr>
              <a:t>Lorem ipsum dolor sit amet, consectetur adipiscing elit. Ut tempor, quam et mattis pulvinar, mauris ligula</a:t>
            </a:r>
            <a:endParaRPr/>
          </a:p>
        </p:txBody>
      </p:sp>
      <p:sp>
        <p:nvSpPr>
          <p:cNvPr id="4398" name="Google Shape;4398;p136"/>
          <p:cNvSpPr txBox="1"/>
          <p:nvPr/>
        </p:nvSpPr>
        <p:spPr>
          <a:xfrm>
            <a:off x="1183943" y="1747521"/>
            <a:ext cx="2916820" cy="1300081"/>
          </a:xfrm>
          <a:prstGeom prst="rect">
            <a:avLst/>
          </a:prstGeom>
          <a:noFill/>
          <a:ln>
            <a:noFill/>
          </a:ln>
        </p:spPr>
        <p:txBody>
          <a:bodyPr anchorCtr="0" anchor="ctr" bIns="0" lIns="0" spcFirstLastPara="1" rIns="0" wrap="square" tIns="0">
            <a:normAutofit/>
          </a:bodyPr>
          <a:lstStyle/>
          <a:p>
            <a:pPr indent="0" lvl="0" marL="0" marR="0" rtl="0" algn="r">
              <a:spcBef>
                <a:spcPts val="0"/>
              </a:spcBef>
              <a:spcAft>
                <a:spcPts val="0"/>
              </a:spcAft>
              <a:buNone/>
            </a:pPr>
            <a:r>
              <a:rPr lang="en-US" sz="1300">
                <a:solidFill>
                  <a:schemeClr val="dk1"/>
                </a:solidFill>
                <a:latin typeface="Arial"/>
                <a:ea typeface="Arial"/>
                <a:cs typeface="Arial"/>
                <a:sym typeface="Arial"/>
              </a:rPr>
              <a:t>Lorem ipsum dolor sit amet, consectetur adipiscing elit. Ut tempor, quam et mattis pulvinar, mauris ligula</a:t>
            </a:r>
            <a:endParaRPr/>
          </a:p>
        </p:txBody>
      </p:sp>
      <p:sp>
        <p:nvSpPr>
          <p:cNvPr id="4399" name="Google Shape;4399;p136"/>
          <p:cNvSpPr txBox="1"/>
          <p:nvPr/>
        </p:nvSpPr>
        <p:spPr>
          <a:xfrm>
            <a:off x="526024" y="3329203"/>
            <a:ext cx="2916820" cy="1300081"/>
          </a:xfrm>
          <a:prstGeom prst="rect">
            <a:avLst/>
          </a:prstGeom>
          <a:noFill/>
          <a:ln>
            <a:noFill/>
          </a:ln>
        </p:spPr>
        <p:txBody>
          <a:bodyPr anchorCtr="0" anchor="ctr" bIns="0" lIns="0" spcFirstLastPara="1" rIns="0" wrap="square" tIns="0">
            <a:normAutofit/>
          </a:bodyPr>
          <a:lstStyle/>
          <a:p>
            <a:pPr indent="0" lvl="0" marL="0" marR="0" rtl="0" algn="r">
              <a:spcBef>
                <a:spcPts val="0"/>
              </a:spcBef>
              <a:spcAft>
                <a:spcPts val="0"/>
              </a:spcAft>
              <a:buNone/>
            </a:pPr>
            <a:r>
              <a:rPr lang="en-US" sz="1300">
                <a:solidFill>
                  <a:schemeClr val="dk1"/>
                </a:solidFill>
                <a:latin typeface="Arial"/>
                <a:ea typeface="Arial"/>
                <a:cs typeface="Arial"/>
                <a:sym typeface="Arial"/>
              </a:rPr>
              <a:t>Lorem ipsum dolor sit amet, consectetur adipiscing elit. Ut tempor, quam et mattis pulvinar, mauris ligula</a:t>
            </a:r>
            <a:endParaRPr/>
          </a:p>
        </p:txBody>
      </p:sp>
      <p:sp>
        <p:nvSpPr>
          <p:cNvPr id="4400" name="Google Shape;4400;p136"/>
          <p:cNvSpPr txBox="1"/>
          <p:nvPr/>
        </p:nvSpPr>
        <p:spPr>
          <a:xfrm>
            <a:off x="738814" y="5058579"/>
            <a:ext cx="2084071" cy="1300081"/>
          </a:xfrm>
          <a:prstGeom prst="rect">
            <a:avLst/>
          </a:prstGeom>
          <a:noFill/>
          <a:ln>
            <a:noFill/>
          </a:ln>
        </p:spPr>
        <p:txBody>
          <a:bodyPr anchorCtr="0" anchor="ctr" bIns="0" lIns="0" spcFirstLastPara="1" rIns="0" wrap="square" tIns="0">
            <a:normAutofit/>
          </a:bodyPr>
          <a:lstStyle/>
          <a:p>
            <a:pPr indent="0" lvl="0" marL="0" marR="0" rtl="0" algn="r">
              <a:spcBef>
                <a:spcPts val="0"/>
              </a:spcBef>
              <a:spcAft>
                <a:spcPts val="0"/>
              </a:spcAft>
              <a:buNone/>
            </a:pPr>
            <a:r>
              <a:rPr lang="en-US" sz="1300">
                <a:solidFill>
                  <a:schemeClr val="dk1"/>
                </a:solidFill>
                <a:latin typeface="Arial"/>
                <a:ea typeface="Arial"/>
                <a:cs typeface="Arial"/>
                <a:sym typeface="Arial"/>
              </a:rPr>
              <a:t>Lorem ipsum dolor sit amet, consectetur adipiscing elit. Ut tempor, quam et mattis pulvinar, mauris ligula</a:t>
            </a:r>
            <a:endParaRPr/>
          </a:p>
        </p:txBody>
      </p:sp>
      <p:sp>
        <p:nvSpPr>
          <p:cNvPr id="4401" name="Google Shape;4401;p136"/>
          <p:cNvSpPr txBox="1"/>
          <p:nvPr/>
        </p:nvSpPr>
        <p:spPr>
          <a:xfrm>
            <a:off x="571500" y="1271661"/>
            <a:ext cx="8133145" cy="242617"/>
          </a:xfrm>
          <a:prstGeom prst="rect">
            <a:avLst/>
          </a:prstGeom>
          <a:noFill/>
          <a:ln>
            <a:noFill/>
          </a:ln>
        </p:spPr>
        <p:txBody>
          <a:bodyPr anchorCtr="0" anchor="b" bIns="0" lIns="0" spcFirstLastPara="1" rIns="0" wrap="square" tIns="0">
            <a:noAutofit/>
          </a:bodyPr>
          <a:lstStyle/>
          <a:p>
            <a:pPr indent="0" lvl="3" marL="0" marR="0" rtl="0" algn="l">
              <a:spcBef>
                <a:spcPts val="0"/>
              </a:spcBef>
              <a:spcAft>
                <a:spcPts val="0"/>
              </a:spcAft>
              <a:buNone/>
            </a:pPr>
            <a:r>
              <a:rPr b="1" i="0" lang="en-US" sz="1800" u="none" cap="none" strike="noStrike">
                <a:solidFill>
                  <a:schemeClr val="dk1"/>
                </a:solidFill>
                <a:latin typeface="Arial"/>
                <a:ea typeface="Arial"/>
                <a:cs typeface="Arial"/>
                <a:sym typeface="Arial"/>
              </a:rPr>
              <a:t>Lorem ipsum dolor sit amet, consectetur adipiscing elit. Curabitur purus</a:t>
            </a:r>
            <a:endParaRPr/>
          </a:p>
        </p:txBody>
      </p:sp>
      <p:sp>
        <p:nvSpPr>
          <p:cNvPr id="4402" name="Google Shape;4402;p136"/>
          <p:cNvSpPr txBox="1"/>
          <p:nvPr>
            <p:ph idx="12" type="sldNum"/>
          </p:nvPr>
        </p:nvSpPr>
        <p:spPr>
          <a:xfrm>
            <a:off x="10690860" y="6349068"/>
            <a:ext cx="963882" cy="251764"/>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mc:AlternateContent>
    <mc:Choice Requires="p14">
      <p:transition p14:dur="250">
        <p:fade/>
      </p:transition>
    </mc:Choice>
    <mc:Fallback>
      <p:transition>
        <p:fade/>
      </p:transition>
    </mc:Fallback>
  </mc:AlternateContent>
</p:sld>
</file>

<file path=ppt/slides/slide13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407" name="Shape 4407"/>
        <p:cNvGrpSpPr/>
        <p:nvPr/>
      </p:nvGrpSpPr>
      <p:grpSpPr>
        <a:xfrm>
          <a:off x="0" y="0"/>
          <a:ext cx="0" cy="0"/>
          <a:chOff x="0" y="0"/>
          <a:chExt cx="0" cy="0"/>
        </a:xfrm>
      </p:grpSpPr>
      <p:sp>
        <p:nvSpPr>
          <p:cNvPr id="4408" name="Google Shape;4408;p137"/>
          <p:cNvSpPr/>
          <p:nvPr/>
        </p:nvSpPr>
        <p:spPr>
          <a:xfrm flipH="1" rot="-5400000">
            <a:off x="4070930" y="5443913"/>
            <a:ext cx="1128530" cy="1699645"/>
          </a:xfrm>
          <a:custGeom>
            <a:rect b="b" l="l" r="r" t="t"/>
            <a:pathLst>
              <a:path extrusionOk="0" h="1645616" w="1202041">
                <a:moveTo>
                  <a:pt x="0" y="0"/>
                </a:moveTo>
                <a:cubicBezTo>
                  <a:pt x="918" y="433134"/>
                  <a:pt x="1835" y="866267"/>
                  <a:pt x="2753" y="1299401"/>
                </a:cubicBezTo>
                <a:lnTo>
                  <a:pt x="5533" y="1358200"/>
                </a:lnTo>
                <a:lnTo>
                  <a:pt x="13695" y="1410975"/>
                </a:lnTo>
                <a:lnTo>
                  <a:pt x="26977" y="1457900"/>
                </a:lnTo>
                <a:lnTo>
                  <a:pt x="45116" y="1499149"/>
                </a:lnTo>
                <a:lnTo>
                  <a:pt x="67848" y="1534895"/>
                </a:lnTo>
                <a:lnTo>
                  <a:pt x="94912" y="1565311"/>
                </a:lnTo>
                <a:lnTo>
                  <a:pt x="126043" y="1590572"/>
                </a:lnTo>
                <a:lnTo>
                  <a:pt x="160978" y="1610851"/>
                </a:lnTo>
                <a:lnTo>
                  <a:pt x="199455" y="1626321"/>
                </a:lnTo>
                <a:lnTo>
                  <a:pt x="241211" y="1637156"/>
                </a:lnTo>
                <a:lnTo>
                  <a:pt x="285981" y="1643530"/>
                </a:lnTo>
                <a:lnTo>
                  <a:pt x="333504" y="1645616"/>
                </a:lnTo>
                <a:lnTo>
                  <a:pt x="800040" y="1645616"/>
                </a:lnTo>
                <a:lnTo>
                  <a:pt x="1202041" y="1644999"/>
                </a:lnTo>
              </a:path>
            </a:pathLst>
          </a:custGeom>
          <a:noFill/>
          <a:ln cap="flat" cmpd="sng" w="190500">
            <a:solidFill>
              <a:srgbClr val="B7B7B7"/>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409" name="Google Shape;4409;p137"/>
          <p:cNvSpPr/>
          <p:nvPr/>
        </p:nvSpPr>
        <p:spPr>
          <a:xfrm>
            <a:off x="2926691" y="4957047"/>
            <a:ext cx="1504800" cy="1503146"/>
          </a:xfrm>
          <a:prstGeom prst="ellipse">
            <a:avLst/>
          </a:prstGeom>
          <a:solidFill>
            <a:schemeClr val="accent3"/>
          </a:solidFill>
          <a:ln cap="rnd" cmpd="sng" w="19050">
            <a:solidFill>
              <a:schemeClr val="lt2"/>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800"/>
              <a:buFont typeface="Arial"/>
              <a:buNone/>
            </a:pPr>
            <a:r>
              <a:t/>
            </a:r>
            <a:endParaRPr sz="1800">
              <a:solidFill>
                <a:schemeClr val="lt1"/>
              </a:solidFill>
              <a:latin typeface="Arial"/>
              <a:ea typeface="Arial"/>
              <a:cs typeface="Arial"/>
              <a:sym typeface="Arial"/>
            </a:endParaRPr>
          </a:p>
        </p:txBody>
      </p:sp>
      <p:sp>
        <p:nvSpPr>
          <p:cNvPr id="4410" name="Google Shape;4410;p137"/>
          <p:cNvSpPr/>
          <p:nvPr/>
        </p:nvSpPr>
        <p:spPr>
          <a:xfrm flipH="1" rot="-5400000">
            <a:off x="3661268" y="4685770"/>
            <a:ext cx="2644815" cy="1699645"/>
          </a:xfrm>
          <a:custGeom>
            <a:rect b="b" l="l" r="r" t="t"/>
            <a:pathLst>
              <a:path extrusionOk="0" h="1645616" w="3138708">
                <a:moveTo>
                  <a:pt x="0" y="0"/>
                </a:moveTo>
                <a:cubicBezTo>
                  <a:pt x="918" y="433134"/>
                  <a:pt x="1835" y="866267"/>
                  <a:pt x="2753" y="1299401"/>
                </a:cubicBezTo>
                <a:lnTo>
                  <a:pt x="5533" y="1358200"/>
                </a:lnTo>
                <a:lnTo>
                  <a:pt x="13695" y="1410975"/>
                </a:lnTo>
                <a:lnTo>
                  <a:pt x="26977" y="1457900"/>
                </a:lnTo>
                <a:lnTo>
                  <a:pt x="45116" y="1499149"/>
                </a:lnTo>
                <a:lnTo>
                  <a:pt x="67848" y="1534895"/>
                </a:lnTo>
                <a:lnTo>
                  <a:pt x="94912" y="1565311"/>
                </a:lnTo>
                <a:lnTo>
                  <a:pt x="126043" y="1590572"/>
                </a:lnTo>
                <a:lnTo>
                  <a:pt x="160978" y="1610851"/>
                </a:lnTo>
                <a:lnTo>
                  <a:pt x="199455" y="1626321"/>
                </a:lnTo>
                <a:lnTo>
                  <a:pt x="241211" y="1637156"/>
                </a:lnTo>
                <a:lnTo>
                  <a:pt x="285981" y="1643530"/>
                </a:lnTo>
                <a:lnTo>
                  <a:pt x="333504" y="1645616"/>
                </a:lnTo>
                <a:lnTo>
                  <a:pt x="800040" y="1645616"/>
                </a:lnTo>
                <a:lnTo>
                  <a:pt x="3138708" y="1644999"/>
                </a:lnTo>
              </a:path>
            </a:pathLst>
          </a:custGeom>
          <a:noFill/>
          <a:ln cap="flat" cmpd="sng" w="190500">
            <a:solidFill>
              <a:srgbClr val="B7B7B7"/>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411" name="Google Shape;4411;p137"/>
          <p:cNvSpPr/>
          <p:nvPr/>
        </p:nvSpPr>
        <p:spPr>
          <a:xfrm rot="5400000">
            <a:off x="6714531" y="5046949"/>
            <a:ext cx="1902622" cy="1699645"/>
          </a:xfrm>
          <a:custGeom>
            <a:rect b="b" l="l" r="r" t="t"/>
            <a:pathLst>
              <a:path extrusionOk="0" h="1645616" w="1492541">
                <a:moveTo>
                  <a:pt x="0" y="0"/>
                </a:moveTo>
                <a:cubicBezTo>
                  <a:pt x="918" y="433134"/>
                  <a:pt x="1835" y="866267"/>
                  <a:pt x="2753" y="1299401"/>
                </a:cubicBezTo>
                <a:lnTo>
                  <a:pt x="5533" y="1358200"/>
                </a:lnTo>
                <a:lnTo>
                  <a:pt x="13695" y="1410975"/>
                </a:lnTo>
                <a:lnTo>
                  <a:pt x="26977" y="1457900"/>
                </a:lnTo>
                <a:lnTo>
                  <a:pt x="45116" y="1499149"/>
                </a:lnTo>
                <a:lnTo>
                  <a:pt x="67848" y="1534895"/>
                </a:lnTo>
                <a:lnTo>
                  <a:pt x="94912" y="1565311"/>
                </a:lnTo>
                <a:lnTo>
                  <a:pt x="126043" y="1590572"/>
                </a:lnTo>
                <a:lnTo>
                  <a:pt x="160978" y="1610851"/>
                </a:lnTo>
                <a:lnTo>
                  <a:pt x="199455" y="1626321"/>
                </a:lnTo>
                <a:lnTo>
                  <a:pt x="241211" y="1637156"/>
                </a:lnTo>
                <a:lnTo>
                  <a:pt x="285981" y="1643530"/>
                </a:lnTo>
                <a:lnTo>
                  <a:pt x="333504" y="1645616"/>
                </a:lnTo>
                <a:lnTo>
                  <a:pt x="800040" y="1645616"/>
                </a:lnTo>
                <a:lnTo>
                  <a:pt x="1492541" y="1644999"/>
                </a:lnTo>
              </a:path>
            </a:pathLst>
          </a:custGeom>
          <a:noFill/>
          <a:ln cap="flat" cmpd="sng" w="190500">
            <a:solidFill>
              <a:srgbClr val="B7B7B7"/>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412" name="Google Shape;4412;p137"/>
          <p:cNvSpPr/>
          <p:nvPr/>
        </p:nvSpPr>
        <p:spPr>
          <a:xfrm rot="5400000">
            <a:off x="5360516" y="4043375"/>
            <a:ext cx="3929605" cy="1699645"/>
          </a:xfrm>
          <a:custGeom>
            <a:rect b="b" l="l" r="r" t="t"/>
            <a:pathLst>
              <a:path extrusionOk="0" h="1645616" w="3954876">
                <a:moveTo>
                  <a:pt x="0" y="0"/>
                </a:moveTo>
                <a:cubicBezTo>
                  <a:pt x="918" y="433134"/>
                  <a:pt x="1835" y="866267"/>
                  <a:pt x="2753" y="1299401"/>
                </a:cubicBezTo>
                <a:lnTo>
                  <a:pt x="5533" y="1358200"/>
                </a:lnTo>
                <a:lnTo>
                  <a:pt x="13695" y="1410975"/>
                </a:lnTo>
                <a:lnTo>
                  <a:pt x="26977" y="1457900"/>
                </a:lnTo>
                <a:lnTo>
                  <a:pt x="45116" y="1499149"/>
                </a:lnTo>
                <a:lnTo>
                  <a:pt x="67848" y="1534895"/>
                </a:lnTo>
                <a:lnTo>
                  <a:pt x="94912" y="1565311"/>
                </a:lnTo>
                <a:lnTo>
                  <a:pt x="126043" y="1590572"/>
                </a:lnTo>
                <a:lnTo>
                  <a:pt x="160978" y="1610851"/>
                </a:lnTo>
                <a:lnTo>
                  <a:pt x="199455" y="1626321"/>
                </a:lnTo>
                <a:lnTo>
                  <a:pt x="241211" y="1637156"/>
                </a:lnTo>
                <a:lnTo>
                  <a:pt x="285981" y="1643530"/>
                </a:lnTo>
                <a:lnTo>
                  <a:pt x="333504" y="1645616"/>
                </a:lnTo>
                <a:lnTo>
                  <a:pt x="800040" y="1645616"/>
                </a:lnTo>
                <a:lnTo>
                  <a:pt x="3954876" y="1631165"/>
                </a:lnTo>
              </a:path>
            </a:pathLst>
          </a:custGeom>
          <a:noFill/>
          <a:ln cap="flat" cmpd="sng" w="190500">
            <a:solidFill>
              <a:srgbClr val="B7B7B7"/>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413" name="Google Shape;4413;p137"/>
          <p:cNvSpPr/>
          <p:nvPr/>
        </p:nvSpPr>
        <p:spPr>
          <a:xfrm flipH="1" rot="-5400000">
            <a:off x="3147505" y="3846606"/>
            <a:ext cx="4323144" cy="1699645"/>
          </a:xfrm>
          <a:custGeom>
            <a:rect b="b" l="l" r="r" t="t"/>
            <a:pathLst>
              <a:path extrusionOk="0" h="1645616" w="5269039">
                <a:moveTo>
                  <a:pt x="0" y="0"/>
                </a:moveTo>
                <a:cubicBezTo>
                  <a:pt x="918" y="433134"/>
                  <a:pt x="1835" y="866267"/>
                  <a:pt x="2753" y="1299401"/>
                </a:cubicBezTo>
                <a:lnTo>
                  <a:pt x="5533" y="1358200"/>
                </a:lnTo>
                <a:lnTo>
                  <a:pt x="13695" y="1410975"/>
                </a:lnTo>
                <a:lnTo>
                  <a:pt x="26977" y="1457900"/>
                </a:lnTo>
                <a:lnTo>
                  <a:pt x="45116" y="1499149"/>
                </a:lnTo>
                <a:lnTo>
                  <a:pt x="67848" y="1534895"/>
                </a:lnTo>
                <a:lnTo>
                  <a:pt x="94912" y="1565311"/>
                </a:lnTo>
                <a:lnTo>
                  <a:pt x="126043" y="1590572"/>
                </a:lnTo>
                <a:lnTo>
                  <a:pt x="160978" y="1610851"/>
                </a:lnTo>
                <a:lnTo>
                  <a:pt x="199455" y="1626321"/>
                </a:lnTo>
                <a:lnTo>
                  <a:pt x="241211" y="1637156"/>
                </a:lnTo>
                <a:lnTo>
                  <a:pt x="285981" y="1643530"/>
                </a:lnTo>
                <a:lnTo>
                  <a:pt x="333504" y="1645616"/>
                </a:lnTo>
                <a:lnTo>
                  <a:pt x="800040" y="1645616"/>
                </a:lnTo>
                <a:lnTo>
                  <a:pt x="5269039" y="1631166"/>
                </a:lnTo>
              </a:path>
            </a:pathLst>
          </a:custGeom>
          <a:noFill/>
          <a:ln cap="flat" cmpd="sng" w="190500">
            <a:solidFill>
              <a:srgbClr val="B7B7B7"/>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1800">
              <a:solidFill>
                <a:srgbClr val="000000"/>
              </a:solidFill>
              <a:latin typeface="Calibri"/>
              <a:ea typeface="Calibri"/>
              <a:cs typeface="Calibri"/>
              <a:sym typeface="Calibri"/>
            </a:endParaRPr>
          </a:p>
        </p:txBody>
      </p:sp>
      <p:sp>
        <p:nvSpPr>
          <p:cNvPr id="4414" name="Google Shape;4414;p137"/>
          <p:cNvSpPr/>
          <p:nvPr/>
        </p:nvSpPr>
        <p:spPr>
          <a:xfrm flipH="1">
            <a:off x="4298683" y="1747521"/>
            <a:ext cx="1504800" cy="1503146"/>
          </a:xfrm>
          <a:prstGeom prst="ellipse">
            <a:avLst/>
          </a:prstGeom>
          <a:solidFill>
            <a:schemeClr val="accent1"/>
          </a:solidFill>
          <a:ln cap="rnd" cmpd="sng" w="19050">
            <a:solidFill>
              <a:schemeClr val="lt2"/>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800"/>
              <a:buFont typeface="Arial"/>
              <a:buNone/>
            </a:pPr>
            <a:r>
              <a:t/>
            </a:r>
            <a:endParaRPr sz="1800">
              <a:solidFill>
                <a:schemeClr val="lt1"/>
              </a:solidFill>
              <a:latin typeface="Arial"/>
              <a:ea typeface="Arial"/>
              <a:cs typeface="Arial"/>
              <a:sym typeface="Arial"/>
            </a:endParaRPr>
          </a:p>
        </p:txBody>
      </p:sp>
      <p:sp>
        <p:nvSpPr>
          <p:cNvPr id="4415" name="Google Shape;4415;p137"/>
          <p:cNvSpPr/>
          <p:nvPr/>
        </p:nvSpPr>
        <p:spPr>
          <a:xfrm>
            <a:off x="6893073" y="2031578"/>
            <a:ext cx="1504800" cy="1503146"/>
          </a:xfrm>
          <a:prstGeom prst="ellipse">
            <a:avLst/>
          </a:prstGeom>
          <a:solidFill>
            <a:schemeClr val="accent2"/>
          </a:solidFill>
          <a:ln cap="rnd" cmpd="sng" w="19050">
            <a:solidFill>
              <a:schemeClr val="lt2"/>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800"/>
              <a:buFont typeface="Arial"/>
              <a:buNone/>
            </a:pPr>
            <a:r>
              <a:t/>
            </a:r>
            <a:endParaRPr sz="1800">
              <a:solidFill>
                <a:schemeClr val="lt1"/>
              </a:solidFill>
              <a:latin typeface="Arial"/>
              <a:ea typeface="Arial"/>
              <a:cs typeface="Arial"/>
              <a:sym typeface="Arial"/>
            </a:endParaRPr>
          </a:p>
        </p:txBody>
      </p:sp>
      <p:sp>
        <p:nvSpPr>
          <p:cNvPr id="4416" name="Google Shape;4416;p137"/>
          <p:cNvSpPr/>
          <p:nvPr/>
        </p:nvSpPr>
        <p:spPr>
          <a:xfrm flipH="1">
            <a:off x="7585338" y="4107558"/>
            <a:ext cx="1504800" cy="1503146"/>
          </a:xfrm>
          <a:prstGeom prst="ellipse">
            <a:avLst/>
          </a:prstGeom>
          <a:solidFill>
            <a:schemeClr val="accent6"/>
          </a:solidFill>
          <a:ln cap="rnd" cmpd="sng" w="19050">
            <a:solidFill>
              <a:schemeClr val="lt2"/>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800"/>
              <a:buFont typeface="Arial"/>
              <a:buNone/>
            </a:pPr>
            <a:r>
              <a:t/>
            </a:r>
            <a:endParaRPr sz="1800">
              <a:solidFill>
                <a:schemeClr val="lt1"/>
              </a:solidFill>
              <a:latin typeface="Arial"/>
              <a:ea typeface="Arial"/>
              <a:cs typeface="Arial"/>
              <a:sym typeface="Arial"/>
            </a:endParaRPr>
          </a:p>
        </p:txBody>
      </p:sp>
      <p:sp>
        <p:nvSpPr>
          <p:cNvPr id="4417" name="Google Shape;4417;p137"/>
          <p:cNvSpPr/>
          <p:nvPr/>
        </p:nvSpPr>
        <p:spPr>
          <a:xfrm flipH="1">
            <a:off x="3595988" y="3442313"/>
            <a:ext cx="1504800" cy="1503146"/>
          </a:xfrm>
          <a:prstGeom prst="ellipse">
            <a:avLst/>
          </a:prstGeom>
          <a:solidFill>
            <a:schemeClr val="accent5"/>
          </a:solidFill>
          <a:ln cap="rnd" cmpd="sng" w="19050">
            <a:solidFill>
              <a:schemeClr val="lt2"/>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800"/>
              <a:buFont typeface="Arial"/>
              <a:buNone/>
            </a:pPr>
            <a:r>
              <a:t/>
            </a:r>
            <a:endParaRPr sz="1800">
              <a:solidFill>
                <a:schemeClr val="lt1"/>
              </a:solidFill>
              <a:latin typeface="Arial"/>
              <a:ea typeface="Arial"/>
              <a:cs typeface="Arial"/>
              <a:sym typeface="Arial"/>
            </a:endParaRPr>
          </a:p>
        </p:txBody>
      </p:sp>
      <p:sp>
        <p:nvSpPr>
          <p:cNvPr id="4418" name="Google Shape;4418;p137"/>
          <p:cNvSpPr txBox="1"/>
          <p:nvPr>
            <p:ph type="title"/>
          </p:nvPr>
        </p:nvSpPr>
        <p:spPr>
          <a:xfrm>
            <a:off x="571018" y="365126"/>
            <a:ext cx="11049964" cy="578772"/>
          </a:xfrm>
          <a:prstGeom prst="rect">
            <a:avLst/>
          </a:prstGeom>
          <a:noFill/>
          <a:ln>
            <a:noFill/>
          </a:ln>
        </p:spPr>
        <p:txBody>
          <a:bodyPr anchorCtr="0" anchor="b" bIns="0" lIns="0" spcFirstLastPara="1" rIns="0" wrap="square" tIns="0">
            <a:normAutofit/>
          </a:bodyPr>
          <a:lstStyle/>
          <a:p>
            <a:pPr indent="0" lvl="0" marL="0" rtl="0" algn="l">
              <a:lnSpc>
                <a:spcPct val="90000"/>
              </a:lnSpc>
              <a:spcBef>
                <a:spcPts val="0"/>
              </a:spcBef>
              <a:spcAft>
                <a:spcPts val="0"/>
              </a:spcAft>
              <a:buClr>
                <a:schemeClr val="accent1"/>
              </a:buClr>
              <a:buSzPts val="2800"/>
              <a:buFont typeface="Arial"/>
              <a:buNone/>
            </a:pPr>
            <a:r>
              <a:rPr lang="en-US"/>
              <a:t>Branch Diagram Slide with Icons</a:t>
            </a:r>
            <a:endParaRPr/>
          </a:p>
        </p:txBody>
      </p:sp>
      <p:sp>
        <p:nvSpPr>
          <p:cNvPr id="4419" name="Google Shape;4419;p137"/>
          <p:cNvSpPr txBox="1"/>
          <p:nvPr/>
        </p:nvSpPr>
        <p:spPr>
          <a:xfrm>
            <a:off x="8704162" y="2135289"/>
            <a:ext cx="2916820" cy="1300081"/>
          </a:xfrm>
          <a:prstGeom prst="rect">
            <a:avLst/>
          </a:prstGeom>
          <a:noFill/>
          <a:ln>
            <a:noFill/>
          </a:ln>
        </p:spPr>
        <p:txBody>
          <a:bodyPr anchorCtr="0" anchor="ctr" bIns="0" lIns="0" spcFirstLastPara="1" rIns="0" wrap="square" tIns="0">
            <a:normAutofit/>
          </a:bodyPr>
          <a:lstStyle/>
          <a:p>
            <a:pPr indent="0" lvl="0" marL="0" marR="0" rtl="0" algn="l">
              <a:spcBef>
                <a:spcPts val="0"/>
              </a:spcBef>
              <a:spcAft>
                <a:spcPts val="0"/>
              </a:spcAft>
              <a:buNone/>
            </a:pPr>
            <a:r>
              <a:rPr b="1" lang="en-US" sz="1600">
                <a:solidFill>
                  <a:srgbClr val="0E442A"/>
                </a:solidFill>
                <a:latin typeface="Arial"/>
                <a:ea typeface="Arial"/>
                <a:cs typeface="Arial"/>
                <a:sym typeface="Arial"/>
              </a:rPr>
              <a:t>Lorem ipsum dolor sit amet</a:t>
            </a:r>
            <a:r>
              <a:rPr lang="en-US" sz="1400">
                <a:solidFill>
                  <a:schemeClr val="dk1"/>
                </a:solidFill>
                <a:latin typeface="Arial"/>
                <a:ea typeface="Arial"/>
                <a:cs typeface="Arial"/>
                <a:sym typeface="Arial"/>
              </a:rPr>
              <a:t>, </a:t>
            </a:r>
            <a:r>
              <a:rPr lang="en-US" sz="1300">
                <a:solidFill>
                  <a:schemeClr val="dk1"/>
                </a:solidFill>
                <a:latin typeface="Arial"/>
                <a:ea typeface="Arial"/>
                <a:cs typeface="Arial"/>
                <a:sym typeface="Arial"/>
              </a:rPr>
              <a:t>consectetur adipiscing elit. Ut tempor, quam et mattis pulvinar, mauris ligula</a:t>
            </a:r>
            <a:endParaRPr/>
          </a:p>
        </p:txBody>
      </p:sp>
      <p:sp>
        <p:nvSpPr>
          <p:cNvPr id="4420" name="Google Shape;4420;p137"/>
          <p:cNvSpPr txBox="1"/>
          <p:nvPr/>
        </p:nvSpPr>
        <p:spPr>
          <a:xfrm>
            <a:off x="9265309" y="4094506"/>
            <a:ext cx="2400667" cy="1587209"/>
          </a:xfrm>
          <a:prstGeom prst="rect">
            <a:avLst/>
          </a:prstGeom>
          <a:noFill/>
          <a:ln>
            <a:noFill/>
          </a:ln>
        </p:spPr>
        <p:txBody>
          <a:bodyPr anchorCtr="0" anchor="ctr" bIns="0" lIns="0" spcFirstLastPara="1" rIns="0" wrap="square" tIns="0">
            <a:normAutofit/>
          </a:bodyPr>
          <a:lstStyle/>
          <a:p>
            <a:pPr indent="0" lvl="0" marL="0" marR="0" rtl="0" algn="l">
              <a:spcBef>
                <a:spcPts val="0"/>
              </a:spcBef>
              <a:spcAft>
                <a:spcPts val="0"/>
              </a:spcAft>
              <a:buNone/>
            </a:pPr>
            <a:r>
              <a:rPr b="1" lang="en-US" sz="1600">
                <a:solidFill>
                  <a:srgbClr val="295E7D"/>
                </a:solidFill>
                <a:latin typeface="Arial"/>
                <a:ea typeface="Arial"/>
                <a:cs typeface="Arial"/>
                <a:sym typeface="Arial"/>
              </a:rPr>
              <a:t>Lorem ipsum dolor sit amet</a:t>
            </a:r>
            <a:r>
              <a:rPr lang="en-US" sz="1400">
                <a:solidFill>
                  <a:schemeClr val="dk1"/>
                </a:solidFill>
                <a:latin typeface="Arial"/>
                <a:ea typeface="Arial"/>
                <a:cs typeface="Arial"/>
                <a:sym typeface="Arial"/>
              </a:rPr>
              <a:t>, </a:t>
            </a:r>
            <a:r>
              <a:rPr lang="en-US" sz="1300">
                <a:solidFill>
                  <a:schemeClr val="dk1"/>
                </a:solidFill>
                <a:latin typeface="Arial"/>
                <a:ea typeface="Arial"/>
                <a:cs typeface="Arial"/>
                <a:sym typeface="Arial"/>
              </a:rPr>
              <a:t>consectetur adipiscing elit. Ut tempor, quam et mattis pulvinar, mauris ligula</a:t>
            </a:r>
            <a:endParaRPr/>
          </a:p>
        </p:txBody>
      </p:sp>
      <p:sp>
        <p:nvSpPr>
          <p:cNvPr id="4421" name="Google Shape;4421;p137"/>
          <p:cNvSpPr txBox="1"/>
          <p:nvPr/>
        </p:nvSpPr>
        <p:spPr>
          <a:xfrm>
            <a:off x="1183943" y="1747521"/>
            <a:ext cx="2916820" cy="1300081"/>
          </a:xfrm>
          <a:prstGeom prst="rect">
            <a:avLst/>
          </a:prstGeom>
          <a:noFill/>
          <a:ln>
            <a:noFill/>
          </a:ln>
        </p:spPr>
        <p:txBody>
          <a:bodyPr anchorCtr="0" anchor="ctr" bIns="0" lIns="0" spcFirstLastPara="1" rIns="0" wrap="square" tIns="0">
            <a:normAutofit/>
          </a:bodyPr>
          <a:lstStyle/>
          <a:p>
            <a:pPr indent="0" lvl="0" marL="0" marR="0" rtl="0" algn="r">
              <a:spcBef>
                <a:spcPts val="0"/>
              </a:spcBef>
              <a:spcAft>
                <a:spcPts val="0"/>
              </a:spcAft>
              <a:buNone/>
            </a:pPr>
            <a:r>
              <a:rPr b="1" lang="en-US" sz="1600">
                <a:solidFill>
                  <a:srgbClr val="156740"/>
                </a:solidFill>
                <a:latin typeface="Arial"/>
                <a:ea typeface="Arial"/>
                <a:cs typeface="Arial"/>
                <a:sym typeface="Arial"/>
              </a:rPr>
              <a:t>Lorem ipsum dolor sit amet</a:t>
            </a:r>
            <a:r>
              <a:rPr lang="en-US" sz="1400">
                <a:solidFill>
                  <a:schemeClr val="dk1"/>
                </a:solidFill>
                <a:latin typeface="Arial"/>
                <a:ea typeface="Arial"/>
                <a:cs typeface="Arial"/>
                <a:sym typeface="Arial"/>
              </a:rPr>
              <a:t>, </a:t>
            </a:r>
            <a:r>
              <a:rPr lang="en-US" sz="1300">
                <a:solidFill>
                  <a:schemeClr val="dk1"/>
                </a:solidFill>
                <a:latin typeface="Arial"/>
                <a:ea typeface="Arial"/>
                <a:cs typeface="Arial"/>
                <a:sym typeface="Arial"/>
              </a:rPr>
              <a:t>consectetur adipiscing elit. Ut tempor, quam et mattis pulvinar, mauris ligula</a:t>
            </a:r>
            <a:endParaRPr/>
          </a:p>
        </p:txBody>
      </p:sp>
      <p:sp>
        <p:nvSpPr>
          <p:cNvPr id="4422" name="Google Shape;4422;p137"/>
          <p:cNvSpPr txBox="1"/>
          <p:nvPr/>
        </p:nvSpPr>
        <p:spPr>
          <a:xfrm>
            <a:off x="526024" y="3329203"/>
            <a:ext cx="2916820" cy="1300081"/>
          </a:xfrm>
          <a:prstGeom prst="rect">
            <a:avLst/>
          </a:prstGeom>
          <a:noFill/>
          <a:ln>
            <a:noFill/>
          </a:ln>
        </p:spPr>
        <p:txBody>
          <a:bodyPr anchorCtr="0" anchor="ctr" bIns="0" lIns="0" spcFirstLastPara="1" rIns="0" wrap="square" tIns="0">
            <a:normAutofit/>
          </a:bodyPr>
          <a:lstStyle/>
          <a:p>
            <a:pPr indent="0" lvl="0" marL="0" marR="0" rtl="0" algn="r">
              <a:spcBef>
                <a:spcPts val="0"/>
              </a:spcBef>
              <a:spcAft>
                <a:spcPts val="0"/>
              </a:spcAft>
              <a:buNone/>
            </a:pPr>
            <a:r>
              <a:rPr b="1" lang="en-US" sz="1600">
                <a:solidFill>
                  <a:srgbClr val="3EAF93"/>
                </a:solidFill>
                <a:latin typeface="Arial"/>
                <a:ea typeface="Arial"/>
                <a:cs typeface="Arial"/>
                <a:sym typeface="Arial"/>
              </a:rPr>
              <a:t>Lorem ipsum dolor sit amet</a:t>
            </a:r>
            <a:r>
              <a:rPr lang="en-US" sz="1400">
                <a:solidFill>
                  <a:srgbClr val="3EAF93"/>
                </a:solidFill>
                <a:latin typeface="Arial"/>
                <a:ea typeface="Arial"/>
                <a:cs typeface="Arial"/>
                <a:sym typeface="Arial"/>
              </a:rPr>
              <a:t>, </a:t>
            </a:r>
            <a:r>
              <a:rPr lang="en-US" sz="1300">
                <a:solidFill>
                  <a:schemeClr val="dk1"/>
                </a:solidFill>
                <a:latin typeface="Arial"/>
                <a:ea typeface="Arial"/>
                <a:cs typeface="Arial"/>
                <a:sym typeface="Arial"/>
              </a:rPr>
              <a:t>consectetur adipiscing elit. Ut tempor, quam et mattis pulvinar, mauris ligula</a:t>
            </a:r>
            <a:endParaRPr/>
          </a:p>
        </p:txBody>
      </p:sp>
      <p:sp>
        <p:nvSpPr>
          <p:cNvPr id="4423" name="Google Shape;4423;p137"/>
          <p:cNvSpPr txBox="1"/>
          <p:nvPr/>
        </p:nvSpPr>
        <p:spPr>
          <a:xfrm>
            <a:off x="571018" y="5058579"/>
            <a:ext cx="2251867" cy="1300081"/>
          </a:xfrm>
          <a:prstGeom prst="rect">
            <a:avLst/>
          </a:prstGeom>
          <a:noFill/>
          <a:ln>
            <a:noFill/>
          </a:ln>
        </p:spPr>
        <p:txBody>
          <a:bodyPr anchorCtr="0" anchor="ctr" bIns="0" lIns="0" spcFirstLastPara="1" rIns="0" wrap="square" tIns="0">
            <a:normAutofit/>
          </a:bodyPr>
          <a:lstStyle/>
          <a:p>
            <a:pPr indent="0" lvl="0" marL="0" marR="0" rtl="0" algn="r">
              <a:spcBef>
                <a:spcPts val="0"/>
              </a:spcBef>
              <a:spcAft>
                <a:spcPts val="0"/>
              </a:spcAft>
              <a:buNone/>
            </a:pPr>
            <a:r>
              <a:rPr b="1" lang="en-US" sz="1600">
                <a:solidFill>
                  <a:srgbClr val="092E1C"/>
                </a:solidFill>
                <a:latin typeface="Arial"/>
                <a:ea typeface="Arial"/>
                <a:cs typeface="Arial"/>
                <a:sym typeface="Arial"/>
              </a:rPr>
              <a:t>Lorem ipsum dolor sit </a:t>
            </a:r>
            <a:r>
              <a:rPr b="1" lang="en-US" sz="1600">
                <a:solidFill>
                  <a:schemeClr val="dk1"/>
                </a:solidFill>
                <a:latin typeface="Arial"/>
                <a:ea typeface="Arial"/>
                <a:cs typeface="Arial"/>
                <a:sym typeface="Arial"/>
              </a:rPr>
              <a:t>amet</a:t>
            </a:r>
            <a:r>
              <a:rPr lang="en-US" sz="1400">
                <a:solidFill>
                  <a:schemeClr val="dk1"/>
                </a:solidFill>
                <a:latin typeface="Arial"/>
                <a:ea typeface="Arial"/>
                <a:cs typeface="Arial"/>
                <a:sym typeface="Arial"/>
              </a:rPr>
              <a:t>, </a:t>
            </a:r>
            <a:r>
              <a:rPr lang="en-US" sz="1300">
                <a:solidFill>
                  <a:schemeClr val="dk1"/>
                </a:solidFill>
                <a:latin typeface="Arial"/>
                <a:ea typeface="Arial"/>
                <a:cs typeface="Arial"/>
                <a:sym typeface="Arial"/>
              </a:rPr>
              <a:t>consectetur adipiscing elit. Ut tempor, quam et mattis pulvinar, mauris ligula</a:t>
            </a:r>
            <a:endParaRPr/>
          </a:p>
        </p:txBody>
      </p:sp>
      <p:sp>
        <p:nvSpPr>
          <p:cNvPr id="4424" name="Google Shape;4424;p137"/>
          <p:cNvSpPr txBox="1"/>
          <p:nvPr/>
        </p:nvSpPr>
        <p:spPr>
          <a:xfrm>
            <a:off x="571500" y="1271661"/>
            <a:ext cx="8133145" cy="242617"/>
          </a:xfrm>
          <a:prstGeom prst="rect">
            <a:avLst/>
          </a:prstGeom>
          <a:noFill/>
          <a:ln>
            <a:noFill/>
          </a:ln>
        </p:spPr>
        <p:txBody>
          <a:bodyPr anchorCtr="0" anchor="b" bIns="0" lIns="0" spcFirstLastPara="1" rIns="0" wrap="square" tIns="0">
            <a:noAutofit/>
          </a:bodyPr>
          <a:lstStyle/>
          <a:p>
            <a:pPr indent="0" lvl="3" marL="0" marR="0" rtl="0" algn="l">
              <a:spcBef>
                <a:spcPts val="0"/>
              </a:spcBef>
              <a:spcAft>
                <a:spcPts val="0"/>
              </a:spcAft>
              <a:buNone/>
            </a:pPr>
            <a:r>
              <a:rPr b="1" i="0" lang="en-US" sz="1800" u="none" cap="none" strike="noStrike">
                <a:solidFill>
                  <a:schemeClr val="dk1"/>
                </a:solidFill>
                <a:latin typeface="Arial"/>
                <a:ea typeface="Arial"/>
                <a:cs typeface="Arial"/>
                <a:sym typeface="Arial"/>
              </a:rPr>
              <a:t>Lorem ipsum dolor sit amet, consectetur adipiscing elit. Curabitur purus</a:t>
            </a:r>
            <a:endParaRPr/>
          </a:p>
        </p:txBody>
      </p:sp>
      <p:grpSp>
        <p:nvGrpSpPr>
          <p:cNvPr id="4425" name="Google Shape;4425;p137"/>
          <p:cNvGrpSpPr/>
          <p:nvPr/>
        </p:nvGrpSpPr>
        <p:grpSpPr>
          <a:xfrm>
            <a:off x="4488818" y="1936829"/>
            <a:ext cx="1124530" cy="1124530"/>
            <a:chOff x="1649691" y="3230880"/>
            <a:chExt cx="914400" cy="914400"/>
          </a:xfrm>
        </p:grpSpPr>
        <p:sp>
          <p:nvSpPr>
            <p:cNvPr id="4426" name="Google Shape;4426;p137"/>
            <p:cNvSpPr/>
            <p:nvPr/>
          </p:nvSpPr>
          <p:spPr>
            <a:xfrm>
              <a:off x="1649691" y="3230880"/>
              <a:ext cx="914400" cy="9144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427" name="Google Shape;4427;p137"/>
            <p:cNvSpPr/>
            <p:nvPr/>
          </p:nvSpPr>
          <p:spPr>
            <a:xfrm>
              <a:off x="1649691" y="3230880"/>
              <a:ext cx="914400" cy="9144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grpSp>
      <p:grpSp>
        <p:nvGrpSpPr>
          <p:cNvPr id="4428" name="Google Shape;4428;p137"/>
          <p:cNvGrpSpPr/>
          <p:nvPr/>
        </p:nvGrpSpPr>
        <p:grpSpPr>
          <a:xfrm>
            <a:off x="7083208" y="2220886"/>
            <a:ext cx="1124530" cy="1124530"/>
            <a:chOff x="1649691" y="3230880"/>
            <a:chExt cx="914400" cy="914400"/>
          </a:xfrm>
        </p:grpSpPr>
        <p:sp>
          <p:nvSpPr>
            <p:cNvPr id="4429" name="Google Shape;4429;p137"/>
            <p:cNvSpPr/>
            <p:nvPr/>
          </p:nvSpPr>
          <p:spPr>
            <a:xfrm>
              <a:off x="1649691" y="3230880"/>
              <a:ext cx="914400" cy="9144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430" name="Google Shape;4430;p137"/>
            <p:cNvSpPr/>
            <p:nvPr/>
          </p:nvSpPr>
          <p:spPr>
            <a:xfrm>
              <a:off x="1649691" y="3230880"/>
              <a:ext cx="914400" cy="9144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grpSp>
      <p:grpSp>
        <p:nvGrpSpPr>
          <p:cNvPr id="4431" name="Google Shape;4431;p137"/>
          <p:cNvGrpSpPr/>
          <p:nvPr/>
        </p:nvGrpSpPr>
        <p:grpSpPr>
          <a:xfrm>
            <a:off x="7805953" y="4296866"/>
            <a:ext cx="1124530" cy="1124530"/>
            <a:chOff x="1649691" y="3230880"/>
            <a:chExt cx="914400" cy="914400"/>
          </a:xfrm>
        </p:grpSpPr>
        <p:sp>
          <p:nvSpPr>
            <p:cNvPr id="4432" name="Google Shape;4432;p137"/>
            <p:cNvSpPr/>
            <p:nvPr/>
          </p:nvSpPr>
          <p:spPr>
            <a:xfrm>
              <a:off x="1649691" y="3230880"/>
              <a:ext cx="914400" cy="9144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433" name="Google Shape;4433;p137"/>
            <p:cNvSpPr/>
            <p:nvPr/>
          </p:nvSpPr>
          <p:spPr>
            <a:xfrm>
              <a:off x="1649691" y="3230880"/>
              <a:ext cx="914400" cy="9144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grpSp>
      <p:grpSp>
        <p:nvGrpSpPr>
          <p:cNvPr id="4434" name="Google Shape;4434;p137"/>
          <p:cNvGrpSpPr/>
          <p:nvPr/>
        </p:nvGrpSpPr>
        <p:grpSpPr>
          <a:xfrm>
            <a:off x="3786123" y="3631621"/>
            <a:ext cx="1124530" cy="1124530"/>
            <a:chOff x="1649691" y="3230880"/>
            <a:chExt cx="914400" cy="914400"/>
          </a:xfrm>
        </p:grpSpPr>
        <p:sp>
          <p:nvSpPr>
            <p:cNvPr id="4435" name="Google Shape;4435;p137"/>
            <p:cNvSpPr/>
            <p:nvPr/>
          </p:nvSpPr>
          <p:spPr>
            <a:xfrm>
              <a:off x="1649691" y="3230880"/>
              <a:ext cx="914400" cy="9144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436" name="Google Shape;4436;p137"/>
            <p:cNvSpPr/>
            <p:nvPr/>
          </p:nvSpPr>
          <p:spPr>
            <a:xfrm>
              <a:off x="1649691" y="3230880"/>
              <a:ext cx="914400" cy="9144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grpSp>
      <p:grpSp>
        <p:nvGrpSpPr>
          <p:cNvPr id="4437" name="Google Shape;4437;p137"/>
          <p:cNvGrpSpPr/>
          <p:nvPr/>
        </p:nvGrpSpPr>
        <p:grpSpPr>
          <a:xfrm>
            <a:off x="3116826" y="5146355"/>
            <a:ext cx="1124530" cy="1124530"/>
            <a:chOff x="1649691" y="3230880"/>
            <a:chExt cx="914400" cy="914400"/>
          </a:xfrm>
        </p:grpSpPr>
        <p:sp>
          <p:nvSpPr>
            <p:cNvPr id="4438" name="Google Shape;4438;p137"/>
            <p:cNvSpPr/>
            <p:nvPr/>
          </p:nvSpPr>
          <p:spPr>
            <a:xfrm>
              <a:off x="1649691" y="3230880"/>
              <a:ext cx="914400" cy="9144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439" name="Google Shape;4439;p137"/>
            <p:cNvSpPr/>
            <p:nvPr/>
          </p:nvSpPr>
          <p:spPr>
            <a:xfrm>
              <a:off x="1649691" y="3230880"/>
              <a:ext cx="914400" cy="9144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grpSp>
      <p:sp>
        <p:nvSpPr>
          <p:cNvPr id="4440" name="Google Shape;4440;p137"/>
          <p:cNvSpPr txBox="1"/>
          <p:nvPr>
            <p:ph idx="12" type="sldNum"/>
          </p:nvPr>
        </p:nvSpPr>
        <p:spPr>
          <a:xfrm>
            <a:off x="10690860" y="6349068"/>
            <a:ext cx="963882" cy="251764"/>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mc:AlternateContent>
    <mc:Choice Requires="p14">
      <p:transition p14:dur="250">
        <p:fade/>
      </p:transition>
    </mc:Choice>
    <mc:Fallback>
      <p:transition>
        <p:fade/>
      </p:transition>
    </mc:Fallback>
  </mc:AlternateContent>
</p:sld>
</file>

<file path=ppt/slides/slide13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444" name="Shape 4444"/>
        <p:cNvGrpSpPr/>
        <p:nvPr/>
      </p:nvGrpSpPr>
      <p:grpSpPr>
        <a:xfrm>
          <a:off x="0" y="0"/>
          <a:ext cx="0" cy="0"/>
          <a:chOff x="0" y="0"/>
          <a:chExt cx="0" cy="0"/>
        </a:xfrm>
      </p:grpSpPr>
      <p:sp>
        <p:nvSpPr>
          <p:cNvPr id="4445" name="Google Shape;4445;p138"/>
          <p:cNvSpPr txBox="1"/>
          <p:nvPr>
            <p:ph type="title"/>
          </p:nvPr>
        </p:nvSpPr>
        <p:spPr>
          <a:xfrm>
            <a:off x="571018" y="365126"/>
            <a:ext cx="11049964" cy="578772"/>
          </a:xfrm>
          <a:prstGeom prst="rect">
            <a:avLst/>
          </a:prstGeom>
          <a:noFill/>
          <a:ln>
            <a:noFill/>
          </a:ln>
        </p:spPr>
        <p:txBody>
          <a:bodyPr anchorCtr="0" anchor="b" bIns="0" lIns="0" spcFirstLastPara="1" rIns="0" wrap="square" tIns="0">
            <a:normAutofit/>
          </a:bodyPr>
          <a:lstStyle/>
          <a:p>
            <a:pPr indent="0" lvl="0" marL="0" rtl="0" algn="l">
              <a:lnSpc>
                <a:spcPct val="90000"/>
              </a:lnSpc>
              <a:spcBef>
                <a:spcPts val="0"/>
              </a:spcBef>
              <a:spcAft>
                <a:spcPts val="0"/>
              </a:spcAft>
              <a:buClr>
                <a:schemeClr val="accent1"/>
              </a:buClr>
              <a:buSzPts val="2800"/>
              <a:buFont typeface="Arial"/>
              <a:buNone/>
            </a:pPr>
            <a:r>
              <a:rPr lang="en-US"/>
              <a:t>Triangle Diagram – Three Sections</a:t>
            </a:r>
            <a:endParaRPr/>
          </a:p>
        </p:txBody>
      </p:sp>
      <p:sp>
        <p:nvSpPr>
          <p:cNvPr id="4446" name="Google Shape;4446;p138"/>
          <p:cNvSpPr txBox="1"/>
          <p:nvPr>
            <p:ph idx="12" type="sldNum"/>
          </p:nvPr>
        </p:nvSpPr>
        <p:spPr>
          <a:xfrm>
            <a:off x="10690860" y="6349068"/>
            <a:ext cx="963882" cy="251764"/>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sp>
        <p:nvSpPr>
          <p:cNvPr id="4447" name="Google Shape;4447;p138"/>
          <p:cNvSpPr/>
          <p:nvPr/>
        </p:nvSpPr>
        <p:spPr>
          <a:xfrm>
            <a:off x="6017631" y="2034452"/>
            <a:ext cx="1796383" cy="2826874"/>
          </a:xfrm>
          <a:custGeom>
            <a:rect b="b" l="l" r="r" t="t"/>
            <a:pathLst>
              <a:path extrusionOk="0" h="2821132" w="1410397">
                <a:moveTo>
                  <a:pt x="0" y="0"/>
                </a:moveTo>
                <a:lnTo>
                  <a:pt x="1410397" y="2821132"/>
                </a:lnTo>
                <a:lnTo>
                  <a:pt x="1407052" y="2821132"/>
                </a:lnTo>
                <a:lnTo>
                  <a:pt x="0" y="1894368"/>
                </a:lnTo>
                <a:lnTo>
                  <a:pt x="0" y="0"/>
                </a:lnTo>
                <a:close/>
              </a:path>
            </a:pathLst>
          </a:custGeom>
          <a:solidFill>
            <a:schemeClr val="accent3"/>
          </a:solidFill>
          <a:ln>
            <a:noFill/>
          </a:ln>
        </p:spPr>
        <p:txBody>
          <a:bodyPr anchorCtr="0" anchor="ctr" bIns="45700" lIns="91425" spcFirstLastPara="1" rIns="91425" wrap="square" tIns="45700">
            <a:norm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4448" name="Google Shape;4448;p138"/>
          <p:cNvSpPr/>
          <p:nvPr/>
        </p:nvSpPr>
        <p:spPr>
          <a:xfrm>
            <a:off x="4153740" y="2025628"/>
            <a:ext cx="1807599" cy="2835699"/>
          </a:xfrm>
          <a:custGeom>
            <a:rect b="b" l="l" r="r" t="t"/>
            <a:pathLst>
              <a:path extrusionOk="0" h="2829939" w="1419203">
                <a:moveTo>
                  <a:pt x="1414800" y="0"/>
                </a:moveTo>
                <a:lnTo>
                  <a:pt x="1419203" y="8807"/>
                </a:lnTo>
                <a:lnTo>
                  <a:pt x="1419203" y="1903174"/>
                </a:lnTo>
                <a:lnTo>
                  <a:pt x="1414798" y="1900272"/>
                </a:lnTo>
                <a:lnTo>
                  <a:pt x="3340" y="2829939"/>
                </a:lnTo>
                <a:lnTo>
                  <a:pt x="0" y="2829939"/>
                </a:lnTo>
                <a:lnTo>
                  <a:pt x="1414800" y="0"/>
                </a:lnTo>
                <a:close/>
              </a:path>
            </a:pathLst>
          </a:custGeom>
          <a:solidFill>
            <a:schemeClr val="accent1"/>
          </a:solidFill>
          <a:ln>
            <a:noFill/>
          </a:ln>
        </p:spPr>
        <p:txBody>
          <a:bodyPr anchorCtr="0" anchor="ctr" bIns="45700" lIns="91425" spcFirstLastPara="1" rIns="91425" wrap="square" tIns="45700">
            <a:norm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4449" name="Google Shape;4449;p138"/>
          <p:cNvSpPr/>
          <p:nvPr/>
        </p:nvSpPr>
        <p:spPr>
          <a:xfrm>
            <a:off x="4182641" y="3977269"/>
            <a:ext cx="3603983" cy="933764"/>
          </a:xfrm>
          <a:prstGeom prst="triangle">
            <a:avLst>
              <a:gd fmla="val 50000" name="adj"/>
            </a:avLst>
          </a:prstGeom>
          <a:solidFill>
            <a:schemeClr val="accent2"/>
          </a:solidFill>
          <a:ln>
            <a:noFill/>
          </a:ln>
        </p:spPr>
        <p:txBody>
          <a:bodyPr anchorCtr="0" anchor="ctr" bIns="45700" lIns="91425" spcFirstLastPara="1" rIns="91425" wrap="square" tIns="45700">
            <a:norm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4450" name="Google Shape;4450;p138"/>
          <p:cNvSpPr txBox="1"/>
          <p:nvPr/>
        </p:nvSpPr>
        <p:spPr>
          <a:xfrm>
            <a:off x="571018" y="2582425"/>
            <a:ext cx="3502579" cy="341271"/>
          </a:xfrm>
          <a:prstGeom prst="rect">
            <a:avLst/>
          </a:prstGeom>
          <a:noFill/>
          <a:ln>
            <a:noFill/>
          </a:ln>
        </p:spPr>
        <p:txBody>
          <a:bodyPr anchorCtr="0" anchor="b" bIns="0" lIns="0" spcFirstLastPara="1" rIns="0" wrap="square" tIns="0">
            <a:normAutofit/>
          </a:bodyPr>
          <a:lstStyle/>
          <a:p>
            <a:pPr indent="0" lvl="0" marL="0" marR="0" rtl="0" algn="r">
              <a:spcBef>
                <a:spcPts val="0"/>
              </a:spcBef>
              <a:spcAft>
                <a:spcPts val="0"/>
              </a:spcAft>
              <a:buNone/>
            </a:pPr>
            <a:r>
              <a:rPr b="1" lang="en-US" sz="1600">
                <a:solidFill>
                  <a:schemeClr val="accent1"/>
                </a:solidFill>
                <a:latin typeface="Arial"/>
                <a:ea typeface="Arial"/>
                <a:cs typeface="Arial"/>
                <a:sym typeface="Arial"/>
              </a:rPr>
              <a:t>Header</a:t>
            </a:r>
            <a:endParaRPr b="1" sz="1600">
              <a:solidFill>
                <a:schemeClr val="accent1"/>
              </a:solidFill>
              <a:latin typeface="Arial"/>
              <a:ea typeface="Arial"/>
              <a:cs typeface="Arial"/>
              <a:sym typeface="Arial"/>
            </a:endParaRPr>
          </a:p>
        </p:txBody>
      </p:sp>
      <p:sp>
        <p:nvSpPr>
          <p:cNvPr id="4451" name="Google Shape;4451;p138"/>
          <p:cNvSpPr txBox="1"/>
          <p:nvPr/>
        </p:nvSpPr>
        <p:spPr>
          <a:xfrm>
            <a:off x="571018" y="3069171"/>
            <a:ext cx="3502580" cy="1411625"/>
          </a:xfrm>
          <a:prstGeom prst="rect">
            <a:avLst/>
          </a:prstGeom>
          <a:noFill/>
          <a:ln>
            <a:noFill/>
          </a:ln>
        </p:spPr>
        <p:txBody>
          <a:bodyPr anchorCtr="0" anchor="t" bIns="0" lIns="0" spcFirstLastPara="1" rIns="0" wrap="square" tIns="0">
            <a:normAutofit/>
          </a:bodyPr>
          <a:lstStyle/>
          <a:p>
            <a:pPr indent="0" lvl="0" marL="0" marR="0" rtl="0" algn="r">
              <a:spcBef>
                <a:spcPts val="0"/>
              </a:spcBef>
              <a:spcAft>
                <a:spcPts val="0"/>
              </a:spcAft>
              <a:buNone/>
            </a:pPr>
            <a:r>
              <a:rPr lang="en-US" sz="1400">
                <a:solidFill>
                  <a:schemeClr val="dk1"/>
                </a:solidFill>
                <a:latin typeface="Arial"/>
                <a:ea typeface="Arial"/>
                <a:cs typeface="Arial"/>
                <a:sym typeface="Arial"/>
              </a:rPr>
              <a:t>Lorem ipsum dolor sit amet, consectetur adipiscing elit. Ut tempor, quam et mattis pulvinar, mauris ligula suscipit arcu, sed elementum diam leo at magna. Curabitur maximus sodales massa, eu bibendum dui bibendum vel. Suspendisse potenti. </a:t>
            </a:r>
            <a:endParaRPr sz="1400">
              <a:solidFill>
                <a:schemeClr val="dk1"/>
              </a:solidFill>
              <a:latin typeface="Arial"/>
              <a:ea typeface="Arial"/>
              <a:cs typeface="Arial"/>
              <a:sym typeface="Arial"/>
            </a:endParaRPr>
          </a:p>
        </p:txBody>
      </p:sp>
      <p:sp>
        <p:nvSpPr>
          <p:cNvPr id="4452" name="Google Shape;4452;p138"/>
          <p:cNvSpPr txBox="1"/>
          <p:nvPr/>
        </p:nvSpPr>
        <p:spPr>
          <a:xfrm>
            <a:off x="8118403" y="2547700"/>
            <a:ext cx="3502579" cy="341271"/>
          </a:xfrm>
          <a:prstGeom prst="rect">
            <a:avLst/>
          </a:prstGeom>
          <a:noFill/>
          <a:ln>
            <a:noFill/>
          </a:ln>
        </p:spPr>
        <p:txBody>
          <a:bodyPr anchorCtr="0" anchor="b" bIns="0" lIns="0" spcFirstLastPara="1" rIns="0" wrap="square" tIns="0">
            <a:normAutofit/>
          </a:bodyPr>
          <a:lstStyle/>
          <a:p>
            <a:pPr indent="0" lvl="0" marL="0" marR="0" rtl="0" algn="l">
              <a:spcBef>
                <a:spcPts val="0"/>
              </a:spcBef>
              <a:spcAft>
                <a:spcPts val="0"/>
              </a:spcAft>
              <a:buNone/>
            </a:pPr>
            <a:r>
              <a:rPr b="1" lang="en-US" sz="1600">
                <a:solidFill>
                  <a:schemeClr val="accent3"/>
                </a:solidFill>
                <a:latin typeface="Arial"/>
                <a:ea typeface="Arial"/>
                <a:cs typeface="Arial"/>
                <a:sym typeface="Arial"/>
              </a:rPr>
              <a:t>Header</a:t>
            </a:r>
            <a:endParaRPr b="1" sz="1600">
              <a:solidFill>
                <a:schemeClr val="accent3"/>
              </a:solidFill>
              <a:latin typeface="Arial"/>
              <a:ea typeface="Arial"/>
              <a:cs typeface="Arial"/>
              <a:sym typeface="Arial"/>
            </a:endParaRPr>
          </a:p>
        </p:txBody>
      </p:sp>
      <p:sp>
        <p:nvSpPr>
          <p:cNvPr id="4453" name="Google Shape;4453;p138"/>
          <p:cNvSpPr txBox="1"/>
          <p:nvPr/>
        </p:nvSpPr>
        <p:spPr>
          <a:xfrm>
            <a:off x="8118402" y="3034446"/>
            <a:ext cx="3502580" cy="1358813"/>
          </a:xfrm>
          <a:prstGeom prst="rect">
            <a:avLst/>
          </a:prstGeom>
          <a:noFill/>
          <a:ln>
            <a:noFill/>
          </a:ln>
        </p:spPr>
        <p:txBody>
          <a:bodyPr anchorCtr="0" anchor="t" bIns="0" lIns="0" spcFirstLastPara="1" rIns="0" wrap="square" tIns="0">
            <a:normAutofit/>
          </a:bodyPr>
          <a:lstStyle/>
          <a:p>
            <a:pPr indent="0" lvl="0" marL="0" marR="0" rtl="0" algn="l">
              <a:spcBef>
                <a:spcPts val="0"/>
              </a:spcBef>
              <a:spcAft>
                <a:spcPts val="0"/>
              </a:spcAft>
              <a:buNone/>
            </a:pPr>
            <a:r>
              <a:rPr lang="en-US" sz="1400">
                <a:solidFill>
                  <a:schemeClr val="dk1"/>
                </a:solidFill>
                <a:latin typeface="Arial"/>
                <a:ea typeface="Arial"/>
                <a:cs typeface="Arial"/>
                <a:sym typeface="Arial"/>
              </a:rPr>
              <a:t>Lorem ipsum dolor sit amet, consectetur adipiscing elit. Ut tempor, quam et mattis pulvinar, mauris ligula suscipit arcu, sed elementum diam leo at magna. Curabitur maximus sodales massa, eu bibendum dui bibendum vel. Suspendisse potenti. </a:t>
            </a:r>
            <a:endParaRPr sz="1400">
              <a:solidFill>
                <a:schemeClr val="dk1"/>
              </a:solidFill>
              <a:latin typeface="Arial"/>
              <a:ea typeface="Arial"/>
              <a:cs typeface="Arial"/>
              <a:sym typeface="Arial"/>
            </a:endParaRPr>
          </a:p>
        </p:txBody>
      </p:sp>
      <p:grpSp>
        <p:nvGrpSpPr>
          <p:cNvPr id="4454" name="Google Shape;4454;p138"/>
          <p:cNvGrpSpPr/>
          <p:nvPr/>
        </p:nvGrpSpPr>
        <p:grpSpPr>
          <a:xfrm>
            <a:off x="1693755" y="5487417"/>
            <a:ext cx="8804484" cy="781551"/>
            <a:chOff x="491610" y="5062252"/>
            <a:chExt cx="11208773" cy="781551"/>
          </a:xfrm>
        </p:grpSpPr>
        <p:sp>
          <p:nvSpPr>
            <p:cNvPr id="4455" name="Google Shape;4455;p138"/>
            <p:cNvSpPr txBox="1"/>
            <p:nvPr/>
          </p:nvSpPr>
          <p:spPr>
            <a:xfrm>
              <a:off x="491610" y="5062252"/>
              <a:ext cx="1568684" cy="781551"/>
            </a:xfrm>
            <a:prstGeom prst="rect">
              <a:avLst/>
            </a:prstGeom>
            <a:noFill/>
            <a:ln>
              <a:noFill/>
            </a:ln>
          </p:spPr>
          <p:txBody>
            <a:bodyPr anchorCtr="0" anchor="ctr" bIns="0" lIns="0" spcFirstLastPara="1" rIns="0" wrap="square" tIns="0">
              <a:normAutofit/>
            </a:bodyPr>
            <a:lstStyle/>
            <a:p>
              <a:pPr indent="0" lvl="0" marL="0" marR="0" rtl="0" algn="r">
                <a:spcBef>
                  <a:spcPts val="0"/>
                </a:spcBef>
                <a:spcAft>
                  <a:spcPts val="0"/>
                </a:spcAft>
                <a:buNone/>
              </a:pPr>
              <a:r>
                <a:rPr b="1" lang="en-US" sz="1600">
                  <a:solidFill>
                    <a:schemeClr val="accent2"/>
                  </a:solidFill>
                  <a:latin typeface="Arial"/>
                  <a:ea typeface="Arial"/>
                  <a:cs typeface="Arial"/>
                  <a:sym typeface="Arial"/>
                </a:rPr>
                <a:t>Header</a:t>
              </a:r>
              <a:endParaRPr b="1" sz="1600">
                <a:solidFill>
                  <a:schemeClr val="accent2"/>
                </a:solidFill>
                <a:latin typeface="Arial"/>
                <a:ea typeface="Arial"/>
                <a:cs typeface="Arial"/>
                <a:sym typeface="Arial"/>
              </a:endParaRPr>
            </a:p>
          </p:txBody>
        </p:sp>
        <p:sp>
          <p:nvSpPr>
            <p:cNvPr id="4456" name="Google Shape;4456;p138"/>
            <p:cNvSpPr txBox="1"/>
            <p:nvPr/>
          </p:nvSpPr>
          <p:spPr>
            <a:xfrm>
              <a:off x="2257063" y="5062252"/>
              <a:ext cx="9443320" cy="781551"/>
            </a:xfrm>
            <a:prstGeom prst="rect">
              <a:avLst/>
            </a:prstGeom>
            <a:noFill/>
            <a:ln>
              <a:noFill/>
            </a:ln>
          </p:spPr>
          <p:txBody>
            <a:bodyPr anchorCtr="0" anchor="t" bIns="0" lIns="0" spcFirstLastPara="1" rIns="0" wrap="square" tIns="0">
              <a:normAutofit/>
            </a:bodyPr>
            <a:lstStyle/>
            <a:p>
              <a:pPr indent="0" lvl="0" marL="0" marR="0" rtl="0" algn="l">
                <a:spcBef>
                  <a:spcPts val="0"/>
                </a:spcBef>
                <a:spcAft>
                  <a:spcPts val="0"/>
                </a:spcAft>
                <a:buNone/>
              </a:pPr>
              <a:r>
                <a:rPr lang="en-US" sz="1400">
                  <a:solidFill>
                    <a:schemeClr val="dk1"/>
                  </a:solidFill>
                  <a:latin typeface="Arial"/>
                  <a:ea typeface="Arial"/>
                  <a:cs typeface="Arial"/>
                  <a:sym typeface="Arial"/>
                </a:rPr>
                <a:t>Lorem ipsum dolor sit amet, consectetur adipiscing elit. Ut tempor, quam et mattis pulvinar, mauris ligula suscipit arcu, sed elementum diam leo at magna. Curabitur maximus sodales massa, eu bibendum dui bibendum vel. Suspendisse potenti. </a:t>
              </a:r>
              <a:endParaRPr sz="1400">
                <a:solidFill>
                  <a:schemeClr val="dk1"/>
                </a:solidFill>
                <a:latin typeface="Arial"/>
                <a:ea typeface="Arial"/>
                <a:cs typeface="Arial"/>
                <a:sym typeface="Arial"/>
              </a:endParaRPr>
            </a:p>
          </p:txBody>
        </p:sp>
      </p:grpSp>
      <p:pic>
        <p:nvPicPr>
          <p:cNvPr descr="Single gear with solid fill" id="4457" name="Google Shape;4457;p138"/>
          <p:cNvPicPr preferRelativeResize="0"/>
          <p:nvPr/>
        </p:nvPicPr>
        <p:blipFill rotWithShape="1">
          <a:blip r:embed="rId3">
            <a:alphaModFix/>
          </a:blip>
          <a:srcRect b="0" l="0" r="0" t="0"/>
          <a:stretch/>
        </p:blipFill>
        <p:spPr>
          <a:xfrm>
            <a:off x="5067549" y="3271197"/>
            <a:ext cx="758186" cy="758186"/>
          </a:xfrm>
          <a:prstGeom prst="rect">
            <a:avLst/>
          </a:prstGeom>
          <a:noFill/>
          <a:ln>
            <a:noFill/>
          </a:ln>
        </p:spPr>
      </p:pic>
      <p:pic>
        <p:nvPicPr>
          <p:cNvPr descr="Single gear with solid fill" id="4458" name="Google Shape;4458;p138"/>
          <p:cNvPicPr preferRelativeResize="0"/>
          <p:nvPr/>
        </p:nvPicPr>
        <p:blipFill rotWithShape="1">
          <a:blip r:embed="rId3">
            <a:alphaModFix/>
          </a:blip>
          <a:srcRect b="0" l="0" r="0" t="0"/>
          <a:stretch/>
        </p:blipFill>
        <p:spPr>
          <a:xfrm>
            <a:off x="6126624" y="3271621"/>
            <a:ext cx="758186" cy="758186"/>
          </a:xfrm>
          <a:prstGeom prst="rect">
            <a:avLst/>
          </a:prstGeom>
          <a:noFill/>
          <a:ln>
            <a:noFill/>
          </a:ln>
        </p:spPr>
      </p:pic>
      <p:pic>
        <p:nvPicPr>
          <p:cNvPr descr="Single gear with solid fill" id="4459" name="Google Shape;4459;p138"/>
          <p:cNvPicPr preferRelativeResize="0"/>
          <p:nvPr/>
        </p:nvPicPr>
        <p:blipFill rotWithShape="1">
          <a:blip r:embed="rId3">
            <a:alphaModFix/>
          </a:blip>
          <a:srcRect b="0" l="0" r="0" t="0"/>
          <a:stretch/>
        </p:blipFill>
        <p:spPr>
          <a:xfrm>
            <a:off x="5587242" y="4162804"/>
            <a:ext cx="758186" cy="758186"/>
          </a:xfrm>
          <a:prstGeom prst="rect">
            <a:avLst/>
          </a:prstGeom>
          <a:noFill/>
          <a:ln>
            <a:noFill/>
          </a:ln>
        </p:spPr>
      </p:pic>
      <p:cxnSp>
        <p:nvCxnSpPr>
          <p:cNvPr id="4460" name="Google Shape;4460;p138"/>
          <p:cNvCxnSpPr/>
          <p:nvPr/>
        </p:nvCxnSpPr>
        <p:spPr>
          <a:xfrm rot="10800000">
            <a:off x="4182641" y="2807948"/>
            <a:ext cx="1280610" cy="0"/>
          </a:xfrm>
          <a:prstGeom prst="straightConnector1">
            <a:avLst/>
          </a:prstGeom>
          <a:noFill/>
          <a:ln cap="flat" cmpd="sng" w="12700">
            <a:solidFill>
              <a:srgbClr val="BFBFBF"/>
            </a:solidFill>
            <a:prstDash val="solid"/>
            <a:miter lim="8000"/>
            <a:headEnd len="med" w="med" type="oval"/>
            <a:tailEnd len="sm" w="sm" type="none"/>
          </a:ln>
        </p:spPr>
      </p:cxnSp>
      <p:cxnSp>
        <p:nvCxnSpPr>
          <p:cNvPr id="4461" name="Google Shape;4461;p138"/>
          <p:cNvCxnSpPr/>
          <p:nvPr/>
        </p:nvCxnSpPr>
        <p:spPr>
          <a:xfrm>
            <a:off x="5983009" y="4906928"/>
            <a:ext cx="0" cy="579472"/>
          </a:xfrm>
          <a:prstGeom prst="straightConnector1">
            <a:avLst/>
          </a:prstGeom>
          <a:noFill/>
          <a:ln cap="flat" cmpd="sng" w="12700">
            <a:solidFill>
              <a:srgbClr val="BFBFBF"/>
            </a:solidFill>
            <a:prstDash val="solid"/>
            <a:miter lim="8000"/>
            <a:headEnd len="med" w="med" type="oval"/>
            <a:tailEnd len="sm" w="sm" type="none"/>
          </a:ln>
        </p:spPr>
      </p:cxnSp>
      <p:cxnSp>
        <p:nvCxnSpPr>
          <p:cNvPr id="4462" name="Google Shape;4462;p138"/>
          <p:cNvCxnSpPr/>
          <p:nvPr/>
        </p:nvCxnSpPr>
        <p:spPr>
          <a:xfrm>
            <a:off x="6533404" y="2807948"/>
            <a:ext cx="1280610" cy="0"/>
          </a:xfrm>
          <a:prstGeom prst="straightConnector1">
            <a:avLst/>
          </a:prstGeom>
          <a:noFill/>
          <a:ln cap="flat" cmpd="sng" w="12700">
            <a:solidFill>
              <a:srgbClr val="BFBFBF"/>
            </a:solidFill>
            <a:prstDash val="solid"/>
            <a:miter lim="8000"/>
            <a:headEnd len="med" w="med" type="oval"/>
            <a:tailEnd len="sm" w="sm" type="none"/>
          </a:ln>
        </p:spPr>
      </p:cxnSp>
      <p:sp>
        <p:nvSpPr>
          <p:cNvPr id="4463" name="Google Shape;4463;p138"/>
          <p:cNvSpPr txBox="1"/>
          <p:nvPr/>
        </p:nvSpPr>
        <p:spPr>
          <a:xfrm>
            <a:off x="571018" y="1401093"/>
            <a:ext cx="11480075" cy="349994"/>
          </a:xfrm>
          <a:prstGeom prst="rect">
            <a:avLst/>
          </a:prstGeom>
          <a:no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1800">
                <a:solidFill>
                  <a:schemeClr val="accent6"/>
                </a:solidFill>
                <a:latin typeface="Arial"/>
                <a:ea typeface="Arial"/>
                <a:cs typeface="Arial"/>
                <a:sym typeface="Arial"/>
              </a:rPr>
              <a:t>Lorem ipsum dolor sit amet, consectetur adipiscing</a:t>
            </a:r>
            <a:endParaRPr/>
          </a:p>
        </p:txBody>
      </p:sp>
    </p:spTree>
  </p:cSld>
  <p:clrMapOvr>
    <a:masterClrMapping/>
  </p:clrMapOvr>
</p:sld>
</file>

<file path=ppt/slides/slide13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467" name="Shape 4467"/>
        <p:cNvGrpSpPr/>
        <p:nvPr/>
      </p:nvGrpSpPr>
      <p:grpSpPr>
        <a:xfrm>
          <a:off x="0" y="0"/>
          <a:ext cx="0" cy="0"/>
          <a:chOff x="0" y="0"/>
          <a:chExt cx="0" cy="0"/>
        </a:xfrm>
      </p:grpSpPr>
      <p:sp>
        <p:nvSpPr>
          <p:cNvPr id="4468" name="Google Shape;4468;p139"/>
          <p:cNvSpPr txBox="1"/>
          <p:nvPr>
            <p:ph type="title"/>
          </p:nvPr>
        </p:nvSpPr>
        <p:spPr>
          <a:xfrm>
            <a:off x="571018" y="365126"/>
            <a:ext cx="11049964" cy="578772"/>
          </a:xfrm>
          <a:prstGeom prst="rect">
            <a:avLst/>
          </a:prstGeom>
          <a:noFill/>
          <a:ln>
            <a:noFill/>
          </a:ln>
        </p:spPr>
        <p:txBody>
          <a:bodyPr anchorCtr="0" anchor="b" bIns="0" lIns="0" spcFirstLastPara="1" rIns="0" wrap="square" tIns="0">
            <a:normAutofit/>
          </a:bodyPr>
          <a:lstStyle/>
          <a:p>
            <a:pPr indent="0" lvl="0" marL="0" rtl="0" algn="l">
              <a:lnSpc>
                <a:spcPct val="90000"/>
              </a:lnSpc>
              <a:spcBef>
                <a:spcPts val="0"/>
              </a:spcBef>
              <a:spcAft>
                <a:spcPts val="0"/>
              </a:spcAft>
              <a:buClr>
                <a:schemeClr val="accent1"/>
              </a:buClr>
              <a:buSzPts val="2800"/>
              <a:buFont typeface="Arial"/>
              <a:buNone/>
            </a:pPr>
            <a:r>
              <a:rPr lang="en-US"/>
              <a:t>Hub and Spoke Slide – Three Items</a:t>
            </a:r>
            <a:endParaRPr/>
          </a:p>
        </p:txBody>
      </p:sp>
      <p:sp>
        <p:nvSpPr>
          <p:cNvPr id="4469" name="Google Shape;4469;p139"/>
          <p:cNvSpPr txBox="1"/>
          <p:nvPr>
            <p:ph idx="12" type="sldNum"/>
          </p:nvPr>
        </p:nvSpPr>
        <p:spPr>
          <a:xfrm>
            <a:off x="10690860" y="6349068"/>
            <a:ext cx="963882" cy="251764"/>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sp>
        <p:nvSpPr>
          <p:cNvPr id="4470" name="Google Shape;4470;p139"/>
          <p:cNvSpPr/>
          <p:nvPr/>
        </p:nvSpPr>
        <p:spPr>
          <a:xfrm>
            <a:off x="-209872" y="1520820"/>
            <a:ext cx="5648307" cy="5516589"/>
          </a:xfrm>
          <a:custGeom>
            <a:rect b="b" l="l" r="r" t="t"/>
            <a:pathLst>
              <a:path extrusionOk="0" h="5516589" w="5648307">
                <a:moveTo>
                  <a:pt x="2333559" y="0"/>
                </a:moveTo>
                <a:cubicBezTo>
                  <a:pt x="4164244" y="0"/>
                  <a:pt x="5648307" y="1484445"/>
                  <a:pt x="5648307" y="3315600"/>
                </a:cubicBezTo>
                <a:cubicBezTo>
                  <a:pt x="5648307" y="4116731"/>
                  <a:pt x="5364248" y="4851498"/>
                  <a:pt x="4891380" y="5424629"/>
                </a:cubicBezTo>
                <a:lnTo>
                  <a:pt x="4807823" y="5516589"/>
                </a:lnTo>
                <a:lnTo>
                  <a:pt x="0" y="5516589"/>
                </a:lnTo>
                <a:lnTo>
                  <a:pt x="0" y="961733"/>
                </a:lnTo>
                <a:lnTo>
                  <a:pt x="225071" y="757122"/>
                </a:lnTo>
                <a:cubicBezTo>
                  <a:pt x="798055" y="284132"/>
                  <a:pt x="1532634" y="0"/>
                  <a:pt x="2333559" y="0"/>
                </a:cubicBezTo>
                <a:close/>
              </a:path>
            </a:pathLst>
          </a:custGeom>
          <a:noFill/>
          <a:ln cap="flat" cmpd="sng" w="47625">
            <a:solidFill>
              <a:schemeClr val="dk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4471" name="Google Shape;4471;p139"/>
          <p:cNvSpPr/>
          <p:nvPr/>
        </p:nvSpPr>
        <p:spPr>
          <a:xfrm>
            <a:off x="0" y="2089226"/>
            <a:ext cx="4804488" cy="4768774"/>
          </a:xfrm>
          <a:custGeom>
            <a:rect b="b" l="l" r="r" t="t"/>
            <a:pathLst>
              <a:path extrusionOk="0" h="4768774" w="4804488">
                <a:moveTo>
                  <a:pt x="2023891" y="0"/>
                </a:moveTo>
                <a:cubicBezTo>
                  <a:pt x="3559572" y="0"/>
                  <a:pt x="4804488" y="1305015"/>
                  <a:pt x="4804488" y="2914833"/>
                </a:cubicBezTo>
                <a:cubicBezTo>
                  <a:pt x="4804488" y="3518515"/>
                  <a:pt x="4629422" y="4079334"/>
                  <a:pt x="4329606" y="4544544"/>
                </a:cubicBezTo>
                <a:lnTo>
                  <a:pt x="4169652" y="4768774"/>
                </a:lnTo>
                <a:lnTo>
                  <a:pt x="0" y="4768774"/>
                </a:lnTo>
                <a:lnTo>
                  <a:pt x="0" y="920300"/>
                </a:lnTo>
                <a:lnTo>
                  <a:pt x="57712" y="853735"/>
                </a:lnTo>
                <a:cubicBezTo>
                  <a:pt x="560901" y="326254"/>
                  <a:pt x="1256051" y="0"/>
                  <a:pt x="2023891" y="0"/>
                </a:cubicBezTo>
                <a:close/>
              </a:path>
            </a:pathLst>
          </a:custGeom>
          <a:gradFill>
            <a:gsLst>
              <a:gs pos="0">
                <a:schemeClr val="accent1"/>
              </a:gs>
              <a:gs pos="100000">
                <a:srgbClr val="156740">
                  <a:alpha val="78039"/>
                </a:srgbClr>
              </a:gs>
            </a:gsLst>
            <a:lin ang="8100000" scaled="0"/>
          </a:gra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4472" name="Google Shape;4472;p139"/>
          <p:cNvSpPr/>
          <p:nvPr/>
        </p:nvSpPr>
        <p:spPr>
          <a:xfrm>
            <a:off x="4927789" y="3317041"/>
            <a:ext cx="1204834" cy="1204834"/>
          </a:xfrm>
          <a:prstGeom prst="ellipse">
            <a:avLst/>
          </a:prstGeom>
          <a:solidFill>
            <a:schemeClr val="lt2"/>
          </a:solidFill>
          <a:ln cap="flat" cmpd="sng" w="66675">
            <a:solidFill>
              <a:schemeClr val="accen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4473" name="Google Shape;4473;p139"/>
          <p:cNvSpPr/>
          <p:nvPr/>
        </p:nvSpPr>
        <p:spPr>
          <a:xfrm>
            <a:off x="4982606" y="5056161"/>
            <a:ext cx="1204834" cy="1204834"/>
          </a:xfrm>
          <a:prstGeom prst="ellipse">
            <a:avLst/>
          </a:prstGeom>
          <a:solidFill>
            <a:schemeClr val="lt2"/>
          </a:solidFill>
          <a:ln cap="flat" cmpd="sng" w="66675">
            <a:solidFill>
              <a:schemeClr val="accen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4474" name="Google Shape;4474;p139"/>
          <p:cNvSpPr/>
          <p:nvPr/>
        </p:nvSpPr>
        <p:spPr>
          <a:xfrm>
            <a:off x="4023728" y="1763031"/>
            <a:ext cx="1204834" cy="1204834"/>
          </a:xfrm>
          <a:prstGeom prst="ellipse">
            <a:avLst/>
          </a:prstGeom>
          <a:solidFill>
            <a:schemeClr val="lt2"/>
          </a:solidFill>
          <a:ln cap="flat" cmpd="sng" w="66675">
            <a:solidFill>
              <a:schemeClr val="accen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4475" name="Google Shape;4475;p139"/>
          <p:cNvSpPr txBox="1"/>
          <p:nvPr/>
        </p:nvSpPr>
        <p:spPr>
          <a:xfrm>
            <a:off x="6449366" y="3273284"/>
            <a:ext cx="5160042" cy="954107"/>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b="1" lang="en-US" sz="1400">
                <a:solidFill>
                  <a:schemeClr val="accent1"/>
                </a:solidFill>
                <a:latin typeface="Arial"/>
                <a:ea typeface="Arial"/>
                <a:cs typeface="Arial"/>
                <a:sym typeface="Arial"/>
              </a:rPr>
              <a:t>Lorem ipsum dolor sit amet</a:t>
            </a:r>
            <a:br>
              <a:rPr lang="en-US" sz="1400">
                <a:solidFill>
                  <a:schemeClr val="accent4"/>
                </a:solidFill>
                <a:latin typeface="Arial"/>
                <a:ea typeface="Arial"/>
                <a:cs typeface="Arial"/>
                <a:sym typeface="Arial"/>
              </a:rPr>
            </a:br>
            <a:r>
              <a:rPr lang="en-US" sz="1400">
                <a:solidFill>
                  <a:schemeClr val="dk1"/>
                </a:solidFill>
                <a:latin typeface="Arial"/>
                <a:ea typeface="Arial"/>
                <a:cs typeface="Arial"/>
                <a:sym typeface="Arial"/>
              </a:rPr>
              <a:t>Lorem ipsum dolor sit amet, consectetur adipiscing elit. Curabitur purus dui. Aenean a elit justo. Vivamus laoreet, lorem id iaculis mattis, neque diam blandit nulla</a:t>
            </a:r>
            <a:endParaRPr/>
          </a:p>
        </p:txBody>
      </p:sp>
      <p:sp>
        <p:nvSpPr>
          <p:cNvPr id="4476" name="Google Shape;4476;p139"/>
          <p:cNvSpPr txBox="1"/>
          <p:nvPr/>
        </p:nvSpPr>
        <p:spPr>
          <a:xfrm>
            <a:off x="5695420" y="1670217"/>
            <a:ext cx="5855848" cy="954107"/>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b="1" lang="en-US" sz="1400">
                <a:solidFill>
                  <a:schemeClr val="accent1"/>
                </a:solidFill>
                <a:latin typeface="Arial"/>
                <a:ea typeface="Arial"/>
                <a:cs typeface="Arial"/>
                <a:sym typeface="Arial"/>
              </a:rPr>
              <a:t>Lorem ipsum dolor sit amet</a:t>
            </a:r>
            <a:br>
              <a:rPr lang="en-US" sz="1400">
                <a:solidFill>
                  <a:schemeClr val="accent4"/>
                </a:solidFill>
                <a:latin typeface="Arial"/>
                <a:ea typeface="Arial"/>
                <a:cs typeface="Arial"/>
                <a:sym typeface="Arial"/>
              </a:rPr>
            </a:br>
            <a:r>
              <a:rPr lang="en-US" sz="1400">
                <a:solidFill>
                  <a:schemeClr val="dk1"/>
                </a:solidFill>
                <a:latin typeface="Arial"/>
                <a:ea typeface="Arial"/>
                <a:cs typeface="Arial"/>
                <a:sym typeface="Arial"/>
              </a:rPr>
              <a:t>Lorem ipsum dolor sit amet, consectetur adipiscing elit. Curabitur purus duiAenean a elit justo. Vivamus laoreet, lorem id iaculis mattis, neque diam blandit nulla</a:t>
            </a:r>
            <a:endParaRPr/>
          </a:p>
        </p:txBody>
      </p:sp>
      <p:sp>
        <p:nvSpPr>
          <p:cNvPr id="4477" name="Google Shape;4477;p139"/>
          <p:cNvSpPr txBox="1"/>
          <p:nvPr/>
        </p:nvSpPr>
        <p:spPr>
          <a:xfrm>
            <a:off x="6598920" y="5181524"/>
            <a:ext cx="4820958" cy="954107"/>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b="1" lang="en-US" sz="1400">
                <a:solidFill>
                  <a:schemeClr val="accent1"/>
                </a:solidFill>
                <a:latin typeface="Arial"/>
                <a:ea typeface="Arial"/>
                <a:cs typeface="Arial"/>
                <a:sym typeface="Arial"/>
              </a:rPr>
              <a:t>Lorem ipsum dolor sit amet</a:t>
            </a:r>
            <a:br>
              <a:rPr lang="en-US" sz="1400">
                <a:solidFill>
                  <a:schemeClr val="accent4"/>
                </a:solidFill>
                <a:latin typeface="Arial"/>
                <a:ea typeface="Arial"/>
                <a:cs typeface="Arial"/>
                <a:sym typeface="Arial"/>
              </a:rPr>
            </a:br>
            <a:r>
              <a:rPr lang="en-US" sz="1400">
                <a:solidFill>
                  <a:schemeClr val="dk1"/>
                </a:solidFill>
                <a:latin typeface="Arial"/>
                <a:ea typeface="Arial"/>
                <a:cs typeface="Arial"/>
                <a:sym typeface="Arial"/>
              </a:rPr>
              <a:t>Lorem ipsum dolor sit amet, consectetur adipiscing elit. Curabitur purus dui. Aenean a elit justo. Vivamus laoreet, lorem id iaculis mattis, neque diam blandit nulla</a:t>
            </a:r>
            <a:endParaRPr/>
          </a:p>
        </p:txBody>
      </p:sp>
      <p:grpSp>
        <p:nvGrpSpPr>
          <p:cNvPr id="4478" name="Google Shape;4478;p139"/>
          <p:cNvGrpSpPr/>
          <p:nvPr/>
        </p:nvGrpSpPr>
        <p:grpSpPr>
          <a:xfrm>
            <a:off x="917180" y="2953392"/>
            <a:ext cx="1386182" cy="1386182"/>
            <a:chOff x="1649691" y="3230880"/>
            <a:chExt cx="914400" cy="914400"/>
          </a:xfrm>
        </p:grpSpPr>
        <p:sp>
          <p:nvSpPr>
            <p:cNvPr id="4479" name="Google Shape;4479;p139"/>
            <p:cNvSpPr/>
            <p:nvPr/>
          </p:nvSpPr>
          <p:spPr>
            <a:xfrm>
              <a:off x="1649691" y="3230880"/>
              <a:ext cx="914400" cy="9144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2000">
                <a:solidFill>
                  <a:schemeClr val="lt1"/>
                </a:solidFill>
                <a:latin typeface="Arial"/>
                <a:ea typeface="Arial"/>
                <a:cs typeface="Arial"/>
                <a:sym typeface="Arial"/>
              </a:endParaRPr>
            </a:p>
          </p:txBody>
        </p:sp>
        <p:sp>
          <p:nvSpPr>
            <p:cNvPr id="4480" name="Google Shape;4480;p139"/>
            <p:cNvSpPr/>
            <p:nvPr/>
          </p:nvSpPr>
          <p:spPr>
            <a:xfrm>
              <a:off x="1649691" y="3230880"/>
              <a:ext cx="914400" cy="9144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2000">
                <a:solidFill>
                  <a:schemeClr val="lt1"/>
                </a:solidFill>
                <a:latin typeface="Arial"/>
                <a:ea typeface="Arial"/>
                <a:cs typeface="Arial"/>
                <a:sym typeface="Arial"/>
              </a:endParaRPr>
            </a:p>
          </p:txBody>
        </p:sp>
      </p:grpSp>
      <p:sp>
        <p:nvSpPr>
          <p:cNvPr id="4481" name="Google Shape;4481;p139"/>
          <p:cNvSpPr txBox="1"/>
          <p:nvPr/>
        </p:nvSpPr>
        <p:spPr>
          <a:xfrm>
            <a:off x="887458" y="4387744"/>
            <a:ext cx="3400960" cy="1405105"/>
          </a:xfrm>
          <a:prstGeom prst="rect">
            <a:avLst/>
          </a:prstGeom>
          <a:noFill/>
          <a:ln>
            <a:noFill/>
          </a:ln>
        </p:spPr>
        <p:txBody>
          <a:bodyPr anchorCtr="0" anchor="ctr" bIns="0" lIns="0" spcFirstLastPara="1" rIns="0" wrap="square" tIns="0">
            <a:normAutofit/>
          </a:bodyPr>
          <a:lstStyle/>
          <a:p>
            <a:pPr indent="0" lvl="0" marL="0" marR="0" rtl="0" algn="l">
              <a:lnSpc>
                <a:spcPct val="90000"/>
              </a:lnSpc>
              <a:spcBef>
                <a:spcPts val="0"/>
              </a:spcBef>
              <a:spcAft>
                <a:spcPts val="0"/>
              </a:spcAft>
              <a:buClr>
                <a:srgbClr val="28B974"/>
              </a:buClr>
              <a:buSzPts val="2800"/>
              <a:buFont typeface="Arial"/>
              <a:buNone/>
            </a:pPr>
            <a:r>
              <a:rPr lang="en-US" sz="2800">
                <a:solidFill>
                  <a:schemeClr val="accent4"/>
                </a:solidFill>
                <a:latin typeface="Arial"/>
                <a:ea typeface="Arial"/>
                <a:cs typeface="Arial"/>
                <a:sym typeface="Arial"/>
              </a:rPr>
              <a:t>Lorem ipsum dolor sit amet, consectetur adipiscing elit</a:t>
            </a:r>
            <a:endParaRPr sz="2800">
              <a:solidFill>
                <a:schemeClr val="accent4"/>
              </a:solidFill>
              <a:latin typeface="Arial"/>
              <a:ea typeface="Arial"/>
              <a:cs typeface="Arial"/>
              <a:sym typeface="Arial"/>
            </a:endParaRPr>
          </a:p>
        </p:txBody>
      </p:sp>
      <p:cxnSp>
        <p:nvCxnSpPr>
          <p:cNvPr id="4482" name="Google Shape;4482;p139"/>
          <p:cNvCxnSpPr/>
          <p:nvPr/>
        </p:nvCxnSpPr>
        <p:spPr>
          <a:xfrm rot="10800000">
            <a:off x="5151120" y="2089226"/>
            <a:ext cx="544300" cy="0"/>
          </a:xfrm>
          <a:prstGeom prst="straightConnector1">
            <a:avLst/>
          </a:prstGeom>
          <a:noFill/>
          <a:ln cap="flat" cmpd="sng" w="15875">
            <a:solidFill>
              <a:srgbClr val="7F7F7F"/>
            </a:solidFill>
            <a:prstDash val="solid"/>
            <a:miter lim="8000"/>
            <a:headEnd len="sm" w="sm" type="none"/>
            <a:tailEnd len="med" w="med" type="oval"/>
          </a:ln>
        </p:spPr>
      </p:cxnSp>
      <p:cxnSp>
        <p:nvCxnSpPr>
          <p:cNvPr id="4483" name="Google Shape;4483;p139"/>
          <p:cNvCxnSpPr/>
          <p:nvPr/>
        </p:nvCxnSpPr>
        <p:spPr>
          <a:xfrm rot="10800000">
            <a:off x="6096000" y="3796106"/>
            <a:ext cx="365760" cy="0"/>
          </a:xfrm>
          <a:prstGeom prst="straightConnector1">
            <a:avLst/>
          </a:prstGeom>
          <a:noFill/>
          <a:ln cap="flat" cmpd="sng" w="15875">
            <a:solidFill>
              <a:srgbClr val="7F7F7F"/>
            </a:solidFill>
            <a:prstDash val="solid"/>
            <a:miter lim="8000"/>
            <a:headEnd len="sm" w="sm" type="none"/>
            <a:tailEnd len="med" w="med" type="oval"/>
          </a:ln>
        </p:spPr>
      </p:cxnSp>
      <p:cxnSp>
        <p:nvCxnSpPr>
          <p:cNvPr id="4484" name="Google Shape;4484;p139"/>
          <p:cNvCxnSpPr/>
          <p:nvPr/>
        </p:nvCxnSpPr>
        <p:spPr>
          <a:xfrm rot="10800000">
            <a:off x="6233160" y="5594426"/>
            <a:ext cx="365760" cy="0"/>
          </a:xfrm>
          <a:prstGeom prst="straightConnector1">
            <a:avLst/>
          </a:prstGeom>
          <a:noFill/>
          <a:ln cap="flat" cmpd="sng" w="15875">
            <a:solidFill>
              <a:srgbClr val="7F7F7F"/>
            </a:solidFill>
            <a:prstDash val="solid"/>
            <a:miter lim="8000"/>
            <a:headEnd len="sm" w="sm" type="none"/>
            <a:tailEnd len="med" w="med" type="oval"/>
          </a:ln>
        </p:spPr>
      </p:cxnSp>
      <p:grpSp>
        <p:nvGrpSpPr>
          <p:cNvPr id="4485" name="Google Shape;4485;p139"/>
          <p:cNvGrpSpPr/>
          <p:nvPr/>
        </p:nvGrpSpPr>
        <p:grpSpPr>
          <a:xfrm>
            <a:off x="4201953" y="1941256"/>
            <a:ext cx="848384" cy="848384"/>
            <a:chOff x="1649691" y="3230880"/>
            <a:chExt cx="914400" cy="914400"/>
          </a:xfrm>
        </p:grpSpPr>
        <p:sp>
          <p:nvSpPr>
            <p:cNvPr id="4486" name="Google Shape;4486;p139"/>
            <p:cNvSpPr/>
            <p:nvPr/>
          </p:nvSpPr>
          <p:spPr>
            <a:xfrm>
              <a:off x="1649691" y="3230880"/>
              <a:ext cx="914400" cy="9144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2000">
                <a:solidFill>
                  <a:schemeClr val="lt1"/>
                </a:solidFill>
                <a:latin typeface="Arial"/>
                <a:ea typeface="Arial"/>
                <a:cs typeface="Arial"/>
                <a:sym typeface="Arial"/>
              </a:endParaRPr>
            </a:p>
          </p:txBody>
        </p:sp>
        <p:sp>
          <p:nvSpPr>
            <p:cNvPr id="4487" name="Google Shape;4487;p139"/>
            <p:cNvSpPr/>
            <p:nvPr/>
          </p:nvSpPr>
          <p:spPr>
            <a:xfrm>
              <a:off x="1649691" y="3230880"/>
              <a:ext cx="914400" cy="9144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2000">
                <a:solidFill>
                  <a:schemeClr val="lt1"/>
                </a:solidFill>
                <a:latin typeface="Arial"/>
                <a:ea typeface="Arial"/>
                <a:cs typeface="Arial"/>
                <a:sym typeface="Arial"/>
              </a:endParaRPr>
            </a:p>
          </p:txBody>
        </p:sp>
      </p:grpSp>
      <p:grpSp>
        <p:nvGrpSpPr>
          <p:cNvPr id="4488" name="Google Shape;4488;p139"/>
          <p:cNvGrpSpPr/>
          <p:nvPr/>
        </p:nvGrpSpPr>
        <p:grpSpPr>
          <a:xfrm>
            <a:off x="5106014" y="3495266"/>
            <a:ext cx="848384" cy="848384"/>
            <a:chOff x="1649691" y="3230880"/>
            <a:chExt cx="914400" cy="914400"/>
          </a:xfrm>
        </p:grpSpPr>
        <p:sp>
          <p:nvSpPr>
            <p:cNvPr id="4489" name="Google Shape;4489;p139"/>
            <p:cNvSpPr/>
            <p:nvPr/>
          </p:nvSpPr>
          <p:spPr>
            <a:xfrm>
              <a:off x="1649691" y="3230880"/>
              <a:ext cx="914400" cy="9144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2000">
                <a:solidFill>
                  <a:schemeClr val="lt1"/>
                </a:solidFill>
                <a:latin typeface="Arial"/>
                <a:ea typeface="Arial"/>
                <a:cs typeface="Arial"/>
                <a:sym typeface="Arial"/>
              </a:endParaRPr>
            </a:p>
          </p:txBody>
        </p:sp>
        <p:sp>
          <p:nvSpPr>
            <p:cNvPr id="4490" name="Google Shape;4490;p139"/>
            <p:cNvSpPr/>
            <p:nvPr/>
          </p:nvSpPr>
          <p:spPr>
            <a:xfrm>
              <a:off x="1649691" y="3230880"/>
              <a:ext cx="914400" cy="9144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2000">
                <a:solidFill>
                  <a:schemeClr val="lt1"/>
                </a:solidFill>
                <a:latin typeface="Arial"/>
                <a:ea typeface="Arial"/>
                <a:cs typeface="Arial"/>
                <a:sym typeface="Arial"/>
              </a:endParaRPr>
            </a:p>
          </p:txBody>
        </p:sp>
      </p:grpSp>
      <p:grpSp>
        <p:nvGrpSpPr>
          <p:cNvPr id="4491" name="Google Shape;4491;p139"/>
          <p:cNvGrpSpPr/>
          <p:nvPr/>
        </p:nvGrpSpPr>
        <p:grpSpPr>
          <a:xfrm>
            <a:off x="5160831" y="5234386"/>
            <a:ext cx="848384" cy="848384"/>
            <a:chOff x="1649691" y="3230880"/>
            <a:chExt cx="914400" cy="914400"/>
          </a:xfrm>
        </p:grpSpPr>
        <p:sp>
          <p:nvSpPr>
            <p:cNvPr id="4492" name="Google Shape;4492;p139"/>
            <p:cNvSpPr/>
            <p:nvPr/>
          </p:nvSpPr>
          <p:spPr>
            <a:xfrm>
              <a:off x="1649691" y="3230880"/>
              <a:ext cx="914400" cy="9144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2000">
                <a:solidFill>
                  <a:schemeClr val="lt1"/>
                </a:solidFill>
                <a:latin typeface="Arial"/>
                <a:ea typeface="Arial"/>
                <a:cs typeface="Arial"/>
                <a:sym typeface="Arial"/>
              </a:endParaRPr>
            </a:p>
          </p:txBody>
        </p:sp>
        <p:sp>
          <p:nvSpPr>
            <p:cNvPr id="4493" name="Google Shape;4493;p139"/>
            <p:cNvSpPr/>
            <p:nvPr/>
          </p:nvSpPr>
          <p:spPr>
            <a:xfrm>
              <a:off x="1649691" y="3230880"/>
              <a:ext cx="914400" cy="9144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2000">
                <a:solidFill>
                  <a:schemeClr val="lt1"/>
                </a:solidFill>
                <a:latin typeface="Arial"/>
                <a:ea typeface="Arial"/>
                <a:cs typeface="Arial"/>
                <a:sym typeface="Arial"/>
              </a:endParaRPr>
            </a:p>
          </p:txBody>
        </p:sp>
      </p:grpSp>
      <p:sp>
        <p:nvSpPr>
          <p:cNvPr id="4494" name="Google Shape;4494;p139"/>
          <p:cNvSpPr/>
          <p:nvPr/>
        </p:nvSpPr>
        <p:spPr>
          <a:xfrm>
            <a:off x="-548639" y="1"/>
            <a:ext cx="533400" cy="7279620"/>
          </a:xfrm>
          <a:prstGeom prst="rect">
            <a:avLst/>
          </a:prstGeom>
          <a:solidFill>
            <a:schemeClr val="l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4495" name="Google Shape;4495;p139"/>
          <p:cNvSpPr/>
          <p:nvPr/>
        </p:nvSpPr>
        <p:spPr>
          <a:xfrm rot="-5400000">
            <a:off x="2073263" y="4239896"/>
            <a:ext cx="533400" cy="5777201"/>
          </a:xfrm>
          <a:prstGeom prst="rect">
            <a:avLst/>
          </a:prstGeom>
          <a:solidFill>
            <a:schemeClr val="l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4496" name="Google Shape;4496;p139"/>
          <p:cNvSpPr/>
          <p:nvPr/>
        </p:nvSpPr>
        <p:spPr>
          <a:xfrm>
            <a:off x="3835769" y="1972120"/>
            <a:ext cx="345440" cy="345440"/>
          </a:xfrm>
          <a:prstGeom prst="ellipse">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600">
                <a:solidFill>
                  <a:schemeClr val="lt1"/>
                </a:solidFill>
                <a:latin typeface="Arial"/>
                <a:ea typeface="Arial"/>
                <a:cs typeface="Arial"/>
                <a:sym typeface="Arial"/>
              </a:rPr>
              <a:t>1</a:t>
            </a:r>
            <a:endParaRPr sz="1600">
              <a:solidFill>
                <a:schemeClr val="lt1"/>
              </a:solidFill>
              <a:latin typeface="Arial"/>
              <a:ea typeface="Arial"/>
              <a:cs typeface="Arial"/>
              <a:sym typeface="Arial"/>
            </a:endParaRPr>
          </a:p>
        </p:txBody>
      </p:sp>
      <p:sp>
        <p:nvSpPr>
          <p:cNvPr id="4497" name="Google Shape;4497;p139"/>
          <p:cNvSpPr/>
          <p:nvPr/>
        </p:nvSpPr>
        <p:spPr>
          <a:xfrm>
            <a:off x="4877617" y="3304610"/>
            <a:ext cx="345440" cy="345440"/>
          </a:xfrm>
          <a:prstGeom prst="ellipse">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600">
                <a:solidFill>
                  <a:schemeClr val="lt1"/>
                </a:solidFill>
                <a:latin typeface="Arial"/>
                <a:ea typeface="Arial"/>
                <a:cs typeface="Arial"/>
                <a:sym typeface="Arial"/>
              </a:rPr>
              <a:t>2</a:t>
            </a:r>
            <a:endParaRPr sz="1600">
              <a:solidFill>
                <a:schemeClr val="lt1"/>
              </a:solidFill>
              <a:latin typeface="Arial"/>
              <a:ea typeface="Arial"/>
              <a:cs typeface="Arial"/>
              <a:sym typeface="Arial"/>
            </a:endParaRPr>
          </a:p>
        </p:txBody>
      </p:sp>
      <p:sp>
        <p:nvSpPr>
          <p:cNvPr id="4498" name="Google Shape;4498;p139"/>
          <p:cNvSpPr/>
          <p:nvPr/>
        </p:nvSpPr>
        <p:spPr>
          <a:xfrm>
            <a:off x="5178256" y="4910104"/>
            <a:ext cx="345440" cy="345440"/>
          </a:xfrm>
          <a:prstGeom prst="ellipse">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600">
                <a:solidFill>
                  <a:schemeClr val="lt1"/>
                </a:solidFill>
                <a:latin typeface="Arial"/>
                <a:ea typeface="Arial"/>
                <a:cs typeface="Arial"/>
                <a:sym typeface="Arial"/>
              </a:rPr>
              <a:t>3</a:t>
            </a:r>
            <a:endParaRPr sz="1600">
              <a:solidFill>
                <a:schemeClr val="lt1"/>
              </a:solidFill>
              <a:latin typeface="Arial"/>
              <a:ea typeface="Arial"/>
              <a:cs typeface="Arial"/>
              <a:sym typeface="Arial"/>
            </a:endParaRPr>
          </a:p>
        </p:txBody>
      </p:sp>
    </p:spTree>
  </p:cSld>
  <p:clrMapOvr>
    <a:masterClrMapping/>
  </p:clrMapOvr>
</p:sld>
</file>

<file path=ppt/slides/slide1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92" name="Shape 492"/>
        <p:cNvGrpSpPr/>
        <p:nvPr/>
      </p:nvGrpSpPr>
      <p:grpSpPr>
        <a:xfrm>
          <a:off x="0" y="0"/>
          <a:ext cx="0" cy="0"/>
          <a:chOff x="0" y="0"/>
          <a:chExt cx="0" cy="0"/>
        </a:xfrm>
      </p:grpSpPr>
      <p:sp>
        <p:nvSpPr>
          <p:cNvPr id="493" name="Google Shape;493;p14"/>
          <p:cNvSpPr txBox="1"/>
          <p:nvPr>
            <p:ph idx="12" type="sldNum"/>
          </p:nvPr>
        </p:nvSpPr>
        <p:spPr>
          <a:xfrm>
            <a:off x="10690860" y="6349068"/>
            <a:ext cx="963882" cy="251764"/>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sp>
        <p:nvSpPr>
          <p:cNvPr id="494" name="Google Shape;494;p14"/>
          <p:cNvSpPr txBox="1"/>
          <p:nvPr>
            <p:ph type="title"/>
          </p:nvPr>
        </p:nvSpPr>
        <p:spPr>
          <a:xfrm>
            <a:off x="571018" y="365126"/>
            <a:ext cx="5281142" cy="578772"/>
          </a:xfrm>
          <a:prstGeom prst="rect">
            <a:avLst/>
          </a:prstGeom>
          <a:noFill/>
          <a:ln>
            <a:noFill/>
          </a:ln>
        </p:spPr>
        <p:txBody>
          <a:bodyPr anchorCtr="0" anchor="b" bIns="0" lIns="0" spcFirstLastPara="1" rIns="0" wrap="square" tIns="0">
            <a:normAutofit/>
          </a:bodyPr>
          <a:lstStyle/>
          <a:p>
            <a:pPr indent="0" lvl="0" marL="0" rtl="0" algn="l">
              <a:lnSpc>
                <a:spcPct val="90000"/>
              </a:lnSpc>
              <a:spcBef>
                <a:spcPts val="0"/>
              </a:spcBef>
              <a:spcAft>
                <a:spcPts val="0"/>
              </a:spcAft>
              <a:buClr>
                <a:schemeClr val="lt1"/>
              </a:buClr>
              <a:buSzPts val="2800"/>
              <a:buFont typeface="Arial"/>
              <a:buNone/>
            </a:pPr>
            <a:r>
              <a:rPr lang="en-US"/>
              <a:t>Feature Highlights Slide</a:t>
            </a:r>
            <a:endParaRPr/>
          </a:p>
        </p:txBody>
      </p:sp>
      <p:sp>
        <p:nvSpPr>
          <p:cNvPr id="495" name="Google Shape;495;p14"/>
          <p:cNvSpPr txBox="1"/>
          <p:nvPr/>
        </p:nvSpPr>
        <p:spPr>
          <a:xfrm>
            <a:off x="571018" y="2204227"/>
            <a:ext cx="5073037" cy="3672889"/>
          </a:xfrm>
          <a:prstGeom prst="rect">
            <a:avLst/>
          </a:prstGeom>
          <a:noFill/>
          <a:ln>
            <a:noFill/>
          </a:ln>
        </p:spPr>
        <p:txBody>
          <a:bodyPr anchorCtr="0" anchor="t" bIns="0" lIns="0" spcFirstLastPara="1" rIns="0" wrap="square" tIns="0">
            <a:normAutofit lnSpcReduction="10000"/>
          </a:bodyPr>
          <a:lstStyle/>
          <a:p>
            <a:pPr indent="0" lvl="0" marL="0" marR="0" rtl="0" algn="l">
              <a:lnSpc>
                <a:spcPct val="90000"/>
              </a:lnSpc>
              <a:spcBef>
                <a:spcPts val="0"/>
              </a:spcBef>
              <a:spcAft>
                <a:spcPts val="0"/>
              </a:spcAft>
              <a:buClr>
                <a:srgbClr val="28B974"/>
              </a:buClr>
              <a:buSzPts val="1800"/>
              <a:buFont typeface="Arial"/>
              <a:buNone/>
            </a:pPr>
            <a:r>
              <a:rPr lang="en-US" sz="1800">
                <a:solidFill>
                  <a:schemeClr val="lt1"/>
                </a:solidFill>
                <a:latin typeface="Arial"/>
                <a:ea typeface="Arial"/>
                <a:cs typeface="Arial"/>
                <a:sym typeface="Arial"/>
              </a:rPr>
              <a:t>Lorem ipsum dolor sit amet, consectetur adipiscing elit. Curabitur purus dui, euismod quis placerat eget, venenatis nec nibh. Mauris sit. Aenean a elit justo. Vivamus laoreet, lorem id iaculis mattis, neque diam blandit nulla, et rhoncus diam augue placerat elit. Nullam vitae tincidunt libero. Sed id arcu metus.</a:t>
            </a:r>
            <a:endParaRPr/>
          </a:p>
          <a:p>
            <a:pPr indent="-182563" lvl="0" marL="274638" marR="0" rtl="0" algn="l">
              <a:lnSpc>
                <a:spcPct val="90000"/>
              </a:lnSpc>
              <a:spcBef>
                <a:spcPts val="1000"/>
              </a:spcBef>
              <a:spcAft>
                <a:spcPts val="0"/>
              </a:spcAft>
              <a:buClr>
                <a:schemeClr val="lt1"/>
              </a:buClr>
              <a:buSzPts val="1800"/>
              <a:buFont typeface="Arial"/>
              <a:buChar char="•"/>
            </a:pPr>
            <a:r>
              <a:rPr lang="en-US" sz="1800">
                <a:solidFill>
                  <a:schemeClr val="lt1"/>
                </a:solidFill>
                <a:latin typeface="Arial"/>
                <a:ea typeface="Arial"/>
                <a:cs typeface="Arial"/>
                <a:sym typeface="Arial"/>
              </a:rPr>
              <a:t>Aenean a elit justo. Vivamus laoreet, lorem id iaculis mattis, neque diam blandit nulla, et rhoncus diam augue placerat elit. Nullam vitae tincidunt libero. Sed id arcu metus.</a:t>
            </a:r>
            <a:endParaRPr/>
          </a:p>
          <a:p>
            <a:pPr indent="-182563" lvl="0" marL="274638" marR="0" rtl="0" algn="l">
              <a:lnSpc>
                <a:spcPct val="90000"/>
              </a:lnSpc>
              <a:spcBef>
                <a:spcPts val="1000"/>
              </a:spcBef>
              <a:spcAft>
                <a:spcPts val="0"/>
              </a:spcAft>
              <a:buClr>
                <a:schemeClr val="lt1"/>
              </a:buClr>
              <a:buSzPts val="1800"/>
              <a:buFont typeface="Arial"/>
              <a:buChar char="•"/>
            </a:pPr>
            <a:r>
              <a:rPr lang="en-US" sz="1800">
                <a:solidFill>
                  <a:schemeClr val="lt1"/>
                </a:solidFill>
                <a:latin typeface="Arial"/>
                <a:ea typeface="Arial"/>
                <a:cs typeface="Arial"/>
                <a:sym typeface="Arial"/>
              </a:rPr>
              <a:t>Lorem ipsum dolor sit amet, consectetur adipiscing elit. Curabitur purus dui, euismod quis placerat eget, venenatis nec nibh. Mauris sit </a:t>
            </a:r>
            <a:endParaRPr/>
          </a:p>
        </p:txBody>
      </p:sp>
      <p:sp>
        <p:nvSpPr>
          <p:cNvPr id="496" name="Google Shape;496;p14"/>
          <p:cNvSpPr txBox="1"/>
          <p:nvPr/>
        </p:nvSpPr>
        <p:spPr>
          <a:xfrm>
            <a:off x="571170" y="1592701"/>
            <a:ext cx="5072968" cy="431762"/>
          </a:xfrm>
          <a:prstGeom prst="rect">
            <a:avLst/>
          </a:prstGeom>
          <a:noFill/>
          <a:ln>
            <a:noFill/>
          </a:ln>
        </p:spPr>
        <p:txBody>
          <a:bodyPr anchorCtr="0" anchor="b" bIns="0" lIns="0" spcFirstLastPara="1" rIns="0" wrap="square" tIns="0">
            <a:noAutofit/>
          </a:bodyPr>
          <a:lstStyle/>
          <a:p>
            <a:pPr indent="0" lvl="0" marL="0" marR="0" rtl="0" algn="l">
              <a:lnSpc>
                <a:spcPct val="90000"/>
              </a:lnSpc>
              <a:spcBef>
                <a:spcPts val="0"/>
              </a:spcBef>
              <a:spcAft>
                <a:spcPts val="0"/>
              </a:spcAft>
              <a:buClr>
                <a:srgbClr val="28B974"/>
              </a:buClr>
              <a:buSzPts val="2400"/>
              <a:buFont typeface="Arial"/>
              <a:buNone/>
            </a:pPr>
            <a:r>
              <a:rPr lang="en-US" sz="2400">
                <a:solidFill>
                  <a:schemeClr val="accent4"/>
                </a:solidFill>
                <a:latin typeface="Arial"/>
                <a:ea typeface="Arial"/>
                <a:cs typeface="Arial"/>
                <a:sym typeface="Arial"/>
              </a:rPr>
              <a:t>Header</a:t>
            </a:r>
            <a:endParaRPr/>
          </a:p>
        </p:txBody>
      </p:sp>
      <p:sp>
        <p:nvSpPr>
          <p:cNvPr id="497" name="Google Shape;497;p14"/>
          <p:cNvSpPr/>
          <p:nvPr/>
        </p:nvSpPr>
        <p:spPr>
          <a:xfrm rot="-5400000">
            <a:off x="8583462" y="-1232398"/>
            <a:ext cx="1695409" cy="5493174"/>
          </a:xfrm>
          <a:prstGeom prst="round2SameRect">
            <a:avLst>
              <a:gd fmla="val 12881" name="adj1"/>
              <a:gd fmla="val 0" name="adj2"/>
            </a:avLst>
          </a:prstGeom>
          <a:solidFill>
            <a:schemeClr val="accent1"/>
          </a:solidFill>
          <a:ln cap="rnd" cmpd="sng" w="1270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 name="Google Shape;498;p14"/>
          <p:cNvSpPr txBox="1"/>
          <p:nvPr/>
        </p:nvSpPr>
        <p:spPr>
          <a:xfrm>
            <a:off x="6748530" y="730470"/>
            <a:ext cx="5429211" cy="1567483"/>
          </a:xfrm>
          <a:prstGeom prst="rect">
            <a:avLst/>
          </a:prstGeom>
          <a:noFill/>
          <a:ln>
            <a:noFill/>
          </a:ln>
        </p:spPr>
        <p:txBody>
          <a:bodyPr anchorCtr="0" anchor="ctr" bIns="365750" lIns="0" spcFirstLastPara="1" rIns="0" wrap="square" tIns="1280150">
            <a:noAutofit/>
          </a:bodyPr>
          <a:lstStyle/>
          <a:p>
            <a:pPr indent="0" lvl="0" marL="0" marR="0" rtl="0" algn="l">
              <a:spcBef>
                <a:spcPts val="0"/>
              </a:spcBef>
              <a:spcAft>
                <a:spcPts val="0"/>
              </a:spcAft>
              <a:buNone/>
            </a:pPr>
            <a:r>
              <a:t/>
            </a:r>
            <a:endParaRPr sz="2400">
              <a:solidFill>
                <a:schemeClr val="dk1"/>
              </a:solidFill>
              <a:latin typeface="Arial"/>
              <a:ea typeface="Arial"/>
              <a:cs typeface="Arial"/>
              <a:sym typeface="Arial"/>
            </a:endParaRPr>
          </a:p>
        </p:txBody>
      </p:sp>
      <p:sp>
        <p:nvSpPr>
          <p:cNvPr id="499" name="Google Shape;499;p14"/>
          <p:cNvSpPr/>
          <p:nvPr/>
        </p:nvSpPr>
        <p:spPr>
          <a:xfrm rot="-5400000">
            <a:off x="8583461" y="682414"/>
            <a:ext cx="1695409" cy="5493173"/>
          </a:xfrm>
          <a:prstGeom prst="round2SameRect">
            <a:avLst>
              <a:gd fmla="val 12881" name="adj1"/>
              <a:gd fmla="val 0" name="adj2"/>
            </a:avLst>
          </a:prstGeom>
          <a:solidFill>
            <a:schemeClr val="accent1"/>
          </a:solidFill>
          <a:ln cap="rnd" cmpd="sng" w="1270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 name="Google Shape;500;p14"/>
          <p:cNvSpPr txBox="1"/>
          <p:nvPr/>
        </p:nvSpPr>
        <p:spPr>
          <a:xfrm>
            <a:off x="6748531" y="2645245"/>
            <a:ext cx="5429210" cy="1567483"/>
          </a:xfrm>
          <a:prstGeom prst="rect">
            <a:avLst/>
          </a:prstGeom>
          <a:noFill/>
          <a:ln>
            <a:noFill/>
          </a:ln>
        </p:spPr>
        <p:txBody>
          <a:bodyPr anchorCtr="0" anchor="ctr" bIns="365750" lIns="0" spcFirstLastPara="1" rIns="0" wrap="square" tIns="1280150">
            <a:noAutofit/>
          </a:bodyPr>
          <a:lstStyle/>
          <a:p>
            <a:pPr indent="0" lvl="0" marL="0" marR="0" rtl="0" algn="l">
              <a:spcBef>
                <a:spcPts val="0"/>
              </a:spcBef>
              <a:spcAft>
                <a:spcPts val="0"/>
              </a:spcAft>
              <a:buNone/>
            </a:pPr>
            <a:r>
              <a:t/>
            </a:r>
            <a:endParaRPr sz="2400">
              <a:solidFill>
                <a:schemeClr val="dk1"/>
              </a:solidFill>
              <a:latin typeface="Arial"/>
              <a:ea typeface="Arial"/>
              <a:cs typeface="Arial"/>
              <a:sym typeface="Arial"/>
            </a:endParaRPr>
          </a:p>
        </p:txBody>
      </p:sp>
      <p:sp>
        <p:nvSpPr>
          <p:cNvPr id="501" name="Google Shape;501;p14"/>
          <p:cNvSpPr/>
          <p:nvPr/>
        </p:nvSpPr>
        <p:spPr>
          <a:xfrm rot="-5400000">
            <a:off x="8583463" y="2597224"/>
            <a:ext cx="1695409" cy="5493173"/>
          </a:xfrm>
          <a:prstGeom prst="round2SameRect">
            <a:avLst>
              <a:gd fmla="val 12881" name="adj1"/>
              <a:gd fmla="val 0" name="adj2"/>
            </a:avLst>
          </a:prstGeom>
          <a:solidFill>
            <a:schemeClr val="accent1"/>
          </a:solidFill>
          <a:ln cap="rnd" cmpd="sng" w="1270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 name="Google Shape;502;p14"/>
          <p:cNvSpPr txBox="1"/>
          <p:nvPr/>
        </p:nvSpPr>
        <p:spPr>
          <a:xfrm>
            <a:off x="6748531" y="4560045"/>
            <a:ext cx="5429210" cy="1567483"/>
          </a:xfrm>
          <a:prstGeom prst="rect">
            <a:avLst/>
          </a:prstGeom>
          <a:noFill/>
          <a:ln>
            <a:noFill/>
          </a:ln>
        </p:spPr>
        <p:txBody>
          <a:bodyPr anchorCtr="0" anchor="ctr" bIns="365750" lIns="0" spcFirstLastPara="1" rIns="0" wrap="square" tIns="1280150">
            <a:noAutofit/>
          </a:bodyPr>
          <a:lstStyle/>
          <a:p>
            <a:pPr indent="0" lvl="0" marL="0" marR="0" rtl="0" algn="l">
              <a:spcBef>
                <a:spcPts val="0"/>
              </a:spcBef>
              <a:spcAft>
                <a:spcPts val="0"/>
              </a:spcAft>
              <a:buNone/>
            </a:pPr>
            <a:r>
              <a:t/>
            </a:r>
            <a:endParaRPr sz="2400">
              <a:solidFill>
                <a:schemeClr val="dk1"/>
              </a:solidFill>
              <a:latin typeface="Arial"/>
              <a:ea typeface="Arial"/>
              <a:cs typeface="Arial"/>
              <a:sym typeface="Arial"/>
            </a:endParaRPr>
          </a:p>
        </p:txBody>
      </p:sp>
      <p:sp>
        <p:nvSpPr>
          <p:cNvPr id="503" name="Google Shape;503;p14"/>
          <p:cNvSpPr/>
          <p:nvPr/>
        </p:nvSpPr>
        <p:spPr>
          <a:xfrm rot="-5400000">
            <a:off x="8636791" y="-1193320"/>
            <a:ext cx="1695409" cy="5415017"/>
          </a:xfrm>
          <a:prstGeom prst="round2SameRect">
            <a:avLst>
              <a:gd fmla="val 12881" name="adj1"/>
              <a:gd fmla="val 0" name="adj2"/>
            </a:avLst>
          </a:prstGeom>
          <a:solidFill>
            <a:srgbClr val="FFFFFF"/>
          </a:solidFill>
          <a:ln cap="rnd" cmpd="sng" w="1270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 name="Google Shape;504;p14"/>
          <p:cNvSpPr txBox="1"/>
          <p:nvPr/>
        </p:nvSpPr>
        <p:spPr>
          <a:xfrm>
            <a:off x="6840934" y="730467"/>
            <a:ext cx="5351054" cy="1567483"/>
          </a:xfrm>
          <a:prstGeom prst="rect">
            <a:avLst/>
          </a:prstGeom>
          <a:noFill/>
          <a:ln>
            <a:noFill/>
          </a:ln>
        </p:spPr>
        <p:txBody>
          <a:bodyPr anchorCtr="0" anchor="ctr" bIns="365750" lIns="0" spcFirstLastPara="1" rIns="0" wrap="square" tIns="1280150">
            <a:noAutofit/>
          </a:bodyPr>
          <a:lstStyle/>
          <a:p>
            <a:pPr indent="0" lvl="0" marL="0" marR="0" rtl="0" algn="l">
              <a:spcBef>
                <a:spcPts val="0"/>
              </a:spcBef>
              <a:spcAft>
                <a:spcPts val="0"/>
              </a:spcAft>
              <a:buNone/>
            </a:pPr>
            <a:r>
              <a:rPr lang="en-US" sz="1800">
                <a:solidFill>
                  <a:schemeClr val="dk1"/>
                </a:solidFill>
                <a:latin typeface="Arial"/>
                <a:ea typeface="Arial"/>
                <a:cs typeface="Arial"/>
                <a:sym typeface="Arial"/>
              </a:rPr>
              <a:t>Lorem ipsum dolor sit amet, consectetur adipiscing elit. Curabitur purus dui, euismod quis placerat eget, venenatis nec nibh.</a:t>
            </a:r>
            <a:endParaRPr/>
          </a:p>
        </p:txBody>
      </p:sp>
      <p:sp>
        <p:nvSpPr>
          <p:cNvPr id="505" name="Google Shape;505;p14"/>
          <p:cNvSpPr/>
          <p:nvPr/>
        </p:nvSpPr>
        <p:spPr>
          <a:xfrm rot="-5400000">
            <a:off x="8636789" y="721493"/>
            <a:ext cx="1695409" cy="5415014"/>
          </a:xfrm>
          <a:prstGeom prst="round2SameRect">
            <a:avLst>
              <a:gd fmla="val 12881" name="adj1"/>
              <a:gd fmla="val 0" name="adj2"/>
            </a:avLst>
          </a:prstGeom>
          <a:solidFill>
            <a:srgbClr val="FFFFFF"/>
          </a:solidFill>
          <a:ln cap="rnd" cmpd="sng" w="1270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 name="Google Shape;506;p14"/>
          <p:cNvSpPr txBox="1"/>
          <p:nvPr/>
        </p:nvSpPr>
        <p:spPr>
          <a:xfrm>
            <a:off x="6840935" y="2645240"/>
            <a:ext cx="5351051" cy="1567483"/>
          </a:xfrm>
          <a:prstGeom prst="rect">
            <a:avLst/>
          </a:prstGeom>
          <a:noFill/>
          <a:ln>
            <a:noFill/>
          </a:ln>
        </p:spPr>
        <p:txBody>
          <a:bodyPr anchorCtr="0" anchor="ctr" bIns="365750" lIns="0" spcFirstLastPara="1" rIns="0" wrap="square" tIns="1280150">
            <a:noAutofit/>
          </a:bodyPr>
          <a:lstStyle/>
          <a:p>
            <a:pPr indent="0" lvl="0" marL="0" marR="0" rtl="0" algn="l">
              <a:spcBef>
                <a:spcPts val="0"/>
              </a:spcBef>
              <a:spcAft>
                <a:spcPts val="0"/>
              </a:spcAft>
              <a:buNone/>
            </a:pPr>
            <a:r>
              <a:rPr lang="en-US" sz="1800">
                <a:solidFill>
                  <a:schemeClr val="dk1"/>
                </a:solidFill>
                <a:latin typeface="Arial"/>
                <a:ea typeface="Arial"/>
                <a:cs typeface="Arial"/>
                <a:sym typeface="Arial"/>
              </a:rPr>
              <a:t>Lorem ipsum dolor sit amet, consectetur adipiscing elit. Curabitur purus dui, euismod quis placerat eget, venenatis nec nibh.</a:t>
            </a:r>
            <a:endParaRPr/>
          </a:p>
        </p:txBody>
      </p:sp>
      <p:sp>
        <p:nvSpPr>
          <p:cNvPr id="507" name="Google Shape;507;p14"/>
          <p:cNvSpPr/>
          <p:nvPr/>
        </p:nvSpPr>
        <p:spPr>
          <a:xfrm rot="-5400000">
            <a:off x="8636789" y="2636303"/>
            <a:ext cx="1695409" cy="5415014"/>
          </a:xfrm>
          <a:prstGeom prst="round2SameRect">
            <a:avLst>
              <a:gd fmla="val 12881" name="adj1"/>
              <a:gd fmla="val 0" name="adj2"/>
            </a:avLst>
          </a:prstGeom>
          <a:solidFill>
            <a:srgbClr val="FFFFFF"/>
          </a:solidFill>
          <a:ln cap="rnd" cmpd="sng" w="1270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 name="Google Shape;508;p14"/>
          <p:cNvSpPr txBox="1"/>
          <p:nvPr/>
        </p:nvSpPr>
        <p:spPr>
          <a:xfrm>
            <a:off x="6840935" y="4560065"/>
            <a:ext cx="5351051" cy="1567483"/>
          </a:xfrm>
          <a:prstGeom prst="rect">
            <a:avLst/>
          </a:prstGeom>
          <a:noFill/>
          <a:ln>
            <a:noFill/>
          </a:ln>
        </p:spPr>
        <p:txBody>
          <a:bodyPr anchorCtr="0" anchor="ctr" bIns="365750" lIns="0" spcFirstLastPara="1" rIns="0" wrap="square" tIns="1280150">
            <a:noAutofit/>
          </a:bodyPr>
          <a:lstStyle/>
          <a:p>
            <a:pPr indent="0" lvl="0" marL="0" marR="0" rtl="0" algn="l">
              <a:spcBef>
                <a:spcPts val="0"/>
              </a:spcBef>
              <a:spcAft>
                <a:spcPts val="0"/>
              </a:spcAft>
              <a:buNone/>
            </a:pPr>
            <a:r>
              <a:rPr lang="en-US" sz="1800">
                <a:solidFill>
                  <a:schemeClr val="dk1"/>
                </a:solidFill>
                <a:latin typeface="Arial"/>
                <a:ea typeface="Arial"/>
                <a:cs typeface="Arial"/>
                <a:sym typeface="Arial"/>
              </a:rPr>
              <a:t>Lorem ipsum dolor sit amet, consectetur adipiscing elit. Curabitur purus dui, euismod quis placerat eget, venenatis nec nibh.</a:t>
            </a:r>
            <a:endParaRPr/>
          </a:p>
        </p:txBody>
      </p:sp>
      <p:cxnSp>
        <p:nvCxnSpPr>
          <p:cNvPr id="509" name="Google Shape;509;p14"/>
          <p:cNvCxnSpPr/>
          <p:nvPr/>
        </p:nvCxnSpPr>
        <p:spPr>
          <a:xfrm>
            <a:off x="7681649" y="892138"/>
            <a:ext cx="0" cy="1244101"/>
          </a:xfrm>
          <a:prstGeom prst="straightConnector1">
            <a:avLst/>
          </a:prstGeom>
          <a:noFill/>
          <a:ln cap="rnd" cmpd="sng" w="28575">
            <a:solidFill>
              <a:schemeClr val="dk1"/>
            </a:solidFill>
            <a:prstDash val="dot"/>
            <a:round/>
            <a:headEnd len="sm" w="sm" type="none"/>
            <a:tailEnd len="sm" w="sm" type="none"/>
          </a:ln>
        </p:spPr>
      </p:cxnSp>
      <p:cxnSp>
        <p:nvCxnSpPr>
          <p:cNvPr id="510" name="Google Shape;510;p14"/>
          <p:cNvCxnSpPr/>
          <p:nvPr/>
        </p:nvCxnSpPr>
        <p:spPr>
          <a:xfrm>
            <a:off x="7681649" y="2806949"/>
            <a:ext cx="0" cy="1244101"/>
          </a:xfrm>
          <a:prstGeom prst="straightConnector1">
            <a:avLst/>
          </a:prstGeom>
          <a:noFill/>
          <a:ln cap="rnd" cmpd="sng" w="28575">
            <a:solidFill>
              <a:schemeClr val="dk1"/>
            </a:solidFill>
            <a:prstDash val="dot"/>
            <a:round/>
            <a:headEnd len="sm" w="sm" type="none"/>
            <a:tailEnd len="sm" w="sm" type="none"/>
          </a:ln>
        </p:spPr>
      </p:cxnSp>
      <p:cxnSp>
        <p:nvCxnSpPr>
          <p:cNvPr id="511" name="Google Shape;511;p14"/>
          <p:cNvCxnSpPr/>
          <p:nvPr/>
        </p:nvCxnSpPr>
        <p:spPr>
          <a:xfrm>
            <a:off x="7681649" y="4721760"/>
            <a:ext cx="0" cy="1244101"/>
          </a:xfrm>
          <a:prstGeom prst="straightConnector1">
            <a:avLst/>
          </a:prstGeom>
          <a:noFill/>
          <a:ln cap="rnd" cmpd="sng" w="28575">
            <a:solidFill>
              <a:schemeClr val="dk1"/>
            </a:solidFill>
            <a:prstDash val="dot"/>
            <a:round/>
            <a:headEnd len="sm" w="sm" type="none"/>
            <a:tailEnd len="sm" w="sm" type="none"/>
          </a:ln>
        </p:spPr>
      </p:cxnSp>
      <p:grpSp>
        <p:nvGrpSpPr>
          <p:cNvPr id="512" name="Google Shape;512;p14"/>
          <p:cNvGrpSpPr/>
          <p:nvPr/>
        </p:nvGrpSpPr>
        <p:grpSpPr>
          <a:xfrm>
            <a:off x="6311204" y="979596"/>
            <a:ext cx="1070378" cy="1069184"/>
            <a:chOff x="6299912" y="1012941"/>
            <a:chExt cx="1070378" cy="1069184"/>
          </a:xfrm>
        </p:grpSpPr>
        <p:grpSp>
          <p:nvGrpSpPr>
            <p:cNvPr id="513" name="Google Shape;513;p14"/>
            <p:cNvGrpSpPr/>
            <p:nvPr/>
          </p:nvGrpSpPr>
          <p:grpSpPr>
            <a:xfrm>
              <a:off x="6299912" y="1012941"/>
              <a:ext cx="1070378" cy="1069184"/>
              <a:chOff x="1725375" y="1679843"/>
              <a:chExt cx="1192530" cy="1005840"/>
            </a:xfrm>
          </p:grpSpPr>
          <p:sp>
            <p:nvSpPr>
              <p:cNvPr id="514" name="Google Shape;514;p14"/>
              <p:cNvSpPr/>
              <p:nvPr/>
            </p:nvSpPr>
            <p:spPr>
              <a:xfrm>
                <a:off x="1725375" y="1679843"/>
                <a:ext cx="1192530" cy="1005840"/>
              </a:xfrm>
              <a:prstGeom prst="ellipse">
                <a:avLst/>
              </a:prstGeom>
              <a:solidFill>
                <a:srgbClr val="FFFFFF"/>
              </a:solidFill>
              <a:ln cap="rnd" cmpd="sng" w="34925">
                <a:solidFill>
                  <a:schemeClr val="lt1"/>
                </a:solidFill>
                <a:prstDash val="solid"/>
                <a:round/>
                <a:headEnd len="sm" w="sm" type="none"/>
                <a:tailEnd len="sm" w="sm" type="none"/>
              </a:ln>
            </p:spPr>
            <p:txBody>
              <a:bodyPr anchorCtr="0" anchor="ctr" bIns="45700" lIns="45700" spcFirstLastPara="1" rIns="45700" wrap="square" tIns="45700">
                <a:noAutofit/>
              </a:bodyPr>
              <a:lstStyle/>
              <a:p>
                <a:pPr indent="0" lvl="0" marL="0" marR="0" rtl="0" algn="ctr">
                  <a:spcBef>
                    <a:spcPts val="0"/>
                  </a:spcBef>
                  <a:spcAft>
                    <a:spcPts val="0"/>
                  </a:spcAft>
                  <a:buNone/>
                </a:pPr>
                <a:r>
                  <a:t/>
                </a:r>
                <a:endParaRPr sz="1200">
                  <a:solidFill>
                    <a:srgbClr val="FFFFFF"/>
                  </a:solidFill>
                  <a:latin typeface="Arial"/>
                  <a:ea typeface="Arial"/>
                  <a:cs typeface="Arial"/>
                  <a:sym typeface="Arial"/>
                </a:endParaRPr>
              </a:p>
            </p:txBody>
          </p:sp>
          <p:sp>
            <p:nvSpPr>
              <p:cNvPr id="515" name="Google Shape;515;p14"/>
              <p:cNvSpPr/>
              <p:nvPr/>
            </p:nvSpPr>
            <p:spPr>
              <a:xfrm>
                <a:off x="1788240" y="1725563"/>
                <a:ext cx="1066800" cy="914400"/>
              </a:xfrm>
              <a:prstGeom prst="ellipse">
                <a:avLst/>
              </a:prstGeom>
              <a:solidFill>
                <a:schemeClr val="lt1"/>
              </a:solidFill>
              <a:ln cap="rnd" cmpd="sng" w="34925">
                <a:solidFill>
                  <a:schemeClr val="accent1"/>
                </a:solidFill>
                <a:prstDash val="solid"/>
                <a:round/>
                <a:headEnd len="sm" w="sm" type="none"/>
                <a:tailEnd len="sm" w="sm" type="none"/>
              </a:ln>
            </p:spPr>
            <p:txBody>
              <a:bodyPr anchorCtr="0" anchor="ctr" bIns="45700" lIns="45700" spcFirstLastPara="1" rIns="45700" wrap="square" tIns="45700">
                <a:noAutofit/>
              </a:bodyPr>
              <a:lstStyle/>
              <a:p>
                <a:pPr indent="0" lvl="0" marL="0" marR="0" rtl="0" algn="ctr">
                  <a:spcBef>
                    <a:spcPts val="0"/>
                  </a:spcBef>
                  <a:spcAft>
                    <a:spcPts val="0"/>
                  </a:spcAft>
                  <a:buNone/>
                </a:pPr>
                <a:r>
                  <a:t/>
                </a:r>
                <a:endParaRPr sz="1200">
                  <a:solidFill>
                    <a:srgbClr val="FFFFFF"/>
                  </a:solidFill>
                  <a:latin typeface="Arial"/>
                  <a:ea typeface="Arial"/>
                  <a:cs typeface="Arial"/>
                  <a:sym typeface="Arial"/>
                </a:endParaRPr>
              </a:p>
            </p:txBody>
          </p:sp>
        </p:grpSp>
        <p:pic>
          <p:nvPicPr>
            <p:cNvPr descr="Single gear with solid fill" id="516" name="Google Shape;516;p14"/>
            <p:cNvPicPr preferRelativeResize="0"/>
            <p:nvPr/>
          </p:nvPicPr>
          <p:blipFill rotWithShape="1">
            <a:blip r:embed="rId3">
              <a:alphaModFix/>
            </a:blip>
            <a:srcRect b="0" l="0" r="0" t="0"/>
            <a:stretch/>
          </p:blipFill>
          <p:spPr>
            <a:xfrm>
              <a:off x="6476557" y="1188989"/>
              <a:ext cx="717088" cy="717088"/>
            </a:xfrm>
            <a:prstGeom prst="rect">
              <a:avLst/>
            </a:prstGeom>
            <a:noFill/>
            <a:ln>
              <a:noFill/>
            </a:ln>
          </p:spPr>
        </p:pic>
      </p:grpSp>
      <p:grpSp>
        <p:nvGrpSpPr>
          <p:cNvPr id="517" name="Google Shape;517;p14"/>
          <p:cNvGrpSpPr/>
          <p:nvPr/>
        </p:nvGrpSpPr>
        <p:grpSpPr>
          <a:xfrm>
            <a:off x="6311204" y="2894408"/>
            <a:ext cx="1070378" cy="1069184"/>
            <a:chOff x="6299912" y="1012941"/>
            <a:chExt cx="1070378" cy="1069184"/>
          </a:xfrm>
        </p:grpSpPr>
        <p:grpSp>
          <p:nvGrpSpPr>
            <p:cNvPr id="518" name="Google Shape;518;p14"/>
            <p:cNvGrpSpPr/>
            <p:nvPr/>
          </p:nvGrpSpPr>
          <p:grpSpPr>
            <a:xfrm>
              <a:off x="6299912" y="1012941"/>
              <a:ext cx="1070378" cy="1069184"/>
              <a:chOff x="1725375" y="1679843"/>
              <a:chExt cx="1192530" cy="1005840"/>
            </a:xfrm>
          </p:grpSpPr>
          <p:sp>
            <p:nvSpPr>
              <p:cNvPr id="519" name="Google Shape;519;p14"/>
              <p:cNvSpPr/>
              <p:nvPr/>
            </p:nvSpPr>
            <p:spPr>
              <a:xfrm>
                <a:off x="1725375" y="1679843"/>
                <a:ext cx="1192530" cy="1005840"/>
              </a:xfrm>
              <a:prstGeom prst="ellipse">
                <a:avLst/>
              </a:prstGeom>
              <a:solidFill>
                <a:srgbClr val="FFFFFF"/>
              </a:solidFill>
              <a:ln cap="rnd" cmpd="sng" w="34925">
                <a:solidFill>
                  <a:schemeClr val="lt1"/>
                </a:solidFill>
                <a:prstDash val="solid"/>
                <a:round/>
                <a:headEnd len="sm" w="sm" type="none"/>
                <a:tailEnd len="sm" w="sm" type="none"/>
              </a:ln>
            </p:spPr>
            <p:txBody>
              <a:bodyPr anchorCtr="0" anchor="ctr" bIns="45700" lIns="45700" spcFirstLastPara="1" rIns="45700" wrap="square" tIns="45700">
                <a:noAutofit/>
              </a:bodyPr>
              <a:lstStyle/>
              <a:p>
                <a:pPr indent="0" lvl="0" marL="0" marR="0" rtl="0" algn="ctr">
                  <a:spcBef>
                    <a:spcPts val="0"/>
                  </a:spcBef>
                  <a:spcAft>
                    <a:spcPts val="0"/>
                  </a:spcAft>
                  <a:buNone/>
                </a:pPr>
                <a:r>
                  <a:t/>
                </a:r>
                <a:endParaRPr sz="1200">
                  <a:solidFill>
                    <a:srgbClr val="FFFFFF"/>
                  </a:solidFill>
                  <a:latin typeface="Arial"/>
                  <a:ea typeface="Arial"/>
                  <a:cs typeface="Arial"/>
                  <a:sym typeface="Arial"/>
                </a:endParaRPr>
              </a:p>
            </p:txBody>
          </p:sp>
          <p:sp>
            <p:nvSpPr>
              <p:cNvPr id="520" name="Google Shape;520;p14"/>
              <p:cNvSpPr/>
              <p:nvPr/>
            </p:nvSpPr>
            <p:spPr>
              <a:xfrm>
                <a:off x="1788240" y="1725563"/>
                <a:ext cx="1066800" cy="914400"/>
              </a:xfrm>
              <a:prstGeom prst="ellipse">
                <a:avLst/>
              </a:prstGeom>
              <a:solidFill>
                <a:schemeClr val="lt1"/>
              </a:solidFill>
              <a:ln cap="rnd" cmpd="sng" w="34925">
                <a:solidFill>
                  <a:schemeClr val="accent1"/>
                </a:solidFill>
                <a:prstDash val="solid"/>
                <a:round/>
                <a:headEnd len="sm" w="sm" type="none"/>
                <a:tailEnd len="sm" w="sm" type="none"/>
              </a:ln>
            </p:spPr>
            <p:txBody>
              <a:bodyPr anchorCtr="0" anchor="ctr" bIns="45700" lIns="45700" spcFirstLastPara="1" rIns="45700" wrap="square" tIns="45700">
                <a:noAutofit/>
              </a:bodyPr>
              <a:lstStyle/>
              <a:p>
                <a:pPr indent="0" lvl="0" marL="0" marR="0" rtl="0" algn="ctr">
                  <a:spcBef>
                    <a:spcPts val="0"/>
                  </a:spcBef>
                  <a:spcAft>
                    <a:spcPts val="0"/>
                  </a:spcAft>
                  <a:buNone/>
                </a:pPr>
                <a:r>
                  <a:t/>
                </a:r>
                <a:endParaRPr sz="1200">
                  <a:solidFill>
                    <a:srgbClr val="FFFFFF"/>
                  </a:solidFill>
                  <a:latin typeface="Arial"/>
                  <a:ea typeface="Arial"/>
                  <a:cs typeface="Arial"/>
                  <a:sym typeface="Arial"/>
                </a:endParaRPr>
              </a:p>
            </p:txBody>
          </p:sp>
        </p:grpSp>
        <p:pic>
          <p:nvPicPr>
            <p:cNvPr descr="Single gear with solid fill" id="521" name="Google Shape;521;p14"/>
            <p:cNvPicPr preferRelativeResize="0"/>
            <p:nvPr/>
          </p:nvPicPr>
          <p:blipFill rotWithShape="1">
            <a:blip r:embed="rId3">
              <a:alphaModFix/>
            </a:blip>
            <a:srcRect b="0" l="0" r="0" t="0"/>
            <a:stretch/>
          </p:blipFill>
          <p:spPr>
            <a:xfrm>
              <a:off x="6476557" y="1188989"/>
              <a:ext cx="717088" cy="717088"/>
            </a:xfrm>
            <a:prstGeom prst="rect">
              <a:avLst/>
            </a:prstGeom>
            <a:noFill/>
            <a:ln>
              <a:noFill/>
            </a:ln>
          </p:spPr>
        </p:pic>
      </p:grpSp>
      <p:grpSp>
        <p:nvGrpSpPr>
          <p:cNvPr id="522" name="Google Shape;522;p14"/>
          <p:cNvGrpSpPr/>
          <p:nvPr/>
        </p:nvGrpSpPr>
        <p:grpSpPr>
          <a:xfrm>
            <a:off x="6311204" y="4809218"/>
            <a:ext cx="1070378" cy="1069184"/>
            <a:chOff x="6299912" y="1012941"/>
            <a:chExt cx="1070378" cy="1069184"/>
          </a:xfrm>
        </p:grpSpPr>
        <p:grpSp>
          <p:nvGrpSpPr>
            <p:cNvPr id="523" name="Google Shape;523;p14"/>
            <p:cNvGrpSpPr/>
            <p:nvPr/>
          </p:nvGrpSpPr>
          <p:grpSpPr>
            <a:xfrm>
              <a:off x="6299912" y="1012941"/>
              <a:ext cx="1070378" cy="1069184"/>
              <a:chOff x="1725375" y="1679843"/>
              <a:chExt cx="1192530" cy="1005840"/>
            </a:xfrm>
          </p:grpSpPr>
          <p:sp>
            <p:nvSpPr>
              <p:cNvPr id="524" name="Google Shape;524;p14"/>
              <p:cNvSpPr/>
              <p:nvPr/>
            </p:nvSpPr>
            <p:spPr>
              <a:xfrm>
                <a:off x="1725375" y="1679843"/>
                <a:ext cx="1192530" cy="1005840"/>
              </a:xfrm>
              <a:prstGeom prst="ellipse">
                <a:avLst/>
              </a:prstGeom>
              <a:solidFill>
                <a:srgbClr val="FFFFFF"/>
              </a:solidFill>
              <a:ln cap="rnd" cmpd="sng" w="34925">
                <a:solidFill>
                  <a:schemeClr val="lt1"/>
                </a:solidFill>
                <a:prstDash val="solid"/>
                <a:round/>
                <a:headEnd len="sm" w="sm" type="none"/>
                <a:tailEnd len="sm" w="sm" type="none"/>
              </a:ln>
            </p:spPr>
            <p:txBody>
              <a:bodyPr anchorCtr="0" anchor="ctr" bIns="45700" lIns="45700" spcFirstLastPara="1" rIns="45700" wrap="square" tIns="45700">
                <a:noAutofit/>
              </a:bodyPr>
              <a:lstStyle/>
              <a:p>
                <a:pPr indent="0" lvl="0" marL="0" marR="0" rtl="0" algn="ctr">
                  <a:spcBef>
                    <a:spcPts val="0"/>
                  </a:spcBef>
                  <a:spcAft>
                    <a:spcPts val="0"/>
                  </a:spcAft>
                  <a:buNone/>
                </a:pPr>
                <a:r>
                  <a:t/>
                </a:r>
                <a:endParaRPr sz="1200">
                  <a:solidFill>
                    <a:srgbClr val="FFFFFF"/>
                  </a:solidFill>
                  <a:latin typeface="Arial"/>
                  <a:ea typeface="Arial"/>
                  <a:cs typeface="Arial"/>
                  <a:sym typeface="Arial"/>
                </a:endParaRPr>
              </a:p>
            </p:txBody>
          </p:sp>
          <p:sp>
            <p:nvSpPr>
              <p:cNvPr id="525" name="Google Shape;525;p14"/>
              <p:cNvSpPr/>
              <p:nvPr/>
            </p:nvSpPr>
            <p:spPr>
              <a:xfrm>
                <a:off x="1788240" y="1725563"/>
                <a:ext cx="1066800" cy="914400"/>
              </a:xfrm>
              <a:prstGeom prst="ellipse">
                <a:avLst/>
              </a:prstGeom>
              <a:solidFill>
                <a:schemeClr val="lt1"/>
              </a:solidFill>
              <a:ln cap="rnd" cmpd="sng" w="34925">
                <a:solidFill>
                  <a:schemeClr val="accent1"/>
                </a:solidFill>
                <a:prstDash val="solid"/>
                <a:round/>
                <a:headEnd len="sm" w="sm" type="none"/>
                <a:tailEnd len="sm" w="sm" type="none"/>
              </a:ln>
            </p:spPr>
            <p:txBody>
              <a:bodyPr anchorCtr="0" anchor="ctr" bIns="45700" lIns="45700" spcFirstLastPara="1" rIns="45700" wrap="square" tIns="45700">
                <a:noAutofit/>
              </a:bodyPr>
              <a:lstStyle/>
              <a:p>
                <a:pPr indent="0" lvl="0" marL="0" marR="0" rtl="0" algn="ctr">
                  <a:spcBef>
                    <a:spcPts val="0"/>
                  </a:spcBef>
                  <a:spcAft>
                    <a:spcPts val="0"/>
                  </a:spcAft>
                  <a:buNone/>
                </a:pPr>
                <a:r>
                  <a:t/>
                </a:r>
                <a:endParaRPr sz="1200">
                  <a:solidFill>
                    <a:srgbClr val="FFFFFF"/>
                  </a:solidFill>
                  <a:latin typeface="Arial"/>
                  <a:ea typeface="Arial"/>
                  <a:cs typeface="Arial"/>
                  <a:sym typeface="Arial"/>
                </a:endParaRPr>
              </a:p>
            </p:txBody>
          </p:sp>
        </p:grpSp>
        <p:pic>
          <p:nvPicPr>
            <p:cNvPr descr="Single gear with solid fill" id="526" name="Google Shape;526;p14"/>
            <p:cNvPicPr preferRelativeResize="0"/>
            <p:nvPr/>
          </p:nvPicPr>
          <p:blipFill rotWithShape="1">
            <a:blip r:embed="rId3">
              <a:alphaModFix/>
            </a:blip>
            <a:srcRect b="0" l="0" r="0" t="0"/>
            <a:stretch/>
          </p:blipFill>
          <p:spPr>
            <a:xfrm>
              <a:off x="6476557" y="1188989"/>
              <a:ext cx="717088" cy="717088"/>
            </a:xfrm>
            <a:prstGeom prst="rect">
              <a:avLst/>
            </a:prstGeom>
            <a:noFill/>
            <a:ln>
              <a:noFill/>
            </a:ln>
          </p:spPr>
        </p:pic>
      </p:grpSp>
    </p:spTree>
  </p:cSld>
  <p:clrMapOvr>
    <a:masterClrMapping/>
  </p:clrMapOvr>
</p:sld>
</file>

<file path=ppt/slides/slide14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502" name="Shape 4502"/>
        <p:cNvGrpSpPr/>
        <p:nvPr/>
      </p:nvGrpSpPr>
      <p:grpSpPr>
        <a:xfrm>
          <a:off x="0" y="0"/>
          <a:ext cx="0" cy="0"/>
          <a:chOff x="0" y="0"/>
          <a:chExt cx="0" cy="0"/>
        </a:xfrm>
      </p:grpSpPr>
      <p:sp>
        <p:nvSpPr>
          <p:cNvPr id="4503" name="Google Shape;4503;p140"/>
          <p:cNvSpPr txBox="1"/>
          <p:nvPr>
            <p:ph type="title"/>
          </p:nvPr>
        </p:nvSpPr>
        <p:spPr>
          <a:xfrm>
            <a:off x="571018" y="365126"/>
            <a:ext cx="11049964" cy="578772"/>
          </a:xfrm>
          <a:prstGeom prst="rect">
            <a:avLst/>
          </a:prstGeom>
          <a:noFill/>
          <a:ln>
            <a:noFill/>
          </a:ln>
        </p:spPr>
        <p:txBody>
          <a:bodyPr anchorCtr="0" anchor="b" bIns="0" lIns="0" spcFirstLastPara="1" rIns="0" wrap="square" tIns="0">
            <a:normAutofit/>
          </a:bodyPr>
          <a:lstStyle/>
          <a:p>
            <a:pPr indent="0" lvl="0" marL="0" rtl="0" algn="l">
              <a:lnSpc>
                <a:spcPct val="90000"/>
              </a:lnSpc>
              <a:spcBef>
                <a:spcPts val="0"/>
              </a:spcBef>
              <a:spcAft>
                <a:spcPts val="0"/>
              </a:spcAft>
              <a:buClr>
                <a:schemeClr val="accent1"/>
              </a:buClr>
              <a:buSzPts val="2800"/>
              <a:buFont typeface="Arial"/>
              <a:buNone/>
            </a:pPr>
            <a:r>
              <a:rPr lang="en-US"/>
              <a:t>Hub and Spoke Slide – Five Items</a:t>
            </a:r>
            <a:endParaRPr/>
          </a:p>
        </p:txBody>
      </p:sp>
      <p:sp>
        <p:nvSpPr>
          <p:cNvPr id="4504" name="Google Shape;4504;p140"/>
          <p:cNvSpPr txBox="1"/>
          <p:nvPr>
            <p:ph idx="12" type="sldNum"/>
          </p:nvPr>
        </p:nvSpPr>
        <p:spPr>
          <a:xfrm>
            <a:off x="10690860" y="6349068"/>
            <a:ext cx="963882" cy="251764"/>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sp>
        <p:nvSpPr>
          <p:cNvPr id="4505" name="Google Shape;4505;p140"/>
          <p:cNvSpPr txBox="1"/>
          <p:nvPr/>
        </p:nvSpPr>
        <p:spPr>
          <a:xfrm>
            <a:off x="10690860" y="6349068"/>
            <a:ext cx="963882" cy="251764"/>
          </a:xfrm>
          <a:prstGeom prst="rect">
            <a:avLst/>
          </a:prstGeom>
          <a:noFill/>
          <a:ln>
            <a:noFill/>
          </a:ln>
        </p:spPr>
        <p:txBody>
          <a:bodyPr anchorCtr="0" anchor="ctr" bIns="45700" lIns="91425" spcFirstLastPara="1" rIns="91425" wrap="square" tIns="45700">
            <a:noAutofit/>
          </a:bodyPr>
          <a:lstStyle/>
          <a:p>
            <a:pPr indent="0" lvl="0" marL="0" marR="0" rtl="0" algn="r">
              <a:spcBef>
                <a:spcPts val="0"/>
              </a:spcBef>
              <a:spcAft>
                <a:spcPts val="0"/>
              </a:spcAft>
              <a:buNone/>
            </a:pPr>
            <a:fld id="{00000000-1234-1234-1234-123412341234}" type="slidenum">
              <a:rPr lang="en-US" sz="1200">
                <a:solidFill>
                  <a:srgbClr val="999999"/>
                </a:solidFill>
                <a:latin typeface="Arial"/>
                <a:ea typeface="Arial"/>
                <a:cs typeface="Arial"/>
                <a:sym typeface="Arial"/>
              </a:rPr>
              <a:t>‹#›</a:t>
            </a:fld>
            <a:endParaRPr sz="1200">
              <a:solidFill>
                <a:srgbClr val="999999"/>
              </a:solidFill>
              <a:latin typeface="Arial"/>
              <a:ea typeface="Arial"/>
              <a:cs typeface="Arial"/>
              <a:sym typeface="Arial"/>
            </a:endParaRPr>
          </a:p>
        </p:txBody>
      </p:sp>
      <p:sp>
        <p:nvSpPr>
          <p:cNvPr id="4506" name="Google Shape;4506;p140"/>
          <p:cNvSpPr/>
          <p:nvPr/>
        </p:nvSpPr>
        <p:spPr>
          <a:xfrm>
            <a:off x="-209872" y="1520820"/>
            <a:ext cx="5648307" cy="5516589"/>
          </a:xfrm>
          <a:custGeom>
            <a:rect b="b" l="l" r="r" t="t"/>
            <a:pathLst>
              <a:path extrusionOk="0" h="5516589" w="5648307">
                <a:moveTo>
                  <a:pt x="2333559" y="0"/>
                </a:moveTo>
                <a:cubicBezTo>
                  <a:pt x="4164244" y="0"/>
                  <a:pt x="5648307" y="1484445"/>
                  <a:pt x="5648307" y="3315600"/>
                </a:cubicBezTo>
                <a:cubicBezTo>
                  <a:pt x="5648307" y="4116731"/>
                  <a:pt x="5364248" y="4851498"/>
                  <a:pt x="4891380" y="5424629"/>
                </a:cubicBezTo>
                <a:lnTo>
                  <a:pt x="4807823" y="5516589"/>
                </a:lnTo>
                <a:lnTo>
                  <a:pt x="0" y="5516589"/>
                </a:lnTo>
                <a:lnTo>
                  <a:pt x="0" y="961733"/>
                </a:lnTo>
                <a:lnTo>
                  <a:pt x="225071" y="757122"/>
                </a:lnTo>
                <a:cubicBezTo>
                  <a:pt x="798055" y="284132"/>
                  <a:pt x="1532634" y="0"/>
                  <a:pt x="2333559" y="0"/>
                </a:cubicBezTo>
                <a:close/>
              </a:path>
            </a:pathLst>
          </a:custGeom>
          <a:noFill/>
          <a:ln cap="flat" cmpd="sng" w="47625">
            <a:solidFill>
              <a:schemeClr val="dk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4507" name="Google Shape;4507;p140"/>
          <p:cNvSpPr/>
          <p:nvPr/>
        </p:nvSpPr>
        <p:spPr>
          <a:xfrm>
            <a:off x="0" y="2089226"/>
            <a:ext cx="4804488" cy="4768774"/>
          </a:xfrm>
          <a:custGeom>
            <a:rect b="b" l="l" r="r" t="t"/>
            <a:pathLst>
              <a:path extrusionOk="0" h="4768774" w="4804488">
                <a:moveTo>
                  <a:pt x="2023891" y="0"/>
                </a:moveTo>
                <a:cubicBezTo>
                  <a:pt x="3559572" y="0"/>
                  <a:pt x="4804488" y="1305015"/>
                  <a:pt x="4804488" y="2914833"/>
                </a:cubicBezTo>
                <a:cubicBezTo>
                  <a:pt x="4804488" y="3518515"/>
                  <a:pt x="4629422" y="4079334"/>
                  <a:pt x="4329606" y="4544544"/>
                </a:cubicBezTo>
                <a:lnTo>
                  <a:pt x="4169652" y="4768774"/>
                </a:lnTo>
                <a:lnTo>
                  <a:pt x="0" y="4768774"/>
                </a:lnTo>
                <a:lnTo>
                  <a:pt x="0" y="920300"/>
                </a:lnTo>
                <a:lnTo>
                  <a:pt x="57712" y="853735"/>
                </a:lnTo>
                <a:cubicBezTo>
                  <a:pt x="560901" y="326254"/>
                  <a:pt x="1256051" y="0"/>
                  <a:pt x="2023891" y="0"/>
                </a:cubicBezTo>
                <a:close/>
              </a:path>
            </a:pathLst>
          </a:custGeom>
          <a:gradFill>
            <a:gsLst>
              <a:gs pos="0">
                <a:schemeClr val="accent1"/>
              </a:gs>
              <a:gs pos="100000">
                <a:srgbClr val="156740">
                  <a:alpha val="78039"/>
                </a:srgbClr>
              </a:gs>
            </a:gsLst>
            <a:lin ang="8100000" scaled="0"/>
          </a:gra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4508" name="Google Shape;4508;p140"/>
          <p:cNvSpPr txBox="1"/>
          <p:nvPr/>
        </p:nvSpPr>
        <p:spPr>
          <a:xfrm>
            <a:off x="4797963" y="1263573"/>
            <a:ext cx="6753306" cy="646331"/>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b="1" lang="en-US" sz="1200">
                <a:solidFill>
                  <a:schemeClr val="accent1"/>
                </a:solidFill>
                <a:latin typeface="Arial"/>
                <a:ea typeface="Arial"/>
                <a:cs typeface="Arial"/>
                <a:sym typeface="Arial"/>
              </a:rPr>
              <a:t>Lorem ipsum dolor sit amet</a:t>
            </a:r>
            <a:br>
              <a:rPr lang="en-US" sz="1200">
                <a:solidFill>
                  <a:schemeClr val="accent4"/>
                </a:solidFill>
                <a:latin typeface="Arial"/>
                <a:ea typeface="Arial"/>
                <a:cs typeface="Arial"/>
                <a:sym typeface="Arial"/>
              </a:rPr>
            </a:br>
            <a:r>
              <a:rPr lang="en-US" sz="1200">
                <a:solidFill>
                  <a:schemeClr val="dk1"/>
                </a:solidFill>
                <a:latin typeface="Arial"/>
                <a:ea typeface="Arial"/>
                <a:cs typeface="Arial"/>
                <a:sym typeface="Arial"/>
              </a:rPr>
              <a:t>Lorem ipsum dolor sit amet, consectetur adipiscing elit. Curabitur purus duiAenean a elit justo. Vivamus laoreet, lorem id iaculis mattis, neque diam blandit nulla</a:t>
            </a:r>
            <a:endParaRPr/>
          </a:p>
        </p:txBody>
      </p:sp>
      <p:grpSp>
        <p:nvGrpSpPr>
          <p:cNvPr id="4509" name="Google Shape;4509;p140"/>
          <p:cNvGrpSpPr/>
          <p:nvPr/>
        </p:nvGrpSpPr>
        <p:grpSpPr>
          <a:xfrm>
            <a:off x="917180" y="2953392"/>
            <a:ext cx="1386182" cy="1386182"/>
            <a:chOff x="1649691" y="3230880"/>
            <a:chExt cx="914400" cy="914400"/>
          </a:xfrm>
        </p:grpSpPr>
        <p:sp>
          <p:nvSpPr>
            <p:cNvPr id="4510" name="Google Shape;4510;p140"/>
            <p:cNvSpPr/>
            <p:nvPr/>
          </p:nvSpPr>
          <p:spPr>
            <a:xfrm>
              <a:off x="1649691" y="3230880"/>
              <a:ext cx="914400" cy="9144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2000">
                <a:solidFill>
                  <a:schemeClr val="lt1"/>
                </a:solidFill>
                <a:latin typeface="Arial"/>
                <a:ea typeface="Arial"/>
                <a:cs typeface="Arial"/>
                <a:sym typeface="Arial"/>
              </a:endParaRPr>
            </a:p>
          </p:txBody>
        </p:sp>
        <p:sp>
          <p:nvSpPr>
            <p:cNvPr id="4511" name="Google Shape;4511;p140"/>
            <p:cNvSpPr/>
            <p:nvPr/>
          </p:nvSpPr>
          <p:spPr>
            <a:xfrm>
              <a:off x="1649691" y="3230880"/>
              <a:ext cx="914400" cy="9144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2000">
                <a:solidFill>
                  <a:schemeClr val="lt1"/>
                </a:solidFill>
                <a:latin typeface="Arial"/>
                <a:ea typeface="Arial"/>
                <a:cs typeface="Arial"/>
                <a:sym typeface="Arial"/>
              </a:endParaRPr>
            </a:p>
          </p:txBody>
        </p:sp>
      </p:grpSp>
      <p:sp>
        <p:nvSpPr>
          <p:cNvPr id="4512" name="Google Shape;4512;p140"/>
          <p:cNvSpPr txBox="1"/>
          <p:nvPr/>
        </p:nvSpPr>
        <p:spPr>
          <a:xfrm>
            <a:off x="887458" y="4387744"/>
            <a:ext cx="3400960" cy="1405105"/>
          </a:xfrm>
          <a:prstGeom prst="rect">
            <a:avLst/>
          </a:prstGeom>
          <a:noFill/>
          <a:ln>
            <a:noFill/>
          </a:ln>
        </p:spPr>
        <p:txBody>
          <a:bodyPr anchorCtr="0" anchor="ctr" bIns="0" lIns="0" spcFirstLastPara="1" rIns="0" wrap="square" tIns="0">
            <a:normAutofit/>
          </a:bodyPr>
          <a:lstStyle/>
          <a:p>
            <a:pPr indent="0" lvl="0" marL="0" marR="0" rtl="0" algn="l">
              <a:lnSpc>
                <a:spcPct val="90000"/>
              </a:lnSpc>
              <a:spcBef>
                <a:spcPts val="0"/>
              </a:spcBef>
              <a:spcAft>
                <a:spcPts val="0"/>
              </a:spcAft>
              <a:buClr>
                <a:srgbClr val="28B974"/>
              </a:buClr>
              <a:buSzPts val="2800"/>
              <a:buFont typeface="Arial"/>
              <a:buNone/>
            </a:pPr>
            <a:r>
              <a:rPr lang="en-US" sz="2800">
                <a:solidFill>
                  <a:schemeClr val="accent4"/>
                </a:solidFill>
                <a:latin typeface="Arial"/>
                <a:ea typeface="Arial"/>
                <a:cs typeface="Arial"/>
                <a:sym typeface="Arial"/>
              </a:rPr>
              <a:t>Lorem ipsum dolor sit amet, consectetur adipiscing elit</a:t>
            </a:r>
            <a:endParaRPr sz="2800">
              <a:solidFill>
                <a:schemeClr val="accent4"/>
              </a:solidFill>
              <a:latin typeface="Arial"/>
              <a:ea typeface="Arial"/>
              <a:cs typeface="Arial"/>
              <a:sym typeface="Arial"/>
            </a:endParaRPr>
          </a:p>
        </p:txBody>
      </p:sp>
      <p:cxnSp>
        <p:nvCxnSpPr>
          <p:cNvPr id="4513" name="Google Shape;4513;p140"/>
          <p:cNvCxnSpPr/>
          <p:nvPr/>
        </p:nvCxnSpPr>
        <p:spPr>
          <a:xfrm rot="10800000">
            <a:off x="3918318" y="1652102"/>
            <a:ext cx="882282" cy="0"/>
          </a:xfrm>
          <a:prstGeom prst="straightConnector1">
            <a:avLst/>
          </a:prstGeom>
          <a:noFill/>
          <a:ln cap="flat" cmpd="sng" w="15875">
            <a:solidFill>
              <a:srgbClr val="7F7F7F"/>
            </a:solidFill>
            <a:prstDash val="solid"/>
            <a:miter lim="8000"/>
            <a:headEnd len="sm" w="sm" type="none"/>
            <a:tailEnd len="med" w="med" type="oval"/>
          </a:ln>
        </p:spPr>
      </p:cxnSp>
      <p:grpSp>
        <p:nvGrpSpPr>
          <p:cNvPr id="4514" name="Google Shape;4514;p140"/>
          <p:cNvGrpSpPr/>
          <p:nvPr/>
        </p:nvGrpSpPr>
        <p:grpSpPr>
          <a:xfrm>
            <a:off x="3037364" y="1290961"/>
            <a:ext cx="880954" cy="880954"/>
            <a:chOff x="4023728" y="1763031"/>
            <a:chExt cx="1204834" cy="1204834"/>
          </a:xfrm>
        </p:grpSpPr>
        <p:sp>
          <p:nvSpPr>
            <p:cNvPr id="4515" name="Google Shape;4515;p140"/>
            <p:cNvSpPr/>
            <p:nvPr/>
          </p:nvSpPr>
          <p:spPr>
            <a:xfrm>
              <a:off x="4023728" y="1763031"/>
              <a:ext cx="1204834" cy="1204834"/>
            </a:xfrm>
            <a:prstGeom prst="ellipse">
              <a:avLst/>
            </a:prstGeom>
            <a:solidFill>
              <a:schemeClr val="lt2"/>
            </a:solidFill>
            <a:ln cap="flat" cmpd="sng" w="66675">
              <a:solidFill>
                <a:schemeClr val="accen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grpSp>
          <p:nvGrpSpPr>
            <p:cNvPr id="4516" name="Google Shape;4516;p140"/>
            <p:cNvGrpSpPr/>
            <p:nvPr/>
          </p:nvGrpSpPr>
          <p:grpSpPr>
            <a:xfrm>
              <a:off x="4201953" y="1941256"/>
              <a:ext cx="848384" cy="848384"/>
              <a:chOff x="1649691" y="3230880"/>
              <a:chExt cx="914400" cy="914400"/>
            </a:xfrm>
          </p:grpSpPr>
          <p:sp>
            <p:nvSpPr>
              <p:cNvPr id="4517" name="Google Shape;4517;p140"/>
              <p:cNvSpPr/>
              <p:nvPr/>
            </p:nvSpPr>
            <p:spPr>
              <a:xfrm>
                <a:off x="1649691" y="3230880"/>
                <a:ext cx="914400" cy="9144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2000">
                  <a:solidFill>
                    <a:schemeClr val="lt1"/>
                  </a:solidFill>
                  <a:latin typeface="Arial"/>
                  <a:ea typeface="Arial"/>
                  <a:cs typeface="Arial"/>
                  <a:sym typeface="Arial"/>
                </a:endParaRPr>
              </a:p>
            </p:txBody>
          </p:sp>
          <p:sp>
            <p:nvSpPr>
              <p:cNvPr id="4518" name="Google Shape;4518;p140"/>
              <p:cNvSpPr/>
              <p:nvPr/>
            </p:nvSpPr>
            <p:spPr>
              <a:xfrm>
                <a:off x="1649691" y="3230880"/>
                <a:ext cx="914400" cy="9144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2000">
                  <a:solidFill>
                    <a:schemeClr val="lt1"/>
                  </a:solidFill>
                  <a:latin typeface="Arial"/>
                  <a:ea typeface="Arial"/>
                  <a:cs typeface="Arial"/>
                  <a:sym typeface="Arial"/>
                </a:endParaRPr>
              </a:p>
            </p:txBody>
          </p:sp>
        </p:grpSp>
      </p:grpSp>
      <p:sp>
        <p:nvSpPr>
          <p:cNvPr id="4519" name="Google Shape;4519;p140"/>
          <p:cNvSpPr/>
          <p:nvPr/>
        </p:nvSpPr>
        <p:spPr>
          <a:xfrm>
            <a:off x="4058612" y="2055371"/>
            <a:ext cx="880954" cy="880954"/>
          </a:xfrm>
          <a:prstGeom prst="ellipse">
            <a:avLst/>
          </a:prstGeom>
          <a:solidFill>
            <a:schemeClr val="lt2"/>
          </a:solidFill>
          <a:ln cap="flat" cmpd="sng" w="66675">
            <a:solidFill>
              <a:schemeClr val="accen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grpSp>
        <p:nvGrpSpPr>
          <p:cNvPr id="4520" name="Google Shape;4520;p140"/>
          <p:cNvGrpSpPr/>
          <p:nvPr/>
        </p:nvGrpSpPr>
        <p:grpSpPr>
          <a:xfrm>
            <a:off x="4188927" y="2185686"/>
            <a:ext cx="620324" cy="620324"/>
            <a:chOff x="1649691" y="3230880"/>
            <a:chExt cx="914400" cy="914400"/>
          </a:xfrm>
        </p:grpSpPr>
        <p:sp>
          <p:nvSpPr>
            <p:cNvPr id="4521" name="Google Shape;4521;p140"/>
            <p:cNvSpPr/>
            <p:nvPr/>
          </p:nvSpPr>
          <p:spPr>
            <a:xfrm>
              <a:off x="1649691" y="3230880"/>
              <a:ext cx="914400" cy="9144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2000">
                <a:solidFill>
                  <a:schemeClr val="lt1"/>
                </a:solidFill>
                <a:latin typeface="Arial"/>
                <a:ea typeface="Arial"/>
                <a:cs typeface="Arial"/>
                <a:sym typeface="Arial"/>
              </a:endParaRPr>
            </a:p>
          </p:txBody>
        </p:sp>
        <p:sp>
          <p:nvSpPr>
            <p:cNvPr id="4522" name="Google Shape;4522;p140"/>
            <p:cNvSpPr/>
            <p:nvPr/>
          </p:nvSpPr>
          <p:spPr>
            <a:xfrm>
              <a:off x="1649691" y="3230880"/>
              <a:ext cx="914400" cy="9144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2000">
                <a:solidFill>
                  <a:schemeClr val="lt1"/>
                </a:solidFill>
                <a:latin typeface="Arial"/>
                <a:ea typeface="Arial"/>
                <a:cs typeface="Arial"/>
                <a:sym typeface="Arial"/>
              </a:endParaRPr>
            </a:p>
          </p:txBody>
        </p:sp>
      </p:grpSp>
      <p:grpSp>
        <p:nvGrpSpPr>
          <p:cNvPr id="4523" name="Google Shape;4523;p140"/>
          <p:cNvGrpSpPr/>
          <p:nvPr/>
        </p:nvGrpSpPr>
        <p:grpSpPr>
          <a:xfrm>
            <a:off x="4797963" y="3061597"/>
            <a:ext cx="880954" cy="880954"/>
            <a:chOff x="4982606" y="5056161"/>
            <a:chExt cx="1204834" cy="1204834"/>
          </a:xfrm>
        </p:grpSpPr>
        <p:sp>
          <p:nvSpPr>
            <p:cNvPr id="4524" name="Google Shape;4524;p140"/>
            <p:cNvSpPr/>
            <p:nvPr/>
          </p:nvSpPr>
          <p:spPr>
            <a:xfrm>
              <a:off x="4982606" y="5056161"/>
              <a:ext cx="1204834" cy="1204834"/>
            </a:xfrm>
            <a:prstGeom prst="ellipse">
              <a:avLst/>
            </a:prstGeom>
            <a:solidFill>
              <a:schemeClr val="lt2"/>
            </a:solidFill>
            <a:ln cap="flat" cmpd="sng" w="66675">
              <a:solidFill>
                <a:schemeClr val="accen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grpSp>
          <p:nvGrpSpPr>
            <p:cNvPr id="4525" name="Google Shape;4525;p140"/>
            <p:cNvGrpSpPr/>
            <p:nvPr/>
          </p:nvGrpSpPr>
          <p:grpSpPr>
            <a:xfrm>
              <a:off x="5160831" y="5234386"/>
              <a:ext cx="848384" cy="848384"/>
              <a:chOff x="1649691" y="3230880"/>
              <a:chExt cx="914400" cy="914400"/>
            </a:xfrm>
          </p:grpSpPr>
          <p:sp>
            <p:nvSpPr>
              <p:cNvPr id="4526" name="Google Shape;4526;p140"/>
              <p:cNvSpPr/>
              <p:nvPr/>
            </p:nvSpPr>
            <p:spPr>
              <a:xfrm>
                <a:off x="1649691" y="3230880"/>
                <a:ext cx="914400" cy="9144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2000">
                  <a:solidFill>
                    <a:schemeClr val="lt1"/>
                  </a:solidFill>
                  <a:latin typeface="Arial"/>
                  <a:ea typeface="Arial"/>
                  <a:cs typeface="Arial"/>
                  <a:sym typeface="Arial"/>
                </a:endParaRPr>
              </a:p>
            </p:txBody>
          </p:sp>
          <p:sp>
            <p:nvSpPr>
              <p:cNvPr id="4527" name="Google Shape;4527;p140"/>
              <p:cNvSpPr/>
              <p:nvPr/>
            </p:nvSpPr>
            <p:spPr>
              <a:xfrm>
                <a:off x="1649691" y="3230880"/>
                <a:ext cx="914400" cy="9144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2000">
                  <a:solidFill>
                    <a:schemeClr val="lt1"/>
                  </a:solidFill>
                  <a:latin typeface="Arial"/>
                  <a:ea typeface="Arial"/>
                  <a:cs typeface="Arial"/>
                  <a:sym typeface="Arial"/>
                </a:endParaRPr>
              </a:p>
            </p:txBody>
          </p:sp>
        </p:grpSp>
      </p:grpSp>
      <p:sp>
        <p:nvSpPr>
          <p:cNvPr id="4528" name="Google Shape;4528;p140"/>
          <p:cNvSpPr/>
          <p:nvPr/>
        </p:nvSpPr>
        <p:spPr>
          <a:xfrm>
            <a:off x="-548639" y="1"/>
            <a:ext cx="533400" cy="7279620"/>
          </a:xfrm>
          <a:prstGeom prst="rect">
            <a:avLst/>
          </a:prstGeom>
          <a:solidFill>
            <a:schemeClr val="l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4529" name="Google Shape;4529;p140"/>
          <p:cNvSpPr/>
          <p:nvPr/>
        </p:nvSpPr>
        <p:spPr>
          <a:xfrm rot="-5400000">
            <a:off x="2073263" y="4239896"/>
            <a:ext cx="533400" cy="5777201"/>
          </a:xfrm>
          <a:prstGeom prst="rect">
            <a:avLst/>
          </a:prstGeom>
          <a:solidFill>
            <a:schemeClr val="l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4530" name="Google Shape;4530;p140"/>
          <p:cNvSpPr/>
          <p:nvPr/>
        </p:nvSpPr>
        <p:spPr>
          <a:xfrm>
            <a:off x="2828806" y="1516603"/>
            <a:ext cx="285370" cy="285370"/>
          </a:xfrm>
          <a:prstGeom prst="ellipse">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200">
                <a:solidFill>
                  <a:schemeClr val="lt1"/>
                </a:solidFill>
                <a:latin typeface="Arial"/>
                <a:ea typeface="Arial"/>
                <a:cs typeface="Arial"/>
                <a:sym typeface="Arial"/>
              </a:rPr>
              <a:t>1</a:t>
            </a:r>
            <a:endParaRPr sz="1200">
              <a:solidFill>
                <a:schemeClr val="lt1"/>
              </a:solidFill>
              <a:latin typeface="Arial"/>
              <a:ea typeface="Arial"/>
              <a:cs typeface="Arial"/>
              <a:sym typeface="Arial"/>
            </a:endParaRPr>
          </a:p>
        </p:txBody>
      </p:sp>
      <p:sp>
        <p:nvSpPr>
          <p:cNvPr id="4531" name="Google Shape;4531;p140"/>
          <p:cNvSpPr/>
          <p:nvPr/>
        </p:nvSpPr>
        <p:spPr>
          <a:xfrm>
            <a:off x="3900688" y="2144217"/>
            <a:ext cx="285370" cy="285370"/>
          </a:xfrm>
          <a:prstGeom prst="ellipse">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200">
                <a:solidFill>
                  <a:schemeClr val="lt1"/>
                </a:solidFill>
                <a:latin typeface="Arial"/>
                <a:ea typeface="Arial"/>
                <a:cs typeface="Arial"/>
                <a:sym typeface="Arial"/>
              </a:rPr>
              <a:t>2</a:t>
            </a:r>
            <a:endParaRPr sz="1200">
              <a:solidFill>
                <a:schemeClr val="lt1"/>
              </a:solidFill>
              <a:latin typeface="Arial"/>
              <a:ea typeface="Arial"/>
              <a:cs typeface="Arial"/>
              <a:sym typeface="Arial"/>
            </a:endParaRPr>
          </a:p>
        </p:txBody>
      </p:sp>
      <p:sp>
        <p:nvSpPr>
          <p:cNvPr id="4532" name="Google Shape;4532;p140"/>
          <p:cNvSpPr/>
          <p:nvPr/>
        </p:nvSpPr>
        <p:spPr>
          <a:xfrm>
            <a:off x="4721479" y="3066098"/>
            <a:ext cx="285370" cy="285370"/>
          </a:xfrm>
          <a:prstGeom prst="ellipse">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200">
                <a:solidFill>
                  <a:schemeClr val="lt1"/>
                </a:solidFill>
                <a:latin typeface="Arial"/>
                <a:ea typeface="Arial"/>
                <a:cs typeface="Arial"/>
                <a:sym typeface="Arial"/>
              </a:rPr>
              <a:t>3</a:t>
            </a:r>
            <a:endParaRPr sz="1200">
              <a:solidFill>
                <a:schemeClr val="lt1"/>
              </a:solidFill>
              <a:latin typeface="Arial"/>
              <a:ea typeface="Arial"/>
              <a:cs typeface="Arial"/>
              <a:sym typeface="Arial"/>
            </a:endParaRPr>
          </a:p>
        </p:txBody>
      </p:sp>
      <p:grpSp>
        <p:nvGrpSpPr>
          <p:cNvPr id="4533" name="Google Shape;4533;p140"/>
          <p:cNvGrpSpPr/>
          <p:nvPr/>
        </p:nvGrpSpPr>
        <p:grpSpPr>
          <a:xfrm>
            <a:off x="5062946" y="4244585"/>
            <a:ext cx="880954" cy="880954"/>
            <a:chOff x="4982606" y="5056161"/>
            <a:chExt cx="1204834" cy="1204834"/>
          </a:xfrm>
        </p:grpSpPr>
        <p:sp>
          <p:nvSpPr>
            <p:cNvPr id="4534" name="Google Shape;4534;p140"/>
            <p:cNvSpPr/>
            <p:nvPr/>
          </p:nvSpPr>
          <p:spPr>
            <a:xfrm>
              <a:off x="4982606" y="5056161"/>
              <a:ext cx="1204834" cy="1204834"/>
            </a:xfrm>
            <a:prstGeom prst="ellipse">
              <a:avLst/>
            </a:prstGeom>
            <a:solidFill>
              <a:schemeClr val="lt2"/>
            </a:solidFill>
            <a:ln cap="flat" cmpd="sng" w="66675">
              <a:solidFill>
                <a:schemeClr val="accen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grpSp>
          <p:nvGrpSpPr>
            <p:cNvPr id="4535" name="Google Shape;4535;p140"/>
            <p:cNvGrpSpPr/>
            <p:nvPr/>
          </p:nvGrpSpPr>
          <p:grpSpPr>
            <a:xfrm>
              <a:off x="5160831" y="5234386"/>
              <a:ext cx="848384" cy="848384"/>
              <a:chOff x="1649691" y="3230880"/>
              <a:chExt cx="914400" cy="914400"/>
            </a:xfrm>
          </p:grpSpPr>
          <p:sp>
            <p:nvSpPr>
              <p:cNvPr id="4536" name="Google Shape;4536;p140"/>
              <p:cNvSpPr/>
              <p:nvPr/>
            </p:nvSpPr>
            <p:spPr>
              <a:xfrm>
                <a:off x="1649691" y="3230880"/>
                <a:ext cx="914400" cy="9144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2000">
                  <a:solidFill>
                    <a:schemeClr val="lt1"/>
                  </a:solidFill>
                  <a:latin typeface="Arial"/>
                  <a:ea typeface="Arial"/>
                  <a:cs typeface="Arial"/>
                  <a:sym typeface="Arial"/>
                </a:endParaRPr>
              </a:p>
            </p:txBody>
          </p:sp>
          <p:sp>
            <p:nvSpPr>
              <p:cNvPr id="4537" name="Google Shape;4537;p140"/>
              <p:cNvSpPr/>
              <p:nvPr/>
            </p:nvSpPr>
            <p:spPr>
              <a:xfrm>
                <a:off x="1649691" y="3230880"/>
                <a:ext cx="914400" cy="9144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2000">
                  <a:solidFill>
                    <a:schemeClr val="lt1"/>
                  </a:solidFill>
                  <a:latin typeface="Arial"/>
                  <a:ea typeface="Arial"/>
                  <a:cs typeface="Arial"/>
                  <a:sym typeface="Arial"/>
                </a:endParaRPr>
              </a:p>
            </p:txBody>
          </p:sp>
        </p:grpSp>
      </p:grpSp>
      <p:grpSp>
        <p:nvGrpSpPr>
          <p:cNvPr id="4538" name="Google Shape;4538;p140"/>
          <p:cNvGrpSpPr/>
          <p:nvPr/>
        </p:nvGrpSpPr>
        <p:grpSpPr>
          <a:xfrm>
            <a:off x="4893360" y="5437470"/>
            <a:ext cx="880954" cy="880954"/>
            <a:chOff x="4982606" y="5056161"/>
            <a:chExt cx="1204834" cy="1204834"/>
          </a:xfrm>
        </p:grpSpPr>
        <p:sp>
          <p:nvSpPr>
            <p:cNvPr id="4539" name="Google Shape;4539;p140"/>
            <p:cNvSpPr/>
            <p:nvPr/>
          </p:nvSpPr>
          <p:spPr>
            <a:xfrm>
              <a:off x="4982606" y="5056161"/>
              <a:ext cx="1204834" cy="1204834"/>
            </a:xfrm>
            <a:prstGeom prst="ellipse">
              <a:avLst/>
            </a:prstGeom>
            <a:solidFill>
              <a:schemeClr val="lt2"/>
            </a:solidFill>
            <a:ln cap="flat" cmpd="sng" w="66675">
              <a:solidFill>
                <a:schemeClr val="accen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grpSp>
          <p:nvGrpSpPr>
            <p:cNvPr id="4540" name="Google Shape;4540;p140"/>
            <p:cNvGrpSpPr/>
            <p:nvPr/>
          </p:nvGrpSpPr>
          <p:grpSpPr>
            <a:xfrm>
              <a:off x="5160831" y="5234386"/>
              <a:ext cx="848384" cy="848384"/>
              <a:chOff x="1649691" y="3230880"/>
              <a:chExt cx="914400" cy="914400"/>
            </a:xfrm>
          </p:grpSpPr>
          <p:sp>
            <p:nvSpPr>
              <p:cNvPr id="4541" name="Google Shape;4541;p140"/>
              <p:cNvSpPr/>
              <p:nvPr/>
            </p:nvSpPr>
            <p:spPr>
              <a:xfrm>
                <a:off x="1649691" y="3230880"/>
                <a:ext cx="914400" cy="9144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2000">
                  <a:solidFill>
                    <a:schemeClr val="lt1"/>
                  </a:solidFill>
                  <a:latin typeface="Arial"/>
                  <a:ea typeface="Arial"/>
                  <a:cs typeface="Arial"/>
                  <a:sym typeface="Arial"/>
                </a:endParaRPr>
              </a:p>
            </p:txBody>
          </p:sp>
          <p:sp>
            <p:nvSpPr>
              <p:cNvPr id="4542" name="Google Shape;4542;p140"/>
              <p:cNvSpPr/>
              <p:nvPr/>
            </p:nvSpPr>
            <p:spPr>
              <a:xfrm>
                <a:off x="1649691" y="3230880"/>
                <a:ext cx="914400" cy="9144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2000">
                  <a:solidFill>
                    <a:schemeClr val="lt1"/>
                  </a:solidFill>
                  <a:latin typeface="Arial"/>
                  <a:ea typeface="Arial"/>
                  <a:cs typeface="Arial"/>
                  <a:sym typeface="Arial"/>
                </a:endParaRPr>
              </a:p>
            </p:txBody>
          </p:sp>
        </p:grpSp>
      </p:grpSp>
      <p:sp>
        <p:nvSpPr>
          <p:cNvPr id="4543" name="Google Shape;4543;p140"/>
          <p:cNvSpPr txBox="1"/>
          <p:nvPr/>
        </p:nvSpPr>
        <p:spPr>
          <a:xfrm>
            <a:off x="5678917" y="2213028"/>
            <a:ext cx="5872352" cy="646331"/>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b="1" lang="en-US" sz="1200">
                <a:solidFill>
                  <a:schemeClr val="accent1"/>
                </a:solidFill>
                <a:latin typeface="Arial"/>
                <a:ea typeface="Arial"/>
                <a:cs typeface="Arial"/>
                <a:sym typeface="Arial"/>
              </a:rPr>
              <a:t>Lorem ipsum dolor sit amet</a:t>
            </a:r>
            <a:br>
              <a:rPr lang="en-US" sz="1200">
                <a:solidFill>
                  <a:schemeClr val="accent4"/>
                </a:solidFill>
                <a:latin typeface="Arial"/>
                <a:ea typeface="Arial"/>
                <a:cs typeface="Arial"/>
                <a:sym typeface="Arial"/>
              </a:rPr>
            </a:br>
            <a:r>
              <a:rPr lang="en-US" sz="1200">
                <a:solidFill>
                  <a:schemeClr val="dk1"/>
                </a:solidFill>
                <a:latin typeface="Arial"/>
                <a:ea typeface="Arial"/>
                <a:cs typeface="Arial"/>
                <a:sym typeface="Arial"/>
              </a:rPr>
              <a:t>Lorem ipsum dolor sit amet, consectetur adipiscing elit. Curabitur purus duiAenean a elit justo. Vivamus laoreet, lorem id iaculis mattis, neque diam blandit nulla</a:t>
            </a:r>
            <a:endParaRPr/>
          </a:p>
        </p:txBody>
      </p:sp>
      <p:cxnSp>
        <p:nvCxnSpPr>
          <p:cNvPr id="4544" name="Google Shape;4544;p140"/>
          <p:cNvCxnSpPr/>
          <p:nvPr/>
        </p:nvCxnSpPr>
        <p:spPr>
          <a:xfrm rot="10800000">
            <a:off x="4953000" y="2430129"/>
            <a:ext cx="770045" cy="0"/>
          </a:xfrm>
          <a:prstGeom prst="straightConnector1">
            <a:avLst/>
          </a:prstGeom>
          <a:noFill/>
          <a:ln cap="flat" cmpd="sng" w="15875">
            <a:solidFill>
              <a:srgbClr val="7F7F7F"/>
            </a:solidFill>
            <a:prstDash val="solid"/>
            <a:miter lim="8000"/>
            <a:headEnd len="sm" w="sm" type="none"/>
            <a:tailEnd len="med" w="med" type="oval"/>
          </a:ln>
        </p:spPr>
      </p:cxnSp>
      <p:cxnSp>
        <p:nvCxnSpPr>
          <p:cNvPr id="4545" name="Google Shape;4545;p140"/>
          <p:cNvCxnSpPr/>
          <p:nvPr/>
        </p:nvCxnSpPr>
        <p:spPr>
          <a:xfrm rot="10800000">
            <a:off x="5710978" y="3429000"/>
            <a:ext cx="491702" cy="0"/>
          </a:xfrm>
          <a:prstGeom prst="straightConnector1">
            <a:avLst/>
          </a:prstGeom>
          <a:noFill/>
          <a:ln cap="flat" cmpd="sng" w="15875">
            <a:solidFill>
              <a:srgbClr val="7F7F7F"/>
            </a:solidFill>
            <a:prstDash val="solid"/>
            <a:miter lim="8000"/>
            <a:headEnd len="sm" w="sm" type="none"/>
            <a:tailEnd len="med" w="med" type="oval"/>
          </a:ln>
        </p:spPr>
      </p:cxnSp>
      <p:sp>
        <p:nvSpPr>
          <p:cNvPr id="4546" name="Google Shape;4546;p140"/>
          <p:cNvSpPr txBox="1"/>
          <p:nvPr/>
        </p:nvSpPr>
        <p:spPr>
          <a:xfrm>
            <a:off x="6202681" y="3162483"/>
            <a:ext cx="5452062" cy="830997"/>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b="1" lang="en-US" sz="1200">
                <a:solidFill>
                  <a:schemeClr val="accent1"/>
                </a:solidFill>
                <a:latin typeface="Arial"/>
                <a:ea typeface="Arial"/>
                <a:cs typeface="Arial"/>
                <a:sym typeface="Arial"/>
              </a:rPr>
              <a:t>Lorem ipsum dolor sit amet</a:t>
            </a:r>
            <a:br>
              <a:rPr lang="en-US" sz="1200">
                <a:solidFill>
                  <a:schemeClr val="accent4"/>
                </a:solidFill>
                <a:latin typeface="Arial"/>
                <a:ea typeface="Arial"/>
                <a:cs typeface="Arial"/>
                <a:sym typeface="Arial"/>
              </a:rPr>
            </a:br>
            <a:r>
              <a:rPr lang="en-US" sz="1200">
                <a:solidFill>
                  <a:schemeClr val="dk1"/>
                </a:solidFill>
                <a:latin typeface="Arial"/>
                <a:ea typeface="Arial"/>
                <a:cs typeface="Arial"/>
                <a:sym typeface="Arial"/>
              </a:rPr>
              <a:t>Lorem ipsum dolor sit amet, consectetur adipiscing elit. Curabitur purus duiAenean a elit justo. Vivamus laoreet, lorem id iaculis mattis, neque diam blandit nulla</a:t>
            </a:r>
            <a:endParaRPr/>
          </a:p>
        </p:txBody>
      </p:sp>
      <p:sp>
        <p:nvSpPr>
          <p:cNvPr id="4547" name="Google Shape;4547;p140"/>
          <p:cNvSpPr txBox="1"/>
          <p:nvPr/>
        </p:nvSpPr>
        <p:spPr>
          <a:xfrm>
            <a:off x="6202681" y="4296604"/>
            <a:ext cx="5452062" cy="830997"/>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b="1" lang="en-US" sz="1200">
                <a:solidFill>
                  <a:schemeClr val="accent1"/>
                </a:solidFill>
                <a:latin typeface="Arial"/>
                <a:ea typeface="Arial"/>
                <a:cs typeface="Arial"/>
                <a:sym typeface="Arial"/>
              </a:rPr>
              <a:t>Lorem ipsum dolor sit amet</a:t>
            </a:r>
            <a:br>
              <a:rPr lang="en-US" sz="1200">
                <a:solidFill>
                  <a:schemeClr val="accent4"/>
                </a:solidFill>
                <a:latin typeface="Arial"/>
                <a:ea typeface="Arial"/>
                <a:cs typeface="Arial"/>
                <a:sym typeface="Arial"/>
              </a:rPr>
            </a:br>
            <a:r>
              <a:rPr lang="en-US" sz="1200">
                <a:solidFill>
                  <a:schemeClr val="dk1"/>
                </a:solidFill>
                <a:latin typeface="Arial"/>
                <a:ea typeface="Arial"/>
                <a:cs typeface="Arial"/>
                <a:sym typeface="Arial"/>
              </a:rPr>
              <a:t>Lorem ipsum dolor sit amet, consectetur adipiscing elit. Curabitur purus duiAenean a elit justo. Vivamus laoreet, lorem id iaculis mattis, neque diam blandit nulla</a:t>
            </a:r>
            <a:endParaRPr/>
          </a:p>
        </p:txBody>
      </p:sp>
      <p:sp>
        <p:nvSpPr>
          <p:cNvPr id="4548" name="Google Shape;4548;p140"/>
          <p:cNvSpPr txBox="1"/>
          <p:nvPr/>
        </p:nvSpPr>
        <p:spPr>
          <a:xfrm>
            <a:off x="6202681" y="5430723"/>
            <a:ext cx="5452062" cy="830997"/>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b="1" lang="en-US" sz="1200">
                <a:solidFill>
                  <a:schemeClr val="accent1"/>
                </a:solidFill>
                <a:latin typeface="Arial"/>
                <a:ea typeface="Arial"/>
                <a:cs typeface="Arial"/>
                <a:sym typeface="Arial"/>
              </a:rPr>
              <a:t>Lorem ipsum dolor sit amet</a:t>
            </a:r>
            <a:br>
              <a:rPr lang="en-US" sz="1200">
                <a:solidFill>
                  <a:schemeClr val="accent4"/>
                </a:solidFill>
                <a:latin typeface="Arial"/>
                <a:ea typeface="Arial"/>
                <a:cs typeface="Arial"/>
                <a:sym typeface="Arial"/>
              </a:rPr>
            </a:br>
            <a:r>
              <a:rPr lang="en-US" sz="1200">
                <a:solidFill>
                  <a:schemeClr val="dk1"/>
                </a:solidFill>
                <a:latin typeface="Arial"/>
                <a:ea typeface="Arial"/>
                <a:cs typeface="Arial"/>
                <a:sym typeface="Arial"/>
              </a:rPr>
              <a:t>Lorem ipsum dolor sit amet, consectetur adipiscing elit. Curabitur purus duiAenean a elit justo. Vivamus laoreet, lorem id iaculis mattis, neque diam blandit nulla</a:t>
            </a:r>
            <a:endParaRPr/>
          </a:p>
        </p:txBody>
      </p:sp>
      <p:cxnSp>
        <p:nvCxnSpPr>
          <p:cNvPr id="4549" name="Google Shape;4549;p140"/>
          <p:cNvCxnSpPr/>
          <p:nvPr/>
        </p:nvCxnSpPr>
        <p:spPr>
          <a:xfrm rot="10800000">
            <a:off x="5989320" y="4693920"/>
            <a:ext cx="213360" cy="0"/>
          </a:xfrm>
          <a:prstGeom prst="straightConnector1">
            <a:avLst/>
          </a:prstGeom>
          <a:noFill/>
          <a:ln cap="flat" cmpd="sng" w="15875">
            <a:solidFill>
              <a:srgbClr val="7F7F7F"/>
            </a:solidFill>
            <a:prstDash val="solid"/>
            <a:miter lim="8000"/>
            <a:headEnd len="sm" w="sm" type="none"/>
            <a:tailEnd len="med" w="med" type="oval"/>
          </a:ln>
        </p:spPr>
      </p:cxnSp>
      <p:cxnSp>
        <p:nvCxnSpPr>
          <p:cNvPr id="4550" name="Google Shape;4550;p140"/>
          <p:cNvCxnSpPr/>
          <p:nvPr/>
        </p:nvCxnSpPr>
        <p:spPr>
          <a:xfrm rot="10800000">
            <a:off x="5806440" y="5846221"/>
            <a:ext cx="396240" cy="0"/>
          </a:xfrm>
          <a:prstGeom prst="straightConnector1">
            <a:avLst/>
          </a:prstGeom>
          <a:noFill/>
          <a:ln cap="flat" cmpd="sng" w="15875">
            <a:solidFill>
              <a:srgbClr val="7F7F7F"/>
            </a:solidFill>
            <a:prstDash val="solid"/>
            <a:miter lim="8000"/>
            <a:headEnd len="sm" w="sm" type="none"/>
            <a:tailEnd len="med" w="med" type="oval"/>
          </a:ln>
        </p:spPr>
      </p:cxnSp>
      <p:sp>
        <p:nvSpPr>
          <p:cNvPr id="4551" name="Google Shape;4551;p140"/>
          <p:cNvSpPr/>
          <p:nvPr/>
        </p:nvSpPr>
        <p:spPr>
          <a:xfrm>
            <a:off x="5133490" y="4163927"/>
            <a:ext cx="285370" cy="285370"/>
          </a:xfrm>
          <a:prstGeom prst="ellipse">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200">
                <a:solidFill>
                  <a:schemeClr val="lt1"/>
                </a:solidFill>
                <a:latin typeface="Arial"/>
                <a:ea typeface="Arial"/>
                <a:cs typeface="Arial"/>
                <a:sym typeface="Arial"/>
              </a:rPr>
              <a:t>4</a:t>
            </a:r>
            <a:endParaRPr sz="1200">
              <a:solidFill>
                <a:schemeClr val="lt1"/>
              </a:solidFill>
              <a:latin typeface="Arial"/>
              <a:ea typeface="Arial"/>
              <a:cs typeface="Arial"/>
              <a:sym typeface="Arial"/>
            </a:endParaRPr>
          </a:p>
        </p:txBody>
      </p:sp>
      <p:sp>
        <p:nvSpPr>
          <p:cNvPr id="4552" name="Google Shape;4552;p140"/>
          <p:cNvSpPr/>
          <p:nvPr/>
        </p:nvSpPr>
        <p:spPr>
          <a:xfrm>
            <a:off x="5087035" y="5261990"/>
            <a:ext cx="285370" cy="285370"/>
          </a:xfrm>
          <a:prstGeom prst="ellipse">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200">
                <a:solidFill>
                  <a:schemeClr val="lt1"/>
                </a:solidFill>
                <a:latin typeface="Arial"/>
                <a:ea typeface="Arial"/>
                <a:cs typeface="Arial"/>
                <a:sym typeface="Arial"/>
              </a:rPr>
              <a:t>5</a:t>
            </a:r>
            <a:endParaRPr sz="1200">
              <a:solidFill>
                <a:schemeClr val="lt1"/>
              </a:solidFill>
              <a:latin typeface="Arial"/>
              <a:ea typeface="Arial"/>
              <a:cs typeface="Arial"/>
              <a:sym typeface="Arial"/>
            </a:endParaRPr>
          </a:p>
        </p:txBody>
      </p:sp>
    </p:spTree>
  </p:cSld>
  <p:clrMapOvr>
    <a:masterClrMapping/>
  </p:clrMapOvr>
</p:sld>
</file>

<file path=ppt/slides/slide14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556" name="Shape 4556"/>
        <p:cNvGrpSpPr/>
        <p:nvPr/>
      </p:nvGrpSpPr>
      <p:grpSpPr>
        <a:xfrm>
          <a:off x="0" y="0"/>
          <a:ext cx="0" cy="0"/>
          <a:chOff x="0" y="0"/>
          <a:chExt cx="0" cy="0"/>
        </a:xfrm>
      </p:grpSpPr>
      <p:sp>
        <p:nvSpPr>
          <p:cNvPr id="4557" name="Google Shape;4557;p141"/>
          <p:cNvSpPr txBox="1"/>
          <p:nvPr>
            <p:ph type="title"/>
          </p:nvPr>
        </p:nvSpPr>
        <p:spPr>
          <a:xfrm>
            <a:off x="571018" y="365126"/>
            <a:ext cx="11049964" cy="578772"/>
          </a:xfrm>
          <a:prstGeom prst="rect">
            <a:avLst/>
          </a:prstGeom>
          <a:noFill/>
          <a:ln>
            <a:noFill/>
          </a:ln>
        </p:spPr>
        <p:txBody>
          <a:bodyPr anchorCtr="0" anchor="b" bIns="0" lIns="0" spcFirstLastPara="1" rIns="0" wrap="square" tIns="0">
            <a:normAutofit/>
          </a:bodyPr>
          <a:lstStyle/>
          <a:p>
            <a:pPr indent="0" lvl="0" marL="0" rtl="0" algn="l">
              <a:lnSpc>
                <a:spcPct val="90000"/>
              </a:lnSpc>
              <a:spcBef>
                <a:spcPts val="0"/>
              </a:spcBef>
              <a:spcAft>
                <a:spcPts val="0"/>
              </a:spcAft>
              <a:buClr>
                <a:schemeClr val="accent1"/>
              </a:buClr>
              <a:buSzPts val="2800"/>
              <a:buFont typeface="Arial"/>
              <a:buNone/>
            </a:pPr>
            <a:r>
              <a:rPr lang="en-US"/>
              <a:t>Four KPI Cards + Commentary</a:t>
            </a:r>
            <a:endParaRPr/>
          </a:p>
        </p:txBody>
      </p:sp>
      <p:sp>
        <p:nvSpPr>
          <p:cNvPr id="4558" name="Google Shape;4558;p141"/>
          <p:cNvSpPr txBox="1"/>
          <p:nvPr>
            <p:ph idx="4294967295" type="body"/>
          </p:nvPr>
        </p:nvSpPr>
        <p:spPr>
          <a:xfrm>
            <a:off x="571018" y="1428595"/>
            <a:ext cx="10455757" cy="439031"/>
          </a:xfrm>
          <a:prstGeom prst="rect">
            <a:avLst/>
          </a:prstGeom>
          <a:noFill/>
          <a:ln>
            <a:noFill/>
          </a:ln>
        </p:spPr>
        <p:txBody>
          <a:bodyPr anchorCtr="0" anchor="t" bIns="45700" lIns="91425" spcFirstLastPara="1" rIns="91425" wrap="square" tIns="45700">
            <a:normAutofit/>
          </a:bodyPr>
          <a:lstStyle/>
          <a:p>
            <a:pPr indent="0" lvl="0" marL="0" rtl="0" algn="l">
              <a:lnSpc>
                <a:spcPct val="90000"/>
              </a:lnSpc>
              <a:spcBef>
                <a:spcPts val="0"/>
              </a:spcBef>
              <a:spcAft>
                <a:spcPts val="0"/>
              </a:spcAft>
              <a:buSzPts val="2000"/>
              <a:buNone/>
            </a:pPr>
            <a:r>
              <a:rPr lang="en-US" sz="2000">
                <a:solidFill>
                  <a:schemeClr val="accent1"/>
                </a:solidFill>
              </a:rPr>
              <a:t>Strong revenue growth coupled with margin expansion is driving</a:t>
            </a:r>
            <a:endParaRPr/>
          </a:p>
        </p:txBody>
      </p:sp>
      <p:sp>
        <p:nvSpPr>
          <p:cNvPr id="4559" name="Google Shape;4559;p141"/>
          <p:cNvSpPr/>
          <p:nvPr/>
        </p:nvSpPr>
        <p:spPr>
          <a:xfrm>
            <a:off x="582592" y="2148840"/>
            <a:ext cx="5437925" cy="1889913"/>
          </a:xfrm>
          <a:prstGeom prst="snip2SameRect">
            <a:avLst>
              <a:gd fmla="val 16667" name="adj1"/>
              <a:gd fmla="val 0" name="adj2"/>
            </a:avLst>
          </a:prstGeom>
          <a:gradFill>
            <a:gsLst>
              <a:gs pos="0">
                <a:schemeClr val="accent1"/>
              </a:gs>
              <a:gs pos="100000">
                <a:srgbClr val="156740">
                  <a:alpha val="78039"/>
                </a:srgbClr>
              </a:gs>
            </a:gsLst>
            <a:lin ang="8100000" scaled="0"/>
          </a:gra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4560" name="Google Shape;4560;p141"/>
          <p:cNvSpPr/>
          <p:nvPr/>
        </p:nvSpPr>
        <p:spPr>
          <a:xfrm>
            <a:off x="582592" y="4221327"/>
            <a:ext cx="5437925" cy="1889913"/>
          </a:xfrm>
          <a:prstGeom prst="snip2SameRect">
            <a:avLst>
              <a:gd fmla="val 16667" name="adj1"/>
              <a:gd fmla="val 0" name="adj2"/>
            </a:avLst>
          </a:prstGeom>
          <a:noFill/>
          <a:ln cap="flat" cmpd="sng" w="12700">
            <a:solidFill>
              <a:schemeClr val="accen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4561" name="Google Shape;4561;p141"/>
          <p:cNvSpPr/>
          <p:nvPr/>
        </p:nvSpPr>
        <p:spPr>
          <a:xfrm>
            <a:off x="6171483" y="2148840"/>
            <a:ext cx="5437925" cy="1889913"/>
          </a:xfrm>
          <a:prstGeom prst="snip2SameRect">
            <a:avLst>
              <a:gd fmla="val 16667" name="adj1"/>
              <a:gd fmla="val 0" name="adj2"/>
            </a:avLst>
          </a:prstGeom>
          <a:noFill/>
          <a:ln cap="flat" cmpd="sng" w="12700">
            <a:solidFill>
              <a:schemeClr val="accen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4562" name="Google Shape;4562;p141"/>
          <p:cNvSpPr/>
          <p:nvPr/>
        </p:nvSpPr>
        <p:spPr>
          <a:xfrm>
            <a:off x="6171483" y="4221327"/>
            <a:ext cx="5437925" cy="1889913"/>
          </a:xfrm>
          <a:prstGeom prst="snip2SameRect">
            <a:avLst>
              <a:gd fmla="val 16667" name="adj1"/>
              <a:gd fmla="val 0" name="adj2"/>
            </a:avLst>
          </a:prstGeom>
          <a:gradFill>
            <a:gsLst>
              <a:gs pos="0">
                <a:schemeClr val="accent1"/>
              </a:gs>
              <a:gs pos="100000">
                <a:srgbClr val="156740">
                  <a:alpha val="78039"/>
                </a:srgbClr>
              </a:gs>
            </a:gsLst>
            <a:lin ang="8100000" scaled="0"/>
          </a:gra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grpSp>
        <p:nvGrpSpPr>
          <p:cNvPr id="4563" name="Google Shape;4563;p141"/>
          <p:cNvGrpSpPr/>
          <p:nvPr/>
        </p:nvGrpSpPr>
        <p:grpSpPr>
          <a:xfrm>
            <a:off x="746760" y="2524410"/>
            <a:ext cx="1940191" cy="1138773"/>
            <a:chOff x="746760" y="2608111"/>
            <a:chExt cx="1940191" cy="1138773"/>
          </a:xfrm>
        </p:grpSpPr>
        <p:sp>
          <p:nvSpPr>
            <p:cNvPr id="4564" name="Google Shape;4564;p141"/>
            <p:cNvSpPr txBox="1"/>
            <p:nvPr/>
          </p:nvSpPr>
          <p:spPr>
            <a:xfrm>
              <a:off x="746760" y="2608111"/>
              <a:ext cx="1940191" cy="769441"/>
            </a:xfrm>
            <a:prstGeom prst="rect">
              <a:avLst/>
            </a:prstGeom>
            <a:noFill/>
            <a:ln>
              <a:noFill/>
            </a:ln>
          </p:spPr>
          <p:txBody>
            <a:bodyPr anchorCtr="0" anchor="t" bIns="45700" lIns="91425" spcFirstLastPara="1" rIns="91425" wrap="square" tIns="45700">
              <a:spAutoFit/>
            </a:bodyPr>
            <a:lstStyle/>
            <a:p>
              <a:pPr indent="0" lvl="0" marL="0" marR="0" rtl="0" algn="ctr">
                <a:spcBef>
                  <a:spcPts val="0"/>
                </a:spcBef>
                <a:spcAft>
                  <a:spcPts val="0"/>
                </a:spcAft>
                <a:buNone/>
              </a:pPr>
              <a:r>
                <a:rPr b="1" lang="en-US" sz="4400">
                  <a:solidFill>
                    <a:schemeClr val="accent4"/>
                  </a:solidFill>
                  <a:latin typeface="Arial"/>
                  <a:ea typeface="Arial"/>
                  <a:cs typeface="Arial"/>
                  <a:sym typeface="Arial"/>
                </a:rPr>
                <a:t>xxxx</a:t>
              </a:r>
              <a:endParaRPr/>
            </a:p>
          </p:txBody>
        </p:sp>
        <p:sp>
          <p:nvSpPr>
            <p:cNvPr id="4565" name="Google Shape;4565;p141"/>
            <p:cNvSpPr txBox="1"/>
            <p:nvPr/>
          </p:nvSpPr>
          <p:spPr>
            <a:xfrm>
              <a:off x="746760" y="3377552"/>
              <a:ext cx="1940191" cy="369332"/>
            </a:xfrm>
            <a:prstGeom prst="rect">
              <a:avLst/>
            </a:prstGeom>
            <a:noFill/>
            <a:ln>
              <a:noFill/>
            </a:ln>
          </p:spPr>
          <p:txBody>
            <a:bodyPr anchorCtr="0" anchor="t" bIns="45700" lIns="91425" spcFirstLastPara="1" rIns="91425" wrap="square" tIns="45700">
              <a:spAutoFit/>
            </a:bodyPr>
            <a:lstStyle/>
            <a:p>
              <a:pPr indent="0" lvl="0" marL="0" marR="0" rtl="0" algn="ctr">
                <a:spcBef>
                  <a:spcPts val="0"/>
                </a:spcBef>
                <a:spcAft>
                  <a:spcPts val="0"/>
                </a:spcAft>
                <a:buNone/>
              </a:pPr>
              <a:r>
                <a:rPr lang="en-US" sz="1800">
                  <a:solidFill>
                    <a:schemeClr val="lt1"/>
                  </a:solidFill>
                  <a:latin typeface="Arial"/>
                  <a:ea typeface="Arial"/>
                  <a:cs typeface="Arial"/>
                  <a:sym typeface="Arial"/>
                </a:rPr>
                <a:t>xxxx</a:t>
              </a:r>
              <a:endParaRPr/>
            </a:p>
          </p:txBody>
        </p:sp>
      </p:grpSp>
      <p:grpSp>
        <p:nvGrpSpPr>
          <p:cNvPr id="4566" name="Google Shape;4566;p141"/>
          <p:cNvGrpSpPr/>
          <p:nvPr/>
        </p:nvGrpSpPr>
        <p:grpSpPr>
          <a:xfrm>
            <a:off x="6324600" y="2524410"/>
            <a:ext cx="1940191" cy="1138773"/>
            <a:chOff x="6324600" y="2608111"/>
            <a:chExt cx="1940191" cy="1138773"/>
          </a:xfrm>
        </p:grpSpPr>
        <p:sp>
          <p:nvSpPr>
            <p:cNvPr id="4567" name="Google Shape;4567;p141"/>
            <p:cNvSpPr txBox="1"/>
            <p:nvPr/>
          </p:nvSpPr>
          <p:spPr>
            <a:xfrm>
              <a:off x="6324600" y="2608111"/>
              <a:ext cx="1940191" cy="769441"/>
            </a:xfrm>
            <a:prstGeom prst="rect">
              <a:avLst/>
            </a:prstGeom>
            <a:noFill/>
            <a:ln>
              <a:noFill/>
            </a:ln>
          </p:spPr>
          <p:txBody>
            <a:bodyPr anchorCtr="0" anchor="t" bIns="45700" lIns="91425" spcFirstLastPara="1" rIns="91425" wrap="square" tIns="45700">
              <a:spAutoFit/>
            </a:bodyPr>
            <a:lstStyle/>
            <a:p>
              <a:pPr indent="0" lvl="0" marL="0" marR="0" rtl="0" algn="ctr">
                <a:spcBef>
                  <a:spcPts val="0"/>
                </a:spcBef>
                <a:spcAft>
                  <a:spcPts val="0"/>
                </a:spcAft>
                <a:buNone/>
              </a:pPr>
              <a:r>
                <a:rPr b="1" lang="en-US" sz="4400">
                  <a:solidFill>
                    <a:schemeClr val="accent1"/>
                  </a:solidFill>
                  <a:latin typeface="Arial"/>
                  <a:ea typeface="Arial"/>
                  <a:cs typeface="Arial"/>
                  <a:sym typeface="Arial"/>
                </a:rPr>
                <a:t>xxx</a:t>
              </a:r>
              <a:endParaRPr/>
            </a:p>
          </p:txBody>
        </p:sp>
        <p:sp>
          <p:nvSpPr>
            <p:cNvPr id="4568" name="Google Shape;4568;p141"/>
            <p:cNvSpPr txBox="1"/>
            <p:nvPr/>
          </p:nvSpPr>
          <p:spPr>
            <a:xfrm>
              <a:off x="6324600" y="3377552"/>
              <a:ext cx="1940191" cy="369332"/>
            </a:xfrm>
            <a:prstGeom prst="rect">
              <a:avLst/>
            </a:prstGeom>
            <a:noFill/>
            <a:ln>
              <a:noFill/>
            </a:ln>
          </p:spPr>
          <p:txBody>
            <a:bodyPr anchorCtr="0" anchor="t" bIns="45700" lIns="91425" spcFirstLastPara="1" rIns="91425" wrap="square" tIns="45700">
              <a:spAutoFit/>
            </a:bodyPr>
            <a:lstStyle/>
            <a:p>
              <a:pPr indent="0" lvl="0" marL="0" marR="0" rtl="0" algn="ctr">
                <a:spcBef>
                  <a:spcPts val="0"/>
                </a:spcBef>
                <a:spcAft>
                  <a:spcPts val="0"/>
                </a:spcAft>
                <a:buNone/>
              </a:pPr>
              <a:r>
                <a:rPr lang="en-US" sz="1800">
                  <a:solidFill>
                    <a:schemeClr val="dk1"/>
                  </a:solidFill>
                  <a:latin typeface="Arial"/>
                  <a:ea typeface="Arial"/>
                  <a:cs typeface="Arial"/>
                  <a:sym typeface="Arial"/>
                </a:rPr>
                <a:t>xxxxx</a:t>
              </a:r>
              <a:endParaRPr/>
            </a:p>
          </p:txBody>
        </p:sp>
      </p:grpSp>
      <p:sp>
        <p:nvSpPr>
          <p:cNvPr id="4569" name="Google Shape;4569;p141"/>
          <p:cNvSpPr txBox="1"/>
          <p:nvPr/>
        </p:nvSpPr>
        <p:spPr>
          <a:xfrm>
            <a:off x="2787486" y="2355132"/>
            <a:ext cx="3068863" cy="1477328"/>
          </a:xfrm>
          <a:prstGeom prst="rect">
            <a:avLst/>
          </a:prstGeom>
          <a:noFill/>
          <a:ln>
            <a:noFill/>
          </a:ln>
        </p:spPr>
        <p:txBody>
          <a:bodyPr anchorCtr="0" anchor="t" bIns="0" lIns="0" spcFirstLastPara="1" rIns="0" wrap="square" tIns="0">
            <a:spAutoFit/>
          </a:bodyPr>
          <a:lstStyle/>
          <a:p>
            <a:pPr indent="0" lvl="0" marL="0" marR="0" rtl="0" algn="l">
              <a:spcBef>
                <a:spcPts val="0"/>
              </a:spcBef>
              <a:spcAft>
                <a:spcPts val="0"/>
              </a:spcAft>
              <a:buNone/>
            </a:pPr>
            <a:r>
              <a:rPr lang="en-US" sz="1600">
                <a:solidFill>
                  <a:schemeClr val="lt1"/>
                </a:solidFill>
                <a:latin typeface="Arial"/>
                <a:ea typeface="Arial"/>
                <a:cs typeface="Arial"/>
                <a:sym typeface="Arial"/>
              </a:rPr>
              <a:t>Lorem ipsum dolor sit amet, consectetur adipiscing elit. Curabitur purus dui, euismod quis placerat eget, venenatis nec nibh. Mauris sit amet mollis enim. Donec cursus sagittis bibendum. </a:t>
            </a:r>
            <a:endParaRPr sz="1600">
              <a:solidFill>
                <a:schemeClr val="lt1"/>
              </a:solidFill>
              <a:latin typeface="Arial"/>
              <a:ea typeface="Arial"/>
              <a:cs typeface="Arial"/>
              <a:sym typeface="Arial"/>
            </a:endParaRPr>
          </a:p>
        </p:txBody>
      </p:sp>
      <p:sp>
        <p:nvSpPr>
          <p:cNvPr id="4570" name="Google Shape;4570;p141"/>
          <p:cNvSpPr txBox="1"/>
          <p:nvPr/>
        </p:nvSpPr>
        <p:spPr>
          <a:xfrm>
            <a:off x="8365326" y="2355132"/>
            <a:ext cx="3068863" cy="1477328"/>
          </a:xfrm>
          <a:prstGeom prst="rect">
            <a:avLst/>
          </a:prstGeom>
          <a:noFill/>
          <a:ln>
            <a:noFill/>
          </a:ln>
        </p:spPr>
        <p:txBody>
          <a:bodyPr anchorCtr="0" anchor="t" bIns="0" lIns="0" spcFirstLastPara="1" rIns="0" wrap="square" tIns="0">
            <a:spAutoFit/>
          </a:bodyPr>
          <a:lstStyle/>
          <a:p>
            <a:pPr indent="0" lvl="0" marL="0" marR="0" rtl="0" algn="l">
              <a:spcBef>
                <a:spcPts val="0"/>
              </a:spcBef>
              <a:spcAft>
                <a:spcPts val="0"/>
              </a:spcAft>
              <a:buNone/>
            </a:pPr>
            <a:r>
              <a:rPr lang="en-US" sz="1600">
                <a:solidFill>
                  <a:schemeClr val="dk1"/>
                </a:solidFill>
                <a:latin typeface="Arial"/>
                <a:ea typeface="Arial"/>
                <a:cs typeface="Arial"/>
                <a:sym typeface="Arial"/>
              </a:rPr>
              <a:t>Lorem ipsum dolor sit amet, consectetur adipiscing elit. Curabitur purus dui, euismod quis placerat eget, venenatis nec nibh. Mauris sit amet mollis enim. Donec cursus sagittis bibendum. </a:t>
            </a:r>
            <a:endParaRPr/>
          </a:p>
        </p:txBody>
      </p:sp>
      <p:grpSp>
        <p:nvGrpSpPr>
          <p:cNvPr id="4571" name="Google Shape;4571;p141"/>
          <p:cNvGrpSpPr/>
          <p:nvPr/>
        </p:nvGrpSpPr>
        <p:grpSpPr>
          <a:xfrm>
            <a:off x="746760" y="4596897"/>
            <a:ext cx="1940191" cy="1138773"/>
            <a:chOff x="746760" y="2608111"/>
            <a:chExt cx="1940191" cy="1138773"/>
          </a:xfrm>
        </p:grpSpPr>
        <p:sp>
          <p:nvSpPr>
            <p:cNvPr id="4572" name="Google Shape;4572;p141"/>
            <p:cNvSpPr txBox="1"/>
            <p:nvPr/>
          </p:nvSpPr>
          <p:spPr>
            <a:xfrm>
              <a:off x="746760" y="2608111"/>
              <a:ext cx="1940191" cy="769441"/>
            </a:xfrm>
            <a:prstGeom prst="rect">
              <a:avLst/>
            </a:prstGeom>
            <a:noFill/>
            <a:ln>
              <a:noFill/>
            </a:ln>
          </p:spPr>
          <p:txBody>
            <a:bodyPr anchorCtr="0" anchor="t" bIns="45700" lIns="91425" spcFirstLastPara="1" rIns="91425" wrap="square" tIns="45700">
              <a:spAutoFit/>
            </a:bodyPr>
            <a:lstStyle/>
            <a:p>
              <a:pPr indent="0" lvl="0" marL="0" marR="0" rtl="0" algn="ctr">
                <a:spcBef>
                  <a:spcPts val="0"/>
                </a:spcBef>
                <a:spcAft>
                  <a:spcPts val="0"/>
                </a:spcAft>
                <a:buNone/>
              </a:pPr>
              <a:r>
                <a:rPr b="1" lang="en-US" sz="4400">
                  <a:solidFill>
                    <a:schemeClr val="accent1"/>
                  </a:solidFill>
                  <a:latin typeface="Arial"/>
                  <a:ea typeface="Arial"/>
                  <a:cs typeface="Arial"/>
                  <a:sym typeface="Arial"/>
                </a:rPr>
                <a:t>xxxx</a:t>
              </a:r>
              <a:endParaRPr/>
            </a:p>
          </p:txBody>
        </p:sp>
        <p:sp>
          <p:nvSpPr>
            <p:cNvPr id="4573" name="Google Shape;4573;p141"/>
            <p:cNvSpPr txBox="1"/>
            <p:nvPr/>
          </p:nvSpPr>
          <p:spPr>
            <a:xfrm>
              <a:off x="746760" y="3377552"/>
              <a:ext cx="1940191" cy="369332"/>
            </a:xfrm>
            <a:prstGeom prst="rect">
              <a:avLst/>
            </a:prstGeom>
            <a:noFill/>
            <a:ln>
              <a:noFill/>
            </a:ln>
          </p:spPr>
          <p:txBody>
            <a:bodyPr anchorCtr="0" anchor="t" bIns="45700" lIns="91425" spcFirstLastPara="1" rIns="91425" wrap="square" tIns="45700">
              <a:spAutoFit/>
            </a:bodyPr>
            <a:lstStyle/>
            <a:p>
              <a:pPr indent="0" lvl="0" marL="0" marR="0" rtl="0" algn="ctr">
                <a:spcBef>
                  <a:spcPts val="0"/>
                </a:spcBef>
                <a:spcAft>
                  <a:spcPts val="0"/>
                </a:spcAft>
                <a:buNone/>
              </a:pPr>
              <a:r>
                <a:rPr lang="en-US" sz="1800">
                  <a:solidFill>
                    <a:schemeClr val="dk1"/>
                  </a:solidFill>
                  <a:latin typeface="Arial"/>
                  <a:ea typeface="Arial"/>
                  <a:cs typeface="Arial"/>
                  <a:sym typeface="Arial"/>
                </a:rPr>
                <a:t>xxxx</a:t>
              </a:r>
              <a:endParaRPr/>
            </a:p>
          </p:txBody>
        </p:sp>
      </p:grpSp>
      <p:grpSp>
        <p:nvGrpSpPr>
          <p:cNvPr id="4574" name="Google Shape;4574;p141"/>
          <p:cNvGrpSpPr/>
          <p:nvPr/>
        </p:nvGrpSpPr>
        <p:grpSpPr>
          <a:xfrm>
            <a:off x="6324600" y="4596897"/>
            <a:ext cx="1940191" cy="1138773"/>
            <a:chOff x="6324600" y="2608111"/>
            <a:chExt cx="1940191" cy="1138773"/>
          </a:xfrm>
        </p:grpSpPr>
        <p:sp>
          <p:nvSpPr>
            <p:cNvPr id="4575" name="Google Shape;4575;p141"/>
            <p:cNvSpPr txBox="1"/>
            <p:nvPr/>
          </p:nvSpPr>
          <p:spPr>
            <a:xfrm>
              <a:off x="6324600" y="2608111"/>
              <a:ext cx="1940191" cy="769441"/>
            </a:xfrm>
            <a:prstGeom prst="rect">
              <a:avLst/>
            </a:prstGeom>
            <a:noFill/>
            <a:ln>
              <a:noFill/>
            </a:ln>
          </p:spPr>
          <p:txBody>
            <a:bodyPr anchorCtr="0" anchor="t" bIns="45700" lIns="91425" spcFirstLastPara="1" rIns="91425" wrap="square" tIns="45700">
              <a:spAutoFit/>
            </a:bodyPr>
            <a:lstStyle/>
            <a:p>
              <a:pPr indent="0" lvl="0" marL="0" marR="0" rtl="0" algn="ctr">
                <a:spcBef>
                  <a:spcPts val="0"/>
                </a:spcBef>
                <a:spcAft>
                  <a:spcPts val="0"/>
                </a:spcAft>
                <a:buNone/>
              </a:pPr>
              <a:r>
                <a:rPr b="1" lang="en-US" sz="4400">
                  <a:solidFill>
                    <a:schemeClr val="accent4"/>
                  </a:solidFill>
                  <a:latin typeface="Arial"/>
                  <a:ea typeface="Arial"/>
                  <a:cs typeface="Arial"/>
                  <a:sym typeface="Arial"/>
                </a:rPr>
                <a:t>xxx</a:t>
              </a:r>
              <a:endParaRPr/>
            </a:p>
          </p:txBody>
        </p:sp>
        <p:sp>
          <p:nvSpPr>
            <p:cNvPr id="4576" name="Google Shape;4576;p141"/>
            <p:cNvSpPr txBox="1"/>
            <p:nvPr/>
          </p:nvSpPr>
          <p:spPr>
            <a:xfrm>
              <a:off x="6324600" y="3377552"/>
              <a:ext cx="1940191" cy="369332"/>
            </a:xfrm>
            <a:prstGeom prst="rect">
              <a:avLst/>
            </a:prstGeom>
            <a:noFill/>
            <a:ln>
              <a:noFill/>
            </a:ln>
          </p:spPr>
          <p:txBody>
            <a:bodyPr anchorCtr="0" anchor="t" bIns="45700" lIns="91425" spcFirstLastPara="1" rIns="91425" wrap="square" tIns="45700">
              <a:spAutoFit/>
            </a:bodyPr>
            <a:lstStyle/>
            <a:p>
              <a:pPr indent="0" lvl="0" marL="0" marR="0" rtl="0" algn="ctr">
                <a:spcBef>
                  <a:spcPts val="0"/>
                </a:spcBef>
                <a:spcAft>
                  <a:spcPts val="0"/>
                </a:spcAft>
                <a:buNone/>
              </a:pPr>
              <a:r>
                <a:rPr lang="en-US" sz="1800">
                  <a:solidFill>
                    <a:schemeClr val="lt1"/>
                  </a:solidFill>
                  <a:latin typeface="Arial"/>
                  <a:ea typeface="Arial"/>
                  <a:cs typeface="Arial"/>
                  <a:sym typeface="Arial"/>
                </a:rPr>
                <a:t>xxxxx</a:t>
              </a:r>
              <a:endParaRPr/>
            </a:p>
          </p:txBody>
        </p:sp>
      </p:grpSp>
      <p:sp>
        <p:nvSpPr>
          <p:cNvPr id="4577" name="Google Shape;4577;p141"/>
          <p:cNvSpPr txBox="1"/>
          <p:nvPr/>
        </p:nvSpPr>
        <p:spPr>
          <a:xfrm>
            <a:off x="2787486" y="4427619"/>
            <a:ext cx="3068863" cy="1477328"/>
          </a:xfrm>
          <a:prstGeom prst="rect">
            <a:avLst/>
          </a:prstGeom>
          <a:noFill/>
          <a:ln>
            <a:noFill/>
          </a:ln>
        </p:spPr>
        <p:txBody>
          <a:bodyPr anchorCtr="0" anchor="t" bIns="0" lIns="0" spcFirstLastPara="1" rIns="0" wrap="square" tIns="0">
            <a:spAutoFit/>
          </a:bodyPr>
          <a:lstStyle/>
          <a:p>
            <a:pPr indent="0" lvl="0" marL="0" marR="0" rtl="0" algn="l">
              <a:spcBef>
                <a:spcPts val="0"/>
              </a:spcBef>
              <a:spcAft>
                <a:spcPts val="0"/>
              </a:spcAft>
              <a:buNone/>
            </a:pPr>
            <a:r>
              <a:rPr lang="en-US" sz="1600">
                <a:solidFill>
                  <a:schemeClr val="dk1"/>
                </a:solidFill>
                <a:latin typeface="Arial"/>
                <a:ea typeface="Arial"/>
                <a:cs typeface="Arial"/>
                <a:sym typeface="Arial"/>
              </a:rPr>
              <a:t>Lorem ipsum dolor sit amet, consectetur adipiscing elit. Curabitur purus dui, euismod quis placerat eget, venenatis nec nibh. Mauris sit amet mollis enim. Donec cursus sagittis bibendum. </a:t>
            </a:r>
            <a:endParaRPr sz="1600">
              <a:solidFill>
                <a:schemeClr val="dk1"/>
              </a:solidFill>
              <a:latin typeface="Arial"/>
              <a:ea typeface="Arial"/>
              <a:cs typeface="Arial"/>
              <a:sym typeface="Arial"/>
            </a:endParaRPr>
          </a:p>
        </p:txBody>
      </p:sp>
      <p:sp>
        <p:nvSpPr>
          <p:cNvPr id="4578" name="Google Shape;4578;p141"/>
          <p:cNvSpPr txBox="1"/>
          <p:nvPr/>
        </p:nvSpPr>
        <p:spPr>
          <a:xfrm>
            <a:off x="8365326" y="4427619"/>
            <a:ext cx="3068863" cy="1477328"/>
          </a:xfrm>
          <a:prstGeom prst="rect">
            <a:avLst/>
          </a:prstGeom>
          <a:noFill/>
          <a:ln>
            <a:noFill/>
          </a:ln>
        </p:spPr>
        <p:txBody>
          <a:bodyPr anchorCtr="0" anchor="t" bIns="0" lIns="0" spcFirstLastPara="1" rIns="0" wrap="square" tIns="0">
            <a:spAutoFit/>
          </a:bodyPr>
          <a:lstStyle/>
          <a:p>
            <a:pPr indent="0" lvl="0" marL="0" marR="0" rtl="0" algn="l">
              <a:spcBef>
                <a:spcPts val="0"/>
              </a:spcBef>
              <a:spcAft>
                <a:spcPts val="0"/>
              </a:spcAft>
              <a:buNone/>
            </a:pPr>
            <a:r>
              <a:rPr lang="en-US" sz="1600">
                <a:solidFill>
                  <a:schemeClr val="lt1"/>
                </a:solidFill>
                <a:latin typeface="Arial"/>
                <a:ea typeface="Arial"/>
                <a:cs typeface="Arial"/>
                <a:sym typeface="Arial"/>
              </a:rPr>
              <a:t>Lorem ipsum dolor sit amet, consectetur adipiscing elit. Curabitur purus dui, euismod quis placerat eget, venenatis nec nibh. Mauris sit amet mollis enim. Donec cursus sagittis bibendum. </a:t>
            </a:r>
            <a:endParaRPr/>
          </a:p>
        </p:txBody>
      </p:sp>
      <p:sp>
        <p:nvSpPr>
          <p:cNvPr id="4579" name="Google Shape;4579;p141"/>
          <p:cNvSpPr txBox="1"/>
          <p:nvPr>
            <p:ph idx="12" type="sldNum"/>
          </p:nvPr>
        </p:nvSpPr>
        <p:spPr>
          <a:xfrm>
            <a:off x="10690860" y="6349068"/>
            <a:ext cx="963882" cy="251764"/>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
</file>

<file path=ppt/slides/slide14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583" name="Shape 4583"/>
        <p:cNvGrpSpPr/>
        <p:nvPr/>
      </p:nvGrpSpPr>
      <p:grpSpPr>
        <a:xfrm>
          <a:off x="0" y="0"/>
          <a:ext cx="0" cy="0"/>
          <a:chOff x="0" y="0"/>
          <a:chExt cx="0" cy="0"/>
        </a:xfrm>
      </p:grpSpPr>
      <p:sp>
        <p:nvSpPr>
          <p:cNvPr id="4584" name="Google Shape;4584;p142"/>
          <p:cNvSpPr/>
          <p:nvPr/>
        </p:nvSpPr>
        <p:spPr>
          <a:xfrm>
            <a:off x="0" y="0"/>
            <a:ext cx="12192000" cy="3125165"/>
          </a:xfrm>
          <a:prstGeom prst="rect">
            <a:avLst/>
          </a:prstGeom>
          <a:gradFill>
            <a:gsLst>
              <a:gs pos="0">
                <a:schemeClr val="accent1"/>
              </a:gs>
              <a:gs pos="100000">
                <a:schemeClr val="accent2"/>
              </a:gs>
            </a:gsLst>
            <a:lin ang="16200000" scaled="0"/>
          </a:gradFill>
          <a:ln cap="flat" cmpd="sng" w="12700">
            <a:solidFill>
              <a:srgbClr val="0F4B2E"/>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4585" name="Google Shape;4585;p142"/>
          <p:cNvSpPr txBox="1"/>
          <p:nvPr>
            <p:ph type="title"/>
          </p:nvPr>
        </p:nvSpPr>
        <p:spPr>
          <a:xfrm>
            <a:off x="571018" y="365126"/>
            <a:ext cx="11049964" cy="578772"/>
          </a:xfrm>
          <a:prstGeom prst="rect">
            <a:avLst/>
          </a:prstGeom>
          <a:noFill/>
          <a:ln>
            <a:noFill/>
          </a:ln>
        </p:spPr>
        <p:txBody>
          <a:bodyPr anchorCtr="0" anchor="b" bIns="0" lIns="0" spcFirstLastPara="1" rIns="0" wrap="square" tIns="0">
            <a:normAutofit/>
          </a:bodyPr>
          <a:lstStyle/>
          <a:p>
            <a:pPr indent="0" lvl="0" marL="0" rtl="0" algn="ctr">
              <a:lnSpc>
                <a:spcPct val="90000"/>
              </a:lnSpc>
              <a:spcBef>
                <a:spcPts val="0"/>
              </a:spcBef>
              <a:spcAft>
                <a:spcPts val="0"/>
              </a:spcAft>
              <a:buClr>
                <a:schemeClr val="lt1"/>
              </a:buClr>
              <a:buSzPts val="2800"/>
              <a:buFont typeface="Arial"/>
              <a:buNone/>
            </a:pPr>
            <a:r>
              <a:rPr lang="en-US">
                <a:solidFill>
                  <a:schemeClr val="lt1"/>
                </a:solidFill>
              </a:rPr>
              <a:t>Three Step Diamond Process Slide</a:t>
            </a:r>
            <a:endParaRPr/>
          </a:p>
        </p:txBody>
      </p:sp>
      <p:sp>
        <p:nvSpPr>
          <p:cNvPr id="4586" name="Google Shape;4586;p142"/>
          <p:cNvSpPr txBox="1"/>
          <p:nvPr>
            <p:ph idx="12" type="sldNum"/>
          </p:nvPr>
        </p:nvSpPr>
        <p:spPr>
          <a:xfrm>
            <a:off x="10690860" y="6349068"/>
            <a:ext cx="963882" cy="251764"/>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grpSp>
        <p:nvGrpSpPr>
          <p:cNvPr id="4587" name="Google Shape;4587;p142"/>
          <p:cNvGrpSpPr/>
          <p:nvPr/>
        </p:nvGrpSpPr>
        <p:grpSpPr>
          <a:xfrm>
            <a:off x="1391308" y="2095768"/>
            <a:ext cx="1932468" cy="1932469"/>
            <a:chOff x="6494086" y="2185121"/>
            <a:chExt cx="637963" cy="637963"/>
          </a:xfrm>
        </p:grpSpPr>
        <p:sp>
          <p:nvSpPr>
            <p:cNvPr id="4588" name="Google Shape;4588;p142"/>
            <p:cNvSpPr/>
            <p:nvPr/>
          </p:nvSpPr>
          <p:spPr>
            <a:xfrm rot="2528090">
              <a:off x="6587231" y="2278266"/>
              <a:ext cx="451672" cy="451673"/>
            </a:xfrm>
            <a:prstGeom prst="roundRect">
              <a:avLst>
                <a:gd fmla="val 16667" name="adj"/>
              </a:avLst>
            </a:prstGeom>
            <a:solidFill>
              <a:srgbClr val="FFFFFF"/>
            </a:solidFill>
            <a:ln cap="rnd" cmpd="sng" w="12700">
              <a:solidFill>
                <a:schemeClr val="accent1"/>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200">
                <a:solidFill>
                  <a:srgbClr val="FFFFFF"/>
                </a:solidFill>
                <a:latin typeface="Arial"/>
                <a:ea typeface="Arial"/>
                <a:cs typeface="Arial"/>
                <a:sym typeface="Arial"/>
              </a:endParaRPr>
            </a:p>
          </p:txBody>
        </p:sp>
        <p:sp>
          <p:nvSpPr>
            <p:cNvPr id="4589" name="Google Shape;4589;p142"/>
            <p:cNvSpPr/>
            <p:nvPr/>
          </p:nvSpPr>
          <p:spPr>
            <a:xfrm rot="2528090">
              <a:off x="6620103" y="2311138"/>
              <a:ext cx="385927" cy="385928"/>
            </a:xfrm>
            <a:prstGeom prst="roundRect">
              <a:avLst>
                <a:gd fmla="val 16667" name="adj"/>
              </a:avLst>
            </a:prstGeom>
            <a:gradFill>
              <a:gsLst>
                <a:gs pos="0">
                  <a:schemeClr val="dk2"/>
                </a:gs>
                <a:gs pos="14000">
                  <a:schemeClr val="dk2"/>
                </a:gs>
                <a:gs pos="94000">
                  <a:schemeClr val="accent1"/>
                </a:gs>
                <a:gs pos="100000">
                  <a:schemeClr val="accent1"/>
                </a:gs>
              </a:gsLst>
              <a:lin ang="4800000" scaled="0"/>
            </a:gra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200">
                <a:solidFill>
                  <a:srgbClr val="FFFFFF"/>
                </a:solidFill>
                <a:latin typeface="Arial"/>
                <a:ea typeface="Arial"/>
                <a:cs typeface="Arial"/>
                <a:sym typeface="Arial"/>
              </a:endParaRPr>
            </a:p>
          </p:txBody>
        </p:sp>
      </p:grpSp>
      <p:grpSp>
        <p:nvGrpSpPr>
          <p:cNvPr id="4590" name="Google Shape;4590;p142"/>
          <p:cNvGrpSpPr/>
          <p:nvPr/>
        </p:nvGrpSpPr>
        <p:grpSpPr>
          <a:xfrm>
            <a:off x="5124142" y="2095768"/>
            <a:ext cx="1932468" cy="1932469"/>
            <a:chOff x="6494086" y="2185121"/>
            <a:chExt cx="637963" cy="637963"/>
          </a:xfrm>
        </p:grpSpPr>
        <p:sp>
          <p:nvSpPr>
            <p:cNvPr id="4591" name="Google Shape;4591;p142"/>
            <p:cNvSpPr/>
            <p:nvPr/>
          </p:nvSpPr>
          <p:spPr>
            <a:xfrm rot="2528090">
              <a:off x="6587231" y="2278266"/>
              <a:ext cx="451672" cy="451673"/>
            </a:xfrm>
            <a:prstGeom prst="roundRect">
              <a:avLst>
                <a:gd fmla="val 16667" name="adj"/>
              </a:avLst>
            </a:prstGeom>
            <a:solidFill>
              <a:srgbClr val="FFFFFF"/>
            </a:solidFill>
            <a:ln cap="rnd" cmpd="sng" w="12700">
              <a:solidFill>
                <a:schemeClr val="accent1"/>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200">
                <a:solidFill>
                  <a:srgbClr val="FFFFFF"/>
                </a:solidFill>
                <a:latin typeface="Arial"/>
                <a:ea typeface="Arial"/>
                <a:cs typeface="Arial"/>
                <a:sym typeface="Arial"/>
              </a:endParaRPr>
            </a:p>
          </p:txBody>
        </p:sp>
        <p:sp>
          <p:nvSpPr>
            <p:cNvPr id="4592" name="Google Shape;4592;p142"/>
            <p:cNvSpPr/>
            <p:nvPr/>
          </p:nvSpPr>
          <p:spPr>
            <a:xfrm rot="2528090">
              <a:off x="6620103" y="2311138"/>
              <a:ext cx="385927" cy="385928"/>
            </a:xfrm>
            <a:prstGeom prst="roundRect">
              <a:avLst>
                <a:gd fmla="val 16667" name="adj"/>
              </a:avLst>
            </a:prstGeom>
            <a:gradFill>
              <a:gsLst>
                <a:gs pos="0">
                  <a:schemeClr val="dk2"/>
                </a:gs>
                <a:gs pos="14000">
                  <a:schemeClr val="dk2"/>
                </a:gs>
                <a:gs pos="94000">
                  <a:schemeClr val="accent1"/>
                </a:gs>
                <a:gs pos="100000">
                  <a:schemeClr val="accent1"/>
                </a:gs>
              </a:gsLst>
              <a:lin ang="4800000" scaled="0"/>
            </a:gra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200">
                <a:solidFill>
                  <a:srgbClr val="FFFFFF"/>
                </a:solidFill>
                <a:latin typeface="Arial"/>
                <a:ea typeface="Arial"/>
                <a:cs typeface="Arial"/>
                <a:sym typeface="Arial"/>
              </a:endParaRPr>
            </a:p>
          </p:txBody>
        </p:sp>
      </p:grpSp>
      <p:grpSp>
        <p:nvGrpSpPr>
          <p:cNvPr id="4593" name="Google Shape;4593;p142"/>
          <p:cNvGrpSpPr/>
          <p:nvPr/>
        </p:nvGrpSpPr>
        <p:grpSpPr>
          <a:xfrm>
            <a:off x="8856977" y="2095768"/>
            <a:ext cx="1932468" cy="1932469"/>
            <a:chOff x="6494086" y="2185121"/>
            <a:chExt cx="637963" cy="637963"/>
          </a:xfrm>
        </p:grpSpPr>
        <p:sp>
          <p:nvSpPr>
            <p:cNvPr id="4594" name="Google Shape;4594;p142"/>
            <p:cNvSpPr/>
            <p:nvPr/>
          </p:nvSpPr>
          <p:spPr>
            <a:xfrm rot="2528090">
              <a:off x="6587231" y="2278266"/>
              <a:ext cx="451672" cy="451673"/>
            </a:xfrm>
            <a:prstGeom prst="roundRect">
              <a:avLst>
                <a:gd fmla="val 16667" name="adj"/>
              </a:avLst>
            </a:prstGeom>
            <a:solidFill>
              <a:srgbClr val="FFFFFF"/>
            </a:solidFill>
            <a:ln cap="rnd" cmpd="sng" w="12700">
              <a:solidFill>
                <a:schemeClr val="accent1"/>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200">
                <a:solidFill>
                  <a:srgbClr val="FFFFFF"/>
                </a:solidFill>
                <a:latin typeface="Arial"/>
                <a:ea typeface="Arial"/>
                <a:cs typeface="Arial"/>
                <a:sym typeface="Arial"/>
              </a:endParaRPr>
            </a:p>
          </p:txBody>
        </p:sp>
        <p:sp>
          <p:nvSpPr>
            <p:cNvPr id="4595" name="Google Shape;4595;p142"/>
            <p:cNvSpPr/>
            <p:nvPr/>
          </p:nvSpPr>
          <p:spPr>
            <a:xfrm rot="2528090">
              <a:off x="6620103" y="2311138"/>
              <a:ext cx="385927" cy="385928"/>
            </a:xfrm>
            <a:prstGeom prst="roundRect">
              <a:avLst>
                <a:gd fmla="val 16667" name="adj"/>
              </a:avLst>
            </a:prstGeom>
            <a:gradFill>
              <a:gsLst>
                <a:gs pos="0">
                  <a:schemeClr val="dk2"/>
                </a:gs>
                <a:gs pos="14000">
                  <a:schemeClr val="dk2"/>
                </a:gs>
                <a:gs pos="94000">
                  <a:schemeClr val="accent1"/>
                </a:gs>
                <a:gs pos="100000">
                  <a:schemeClr val="accent1"/>
                </a:gs>
              </a:gsLst>
              <a:lin ang="4800000" scaled="0"/>
            </a:gra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200">
                <a:solidFill>
                  <a:srgbClr val="FFFFFF"/>
                </a:solidFill>
                <a:latin typeface="Arial"/>
                <a:ea typeface="Arial"/>
                <a:cs typeface="Arial"/>
                <a:sym typeface="Arial"/>
              </a:endParaRPr>
            </a:p>
          </p:txBody>
        </p:sp>
      </p:grpSp>
      <p:sp>
        <p:nvSpPr>
          <p:cNvPr id="4596" name="Google Shape;4596;p142"/>
          <p:cNvSpPr/>
          <p:nvPr/>
        </p:nvSpPr>
        <p:spPr>
          <a:xfrm>
            <a:off x="894070" y="4084332"/>
            <a:ext cx="2926945" cy="1881560"/>
          </a:xfrm>
          <a:prstGeom prst="rect">
            <a:avLst/>
          </a:prstGeom>
          <a:noFill/>
          <a:ln>
            <a:noFill/>
          </a:ln>
        </p:spPr>
        <p:txBody>
          <a:bodyPr anchorCtr="0" anchor="t" bIns="0" lIns="0" spcFirstLastPara="1" rIns="0" wrap="square" tIns="0">
            <a:noAutofit/>
          </a:bodyPr>
          <a:lstStyle/>
          <a:p>
            <a:pPr indent="-179388" lvl="0" marL="179388" marR="0" rtl="0" algn="l">
              <a:spcBef>
                <a:spcPts val="0"/>
              </a:spcBef>
              <a:spcAft>
                <a:spcPts val="0"/>
              </a:spcAft>
              <a:buClr>
                <a:schemeClr val="accent1"/>
              </a:buClr>
              <a:buSzPts val="1300"/>
              <a:buFont typeface="Arial"/>
              <a:buChar char="•"/>
            </a:pPr>
            <a:r>
              <a:rPr lang="en-US" sz="1300">
                <a:solidFill>
                  <a:schemeClr val="dk1"/>
                </a:solidFill>
                <a:latin typeface="Arial"/>
                <a:ea typeface="Arial"/>
                <a:cs typeface="Arial"/>
                <a:sym typeface="Arial"/>
              </a:rPr>
              <a:t>Lorem ipsum dolor sit amet, consectetur adipiscing elit. Curabitur purus dui, euismod quis placerat eget, venenatis nec nibh. Mauris sit </a:t>
            </a:r>
            <a:endParaRPr/>
          </a:p>
          <a:p>
            <a:pPr indent="-179388" lvl="0" marL="179388" marR="0" rtl="0" algn="l">
              <a:spcBef>
                <a:spcPts val="600"/>
              </a:spcBef>
              <a:spcAft>
                <a:spcPts val="0"/>
              </a:spcAft>
              <a:buClr>
                <a:schemeClr val="accent1"/>
              </a:buClr>
              <a:buSzPts val="1300"/>
              <a:buFont typeface="Arial"/>
              <a:buChar char="•"/>
            </a:pPr>
            <a:r>
              <a:rPr lang="en-US" sz="1300">
                <a:solidFill>
                  <a:schemeClr val="dk1"/>
                </a:solidFill>
                <a:latin typeface="Arial"/>
                <a:ea typeface="Arial"/>
                <a:cs typeface="Arial"/>
                <a:sym typeface="Arial"/>
              </a:rPr>
              <a:t>Lorem ipsum dolor sit amet, consectetur adipiscing elit. Curabitur purus dui, euismod quis placerat eget, venenatis nec nibh. Mauris sit</a:t>
            </a:r>
            <a:endParaRPr/>
          </a:p>
        </p:txBody>
      </p:sp>
      <p:sp>
        <p:nvSpPr>
          <p:cNvPr id="4597" name="Google Shape;4597;p142"/>
          <p:cNvSpPr/>
          <p:nvPr/>
        </p:nvSpPr>
        <p:spPr>
          <a:xfrm>
            <a:off x="4626905" y="4084332"/>
            <a:ext cx="2926945" cy="1881560"/>
          </a:xfrm>
          <a:prstGeom prst="rect">
            <a:avLst/>
          </a:prstGeom>
          <a:noFill/>
          <a:ln>
            <a:noFill/>
          </a:ln>
        </p:spPr>
        <p:txBody>
          <a:bodyPr anchorCtr="0" anchor="t" bIns="0" lIns="0" spcFirstLastPara="1" rIns="0" wrap="square" tIns="0">
            <a:noAutofit/>
          </a:bodyPr>
          <a:lstStyle/>
          <a:p>
            <a:pPr indent="-179388" lvl="0" marL="179388" marR="0" rtl="0" algn="l">
              <a:spcBef>
                <a:spcPts val="0"/>
              </a:spcBef>
              <a:spcAft>
                <a:spcPts val="0"/>
              </a:spcAft>
              <a:buClr>
                <a:schemeClr val="accent1"/>
              </a:buClr>
              <a:buSzPts val="1300"/>
              <a:buFont typeface="Arial"/>
              <a:buChar char="•"/>
            </a:pPr>
            <a:r>
              <a:rPr lang="en-US" sz="1300">
                <a:solidFill>
                  <a:schemeClr val="dk1"/>
                </a:solidFill>
                <a:latin typeface="Arial"/>
                <a:ea typeface="Arial"/>
                <a:cs typeface="Arial"/>
                <a:sym typeface="Arial"/>
              </a:rPr>
              <a:t>Lorem ipsum dolor sit amet, consectetur adipiscing elit. Curabitur purus dui, euismod quis placerat eget, venenatis nec nibh. Mauris sit </a:t>
            </a:r>
            <a:endParaRPr/>
          </a:p>
          <a:p>
            <a:pPr indent="-179388" lvl="0" marL="179388" marR="0" rtl="0" algn="l">
              <a:spcBef>
                <a:spcPts val="600"/>
              </a:spcBef>
              <a:spcAft>
                <a:spcPts val="0"/>
              </a:spcAft>
              <a:buClr>
                <a:schemeClr val="accent1"/>
              </a:buClr>
              <a:buSzPts val="1300"/>
              <a:buFont typeface="Arial"/>
              <a:buChar char="•"/>
            </a:pPr>
            <a:r>
              <a:rPr lang="en-US" sz="1300">
                <a:solidFill>
                  <a:schemeClr val="dk1"/>
                </a:solidFill>
                <a:latin typeface="Arial"/>
                <a:ea typeface="Arial"/>
                <a:cs typeface="Arial"/>
                <a:sym typeface="Arial"/>
              </a:rPr>
              <a:t>Lorem ipsum dolor sit amet, consectetur adipiscing elit. Curabitur purus dui, euismod quis placerat eget, venenatis nec nibh. Mauris sit</a:t>
            </a:r>
            <a:endParaRPr/>
          </a:p>
        </p:txBody>
      </p:sp>
      <p:sp>
        <p:nvSpPr>
          <p:cNvPr id="4598" name="Google Shape;4598;p142"/>
          <p:cNvSpPr/>
          <p:nvPr/>
        </p:nvSpPr>
        <p:spPr>
          <a:xfrm>
            <a:off x="8359739" y="4084332"/>
            <a:ext cx="2926945" cy="1881560"/>
          </a:xfrm>
          <a:prstGeom prst="rect">
            <a:avLst/>
          </a:prstGeom>
          <a:noFill/>
          <a:ln>
            <a:noFill/>
          </a:ln>
        </p:spPr>
        <p:txBody>
          <a:bodyPr anchorCtr="0" anchor="t" bIns="0" lIns="0" spcFirstLastPara="1" rIns="0" wrap="square" tIns="0">
            <a:noAutofit/>
          </a:bodyPr>
          <a:lstStyle/>
          <a:p>
            <a:pPr indent="-179388" lvl="0" marL="179388" marR="0" rtl="0" algn="l">
              <a:spcBef>
                <a:spcPts val="0"/>
              </a:spcBef>
              <a:spcAft>
                <a:spcPts val="0"/>
              </a:spcAft>
              <a:buClr>
                <a:schemeClr val="accent1"/>
              </a:buClr>
              <a:buSzPts val="1300"/>
              <a:buFont typeface="Arial"/>
              <a:buChar char="•"/>
            </a:pPr>
            <a:r>
              <a:rPr lang="en-US" sz="1300">
                <a:solidFill>
                  <a:schemeClr val="dk1"/>
                </a:solidFill>
                <a:latin typeface="Arial"/>
                <a:ea typeface="Arial"/>
                <a:cs typeface="Arial"/>
                <a:sym typeface="Arial"/>
              </a:rPr>
              <a:t>Lorem ipsum dolor sit amet, consectetur adipiscing elit. Curabitur purus dui, euismod quis placerat eget, venenatis nec nibh. Mauris sit </a:t>
            </a:r>
            <a:endParaRPr/>
          </a:p>
          <a:p>
            <a:pPr indent="-179388" lvl="0" marL="179388" marR="0" rtl="0" algn="l">
              <a:spcBef>
                <a:spcPts val="600"/>
              </a:spcBef>
              <a:spcAft>
                <a:spcPts val="0"/>
              </a:spcAft>
              <a:buClr>
                <a:schemeClr val="accent1"/>
              </a:buClr>
              <a:buSzPts val="1300"/>
              <a:buFont typeface="Arial"/>
              <a:buChar char="•"/>
            </a:pPr>
            <a:r>
              <a:rPr lang="en-US" sz="1300">
                <a:solidFill>
                  <a:schemeClr val="dk1"/>
                </a:solidFill>
                <a:latin typeface="Arial"/>
                <a:ea typeface="Arial"/>
                <a:cs typeface="Arial"/>
                <a:sym typeface="Arial"/>
              </a:rPr>
              <a:t>Lorem ipsum dolor sit amet, consectetur adipiscing elit. Curabitur purus dui, euismod quis placerat eget, venenatis nec nibh. Mauris sit</a:t>
            </a:r>
            <a:endParaRPr/>
          </a:p>
        </p:txBody>
      </p:sp>
      <p:sp>
        <p:nvSpPr>
          <p:cNvPr id="4599" name="Google Shape;4599;p142"/>
          <p:cNvSpPr txBox="1"/>
          <p:nvPr/>
        </p:nvSpPr>
        <p:spPr>
          <a:xfrm>
            <a:off x="894070" y="1524106"/>
            <a:ext cx="2926945" cy="443591"/>
          </a:xfrm>
          <a:prstGeom prst="rect">
            <a:avLst/>
          </a:prstGeom>
          <a:noFill/>
          <a:ln>
            <a:noFill/>
          </a:ln>
        </p:spPr>
        <p:txBody>
          <a:bodyPr anchorCtr="0" anchor="b" bIns="0" lIns="0" spcFirstLastPara="1" rIns="0" wrap="square" tIns="0">
            <a:normAutofit/>
          </a:bodyPr>
          <a:lstStyle/>
          <a:p>
            <a:pPr indent="0" lvl="0" marL="0" marR="0" rtl="0" algn="ctr">
              <a:spcBef>
                <a:spcPts val="0"/>
              </a:spcBef>
              <a:spcAft>
                <a:spcPts val="0"/>
              </a:spcAft>
              <a:buNone/>
            </a:pPr>
            <a:r>
              <a:rPr b="1" lang="en-US" sz="2000">
                <a:solidFill>
                  <a:schemeClr val="accent4"/>
                </a:solidFill>
                <a:latin typeface="Arial"/>
                <a:ea typeface="Arial"/>
                <a:cs typeface="Arial"/>
                <a:sym typeface="Arial"/>
              </a:rPr>
              <a:t>Lorem ipsum dolor sit </a:t>
            </a:r>
            <a:endParaRPr sz="2000">
              <a:solidFill>
                <a:schemeClr val="accent4"/>
              </a:solidFill>
              <a:latin typeface="Arial"/>
              <a:ea typeface="Arial"/>
              <a:cs typeface="Arial"/>
              <a:sym typeface="Arial"/>
            </a:endParaRPr>
          </a:p>
        </p:txBody>
      </p:sp>
      <p:sp>
        <p:nvSpPr>
          <p:cNvPr id="4600" name="Google Shape;4600;p142"/>
          <p:cNvSpPr txBox="1"/>
          <p:nvPr/>
        </p:nvSpPr>
        <p:spPr>
          <a:xfrm>
            <a:off x="4626904" y="1524106"/>
            <a:ext cx="2926945" cy="443591"/>
          </a:xfrm>
          <a:prstGeom prst="rect">
            <a:avLst/>
          </a:prstGeom>
          <a:noFill/>
          <a:ln>
            <a:noFill/>
          </a:ln>
        </p:spPr>
        <p:txBody>
          <a:bodyPr anchorCtr="0" anchor="b" bIns="0" lIns="0" spcFirstLastPara="1" rIns="0" wrap="square" tIns="0">
            <a:normAutofit/>
          </a:bodyPr>
          <a:lstStyle/>
          <a:p>
            <a:pPr indent="0" lvl="0" marL="0" marR="0" rtl="0" algn="ctr">
              <a:spcBef>
                <a:spcPts val="0"/>
              </a:spcBef>
              <a:spcAft>
                <a:spcPts val="0"/>
              </a:spcAft>
              <a:buNone/>
            </a:pPr>
            <a:r>
              <a:rPr b="1" lang="en-US" sz="2000">
                <a:solidFill>
                  <a:schemeClr val="accent4"/>
                </a:solidFill>
                <a:latin typeface="Arial"/>
                <a:ea typeface="Arial"/>
                <a:cs typeface="Arial"/>
                <a:sym typeface="Arial"/>
              </a:rPr>
              <a:t>Lorem ipsum dolor sit </a:t>
            </a:r>
            <a:endParaRPr sz="2000">
              <a:solidFill>
                <a:schemeClr val="accent4"/>
              </a:solidFill>
              <a:latin typeface="Arial"/>
              <a:ea typeface="Arial"/>
              <a:cs typeface="Arial"/>
              <a:sym typeface="Arial"/>
            </a:endParaRPr>
          </a:p>
        </p:txBody>
      </p:sp>
      <p:sp>
        <p:nvSpPr>
          <p:cNvPr id="4601" name="Google Shape;4601;p142"/>
          <p:cNvSpPr txBox="1"/>
          <p:nvPr/>
        </p:nvSpPr>
        <p:spPr>
          <a:xfrm>
            <a:off x="8359739" y="1524106"/>
            <a:ext cx="2926945" cy="443591"/>
          </a:xfrm>
          <a:prstGeom prst="rect">
            <a:avLst/>
          </a:prstGeom>
          <a:noFill/>
          <a:ln>
            <a:noFill/>
          </a:ln>
        </p:spPr>
        <p:txBody>
          <a:bodyPr anchorCtr="0" anchor="b" bIns="0" lIns="0" spcFirstLastPara="1" rIns="0" wrap="square" tIns="0">
            <a:normAutofit/>
          </a:bodyPr>
          <a:lstStyle/>
          <a:p>
            <a:pPr indent="0" lvl="0" marL="0" marR="0" rtl="0" algn="ctr">
              <a:spcBef>
                <a:spcPts val="0"/>
              </a:spcBef>
              <a:spcAft>
                <a:spcPts val="0"/>
              </a:spcAft>
              <a:buNone/>
            </a:pPr>
            <a:r>
              <a:rPr b="1" lang="en-US" sz="2000">
                <a:solidFill>
                  <a:schemeClr val="accent4"/>
                </a:solidFill>
                <a:latin typeface="Arial"/>
                <a:ea typeface="Arial"/>
                <a:cs typeface="Arial"/>
                <a:sym typeface="Arial"/>
              </a:rPr>
              <a:t>Lorem ipsum dolor sit </a:t>
            </a:r>
            <a:endParaRPr sz="2000">
              <a:solidFill>
                <a:schemeClr val="accent4"/>
              </a:solidFill>
              <a:latin typeface="Arial"/>
              <a:ea typeface="Arial"/>
              <a:cs typeface="Arial"/>
              <a:sym typeface="Arial"/>
            </a:endParaRPr>
          </a:p>
        </p:txBody>
      </p:sp>
      <p:sp>
        <p:nvSpPr>
          <p:cNvPr id="4602" name="Google Shape;4602;p142"/>
          <p:cNvSpPr/>
          <p:nvPr/>
        </p:nvSpPr>
        <p:spPr>
          <a:xfrm>
            <a:off x="3980119" y="2881325"/>
            <a:ext cx="487680" cy="487680"/>
          </a:xfrm>
          <a:prstGeom prst="ellipse">
            <a:avLst/>
          </a:prstGeom>
          <a:solidFill>
            <a:schemeClr val="lt1"/>
          </a:solidFill>
          <a:ln cap="flat" cmpd="sng" w="12700">
            <a:solidFill>
              <a:schemeClr val="accent1"/>
            </a:solidFill>
            <a:prstDash val="solid"/>
            <a:miter lim="8000"/>
            <a:headEnd len="sm" w="sm" type="none"/>
            <a:tailEnd len="sm" w="sm" type="none"/>
          </a:ln>
        </p:spPr>
        <p:txBody>
          <a:bodyPr anchorCtr="0" anchor="ctr" bIns="0" lIns="0" spcFirstLastPara="1" rIns="0" wrap="square" tIns="0">
            <a:noAutofit/>
          </a:bodyPr>
          <a:lstStyle/>
          <a:p>
            <a:pPr indent="0" lvl="0" marL="0" marR="0" rtl="0" algn="ctr">
              <a:spcBef>
                <a:spcPts val="0"/>
              </a:spcBef>
              <a:spcAft>
                <a:spcPts val="0"/>
              </a:spcAft>
              <a:buNone/>
            </a:pPr>
            <a:r>
              <a:rPr b="1" lang="en-US" sz="2400">
                <a:solidFill>
                  <a:schemeClr val="accent1"/>
                </a:solidFill>
                <a:latin typeface="Arial"/>
                <a:ea typeface="Arial"/>
                <a:cs typeface="Arial"/>
                <a:sym typeface="Arial"/>
              </a:rPr>
              <a:t>&gt;</a:t>
            </a:r>
            <a:endParaRPr b="1" sz="2400">
              <a:solidFill>
                <a:schemeClr val="accent1"/>
              </a:solidFill>
              <a:latin typeface="Arial"/>
              <a:ea typeface="Arial"/>
              <a:cs typeface="Arial"/>
              <a:sym typeface="Arial"/>
            </a:endParaRPr>
          </a:p>
        </p:txBody>
      </p:sp>
      <p:sp>
        <p:nvSpPr>
          <p:cNvPr id="4603" name="Google Shape;4603;p142"/>
          <p:cNvSpPr/>
          <p:nvPr/>
        </p:nvSpPr>
        <p:spPr>
          <a:xfrm>
            <a:off x="7712953" y="2881325"/>
            <a:ext cx="487680" cy="487680"/>
          </a:xfrm>
          <a:prstGeom prst="ellipse">
            <a:avLst/>
          </a:prstGeom>
          <a:solidFill>
            <a:schemeClr val="lt1"/>
          </a:solidFill>
          <a:ln cap="flat" cmpd="sng" w="12700">
            <a:solidFill>
              <a:schemeClr val="accent1"/>
            </a:solidFill>
            <a:prstDash val="solid"/>
            <a:miter lim="8000"/>
            <a:headEnd len="sm" w="sm" type="none"/>
            <a:tailEnd len="sm" w="sm" type="none"/>
          </a:ln>
        </p:spPr>
        <p:txBody>
          <a:bodyPr anchorCtr="0" anchor="ctr" bIns="0" lIns="0" spcFirstLastPara="1" rIns="0" wrap="square" tIns="0">
            <a:noAutofit/>
          </a:bodyPr>
          <a:lstStyle/>
          <a:p>
            <a:pPr indent="0" lvl="0" marL="0" marR="0" rtl="0" algn="ctr">
              <a:spcBef>
                <a:spcPts val="0"/>
              </a:spcBef>
              <a:spcAft>
                <a:spcPts val="0"/>
              </a:spcAft>
              <a:buNone/>
            </a:pPr>
            <a:r>
              <a:rPr b="1" lang="en-US" sz="2400">
                <a:solidFill>
                  <a:schemeClr val="accent1"/>
                </a:solidFill>
                <a:latin typeface="Arial"/>
                <a:ea typeface="Arial"/>
                <a:cs typeface="Arial"/>
                <a:sym typeface="Arial"/>
              </a:rPr>
              <a:t>&gt;</a:t>
            </a:r>
            <a:endParaRPr b="1" sz="2400">
              <a:solidFill>
                <a:schemeClr val="accent1"/>
              </a:solidFill>
              <a:latin typeface="Arial"/>
              <a:ea typeface="Arial"/>
              <a:cs typeface="Arial"/>
              <a:sym typeface="Arial"/>
            </a:endParaRPr>
          </a:p>
        </p:txBody>
      </p:sp>
      <p:grpSp>
        <p:nvGrpSpPr>
          <p:cNvPr id="4604" name="Google Shape;4604;p142"/>
          <p:cNvGrpSpPr/>
          <p:nvPr/>
        </p:nvGrpSpPr>
        <p:grpSpPr>
          <a:xfrm>
            <a:off x="1901685" y="2606146"/>
            <a:ext cx="911714" cy="911714"/>
            <a:chOff x="1649691" y="3230880"/>
            <a:chExt cx="914400" cy="914400"/>
          </a:xfrm>
        </p:grpSpPr>
        <p:sp>
          <p:nvSpPr>
            <p:cNvPr id="4605" name="Google Shape;4605;p142"/>
            <p:cNvSpPr/>
            <p:nvPr/>
          </p:nvSpPr>
          <p:spPr>
            <a:xfrm>
              <a:off x="1649691" y="3230880"/>
              <a:ext cx="914400" cy="9144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2000">
                <a:solidFill>
                  <a:schemeClr val="lt1"/>
                </a:solidFill>
                <a:latin typeface="Arial"/>
                <a:ea typeface="Arial"/>
                <a:cs typeface="Arial"/>
                <a:sym typeface="Arial"/>
              </a:endParaRPr>
            </a:p>
          </p:txBody>
        </p:sp>
        <p:sp>
          <p:nvSpPr>
            <p:cNvPr id="4606" name="Google Shape;4606;p142"/>
            <p:cNvSpPr/>
            <p:nvPr/>
          </p:nvSpPr>
          <p:spPr>
            <a:xfrm>
              <a:off x="1649691" y="3230880"/>
              <a:ext cx="914400" cy="9144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2000">
                <a:solidFill>
                  <a:schemeClr val="lt1"/>
                </a:solidFill>
                <a:latin typeface="Arial"/>
                <a:ea typeface="Arial"/>
                <a:cs typeface="Arial"/>
                <a:sym typeface="Arial"/>
              </a:endParaRPr>
            </a:p>
          </p:txBody>
        </p:sp>
      </p:grpSp>
      <p:grpSp>
        <p:nvGrpSpPr>
          <p:cNvPr id="4607" name="Google Shape;4607;p142"/>
          <p:cNvGrpSpPr/>
          <p:nvPr/>
        </p:nvGrpSpPr>
        <p:grpSpPr>
          <a:xfrm>
            <a:off x="5634519" y="2606146"/>
            <a:ext cx="911714" cy="911714"/>
            <a:chOff x="1649691" y="3230880"/>
            <a:chExt cx="914400" cy="914400"/>
          </a:xfrm>
        </p:grpSpPr>
        <p:sp>
          <p:nvSpPr>
            <p:cNvPr id="4608" name="Google Shape;4608;p142"/>
            <p:cNvSpPr/>
            <p:nvPr/>
          </p:nvSpPr>
          <p:spPr>
            <a:xfrm>
              <a:off x="1649691" y="3230880"/>
              <a:ext cx="914400" cy="9144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2000">
                <a:solidFill>
                  <a:schemeClr val="lt1"/>
                </a:solidFill>
                <a:latin typeface="Arial"/>
                <a:ea typeface="Arial"/>
                <a:cs typeface="Arial"/>
                <a:sym typeface="Arial"/>
              </a:endParaRPr>
            </a:p>
          </p:txBody>
        </p:sp>
        <p:sp>
          <p:nvSpPr>
            <p:cNvPr id="4609" name="Google Shape;4609;p142"/>
            <p:cNvSpPr/>
            <p:nvPr/>
          </p:nvSpPr>
          <p:spPr>
            <a:xfrm>
              <a:off x="1649691" y="3230880"/>
              <a:ext cx="914400" cy="9144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2000">
                <a:solidFill>
                  <a:schemeClr val="lt1"/>
                </a:solidFill>
                <a:latin typeface="Arial"/>
                <a:ea typeface="Arial"/>
                <a:cs typeface="Arial"/>
                <a:sym typeface="Arial"/>
              </a:endParaRPr>
            </a:p>
          </p:txBody>
        </p:sp>
      </p:grpSp>
      <p:grpSp>
        <p:nvGrpSpPr>
          <p:cNvPr id="4610" name="Google Shape;4610;p142"/>
          <p:cNvGrpSpPr/>
          <p:nvPr/>
        </p:nvGrpSpPr>
        <p:grpSpPr>
          <a:xfrm>
            <a:off x="9367354" y="2606146"/>
            <a:ext cx="911714" cy="911714"/>
            <a:chOff x="1649691" y="3230880"/>
            <a:chExt cx="914400" cy="914400"/>
          </a:xfrm>
        </p:grpSpPr>
        <p:sp>
          <p:nvSpPr>
            <p:cNvPr id="4611" name="Google Shape;4611;p142"/>
            <p:cNvSpPr/>
            <p:nvPr/>
          </p:nvSpPr>
          <p:spPr>
            <a:xfrm>
              <a:off x="1649691" y="3230880"/>
              <a:ext cx="914400" cy="9144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2000">
                <a:solidFill>
                  <a:schemeClr val="lt1"/>
                </a:solidFill>
                <a:latin typeface="Arial"/>
                <a:ea typeface="Arial"/>
                <a:cs typeface="Arial"/>
                <a:sym typeface="Arial"/>
              </a:endParaRPr>
            </a:p>
          </p:txBody>
        </p:sp>
        <p:sp>
          <p:nvSpPr>
            <p:cNvPr id="4612" name="Google Shape;4612;p142"/>
            <p:cNvSpPr/>
            <p:nvPr/>
          </p:nvSpPr>
          <p:spPr>
            <a:xfrm>
              <a:off x="1649691" y="3230880"/>
              <a:ext cx="914400" cy="9144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2000">
                <a:solidFill>
                  <a:schemeClr val="lt1"/>
                </a:solidFill>
                <a:latin typeface="Arial"/>
                <a:ea typeface="Arial"/>
                <a:cs typeface="Arial"/>
                <a:sym typeface="Arial"/>
              </a:endParaRPr>
            </a:p>
          </p:txBody>
        </p:sp>
      </p:grpSp>
      <p:cxnSp>
        <p:nvCxnSpPr>
          <p:cNvPr id="4613" name="Google Shape;4613;p142"/>
          <p:cNvCxnSpPr/>
          <p:nvPr/>
        </p:nvCxnSpPr>
        <p:spPr>
          <a:xfrm>
            <a:off x="4223960" y="3672840"/>
            <a:ext cx="0" cy="2346960"/>
          </a:xfrm>
          <a:prstGeom prst="straightConnector1">
            <a:avLst/>
          </a:prstGeom>
          <a:noFill/>
          <a:ln cap="flat" cmpd="sng" w="15875">
            <a:solidFill>
              <a:srgbClr val="BFBFBF"/>
            </a:solidFill>
            <a:prstDash val="dot"/>
            <a:miter lim="8000"/>
            <a:headEnd len="sm" w="sm" type="none"/>
            <a:tailEnd len="sm" w="sm" type="none"/>
          </a:ln>
        </p:spPr>
      </p:cxnSp>
      <p:cxnSp>
        <p:nvCxnSpPr>
          <p:cNvPr id="4614" name="Google Shape;4614;p142"/>
          <p:cNvCxnSpPr/>
          <p:nvPr/>
        </p:nvCxnSpPr>
        <p:spPr>
          <a:xfrm>
            <a:off x="7956795" y="3672840"/>
            <a:ext cx="0" cy="2346960"/>
          </a:xfrm>
          <a:prstGeom prst="straightConnector1">
            <a:avLst/>
          </a:prstGeom>
          <a:noFill/>
          <a:ln cap="flat" cmpd="sng" w="15875">
            <a:solidFill>
              <a:srgbClr val="BFBFBF"/>
            </a:solidFill>
            <a:prstDash val="dot"/>
            <a:miter lim="8000"/>
            <a:headEnd len="sm" w="sm" type="none"/>
            <a:tailEnd len="sm" w="sm" type="none"/>
          </a:ln>
        </p:spPr>
      </p:cxnSp>
    </p:spTree>
  </p:cSld>
  <p:clrMapOvr>
    <a:masterClrMapping/>
  </p:clrMapOvr>
</p:sld>
</file>

<file path=ppt/slides/slide14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618" name="Shape 4618"/>
        <p:cNvGrpSpPr/>
        <p:nvPr/>
      </p:nvGrpSpPr>
      <p:grpSpPr>
        <a:xfrm>
          <a:off x="0" y="0"/>
          <a:ext cx="0" cy="0"/>
          <a:chOff x="0" y="0"/>
          <a:chExt cx="0" cy="0"/>
        </a:xfrm>
      </p:grpSpPr>
      <p:sp>
        <p:nvSpPr>
          <p:cNvPr id="4619" name="Google Shape;4619;p143"/>
          <p:cNvSpPr/>
          <p:nvPr/>
        </p:nvSpPr>
        <p:spPr>
          <a:xfrm>
            <a:off x="0" y="0"/>
            <a:ext cx="12192000" cy="3125165"/>
          </a:xfrm>
          <a:prstGeom prst="rect">
            <a:avLst/>
          </a:prstGeom>
          <a:gradFill>
            <a:gsLst>
              <a:gs pos="0">
                <a:schemeClr val="accent1"/>
              </a:gs>
              <a:gs pos="100000">
                <a:schemeClr val="accent2"/>
              </a:gs>
            </a:gsLst>
            <a:lin ang="16200000" scaled="0"/>
          </a:gradFill>
          <a:ln cap="flat" cmpd="sng" w="12700">
            <a:solidFill>
              <a:srgbClr val="0F4B2E"/>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4620" name="Google Shape;4620;p143"/>
          <p:cNvSpPr txBox="1"/>
          <p:nvPr>
            <p:ph type="title"/>
          </p:nvPr>
        </p:nvSpPr>
        <p:spPr>
          <a:xfrm>
            <a:off x="571018" y="365126"/>
            <a:ext cx="11049964" cy="578772"/>
          </a:xfrm>
          <a:prstGeom prst="rect">
            <a:avLst/>
          </a:prstGeom>
          <a:noFill/>
          <a:ln>
            <a:noFill/>
          </a:ln>
        </p:spPr>
        <p:txBody>
          <a:bodyPr anchorCtr="0" anchor="b" bIns="0" lIns="0" spcFirstLastPara="1" rIns="0" wrap="square" tIns="0">
            <a:normAutofit/>
          </a:bodyPr>
          <a:lstStyle/>
          <a:p>
            <a:pPr indent="0" lvl="0" marL="0" rtl="0" algn="ctr">
              <a:lnSpc>
                <a:spcPct val="90000"/>
              </a:lnSpc>
              <a:spcBef>
                <a:spcPts val="0"/>
              </a:spcBef>
              <a:spcAft>
                <a:spcPts val="0"/>
              </a:spcAft>
              <a:buClr>
                <a:schemeClr val="lt1"/>
              </a:buClr>
              <a:buSzPts val="2800"/>
              <a:buFont typeface="Arial"/>
              <a:buNone/>
            </a:pPr>
            <a:r>
              <a:rPr lang="en-US">
                <a:solidFill>
                  <a:schemeClr val="lt1"/>
                </a:solidFill>
              </a:rPr>
              <a:t>Five Step Diamond Process Slide</a:t>
            </a:r>
            <a:endParaRPr/>
          </a:p>
        </p:txBody>
      </p:sp>
      <p:sp>
        <p:nvSpPr>
          <p:cNvPr id="4621" name="Google Shape;4621;p143"/>
          <p:cNvSpPr txBox="1"/>
          <p:nvPr>
            <p:ph idx="12" type="sldNum"/>
          </p:nvPr>
        </p:nvSpPr>
        <p:spPr>
          <a:xfrm>
            <a:off x="10690860" y="6349068"/>
            <a:ext cx="963882" cy="251764"/>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sp>
        <p:nvSpPr>
          <p:cNvPr id="4622" name="Google Shape;4622;p143"/>
          <p:cNvSpPr/>
          <p:nvPr/>
        </p:nvSpPr>
        <p:spPr>
          <a:xfrm>
            <a:off x="2458667" y="2943250"/>
            <a:ext cx="363830" cy="363830"/>
          </a:xfrm>
          <a:prstGeom prst="ellipse">
            <a:avLst/>
          </a:prstGeom>
          <a:solidFill>
            <a:schemeClr val="lt1"/>
          </a:solidFill>
          <a:ln cap="flat" cmpd="sng" w="12700">
            <a:solidFill>
              <a:schemeClr val="accent1"/>
            </a:solidFill>
            <a:prstDash val="solid"/>
            <a:miter lim="8000"/>
            <a:headEnd len="sm" w="sm" type="none"/>
            <a:tailEnd len="sm" w="sm" type="none"/>
          </a:ln>
        </p:spPr>
        <p:txBody>
          <a:bodyPr anchorCtr="0" anchor="ctr" bIns="0" lIns="0" spcFirstLastPara="1" rIns="0" wrap="square" tIns="0">
            <a:noAutofit/>
          </a:bodyPr>
          <a:lstStyle/>
          <a:p>
            <a:pPr indent="0" lvl="0" marL="0" marR="0" rtl="0" algn="ctr">
              <a:spcBef>
                <a:spcPts val="0"/>
              </a:spcBef>
              <a:spcAft>
                <a:spcPts val="0"/>
              </a:spcAft>
              <a:buNone/>
            </a:pPr>
            <a:r>
              <a:rPr b="1" lang="en-US" sz="1800">
                <a:solidFill>
                  <a:schemeClr val="accent1"/>
                </a:solidFill>
                <a:latin typeface="Arial"/>
                <a:ea typeface="Arial"/>
                <a:cs typeface="Arial"/>
                <a:sym typeface="Arial"/>
              </a:rPr>
              <a:t>&gt;</a:t>
            </a:r>
            <a:endParaRPr b="1" sz="1800">
              <a:solidFill>
                <a:schemeClr val="accent1"/>
              </a:solidFill>
              <a:latin typeface="Arial"/>
              <a:ea typeface="Arial"/>
              <a:cs typeface="Arial"/>
              <a:sym typeface="Arial"/>
            </a:endParaRPr>
          </a:p>
        </p:txBody>
      </p:sp>
      <p:grpSp>
        <p:nvGrpSpPr>
          <p:cNvPr id="4623" name="Google Shape;4623;p143"/>
          <p:cNvGrpSpPr/>
          <p:nvPr/>
        </p:nvGrpSpPr>
        <p:grpSpPr>
          <a:xfrm>
            <a:off x="726070" y="2299296"/>
            <a:ext cx="1525412" cy="1525414"/>
            <a:chOff x="6494086" y="2185121"/>
            <a:chExt cx="637963" cy="637963"/>
          </a:xfrm>
        </p:grpSpPr>
        <p:sp>
          <p:nvSpPr>
            <p:cNvPr id="4624" name="Google Shape;4624;p143"/>
            <p:cNvSpPr/>
            <p:nvPr/>
          </p:nvSpPr>
          <p:spPr>
            <a:xfrm rot="2528090">
              <a:off x="6587231" y="2278266"/>
              <a:ext cx="451672" cy="451673"/>
            </a:xfrm>
            <a:prstGeom prst="roundRect">
              <a:avLst>
                <a:gd fmla="val 16667" name="adj"/>
              </a:avLst>
            </a:prstGeom>
            <a:solidFill>
              <a:srgbClr val="FFFFFF"/>
            </a:solidFill>
            <a:ln cap="rnd" cmpd="sng" w="12700">
              <a:solidFill>
                <a:schemeClr val="accent1"/>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200">
                <a:solidFill>
                  <a:srgbClr val="FFFFFF"/>
                </a:solidFill>
                <a:latin typeface="Arial"/>
                <a:ea typeface="Arial"/>
                <a:cs typeface="Arial"/>
                <a:sym typeface="Arial"/>
              </a:endParaRPr>
            </a:p>
          </p:txBody>
        </p:sp>
        <p:sp>
          <p:nvSpPr>
            <p:cNvPr id="4625" name="Google Shape;4625;p143"/>
            <p:cNvSpPr/>
            <p:nvPr/>
          </p:nvSpPr>
          <p:spPr>
            <a:xfrm rot="2528090">
              <a:off x="6620103" y="2311138"/>
              <a:ext cx="385927" cy="385928"/>
            </a:xfrm>
            <a:prstGeom prst="roundRect">
              <a:avLst>
                <a:gd fmla="val 16667" name="adj"/>
              </a:avLst>
            </a:prstGeom>
            <a:gradFill>
              <a:gsLst>
                <a:gs pos="0">
                  <a:schemeClr val="dk2"/>
                </a:gs>
                <a:gs pos="14000">
                  <a:schemeClr val="dk2"/>
                </a:gs>
                <a:gs pos="94000">
                  <a:schemeClr val="accent1"/>
                </a:gs>
                <a:gs pos="100000">
                  <a:schemeClr val="accent1"/>
                </a:gs>
              </a:gsLst>
              <a:lin ang="4800000" scaled="0"/>
            </a:gra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200">
                <a:solidFill>
                  <a:srgbClr val="FFFFFF"/>
                </a:solidFill>
                <a:latin typeface="Arial"/>
                <a:ea typeface="Arial"/>
                <a:cs typeface="Arial"/>
                <a:sym typeface="Arial"/>
              </a:endParaRPr>
            </a:p>
          </p:txBody>
        </p:sp>
      </p:grpSp>
      <p:grpSp>
        <p:nvGrpSpPr>
          <p:cNvPr id="4626" name="Google Shape;4626;p143"/>
          <p:cNvGrpSpPr/>
          <p:nvPr/>
        </p:nvGrpSpPr>
        <p:grpSpPr>
          <a:xfrm>
            <a:off x="1128941" y="2702168"/>
            <a:ext cx="719670" cy="719671"/>
            <a:chOff x="1649691" y="3230880"/>
            <a:chExt cx="914400" cy="914400"/>
          </a:xfrm>
        </p:grpSpPr>
        <p:sp>
          <p:nvSpPr>
            <p:cNvPr id="4627" name="Google Shape;4627;p143"/>
            <p:cNvSpPr/>
            <p:nvPr/>
          </p:nvSpPr>
          <p:spPr>
            <a:xfrm>
              <a:off x="1649691" y="3230880"/>
              <a:ext cx="914400" cy="9144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2000">
                <a:solidFill>
                  <a:schemeClr val="lt1"/>
                </a:solidFill>
                <a:latin typeface="Arial"/>
                <a:ea typeface="Arial"/>
                <a:cs typeface="Arial"/>
                <a:sym typeface="Arial"/>
              </a:endParaRPr>
            </a:p>
          </p:txBody>
        </p:sp>
        <p:sp>
          <p:nvSpPr>
            <p:cNvPr id="4628" name="Google Shape;4628;p143"/>
            <p:cNvSpPr/>
            <p:nvPr/>
          </p:nvSpPr>
          <p:spPr>
            <a:xfrm>
              <a:off x="1649691" y="3230880"/>
              <a:ext cx="914400" cy="9144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2000">
                <a:solidFill>
                  <a:schemeClr val="lt1"/>
                </a:solidFill>
                <a:latin typeface="Arial"/>
                <a:ea typeface="Arial"/>
                <a:cs typeface="Arial"/>
                <a:sym typeface="Arial"/>
              </a:endParaRPr>
            </a:p>
          </p:txBody>
        </p:sp>
      </p:grpSp>
      <p:grpSp>
        <p:nvGrpSpPr>
          <p:cNvPr id="4629" name="Google Shape;4629;p143"/>
          <p:cNvGrpSpPr/>
          <p:nvPr/>
        </p:nvGrpSpPr>
        <p:grpSpPr>
          <a:xfrm>
            <a:off x="3029682" y="2299296"/>
            <a:ext cx="1525412" cy="1525414"/>
            <a:chOff x="5124142" y="2095768"/>
            <a:chExt cx="1932468" cy="1932469"/>
          </a:xfrm>
        </p:grpSpPr>
        <p:grpSp>
          <p:nvGrpSpPr>
            <p:cNvPr id="4630" name="Google Shape;4630;p143"/>
            <p:cNvGrpSpPr/>
            <p:nvPr/>
          </p:nvGrpSpPr>
          <p:grpSpPr>
            <a:xfrm>
              <a:off x="5124142" y="2095768"/>
              <a:ext cx="1932468" cy="1932469"/>
              <a:chOff x="6494086" y="2185121"/>
              <a:chExt cx="637963" cy="637963"/>
            </a:xfrm>
          </p:grpSpPr>
          <p:sp>
            <p:nvSpPr>
              <p:cNvPr id="4631" name="Google Shape;4631;p143"/>
              <p:cNvSpPr/>
              <p:nvPr/>
            </p:nvSpPr>
            <p:spPr>
              <a:xfrm rot="2528090">
                <a:off x="6587231" y="2278266"/>
                <a:ext cx="451672" cy="451673"/>
              </a:xfrm>
              <a:prstGeom prst="roundRect">
                <a:avLst>
                  <a:gd fmla="val 16667" name="adj"/>
                </a:avLst>
              </a:prstGeom>
              <a:solidFill>
                <a:srgbClr val="FFFFFF"/>
              </a:solidFill>
              <a:ln cap="rnd" cmpd="sng" w="12700">
                <a:solidFill>
                  <a:schemeClr val="accent1"/>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200">
                  <a:solidFill>
                    <a:srgbClr val="FFFFFF"/>
                  </a:solidFill>
                  <a:latin typeface="Arial"/>
                  <a:ea typeface="Arial"/>
                  <a:cs typeface="Arial"/>
                  <a:sym typeface="Arial"/>
                </a:endParaRPr>
              </a:p>
            </p:txBody>
          </p:sp>
          <p:sp>
            <p:nvSpPr>
              <p:cNvPr id="4632" name="Google Shape;4632;p143"/>
              <p:cNvSpPr/>
              <p:nvPr/>
            </p:nvSpPr>
            <p:spPr>
              <a:xfrm rot="2528090">
                <a:off x="6620103" y="2311138"/>
                <a:ext cx="385927" cy="385928"/>
              </a:xfrm>
              <a:prstGeom prst="roundRect">
                <a:avLst>
                  <a:gd fmla="val 16667" name="adj"/>
                </a:avLst>
              </a:prstGeom>
              <a:gradFill>
                <a:gsLst>
                  <a:gs pos="0">
                    <a:schemeClr val="dk2"/>
                  </a:gs>
                  <a:gs pos="14000">
                    <a:schemeClr val="dk2"/>
                  </a:gs>
                  <a:gs pos="94000">
                    <a:schemeClr val="accent1"/>
                  </a:gs>
                  <a:gs pos="100000">
                    <a:schemeClr val="accent1"/>
                  </a:gs>
                </a:gsLst>
                <a:lin ang="4800000" scaled="0"/>
              </a:gra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200">
                  <a:solidFill>
                    <a:srgbClr val="FFFFFF"/>
                  </a:solidFill>
                  <a:latin typeface="Arial"/>
                  <a:ea typeface="Arial"/>
                  <a:cs typeface="Arial"/>
                  <a:sym typeface="Arial"/>
                </a:endParaRPr>
              </a:p>
            </p:txBody>
          </p:sp>
        </p:grpSp>
        <p:grpSp>
          <p:nvGrpSpPr>
            <p:cNvPr id="4633" name="Google Shape;4633;p143"/>
            <p:cNvGrpSpPr/>
            <p:nvPr/>
          </p:nvGrpSpPr>
          <p:grpSpPr>
            <a:xfrm>
              <a:off x="5634519" y="2606146"/>
              <a:ext cx="911714" cy="911714"/>
              <a:chOff x="1649691" y="3230880"/>
              <a:chExt cx="914400" cy="914400"/>
            </a:xfrm>
          </p:grpSpPr>
          <p:sp>
            <p:nvSpPr>
              <p:cNvPr id="4634" name="Google Shape;4634;p143"/>
              <p:cNvSpPr/>
              <p:nvPr/>
            </p:nvSpPr>
            <p:spPr>
              <a:xfrm>
                <a:off x="1649691" y="3230880"/>
                <a:ext cx="914400" cy="9144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2000">
                  <a:solidFill>
                    <a:schemeClr val="lt1"/>
                  </a:solidFill>
                  <a:latin typeface="Arial"/>
                  <a:ea typeface="Arial"/>
                  <a:cs typeface="Arial"/>
                  <a:sym typeface="Arial"/>
                </a:endParaRPr>
              </a:p>
            </p:txBody>
          </p:sp>
          <p:sp>
            <p:nvSpPr>
              <p:cNvPr id="4635" name="Google Shape;4635;p143"/>
              <p:cNvSpPr/>
              <p:nvPr/>
            </p:nvSpPr>
            <p:spPr>
              <a:xfrm>
                <a:off x="1649691" y="3230880"/>
                <a:ext cx="914400" cy="9144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2000">
                  <a:solidFill>
                    <a:schemeClr val="lt1"/>
                  </a:solidFill>
                  <a:latin typeface="Arial"/>
                  <a:ea typeface="Arial"/>
                  <a:cs typeface="Arial"/>
                  <a:sym typeface="Arial"/>
                </a:endParaRPr>
              </a:p>
            </p:txBody>
          </p:sp>
        </p:grpSp>
      </p:grpSp>
      <p:sp>
        <p:nvSpPr>
          <p:cNvPr id="4636" name="Google Shape;4636;p143"/>
          <p:cNvSpPr/>
          <p:nvPr/>
        </p:nvSpPr>
        <p:spPr>
          <a:xfrm>
            <a:off x="571018" y="4084332"/>
            <a:ext cx="1835517" cy="1881560"/>
          </a:xfrm>
          <a:prstGeom prst="rect">
            <a:avLst/>
          </a:prstGeom>
          <a:noFill/>
          <a:ln>
            <a:noFill/>
          </a:ln>
        </p:spPr>
        <p:txBody>
          <a:bodyPr anchorCtr="0" anchor="t" bIns="0" lIns="0" spcFirstLastPara="1" rIns="0" wrap="square" tIns="0">
            <a:normAutofit/>
          </a:bodyPr>
          <a:lstStyle/>
          <a:p>
            <a:pPr indent="-179388" lvl="0" marL="179388" marR="0" rtl="0" algn="l">
              <a:lnSpc>
                <a:spcPct val="80000"/>
              </a:lnSpc>
              <a:spcBef>
                <a:spcPts val="0"/>
              </a:spcBef>
              <a:spcAft>
                <a:spcPts val="0"/>
              </a:spcAft>
              <a:buClr>
                <a:schemeClr val="accent1"/>
              </a:buClr>
              <a:buSzPts val="1202"/>
              <a:buFont typeface="Arial"/>
              <a:buChar char="•"/>
            </a:pPr>
            <a:r>
              <a:rPr lang="en-US" sz="1203">
                <a:solidFill>
                  <a:schemeClr val="dk1"/>
                </a:solidFill>
                <a:latin typeface="Arial"/>
                <a:ea typeface="Arial"/>
                <a:cs typeface="Arial"/>
                <a:sym typeface="Arial"/>
              </a:rPr>
              <a:t>Lorem ipsum dolor sit amet, consectetur adipiscing elit. Curabitur purus dui, euismod quis placerat eget, venenatis nec nibh. Mauris sit </a:t>
            </a:r>
            <a:endParaRPr/>
          </a:p>
          <a:p>
            <a:pPr indent="-179388" lvl="0" marL="179388" marR="0" rtl="0" algn="l">
              <a:lnSpc>
                <a:spcPct val="80000"/>
              </a:lnSpc>
              <a:spcBef>
                <a:spcPts val="600"/>
              </a:spcBef>
              <a:spcAft>
                <a:spcPts val="0"/>
              </a:spcAft>
              <a:buClr>
                <a:schemeClr val="accent1"/>
              </a:buClr>
              <a:buSzPts val="1202"/>
              <a:buFont typeface="Arial"/>
              <a:buChar char="•"/>
            </a:pPr>
            <a:r>
              <a:rPr lang="en-US" sz="1203">
                <a:solidFill>
                  <a:schemeClr val="dk1"/>
                </a:solidFill>
                <a:latin typeface="Arial"/>
                <a:ea typeface="Arial"/>
                <a:cs typeface="Arial"/>
                <a:sym typeface="Arial"/>
              </a:rPr>
              <a:t>Lorem ipsum dolor sit amet, consectetur adipiscing elit. Curabitur purus dui, euismod quis placerat eget, venenatis nec nibh. Mauris sit</a:t>
            </a:r>
            <a:endParaRPr/>
          </a:p>
        </p:txBody>
      </p:sp>
      <p:sp>
        <p:nvSpPr>
          <p:cNvPr id="4637" name="Google Shape;4637;p143"/>
          <p:cNvSpPr/>
          <p:nvPr/>
        </p:nvSpPr>
        <p:spPr>
          <a:xfrm>
            <a:off x="2874629" y="4084332"/>
            <a:ext cx="1835517" cy="1881560"/>
          </a:xfrm>
          <a:prstGeom prst="rect">
            <a:avLst/>
          </a:prstGeom>
          <a:noFill/>
          <a:ln>
            <a:noFill/>
          </a:ln>
        </p:spPr>
        <p:txBody>
          <a:bodyPr anchorCtr="0" anchor="t" bIns="0" lIns="0" spcFirstLastPara="1" rIns="0" wrap="square" tIns="0">
            <a:normAutofit/>
          </a:bodyPr>
          <a:lstStyle/>
          <a:p>
            <a:pPr indent="-179388" lvl="0" marL="179388" marR="0" rtl="0" algn="l">
              <a:lnSpc>
                <a:spcPct val="80000"/>
              </a:lnSpc>
              <a:spcBef>
                <a:spcPts val="0"/>
              </a:spcBef>
              <a:spcAft>
                <a:spcPts val="0"/>
              </a:spcAft>
              <a:buClr>
                <a:schemeClr val="accent1"/>
              </a:buClr>
              <a:buSzPts val="1202"/>
              <a:buFont typeface="Arial"/>
              <a:buChar char="•"/>
            </a:pPr>
            <a:r>
              <a:rPr lang="en-US" sz="1203">
                <a:solidFill>
                  <a:schemeClr val="dk1"/>
                </a:solidFill>
                <a:latin typeface="Arial"/>
                <a:ea typeface="Arial"/>
                <a:cs typeface="Arial"/>
                <a:sym typeface="Arial"/>
              </a:rPr>
              <a:t>Lorem ipsum dolor sit amet, consectetur adipiscing elit. Curabitur purus dui, euismod quis placerat eget, venenatis nec nibh. Mauris sit </a:t>
            </a:r>
            <a:endParaRPr/>
          </a:p>
          <a:p>
            <a:pPr indent="-179388" lvl="0" marL="179388" marR="0" rtl="0" algn="l">
              <a:lnSpc>
                <a:spcPct val="80000"/>
              </a:lnSpc>
              <a:spcBef>
                <a:spcPts val="600"/>
              </a:spcBef>
              <a:spcAft>
                <a:spcPts val="0"/>
              </a:spcAft>
              <a:buClr>
                <a:schemeClr val="accent1"/>
              </a:buClr>
              <a:buSzPts val="1202"/>
              <a:buFont typeface="Arial"/>
              <a:buChar char="•"/>
            </a:pPr>
            <a:r>
              <a:rPr lang="en-US" sz="1203">
                <a:solidFill>
                  <a:schemeClr val="dk1"/>
                </a:solidFill>
                <a:latin typeface="Arial"/>
                <a:ea typeface="Arial"/>
                <a:cs typeface="Arial"/>
                <a:sym typeface="Arial"/>
              </a:rPr>
              <a:t>Lorem ipsum dolor sit amet, consectetur adipiscing elit. Curabitur purus dui, euismod quis placerat eget, venenatis nec nibh. Mauris sit</a:t>
            </a:r>
            <a:endParaRPr/>
          </a:p>
        </p:txBody>
      </p:sp>
      <p:sp>
        <p:nvSpPr>
          <p:cNvPr id="4638" name="Google Shape;4638;p143"/>
          <p:cNvSpPr/>
          <p:nvPr/>
        </p:nvSpPr>
        <p:spPr>
          <a:xfrm>
            <a:off x="5178240" y="4084332"/>
            <a:ext cx="1835517" cy="1881560"/>
          </a:xfrm>
          <a:prstGeom prst="rect">
            <a:avLst/>
          </a:prstGeom>
          <a:noFill/>
          <a:ln>
            <a:noFill/>
          </a:ln>
        </p:spPr>
        <p:txBody>
          <a:bodyPr anchorCtr="0" anchor="t" bIns="0" lIns="0" spcFirstLastPara="1" rIns="0" wrap="square" tIns="0">
            <a:normAutofit/>
          </a:bodyPr>
          <a:lstStyle/>
          <a:p>
            <a:pPr indent="-179388" lvl="0" marL="179388" marR="0" rtl="0" algn="l">
              <a:lnSpc>
                <a:spcPct val="80000"/>
              </a:lnSpc>
              <a:spcBef>
                <a:spcPts val="0"/>
              </a:spcBef>
              <a:spcAft>
                <a:spcPts val="0"/>
              </a:spcAft>
              <a:buClr>
                <a:schemeClr val="accent1"/>
              </a:buClr>
              <a:buSzPts val="1202"/>
              <a:buFont typeface="Arial"/>
              <a:buChar char="•"/>
            </a:pPr>
            <a:r>
              <a:rPr lang="en-US" sz="1203">
                <a:solidFill>
                  <a:schemeClr val="dk1"/>
                </a:solidFill>
                <a:latin typeface="Arial"/>
                <a:ea typeface="Arial"/>
                <a:cs typeface="Arial"/>
                <a:sym typeface="Arial"/>
              </a:rPr>
              <a:t>Lorem ipsum dolor sit amet, consectetur adipiscing elit. Curabitur purus dui, euismod quis placerat eget, venenatis nec nibh. Mauris sit </a:t>
            </a:r>
            <a:endParaRPr/>
          </a:p>
          <a:p>
            <a:pPr indent="-179388" lvl="0" marL="179388" marR="0" rtl="0" algn="l">
              <a:lnSpc>
                <a:spcPct val="80000"/>
              </a:lnSpc>
              <a:spcBef>
                <a:spcPts val="600"/>
              </a:spcBef>
              <a:spcAft>
                <a:spcPts val="0"/>
              </a:spcAft>
              <a:buClr>
                <a:schemeClr val="accent1"/>
              </a:buClr>
              <a:buSzPts val="1202"/>
              <a:buFont typeface="Arial"/>
              <a:buChar char="•"/>
            </a:pPr>
            <a:r>
              <a:rPr lang="en-US" sz="1203">
                <a:solidFill>
                  <a:schemeClr val="dk1"/>
                </a:solidFill>
                <a:latin typeface="Arial"/>
                <a:ea typeface="Arial"/>
                <a:cs typeface="Arial"/>
                <a:sym typeface="Arial"/>
              </a:rPr>
              <a:t>Lorem ipsum dolor sit amet, consectetur adipiscing elit. Curabitur purus dui, euismod quis placerat eget, venenatis nec nibh. Mauris sit</a:t>
            </a:r>
            <a:endParaRPr/>
          </a:p>
        </p:txBody>
      </p:sp>
      <p:sp>
        <p:nvSpPr>
          <p:cNvPr id="4639" name="Google Shape;4639;p143"/>
          <p:cNvSpPr txBox="1"/>
          <p:nvPr/>
        </p:nvSpPr>
        <p:spPr>
          <a:xfrm>
            <a:off x="571018" y="1672825"/>
            <a:ext cx="1835517" cy="443591"/>
          </a:xfrm>
          <a:prstGeom prst="rect">
            <a:avLst/>
          </a:prstGeom>
          <a:noFill/>
          <a:ln>
            <a:noFill/>
          </a:ln>
        </p:spPr>
        <p:txBody>
          <a:bodyPr anchorCtr="0" anchor="b" bIns="0" lIns="0" spcFirstLastPara="1" rIns="0" wrap="square" tIns="0">
            <a:normAutofit fontScale="85000" lnSpcReduction="20000"/>
          </a:bodyPr>
          <a:lstStyle/>
          <a:p>
            <a:pPr indent="0" lvl="0" marL="0" marR="0" rtl="0" algn="ctr">
              <a:spcBef>
                <a:spcPts val="0"/>
              </a:spcBef>
              <a:spcAft>
                <a:spcPts val="0"/>
              </a:spcAft>
              <a:buNone/>
            </a:pPr>
            <a:r>
              <a:rPr b="1" lang="en-US" sz="2000">
                <a:solidFill>
                  <a:schemeClr val="accent4"/>
                </a:solidFill>
                <a:latin typeface="Arial"/>
                <a:ea typeface="Arial"/>
                <a:cs typeface="Arial"/>
                <a:sym typeface="Arial"/>
              </a:rPr>
              <a:t>Lorem ipsum dolor sit </a:t>
            </a:r>
            <a:endParaRPr sz="2000">
              <a:solidFill>
                <a:schemeClr val="accent4"/>
              </a:solidFill>
              <a:latin typeface="Arial"/>
              <a:ea typeface="Arial"/>
              <a:cs typeface="Arial"/>
              <a:sym typeface="Arial"/>
            </a:endParaRPr>
          </a:p>
        </p:txBody>
      </p:sp>
      <p:sp>
        <p:nvSpPr>
          <p:cNvPr id="4640" name="Google Shape;4640;p143"/>
          <p:cNvSpPr txBox="1"/>
          <p:nvPr/>
        </p:nvSpPr>
        <p:spPr>
          <a:xfrm>
            <a:off x="2874630" y="1672825"/>
            <a:ext cx="1835517" cy="443591"/>
          </a:xfrm>
          <a:prstGeom prst="rect">
            <a:avLst/>
          </a:prstGeom>
          <a:noFill/>
          <a:ln>
            <a:noFill/>
          </a:ln>
        </p:spPr>
        <p:txBody>
          <a:bodyPr anchorCtr="0" anchor="b" bIns="0" lIns="0" spcFirstLastPara="1" rIns="0" wrap="square" tIns="0">
            <a:normAutofit fontScale="85000" lnSpcReduction="20000"/>
          </a:bodyPr>
          <a:lstStyle/>
          <a:p>
            <a:pPr indent="0" lvl="0" marL="0" marR="0" rtl="0" algn="ctr">
              <a:spcBef>
                <a:spcPts val="0"/>
              </a:spcBef>
              <a:spcAft>
                <a:spcPts val="0"/>
              </a:spcAft>
              <a:buNone/>
            </a:pPr>
            <a:r>
              <a:rPr b="1" lang="en-US" sz="2000">
                <a:solidFill>
                  <a:schemeClr val="accent4"/>
                </a:solidFill>
                <a:latin typeface="Arial"/>
                <a:ea typeface="Arial"/>
                <a:cs typeface="Arial"/>
                <a:sym typeface="Arial"/>
              </a:rPr>
              <a:t>Lorem ipsum dolor sit </a:t>
            </a:r>
            <a:endParaRPr sz="2000">
              <a:solidFill>
                <a:schemeClr val="accent4"/>
              </a:solidFill>
              <a:latin typeface="Arial"/>
              <a:ea typeface="Arial"/>
              <a:cs typeface="Arial"/>
              <a:sym typeface="Arial"/>
            </a:endParaRPr>
          </a:p>
        </p:txBody>
      </p:sp>
      <p:sp>
        <p:nvSpPr>
          <p:cNvPr id="4641" name="Google Shape;4641;p143"/>
          <p:cNvSpPr txBox="1"/>
          <p:nvPr/>
        </p:nvSpPr>
        <p:spPr>
          <a:xfrm>
            <a:off x="5178242" y="1672825"/>
            <a:ext cx="1835517" cy="443591"/>
          </a:xfrm>
          <a:prstGeom prst="rect">
            <a:avLst/>
          </a:prstGeom>
          <a:noFill/>
          <a:ln>
            <a:noFill/>
          </a:ln>
        </p:spPr>
        <p:txBody>
          <a:bodyPr anchorCtr="0" anchor="b" bIns="0" lIns="0" spcFirstLastPara="1" rIns="0" wrap="square" tIns="0">
            <a:normAutofit fontScale="85000" lnSpcReduction="20000"/>
          </a:bodyPr>
          <a:lstStyle/>
          <a:p>
            <a:pPr indent="0" lvl="0" marL="0" marR="0" rtl="0" algn="ctr">
              <a:spcBef>
                <a:spcPts val="0"/>
              </a:spcBef>
              <a:spcAft>
                <a:spcPts val="0"/>
              </a:spcAft>
              <a:buNone/>
            </a:pPr>
            <a:r>
              <a:rPr b="1" lang="en-US" sz="2000">
                <a:solidFill>
                  <a:schemeClr val="accent4"/>
                </a:solidFill>
                <a:latin typeface="Arial"/>
                <a:ea typeface="Arial"/>
                <a:cs typeface="Arial"/>
                <a:sym typeface="Arial"/>
              </a:rPr>
              <a:t>Lorem ipsum dolor sit </a:t>
            </a:r>
            <a:endParaRPr sz="2000">
              <a:solidFill>
                <a:schemeClr val="accent4"/>
              </a:solidFill>
              <a:latin typeface="Arial"/>
              <a:ea typeface="Arial"/>
              <a:cs typeface="Arial"/>
              <a:sym typeface="Arial"/>
            </a:endParaRPr>
          </a:p>
        </p:txBody>
      </p:sp>
      <p:cxnSp>
        <p:nvCxnSpPr>
          <p:cNvPr id="4642" name="Google Shape;4642;p143"/>
          <p:cNvCxnSpPr/>
          <p:nvPr/>
        </p:nvCxnSpPr>
        <p:spPr>
          <a:xfrm>
            <a:off x="2640582" y="3672840"/>
            <a:ext cx="0" cy="2346960"/>
          </a:xfrm>
          <a:prstGeom prst="straightConnector1">
            <a:avLst/>
          </a:prstGeom>
          <a:noFill/>
          <a:ln cap="flat" cmpd="sng" w="15875">
            <a:solidFill>
              <a:srgbClr val="BFBFBF"/>
            </a:solidFill>
            <a:prstDash val="dot"/>
            <a:miter lim="8000"/>
            <a:headEnd len="sm" w="sm" type="none"/>
            <a:tailEnd len="sm" w="sm" type="none"/>
          </a:ln>
        </p:spPr>
      </p:cxnSp>
      <p:cxnSp>
        <p:nvCxnSpPr>
          <p:cNvPr id="4643" name="Google Shape;4643;p143"/>
          <p:cNvCxnSpPr/>
          <p:nvPr/>
        </p:nvCxnSpPr>
        <p:spPr>
          <a:xfrm>
            <a:off x="4944193" y="3672840"/>
            <a:ext cx="0" cy="2346960"/>
          </a:xfrm>
          <a:prstGeom prst="straightConnector1">
            <a:avLst/>
          </a:prstGeom>
          <a:noFill/>
          <a:ln cap="flat" cmpd="sng" w="15875">
            <a:solidFill>
              <a:srgbClr val="BFBFBF"/>
            </a:solidFill>
            <a:prstDash val="dot"/>
            <a:miter lim="8000"/>
            <a:headEnd len="sm" w="sm" type="none"/>
            <a:tailEnd len="sm" w="sm" type="none"/>
          </a:ln>
        </p:spPr>
      </p:cxnSp>
      <p:sp>
        <p:nvSpPr>
          <p:cNvPr id="4644" name="Google Shape;4644;p143"/>
          <p:cNvSpPr/>
          <p:nvPr/>
        </p:nvSpPr>
        <p:spPr>
          <a:xfrm>
            <a:off x="7481851" y="4084332"/>
            <a:ext cx="1835517" cy="1881560"/>
          </a:xfrm>
          <a:prstGeom prst="rect">
            <a:avLst/>
          </a:prstGeom>
          <a:noFill/>
          <a:ln>
            <a:noFill/>
          </a:ln>
        </p:spPr>
        <p:txBody>
          <a:bodyPr anchorCtr="0" anchor="t" bIns="0" lIns="0" spcFirstLastPara="1" rIns="0" wrap="square" tIns="0">
            <a:normAutofit/>
          </a:bodyPr>
          <a:lstStyle/>
          <a:p>
            <a:pPr indent="-179388" lvl="0" marL="179388" marR="0" rtl="0" algn="l">
              <a:lnSpc>
                <a:spcPct val="80000"/>
              </a:lnSpc>
              <a:spcBef>
                <a:spcPts val="0"/>
              </a:spcBef>
              <a:spcAft>
                <a:spcPts val="0"/>
              </a:spcAft>
              <a:buClr>
                <a:schemeClr val="accent1"/>
              </a:buClr>
              <a:buSzPts val="1202"/>
              <a:buFont typeface="Arial"/>
              <a:buChar char="•"/>
            </a:pPr>
            <a:r>
              <a:rPr lang="en-US" sz="1203">
                <a:solidFill>
                  <a:schemeClr val="dk1"/>
                </a:solidFill>
                <a:latin typeface="Arial"/>
                <a:ea typeface="Arial"/>
                <a:cs typeface="Arial"/>
                <a:sym typeface="Arial"/>
              </a:rPr>
              <a:t>Lorem ipsum dolor sit amet, consectetur adipiscing elit. Curabitur purus dui, euismod quis placerat eget, venenatis nec nibh. Mauris sit </a:t>
            </a:r>
            <a:endParaRPr/>
          </a:p>
          <a:p>
            <a:pPr indent="-179388" lvl="0" marL="179388" marR="0" rtl="0" algn="l">
              <a:lnSpc>
                <a:spcPct val="80000"/>
              </a:lnSpc>
              <a:spcBef>
                <a:spcPts val="600"/>
              </a:spcBef>
              <a:spcAft>
                <a:spcPts val="0"/>
              </a:spcAft>
              <a:buClr>
                <a:schemeClr val="accent1"/>
              </a:buClr>
              <a:buSzPts val="1202"/>
              <a:buFont typeface="Arial"/>
              <a:buChar char="•"/>
            </a:pPr>
            <a:r>
              <a:rPr lang="en-US" sz="1203">
                <a:solidFill>
                  <a:schemeClr val="dk1"/>
                </a:solidFill>
                <a:latin typeface="Arial"/>
                <a:ea typeface="Arial"/>
                <a:cs typeface="Arial"/>
                <a:sym typeface="Arial"/>
              </a:rPr>
              <a:t>Lorem ipsum dolor sit amet, consectetur adipiscing elit. Curabitur purus dui, euismod quis placerat eget, venenatis nec nibh. Mauris sit</a:t>
            </a:r>
            <a:endParaRPr/>
          </a:p>
        </p:txBody>
      </p:sp>
      <p:sp>
        <p:nvSpPr>
          <p:cNvPr id="4645" name="Google Shape;4645;p143"/>
          <p:cNvSpPr/>
          <p:nvPr/>
        </p:nvSpPr>
        <p:spPr>
          <a:xfrm>
            <a:off x="9785465" y="4084332"/>
            <a:ext cx="1835517" cy="1881560"/>
          </a:xfrm>
          <a:prstGeom prst="rect">
            <a:avLst/>
          </a:prstGeom>
          <a:noFill/>
          <a:ln>
            <a:noFill/>
          </a:ln>
        </p:spPr>
        <p:txBody>
          <a:bodyPr anchorCtr="0" anchor="t" bIns="0" lIns="0" spcFirstLastPara="1" rIns="0" wrap="square" tIns="0">
            <a:normAutofit/>
          </a:bodyPr>
          <a:lstStyle/>
          <a:p>
            <a:pPr indent="-179388" lvl="0" marL="179388" marR="0" rtl="0" algn="l">
              <a:lnSpc>
                <a:spcPct val="80000"/>
              </a:lnSpc>
              <a:spcBef>
                <a:spcPts val="0"/>
              </a:spcBef>
              <a:spcAft>
                <a:spcPts val="0"/>
              </a:spcAft>
              <a:buClr>
                <a:schemeClr val="accent1"/>
              </a:buClr>
              <a:buSzPts val="1202"/>
              <a:buFont typeface="Arial"/>
              <a:buChar char="•"/>
            </a:pPr>
            <a:r>
              <a:rPr lang="en-US" sz="1203">
                <a:solidFill>
                  <a:schemeClr val="dk1"/>
                </a:solidFill>
                <a:latin typeface="Arial"/>
                <a:ea typeface="Arial"/>
                <a:cs typeface="Arial"/>
                <a:sym typeface="Arial"/>
              </a:rPr>
              <a:t>Lorem ipsum dolor sit amet, consectetur adipiscing elit. Curabitur purus dui, euismod quis placerat eget, venenatis nec nibh. Mauris sit </a:t>
            </a:r>
            <a:endParaRPr/>
          </a:p>
          <a:p>
            <a:pPr indent="-179388" lvl="0" marL="179388" marR="0" rtl="0" algn="l">
              <a:lnSpc>
                <a:spcPct val="80000"/>
              </a:lnSpc>
              <a:spcBef>
                <a:spcPts val="600"/>
              </a:spcBef>
              <a:spcAft>
                <a:spcPts val="0"/>
              </a:spcAft>
              <a:buClr>
                <a:schemeClr val="accent1"/>
              </a:buClr>
              <a:buSzPts val="1202"/>
              <a:buFont typeface="Arial"/>
              <a:buChar char="•"/>
            </a:pPr>
            <a:r>
              <a:rPr lang="en-US" sz="1203">
                <a:solidFill>
                  <a:schemeClr val="dk1"/>
                </a:solidFill>
                <a:latin typeface="Arial"/>
                <a:ea typeface="Arial"/>
                <a:cs typeface="Arial"/>
                <a:sym typeface="Arial"/>
              </a:rPr>
              <a:t>Lorem ipsum dolor sit amet, consectetur adipiscing elit. Curabitur purus dui, euismod quis placerat eget, venenatis nec nibh. Mauris sit</a:t>
            </a:r>
            <a:endParaRPr/>
          </a:p>
        </p:txBody>
      </p:sp>
      <p:sp>
        <p:nvSpPr>
          <p:cNvPr id="4646" name="Google Shape;4646;p143"/>
          <p:cNvSpPr txBox="1"/>
          <p:nvPr/>
        </p:nvSpPr>
        <p:spPr>
          <a:xfrm>
            <a:off x="7481854" y="1672825"/>
            <a:ext cx="1835517" cy="443591"/>
          </a:xfrm>
          <a:prstGeom prst="rect">
            <a:avLst/>
          </a:prstGeom>
          <a:noFill/>
          <a:ln>
            <a:noFill/>
          </a:ln>
        </p:spPr>
        <p:txBody>
          <a:bodyPr anchorCtr="0" anchor="b" bIns="0" lIns="0" spcFirstLastPara="1" rIns="0" wrap="square" tIns="0">
            <a:normAutofit fontScale="85000" lnSpcReduction="20000"/>
          </a:bodyPr>
          <a:lstStyle/>
          <a:p>
            <a:pPr indent="0" lvl="0" marL="0" marR="0" rtl="0" algn="ctr">
              <a:spcBef>
                <a:spcPts val="0"/>
              </a:spcBef>
              <a:spcAft>
                <a:spcPts val="0"/>
              </a:spcAft>
              <a:buNone/>
            </a:pPr>
            <a:r>
              <a:rPr b="1" lang="en-US" sz="2000">
                <a:solidFill>
                  <a:schemeClr val="accent4"/>
                </a:solidFill>
                <a:latin typeface="Arial"/>
                <a:ea typeface="Arial"/>
                <a:cs typeface="Arial"/>
                <a:sym typeface="Arial"/>
              </a:rPr>
              <a:t>Lorem ipsum dolor sit </a:t>
            </a:r>
            <a:endParaRPr sz="2000">
              <a:solidFill>
                <a:schemeClr val="accent4"/>
              </a:solidFill>
              <a:latin typeface="Arial"/>
              <a:ea typeface="Arial"/>
              <a:cs typeface="Arial"/>
              <a:sym typeface="Arial"/>
            </a:endParaRPr>
          </a:p>
        </p:txBody>
      </p:sp>
      <p:sp>
        <p:nvSpPr>
          <p:cNvPr id="4647" name="Google Shape;4647;p143"/>
          <p:cNvSpPr txBox="1"/>
          <p:nvPr/>
        </p:nvSpPr>
        <p:spPr>
          <a:xfrm>
            <a:off x="9785465" y="1672825"/>
            <a:ext cx="1835517" cy="443591"/>
          </a:xfrm>
          <a:prstGeom prst="rect">
            <a:avLst/>
          </a:prstGeom>
          <a:noFill/>
          <a:ln>
            <a:noFill/>
          </a:ln>
        </p:spPr>
        <p:txBody>
          <a:bodyPr anchorCtr="0" anchor="b" bIns="0" lIns="0" spcFirstLastPara="1" rIns="0" wrap="square" tIns="0">
            <a:normAutofit fontScale="85000" lnSpcReduction="20000"/>
          </a:bodyPr>
          <a:lstStyle/>
          <a:p>
            <a:pPr indent="0" lvl="0" marL="0" marR="0" rtl="0" algn="ctr">
              <a:spcBef>
                <a:spcPts val="0"/>
              </a:spcBef>
              <a:spcAft>
                <a:spcPts val="0"/>
              </a:spcAft>
              <a:buNone/>
            </a:pPr>
            <a:r>
              <a:rPr b="1" lang="en-US" sz="2000">
                <a:solidFill>
                  <a:schemeClr val="accent4"/>
                </a:solidFill>
                <a:latin typeface="Arial"/>
                <a:ea typeface="Arial"/>
                <a:cs typeface="Arial"/>
                <a:sym typeface="Arial"/>
              </a:rPr>
              <a:t>Lorem ipsum dolor sit </a:t>
            </a:r>
            <a:endParaRPr sz="2000">
              <a:solidFill>
                <a:schemeClr val="accent4"/>
              </a:solidFill>
              <a:latin typeface="Arial"/>
              <a:ea typeface="Arial"/>
              <a:cs typeface="Arial"/>
              <a:sym typeface="Arial"/>
            </a:endParaRPr>
          </a:p>
        </p:txBody>
      </p:sp>
      <p:cxnSp>
        <p:nvCxnSpPr>
          <p:cNvPr id="4648" name="Google Shape;4648;p143"/>
          <p:cNvCxnSpPr/>
          <p:nvPr/>
        </p:nvCxnSpPr>
        <p:spPr>
          <a:xfrm>
            <a:off x="7247804" y="3672840"/>
            <a:ext cx="0" cy="2346960"/>
          </a:xfrm>
          <a:prstGeom prst="straightConnector1">
            <a:avLst/>
          </a:prstGeom>
          <a:noFill/>
          <a:ln cap="flat" cmpd="sng" w="15875">
            <a:solidFill>
              <a:srgbClr val="BFBFBF"/>
            </a:solidFill>
            <a:prstDash val="dot"/>
            <a:miter lim="8000"/>
            <a:headEnd len="sm" w="sm" type="none"/>
            <a:tailEnd len="sm" w="sm" type="none"/>
          </a:ln>
        </p:spPr>
      </p:cxnSp>
      <p:cxnSp>
        <p:nvCxnSpPr>
          <p:cNvPr id="4649" name="Google Shape;4649;p143"/>
          <p:cNvCxnSpPr/>
          <p:nvPr/>
        </p:nvCxnSpPr>
        <p:spPr>
          <a:xfrm>
            <a:off x="9551415" y="3672840"/>
            <a:ext cx="0" cy="2346960"/>
          </a:xfrm>
          <a:prstGeom prst="straightConnector1">
            <a:avLst/>
          </a:prstGeom>
          <a:noFill/>
          <a:ln cap="flat" cmpd="sng" w="15875">
            <a:solidFill>
              <a:srgbClr val="BFBFBF"/>
            </a:solidFill>
            <a:prstDash val="dot"/>
            <a:miter lim="8000"/>
            <a:headEnd len="sm" w="sm" type="none"/>
            <a:tailEnd len="sm" w="sm" type="none"/>
          </a:ln>
        </p:spPr>
      </p:cxnSp>
      <p:sp>
        <p:nvSpPr>
          <p:cNvPr id="4650" name="Google Shape;4650;p143"/>
          <p:cNvSpPr/>
          <p:nvPr/>
        </p:nvSpPr>
        <p:spPr>
          <a:xfrm>
            <a:off x="4762279" y="2943250"/>
            <a:ext cx="363830" cy="363830"/>
          </a:xfrm>
          <a:prstGeom prst="ellipse">
            <a:avLst/>
          </a:prstGeom>
          <a:solidFill>
            <a:schemeClr val="lt1"/>
          </a:solidFill>
          <a:ln cap="flat" cmpd="sng" w="12700">
            <a:solidFill>
              <a:schemeClr val="accent1"/>
            </a:solidFill>
            <a:prstDash val="solid"/>
            <a:miter lim="8000"/>
            <a:headEnd len="sm" w="sm" type="none"/>
            <a:tailEnd len="sm" w="sm" type="none"/>
          </a:ln>
        </p:spPr>
        <p:txBody>
          <a:bodyPr anchorCtr="0" anchor="ctr" bIns="0" lIns="0" spcFirstLastPara="1" rIns="0" wrap="square" tIns="0">
            <a:noAutofit/>
          </a:bodyPr>
          <a:lstStyle/>
          <a:p>
            <a:pPr indent="0" lvl="0" marL="0" marR="0" rtl="0" algn="ctr">
              <a:spcBef>
                <a:spcPts val="0"/>
              </a:spcBef>
              <a:spcAft>
                <a:spcPts val="0"/>
              </a:spcAft>
              <a:buNone/>
            </a:pPr>
            <a:r>
              <a:rPr b="1" lang="en-US" sz="1800">
                <a:solidFill>
                  <a:schemeClr val="accent1"/>
                </a:solidFill>
                <a:latin typeface="Arial"/>
                <a:ea typeface="Arial"/>
                <a:cs typeface="Arial"/>
                <a:sym typeface="Arial"/>
              </a:rPr>
              <a:t>&gt;</a:t>
            </a:r>
            <a:endParaRPr b="1" sz="1800">
              <a:solidFill>
                <a:schemeClr val="accent1"/>
              </a:solidFill>
              <a:latin typeface="Arial"/>
              <a:ea typeface="Arial"/>
              <a:cs typeface="Arial"/>
              <a:sym typeface="Arial"/>
            </a:endParaRPr>
          </a:p>
        </p:txBody>
      </p:sp>
      <p:grpSp>
        <p:nvGrpSpPr>
          <p:cNvPr id="4651" name="Google Shape;4651;p143"/>
          <p:cNvGrpSpPr/>
          <p:nvPr/>
        </p:nvGrpSpPr>
        <p:grpSpPr>
          <a:xfrm>
            <a:off x="5333294" y="2299296"/>
            <a:ext cx="1525412" cy="1525414"/>
            <a:chOff x="5124142" y="2095768"/>
            <a:chExt cx="1932468" cy="1932469"/>
          </a:xfrm>
        </p:grpSpPr>
        <p:grpSp>
          <p:nvGrpSpPr>
            <p:cNvPr id="4652" name="Google Shape;4652;p143"/>
            <p:cNvGrpSpPr/>
            <p:nvPr/>
          </p:nvGrpSpPr>
          <p:grpSpPr>
            <a:xfrm>
              <a:off x="5124142" y="2095768"/>
              <a:ext cx="1932468" cy="1932469"/>
              <a:chOff x="6494086" y="2185121"/>
              <a:chExt cx="637963" cy="637963"/>
            </a:xfrm>
          </p:grpSpPr>
          <p:sp>
            <p:nvSpPr>
              <p:cNvPr id="4653" name="Google Shape;4653;p143"/>
              <p:cNvSpPr/>
              <p:nvPr/>
            </p:nvSpPr>
            <p:spPr>
              <a:xfrm rot="2528090">
                <a:off x="6587231" y="2278266"/>
                <a:ext cx="451672" cy="451673"/>
              </a:xfrm>
              <a:prstGeom prst="roundRect">
                <a:avLst>
                  <a:gd fmla="val 16667" name="adj"/>
                </a:avLst>
              </a:prstGeom>
              <a:solidFill>
                <a:srgbClr val="FFFFFF"/>
              </a:solidFill>
              <a:ln cap="rnd" cmpd="sng" w="12700">
                <a:solidFill>
                  <a:schemeClr val="accent1"/>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200">
                  <a:solidFill>
                    <a:srgbClr val="FFFFFF"/>
                  </a:solidFill>
                  <a:latin typeface="Arial"/>
                  <a:ea typeface="Arial"/>
                  <a:cs typeface="Arial"/>
                  <a:sym typeface="Arial"/>
                </a:endParaRPr>
              </a:p>
            </p:txBody>
          </p:sp>
          <p:sp>
            <p:nvSpPr>
              <p:cNvPr id="4654" name="Google Shape;4654;p143"/>
              <p:cNvSpPr/>
              <p:nvPr/>
            </p:nvSpPr>
            <p:spPr>
              <a:xfrm rot="2528090">
                <a:off x="6620103" y="2311138"/>
                <a:ext cx="385927" cy="385928"/>
              </a:xfrm>
              <a:prstGeom prst="roundRect">
                <a:avLst>
                  <a:gd fmla="val 16667" name="adj"/>
                </a:avLst>
              </a:prstGeom>
              <a:gradFill>
                <a:gsLst>
                  <a:gs pos="0">
                    <a:schemeClr val="dk2"/>
                  </a:gs>
                  <a:gs pos="14000">
                    <a:schemeClr val="dk2"/>
                  </a:gs>
                  <a:gs pos="94000">
                    <a:schemeClr val="accent1"/>
                  </a:gs>
                  <a:gs pos="100000">
                    <a:schemeClr val="accent1"/>
                  </a:gs>
                </a:gsLst>
                <a:lin ang="4800000" scaled="0"/>
              </a:gra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200">
                  <a:solidFill>
                    <a:srgbClr val="FFFFFF"/>
                  </a:solidFill>
                  <a:latin typeface="Arial"/>
                  <a:ea typeface="Arial"/>
                  <a:cs typeface="Arial"/>
                  <a:sym typeface="Arial"/>
                </a:endParaRPr>
              </a:p>
            </p:txBody>
          </p:sp>
        </p:grpSp>
        <p:grpSp>
          <p:nvGrpSpPr>
            <p:cNvPr id="4655" name="Google Shape;4655;p143"/>
            <p:cNvGrpSpPr/>
            <p:nvPr/>
          </p:nvGrpSpPr>
          <p:grpSpPr>
            <a:xfrm>
              <a:off x="5634519" y="2606146"/>
              <a:ext cx="911714" cy="911714"/>
              <a:chOff x="1649691" y="3230880"/>
              <a:chExt cx="914400" cy="914400"/>
            </a:xfrm>
          </p:grpSpPr>
          <p:sp>
            <p:nvSpPr>
              <p:cNvPr id="4656" name="Google Shape;4656;p143"/>
              <p:cNvSpPr/>
              <p:nvPr/>
            </p:nvSpPr>
            <p:spPr>
              <a:xfrm>
                <a:off x="1649691" y="3230880"/>
                <a:ext cx="914400" cy="9144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2000">
                  <a:solidFill>
                    <a:schemeClr val="lt1"/>
                  </a:solidFill>
                  <a:latin typeface="Arial"/>
                  <a:ea typeface="Arial"/>
                  <a:cs typeface="Arial"/>
                  <a:sym typeface="Arial"/>
                </a:endParaRPr>
              </a:p>
            </p:txBody>
          </p:sp>
          <p:sp>
            <p:nvSpPr>
              <p:cNvPr id="4657" name="Google Shape;4657;p143"/>
              <p:cNvSpPr/>
              <p:nvPr/>
            </p:nvSpPr>
            <p:spPr>
              <a:xfrm>
                <a:off x="1649691" y="3230880"/>
                <a:ext cx="914400" cy="9144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2000">
                  <a:solidFill>
                    <a:schemeClr val="lt1"/>
                  </a:solidFill>
                  <a:latin typeface="Arial"/>
                  <a:ea typeface="Arial"/>
                  <a:cs typeface="Arial"/>
                  <a:sym typeface="Arial"/>
                </a:endParaRPr>
              </a:p>
            </p:txBody>
          </p:sp>
        </p:grpSp>
      </p:grpSp>
      <p:sp>
        <p:nvSpPr>
          <p:cNvPr id="4658" name="Google Shape;4658;p143"/>
          <p:cNvSpPr/>
          <p:nvPr/>
        </p:nvSpPr>
        <p:spPr>
          <a:xfrm>
            <a:off x="7065891" y="2943250"/>
            <a:ext cx="363830" cy="363830"/>
          </a:xfrm>
          <a:prstGeom prst="ellipse">
            <a:avLst/>
          </a:prstGeom>
          <a:solidFill>
            <a:schemeClr val="lt1"/>
          </a:solidFill>
          <a:ln cap="flat" cmpd="sng" w="12700">
            <a:solidFill>
              <a:schemeClr val="accent1"/>
            </a:solidFill>
            <a:prstDash val="solid"/>
            <a:miter lim="8000"/>
            <a:headEnd len="sm" w="sm" type="none"/>
            <a:tailEnd len="sm" w="sm" type="none"/>
          </a:ln>
        </p:spPr>
        <p:txBody>
          <a:bodyPr anchorCtr="0" anchor="ctr" bIns="0" lIns="0" spcFirstLastPara="1" rIns="0" wrap="square" tIns="0">
            <a:noAutofit/>
          </a:bodyPr>
          <a:lstStyle/>
          <a:p>
            <a:pPr indent="0" lvl="0" marL="0" marR="0" rtl="0" algn="ctr">
              <a:spcBef>
                <a:spcPts val="0"/>
              </a:spcBef>
              <a:spcAft>
                <a:spcPts val="0"/>
              </a:spcAft>
              <a:buNone/>
            </a:pPr>
            <a:r>
              <a:rPr b="1" lang="en-US" sz="1800">
                <a:solidFill>
                  <a:schemeClr val="accent1"/>
                </a:solidFill>
                <a:latin typeface="Arial"/>
                <a:ea typeface="Arial"/>
                <a:cs typeface="Arial"/>
                <a:sym typeface="Arial"/>
              </a:rPr>
              <a:t>&gt;</a:t>
            </a:r>
            <a:endParaRPr b="1" sz="1800">
              <a:solidFill>
                <a:schemeClr val="accent1"/>
              </a:solidFill>
              <a:latin typeface="Arial"/>
              <a:ea typeface="Arial"/>
              <a:cs typeface="Arial"/>
              <a:sym typeface="Arial"/>
            </a:endParaRPr>
          </a:p>
        </p:txBody>
      </p:sp>
      <p:grpSp>
        <p:nvGrpSpPr>
          <p:cNvPr id="4659" name="Google Shape;4659;p143"/>
          <p:cNvGrpSpPr/>
          <p:nvPr/>
        </p:nvGrpSpPr>
        <p:grpSpPr>
          <a:xfrm>
            <a:off x="7636906" y="2299296"/>
            <a:ext cx="1525412" cy="1525414"/>
            <a:chOff x="5124142" y="2095768"/>
            <a:chExt cx="1932468" cy="1932469"/>
          </a:xfrm>
        </p:grpSpPr>
        <p:grpSp>
          <p:nvGrpSpPr>
            <p:cNvPr id="4660" name="Google Shape;4660;p143"/>
            <p:cNvGrpSpPr/>
            <p:nvPr/>
          </p:nvGrpSpPr>
          <p:grpSpPr>
            <a:xfrm>
              <a:off x="5124142" y="2095768"/>
              <a:ext cx="1932468" cy="1932469"/>
              <a:chOff x="6494086" y="2185121"/>
              <a:chExt cx="637963" cy="637963"/>
            </a:xfrm>
          </p:grpSpPr>
          <p:sp>
            <p:nvSpPr>
              <p:cNvPr id="4661" name="Google Shape;4661;p143"/>
              <p:cNvSpPr/>
              <p:nvPr/>
            </p:nvSpPr>
            <p:spPr>
              <a:xfrm rot="2528090">
                <a:off x="6587231" y="2278266"/>
                <a:ext cx="451672" cy="451673"/>
              </a:xfrm>
              <a:prstGeom prst="roundRect">
                <a:avLst>
                  <a:gd fmla="val 16667" name="adj"/>
                </a:avLst>
              </a:prstGeom>
              <a:solidFill>
                <a:srgbClr val="FFFFFF"/>
              </a:solidFill>
              <a:ln cap="rnd" cmpd="sng" w="12700">
                <a:solidFill>
                  <a:schemeClr val="accent1"/>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200">
                  <a:solidFill>
                    <a:srgbClr val="FFFFFF"/>
                  </a:solidFill>
                  <a:latin typeface="Arial"/>
                  <a:ea typeface="Arial"/>
                  <a:cs typeface="Arial"/>
                  <a:sym typeface="Arial"/>
                </a:endParaRPr>
              </a:p>
            </p:txBody>
          </p:sp>
          <p:sp>
            <p:nvSpPr>
              <p:cNvPr id="4662" name="Google Shape;4662;p143"/>
              <p:cNvSpPr/>
              <p:nvPr/>
            </p:nvSpPr>
            <p:spPr>
              <a:xfrm rot="2528090">
                <a:off x="6620103" y="2311138"/>
                <a:ext cx="385927" cy="385928"/>
              </a:xfrm>
              <a:prstGeom prst="roundRect">
                <a:avLst>
                  <a:gd fmla="val 16667" name="adj"/>
                </a:avLst>
              </a:prstGeom>
              <a:gradFill>
                <a:gsLst>
                  <a:gs pos="0">
                    <a:schemeClr val="dk2"/>
                  </a:gs>
                  <a:gs pos="14000">
                    <a:schemeClr val="dk2"/>
                  </a:gs>
                  <a:gs pos="94000">
                    <a:schemeClr val="accent1"/>
                  </a:gs>
                  <a:gs pos="100000">
                    <a:schemeClr val="accent1"/>
                  </a:gs>
                </a:gsLst>
                <a:lin ang="4800000" scaled="0"/>
              </a:gra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200">
                  <a:solidFill>
                    <a:srgbClr val="FFFFFF"/>
                  </a:solidFill>
                  <a:latin typeface="Arial"/>
                  <a:ea typeface="Arial"/>
                  <a:cs typeface="Arial"/>
                  <a:sym typeface="Arial"/>
                </a:endParaRPr>
              </a:p>
            </p:txBody>
          </p:sp>
        </p:grpSp>
        <p:grpSp>
          <p:nvGrpSpPr>
            <p:cNvPr id="4663" name="Google Shape;4663;p143"/>
            <p:cNvGrpSpPr/>
            <p:nvPr/>
          </p:nvGrpSpPr>
          <p:grpSpPr>
            <a:xfrm>
              <a:off x="5634519" y="2606146"/>
              <a:ext cx="911714" cy="911714"/>
              <a:chOff x="1649691" y="3230880"/>
              <a:chExt cx="914400" cy="914400"/>
            </a:xfrm>
          </p:grpSpPr>
          <p:sp>
            <p:nvSpPr>
              <p:cNvPr id="4664" name="Google Shape;4664;p143"/>
              <p:cNvSpPr/>
              <p:nvPr/>
            </p:nvSpPr>
            <p:spPr>
              <a:xfrm>
                <a:off x="1649691" y="3230880"/>
                <a:ext cx="914400" cy="9144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2000">
                  <a:solidFill>
                    <a:schemeClr val="lt1"/>
                  </a:solidFill>
                  <a:latin typeface="Arial"/>
                  <a:ea typeface="Arial"/>
                  <a:cs typeface="Arial"/>
                  <a:sym typeface="Arial"/>
                </a:endParaRPr>
              </a:p>
            </p:txBody>
          </p:sp>
          <p:sp>
            <p:nvSpPr>
              <p:cNvPr id="4665" name="Google Shape;4665;p143"/>
              <p:cNvSpPr/>
              <p:nvPr/>
            </p:nvSpPr>
            <p:spPr>
              <a:xfrm>
                <a:off x="1649691" y="3230880"/>
                <a:ext cx="914400" cy="9144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2000">
                  <a:solidFill>
                    <a:schemeClr val="lt1"/>
                  </a:solidFill>
                  <a:latin typeface="Arial"/>
                  <a:ea typeface="Arial"/>
                  <a:cs typeface="Arial"/>
                  <a:sym typeface="Arial"/>
                </a:endParaRPr>
              </a:p>
            </p:txBody>
          </p:sp>
        </p:grpSp>
      </p:grpSp>
      <p:sp>
        <p:nvSpPr>
          <p:cNvPr id="4666" name="Google Shape;4666;p143"/>
          <p:cNvSpPr/>
          <p:nvPr/>
        </p:nvSpPr>
        <p:spPr>
          <a:xfrm>
            <a:off x="9369503" y="2943250"/>
            <a:ext cx="363830" cy="363830"/>
          </a:xfrm>
          <a:prstGeom prst="ellipse">
            <a:avLst/>
          </a:prstGeom>
          <a:solidFill>
            <a:schemeClr val="lt1"/>
          </a:solidFill>
          <a:ln cap="flat" cmpd="sng" w="12700">
            <a:solidFill>
              <a:schemeClr val="accent1"/>
            </a:solidFill>
            <a:prstDash val="solid"/>
            <a:miter lim="8000"/>
            <a:headEnd len="sm" w="sm" type="none"/>
            <a:tailEnd len="sm" w="sm" type="none"/>
          </a:ln>
        </p:spPr>
        <p:txBody>
          <a:bodyPr anchorCtr="0" anchor="ctr" bIns="0" lIns="0" spcFirstLastPara="1" rIns="0" wrap="square" tIns="0">
            <a:noAutofit/>
          </a:bodyPr>
          <a:lstStyle/>
          <a:p>
            <a:pPr indent="0" lvl="0" marL="0" marR="0" rtl="0" algn="ctr">
              <a:spcBef>
                <a:spcPts val="0"/>
              </a:spcBef>
              <a:spcAft>
                <a:spcPts val="0"/>
              </a:spcAft>
              <a:buNone/>
            </a:pPr>
            <a:r>
              <a:rPr b="1" lang="en-US" sz="1800">
                <a:solidFill>
                  <a:schemeClr val="accent1"/>
                </a:solidFill>
                <a:latin typeface="Arial"/>
                <a:ea typeface="Arial"/>
                <a:cs typeface="Arial"/>
                <a:sym typeface="Arial"/>
              </a:rPr>
              <a:t>&gt;</a:t>
            </a:r>
            <a:endParaRPr b="1" sz="1800">
              <a:solidFill>
                <a:schemeClr val="accent1"/>
              </a:solidFill>
              <a:latin typeface="Arial"/>
              <a:ea typeface="Arial"/>
              <a:cs typeface="Arial"/>
              <a:sym typeface="Arial"/>
            </a:endParaRPr>
          </a:p>
        </p:txBody>
      </p:sp>
      <p:grpSp>
        <p:nvGrpSpPr>
          <p:cNvPr id="4667" name="Google Shape;4667;p143"/>
          <p:cNvGrpSpPr/>
          <p:nvPr/>
        </p:nvGrpSpPr>
        <p:grpSpPr>
          <a:xfrm>
            <a:off x="9940517" y="2299296"/>
            <a:ext cx="1525412" cy="1525414"/>
            <a:chOff x="5124142" y="2095768"/>
            <a:chExt cx="1932468" cy="1932469"/>
          </a:xfrm>
        </p:grpSpPr>
        <p:grpSp>
          <p:nvGrpSpPr>
            <p:cNvPr id="4668" name="Google Shape;4668;p143"/>
            <p:cNvGrpSpPr/>
            <p:nvPr/>
          </p:nvGrpSpPr>
          <p:grpSpPr>
            <a:xfrm>
              <a:off x="5124142" y="2095768"/>
              <a:ext cx="1932468" cy="1932469"/>
              <a:chOff x="6494086" y="2185121"/>
              <a:chExt cx="637963" cy="637963"/>
            </a:xfrm>
          </p:grpSpPr>
          <p:sp>
            <p:nvSpPr>
              <p:cNvPr id="4669" name="Google Shape;4669;p143"/>
              <p:cNvSpPr/>
              <p:nvPr/>
            </p:nvSpPr>
            <p:spPr>
              <a:xfrm rot="2528090">
                <a:off x="6587231" y="2278266"/>
                <a:ext cx="451672" cy="451673"/>
              </a:xfrm>
              <a:prstGeom prst="roundRect">
                <a:avLst>
                  <a:gd fmla="val 16667" name="adj"/>
                </a:avLst>
              </a:prstGeom>
              <a:solidFill>
                <a:srgbClr val="FFFFFF"/>
              </a:solidFill>
              <a:ln cap="rnd" cmpd="sng" w="12700">
                <a:solidFill>
                  <a:schemeClr val="accent1"/>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200">
                  <a:solidFill>
                    <a:srgbClr val="FFFFFF"/>
                  </a:solidFill>
                  <a:latin typeface="Arial"/>
                  <a:ea typeface="Arial"/>
                  <a:cs typeface="Arial"/>
                  <a:sym typeface="Arial"/>
                </a:endParaRPr>
              </a:p>
            </p:txBody>
          </p:sp>
          <p:sp>
            <p:nvSpPr>
              <p:cNvPr id="4670" name="Google Shape;4670;p143"/>
              <p:cNvSpPr/>
              <p:nvPr/>
            </p:nvSpPr>
            <p:spPr>
              <a:xfrm rot="2528090">
                <a:off x="6620103" y="2311138"/>
                <a:ext cx="385927" cy="385928"/>
              </a:xfrm>
              <a:prstGeom prst="roundRect">
                <a:avLst>
                  <a:gd fmla="val 16667" name="adj"/>
                </a:avLst>
              </a:prstGeom>
              <a:gradFill>
                <a:gsLst>
                  <a:gs pos="0">
                    <a:schemeClr val="dk2"/>
                  </a:gs>
                  <a:gs pos="14000">
                    <a:schemeClr val="dk2"/>
                  </a:gs>
                  <a:gs pos="94000">
                    <a:schemeClr val="accent1"/>
                  </a:gs>
                  <a:gs pos="100000">
                    <a:schemeClr val="accent1"/>
                  </a:gs>
                </a:gsLst>
                <a:lin ang="4800000" scaled="0"/>
              </a:gra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200">
                  <a:solidFill>
                    <a:srgbClr val="FFFFFF"/>
                  </a:solidFill>
                  <a:latin typeface="Arial"/>
                  <a:ea typeface="Arial"/>
                  <a:cs typeface="Arial"/>
                  <a:sym typeface="Arial"/>
                </a:endParaRPr>
              </a:p>
            </p:txBody>
          </p:sp>
        </p:grpSp>
        <p:grpSp>
          <p:nvGrpSpPr>
            <p:cNvPr id="4671" name="Google Shape;4671;p143"/>
            <p:cNvGrpSpPr/>
            <p:nvPr/>
          </p:nvGrpSpPr>
          <p:grpSpPr>
            <a:xfrm>
              <a:off x="5634519" y="2606146"/>
              <a:ext cx="911714" cy="911714"/>
              <a:chOff x="1649691" y="3230880"/>
              <a:chExt cx="914400" cy="914400"/>
            </a:xfrm>
          </p:grpSpPr>
          <p:sp>
            <p:nvSpPr>
              <p:cNvPr id="4672" name="Google Shape;4672;p143"/>
              <p:cNvSpPr/>
              <p:nvPr/>
            </p:nvSpPr>
            <p:spPr>
              <a:xfrm>
                <a:off x="1649691" y="3230880"/>
                <a:ext cx="914400" cy="9144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2000">
                  <a:solidFill>
                    <a:schemeClr val="lt1"/>
                  </a:solidFill>
                  <a:latin typeface="Arial"/>
                  <a:ea typeface="Arial"/>
                  <a:cs typeface="Arial"/>
                  <a:sym typeface="Arial"/>
                </a:endParaRPr>
              </a:p>
            </p:txBody>
          </p:sp>
          <p:sp>
            <p:nvSpPr>
              <p:cNvPr id="4673" name="Google Shape;4673;p143"/>
              <p:cNvSpPr/>
              <p:nvPr/>
            </p:nvSpPr>
            <p:spPr>
              <a:xfrm>
                <a:off x="1649691" y="3230880"/>
                <a:ext cx="914400" cy="9144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2000">
                  <a:solidFill>
                    <a:schemeClr val="lt1"/>
                  </a:solidFill>
                  <a:latin typeface="Arial"/>
                  <a:ea typeface="Arial"/>
                  <a:cs typeface="Arial"/>
                  <a:sym typeface="Arial"/>
                </a:endParaRPr>
              </a:p>
            </p:txBody>
          </p:sp>
        </p:grpSp>
      </p:grpSp>
    </p:spTree>
  </p:cSld>
  <p:clrMapOvr>
    <a:masterClrMapping/>
  </p:clrMapOvr>
</p:sld>
</file>

<file path=ppt/slides/slide14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677" name="Shape 4677"/>
        <p:cNvGrpSpPr/>
        <p:nvPr/>
      </p:nvGrpSpPr>
      <p:grpSpPr>
        <a:xfrm>
          <a:off x="0" y="0"/>
          <a:ext cx="0" cy="0"/>
          <a:chOff x="0" y="0"/>
          <a:chExt cx="0" cy="0"/>
        </a:xfrm>
      </p:grpSpPr>
      <p:sp>
        <p:nvSpPr>
          <p:cNvPr id="4678" name="Google Shape;4678;p144"/>
          <p:cNvSpPr txBox="1"/>
          <p:nvPr>
            <p:ph type="ctrTitle"/>
          </p:nvPr>
        </p:nvSpPr>
        <p:spPr>
          <a:xfrm>
            <a:off x="563563" y="2816990"/>
            <a:ext cx="11091180" cy="1235889"/>
          </a:xfrm>
          <a:prstGeom prst="rect">
            <a:avLst/>
          </a:prstGeom>
          <a:noFill/>
          <a:ln>
            <a:noFill/>
          </a:ln>
        </p:spPr>
        <p:txBody>
          <a:bodyPr anchorCtr="0" anchor="b" bIns="0" lIns="0" spcFirstLastPara="1" rIns="0" wrap="square" tIns="0">
            <a:normAutofit/>
          </a:bodyPr>
          <a:lstStyle/>
          <a:p>
            <a:pPr indent="0" lvl="0" marL="0" rtl="0" algn="l">
              <a:lnSpc>
                <a:spcPct val="90000"/>
              </a:lnSpc>
              <a:spcBef>
                <a:spcPts val="0"/>
              </a:spcBef>
              <a:spcAft>
                <a:spcPts val="0"/>
              </a:spcAft>
              <a:buClr>
                <a:schemeClr val="lt1"/>
              </a:buClr>
              <a:buSzPts val="6000"/>
              <a:buFont typeface="Arial"/>
              <a:buNone/>
            </a:pPr>
            <a:r>
              <a:rPr lang="en-US"/>
              <a:t>Table Slides</a:t>
            </a:r>
            <a:endParaRPr/>
          </a:p>
        </p:txBody>
      </p:sp>
      <p:sp>
        <p:nvSpPr>
          <p:cNvPr id="4679" name="Google Shape;4679;p144"/>
          <p:cNvSpPr txBox="1"/>
          <p:nvPr>
            <p:ph idx="12" type="sldNum"/>
          </p:nvPr>
        </p:nvSpPr>
        <p:spPr>
          <a:xfrm>
            <a:off x="10690860" y="6349068"/>
            <a:ext cx="963882" cy="251764"/>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sp>
        <p:nvSpPr>
          <p:cNvPr id="4680" name="Google Shape;4680;p144"/>
          <p:cNvSpPr txBox="1"/>
          <p:nvPr>
            <p:ph idx="1" type="subTitle"/>
          </p:nvPr>
        </p:nvSpPr>
        <p:spPr>
          <a:xfrm>
            <a:off x="563563" y="4475785"/>
            <a:ext cx="11091179" cy="986806"/>
          </a:xfrm>
          <a:prstGeom prst="rect">
            <a:avLst/>
          </a:prstGeom>
          <a:noFill/>
          <a:ln>
            <a:noFill/>
          </a:ln>
        </p:spPr>
        <p:txBody>
          <a:bodyPr anchorCtr="0" anchor="t" bIns="0" lIns="0" spcFirstLastPara="1" rIns="0" wrap="square" tIns="0">
            <a:normAutofit/>
          </a:bodyPr>
          <a:lstStyle/>
          <a:p>
            <a:pPr indent="0" lvl="0" marL="0" rtl="0" algn="l">
              <a:lnSpc>
                <a:spcPct val="90000"/>
              </a:lnSpc>
              <a:spcBef>
                <a:spcPts val="0"/>
              </a:spcBef>
              <a:spcAft>
                <a:spcPts val="0"/>
              </a:spcAft>
              <a:buSzPts val="2400"/>
              <a:buNone/>
            </a:pPr>
            <a:r>
              <a:t/>
            </a:r>
            <a:endParaRPr/>
          </a:p>
        </p:txBody>
      </p:sp>
    </p:spTree>
  </p:cSld>
  <p:clrMapOvr>
    <a:masterClrMapping/>
  </p:clrMapOvr>
</p:sld>
</file>

<file path=ppt/slides/slide14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684" name="Shape 4684"/>
        <p:cNvGrpSpPr/>
        <p:nvPr/>
      </p:nvGrpSpPr>
      <p:grpSpPr>
        <a:xfrm>
          <a:off x="0" y="0"/>
          <a:ext cx="0" cy="0"/>
          <a:chOff x="0" y="0"/>
          <a:chExt cx="0" cy="0"/>
        </a:xfrm>
      </p:grpSpPr>
      <p:sp>
        <p:nvSpPr>
          <p:cNvPr id="4685" name="Google Shape;4685;p145"/>
          <p:cNvSpPr txBox="1"/>
          <p:nvPr>
            <p:ph type="title"/>
          </p:nvPr>
        </p:nvSpPr>
        <p:spPr>
          <a:xfrm>
            <a:off x="571018" y="365126"/>
            <a:ext cx="11049964" cy="578772"/>
          </a:xfrm>
          <a:prstGeom prst="rect">
            <a:avLst/>
          </a:prstGeom>
          <a:noFill/>
          <a:ln>
            <a:noFill/>
          </a:ln>
        </p:spPr>
        <p:txBody>
          <a:bodyPr anchorCtr="0" anchor="b" bIns="0" lIns="0" spcFirstLastPara="1" rIns="0" wrap="square" tIns="0">
            <a:normAutofit/>
          </a:bodyPr>
          <a:lstStyle/>
          <a:p>
            <a:pPr indent="0" lvl="0" marL="0" rtl="0" algn="l">
              <a:lnSpc>
                <a:spcPct val="90000"/>
              </a:lnSpc>
              <a:spcBef>
                <a:spcPts val="0"/>
              </a:spcBef>
              <a:spcAft>
                <a:spcPts val="0"/>
              </a:spcAft>
              <a:buClr>
                <a:schemeClr val="accent1"/>
              </a:buClr>
              <a:buSzPts val="2800"/>
              <a:buFont typeface="Arial"/>
              <a:buNone/>
            </a:pPr>
            <a:r>
              <a:rPr lang="en-US"/>
              <a:t>Basic Table</a:t>
            </a:r>
            <a:endParaRPr/>
          </a:p>
        </p:txBody>
      </p:sp>
      <p:sp>
        <p:nvSpPr>
          <p:cNvPr id="4686" name="Google Shape;4686;p145"/>
          <p:cNvSpPr txBox="1"/>
          <p:nvPr>
            <p:ph idx="12" type="sldNum"/>
          </p:nvPr>
        </p:nvSpPr>
        <p:spPr>
          <a:xfrm>
            <a:off x="10690860" y="6349068"/>
            <a:ext cx="963882" cy="251764"/>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graphicFrame>
        <p:nvGraphicFramePr>
          <p:cNvPr id="4687" name="Google Shape;4687;p145"/>
          <p:cNvGraphicFramePr/>
          <p:nvPr/>
        </p:nvGraphicFramePr>
        <p:xfrm>
          <a:off x="571016" y="2057164"/>
          <a:ext cx="3000000" cy="3000000"/>
        </p:xfrm>
        <a:graphic>
          <a:graphicData uri="http://schemas.openxmlformats.org/drawingml/2006/table">
            <a:tbl>
              <a:tblPr bandRow="1" firstRow="1">
                <a:noFill/>
                <a:tableStyleId>{153785F7-F411-411A-9A36-1949DD6C29AF}</a:tableStyleId>
              </a:tblPr>
              <a:tblGrid>
                <a:gridCol w="1885700"/>
                <a:gridCol w="1607925"/>
                <a:gridCol w="1607925"/>
                <a:gridCol w="1607925"/>
                <a:gridCol w="4340500"/>
              </a:tblGrid>
              <a:tr h="287725">
                <a:tc>
                  <a:txBody>
                    <a:bodyPr/>
                    <a:lstStyle/>
                    <a:p>
                      <a:pPr indent="0" lvl="0" marL="0" marR="0" rtl="0" algn="l">
                        <a:lnSpc>
                          <a:spcPct val="100000"/>
                        </a:lnSpc>
                        <a:spcBef>
                          <a:spcPts val="0"/>
                        </a:spcBef>
                        <a:spcAft>
                          <a:spcPts val="0"/>
                        </a:spcAft>
                        <a:buClr>
                          <a:schemeClr val="accent1"/>
                        </a:buClr>
                        <a:buSzPts val="1600"/>
                        <a:buFont typeface="Arial"/>
                        <a:buNone/>
                      </a:pPr>
                      <a:r>
                        <a:rPr lang="en-US" sz="1600">
                          <a:solidFill>
                            <a:schemeClr val="accent1"/>
                          </a:solidFill>
                          <a:latin typeface="Arial"/>
                          <a:ea typeface="Arial"/>
                          <a:cs typeface="Arial"/>
                          <a:sym typeface="Arial"/>
                        </a:rPr>
                        <a:t>Header</a:t>
                      </a:r>
                      <a:endParaRPr/>
                    </a:p>
                  </a:txBody>
                  <a:tcPr marT="45725" marB="45725" marR="0" marL="0" anchor="b">
                    <a:lnB cap="flat" cmpd="sng" w="12700">
                      <a:solidFill>
                        <a:schemeClr val="accent1"/>
                      </a:solidFill>
                      <a:prstDash val="solid"/>
                      <a:round/>
                      <a:headEnd len="sm" w="sm" type="none"/>
                      <a:tailEnd len="sm" w="sm" type="none"/>
                    </a:lnB>
                  </a:tcPr>
                </a:tc>
                <a:tc>
                  <a:txBody>
                    <a:bodyPr/>
                    <a:lstStyle/>
                    <a:p>
                      <a:pPr indent="-101600" lvl="0" marL="0" marR="0" rtl="0" algn="l">
                        <a:lnSpc>
                          <a:spcPct val="100000"/>
                        </a:lnSpc>
                        <a:spcBef>
                          <a:spcPts val="0"/>
                        </a:spcBef>
                        <a:spcAft>
                          <a:spcPts val="0"/>
                        </a:spcAft>
                        <a:buClr>
                          <a:schemeClr val="accent1"/>
                        </a:buClr>
                        <a:buSzPts val="1600"/>
                        <a:buFont typeface="Trebuchet MS"/>
                        <a:buChar char="​"/>
                      </a:pPr>
                      <a:r>
                        <a:rPr b="0" i="0" lang="en-US" sz="1600" u="none" cap="none" strike="noStrike">
                          <a:solidFill>
                            <a:schemeClr val="accent1"/>
                          </a:solidFill>
                          <a:latin typeface="Arial"/>
                          <a:ea typeface="Arial"/>
                          <a:cs typeface="Arial"/>
                          <a:sym typeface="Arial"/>
                        </a:rPr>
                        <a:t>Header</a:t>
                      </a:r>
                      <a:endParaRPr/>
                    </a:p>
                  </a:txBody>
                  <a:tcPr marT="45725" marB="45725" marR="0" marL="0" anchor="b">
                    <a:lnB cap="flat" cmpd="sng" w="12700">
                      <a:solidFill>
                        <a:schemeClr val="accent1"/>
                      </a:solidFill>
                      <a:prstDash val="solid"/>
                      <a:round/>
                      <a:headEnd len="sm" w="sm" type="none"/>
                      <a:tailEnd len="sm" w="sm" type="none"/>
                    </a:lnB>
                  </a:tcPr>
                </a:tc>
                <a:tc>
                  <a:txBody>
                    <a:bodyPr/>
                    <a:lstStyle/>
                    <a:p>
                      <a:pPr indent="-101600" lvl="0" marL="0" marR="0" rtl="0" algn="l">
                        <a:lnSpc>
                          <a:spcPct val="100000"/>
                        </a:lnSpc>
                        <a:spcBef>
                          <a:spcPts val="0"/>
                        </a:spcBef>
                        <a:spcAft>
                          <a:spcPts val="0"/>
                        </a:spcAft>
                        <a:buClr>
                          <a:schemeClr val="accent1"/>
                        </a:buClr>
                        <a:buSzPts val="1600"/>
                        <a:buFont typeface="Trebuchet MS"/>
                        <a:buChar char="​"/>
                      </a:pPr>
                      <a:r>
                        <a:rPr b="0" i="0" lang="en-US" sz="1600" u="none" cap="none" strike="noStrike">
                          <a:solidFill>
                            <a:schemeClr val="accent1"/>
                          </a:solidFill>
                          <a:latin typeface="Arial"/>
                          <a:ea typeface="Arial"/>
                          <a:cs typeface="Arial"/>
                          <a:sym typeface="Arial"/>
                        </a:rPr>
                        <a:t>Header</a:t>
                      </a:r>
                      <a:endParaRPr/>
                    </a:p>
                  </a:txBody>
                  <a:tcPr marT="45725" marB="45725" marR="0" marL="0" anchor="b">
                    <a:lnB cap="flat" cmpd="sng" w="12700">
                      <a:solidFill>
                        <a:schemeClr val="accent1"/>
                      </a:solidFill>
                      <a:prstDash val="solid"/>
                      <a:round/>
                      <a:headEnd len="sm" w="sm" type="none"/>
                      <a:tailEnd len="sm" w="sm" type="none"/>
                    </a:lnB>
                  </a:tcPr>
                </a:tc>
                <a:tc>
                  <a:txBody>
                    <a:bodyPr/>
                    <a:lstStyle/>
                    <a:p>
                      <a:pPr indent="-101600" lvl="0" marL="0" marR="0" rtl="0" algn="l">
                        <a:lnSpc>
                          <a:spcPct val="100000"/>
                        </a:lnSpc>
                        <a:spcBef>
                          <a:spcPts val="0"/>
                        </a:spcBef>
                        <a:spcAft>
                          <a:spcPts val="0"/>
                        </a:spcAft>
                        <a:buClr>
                          <a:schemeClr val="accent1"/>
                        </a:buClr>
                        <a:buSzPts val="1600"/>
                        <a:buFont typeface="Trebuchet MS"/>
                        <a:buChar char="​"/>
                      </a:pPr>
                      <a:r>
                        <a:rPr b="0" i="0" lang="en-US" sz="1600" u="none" cap="none" strike="noStrike">
                          <a:solidFill>
                            <a:schemeClr val="accent1"/>
                          </a:solidFill>
                          <a:latin typeface="Arial"/>
                          <a:ea typeface="Arial"/>
                          <a:cs typeface="Arial"/>
                          <a:sym typeface="Arial"/>
                        </a:rPr>
                        <a:t>Header</a:t>
                      </a:r>
                      <a:endParaRPr/>
                    </a:p>
                  </a:txBody>
                  <a:tcPr marT="45725" marB="45725" marR="0" marL="0" anchor="b">
                    <a:lnB cap="flat" cmpd="sng" w="12700">
                      <a:solidFill>
                        <a:schemeClr val="accent1"/>
                      </a:solidFill>
                      <a:prstDash val="solid"/>
                      <a:round/>
                      <a:headEnd len="sm" w="sm" type="none"/>
                      <a:tailEnd len="sm" w="sm" type="none"/>
                    </a:lnB>
                  </a:tcPr>
                </a:tc>
                <a:tc>
                  <a:txBody>
                    <a:bodyPr/>
                    <a:lstStyle/>
                    <a:p>
                      <a:pPr indent="-101600" lvl="0" marL="0" marR="0" rtl="0" algn="l">
                        <a:lnSpc>
                          <a:spcPct val="100000"/>
                        </a:lnSpc>
                        <a:spcBef>
                          <a:spcPts val="0"/>
                        </a:spcBef>
                        <a:spcAft>
                          <a:spcPts val="0"/>
                        </a:spcAft>
                        <a:buClr>
                          <a:schemeClr val="accent1"/>
                        </a:buClr>
                        <a:buSzPts val="1600"/>
                        <a:buFont typeface="Trebuchet MS"/>
                        <a:buChar char="​"/>
                      </a:pPr>
                      <a:r>
                        <a:rPr b="0" i="0" lang="en-US" sz="1600" u="none" cap="none" strike="noStrike">
                          <a:solidFill>
                            <a:schemeClr val="accent1"/>
                          </a:solidFill>
                          <a:latin typeface="Arial"/>
                          <a:ea typeface="Arial"/>
                          <a:cs typeface="Arial"/>
                          <a:sym typeface="Arial"/>
                        </a:rPr>
                        <a:t>Header</a:t>
                      </a:r>
                      <a:endParaRPr/>
                    </a:p>
                  </a:txBody>
                  <a:tcPr marT="45725" marB="45725" marR="0" marL="0" anchor="b">
                    <a:lnB cap="flat" cmpd="sng" w="12700">
                      <a:solidFill>
                        <a:schemeClr val="accent1"/>
                      </a:solidFill>
                      <a:prstDash val="solid"/>
                      <a:round/>
                      <a:headEnd len="sm" w="sm" type="none"/>
                      <a:tailEnd len="sm" w="sm" type="none"/>
                    </a:lnB>
                  </a:tcPr>
                </a:tc>
              </a:tr>
              <a:tr h="428000">
                <a:tc>
                  <a:txBody>
                    <a:bodyPr/>
                    <a:lstStyle/>
                    <a:p>
                      <a:pPr indent="0" lvl="0" marL="0" marR="0" rtl="0" algn="l">
                        <a:spcBef>
                          <a:spcPts val="0"/>
                        </a:spcBef>
                        <a:spcAft>
                          <a:spcPts val="0"/>
                        </a:spcAft>
                        <a:buNone/>
                      </a:pPr>
                      <a:r>
                        <a:rPr b="1" i="0" lang="en-US" sz="1400" u="none" cap="none" strike="noStrike">
                          <a:solidFill>
                            <a:srgbClr val="595959"/>
                          </a:solidFill>
                          <a:latin typeface="Arial"/>
                          <a:ea typeface="Arial"/>
                          <a:cs typeface="Arial"/>
                          <a:sym typeface="Arial"/>
                        </a:rPr>
                        <a:t>Lorem ipsum</a:t>
                      </a:r>
                      <a:endParaRPr b="1" sz="2000">
                        <a:latin typeface="Arial"/>
                        <a:ea typeface="Arial"/>
                        <a:cs typeface="Arial"/>
                        <a:sym typeface="Arial"/>
                      </a:endParaRPr>
                    </a:p>
                  </a:txBody>
                  <a:tcPr marT="45725" marB="45725" marR="0" marL="0" anchor="ctr">
                    <a:lnT cap="flat" cmpd="sng" w="12700">
                      <a:solidFill>
                        <a:schemeClr val="accent1"/>
                      </a:solidFill>
                      <a:prstDash val="solid"/>
                      <a:round/>
                      <a:headEnd len="sm" w="sm" type="none"/>
                      <a:tailEnd len="sm" w="sm" type="none"/>
                    </a:lnT>
                    <a:lnB cap="flat" cmpd="sng" w="9525">
                      <a:solidFill>
                        <a:srgbClr val="9B9B9B"/>
                      </a:solidFill>
                      <a:prstDash val="solid"/>
                      <a:round/>
                      <a:headEnd len="sm" w="sm" type="none"/>
                      <a:tailEnd len="sm" w="sm" type="none"/>
                    </a:lnB>
                  </a:tcPr>
                </a:tc>
                <a:tc>
                  <a:txBody>
                    <a:bodyPr/>
                    <a:lstStyle/>
                    <a:p>
                      <a:pPr indent="0" lvl="0" marL="0" marR="0" rtl="0" algn="l">
                        <a:spcBef>
                          <a:spcPts val="0"/>
                        </a:spcBef>
                        <a:spcAft>
                          <a:spcPts val="0"/>
                        </a:spcAft>
                        <a:buNone/>
                      </a:pPr>
                      <a:r>
                        <a:rPr b="0" i="0" lang="en-US" sz="1300" u="none" cap="none" strike="noStrike">
                          <a:solidFill>
                            <a:srgbClr val="595959"/>
                          </a:solidFill>
                          <a:latin typeface="Arial"/>
                          <a:ea typeface="Arial"/>
                          <a:cs typeface="Arial"/>
                          <a:sym typeface="Arial"/>
                        </a:rPr>
                        <a:t>Lorem ipsum dolor sit amet</a:t>
                      </a:r>
                      <a:endParaRPr sz="1800">
                        <a:latin typeface="Arial"/>
                        <a:ea typeface="Arial"/>
                        <a:cs typeface="Arial"/>
                        <a:sym typeface="Arial"/>
                      </a:endParaRPr>
                    </a:p>
                  </a:txBody>
                  <a:tcPr marT="45725" marB="45725" marR="72000" marL="72000" anchor="ctr">
                    <a:lnT cap="flat" cmpd="sng" w="12700">
                      <a:solidFill>
                        <a:schemeClr val="accent1"/>
                      </a:solidFill>
                      <a:prstDash val="solid"/>
                      <a:round/>
                      <a:headEnd len="sm" w="sm" type="none"/>
                      <a:tailEnd len="sm" w="sm" type="none"/>
                    </a:lnT>
                    <a:lnB cap="flat" cmpd="sng" w="9525">
                      <a:solidFill>
                        <a:srgbClr val="9B9B9B"/>
                      </a:solidFill>
                      <a:prstDash val="solid"/>
                      <a:round/>
                      <a:headEnd len="sm" w="sm" type="none"/>
                      <a:tailEnd len="sm" w="sm" type="none"/>
                    </a:lnB>
                  </a:tcPr>
                </a:tc>
                <a:tc>
                  <a:txBody>
                    <a:bodyPr/>
                    <a:lstStyle/>
                    <a:p>
                      <a:pPr indent="0" lvl="0" marL="0" marR="0" rtl="0" algn="l">
                        <a:spcBef>
                          <a:spcPts val="0"/>
                        </a:spcBef>
                        <a:spcAft>
                          <a:spcPts val="0"/>
                        </a:spcAft>
                        <a:buNone/>
                      </a:pPr>
                      <a:r>
                        <a:rPr b="0" i="0" lang="en-US" sz="1300" u="none" cap="none" strike="noStrike">
                          <a:solidFill>
                            <a:srgbClr val="595959"/>
                          </a:solidFill>
                          <a:latin typeface="Arial"/>
                          <a:ea typeface="Arial"/>
                          <a:cs typeface="Arial"/>
                          <a:sym typeface="Arial"/>
                        </a:rPr>
                        <a:t>Lorem ipsum dolor sit amet</a:t>
                      </a:r>
                      <a:endParaRPr sz="1800">
                        <a:latin typeface="Arial"/>
                        <a:ea typeface="Arial"/>
                        <a:cs typeface="Arial"/>
                        <a:sym typeface="Arial"/>
                      </a:endParaRPr>
                    </a:p>
                  </a:txBody>
                  <a:tcPr marT="45725" marB="45725" marR="72000" marL="72000" anchor="ctr">
                    <a:lnT cap="flat" cmpd="sng" w="12700">
                      <a:solidFill>
                        <a:schemeClr val="accent1"/>
                      </a:solidFill>
                      <a:prstDash val="solid"/>
                      <a:round/>
                      <a:headEnd len="sm" w="sm" type="none"/>
                      <a:tailEnd len="sm" w="sm" type="none"/>
                    </a:lnT>
                    <a:lnB cap="flat" cmpd="sng" w="9525">
                      <a:solidFill>
                        <a:srgbClr val="9B9B9B"/>
                      </a:solidFill>
                      <a:prstDash val="solid"/>
                      <a:round/>
                      <a:headEnd len="sm" w="sm" type="none"/>
                      <a:tailEnd len="sm" w="sm" type="none"/>
                    </a:lnB>
                  </a:tcPr>
                </a:tc>
                <a:tc>
                  <a:txBody>
                    <a:bodyPr/>
                    <a:lstStyle/>
                    <a:p>
                      <a:pPr indent="0" lvl="0" marL="0" marR="0" rtl="0" algn="l">
                        <a:spcBef>
                          <a:spcPts val="0"/>
                        </a:spcBef>
                        <a:spcAft>
                          <a:spcPts val="0"/>
                        </a:spcAft>
                        <a:buNone/>
                      </a:pPr>
                      <a:r>
                        <a:rPr b="0" i="0" lang="en-US" sz="1300" u="none" cap="none" strike="noStrike">
                          <a:solidFill>
                            <a:srgbClr val="595959"/>
                          </a:solidFill>
                          <a:latin typeface="Arial"/>
                          <a:ea typeface="Arial"/>
                          <a:cs typeface="Arial"/>
                          <a:sym typeface="Arial"/>
                        </a:rPr>
                        <a:t>Lorem ipsum dolor sit amet</a:t>
                      </a:r>
                      <a:endParaRPr sz="1800">
                        <a:latin typeface="Arial"/>
                        <a:ea typeface="Arial"/>
                        <a:cs typeface="Arial"/>
                        <a:sym typeface="Arial"/>
                      </a:endParaRPr>
                    </a:p>
                  </a:txBody>
                  <a:tcPr marT="45725" marB="45725" marR="72000" marL="72000" anchor="ctr">
                    <a:lnT cap="flat" cmpd="sng" w="12700">
                      <a:solidFill>
                        <a:schemeClr val="accent1"/>
                      </a:solidFill>
                      <a:prstDash val="solid"/>
                      <a:round/>
                      <a:headEnd len="sm" w="sm" type="none"/>
                      <a:tailEnd len="sm" w="sm" type="none"/>
                    </a:lnT>
                    <a:lnB cap="flat" cmpd="sng" w="9525">
                      <a:solidFill>
                        <a:srgbClr val="9B9B9B"/>
                      </a:solidFill>
                      <a:prstDash val="solid"/>
                      <a:round/>
                      <a:headEnd len="sm" w="sm" type="none"/>
                      <a:tailEnd len="sm" w="sm" type="none"/>
                    </a:lnB>
                  </a:tcPr>
                </a:tc>
                <a:tc>
                  <a:txBody>
                    <a:bodyPr/>
                    <a:lstStyle/>
                    <a:p>
                      <a:pPr indent="-139700" lvl="1" marL="173038" marR="0" rtl="0" algn="l">
                        <a:lnSpc>
                          <a:spcPct val="100000"/>
                        </a:lnSpc>
                        <a:spcBef>
                          <a:spcPts val="0"/>
                        </a:spcBef>
                        <a:spcAft>
                          <a:spcPts val="0"/>
                        </a:spcAft>
                        <a:buClr>
                          <a:srgbClr val="28B974"/>
                        </a:buClr>
                        <a:buSzPts val="1300"/>
                        <a:buFont typeface="Trebuchet MS"/>
                        <a:buChar char="•"/>
                      </a:pPr>
                      <a:r>
                        <a:rPr b="0" i="0" lang="en-US" sz="1300" u="none" cap="none" strike="noStrike">
                          <a:solidFill>
                            <a:srgbClr val="595959"/>
                          </a:solidFill>
                          <a:latin typeface="Arial"/>
                          <a:ea typeface="Arial"/>
                          <a:cs typeface="Arial"/>
                          <a:sym typeface="Arial"/>
                        </a:rPr>
                        <a:t>Lorem ipsum dolor sit amet, consectetur adipiscing elit. Curabitur purus dui, euismod quis placerat eget, venenatis nec nibh. Mauris sit </a:t>
                      </a:r>
                      <a:endParaRPr/>
                    </a:p>
                  </a:txBody>
                  <a:tcPr marT="45725" marB="45725" marR="72000" marL="72000" anchor="ctr">
                    <a:lnT cap="flat" cmpd="sng" w="12700">
                      <a:solidFill>
                        <a:schemeClr val="accent1"/>
                      </a:solidFill>
                      <a:prstDash val="solid"/>
                      <a:round/>
                      <a:headEnd len="sm" w="sm" type="none"/>
                      <a:tailEnd len="sm" w="sm" type="none"/>
                    </a:lnT>
                    <a:lnB cap="flat" cmpd="sng" w="9525">
                      <a:solidFill>
                        <a:srgbClr val="9B9B9B"/>
                      </a:solidFill>
                      <a:prstDash val="solid"/>
                      <a:round/>
                      <a:headEnd len="sm" w="sm" type="none"/>
                      <a:tailEnd len="sm" w="sm" type="none"/>
                    </a:lnB>
                  </a:tcPr>
                </a:tc>
              </a:tr>
              <a:tr h="428000">
                <a:tc>
                  <a:txBody>
                    <a:bodyPr/>
                    <a:lstStyle/>
                    <a:p>
                      <a:pPr indent="0" lvl="0" marL="0" marR="0" rtl="0" algn="l">
                        <a:spcBef>
                          <a:spcPts val="0"/>
                        </a:spcBef>
                        <a:spcAft>
                          <a:spcPts val="0"/>
                        </a:spcAft>
                        <a:buNone/>
                      </a:pPr>
                      <a:r>
                        <a:rPr b="1" i="0" lang="en-US" sz="1400" u="none" cap="none" strike="noStrike">
                          <a:solidFill>
                            <a:srgbClr val="595959"/>
                          </a:solidFill>
                          <a:latin typeface="Arial"/>
                          <a:ea typeface="Arial"/>
                          <a:cs typeface="Arial"/>
                          <a:sym typeface="Arial"/>
                        </a:rPr>
                        <a:t>Lorem ipsum</a:t>
                      </a:r>
                      <a:endParaRPr b="1" sz="2000">
                        <a:latin typeface="Arial"/>
                        <a:ea typeface="Arial"/>
                        <a:cs typeface="Arial"/>
                        <a:sym typeface="Arial"/>
                      </a:endParaRPr>
                    </a:p>
                  </a:txBody>
                  <a:tcPr marT="45725" marB="45725" marR="0" marL="0" anchor="ctr">
                    <a:lnT cap="flat" cmpd="sng" w="9525">
                      <a:solidFill>
                        <a:srgbClr val="9B9B9B"/>
                      </a:solidFill>
                      <a:prstDash val="solid"/>
                      <a:round/>
                      <a:headEnd len="sm" w="sm" type="none"/>
                      <a:tailEnd len="sm" w="sm" type="none"/>
                    </a:lnT>
                    <a:lnB cap="flat" cmpd="sng" w="9525">
                      <a:solidFill>
                        <a:srgbClr val="9B9B9B"/>
                      </a:solidFill>
                      <a:prstDash val="solid"/>
                      <a:round/>
                      <a:headEnd len="sm" w="sm" type="none"/>
                      <a:tailEnd len="sm" w="sm" type="none"/>
                    </a:lnB>
                  </a:tcPr>
                </a:tc>
                <a:tc>
                  <a:txBody>
                    <a:bodyPr/>
                    <a:lstStyle/>
                    <a:p>
                      <a:pPr indent="0" lvl="0" marL="0" marR="0" rtl="0" algn="l">
                        <a:spcBef>
                          <a:spcPts val="0"/>
                        </a:spcBef>
                        <a:spcAft>
                          <a:spcPts val="0"/>
                        </a:spcAft>
                        <a:buNone/>
                      </a:pPr>
                      <a:r>
                        <a:rPr b="0" i="0" lang="en-US" sz="1300" u="none" cap="none" strike="noStrike">
                          <a:solidFill>
                            <a:srgbClr val="595959"/>
                          </a:solidFill>
                          <a:latin typeface="Arial"/>
                          <a:ea typeface="Arial"/>
                          <a:cs typeface="Arial"/>
                          <a:sym typeface="Arial"/>
                        </a:rPr>
                        <a:t>Lorem ipsum dolor sit amet</a:t>
                      </a:r>
                      <a:endParaRPr sz="1800">
                        <a:latin typeface="Arial"/>
                        <a:ea typeface="Arial"/>
                        <a:cs typeface="Arial"/>
                        <a:sym typeface="Arial"/>
                      </a:endParaRPr>
                    </a:p>
                  </a:txBody>
                  <a:tcPr marT="45725" marB="45725" marR="72000" marL="72000" anchor="ctr">
                    <a:lnT cap="flat" cmpd="sng" w="9525">
                      <a:solidFill>
                        <a:srgbClr val="9B9B9B"/>
                      </a:solidFill>
                      <a:prstDash val="solid"/>
                      <a:round/>
                      <a:headEnd len="sm" w="sm" type="none"/>
                      <a:tailEnd len="sm" w="sm" type="none"/>
                    </a:lnT>
                    <a:lnB cap="flat" cmpd="sng" w="9525">
                      <a:solidFill>
                        <a:srgbClr val="9B9B9B"/>
                      </a:solidFill>
                      <a:prstDash val="solid"/>
                      <a:round/>
                      <a:headEnd len="sm" w="sm" type="none"/>
                      <a:tailEnd len="sm" w="sm" type="none"/>
                    </a:lnB>
                  </a:tcPr>
                </a:tc>
                <a:tc>
                  <a:txBody>
                    <a:bodyPr/>
                    <a:lstStyle/>
                    <a:p>
                      <a:pPr indent="0" lvl="0" marL="0" marR="0" rtl="0" algn="l">
                        <a:spcBef>
                          <a:spcPts val="0"/>
                        </a:spcBef>
                        <a:spcAft>
                          <a:spcPts val="0"/>
                        </a:spcAft>
                        <a:buNone/>
                      </a:pPr>
                      <a:r>
                        <a:rPr b="0" i="0" lang="en-US" sz="1300" u="none" cap="none" strike="noStrike">
                          <a:solidFill>
                            <a:srgbClr val="595959"/>
                          </a:solidFill>
                          <a:latin typeface="Arial"/>
                          <a:ea typeface="Arial"/>
                          <a:cs typeface="Arial"/>
                          <a:sym typeface="Arial"/>
                        </a:rPr>
                        <a:t>Lorem ipsum dolor sit amet</a:t>
                      </a:r>
                      <a:endParaRPr sz="1800">
                        <a:latin typeface="Arial"/>
                        <a:ea typeface="Arial"/>
                        <a:cs typeface="Arial"/>
                        <a:sym typeface="Arial"/>
                      </a:endParaRPr>
                    </a:p>
                  </a:txBody>
                  <a:tcPr marT="45725" marB="45725" marR="72000" marL="72000" anchor="ctr">
                    <a:lnT cap="flat" cmpd="sng" w="9525">
                      <a:solidFill>
                        <a:srgbClr val="9B9B9B"/>
                      </a:solidFill>
                      <a:prstDash val="solid"/>
                      <a:round/>
                      <a:headEnd len="sm" w="sm" type="none"/>
                      <a:tailEnd len="sm" w="sm" type="none"/>
                    </a:lnT>
                    <a:lnB cap="flat" cmpd="sng" w="9525">
                      <a:solidFill>
                        <a:srgbClr val="9B9B9B"/>
                      </a:solidFill>
                      <a:prstDash val="solid"/>
                      <a:round/>
                      <a:headEnd len="sm" w="sm" type="none"/>
                      <a:tailEnd len="sm" w="sm" type="none"/>
                    </a:lnB>
                  </a:tcPr>
                </a:tc>
                <a:tc>
                  <a:txBody>
                    <a:bodyPr/>
                    <a:lstStyle/>
                    <a:p>
                      <a:pPr indent="0" lvl="0" marL="0" marR="0" rtl="0" algn="l">
                        <a:spcBef>
                          <a:spcPts val="0"/>
                        </a:spcBef>
                        <a:spcAft>
                          <a:spcPts val="0"/>
                        </a:spcAft>
                        <a:buNone/>
                      </a:pPr>
                      <a:r>
                        <a:rPr b="0" i="0" lang="en-US" sz="1300" u="none" cap="none" strike="noStrike">
                          <a:solidFill>
                            <a:srgbClr val="595959"/>
                          </a:solidFill>
                          <a:latin typeface="Arial"/>
                          <a:ea typeface="Arial"/>
                          <a:cs typeface="Arial"/>
                          <a:sym typeface="Arial"/>
                        </a:rPr>
                        <a:t>Lorem ipsum dolor sit amet</a:t>
                      </a:r>
                      <a:endParaRPr sz="1800">
                        <a:latin typeface="Arial"/>
                        <a:ea typeface="Arial"/>
                        <a:cs typeface="Arial"/>
                        <a:sym typeface="Arial"/>
                      </a:endParaRPr>
                    </a:p>
                  </a:txBody>
                  <a:tcPr marT="45725" marB="45725" marR="72000" marL="72000" anchor="ctr">
                    <a:lnT cap="flat" cmpd="sng" w="9525">
                      <a:solidFill>
                        <a:srgbClr val="9B9B9B"/>
                      </a:solidFill>
                      <a:prstDash val="solid"/>
                      <a:round/>
                      <a:headEnd len="sm" w="sm" type="none"/>
                      <a:tailEnd len="sm" w="sm" type="none"/>
                    </a:lnT>
                    <a:lnB cap="flat" cmpd="sng" w="9525">
                      <a:solidFill>
                        <a:srgbClr val="9B9B9B"/>
                      </a:solidFill>
                      <a:prstDash val="solid"/>
                      <a:round/>
                      <a:headEnd len="sm" w="sm" type="none"/>
                      <a:tailEnd len="sm" w="sm" type="none"/>
                    </a:lnB>
                  </a:tcPr>
                </a:tc>
                <a:tc>
                  <a:txBody>
                    <a:bodyPr/>
                    <a:lstStyle/>
                    <a:p>
                      <a:pPr indent="-139700" lvl="1" marL="173038" marR="0" rtl="0" algn="l">
                        <a:lnSpc>
                          <a:spcPct val="100000"/>
                        </a:lnSpc>
                        <a:spcBef>
                          <a:spcPts val="0"/>
                        </a:spcBef>
                        <a:spcAft>
                          <a:spcPts val="0"/>
                        </a:spcAft>
                        <a:buClr>
                          <a:srgbClr val="28B974"/>
                        </a:buClr>
                        <a:buSzPts val="1300"/>
                        <a:buFont typeface="Trebuchet MS"/>
                        <a:buChar char="•"/>
                      </a:pPr>
                      <a:r>
                        <a:rPr b="0" i="0" lang="en-US" sz="1300" u="none" cap="none" strike="noStrike">
                          <a:solidFill>
                            <a:srgbClr val="595959"/>
                          </a:solidFill>
                          <a:latin typeface="Arial"/>
                          <a:ea typeface="Arial"/>
                          <a:cs typeface="Arial"/>
                          <a:sym typeface="Arial"/>
                        </a:rPr>
                        <a:t>Lorem ipsum dolor sit amet, consectetur adipiscing elit. Curabitur purus dui, euismod quis placerat eget, venenatis nec nibh. Mauris sit </a:t>
                      </a:r>
                      <a:endParaRPr/>
                    </a:p>
                  </a:txBody>
                  <a:tcPr marT="45725" marB="45725" marR="72000" marL="72000" anchor="ctr">
                    <a:lnT cap="flat" cmpd="sng" w="9525">
                      <a:solidFill>
                        <a:srgbClr val="9B9B9B"/>
                      </a:solidFill>
                      <a:prstDash val="solid"/>
                      <a:round/>
                      <a:headEnd len="sm" w="sm" type="none"/>
                      <a:tailEnd len="sm" w="sm" type="none"/>
                    </a:lnT>
                    <a:lnB cap="flat" cmpd="sng" w="9525">
                      <a:solidFill>
                        <a:srgbClr val="9B9B9B"/>
                      </a:solidFill>
                      <a:prstDash val="solid"/>
                      <a:round/>
                      <a:headEnd len="sm" w="sm" type="none"/>
                      <a:tailEnd len="sm" w="sm" type="none"/>
                    </a:lnB>
                  </a:tcPr>
                </a:tc>
              </a:tr>
              <a:tr h="428000">
                <a:tc>
                  <a:txBody>
                    <a:bodyPr/>
                    <a:lstStyle/>
                    <a:p>
                      <a:pPr indent="0" lvl="0" marL="0" marR="0" rtl="0" algn="l">
                        <a:spcBef>
                          <a:spcPts val="0"/>
                        </a:spcBef>
                        <a:spcAft>
                          <a:spcPts val="0"/>
                        </a:spcAft>
                        <a:buNone/>
                      </a:pPr>
                      <a:r>
                        <a:rPr b="1" i="0" lang="en-US" sz="1400" u="none" cap="none" strike="noStrike">
                          <a:solidFill>
                            <a:srgbClr val="595959"/>
                          </a:solidFill>
                          <a:latin typeface="Arial"/>
                          <a:ea typeface="Arial"/>
                          <a:cs typeface="Arial"/>
                          <a:sym typeface="Arial"/>
                        </a:rPr>
                        <a:t>Lorem ipsum</a:t>
                      </a:r>
                      <a:endParaRPr b="1" sz="2000">
                        <a:latin typeface="Arial"/>
                        <a:ea typeface="Arial"/>
                        <a:cs typeface="Arial"/>
                        <a:sym typeface="Arial"/>
                      </a:endParaRPr>
                    </a:p>
                  </a:txBody>
                  <a:tcPr marT="45725" marB="45725" marR="0" marL="0" anchor="ctr">
                    <a:lnT cap="flat" cmpd="sng" w="9525">
                      <a:solidFill>
                        <a:srgbClr val="9B9B9B"/>
                      </a:solidFill>
                      <a:prstDash val="solid"/>
                      <a:round/>
                      <a:headEnd len="sm" w="sm" type="none"/>
                      <a:tailEnd len="sm" w="sm" type="none"/>
                    </a:lnT>
                    <a:lnB cap="flat" cmpd="sng" w="9525">
                      <a:solidFill>
                        <a:srgbClr val="9B9B9B"/>
                      </a:solidFill>
                      <a:prstDash val="solid"/>
                      <a:round/>
                      <a:headEnd len="sm" w="sm" type="none"/>
                      <a:tailEnd len="sm" w="sm" type="none"/>
                    </a:lnB>
                  </a:tcPr>
                </a:tc>
                <a:tc>
                  <a:txBody>
                    <a:bodyPr/>
                    <a:lstStyle/>
                    <a:p>
                      <a:pPr indent="0" lvl="0" marL="0" marR="0" rtl="0" algn="l">
                        <a:spcBef>
                          <a:spcPts val="0"/>
                        </a:spcBef>
                        <a:spcAft>
                          <a:spcPts val="0"/>
                        </a:spcAft>
                        <a:buNone/>
                      </a:pPr>
                      <a:r>
                        <a:rPr b="0" i="0" lang="en-US" sz="1300" u="none" cap="none" strike="noStrike">
                          <a:solidFill>
                            <a:srgbClr val="595959"/>
                          </a:solidFill>
                          <a:latin typeface="Arial"/>
                          <a:ea typeface="Arial"/>
                          <a:cs typeface="Arial"/>
                          <a:sym typeface="Arial"/>
                        </a:rPr>
                        <a:t>Lorem ipsum dolor sit amet</a:t>
                      </a:r>
                      <a:endParaRPr sz="1800">
                        <a:latin typeface="Arial"/>
                        <a:ea typeface="Arial"/>
                        <a:cs typeface="Arial"/>
                        <a:sym typeface="Arial"/>
                      </a:endParaRPr>
                    </a:p>
                  </a:txBody>
                  <a:tcPr marT="45725" marB="45725" marR="72000" marL="72000" anchor="ctr">
                    <a:lnT cap="flat" cmpd="sng" w="9525">
                      <a:solidFill>
                        <a:srgbClr val="9B9B9B"/>
                      </a:solidFill>
                      <a:prstDash val="solid"/>
                      <a:round/>
                      <a:headEnd len="sm" w="sm" type="none"/>
                      <a:tailEnd len="sm" w="sm" type="none"/>
                    </a:lnT>
                    <a:lnB cap="flat" cmpd="sng" w="9525">
                      <a:solidFill>
                        <a:srgbClr val="9B9B9B"/>
                      </a:solidFill>
                      <a:prstDash val="solid"/>
                      <a:round/>
                      <a:headEnd len="sm" w="sm" type="none"/>
                      <a:tailEnd len="sm" w="sm" type="none"/>
                    </a:lnB>
                  </a:tcPr>
                </a:tc>
                <a:tc>
                  <a:txBody>
                    <a:bodyPr/>
                    <a:lstStyle/>
                    <a:p>
                      <a:pPr indent="0" lvl="0" marL="0" marR="0" rtl="0" algn="l">
                        <a:spcBef>
                          <a:spcPts val="0"/>
                        </a:spcBef>
                        <a:spcAft>
                          <a:spcPts val="0"/>
                        </a:spcAft>
                        <a:buNone/>
                      </a:pPr>
                      <a:r>
                        <a:rPr b="0" i="0" lang="en-US" sz="1300" u="none" cap="none" strike="noStrike">
                          <a:solidFill>
                            <a:srgbClr val="595959"/>
                          </a:solidFill>
                          <a:latin typeface="Arial"/>
                          <a:ea typeface="Arial"/>
                          <a:cs typeface="Arial"/>
                          <a:sym typeface="Arial"/>
                        </a:rPr>
                        <a:t>Lorem ipsum dolor sit amet</a:t>
                      </a:r>
                      <a:endParaRPr sz="1800">
                        <a:latin typeface="Arial"/>
                        <a:ea typeface="Arial"/>
                        <a:cs typeface="Arial"/>
                        <a:sym typeface="Arial"/>
                      </a:endParaRPr>
                    </a:p>
                  </a:txBody>
                  <a:tcPr marT="45725" marB="45725" marR="72000" marL="72000" anchor="ctr">
                    <a:lnT cap="flat" cmpd="sng" w="9525">
                      <a:solidFill>
                        <a:srgbClr val="9B9B9B"/>
                      </a:solidFill>
                      <a:prstDash val="solid"/>
                      <a:round/>
                      <a:headEnd len="sm" w="sm" type="none"/>
                      <a:tailEnd len="sm" w="sm" type="none"/>
                    </a:lnT>
                    <a:lnB cap="flat" cmpd="sng" w="9525">
                      <a:solidFill>
                        <a:srgbClr val="9B9B9B"/>
                      </a:solidFill>
                      <a:prstDash val="solid"/>
                      <a:round/>
                      <a:headEnd len="sm" w="sm" type="none"/>
                      <a:tailEnd len="sm" w="sm" type="none"/>
                    </a:lnB>
                  </a:tcPr>
                </a:tc>
                <a:tc>
                  <a:txBody>
                    <a:bodyPr/>
                    <a:lstStyle/>
                    <a:p>
                      <a:pPr indent="0" lvl="0" marL="0" marR="0" rtl="0" algn="l">
                        <a:spcBef>
                          <a:spcPts val="0"/>
                        </a:spcBef>
                        <a:spcAft>
                          <a:spcPts val="0"/>
                        </a:spcAft>
                        <a:buNone/>
                      </a:pPr>
                      <a:r>
                        <a:rPr b="0" i="0" lang="en-US" sz="1300" u="none" cap="none" strike="noStrike">
                          <a:solidFill>
                            <a:srgbClr val="595959"/>
                          </a:solidFill>
                          <a:latin typeface="Arial"/>
                          <a:ea typeface="Arial"/>
                          <a:cs typeface="Arial"/>
                          <a:sym typeface="Arial"/>
                        </a:rPr>
                        <a:t>Lorem ipsum dolor sit amet</a:t>
                      </a:r>
                      <a:endParaRPr sz="1800">
                        <a:latin typeface="Arial"/>
                        <a:ea typeface="Arial"/>
                        <a:cs typeface="Arial"/>
                        <a:sym typeface="Arial"/>
                      </a:endParaRPr>
                    </a:p>
                  </a:txBody>
                  <a:tcPr marT="45725" marB="45725" marR="72000" marL="72000" anchor="ctr">
                    <a:lnT cap="flat" cmpd="sng" w="9525">
                      <a:solidFill>
                        <a:srgbClr val="9B9B9B"/>
                      </a:solidFill>
                      <a:prstDash val="solid"/>
                      <a:round/>
                      <a:headEnd len="sm" w="sm" type="none"/>
                      <a:tailEnd len="sm" w="sm" type="none"/>
                    </a:lnT>
                    <a:lnB cap="flat" cmpd="sng" w="9525">
                      <a:solidFill>
                        <a:srgbClr val="9B9B9B"/>
                      </a:solidFill>
                      <a:prstDash val="solid"/>
                      <a:round/>
                      <a:headEnd len="sm" w="sm" type="none"/>
                      <a:tailEnd len="sm" w="sm" type="none"/>
                    </a:lnB>
                  </a:tcPr>
                </a:tc>
                <a:tc>
                  <a:txBody>
                    <a:bodyPr/>
                    <a:lstStyle/>
                    <a:p>
                      <a:pPr indent="-139700" lvl="1" marL="173038" marR="0" rtl="0" algn="l">
                        <a:lnSpc>
                          <a:spcPct val="100000"/>
                        </a:lnSpc>
                        <a:spcBef>
                          <a:spcPts val="0"/>
                        </a:spcBef>
                        <a:spcAft>
                          <a:spcPts val="0"/>
                        </a:spcAft>
                        <a:buClr>
                          <a:srgbClr val="28B974"/>
                        </a:buClr>
                        <a:buSzPts val="1300"/>
                        <a:buFont typeface="Trebuchet MS"/>
                        <a:buChar char="•"/>
                      </a:pPr>
                      <a:r>
                        <a:rPr b="0" i="0" lang="en-US" sz="1300" u="none" cap="none" strike="noStrike">
                          <a:solidFill>
                            <a:srgbClr val="595959"/>
                          </a:solidFill>
                          <a:latin typeface="Arial"/>
                          <a:ea typeface="Arial"/>
                          <a:cs typeface="Arial"/>
                          <a:sym typeface="Arial"/>
                        </a:rPr>
                        <a:t>Lorem ipsum dolor sit amet, consectetur adipiscing elit. Curabitur purus dui, euismod quis placerat eget, venenatis nec nibh. Mauris sit </a:t>
                      </a:r>
                      <a:endParaRPr/>
                    </a:p>
                  </a:txBody>
                  <a:tcPr marT="45725" marB="45725" marR="72000" marL="72000" anchor="ctr">
                    <a:lnT cap="flat" cmpd="sng" w="9525">
                      <a:solidFill>
                        <a:srgbClr val="9B9B9B"/>
                      </a:solidFill>
                      <a:prstDash val="solid"/>
                      <a:round/>
                      <a:headEnd len="sm" w="sm" type="none"/>
                      <a:tailEnd len="sm" w="sm" type="none"/>
                    </a:lnT>
                    <a:lnB cap="flat" cmpd="sng" w="9525">
                      <a:solidFill>
                        <a:srgbClr val="9B9B9B"/>
                      </a:solidFill>
                      <a:prstDash val="solid"/>
                      <a:round/>
                      <a:headEnd len="sm" w="sm" type="none"/>
                      <a:tailEnd len="sm" w="sm" type="none"/>
                    </a:lnB>
                  </a:tcPr>
                </a:tc>
              </a:tr>
              <a:tr h="428000">
                <a:tc>
                  <a:txBody>
                    <a:bodyPr/>
                    <a:lstStyle/>
                    <a:p>
                      <a:pPr indent="0" lvl="0" marL="0" marR="0" rtl="0" algn="l">
                        <a:spcBef>
                          <a:spcPts val="0"/>
                        </a:spcBef>
                        <a:spcAft>
                          <a:spcPts val="0"/>
                        </a:spcAft>
                        <a:buNone/>
                      </a:pPr>
                      <a:r>
                        <a:rPr b="1" i="0" lang="en-US" sz="1400" u="none" cap="none" strike="noStrike">
                          <a:solidFill>
                            <a:srgbClr val="595959"/>
                          </a:solidFill>
                          <a:latin typeface="Arial"/>
                          <a:ea typeface="Arial"/>
                          <a:cs typeface="Arial"/>
                          <a:sym typeface="Arial"/>
                        </a:rPr>
                        <a:t>Lorem ipsum</a:t>
                      </a:r>
                      <a:endParaRPr b="1" sz="2000">
                        <a:latin typeface="Arial"/>
                        <a:ea typeface="Arial"/>
                        <a:cs typeface="Arial"/>
                        <a:sym typeface="Arial"/>
                      </a:endParaRPr>
                    </a:p>
                  </a:txBody>
                  <a:tcPr marT="45725" marB="45725" marR="0" marL="0" anchor="ctr">
                    <a:lnT cap="flat" cmpd="sng" w="9525">
                      <a:solidFill>
                        <a:srgbClr val="9B9B9B"/>
                      </a:solidFill>
                      <a:prstDash val="solid"/>
                      <a:round/>
                      <a:headEnd len="sm" w="sm" type="none"/>
                      <a:tailEnd len="sm" w="sm" type="none"/>
                    </a:lnT>
                    <a:lnB cap="flat" cmpd="sng" w="9525">
                      <a:solidFill>
                        <a:srgbClr val="9B9B9B"/>
                      </a:solidFill>
                      <a:prstDash val="solid"/>
                      <a:round/>
                      <a:headEnd len="sm" w="sm" type="none"/>
                      <a:tailEnd len="sm" w="sm" type="none"/>
                    </a:lnB>
                  </a:tcPr>
                </a:tc>
                <a:tc>
                  <a:txBody>
                    <a:bodyPr/>
                    <a:lstStyle/>
                    <a:p>
                      <a:pPr indent="0" lvl="0" marL="0" marR="0" rtl="0" algn="l">
                        <a:spcBef>
                          <a:spcPts val="0"/>
                        </a:spcBef>
                        <a:spcAft>
                          <a:spcPts val="0"/>
                        </a:spcAft>
                        <a:buNone/>
                      </a:pPr>
                      <a:r>
                        <a:rPr b="0" i="0" lang="en-US" sz="1300" u="none" cap="none" strike="noStrike">
                          <a:solidFill>
                            <a:srgbClr val="595959"/>
                          </a:solidFill>
                          <a:latin typeface="Arial"/>
                          <a:ea typeface="Arial"/>
                          <a:cs typeface="Arial"/>
                          <a:sym typeface="Arial"/>
                        </a:rPr>
                        <a:t>Lorem ipsum dolor sit amet</a:t>
                      </a:r>
                      <a:endParaRPr sz="1800">
                        <a:latin typeface="Arial"/>
                        <a:ea typeface="Arial"/>
                        <a:cs typeface="Arial"/>
                        <a:sym typeface="Arial"/>
                      </a:endParaRPr>
                    </a:p>
                  </a:txBody>
                  <a:tcPr marT="45725" marB="45725" marR="72000" marL="72000" anchor="ctr">
                    <a:lnT cap="flat" cmpd="sng" w="9525">
                      <a:solidFill>
                        <a:srgbClr val="9B9B9B"/>
                      </a:solidFill>
                      <a:prstDash val="solid"/>
                      <a:round/>
                      <a:headEnd len="sm" w="sm" type="none"/>
                      <a:tailEnd len="sm" w="sm" type="none"/>
                    </a:lnT>
                    <a:lnB cap="flat" cmpd="sng" w="9525">
                      <a:solidFill>
                        <a:srgbClr val="9B9B9B"/>
                      </a:solidFill>
                      <a:prstDash val="solid"/>
                      <a:round/>
                      <a:headEnd len="sm" w="sm" type="none"/>
                      <a:tailEnd len="sm" w="sm" type="none"/>
                    </a:lnB>
                  </a:tcPr>
                </a:tc>
                <a:tc>
                  <a:txBody>
                    <a:bodyPr/>
                    <a:lstStyle/>
                    <a:p>
                      <a:pPr indent="0" lvl="0" marL="0" marR="0" rtl="0" algn="l">
                        <a:spcBef>
                          <a:spcPts val="0"/>
                        </a:spcBef>
                        <a:spcAft>
                          <a:spcPts val="0"/>
                        </a:spcAft>
                        <a:buNone/>
                      </a:pPr>
                      <a:r>
                        <a:rPr b="0" i="0" lang="en-US" sz="1300" u="none" cap="none" strike="noStrike">
                          <a:solidFill>
                            <a:srgbClr val="595959"/>
                          </a:solidFill>
                          <a:latin typeface="Arial"/>
                          <a:ea typeface="Arial"/>
                          <a:cs typeface="Arial"/>
                          <a:sym typeface="Arial"/>
                        </a:rPr>
                        <a:t>Lorem ipsum dolor sit amet</a:t>
                      </a:r>
                      <a:endParaRPr sz="1800">
                        <a:latin typeface="Arial"/>
                        <a:ea typeface="Arial"/>
                        <a:cs typeface="Arial"/>
                        <a:sym typeface="Arial"/>
                      </a:endParaRPr>
                    </a:p>
                  </a:txBody>
                  <a:tcPr marT="45725" marB="45725" marR="72000" marL="72000" anchor="ctr">
                    <a:lnT cap="flat" cmpd="sng" w="9525">
                      <a:solidFill>
                        <a:srgbClr val="9B9B9B"/>
                      </a:solidFill>
                      <a:prstDash val="solid"/>
                      <a:round/>
                      <a:headEnd len="sm" w="sm" type="none"/>
                      <a:tailEnd len="sm" w="sm" type="none"/>
                    </a:lnT>
                    <a:lnB cap="flat" cmpd="sng" w="9525">
                      <a:solidFill>
                        <a:srgbClr val="9B9B9B"/>
                      </a:solidFill>
                      <a:prstDash val="solid"/>
                      <a:round/>
                      <a:headEnd len="sm" w="sm" type="none"/>
                      <a:tailEnd len="sm" w="sm" type="none"/>
                    </a:lnB>
                  </a:tcPr>
                </a:tc>
                <a:tc>
                  <a:txBody>
                    <a:bodyPr/>
                    <a:lstStyle/>
                    <a:p>
                      <a:pPr indent="0" lvl="0" marL="0" marR="0" rtl="0" algn="l">
                        <a:spcBef>
                          <a:spcPts val="0"/>
                        </a:spcBef>
                        <a:spcAft>
                          <a:spcPts val="0"/>
                        </a:spcAft>
                        <a:buNone/>
                      </a:pPr>
                      <a:r>
                        <a:rPr b="0" i="0" lang="en-US" sz="1300" u="none" cap="none" strike="noStrike">
                          <a:solidFill>
                            <a:srgbClr val="595959"/>
                          </a:solidFill>
                          <a:latin typeface="Arial"/>
                          <a:ea typeface="Arial"/>
                          <a:cs typeface="Arial"/>
                          <a:sym typeface="Arial"/>
                        </a:rPr>
                        <a:t>Lorem ipsum dolor sit amet</a:t>
                      </a:r>
                      <a:endParaRPr sz="1800">
                        <a:latin typeface="Arial"/>
                        <a:ea typeface="Arial"/>
                        <a:cs typeface="Arial"/>
                        <a:sym typeface="Arial"/>
                      </a:endParaRPr>
                    </a:p>
                  </a:txBody>
                  <a:tcPr marT="45725" marB="45725" marR="72000" marL="72000" anchor="ctr">
                    <a:lnT cap="flat" cmpd="sng" w="9525">
                      <a:solidFill>
                        <a:srgbClr val="9B9B9B"/>
                      </a:solidFill>
                      <a:prstDash val="solid"/>
                      <a:round/>
                      <a:headEnd len="sm" w="sm" type="none"/>
                      <a:tailEnd len="sm" w="sm" type="none"/>
                    </a:lnT>
                    <a:lnB cap="flat" cmpd="sng" w="9525">
                      <a:solidFill>
                        <a:srgbClr val="9B9B9B"/>
                      </a:solidFill>
                      <a:prstDash val="solid"/>
                      <a:round/>
                      <a:headEnd len="sm" w="sm" type="none"/>
                      <a:tailEnd len="sm" w="sm" type="none"/>
                    </a:lnB>
                  </a:tcPr>
                </a:tc>
                <a:tc>
                  <a:txBody>
                    <a:bodyPr/>
                    <a:lstStyle/>
                    <a:p>
                      <a:pPr indent="-139700" lvl="1" marL="173038" marR="0" rtl="0" algn="l">
                        <a:lnSpc>
                          <a:spcPct val="100000"/>
                        </a:lnSpc>
                        <a:spcBef>
                          <a:spcPts val="0"/>
                        </a:spcBef>
                        <a:spcAft>
                          <a:spcPts val="0"/>
                        </a:spcAft>
                        <a:buClr>
                          <a:srgbClr val="28B974"/>
                        </a:buClr>
                        <a:buSzPts val="1300"/>
                        <a:buFont typeface="Trebuchet MS"/>
                        <a:buChar char="•"/>
                      </a:pPr>
                      <a:r>
                        <a:rPr b="0" i="0" lang="en-US" sz="1300" u="none" cap="none" strike="noStrike">
                          <a:solidFill>
                            <a:srgbClr val="595959"/>
                          </a:solidFill>
                          <a:latin typeface="Arial"/>
                          <a:ea typeface="Arial"/>
                          <a:cs typeface="Arial"/>
                          <a:sym typeface="Arial"/>
                        </a:rPr>
                        <a:t>Lorem ipsum dolor sit amet, consectetur adipiscing elit. Curabitur purus dui, euismod quis placerat eget, venenatis nec nibh. Mauris sit </a:t>
                      </a:r>
                      <a:endParaRPr/>
                    </a:p>
                  </a:txBody>
                  <a:tcPr marT="45725" marB="45725" marR="72000" marL="72000" anchor="ctr">
                    <a:lnT cap="flat" cmpd="sng" w="9525">
                      <a:solidFill>
                        <a:srgbClr val="9B9B9B"/>
                      </a:solidFill>
                      <a:prstDash val="solid"/>
                      <a:round/>
                      <a:headEnd len="sm" w="sm" type="none"/>
                      <a:tailEnd len="sm" w="sm" type="none"/>
                    </a:lnT>
                    <a:lnB cap="flat" cmpd="sng" w="9525">
                      <a:solidFill>
                        <a:srgbClr val="9B9B9B"/>
                      </a:solidFill>
                      <a:prstDash val="solid"/>
                      <a:round/>
                      <a:headEnd len="sm" w="sm" type="none"/>
                      <a:tailEnd len="sm" w="sm" type="none"/>
                    </a:lnB>
                  </a:tcPr>
                </a:tc>
              </a:tr>
              <a:tr h="428000">
                <a:tc>
                  <a:txBody>
                    <a:bodyPr/>
                    <a:lstStyle/>
                    <a:p>
                      <a:pPr indent="0" lvl="0" marL="0" marR="0" rtl="0" algn="l">
                        <a:spcBef>
                          <a:spcPts val="0"/>
                        </a:spcBef>
                        <a:spcAft>
                          <a:spcPts val="0"/>
                        </a:spcAft>
                        <a:buNone/>
                      </a:pPr>
                      <a:r>
                        <a:rPr b="1" i="0" lang="en-US" sz="1400" u="none" cap="none" strike="noStrike">
                          <a:solidFill>
                            <a:srgbClr val="595959"/>
                          </a:solidFill>
                          <a:latin typeface="Arial"/>
                          <a:ea typeface="Arial"/>
                          <a:cs typeface="Arial"/>
                          <a:sym typeface="Arial"/>
                        </a:rPr>
                        <a:t>Lorem ipsum</a:t>
                      </a:r>
                      <a:endParaRPr b="1" sz="2000">
                        <a:latin typeface="Arial"/>
                        <a:ea typeface="Arial"/>
                        <a:cs typeface="Arial"/>
                        <a:sym typeface="Arial"/>
                      </a:endParaRPr>
                    </a:p>
                  </a:txBody>
                  <a:tcPr marT="45725" marB="45725" marR="0" marL="0" anchor="ctr">
                    <a:lnT cap="flat" cmpd="sng" w="9525">
                      <a:solidFill>
                        <a:srgbClr val="9B9B9B"/>
                      </a:solidFill>
                      <a:prstDash val="solid"/>
                      <a:round/>
                      <a:headEnd len="sm" w="sm" type="none"/>
                      <a:tailEnd len="sm" w="sm" type="none"/>
                    </a:lnT>
                  </a:tcPr>
                </a:tc>
                <a:tc>
                  <a:txBody>
                    <a:bodyPr/>
                    <a:lstStyle/>
                    <a:p>
                      <a:pPr indent="0" lvl="0" marL="0" marR="0" rtl="0" algn="l">
                        <a:spcBef>
                          <a:spcPts val="0"/>
                        </a:spcBef>
                        <a:spcAft>
                          <a:spcPts val="0"/>
                        </a:spcAft>
                        <a:buNone/>
                      </a:pPr>
                      <a:r>
                        <a:rPr b="0" i="0" lang="en-US" sz="1300" u="none" cap="none" strike="noStrike">
                          <a:solidFill>
                            <a:srgbClr val="595959"/>
                          </a:solidFill>
                          <a:latin typeface="Arial"/>
                          <a:ea typeface="Arial"/>
                          <a:cs typeface="Arial"/>
                          <a:sym typeface="Arial"/>
                        </a:rPr>
                        <a:t>Lorem ipsum dolor sit amet</a:t>
                      </a:r>
                      <a:endParaRPr sz="1800">
                        <a:latin typeface="Arial"/>
                        <a:ea typeface="Arial"/>
                        <a:cs typeface="Arial"/>
                        <a:sym typeface="Arial"/>
                      </a:endParaRPr>
                    </a:p>
                  </a:txBody>
                  <a:tcPr marT="45725" marB="45725" marR="72000" marL="72000" anchor="ctr">
                    <a:lnT cap="flat" cmpd="sng" w="9525">
                      <a:solidFill>
                        <a:srgbClr val="9B9B9B"/>
                      </a:solidFill>
                      <a:prstDash val="solid"/>
                      <a:round/>
                      <a:headEnd len="sm" w="sm" type="none"/>
                      <a:tailEnd len="sm" w="sm" type="none"/>
                    </a:lnT>
                  </a:tcPr>
                </a:tc>
                <a:tc>
                  <a:txBody>
                    <a:bodyPr/>
                    <a:lstStyle/>
                    <a:p>
                      <a:pPr indent="0" lvl="0" marL="0" marR="0" rtl="0" algn="l">
                        <a:spcBef>
                          <a:spcPts val="0"/>
                        </a:spcBef>
                        <a:spcAft>
                          <a:spcPts val="0"/>
                        </a:spcAft>
                        <a:buNone/>
                      </a:pPr>
                      <a:r>
                        <a:rPr b="0" i="0" lang="en-US" sz="1300" u="none" cap="none" strike="noStrike">
                          <a:solidFill>
                            <a:srgbClr val="595959"/>
                          </a:solidFill>
                          <a:latin typeface="Arial"/>
                          <a:ea typeface="Arial"/>
                          <a:cs typeface="Arial"/>
                          <a:sym typeface="Arial"/>
                        </a:rPr>
                        <a:t>Lorem ipsum dolor sit amet</a:t>
                      </a:r>
                      <a:endParaRPr sz="1800">
                        <a:latin typeface="Arial"/>
                        <a:ea typeface="Arial"/>
                        <a:cs typeface="Arial"/>
                        <a:sym typeface="Arial"/>
                      </a:endParaRPr>
                    </a:p>
                  </a:txBody>
                  <a:tcPr marT="45725" marB="45725" marR="72000" marL="72000" anchor="ctr">
                    <a:lnT cap="flat" cmpd="sng" w="9525">
                      <a:solidFill>
                        <a:srgbClr val="9B9B9B"/>
                      </a:solidFill>
                      <a:prstDash val="solid"/>
                      <a:round/>
                      <a:headEnd len="sm" w="sm" type="none"/>
                      <a:tailEnd len="sm" w="sm" type="none"/>
                    </a:lnT>
                  </a:tcPr>
                </a:tc>
                <a:tc>
                  <a:txBody>
                    <a:bodyPr/>
                    <a:lstStyle/>
                    <a:p>
                      <a:pPr indent="0" lvl="0" marL="0" marR="0" rtl="0" algn="l">
                        <a:spcBef>
                          <a:spcPts val="0"/>
                        </a:spcBef>
                        <a:spcAft>
                          <a:spcPts val="0"/>
                        </a:spcAft>
                        <a:buNone/>
                      </a:pPr>
                      <a:r>
                        <a:rPr b="0" i="0" lang="en-US" sz="1300" u="none" cap="none" strike="noStrike">
                          <a:solidFill>
                            <a:srgbClr val="595959"/>
                          </a:solidFill>
                          <a:latin typeface="Arial"/>
                          <a:ea typeface="Arial"/>
                          <a:cs typeface="Arial"/>
                          <a:sym typeface="Arial"/>
                        </a:rPr>
                        <a:t>Lorem ipsum dolor sit amet</a:t>
                      </a:r>
                      <a:endParaRPr sz="1800">
                        <a:latin typeface="Arial"/>
                        <a:ea typeface="Arial"/>
                        <a:cs typeface="Arial"/>
                        <a:sym typeface="Arial"/>
                      </a:endParaRPr>
                    </a:p>
                  </a:txBody>
                  <a:tcPr marT="45725" marB="45725" marR="72000" marL="72000" anchor="ctr">
                    <a:lnT cap="flat" cmpd="sng" w="9525">
                      <a:solidFill>
                        <a:srgbClr val="9B9B9B"/>
                      </a:solidFill>
                      <a:prstDash val="solid"/>
                      <a:round/>
                      <a:headEnd len="sm" w="sm" type="none"/>
                      <a:tailEnd len="sm" w="sm" type="none"/>
                    </a:lnT>
                  </a:tcPr>
                </a:tc>
                <a:tc>
                  <a:txBody>
                    <a:bodyPr/>
                    <a:lstStyle/>
                    <a:p>
                      <a:pPr indent="-139700" lvl="1" marL="173038" marR="0" rtl="0" algn="l">
                        <a:lnSpc>
                          <a:spcPct val="100000"/>
                        </a:lnSpc>
                        <a:spcBef>
                          <a:spcPts val="0"/>
                        </a:spcBef>
                        <a:spcAft>
                          <a:spcPts val="0"/>
                        </a:spcAft>
                        <a:buClr>
                          <a:srgbClr val="28B974"/>
                        </a:buClr>
                        <a:buSzPts val="1300"/>
                        <a:buFont typeface="Trebuchet MS"/>
                        <a:buChar char="•"/>
                      </a:pPr>
                      <a:r>
                        <a:rPr b="0" i="0" lang="en-US" sz="1300" u="none" cap="none" strike="noStrike">
                          <a:solidFill>
                            <a:srgbClr val="595959"/>
                          </a:solidFill>
                          <a:latin typeface="Arial"/>
                          <a:ea typeface="Arial"/>
                          <a:cs typeface="Arial"/>
                          <a:sym typeface="Arial"/>
                        </a:rPr>
                        <a:t>Lorem ipsum dolor sit amet, consectetur adipiscing elit. Curabitur purus dui, euismod quis placerat eget, venenatis nec nibh. Mauris sit </a:t>
                      </a:r>
                      <a:endParaRPr/>
                    </a:p>
                  </a:txBody>
                  <a:tcPr marT="45725" marB="45725" marR="72000" marL="72000" anchor="ctr">
                    <a:lnT cap="flat" cmpd="sng" w="9525">
                      <a:solidFill>
                        <a:srgbClr val="9B9B9B"/>
                      </a:solidFill>
                      <a:prstDash val="solid"/>
                      <a:round/>
                      <a:headEnd len="sm" w="sm" type="none"/>
                      <a:tailEnd len="sm" w="sm" type="none"/>
                    </a:lnT>
                  </a:tcPr>
                </a:tc>
              </a:tr>
            </a:tbl>
          </a:graphicData>
        </a:graphic>
      </p:graphicFrame>
      <p:sp>
        <p:nvSpPr>
          <p:cNvPr id="4688" name="Google Shape;4688;p145"/>
          <p:cNvSpPr/>
          <p:nvPr/>
        </p:nvSpPr>
        <p:spPr>
          <a:xfrm>
            <a:off x="571018" y="1252810"/>
            <a:ext cx="11049964" cy="369332"/>
          </a:xfrm>
          <a:prstGeom prst="rect">
            <a:avLst/>
          </a:prstGeom>
          <a:noFill/>
          <a:ln>
            <a:noFill/>
          </a:ln>
        </p:spPr>
        <p:txBody>
          <a:bodyPr anchorCtr="0" anchor="b" bIns="0" lIns="0" spcFirstLastPara="1" rIns="0" wrap="square" tIns="0">
            <a:noAutofit/>
          </a:bodyPr>
          <a:lstStyle/>
          <a:p>
            <a:pPr indent="0" lvl="0" marL="0" marR="0" rtl="0" algn="l">
              <a:spcBef>
                <a:spcPts val="0"/>
              </a:spcBef>
              <a:spcAft>
                <a:spcPts val="0"/>
              </a:spcAft>
              <a:buNone/>
            </a:pPr>
            <a:r>
              <a:rPr lang="en-US" sz="2000">
                <a:solidFill>
                  <a:schemeClr val="accent1"/>
                </a:solidFill>
                <a:latin typeface="Arial"/>
                <a:ea typeface="Arial"/>
                <a:cs typeface="Arial"/>
                <a:sym typeface="Arial"/>
              </a:rPr>
              <a:t>Lorem ipsum dolor sit amet</a:t>
            </a:r>
            <a:endParaRPr sz="2000">
              <a:solidFill>
                <a:schemeClr val="accent1"/>
              </a:solidFill>
              <a:latin typeface="Arial"/>
              <a:ea typeface="Arial"/>
              <a:cs typeface="Arial"/>
              <a:sym typeface="Arial"/>
            </a:endParaRPr>
          </a:p>
        </p:txBody>
      </p:sp>
      <p:cxnSp>
        <p:nvCxnSpPr>
          <p:cNvPr id="4689" name="Google Shape;4689;p145"/>
          <p:cNvCxnSpPr/>
          <p:nvPr/>
        </p:nvCxnSpPr>
        <p:spPr>
          <a:xfrm>
            <a:off x="571017" y="1714742"/>
            <a:ext cx="11049964" cy="0"/>
          </a:xfrm>
          <a:prstGeom prst="straightConnector1">
            <a:avLst/>
          </a:prstGeom>
          <a:noFill/>
          <a:ln cap="rnd" cmpd="sng" w="15875">
            <a:solidFill>
              <a:schemeClr val="accent1"/>
            </a:solidFill>
            <a:prstDash val="dot"/>
            <a:round/>
            <a:headEnd len="sm" w="sm" type="none"/>
            <a:tailEnd len="med" w="med" type="oval"/>
          </a:ln>
        </p:spPr>
      </p:cxnSp>
    </p:spTree>
  </p:cSld>
  <p:clrMapOvr>
    <a:masterClrMapping/>
  </p:clrMapOvr>
</p:sld>
</file>

<file path=ppt/slides/slide14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693" name="Shape 4693"/>
        <p:cNvGrpSpPr/>
        <p:nvPr/>
      </p:nvGrpSpPr>
      <p:grpSpPr>
        <a:xfrm>
          <a:off x="0" y="0"/>
          <a:ext cx="0" cy="0"/>
          <a:chOff x="0" y="0"/>
          <a:chExt cx="0" cy="0"/>
        </a:xfrm>
      </p:grpSpPr>
      <p:sp>
        <p:nvSpPr>
          <p:cNvPr id="4694" name="Google Shape;4694;p146"/>
          <p:cNvSpPr txBox="1"/>
          <p:nvPr>
            <p:ph type="title"/>
          </p:nvPr>
        </p:nvSpPr>
        <p:spPr>
          <a:xfrm>
            <a:off x="571018" y="365126"/>
            <a:ext cx="11049964" cy="578772"/>
          </a:xfrm>
          <a:prstGeom prst="rect">
            <a:avLst/>
          </a:prstGeom>
          <a:noFill/>
          <a:ln>
            <a:noFill/>
          </a:ln>
        </p:spPr>
        <p:txBody>
          <a:bodyPr anchorCtr="0" anchor="b" bIns="0" lIns="0" spcFirstLastPara="1" rIns="0" wrap="square" tIns="0">
            <a:normAutofit/>
          </a:bodyPr>
          <a:lstStyle/>
          <a:p>
            <a:pPr indent="0" lvl="0" marL="0" rtl="0" algn="l">
              <a:lnSpc>
                <a:spcPct val="90000"/>
              </a:lnSpc>
              <a:spcBef>
                <a:spcPts val="0"/>
              </a:spcBef>
              <a:spcAft>
                <a:spcPts val="0"/>
              </a:spcAft>
              <a:buClr>
                <a:schemeClr val="accent1"/>
              </a:buClr>
              <a:buSzPts val="2800"/>
              <a:buFont typeface="Arial"/>
              <a:buNone/>
            </a:pPr>
            <a:r>
              <a:rPr lang="en-US"/>
              <a:t>Basic Table + Highlight</a:t>
            </a:r>
            <a:endParaRPr/>
          </a:p>
        </p:txBody>
      </p:sp>
      <p:sp>
        <p:nvSpPr>
          <p:cNvPr id="4695" name="Google Shape;4695;p146"/>
          <p:cNvSpPr txBox="1"/>
          <p:nvPr>
            <p:ph idx="12" type="sldNum"/>
          </p:nvPr>
        </p:nvSpPr>
        <p:spPr>
          <a:xfrm>
            <a:off x="10690860" y="6349068"/>
            <a:ext cx="963882" cy="251764"/>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graphicFrame>
        <p:nvGraphicFramePr>
          <p:cNvPr id="4696" name="Google Shape;4696;p146"/>
          <p:cNvGraphicFramePr/>
          <p:nvPr/>
        </p:nvGraphicFramePr>
        <p:xfrm>
          <a:off x="571016" y="2057163"/>
          <a:ext cx="3000000" cy="3000000"/>
        </p:xfrm>
        <a:graphic>
          <a:graphicData uri="http://schemas.openxmlformats.org/drawingml/2006/table">
            <a:tbl>
              <a:tblPr bandRow="1" firstRow="1">
                <a:noFill/>
                <a:tableStyleId>{153785F7-F411-411A-9A36-1949DD6C29AF}</a:tableStyleId>
              </a:tblPr>
              <a:tblGrid>
                <a:gridCol w="1623550"/>
                <a:gridCol w="1493525"/>
                <a:gridCol w="1493525"/>
                <a:gridCol w="1493525"/>
                <a:gridCol w="4945850"/>
              </a:tblGrid>
              <a:tr h="374900">
                <a:tc>
                  <a:txBody>
                    <a:bodyPr/>
                    <a:lstStyle/>
                    <a:p>
                      <a:pPr indent="0" lvl="0" marL="0" marR="0" rtl="0" algn="l">
                        <a:lnSpc>
                          <a:spcPct val="100000"/>
                        </a:lnSpc>
                        <a:spcBef>
                          <a:spcPts val="0"/>
                        </a:spcBef>
                        <a:spcAft>
                          <a:spcPts val="0"/>
                        </a:spcAft>
                        <a:buClr>
                          <a:schemeClr val="accent1"/>
                        </a:buClr>
                        <a:buSzPts val="1600"/>
                        <a:buFont typeface="Arial"/>
                        <a:buNone/>
                      </a:pPr>
                      <a:r>
                        <a:rPr lang="en-US" sz="1600">
                          <a:solidFill>
                            <a:schemeClr val="accent1"/>
                          </a:solidFill>
                          <a:latin typeface="Arial"/>
                          <a:ea typeface="Arial"/>
                          <a:cs typeface="Arial"/>
                          <a:sym typeface="Arial"/>
                        </a:rPr>
                        <a:t>Header</a:t>
                      </a:r>
                      <a:endParaRPr/>
                    </a:p>
                  </a:txBody>
                  <a:tcPr marT="45725" marB="45725" marR="0" marL="0" anchor="b">
                    <a:lnB cap="flat" cmpd="sng" w="12700">
                      <a:solidFill>
                        <a:schemeClr val="accent1"/>
                      </a:solidFill>
                      <a:prstDash val="solid"/>
                      <a:round/>
                      <a:headEnd len="sm" w="sm" type="none"/>
                      <a:tailEnd len="sm" w="sm" type="none"/>
                    </a:lnB>
                  </a:tcPr>
                </a:tc>
                <a:tc>
                  <a:txBody>
                    <a:bodyPr/>
                    <a:lstStyle/>
                    <a:p>
                      <a:pPr indent="-101600" lvl="0" marL="0" marR="0" rtl="0" algn="l">
                        <a:lnSpc>
                          <a:spcPct val="100000"/>
                        </a:lnSpc>
                        <a:spcBef>
                          <a:spcPts val="0"/>
                        </a:spcBef>
                        <a:spcAft>
                          <a:spcPts val="0"/>
                        </a:spcAft>
                        <a:buClr>
                          <a:schemeClr val="accent1"/>
                        </a:buClr>
                        <a:buSzPts val="1600"/>
                        <a:buFont typeface="Trebuchet MS"/>
                        <a:buChar char="​"/>
                      </a:pPr>
                      <a:r>
                        <a:rPr b="0" i="0" lang="en-US" sz="1600" u="none" cap="none" strike="noStrike">
                          <a:solidFill>
                            <a:schemeClr val="accent1"/>
                          </a:solidFill>
                          <a:latin typeface="Arial"/>
                          <a:ea typeface="Arial"/>
                          <a:cs typeface="Arial"/>
                          <a:sym typeface="Arial"/>
                        </a:rPr>
                        <a:t>Header</a:t>
                      </a:r>
                      <a:endParaRPr/>
                    </a:p>
                  </a:txBody>
                  <a:tcPr marT="45725" marB="45725" marR="0" marL="0" anchor="b">
                    <a:lnB cap="flat" cmpd="sng" w="12700">
                      <a:solidFill>
                        <a:schemeClr val="accent1"/>
                      </a:solidFill>
                      <a:prstDash val="solid"/>
                      <a:round/>
                      <a:headEnd len="sm" w="sm" type="none"/>
                      <a:tailEnd len="sm" w="sm" type="none"/>
                    </a:lnB>
                  </a:tcPr>
                </a:tc>
                <a:tc>
                  <a:txBody>
                    <a:bodyPr/>
                    <a:lstStyle/>
                    <a:p>
                      <a:pPr indent="-101600" lvl="0" marL="0" marR="0" rtl="0" algn="l">
                        <a:lnSpc>
                          <a:spcPct val="100000"/>
                        </a:lnSpc>
                        <a:spcBef>
                          <a:spcPts val="0"/>
                        </a:spcBef>
                        <a:spcAft>
                          <a:spcPts val="0"/>
                        </a:spcAft>
                        <a:buClr>
                          <a:schemeClr val="accent1"/>
                        </a:buClr>
                        <a:buSzPts val="1600"/>
                        <a:buFont typeface="Trebuchet MS"/>
                        <a:buChar char="​"/>
                      </a:pPr>
                      <a:r>
                        <a:rPr b="0" i="0" lang="en-US" sz="1600" u="none" cap="none" strike="noStrike">
                          <a:solidFill>
                            <a:schemeClr val="accent1"/>
                          </a:solidFill>
                          <a:latin typeface="Arial"/>
                          <a:ea typeface="Arial"/>
                          <a:cs typeface="Arial"/>
                          <a:sym typeface="Arial"/>
                        </a:rPr>
                        <a:t>Header</a:t>
                      </a:r>
                      <a:endParaRPr/>
                    </a:p>
                  </a:txBody>
                  <a:tcPr marT="45725" marB="45725" marR="0" marL="0" anchor="b">
                    <a:lnB cap="flat" cmpd="sng" w="12700">
                      <a:solidFill>
                        <a:schemeClr val="accent1"/>
                      </a:solidFill>
                      <a:prstDash val="solid"/>
                      <a:round/>
                      <a:headEnd len="sm" w="sm" type="none"/>
                      <a:tailEnd len="sm" w="sm" type="none"/>
                    </a:lnB>
                  </a:tcPr>
                </a:tc>
                <a:tc>
                  <a:txBody>
                    <a:bodyPr/>
                    <a:lstStyle/>
                    <a:p>
                      <a:pPr indent="-101600" lvl="0" marL="0" marR="0" rtl="0" algn="l">
                        <a:lnSpc>
                          <a:spcPct val="100000"/>
                        </a:lnSpc>
                        <a:spcBef>
                          <a:spcPts val="0"/>
                        </a:spcBef>
                        <a:spcAft>
                          <a:spcPts val="0"/>
                        </a:spcAft>
                        <a:buClr>
                          <a:schemeClr val="accent1"/>
                        </a:buClr>
                        <a:buSzPts val="1600"/>
                        <a:buFont typeface="Trebuchet MS"/>
                        <a:buChar char="​"/>
                      </a:pPr>
                      <a:r>
                        <a:rPr b="0" i="0" lang="en-US" sz="1600" u="none" cap="none" strike="noStrike">
                          <a:solidFill>
                            <a:schemeClr val="accent1"/>
                          </a:solidFill>
                          <a:latin typeface="Arial"/>
                          <a:ea typeface="Arial"/>
                          <a:cs typeface="Arial"/>
                          <a:sym typeface="Arial"/>
                        </a:rPr>
                        <a:t>Header</a:t>
                      </a:r>
                      <a:endParaRPr/>
                    </a:p>
                  </a:txBody>
                  <a:tcPr marT="45725" marB="45725" marR="0" marL="0" anchor="b">
                    <a:lnB cap="flat" cmpd="sng" w="12700">
                      <a:solidFill>
                        <a:schemeClr val="accent1"/>
                      </a:solidFill>
                      <a:prstDash val="solid"/>
                      <a:round/>
                      <a:headEnd len="sm" w="sm" type="none"/>
                      <a:tailEnd len="sm" w="sm" type="none"/>
                    </a:lnB>
                  </a:tcPr>
                </a:tc>
                <a:tc>
                  <a:txBody>
                    <a:bodyPr/>
                    <a:lstStyle/>
                    <a:p>
                      <a:pPr indent="-101600" lvl="0" marL="0" marR="0" rtl="0" algn="l">
                        <a:lnSpc>
                          <a:spcPct val="100000"/>
                        </a:lnSpc>
                        <a:spcBef>
                          <a:spcPts val="0"/>
                        </a:spcBef>
                        <a:spcAft>
                          <a:spcPts val="0"/>
                        </a:spcAft>
                        <a:buClr>
                          <a:schemeClr val="accent1"/>
                        </a:buClr>
                        <a:buSzPts val="1600"/>
                        <a:buFont typeface="Trebuchet MS"/>
                        <a:buChar char="​"/>
                      </a:pPr>
                      <a:r>
                        <a:rPr b="0" i="0" lang="en-US" sz="1600" u="none" cap="none" strike="noStrike">
                          <a:solidFill>
                            <a:schemeClr val="accent1"/>
                          </a:solidFill>
                          <a:latin typeface="Arial"/>
                          <a:ea typeface="Arial"/>
                          <a:cs typeface="Arial"/>
                          <a:sym typeface="Arial"/>
                        </a:rPr>
                        <a:t>Header</a:t>
                      </a:r>
                      <a:endParaRPr/>
                    </a:p>
                  </a:txBody>
                  <a:tcPr marT="45725" marB="45725" marR="0" marL="0" anchor="b">
                    <a:lnB cap="flat" cmpd="sng" w="12700">
                      <a:solidFill>
                        <a:schemeClr val="accent1"/>
                      </a:solidFill>
                      <a:prstDash val="solid"/>
                      <a:round/>
                      <a:headEnd len="sm" w="sm" type="none"/>
                      <a:tailEnd len="sm" w="sm" type="none"/>
                    </a:lnB>
                  </a:tcPr>
                </a:tc>
              </a:tr>
              <a:tr h="511225">
                <a:tc>
                  <a:txBody>
                    <a:bodyPr/>
                    <a:lstStyle/>
                    <a:p>
                      <a:pPr indent="0" lvl="0" marL="0" marR="0" rtl="0" algn="l">
                        <a:spcBef>
                          <a:spcPts val="0"/>
                        </a:spcBef>
                        <a:spcAft>
                          <a:spcPts val="0"/>
                        </a:spcAft>
                        <a:buNone/>
                      </a:pPr>
                      <a:r>
                        <a:rPr b="1" i="0" lang="en-US" sz="1200" u="none" cap="none" strike="noStrike">
                          <a:solidFill>
                            <a:srgbClr val="595959"/>
                          </a:solidFill>
                          <a:latin typeface="Arial"/>
                          <a:ea typeface="Arial"/>
                          <a:cs typeface="Arial"/>
                          <a:sym typeface="Arial"/>
                        </a:rPr>
                        <a:t>Lorem ipsum</a:t>
                      </a:r>
                      <a:endParaRPr b="1" sz="1800">
                        <a:latin typeface="Arial"/>
                        <a:ea typeface="Arial"/>
                        <a:cs typeface="Arial"/>
                        <a:sym typeface="Arial"/>
                      </a:endParaRPr>
                    </a:p>
                  </a:txBody>
                  <a:tcPr marT="45725" marB="45725" marR="0" marL="0" anchor="ctr">
                    <a:lnT cap="flat" cmpd="sng" w="12700">
                      <a:solidFill>
                        <a:schemeClr val="accent1"/>
                      </a:solidFill>
                      <a:prstDash val="solid"/>
                      <a:round/>
                      <a:headEnd len="sm" w="sm" type="none"/>
                      <a:tailEnd len="sm" w="sm" type="none"/>
                    </a:lnT>
                    <a:lnB cap="flat" cmpd="sng" w="9525">
                      <a:solidFill>
                        <a:srgbClr val="9B9B9B"/>
                      </a:solidFill>
                      <a:prstDash val="solid"/>
                      <a:round/>
                      <a:headEnd len="sm" w="sm" type="none"/>
                      <a:tailEnd len="sm" w="sm" type="none"/>
                    </a:lnB>
                  </a:tcPr>
                </a:tc>
                <a:tc>
                  <a:txBody>
                    <a:bodyPr/>
                    <a:lstStyle/>
                    <a:p>
                      <a:pPr indent="0" lvl="0" marL="0" marR="0" rtl="0" algn="l">
                        <a:spcBef>
                          <a:spcPts val="0"/>
                        </a:spcBef>
                        <a:spcAft>
                          <a:spcPts val="0"/>
                        </a:spcAft>
                        <a:buNone/>
                      </a:pPr>
                      <a:r>
                        <a:rPr b="0" i="0" lang="en-US" sz="1200" u="none" cap="none" strike="noStrike">
                          <a:solidFill>
                            <a:srgbClr val="595959"/>
                          </a:solidFill>
                          <a:latin typeface="Arial"/>
                          <a:ea typeface="Arial"/>
                          <a:cs typeface="Arial"/>
                          <a:sym typeface="Arial"/>
                        </a:rPr>
                        <a:t>Lorem ipsum dolor sit amet</a:t>
                      </a:r>
                      <a:endParaRPr sz="1600">
                        <a:latin typeface="Arial"/>
                        <a:ea typeface="Arial"/>
                        <a:cs typeface="Arial"/>
                        <a:sym typeface="Arial"/>
                      </a:endParaRPr>
                    </a:p>
                  </a:txBody>
                  <a:tcPr marT="45725" marB="45725" marR="72000" marL="72000" anchor="ctr">
                    <a:lnT cap="flat" cmpd="sng" w="12700">
                      <a:solidFill>
                        <a:schemeClr val="accent1"/>
                      </a:solidFill>
                      <a:prstDash val="solid"/>
                      <a:round/>
                      <a:headEnd len="sm" w="sm" type="none"/>
                      <a:tailEnd len="sm" w="sm" type="none"/>
                    </a:lnT>
                    <a:lnB cap="flat" cmpd="sng" w="9525">
                      <a:solidFill>
                        <a:srgbClr val="9B9B9B"/>
                      </a:solidFill>
                      <a:prstDash val="solid"/>
                      <a:round/>
                      <a:headEnd len="sm" w="sm" type="none"/>
                      <a:tailEnd len="sm" w="sm" type="none"/>
                    </a:lnB>
                  </a:tcPr>
                </a:tc>
                <a:tc>
                  <a:txBody>
                    <a:bodyPr/>
                    <a:lstStyle/>
                    <a:p>
                      <a:pPr indent="0" lvl="0" marL="0" marR="0" rtl="0" algn="l">
                        <a:spcBef>
                          <a:spcPts val="0"/>
                        </a:spcBef>
                        <a:spcAft>
                          <a:spcPts val="0"/>
                        </a:spcAft>
                        <a:buNone/>
                      </a:pPr>
                      <a:r>
                        <a:rPr b="0" i="0" lang="en-US" sz="1200" u="none" cap="none" strike="noStrike">
                          <a:solidFill>
                            <a:srgbClr val="595959"/>
                          </a:solidFill>
                          <a:latin typeface="Arial"/>
                          <a:ea typeface="Arial"/>
                          <a:cs typeface="Arial"/>
                          <a:sym typeface="Arial"/>
                        </a:rPr>
                        <a:t>Lorem ipsum dolor sit amet</a:t>
                      </a:r>
                      <a:endParaRPr sz="1600">
                        <a:latin typeface="Arial"/>
                        <a:ea typeface="Arial"/>
                        <a:cs typeface="Arial"/>
                        <a:sym typeface="Arial"/>
                      </a:endParaRPr>
                    </a:p>
                  </a:txBody>
                  <a:tcPr marT="45725" marB="45725" marR="72000" marL="72000" anchor="ctr">
                    <a:lnT cap="flat" cmpd="sng" w="12700">
                      <a:solidFill>
                        <a:schemeClr val="accent1"/>
                      </a:solidFill>
                      <a:prstDash val="solid"/>
                      <a:round/>
                      <a:headEnd len="sm" w="sm" type="none"/>
                      <a:tailEnd len="sm" w="sm" type="none"/>
                    </a:lnT>
                    <a:lnB cap="flat" cmpd="sng" w="9525">
                      <a:solidFill>
                        <a:srgbClr val="9B9B9B"/>
                      </a:solidFill>
                      <a:prstDash val="solid"/>
                      <a:round/>
                      <a:headEnd len="sm" w="sm" type="none"/>
                      <a:tailEnd len="sm" w="sm" type="none"/>
                    </a:lnB>
                  </a:tcPr>
                </a:tc>
                <a:tc>
                  <a:txBody>
                    <a:bodyPr/>
                    <a:lstStyle/>
                    <a:p>
                      <a:pPr indent="0" lvl="0" marL="0" marR="0" rtl="0" algn="l">
                        <a:spcBef>
                          <a:spcPts val="0"/>
                        </a:spcBef>
                        <a:spcAft>
                          <a:spcPts val="0"/>
                        </a:spcAft>
                        <a:buNone/>
                      </a:pPr>
                      <a:r>
                        <a:rPr b="0" i="0" lang="en-US" sz="1200" u="none" cap="none" strike="noStrike">
                          <a:solidFill>
                            <a:srgbClr val="595959"/>
                          </a:solidFill>
                          <a:latin typeface="Arial"/>
                          <a:ea typeface="Arial"/>
                          <a:cs typeface="Arial"/>
                          <a:sym typeface="Arial"/>
                        </a:rPr>
                        <a:t>Lorem ipsum dolor sit amet</a:t>
                      </a:r>
                      <a:endParaRPr sz="1600">
                        <a:latin typeface="Arial"/>
                        <a:ea typeface="Arial"/>
                        <a:cs typeface="Arial"/>
                        <a:sym typeface="Arial"/>
                      </a:endParaRPr>
                    </a:p>
                  </a:txBody>
                  <a:tcPr marT="45725" marB="45725" marR="72000" marL="72000" anchor="ctr">
                    <a:lnT cap="flat" cmpd="sng" w="12700">
                      <a:solidFill>
                        <a:schemeClr val="accent1"/>
                      </a:solidFill>
                      <a:prstDash val="solid"/>
                      <a:round/>
                      <a:headEnd len="sm" w="sm" type="none"/>
                      <a:tailEnd len="sm" w="sm" type="none"/>
                    </a:lnT>
                    <a:lnB cap="flat" cmpd="sng" w="9525">
                      <a:solidFill>
                        <a:srgbClr val="9B9B9B"/>
                      </a:solidFill>
                      <a:prstDash val="solid"/>
                      <a:round/>
                      <a:headEnd len="sm" w="sm" type="none"/>
                      <a:tailEnd len="sm" w="sm" type="none"/>
                    </a:lnB>
                  </a:tcPr>
                </a:tc>
                <a:tc>
                  <a:txBody>
                    <a:bodyPr/>
                    <a:lstStyle/>
                    <a:p>
                      <a:pPr indent="-139700" lvl="1" marL="173038" marR="0" rtl="0" algn="l">
                        <a:lnSpc>
                          <a:spcPct val="100000"/>
                        </a:lnSpc>
                        <a:spcBef>
                          <a:spcPts val="0"/>
                        </a:spcBef>
                        <a:spcAft>
                          <a:spcPts val="0"/>
                        </a:spcAft>
                        <a:buClr>
                          <a:srgbClr val="28B974"/>
                        </a:buClr>
                        <a:buSzPts val="1200"/>
                        <a:buFont typeface="Trebuchet MS"/>
                        <a:buChar char="•"/>
                      </a:pPr>
                      <a:r>
                        <a:rPr b="0" i="0" lang="en-US" sz="1200" u="none" cap="none" strike="noStrike">
                          <a:solidFill>
                            <a:srgbClr val="595959"/>
                          </a:solidFill>
                          <a:latin typeface="Arial"/>
                          <a:ea typeface="Arial"/>
                          <a:cs typeface="Arial"/>
                          <a:sym typeface="Arial"/>
                        </a:rPr>
                        <a:t>Lorem ipsum dolor sit amet, consectetur adipiscing elit. Curabitur purus dui, euismod quis placerat eget, venenatis nec nibh. Mauris</a:t>
                      </a:r>
                      <a:endParaRPr/>
                    </a:p>
                  </a:txBody>
                  <a:tcPr marT="45725" marB="45725" marR="72000" marL="72000" anchor="ctr">
                    <a:lnT cap="flat" cmpd="sng" w="12700">
                      <a:solidFill>
                        <a:schemeClr val="accent1"/>
                      </a:solidFill>
                      <a:prstDash val="solid"/>
                      <a:round/>
                      <a:headEnd len="sm" w="sm" type="none"/>
                      <a:tailEnd len="sm" w="sm" type="none"/>
                    </a:lnT>
                    <a:lnB cap="flat" cmpd="sng" w="9525">
                      <a:solidFill>
                        <a:srgbClr val="9B9B9B"/>
                      </a:solidFill>
                      <a:prstDash val="solid"/>
                      <a:round/>
                      <a:headEnd len="sm" w="sm" type="none"/>
                      <a:tailEnd len="sm" w="sm" type="none"/>
                    </a:lnB>
                  </a:tcPr>
                </a:tc>
              </a:tr>
              <a:tr h="511225">
                <a:tc>
                  <a:txBody>
                    <a:bodyPr/>
                    <a:lstStyle/>
                    <a:p>
                      <a:pPr indent="0" lvl="0" marL="0" marR="0" rtl="0" algn="l">
                        <a:spcBef>
                          <a:spcPts val="0"/>
                        </a:spcBef>
                        <a:spcAft>
                          <a:spcPts val="0"/>
                        </a:spcAft>
                        <a:buNone/>
                      </a:pPr>
                      <a:r>
                        <a:rPr b="1" i="0" lang="en-US" sz="1200" u="none" cap="none" strike="noStrike">
                          <a:solidFill>
                            <a:srgbClr val="595959"/>
                          </a:solidFill>
                          <a:latin typeface="Arial"/>
                          <a:ea typeface="Arial"/>
                          <a:cs typeface="Arial"/>
                          <a:sym typeface="Arial"/>
                        </a:rPr>
                        <a:t>Lorem ipsum</a:t>
                      </a:r>
                      <a:endParaRPr b="1" sz="1800">
                        <a:latin typeface="Arial"/>
                        <a:ea typeface="Arial"/>
                        <a:cs typeface="Arial"/>
                        <a:sym typeface="Arial"/>
                      </a:endParaRPr>
                    </a:p>
                  </a:txBody>
                  <a:tcPr marT="45725" marB="45725" marR="0" marL="0" anchor="ctr">
                    <a:lnT cap="flat" cmpd="sng" w="9525">
                      <a:solidFill>
                        <a:srgbClr val="9B9B9B"/>
                      </a:solidFill>
                      <a:prstDash val="solid"/>
                      <a:round/>
                      <a:headEnd len="sm" w="sm" type="none"/>
                      <a:tailEnd len="sm" w="sm" type="none"/>
                    </a:lnT>
                    <a:lnB cap="flat" cmpd="sng" w="9525">
                      <a:solidFill>
                        <a:srgbClr val="9B9B9B"/>
                      </a:solidFill>
                      <a:prstDash val="solid"/>
                      <a:round/>
                      <a:headEnd len="sm" w="sm" type="none"/>
                      <a:tailEnd len="sm" w="sm" type="none"/>
                    </a:lnB>
                  </a:tcPr>
                </a:tc>
                <a:tc>
                  <a:txBody>
                    <a:bodyPr/>
                    <a:lstStyle/>
                    <a:p>
                      <a:pPr indent="0" lvl="0" marL="0" marR="0" rtl="0" algn="l">
                        <a:spcBef>
                          <a:spcPts val="0"/>
                        </a:spcBef>
                        <a:spcAft>
                          <a:spcPts val="0"/>
                        </a:spcAft>
                        <a:buNone/>
                      </a:pPr>
                      <a:r>
                        <a:rPr b="0" i="0" lang="en-US" sz="1200" u="none" cap="none" strike="noStrike">
                          <a:solidFill>
                            <a:srgbClr val="595959"/>
                          </a:solidFill>
                          <a:latin typeface="Arial"/>
                          <a:ea typeface="Arial"/>
                          <a:cs typeface="Arial"/>
                          <a:sym typeface="Arial"/>
                        </a:rPr>
                        <a:t>Lorem ipsum dolor sit amet</a:t>
                      </a:r>
                      <a:endParaRPr sz="1600">
                        <a:latin typeface="Arial"/>
                        <a:ea typeface="Arial"/>
                        <a:cs typeface="Arial"/>
                        <a:sym typeface="Arial"/>
                      </a:endParaRPr>
                    </a:p>
                  </a:txBody>
                  <a:tcPr marT="45725" marB="45725" marR="72000" marL="72000" anchor="ctr">
                    <a:lnT cap="flat" cmpd="sng" w="9525">
                      <a:solidFill>
                        <a:srgbClr val="9B9B9B"/>
                      </a:solidFill>
                      <a:prstDash val="solid"/>
                      <a:round/>
                      <a:headEnd len="sm" w="sm" type="none"/>
                      <a:tailEnd len="sm" w="sm" type="none"/>
                    </a:lnT>
                    <a:lnB cap="flat" cmpd="sng" w="9525">
                      <a:solidFill>
                        <a:srgbClr val="9B9B9B"/>
                      </a:solidFill>
                      <a:prstDash val="solid"/>
                      <a:round/>
                      <a:headEnd len="sm" w="sm" type="none"/>
                      <a:tailEnd len="sm" w="sm" type="none"/>
                    </a:lnB>
                  </a:tcPr>
                </a:tc>
                <a:tc>
                  <a:txBody>
                    <a:bodyPr/>
                    <a:lstStyle/>
                    <a:p>
                      <a:pPr indent="0" lvl="0" marL="0" marR="0" rtl="0" algn="l">
                        <a:spcBef>
                          <a:spcPts val="0"/>
                        </a:spcBef>
                        <a:spcAft>
                          <a:spcPts val="0"/>
                        </a:spcAft>
                        <a:buNone/>
                      </a:pPr>
                      <a:r>
                        <a:rPr b="0" i="0" lang="en-US" sz="1200" u="none" cap="none" strike="noStrike">
                          <a:solidFill>
                            <a:srgbClr val="595959"/>
                          </a:solidFill>
                          <a:latin typeface="Arial"/>
                          <a:ea typeface="Arial"/>
                          <a:cs typeface="Arial"/>
                          <a:sym typeface="Arial"/>
                        </a:rPr>
                        <a:t>Lorem ipsum dolor sit amet</a:t>
                      </a:r>
                      <a:endParaRPr sz="1600">
                        <a:latin typeface="Arial"/>
                        <a:ea typeface="Arial"/>
                        <a:cs typeface="Arial"/>
                        <a:sym typeface="Arial"/>
                      </a:endParaRPr>
                    </a:p>
                  </a:txBody>
                  <a:tcPr marT="45725" marB="45725" marR="72000" marL="72000" anchor="ctr">
                    <a:lnT cap="flat" cmpd="sng" w="9525">
                      <a:solidFill>
                        <a:srgbClr val="9B9B9B"/>
                      </a:solidFill>
                      <a:prstDash val="solid"/>
                      <a:round/>
                      <a:headEnd len="sm" w="sm" type="none"/>
                      <a:tailEnd len="sm" w="sm" type="none"/>
                    </a:lnT>
                    <a:lnB cap="flat" cmpd="sng" w="9525">
                      <a:solidFill>
                        <a:srgbClr val="9B9B9B"/>
                      </a:solidFill>
                      <a:prstDash val="solid"/>
                      <a:round/>
                      <a:headEnd len="sm" w="sm" type="none"/>
                      <a:tailEnd len="sm" w="sm" type="none"/>
                    </a:lnB>
                  </a:tcPr>
                </a:tc>
                <a:tc>
                  <a:txBody>
                    <a:bodyPr/>
                    <a:lstStyle/>
                    <a:p>
                      <a:pPr indent="0" lvl="0" marL="0" marR="0" rtl="0" algn="l">
                        <a:spcBef>
                          <a:spcPts val="0"/>
                        </a:spcBef>
                        <a:spcAft>
                          <a:spcPts val="0"/>
                        </a:spcAft>
                        <a:buNone/>
                      </a:pPr>
                      <a:r>
                        <a:rPr b="0" i="0" lang="en-US" sz="1200" u="none" cap="none" strike="noStrike">
                          <a:solidFill>
                            <a:srgbClr val="595959"/>
                          </a:solidFill>
                          <a:latin typeface="Arial"/>
                          <a:ea typeface="Arial"/>
                          <a:cs typeface="Arial"/>
                          <a:sym typeface="Arial"/>
                        </a:rPr>
                        <a:t>Lorem ipsum dolor sit amet</a:t>
                      </a:r>
                      <a:endParaRPr sz="1600">
                        <a:latin typeface="Arial"/>
                        <a:ea typeface="Arial"/>
                        <a:cs typeface="Arial"/>
                        <a:sym typeface="Arial"/>
                      </a:endParaRPr>
                    </a:p>
                  </a:txBody>
                  <a:tcPr marT="45725" marB="45725" marR="72000" marL="72000" anchor="ctr">
                    <a:lnT cap="flat" cmpd="sng" w="9525">
                      <a:solidFill>
                        <a:srgbClr val="9B9B9B"/>
                      </a:solidFill>
                      <a:prstDash val="solid"/>
                      <a:round/>
                      <a:headEnd len="sm" w="sm" type="none"/>
                      <a:tailEnd len="sm" w="sm" type="none"/>
                    </a:lnT>
                    <a:lnB cap="flat" cmpd="sng" w="9525">
                      <a:solidFill>
                        <a:srgbClr val="9B9B9B"/>
                      </a:solidFill>
                      <a:prstDash val="solid"/>
                      <a:round/>
                      <a:headEnd len="sm" w="sm" type="none"/>
                      <a:tailEnd len="sm" w="sm" type="none"/>
                    </a:lnB>
                  </a:tcPr>
                </a:tc>
                <a:tc>
                  <a:txBody>
                    <a:bodyPr/>
                    <a:lstStyle/>
                    <a:p>
                      <a:pPr indent="-139700" lvl="1" marL="173038" marR="0" rtl="0" algn="l">
                        <a:lnSpc>
                          <a:spcPct val="100000"/>
                        </a:lnSpc>
                        <a:spcBef>
                          <a:spcPts val="0"/>
                        </a:spcBef>
                        <a:spcAft>
                          <a:spcPts val="0"/>
                        </a:spcAft>
                        <a:buClr>
                          <a:srgbClr val="28B974"/>
                        </a:buClr>
                        <a:buSzPts val="1200"/>
                        <a:buFont typeface="Trebuchet MS"/>
                        <a:buChar char="•"/>
                      </a:pPr>
                      <a:r>
                        <a:rPr b="0" i="0" lang="en-US" sz="1200" u="none" cap="none" strike="noStrike">
                          <a:solidFill>
                            <a:srgbClr val="595959"/>
                          </a:solidFill>
                          <a:latin typeface="Arial"/>
                          <a:ea typeface="Arial"/>
                          <a:cs typeface="Arial"/>
                          <a:sym typeface="Arial"/>
                        </a:rPr>
                        <a:t>Lorem ipsum dolor sit amet, consectetur adipiscing elit. Curabitur purus dui, euismod quis placerat eget, venenatis nec nibh. Mauris</a:t>
                      </a:r>
                      <a:endParaRPr/>
                    </a:p>
                  </a:txBody>
                  <a:tcPr marT="45725" marB="45725" marR="72000" marL="72000" anchor="ctr">
                    <a:lnT cap="flat" cmpd="sng" w="9525">
                      <a:solidFill>
                        <a:srgbClr val="9B9B9B"/>
                      </a:solidFill>
                      <a:prstDash val="solid"/>
                      <a:round/>
                      <a:headEnd len="sm" w="sm" type="none"/>
                      <a:tailEnd len="sm" w="sm" type="none"/>
                    </a:lnT>
                    <a:lnB cap="flat" cmpd="sng" w="9525">
                      <a:solidFill>
                        <a:srgbClr val="9B9B9B"/>
                      </a:solidFill>
                      <a:prstDash val="solid"/>
                      <a:round/>
                      <a:headEnd len="sm" w="sm" type="none"/>
                      <a:tailEnd len="sm" w="sm" type="none"/>
                    </a:lnB>
                  </a:tcPr>
                </a:tc>
              </a:tr>
              <a:tr h="511225">
                <a:tc>
                  <a:txBody>
                    <a:bodyPr/>
                    <a:lstStyle/>
                    <a:p>
                      <a:pPr indent="0" lvl="0" marL="0" marR="0" rtl="0" algn="l">
                        <a:spcBef>
                          <a:spcPts val="0"/>
                        </a:spcBef>
                        <a:spcAft>
                          <a:spcPts val="0"/>
                        </a:spcAft>
                        <a:buNone/>
                      </a:pPr>
                      <a:r>
                        <a:rPr b="1" i="0" lang="en-US" sz="1200" u="none" cap="none" strike="noStrike">
                          <a:solidFill>
                            <a:srgbClr val="595959"/>
                          </a:solidFill>
                          <a:latin typeface="Arial"/>
                          <a:ea typeface="Arial"/>
                          <a:cs typeface="Arial"/>
                          <a:sym typeface="Arial"/>
                        </a:rPr>
                        <a:t>Lorem ipsum</a:t>
                      </a:r>
                      <a:endParaRPr b="1" sz="1800">
                        <a:latin typeface="Arial"/>
                        <a:ea typeface="Arial"/>
                        <a:cs typeface="Arial"/>
                        <a:sym typeface="Arial"/>
                      </a:endParaRPr>
                    </a:p>
                  </a:txBody>
                  <a:tcPr marT="45725" marB="45725" marR="0" marL="0" anchor="ctr">
                    <a:lnT cap="flat" cmpd="sng" w="9525">
                      <a:solidFill>
                        <a:srgbClr val="9B9B9B"/>
                      </a:solidFill>
                      <a:prstDash val="solid"/>
                      <a:round/>
                      <a:headEnd len="sm" w="sm" type="none"/>
                      <a:tailEnd len="sm" w="sm" type="none"/>
                    </a:lnT>
                    <a:lnB cap="flat" cmpd="sng" w="9525">
                      <a:solidFill>
                        <a:srgbClr val="9B9B9B"/>
                      </a:solidFill>
                      <a:prstDash val="solid"/>
                      <a:round/>
                      <a:headEnd len="sm" w="sm" type="none"/>
                      <a:tailEnd len="sm" w="sm" type="none"/>
                    </a:lnB>
                  </a:tcPr>
                </a:tc>
                <a:tc>
                  <a:txBody>
                    <a:bodyPr/>
                    <a:lstStyle/>
                    <a:p>
                      <a:pPr indent="0" lvl="0" marL="0" marR="0" rtl="0" algn="l">
                        <a:spcBef>
                          <a:spcPts val="0"/>
                        </a:spcBef>
                        <a:spcAft>
                          <a:spcPts val="0"/>
                        </a:spcAft>
                        <a:buNone/>
                      </a:pPr>
                      <a:r>
                        <a:rPr b="0" i="0" lang="en-US" sz="1200" u="none" cap="none" strike="noStrike">
                          <a:solidFill>
                            <a:srgbClr val="595959"/>
                          </a:solidFill>
                          <a:latin typeface="Arial"/>
                          <a:ea typeface="Arial"/>
                          <a:cs typeface="Arial"/>
                          <a:sym typeface="Arial"/>
                        </a:rPr>
                        <a:t>Lorem ipsum dolor sit amet</a:t>
                      </a:r>
                      <a:endParaRPr sz="1600">
                        <a:latin typeface="Arial"/>
                        <a:ea typeface="Arial"/>
                        <a:cs typeface="Arial"/>
                        <a:sym typeface="Arial"/>
                      </a:endParaRPr>
                    </a:p>
                  </a:txBody>
                  <a:tcPr marT="45725" marB="45725" marR="72000" marL="72000" anchor="ctr">
                    <a:lnT cap="flat" cmpd="sng" w="9525">
                      <a:solidFill>
                        <a:srgbClr val="9B9B9B"/>
                      </a:solidFill>
                      <a:prstDash val="solid"/>
                      <a:round/>
                      <a:headEnd len="sm" w="sm" type="none"/>
                      <a:tailEnd len="sm" w="sm" type="none"/>
                    </a:lnT>
                    <a:lnB cap="flat" cmpd="sng" w="9525">
                      <a:solidFill>
                        <a:srgbClr val="9B9B9B"/>
                      </a:solidFill>
                      <a:prstDash val="solid"/>
                      <a:round/>
                      <a:headEnd len="sm" w="sm" type="none"/>
                      <a:tailEnd len="sm" w="sm" type="none"/>
                    </a:lnB>
                  </a:tcPr>
                </a:tc>
                <a:tc>
                  <a:txBody>
                    <a:bodyPr/>
                    <a:lstStyle/>
                    <a:p>
                      <a:pPr indent="0" lvl="0" marL="0" marR="0" rtl="0" algn="l">
                        <a:spcBef>
                          <a:spcPts val="0"/>
                        </a:spcBef>
                        <a:spcAft>
                          <a:spcPts val="0"/>
                        </a:spcAft>
                        <a:buNone/>
                      </a:pPr>
                      <a:r>
                        <a:rPr b="0" i="0" lang="en-US" sz="1200" u="none" cap="none" strike="noStrike">
                          <a:solidFill>
                            <a:srgbClr val="595959"/>
                          </a:solidFill>
                          <a:latin typeface="Arial"/>
                          <a:ea typeface="Arial"/>
                          <a:cs typeface="Arial"/>
                          <a:sym typeface="Arial"/>
                        </a:rPr>
                        <a:t>Lorem ipsum dolor sit amet</a:t>
                      </a:r>
                      <a:endParaRPr sz="1600">
                        <a:latin typeface="Arial"/>
                        <a:ea typeface="Arial"/>
                        <a:cs typeface="Arial"/>
                        <a:sym typeface="Arial"/>
                      </a:endParaRPr>
                    </a:p>
                  </a:txBody>
                  <a:tcPr marT="45725" marB="45725" marR="72000" marL="72000" anchor="ctr">
                    <a:lnT cap="flat" cmpd="sng" w="9525">
                      <a:solidFill>
                        <a:srgbClr val="9B9B9B"/>
                      </a:solidFill>
                      <a:prstDash val="solid"/>
                      <a:round/>
                      <a:headEnd len="sm" w="sm" type="none"/>
                      <a:tailEnd len="sm" w="sm" type="none"/>
                    </a:lnT>
                    <a:lnB cap="flat" cmpd="sng" w="9525">
                      <a:solidFill>
                        <a:srgbClr val="9B9B9B"/>
                      </a:solidFill>
                      <a:prstDash val="solid"/>
                      <a:round/>
                      <a:headEnd len="sm" w="sm" type="none"/>
                      <a:tailEnd len="sm" w="sm" type="none"/>
                    </a:lnB>
                  </a:tcPr>
                </a:tc>
                <a:tc>
                  <a:txBody>
                    <a:bodyPr/>
                    <a:lstStyle/>
                    <a:p>
                      <a:pPr indent="0" lvl="0" marL="0" marR="0" rtl="0" algn="l">
                        <a:spcBef>
                          <a:spcPts val="0"/>
                        </a:spcBef>
                        <a:spcAft>
                          <a:spcPts val="0"/>
                        </a:spcAft>
                        <a:buNone/>
                      </a:pPr>
                      <a:r>
                        <a:rPr b="0" i="0" lang="en-US" sz="1200" u="none" cap="none" strike="noStrike">
                          <a:solidFill>
                            <a:srgbClr val="595959"/>
                          </a:solidFill>
                          <a:latin typeface="Arial"/>
                          <a:ea typeface="Arial"/>
                          <a:cs typeface="Arial"/>
                          <a:sym typeface="Arial"/>
                        </a:rPr>
                        <a:t>Lorem ipsum dolor sit amet</a:t>
                      </a:r>
                      <a:endParaRPr sz="1600">
                        <a:latin typeface="Arial"/>
                        <a:ea typeface="Arial"/>
                        <a:cs typeface="Arial"/>
                        <a:sym typeface="Arial"/>
                      </a:endParaRPr>
                    </a:p>
                  </a:txBody>
                  <a:tcPr marT="45725" marB="45725" marR="72000" marL="72000" anchor="ctr">
                    <a:lnT cap="flat" cmpd="sng" w="9525">
                      <a:solidFill>
                        <a:srgbClr val="9B9B9B"/>
                      </a:solidFill>
                      <a:prstDash val="solid"/>
                      <a:round/>
                      <a:headEnd len="sm" w="sm" type="none"/>
                      <a:tailEnd len="sm" w="sm" type="none"/>
                    </a:lnT>
                    <a:lnB cap="flat" cmpd="sng" w="9525">
                      <a:solidFill>
                        <a:srgbClr val="9B9B9B"/>
                      </a:solidFill>
                      <a:prstDash val="solid"/>
                      <a:round/>
                      <a:headEnd len="sm" w="sm" type="none"/>
                      <a:tailEnd len="sm" w="sm" type="none"/>
                    </a:lnB>
                  </a:tcPr>
                </a:tc>
                <a:tc>
                  <a:txBody>
                    <a:bodyPr/>
                    <a:lstStyle/>
                    <a:p>
                      <a:pPr indent="-139700" lvl="1" marL="173038" marR="0" rtl="0" algn="l">
                        <a:lnSpc>
                          <a:spcPct val="100000"/>
                        </a:lnSpc>
                        <a:spcBef>
                          <a:spcPts val="0"/>
                        </a:spcBef>
                        <a:spcAft>
                          <a:spcPts val="0"/>
                        </a:spcAft>
                        <a:buClr>
                          <a:srgbClr val="28B974"/>
                        </a:buClr>
                        <a:buSzPts val="1200"/>
                        <a:buFont typeface="Trebuchet MS"/>
                        <a:buChar char="•"/>
                      </a:pPr>
                      <a:r>
                        <a:rPr b="0" i="0" lang="en-US" sz="1200" u="none" cap="none" strike="noStrike">
                          <a:solidFill>
                            <a:srgbClr val="595959"/>
                          </a:solidFill>
                          <a:latin typeface="Arial"/>
                          <a:ea typeface="Arial"/>
                          <a:cs typeface="Arial"/>
                          <a:sym typeface="Arial"/>
                        </a:rPr>
                        <a:t>Lorem ipsum dolor sit amet, consectetur adipiscing elit. Curabitur purus dui, euismod quis placerat eget, venenatis nec nibh. Mauris</a:t>
                      </a:r>
                      <a:endParaRPr/>
                    </a:p>
                  </a:txBody>
                  <a:tcPr marT="45725" marB="45725" marR="72000" marL="72000" anchor="ctr">
                    <a:lnT cap="flat" cmpd="sng" w="9525">
                      <a:solidFill>
                        <a:srgbClr val="9B9B9B"/>
                      </a:solidFill>
                      <a:prstDash val="solid"/>
                      <a:round/>
                      <a:headEnd len="sm" w="sm" type="none"/>
                      <a:tailEnd len="sm" w="sm" type="none"/>
                    </a:lnT>
                    <a:lnB cap="flat" cmpd="sng" w="9525">
                      <a:solidFill>
                        <a:srgbClr val="9B9B9B"/>
                      </a:solidFill>
                      <a:prstDash val="solid"/>
                      <a:round/>
                      <a:headEnd len="sm" w="sm" type="none"/>
                      <a:tailEnd len="sm" w="sm" type="none"/>
                    </a:lnB>
                  </a:tcPr>
                </a:tc>
              </a:tr>
              <a:tr h="511225">
                <a:tc>
                  <a:txBody>
                    <a:bodyPr/>
                    <a:lstStyle/>
                    <a:p>
                      <a:pPr indent="0" lvl="0" marL="0" marR="0" rtl="0" algn="l">
                        <a:spcBef>
                          <a:spcPts val="0"/>
                        </a:spcBef>
                        <a:spcAft>
                          <a:spcPts val="0"/>
                        </a:spcAft>
                        <a:buNone/>
                      </a:pPr>
                      <a:r>
                        <a:rPr b="1" i="0" lang="en-US" sz="1200" u="none" cap="none" strike="noStrike">
                          <a:solidFill>
                            <a:srgbClr val="595959"/>
                          </a:solidFill>
                          <a:latin typeface="Arial"/>
                          <a:ea typeface="Arial"/>
                          <a:cs typeface="Arial"/>
                          <a:sym typeface="Arial"/>
                        </a:rPr>
                        <a:t>Lorem ipsum</a:t>
                      </a:r>
                      <a:endParaRPr b="1" sz="1800">
                        <a:latin typeface="Arial"/>
                        <a:ea typeface="Arial"/>
                        <a:cs typeface="Arial"/>
                        <a:sym typeface="Arial"/>
                      </a:endParaRPr>
                    </a:p>
                  </a:txBody>
                  <a:tcPr marT="45725" marB="45725" marR="0" marL="0" anchor="ctr">
                    <a:lnT cap="flat" cmpd="sng" w="9525">
                      <a:solidFill>
                        <a:srgbClr val="9B9B9B"/>
                      </a:solidFill>
                      <a:prstDash val="solid"/>
                      <a:round/>
                      <a:headEnd len="sm" w="sm" type="none"/>
                      <a:tailEnd len="sm" w="sm" type="none"/>
                    </a:lnT>
                    <a:lnB cap="flat" cmpd="sng" w="9525">
                      <a:solidFill>
                        <a:srgbClr val="9B9B9B"/>
                      </a:solidFill>
                      <a:prstDash val="solid"/>
                      <a:round/>
                      <a:headEnd len="sm" w="sm" type="none"/>
                      <a:tailEnd len="sm" w="sm" type="none"/>
                    </a:lnB>
                  </a:tcPr>
                </a:tc>
                <a:tc>
                  <a:txBody>
                    <a:bodyPr/>
                    <a:lstStyle/>
                    <a:p>
                      <a:pPr indent="0" lvl="0" marL="0" marR="0" rtl="0" algn="l">
                        <a:spcBef>
                          <a:spcPts val="0"/>
                        </a:spcBef>
                        <a:spcAft>
                          <a:spcPts val="0"/>
                        </a:spcAft>
                        <a:buNone/>
                      </a:pPr>
                      <a:r>
                        <a:rPr b="0" i="0" lang="en-US" sz="1200" u="none" cap="none" strike="noStrike">
                          <a:solidFill>
                            <a:srgbClr val="595959"/>
                          </a:solidFill>
                          <a:latin typeface="Arial"/>
                          <a:ea typeface="Arial"/>
                          <a:cs typeface="Arial"/>
                          <a:sym typeface="Arial"/>
                        </a:rPr>
                        <a:t>Lorem ipsum dolor sit amet</a:t>
                      </a:r>
                      <a:endParaRPr sz="1600">
                        <a:latin typeface="Arial"/>
                        <a:ea typeface="Arial"/>
                        <a:cs typeface="Arial"/>
                        <a:sym typeface="Arial"/>
                      </a:endParaRPr>
                    </a:p>
                  </a:txBody>
                  <a:tcPr marT="45725" marB="45725" marR="72000" marL="72000" anchor="ctr">
                    <a:lnT cap="flat" cmpd="sng" w="9525">
                      <a:solidFill>
                        <a:srgbClr val="9B9B9B"/>
                      </a:solidFill>
                      <a:prstDash val="solid"/>
                      <a:round/>
                      <a:headEnd len="sm" w="sm" type="none"/>
                      <a:tailEnd len="sm" w="sm" type="none"/>
                    </a:lnT>
                    <a:lnB cap="flat" cmpd="sng" w="9525">
                      <a:solidFill>
                        <a:srgbClr val="9B9B9B"/>
                      </a:solidFill>
                      <a:prstDash val="solid"/>
                      <a:round/>
                      <a:headEnd len="sm" w="sm" type="none"/>
                      <a:tailEnd len="sm" w="sm" type="none"/>
                    </a:lnB>
                  </a:tcPr>
                </a:tc>
                <a:tc>
                  <a:txBody>
                    <a:bodyPr/>
                    <a:lstStyle/>
                    <a:p>
                      <a:pPr indent="0" lvl="0" marL="0" marR="0" rtl="0" algn="l">
                        <a:spcBef>
                          <a:spcPts val="0"/>
                        </a:spcBef>
                        <a:spcAft>
                          <a:spcPts val="0"/>
                        </a:spcAft>
                        <a:buNone/>
                      </a:pPr>
                      <a:r>
                        <a:rPr b="0" i="0" lang="en-US" sz="1200" u="none" cap="none" strike="noStrike">
                          <a:solidFill>
                            <a:srgbClr val="595959"/>
                          </a:solidFill>
                          <a:latin typeface="Arial"/>
                          <a:ea typeface="Arial"/>
                          <a:cs typeface="Arial"/>
                          <a:sym typeface="Arial"/>
                        </a:rPr>
                        <a:t>Lorem ipsum dolor sit amet</a:t>
                      </a:r>
                      <a:endParaRPr sz="1600">
                        <a:latin typeface="Arial"/>
                        <a:ea typeface="Arial"/>
                        <a:cs typeface="Arial"/>
                        <a:sym typeface="Arial"/>
                      </a:endParaRPr>
                    </a:p>
                  </a:txBody>
                  <a:tcPr marT="45725" marB="45725" marR="72000" marL="72000" anchor="ctr">
                    <a:lnT cap="flat" cmpd="sng" w="9525">
                      <a:solidFill>
                        <a:srgbClr val="9B9B9B"/>
                      </a:solidFill>
                      <a:prstDash val="solid"/>
                      <a:round/>
                      <a:headEnd len="sm" w="sm" type="none"/>
                      <a:tailEnd len="sm" w="sm" type="none"/>
                    </a:lnT>
                    <a:lnB cap="flat" cmpd="sng" w="9525">
                      <a:solidFill>
                        <a:srgbClr val="9B9B9B"/>
                      </a:solidFill>
                      <a:prstDash val="solid"/>
                      <a:round/>
                      <a:headEnd len="sm" w="sm" type="none"/>
                      <a:tailEnd len="sm" w="sm" type="none"/>
                    </a:lnB>
                  </a:tcPr>
                </a:tc>
                <a:tc>
                  <a:txBody>
                    <a:bodyPr/>
                    <a:lstStyle/>
                    <a:p>
                      <a:pPr indent="0" lvl="0" marL="0" marR="0" rtl="0" algn="l">
                        <a:spcBef>
                          <a:spcPts val="0"/>
                        </a:spcBef>
                        <a:spcAft>
                          <a:spcPts val="0"/>
                        </a:spcAft>
                        <a:buNone/>
                      </a:pPr>
                      <a:r>
                        <a:rPr b="0" i="0" lang="en-US" sz="1200" u="none" cap="none" strike="noStrike">
                          <a:solidFill>
                            <a:srgbClr val="595959"/>
                          </a:solidFill>
                          <a:latin typeface="Arial"/>
                          <a:ea typeface="Arial"/>
                          <a:cs typeface="Arial"/>
                          <a:sym typeface="Arial"/>
                        </a:rPr>
                        <a:t>Lorem ipsum dolor sit amet</a:t>
                      </a:r>
                      <a:endParaRPr sz="1600">
                        <a:latin typeface="Arial"/>
                        <a:ea typeface="Arial"/>
                        <a:cs typeface="Arial"/>
                        <a:sym typeface="Arial"/>
                      </a:endParaRPr>
                    </a:p>
                  </a:txBody>
                  <a:tcPr marT="45725" marB="45725" marR="72000" marL="72000" anchor="ctr">
                    <a:lnT cap="flat" cmpd="sng" w="9525">
                      <a:solidFill>
                        <a:srgbClr val="9B9B9B"/>
                      </a:solidFill>
                      <a:prstDash val="solid"/>
                      <a:round/>
                      <a:headEnd len="sm" w="sm" type="none"/>
                      <a:tailEnd len="sm" w="sm" type="none"/>
                    </a:lnT>
                    <a:lnB cap="flat" cmpd="sng" w="9525">
                      <a:solidFill>
                        <a:srgbClr val="9B9B9B"/>
                      </a:solidFill>
                      <a:prstDash val="solid"/>
                      <a:round/>
                      <a:headEnd len="sm" w="sm" type="none"/>
                      <a:tailEnd len="sm" w="sm" type="none"/>
                    </a:lnB>
                  </a:tcPr>
                </a:tc>
                <a:tc>
                  <a:txBody>
                    <a:bodyPr/>
                    <a:lstStyle/>
                    <a:p>
                      <a:pPr indent="-139700" lvl="1" marL="173038" marR="0" rtl="0" algn="l">
                        <a:lnSpc>
                          <a:spcPct val="100000"/>
                        </a:lnSpc>
                        <a:spcBef>
                          <a:spcPts val="0"/>
                        </a:spcBef>
                        <a:spcAft>
                          <a:spcPts val="0"/>
                        </a:spcAft>
                        <a:buClr>
                          <a:srgbClr val="28B974"/>
                        </a:buClr>
                        <a:buSzPts val="1200"/>
                        <a:buFont typeface="Trebuchet MS"/>
                        <a:buChar char="•"/>
                      </a:pPr>
                      <a:r>
                        <a:rPr b="0" i="0" lang="en-US" sz="1200" u="none" cap="none" strike="noStrike">
                          <a:solidFill>
                            <a:srgbClr val="595959"/>
                          </a:solidFill>
                          <a:latin typeface="Arial"/>
                          <a:ea typeface="Arial"/>
                          <a:cs typeface="Arial"/>
                          <a:sym typeface="Arial"/>
                        </a:rPr>
                        <a:t>Lorem ipsum dolor sit amet, consectetur adipiscing elit. Curabitur purus dui, euismod quis placerat eget, venenatis nec nibh. Mauris</a:t>
                      </a:r>
                      <a:endParaRPr/>
                    </a:p>
                  </a:txBody>
                  <a:tcPr marT="45725" marB="45725" marR="72000" marL="72000" anchor="ctr">
                    <a:lnT cap="flat" cmpd="sng" w="9525">
                      <a:solidFill>
                        <a:srgbClr val="9B9B9B"/>
                      </a:solidFill>
                      <a:prstDash val="solid"/>
                      <a:round/>
                      <a:headEnd len="sm" w="sm" type="none"/>
                      <a:tailEnd len="sm" w="sm" type="none"/>
                    </a:lnT>
                    <a:lnB cap="flat" cmpd="sng" w="9525">
                      <a:solidFill>
                        <a:srgbClr val="9B9B9B"/>
                      </a:solidFill>
                      <a:prstDash val="solid"/>
                      <a:round/>
                      <a:headEnd len="sm" w="sm" type="none"/>
                      <a:tailEnd len="sm" w="sm" type="none"/>
                    </a:lnB>
                  </a:tcPr>
                </a:tc>
              </a:tr>
              <a:tr h="511225">
                <a:tc>
                  <a:txBody>
                    <a:bodyPr/>
                    <a:lstStyle/>
                    <a:p>
                      <a:pPr indent="0" lvl="0" marL="0" marR="0" rtl="0" algn="l">
                        <a:spcBef>
                          <a:spcPts val="0"/>
                        </a:spcBef>
                        <a:spcAft>
                          <a:spcPts val="0"/>
                        </a:spcAft>
                        <a:buNone/>
                      </a:pPr>
                      <a:r>
                        <a:rPr b="1" i="0" lang="en-US" sz="1200" u="none" cap="none" strike="noStrike">
                          <a:solidFill>
                            <a:srgbClr val="595959"/>
                          </a:solidFill>
                          <a:latin typeface="Arial"/>
                          <a:ea typeface="Arial"/>
                          <a:cs typeface="Arial"/>
                          <a:sym typeface="Arial"/>
                        </a:rPr>
                        <a:t>Lorem ipsum</a:t>
                      </a:r>
                      <a:endParaRPr b="1" sz="1800">
                        <a:latin typeface="Arial"/>
                        <a:ea typeface="Arial"/>
                        <a:cs typeface="Arial"/>
                        <a:sym typeface="Arial"/>
                      </a:endParaRPr>
                    </a:p>
                  </a:txBody>
                  <a:tcPr marT="45725" marB="45725" marR="0" marL="0" anchor="ctr">
                    <a:lnT cap="flat" cmpd="sng" w="9525">
                      <a:solidFill>
                        <a:srgbClr val="9B9B9B"/>
                      </a:solidFill>
                      <a:prstDash val="solid"/>
                      <a:round/>
                      <a:headEnd len="sm" w="sm" type="none"/>
                      <a:tailEnd len="sm" w="sm" type="none"/>
                    </a:lnT>
                  </a:tcPr>
                </a:tc>
                <a:tc>
                  <a:txBody>
                    <a:bodyPr/>
                    <a:lstStyle/>
                    <a:p>
                      <a:pPr indent="0" lvl="0" marL="0" marR="0" rtl="0" algn="l">
                        <a:spcBef>
                          <a:spcPts val="0"/>
                        </a:spcBef>
                        <a:spcAft>
                          <a:spcPts val="0"/>
                        </a:spcAft>
                        <a:buNone/>
                      </a:pPr>
                      <a:r>
                        <a:rPr b="0" i="0" lang="en-US" sz="1200" u="none" cap="none" strike="noStrike">
                          <a:solidFill>
                            <a:srgbClr val="595959"/>
                          </a:solidFill>
                          <a:latin typeface="Arial"/>
                          <a:ea typeface="Arial"/>
                          <a:cs typeface="Arial"/>
                          <a:sym typeface="Arial"/>
                        </a:rPr>
                        <a:t>Lorem ipsum dolor sit amet</a:t>
                      </a:r>
                      <a:endParaRPr sz="1600">
                        <a:latin typeface="Arial"/>
                        <a:ea typeface="Arial"/>
                        <a:cs typeface="Arial"/>
                        <a:sym typeface="Arial"/>
                      </a:endParaRPr>
                    </a:p>
                  </a:txBody>
                  <a:tcPr marT="45725" marB="45725" marR="72000" marL="72000" anchor="ctr">
                    <a:lnT cap="flat" cmpd="sng" w="9525">
                      <a:solidFill>
                        <a:srgbClr val="9B9B9B"/>
                      </a:solidFill>
                      <a:prstDash val="solid"/>
                      <a:round/>
                      <a:headEnd len="sm" w="sm" type="none"/>
                      <a:tailEnd len="sm" w="sm" type="none"/>
                    </a:lnT>
                  </a:tcPr>
                </a:tc>
                <a:tc>
                  <a:txBody>
                    <a:bodyPr/>
                    <a:lstStyle/>
                    <a:p>
                      <a:pPr indent="0" lvl="0" marL="0" marR="0" rtl="0" algn="l">
                        <a:spcBef>
                          <a:spcPts val="0"/>
                        </a:spcBef>
                        <a:spcAft>
                          <a:spcPts val="0"/>
                        </a:spcAft>
                        <a:buNone/>
                      </a:pPr>
                      <a:r>
                        <a:rPr b="0" i="0" lang="en-US" sz="1200" u="none" cap="none" strike="noStrike">
                          <a:solidFill>
                            <a:srgbClr val="595959"/>
                          </a:solidFill>
                          <a:latin typeface="Arial"/>
                          <a:ea typeface="Arial"/>
                          <a:cs typeface="Arial"/>
                          <a:sym typeface="Arial"/>
                        </a:rPr>
                        <a:t>Lorem ipsum dolor sit amet</a:t>
                      </a:r>
                      <a:endParaRPr sz="1600">
                        <a:latin typeface="Arial"/>
                        <a:ea typeface="Arial"/>
                        <a:cs typeface="Arial"/>
                        <a:sym typeface="Arial"/>
                      </a:endParaRPr>
                    </a:p>
                  </a:txBody>
                  <a:tcPr marT="45725" marB="45725" marR="72000" marL="72000" anchor="ctr">
                    <a:lnT cap="flat" cmpd="sng" w="9525">
                      <a:solidFill>
                        <a:srgbClr val="9B9B9B"/>
                      </a:solidFill>
                      <a:prstDash val="solid"/>
                      <a:round/>
                      <a:headEnd len="sm" w="sm" type="none"/>
                      <a:tailEnd len="sm" w="sm" type="none"/>
                    </a:lnT>
                  </a:tcPr>
                </a:tc>
                <a:tc>
                  <a:txBody>
                    <a:bodyPr/>
                    <a:lstStyle/>
                    <a:p>
                      <a:pPr indent="0" lvl="0" marL="0" marR="0" rtl="0" algn="l">
                        <a:spcBef>
                          <a:spcPts val="0"/>
                        </a:spcBef>
                        <a:spcAft>
                          <a:spcPts val="0"/>
                        </a:spcAft>
                        <a:buNone/>
                      </a:pPr>
                      <a:r>
                        <a:rPr b="0" i="0" lang="en-US" sz="1200" u="none" cap="none" strike="noStrike">
                          <a:solidFill>
                            <a:srgbClr val="595959"/>
                          </a:solidFill>
                          <a:latin typeface="Arial"/>
                          <a:ea typeface="Arial"/>
                          <a:cs typeface="Arial"/>
                          <a:sym typeface="Arial"/>
                        </a:rPr>
                        <a:t>Lorem ipsum dolor sit amet</a:t>
                      </a:r>
                      <a:endParaRPr sz="1600">
                        <a:latin typeface="Arial"/>
                        <a:ea typeface="Arial"/>
                        <a:cs typeface="Arial"/>
                        <a:sym typeface="Arial"/>
                      </a:endParaRPr>
                    </a:p>
                  </a:txBody>
                  <a:tcPr marT="45725" marB="45725" marR="72000" marL="72000" anchor="ctr">
                    <a:lnT cap="flat" cmpd="sng" w="9525">
                      <a:solidFill>
                        <a:srgbClr val="9B9B9B"/>
                      </a:solidFill>
                      <a:prstDash val="solid"/>
                      <a:round/>
                      <a:headEnd len="sm" w="sm" type="none"/>
                      <a:tailEnd len="sm" w="sm" type="none"/>
                    </a:lnT>
                  </a:tcPr>
                </a:tc>
                <a:tc>
                  <a:txBody>
                    <a:bodyPr/>
                    <a:lstStyle/>
                    <a:p>
                      <a:pPr indent="-139700" lvl="1" marL="173038" marR="0" rtl="0" algn="l">
                        <a:lnSpc>
                          <a:spcPct val="100000"/>
                        </a:lnSpc>
                        <a:spcBef>
                          <a:spcPts val="0"/>
                        </a:spcBef>
                        <a:spcAft>
                          <a:spcPts val="0"/>
                        </a:spcAft>
                        <a:buClr>
                          <a:srgbClr val="28B974"/>
                        </a:buClr>
                        <a:buSzPts val="1200"/>
                        <a:buFont typeface="Trebuchet MS"/>
                        <a:buChar char="•"/>
                      </a:pPr>
                      <a:r>
                        <a:rPr b="0" i="0" lang="en-US" sz="1200" u="none" cap="none" strike="noStrike">
                          <a:solidFill>
                            <a:srgbClr val="595959"/>
                          </a:solidFill>
                          <a:latin typeface="Arial"/>
                          <a:ea typeface="Arial"/>
                          <a:cs typeface="Arial"/>
                          <a:sym typeface="Arial"/>
                        </a:rPr>
                        <a:t>Lorem ipsum dolor sit amet, consectetur adipiscing elit. Curabitur purus dui, euismod quis placerat eget, venenatis nec nibh. Mauris</a:t>
                      </a:r>
                      <a:endParaRPr/>
                    </a:p>
                  </a:txBody>
                  <a:tcPr marT="45725" marB="45725" marR="72000" marL="72000" anchor="ctr">
                    <a:lnT cap="flat" cmpd="sng" w="9525">
                      <a:solidFill>
                        <a:srgbClr val="9B9B9B"/>
                      </a:solidFill>
                      <a:prstDash val="solid"/>
                      <a:round/>
                      <a:headEnd len="sm" w="sm" type="none"/>
                      <a:tailEnd len="sm" w="sm" type="none"/>
                    </a:lnT>
                  </a:tcPr>
                </a:tc>
              </a:tr>
            </a:tbl>
          </a:graphicData>
        </a:graphic>
      </p:graphicFrame>
      <p:sp>
        <p:nvSpPr>
          <p:cNvPr id="4697" name="Google Shape;4697;p146"/>
          <p:cNvSpPr/>
          <p:nvPr/>
        </p:nvSpPr>
        <p:spPr>
          <a:xfrm>
            <a:off x="571018" y="1252810"/>
            <a:ext cx="11049964" cy="369332"/>
          </a:xfrm>
          <a:prstGeom prst="rect">
            <a:avLst/>
          </a:prstGeom>
          <a:noFill/>
          <a:ln>
            <a:noFill/>
          </a:ln>
        </p:spPr>
        <p:txBody>
          <a:bodyPr anchorCtr="0" anchor="b" bIns="0" lIns="0" spcFirstLastPara="1" rIns="0" wrap="square" tIns="0">
            <a:noAutofit/>
          </a:bodyPr>
          <a:lstStyle/>
          <a:p>
            <a:pPr indent="0" lvl="0" marL="0" marR="0" rtl="0" algn="l">
              <a:spcBef>
                <a:spcPts val="0"/>
              </a:spcBef>
              <a:spcAft>
                <a:spcPts val="0"/>
              </a:spcAft>
              <a:buNone/>
            </a:pPr>
            <a:r>
              <a:rPr lang="en-US" sz="2000">
                <a:solidFill>
                  <a:schemeClr val="accent1"/>
                </a:solidFill>
                <a:latin typeface="Arial"/>
                <a:ea typeface="Arial"/>
                <a:cs typeface="Arial"/>
                <a:sym typeface="Arial"/>
              </a:rPr>
              <a:t>Lorem ipsum dolor sit amet</a:t>
            </a:r>
            <a:endParaRPr sz="2000">
              <a:solidFill>
                <a:schemeClr val="accent1"/>
              </a:solidFill>
              <a:latin typeface="Arial"/>
              <a:ea typeface="Arial"/>
              <a:cs typeface="Arial"/>
              <a:sym typeface="Arial"/>
            </a:endParaRPr>
          </a:p>
        </p:txBody>
      </p:sp>
      <p:cxnSp>
        <p:nvCxnSpPr>
          <p:cNvPr id="4698" name="Google Shape;4698;p146"/>
          <p:cNvCxnSpPr/>
          <p:nvPr/>
        </p:nvCxnSpPr>
        <p:spPr>
          <a:xfrm>
            <a:off x="571017" y="1714742"/>
            <a:ext cx="11049964" cy="0"/>
          </a:xfrm>
          <a:prstGeom prst="straightConnector1">
            <a:avLst/>
          </a:prstGeom>
          <a:noFill/>
          <a:ln cap="rnd" cmpd="sng" w="15875">
            <a:solidFill>
              <a:schemeClr val="accent1"/>
            </a:solidFill>
            <a:prstDash val="dot"/>
            <a:round/>
            <a:headEnd len="sm" w="sm" type="none"/>
            <a:tailEnd len="med" w="med" type="oval"/>
          </a:ln>
        </p:spPr>
      </p:cxnSp>
      <p:sp>
        <p:nvSpPr>
          <p:cNvPr id="4699" name="Google Shape;4699;p146"/>
          <p:cNvSpPr txBox="1"/>
          <p:nvPr/>
        </p:nvSpPr>
        <p:spPr>
          <a:xfrm>
            <a:off x="2139864" y="5389519"/>
            <a:ext cx="9481117" cy="430887"/>
          </a:xfrm>
          <a:prstGeom prst="rect">
            <a:avLst/>
          </a:prstGeom>
          <a:noFill/>
          <a:ln>
            <a:noFill/>
          </a:ln>
        </p:spPr>
        <p:txBody>
          <a:bodyPr anchorCtr="0" anchor="t" bIns="0" lIns="0" spcFirstLastPara="1" rIns="0" wrap="square" tIns="0">
            <a:spAutoFit/>
          </a:bodyPr>
          <a:lstStyle/>
          <a:p>
            <a:pPr indent="0" lvl="0" marL="0" marR="0" rtl="0" algn="l">
              <a:spcBef>
                <a:spcPts val="0"/>
              </a:spcBef>
              <a:spcAft>
                <a:spcPts val="0"/>
              </a:spcAft>
              <a:buNone/>
            </a:pPr>
            <a:r>
              <a:rPr lang="en-US" sz="1400">
                <a:solidFill>
                  <a:schemeClr val="dk1"/>
                </a:solidFill>
                <a:latin typeface="Arial"/>
                <a:ea typeface="Arial"/>
                <a:cs typeface="Arial"/>
                <a:sym typeface="Arial"/>
              </a:rPr>
              <a:t>Lorem ipsum dolor sit amet, consectetur adipiscing elit. Curabitur purus dui, euismod quis placerat eget, venenatis nec nibh. Mauris sit amet mollis enim. Donec cursus sagittis bibendum. </a:t>
            </a:r>
            <a:endParaRPr/>
          </a:p>
        </p:txBody>
      </p:sp>
      <p:sp>
        <p:nvSpPr>
          <p:cNvPr id="4700" name="Google Shape;4700;p146"/>
          <p:cNvSpPr txBox="1"/>
          <p:nvPr/>
        </p:nvSpPr>
        <p:spPr>
          <a:xfrm>
            <a:off x="571017" y="5481851"/>
            <a:ext cx="1306552" cy="246221"/>
          </a:xfrm>
          <a:prstGeom prst="rect">
            <a:avLst/>
          </a:prstGeom>
          <a:noFill/>
          <a:ln>
            <a:noFill/>
          </a:ln>
        </p:spPr>
        <p:txBody>
          <a:bodyPr anchorCtr="0" anchor="t" bIns="0" lIns="0" spcFirstLastPara="1" rIns="0" wrap="square" tIns="0">
            <a:spAutoFit/>
          </a:bodyPr>
          <a:lstStyle/>
          <a:p>
            <a:pPr indent="0" lvl="0" marL="0" marR="0" rtl="0" algn="l">
              <a:spcBef>
                <a:spcPts val="0"/>
              </a:spcBef>
              <a:spcAft>
                <a:spcPts val="0"/>
              </a:spcAft>
              <a:buNone/>
            </a:pPr>
            <a:r>
              <a:rPr lang="en-US" sz="1600">
                <a:solidFill>
                  <a:schemeClr val="accent5"/>
                </a:solidFill>
                <a:latin typeface="Arial"/>
                <a:ea typeface="Arial"/>
                <a:cs typeface="Arial"/>
                <a:sym typeface="Arial"/>
              </a:rPr>
              <a:t>Key Highlight</a:t>
            </a:r>
            <a:endParaRPr/>
          </a:p>
        </p:txBody>
      </p:sp>
    </p:spTree>
  </p:cSld>
  <p:clrMapOvr>
    <a:masterClrMapping/>
  </p:clrMapOvr>
</p:sld>
</file>

<file path=ppt/slides/slide14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704" name="Shape 4704"/>
        <p:cNvGrpSpPr/>
        <p:nvPr/>
      </p:nvGrpSpPr>
      <p:grpSpPr>
        <a:xfrm>
          <a:off x="0" y="0"/>
          <a:ext cx="0" cy="0"/>
          <a:chOff x="0" y="0"/>
          <a:chExt cx="0" cy="0"/>
        </a:xfrm>
      </p:grpSpPr>
      <p:sp>
        <p:nvSpPr>
          <p:cNvPr id="4705" name="Google Shape;4705;p147"/>
          <p:cNvSpPr txBox="1"/>
          <p:nvPr>
            <p:ph type="title"/>
          </p:nvPr>
        </p:nvSpPr>
        <p:spPr>
          <a:xfrm>
            <a:off x="571018" y="365126"/>
            <a:ext cx="7323302" cy="578772"/>
          </a:xfrm>
          <a:prstGeom prst="rect">
            <a:avLst/>
          </a:prstGeom>
          <a:noFill/>
          <a:ln>
            <a:noFill/>
          </a:ln>
        </p:spPr>
        <p:txBody>
          <a:bodyPr anchorCtr="0" anchor="b" bIns="0" lIns="0" spcFirstLastPara="1" rIns="0" wrap="square" tIns="0">
            <a:normAutofit/>
          </a:bodyPr>
          <a:lstStyle/>
          <a:p>
            <a:pPr indent="0" lvl="0" marL="0" rtl="0" algn="l">
              <a:lnSpc>
                <a:spcPct val="90000"/>
              </a:lnSpc>
              <a:spcBef>
                <a:spcPts val="0"/>
              </a:spcBef>
              <a:spcAft>
                <a:spcPts val="0"/>
              </a:spcAft>
              <a:buClr>
                <a:schemeClr val="accent1"/>
              </a:buClr>
              <a:buSzPts val="3600"/>
              <a:buFont typeface="Arial"/>
              <a:buNone/>
            </a:pPr>
            <a:r>
              <a:rPr lang="en-US"/>
              <a:t>Basic Table + RHS Insight</a:t>
            </a:r>
            <a:endParaRPr/>
          </a:p>
        </p:txBody>
      </p:sp>
      <p:sp>
        <p:nvSpPr>
          <p:cNvPr id="4706" name="Google Shape;4706;p147"/>
          <p:cNvSpPr txBox="1"/>
          <p:nvPr>
            <p:ph idx="12" type="sldNum"/>
          </p:nvPr>
        </p:nvSpPr>
        <p:spPr>
          <a:xfrm>
            <a:off x="10690860" y="6349068"/>
            <a:ext cx="963882" cy="251764"/>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graphicFrame>
        <p:nvGraphicFramePr>
          <p:cNvPr id="4707" name="Google Shape;4707;p147"/>
          <p:cNvGraphicFramePr/>
          <p:nvPr/>
        </p:nvGraphicFramePr>
        <p:xfrm>
          <a:off x="571016" y="2348427"/>
          <a:ext cx="3000000" cy="3000000"/>
        </p:xfrm>
        <a:graphic>
          <a:graphicData uri="http://schemas.openxmlformats.org/drawingml/2006/table">
            <a:tbl>
              <a:tblPr bandRow="1" firstRow="1">
                <a:noFill/>
                <a:tableStyleId>{153785F7-F411-411A-9A36-1949DD6C29AF}</a:tableStyleId>
              </a:tblPr>
              <a:tblGrid>
                <a:gridCol w="1410825"/>
                <a:gridCol w="1203000"/>
                <a:gridCol w="1203000"/>
                <a:gridCol w="3247425"/>
              </a:tblGrid>
              <a:tr h="190700">
                <a:tc>
                  <a:txBody>
                    <a:bodyPr/>
                    <a:lstStyle/>
                    <a:p>
                      <a:pPr indent="0" lvl="0" marL="0" marR="0" rtl="0" algn="l">
                        <a:lnSpc>
                          <a:spcPct val="100000"/>
                        </a:lnSpc>
                        <a:spcBef>
                          <a:spcPts val="0"/>
                        </a:spcBef>
                        <a:spcAft>
                          <a:spcPts val="0"/>
                        </a:spcAft>
                        <a:buClr>
                          <a:schemeClr val="accent1"/>
                        </a:buClr>
                        <a:buSzPts val="1400"/>
                        <a:buFont typeface="Arial"/>
                        <a:buNone/>
                      </a:pPr>
                      <a:r>
                        <a:rPr lang="en-US" sz="1400">
                          <a:solidFill>
                            <a:schemeClr val="accent1"/>
                          </a:solidFill>
                          <a:latin typeface="Arial"/>
                          <a:ea typeface="Arial"/>
                          <a:cs typeface="Arial"/>
                          <a:sym typeface="Arial"/>
                        </a:rPr>
                        <a:t>Header</a:t>
                      </a:r>
                      <a:endParaRPr/>
                    </a:p>
                  </a:txBody>
                  <a:tcPr marT="45725" marB="45725" marR="0" marL="0" anchor="b">
                    <a:lnL cap="flat" cmpd="sng" w="9525">
                      <a:solidFill>
                        <a:srgbClr val="000000">
                          <a:alpha val="0"/>
                        </a:srgbClr>
                      </a:solidFill>
                      <a:prstDash val="solid"/>
                      <a:round/>
                      <a:headEnd len="sm" w="sm" type="none"/>
                      <a:tailEnd len="sm" w="sm" type="none"/>
                    </a:lnL>
                    <a:lnT cap="flat" cmpd="sng" w="9525">
                      <a:solidFill>
                        <a:srgbClr val="000000">
                          <a:alpha val="0"/>
                        </a:srgbClr>
                      </a:solidFill>
                      <a:prstDash val="solid"/>
                      <a:round/>
                      <a:headEnd len="sm" w="sm" type="none"/>
                      <a:tailEnd len="sm" w="sm" type="none"/>
                    </a:lnT>
                    <a:lnB cap="flat" cmpd="sng" w="12700">
                      <a:solidFill>
                        <a:schemeClr val="accent1"/>
                      </a:solidFill>
                      <a:prstDash val="solid"/>
                      <a:round/>
                      <a:headEnd len="sm" w="sm" type="none"/>
                      <a:tailEnd len="sm" w="sm" type="none"/>
                    </a:lnB>
                  </a:tcPr>
                </a:tc>
                <a:tc>
                  <a:txBody>
                    <a:bodyPr/>
                    <a:lstStyle/>
                    <a:p>
                      <a:pPr indent="-88900" lvl="0" marL="0" marR="0" rtl="0" algn="l">
                        <a:lnSpc>
                          <a:spcPct val="100000"/>
                        </a:lnSpc>
                        <a:spcBef>
                          <a:spcPts val="0"/>
                        </a:spcBef>
                        <a:spcAft>
                          <a:spcPts val="0"/>
                        </a:spcAft>
                        <a:buClr>
                          <a:schemeClr val="accent1"/>
                        </a:buClr>
                        <a:buSzPts val="1400"/>
                        <a:buFont typeface="Trebuchet MS"/>
                        <a:buChar char="​"/>
                      </a:pPr>
                      <a:r>
                        <a:rPr b="0" i="0" lang="en-US" sz="1400" u="none" cap="none" strike="noStrike">
                          <a:solidFill>
                            <a:schemeClr val="accent1"/>
                          </a:solidFill>
                          <a:latin typeface="Arial"/>
                          <a:ea typeface="Arial"/>
                          <a:cs typeface="Arial"/>
                          <a:sym typeface="Arial"/>
                        </a:rPr>
                        <a:t>Header</a:t>
                      </a:r>
                      <a:endParaRPr/>
                    </a:p>
                  </a:txBody>
                  <a:tcPr marT="45725" marB="45725" marR="0" marL="0" anchor="b">
                    <a:lnT cap="flat" cmpd="sng" w="9525">
                      <a:solidFill>
                        <a:srgbClr val="000000">
                          <a:alpha val="0"/>
                        </a:srgbClr>
                      </a:solidFill>
                      <a:prstDash val="solid"/>
                      <a:round/>
                      <a:headEnd len="sm" w="sm" type="none"/>
                      <a:tailEnd len="sm" w="sm" type="none"/>
                    </a:lnT>
                    <a:lnB cap="flat" cmpd="sng" w="12700">
                      <a:solidFill>
                        <a:schemeClr val="accent1"/>
                      </a:solidFill>
                      <a:prstDash val="solid"/>
                      <a:round/>
                      <a:headEnd len="sm" w="sm" type="none"/>
                      <a:tailEnd len="sm" w="sm" type="none"/>
                    </a:lnB>
                  </a:tcPr>
                </a:tc>
                <a:tc>
                  <a:txBody>
                    <a:bodyPr/>
                    <a:lstStyle/>
                    <a:p>
                      <a:pPr indent="-88900" lvl="0" marL="0" marR="0" rtl="0" algn="l">
                        <a:lnSpc>
                          <a:spcPct val="100000"/>
                        </a:lnSpc>
                        <a:spcBef>
                          <a:spcPts val="0"/>
                        </a:spcBef>
                        <a:spcAft>
                          <a:spcPts val="0"/>
                        </a:spcAft>
                        <a:buClr>
                          <a:schemeClr val="accent1"/>
                        </a:buClr>
                        <a:buSzPts val="1400"/>
                        <a:buFont typeface="Trebuchet MS"/>
                        <a:buChar char="​"/>
                      </a:pPr>
                      <a:r>
                        <a:rPr b="0" i="0" lang="en-US" sz="1400" u="none" cap="none" strike="noStrike">
                          <a:solidFill>
                            <a:schemeClr val="accent1"/>
                          </a:solidFill>
                          <a:latin typeface="Arial"/>
                          <a:ea typeface="Arial"/>
                          <a:cs typeface="Arial"/>
                          <a:sym typeface="Arial"/>
                        </a:rPr>
                        <a:t>Header</a:t>
                      </a:r>
                      <a:endParaRPr/>
                    </a:p>
                  </a:txBody>
                  <a:tcPr marT="45725" marB="45725" marR="0" marL="0" anchor="b">
                    <a:lnT cap="flat" cmpd="sng" w="9525">
                      <a:solidFill>
                        <a:srgbClr val="000000">
                          <a:alpha val="0"/>
                        </a:srgbClr>
                      </a:solidFill>
                      <a:prstDash val="solid"/>
                      <a:round/>
                      <a:headEnd len="sm" w="sm" type="none"/>
                      <a:tailEnd len="sm" w="sm" type="none"/>
                    </a:lnT>
                    <a:lnB cap="flat" cmpd="sng" w="12700">
                      <a:solidFill>
                        <a:schemeClr val="accent1"/>
                      </a:solidFill>
                      <a:prstDash val="solid"/>
                      <a:round/>
                      <a:headEnd len="sm" w="sm" type="none"/>
                      <a:tailEnd len="sm" w="sm" type="none"/>
                    </a:lnB>
                  </a:tcPr>
                </a:tc>
                <a:tc>
                  <a:txBody>
                    <a:bodyPr/>
                    <a:lstStyle/>
                    <a:p>
                      <a:pPr indent="-88900" lvl="0" marL="0" marR="0" rtl="0" algn="l">
                        <a:lnSpc>
                          <a:spcPct val="100000"/>
                        </a:lnSpc>
                        <a:spcBef>
                          <a:spcPts val="0"/>
                        </a:spcBef>
                        <a:spcAft>
                          <a:spcPts val="0"/>
                        </a:spcAft>
                        <a:buClr>
                          <a:schemeClr val="accent1"/>
                        </a:buClr>
                        <a:buSzPts val="1400"/>
                        <a:buFont typeface="Trebuchet MS"/>
                        <a:buChar char="​"/>
                      </a:pPr>
                      <a:r>
                        <a:rPr b="0" i="0" lang="en-US" sz="1400" u="none" cap="none" strike="noStrike">
                          <a:solidFill>
                            <a:schemeClr val="accent1"/>
                          </a:solidFill>
                          <a:latin typeface="Arial"/>
                          <a:ea typeface="Arial"/>
                          <a:cs typeface="Arial"/>
                          <a:sym typeface="Arial"/>
                        </a:rPr>
                        <a:t>Header</a:t>
                      </a:r>
                      <a:endParaRPr/>
                    </a:p>
                  </a:txBody>
                  <a:tcPr marT="45725" marB="45725" marR="0" marL="0" anchor="b">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12700">
                      <a:solidFill>
                        <a:schemeClr val="accent1"/>
                      </a:solidFill>
                      <a:prstDash val="solid"/>
                      <a:round/>
                      <a:headEnd len="sm" w="sm" type="none"/>
                      <a:tailEnd len="sm" w="sm" type="none"/>
                    </a:lnB>
                  </a:tcPr>
                </a:tc>
              </a:tr>
              <a:tr h="514875">
                <a:tc>
                  <a:txBody>
                    <a:bodyPr/>
                    <a:lstStyle/>
                    <a:p>
                      <a:pPr indent="0" lvl="0" marL="0" marR="0" rtl="0" algn="l">
                        <a:spcBef>
                          <a:spcPts val="0"/>
                        </a:spcBef>
                        <a:spcAft>
                          <a:spcPts val="0"/>
                        </a:spcAft>
                        <a:buNone/>
                      </a:pPr>
                      <a:r>
                        <a:rPr b="1" i="0" lang="en-US" sz="1200" u="none" cap="none" strike="noStrike">
                          <a:solidFill>
                            <a:srgbClr val="595959"/>
                          </a:solidFill>
                          <a:latin typeface="Arial"/>
                          <a:ea typeface="Arial"/>
                          <a:cs typeface="Arial"/>
                          <a:sym typeface="Arial"/>
                        </a:rPr>
                        <a:t>Lorem ipsum</a:t>
                      </a:r>
                      <a:endParaRPr b="1" sz="1800">
                        <a:latin typeface="Arial"/>
                        <a:ea typeface="Arial"/>
                        <a:cs typeface="Arial"/>
                        <a:sym typeface="Arial"/>
                      </a:endParaRPr>
                    </a:p>
                  </a:txBody>
                  <a:tcPr marT="45725" marB="45725"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2700">
                      <a:solidFill>
                        <a:schemeClr val="accent1"/>
                      </a:solidFill>
                      <a:prstDash val="solid"/>
                      <a:round/>
                      <a:headEnd len="sm" w="sm" type="none"/>
                      <a:tailEnd len="sm" w="sm" type="none"/>
                    </a:lnT>
                    <a:lnB cap="flat" cmpd="sng" w="9525">
                      <a:solidFill>
                        <a:srgbClr val="9B9B9B"/>
                      </a:solidFill>
                      <a:prstDash val="solid"/>
                      <a:round/>
                      <a:headEnd len="sm" w="sm" type="none"/>
                      <a:tailEnd len="sm" w="sm" type="none"/>
                    </a:lnB>
                  </a:tcPr>
                </a:tc>
                <a:tc>
                  <a:txBody>
                    <a:bodyPr/>
                    <a:lstStyle/>
                    <a:p>
                      <a:pPr indent="0" lvl="0" marL="0" marR="0" rtl="0" algn="l">
                        <a:spcBef>
                          <a:spcPts val="0"/>
                        </a:spcBef>
                        <a:spcAft>
                          <a:spcPts val="0"/>
                        </a:spcAft>
                        <a:buNone/>
                      </a:pPr>
                      <a:r>
                        <a:rPr b="0" i="0" lang="en-US" sz="1200" u="none" cap="none" strike="noStrike">
                          <a:solidFill>
                            <a:srgbClr val="595959"/>
                          </a:solidFill>
                          <a:latin typeface="Arial"/>
                          <a:ea typeface="Arial"/>
                          <a:cs typeface="Arial"/>
                          <a:sym typeface="Arial"/>
                        </a:rPr>
                        <a:t>Lorem ipsum dolor sit amet</a:t>
                      </a:r>
                      <a:endParaRPr sz="1600">
                        <a:latin typeface="Arial"/>
                        <a:ea typeface="Arial"/>
                        <a:cs typeface="Arial"/>
                        <a:sym typeface="Arial"/>
                      </a:endParaRPr>
                    </a:p>
                  </a:txBody>
                  <a:tcPr marT="45725" marB="45725" marR="72000" marL="720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2700">
                      <a:solidFill>
                        <a:schemeClr val="accent1"/>
                      </a:solidFill>
                      <a:prstDash val="solid"/>
                      <a:round/>
                      <a:headEnd len="sm" w="sm" type="none"/>
                      <a:tailEnd len="sm" w="sm" type="none"/>
                    </a:lnT>
                    <a:lnB cap="flat" cmpd="sng" w="9525">
                      <a:solidFill>
                        <a:srgbClr val="9B9B9B"/>
                      </a:solidFill>
                      <a:prstDash val="solid"/>
                      <a:round/>
                      <a:headEnd len="sm" w="sm" type="none"/>
                      <a:tailEnd len="sm" w="sm" type="none"/>
                    </a:lnB>
                  </a:tcPr>
                </a:tc>
                <a:tc>
                  <a:txBody>
                    <a:bodyPr/>
                    <a:lstStyle/>
                    <a:p>
                      <a:pPr indent="0" lvl="0" marL="0" marR="0" rtl="0" algn="l">
                        <a:spcBef>
                          <a:spcPts val="0"/>
                        </a:spcBef>
                        <a:spcAft>
                          <a:spcPts val="0"/>
                        </a:spcAft>
                        <a:buNone/>
                      </a:pPr>
                      <a:r>
                        <a:rPr b="0" i="0" lang="en-US" sz="1200" u="none" cap="none" strike="noStrike">
                          <a:solidFill>
                            <a:srgbClr val="595959"/>
                          </a:solidFill>
                          <a:latin typeface="Arial"/>
                          <a:ea typeface="Arial"/>
                          <a:cs typeface="Arial"/>
                          <a:sym typeface="Arial"/>
                        </a:rPr>
                        <a:t>Lorem ipsum dolor sit amet</a:t>
                      </a:r>
                      <a:endParaRPr sz="1600">
                        <a:latin typeface="Arial"/>
                        <a:ea typeface="Arial"/>
                        <a:cs typeface="Arial"/>
                        <a:sym typeface="Arial"/>
                      </a:endParaRPr>
                    </a:p>
                  </a:txBody>
                  <a:tcPr marT="45725" marB="45725" marR="72000" marL="720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2700">
                      <a:solidFill>
                        <a:schemeClr val="accent1"/>
                      </a:solidFill>
                      <a:prstDash val="solid"/>
                      <a:round/>
                      <a:headEnd len="sm" w="sm" type="none"/>
                      <a:tailEnd len="sm" w="sm" type="none"/>
                    </a:lnT>
                    <a:lnB cap="flat" cmpd="sng" w="9525">
                      <a:solidFill>
                        <a:srgbClr val="9B9B9B"/>
                      </a:solidFill>
                      <a:prstDash val="solid"/>
                      <a:round/>
                      <a:headEnd len="sm" w="sm" type="none"/>
                      <a:tailEnd len="sm" w="sm" type="none"/>
                    </a:lnB>
                  </a:tcPr>
                </a:tc>
                <a:tc>
                  <a:txBody>
                    <a:bodyPr/>
                    <a:lstStyle/>
                    <a:p>
                      <a:pPr indent="-139700" lvl="1" marL="173038" marR="0" rtl="0" algn="l">
                        <a:lnSpc>
                          <a:spcPct val="100000"/>
                        </a:lnSpc>
                        <a:spcBef>
                          <a:spcPts val="0"/>
                        </a:spcBef>
                        <a:spcAft>
                          <a:spcPts val="0"/>
                        </a:spcAft>
                        <a:buClr>
                          <a:srgbClr val="28B974"/>
                        </a:buClr>
                        <a:buSzPts val="1200"/>
                        <a:buFont typeface="Trebuchet MS"/>
                        <a:buChar char="•"/>
                      </a:pPr>
                      <a:r>
                        <a:rPr b="0" i="0" lang="en-US" sz="1200" u="none" cap="none" strike="noStrike">
                          <a:solidFill>
                            <a:srgbClr val="595959"/>
                          </a:solidFill>
                          <a:latin typeface="Arial"/>
                          <a:ea typeface="Arial"/>
                          <a:cs typeface="Arial"/>
                          <a:sym typeface="Arial"/>
                        </a:rPr>
                        <a:t>Lorem ipsum dolor sit amet, consectetur adipiscing elit. Curabitur purus dui, euismod quis placerat eget, </a:t>
                      </a:r>
                      <a:endParaRPr/>
                    </a:p>
                  </a:txBody>
                  <a:tcPr marT="45725" marB="45725" marR="72000" marL="720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2700">
                      <a:solidFill>
                        <a:schemeClr val="accent1"/>
                      </a:solidFill>
                      <a:prstDash val="solid"/>
                      <a:round/>
                      <a:headEnd len="sm" w="sm" type="none"/>
                      <a:tailEnd len="sm" w="sm" type="none"/>
                    </a:lnT>
                    <a:lnB cap="flat" cmpd="sng" w="9525">
                      <a:solidFill>
                        <a:srgbClr val="9B9B9B"/>
                      </a:solidFill>
                      <a:prstDash val="solid"/>
                      <a:round/>
                      <a:headEnd len="sm" w="sm" type="none"/>
                      <a:tailEnd len="sm" w="sm" type="none"/>
                    </a:lnB>
                  </a:tcPr>
                </a:tc>
              </a:tr>
              <a:tr h="514875">
                <a:tc>
                  <a:txBody>
                    <a:bodyPr/>
                    <a:lstStyle/>
                    <a:p>
                      <a:pPr indent="0" lvl="0" marL="0" marR="0" rtl="0" algn="l">
                        <a:spcBef>
                          <a:spcPts val="0"/>
                        </a:spcBef>
                        <a:spcAft>
                          <a:spcPts val="0"/>
                        </a:spcAft>
                        <a:buNone/>
                      </a:pPr>
                      <a:r>
                        <a:rPr b="1" i="0" lang="en-US" sz="1200" u="none" cap="none" strike="noStrike">
                          <a:solidFill>
                            <a:srgbClr val="595959"/>
                          </a:solidFill>
                          <a:latin typeface="Arial"/>
                          <a:ea typeface="Arial"/>
                          <a:cs typeface="Arial"/>
                          <a:sym typeface="Arial"/>
                        </a:rPr>
                        <a:t>Lorem ipsum</a:t>
                      </a:r>
                      <a:endParaRPr b="1" sz="1800">
                        <a:latin typeface="Arial"/>
                        <a:ea typeface="Arial"/>
                        <a:cs typeface="Arial"/>
                        <a:sym typeface="Arial"/>
                      </a:endParaRPr>
                    </a:p>
                  </a:txBody>
                  <a:tcPr marT="45725" marB="45725"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9B9B9B"/>
                      </a:solidFill>
                      <a:prstDash val="solid"/>
                      <a:round/>
                      <a:headEnd len="sm" w="sm" type="none"/>
                      <a:tailEnd len="sm" w="sm" type="none"/>
                    </a:lnT>
                    <a:lnB cap="flat" cmpd="sng" w="9525">
                      <a:solidFill>
                        <a:srgbClr val="9B9B9B"/>
                      </a:solidFill>
                      <a:prstDash val="solid"/>
                      <a:round/>
                      <a:headEnd len="sm" w="sm" type="none"/>
                      <a:tailEnd len="sm" w="sm" type="none"/>
                    </a:lnB>
                  </a:tcPr>
                </a:tc>
                <a:tc>
                  <a:txBody>
                    <a:bodyPr/>
                    <a:lstStyle/>
                    <a:p>
                      <a:pPr indent="0" lvl="0" marL="0" marR="0" rtl="0" algn="l">
                        <a:spcBef>
                          <a:spcPts val="0"/>
                        </a:spcBef>
                        <a:spcAft>
                          <a:spcPts val="0"/>
                        </a:spcAft>
                        <a:buNone/>
                      </a:pPr>
                      <a:r>
                        <a:rPr b="0" i="0" lang="en-US" sz="1200" u="none" cap="none" strike="noStrike">
                          <a:solidFill>
                            <a:srgbClr val="595959"/>
                          </a:solidFill>
                          <a:latin typeface="Arial"/>
                          <a:ea typeface="Arial"/>
                          <a:cs typeface="Arial"/>
                          <a:sym typeface="Arial"/>
                        </a:rPr>
                        <a:t>Lorem ipsum dolor sit amet</a:t>
                      </a:r>
                      <a:endParaRPr sz="1600">
                        <a:latin typeface="Arial"/>
                        <a:ea typeface="Arial"/>
                        <a:cs typeface="Arial"/>
                        <a:sym typeface="Arial"/>
                      </a:endParaRPr>
                    </a:p>
                  </a:txBody>
                  <a:tcPr marT="45725" marB="45725" marR="72000" marL="720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9B9B9B"/>
                      </a:solidFill>
                      <a:prstDash val="solid"/>
                      <a:round/>
                      <a:headEnd len="sm" w="sm" type="none"/>
                      <a:tailEnd len="sm" w="sm" type="none"/>
                    </a:lnT>
                    <a:lnB cap="flat" cmpd="sng" w="9525">
                      <a:solidFill>
                        <a:srgbClr val="9B9B9B"/>
                      </a:solidFill>
                      <a:prstDash val="solid"/>
                      <a:round/>
                      <a:headEnd len="sm" w="sm" type="none"/>
                      <a:tailEnd len="sm" w="sm" type="none"/>
                    </a:lnB>
                  </a:tcPr>
                </a:tc>
                <a:tc>
                  <a:txBody>
                    <a:bodyPr/>
                    <a:lstStyle/>
                    <a:p>
                      <a:pPr indent="0" lvl="0" marL="0" marR="0" rtl="0" algn="l">
                        <a:spcBef>
                          <a:spcPts val="0"/>
                        </a:spcBef>
                        <a:spcAft>
                          <a:spcPts val="0"/>
                        </a:spcAft>
                        <a:buNone/>
                      </a:pPr>
                      <a:r>
                        <a:rPr b="0" i="0" lang="en-US" sz="1200" u="none" cap="none" strike="noStrike">
                          <a:solidFill>
                            <a:srgbClr val="595959"/>
                          </a:solidFill>
                          <a:latin typeface="Arial"/>
                          <a:ea typeface="Arial"/>
                          <a:cs typeface="Arial"/>
                          <a:sym typeface="Arial"/>
                        </a:rPr>
                        <a:t>Lorem ipsum dolor sit amet</a:t>
                      </a:r>
                      <a:endParaRPr sz="1600">
                        <a:latin typeface="Arial"/>
                        <a:ea typeface="Arial"/>
                        <a:cs typeface="Arial"/>
                        <a:sym typeface="Arial"/>
                      </a:endParaRPr>
                    </a:p>
                  </a:txBody>
                  <a:tcPr marT="45725" marB="45725" marR="72000" marL="720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9B9B9B"/>
                      </a:solidFill>
                      <a:prstDash val="solid"/>
                      <a:round/>
                      <a:headEnd len="sm" w="sm" type="none"/>
                      <a:tailEnd len="sm" w="sm" type="none"/>
                    </a:lnT>
                    <a:lnB cap="flat" cmpd="sng" w="9525">
                      <a:solidFill>
                        <a:srgbClr val="9B9B9B"/>
                      </a:solidFill>
                      <a:prstDash val="solid"/>
                      <a:round/>
                      <a:headEnd len="sm" w="sm" type="none"/>
                      <a:tailEnd len="sm" w="sm" type="none"/>
                    </a:lnB>
                  </a:tcPr>
                </a:tc>
                <a:tc>
                  <a:txBody>
                    <a:bodyPr/>
                    <a:lstStyle/>
                    <a:p>
                      <a:pPr indent="-139700" lvl="1" marL="173038" marR="0" rtl="0" algn="l">
                        <a:lnSpc>
                          <a:spcPct val="100000"/>
                        </a:lnSpc>
                        <a:spcBef>
                          <a:spcPts val="0"/>
                        </a:spcBef>
                        <a:spcAft>
                          <a:spcPts val="0"/>
                        </a:spcAft>
                        <a:buClr>
                          <a:srgbClr val="28B974"/>
                        </a:buClr>
                        <a:buSzPts val="1200"/>
                        <a:buFont typeface="Trebuchet MS"/>
                        <a:buChar char="•"/>
                      </a:pPr>
                      <a:r>
                        <a:rPr b="0" i="0" lang="en-US" sz="1200" u="none" cap="none" strike="noStrike">
                          <a:solidFill>
                            <a:srgbClr val="595959"/>
                          </a:solidFill>
                          <a:latin typeface="Arial"/>
                          <a:ea typeface="Arial"/>
                          <a:cs typeface="Arial"/>
                          <a:sym typeface="Arial"/>
                        </a:rPr>
                        <a:t>Lorem ipsum dolor sit amet, consectetur adipiscing elit. Curabitur purus dui, euismod quis placerat eget, </a:t>
                      </a:r>
                      <a:endParaRPr/>
                    </a:p>
                  </a:txBody>
                  <a:tcPr marT="45725" marB="45725" marR="72000" marL="720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9B9B9B"/>
                      </a:solidFill>
                      <a:prstDash val="solid"/>
                      <a:round/>
                      <a:headEnd len="sm" w="sm" type="none"/>
                      <a:tailEnd len="sm" w="sm" type="none"/>
                    </a:lnT>
                    <a:lnB cap="flat" cmpd="sng" w="9525">
                      <a:solidFill>
                        <a:srgbClr val="9B9B9B"/>
                      </a:solidFill>
                      <a:prstDash val="solid"/>
                      <a:round/>
                      <a:headEnd len="sm" w="sm" type="none"/>
                      <a:tailEnd len="sm" w="sm" type="none"/>
                    </a:lnB>
                  </a:tcPr>
                </a:tc>
              </a:tr>
              <a:tr h="514875">
                <a:tc>
                  <a:txBody>
                    <a:bodyPr/>
                    <a:lstStyle/>
                    <a:p>
                      <a:pPr indent="0" lvl="0" marL="0" marR="0" rtl="0" algn="l">
                        <a:spcBef>
                          <a:spcPts val="0"/>
                        </a:spcBef>
                        <a:spcAft>
                          <a:spcPts val="0"/>
                        </a:spcAft>
                        <a:buNone/>
                      </a:pPr>
                      <a:r>
                        <a:rPr b="1" i="0" lang="en-US" sz="1200" u="none" cap="none" strike="noStrike">
                          <a:solidFill>
                            <a:srgbClr val="595959"/>
                          </a:solidFill>
                          <a:latin typeface="Arial"/>
                          <a:ea typeface="Arial"/>
                          <a:cs typeface="Arial"/>
                          <a:sym typeface="Arial"/>
                        </a:rPr>
                        <a:t>Lorem ipsum</a:t>
                      </a:r>
                      <a:endParaRPr b="1" sz="1800">
                        <a:latin typeface="Arial"/>
                        <a:ea typeface="Arial"/>
                        <a:cs typeface="Arial"/>
                        <a:sym typeface="Arial"/>
                      </a:endParaRPr>
                    </a:p>
                  </a:txBody>
                  <a:tcPr marT="45725" marB="45725"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9B9B9B"/>
                      </a:solidFill>
                      <a:prstDash val="solid"/>
                      <a:round/>
                      <a:headEnd len="sm" w="sm" type="none"/>
                      <a:tailEnd len="sm" w="sm" type="none"/>
                    </a:lnT>
                    <a:lnB cap="flat" cmpd="sng" w="9525">
                      <a:solidFill>
                        <a:srgbClr val="9B9B9B"/>
                      </a:solidFill>
                      <a:prstDash val="solid"/>
                      <a:round/>
                      <a:headEnd len="sm" w="sm" type="none"/>
                      <a:tailEnd len="sm" w="sm" type="none"/>
                    </a:lnB>
                  </a:tcPr>
                </a:tc>
                <a:tc>
                  <a:txBody>
                    <a:bodyPr/>
                    <a:lstStyle/>
                    <a:p>
                      <a:pPr indent="0" lvl="0" marL="0" marR="0" rtl="0" algn="l">
                        <a:spcBef>
                          <a:spcPts val="0"/>
                        </a:spcBef>
                        <a:spcAft>
                          <a:spcPts val="0"/>
                        </a:spcAft>
                        <a:buNone/>
                      </a:pPr>
                      <a:r>
                        <a:rPr b="0" i="0" lang="en-US" sz="1200" u="none" cap="none" strike="noStrike">
                          <a:solidFill>
                            <a:srgbClr val="595959"/>
                          </a:solidFill>
                          <a:latin typeface="Arial"/>
                          <a:ea typeface="Arial"/>
                          <a:cs typeface="Arial"/>
                          <a:sym typeface="Arial"/>
                        </a:rPr>
                        <a:t>Lorem ipsum dolor sit amet</a:t>
                      </a:r>
                      <a:endParaRPr sz="1600">
                        <a:latin typeface="Arial"/>
                        <a:ea typeface="Arial"/>
                        <a:cs typeface="Arial"/>
                        <a:sym typeface="Arial"/>
                      </a:endParaRPr>
                    </a:p>
                  </a:txBody>
                  <a:tcPr marT="45725" marB="45725" marR="72000" marL="720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9B9B9B"/>
                      </a:solidFill>
                      <a:prstDash val="solid"/>
                      <a:round/>
                      <a:headEnd len="sm" w="sm" type="none"/>
                      <a:tailEnd len="sm" w="sm" type="none"/>
                    </a:lnT>
                    <a:lnB cap="flat" cmpd="sng" w="9525">
                      <a:solidFill>
                        <a:srgbClr val="9B9B9B"/>
                      </a:solidFill>
                      <a:prstDash val="solid"/>
                      <a:round/>
                      <a:headEnd len="sm" w="sm" type="none"/>
                      <a:tailEnd len="sm" w="sm" type="none"/>
                    </a:lnB>
                  </a:tcPr>
                </a:tc>
                <a:tc>
                  <a:txBody>
                    <a:bodyPr/>
                    <a:lstStyle/>
                    <a:p>
                      <a:pPr indent="0" lvl="0" marL="0" marR="0" rtl="0" algn="l">
                        <a:spcBef>
                          <a:spcPts val="0"/>
                        </a:spcBef>
                        <a:spcAft>
                          <a:spcPts val="0"/>
                        </a:spcAft>
                        <a:buNone/>
                      </a:pPr>
                      <a:r>
                        <a:rPr b="0" i="0" lang="en-US" sz="1200" u="none" cap="none" strike="noStrike">
                          <a:solidFill>
                            <a:srgbClr val="595959"/>
                          </a:solidFill>
                          <a:latin typeface="Arial"/>
                          <a:ea typeface="Arial"/>
                          <a:cs typeface="Arial"/>
                          <a:sym typeface="Arial"/>
                        </a:rPr>
                        <a:t>Lorem ipsum dolor sit amet</a:t>
                      </a:r>
                      <a:endParaRPr sz="1600">
                        <a:latin typeface="Arial"/>
                        <a:ea typeface="Arial"/>
                        <a:cs typeface="Arial"/>
                        <a:sym typeface="Arial"/>
                      </a:endParaRPr>
                    </a:p>
                  </a:txBody>
                  <a:tcPr marT="45725" marB="45725" marR="72000" marL="720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9B9B9B"/>
                      </a:solidFill>
                      <a:prstDash val="solid"/>
                      <a:round/>
                      <a:headEnd len="sm" w="sm" type="none"/>
                      <a:tailEnd len="sm" w="sm" type="none"/>
                    </a:lnT>
                    <a:lnB cap="flat" cmpd="sng" w="9525">
                      <a:solidFill>
                        <a:srgbClr val="9B9B9B"/>
                      </a:solidFill>
                      <a:prstDash val="solid"/>
                      <a:round/>
                      <a:headEnd len="sm" w="sm" type="none"/>
                      <a:tailEnd len="sm" w="sm" type="none"/>
                    </a:lnB>
                  </a:tcPr>
                </a:tc>
                <a:tc>
                  <a:txBody>
                    <a:bodyPr/>
                    <a:lstStyle/>
                    <a:p>
                      <a:pPr indent="-139700" lvl="1" marL="173038" marR="0" rtl="0" algn="l">
                        <a:lnSpc>
                          <a:spcPct val="100000"/>
                        </a:lnSpc>
                        <a:spcBef>
                          <a:spcPts val="0"/>
                        </a:spcBef>
                        <a:spcAft>
                          <a:spcPts val="0"/>
                        </a:spcAft>
                        <a:buClr>
                          <a:srgbClr val="28B974"/>
                        </a:buClr>
                        <a:buSzPts val="1200"/>
                        <a:buFont typeface="Trebuchet MS"/>
                        <a:buChar char="•"/>
                      </a:pPr>
                      <a:r>
                        <a:rPr b="0" i="0" lang="en-US" sz="1200" u="none" cap="none" strike="noStrike">
                          <a:solidFill>
                            <a:srgbClr val="595959"/>
                          </a:solidFill>
                          <a:latin typeface="Arial"/>
                          <a:ea typeface="Arial"/>
                          <a:cs typeface="Arial"/>
                          <a:sym typeface="Arial"/>
                        </a:rPr>
                        <a:t>Lorem ipsum dolor sit amet, consectetur adipiscing elit. Curabitur purus dui, euismod quis placerat eget, </a:t>
                      </a:r>
                      <a:endParaRPr/>
                    </a:p>
                  </a:txBody>
                  <a:tcPr marT="45725" marB="45725" marR="72000" marL="720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9B9B9B"/>
                      </a:solidFill>
                      <a:prstDash val="solid"/>
                      <a:round/>
                      <a:headEnd len="sm" w="sm" type="none"/>
                      <a:tailEnd len="sm" w="sm" type="none"/>
                    </a:lnT>
                    <a:lnB cap="flat" cmpd="sng" w="9525">
                      <a:solidFill>
                        <a:srgbClr val="9B9B9B"/>
                      </a:solidFill>
                      <a:prstDash val="solid"/>
                      <a:round/>
                      <a:headEnd len="sm" w="sm" type="none"/>
                      <a:tailEnd len="sm" w="sm" type="none"/>
                    </a:lnB>
                  </a:tcPr>
                </a:tc>
              </a:tr>
              <a:tr h="514875">
                <a:tc>
                  <a:txBody>
                    <a:bodyPr/>
                    <a:lstStyle/>
                    <a:p>
                      <a:pPr indent="0" lvl="0" marL="0" marR="0" rtl="0" algn="l">
                        <a:spcBef>
                          <a:spcPts val="0"/>
                        </a:spcBef>
                        <a:spcAft>
                          <a:spcPts val="0"/>
                        </a:spcAft>
                        <a:buNone/>
                      </a:pPr>
                      <a:r>
                        <a:rPr b="1" i="0" lang="en-US" sz="1200" u="none" cap="none" strike="noStrike">
                          <a:solidFill>
                            <a:srgbClr val="595959"/>
                          </a:solidFill>
                          <a:latin typeface="Arial"/>
                          <a:ea typeface="Arial"/>
                          <a:cs typeface="Arial"/>
                          <a:sym typeface="Arial"/>
                        </a:rPr>
                        <a:t>Lorem ipsum</a:t>
                      </a:r>
                      <a:endParaRPr b="1" sz="1800">
                        <a:latin typeface="Arial"/>
                        <a:ea typeface="Arial"/>
                        <a:cs typeface="Arial"/>
                        <a:sym typeface="Arial"/>
                      </a:endParaRPr>
                    </a:p>
                  </a:txBody>
                  <a:tcPr marT="45725" marB="45725"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9B9B9B"/>
                      </a:solidFill>
                      <a:prstDash val="solid"/>
                      <a:round/>
                      <a:headEnd len="sm" w="sm" type="none"/>
                      <a:tailEnd len="sm" w="sm" type="none"/>
                    </a:lnT>
                    <a:lnB cap="flat" cmpd="sng" w="9525">
                      <a:solidFill>
                        <a:srgbClr val="9B9B9B"/>
                      </a:solidFill>
                      <a:prstDash val="solid"/>
                      <a:round/>
                      <a:headEnd len="sm" w="sm" type="none"/>
                      <a:tailEnd len="sm" w="sm" type="none"/>
                    </a:lnB>
                  </a:tcPr>
                </a:tc>
                <a:tc>
                  <a:txBody>
                    <a:bodyPr/>
                    <a:lstStyle/>
                    <a:p>
                      <a:pPr indent="0" lvl="0" marL="0" marR="0" rtl="0" algn="l">
                        <a:spcBef>
                          <a:spcPts val="0"/>
                        </a:spcBef>
                        <a:spcAft>
                          <a:spcPts val="0"/>
                        </a:spcAft>
                        <a:buNone/>
                      </a:pPr>
                      <a:r>
                        <a:rPr b="0" i="0" lang="en-US" sz="1200" u="none" cap="none" strike="noStrike">
                          <a:solidFill>
                            <a:srgbClr val="595959"/>
                          </a:solidFill>
                          <a:latin typeface="Arial"/>
                          <a:ea typeface="Arial"/>
                          <a:cs typeface="Arial"/>
                          <a:sym typeface="Arial"/>
                        </a:rPr>
                        <a:t>Lorem ipsum dolor sit amet</a:t>
                      </a:r>
                      <a:endParaRPr sz="1600">
                        <a:latin typeface="Arial"/>
                        <a:ea typeface="Arial"/>
                        <a:cs typeface="Arial"/>
                        <a:sym typeface="Arial"/>
                      </a:endParaRPr>
                    </a:p>
                  </a:txBody>
                  <a:tcPr marT="45725" marB="45725" marR="72000" marL="720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9B9B9B"/>
                      </a:solidFill>
                      <a:prstDash val="solid"/>
                      <a:round/>
                      <a:headEnd len="sm" w="sm" type="none"/>
                      <a:tailEnd len="sm" w="sm" type="none"/>
                    </a:lnT>
                    <a:lnB cap="flat" cmpd="sng" w="9525">
                      <a:solidFill>
                        <a:srgbClr val="9B9B9B"/>
                      </a:solidFill>
                      <a:prstDash val="solid"/>
                      <a:round/>
                      <a:headEnd len="sm" w="sm" type="none"/>
                      <a:tailEnd len="sm" w="sm" type="none"/>
                    </a:lnB>
                  </a:tcPr>
                </a:tc>
                <a:tc>
                  <a:txBody>
                    <a:bodyPr/>
                    <a:lstStyle/>
                    <a:p>
                      <a:pPr indent="0" lvl="0" marL="0" marR="0" rtl="0" algn="l">
                        <a:spcBef>
                          <a:spcPts val="0"/>
                        </a:spcBef>
                        <a:spcAft>
                          <a:spcPts val="0"/>
                        </a:spcAft>
                        <a:buNone/>
                      </a:pPr>
                      <a:r>
                        <a:rPr b="0" i="0" lang="en-US" sz="1200" u="none" cap="none" strike="noStrike">
                          <a:solidFill>
                            <a:srgbClr val="595959"/>
                          </a:solidFill>
                          <a:latin typeface="Arial"/>
                          <a:ea typeface="Arial"/>
                          <a:cs typeface="Arial"/>
                          <a:sym typeface="Arial"/>
                        </a:rPr>
                        <a:t>Lorem ipsum dolor sit amet</a:t>
                      </a:r>
                      <a:endParaRPr sz="1600">
                        <a:latin typeface="Arial"/>
                        <a:ea typeface="Arial"/>
                        <a:cs typeface="Arial"/>
                        <a:sym typeface="Arial"/>
                      </a:endParaRPr>
                    </a:p>
                  </a:txBody>
                  <a:tcPr marT="45725" marB="45725" marR="72000" marL="720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9B9B9B"/>
                      </a:solidFill>
                      <a:prstDash val="solid"/>
                      <a:round/>
                      <a:headEnd len="sm" w="sm" type="none"/>
                      <a:tailEnd len="sm" w="sm" type="none"/>
                    </a:lnT>
                    <a:lnB cap="flat" cmpd="sng" w="9525">
                      <a:solidFill>
                        <a:srgbClr val="9B9B9B"/>
                      </a:solidFill>
                      <a:prstDash val="solid"/>
                      <a:round/>
                      <a:headEnd len="sm" w="sm" type="none"/>
                      <a:tailEnd len="sm" w="sm" type="none"/>
                    </a:lnB>
                  </a:tcPr>
                </a:tc>
                <a:tc>
                  <a:txBody>
                    <a:bodyPr/>
                    <a:lstStyle/>
                    <a:p>
                      <a:pPr indent="-139700" lvl="1" marL="173038" marR="0" rtl="0" algn="l">
                        <a:lnSpc>
                          <a:spcPct val="100000"/>
                        </a:lnSpc>
                        <a:spcBef>
                          <a:spcPts val="0"/>
                        </a:spcBef>
                        <a:spcAft>
                          <a:spcPts val="0"/>
                        </a:spcAft>
                        <a:buClr>
                          <a:srgbClr val="28B974"/>
                        </a:buClr>
                        <a:buSzPts val="1200"/>
                        <a:buFont typeface="Trebuchet MS"/>
                        <a:buChar char="•"/>
                      </a:pPr>
                      <a:r>
                        <a:rPr b="0" i="0" lang="en-US" sz="1200" u="none" cap="none" strike="noStrike">
                          <a:solidFill>
                            <a:srgbClr val="595959"/>
                          </a:solidFill>
                          <a:latin typeface="Arial"/>
                          <a:ea typeface="Arial"/>
                          <a:cs typeface="Arial"/>
                          <a:sym typeface="Arial"/>
                        </a:rPr>
                        <a:t>Lorem ipsum dolor sit amet, consectetur adipiscing elit. Curabitur purus dui, euismod quis placerat eget, </a:t>
                      </a:r>
                      <a:endParaRPr/>
                    </a:p>
                  </a:txBody>
                  <a:tcPr marT="45725" marB="45725" marR="72000" marL="720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9B9B9B"/>
                      </a:solidFill>
                      <a:prstDash val="solid"/>
                      <a:round/>
                      <a:headEnd len="sm" w="sm" type="none"/>
                      <a:tailEnd len="sm" w="sm" type="none"/>
                    </a:lnT>
                    <a:lnB cap="flat" cmpd="sng" w="9525">
                      <a:solidFill>
                        <a:srgbClr val="9B9B9B"/>
                      </a:solidFill>
                      <a:prstDash val="solid"/>
                      <a:round/>
                      <a:headEnd len="sm" w="sm" type="none"/>
                      <a:tailEnd len="sm" w="sm" type="none"/>
                    </a:lnB>
                  </a:tcPr>
                </a:tc>
              </a:tr>
              <a:tr h="514875">
                <a:tc>
                  <a:txBody>
                    <a:bodyPr/>
                    <a:lstStyle/>
                    <a:p>
                      <a:pPr indent="0" lvl="0" marL="0" marR="0" rtl="0" algn="l">
                        <a:spcBef>
                          <a:spcPts val="0"/>
                        </a:spcBef>
                        <a:spcAft>
                          <a:spcPts val="0"/>
                        </a:spcAft>
                        <a:buNone/>
                      </a:pPr>
                      <a:r>
                        <a:rPr b="1" i="0" lang="en-US" sz="1200" u="none" cap="none" strike="noStrike">
                          <a:solidFill>
                            <a:srgbClr val="595959"/>
                          </a:solidFill>
                          <a:latin typeface="Arial"/>
                          <a:ea typeface="Arial"/>
                          <a:cs typeface="Arial"/>
                          <a:sym typeface="Arial"/>
                        </a:rPr>
                        <a:t>Lorem ipsum</a:t>
                      </a:r>
                      <a:endParaRPr b="1" sz="1800">
                        <a:latin typeface="Arial"/>
                        <a:ea typeface="Arial"/>
                        <a:cs typeface="Arial"/>
                        <a:sym typeface="Arial"/>
                      </a:endParaRPr>
                    </a:p>
                  </a:txBody>
                  <a:tcPr marT="45725" marB="45725"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9B9B9B"/>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l">
                        <a:spcBef>
                          <a:spcPts val="0"/>
                        </a:spcBef>
                        <a:spcAft>
                          <a:spcPts val="0"/>
                        </a:spcAft>
                        <a:buNone/>
                      </a:pPr>
                      <a:r>
                        <a:rPr b="0" i="0" lang="en-US" sz="1200" u="none" cap="none" strike="noStrike">
                          <a:solidFill>
                            <a:srgbClr val="595959"/>
                          </a:solidFill>
                          <a:latin typeface="Arial"/>
                          <a:ea typeface="Arial"/>
                          <a:cs typeface="Arial"/>
                          <a:sym typeface="Arial"/>
                        </a:rPr>
                        <a:t>Lorem ipsum dolor sit amet</a:t>
                      </a:r>
                      <a:endParaRPr sz="1600">
                        <a:latin typeface="Arial"/>
                        <a:ea typeface="Arial"/>
                        <a:cs typeface="Arial"/>
                        <a:sym typeface="Arial"/>
                      </a:endParaRPr>
                    </a:p>
                  </a:txBody>
                  <a:tcPr marT="45725" marB="45725" marR="72000" marL="720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9B9B9B"/>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l">
                        <a:spcBef>
                          <a:spcPts val="0"/>
                        </a:spcBef>
                        <a:spcAft>
                          <a:spcPts val="0"/>
                        </a:spcAft>
                        <a:buNone/>
                      </a:pPr>
                      <a:r>
                        <a:rPr b="0" i="0" lang="en-US" sz="1200" u="none" cap="none" strike="noStrike">
                          <a:solidFill>
                            <a:srgbClr val="595959"/>
                          </a:solidFill>
                          <a:latin typeface="Arial"/>
                          <a:ea typeface="Arial"/>
                          <a:cs typeface="Arial"/>
                          <a:sym typeface="Arial"/>
                        </a:rPr>
                        <a:t>Lorem ipsum dolor sit amet</a:t>
                      </a:r>
                      <a:endParaRPr sz="1600">
                        <a:latin typeface="Arial"/>
                        <a:ea typeface="Arial"/>
                        <a:cs typeface="Arial"/>
                        <a:sym typeface="Arial"/>
                      </a:endParaRPr>
                    </a:p>
                  </a:txBody>
                  <a:tcPr marT="45725" marB="45725" marR="72000" marL="720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9B9B9B"/>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139700" lvl="1" marL="173038" marR="0" rtl="0" algn="l">
                        <a:lnSpc>
                          <a:spcPct val="100000"/>
                        </a:lnSpc>
                        <a:spcBef>
                          <a:spcPts val="0"/>
                        </a:spcBef>
                        <a:spcAft>
                          <a:spcPts val="0"/>
                        </a:spcAft>
                        <a:buClr>
                          <a:srgbClr val="28B974"/>
                        </a:buClr>
                        <a:buSzPts val="1200"/>
                        <a:buFont typeface="Trebuchet MS"/>
                        <a:buChar char="•"/>
                      </a:pPr>
                      <a:r>
                        <a:rPr b="0" i="0" lang="en-US" sz="1200" u="none" cap="none" strike="noStrike">
                          <a:solidFill>
                            <a:srgbClr val="595959"/>
                          </a:solidFill>
                          <a:latin typeface="Arial"/>
                          <a:ea typeface="Arial"/>
                          <a:cs typeface="Arial"/>
                          <a:sym typeface="Arial"/>
                        </a:rPr>
                        <a:t>Lorem ipsum dolor sit amet, consectetur adipiscing elit. Curabitur purus dui, euismod quis placerat eget, </a:t>
                      </a:r>
                      <a:endParaRPr/>
                    </a:p>
                  </a:txBody>
                  <a:tcPr marT="45725" marB="45725" marR="72000" marL="720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9B9B9B"/>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bl>
          </a:graphicData>
        </a:graphic>
      </p:graphicFrame>
      <p:sp>
        <p:nvSpPr>
          <p:cNvPr id="4708" name="Google Shape;4708;p147"/>
          <p:cNvSpPr/>
          <p:nvPr/>
        </p:nvSpPr>
        <p:spPr>
          <a:xfrm>
            <a:off x="571018" y="1252810"/>
            <a:ext cx="7064221" cy="369332"/>
          </a:xfrm>
          <a:prstGeom prst="rect">
            <a:avLst/>
          </a:prstGeom>
          <a:noFill/>
          <a:ln>
            <a:noFill/>
          </a:ln>
        </p:spPr>
        <p:txBody>
          <a:bodyPr anchorCtr="0" anchor="b" bIns="0" lIns="0" spcFirstLastPara="1" rIns="0" wrap="square" tIns="0">
            <a:noAutofit/>
          </a:bodyPr>
          <a:lstStyle/>
          <a:p>
            <a:pPr indent="0" lvl="0" marL="0" marR="0" rtl="0" algn="l">
              <a:spcBef>
                <a:spcPts val="0"/>
              </a:spcBef>
              <a:spcAft>
                <a:spcPts val="0"/>
              </a:spcAft>
              <a:buNone/>
            </a:pPr>
            <a:r>
              <a:rPr lang="en-US" sz="2000">
                <a:solidFill>
                  <a:schemeClr val="accent1"/>
                </a:solidFill>
                <a:latin typeface="Arial"/>
                <a:ea typeface="Arial"/>
                <a:cs typeface="Arial"/>
                <a:sym typeface="Arial"/>
              </a:rPr>
              <a:t>Lorem ipsum dolor sit amet</a:t>
            </a:r>
            <a:endParaRPr sz="2000">
              <a:solidFill>
                <a:schemeClr val="accent1"/>
              </a:solidFill>
              <a:latin typeface="Arial"/>
              <a:ea typeface="Arial"/>
              <a:cs typeface="Arial"/>
              <a:sym typeface="Arial"/>
            </a:endParaRPr>
          </a:p>
        </p:txBody>
      </p:sp>
      <p:cxnSp>
        <p:nvCxnSpPr>
          <p:cNvPr id="4709" name="Google Shape;4709;p147"/>
          <p:cNvCxnSpPr/>
          <p:nvPr/>
        </p:nvCxnSpPr>
        <p:spPr>
          <a:xfrm>
            <a:off x="571017" y="1714742"/>
            <a:ext cx="7048983" cy="0"/>
          </a:xfrm>
          <a:prstGeom prst="straightConnector1">
            <a:avLst/>
          </a:prstGeom>
          <a:noFill/>
          <a:ln cap="rnd" cmpd="sng" w="15875">
            <a:solidFill>
              <a:schemeClr val="accent1"/>
            </a:solidFill>
            <a:prstDash val="dot"/>
            <a:round/>
            <a:headEnd len="sm" w="sm" type="none"/>
            <a:tailEnd len="med" w="med" type="oval"/>
          </a:ln>
        </p:spPr>
      </p:cxnSp>
      <p:sp>
        <p:nvSpPr>
          <p:cNvPr id="4710" name="Google Shape;4710;p147"/>
          <p:cNvSpPr txBox="1"/>
          <p:nvPr/>
        </p:nvSpPr>
        <p:spPr>
          <a:xfrm>
            <a:off x="571016" y="1830040"/>
            <a:ext cx="7064223" cy="369330"/>
          </a:xfrm>
          <a:prstGeom prst="rect">
            <a:avLst/>
          </a:prstGeom>
          <a:noFill/>
          <a:ln>
            <a:noFill/>
          </a:ln>
        </p:spPr>
        <p:txBody>
          <a:bodyPr anchorCtr="0" anchor="t" bIns="0" lIns="0" spcFirstLastPara="1" rIns="0" wrap="square" tIns="0">
            <a:noAutofit/>
          </a:bodyPr>
          <a:lstStyle/>
          <a:p>
            <a:pPr indent="0" lvl="0" marL="0" marR="0" rtl="0" algn="l">
              <a:lnSpc>
                <a:spcPct val="90000"/>
              </a:lnSpc>
              <a:spcBef>
                <a:spcPts val="0"/>
              </a:spcBef>
              <a:spcAft>
                <a:spcPts val="0"/>
              </a:spcAft>
              <a:buClr>
                <a:srgbClr val="28B974"/>
              </a:buClr>
              <a:buSzPts val="1300"/>
              <a:buFont typeface="Arial"/>
              <a:buNone/>
            </a:pPr>
            <a:r>
              <a:rPr lang="en-US" sz="1300">
                <a:solidFill>
                  <a:schemeClr val="dk1"/>
                </a:solidFill>
                <a:latin typeface="Arial"/>
                <a:ea typeface="Arial"/>
                <a:cs typeface="Arial"/>
                <a:sym typeface="Arial"/>
              </a:rPr>
              <a:t>Lorem ipsum dolor sit amet, consectetur adipiscing elit. Curabitur purus dui, euismod quis placerat eget, venenatis nec nibh. </a:t>
            </a:r>
            <a:endParaRPr/>
          </a:p>
        </p:txBody>
      </p:sp>
      <p:sp>
        <p:nvSpPr>
          <p:cNvPr id="4711" name="Google Shape;4711;p147"/>
          <p:cNvSpPr txBox="1"/>
          <p:nvPr/>
        </p:nvSpPr>
        <p:spPr>
          <a:xfrm>
            <a:off x="8542115" y="1974853"/>
            <a:ext cx="3252727" cy="3616375"/>
          </a:xfrm>
          <a:prstGeom prst="rect">
            <a:avLst/>
          </a:prstGeom>
          <a:noFill/>
          <a:ln>
            <a:noFill/>
          </a:ln>
        </p:spPr>
        <p:txBody>
          <a:bodyPr anchorCtr="0" anchor="t" bIns="0" lIns="0" spcFirstLastPara="1" rIns="0" wrap="square" tIns="0">
            <a:spAutoFit/>
          </a:bodyPr>
          <a:lstStyle/>
          <a:p>
            <a:pPr indent="-193675" lvl="0" marL="285750" marR="0" rtl="0" algn="l">
              <a:spcBef>
                <a:spcPts val="0"/>
              </a:spcBef>
              <a:spcAft>
                <a:spcPts val="0"/>
              </a:spcAft>
              <a:buClr>
                <a:schemeClr val="lt1"/>
              </a:buClr>
              <a:buSzPts val="1500"/>
              <a:buFont typeface="Arial"/>
              <a:buChar char="•"/>
            </a:pPr>
            <a:r>
              <a:rPr lang="en-US" sz="1500">
                <a:solidFill>
                  <a:schemeClr val="lt1"/>
                </a:solidFill>
                <a:latin typeface="Arial"/>
                <a:ea typeface="Arial"/>
                <a:cs typeface="Arial"/>
                <a:sym typeface="Arial"/>
              </a:rPr>
              <a:t>Lorem ipsum dolor sit amet, consectetur adipiscing elit. Curabitur purus dui, euismod quis placerat eget, venenatis nec nibh. Mauris sit </a:t>
            </a:r>
            <a:endParaRPr/>
          </a:p>
          <a:p>
            <a:pPr indent="-193675" lvl="0" marL="285750" marR="0" rtl="0" algn="l">
              <a:spcBef>
                <a:spcPts val="600"/>
              </a:spcBef>
              <a:spcAft>
                <a:spcPts val="0"/>
              </a:spcAft>
              <a:buClr>
                <a:schemeClr val="lt1"/>
              </a:buClr>
              <a:buSzPts val="1500"/>
              <a:buFont typeface="Arial"/>
              <a:buChar char="•"/>
            </a:pPr>
            <a:r>
              <a:rPr lang="en-US" sz="1500">
                <a:solidFill>
                  <a:schemeClr val="lt1"/>
                </a:solidFill>
                <a:latin typeface="Arial"/>
                <a:ea typeface="Arial"/>
                <a:cs typeface="Arial"/>
                <a:sym typeface="Arial"/>
              </a:rPr>
              <a:t>Aenean a elit justo. Vivamus laoreet, lorem id iaculis mattis, neque diam blandit nulla, et rhoncus diam augue placerat elit. Nullam vitae </a:t>
            </a:r>
            <a:endParaRPr/>
          </a:p>
          <a:p>
            <a:pPr indent="-193675" lvl="0" marL="285750" marR="0" rtl="0" algn="l">
              <a:spcBef>
                <a:spcPts val="600"/>
              </a:spcBef>
              <a:spcAft>
                <a:spcPts val="0"/>
              </a:spcAft>
              <a:buClr>
                <a:schemeClr val="lt1"/>
              </a:buClr>
              <a:buSzPts val="1500"/>
              <a:buFont typeface="Arial"/>
              <a:buChar char="•"/>
            </a:pPr>
            <a:r>
              <a:rPr lang="en-US" sz="1500">
                <a:solidFill>
                  <a:schemeClr val="lt1"/>
                </a:solidFill>
                <a:latin typeface="Arial"/>
                <a:ea typeface="Arial"/>
                <a:cs typeface="Arial"/>
                <a:sym typeface="Arial"/>
              </a:rPr>
              <a:t>Aenean a elit justo. Vivamus laoreet, lorem id iaculis mattis, neque diam blandit nulla, et rhoncus diam augue placerat elit. Nullam</a:t>
            </a:r>
            <a:endParaRPr/>
          </a:p>
        </p:txBody>
      </p:sp>
      <p:grpSp>
        <p:nvGrpSpPr>
          <p:cNvPr id="4712" name="Google Shape;4712;p147"/>
          <p:cNvGrpSpPr/>
          <p:nvPr/>
        </p:nvGrpSpPr>
        <p:grpSpPr>
          <a:xfrm>
            <a:off x="8542115" y="1252810"/>
            <a:ext cx="3252728" cy="461932"/>
            <a:chOff x="8363738" y="1252810"/>
            <a:chExt cx="3431105" cy="461932"/>
          </a:xfrm>
        </p:grpSpPr>
        <p:sp>
          <p:nvSpPr>
            <p:cNvPr id="4713" name="Google Shape;4713;p147"/>
            <p:cNvSpPr/>
            <p:nvPr/>
          </p:nvSpPr>
          <p:spPr>
            <a:xfrm>
              <a:off x="8363738" y="1252810"/>
              <a:ext cx="3431105" cy="369332"/>
            </a:xfrm>
            <a:prstGeom prst="rect">
              <a:avLst/>
            </a:prstGeom>
            <a:noFill/>
            <a:ln>
              <a:noFill/>
            </a:ln>
          </p:spPr>
          <p:txBody>
            <a:bodyPr anchorCtr="0" anchor="b" bIns="0" lIns="0" spcFirstLastPara="1" rIns="0" wrap="square" tIns="0">
              <a:noAutofit/>
            </a:bodyPr>
            <a:lstStyle/>
            <a:p>
              <a:pPr indent="0" lvl="0" marL="0" marR="0" rtl="0" algn="l">
                <a:spcBef>
                  <a:spcPts val="0"/>
                </a:spcBef>
                <a:spcAft>
                  <a:spcPts val="0"/>
                </a:spcAft>
                <a:buNone/>
              </a:pPr>
              <a:r>
                <a:rPr lang="en-US" sz="2000">
                  <a:solidFill>
                    <a:schemeClr val="accent4"/>
                  </a:solidFill>
                  <a:latin typeface="Arial"/>
                  <a:ea typeface="Arial"/>
                  <a:cs typeface="Arial"/>
                  <a:sym typeface="Arial"/>
                </a:rPr>
                <a:t>Insight</a:t>
              </a:r>
              <a:endParaRPr sz="2000">
                <a:solidFill>
                  <a:schemeClr val="accent4"/>
                </a:solidFill>
                <a:latin typeface="Arial"/>
                <a:ea typeface="Arial"/>
                <a:cs typeface="Arial"/>
                <a:sym typeface="Arial"/>
              </a:endParaRPr>
            </a:p>
          </p:txBody>
        </p:sp>
        <p:cxnSp>
          <p:nvCxnSpPr>
            <p:cNvPr id="4714" name="Google Shape;4714;p147"/>
            <p:cNvCxnSpPr/>
            <p:nvPr/>
          </p:nvCxnSpPr>
          <p:spPr>
            <a:xfrm>
              <a:off x="8382000" y="1714742"/>
              <a:ext cx="3412603" cy="0"/>
            </a:xfrm>
            <a:prstGeom prst="straightConnector1">
              <a:avLst/>
            </a:prstGeom>
            <a:noFill/>
            <a:ln cap="rnd" cmpd="sng" w="15875">
              <a:solidFill>
                <a:schemeClr val="lt1"/>
              </a:solidFill>
              <a:prstDash val="dot"/>
              <a:round/>
              <a:headEnd len="sm" w="sm" type="none"/>
              <a:tailEnd len="med" w="med" type="oval"/>
            </a:ln>
          </p:spPr>
        </p:cxnSp>
      </p:grpSp>
    </p:spTree>
  </p:cSld>
  <p:clrMapOvr>
    <a:masterClrMapping/>
  </p:clrMapOvr>
</p:sld>
</file>

<file path=ppt/slides/slide14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718" name="Shape 4718"/>
        <p:cNvGrpSpPr/>
        <p:nvPr/>
      </p:nvGrpSpPr>
      <p:grpSpPr>
        <a:xfrm>
          <a:off x="0" y="0"/>
          <a:ext cx="0" cy="0"/>
          <a:chOff x="0" y="0"/>
          <a:chExt cx="0" cy="0"/>
        </a:xfrm>
      </p:grpSpPr>
      <p:sp>
        <p:nvSpPr>
          <p:cNvPr id="4719" name="Google Shape;4719;p148"/>
          <p:cNvSpPr txBox="1"/>
          <p:nvPr>
            <p:ph type="title"/>
          </p:nvPr>
        </p:nvSpPr>
        <p:spPr>
          <a:xfrm>
            <a:off x="571018" y="365126"/>
            <a:ext cx="7109942" cy="578772"/>
          </a:xfrm>
          <a:prstGeom prst="rect">
            <a:avLst/>
          </a:prstGeom>
          <a:noFill/>
          <a:ln>
            <a:noFill/>
          </a:ln>
        </p:spPr>
        <p:txBody>
          <a:bodyPr anchorCtr="0" anchor="b" bIns="0" lIns="0" spcFirstLastPara="1" rIns="0" wrap="square" tIns="0">
            <a:normAutofit/>
          </a:bodyPr>
          <a:lstStyle/>
          <a:p>
            <a:pPr indent="0" lvl="0" marL="0" rtl="0" algn="l">
              <a:lnSpc>
                <a:spcPct val="90000"/>
              </a:lnSpc>
              <a:spcBef>
                <a:spcPts val="0"/>
              </a:spcBef>
              <a:spcAft>
                <a:spcPts val="0"/>
              </a:spcAft>
              <a:buClr>
                <a:schemeClr val="accent1"/>
              </a:buClr>
              <a:buSzPts val="2800"/>
              <a:buFont typeface="Arial"/>
              <a:buNone/>
            </a:pPr>
            <a:r>
              <a:rPr lang="en-US"/>
              <a:t>Heatmap Table with Key Insights</a:t>
            </a:r>
            <a:endParaRPr/>
          </a:p>
        </p:txBody>
      </p:sp>
      <p:sp>
        <p:nvSpPr>
          <p:cNvPr id="4720" name="Google Shape;4720;p148"/>
          <p:cNvSpPr txBox="1"/>
          <p:nvPr>
            <p:ph idx="12" type="sldNum"/>
          </p:nvPr>
        </p:nvSpPr>
        <p:spPr>
          <a:xfrm>
            <a:off x="10690860" y="6349068"/>
            <a:ext cx="963882" cy="251764"/>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graphicFrame>
        <p:nvGraphicFramePr>
          <p:cNvPr id="4721" name="Google Shape;4721;p148"/>
          <p:cNvGraphicFramePr/>
          <p:nvPr/>
        </p:nvGraphicFramePr>
        <p:xfrm>
          <a:off x="571016" y="1959743"/>
          <a:ext cx="3000000" cy="3000000"/>
        </p:xfrm>
        <a:graphic>
          <a:graphicData uri="http://schemas.openxmlformats.org/drawingml/2006/table">
            <a:tbl>
              <a:tblPr bandRow="1" firstRow="1">
                <a:noFill/>
                <a:tableStyleId>{153785F7-F411-411A-9A36-1949DD6C29AF}</a:tableStyleId>
              </a:tblPr>
              <a:tblGrid>
                <a:gridCol w="1167325"/>
                <a:gridCol w="757875"/>
                <a:gridCol w="757875"/>
                <a:gridCol w="757875"/>
                <a:gridCol w="757875"/>
                <a:gridCol w="757875"/>
                <a:gridCol w="757875"/>
                <a:gridCol w="757875"/>
                <a:gridCol w="757875"/>
              </a:tblGrid>
              <a:tr h="412825">
                <a:tc>
                  <a:txBody>
                    <a:bodyPr/>
                    <a:lstStyle/>
                    <a:p>
                      <a:pPr indent="0" lvl="0" marL="0" marR="0" rtl="0" algn="l">
                        <a:spcBef>
                          <a:spcPts val="0"/>
                        </a:spcBef>
                        <a:spcAft>
                          <a:spcPts val="0"/>
                        </a:spcAft>
                        <a:buNone/>
                      </a:pPr>
                      <a:r>
                        <a:rPr lang="en-US" sz="1200">
                          <a:solidFill>
                            <a:schemeClr val="accent1"/>
                          </a:solidFill>
                          <a:latin typeface="Arial"/>
                          <a:ea typeface="Arial"/>
                          <a:cs typeface="Arial"/>
                          <a:sym typeface="Arial"/>
                        </a:rPr>
                        <a:t>Header</a:t>
                      </a:r>
                      <a:endParaRPr/>
                    </a:p>
                  </a:txBody>
                  <a:tcPr marT="72000" marB="72000" marR="0" marL="0" anchor="b">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19050">
                      <a:solidFill>
                        <a:schemeClr val="accent1"/>
                      </a:solidFill>
                      <a:prstDash val="solid"/>
                      <a:round/>
                      <a:headEnd len="sm" w="sm" type="none"/>
                      <a:tailEnd len="sm" w="sm" type="none"/>
                    </a:lnB>
                  </a:tcPr>
                </a:tc>
                <a:tc>
                  <a:txBody>
                    <a:bodyPr/>
                    <a:lstStyle/>
                    <a:p>
                      <a:pPr indent="0" lvl="0" marL="0" marR="0" rtl="0" algn="ctr">
                        <a:lnSpc>
                          <a:spcPct val="100000"/>
                        </a:lnSpc>
                        <a:spcBef>
                          <a:spcPts val="0"/>
                        </a:spcBef>
                        <a:spcAft>
                          <a:spcPts val="0"/>
                        </a:spcAft>
                        <a:buClr>
                          <a:schemeClr val="accent1"/>
                        </a:buClr>
                        <a:buSzPts val="1200"/>
                        <a:buFont typeface="Arial"/>
                        <a:buNone/>
                      </a:pPr>
                      <a:r>
                        <a:rPr b="0" i="0" lang="en-US" sz="1200" u="none" cap="none" strike="noStrike">
                          <a:solidFill>
                            <a:schemeClr val="accent1"/>
                          </a:solidFill>
                          <a:latin typeface="Arial"/>
                          <a:ea typeface="Arial"/>
                          <a:cs typeface="Arial"/>
                          <a:sym typeface="Arial"/>
                        </a:rPr>
                        <a:t>Header</a:t>
                      </a:r>
                      <a:endParaRPr/>
                    </a:p>
                  </a:txBody>
                  <a:tcPr marT="45725" marB="45725" marR="91450" marL="91450" anchor="b">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19050">
                      <a:solidFill>
                        <a:schemeClr val="accent1"/>
                      </a:solidFill>
                      <a:prstDash val="solid"/>
                      <a:round/>
                      <a:headEnd len="sm" w="sm" type="none"/>
                      <a:tailEnd len="sm" w="sm" type="none"/>
                    </a:lnB>
                  </a:tcPr>
                </a:tc>
                <a:tc>
                  <a:txBody>
                    <a:bodyPr/>
                    <a:lstStyle/>
                    <a:p>
                      <a:pPr indent="0" lvl="0" marL="0" marR="0" rtl="0" algn="ctr">
                        <a:lnSpc>
                          <a:spcPct val="100000"/>
                        </a:lnSpc>
                        <a:spcBef>
                          <a:spcPts val="0"/>
                        </a:spcBef>
                        <a:spcAft>
                          <a:spcPts val="0"/>
                        </a:spcAft>
                        <a:buClr>
                          <a:schemeClr val="accent1"/>
                        </a:buClr>
                        <a:buSzPts val="1200"/>
                        <a:buFont typeface="Arial"/>
                        <a:buNone/>
                      </a:pPr>
                      <a:r>
                        <a:rPr b="0" i="0" lang="en-US" sz="1200" u="none" cap="none" strike="noStrike">
                          <a:solidFill>
                            <a:schemeClr val="accent1"/>
                          </a:solidFill>
                          <a:latin typeface="Arial"/>
                          <a:ea typeface="Arial"/>
                          <a:cs typeface="Arial"/>
                          <a:sym typeface="Arial"/>
                        </a:rPr>
                        <a:t>Header</a:t>
                      </a:r>
                      <a:endParaRPr/>
                    </a:p>
                  </a:txBody>
                  <a:tcPr marT="45725" marB="45725" marR="91450" marL="91450" anchor="b">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19050">
                      <a:solidFill>
                        <a:schemeClr val="accent1"/>
                      </a:solidFill>
                      <a:prstDash val="solid"/>
                      <a:round/>
                      <a:headEnd len="sm" w="sm" type="none"/>
                      <a:tailEnd len="sm" w="sm" type="none"/>
                    </a:lnB>
                  </a:tcPr>
                </a:tc>
                <a:tc>
                  <a:txBody>
                    <a:bodyPr/>
                    <a:lstStyle/>
                    <a:p>
                      <a:pPr indent="0" lvl="0" marL="0" marR="0" rtl="0" algn="ctr">
                        <a:lnSpc>
                          <a:spcPct val="100000"/>
                        </a:lnSpc>
                        <a:spcBef>
                          <a:spcPts val="0"/>
                        </a:spcBef>
                        <a:spcAft>
                          <a:spcPts val="0"/>
                        </a:spcAft>
                        <a:buClr>
                          <a:schemeClr val="accent1"/>
                        </a:buClr>
                        <a:buSzPts val="1200"/>
                        <a:buFont typeface="Arial"/>
                        <a:buNone/>
                      </a:pPr>
                      <a:r>
                        <a:rPr b="0" i="0" lang="en-US" sz="1200" u="none" cap="none" strike="noStrike">
                          <a:solidFill>
                            <a:schemeClr val="accent1"/>
                          </a:solidFill>
                          <a:latin typeface="Arial"/>
                          <a:ea typeface="Arial"/>
                          <a:cs typeface="Arial"/>
                          <a:sym typeface="Arial"/>
                        </a:rPr>
                        <a:t>Header</a:t>
                      </a:r>
                      <a:endParaRPr/>
                    </a:p>
                  </a:txBody>
                  <a:tcPr marT="45725" marB="45725" marR="91450" marL="91450" anchor="b">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19050">
                      <a:solidFill>
                        <a:schemeClr val="accent1"/>
                      </a:solidFill>
                      <a:prstDash val="solid"/>
                      <a:round/>
                      <a:headEnd len="sm" w="sm" type="none"/>
                      <a:tailEnd len="sm" w="sm" type="none"/>
                    </a:lnB>
                  </a:tcPr>
                </a:tc>
                <a:tc>
                  <a:txBody>
                    <a:bodyPr/>
                    <a:lstStyle/>
                    <a:p>
                      <a:pPr indent="0" lvl="0" marL="0" marR="0" rtl="0" algn="ctr">
                        <a:lnSpc>
                          <a:spcPct val="100000"/>
                        </a:lnSpc>
                        <a:spcBef>
                          <a:spcPts val="0"/>
                        </a:spcBef>
                        <a:spcAft>
                          <a:spcPts val="0"/>
                        </a:spcAft>
                        <a:buClr>
                          <a:schemeClr val="accent1"/>
                        </a:buClr>
                        <a:buSzPts val="1200"/>
                        <a:buFont typeface="Arial"/>
                        <a:buNone/>
                      </a:pPr>
                      <a:r>
                        <a:rPr b="0" i="0" lang="en-US" sz="1200" u="none" cap="none" strike="noStrike">
                          <a:solidFill>
                            <a:schemeClr val="accent1"/>
                          </a:solidFill>
                          <a:latin typeface="Arial"/>
                          <a:ea typeface="Arial"/>
                          <a:cs typeface="Arial"/>
                          <a:sym typeface="Arial"/>
                        </a:rPr>
                        <a:t>Header</a:t>
                      </a:r>
                      <a:endParaRPr/>
                    </a:p>
                  </a:txBody>
                  <a:tcPr marT="45725" marB="45725" marR="91450" marL="91450" anchor="b">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19050">
                      <a:solidFill>
                        <a:schemeClr val="accent1"/>
                      </a:solidFill>
                      <a:prstDash val="solid"/>
                      <a:round/>
                      <a:headEnd len="sm" w="sm" type="none"/>
                      <a:tailEnd len="sm" w="sm" type="none"/>
                    </a:lnB>
                  </a:tcPr>
                </a:tc>
                <a:tc>
                  <a:txBody>
                    <a:bodyPr/>
                    <a:lstStyle/>
                    <a:p>
                      <a:pPr indent="0" lvl="0" marL="0" marR="0" rtl="0" algn="ctr">
                        <a:lnSpc>
                          <a:spcPct val="100000"/>
                        </a:lnSpc>
                        <a:spcBef>
                          <a:spcPts val="0"/>
                        </a:spcBef>
                        <a:spcAft>
                          <a:spcPts val="0"/>
                        </a:spcAft>
                        <a:buClr>
                          <a:schemeClr val="accent1"/>
                        </a:buClr>
                        <a:buSzPts val="1200"/>
                        <a:buFont typeface="Arial"/>
                        <a:buNone/>
                      </a:pPr>
                      <a:r>
                        <a:rPr b="0" i="0" lang="en-US" sz="1200" u="none" cap="none" strike="noStrike">
                          <a:solidFill>
                            <a:schemeClr val="accent1"/>
                          </a:solidFill>
                          <a:latin typeface="Arial"/>
                          <a:ea typeface="Arial"/>
                          <a:cs typeface="Arial"/>
                          <a:sym typeface="Arial"/>
                        </a:rPr>
                        <a:t>Header</a:t>
                      </a:r>
                      <a:endParaRPr/>
                    </a:p>
                  </a:txBody>
                  <a:tcPr marT="45725" marB="45725" marR="91450" marL="91450" anchor="b">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19050">
                      <a:solidFill>
                        <a:schemeClr val="accent1"/>
                      </a:solidFill>
                      <a:prstDash val="solid"/>
                      <a:round/>
                      <a:headEnd len="sm" w="sm" type="none"/>
                      <a:tailEnd len="sm" w="sm" type="none"/>
                    </a:lnB>
                  </a:tcPr>
                </a:tc>
                <a:tc>
                  <a:txBody>
                    <a:bodyPr/>
                    <a:lstStyle/>
                    <a:p>
                      <a:pPr indent="0" lvl="0" marL="0" marR="0" rtl="0" algn="ctr">
                        <a:lnSpc>
                          <a:spcPct val="100000"/>
                        </a:lnSpc>
                        <a:spcBef>
                          <a:spcPts val="0"/>
                        </a:spcBef>
                        <a:spcAft>
                          <a:spcPts val="0"/>
                        </a:spcAft>
                        <a:buClr>
                          <a:schemeClr val="accent1"/>
                        </a:buClr>
                        <a:buSzPts val="1200"/>
                        <a:buFont typeface="Arial"/>
                        <a:buNone/>
                      </a:pPr>
                      <a:r>
                        <a:rPr b="0" i="0" lang="en-US" sz="1200" u="none" cap="none" strike="noStrike">
                          <a:solidFill>
                            <a:schemeClr val="accent1"/>
                          </a:solidFill>
                          <a:latin typeface="Arial"/>
                          <a:ea typeface="Arial"/>
                          <a:cs typeface="Arial"/>
                          <a:sym typeface="Arial"/>
                        </a:rPr>
                        <a:t>Header</a:t>
                      </a:r>
                      <a:endParaRPr/>
                    </a:p>
                  </a:txBody>
                  <a:tcPr marT="45725" marB="45725" marR="91450" marL="91450" anchor="b">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19050">
                      <a:solidFill>
                        <a:schemeClr val="accent1"/>
                      </a:solidFill>
                      <a:prstDash val="solid"/>
                      <a:round/>
                      <a:headEnd len="sm" w="sm" type="none"/>
                      <a:tailEnd len="sm" w="sm" type="none"/>
                    </a:lnB>
                  </a:tcPr>
                </a:tc>
                <a:tc>
                  <a:txBody>
                    <a:bodyPr/>
                    <a:lstStyle/>
                    <a:p>
                      <a:pPr indent="0" lvl="0" marL="0" marR="0" rtl="0" algn="ctr">
                        <a:lnSpc>
                          <a:spcPct val="100000"/>
                        </a:lnSpc>
                        <a:spcBef>
                          <a:spcPts val="0"/>
                        </a:spcBef>
                        <a:spcAft>
                          <a:spcPts val="0"/>
                        </a:spcAft>
                        <a:buClr>
                          <a:schemeClr val="accent1"/>
                        </a:buClr>
                        <a:buSzPts val="1200"/>
                        <a:buFont typeface="Arial"/>
                        <a:buNone/>
                      </a:pPr>
                      <a:r>
                        <a:rPr b="0" i="0" lang="en-US" sz="1200" u="none" cap="none" strike="noStrike">
                          <a:solidFill>
                            <a:schemeClr val="accent1"/>
                          </a:solidFill>
                          <a:latin typeface="Arial"/>
                          <a:ea typeface="Arial"/>
                          <a:cs typeface="Arial"/>
                          <a:sym typeface="Arial"/>
                        </a:rPr>
                        <a:t>Header</a:t>
                      </a:r>
                      <a:endParaRPr/>
                    </a:p>
                  </a:txBody>
                  <a:tcPr marT="45725" marB="45725" marR="91450" marL="91450" anchor="b">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19050">
                      <a:solidFill>
                        <a:schemeClr val="accent1"/>
                      </a:solidFill>
                      <a:prstDash val="solid"/>
                      <a:round/>
                      <a:headEnd len="sm" w="sm" type="none"/>
                      <a:tailEnd len="sm" w="sm" type="none"/>
                    </a:lnB>
                  </a:tcPr>
                </a:tc>
                <a:tc>
                  <a:txBody>
                    <a:bodyPr/>
                    <a:lstStyle/>
                    <a:p>
                      <a:pPr indent="0" lvl="0" marL="0" marR="0" rtl="0" algn="ctr">
                        <a:lnSpc>
                          <a:spcPct val="100000"/>
                        </a:lnSpc>
                        <a:spcBef>
                          <a:spcPts val="0"/>
                        </a:spcBef>
                        <a:spcAft>
                          <a:spcPts val="0"/>
                        </a:spcAft>
                        <a:buClr>
                          <a:schemeClr val="accent1"/>
                        </a:buClr>
                        <a:buSzPts val="1200"/>
                        <a:buFont typeface="Arial"/>
                        <a:buNone/>
                      </a:pPr>
                      <a:r>
                        <a:rPr b="0" i="0" lang="en-US" sz="1200" u="none" cap="none" strike="noStrike">
                          <a:solidFill>
                            <a:schemeClr val="accent1"/>
                          </a:solidFill>
                          <a:latin typeface="Arial"/>
                          <a:ea typeface="Arial"/>
                          <a:cs typeface="Arial"/>
                          <a:sym typeface="Arial"/>
                        </a:rPr>
                        <a:t>Header</a:t>
                      </a:r>
                      <a:endParaRPr/>
                    </a:p>
                  </a:txBody>
                  <a:tcPr marT="45725" marB="45725" marR="91450" marL="91450" anchor="b">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19050">
                      <a:solidFill>
                        <a:schemeClr val="accent1"/>
                      </a:solidFill>
                      <a:prstDash val="solid"/>
                      <a:round/>
                      <a:headEnd len="sm" w="sm" type="none"/>
                      <a:tailEnd len="sm" w="sm" type="none"/>
                    </a:lnB>
                  </a:tcPr>
                </a:tc>
              </a:tr>
              <a:tr h="542175">
                <a:tc>
                  <a:txBody>
                    <a:bodyPr/>
                    <a:lstStyle/>
                    <a:p>
                      <a:pPr indent="0" lvl="0" marL="0" marR="0" rtl="0" algn="l">
                        <a:spcBef>
                          <a:spcPts val="0"/>
                        </a:spcBef>
                        <a:spcAft>
                          <a:spcPts val="0"/>
                        </a:spcAft>
                        <a:buNone/>
                      </a:pPr>
                      <a:r>
                        <a:rPr b="1" i="0" lang="en-US" sz="1050" u="none" cap="none" strike="noStrike">
                          <a:solidFill>
                            <a:schemeClr val="dk1"/>
                          </a:solidFill>
                          <a:latin typeface="Arial"/>
                          <a:ea typeface="Arial"/>
                          <a:cs typeface="Arial"/>
                          <a:sym typeface="Arial"/>
                        </a:rPr>
                        <a:t>Lorem ipsum dolor </a:t>
                      </a:r>
                      <a:endParaRPr b="1" sz="1400">
                        <a:solidFill>
                          <a:schemeClr val="dk1"/>
                        </a:solidFill>
                        <a:latin typeface="Arial"/>
                        <a:ea typeface="Arial"/>
                        <a:cs typeface="Arial"/>
                        <a:sym typeface="Arial"/>
                      </a:endParaRPr>
                    </a:p>
                  </a:txBody>
                  <a:tcPr marT="45725" marB="45725" marR="72000" marL="0" anchor="ctr">
                    <a:lnL cap="flat" cmpd="sng" w="9525">
                      <a:solidFill>
                        <a:srgbClr val="000000">
                          <a:alpha val="0"/>
                        </a:srgbClr>
                      </a:solidFill>
                      <a:prstDash val="solid"/>
                      <a:round/>
                      <a:headEnd len="sm" w="sm" type="none"/>
                      <a:tailEnd len="sm" w="sm" type="none"/>
                    </a:lnL>
                    <a:lnR cap="flat" cmpd="sng" w="9525">
                      <a:solidFill>
                        <a:srgbClr val="D5D5D5"/>
                      </a:solidFill>
                      <a:prstDash val="dot"/>
                      <a:round/>
                      <a:headEnd len="sm" w="sm" type="none"/>
                      <a:tailEnd len="sm" w="sm" type="none"/>
                    </a:lnR>
                    <a:lnT cap="flat" cmpd="sng" w="19050">
                      <a:solidFill>
                        <a:schemeClr val="accent1"/>
                      </a:solidFill>
                      <a:prstDash val="solid"/>
                      <a:round/>
                      <a:headEnd len="sm" w="sm" type="none"/>
                      <a:tailEnd len="sm" w="sm" type="none"/>
                    </a:lnT>
                    <a:lnB cap="flat" cmpd="sng" w="9525">
                      <a:solidFill>
                        <a:srgbClr val="D5D5D5"/>
                      </a:solidFill>
                      <a:prstDash val="dot"/>
                      <a:round/>
                      <a:headEnd len="sm" w="sm" type="none"/>
                      <a:tailEnd len="sm" w="sm" type="none"/>
                    </a:lnB>
                  </a:tcPr>
                </a:tc>
                <a:tc>
                  <a:txBody>
                    <a:bodyPr/>
                    <a:lstStyle/>
                    <a:p>
                      <a:pPr indent="0" lvl="0" marL="0" marR="0" rtl="0" algn="ctr">
                        <a:lnSpc>
                          <a:spcPct val="100000"/>
                        </a:lnSpc>
                        <a:spcBef>
                          <a:spcPts val="0"/>
                        </a:spcBef>
                        <a:spcAft>
                          <a:spcPts val="0"/>
                        </a:spcAft>
                        <a:buClr>
                          <a:schemeClr val="dk1"/>
                        </a:buClr>
                        <a:buSzPts val="1050"/>
                        <a:buFont typeface="Arial"/>
                        <a:buNone/>
                      </a:pPr>
                      <a:r>
                        <a:rPr b="0" i="0" lang="en-US" sz="1050" u="none" cap="none" strike="noStrike">
                          <a:solidFill>
                            <a:schemeClr val="dk1"/>
                          </a:solidFill>
                          <a:latin typeface="Arial"/>
                          <a:ea typeface="Arial"/>
                          <a:cs typeface="Arial"/>
                          <a:sym typeface="Arial"/>
                        </a:rPr>
                        <a:t>X</a:t>
                      </a:r>
                      <a:endParaRPr b="0" i="0" sz="1400" u="none" cap="none" strike="noStrike">
                        <a:solidFill>
                          <a:schemeClr val="dk1"/>
                        </a:solidFill>
                        <a:latin typeface="Arial"/>
                        <a:ea typeface="Arial"/>
                        <a:cs typeface="Arial"/>
                        <a:sym typeface="Arial"/>
                      </a:endParaRPr>
                    </a:p>
                  </a:txBody>
                  <a:tcPr marT="45725" marB="45725" marR="91450" marL="91450" anchor="ctr">
                    <a:lnL cap="flat" cmpd="sng" w="9525">
                      <a:solidFill>
                        <a:srgbClr val="D5D5D5"/>
                      </a:solidFill>
                      <a:prstDash val="dot"/>
                      <a:round/>
                      <a:headEnd len="sm" w="sm" type="none"/>
                      <a:tailEnd len="sm" w="sm" type="none"/>
                    </a:lnL>
                    <a:lnR cap="flat" cmpd="sng" w="9525">
                      <a:solidFill>
                        <a:srgbClr val="D5D5D5"/>
                      </a:solidFill>
                      <a:prstDash val="dot"/>
                      <a:round/>
                      <a:headEnd len="sm" w="sm" type="none"/>
                      <a:tailEnd len="sm" w="sm" type="none"/>
                    </a:lnR>
                    <a:lnT cap="flat" cmpd="sng" w="19050">
                      <a:solidFill>
                        <a:schemeClr val="accent1"/>
                      </a:solidFill>
                      <a:prstDash val="solid"/>
                      <a:round/>
                      <a:headEnd len="sm" w="sm" type="none"/>
                      <a:tailEnd len="sm" w="sm" type="none"/>
                    </a:lnT>
                    <a:lnB cap="flat" cmpd="sng" w="9525">
                      <a:solidFill>
                        <a:srgbClr val="D5D5D5"/>
                      </a:solidFill>
                      <a:prstDash val="dot"/>
                      <a:round/>
                      <a:headEnd len="sm" w="sm" type="none"/>
                      <a:tailEnd len="sm" w="sm" type="none"/>
                    </a:lnB>
                    <a:solidFill>
                      <a:srgbClr val="BEF2D8"/>
                    </a:solidFill>
                  </a:tcPr>
                </a:tc>
                <a:tc>
                  <a:txBody>
                    <a:bodyPr/>
                    <a:lstStyle/>
                    <a:p>
                      <a:pPr indent="0" lvl="0" marL="0" marR="0" rtl="0" algn="ctr">
                        <a:lnSpc>
                          <a:spcPct val="100000"/>
                        </a:lnSpc>
                        <a:spcBef>
                          <a:spcPts val="0"/>
                        </a:spcBef>
                        <a:spcAft>
                          <a:spcPts val="0"/>
                        </a:spcAft>
                        <a:buClr>
                          <a:schemeClr val="dk1"/>
                        </a:buClr>
                        <a:buSzPts val="1050"/>
                        <a:buFont typeface="Arial"/>
                        <a:buNone/>
                      </a:pPr>
                      <a:r>
                        <a:rPr b="0" i="0" lang="en-US" sz="1050" u="none" cap="none" strike="noStrike">
                          <a:solidFill>
                            <a:schemeClr val="dk1"/>
                          </a:solidFill>
                          <a:latin typeface="Arial"/>
                          <a:ea typeface="Arial"/>
                          <a:cs typeface="Arial"/>
                          <a:sym typeface="Arial"/>
                        </a:rPr>
                        <a:t>X</a:t>
                      </a:r>
                      <a:endParaRPr b="0" i="0" sz="1400" u="none" cap="none" strike="noStrike">
                        <a:solidFill>
                          <a:schemeClr val="dk1"/>
                        </a:solidFill>
                        <a:latin typeface="Arial"/>
                        <a:ea typeface="Arial"/>
                        <a:cs typeface="Arial"/>
                        <a:sym typeface="Arial"/>
                      </a:endParaRPr>
                    </a:p>
                  </a:txBody>
                  <a:tcPr marT="45725" marB="45725" marR="91450" marL="91450" anchor="ctr">
                    <a:lnL cap="flat" cmpd="sng" w="9525">
                      <a:solidFill>
                        <a:srgbClr val="D5D5D5"/>
                      </a:solidFill>
                      <a:prstDash val="dot"/>
                      <a:round/>
                      <a:headEnd len="sm" w="sm" type="none"/>
                      <a:tailEnd len="sm" w="sm" type="none"/>
                    </a:lnL>
                    <a:lnR cap="flat" cmpd="sng" w="9525">
                      <a:solidFill>
                        <a:srgbClr val="D5D5D5"/>
                      </a:solidFill>
                      <a:prstDash val="dot"/>
                      <a:round/>
                      <a:headEnd len="sm" w="sm" type="none"/>
                      <a:tailEnd len="sm" w="sm" type="none"/>
                    </a:lnR>
                    <a:lnT cap="flat" cmpd="sng" w="19050">
                      <a:solidFill>
                        <a:schemeClr val="accent1"/>
                      </a:solidFill>
                      <a:prstDash val="solid"/>
                      <a:round/>
                      <a:headEnd len="sm" w="sm" type="none"/>
                      <a:tailEnd len="sm" w="sm" type="none"/>
                    </a:lnT>
                    <a:lnB cap="flat" cmpd="sng" w="9525">
                      <a:solidFill>
                        <a:srgbClr val="D5D5D5"/>
                      </a:solidFill>
                      <a:prstDash val="dot"/>
                      <a:round/>
                      <a:headEnd len="sm" w="sm" type="none"/>
                      <a:tailEnd len="sm" w="sm" type="none"/>
                    </a:lnB>
                    <a:solidFill>
                      <a:srgbClr val="FFBDBD"/>
                    </a:solidFill>
                  </a:tcPr>
                </a:tc>
                <a:tc>
                  <a:txBody>
                    <a:bodyPr/>
                    <a:lstStyle/>
                    <a:p>
                      <a:pPr indent="0" lvl="0" marL="0" marR="0" rtl="0" algn="ctr">
                        <a:lnSpc>
                          <a:spcPct val="100000"/>
                        </a:lnSpc>
                        <a:spcBef>
                          <a:spcPts val="0"/>
                        </a:spcBef>
                        <a:spcAft>
                          <a:spcPts val="0"/>
                        </a:spcAft>
                        <a:buClr>
                          <a:schemeClr val="dk1"/>
                        </a:buClr>
                        <a:buSzPts val="1050"/>
                        <a:buFont typeface="Arial"/>
                        <a:buNone/>
                      </a:pPr>
                      <a:r>
                        <a:rPr b="0" i="0" lang="en-US" sz="1050" u="none" cap="none" strike="noStrike">
                          <a:solidFill>
                            <a:schemeClr val="dk1"/>
                          </a:solidFill>
                          <a:latin typeface="Arial"/>
                          <a:ea typeface="Arial"/>
                          <a:cs typeface="Arial"/>
                          <a:sym typeface="Arial"/>
                        </a:rPr>
                        <a:t>X</a:t>
                      </a:r>
                      <a:endParaRPr b="0" i="0" sz="1400" u="none" cap="none" strike="noStrike">
                        <a:solidFill>
                          <a:schemeClr val="dk1"/>
                        </a:solidFill>
                        <a:latin typeface="Arial"/>
                        <a:ea typeface="Arial"/>
                        <a:cs typeface="Arial"/>
                        <a:sym typeface="Arial"/>
                      </a:endParaRPr>
                    </a:p>
                  </a:txBody>
                  <a:tcPr marT="45725" marB="45725" marR="91450" marL="91450" anchor="ctr">
                    <a:lnL cap="flat" cmpd="sng" w="9525">
                      <a:solidFill>
                        <a:srgbClr val="D5D5D5"/>
                      </a:solidFill>
                      <a:prstDash val="dot"/>
                      <a:round/>
                      <a:headEnd len="sm" w="sm" type="none"/>
                      <a:tailEnd len="sm" w="sm" type="none"/>
                    </a:lnL>
                    <a:lnR cap="flat" cmpd="sng" w="9525">
                      <a:solidFill>
                        <a:srgbClr val="D5D5D5"/>
                      </a:solidFill>
                      <a:prstDash val="dot"/>
                      <a:round/>
                      <a:headEnd len="sm" w="sm" type="none"/>
                      <a:tailEnd len="sm" w="sm" type="none"/>
                    </a:lnR>
                    <a:lnT cap="flat" cmpd="sng" w="19050">
                      <a:solidFill>
                        <a:schemeClr val="accent1"/>
                      </a:solidFill>
                      <a:prstDash val="solid"/>
                      <a:round/>
                      <a:headEnd len="sm" w="sm" type="none"/>
                      <a:tailEnd len="sm" w="sm" type="none"/>
                    </a:lnT>
                    <a:lnB cap="flat" cmpd="sng" w="9525">
                      <a:solidFill>
                        <a:srgbClr val="D5D5D5"/>
                      </a:solidFill>
                      <a:prstDash val="dot"/>
                      <a:round/>
                      <a:headEnd len="sm" w="sm" type="none"/>
                      <a:tailEnd len="sm" w="sm" type="none"/>
                    </a:lnB>
                    <a:solidFill>
                      <a:srgbClr val="FFBDBD"/>
                    </a:solidFill>
                  </a:tcPr>
                </a:tc>
                <a:tc>
                  <a:txBody>
                    <a:bodyPr/>
                    <a:lstStyle/>
                    <a:p>
                      <a:pPr indent="0" lvl="0" marL="0" marR="0" rtl="0" algn="ctr">
                        <a:lnSpc>
                          <a:spcPct val="100000"/>
                        </a:lnSpc>
                        <a:spcBef>
                          <a:spcPts val="0"/>
                        </a:spcBef>
                        <a:spcAft>
                          <a:spcPts val="0"/>
                        </a:spcAft>
                        <a:buClr>
                          <a:schemeClr val="dk1"/>
                        </a:buClr>
                        <a:buSzPts val="1050"/>
                        <a:buFont typeface="Arial"/>
                        <a:buNone/>
                      </a:pPr>
                      <a:r>
                        <a:rPr b="0" i="0" lang="en-US" sz="1050" u="none" cap="none" strike="noStrike">
                          <a:solidFill>
                            <a:schemeClr val="dk1"/>
                          </a:solidFill>
                          <a:latin typeface="Arial"/>
                          <a:ea typeface="Arial"/>
                          <a:cs typeface="Arial"/>
                          <a:sym typeface="Arial"/>
                        </a:rPr>
                        <a:t>X</a:t>
                      </a:r>
                      <a:endParaRPr b="0" i="0" sz="1400" u="none" cap="none" strike="noStrike">
                        <a:solidFill>
                          <a:schemeClr val="dk1"/>
                        </a:solidFill>
                        <a:latin typeface="Arial"/>
                        <a:ea typeface="Arial"/>
                        <a:cs typeface="Arial"/>
                        <a:sym typeface="Arial"/>
                      </a:endParaRPr>
                    </a:p>
                  </a:txBody>
                  <a:tcPr marT="45725" marB="45725" marR="91450" marL="91450" anchor="ctr">
                    <a:lnL cap="flat" cmpd="sng" w="9525">
                      <a:solidFill>
                        <a:srgbClr val="D5D5D5"/>
                      </a:solidFill>
                      <a:prstDash val="dot"/>
                      <a:round/>
                      <a:headEnd len="sm" w="sm" type="none"/>
                      <a:tailEnd len="sm" w="sm" type="none"/>
                    </a:lnL>
                    <a:lnR cap="flat" cmpd="sng" w="9525">
                      <a:solidFill>
                        <a:srgbClr val="D5D5D5"/>
                      </a:solidFill>
                      <a:prstDash val="dot"/>
                      <a:round/>
                      <a:headEnd len="sm" w="sm" type="none"/>
                      <a:tailEnd len="sm" w="sm" type="none"/>
                    </a:lnR>
                    <a:lnT cap="flat" cmpd="sng" w="19050">
                      <a:solidFill>
                        <a:schemeClr val="accent1"/>
                      </a:solidFill>
                      <a:prstDash val="solid"/>
                      <a:round/>
                      <a:headEnd len="sm" w="sm" type="none"/>
                      <a:tailEnd len="sm" w="sm" type="none"/>
                    </a:lnT>
                    <a:lnB cap="flat" cmpd="sng" w="9525">
                      <a:solidFill>
                        <a:srgbClr val="D5D5D5"/>
                      </a:solidFill>
                      <a:prstDash val="dot"/>
                      <a:round/>
                      <a:headEnd len="sm" w="sm" type="none"/>
                      <a:tailEnd len="sm" w="sm" type="none"/>
                    </a:lnB>
                    <a:solidFill>
                      <a:srgbClr val="BEF2D8"/>
                    </a:solidFill>
                  </a:tcPr>
                </a:tc>
                <a:tc>
                  <a:txBody>
                    <a:bodyPr/>
                    <a:lstStyle/>
                    <a:p>
                      <a:pPr indent="0" lvl="0" marL="0" marR="0" rtl="0" algn="ctr">
                        <a:lnSpc>
                          <a:spcPct val="100000"/>
                        </a:lnSpc>
                        <a:spcBef>
                          <a:spcPts val="0"/>
                        </a:spcBef>
                        <a:spcAft>
                          <a:spcPts val="0"/>
                        </a:spcAft>
                        <a:buClr>
                          <a:schemeClr val="dk1"/>
                        </a:buClr>
                        <a:buSzPts val="1050"/>
                        <a:buFont typeface="Arial"/>
                        <a:buNone/>
                      </a:pPr>
                      <a:r>
                        <a:rPr b="0" i="0" lang="en-US" sz="1050" u="none" cap="none" strike="noStrike">
                          <a:solidFill>
                            <a:schemeClr val="dk1"/>
                          </a:solidFill>
                          <a:latin typeface="Arial"/>
                          <a:ea typeface="Arial"/>
                          <a:cs typeface="Arial"/>
                          <a:sym typeface="Arial"/>
                        </a:rPr>
                        <a:t>X</a:t>
                      </a:r>
                      <a:endParaRPr b="0" i="0" sz="1400" u="none" cap="none" strike="noStrike">
                        <a:solidFill>
                          <a:schemeClr val="dk1"/>
                        </a:solidFill>
                        <a:latin typeface="Arial"/>
                        <a:ea typeface="Arial"/>
                        <a:cs typeface="Arial"/>
                        <a:sym typeface="Arial"/>
                      </a:endParaRPr>
                    </a:p>
                  </a:txBody>
                  <a:tcPr marT="45725" marB="45725" marR="91450" marL="91450" anchor="ctr">
                    <a:lnL cap="flat" cmpd="sng" w="9525">
                      <a:solidFill>
                        <a:srgbClr val="D5D5D5"/>
                      </a:solidFill>
                      <a:prstDash val="dot"/>
                      <a:round/>
                      <a:headEnd len="sm" w="sm" type="none"/>
                      <a:tailEnd len="sm" w="sm" type="none"/>
                    </a:lnL>
                    <a:lnR cap="flat" cmpd="sng" w="9525">
                      <a:solidFill>
                        <a:srgbClr val="D5D5D5"/>
                      </a:solidFill>
                      <a:prstDash val="dot"/>
                      <a:round/>
                      <a:headEnd len="sm" w="sm" type="none"/>
                      <a:tailEnd len="sm" w="sm" type="none"/>
                    </a:lnR>
                    <a:lnT cap="flat" cmpd="sng" w="19050">
                      <a:solidFill>
                        <a:schemeClr val="accent1"/>
                      </a:solidFill>
                      <a:prstDash val="solid"/>
                      <a:round/>
                      <a:headEnd len="sm" w="sm" type="none"/>
                      <a:tailEnd len="sm" w="sm" type="none"/>
                    </a:lnT>
                    <a:lnB cap="flat" cmpd="sng" w="9525">
                      <a:solidFill>
                        <a:srgbClr val="D5D5D5"/>
                      </a:solidFill>
                      <a:prstDash val="dot"/>
                      <a:round/>
                      <a:headEnd len="sm" w="sm" type="none"/>
                      <a:tailEnd len="sm" w="sm" type="none"/>
                    </a:lnB>
                    <a:solidFill>
                      <a:srgbClr val="BEF2D8"/>
                    </a:solidFill>
                  </a:tcPr>
                </a:tc>
                <a:tc>
                  <a:txBody>
                    <a:bodyPr/>
                    <a:lstStyle/>
                    <a:p>
                      <a:pPr indent="0" lvl="0" marL="0" marR="0" rtl="0" algn="ctr">
                        <a:lnSpc>
                          <a:spcPct val="100000"/>
                        </a:lnSpc>
                        <a:spcBef>
                          <a:spcPts val="0"/>
                        </a:spcBef>
                        <a:spcAft>
                          <a:spcPts val="0"/>
                        </a:spcAft>
                        <a:buClr>
                          <a:schemeClr val="dk1"/>
                        </a:buClr>
                        <a:buSzPts val="1050"/>
                        <a:buFont typeface="Arial"/>
                        <a:buNone/>
                      </a:pPr>
                      <a:r>
                        <a:rPr b="0" i="0" lang="en-US" sz="1050" u="none" cap="none" strike="noStrike">
                          <a:solidFill>
                            <a:schemeClr val="dk1"/>
                          </a:solidFill>
                          <a:latin typeface="Arial"/>
                          <a:ea typeface="Arial"/>
                          <a:cs typeface="Arial"/>
                          <a:sym typeface="Arial"/>
                        </a:rPr>
                        <a:t>X</a:t>
                      </a:r>
                      <a:endParaRPr b="0" i="0" sz="1400" u="none" cap="none" strike="noStrike">
                        <a:solidFill>
                          <a:schemeClr val="dk1"/>
                        </a:solidFill>
                        <a:latin typeface="Arial"/>
                        <a:ea typeface="Arial"/>
                        <a:cs typeface="Arial"/>
                        <a:sym typeface="Arial"/>
                      </a:endParaRPr>
                    </a:p>
                  </a:txBody>
                  <a:tcPr marT="45725" marB="45725" marR="91450" marL="91450" anchor="ctr">
                    <a:lnL cap="flat" cmpd="sng" w="9525">
                      <a:solidFill>
                        <a:srgbClr val="D5D5D5"/>
                      </a:solidFill>
                      <a:prstDash val="dot"/>
                      <a:round/>
                      <a:headEnd len="sm" w="sm" type="none"/>
                      <a:tailEnd len="sm" w="sm" type="none"/>
                    </a:lnL>
                    <a:lnR cap="flat" cmpd="sng" w="9525">
                      <a:solidFill>
                        <a:srgbClr val="D5D5D5"/>
                      </a:solidFill>
                      <a:prstDash val="dot"/>
                      <a:round/>
                      <a:headEnd len="sm" w="sm" type="none"/>
                      <a:tailEnd len="sm" w="sm" type="none"/>
                    </a:lnR>
                    <a:lnT cap="flat" cmpd="sng" w="19050">
                      <a:solidFill>
                        <a:schemeClr val="accent1"/>
                      </a:solidFill>
                      <a:prstDash val="solid"/>
                      <a:round/>
                      <a:headEnd len="sm" w="sm" type="none"/>
                      <a:tailEnd len="sm" w="sm" type="none"/>
                    </a:lnT>
                    <a:lnB cap="flat" cmpd="sng" w="9525">
                      <a:solidFill>
                        <a:srgbClr val="D5D5D5"/>
                      </a:solidFill>
                      <a:prstDash val="dot"/>
                      <a:round/>
                      <a:headEnd len="sm" w="sm" type="none"/>
                      <a:tailEnd len="sm" w="sm" type="none"/>
                    </a:lnB>
                    <a:solidFill>
                      <a:srgbClr val="FFBDBD"/>
                    </a:solidFill>
                  </a:tcPr>
                </a:tc>
                <a:tc>
                  <a:txBody>
                    <a:bodyPr/>
                    <a:lstStyle/>
                    <a:p>
                      <a:pPr indent="0" lvl="0" marL="0" marR="0" rtl="0" algn="ctr">
                        <a:lnSpc>
                          <a:spcPct val="100000"/>
                        </a:lnSpc>
                        <a:spcBef>
                          <a:spcPts val="0"/>
                        </a:spcBef>
                        <a:spcAft>
                          <a:spcPts val="0"/>
                        </a:spcAft>
                        <a:buClr>
                          <a:schemeClr val="dk1"/>
                        </a:buClr>
                        <a:buSzPts val="1050"/>
                        <a:buFont typeface="Arial"/>
                        <a:buNone/>
                      </a:pPr>
                      <a:r>
                        <a:rPr b="0" i="0" lang="en-US" sz="1050" u="none" cap="none" strike="noStrike">
                          <a:solidFill>
                            <a:schemeClr val="dk1"/>
                          </a:solidFill>
                          <a:latin typeface="Arial"/>
                          <a:ea typeface="Arial"/>
                          <a:cs typeface="Arial"/>
                          <a:sym typeface="Arial"/>
                        </a:rPr>
                        <a:t>X</a:t>
                      </a:r>
                      <a:endParaRPr b="0" i="0" sz="1400" u="none" cap="none" strike="noStrike">
                        <a:solidFill>
                          <a:schemeClr val="dk1"/>
                        </a:solidFill>
                        <a:latin typeface="Arial"/>
                        <a:ea typeface="Arial"/>
                        <a:cs typeface="Arial"/>
                        <a:sym typeface="Arial"/>
                      </a:endParaRPr>
                    </a:p>
                  </a:txBody>
                  <a:tcPr marT="45725" marB="45725" marR="91450" marL="91450" anchor="ctr">
                    <a:lnL cap="flat" cmpd="sng" w="9525">
                      <a:solidFill>
                        <a:srgbClr val="D5D5D5"/>
                      </a:solidFill>
                      <a:prstDash val="dot"/>
                      <a:round/>
                      <a:headEnd len="sm" w="sm" type="none"/>
                      <a:tailEnd len="sm" w="sm" type="none"/>
                    </a:lnL>
                    <a:lnR cap="flat" cmpd="sng" w="9525">
                      <a:solidFill>
                        <a:srgbClr val="D5D5D5"/>
                      </a:solidFill>
                      <a:prstDash val="dot"/>
                      <a:round/>
                      <a:headEnd len="sm" w="sm" type="none"/>
                      <a:tailEnd len="sm" w="sm" type="none"/>
                    </a:lnR>
                    <a:lnT cap="flat" cmpd="sng" w="19050">
                      <a:solidFill>
                        <a:schemeClr val="accent1"/>
                      </a:solidFill>
                      <a:prstDash val="solid"/>
                      <a:round/>
                      <a:headEnd len="sm" w="sm" type="none"/>
                      <a:tailEnd len="sm" w="sm" type="none"/>
                    </a:lnT>
                    <a:lnB cap="flat" cmpd="sng" w="9525">
                      <a:solidFill>
                        <a:srgbClr val="D5D5D5"/>
                      </a:solidFill>
                      <a:prstDash val="dot"/>
                      <a:round/>
                      <a:headEnd len="sm" w="sm" type="none"/>
                      <a:tailEnd len="sm" w="sm" type="none"/>
                    </a:lnB>
                    <a:solidFill>
                      <a:srgbClr val="F9FBE5"/>
                    </a:solidFill>
                  </a:tcPr>
                </a:tc>
                <a:tc>
                  <a:txBody>
                    <a:bodyPr/>
                    <a:lstStyle/>
                    <a:p>
                      <a:pPr indent="0" lvl="0" marL="0" marR="0" rtl="0" algn="ctr">
                        <a:lnSpc>
                          <a:spcPct val="100000"/>
                        </a:lnSpc>
                        <a:spcBef>
                          <a:spcPts val="0"/>
                        </a:spcBef>
                        <a:spcAft>
                          <a:spcPts val="0"/>
                        </a:spcAft>
                        <a:buClr>
                          <a:schemeClr val="dk1"/>
                        </a:buClr>
                        <a:buSzPts val="1050"/>
                        <a:buFont typeface="Arial"/>
                        <a:buNone/>
                      </a:pPr>
                      <a:r>
                        <a:rPr b="0" i="0" lang="en-US" sz="1050" u="none" cap="none" strike="noStrike">
                          <a:solidFill>
                            <a:schemeClr val="dk1"/>
                          </a:solidFill>
                          <a:latin typeface="Arial"/>
                          <a:ea typeface="Arial"/>
                          <a:cs typeface="Arial"/>
                          <a:sym typeface="Arial"/>
                        </a:rPr>
                        <a:t>X</a:t>
                      </a:r>
                      <a:endParaRPr b="0" i="0" sz="1400" u="none" cap="none" strike="noStrike">
                        <a:solidFill>
                          <a:schemeClr val="dk1"/>
                        </a:solidFill>
                        <a:latin typeface="Arial"/>
                        <a:ea typeface="Arial"/>
                        <a:cs typeface="Arial"/>
                        <a:sym typeface="Arial"/>
                      </a:endParaRPr>
                    </a:p>
                  </a:txBody>
                  <a:tcPr marT="45725" marB="45725" marR="91450" marL="91450" anchor="ctr">
                    <a:lnL cap="flat" cmpd="sng" w="9525">
                      <a:solidFill>
                        <a:srgbClr val="D5D5D5"/>
                      </a:solidFill>
                      <a:prstDash val="dot"/>
                      <a:round/>
                      <a:headEnd len="sm" w="sm" type="none"/>
                      <a:tailEnd len="sm" w="sm" type="none"/>
                    </a:lnL>
                    <a:lnR cap="flat" cmpd="sng" w="9525">
                      <a:solidFill>
                        <a:srgbClr val="000000">
                          <a:alpha val="0"/>
                        </a:srgbClr>
                      </a:solidFill>
                      <a:prstDash val="solid"/>
                      <a:round/>
                      <a:headEnd len="sm" w="sm" type="none"/>
                      <a:tailEnd len="sm" w="sm" type="none"/>
                    </a:lnR>
                    <a:lnT cap="flat" cmpd="sng" w="19050">
                      <a:solidFill>
                        <a:schemeClr val="accent1"/>
                      </a:solidFill>
                      <a:prstDash val="solid"/>
                      <a:round/>
                      <a:headEnd len="sm" w="sm" type="none"/>
                      <a:tailEnd len="sm" w="sm" type="none"/>
                    </a:lnT>
                    <a:lnB cap="flat" cmpd="sng" w="9525">
                      <a:solidFill>
                        <a:srgbClr val="D5D5D5"/>
                      </a:solidFill>
                      <a:prstDash val="dot"/>
                      <a:round/>
                      <a:headEnd len="sm" w="sm" type="none"/>
                      <a:tailEnd len="sm" w="sm" type="none"/>
                    </a:lnB>
                    <a:solidFill>
                      <a:srgbClr val="FFBDBD"/>
                    </a:solidFill>
                  </a:tcPr>
                </a:tc>
              </a:tr>
              <a:tr h="542175">
                <a:tc>
                  <a:txBody>
                    <a:bodyPr/>
                    <a:lstStyle/>
                    <a:p>
                      <a:pPr indent="0" lvl="0" marL="0" marR="0" rtl="0" algn="l">
                        <a:spcBef>
                          <a:spcPts val="0"/>
                        </a:spcBef>
                        <a:spcAft>
                          <a:spcPts val="0"/>
                        </a:spcAft>
                        <a:buNone/>
                      </a:pPr>
                      <a:r>
                        <a:rPr b="1" i="0" lang="en-US" sz="1050" u="none" cap="none" strike="noStrike">
                          <a:solidFill>
                            <a:schemeClr val="dk1"/>
                          </a:solidFill>
                          <a:latin typeface="Arial"/>
                          <a:ea typeface="Arial"/>
                          <a:cs typeface="Arial"/>
                          <a:sym typeface="Arial"/>
                        </a:rPr>
                        <a:t>Lorem ipsum dolor </a:t>
                      </a:r>
                      <a:endParaRPr b="1" sz="1400">
                        <a:solidFill>
                          <a:schemeClr val="dk1"/>
                        </a:solidFill>
                        <a:latin typeface="Arial"/>
                        <a:ea typeface="Arial"/>
                        <a:cs typeface="Arial"/>
                        <a:sym typeface="Arial"/>
                      </a:endParaRPr>
                    </a:p>
                  </a:txBody>
                  <a:tcPr marT="45725" marB="45725" marR="72000" marL="0" anchor="ctr">
                    <a:lnL cap="flat" cmpd="sng" w="9525">
                      <a:solidFill>
                        <a:srgbClr val="000000">
                          <a:alpha val="0"/>
                        </a:srgbClr>
                      </a:solidFill>
                      <a:prstDash val="solid"/>
                      <a:round/>
                      <a:headEnd len="sm" w="sm" type="none"/>
                      <a:tailEnd len="sm" w="sm" type="none"/>
                    </a:lnL>
                    <a:lnR cap="flat" cmpd="sng" w="9525">
                      <a:solidFill>
                        <a:srgbClr val="D5D5D5"/>
                      </a:solidFill>
                      <a:prstDash val="dot"/>
                      <a:round/>
                      <a:headEnd len="sm" w="sm" type="none"/>
                      <a:tailEnd len="sm" w="sm" type="none"/>
                    </a:lnR>
                    <a:lnT cap="flat" cmpd="sng" w="9525">
                      <a:solidFill>
                        <a:srgbClr val="D5D5D5"/>
                      </a:solidFill>
                      <a:prstDash val="dot"/>
                      <a:round/>
                      <a:headEnd len="sm" w="sm" type="none"/>
                      <a:tailEnd len="sm" w="sm" type="none"/>
                    </a:lnT>
                    <a:lnB cap="flat" cmpd="sng" w="9525">
                      <a:solidFill>
                        <a:srgbClr val="D5D5D5"/>
                      </a:solidFill>
                      <a:prstDash val="dot"/>
                      <a:round/>
                      <a:headEnd len="sm" w="sm" type="none"/>
                      <a:tailEnd len="sm" w="sm" type="none"/>
                    </a:lnB>
                  </a:tcPr>
                </a:tc>
                <a:tc>
                  <a:txBody>
                    <a:bodyPr/>
                    <a:lstStyle/>
                    <a:p>
                      <a:pPr indent="0" lvl="0" marL="0" marR="0" rtl="0" algn="ctr">
                        <a:lnSpc>
                          <a:spcPct val="100000"/>
                        </a:lnSpc>
                        <a:spcBef>
                          <a:spcPts val="0"/>
                        </a:spcBef>
                        <a:spcAft>
                          <a:spcPts val="0"/>
                        </a:spcAft>
                        <a:buClr>
                          <a:schemeClr val="dk1"/>
                        </a:buClr>
                        <a:buSzPts val="1050"/>
                        <a:buFont typeface="Arial"/>
                        <a:buNone/>
                      </a:pPr>
                      <a:r>
                        <a:rPr b="0" i="0" lang="en-US" sz="1050" u="none" cap="none" strike="noStrike">
                          <a:solidFill>
                            <a:schemeClr val="dk1"/>
                          </a:solidFill>
                          <a:latin typeface="Arial"/>
                          <a:ea typeface="Arial"/>
                          <a:cs typeface="Arial"/>
                          <a:sym typeface="Arial"/>
                        </a:rPr>
                        <a:t>X</a:t>
                      </a:r>
                      <a:endParaRPr b="0" i="0" sz="1400" u="none" cap="none" strike="noStrike">
                        <a:solidFill>
                          <a:schemeClr val="dk1"/>
                        </a:solidFill>
                        <a:latin typeface="Arial"/>
                        <a:ea typeface="Arial"/>
                        <a:cs typeface="Arial"/>
                        <a:sym typeface="Arial"/>
                      </a:endParaRPr>
                    </a:p>
                  </a:txBody>
                  <a:tcPr marT="45725" marB="45725" marR="91450" marL="91450" anchor="ctr">
                    <a:lnL cap="flat" cmpd="sng" w="9525">
                      <a:solidFill>
                        <a:srgbClr val="D5D5D5"/>
                      </a:solidFill>
                      <a:prstDash val="dot"/>
                      <a:round/>
                      <a:headEnd len="sm" w="sm" type="none"/>
                      <a:tailEnd len="sm" w="sm" type="none"/>
                    </a:lnL>
                    <a:lnR cap="flat" cmpd="sng" w="9525">
                      <a:solidFill>
                        <a:srgbClr val="D5D5D5"/>
                      </a:solidFill>
                      <a:prstDash val="dot"/>
                      <a:round/>
                      <a:headEnd len="sm" w="sm" type="none"/>
                      <a:tailEnd len="sm" w="sm" type="none"/>
                    </a:lnR>
                    <a:lnT cap="flat" cmpd="sng" w="9525">
                      <a:solidFill>
                        <a:srgbClr val="D5D5D5"/>
                      </a:solidFill>
                      <a:prstDash val="dot"/>
                      <a:round/>
                      <a:headEnd len="sm" w="sm" type="none"/>
                      <a:tailEnd len="sm" w="sm" type="none"/>
                    </a:lnT>
                    <a:lnB cap="flat" cmpd="sng" w="9525">
                      <a:solidFill>
                        <a:srgbClr val="D5D5D5"/>
                      </a:solidFill>
                      <a:prstDash val="dot"/>
                      <a:round/>
                      <a:headEnd len="sm" w="sm" type="none"/>
                      <a:tailEnd len="sm" w="sm" type="none"/>
                    </a:lnB>
                    <a:solidFill>
                      <a:srgbClr val="F9FBE5"/>
                    </a:solidFill>
                  </a:tcPr>
                </a:tc>
                <a:tc>
                  <a:txBody>
                    <a:bodyPr/>
                    <a:lstStyle/>
                    <a:p>
                      <a:pPr indent="0" lvl="0" marL="0" marR="0" rtl="0" algn="ctr">
                        <a:lnSpc>
                          <a:spcPct val="100000"/>
                        </a:lnSpc>
                        <a:spcBef>
                          <a:spcPts val="0"/>
                        </a:spcBef>
                        <a:spcAft>
                          <a:spcPts val="0"/>
                        </a:spcAft>
                        <a:buClr>
                          <a:schemeClr val="dk1"/>
                        </a:buClr>
                        <a:buSzPts val="1050"/>
                        <a:buFont typeface="Arial"/>
                        <a:buNone/>
                      </a:pPr>
                      <a:r>
                        <a:rPr b="0" i="0" lang="en-US" sz="1050" u="none" cap="none" strike="noStrike">
                          <a:solidFill>
                            <a:schemeClr val="dk1"/>
                          </a:solidFill>
                          <a:latin typeface="Arial"/>
                          <a:ea typeface="Arial"/>
                          <a:cs typeface="Arial"/>
                          <a:sym typeface="Arial"/>
                        </a:rPr>
                        <a:t>X</a:t>
                      </a:r>
                      <a:endParaRPr b="0" i="0" sz="1400" u="none" cap="none" strike="noStrike">
                        <a:solidFill>
                          <a:schemeClr val="dk1"/>
                        </a:solidFill>
                        <a:latin typeface="Arial"/>
                        <a:ea typeface="Arial"/>
                        <a:cs typeface="Arial"/>
                        <a:sym typeface="Arial"/>
                      </a:endParaRPr>
                    </a:p>
                  </a:txBody>
                  <a:tcPr marT="45725" marB="45725" marR="91450" marL="91450" anchor="ctr">
                    <a:lnL cap="flat" cmpd="sng" w="9525">
                      <a:solidFill>
                        <a:srgbClr val="D5D5D5"/>
                      </a:solidFill>
                      <a:prstDash val="dot"/>
                      <a:round/>
                      <a:headEnd len="sm" w="sm" type="none"/>
                      <a:tailEnd len="sm" w="sm" type="none"/>
                    </a:lnL>
                    <a:lnR cap="flat" cmpd="sng" w="9525">
                      <a:solidFill>
                        <a:srgbClr val="D5D5D5"/>
                      </a:solidFill>
                      <a:prstDash val="dot"/>
                      <a:round/>
                      <a:headEnd len="sm" w="sm" type="none"/>
                      <a:tailEnd len="sm" w="sm" type="none"/>
                    </a:lnR>
                    <a:lnT cap="flat" cmpd="sng" w="9525">
                      <a:solidFill>
                        <a:srgbClr val="D5D5D5"/>
                      </a:solidFill>
                      <a:prstDash val="dot"/>
                      <a:round/>
                      <a:headEnd len="sm" w="sm" type="none"/>
                      <a:tailEnd len="sm" w="sm" type="none"/>
                    </a:lnT>
                    <a:lnB cap="flat" cmpd="sng" w="9525">
                      <a:solidFill>
                        <a:srgbClr val="D5D5D5"/>
                      </a:solidFill>
                      <a:prstDash val="dot"/>
                      <a:round/>
                      <a:headEnd len="sm" w="sm" type="none"/>
                      <a:tailEnd len="sm" w="sm" type="none"/>
                    </a:lnB>
                    <a:solidFill>
                      <a:srgbClr val="BEF2D8"/>
                    </a:solidFill>
                  </a:tcPr>
                </a:tc>
                <a:tc>
                  <a:txBody>
                    <a:bodyPr/>
                    <a:lstStyle/>
                    <a:p>
                      <a:pPr indent="0" lvl="0" marL="0" marR="0" rtl="0" algn="ctr">
                        <a:lnSpc>
                          <a:spcPct val="100000"/>
                        </a:lnSpc>
                        <a:spcBef>
                          <a:spcPts val="0"/>
                        </a:spcBef>
                        <a:spcAft>
                          <a:spcPts val="0"/>
                        </a:spcAft>
                        <a:buClr>
                          <a:schemeClr val="dk1"/>
                        </a:buClr>
                        <a:buSzPts val="1050"/>
                        <a:buFont typeface="Arial"/>
                        <a:buNone/>
                      </a:pPr>
                      <a:r>
                        <a:rPr b="0" i="0" lang="en-US" sz="1050" u="none" cap="none" strike="noStrike">
                          <a:solidFill>
                            <a:schemeClr val="dk1"/>
                          </a:solidFill>
                          <a:latin typeface="Arial"/>
                          <a:ea typeface="Arial"/>
                          <a:cs typeface="Arial"/>
                          <a:sym typeface="Arial"/>
                        </a:rPr>
                        <a:t>X</a:t>
                      </a:r>
                      <a:endParaRPr b="0" i="0" sz="1400" u="none" cap="none" strike="noStrike">
                        <a:solidFill>
                          <a:schemeClr val="dk1"/>
                        </a:solidFill>
                        <a:latin typeface="Arial"/>
                        <a:ea typeface="Arial"/>
                        <a:cs typeface="Arial"/>
                        <a:sym typeface="Arial"/>
                      </a:endParaRPr>
                    </a:p>
                  </a:txBody>
                  <a:tcPr marT="45725" marB="45725" marR="91450" marL="91450" anchor="ctr">
                    <a:lnL cap="flat" cmpd="sng" w="9525">
                      <a:solidFill>
                        <a:srgbClr val="D5D5D5"/>
                      </a:solidFill>
                      <a:prstDash val="dot"/>
                      <a:round/>
                      <a:headEnd len="sm" w="sm" type="none"/>
                      <a:tailEnd len="sm" w="sm" type="none"/>
                    </a:lnL>
                    <a:lnR cap="flat" cmpd="sng" w="9525">
                      <a:solidFill>
                        <a:srgbClr val="D5D5D5"/>
                      </a:solidFill>
                      <a:prstDash val="dot"/>
                      <a:round/>
                      <a:headEnd len="sm" w="sm" type="none"/>
                      <a:tailEnd len="sm" w="sm" type="none"/>
                    </a:lnR>
                    <a:lnT cap="flat" cmpd="sng" w="9525">
                      <a:solidFill>
                        <a:srgbClr val="D5D5D5"/>
                      </a:solidFill>
                      <a:prstDash val="dot"/>
                      <a:round/>
                      <a:headEnd len="sm" w="sm" type="none"/>
                      <a:tailEnd len="sm" w="sm" type="none"/>
                    </a:lnT>
                    <a:lnB cap="flat" cmpd="sng" w="9525">
                      <a:solidFill>
                        <a:srgbClr val="D5D5D5"/>
                      </a:solidFill>
                      <a:prstDash val="dot"/>
                      <a:round/>
                      <a:headEnd len="sm" w="sm" type="none"/>
                      <a:tailEnd len="sm" w="sm" type="none"/>
                    </a:lnB>
                    <a:solidFill>
                      <a:srgbClr val="FFBDBD"/>
                    </a:solidFill>
                  </a:tcPr>
                </a:tc>
                <a:tc>
                  <a:txBody>
                    <a:bodyPr/>
                    <a:lstStyle/>
                    <a:p>
                      <a:pPr indent="0" lvl="0" marL="0" marR="0" rtl="0" algn="ctr">
                        <a:lnSpc>
                          <a:spcPct val="100000"/>
                        </a:lnSpc>
                        <a:spcBef>
                          <a:spcPts val="0"/>
                        </a:spcBef>
                        <a:spcAft>
                          <a:spcPts val="0"/>
                        </a:spcAft>
                        <a:buClr>
                          <a:schemeClr val="dk1"/>
                        </a:buClr>
                        <a:buSzPts val="1050"/>
                        <a:buFont typeface="Arial"/>
                        <a:buNone/>
                      </a:pPr>
                      <a:r>
                        <a:rPr b="0" i="0" lang="en-US" sz="1050" u="none" cap="none" strike="noStrike">
                          <a:solidFill>
                            <a:schemeClr val="dk1"/>
                          </a:solidFill>
                          <a:latin typeface="Arial"/>
                          <a:ea typeface="Arial"/>
                          <a:cs typeface="Arial"/>
                          <a:sym typeface="Arial"/>
                        </a:rPr>
                        <a:t>X</a:t>
                      </a:r>
                      <a:endParaRPr b="0" i="0" sz="1400" u="none" cap="none" strike="noStrike">
                        <a:solidFill>
                          <a:schemeClr val="dk1"/>
                        </a:solidFill>
                        <a:latin typeface="Arial"/>
                        <a:ea typeface="Arial"/>
                        <a:cs typeface="Arial"/>
                        <a:sym typeface="Arial"/>
                      </a:endParaRPr>
                    </a:p>
                  </a:txBody>
                  <a:tcPr marT="45725" marB="45725" marR="91450" marL="91450" anchor="ctr">
                    <a:lnL cap="flat" cmpd="sng" w="9525">
                      <a:solidFill>
                        <a:srgbClr val="D5D5D5"/>
                      </a:solidFill>
                      <a:prstDash val="dot"/>
                      <a:round/>
                      <a:headEnd len="sm" w="sm" type="none"/>
                      <a:tailEnd len="sm" w="sm" type="none"/>
                    </a:lnL>
                    <a:lnR cap="flat" cmpd="sng" w="9525">
                      <a:solidFill>
                        <a:srgbClr val="D5D5D5"/>
                      </a:solidFill>
                      <a:prstDash val="dot"/>
                      <a:round/>
                      <a:headEnd len="sm" w="sm" type="none"/>
                      <a:tailEnd len="sm" w="sm" type="none"/>
                    </a:lnR>
                    <a:lnT cap="flat" cmpd="sng" w="9525">
                      <a:solidFill>
                        <a:srgbClr val="D5D5D5"/>
                      </a:solidFill>
                      <a:prstDash val="dot"/>
                      <a:round/>
                      <a:headEnd len="sm" w="sm" type="none"/>
                      <a:tailEnd len="sm" w="sm" type="none"/>
                    </a:lnT>
                    <a:lnB cap="flat" cmpd="sng" w="9525">
                      <a:solidFill>
                        <a:srgbClr val="D5D5D5"/>
                      </a:solidFill>
                      <a:prstDash val="dot"/>
                      <a:round/>
                      <a:headEnd len="sm" w="sm" type="none"/>
                      <a:tailEnd len="sm" w="sm" type="none"/>
                    </a:lnB>
                    <a:solidFill>
                      <a:srgbClr val="FFBDBD"/>
                    </a:solidFill>
                  </a:tcPr>
                </a:tc>
                <a:tc>
                  <a:txBody>
                    <a:bodyPr/>
                    <a:lstStyle/>
                    <a:p>
                      <a:pPr indent="0" lvl="0" marL="0" marR="0" rtl="0" algn="ctr">
                        <a:lnSpc>
                          <a:spcPct val="100000"/>
                        </a:lnSpc>
                        <a:spcBef>
                          <a:spcPts val="0"/>
                        </a:spcBef>
                        <a:spcAft>
                          <a:spcPts val="0"/>
                        </a:spcAft>
                        <a:buClr>
                          <a:schemeClr val="dk1"/>
                        </a:buClr>
                        <a:buSzPts val="1050"/>
                        <a:buFont typeface="Arial"/>
                        <a:buNone/>
                      </a:pPr>
                      <a:r>
                        <a:rPr b="0" i="0" lang="en-US" sz="1050" u="none" cap="none" strike="noStrike">
                          <a:solidFill>
                            <a:schemeClr val="dk1"/>
                          </a:solidFill>
                          <a:latin typeface="Arial"/>
                          <a:ea typeface="Arial"/>
                          <a:cs typeface="Arial"/>
                          <a:sym typeface="Arial"/>
                        </a:rPr>
                        <a:t>X</a:t>
                      </a:r>
                      <a:endParaRPr b="0" i="0" sz="1400" u="none" cap="none" strike="noStrike">
                        <a:solidFill>
                          <a:schemeClr val="dk1"/>
                        </a:solidFill>
                        <a:latin typeface="Arial"/>
                        <a:ea typeface="Arial"/>
                        <a:cs typeface="Arial"/>
                        <a:sym typeface="Arial"/>
                      </a:endParaRPr>
                    </a:p>
                  </a:txBody>
                  <a:tcPr marT="45725" marB="45725" marR="91450" marL="91450" anchor="ctr">
                    <a:lnL cap="flat" cmpd="sng" w="9525">
                      <a:solidFill>
                        <a:srgbClr val="D5D5D5"/>
                      </a:solidFill>
                      <a:prstDash val="dot"/>
                      <a:round/>
                      <a:headEnd len="sm" w="sm" type="none"/>
                      <a:tailEnd len="sm" w="sm" type="none"/>
                    </a:lnL>
                    <a:lnR cap="flat" cmpd="sng" w="9525">
                      <a:solidFill>
                        <a:srgbClr val="D5D5D5"/>
                      </a:solidFill>
                      <a:prstDash val="dot"/>
                      <a:round/>
                      <a:headEnd len="sm" w="sm" type="none"/>
                      <a:tailEnd len="sm" w="sm" type="none"/>
                    </a:lnR>
                    <a:lnT cap="flat" cmpd="sng" w="9525">
                      <a:solidFill>
                        <a:srgbClr val="D5D5D5"/>
                      </a:solidFill>
                      <a:prstDash val="dot"/>
                      <a:round/>
                      <a:headEnd len="sm" w="sm" type="none"/>
                      <a:tailEnd len="sm" w="sm" type="none"/>
                    </a:lnT>
                    <a:lnB cap="flat" cmpd="sng" w="9525">
                      <a:solidFill>
                        <a:srgbClr val="D5D5D5"/>
                      </a:solidFill>
                      <a:prstDash val="dot"/>
                      <a:round/>
                      <a:headEnd len="sm" w="sm" type="none"/>
                      <a:tailEnd len="sm" w="sm" type="none"/>
                    </a:lnB>
                    <a:solidFill>
                      <a:srgbClr val="BEF2D8"/>
                    </a:solidFill>
                  </a:tcPr>
                </a:tc>
                <a:tc>
                  <a:txBody>
                    <a:bodyPr/>
                    <a:lstStyle/>
                    <a:p>
                      <a:pPr indent="0" lvl="0" marL="0" marR="0" rtl="0" algn="ctr">
                        <a:lnSpc>
                          <a:spcPct val="100000"/>
                        </a:lnSpc>
                        <a:spcBef>
                          <a:spcPts val="0"/>
                        </a:spcBef>
                        <a:spcAft>
                          <a:spcPts val="0"/>
                        </a:spcAft>
                        <a:buClr>
                          <a:schemeClr val="dk1"/>
                        </a:buClr>
                        <a:buSzPts val="1050"/>
                        <a:buFont typeface="Arial"/>
                        <a:buNone/>
                      </a:pPr>
                      <a:r>
                        <a:rPr b="0" i="0" lang="en-US" sz="1050" u="none" cap="none" strike="noStrike">
                          <a:solidFill>
                            <a:schemeClr val="dk1"/>
                          </a:solidFill>
                          <a:latin typeface="Arial"/>
                          <a:ea typeface="Arial"/>
                          <a:cs typeface="Arial"/>
                          <a:sym typeface="Arial"/>
                        </a:rPr>
                        <a:t>X</a:t>
                      </a:r>
                      <a:endParaRPr b="0" i="0" sz="1400" u="none" cap="none" strike="noStrike">
                        <a:solidFill>
                          <a:schemeClr val="dk1"/>
                        </a:solidFill>
                        <a:latin typeface="Arial"/>
                        <a:ea typeface="Arial"/>
                        <a:cs typeface="Arial"/>
                        <a:sym typeface="Arial"/>
                      </a:endParaRPr>
                    </a:p>
                  </a:txBody>
                  <a:tcPr marT="45725" marB="45725" marR="91450" marL="91450" anchor="ctr">
                    <a:lnL cap="flat" cmpd="sng" w="9525">
                      <a:solidFill>
                        <a:srgbClr val="D5D5D5"/>
                      </a:solidFill>
                      <a:prstDash val="dot"/>
                      <a:round/>
                      <a:headEnd len="sm" w="sm" type="none"/>
                      <a:tailEnd len="sm" w="sm" type="none"/>
                    </a:lnL>
                    <a:lnR cap="flat" cmpd="sng" w="9525">
                      <a:solidFill>
                        <a:srgbClr val="D5D5D5"/>
                      </a:solidFill>
                      <a:prstDash val="dot"/>
                      <a:round/>
                      <a:headEnd len="sm" w="sm" type="none"/>
                      <a:tailEnd len="sm" w="sm" type="none"/>
                    </a:lnR>
                    <a:lnT cap="flat" cmpd="sng" w="9525">
                      <a:solidFill>
                        <a:srgbClr val="D5D5D5"/>
                      </a:solidFill>
                      <a:prstDash val="dot"/>
                      <a:round/>
                      <a:headEnd len="sm" w="sm" type="none"/>
                      <a:tailEnd len="sm" w="sm" type="none"/>
                    </a:lnT>
                    <a:lnB cap="flat" cmpd="sng" w="9525">
                      <a:solidFill>
                        <a:srgbClr val="D5D5D5"/>
                      </a:solidFill>
                      <a:prstDash val="dot"/>
                      <a:round/>
                      <a:headEnd len="sm" w="sm" type="none"/>
                      <a:tailEnd len="sm" w="sm" type="none"/>
                    </a:lnB>
                    <a:solidFill>
                      <a:srgbClr val="BEF2D8"/>
                    </a:solidFill>
                  </a:tcPr>
                </a:tc>
                <a:tc>
                  <a:txBody>
                    <a:bodyPr/>
                    <a:lstStyle/>
                    <a:p>
                      <a:pPr indent="0" lvl="0" marL="0" marR="0" rtl="0" algn="ctr">
                        <a:lnSpc>
                          <a:spcPct val="100000"/>
                        </a:lnSpc>
                        <a:spcBef>
                          <a:spcPts val="0"/>
                        </a:spcBef>
                        <a:spcAft>
                          <a:spcPts val="0"/>
                        </a:spcAft>
                        <a:buClr>
                          <a:schemeClr val="dk1"/>
                        </a:buClr>
                        <a:buSzPts val="1050"/>
                        <a:buFont typeface="Arial"/>
                        <a:buNone/>
                      </a:pPr>
                      <a:r>
                        <a:rPr b="0" i="0" lang="en-US" sz="1050" u="none" cap="none" strike="noStrike">
                          <a:solidFill>
                            <a:schemeClr val="dk1"/>
                          </a:solidFill>
                          <a:latin typeface="Arial"/>
                          <a:ea typeface="Arial"/>
                          <a:cs typeface="Arial"/>
                          <a:sym typeface="Arial"/>
                        </a:rPr>
                        <a:t>X</a:t>
                      </a:r>
                      <a:endParaRPr b="0" i="0" sz="1400" u="none" cap="none" strike="noStrike">
                        <a:solidFill>
                          <a:schemeClr val="dk1"/>
                        </a:solidFill>
                        <a:latin typeface="Arial"/>
                        <a:ea typeface="Arial"/>
                        <a:cs typeface="Arial"/>
                        <a:sym typeface="Arial"/>
                      </a:endParaRPr>
                    </a:p>
                  </a:txBody>
                  <a:tcPr marT="45725" marB="45725" marR="91450" marL="91450" anchor="ctr">
                    <a:lnL cap="flat" cmpd="sng" w="9525">
                      <a:solidFill>
                        <a:srgbClr val="D5D5D5"/>
                      </a:solidFill>
                      <a:prstDash val="dot"/>
                      <a:round/>
                      <a:headEnd len="sm" w="sm" type="none"/>
                      <a:tailEnd len="sm" w="sm" type="none"/>
                    </a:lnL>
                    <a:lnR cap="flat" cmpd="sng" w="9525">
                      <a:solidFill>
                        <a:srgbClr val="D5D5D5"/>
                      </a:solidFill>
                      <a:prstDash val="dot"/>
                      <a:round/>
                      <a:headEnd len="sm" w="sm" type="none"/>
                      <a:tailEnd len="sm" w="sm" type="none"/>
                    </a:lnR>
                    <a:lnT cap="flat" cmpd="sng" w="9525">
                      <a:solidFill>
                        <a:srgbClr val="D5D5D5"/>
                      </a:solidFill>
                      <a:prstDash val="dot"/>
                      <a:round/>
                      <a:headEnd len="sm" w="sm" type="none"/>
                      <a:tailEnd len="sm" w="sm" type="none"/>
                    </a:lnT>
                    <a:lnB cap="flat" cmpd="sng" w="9525">
                      <a:solidFill>
                        <a:srgbClr val="D5D5D5"/>
                      </a:solidFill>
                      <a:prstDash val="dot"/>
                      <a:round/>
                      <a:headEnd len="sm" w="sm" type="none"/>
                      <a:tailEnd len="sm" w="sm" type="none"/>
                    </a:lnB>
                    <a:solidFill>
                      <a:srgbClr val="BEF2D8"/>
                    </a:solidFill>
                  </a:tcPr>
                </a:tc>
                <a:tc>
                  <a:txBody>
                    <a:bodyPr/>
                    <a:lstStyle/>
                    <a:p>
                      <a:pPr indent="0" lvl="0" marL="0" marR="0" rtl="0" algn="ctr">
                        <a:lnSpc>
                          <a:spcPct val="100000"/>
                        </a:lnSpc>
                        <a:spcBef>
                          <a:spcPts val="0"/>
                        </a:spcBef>
                        <a:spcAft>
                          <a:spcPts val="0"/>
                        </a:spcAft>
                        <a:buClr>
                          <a:schemeClr val="dk1"/>
                        </a:buClr>
                        <a:buSzPts val="1050"/>
                        <a:buFont typeface="Arial"/>
                        <a:buNone/>
                      </a:pPr>
                      <a:r>
                        <a:rPr b="0" i="0" lang="en-US" sz="1050" u="none" cap="none" strike="noStrike">
                          <a:solidFill>
                            <a:schemeClr val="dk1"/>
                          </a:solidFill>
                          <a:latin typeface="Arial"/>
                          <a:ea typeface="Arial"/>
                          <a:cs typeface="Arial"/>
                          <a:sym typeface="Arial"/>
                        </a:rPr>
                        <a:t>X</a:t>
                      </a:r>
                      <a:endParaRPr b="0" i="0" sz="1400" u="none" cap="none" strike="noStrike">
                        <a:solidFill>
                          <a:schemeClr val="dk1"/>
                        </a:solidFill>
                        <a:latin typeface="Arial"/>
                        <a:ea typeface="Arial"/>
                        <a:cs typeface="Arial"/>
                        <a:sym typeface="Arial"/>
                      </a:endParaRPr>
                    </a:p>
                  </a:txBody>
                  <a:tcPr marT="45725" marB="45725" marR="91450" marL="91450" anchor="ctr">
                    <a:lnL cap="flat" cmpd="sng" w="9525">
                      <a:solidFill>
                        <a:srgbClr val="D5D5D5"/>
                      </a:solidFill>
                      <a:prstDash val="dot"/>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D5D5D5"/>
                      </a:solidFill>
                      <a:prstDash val="dot"/>
                      <a:round/>
                      <a:headEnd len="sm" w="sm" type="none"/>
                      <a:tailEnd len="sm" w="sm" type="none"/>
                    </a:lnT>
                    <a:lnB cap="flat" cmpd="sng" w="9525">
                      <a:solidFill>
                        <a:srgbClr val="D5D5D5"/>
                      </a:solidFill>
                      <a:prstDash val="dot"/>
                      <a:round/>
                      <a:headEnd len="sm" w="sm" type="none"/>
                      <a:tailEnd len="sm" w="sm" type="none"/>
                    </a:lnB>
                    <a:solidFill>
                      <a:srgbClr val="F9FBE5"/>
                    </a:solidFill>
                  </a:tcPr>
                </a:tc>
              </a:tr>
              <a:tr h="542175">
                <a:tc>
                  <a:txBody>
                    <a:bodyPr/>
                    <a:lstStyle/>
                    <a:p>
                      <a:pPr indent="0" lvl="0" marL="0" marR="0" rtl="0" algn="l">
                        <a:spcBef>
                          <a:spcPts val="0"/>
                        </a:spcBef>
                        <a:spcAft>
                          <a:spcPts val="0"/>
                        </a:spcAft>
                        <a:buNone/>
                      </a:pPr>
                      <a:r>
                        <a:rPr b="1" i="0" lang="en-US" sz="1050" u="none" cap="none" strike="noStrike">
                          <a:solidFill>
                            <a:schemeClr val="dk1"/>
                          </a:solidFill>
                          <a:latin typeface="Arial"/>
                          <a:ea typeface="Arial"/>
                          <a:cs typeface="Arial"/>
                          <a:sym typeface="Arial"/>
                        </a:rPr>
                        <a:t>Lorem ipsum dolor </a:t>
                      </a:r>
                      <a:endParaRPr b="1" sz="1400">
                        <a:solidFill>
                          <a:schemeClr val="dk1"/>
                        </a:solidFill>
                        <a:latin typeface="Arial"/>
                        <a:ea typeface="Arial"/>
                        <a:cs typeface="Arial"/>
                        <a:sym typeface="Arial"/>
                      </a:endParaRPr>
                    </a:p>
                  </a:txBody>
                  <a:tcPr marT="45725" marB="45725" marR="72000" marL="0" anchor="ctr">
                    <a:lnL cap="flat" cmpd="sng" w="9525">
                      <a:solidFill>
                        <a:srgbClr val="000000">
                          <a:alpha val="0"/>
                        </a:srgbClr>
                      </a:solidFill>
                      <a:prstDash val="solid"/>
                      <a:round/>
                      <a:headEnd len="sm" w="sm" type="none"/>
                      <a:tailEnd len="sm" w="sm" type="none"/>
                    </a:lnL>
                    <a:lnR cap="flat" cmpd="sng" w="9525">
                      <a:solidFill>
                        <a:srgbClr val="D5D5D5"/>
                      </a:solidFill>
                      <a:prstDash val="dot"/>
                      <a:round/>
                      <a:headEnd len="sm" w="sm" type="none"/>
                      <a:tailEnd len="sm" w="sm" type="none"/>
                    </a:lnR>
                    <a:lnT cap="flat" cmpd="sng" w="9525">
                      <a:solidFill>
                        <a:srgbClr val="D5D5D5"/>
                      </a:solidFill>
                      <a:prstDash val="dot"/>
                      <a:round/>
                      <a:headEnd len="sm" w="sm" type="none"/>
                      <a:tailEnd len="sm" w="sm" type="none"/>
                    </a:lnT>
                    <a:lnB cap="flat" cmpd="sng" w="9525">
                      <a:solidFill>
                        <a:srgbClr val="D5D5D5"/>
                      </a:solidFill>
                      <a:prstDash val="dot"/>
                      <a:round/>
                      <a:headEnd len="sm" w="sm" type="none"/>
                      <a:tailEnd len="sm" w="sm" type="none"/>
                    </a:lnB>
                  </a:tcPr>
                </a:tc>
                <a:tc>
                  <a:txBody>
                    <a:bodyPr/>
                    <a:lstStyle/>
                    <a:p>
                      <a:pPr indent="0" lvl="0" marL="0" marR="0" rtl="0" algn="ctr">
                        <a:lnSpc>
                          <a:spcPct val="100000"/>
                        </a:lnSpc>
                        <a:spcBef>
                          <a:spcPts val="0"/>
                        </a:spcBef>
                        <a:spcAft>
                          <a:spcPts val="0"/>
                        </a:spcAft>
                        <a:buClr>
                          <a:schemeClr val="dk1"/>
                        </a:buClr>
                        <a:buSzPts val="1050"/>
                        <a:buFont typeface="Arial"/>
                        <a:buNone/>
                      </a:pPr>
                      <a:r>
                        <a:rPr b="0" i="0" lang="en-US" sz="1050" u="none" cap="none" strike="noStrike">
                          <a:solidFill>
                            <a:schemeClr val="dk1"/>
                          </a:solidFill>
                          <a:latin typeface="Arial"/>
                          <a:ea typeface="Arial"/>
                          <a:cs typeface="Arial"/>
                          <a:sym typeface="Arial"/>
                        </a:rPr>
                        <a:t>X</a:t>
                      </a:r>
                      <a:endParaRPr b="0" i="0" sz="1400" u="none" cap="none" strike="noStrike">
                        <a:solidFill>
                          <a:schemeClr val="dk1"/>
                        </a:solidFill>
                        <a:latin typeface="Arial"/>
                        <a:ea typeface="Arial"/>
                        <a:cs typeface="Arial"/>
                        <a:sym typeface="Arial"/>
                      </a:endParaRPr>
                    </a:p>
                  </a:txBody>
                  <a:tcPr marT="45725" marB="45725" marR="91450" marL="91450" anchor="ctr">
                    <a:lnL cap="flat" cmpd="sng" w="9525">
                      <a:solidFill>
                        <a:srgbClr val="D5D5D5"/>
                      </a:solidFill>
                      <a:prstDash val="dot"/>
                      <a:round/>
                      <a:headEnd len="sm" w="sm" type="none"/>
                      <a:tailEnd len="sm" w="sm" type="none"/>
                    </a:lnL>
                    <a:lnR cap="flat" cmpd="sng" w="9525">
                      <a:solidFill>
                        <a:srgbClr val="D5D5D5"/>
                      </a:solidFill>
                      <a:prstDash val="dot"/>
                      <a:round/>
                      <a:headEnd len="sm" w="sm" type="none"/>
                      <a:tailEnd len="sm" w="sm" type="none"/>
                    </a:lnR>
                    <a:lnT cap="flat" cmpd="sng" w="9525">
                      <a:solidFill>
                        <a:srgbClr val="D5D5D5"/>
                      </a:solidFill>
                      <a:prstDash val="dot"/>
                      <a:round/>
                      <a:headEnd len="sm" w="sm" type="none"/>
                      <a:tailEnd len="sm" w="sm" type="none"/>
                    </a:lnT>
                    <a:lnB cap="flat" cmpd="sng" w="9525">
                      <a:solidFill>
                        <a:srgbClr val="D5D5D5"/>
                      </a:solidFill>
                      <a:prstDash val="dot"/>
                      <a:round/>
                      <a:headEnd len="sm" w="sm" type="none"/>
                      <a:tailEnd len="sm" w="sm" type="none"/>
                    </a:lnB>
                    <a:solidFill>
                      <a:srgbClr val="F9FBE5"/>
                    </a:solidFill>
                  </a:tcPr>
                </a:tc>
                <a:tc>
                  <a:txBody>
                    <a:bodyPr/>
                    <a:lstStyle/>
                    <a:p>
                      <a:pPr indent="0" lvl="0" marL="0" marR="0" rtl="0" algn="ctr">
                        <a:lnSpc>
                          <a:spcPct val="100000"/>
                        </a:lnSpc>
                        <a:spcBef>
                          <a:spcPts val="0"/>
                        </a:spcBef>
                        <a:spcAft>
                          <a:spcPts val="0"/>
                        </a:spcAft>
                        <a:buClr>
                          <a:schemeClr val="dk1"/>
                        </a:buClr>
                        <a:buSzPts val="1050"/>
                        <a:buFont typeface="Arial"/>
                        <a:buNone/>
                      </a:pPr>
                      <a:r>
                        <a:rPr b="0" i="0" lang="en-US" sz="1050" u="none" cap="none" strike="noStrike">
                          <a:solidFill>
                            <a:schemeClr val="dk1"/>
                          </a:solidFill>
                          <a:latin typeface="Arial"/>
                          <a:ea typeface="Arial"/>
                          <a:cs typeface="Arial"/>
                          <a:sym typeface="Arial"/>
                        </a:rPr>
                        <a:t>X</a:t>
                      </a:r>
                      <a:endParaRPr b="0" i="0" sz="1400" u="none" cap="none" strike="noStrike">
                        <a:solidFill>
                          <a:schemeClr val="dk1"/>
                        </a:solidFill>
                        <a:latin typeface="Arial"/>
                        <a:ea typeface="Arial"/>
                        <a:cs typeface="Arial"/>
                        <a:sym typeface="Arial"/>
                      </a:endParaRPr>
                    </a:p>
                  </a:txBody>
                  <a:tcPr marT="45725" marB="45725" marR="91450" marL="91450" anchor="ctr">
                    <a:lnL cap="flat" cmpd="sng" w="9525">
                      <a:solidFill>
                        <a:srgbClr val="D5D5D5"/>
                      </a:solidFill>
                      <a:prstDash val="dot"/>
                      <a:round/>
                      <a:headEnd len="sm" w="sm" type="none"/>
                      <a:tailEnd len="sm" w="sm" type="none"/>
                    </a:lnL>
                    <a:lnR cap="flat" cmpd="sng" w="9525">
                      <a:solidFill>
                        <a:srgbClr val="D5D5D5"/>
                      </a:solidFill>
                      <a:prstDash val="dot"/>
                      <a:round/>
                      <a:headEnd len="sm" w="sm" type="none"/>
                      <a:tailEnd len="sm" w="sm" type="none"/>
                    </a:lnR>
                    <a:lnT cap="flat" cmpd="sng" w="9525">
                      <a:solidFill>
                        <a:srgbClr val="D5D5D5"/>
                      </a:solidFill>
                      <a:prstDash val="dot"/>
                      <a:round/>
                      <a:headEnd len="sm" w="sm" type="none"/>
                      <a:tailEnd len="sm" w="sm" type="none"/>
                    </a:lnT>
                    <a:lnB cap="flat" cmpd="sng" w="9525">
                      <a:solidFill>
                        <a:srgbClr val="D5D5D5"/>
                      </a:solidFill>
                      <a:prstDash val="dot"/>
                      <a:round/>
                      <a:headEnd len="sm" w="sm" type="none"/>
                      <a:tailEnd len="sm" w="sm" type="none"/>
                    </a:lnB>
                    <a:solidFill>
                      <a:srgbClr val="BEF2D8"/>
                    </a:solidFill>
                  </a:tcPr>
                </a:tc>
                <a:tc>
                  <a:txBody>
                    <a:bodyPr/>
                    <a:lstStyle/>
                    <a:p>
                      <a:pPr indent="0" lvl="0" marL="0" marR="0" rtl="0" algn="ctr">
                        <a:lnSpc>
                          <a:spcPct val="100000"/>
                        </a:lnSpc>
                        <a:spcBef>
                          <a:spcPts val="0"/>
                        </a:spcBef>
                        <a:spcAft>
                          <a:spcPts val="0"/>
                        </a:spcAft>
                        <a:buClr>
                          <a:schemeClr val="dk1"/>
                        </a:buClr>
                        <a:buSzPts val="1050"/>
                        <a:buFont typeface="Arial"/>
                        <a:buNone/>
                      </a:pPr>
                      <a:r>
                        <a:rPr b="0" i="0" lang="en-US" sz="1050" u="none" cap="none" strike="noStrike">
                          <a:solidFill>
                            <a:schemeClr val="dk1"/>
                          </a:solidFill>
                          <a:latin typeface="Arial"/>
                          <a:ea typeface="Arial"/>
                          <a:cs typeface="Arial"/>
                          <a:sym typeface="Arial"/>
                        </a:rPr>
                        <a:t>X</a:t>
                      </a:r>
                      <a:endParaRPr b="0" i="0" sz="1400" u="none" cap="none" strike="noStrike">
                        <a:solidFill>
                          <a:schemeClr val="dk1"/>
                        </a:solidFill>
                        <a:latin typeface="Arial"/>
                        <a:ea typeface="Arial"/>
                        <a:cs typeface="Arial"/>
                        <a:sym typeface="Arial"/>
                      </a:endParaRPr>
                    </a:p>
                  </a:txBody>
                  <a:tcPr marT="45725" marB="45725" marR="91450" marL="91450" anchor="ctr">
                    <a:lnL cap="flat" cmpd="sng" w="9525">
                      <a:solidFill>
                        <a:srgbClr val="D5D5D5"/>
                      </a:solidFill>
                      <a:prstDash val="dot"/>
                      <a:round/>
                      <a:headEnd len="sm" w="sm" type="none"/>
                      <a:tailEnd len="sm" w="sm" type="none"/>
                    </a:lnL>
                    <a:lnR cap="flat" cmpd="sng" w="9525">
                      <a:solidFill>
                        <a:srgbClr val="D5D5D5"/>
                      </a:solidFill>
                      <a:prstDash val="dot"/>
                      <a:round/>
                      <a:headEnd len="sm" w="sm" type="none"/>
                      <a:tailEnd len="sm" w="sm" type="none"/>
                    </a:lnR>
                    <a:lnT cap="flat" cmpd="sng" w="9525">
                      <a:solidFill>
                        <a:srgbClr val="D5D5D5"/>
                      </a:solidFill>
                      <a:prstDash val="dot"/>
                      <a:round/>
                      <a:headEnd len="sm" w="sm" type="none"/>
                      <a:tailEnd len="sm" w="sm" type="none"/>
                    </a:lnT>
                    <a:lnB cap="flat" cmpd="sng" w="9525">
                      <a:solidFill>
                        <a:srgbClr val="D5D5D5"/>
                      </a:solidFill>
                      <a:prstDash val="dot"/>
                      <a:round/>
                      <a:headEnd len="sm" w="sm" type="none"/>
                      <a:tailEnd len="sm" w="sm" type="none"/>
                    </a:lnB>
                    <a:solidFill>
                      <a:srgbClr val="F9FBE5"/>
                    </a:solidFill>
                  </a:tcPr>
                </a:tc>
                <a:tc>
                  <a:txBody>
                    <a:bodyPr/>
                    <a:lstStyle/>
                    <a:p>
                      <a:pPr indent="0" lvl="0" marL="0" marR="0" rtl="0" algn="ctr">
                        <a:lnSpc>
                          <a:spcPct val="100000"/>
                        </a:lnSpc>
                        <a:spcBef>
                          <a:spcPts val="0"/>
                        </a:spcBef>
                        <a:spcAft>
                          <a:spcPts val="0"/>
                        </a:spcAft>
                        <a:buClr>
                          <a:schemeClr val="dk1"/>
                        </a:buClr>
                        <a:buSzPts val="1050"/>
                        <a:buFont typeface="Arial"/>
                        <a:buNone/>
                      </a:pPr>
                      <a:r>
                        <a:rPr b="0" i="0" lang="en-US" sz="1050" u="none" cap="none" strike="noStrike">
                          <a:solidFill>
                            <a:schemeClr val="dk1"/>
                          </a:solidFill>
                          <a:latin typeface="Arial"/>
                          <a:ea typeface="Arial"/>
                          <a:cs typeface="Arial"/>
                          <a:sym typeface="Arial"/>
                        </a:rPr>
                        <a:t>X</a:t>
                      </a:r>
                      <a:endParaRPr b="0" i="0" sz="1400" u="none" cap="none" strike="noStrike">
                        <a:solidFill>
                          <a:schemeClr val="dk1"/>
                        </a:solidFill>
                        <a:latin typeface="Arial"/>
                        <a:ea typeface="Arial"/>
                        <a:cs typeface="Arial"/>
                        <a:sym typeface="Arial"/>
                      </a:endParaRPr>
                    </a:p>
                  </a:txBody>
                  <a:tcPr marT="45725" marB="45725" marR="91450" marL="91450" anchor="ctr">
                    <a:lnL cap="flat" cmpd="sng" w="9525">
                      <a:solidFill>
                        <a:srgbClr val="D5D5D5"/>
                      </a:solidFill>
                      <a:prstDash val="dot"/>
                      <a:round/>
                      <a:headEnd len="sm" w="sm" type="none"/>
                      <a:tailEnd len="sm" w="sm" type="none"/>
                    </a:lnL>
                    <a:lnR cap="flat" cmpd="sng" w="9525">
                      <a:solidFill>
                        <a:srgbClr val="D5D5D5"/>
                      </a:solidFill>
                      <a:prstDash val="dot"/>
                      <a:round/>
                      <a:headEnd len="sm" w="sm" type="none"/>
                      <a:tailEnd len="sm" w="sm" type="none"/>
                    </a:lnR>
                    <a:lnT cap="flat" cmpd="sng" w="9525">
                      <a:solidFill>
                        <a:srgbClr val="D5D5D5"/>
                      </a:solidFill>
                      <a:prstDash val="dot"/>
                      <a:round/>
                      <a:headEnd len="sm" w="sm" type="none"/>
                      <a:tailEnd len="sm" w="sm" type="none"/>
                    </a:lnT>
                    <a:lnB cap="flat" cmpd="sng" w="9525">
                      <a:solidFill>
                        <a:srgbClr val="D5D5D5"/>
                      </a:solidFill>
                      <a:prstDash val="dot"/>
                      <a:round/>
                      <a:headEnd len="sm" w="sm" type="none"/>
                      <a:tailEnd len="sm" w="sm" type="none"/>
                    </a:lnB>
                    <a:solidFill>
                      <a:srgbClr val="F9FBE5"/>
                    </a:solidFill>
                  </a:tcPr>
                </a:tc>
                <a:tc>
                  <a:txBody>
                    <a:bodyPr/>
                    <a:lstStyle/>
                    <a:p>
                      <a:pPr indent="0" lvl="0" marL="0" marR="0" rtl="0" algn="ctr">
                        <a:lnSpc>
                          <a:spcPct val="100000"/>
                        </a:lnSpc>
                        <a:spcBef>
                          <a:spcPts val="0"/>
                        </a:spcBef>
                        <a:spcAft>
                          <a:spcPts val="0"/>
                        </a:spcAft>
                        <a:buClr>
                          <a:schemeClr val="dk1"/>
                        </a:buClr>
                        <a:buSzPts val="1050"/>
                        <a:buFont typeface="Arial"/>
                        <a:buNone/>
                      </a:pPr>
                      <a:r>
                        <a:rPr b="0" i="0" lang="en-US" sz="1050" u="none" cap="none" strike="noStrike">
                          <a:solidFill>
                            <a:schemeClr val="dk1"/>
                          </a:solidFill>
                          <a:latin typeface="Arial"/>
                          <a:ea typeface="Arial"/>
                          <a:cs typeface="Arial"/>
                          <a:sym typeface="Arial"/>
                        </a:rPr>
                        <a:t>X</a:t>
                      </a:r>
                      <a:endParaRPr b="0" i="0" sz="1400" u="none" cap="none" strike="noStrike">
                        <a:solidFill>
                          <a:schemeClr val="dk1"/>
                        </a:solidFill>
                        <a:latin typeface="Arial"/>
                        <a:ea typeface="Arial"/>
                        <a:cs typeface="Arial"/>
                        <a:sym typeface="Arial"/>
                      </a:endParaRPr>
                    </a:p>
                  </a:txBody>
                  <a:tcPr marT="45725" marB="45725" marR="91450" marL="91450" anchor="ctr">
                    <a:lnL cap="flat" cmpd="sng" w="9525">
                      <a:solidFill>
                        <a:srgbClr val="D5D5D5"/>
                      </a:solidFill>
                      <a:prstDash val="dot"/>
                      <a:round/>
                      <a:headEnd len="sm" w="sm" type="none"/>
                      <a:tailEnd len="sm" w="sm" type="none"/>
                    </a:lnL>
                    <a:lnR cap="flat" cmpd="sng" w="9525">
                      <a:solidFill>
                        <a:srgbClr val="D5D5D5"/>
                      </a:solidFill>
                      <a:prstDash val="dot"/>
                      <a:round/>
                      <a:headEnd len="sm" w="sm" type="none"/>
                      <a:tailEnd len="sm" w="sm" type="none"/>
                    </a:lnR>
                    <a:lnT cap="flat" cmpd="sng" w="9525">
                      <a:solidFill>
                        <a:srgbClr val="D5D5D5"/>
                      </a:solidFill>
                      <a:prstDash val="dot"/>
                      <a:round/>
                      <a:headEnd len="sm" w="sm" type="none"/>
                      <a:tailEnd len="sm" w="sm" type="none"/>
                    </a:lnT>
                    <a:lnB cap="flat" cmpd="sng" w="9525">
                      <a:solidFill>
                        <a:srgbClr val="D5D5D5"/>
                      </a:solidFill>
                      <a:prstDash val="dot"/>
                      <a:round/>
                      <a:headEnd len="sm" w="sm" type="none"/>
                      <a:tailEnd len="sm" w="sm" type="none"/>
                    </a:lnB>
                    <a:solidFill>
                      <a:srgbClr val="BEF2D8"/>
                    </a:solidFill>
                  </a:tcPr>
                </a:tc>
                <a:tc>
                  <a:txBody>
                    <a:bodyPr/>
                    <a:lstStyle/>
                    <a:p>
                      <a:pPr indent="0" lvl="0" marL="0" marR="0" rtl="0" algn="ctr">
                        <a:lnSpc>
                          <a:spcPct val="100000"/>
                        </a:lnSpc>
                        <a:spcBef>
                          <a:spcPts val="0"/>
                        </a:spcBef>
                        <a:spcAft>
                          <a:spcPts val="0"/>
                        </a:spcAft>
                        <a:buClr>
                          <a:schemeClr val="dk1"/>
                        </a:buClr>
                        <a:buSzPts val="1050"/>
                        <a:buFont typeface="Arial"/>
                        <a:buNone/>
                      </a:pPr>
                      <a:r>
                        <a:rPr b="0" i="0" lang="en-US" sz="1050" u="none" cap="none" strike="noStrike">
                          <a:solidFill>
                            <a:schemeClr val="dk1"/>
                          </a:solidFill>
                          <a:latin typeface="Arial"/>
                          <a:ea typeface="Arial"/>
                          <a:cs typeface="Arial"/>
                          <a:sym typeface="Arial"/>
                        </a:rPr>
                        <a:t>X</a:t>
                      </a:r>
                      <a:endParaRPr b="0" i="0" sz="1400" u="none" cap="none" strike="noStrike">
                        <a:solidFill>
                          <a:schemeClr val="dk1"/>
                        </a:solidFill>
                        <a:latin typeface="Arial"/>
                        <a:ea typeface="Arial"/>
                        <a:cs typeface="Arial"/>
                        <a:sym typeface="Arial"/>
                      </a:endParaRPr>
                    </a:p>
                  </a:txBody>
                  <a:tcPr marT="45725" marB="45725" marR="91450" marL="91450" anchor="ctr">
                    <a:lnL cap="flat" cmpd="sng" w="9525">
                      <a:solidFill>
                        <a:srgbClr val="D5D5D5"/>
                      </a:solidFill>
                      <a:prstDash val="dot"/>
                      <a:round/>
                      <a:headEnd len="sm" w="sm" type="none"/>
                      <a:tailEnd len="sm" w="sm" type="none"/>
                    </a:lnL>
                    <a:lnR cap="flat" cmpd="sng" w="9525">
                      <a:solidFill>
                        <a:srgbClr val="D5D5D5"/>
                      </a:solidFill>
                      <a:prstDash val="dot"/>
                      <a:round/>
                      <a:headEnd len="sm" w="sm" type="none"/>
                      <a:tailEnd len="sm" w="sm" type="none"/>
                    </a:lnR>
                    <a:lnT cap="flat" cmpd="sng" w="9525">
                      <a:solidFill>
                        <a:srgbClr val="D5D5D5"/>
                      </a:solidFill>
                      <a:prstDash val="dot"/>
                      <a:round/>
                      <a:headEnd len="sm" w="sm" type="none"/>
                      <a:tailEnd len="sm" w="sm" type="none"/>
                    </a:lnT>
                    <a:lnB cap="flat" cmpd="sng" w="9525">
                      <a:solidFill>
                        <a:srgbClr val="D5D5D5"/>
                      </a:solidFill>
                      <a:prstDash val="dot"/>
                      <a:round/>
                      <a:headEnd len="sm" w="sm" type="none"/>
                      <a:tailEnd len="sm" w="sm" type="none"/>
                    </a:lnB>
                    <a:solidFill>
                      <a:srgbClr val="BEF2D8"/>
                    </a:solidFill>
                  </a:tcPr>
                </a:tc>
                <a:tc>
                  <a:txBody>
                    <a:bodyPr/>
                    <a:lstStyle/>
                    <a:p>
                      <a:pPr indent="0" lvl="0" marL="0" marR="0" rtl="0" algn="ctr">
                        <a:lnSpc>
                          <a:spcPct val="100000"/>
                        </a:lnSpc>
                        <a:spcBef>
                          <a:spcPts val="0"/>
                        </a:spcBef>
                        <a:spcAft>
                          <a:spcPts val="0"/>
                        </a:spcAft>
                        <a:buClr>
                          <a:schemeClr val="dk1"/>
                        </a:buClr>
                        <a:buSzPts val="1050"/>
                        <a:buFont typeface="Arial"/>
                        <a:buNone/>
                      </a:pPr>
                      <a:r>
                        <a:rPr b="0" i="0" lang="en-US" sz="1050" u="none" cap="none" strike="noStrike">
                          <a:solidFill>
                            <a:schemeClr val="dk1"/>
                          </a:solidFill>
                          <a:latin typeface="Arial"/>
                          <a:ea typeface="Arial"/>
                          <a:cs typeface="Arial"/>
                          <a:sym typeface="Arial"/>
                        </a:rPr>
                        <a:t>X</a:t>
                      </a:r>
                      <a:endParaRPr b="0" i="0" sz="1400" u="none" cap="none" strike="noStrike">
                        <a:solidFill>
                          <a:schemeClr val="dk1"/>
                        </a:solidFill>
                        <a:latin typeface="Arial"/>
                        <a:ea typeface="Arial"/>
                        <a:cs typeface="Arial"/>
                        <a:sym typeface="Arial"/>
                      </a:endParaRPr>
                    </a:p>
                  </a:txBody>
                  <a:tcPr marT="45725" marB="45725" marR="91450" marL="91450" anchor="ctr">
                    <a:lnL cap="flat" cmpd="sng" w="9525">
                      <a:solidFill>
                        <a:srgbClr val="D5D5D5"/>
                      </a:solidFill>
                      <a:prstDash val="dot"/>
                      <a:round/>
                      <a:headEnd len="sm" w="sm" type="none"/>
                      <a:tailEnd len="sm" w="sm" type="none"/>
                    </a:lnL>
                    <a:lnR cap="flat" cmpd="sng" w="9525">
                      <a:solidFill>
                        <a:srgbClr val="D5D5D5"/>
                      </a:solidFill>
                      <a:prstDash val="dot"/>
                      <a:round/>
                      <a:headEnd len="sm" w="sm" type="none"/>
                      <a:tailEnd len="sm" w="sm" type="none"/>
                    </a:lnR>
                    <a:lnT cap="flat" cmpd="sng" w="9525">
                      <a:solidFill>
                        <a:srgbClr val="D5D5D5"/>
                      </a:solidFill>
                      <a:prstDash val="dot"/>
                      <a:round/>
                      <a:headEnd len="sm" w="sm" type="none"/>
                      <a:tailEnd len="sm" w="sm" type="none"/>
                    </a:lnT>
                    <a:lnB cap="flat" cmpd="sng" w="9525">
                      <a:solidFill>
                        <a:srgbClr val="D5D5D5"/>
                      </a:solidFill>
                      <a:prstDash val="dot"/>
                      <a:round/>
                      <a:headEnd len="sm" w="sm" type="none"/>
                      <a:tailEnd len="sm" w="sm" type="none"/>
                    </a:lnB>
                    <a:solidFill>
                      <a:srgbClr val="BEF2D8"/>
                    </a:solidFill>
                  </a:tcPr>
                </a:tc>
                <a:tc>
                  <a:txBody>
                    <a:bodyPr/>
                    <a:lstStyle/>
                    <a:p>
                      <a:pPr indent="0" lvl="0" marL="0" marR="0" rtl="0" algn="ctr">
                        <a:lnSpc>
                          <a:spcPct val="100000"/>
                        </a:lnSpc>
                        <a:spcBef>
                          <a:spcPts val="0"/>
                        </a:spcBef>
                        <a:spcAft>
                          <a:spcPts val="0"/>
                        </a:spcAft>
                        <a:buClr>
                          <a:schemeClr val="dk1"/>
                        </a:buClr>
                        <a:buSzPts val="1050"/>
                        <a:buFont typeface="Arial"/>
                        <a:buNone/>
                      </a:pPr>
                      <a:r>
                        <a:rPr b="0" i="0" lang="en-US" sz="1050" u="none" cap="none" strike="noStrike">
                          <a:solidFill>
                            <a:schemeClr val="dk1"/>
                          </a:solidFill>
                          <a:latin typeface="Arial"/>
                          <a:ea typeface="Arial"/>
                          <a:cs typeface="Arial"/>
                          <a:sym typeface="Arial"/>
                        </a:rPr>
                        <a:t>X</a:t>
                      </a:r>
                      <a:endParaRPr b="0" i="0" sz="1400" u="none" cap="none" strike="noStrike">
                        <a:solidFill>
                          <a:schemeClr val="dk1"/>
                        </a:solidFill>
                        <a:latin typeface="Arial"/>
                        <a:ea typeface="Arial"/>
                        <a:cs typeface="Arial"/>
                        <a:sym typeface="Arial"/>
                      </a:endParaRPr>
                    </a:p>
                  </a:txBody>
                  <a:tcPr marT="45725" marB="45725" marR="91450" marL="91450" anchor="ctr">
                    <a:lnL cap="flat" cmpd="sng" w="9525">
                      <a:solidFill>
                        <a:srgbClr val="D5D5D5"/>
                      </a:solidFill>
                      <a:prstDash val="dot"/>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D5D5D5"/>
                      </a:solidFill>
                      <a:prstDash val="dot"/>
                      <a:round/>
                      <a:headEnd len="sm" w="sm" type="none"/>
                      <a:tailEnd len="sm" w="sm" type="none"/>
                    </a:lnT>
                    <a:lnB cap="flat" cmpd="sng" w="9525">
                      <a:solidFill>
                        <a:srgbClr val="D5D5D5"/>
                      </a:solidFill>
                      <a:prstDash val="dot"/>
                      <a:round/>
                      <a:headEnd len="sm" w="sm" type="none"/>
                      <a:tailEnd len="sm" w="sm" type="none"/>
                    </a:lnB>
                    <a:solidFill>
                      <a:srgbClr val="FFBDBD"/>
                    </a:solidFill>
                  </a:tcPr>
                </a:tc>
              </a:tr>
              <a:tr h="542175">
                <a:tc>
                  <a:txBody>
                    <a:bodyPr/>
                    <a:lstStyle/>
                    <a:p>
                      <a:pPr indent="0" lvl="0" marL="0" marR="0" rtl="0" algn="l">
                        <a:spcBef>
                          <a:spcPts val="0"/>
                        </a:spcBef>
                        <a:spcAft>
                          <a:spcPts val="0"/>
                        </a:spcAft>
                        <a:buNone/>
                      </a:pPr>
                      <a:r>
                        <a:rPr b="1" i="0" lang="en-US" sz="1050" u="none" cap="none" strike="noStrike">
                          <a:solidFill>
                            <a:schemeClr val="dk1"/>
                          </a:solidFill>
                          <a:latin typeface="Arial"/>
                          <a:ea typeface="Arial"/>
                          <a:cs typeface="Arial"/>
                          <a:sym typeface="Arial"/>
                        </a:rPr>
                        <a:t>Lorem ipsum dolor </a:t>
                      </a:r>
                      <a:endParaRPr b="1" sz="1400">
                        <a:solidFill>
                          <a:schemeClr val="dk1"/>
                        </a:solidFill>
                        <a:latin typeface="Arial"/>
                        <a:ea typeface="Arial"/>
                        <a:cs typeface="Arial"/>
                        <a:sym typeface="Arial"/>
                      </a:endParaRPr>
                    </a:p>
                  </a:txBody>
                  <a:tcPr marT="45725" marB="45725" marR="72000" marL="0" anchor="ctr">
                    <a:lnL cap="flat" cmpd="sng" w="9525">
                      <a:solidFill>
                        <a:srgbClr val="000000">
                          <a:alpha val="0"/>
                        </a:srgbClr>
                      </a:solidFill>
                      <a:prstDash val="solid"/>
                      <a:round/>
                      <a:headEnd len="sm" w="sm" type="none"/>
                      <a:tailEnd len="sm" w="sm" type="none"/>
                    </a:lnL>
                    <a:lnR cap="flat" cmpd="sng" w="9525">
                      <a:solidFill>
                        <a:srgbClr val="D5D5D5"/>
                      </a:solidFill>
                      <a:prstDash val="dot"/>
                      <a:round/>
                      <a:headEnd len="sm" w="sm" type="none"/>
                      <a:tailEnd len="sm" w="sm" type="none"/>
                    </a:lnR>
                    <a:lnT cap="flat" cmpd="sng" w="9525">
                      <a:solidFill>
                        <a:srgbClr val="D5D5D5"/>
                      </a:solidFill>
                      <a:prstDash val="dot"/>
                      <a:round/>
                      <a:headEnd len="sm" w="sm" type="none"/>
                      <a:tailEnd len="sm" w="sm" type="none"/>
                    </a:lnT>
                    <a:lnB cap="flat" cmpd="sng" w="9525">
                      <a:solidFill>
                        <a:srgbClr val="D5D5D5"/>
                      </a:solidFill>
                      <a:prstDash val="dot"/>
                      <a:round/>
                      <a:headEnd len="sm" w="sm" type="none"/>
                      <a:tailEnd len="sm" w="sm" type="none"/>
                    </a:lnB>
                  </a:tcPr>
                </a:tc>
                <a:tc>
                  <a:txBody>
                    <a:bodyPr/>
                    <a:lstStyle/>
                    <a:p>
                      <a:pPr indent="0" lvl="0" marL="0" marR="0" rtl="0" algn="ctr">
                        <a:lnSpc>
                          <a:spcPct val="100000"/>
                        </a:lnSpc>
                        <a:spcBef>
                          <a:spcPts val="0"/>
                        </a:spcBef>
                        <a:spcAft>
                          <a:spcPts val="0"/>
                        </a:spcAft>
                        <a:buClr>
                          <a:schemeClr val="dk1"/>
                        </a:buClr>
                        <a:buSzPts val="1050"/>
                        <a:buFont typeface="Arial"/>
                        <a:buNone/>
                      </a:pPr>
                      <a:r>
                        <a:rPr b="0" i="0" lang="en-US" sz="1050" u="none" cap="none" strike="noStrike">
                          <a:solidFill>
                            <a:schemeClr val="dk1"/>
                          </a:solidFill>
                          <a:latin typeface="Arial"/>
                          <a:ea typeface="Arial"/>
                          <a:cs typeface="Arial"/>
                          <a:sym typeface="Arial"/>
                        </a:rPr>
                        <a:t>X</a:t>
                      </a:r>
                      <a:endParaRPr b="0" i="0" sz="1400" u="none" cap="none" strike="noStrike">
                        <a:solidFill>
                          <a:schemeClr val="dk1"/>
                        </a:solidFill>
                        <a:latin typeface="Arial"/>
                        <a:ea typeface="Arial"/>
                        <a:cs typeface="Arial"/>
                        <a:sym typeface="Arial"/>
                      </a:endParaRPr>
                    </a:p>
                  </a:txBody>
                  <a:tcPr marT="45725" marB="45725" marR="91450" marL="91450" anchor="ctr">
                    <a:lnL cap="flat" cmpd="sng" w="9525">
                      <a:solidFill>
                        <a:srgbClr val="D5D5D5"/>
                      </a:solidFill>
                      <a:prstDash val="dot"/>
                      <a:round/>
                      <a:headEnd len="sm" w="sm" type="none"/>
                      <a:tailEnd len="sm" w="sm" type="none"/>
                    </a:lnL>
                    <a:lnR cap="flat" cmpd="sng" w="9525">
                      <a:solidFill>
                        <a:srgbClr val="D5D5D5"/>
                      </a:solidFill>
                      <a:prstDash val="dot"/>
                      <a:round/>
                      <a:headEnd len="sm" w="sm" type="none"/>
                      <a:tailEnd len="sm" w="sm" type="none"/>
                    </a:lnR>
                    <a:lnT cap="flat" cmpd="sng" w="9525">
                      <a:solidFill>
                        <a:srgbClr val="D5D5D5"/>
                      </a:solidFill>
                      <a:prstDash val="dot"/>
                      <a:round/>
                      <a:headEnd len="sm" w="sm" type="none"/>
                      <a:tailEnd len="sm" w="sm" type="none"/>
                    </a:lnT>
                    <a:lnB cap="flat" cmpd="sng" w="9525">
                      <a:solidFill>
                        <a:srgbClr val="D5D5D5"/>
                      </a:solidFill>
                      <a:prstDash val="dot"/>
                      <a:round/>
                      <a:headEnd len="sm" w="sm" type="none"/>
                      <a:tailEnd len="sm" w="sm" type="none"/>
                    </a:lnB>
                    <a:solidFill>
                      <a:srgbClr val="FFBDBD"/>
                    </a:solidFill>
                  </a:tcPr>
                </a:tc>
                <a:tc>
                  <a:txBody>
                    <a:bodyPr/>
                    <a:lstStyle/>
                    <a:p>
                      <a:pPr indent="0" lvl="0" marL="0" marR="0" rtl="0" algn="ctr">
                        <a:lnSpc>
                          <a:spcPct val="100000"/>
                        </a:lnSpc>
                        <a:spcBef>
                          <a:spcPts val="0"/>
                        </a:spcBef>
                        <a:spcAft>
                          <a:spcPts val="0"/>
                        </a:spcAft>
                        <a:buClr>
                          <a:schemeClr val="dk1"/>
                        </a:buClr>
                        <a:buSzPts val="1050"/>
                        <a:buFont typeface="Arial"/>
                        <a:buNone/>
                      </a:pPr>
                      <a:r>
                        <a:rPr b="0" i="0" lang="en-US" sz="1050" u="none" cap="none" strike="noStrike">
                          <a:solidFill>
                            <a:schemeClr val="dk1"/>
                          </a:solidFill>
                          <a:latin typeface="Arial"/>
                          <a:ea typeface="Arial"/>
                          <a:cs typeface="Arial"/>
                          <a:sym typeface="Arial"/>
                        </a:rPr>
                        <a:t>X</a:t>
                      </a:r>
                      <a:endParaRPr b="0" i="0" sz="1400" u="none" cap="none" strike="noStrike">
                        <a:solidFill>
                          <a:schemeClr val="dk1"/>
                        </a:solidFill>
                        <a:latin typeface="Arial"/>
                        <a:ea typeface="Arial"/>
                        <a:cs typeface="Arial"/>
                        <a:sym typeface="Arial"/>
                      </a:endParaRPr>
                    </a:p>
                  </a:txBody>
                  <a:tcPr marT="45725" marB="45725" marR="91450" marL="91450" anchor="ctr">
                    <a:lnL cap="flat" cmpd="sng" w="9525">
                      <a:solidFill>
                        <a:srgbClr val="D5D5D5"/>
                      </a:solidFill>
                      <a:prstDash val="dot"/>
                      <a:round/>
                      <a:headEnd len="sm" w="sm" type="none"/>
                      <a:tailEnd len="sm" w="sm" type="none"/>
                    </a:lnL>
                    <a:lnR cap="flat" cmpd="sng" w="9525">
                      <a:solidFill>
                        <a:srgbClr val="D5D5D5"/>
                      </a:solidFill>
                      <a:prstDash val="dot"/>
                      <a:round/>
                      <a:headEnd len="sm" w="sm" type="none"/>
                      <a:tailEnd len="sm" w="sm" type="none"/>
                    </a:lnR>
                    <a:lnT cap="flat" cmpd="sng" w="9525">
                      <a:solidFill>
                        <a:srgbClr val="D5D5D5"/>
                      </a:solidFill>
                      <a:prstDash val="dot"/>
                      <a:round/>
                      <a:headEnd len="sm" w="sm" type="none"/>
                      <a:tailEnd len="sm" w="sm" type="none"/>
                    </a:lnT>
                    <a:lnB cap="flat" cmpd="sng" w="9525">
                      <a:solidFill>
                        <a:srgbClr val="D5D5D5"/>
                      </a:solidFill>
                      <a:prstDash val="dot"/>
                      <a:round/>
                      <a:headEnd len="sm" w="sm" type="none"/>
                      <a:tailEnd len="sm" w="sm" type="none"/>
                    </a:lnB>
                    <a:solidFill>
                      <a:srgbClr val="BEF2D8"/>
                    </a:solidFill>
                  </a:tcPr>
                </a:tc>
                <a:tc>
                  <a:txBody>
                    <a:bodyPr/>
                    <a:lstStyle/>
                    <a:p>
                      <a:pPr indent="0" lvl="0" marL="0" marR="0" rtl="0" algn="ctr">
                        <a:lnSpc>
                          <a:spcPct val="100000"/>
                        </a:lnSpc>
                        <a:spcBef>
                          <a:spcPts val="0"/>
                        </a:spcBef>
                        <a:spcAft>
                          <a:spcPts val="0"/>
                        </a:spcAft>
                        <a:buClr>
                          <a:schemeClr val="dk1"/>
                        </a:buClr>
                        <a:buSzPts val="1050"/>
                        <a:buFont typeface="Arial"/>
                        <a:buNone/>
                      </a:pPr>
                      <a:r>
                        <a:rPr b="0" i="0" lang="en-US" sz="1050" u="none" cap="none" strike="noStrike">
                          <a:solidFill>
                            <a:schemeClr val="dk1"/>
                          </a:solidFill>
                          <a:latin typeface="Arial"/>
                          <a:ea typeface="Arial"/>
                          <a:cs typeface="Arial"/>
                          <a:sym typeface="Arial"/>
                        </a:rPr>
                        <a:t>X</a:t>
                      </a:r>
                      <a:endParaRPr b="0" i="0" sz="1400" u="none" cap="none" strike="noStrike">
                        <a:solidFill>
                          <a:schemeClr val="dk1"/>
                        </a:solidFill>
                        <a:latin typeface="Arial"/>
                        <a:ea typeface="Arial"/>
                        <a:cs typeface="Arial"/>
                        <a:sym typeface="Arial"/>
                      </a:endParaRPr>
                    </a:p>
                  </a:txBody>
                  <a:tcPr marT="45725" marB="45725" marR="91450" marL="91450" anchor="ctr">
                    <a:lnL cap="flat" cmpd="sng" w="9525">
                      <a:solidFill>
                        <a:srgbClr val="D5D5D5"/>
                      </a:solidFill>
                      <a:prstDash val="dot"/>
                      <a:round/>
                      <a:headEnd len="sm" w="sm" type="none"/>
                      <a:tailEnd len="sm" w="sm" type="none"/>
                    </a:lnL>
                    <a:lnR cap="flat" cmpd="sng" w="9525">
                      <a:solidFill>
                        <a:srgbClr val="D5D5D5"/>
                      </a:solidFill>
                      <a:prstDash val="dot"/>
                      <a:round/>
                      <a:headEnd len="sm" w="sm" type="none"/>
                      <a:tailEnd len="sm" w="sm" type="none"/>
                    </a:lnR>
                    <a:lnT cap="flat" cmpd="sng" w="9525">
                      <a:solidFill>
                        <a:srgbClr val="D5D5D5"/>
                      </a:solidFill>
                      <a:prstDash val="dot"/>
                      <a:round/>
                      <a:headEnd len="sm" w="sm" type="none"/>
                      <a:tailEnd len="sm" w="sm" type="none"/>
                    </a:lnT>
                    <a:lnB cap="flat" cmpd="sng" w="9525">
                      <a:solidFill>
                        <a:srgbClr val="D5D5D5"/>
                      </a:solidFill>
                      <a:prstDash val="dot"/>
                      <a:round/>
                      <a:headEnd len="sm" w="sm" type="none"/>
                      <a:tailEnd len="sm" w="sm" type="none"/>
                    </a:lnB>
                    <a:solidFill>
                      <a:srgbClr val="FFBDBD"/>
                    </a:solidFill>
                  </a:tcPr>
                </a:tc>
                <a:tc>
                  <a:txBody>
                    <a:bodyPr/>
                    <a:lstStyle/>
                    <a:p>
                      <a:pPr indent="0" lvl="0" marL="0" marR="0" rtl="0" algn="ctr">
                        <a:lnSpc>
                          <a:spcPct val="100000"/>
                        </a:lnSpc>
                        <a:spcBef>
                          <a:spcPts val="0"/>
                        </a:spcBef>
                        <a:spcAft>
                          <a:spcPts val="0"/>
                        </a:spcAft>
                        <a:buClr>
                          <a:schemeClr val="dk1"/>
                        </a:buClr>
                        <a:buSzPts val="1050"/>
                        <a:buFont typeface="Arial"/>
                        <a:buNone/>
                      </a:pPr>
                      <a:r>
                        <a:rPr b="0" i="0" lang="en-US" sz="1050" u="none" cap="none" strike="noStrike">
                          <a:solidFill>
                            <a:schemeClr val="dk1"/>
                          </a:solidFill>
                          <a:latin typeface="Arial"/>
                          <a:ea typeface="Arial"/>
                          <a:cs typeface="Arial"/>
                          <a:sym typeface="Arial"/>
                        </a:rPr>
                        <a:t>X</a:t>
                      </a:r>
                      <a:endParaRPr b="0" i="0" sz="1400" u="none" cap="none" strike="noStrike">
                        <a:solidFill>
                          <a:schemeClr val="dk1"/>
                        </a:solidFill>
                        <a:latin typeface="Arial"/>
                        <a:ea typeface="Arial"/>
                        <a:cs typeface="Arial"/>
                        <a:sym typeface="Arial"/>
                      </a:endParaRPr>
                    </a:p>
                  </a:txBody>
                  <a:tcPr marT="45725" marB="45725" marR="91450" marL="91450" anchor="ctr">
                    <a:lnL cap="flat" cmpd="sng" w="9525">
                      <a:solidFill>
                        <a:srgbClr val="D5D5D5"/>
                      </a:solidFill>
                      <a:prstDash val="dot"/>
                      <a:round/>
                      <a:headEnd len="sm" w="sm" type="none"/>
                      <a:tailEnd len="sm" w="sm" type="none"/>
                    </a:lnL>
                    <a:lnR cap="flat" cmpd="sng" w="9525">
                      <a:solidFill>
                        <a:srgbClr val="D5D5D5"/>
                      </a:solidFill>
                      <a:prstDash val="dot"/>
                      <a:round/>
                      <a:headEnd len="sm" w="sm" type="none"/>
                      <a:tailEnd len="sm" w="sm" type="none"/>
                    </a:lnR>
                    <a:lnT cap="flat" cmpd="sng" w="9525">
                      <a:solidFill>
                        <a:srgbClr val="D5D5D5"/>
                      </a:solidFill>
                      <a:prstDash val="dot"/>
                      <a:round/>
                      <a:headEnd len="sm" w="sm" type="none"/>
                      <a:tailEnd len="sm" w="sm" type="none"/>
                    </a:lnT>
                    <a:lnB cap="flat" cmpd="sng" w="9525">
                      <a:solidFill>
                        <a:srgbClr val="D5D5D5"/>
                      </a:solidFill>
                      <a:prstDash val="dot"/>
                      <a:round/>
                      <a:headEnd len="sm" w="sm" type="none"/>
                      <a:tailEnd len="sm" w="sm" type="none"/>
                    </a:lnB>
                    <a:solidFill>
                      <a:srgbClr val="FFBDBD"/>
                    </a:solidFill>
                  </a:tcPr>
                </a:tc>
                <a:tc>
                  <a:txBody>
                    <a:bodyPr/>
                    <a:lstStyle/>
                    <a:p>
                      <a:pPr indent="0" lvl="0" marL="0" marR="0" rtl="0" algn="ctr">
                        <a:lnSpc>
                          <a:spcPct val="100000"/>
                        </a:lnSpc>
                        <a:spcBef>
                          <a:spcPts val="0"/>
                        </a:spcBef>
                        <a:spcAft>
                          <a:spcPts val="0"/>
                        </a:spcAft>
                        <a:buClr>
                          <a:schemeClr val="dk1"/>
                        </a:buClr>
                        <a:buSzPts val="1050"/>
                        <a:buFont typeface="Arial"/>
                        <a:buNone/>
                      </a:pPr>
                      <a:r>
                        <a:rPr b="0" i="0" lang="en-US" sz="1050" u="none" cap="none" strike="noStrike">
                          <a:solidFill>
                            <a:schemeClr val="dk1"/>
                          </a:solidFill>
                          <a:latin typeface="Arial"/>
                          <a:ea typeface="Arial"/>
                          <a:cs typeface="Arial"/>
                          <a:sym typeface="Arial"/>
                        </a:rPr>
                        <a:t>X</a:t>
                      </a:r>
                      <a:endParaRPr b="0" i="0" sz="1400" u="none" cap="none" strike="noStrike">
                        <a:solidFill>
                          <a:schemeClr val="dk1"/>
                        </a:solidFill>
                        <a:latin typeface="Arial"/>
                        <a:ea typeface="Arial"/>
                        <a:cs typeface="Arial"/>
                        <a:sym typeface="Arial"/>
                      </a:endParaRPr>
                    </a:p>
                  </a:txBody>
                  <a:tcPr marT="45725" marB="45725" marR="91450" marL="91450" anchor="ctr">
                    <a:lnL cap="flat" cmpd="sng" w="9525">
                      <a:solidFill>
                        <a:srgbClr val="D5D5D5"/>
                      </a:solidFill>
                      <a:prstDash val="dot"/>
                      <a:round/>
                      <a:headEnd len="sm" w="sm" type="none"/>
                      <a:tailEnd len="sm" w="sm" type="none"/>
                    </a:lnL>
                    <a:lnR cap="flat" cmpd="sng" w="9525">
                      <a:solidFill>
                        <a:srgbClr val="D5D5D5"/>
                      </a:solidFill>
                      <a:prstDash val="dot"/>
                      <a:round/>
                      <a:headEnd len="sm" w="sm" type="none"/>
                      <a:tailEnd len="sm" w="sm" type="none"/>
                    </a:lnR>
                    <a:lnT cap="flat" cmpd="sng" w="9525">
                      <a:solidFill>
                        <a:srgbClr val="D5D5D5"/>
                      </a:solidFill>
                      <a:prstDash val="dot"/>
                      <a:round/>
                      <a:headEnd len="sm" w="sm" type="none"/>
                      <a:tailEnd len="sm" w="sm" type="none"/>
                    </a:lnT>
                    <a:lnB cap="flat" cmpd="sng" w="9525">
                      <a:solidFill>
                        <a:srgbClr val="D5D5D5"/>
                      </a:solidFill>
                      <a:prstDash val="dot"/>
                      <a:round/>
                      <a:headEnd len="sm" w="sm" type="none"/>
                      <a:tailEnd len="sm" w="sm" type="none"/>
                    </a:lnB>
                    <a:solidFill>
                      <a:srgbClr val="BEF2D8"/>
                    </a:solidFill>
                  </a:tcPr>
                </a:tc>
                <a:tc>
                  <a:txBody>
                    <a:bodyPr/>
                    <a:lstStyle/>
                    <a:p>
                      <a:pPr indent="0" lvl="0" marL="0" marR="0" rtl="0" algn="ctr">
                        <a:lnSpc>
                          <a:spcPct val="100000"/>
                        </a:lnSpc>
                        <a:spcBef>
                          <a:spcPts val="0"/>
                        </a:spcBef>
                        <a:spcAft>
                          <a:spcPts val="0"/>
                        </a:spcAft>
                        <a:buClr>
                          <a:schemeClr val="dk1"/>
                        </a:buClr>
                        <a:buSzPts val="1050"/>
                        <a:buFont typeface="Arial"/>
                        <a:buNone/>
                      </a:pPr>
                      <a:r>
                        <a:rPr b="0" i="0" lang="en-US" sz="1050" u="none" cap="none" strike="noStrike">
                          <a:solidFill>
                            <a:schemeClr val="dk1"/>
                          </a:solidFill>
                          <a:latin typeface="Arial"/>
                          <a:ea typeface="Arial"/>
                          <a:cs typeface="Arial"/>
                          <a:sym typeface="Arial"/>
                        </a:rPr>
                        <a:t>X</a:t>
                      </a:r>
                      <a:endParaRPr b="0" i="0" sz="1400" u="none" cap="none" strike="noStrike">
                        <a:solidFill>
                          <a:schemeClr val="dk1"/>
                        </a:solidFill>
                        <a:latin typeface="Arial"/>
                        <a:ea typeface="Arial"/>
                        <a:cs typeface="Arial"/>
                        <a:sym typeface="Arial"/>
                      </a:endParaRPr>
                    </a:p>
                  </a:txBody>
                  <a:tcPr marT="45725" marB="45725" marR="91450" marL="91450" anchor="ctr">
                    <a:lnL cap="flat" cmpd="sng" w="9525">
                      <a:solidFill>
                        <a:srgbClr val="D5D5D5"/>
                      </a:solidFill>
                      <a:prstDash val="dot"/>
                      <a:round/>
                      <a:headEnd len="sm" w="sm" type="none"/>
                      <a:tailEnd len="sm" w="sm" type="none"/>
                    </a:lnL>
                    <a:lnR cap="flat" cmpd="sng" w="9525">
                      <a:solidFill>
                        <a:srgbClr val="D5D5D5"/>
                      </a:solidFill>
                      <a:prstDash val="dot"/>
                      <a:round/>
                      <a:headEnd len="sm" w="sm" type="none"/>
                      <a:tailEnd len="sm" w="sm" type="none"/>
                    </a:lnR>
                    <a:lnT cap="flat" cmpd="sng" w="9525">
                      <a:solidFill>
                        <a:srgbClr val="D5D5D5"/>
                      </a:solidFill>
                      <a:prstDash val="dot"/>
                      <a:round/>
                      <a:headEnd len="sm" w="sm" type="none"/>
                      <a:tailEnd len="sm" w="sm" type="none"/>
                    </a:lnT>
                    <a:lnB cap="flat" cmpd="sng" w="9525">
                      <a:solidFill>
                        <a:srgbClr val="D5D5D5"/>
                      </a:solidFill>
                      <a:prstDash val="dot"/>
                      <a:round/>
                      <a:headEnd len="sm" w="sm" type="none"/>
                      <a:tailEnd len="sm" w="sm" type="none"/>
                    </a:lnB>
                    <a:solidFill>
                      <a:srgbClr val="BEF2D8"/>
                    </a:solidFill>
                  </a:tcPr>
                </a:tc>
                <a:tc>
                  <a:txBody>
                    <a:bodyPr/>
                    <a:lstStyle/>
                    <a:p>
                      <a:pPr indent="0" lvl="0" marL="0" marR="0" rtl="0" algn="ctr">
                        <a:lnSpc>
                          <a:spcPct val="100000"/>
                        </a:lnSpc>
                        <a:spcBef>
                          <a:spcPts val="0"/>
                        </a:spcBef>
                        <a:spcAft>
                          <a:spcPts val="0"/>
                        </a:spcAft>
                        <a:buClr>
                          <a:schemeClr val="dk1"/>
                        </a:buClr>
                        <a:buSzPts val="1050"/>
                        <a:buFont typeface="Arial"/>
                        <a:buNone/>
                      </a:pPr>
                      <a:r>
                        <a:rPr b="0" i="0" lang="en-US" sz="1050" u="none" cap="none" strike="noStrike">
                          <a:solidFill>
                            <a:schemeClr val="dk1"/>
                          </a:solidFill>
                          <a:latin typeface="Arial"/>
                          <a:ea typeface="Arial"/>
                          <a:cs typeface="Arial"/>
                          <a:sym typeface="Arial"/>
                        </a:rPr>
                        <a:t>X</a:t>
                      </a:r>
                      <a:endParaRPr b="0" i="0" sz="1400" u="none" cap="none" strike="noStrike">
                        <a:solidFill>
                          <a:schemeClr val="dk1"/>
                        </a:solidFill>
                        <a:latin typeface="Arial"/>
                        <a:ea typeface="Arial"/>
                        <a:cs typeface="Arial"/>
                        <a:sym typeface="Arial"/>
                      </a:endParaRPr>
                    </a:p>
                  </a:txBody>
                  <a:tcPr marT="45725" marB="45725" marR="91450" marL="91450" anchor="ctr">
                    <a:lnL cap="flat" cmpd="sng" w="9525">
                      <a:solidFill>
                        <a:srgbClr val="D5D5D5"/>
                      </a:solidFill>
                      <a:prstDash val="dot"/>
                      <a:round/>
                      <a:headEnd len="sm" w="sm" type="none"/>
                      <a:tailEnd len="sm" w="sm" type="none"/>
                    </a:lnL>
                    <a:lnR cap="flat" cmpd="sng" w="9525">
                      <a:solidFill>
                        <a:srgbClr val="D5D5D5"/>
                      </a:solidFill>
                      <a:prstDash val="dot"/>
                      <a:round/>
                      <a:headEnd len="sm" w="sm" type="none"/>
                      <a:tailEnd len="sm" w="sm" type="none"/>
                    </a:lnR>
                    <a:lnT cap="flat" cmpd="sng" w="9525">
                      <a:solidFill>
                        <a:srgbClr val="D5D5D5"/>
                      </a:solidFill>
                      <a:prstDash val="dot"/>
                      <a:round/>
                      <a:headEnd len="sm" w="sm" type="none"/>
                      <a:tailEnd len="sm" w="sm" type="none"/>
                    </a:lnT>
                    <a:lnB cap="flat" cmpd="sng" w="9525">
                      <a:solidFill>
                        <a:srgbClr val="D5D5D5"/>
                      </a:solidFill>
                      <a:prstDash val="dot"/>
                      <a:round/>
                      <a:headEnd len="sm" w="sm" type="none"/>
                      <a:tailEnd len="sm" w="sm" type="none"/>
                    </a:lnB>
                    <a:solidFill>
                      <a:srgbClr val="BEF2D8"/>
                    </a:solidFill>
                  </a:tcPr>
                </a:tc>
                <a:tc>
                  <a:txBody>
                    <a:bodyPr/>
                    <a:lstStyle/>
                    <a:p>
                      <a:pPr indent="0" lvl="0" marL="0" marR="0" rtl="0" algn="ctr">
                        <a:lnSpc>
                          <a:spcPct val="100000"/>
                        </a:lnSpc>
                        <a:spcBef>
                          <a:spcPts val="0"/>
                        </a:spcBef>
                        <a:spcAft>
                          <a:spcPts val="0"/>
                        </a:spcAft>
                        <a:buClr>
                          <a:schemeClr val="dk1"/>
                        </a:buClr>
                        <a:buSzPts val="1050"/>
                        <a:buFont typeface="Arial"/>
                        <a:buNone/>
                      </a:pPr>
                      <a:r>
                        <a:rPr b="0" i="0" lang="en-US" sz="1050" u="none" cap="none" strike="noStrike">
                          <a:solidFill>
                            <a:schemeClr val="dk1"/>
                          </a:solidFill>
                          <a:latin typeface="Arial"/>
                          <a:ea typeface="Arial"/>
                          <a:cs typeface="Arial"/>
                          <a:sym typeface="Arial"/>
                        </a:rPr>
                        <a:t>X</a:t>
                      </a:r>
                      <a:endParaRPr b="0" i="0" sz="1400" u="none" cap="none" strike="noStrike">
                        <a:solidFill>
                          <a:schemeClr val="dk1"/>
                        </a:solidFill>
                        <a:latin typeface="Arial"/>
                        <a:ea typeface="Arial"/>
                        <a:cs typeface="Arial"/>
                        <a:sym typeface="Arial"/>
                      </a:endParaRPr>
                    </a:p>
                  </a:txBody>
                  <a:tcPr marT="45725" marB="45725" marR="91450" marL="91450" anchor="ctr">
                    <a:lnL cap="flat" cmpd="sng" w="9525">
                      <a:solidFill>
                        <a:srgbClr val="D5D5D5"/>
                      </a:solidFill>
                      <a:prstDash val="dot"/>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D5D5D5"/>
                      </a:solidFill>
                      <a:prstDash val="dot"/>
                      <a:round/>
                      <a:headEnd len="sm" w="sm" type="none"/>
                      <a:tailEnd len="sm" w="sm" type="none"/>
                    </a:lnT>
                    <a:lnB cap="flat" cmpd="sng" w="9525">
                      <a:solidFill>
                        <a:srgbClr val="D5D5D5"/>
                      </a:solidFill>
                      <a:prstDash val="dot"/>
                      <a:round/>
                      <a:headEnd len="sm" w="sm" type="none"/>
                      <a:tailEnd len="sm" w="sm" type="none"/>
                    </a:lnB>
                    <a:solidFill>
                      <a:srgbClr val="FFBDBD"/>
                    </a:solidFill>
                  </a:tcPr>
                </a:tc>
              </a:tr>
              <a:tr h="542175">
                <a:tc>
                  <a:txBody>
                    <a:bodyPr/>
                    <a:lstStyle/>
                    <a:p>
                      <a:pPr indent="0" lvl="0" marL="0" marR="0" rtl="0" algn="l">
                        <a:spcBef>
                          <a:spcPts val="0"/>
                        </a:spcBef>
                        <a:spcAft>
                          <a:spcPts val="0"/>
                        </a:spcAft>
                        <a:buNone/>
                      </a:pPr>
                      <a:r>
                        <a:rPr b="1" i="0" lang="en-US" sz="1050" u="none" cap="none" strike="noStrike">
                          <a:solidFill>
                            <a:schemeClr val="dk1"/>
                          </a:solidFill>
                          <a:latin typeface="Arial"/>
                          <a:ea typeface="Arial"/>
                          <a:cs typeface="Arial"/>
                          <a:sym typeface="Arial"/>
                        </a:rPr>
                        <a:t>Lorem ipsum dolor </a:t>
                      </a:r>
                      <a:endParaRPr b="1" sz="1400">
                        <a:solidFill>
                          <a:schemeClr val="dk1"/>
                        </a:solidFill>
                        <a:latin typeface="Arial"/>
                        <a:ea typeface="Arial"/>
                        <a:cs typeface="Arial"/>
                        <a:sym typeface="Arial"/>
                      </a:endParaRPr>
                    </a:p>
                  </a:txBody>
                  <a:tcPr marT="45725" marB="45725" marR="72000" marL="0" anchor="ctr">
                    <a:lnL cap="flat" cmpd="sng" w="9525">
                      <a:solidFill>
                        <a:srgbClr val="000000">
                          <a:alpha val="0"/>
                        </a:srgbClr>
                      </a:solidFill>
                      <a:prstDash val="solid"/>
                      <a:round/>
                      <a:headEnd len="sm" w="sm" type="none"/>
                      <a:tailEnd len="sm" w="sm" type="none"/>
                    </a:lnL>
                    <a:lnR cap="flat" cmpd="sng" w="9525">
                      <a:solidFill>
                        <a:srgbClr val="D5D5D5"/>
                      </a:solidFill>
                      <a:prstDash val="dot"/>
                      <a:round/>
                      <a:headEnd len="sm" w="sm" type="none"/>
                      <a:tailEnd len="sm" w="sm" type="none"/>
                    </a:lnR>
                    <a:lnT cap="flat" cmpd="sng" w="9525">
                      <a:solidFill>
                        <a:srgbClr val="D5D5D5"/>
                      </a:solidFill>
                      <a:prstDash val="dot"/>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lnSpc>
                          <a:spcPct val="100000"/>
                        </a:lnSpc>
                        <a:spcBef>
                          <a:spcPts val="0"/>
                        </a:spcBef>
                        <a:spcAft>
                          <a:spcPts val="0"/>
                        </a:spcAft>
                        <a:buClr>
                          <a:schemeClr val="dk1"/>
                        </a:buClr>
                        <a:buSzPts val="1050"/>
                        <a:buFont typeface="Arial"/>
                        <a:buNone/>
                      </a:pPr>
                      <a:r>
                        <a:rPr b="0" i="0" lang="en-US" sz="1050" u="none" cap="none" strike="noStrike">
                          <a:solidFill>
                            <a:schemeClr val="dk1"/>
                          </a:solidFill>
                          <a:latin typeface="Arial"/>
                          <a:ea typeface="Arial"/>
                          <a:cs typeface="Arial"/>
                          <a:sym typeface="Arial"/>
                        </a:rPr>
                        <a:t>X</a:t>
                      </a:r>
                      <a:endParaRPr b="0" i="0" sz="1400" u="none" cap="none" strike="noStrike">
                        <a:solidFill>
                          <a:schemeClr val="dk1"/>
                        </a:solidFill>
                        <a:latin typeface="Arial"/>
                        <a:ea typeface="Arial"/>
                        <a:cs typeface="Arial"/>
                        <a:sym typeface="Arial"/>
                      </a:endParaRPr>
                    </a:p>
                  </a:txBody>
                  <a:tcPr marT="45725" marB="45725" marR="91450" marL="91450" anchor="ctr">
                    <a:lnL cap="flat" cmpd="sng" w="9525">
                      <a:solidFill>
                        <a:srgbClr val="D5D5D5"/>
                      </a:solidFill>
                      <a:prstDash val="dot"/>
                      <a:round/>
                      <a:headEnd len="sm" w="sm" type="none"/>
                      <a:tailEnd len="sm" w="sm" type="none"/>
                    </a:lnL>
                    <a:lnR cap="flat" cmpd="sng" w="9525">
                      <a:solidFill>
                        <a:srgbClr val="D5D5D5"/>
                      </a:solidFill>
                      <a:prstDash val="dot"/>
                      <a:round/>
                      <a:headEnd len="sm" w="sm" type="none"/>
                      <a:tailEnd len="sm" w="sm" type="none"/>
                    </a:lnR>
                    <a:lnT cap="flat" cmpd="sng" w="9525">
                      <a:solidFill>
                        <a:srgbClr val="D5D5D5"/>
                      </a:solidFill>
                      <a:prstDash val="dot"/>
                      <a:round/>
                      <a:headEnd len="sm" w="sm" type="none"/>
                      <a:tailEnd len="sm" w="sm" type="none"/>
                    </a:lnT>
                    <a:lnB cap="flat" cmpd="sng" w="9525">
                      <a:solidFill>
                        <a:srgbClr val="000000">
                          <a:alpha val="0"/>
                        </a:srgbClr>
                      </a:solidFill>
                      <a:prstDash val="solid"/>
                      <a:round/>
                      <a:headEnd len="sm" w="sm" type="none"/>
                      <a:tailEnd len="sm" w="sm" type="none"/>
                    </a:lnB>
                    <a:solidFill>
                      <a:srgbClr val="FFBDBD"/>
                    </a:solidFill>
                  </a:tcPr>
                </a:tc>
                <a:tc>
                  <a:txBody>
                    <a:bodyPr/>
                    <a:lstStyle/>
                    <a:p>
                      <a:pPr indent="0" lvl="0" marL="0" marR="0" rtl="0" algn="ctr">
                        <a:lnSpc>
                          <a:spcPct val="100000"/>
                        </a:lnSpc>
                        <a:spcBef>
                          <a:spcPts val="0"/>
                        </a:spcBef>
                        <a:spcAft>
                          <a:spcPts val="0"/>
                        </a:spcAft>
                        <a:buClr>
                          <a:schemeClr val="dk1"/>
                        </a:buClr>
                        <a:buSzPts val="1050"/>
                        <a:buFont typeface="Arial"/>
                        <a:buNone/>
                      </a:pPr>
                      <a:r>
                        <a:rPr b="0" i="0" lang="en-US" sz="1050" u="none" cap="none" strike="noStrike">
                          <a:solidFill>
                            <a:schemeClr val="dk1"/>
                          </a:solidFill>
                          <a:latin typeface="Arial"/>
                          <a:ea typeface="Arial"/>
                          <a:cs typeface="Arial"/>
                          <a:sym typeface="Arial"/>
                        </a:rPr>
                        <a:t>X</a:t>
                      </a:r>
                      <a:endParaRPr b="0" i="0" sz="1400" u="none" cap="none" strike="noStrike">
                        <a:solidFill>
                          <a:schemeClr val="dk1"/>
                        </a:solidFill>
                        <a:latin typeface="Arial"/>
                        <a:ea typeface="Arial"/>
                        <a:cs typeface="Arial"/>
                        <a:sym typeface="Arial"/>
                      </a:endParaRPr>
                    </a:p>
                  </a:txBody>
                  <a:tcPr marT="45725" marB="45725" marR="91450" marL="91450" anchor="ctr">
                    <a:lnL cap="flat" cmpd="sng" w="9525">
                      <a:solidFill>
                        <a:srgbClr val="D5D5D5"/>
                      </a:solidFill>
                      <a:prstDash val="dot"/>
                      <a:round/>
                      <a:headEnd len="sm" w="sm" type="none"/>
                      <a:tailEnd len="sm" w="sm" type="none"/>
                    </a:lnL>
                    <a:lnR cap="flat" cmpd="sng" w="9525">
                      <a:solidFill>
                        <a:srgbClr val="D5D5D5"/>
                      </a:solidFill>
                      <a:prstDash val="dot"/>
                      <a:round/>
                      <a:headEnd len="sm" w="sm" type="none"/>
                      <a:tailEnd len="sm" w="sm" type="none"/>
                    </a:lnR>
                    <a:lnT cap="flat" cmpd="sng" w="9525">
                      <a:solidFill>
                        <a:srgbClr val="D5D5D5"/>
                      </a:solidFill>
                      <a:prstDash val="dot"/>
                      <a:round/>
                      <a:headEnd len="sm" w="sm" type="none"/>
                      <a:tailEnd len="sm" w="sm" type="none"/>
                    </a:lnT>
                    <a:lnB cap="flat" cmpd="sng" w="9525">
                      <a:solidFill>
                        <a:srgbClr val="000000">
                          <a:alpha val="0"/>
                        </a:srgbClr>
                      </a:solidFill>
                      <a:prstDash val="solid"/>
                      <a:round/>
                      <a:headEnd len="sm" w="sm" type="none"/>
                      <a:tailEnd len="sm" w="sm" type="none"/>
                    </a:lnB>
                    <a:solidFill>
                      <a:srgbClr val="FFBDBD"/>
                    </a:solidFill>
                  </a:tcPr>
                </a:tc>
                <a:tc>
                  <a:txBody>
                    <a:bodyPr/>
                    <a:lstStyle/>
                    <a:p>
                      <a:pPr indent="0" lvl="0" marL="0" marR="0" rtl="0" algn="ctr">
                        <a:lnSpc>
                          <a:spcPct val="100000"/>
                        </a:lnSpc>
                        <a:spcBef>
                          <a:spcPts val="0"/>
                        </a:spcBef>
                        <a:spcAft>
                          <a:spcPts val="0"/>
                        </a:spcAft>
                        <a:buClr>
                          <a:schemeClr val="dk1"/>
                        </a:buClr>
                        <a:buSzPts val="1050"/>
                        <a:buFont typeface="Arial"/>
                        <a:buNone/>
                      </a:pPr>
                      <a:r>
                        <a:rPr b="0" i="0" lang="en-US" sz="1050" u="none" cap="none" strike="noStrike">
                          <a:solidFill>
                            <a:schemeClr val="dk1"/>
                          </a:solidFill>
                          <a:latin typeface="Arial"/>
                          <a:ea typeface="Arial"/>
                          <a:cs typeface="Arial"/>
                          <a:sym typeface="Arial"/>
                        </a:rPr>
                        <a:t>X</a:t>
                      </a:r>
                      <a:endParaRPr b="0" i="0" sz="1400" u="none" cap="none" strike="noStrike">
                        <a:solidFill>
                          <a:schemeClr val="dk1"/>
                        </a:solidFill>
                        <a:latin typeface="Arial"/>
                        <a:ea typeface="Arial"/>
                        <a:cs typeface="Arial"/>
                        <a:sym typeface="Arial"/>
                      </a:endParaRPr>
                    </a:p>
                  </a:txBody>
                  <a:tcPr marT="45725" marB="45725" marR="91450" marL="91450" anchor="ctr">
                    <a:lnL cap="flat" cmpd="sng" w="9525">
                      <a:solidFill>
                        <a:srgbClr val="D5D5D5"/>
                      </a:solidFill>
                      <a:prstDash val="dot"/>
                      <a:round/>
                      <a:headEnd len="sm" w="sm" type="none"/>
                      <a:tailEnd len="sm" w="sm" type="none"/>
                    </a:lnL>
                    <a:lnR cap="flat" cmpd="sng" w="9525">
                      <a:solidFill>
                        <a:srgbClr val="D5D5D5"/>
                      </a:solidFill>
                      <a:prstDash val="dot"/>
                      <a:round/>
                      <a:headEnd len="sm" w="sm" type="none"/>
                      <a:tailEnd len="sm" w="sm" type="none"/>
                    </a:lnR>
                    <a:lnT cap="flat" cmpd="sng" w="9525">
                      <a:solidFill>
                        <a:srgbClr val="D5D5D5"/>
                      </a:solidFill>
                      <a:prstDash val="dot"/>
                      <a:round/>
                      <a:headEnd len="sm" w="sm" type="none"/>
                      <a:tailEnd len="sm" w="sm" type="none"/>
                    </a:lnT>
                    <a:lnB cap="flat" cmpd="sng" w="9525">
                      <a:solidFill>
                        <a:srgbClr val="000000">
                          <a:alpha val="0"/>
                        </a:srgbClr>
                      </a:solidFill>
                      <a:prstDash val="solid"/>
                      <a:round/>
                      <a:headEnd len="sm" w="sm" type="none"/>
                      <a:tailEnd len="sm" w="sm" type="none"/>
                    </a:lnB>
                    <a:solidFill>
                      <a:srgbClr val="FFBDBD"/>
                    </a:solidFill>
                  </a:tcPr>
                </a:tc>
                <a:tc>
                  <a:txBody>
                    <a:bodyPr/>
                    <a:lstStyle/>
                    <a:p>
                      <a:pPr indent="0" lvl="0" marL="0" marR="0" rtl="0" algn="ctr">
                        <a:lnSpc>
                          <a:spcPct val="100000"/>
                        </a:lnSpc>
                        <a:spcBef>
                          <a:spcPts val="0"/>
                        </a:spcBef>
                        <a:spcAft>
                          <a:spcPts val="0"/>
                        </a:spcAft>
                        <a:buClr>
                          <a:schemeClr val="dk1"/>
                        </a:buClr>
                        <a:buSzPts val="1050"/>
                        <a:buFont typeface="Arial"/>
                        <a:buNone/>
                      </a:pPr>
                      <a:r>
                        <a:rPr b="0" i="0" lang="en-US" sz="1050" u="none" cap="none" strike="noStrike">
                          <a:solidFill>
                            <a:schemeClr val="dk1"/>
                          </a:solidFill>
                          <a:latin typeface="Arial"/>
                          <a:ea typeface="Arial"/>
                          <a:cs typeface="Arial"/>
                          <a:sym typeface="Arial"/>
                        </a:rPr>
                        <a:t>X</a:t>
                      </a:r>
                      <a:endParaRPr b="0" i="0" sz="1400" u="none" cap="none" strike="noStrike">
                        <a:solidFill>
                          <a:schemeClr val="dk1"/>
                        </a:solidFill>
                        <a:latin typeface="Arial"/>
                        <a:ea typeface="Arial"/>
                        <a:cs typeface="Arial"/>
                        <a:sym typeface="Arial"/>
                      </a:endParaRPr>
                    </a:p>
                  </a:txBody>
                  <a:tcPr marT="45725" marB="45725" marR="91450" marL="91450" anchor="ctr">
                    <a:lnL cap="flat" cmpd="sng" w="9525">
                      <a:solidFill>
                        <a:srgbClr val="D5D5D5"/>
                      </a:solidFill>
                      <a:prstDash val="dot"/>
                      <a:round/>
                      <a:headEnd len="sm" w="sm" type="none"/>
                      <a:tailEnd len="sm" w="sm" type="none"/>
                    </a:lnL>
                    <a:lnR cap="flat" cmpd="sng" w="9525">
                      <a:solidFill>
                        <a:srgbClr val="D5D5D5"/>
                      </a:solidFill>
                      <a:prstDash val="dot"/>
                      <a:round/>
                      <a:headEnd len="sm" w="sm" type="none"/>
                      <a:tailEnd len="sm" w="sm" type="none"/>
                    </a:lnR>
                    <a:lnT cap="flat" cmpd="sng" w="9525">
                      <a:solidFill>
                        <a:srgbClr val="D5D5D5"/>
                      </a:solidFill>
                      <a:prstDash val="dot"/>
                      <a:round/>
                      <a:headEnd len="sm" w="sm" type="none"/>
                      <a:tailEnd len="sm" w="sm" type="none"/>
                    </a:lnT>
                    <a:lnB cap="flat" cmpd="sng" w="9525">
                      <a:solidFill>
                        <a:srgbClr val="000000">
                          <a:alpha val="0"/>
                        </a:srgbClr>
                      </a:solidFill>
                      <a:prstDash val="solid"/>
                      <a:round/>
                      <a:headEnd len="sm" w="sm" type="none"/>
                      <a:tailEnd len="sm" w="sm" type="none"/>
                    </a:lnB>
                    <a:solidFill>
                      <a:srgbClr val="F9FBE5"/>
                    </a:solidFill>
                  </a:tcPr>
                </a:tc>
                <a:tc>
                  <a:txBody>
                    <a:bodyPr/>
                    <a:lstStyle/>
                    <a:p>
                      <a:pPr indent="0" lvl="0" marL="0" marR="0" rtl="0" algn="ctr">
                        <a:lnSpc>
                          <a:spcPct val="100000"/>
                        </a:lnSpc>
                        <a:spcBef>
                          <a:spcPts val="0"/>
                        </a:spcBef>
                        <a:spcAft>
                          <a:spcPts val="0"/>
                        </a:spcAft>
                        <a:buClr>
                          <a:schemeClr val="dk1"/>
                        </a:buClr>
                        <a:buSzPts val="1050"/>
                        <a:buFont typeface="Arial"/>
                        <a:buNone/>
                      </a:pPr>
                      <a:r>
                        <a:rPr b="0" i="0" lang="en-US" sz="1050" u="none" cap="none" strike="noStrike">
                          <a:solidFill>
                            <a:schemeClr val="dk1"/>
                          </a:solidFill>
                          <a:latin typeface="Arial"/>
                          <a:ea typeface="Arial"/>
                          <a:cs typeface="Arial"/>
                          <a:sym typeface="Arial"/>
                        </a:rPr>
                        <a:t>X</a:t>
                      </a:r>
                      <a:endParaRPr b="0" i="0" sz="1400" u="none" cap="none" strike="noStrike">
                        <a:solidFill>
                          <a:schemeClr val="dk1"/>
                        </a:solidFill>
                        <a:latin typeface="Arial"/>
                        <a:ea typeface="Arial"/>
                        <a:cs typeface="Arial"/>
                        <a:sym typeface="Arial"/>
                      </a:endParaRPr>
                    </a:p>
                  </a:txBody>
                  <a:tcPr marT="45725" marB="45725" marR="91450" marL="91450" anchor="ctr">
                    <a:lnL cap="flat" cmpd="sng" w="9525">
                      <a:solidFill>
                        <a:srgbClr val="D5D5D5"/>
                      </a:solidFill>
                      <a:prstDash val="dot"/>
                      <a:round/>
                      <a:headEnd len="sm" w="sm" type="none"/>
                      <a:tailEnd len="sm" w="sm" type="none"/>
                    </a:lnL>
                    <a:lnR cap="flat" cmpd="sng" w="9525">
                      <a:solidFill>
                        <a:srgbClr val="D5D5D5"/>
                      </a:solidFill>
                      <a:prstDash val="dot"/>
                      <a:round/>
                      <a:headEnd len="sm" w="sm" type="none"/>
                      <a:tailEnd len="sm" w="sm" type="none"/>
                    </a:lnR>
                    <a:lnT cap="flat" cmpd="sng" w="9525">
                      <a:solidFill>
                        <a:srgbClr val="D5D5D5"/>
                      </a:solidFill>
                      <a:prstDash val="dot"/>
                      <a:round/>
                      <a:headEnd len="sm" w="sm" type="none"/>
                      <a:tailEnd len="sm" w="sm" type="none"/>
                    </a:lnT>
                    <a:lnB cap="flat" cmpd="sng" w="9525">
                      <a:solidFill>
                        <a:srgbClr val="000000">
                          <a:alpha val="0"/>
                        </a:srgbClr>
                      </a:solidFill>
                      <a:prstDash val="solid"/>
                      <a:round/>
                      <a:headEnd len="sm" w="sm" type="none"/>
                      <a:tailEnd len="sm" w="sm" type="none"/>
                    </a:lnB>
                    <a:solidFill>
                      <a:srgbClr val="F9FBE5"/>
                    </a:solidFill>
                  </a:tcPr>
                </a:tc>
                <a:tc>
                  <a:txBody>
                    <a:bodyPr/>
                    <a:lstStyle/>
                    <a:p>
                      <a:pPr indent="0" lvl="0" marL="0" marR="0" rtl="0" algn="ctr">
                        <a:lnSpc>
                          <a:spcPct val="100000"/>
                        </a:lnSpc>
                        <a:spcBef>
                          <a:spcPts val="0"/>
                        </a:spcBef>
                        <a:spcAft>
                          <a:spcPts val="0"/>
                        </a:spcAft>
                        <a:buClr>
                          <a:schemeClr val="dk1"/>
                        </a:buClr>
                        <a:buSzPts val="1050"/>
                        <a:buFont typeface="Arial"/>
                        <a:buNone/>
                      </a:pPr>
                      <a:r>
                        <a:rPr b="0" i="0" lang="en-US" sz="1050" u="none" cap="none" strike="noStrike">
                          <a:solidFill>
                            <a:schemeClr val="dk1"/>
                          </a:solidFill>
                          <a:latin typeface="Arial"/>
                          <a:ea typeface="Arial"/>
                          <a:cs typeface="Arial"/>
                          <a:sym typeface="Arial"/>
                        </a:rPr>
                        <a:t>X</a:t>
                      </a:r>
                      <a:endParaRPr b="0" i="0" sz="1400" u="none" cap="none" strike="noStrike">
                        <a:solidFill>
                          <a:schemeClr val="dk1"/>
                        </a:solidFill>
                        <a:latin typeface="Arial"/>
                        <a:ea typeface="Arial"/>
                        <a:cs typeface="Arial"/>
                        <a:sym typeface="Arial"/>
                      </a:endParaRPr>
                    </a:p>
                  </a:txBody>
                  <a:tcPr marT="45725" marB="45725" marR="91450" marL="91450" anchor="ctr">
                    <a:lnL cap="flat" cmpd="sng" w="9525">
                      <a:solidFill>
                        <a:srgbClr val="D5D5D5"/>
                      </a:solidFill>
                      <a:prstDash val="dot"/>
                      <a:round/>
                      <a:headEnd len="sm" w="sm" type="none"/>
                      <a:tailEnd len="sm" w="sm" type="none"/>
                    </a:lnL>
                    <a:lnR cap="flat" cmpd="sng" w="9525">
                      <a:solidFill>
                        <a:srgbClr val="D5D5D5"/>
                      </a:solidFill>
                      <a:prstDash val="dot"/>
                      <a:round/>
                      <a:headEnd len="sm" w="sm" type="none"/>
                      <a:tailEnd len="sm" w="sm" type="none"/>
                    </a:lnR>
                    <a:lnT cap="flat" cmpd="sng" w="9525">
                      <a:solidFill>
                        <a:srgbClr val="D5D5D5"/>
                      </a:solidFill>
                      <a:prstDash val="dot"/>
                      <a:round/>
                      <a:headEnd len="sm" w="sm" type="none"/>
                      <a:tailEnd len="sm" w="sm" type="none"/>
                    </a:lnT>
                    <a:lnB cap="flat" cmpd="sng" w="9525">
                      <a:solidFill>
                        <a:srgbClr val="000000">
                          <a:alpha val="0"/>
                        </a:srgbClr>
                      </a:solidFill>
                      <a:prstDash val="solid"/>
                      <a:round/>
                      <a:headEnd len="sm" w="sm" type="none"/>
                      <a:tailEnd len="sm" w="sm" type="none"/>
                    </a:lnB>
                    <a:solidFill>
                      <a:srgbClr val="FFBDBD"/>
                    </a:solidFill>
                  </a:tcPr>
                </a:tc>
                <a:tc>
                  <a:txBody>
                    <a:bodyPr/>
                    <a:lstStyle/>
                    <a:p>
                      <a:pPr indent="0" lvl="0" marL="0" marR="0" rtl="0" algn="ctr">
                        <a:lnSpc>
                          <a:spcPct val="100000"/>
                        </a:lnSpc>
                        <a:spcBef>
                          <a:spcPts val="0"/>
                        </a:spcBef>
                        <a:spcAft>
                          <a:spcPts val="0"/>
                        </a:spcAft>
                        <a:buClr>
                          <a:schemeClr val="dk1"/>
                        </a:buClr>
                        <a:buSzPts val="1050"/>
                        <a:buFont typeface="Arial"/>
                        <a:buNone/>
                      </a:pPr>
                      <a:r>
                        <a:rPr b="0" i="0" lang="en-US" sz="1050" u="none" cap="none" strike="noStrike">
                          <a:solidFill>
                            <a:schemeClr val="dk1"/>
                          </a:solidFill>
                          <a:latin typeface="Arial"/>
                          <a:ea typeface="Arial"/>
                          <a:cs typeface="Arial"/>
                          <a:sym typeface="Arial"/>
                        </a:rPr>
                        <a:t>X</a:t>
                      </a:r>
                      <a:endParaRPr b="0" i="0" sz="1400" u="none" cap="none" strike="noStrike">
                        <a:solidFill>
                          <a:schemeClr val="dk1"/>
                        </a:solidFill>
                        <a:latin typeface="Arial"/>
                        <a:ea typeface="Arial"/>
                        <a:cs typeface="Arial"/>
                        <a:sym typeface="Arial"/>
                      </a:endParaRPr>
                    </a:p>
                  </a:txBody>
                  <a:tcPr marT="45725" marB="45725" marR="91450" marL="91450" anchor="ctr">
                    <a:lnL cap="flat" cmpd="sng" w="9525">
                      <a:solidFill>
                        <a:srgbClr val="D5D5D5"/>
                      </a:solidFill>
                      <a:prstDash val="dot"/>
                      <a:round/>
                      <a:headEnd len="sm" w="sm" type="none"/>
                      <a:tailEnd len="sm" w="sm" type="none"/>
                    </a:lnL>
                    <a:lnR cap="flat" cmpd="sng" w="9525">
                      <a:solidFill>
                        <a:srgbClr val="D5D5D5"/>
                      </a:solidFill>
                      <a:prstDash val="dot"/>
                      <a:round/>
                      <a:headEnd len="sm" w="sm" type="none"/>
                      <a:tailEnd len="sm" w="sm" type="none"/>
                    </a:lnR>
                    <a:lnT cap="flat" cmpd="sng" w="9525">
                      <a:solidFill>
                        <a:srgbClr val="D5D5D5"/>
                      </a:solidFill>
                      <a:prstDash val="dot"/>
                      <a:round/>
                      <a:headEnd len="sm" w="sm" type="none"/>
                      <a:tailEnd len="sm" w="sm" type="none"/>
                    </a:lnT>
                    <a:lnB cap="flat" cmpd="sng" w="9525">
                      <a:solidFill>
                        <a:srgbClr val="000000">
                          <a:alpha val="0"/>
                        </a:srgbClr>
                      </a:solidFill>
                      <a:prstDash val="solid"/>
                      <a:round/>
                      <a:headEnd len="sm" w="sm" type="none"/>
                      <a:tailEnd len="sm" w="sm" type="none"/>
                    </a:lnB>
                    <a:solidFill>
                      <a:srgbClr val="BEF2D8"/>
                    </a:solidFill>
                  </a:tcPr>
                </a:tc>
                <a:tc>
                  <a:txBody>
                    <a:bodyPr/>
                    <a:lstStyle/>
                    <a:p>
                      <a:pPr indent="0" lvl="0" marL="0" marR="0" rtl="0" algn="ctr">
                        <a:lnSpc>
                          <a:spcPct val="100000"/>
                        </a:lnSpc>
                        <a:spcBef>
                          <a:spcPts val="0"/>
                        </a:spcBef>
                        <a:spcAft>
                          <a:spcPts val="0"/>
                        </a:spcAft>
                        <a:buClr>
                          <a:schemeClr val="dk1"/>
                        </a:buClr>
                        <a:buSzPts val="1050"/>
                        <a:buFont typeface="Arial"/>
                        <a:buNone/>
                      </a:pPr>
                      <a:r>
                        <a:rPr b="0" i="0" lang="en-US" sz="1050" u="none" cap="none" strike="noStrike">
                          <a:solidFill>
                            <a:schemeClr val="dk1"/>
                          </a:solidFill>
                          <a:latin typeface="Arial"/>
                          <a:ea typeface="Arial"/>
                          <a:cs typeface="Arial"/>
                          <a:sym typeface="Arial"/>
                        </a:rPr>
                        <a:t>X</a:t>
                      </a:r>
                      <a:endParaRPr b="0" i="0" sz="1400" u="none" cap="none" strike="noStrike">
                        <a:solidFill>
                          <a:schemeClr val="dk1"/>
                        </a:solidFill>
                        <a:latin typeface="Arial"/>
                        <a:ea typeface="Arial"/>
                        <a:cs typeface="Arial"/>
                        <a:sym typeface="Arial"/>
                      </a:endParaRPr>
                    </a:p>
                  </a:txBody>
                  <a:tcPr marT="45725" marB="45725" marR="91450" marL="91450" anchor="ctr">
                    <a:lnL cap="flat" cmpd="sng" w="9525">
                      <a:solidFill>
                        <a:srgbClr val="D5D5D5"/>
                      </a:solidFill>
                      <a:prstDash val="dot"/>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D5D5D5"/>
                      </a:solidFill>
                      <a:prstDash val="dot"/>
                      <a:round/>
                      <a:headEnd len="sm" w="sm" type="none"/>
                      <a:tailEnd len="sm" w="sm" type="none"/>
                    </a:lnT>
                    <a:lnB cap="flat" cmpd="sng" w="9525">
                      <a:solidFill>
                        <a:srgbClr val="000000">
                          <a:alpha val="0"/>
                        </a:srgbClr>
                      </a:solidFill>
                      <a:prstDash val="solid"/>
                      <a:round/>
                      <a:headEnd len="sm" w="sm" type="none"/>
                      <a:tailEnd len="sm" w="sm" type="none"/>
                    </a:lnB>
                    <a:solidFill>
                      <a:srgbClr val="BEF2D8"/>
                    </a:solidFill>
                  </a:tcPr>
                </a:tc>
              </a:tr>
            </a:tbl>
          </a:graphicData>
        </a:graphic>
      </p:graphicFrame>
      <p:grpSp>
        <p:nvGrpSpPr>
          <p:cNvPr id="4722" name="Google Shape;4722;p148"/>
          <p:cNvGrpSpPr/>
          <p:nvPr/>
        </p:nvGrpSpPr>
        <p:grpSpPr>
          <a:xfrm>
            <a:off x="3018869" y="5268660"/>
            <a:ext cx="2366540" cy="246221"/>
            <a:chOff x="5236696" y="60507"/>
            <a:chExt cx="2366540" cy="246221"/>
          </a:xfrm>
        </p:grpSpPr>
        <p:sp>
          <p:nvSpPr>
            <p:cNvPr id="4723" name="Google Shape;4723;p148"/>
            <p:cNvSpPr/>
            <p:nvPr/>
          </p:nvSpPr>
          <p:spPr>
            <a:xfrm>
              <a:off x="5236696" y="87702"/>
              <a:ext cx="191831" cy="191831"/>
            </a:xfrm>
            <a:prstGeom prst="rect">
              <a:avLst/>
            </a:prstGeom>
            <a:solidFill>
              <a:srgbClr val="D0F5E3"/>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4724" name="Google Shape;4724;p148"/>
            <p:cNvSpPr txBox="1"/>
            <p:nvPr/>
          </p:nvSpPr>
          <p:spPr>
            <a:xfrm>
              <a:off x="5428527" y="60507"/>
              <a:ext cx="447558" cy="246221"/>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lang="en-US" sz="1000">
                  <a:solidFill>
                    <a:schemeClr val="dk1"/>
                  </a:solidFill>
                  <a:latin typeface="Arial"/>
                  <a:ea typeface="Arial"/>
                  <a:cs typeface="Arial"/>
                  <a:sym typeface="Arial"/>
                </a:rPr>
                <a:t>High</a:t>
              </a:r>
              <a:endParaRPr sz="1000">
                <a:solidFill>
                  <a:schemeClr val="dk1"/>
                </a:solidFill>
                <a:latin typeface="Arial"/>
                <a:ea typeface="Arial"/>
                <a:cs typeface="Arial"/>
                <a:sym typeface="Arial"/>
              </a:endParaRPr>
            </a:p>
          </p:txBody>
        </p:sp>
        <p:sp>
          <p:nvSpPr>
            <p:cNvPr id="4725" name="Google Shape;4725;p148"/>
            <p:cNvSpPr/>
            <p:nvPr/>
          </p:nvSpPr>
          <p:spPr>
            <a:xfrm>
              <a:off x="6000084" y="87702"/>
              <a:ext cx="191831" cy="191831"/>
            </a:xfrm>
            <a:prstGeom prst="rect">
              <a:avLst/>
            </a:prstGeom>
            <a:solidFill>
              <a:srgbClr val="FFF5D7"/>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4726" name="Google Shape;4726;p148"/>
            <p:cNvSpPr txBox="1"/>
            <p:nvPr/>
          </p:nvSpPr>
          <p:spPr>
            <a:xfrm>
              <a:off x="6191915" y="60507"/>
              <a:ext cx="639919" cy="246221"/>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lang="en-US" sz="1000">
                  <a:solidFill>
                    <a:schemeClr val="dk1"/>
                  </a:solidFill>
                  <a:latin typeface="Arial"/>
                  <a:ea typeface="Arial"/>
                  <a:cs typeface="Arial"/>
                  <a:sym typeface="Arial"/>
                </a:rPr>
                <a:t>Medium</a:t>
              </a:r>
              <a:endParaRPr sz="1000">
                <a:solidFill>
                  <a:schemeClr val="dk1"/>
                </a:solidFill>
                <a:latin typeface="Arial"/>
                <a:ea typeface="Arial"/>
                <a:cs typeface="Arial"/>
                <a:sym typeface="Arial"/>
              </a:endParaRPr>
            </a:p>
          </p:txBody>
        </p:sp>
        <p:sp>
          <p:nvSpPr>
            <p:cNvPr id="4727" name="Google Shape;4727;p148"/>
            <p:cNvSpPr/>
            <p:nvPr/>
          </p:nvSpPr>
          <p:spPr>
            <a:xfrm>
              <a:off x="6992701" y="87702"/>
              <a:ext cx="191831" cy="191831"/>
            </a:xfrm>
            <a:prstGeom prst="rect">
              <a:avLst/>
            </a:prstGeom>
            <a:solidFill>
              <a:srgbClr val="FFBDBD"/>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4728" name="Google Shape;4728;p148"/>
            <p:cNvSpPr txBox="1"/>
            <p:nvPr/>
          </p:nvSpPr>
          <p:spPr>
            <a:xfrm>
              <a:off x="7184532" y="60507"/>
              <a:ext cx="418704" cy="246221"/>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lang="en-US" sz="1000">
                  <a:solidFill>
                    <a:schemeClr val="dk1"/>
                  </a:solidFill>
                  <a:latin typeface="Arial"/>
                  <a:ea typeface="Arial"/>
                  <a:cs typeface="Arial"/>
                  <a:sym typeface="Arial"/>
                </a:rPr>
                <a:t>Low</a:t>
              </a:r>
              <a:endParaRPr sz="1000">
                <a:solidFill>
                  <a:schemeClr val="dk1"/>
                </a:solidFill>
                <a:latin typeface="Arial"/>
                <a:ea typeface="Arial"/>
                <a:cs typeface="Arial"/>
                <a:sym typeface="Arial"/>
              </a:endParaRPr>
            </a:p>
          </p:txBody>
        </p:sp>
      </p:grpSp>
      <p:sp>
        <p:nvSpPr>
          <p:cNvPr id="4729" name="Google Shape;4729;p148"/>
          <p:cNvSpPr/>
          <p:nvPr/>
        </p:nvSpPr>
        <p:spPr>
          <a:xfrm>
            <a:off x="571018" y="1405210"/>
            <a:ext cx="7064221" cy="369332"/>
          </a:xfrm>
          <a:prstGeom prst="rect">
            <a:avLst/>
          </a:prstGeom>
          <a:noFill/>
          <a:ln>
            <a:noFill/>
          </a:ln>
        </p:spPr>
        <p:txBody>
          <a:bodyPr anchorCtr="0" anchor="b" bIns="0" lIns="0" spcFirstLastPara="1" rIns="0" wrap="square" tIns="0">
            <a:noAutofit/>
          </a:bodyPr>
          <a:lstStyle/>
          <a:p>
            <a:pPr indent="0" lvl="0" marL="0" marR="0" rtl="0" algn="l">
              <a:spcBef>
                <a:spcPts val="0"/>
              </a:spcBef>
              <a:spcAft>
                <a:spcPts val="0"/>
              </a:spcAft>
              <a:buNone/>
            </a:pPr>
            <a:r>
              <a:rPr lang="en-US" sz="2000">
                <a:solidFill>
                  <a:schemeClr val="accent1"/>
                </a:solidFill>
                <a:latin typeface="Arial"/>
                <a:ea typeface="Arial"/>
                <a:cs typeface="Arial"/>
                <a:sym typeface="Arial"/>
              </a:rPr>
              <a:t>Lorem ipsum dolor sit amet</a:t>
            </a:r>
            <a:endParaRPr sz="2000">
              <a:solidFill>
                <a:schemeClr val="accent1"/>
              </a:solidFill>
              <a:latin typeface="Arial"/>
              <a:ea typeface="Arial"/>
              <a:cs typeface="Arial"/>
              <a:sym typeface="Arial"/>
            </a:endParaRPr>
          </a:p>
        </p:txBody>
      </p:sp>
      <p:cxnSp>
        <p:nvCxnSpPr>
          <p:cNvPr id="4730" name="Google Shape;4730;p148"/>
          <p:cNvCxnSpPr/>
          <p:nvPr/>
        </p:nvCxnSpPr>
        <p:spPr>
          <a:xfrm>
            <a:off x="571017" y="1867142"/>
            <a:ext cx="7048983" cy="0"/>
          </a:xfrm>
          <a:prstGeom prst="straightConnector1">
            <a:avLst/>
          </a:prstGeom>
          <a:noFill/>
          <a:ln cap="rnd" cmpd="sng" w="15875">
            <a:solidFill>
              <a:schemeClr val="accent1"/>
            </a:solidFill>
            <a:prstDash val="dot"/>
            <a:round/>
            <a:headEnd len="sm" w="sm" type="none"/>
            <a:tailEnd len="med" w="med" type="oval"/>
          </a:ln>
        </p:spPr>
      </p:cxnSp>
      <p:sp>
        <p:nvSpPr>
          <p:cNvPr id="4731" name="Google Shape;4731;p148"/>
          <p:cNvSpPr txBox="1"/>
          <p:nvPr/>
        </p:nvSpPr>
        <p:spPr>
          <a:xfrm>
            <a:off x="571016" y="5689941"/>
            <a:ext cx="7064223" cy="369330"/>
          </a:xfrm>
          <a:prstGeom prst="rect">
            <a:avLst/>
          </a:prstGeom>
          <a:noFill/>
          <a:ln>
            <a:noFill/>
          </a:ln>
        </p:spPr>
        <p:txBody>
          <a:bodyPr anchorCtr="0" anchor="t" bIns="0" lIns="0" spcFirstLastPara="1" rIns="0" wrap="square" tIns="0">
            <a:noAutofit/>
          </a:bodyPr>
          <a:lstStyle/>
          <a:p>
            <a:pPr indent="0" lvl="0" marL="0" marR="0" rtl="0" algn="l">
              <a:lnSpc>
                <a:spcPct val="90000"/>
              </a:lnSpc>
              <a:spcBef>
                <a:spcPts val="0"/>
              </a:spcBef>
              <a:spcAft>
                <a:spcPts val="0"/>
              </a:spcAft>
              <a:buClr>
                <a:srgbClr val="28B974"/>
              </a:buClr>
              <a:buSzPts val="1300"/>
              <a:buFont typeface="Arial"/>
              <a:buNone/>
            </a:pPr>
            <a:r>
              <a:rPr lang="en-US" sz="1300">
                <a:solidFill>
                  <a:schemeClr val="dk1"/>
                </a:solidFill>
                <a:latin typeface="Arial"/>
                <a:ea typeface="Arial"/>
                <a:cs typeface="Arial"/>
                <a:sym typeface="Arial"/>
              </a:rPr>
              <a:t>Lorem ipsum dolor sit amet, consectetur adipiscing elit. Curabitur purus dui, euismod quis placerat eget, venenatis nec nibh. </a:t>
            </a:r>
            <a:endParaRPr/>
          </a:p>
        </p:txBody>
      </p:sp>
      <p:grpSp>
        <p:nvGrpSpPr>
          <p:cNvPr id="4732" name="Google Shape;4732;p148"/>
          <p:cNvGrpSpPr/>
          <p:nvPr/>
        </p:nvGrpSpPr>
        <p:grpSpPr>
          <a:xfrm>
            <a:off x="8542115" y="1405210"/>
            <a:ext cx="3252728" cy="461932"/>
            <a:chOff x="8363738" y="1252810"/>
            <a:chExt cx="3431105" cy="461932"/>
          </a:xfrm>
        </p:grpSpPr>
        <p:sp>
          <p:nvSpPr>
            <p:cNvPr id="4733" name="Google Shape;4733;p148"/>
            <p:cNvSpPr/>
            <p:nvPr/>
          </p:nvSpPr>
          <p:spPr>
            <a:xfrm>
              <a:off x="8363738" y="1252810"/>
              <a:ext cx="3431105" cy="369332"/>
            </a:xfrm>
            <a:prstGeom prst="rect">
              <a:avLst/>
            </a:prstGeom>
            <a:noFill/>
            <a:ln>
              <a:noFill/>
            </a:ln>
          </p:spPr>
          <p:txBody>
            <a:bodyPr anchorCtr="0" anchor="b" bIns="0" lIns="0" spcFirstLastPara="1" rIns="0" wrap="square" tIns="0">
              <a:noAutofit/>
            </a:bodyPr>
            <a:lstStyle/>
            <a:p>
              <a:pPr indent="0" lvl="0" marL="0" marR="0" rtl="0" algn="l">
                <a:spcBef>
                  <a:spcPts val="0"/>
                </a:spcBef>
                <a:spcAft>
                  <a:spcPts val="0"/>
                </a:spcAft>
                <a:buNone/>
              </a:pPr>
              <a:r>
                <a:rPr lang="en-US" sz="2000">
                  <a:solidFill>
                    <a:schemeClr val="accent4"/>
                  </a:solidFill>
                  <a:latin typeface="Arial"/>
                  <a:ea typeface="Arial"/>
                  <a:cs typeface="Arial"/>
                  <a:sym typeface="Arial"/>
                </a:rPr>
                <a:t>Lorem ipsum dolor</a:t>
              </a:r>
              <a:endParaRPr sz="2000">
                <a:solidFill>
                  <a:schemeClr val="accent4"/>
                </a:solidFill>
                <a:latin typeface="Arial"/>
                <a:ea typeface="Arial"/>
                <a:cs typeface="Arial"/>
                <a:sym typeface="Arial"/>
              </a:endParaRPr>
            </a:p>
          </p:txBody>
        </p:sp>
        <p:cxnSp>
          <p:nvCxnSpPr>
            <p:cNvPr id="4734" name="Google Shape;4734;p148"/>
            <p:cNvCxnSpPr/>
            <p:nvPr/>
          </p:nvCxnSpPr>
          <p:spPr>
            <a:xfrm>
              <a:off x="8382000" y="1714742"/>
              <a:ext cx="3412603" cy="0"/>
            </a:xfrm>
            <a:prstGeom prst="straightConnector1">
              <a:avLst/>
            </a:prstGeom>
            <a:noFill/>
            <a:ln cap="rnd" cmpd="sng" w="15875">
              <a:solidFill>
                <a:schemeClr val="lt1"/>
              </a:solidFill>
              <a:prstDash val="dot"/>
              <a:round/>
              <a:headEnd len="sm" w="sm" type="none"/>
              <a:tailEnd len="med" w="med" type="oval"/>
            </a:ln>
          </p:spPr>
        </p:cxnSp>
      </p:grpSp>
      <p:grpSp>
        <p:nvGrpSpPr>
          <p:cNvPr id="4735" name="Google Shape;4735;p148"/>
          <p:cNvGrpSpPr/>
          <p:nvPr/>
        </p:nvGrpSpPr>
        <p:grpSpPr>
          <a:xfrm>
            <a:off x="8542115" y="2065008"/>
            <a:ext cx="3235188" cy="1160387"/>
            <a:chOff x="8542115" y="2065007"/>
            <a:chExt cx="3235188" cy="1302388"/>
          </a:xfrm>
        </p:grpSpPr>
        <p:sp>
          <p:nvSpPr>
            <p:cNvPr id="4736" name="Google Shape;4736;p148"/>
            <p:cNvSpPr txBox="1"/>
            <p:nvPr/>
          </p:nvSpPr>
          <p:spPr>
            <a:xfrm>
              <a:off x="8542115" y="2417433"/>
              <a:ext cx="3235188" cy="949962"/>
            </a:xfrm>
            <a:prstGeom prst="rect">
              <a:avLst/>
            </a:prstGeom>
            <a:noFill/>
            <a:ln>
              <a:noFill/>
            </a:ln>
          </p:spPr>
          <p:txBody>
            <a:bodyPr anchorCtr="0" anchor="t" bIns="0" lIns="0" spcFirstLastPara="1" rIns="0" wrap="square" tIns="0">
              <a:spAutoFit/>
            </a:bodyPr>
            <a:lstStyle/>
            <a:p>
              <a:pPr indent="-171450" lvl="0" marL="263525" marR="0" rtl="0" algn="l">
                <a:spcBef>
                  <a:spcPts val="0"/>
                </a:spcBef>
                <a:spcAft>
                  <a:spcPts val="0"/>
                </a:spcAft>
                <a:buClr>
                  <a:schemeClr val="lt1"/>
                </a:buClr>
                <a:buSzPts val="1100"/>
                <a:buFont typeface="Arial"/>
                <a:buChar char="•"/>
              </a:pPr>
              <a:r>
                <a:rPr lang="en-US" sz="1100">
                  <a:solidFill>
                    <a:schemeClr val="lt1"/>
                  </a:solidFill>
                  <a:latin typeface="Arial"/>
                  <a:ea typeface="Arial"/>
                  <a:cs typeface="Arial"/>
                  <a:sym typeface="Arial"/>
                </a:rPr>
                <a:t>Lorem ipsum dolor sit amet, consectetur adipiscing elit. Curabitur purus dui, euismod quis placerat eget, venenatis nec nibh. Mauris sit amet mollis enim. Donec cursus sagittis bibendum. </a:t>
              </a:r>
              <a:endParaRPr/>
            </a:p>
          </p:txBody>
        </p:sp>
        <p:sp>
          <p:nvSpPr>
            <p:cNvPr id="4737" name="Google Shape;4737;p148"/>
            <p:cNvSpPr txBox="1"/>
            <p:nvPr/>
          </p:nvSpPr>
          <p:spPr>
            <a:xfrm>
              <a:off x="8542115" y="2065007"/>
              <a:ext cx="3235188" cy="241809"/>
            </a:xfrm>
            <a:prstGeom prst="rect">
              <a:avLst/>
            </a:prstGeom>
            <a:noFill/>
            <a:ln>
              <a:noFill/>
            </a:ln>
          </p:spPr>
          <p:txBody>
            <a:bodyPr anchorCtr="0" anchor="t" bIns="0" lIns="0" spcFirstLastPara="1" rIns="0" wrap="square" tIns="0">
              <a:spAutoFit/>
            </a:bodyPr>
            <a:lstStyle/>
            <a:p>
              <a:pPr indent="0" lvl="0" marL="0" marR="0" rtl="0" algn="l">
                <a:spcBef>
                  <a:spcPts val="0"/>
                </a:spcBef>
                <a:spcAft>
                  <a:spcPts val="0"/>
                </a:spcAft>
                <a:buNone/>
              </a:pPr>
              <a:r>
                <a:rPr b="1" lang="en-US" sz="1400">
                  <a:solidFill>
                    <a:schemeClr val="lt1"/>
                  </a:solidFill>
                  <a:latin typeface="Arial"/>
                  <a:ea typeface="Arial"/>
                  <a:cs typeface="Arial"/>
                  <a:sym typeface="Arial"/>
                </a:rPr>
                <a:t>Lorem ipsum</a:t>
              </a:r>
              <a:endParaRPr/>
            </a:p>
          </p:txBody>
        </p:sp>
      </p:grpSp>
      <p:grpSp>
        <p:nvGrpSpPr>
          <p:cNvPr id="4738" name="Google Shape;4738;p148"/>
          <p:cNvGrpSpPr/>
          <p:nvPr/>
        </p:nvGrpSpPr>
        <p:grpSpPr>
          <a:xfrm>
            <a:off x="8542115" y="3376738"/>
            <a:ext cx="3235188" cy="1160387"/>
            <a:chOff x="8542115" y="2065007"/>
            <a:chExt cx="3235188" cy="1302388"/>
          </a:xfrm>
        </p:grpSpPr>
        <p:sp>
          <p:nvSpPr>
            <p:cNvPr id="4739" name="Google Shape;4739;p148"/>
            <p:cNvSpPr txBox="1"/>
            <p:nvPr/>
          </p:nvSpPr>
          <p:spPr>
            <a:xfrm>
              <a:off x="8542115" y="2417433"/>
              <a:ext cx="3235188" cy="949962"/>
            </a:xfrm>
            <a:prstGeom prst="rect">
              <a:avLst/>
            </a:prstGeom>
            <a:noFill/>
            <a:ln>
              <a:noFill/>
            </a:ln>
          </p:spPr>
          <p:txBody>
            <a:bodyPr anchorCtr="0" anchor="t" bIns="0" lIns="0" spcFirstLastPara="1" rIns="0" wrap="square" tIns="0">
              <a:spAutoFit/>
            </a:bodyPr>
            <a:lstStyle/>
            <a:p>
              <a:pPr indent="-171450" lvl="0" marL="263525" marR="0" rtl="0" algn="l">
                <a:spcBef>
                  <a:spcPts val="0"/>
                </a:spcBef>
                <a:spcAft>
                  <a:spcPts val="0"/>
                </a:spcAft>
                <a:buClr>
                  <a:schemeClr val="lt1"/>
                </a:buClr>
                <a:buSzPts val="1100"/>
                <a:buFont typeface="Arial"/>
                <a:buChar char="•"/>
              </a:pPr>
              <a:r>
                <a:rPr lang="en-US" sz="1100">
                  <a:solidFill>
                    <a:schemeClr val="lt1"/>
                  </a:solidFill>
                  <a:latin typeface="Arial"/>
                  <a:ea typeface="Arial"/>
                  <a:cs typeface="Arial"/>
                  <a:sym typeface="Arial"/>
                </a:rPr>
                <a:t>Lorem ipsum dolor sit amet, consectetur adipiscing elit. Curabitur purus dui, euismod quis placerat eget, venenatis nec nibh. Mauris sit amet mollis enim. Donec cursus sagittis bibendum. </a:t>
              </a:r>
              <a:endParaRPr/>
            </a:p>
          </p:txBody>
        </p:sp>
        <p:sp>
          <p:nvSpPr>
            <p:cNvPr id="4740" name="Google Shape;4740;p148"/>
            <p:cNvSpPr txBox="1"/>
            <p:nvPr/>
          </p:nvSpPr>
          <p:spPr>
            <a:xfrm>
              <a:off x="8542115" y="2065007"/>
              <a:ext cx="3235188" cy="241809"/>
            </a:xfrm>
            <a:prstGeom prst="rect">
              <a:avLst/>
            </a:prstGeom>
            <a:noFill/>
            <a:ln>
              <a:noFill/>
            </a:ln>
          </p:spPr>
          <p:txBody>
            <a:bodyPr anchorCtr="0" anchor="t" bIns="0" lIns="0" spcFirstLastPara="1" rIns="0" wrap="square" tIns="0">
              <a:spAutoFit/>
            </a:bodyPr>
            <a:lstStyle/>
            <a:p>
              <a:pPr indent="0" lvl="0" marL="0" marR="0" rtl="0" algn="l">
                <a:spcBef>
                  <a:spcPts val="0"/>
                </a:spcBef>
                <a:spcAft>
                  <a:spcPts val="0"/>
                </a:spcAft>
                <a:buNone/>
              </a:pPr>
              <a:r>
                <a:rPr b="1" lang="en-US" sz="1400">
                  <a:solidFill>
                    <a:schemeClr val="lt1"/>
                  </a:solidFill>
                  <a:latin typeface="Arial"/>
                  <a:ea typeface="Arial"/>
                  <a:cs typeface="Arial"/>
                  <a:sym typeface="Arial"/>
                </a:rPr>
                <a:t>Lorem ipsum</a:t>
              </a:r>
              <a:endParaRPr/>
            </a:p>
          </p:txBody>
        </p:sp>
      </p:grpSp>
      <p:grpSp>
        <p:nvGrpSpPr>
          <p:cNvPr id="4741" name="Google Shape;4741;p148"/>
          <p:cNvGrpSpPr/>
          <p:nvPr/>
        </p:nvGrpSpPr>
        <p:grpSpPr>
          <a:xfrm>
            <a:off x="8542115" y="4688467"/>
            <a:ext cx="3235188" cy="1160387"/>
            <a:chOff x="8542115" y="2065007"/>
            <a:chExt cx="3235188" cy="1302388"/>
          </a:xfrm>
        </p:grpSpPr>
        <p:sp>
          <p:nvSpPr>
            <p:cNvPr id="4742" name="Google Shape;4742;p148"/>
            <p:cNvSpPr txBox="1"/>
            <p:nvPr/>
          </p:nvSpPr>
          <p:spPr>
            <a:xfrm>
              <a:off x="8542115" y="2417433"/>
              <a:ext cx="3235188" cy="949962"/>
            </a:xfrm>
            <a:prstGeom prst="rect">
              <a:avLst/>
            </a:prstGeom>
            <a:noFill/>
            <a:ln>
              <a:noFill/>
            </a:ln>
          </p:spPr>
          <p:txBody>
            <a:bodyPr anchorCtr="0" anchor="t" bIns="0" lIns="0" spcFirstLastPara="1" rIns="0" wrap="square" tIns="0">
              <a:spAutoFit/>
            </a:bodyPr>
            <a:lstStyle/>
            <a:p>
              <a:pPr indent="-171450" lvl="0" marL="263525" marR="0" rtl="0" algn="l">
                <a:spcBef>
                  <a:spcPts val="0"/>
                </a:spcBef>
                <a:spcAft>
                  <a:spcPts val="0"/>
                </a:spcAft>
                <a:buClr>
                  <a:schemeClr val="lt1"/>
                </a:buClr>
                <a:buSzPts val="1100"/>
                <a:buFont typeface="Arial"/>
                <a:buChar char="•"/>
              </a:pPr>
              <a:r>
                <a:rPr lang="en-US" sz="1100">
                  <a:solidFill>
                    <a:schemeClr val="lt1"/>
                  </a:solidFill>
                  <a:latin typeface="Arial"/>
                  <a:ea typeface="Arial"/>
                  <a:cs typeface="Arial"/>
                  <a:sym typeface="Arial"/>
                </a:rPr>
                <a:t>Lorem ipsum dolor sit amet, consectetur adipiscing elit. Curabitur purus dui, euismod quis placerat eget, venenatis nec nibh. Mauris sit amet mollis enim. Donec cursus sagittis bibendum. </a:t>
              </a:r>
              <a:endParaRPr/>
            </a:p>
          </p:txBody>
        </p:sp>
        <p:sp>
          <p:nvSpPr>
            <p:cNvPr id="4743" name="Google Shape;4743;p148"/>
            <p:cNvSpPr txBox="1"/>
            <p:nvPr/>
          </p:nvSpPr>
          <p:spPr>
            <a:xfrm>
              <a:off x="8542115" y="2065007"/>
              <a:ext cx="3235188" cy="241809"/>
            </a:xfrm>
            <a:prstGeom prst="rect">
              <a:avLst/>
            </a:prstGeom>
            <a:noFill/>
            <a:ln>
              <a:noFill/>
            </a:ln>
          </p:spPr>
          <p:txBody>
            <a:bodyPr anchorCtr="0" anchor="t" bIns="0" lIns="0" spcFirstLastPara="1" rIns="0" wrap="square" tIns="0">
              <a:spAutoFit/>
            </a:bodyPr>
            <a:lstStyle/>
            <a:p>
              <a:pPr indent="0" lvl="0" marL="0" marR="0" rtl="0" algn="l">
                <a:spcBef>
                  <a:spcPts val="0"/>
                </a:spcBef>
                <a:spcAft>
                  <a:spcPts val="0"/>
                </a:spcAft>
                <a:buNone/>
              </a:pPr>
              <a:r>
                <a:rPr b="1" lang="en-US" sz="1400">
                  <a:solidFill>
                    <a:schemeClr val="lt1"/>
                  </a:solidFill>
                  <a:latin typeface="Arial"/>
                  <a:ea typeface="Arial"/>
                  <a:cs typeface="Arial"/>
                  <a:sym typeface="Arial"/>
                </a:rPr>
                <a:t>Lorem ipsum</a:t>
              </a:r>
              <a:endParaRPr/>
            </a:p>
          </p:txBody>
        </p:sp>
      </p:grpSp>
    </p:spTree>
  </p:cSld>
  <p:clrMapOvr>
    <a:masterClrMapping/>
  </p:clrMapOvr>
</p:sld>
</file>

<file path=ppt/slides/slide14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748" name="Shape 4748"/>
        <p:cNvGrpSpPr/>
        <p:nvPr/>
      </p:nvGrpSpPr>
      <p:grpSpPr>
        <a:xfrm>
          <a:off x="0" y="0"/>
          <a:ext cx="0" cy="0"/>
          <a:chOff x="0" y="0"/>
          <a:chExt cx="0" cy="0"/>
        </a:xfrm>
      </p:grpSpPr>
      <p:sp>
        <p:nvSpPr>
          <p:cNvPr id="4749" name="Google Shape;4749;p149"/>
          <p:cNvSpPr txBox="1"/>
          <p:nvPr>
            <p:ph type="title"/>
          </p:nvPr>
        </p:nvSpPr>
        <p:spPr>
          <a:xfrm>
            <a:off x="571018" y="365126"/>
            <a:ext cx="11049964" cy="578772"/>
          </a:xfrm>
          <a:prstGeom prst="rect">
            <a:avLst/>
          </a:prstGeom>
          <a:noFill/>
          <a:ln>
            <a:noFill/>
          </a:ln>
        </p:spPr>
        <p:txBody>
          <a:bodyPr anchorCtr="0" anchor="b" bIns="0" lIns="0" spcFirstLastPara="1" rIns="0" wrap="square" tIns="0">
            <a:normAutofit/>
          </a:bodyPr>
          <a:lstStyle/>
          <a:p>
            <a:pPr indent="0" lvl="0" marL="0" rtl="0" algn="l">
              <a:lnSpc>
                <a:spcPct val="90000"/>
              </a:lnSpc>
              <a:spcBef>
                <a:spcPts val="0"/>
              </a:spcBef>
              <a:spcAft>
                <a:spcPts val="0"/>
              </a:spcAft>
              <a:buClr>
                <a:schemeClr val="accent1"/>
              </a:buClr>
              <a:buSzPts val="2800"/>
              <a:buFont typeface="Arial"/>
              <a:buNone/>
            </a:pPr>
            <a:r>
              <a:rPr lang="en-US"/>
              <a:t>Comparison Matrix Table with 5 Rows</a:t>
            </a:r>
            <a:endParaRPr/>
          </a:p>
        </p:txBody>
      </p:sp>
      <p:sp>
        <p:nvSpPr>
          <p:cNvPr id="4750" name="Google Shape;4750;p149"/>
          <p:cNvSpPr txBox="1"/>
          <p:nvPr>
            <p:ph idx="12" type="sldNum"/>
          </p:nvPr>
        </p:nvSpPr>
        <p:spPr>
          <a:xfrm>
            <a:off x="10690860" y="6349068"/>
            <a:ext cx="963882" cy="251764"/>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graphicFrame>
        <p:nvGraphicFramePr>
          <p:cNvPr id="4751" name="Google Shape;4751;p149"/>
          <p:cNvGraphicFramePr/>
          <p:nvPr/>
        </p:nvGraphicFramePr>
        <p:xfrm>
          <a:off x="630000" y="2272330"/>
          <a:ext cx="3000000" cy="3000000"/>
        </p:xfrm>
        <a:graphic>
          <a:graphicData uri="http://schemas.openxmlformats.org/drawingml/2006/table">
            <a:tbl>
              <a:tblPr bandRow="1" firstRow="1">
                <a:noFill/>
                <a:tableStyleId>{153785F7-F411-411A-9A36-1949DD6C29AF}</a:tableStyleId>
              </a:tblPr>
              <a:tblGrid>
                <a:gridCol w="3225300"/>
                <a:gridCol w="1941425"/>
                <a:gridCol w="1941425"/>
                <a:gridCol w="1941425"/>
                <a:gridCol w="1941425"/>
              </a:tblGrid>
              <a:tr h="273600">
                <a:tc>
                  <a:txBody>
                    <a:bodyPr/>
                    <a:lstStyle/>
                    <a:p>
                      <a:pPr indent="0" lvl="0" marL="0" marR="0" rtl="0" algn="l">
                        <a:spcBef>
                          <a:spcPts val="0"/>
                        </a:spcBef>
                        <a:spcAft>
                          <a:spcPts val="0"/>
                        </a:spcAft>
                        <a:buNone/>
                      </a:pPr>
                      <a:r>
                        <a:t/>
                      </a:r>
                      <a:endParaRPr sz="1200">
                        <a:latin typeface="Arial"/>
                        <a:ea typeface="Arial"/>
                        <a:cs typeface="Arial"/>
                        <a:sym typeface="Arial"/>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9B9B9B"/>
                      </a:solidFill>
                      <a:prstDash val="solid"/>
                      <a:round/>
                      <a:headEnd len="sm" w="sm" type="none"/>
                      <a:tailEnd len="sm" w="sm" type="none"/>
                    </a:lnB>
                  </a:tcPr>
                </a:tc>
                <a:tc>
                  <a:txBody>
                    <a:bodyPr/>
                    <a:lstStyle/>
                    <a:p>
                      <a:pPr indent="0" lvl="0" marL="0" marR="0" rtl="0" algn="l">
                        <a:spcBef>
                          <a:spcPts val="0"/>
                        </a:spcBef>
                        <a:spcAft>
                          <a:spcPts val="0"/>
                        </a:spcAft>
                        <a:buNone/>
                      </a:pPr>
                      <a:r>
                        <a:t/>
                      </a:r>
                      <a:endParaRPr sz="1200">
                        <a:latin typeface="Arial"/>
                        <a:ea typeface="Arial"/>
                        <a:cs typeface="Arial"/>
                        <a:sym typeface="Arial"/>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9B9B9B"/>
                      </a:solidFill>
                      <a:prstDash val="solid"/>
                      <a:round/>
                      <a:headEnd len="sm" w="sm" type="none"/>
                      <a:tailEnd len="sm" w="sm" type="none"/>
                    </a:lnB>
                  </a:tcPr>
                </a:tc>
                <a:tc>
                  <a:txBody>
                    <a:bodyPr/>
                    <a:lstStyle/>
                    <a:p>
                      <a:pPr indent="0" lvl="0" marL="0" marR="0" rtl="0" algn="l">
                        <a:spcBef>
                          <a:spcPts val="0"/>
                        </a:spcBef>
                        <a:spcAft>
                          <a:spcPts val="0"/>
                        </a:spcAft>
                        <a:buNone/>
                      </a:pPr>
                      <a:r>
                        <a:t/>
                      </a:r>
                      <a:endParaRPr sz="1200">
                        <a:latin typeface="Arial"/>
                        <a:ea typeface="Arial"/>
                        <a:cs typeface="Arial"/>
                        <a:sym typeface="Arial"/>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9B9B9B"/>
                      </a:solidFill>
                      <a:prstDash val="solid"/>
                      <a:round/>
                      <a:headEnd len="sm" w="sm" type="none"/>
                      <a:tailEnd len="sm" w="sm" type="none"/>
                    </a:lnB>
                  </a:tcPr>
                </a:tc>
                <a:tc>
                  <a:txBody>
                    <a:bodyPr/>
                    <a:lstStyle/>
                    <a:p>
                      <a:pPr indent="0" lvl="0" marL="0" marR="0" rtl="0" algn="l">
                        <a:spcBef>
                          <a:spcPts val="0"/>
                        </a:spcBef>
                        <a:spcAft>
                          <a:spcPts val="0"/>
                        </a:spcAft>
                        <a:buNone/>
                      </a:pPr>
                      <a:r>
                        <a:t/>
                      </a:r>
                      <a:endParaRPr sz="1200">
                        <a:latin typeface="Arial"/>
                        <a:ea typeface="Arial"/>
                        <a:cs typeface="Arial"/>
                        <a:sym typeface="Arial"/>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9B9B9B"/>
                      </a:solidFill>
                      <a:prstDash val="solid"/>
                      <a:round/>
                      <a:headEnd len="sm" w="sm" type="none"/>
                      <a:tailEnd len="sm" w="sm" type="none"/>
                    </a:lnB>
                  </a:tcPr>
                </a:tc>
                <a:tc>
                  <a:txBody>
                    <a:bodyPr/>
                    <a:lstStyle/>
                    <a:p>
                      <a:pPr indent="0" lvl="0" marL="0" marR="0" rtl="0" algn="l">
                        <a:spcBef>
                          <a:spcPts val="0"/>
                        </a:spcBef>
                        <a:spcAft>
                          <a:spcPts val="0"/>
                        </a:spcAft>
                        <a:buNone/>
                      </a:pPr>
                      <a:r>
                        <a:t/>
                      </a:r>
                      <a:endParaRPr sz="1200">
                        <a:latin typeface="Arial"/>
                        <a:ea typeface="Arial"/>
                        <a:cs typeface="Arial"/>
                        <a:sym typeface="Arial"/>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9B9B9B"/>
                      </a:solidFill>
                      <a:prstDash val="solid"/>
                      <a:round/>
                      <a:headEnd len="sm" w="sm" type="none"/>
                      <a:tailEnd len="sm" w="sm" type="none"/>
                    </a:lnB>
                  </a:tcPr>
                </a:tc>
              </a:tr>
              <a:tr h="696025">
                <a:tc>
                  <a:txBody>
                    <a:bodyPr/>
                    <a:lstStyle/>
                    <a:p>
                      <a:pPr indent="0" lvl="0" marL="0" marR="0" rtl="0" algn="r">
                        <a:spcBef>
                          <a:spcPts val="0"/>
                        </a:spcBef>
                        <a:spcAft>
                          <a:spcPts val="0"/>
                        </a:spcAft>
                        <a:buNone/>
                      </a:pPr>
                      <a:r>
                        <a:rPr b="1" i="0" lang="en-US" sz="1400" u="none" cap="none" strike="noStrike">
                          <a:solidFill>
                            <a:schemeClr val="dk1"/>
                          </a:solidFill>
                          <a:latin typeface="Arial"/>
                          <a:ea typeface="Arial"/>
                          <a:cs typeface="Arial"/>
                          <a:sym typeface="Arial"/>
                        </a:rPr>
                        <a:t>Lorem ipsum dolor sit amet</a:t>
                      </a:r>
                      <a:endParaRPr b="1" sz="1100">
                        <a:solidFill>
                          <a:schemeClr val="dk1"/>
                        </a:solidFill>
                        <a:latin typeface="Arial"/>
                        <a:ea typeface="Arial"/>
                        <a:cs typeface="Arial"/>
                        <a:sym typeface="Arial"/>
                      </a:endParaRPr>
                    </a:p>
                  </a:txBody>
                  <a:tcPr marT="45725" marB="45725" marR="180000" marL="144000" anchor="ctr">
                    <a:lnR cap="flat" cmpd="sng" w="9525">
                      <a:solidFill>
                        <a:srgbClr val="000000">
                          <a:alpha val="0"/>
                        </a:srgbClr>
                      </a:solidFill>
                      <a:prstDash val="solid"/>
                      <a:round/>
                      <a:headEnd len="sm" w="sm" type="none"/>
                      <a:tailEnd len="sm" w="sm" type="none"/>
                    </a:lnR>
                    <a:lnT cap="flat" cmpd="sng" w="9525">
                      <a:solidFill>
                        <a:srgbClr val="9B9B9B"/>
                      </a:solidFill>
                      <a:prstDash val="solid"/>
                      <a:round/>
                      <a:headEnd len="sm" w="sm" type="none"/>
                      <a:tailEnd len="sm" w="sm" type="none"/>
                    </a:lnT>
                    <a:lnB cap="flat" cmpd="sng" w="9525">
                      <a:solidFill>
                        <a:srgbClr val="9B9B9B"/>
                      </a:solidFill>
                      <a:prstDash val="dot"/>
                      <a:round/>
                      <a:headEnd len="sm" w="sm" type="none"/>
                      <a:tailEnd len="sm" w="sm" type="none"/>
                    </a:lnB>
                  </a:tcPr>
                </a:tc>
                <a:tc>
                  <a:txBody>
                    <a:bodyPr/>
                    <a:lstStyle/>
                    <a:p>
                      <a:pPr indent="0" lvl="0" marL="0" marR="0" rtl="0" algn="l">
                        <a:spcBef>
                          <a:spcPts val="0"/>
                        </a:spcBef>
                        <a:spcAft>
                          <a:spcPts val="0"/>
                        </a:spcAft>
                        <a:buNone/>
                      </a:pPr>
                      <a:r>
                        <a:t/>
                      </a:r>
                      <a:endParaRPr sz="1200">
                        <a:latin typeface="Arial"/>
                        <a:ea typeface="Arial"/>
                        <a:cs typeface="Arial"/>
                        <a:sym typeface="Arial"/>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9B9B9B"/>
                      </a:solidFill>
                      <a:prstDash val="solid"/>
                      <a:round/>
                      <a:headEnd len="sm" w="sm" type="none"/>
                      <a:tailEnd len="sm" w="sm" type="none"/>
                    </a:lnT>
                    <a:lnB cap="flat" cmpd="sng" w="9525">
                      <a:solidFill>
                        <a:srgbClr val="9B9B9B"/>
                      </a:solidFill>
                      <a:prstDash val="dot"/>
                      <a:round/>
                      <a:headEnd len="sm" w="sm" type="none"/>
                      <a:tailEnd len="sm" w="sm" type="none"/>
                    </a:lnB>
                  </a:tcPr>
                </a:tc>
                <a:tc>
                  <a:txBody>
                    <a:bodyPr/>
                    <a:lstStyle/>
                    <a:p>
                      <a:pPr indent="0" lvl="0" marL="0" marR="0" rtl="0" algn="l">
                        <a:spcBef>
                          <a:spcPts val="0"/>
                        </a:spcBef>
                        <a:spcAft>
                          <a:spcPts val="0"/>
                        </a:spcAft>
                        <a:buNone/>
                      </a:pPr>
                      <a:r>
                        <a:t/>
                      </a:r>
                      <a:endParaRPr sz="1200">
                        <a:latin typeface="Arial"/>
                        <a:ea typeface="Arial"/>
                        <a:cs typeface="Arial"/>
                        <a:sym typeface="Arial"/>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9B9B9B"/>
                      </a:solidFill>
                      <a:prstDash val="solid"/>
                      <a:round/>
                      <a:headEnd len="sm" w="sm" type="none"/>
                      <a:tailEnd len="sm" w="sm" type="none"/>
                    </a:lnT>
                    <a:lnB cap="flat" cmpd="sng" w="9525">
                      <a:solidFill>
                        <a:srgbClr val="9B9B9B"/>
                      </a:solidFill>
                      <a:prstDash val="dot"/>
                      <a:round/>
                      <a:headEnd len="sm" w="sm" type="none"/>
                      <a:tailEnd len="sm" w="sm" type="none"/>
                    </a:lnB>
                  </a:tcPr>
                </a:tc>
                <a:tc>
                  <a:txBody>
                    <a:bodyPr/>
                    <a:lstStyle/>
                    <a:p>
                      <a:pPr indent="0" lvl="0" marL="0" marR="0" rtl="0" algn="l">
                        <a:spcBef>
                          <a:spcPts val="0"/>
                        </a:spcBef>
                        <a:spcAft>
                          <a:spcPts val="0"/>
                        </a:spcAft>
                        <a:buNone/>
                      </a:pPr>
                      <a:r>
                        <a:t/>
                      </a:r>
                      <a:endParaRPr sz="1200">
                        <a:latin typeface="Arial"/>
                        <a:ea typeface="Arial"/>
                        <a:cs typeface="Arial"/>
                        <a:sym typeface="Arial"/>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9B9B9B"/>
                      </a:solidFill>
                      <a:prstDash val="solid"/>
                      <a:round/>
                      <a:headEnd len="sm" w="sm" type="none"/>
                      <a:tailEnd len="sm" w="sm" type="none"/>
                    </a:lnT>
                    <a:lnB cap="flat" cmpd="sng" w="9525">
                      <a:solidFill>
                        <a:srgbClr val="9B9B9B"/>
                      </a:solidFill>
                      <a:prstDash val="dot"/>
                      <a:round/>
                      <a:headEnd len="sm" w="sm" type="none"/>
                      <a:tailEnd len="sm" w="sm" type="none"/>
                    </a:lnB>
                  </a:tcPr>
                </a:tc>
                <a:tc>
                  <a:txBody>
                    <a:bodyPr/>
                    <a:lstStyle/>
                    <a:p>
                      <a:pPr indent="0" lvl="0" marL="0" marR="0" rtl="0" algn="l">
                        <a:spcBef>
                          <a:spcPts val="0"/>
                        </a:spcBef>
                        <a:spcAft>
                          <a:spcPts val="0"/>
                        </a:spcAft>
                        <a:buNone/>
                      </a:pPr>
                      <a:r>
                        <a:t/>
                      </a:r>
                      <a:endParaRPr sz="1200">
                        <a:latin typeface="Arial"/>
                        <a:ea typeface="Arial"/>
                        <a:cs typeface="Arial"/>
                        <a:sym typeface="Arial"/>
                      </a:endParaRPr>
                    </a:p>
                  </a:txBody>
                  <a:tcPr marT="45725" marB="45725" marR="91450" marL="91450" anchor="ctr">
                    <a:lnL cap="flat" cmpd="sng" w="9525">
                      <a:solidFill>
                        <a:srgbClr val="000000">
                          <a:alpha val="0"/>
                        </a:srgbClr>
                      </a:solidFill>
                      <a:prstDash val="solid"/>
                      <a:round/>
                      <a:headEnd len="sm" w="sm" type="none"/>
                      <a:tailEnd len="sm" w="sm" type="none"/>
                    </a:lnL>
                    <a:lnT cap="flat" cmpd="sng" w="9525">
                      <a:solidFill>
                        <a:srgbClr val="9B9B9B"/>
                      </a:solidFill>
                      <a:prstDash val="solid"/>
                      <a:round/>
                      <a:headEnd len="sm" w="sm" type="none"/>
                      <a:tailEnd len="sm" w="sm" type="none"/>
                    </a:lnT>
                    <a:lnB cap="flat" cmpd="sng" w="9525">
                      <a:solidFill>
                        <a:srgbClr val="9B9B9B"/>
                      </a:solidFill>
                      <a:prstDash val="dot"/>
                      <a:round/>
                      <a:headEnd len="sm" w="sm" type="none"/>
                      <a:tailEnd len="sm" w="sm" type="none"/>
                    </a:lnB>
                  </a:tcPr>
                </a:tc>
              </a:tr>
              <a:tr h="696025">
                <a:tc>
                  <a:txBody>
                    <a:bodyPr/>
                    <a:lstStyle/>
                    <a:p>
                      <a:pPr indent="0" lvl="0" marL="0" marR="0" rtl="0" algn="r">
                        <a:spcBef>
                          <a:spcPts val="0"/>
                        </a:spcBef>
                        <a:spcAft>
                          <a:spcPts val="0"/>
                        </a:spcAft>
                        <a:buNone/>
                      </a:pPr>
                      <a:r>
                        <a:rPr b="1" i="0" lang="en-US" sz="1400" u="none" cap="none" strike="noStrike">
                          <a:solidFill>
                            <a:schemeClr val="dk1"/>
                          </a:solidFill>
                          <a:latin typeface="Arial"/>
                          <a:ea typeface="Arial"/>
                          <a:cs typeface="Arial"/>
                          <a:sym typeface="Arial"/>
                        </a:rPr>
                        <a:t>Lorem ipsum dolor sit amet</a:t>
                      </a:r>
                      <a:endParaRPr b="1" sz="1100">
                        <a:solidFill>
                          <a:schemeClr val="dk1"/>
                        </a:solidFill>
                        <a:latin typeface="Arial"/>
                        <a:ea typeface="Arial"/>
                        <a:cs typeface="Arial"/>
                        <a:sym typeface="Arial"/>
                      </a:endParaRPr>
                    </a:p>
                  </a:txBody>
                  <a:tcPr marT="45725" marB="45725" marR="180000" marL="144000" anchor="ctr">
                    <a:lnR cap="flat" cmpd="sng" w="9525">
                      <a:solidFill>
                        <a:srgbClr val="000000">
                          <a:alpha val="0"/>
                        </a:srgbClr>
                      </a:solidFill>
                      <a:prstDash val="solid"/>
                      <a:round/>
                      <a:headEnd len="sm" w="sm" type="none"/>
                      <a:tailEnd len="sm" w="sm" type="none"/>
                    </a:lnR>
                    <a:lnT cap="flat" cmpd="sng" w="9525">
                      <a:solidFill>
                        <a:srgbClr val="9B9B9B"/>
                      </a:solidFill>
                      <a:prstDash val="dot"/>
                      <a:round/>
                      <a:headEnd len="sm" w="sm" type="none"/>
                      <a:tailEnd len="sm" w="sm" type="none"/>
                    </a:lnT>
                    <a:lnB cap="flat" cmpd="sng" w="9525">
                      <a:solidFill>
                        <a:srgbClr val="9B9B9B"/>
                      </a:solidFill>
                      <a:prstDash val="dot"/>
                      <a:round/>
                      <a:headEnd len="sm" w="sm" type="none"/>
                      <a:tailEnd len="sm" w="sm" type="none"/>
                    </a:lnB>
                  </a:tcPr>
                </a:tc>
                <a:tc>
                  <a:txBody>
                    <a:bodyPr/>
                    <a:lstStyle/>
                    <a:p>
                      <a:pPr indent="0" lvl="0" marL="0" marR="0" rtl="0" algn="l">
                        <a:spcBef>
                          <a:spcPts val="0"/>
                        </a:spcBef>
                        <a:spcAft>
                          <a:spcPts val="0"/>
                        </a:spcAft>
                        <a:buNone/>
                      </a:pPr>
                      <a:r>
                        <a:t/>
                      </a:r>
                      <a:endParaRPr sz="1200">
                        <a:latin typeface="Arial"/>
                        <a:ea typeface="Arial"/>
                        <a:cs typeface="Arial"/>
                        <a:sym typeface="Arial"/>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9B9B9B"/>
                      </a:solidFill>
                      <a:prstDash val="dot"/>
                      <a:round/>
                      <a:headEnd len="sm" w="sm" type="none"/>
                      <a:tailEnd len="sm" w="sm" type="none"/>
                    </a:lnT>
                    <a:lnB cap="flat" cmpd="sng" w="9525">
                      <a:solidFill>
                        <a:srgbClr val="9B9B9B"/>
                      </a:solidFill>
                      <a:prstDash val="dot"/>
                      <a:round/>
                      <a:headEnd len="sm" w="sm" type="none"/>
                      <a:tailEnd len="sm" w="sm" type="none"/>
                    </a:lnB>
                  </a:tcPr>
                </a:tc>
                <a:tc>
                  <a:txBody>
                    <a:bodyPr/>
                    <a:lstStyle/>
                    <a:p>
                      <a:pPr indent="0" lvl="0" marL="0" marR="0" rtl="0" algn="l">
                        <a:spcBef>
                          <a:spcPts val="0"/>
                        </a:spcBef>
                        <a:spcAft>
                          <a:spcPts val="0"/>
                        </a:spcAft>
                        <a:buNone/>
                      </a:pPr>
                      <a:r>
                        <a:t/>
                      </a:r>
                      <a:endParaRPr sz="1200">
                        <a:latin typeface="Arial"/>
                        <a:ea typeface="Arial"/>
                        <a:cs typeface="Arial"/>
                        <a:sym typeface="Arial"/>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9B9B9B"/>
                      </a:solidFill>
                      <a:prstDash val="dot"/>
                      <a:round/>
                      <a:headEnd len="sm" w="sm" type="none"/>
                      <a:tailEnd len="sm" w="sm" type="none"/>
                    </a:lnT>
                    <a:lnB cap="flat" cmpd="sng" w="9525">
                      <a:solidFill>
                        <a:srgbClr val="9B9B9B"/>
                      </a:solidFill>
                      <a:prstDash val="dot"/>
                      <a:round/>
                      <a:headEnd len="sm" w="sm" type="none"/>
                      <a:tailEnd len="sm" w="sm" type="none"/>
                    </a:lnB>
                  </a:tcPr>
                </a:tc>
                <a:tc>
                  <a:txBody>
                    <a:bodyPr/>
                    <a:lstStyle/>
                    <a:p>
                      <a:pPr indent="0" lvl="0" marL="0" marR="0" rtl="0" algn="l">
                        <a:spcBef>
                          <a:spcPts val="0"/>
                        </a:spcBef>
                        <a:spcAft>
                          <a:spcPts val="0"/>
                        </a:spcAft>
                        <a:buNone/>
                      </a:pPr>
                      <a:r>
                        <a:t/>
                      </a:r>
                      <a:endParaRPr sz="1200">
                        <a:latin typeface="Arial"/>
                        <a:ea typeface="Arial"/>
                        <a:cs typeface="Arial"/>
                        <a:sym typeface="Arial"/>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9B9B9B"/>
                      </a:solidFill>
                      <a:prstDash val="dot"/>
                      <a:round/>
                      <a:headEnd len="sm" w="sm" type="none"/>
                      <a:tailEnd len="sm" w="sm" type="none"/>
                    </a:lnT>
                    <a:lnB cap="flat" cmpd="sng" w="9525">
                      <a:solidFill>
                        <a:srgbClr val="9B9B9B"/>
                      </a:solidFill>
                      <a:prstDash val="dot"/>
                      <a:round/>
                      <a:headEnd len="sm" w="sm" type="none"/>
                      <a:tailEnd len="sm" w="sm" type="none"/>
                    </a:lnB>
                  </a:tcPr>
                </a:tc>
                <a:tc>
                  <a:txBody>
                    <a:bodyPr/>
                    <a:lstStyle/>
                    <a:p>
                      <a:pPr indent="0" lvl="0" marL="0" marR="0" rtl="0" algn="l">
                        <a:spcBef>
                          <a:spcPts val="0"/>
                        </a:spcBef>
                        <a:spcAft>
                          <a:spcPts val="0"/>
                        </a:spcAft>
                        <a:buNone/>
                      </a:pPr>
                      <a:r>
                        <a:t/>
                      </a:r>
                      <a:endParaRPr sz="1200">
                        <a:latin typeface="Arial"/>
                        <a:ea typeface="Arial"/>
                        <a:cs typeface="Arial"/>
                        <a:sym typeface="Arial"/>
                      </a:endParaRPr>
                    </a:p>
                  </a:txBody>
                  <a:tcPr marT="45725" marB="45725" marR="91450" marL="91450" anchor="ctr">
                    <a:lnL cap="flat" cmpd="sng" w="9525">
                      <a:solidFill>
                        <a:srgbClr val="000000">
                          <a:alpha val="0"/>
                        </a:srgbClr>
                      </a:solidFill>
                      <a:prstDash val="solid"/>
                      <a:round/>
                      <a:headEnd len="sm" w="sm" type="none"/>
                      <a:tailEnd len="sm" w="sm" type="none"/>
                    </a:lnL>
                    <a:lnT cap="flat" cmpd="sng" w="9525">
                      <a:solidFill>
                        <a:srgbClr val="9B9B9B"/>
                      </a:solidFill>
                      <a:prstDash val="dot"/>
                      <a:round/>
                      <a:headEnd len="sm" w="sm" type="none"/>
                      <a:tailEnd len="sm" w="sm" type="none"/>
                    </a:lnT>
                    <a:lnB cap="flat" cmpd="sng" w="9525">
                      <a:solidFill>
                        <a:srgbClr val="9B9B9B"/>
                      </a:solidFill>
                      <a:prstDash val="dot"/>
                      <a:round/>
                      <a:headEnd len="sm" w="sm" type="none"/>
                      <a:tailEnd len="sm" w="sm" type="none"/>
                    </a:lnB>
                  </a:tcPr>
                </a:tc>
              </a:tr>
              <a:tr h="696025">
                <a:tc>
                  <a:txBody>
                    <a:bodyPr/>
                    <a:lstStyle/>
                    <a:p>
                      <a:pPr indent="0" lvl="0" marL="0" marR="0" rtl="0" algn="r">
                        <a:spcBef>
                          <a:spcPts val="0"/>
                        </a:spcBef>
                        <a:spcAft>
                          <a:spcPts val="0"/>
                        </a:spcAft>
                        <a:buNone/>
                      </a:pPr>
                      <a:r>
                        <a:rPr b="1" i="0" lang="en-US" sz="1400" u="none" cap="none" strike="noStrike">
                          <a:solidFill>
                            <a:schemeClr val="dk1"/>
                          </a:solidFill>
                          <a:latin typeface="Arial"/>
                          <a:ea typeface="Arial"/>
                          <a:cs typeface="Arial"/>
                          <a:sym typeface="Arial"/>
                        </a:rPr>
                        <a:t>Lorem ipsum dolor sit amet</a:t>
                      </a:r>
                      <a:endParaRPr b="1" sz="1100">
                        <a:solidFill>
                          <a:schemeClr val="dk1"/>
                        </a:solidFill>
                        <a:latin typeface="Arial"/>
                        <a:ea typeface="Arial"/>
                        <a:cs typeface="Arial"/>
                        <a:sym typeface="Arial"/>
                      </a:endParaRPr>
                    </a:p>
                  </a:txBody>
                  <a:tcPr marT="45725" marB="45725" marR="180000" marL="144000" anchor="ctr">
                    <a:lnR cap="flat" cmpd="sng" w="9525">
                      <a:solidFill>
                        <a:srgbClr val="000000">
                          <a:alpha val="0"/>
                        </a:srgbClr>
                      </a:solidFill>
                      <a:prstDash val="solid"/>
                      <a:round/>
                      <a:headEnd len="sm" w="sm" type="none"/>
                      <a:tailEnd len="sm" w="sm" type="none"/>
                    </a:lnR>
                    <a:lnT cap="flat" cmpd="sng" w="9525">
                      <a:solidFill>
                        <a:srgbClr val="9B9B9B"/>
                      </a:solidFill>
                      <a:prstDash val="dot"/>
                      <a:round/>
                      <a:headEnd len="sm" w="sm" type="none"/>
                      <a:tailEnd len="sm" w="sm" type="none"/>
                    </a:lnT>
                    <a:lnB cap="flat" cmpd="sng" w="9525">
                      <a:solidFill>
                        <a:srgbClr val="9B9B9B"/>
                      </a:solidFill>
                      <a:prstDash val="dot"/>
                      <a:round/>
                      <a:headEnd len="sm" w="sm" type="none"/>
                      <a:tailEnd len="sm" w="sm" type="none"/>
                    </a:lnB>
                  </a:tcPr>
                </a:tc>
                <a:tc>
                  <a:txBody>
                    <a:bodyPr/>
                    <a:lstStyle/>
                    <a:p>
                      <a:pPr indent="0" lvl="0" marL="0" marR="0" rtl="0" algn="l">
                        <a:spcBef>
                          <a:spcPts val="0"/>
                        </a:spcBef>
                        <a:spcAft>
                          <a:spcPts val="0"/>
                        </a:spcAft>
                        <a:buNone/>
                      </a:pPr>
                      <a:r>
                        <a:t/>
                      </a:r>
                      <a:endParaRPr sz="1200">
                        <a:latin typeface="Arial"/>
                        <a:ea typeface="Arial"/>
                        <a:cs typeface="Arial"/>
                        <a:sym typeface="Arial"/>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9B9B9B"/>
                      </a:solidFill>
                      <a:prstDash val="dot"/>
                      <a:round/>
                      <a:headEnd len="sm" w="sm" type="none"/>
                      <a:tailEnd len="sm" w="sm" type="none"/>
                    </a:lnT>
                    <a:lnB cap="flat" cmpd="sng" w="9525">
                      <a:solidFill>
                        <a:srgbClr val="9B9B9B"/>
                      </a:solidFill>
                      <a:prstDash val="dot"/>
                      <a:round/>
                      <a:headEnd len="sm" w="sm" type="none"/>
                      <a:tailEnd len="sm" w="sm" type="none"/>
                    </a:lnB>
                  </a:tcPr>
                </a:tc>
                <a:tc>
                  <a:txBody>
                    <a:bodyPr/>
                    <a:lstStyle/>
                    <a:p>
                      <a:pPr indent="0" lvl="0" marL="0" marR="0" rtl="0" algn="l">
                        <a:spcBef>
                          <a:spcPts val="0"/>
                        </a:spcBef>
                        <a:spcAft>
                          <a:spcPts val="0"/>
                        </a:spcAft>
                        <a:buNone/>
                      </a:pPr>
                      <a:r>
                        <a:t/>
                      </a:r>
                      <a:endParaRPr sz="1200">
                        <a:latin typeface="Arial"/>
                        <a:ea typeface="Arial"/>
                        <a:cs typeface="Arial"/>
                        <a:sym typeface="Arial"/>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9B9B9B"/>
                      </a:solidFill>
                      <a:prstDash val="dot"/>
                      <a:round/>
                      <a:headEnd len="sm" w="sm" type="none"/>
                      <a:tailEnd len="sm" w="sm" type="none"/>
                    </a:lnT>
                    <a:lnB cap="flat" cmpd="sng" w="9525">
                      <a:solidFill>
                        <a:srgbClr val="9B9B9B"/>
                      </a:solidFill>
                      <a:prstDash val="dot"/>
                      <a:round/>
                      <a:headEnd len="sm" w="sm" type="none"/>
                      <a:tailEnd len="sm" w="sm" type="none"/>
                    </a:lnB>
                  </a:tcPr>
                </a:tc>
                <a:tc>
                  <a:txBody>
                    <a:bodyPr/>
                    <a:lstStyle/>
                    <a:p>
                      <a:pPr indent="0" lvl="0" marL="0" marR="0" rtl="0" algn="l">
                        <a:spcBef>
                          <a:spcPts val="0"/>
                        </a:spcBef>
                        <a:spcAft>
                          <a:spcPts val="0"/>
                        </a:spcAft>
                        <a:buNone/>
                      </a:pPr>
                      <a:r>
                        <a:t/>
                      </a:r>
                      <a:endParaRPr sz="1200">
                        <a:latin typeface="Arial"/>
                        <a:ea typeface="Arial"/>
                        <a:cs typeface="Arial"/>
                        <a:sym typeface="Arial"/>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9B9B9B"/>
                      </a:solidFill>
                      <a:prstDash val="dot"/>
                      <a:round/>
                      <a:headEnd len="sm" w="sm" type="none"/>
                      <a:tailEnd len="sm" w="sm" type="none"/>
                    </a:lnT>
                    <a:lnB cap="flat" cmpd="sng" w="9525">
                      <a:solidFill>
                        <a:srgbClr val="9B9B9B"/>
                      </a:solidFill>
                      <a:prstDash val="dot"/>
                      <a:round/>
                      <a:headEnd len="sm" w="sm" type="none"/>
                      <a:tailEnd len="sm" w="sm" type="none"/>
                    </a:lnB>
                  </a:tcPr>
                </a:tc>
                <a:tc>
                  <a:txBody>
                    <a:bodyPr/>
                    <a:lstStyle/>
                    <a:p>
                      <a:pPr indent="0" lvl="0" marL="0" marR="0" rtl="0" algn="l">
                        <a:spcBef>
                          <a:spcPts val="0"/>
                        </a:spcBef>
                        <a:spcAft>
                          <a:spcPts val="0"/>
                        </a:spcAft>
                        <a:buNone/>
                      </a:pPr>
                      <a:r>
                        <a:t/>
                      </a:r>
                      <a:endParaRPr sz="1200">
                        <a:latin typeface="Arial"/>
                        <a:ea typeface="Arial"/>
                        <a:cs typeface="Arial"/>
                        <a:sym typeface="Arial"/>
                      </a:endParaRPr>
                    </a:p>
                  </a:txBody>
                  <a:tcPr marT="45725" marB="45725" marR="91450" marL="91450" anchor="ctr">
                    <a:lnL cap="flat" cmpd="sng" w="9525">
                      <a:solidFill>
                        <a:srgbClr val="000000">
                          <a:alpha val="0"/>
                        </a:srgbClr>
                      </a:solidFill>
                      <a:prstDash val="solid"/>
                      <a:round/>
                      <a:headEnd len="sm" w="sm" type="none"/>
                      <a:tailEnd len="sm" w="sm" type="none"/>
                    </a:lnL>
                    <a:lnT cap="flat" cmpd="sng" w="9525">
                      <a:solidFill>
                        <a:srgbClr val="9B9B9B"/>
                      </a:solidFill>
                      <a:prstDash val="dot"/>
                      <a:round/>
                      <a:headEnd len="sm" w="sm" type="none"/>
                      <a:tailEnd len="sm" w="sm" type="none"/>
                    </a:lnT>
                    <a:lnB cap="flat" cmpd="sng" w="9525">
                      <a:solidFill>
                        <a:srgbClr val="9B9B9B"/>
                      </a:solidFill>
                      <a:prstDash val="dot"/>
                      <a:round/>
                      <a:headEnd len="sm" w="sm" type="none"/>
                      <a:tailEnd len="sm" w="sm" type="none"/>
                    </a:lnB>
                  </a:tcPr>
                </a:tc>
              </a:tr>
              <a:tr h="696025">
                <a:tc>
                  <a:txBody>
                    <a:bodyPr/>
                    <a:lstStyle/>
                    <a:p>
                      <a:pPr indent="0" lvl="0" marL="0" marR="0" rtl="0" algn="r">
                        <a:spcBef>
                          <a:spcPts val="0"/>
                        </a:spcBef>
                        <a:spcAft>
                          <a:spcPts val="0"/>
                        </a:spcAft>
                        <a:buNone/>
                      </a:pPr>
                      <a:r>
                        <a:rPr b="1" i="0" lang="en-US" sz="1400" u="none" cap="none" strike="noStrike">
                          <a:solidFill>
                            <a:schemeClr val="dk1"/>
                          </a:solidFill>
                          <a:latin typeface="Arial"/>
                          <a:ea typeface="Arial"/>
                          <a:cs typeface="Arial"/>
                          <a:sym typeface="Arial"/>
                        </a:rPr>
                        <a:t>Lorem ipsum dolor sit amet</a:t>
                      </a:r>
                      <a:endParaRPr b="1" sz="1100">
                        <a:solidFill>
                          <a:schemeClr val="dk1"/>
                        </a:solidFill>
                        <a:latin typeface="Arial"/>
                        <a:ea typeface="Arial"/>
                        <a:cs typeface="Arial"/>
                        <a:sym typeface="Arial"/>
                      </a:endParaRPr>
                    </a:p>
                  </a:txBody>
                  <a:tcPr marT="45725" marB="45725" marR="180000" marL="144000" anchor="ctr">
                    <a:lnR cap="flat" cmpd="sng" w="9525">
                      <a:solidFill>
                        <a:srgbClr val="000000">
                          <a:alpha val="0"/>
                        </a:srgbClr>
                      </a:solidFill>
                      <a:prstDash val="solid"/>
                      <a:round/>
                      <a:headEnd len="sm" w="sm" type="none"/>
                      <a:tailEnd len="sm" w="sm" type="none"/>
                    </a:lnR>
                    <a:lnT cap="flat" cmpd="sng" w="9525">
                      <a:solidFill>
                        <a:srgbClr val="9B9B9B"/>
                      </a:solidFill>
                      <a:prstDash val="dot"/>
                      <a:round/>
                      <a:headEnd len="sm" w="sm" type="none"/>
                      <a:tailEnd len="sm" w="sm" type="none"/>
                    </a:lnT>
                    <a:lnB cap="flat" cmpd="sng" w="9525">
                      <a:solidFill>
                        <a:srgbClr val="9B9B9B"/>
                      </a:solidFill>
                      <a:prstDash val="dot"/>
                      <a:round/>
                      <a:headEnd len="sm" w="sm" type="none"/>
                      <a:tailEnd len="sm" w="sm" type="none"/>
                    </a:lnB>
                  </a:tcPr>
                </a:tc>
                <a:tc>
                  <a:txBody>
                    <a:bodyPr/>
                    <a:lstStyle/>
                    <a:p>
                      <a:pPr indent="0" lvl="0" marL="0" marR="0" rtl="0" algn="l">
                        <a:spcBef>
                          <a:spcPts val="0"/>
                        </a:spcBef>
                        <a:spcAft>
                          <a:spcPts val="0"/>
                        </a:spcAft>
                        <a:buNone/>
                      </a:pPr>
                      <a:r>
                        <a:t/>
                      </a:r>
                      <a:endParaRPr sz="1200">
                        <a:latin typeface="Arial"/>
                        <a:ea typeface="Arial"/>
                        <a:cs typeface="Arial"/>
                        <a:sym typeface="Arial"/>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9B9B9B"/>
                      </a:solidFill>
                      <a:prstDash val="dot"/>
                      <a:round/>
                      <a:headEnd len="sm" w="sm" type="none"/>
                      <a:tailEnd len="sm" w="sm" type="none"/>
                    </a:lnT>
                    <a:lnB cap="flat" cmpd="sng" w="9525">
                      <a:solidFill>
                        <a:srgbClr val="9B9B9B"/>
                      </a:solidFill>
                      <a:prstDash val="dot"/>
                      <a:round/>
                      <a:headEnd len="sm" w="sm" type="none"/>
                      <a:tailEnd len="sm" w="sm" type="none"/>
                    </a:lnB>
                  </a:tcPr>
                </a:tc>
                <a:tc>
                  <a:txBody>
                    <a:bodyPr/>
                    <a:lstStyle/>
                    <a:p>
                      <a:pPr indent="0" lvl="0" marL="0" marR="0" rtl="0" algn="l">
                        <a:spcBef>
                          <a:spcPts val="0"/>
                        </a:spcBef>
                        <a:spcAft>
                          <a:spcPts val="0"/>
                        </a:spcAft>
                        <a:buNone/>
                      </a:pPr>
                      <a:r>
                        <a:t/>
                      </a:r>
                      <a:endParaRPr sz="1200">
                        <a:latin typeface="Arial"/>
                        <a:ea typeface="Arial"/>
                        <a:cs typeface="Arial"/>
                        <a:sym typeface="Arial"/>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9B9B9B"/>
                      </a:solidFill>
                      <a:prstDash val="dot"/>
                      <a:round/>
                      <a:headEnd len="sm" w="sm" type="none"/>
                      <a:tailEnd len="sm" w="sm" type="none"/>
                    </a:lnT>
                    <a:lnB cap="flat" cmpd="sng" w="9525">
                      <a:solidFill>
                        <a:srgbClr val="9B9B9B"/>
                      </a:solidFill>
                      <a:prstDash val="dot"/>
                      <a:round/>
                      <a:headEnd len="sm" w="sm" type="none"/>
                      <a:tailEnd len="sm" w="sm" type="none"/>
                    </a:lnB>
                  </a:tcPr>
                </a:tc>
                <a:tc>
                  <a:txBody>
                    <a:bodyPr/>
                    <a:lstStyle/>
                    <a:p>
                      <a:pPr indent="0" lvl="0" marL="0" marR="0" rtl="0" algn="l">
                        <a:spcBef>
                          <a:spcPts val="0"/>
                        </a:spcBef>
                        <a:spcAft>
                          <a:spcPts val="0"/>
                        </a:spcAft>
                        <a:buNone/>
                      </a:pPr>
                      <a:r>
                        <a:t/>
                      </a:r>
                      <a:endParaRPr sz="1200">
                        <a:latin typeface="Arial"/>
                        <a:ea typeface="Arial"/>
                        <a:cs typeface="Arial"/>
                        <a:sym typeface="Arial"/>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9B9B9B"/>
                      </a:solidFill>
                      <a:prstDash val="dot"/>
                      <a:round/>
                      <a:headEnd len="sm" w="sm" type="none"/>
                      <a:tailEnd len="sm" w="sm" type="none"/>
                    </a:lnT>
                    <a:lnB cap="flat" cmpd="sng" w="9525">
                      <a:solidFill>
                        <a:srgbClr val="9B9B9B"/>
                      </a:solidFill>
                      <a:prstDash val="dot"/>
                      <a:round/>
                      <a:headEnd len="sm" w="sm" type="none"/>
                      <a:tailEnd len="sm" w="sm" type="none"/>
                    </a:lnB>
                  </a:tcPr>
                </a:tc>
                <a:tc>
                  <a:txBody>
                    <a:bodyPr/>
                    <a:lstStyle/>
                    <a:p>
                      <a:pPr indent="0" lvl="0" marL="0" marR="0" rtl="0" algn="l">
                        <a:spcBef>
                          <a:spcPts val="0"/>
                        </a:spcBef>
                        <a:spcAft>
                          <a:spcPts val="0"/>
                        </a:spcAft>
                        <a:buNone/>
                      </a:pPr>
                      <a:r>
                        <a:t/>
                      </a:r>
                      <a:endParaRPr sz="1200">
                        <a:latin typeface="Arial"/>
                        <a:ea typeface="Arial"/>
                        <a:cs typeface="Arial"/>
                        <a:sym typeface="Arial"/>
                      </a:endParaRPr>
                    </a:p>
                  </a:txBody>
                  <a:tcPr marT="45725" marB="45725" marR="91450" marL="91450" anchor="ctr">
                    <a:lnL cap="flat" cmpd="sng" w="9525">
                      <a:solidFill>
                        <a:srgbClr val="000000">
                          <a:alpha val="0"/>
                        </a:srgbClr>
                      </a:solidFill>
                      <a:prstDash val="solid"/>
                      <a:round/>
                      <a:headEnd len="sm" w="sm" type="none"/>
                      <a:tailEnd len="sm" w="sm" type="none"/>
                    </a:lnL>
                    <a:lnT cap="flat" cmpd="sng" w="9525">
                      <a:solidFill>
                        <a:srgbClr val="9B9B9B"/>
                      </a:solidFill>
                      <a:prstDash val="dot"/>
                      <a:round/>
                      <a:headEnd len="sm" w="sm" type="none"/>
                      <a:tailEnd len="sm" w="sm" type="none"/>
                    </a:lnT>
                    <a:lnB cap="flat" cmpd="sng" w="9525">
                      <a:solidFill>
                        <a:srgbClr val="9B9B9B"/>
                      </a:solidFill>
                      <a:prstDash val="dot"/>
                      <a:round/>
                      <a:headEnd len="sm" w="sm" type="none"/>
                      <a:tailEnd len="sm" w="sm" type="none"/>
                    </a:lnB>
                  </a:tcPr>
                </a:tc>
              </a:tr>
              <a:tr h="696025">
                <a:tc>
                  <a:txBody>
                    <a:bodyPr/>
                    <a:lstStyle/>
                    <a:p>
                      <a:pPr indent="0" lvl="0" marL="0" marR="0" rtl="0" algn="r">
                        <a:spcBef>
                          <a:spcPts val="0"/>
                        </a:spcBef>
                        <a:spcAft>
                          <a:spcPts val="0"/>
                        </a:spcAft>
                        <a:buNone/>
                      </a:pPr>
                      <a:r>
                        <a:rPr b="1" i="0" lang="en-US" sz="1400" u="none" cap="none" strike="noStrike">
                          <a:solidFill>
                            <a:schemeClr val="dk1"/>
                          </a:solidFill>
                          <a:latin typeface="Arial"/>
                          <a:ea typeface="Arial"/>
                          <a:cs typeface="Arial"/>
                          <a:sym typeface="Arial"/>
                        </a:rPr>
                        <a:t>Lorem ipsum dolor sit amet</a:t>
                      </a:r>
                      <a:endParaRPr/>
                    </a:p>
                  </a:txBody>
                  <a:tcPr marT="45725" marB="45725" marR="180000" marL="144000" anchor="ctr">
                    <a:lnR cap="flat" cmpd="sng" w="9525">
                      <a:solidFill>
                        <a:srgbClr val="000000">
                          <a:alpha val="0"/>
                        </a:srgbClr>
                      </a:solidFill>
                      <a:prstDash val="solid"/>
                      <a:round/>
                      <a:headEnd len="sm" w="sm" type="none"/>
                      <a:tailEnd len="sm" w="sm" type="none"/>
                    </a:lnR>
                    <a:lnT cap="flat" cmpd="sng" w="9525">
                      <a:solidFill>
                        <a:srgbClr val="9B9B9B"/>
                      </a:solidFill>
                      <a:prstDash val="dot"/>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l">
                        <a:spcBef>
                          <a:spcPts val="0"/>
                        </a:spcBef>
                        <a:spcAft>
                          <a:spcPts val="0"/>
                        </a:spcAft>
                        <a:buNone/>
                      </a:pPr>
                      <a:r>
                        <a:t/>
                      </a:r>
                      <a:endParaRPr sz="1200">
                        <a:latin typeface="Arial"/>
                        <a:ea typeface="Arial"/>
                        <a:cs typeface="Arial"/>
                        <a:sym typeface="Arial"/>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9B9B9B"/>
                      </a:solidFill>
                      <a:prstDash val="dot"/>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l">
                        <a:spcBef>
                          <a:spcPts val="0"/>
                        </a:spcBef>
                        <a:spcAft>
                          <a:spcPts val="0"/>
                        </a:spcAft>
                        <a:buNone/>
                      </a:pPr>
                      <a:r>
                        <a:t/>
                      </a:r>
                      <a:endParaRPr sz="1200">
                        <a:latin typeface="Arial"/>
                        <a:ea typeface="Arial"/>
                        <a:cs typeface="Arial"/>
                        <a:sym typeface="Arial"/>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9B9B9B"/>
                      </a:solidFill>
                      <a:prstDash val="dot"/>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l">
                        <a:spcBef>
                          <a:spcPts val="0"/>
                        </a:spcBef>
                        <a:spcAft>
                          <a:spcPts val="0"/>
                        </a:spcAft>
                        <a:buNone/>
                      </a:pPr>
                      <a:r>
                        <a:t/>
                      </a:r>
                      <a:endParaRPr sz="1200">
                        <a:latin typeface="Arial"/>
                        <a:ea typeface="Arial"/>
                        <a:cs typeface="Arial"/>
                        <a:sym typeface="Arial"/>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9B9B9B"/>
                      </a:solidFill>
                      <a:prstDash val="dot"/>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l">
                        <a:spcBef>
                          <a:spcPts val="0"/>
                        </a:spcBef>
                        <a:spcAft>
                          <a:spcPts val="0"/>
                        </a:spcAft>
                        <a:buNone/>
                      </a:pPr>
                      <a:r>
                        <a:t/>
                      </a:r>
                      <a:endParaRPr sz="1200">
                        <a:latin typeface="Arial"/>
                        <a:ea typeface="Arial"/>
                        <a:cs typeface="Arial"/>
                        <a:sym typeface="Arial"/>
                      </a:endParaRPr>
                    </a:p>
                  </a:txBody>
                  <a:tcPr marT="45725" marB="45725" marR="91450" marL="91450" anchor="ctr">
                    <a:lnL cap="flat" cmpd="sng" w="9525">
                      <a:solidFill>
                        <a:srgbClr val="000000">
                          <a:alpha val="0"/>
                        </a:srgbClr>
                      </a:solidFill>
                      <a:prstDash val="solid"/>
                      <a:round/>
                      <a:headEnd len="sm" w="sm" type="none"/>
                      <a:tailEnd len="sm" w="sm" type="none"/>
                    </a:lnL>
                    <a:lnT cap="flat" cmpd="sng" w="9525">
                      <a:solidFill>
                        <a:srgbClr val="9B9B9B"/>
                      </a:solidFill>
                      <a:prstDash val="dot"/>
                      <a:round/>
                      <a:headEnd len="sm" w="sm" type="none"/>
                      <a:tailEnd len="sm" w="sm" type="none"/>
                    </a:lnT>
                    <a:lnB cap="flat" cmpd="sng" w="9525">
                      <a:solidFill>
                        <a:srgbClr val="000000">
                          <a:alpha val="0"/>
                        </a:srgbClr>
                      </a:solidFill>
                      <a:prstDash val="solid"/>
                      <a:round/>
                      <a:headEnd len="sm" w="sm" type="none"/>
                      <a:tailEnd len="sm" w="sm" type="none"/>
                    </a:lnB>
                  </a:tcPr>
                </a:tc>
              </a:tr>
            </a:tbl>
          </a:graphicData>
        </a:graphic>
      </p:graphicFrame>
      <p:sp>
        <p:nvSpPr>
          <p:cNvPr id="4752" name="Google Shape;4752;p149"/>
          <p:cNvSpPr/>
          <p:nvPr/>
        </p:nvSpPr>
        <p:spPr>
          <a:xfrm>
            <a:off x="3900854" y="2229538"/>
            <a:ext cx="1817194" cy="312264"/>
          </a:xfrm>
          <a:prstGeom prst="rect">
            <a:avLst/>
          </a:prstGeom>
          <a:solidFill>
            <a:schemeClr val="accent1"/>
          </a:solidFill>
          <a:ln>
            <a:noFill/>
          </a:ln>
        </p:spPr>
        <p:txBody>
          <a:bodyPr anchorCtr="0" anchor="ctr" bIns="45700" lIns="182875" spcFirstLastPara="1" rIns="91425" wrap="square" tIns="45700">
            <a:noAutofit/>
          </a:bodyPr>
          <a:lstStyle/>
          <a:p>
            <a:pPr indent="0" lvl="0" marL="0" marR="0" rtl="0" algn="ctr">
              <a:spcBef>
                <a:spcPts val="0"/>
              </a:spcBef>
              <a:spcAft>
                <a:spcPts val="0"/>
              </a:spcAft>
              <a:buNone/>
            </a:pPr>
            <a:r>
              <a:rPr b="1" i="0" lang="en-US" sz="1400" u="none" cap="none" strike="noStrike">
                <a:solidFill>
                  <a:schemeClr val="lt1"/>
                </a:solidFill>
                <a:latin typeface="Arial"/>
                <a:ea typeface="Arial"/>
                <a:cs typeface="Arial"/>
                <a:sym typeface="Arial"/>
              </a:rPr>
              <a:t>Lorem ipsum </a:t>
            </a:r>
            <a:endParaRPr b="1" sz="1400">
              <a:solidFill>
                <a:schemeClr val="lt1"/>
              </a:solidFill>
              <a:latin typeface="Arial"/>
              <a:ea typeface="Arial"/>
              <a:cs typeface="Arial"/>
              <a:sym typeface="Arial"/>
            </a:endParaRPr>
          </a:p>
        </p:txBody>
      </p:sp>
      <p:sp>
        <p:nvSpPr>
          <p:cNvPr id="4753" name="Google Shape;4753;p149"/>
          <p:cNvSpPr/>
          <p:nvPr/>
        </p:nvSpPr>
        <p:spPr>
          <a:xfrm>
            <a:off x="5843979" y="2229538"/>
            <a:ext cx="1817194" cy="312264"/>
          </a:xfrm>
          <a:prstGeom prst="rect">
            <a:avLst/>
          </a:prstGeom>
          <a:solidFill>
            <a:schemeClr val="accent1"/>
          </a:solidFill>
          <a:ln>
            <a:noFill/>
          </a:ln>
        </p:spPr>
        <p:txBody>
          <a:bodyPr anchorCtr="0" anchor="ctr" bIns="45700" lIns="182875" spcFirstLastPara="1" rIns="91425" wrap="square" tIns="45700">
            <a:noAutofit/>
          </a:bodyPr>
          <a:lstStyle/>
          <a:p>
            <a:pPr indent="0" lvl="0" marL="0" marR="0" rtl="0" algn="ctr">
              <a:spcBef>
                <a:spcPts val="0"/>
              </a:spcBef>
              <a:spcAft>
                <a:spcPts val="0"/>
              </a:spcAft>
              <a:buNone/>
            </a:pPr>
            <a:r>
              <a:rPr b="1" i="0" lang="en-US" sz="1400" u="none" cap="none" strike="noStrike">
                <a:solidFill>
                  <a:schemeClr val="lt1"/>
                </a:solidFill>
                <a:latin typeface="Arial"/>
                <a:ea typeface="Arial"/>
                <a:cs typeface="Arial"/>
                <a:sym typeface="Arial"/>
              </a:rPr>
              <a:t>Lorem ipsum </a:t>
            </a:r>
            <a:endParaRPr b="1" sz="1400">
              <a:solidFill>
                <a:schemeClr val="lt1"/>
              </a:solidFill>
              <a:latin typeface="Arial"/>
              <a:ea typeface="Arial"/>
              <a:cs typeface="Arial"/>
              <a:sym typeface="Arial"/>
            </a:endParaRPr>
          </a:p>
        </p:txBody>
      </p:sp>
      <p:sp>
        <p:nvSpPr>
          <p:cNvPr id="4754" name="Google Shape;4754;p149"/>
          <p:cNvSpPr/>
          <p:nvPr/>
        </p:nvSpPr>
        <p:spPr>
          <a:xfrm>
            <a:off x="7787104" y="2229538"/>
            <a:ext cx="1817194" cy="312264"/>
          </a:xfrm>
          <a:prstGeom prst="rect">
            <a:avLst/>
          </a:prstGeom>
          <a:solidFill>
            <a:schemeClr val="accent1"/>
          </a:solidFill>
          <a:ln>
            <a:noFill/>
          </a:ln>
        </p:spPr>
        <p:txBody>
          <a:bodyPr anchorCtr="0" anchor="ctr" bIns="45700" lIns="182875" spcFirstLastPara="1" rIns="91425" wrap="square" tIns="45700">
            <a:noAutofit/>
          </a:bodyPr>
          <a:lstStyle/>
          <a:p>
            <a:pPr indent="0" lvl="0" marL="0" marR="0" rtl="0" algn="ctr">
              <a:spcBef>
                <a:spcPts val="0"/>
              </a:spcBef>
              <a:spcAft>
                <a:spcPts val="0"/>
              </a:spcAft>
              <a:buNone/>
            </a:pPr>
            <a:r>
              <a:rPr b="1" i="0" lang="en-US" sz="1400" u="none" cap="none" strike="noStrike">
                <a:solidFill>
                  <a:schemeClr val="lt1"/>
                </a:solidFill>
                <a:latin typeface="Arial"/>
                <a:ea typeface="Arial"/>
                <a:cs typeface="Arial"/>
                <a:sym typeface="Arial"/>
              </a:rPr>
              <a:t>Lorem ipsum </a:t>
            </a:r>
            <a:endParaRPr b="1" sz="1400">
              <a:solidFill>
                <a:schemeClr val="lt1"/>
              </a:solidFill>
              <a:latin typeface="Arial"/>
              <a:ea typeface="Arial"/>
              <a:cs typeface="Arial"/>
              <a:sym typeface="Arial"/>
            </a:endParaRPr>
          </a:p>
        </p:txBody>
      </p:sp>
      <p:sp>
        <p:nvSpPr>
          <p:cNvPr id="4755" name="Google Shape;4755;p149"/>
          <p:cNvSpPr/>
          <p:nvPr/>
        </p:nvSpPr>
        <p:spPr>
          <a:xfrm>
            <a:off x="9730228" y="2229538"/>
            <a:ext cx="1817194" cy="312264"/>
          </a:xfrm>
          <a:prstGeom prst="rect">
            <a:avLst/>
          </a:prstGeom>
          <a:solidFill>
            <a:schemeClr val="accent1"/>
          </a:solidFill>
          <a:ln>
            <a:noFill/>
          </a:ln>
        </p:spPr>
        <p:txBody>
          <a:bodyPr anchorCtr="0" anchor="ctr" bIns="45700" lIns="182875" spcFirstLastPara="1" rIns="91425" wrap="square" tIns="45700">
            <a:noAutofit/>
          </a:bodyPr>
          <a:lstStyle/>
          <a:p>
            <a:pPr indent="0" lvl="0" marL="0" marR="0" rtl="0" algn="ctr">
              <a:spcBef>
                <a:spcPts val="0"/>
              </a:spcBef>
              <a:spcAft>
                <a:spcPts val="0"/>
              </a:spcAft>
              <a:buNone/>
            </a:pPr>
            <a:r>
              <a:rPr b="1" i="0" lang="en-US" sz="1400" u="none" cap="none" strike="noStrike">
                <a:solidFill>
                  <a:schemeClr val="lt1"/>
                </a:solidFill>
                <a:latin typeface="Arial"/>
                <a:ea typeface="Arial"/>
                <a:cs typeface="Arial"/>
                <a:sym typeface="Arial"/>
              </a:rPr>
              <a:t>Lorem ipsum </a:t>
            </a:r>
            <a:endParaRPr b="1" sz="1400">
              <a:solidFill>
                <a:schemeClr val="lt1"/>
              </a:solidFill>
              <a:latin typeface="Arial"/>
              <a:ea typeface="Arial"/>
              <a:cs typeface="Arial"/>
              <a:sym typeface="Arial"/>
            </a:endParaRPr>
          </a:p>
        </p:txBody>
      </p:sp>
      <p:grpSp>
        <p:nvGrpSpPr>
          <p:cNvPr id="4756" name="Google Shape;4756;p149"/>
          <p:cNvGrpSpPr/>
          <p:nvPr/>
        </p:nvGrpSpPr>
        <p:grpSpPr>
          <a:xfrm>
            <a:off x="4615549" y="1874515"/>
            <a:ext cx="387805" cy="387805"/>
            <a:chOff x="571018" y="2385875"/>
            <a:chExt cx="1381760" cy="1381760"/>
          </a:xfrm>
        </p:grpSpPr>
        <p:pic>
          <p:nvPicPr>
            <p:cNvPr descr="Single gear with solid fill" id="4757" name="Google Shape;4757;p149"/>
            <p:cNvPicPr preferRelativeResize="0"/>
            <p:nvPr/>
          </p:nvPicPr>
          <p:blipFill rotWithShape="1">
            <a:blip r:embed="rId3">
              <a:alphaModFix/>
            </a:blip>
            <a:srcRect b="0" l="0" r="0" t="0"/>
            <a:stretch/>
          </p:blipFill>
          <p:spPr>
            <a:xfrm>
              <a:off x="745653" y="2560510"/>
              <a:ext cx="1032490" cy="1032490"/>
            </a:xfrm>
            <a:prstGeom prst="rect">
              <a:avLst/>
            </a:prstGeom>
            <a:noFill/>
            <a:ln>
              <a:noFill/>
            </a:ln>
          </p:spPr>
        </p:pic>
        <p:sp>
          <p:nvSpPr>
            <p:cNvPr id="4758" name="Google Shape;4758;p149"/>
            <p:cNvSpPr/>
            <p:nvPr/>
          </p:nvSpPr>
          <p:spPr>
            <a:xfrm>
              <a:off x="571018" y="2385875"/>
              <a:ext cx="1381760" cy="1381760"/>
            </a:xfrm>
            <a:prstGeom prst="ellipse">
              <a:avLst/>
            </a:prstGeom>
            <a:noFill/>
            <a:ln cap="flat" cmpd="sng" w="41275">
              <a:solidFill>
                <a:schemeClr val="accen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grpSp>
      <p:grpSp>
        <p:nvGrpSpPr>
          <p:cNvPr id="4759" name="Google Shape;4759;p149"/>
          <p:cNvGrpSpPr/>
          <p:nvPr/>
        </p:nvGrpSpPr>
        <p:grpSpPr>
          <a:xfrm>
            <a:off x="6558674" y="1874515"/>
            <a:ext cx="387805" cy="387805"/>
            <a:chOff x="571018" y="2385875"/>
            <a:chExt cx="1381760" cy="1381760"/>
          </a:xfrm>
        </p:grpSpPr>
        <p:pic>
          <p:nvPicPr>
            <p:cNvPr descr="Single gear with solid fill" id="4760" name="Google Shape;4760;p149"/>
            <p:cNvPicPr preferRelativeResize="0"/>
            <p:nvPr/>
          </p:nvPicPr>
          <p:blipFill rotWithShape="1">
            <a:blip r:embed="rId3">
              <a:alphaModFix/>
            </a:blip>
            <a:srcRect b="0" l="0" r="0" t="0"/>
            <a:stretch/>
          </p:blipFill>
          <p:spPr>
            <a:xfrm>
              <a:off x="745653" y="2560510"/>
              <a:ext cx="1032490" cy="1032490"/>
            </a:xfrm>
            <a:prstGeom prst="rect">
              <a:avLst/>
            </a:prstGeom>
            <a:noFill/>
            <a:ln>
              <a:noFill/>
            </a:ln>
          </p:spPr>
        </p:pic>
        <p:sp>
          <p:nvSpPr>
            <p:cNvPr id="4761" name="Google Shape;4761;p149"/>
            <p:cNvSpPr/>
            <p:nvPr/>
          </p:nvSpPr>
          <p:spPr>
            <a:xfrm>
              <a:off x="571018" y="2385875"/>
              <a:ext cx="1381760" cy="1381760"/>
            </a:xfrm>
            <a:prstGeom prst="ellipse">
              <a:avLst/>
            </a:prstGeom>
            <a:noFill/>
            <a:ln cap="flat" cmpd="sng" w="41275">
              <a:solidFill>
                <a:schemeClr val="accen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grpSp>
      <p:grpSp>
        <p:nvGrpSpPr>
          <p:cNvPr id="4762" name="Google Shape;4762;p149"/>
          <p:cNvGrpSpPr/>
          <p:nvPr/>
        </p:nvGrpSpPr>
        <p:grpSpPr>
          <a:xfrm>
            <a:off x="8501799" y="1874515"/>
            <a:ext cx="387805" cy="387805"/>
            <a:chOff x="571018" y="2385875"/>
            <a:chExt cx="1381760" cy="1381760"/>
          </a:xfrm>
        </p:grpSpPr>
        <p:pic>
          <p:nvPicPr>
            <p:cNvPr descr="Single gear with solid fill" id="4763" name="Google Shape;4763;p149"/>
            <p:cNvPicPr preferRelativeResize="0"/>
            <p:nvPr/>
          </p:nvPicPr>
          <p:blipFill rotWithShape="1">
            <a:blip r:embed="rId3">
              <a:alphaModFix/>
            </a:blip>
            <a:srcRect b="0" l="0" r="0" t="0"/>
            <a:stretch/>
          </p:blipFill>
          <p:spPr>
            <a:xfrm>
              <a:off x="745653" y="2560510"/>
              <a:ext cx="1032490" cy="1032490"/>
            </a:xfrm>
            <a:prstGeom prst="rect">
              <a:avLst/>
            </a:prstGeom>
            <a:noFill/>
            <a:ln>
              <a:noFill/>
            </a:ln>
          </p:spPr>
        </p:pic>
        <p:sp>
          <p:nvSpPr>
            <p:cNvPr id="4764" name="Google Shape;4764;p149"/>
            <p:cNvSpPr/>
            <p:nvPr/>
          </p:nvSpPr>
          <p:spPr>
            <a:xfrm>
              <a:off x="571018" y="2385875"/>
              <a:ext cx="1381760" cy="1381760"/>
            </a:xfrm>
            <a:prstGeom prst="ellipse">
              <a:avLst/>
            </a:prstGeom>
            <a:noFill/>
            <a:ln cap="flat" cmpd="sng" w="41275">
              <a:solidFill>
                <a:schemeClr val="accen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grpSp>
      <p:grpSp>
        <p:nvGrpSpPr>
          <p:cNvPr id="4765" name="Google Shape;4765;p149"/>
          <p:cNvGrpSpPr/>
          <p:nvPr/>
        </p:nvGrpSpPr>
        <p:grpSpPr>
          <a:xfrm>
            <a:off x="10444923" y="1874515"/>
            <a:ext cx="387805" cy="387805"/>
            <a:chOff x="571018" y="2385875"/>
            <a:chExt cx="1381760" cy="1381760"/>
          </a:xfrm>
        </p:grpSpPr>
        <p:pic>
          <p:nvPicPr>
            <p:cNvPr descr="Single gear with solid fill" id="4766" name="Google Shape;4766;p149"/>
            <p:cNvPicPr preferRelativeResize="0"/>
            <p:nvPr/>
          </p:nvPicPr>
          <p:blipFill rotWithShape="1">
            <a:blip r:embed="rId3">
              <a:alphaModFix/>
            </a:blip>
            <a:srcRect b="0" l="0" r="0" t="0"/>
            <a:stretch/>
          </p:blipFill>
          <p:spPr>
            <a:xfrm>
              <a:off x="745653" y="2560510"/>
              <a:ext cx="1032490" cy="1032490"/>
            </a:xfrm>
            <a:prstGeom prst="rect">
              <a:avLst/>
            </a:prstGeom>
            <a:noFill/>
            <a:ln>
              <a:noFill/>
            </a:ln>
          </p:spPr>
        </p:pic>
        <p:sp>
          <p:nvSpPr>
            <p:cNvPr id="4767" name="Google Shape;4767;p149"/>
            <p:cNvSpPr/>
            <p:nvPr/>
          </p:nvSpPr>
          <p:spPr>
            <a:xfrm>
              <a:off x="571018" y="2385875"/>
              <a:ext cx="1381760" cy="1381760"/>
            </a:xfrm>
            <a:prstGeom prst="ellipse">
              <a:avLst/>
            </a:prstGeom>
            <a:noFill/>
            <a:ln cap="flat" cmpd="sng" w="41275">
              <a:solidFill>
                <a:schemeClr val="accen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grpSp>
      <p:sp>
        <p:nvSpPr>
          <p:cNvPr id="4768" name="Google Shape;4768;p149"/>
          <p:cNvSpPr/>
          <p:nvPr/>
        </p:nvSpPr>
        <p:spPr>
          <a:xfrm>
            <a:off x="4631669" y="2702596"/>
            <a:ext cx="355564" cy="355564"/>
          </a:xfrm>
          <a:prstGeom prst="ellipse">
            <a:avLst/>
          </a:prstGeom>
          <a:solidFill>
            <a:schemeClr val="accent1"/>
          </a:solid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1200">
                <a:solidFill>
                  <a:schemeClr val="lt1"/>
                </a:solidFill>
                <a:latin typeface="Arial"/>
                <a:ea typeface="Arial"/>
                <a:cs typeface="Arial"/>
                <a:sym typeface="Arial"/>
              </a:rPr>
              <a:t>✓</a:t>
            </a:r>
            <a:endParaRPr b="1" sz="1200">
              <a:solidFill>
                <a:schemeClr val="lt1"/>
              </a:solidFill>
              <a:latin typeface="Arial"/>
              <a:ea typeface="Arial"/>
              <a:cs typeface="Arial"/>
              <a:sym typeface="Arial"/>
            </a:endParaRPr>
          </a:p>
        </p:txBody>
      </p:sp>
      <p:sp>
        <p:nvSpPr>
          <p:cNvPr id="4769" name="Google Shape;4769;p149"/>
          <p:cNvSpPr/>
          <p:nvPr/>
        </p:nvSpPr>
        <p:spPr>
          <a:xfrm>
            <a:off x="6574794" y="2702596"/>
            <a:ext cx="355564" cy="355564"/>
          </a:xfrm>
          <a:prstGeom prst="ellipse">
            <a:avLst/>
          </a:prstGeom>
          <a:solidFill>
            <a:srgbClr val="FF0000"/>
          </a:solid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1200">
                <a:solidFill>
                  <a:schemeClr val="lt1"/>
                </a:solidFill>
                <a:latin typeface="Arial"/>
                <a:ea typeface="Arial"/>
                <a:cs typeface="Arial"/>
                <a:sym typeface="Arial"/>
              </a:rPr>
              <a:t>✗</a:t>
            </a:r>
            <a:endParaRPr b="1" sz="1200">
              <a:solidFill>
                <a:schemeClr val="lt1"/>
              </a:solidFill>
              <a:latin typeface="Arial"/>
              <a:ea typeface="Arial"/>
              <a:cs typeface="Arial"/>
              <a:sym typeface="Arial"/>
            </a:endParaRPr>
          </a:p>
        </p:txBody>
      </p:sp>
      <p:sp>
        <p:nvSpPr>
          <p:cNvPr id="4770" name="Google Shape;4770;p149"/>
          <p:cNvSpPr/>
          <p:nvPr/>
        </p:nvSpPr>
        <p:spPr>
          <a:xfrm>
            <a:off x="8517919" y="2702596"/>
            <a:ext cx="355564" cy="355564"/>
          </a:xfrm>
          <a:prstGeom prst="ellipse">
            <a:avLst/>
          </a:prstGeom>
          <a:solidFill>
            <a:schemeClr val="accent1"/>
          </a:solid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1200">
                <a:solidFill>
                  <a:schemeClr val="lt1"/>
                </a:solidFill>
                <a:latin typeface="Arial"/>
                <a:ea typeface="Arial"/>
                <a:cs typeface="Arial"/>
                <a:sym typeface="Arial"/>
              </a:rPr>
              <a:t>✓</a:t>
            </a:r>
            <a:endParaRPr b="1" sz="1200">
              <a:solidFill>
                <a:schemeClr val="lt1"/>
              </a:solidFill>
              <a:latin typeface="Arial"/>
              <a:ea typeface="Arial"/>
              <a:cs typeface="Arial"/>
              <a:sym typeface="Arial"/>
            </a:endParaRPr>
          </a:p>
        </p:txBody>
      </p:sp>
      <p:sp>
        <p:nvSpPr>
          <p:cNvPr id="4771" name="Google Shape;4771;p149"/>
          <p:cNvSpPr/>
          <p:nvPr/>
        </p:nvSpPr>
        <p:spPr>
          <a:xfrm>
            <a:off x="10461043" y="2702596"/>
            <a:ext cx="355564" cy="355564"/>
          </a:xfrm>
          <a:prstGeom prst="ellipse">
            <a:avLst/>
          </a:prstGeom>
          <a:solidFill>
            <a:schemeClr val="accent1"/>
          </a:solid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1200">
                <a:solidFill>
                  <a:schemeClr val="lt1"/>
                </a:solidFill>
                <a:latin typeface="Arial"/>
                <a:ea typeface="Arial"/>
                <a:cs typeface="Arial"/>
                <a:sym typeface="Arial"/>
              </a:rPr>
              <a:t>✓</a:t>
            </a:r>
            <a:endParaRPr b="1" sz="1200">
              <a:solidFill>
                <a:schemeClr val="lt1"/>
              </a:solidFill>
              <a:latin typeface="Arial"/>
              <a:ea typeface="Arial"/>
              <a:cs typeface="Arial"/>
              <a:sym typeface="Arial"/>
            </a:endParaRPr>
          </a:p>
        </p:txBody>
      </p:sp>
      <p:sp>
        <p:nvSpPr>
          <p:cNvPr id="4772" name="Google Shape;4772;p149"/>
          <p:cNvSpPr/>
          <p:nvPr/>
        </p:nvSpPr>
        <p:spPr>
          <a:xfrm>
            <a:off x="571018" y="1252810"/>
            <a:ext cx="7064221" cy="369332"/>
          </a:xfrm>
          <a:prstGeom prst="rect">
            <a:avLst/>
          </a:prstGeom>
          <a:noFill/>
          <a:ln>
            <a:noFill/>
          </a:ln>
        </p:spPr>
        <p:txBody>
          <a:bodyPr anchorCtr="0" anchor="b" bIns="0" lIns="0" spcFirstLastPara="1" rIns="0" wrap="square" tIns="0">
            <a:noAutofit/>
          </a:bodyPr>
          <a:lstStyle/>
          <a:p>
            <a:pPr indent="0" lvl="0" marL="0" marR="0" rtl="0" algn="l">
              <a:spcBef>
                <a:spcPts val="0"/>
              </a:spcBef>
              <a:spcAft>
                <a:spcPts val="0"/>
              </a:spcAft>
              <a:buNone/>
            </a:pPr>
            <a:r>
              <a:rPr lang="en-US" sz="2000">
                <a:solidFill>
                  <a:schemeClr val="accent1"/>
                </a:solidFill>
                <a:latin typeface="Arial"/>
                <a:ea typeface="Arial"/>
                <a:cs typeface="Arial"/>
                <a:sym typeface="Arial"/>
              </a:rPr>
              <a:t>Lorem ipsum dolor sit amet</a:t>
            </a:r>
            <a:endParaRPr sz="2000">
              <a:solidFill>
                <a:schemeClr val="accent1"/>
              </a:solidFill>
              <a:latin typeface="Arial"/>
              <a:ea typeface="Arial"/>
              <a:cs typeface="Arial"/>
              <a:sym typeface="Arial"/>
            </a:endParaRPr>
          </a:p>
        </p:txBody>
      </p:sp>
      <p:cxnSp>
        <p:nvCxnSpPr>
          <p:cNvPr id="4773" name="Google Shape;4773;p149"/>
          <p:cNvCxnSpPr/>
          <p:nvPr/>
        </p:nvCxnSpPr>
        <p:spPr>
          <a:xfrm>
            <a:off x="571017" y="1714742"/>
            <a:ext cx="11011383" cy="0"/>
          </a:xfrm>
          <a:prstGeom prst="straightConnector1">
            <a:avLst/>
          </a:prstGeom>
          <a:noFill/>
          <a:ln cap="rnd" cmpd="sng" w="15875">
            <a:solidFill>
              <a:schemeClr val="accent1"/>
            </a:solidFill>
            <a:prstDash val="dot"/>
            <a:round/>
            <a:headEnd len="sm" w="sm" type="none"/>
            <a:tailEnd len="med" w="med" type="oval"/>
          </a:ln>
        </p:spPr>
      </p:cxnSp>
      <p:sp>
        <p:nvSpPr>
          <p:cNvPr id="4774" name="Google Shape;4774;p149"/>
          <p:cNvSpPr/>
          <p:nvPr/>
        </p:nvSpPr>
        <p:spPr>
          <a:xfrm>
            <a:off x="4631669" y="3408716"/>
            <a:ext cx="355564" cy="355564"/>
          </a:xfrm>
          <a:prstGeom prst="ellipse">
            <a:avLst/>
          </a:prstGeom>
          <a:solidFill>
            <a:schemeClr val="accent1"/>
          </a:solid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1200">
                <a:solidFill>
                  <a:schemeClr val="lt1"/>
                </a:solidFill>
                <a:latin typeface="Arial"/>
                <a:ea typeface="Arial"/>
                <a:cs typeface="Arial"/>
                <a:sym typeface="Arial"/>
              </a:rPr>
              <a:t>✓</a:t>
            </a:r>
            <a:endParaRPr b="1" sz="1200">
              <a:solidFill>
                <a:schemeClr val="lt1"/>
              </a:solidFill>
              <a:latin typeface="Arial"/>
              <a:ea typeface="Arial"/>
              <a:cs typeface="Arial"/>
              <a:sym typeface="Arial"/>
            </a:endParaRPr>
          </a:p>
        </p:txBody>
      </p:sp>
      <p:sp>
        <p:nvSpPr>
          <p:cNvPr id="4775" name="Google Shape;4775;p149"/>
          <p:cNvSpPr/>
          <p:nvPr/>
        </p:nvSpPr>
        <p:spPr>
          <a:xfrm>
            <a:off x="6574794" y="3408716"/>
            <a:ext cx="355564" cy="355564"/>
          </a:xfrm>
          <a:prstGeom prst="ellipse">
            <a:avLst/>
          </a:prstGeom>
          <a:solidFill>
            <a:srgbClr val="FF0000"/>
          </a:solid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1200">
                <a:solidFill>
                  <a:schemeClr val="lt1"/>
                </a:solidFill>
                <a:latin typeface="Arial"/>
                <a:ea typeface="Arial"/>
                <a:cs typeface="Arial"/>
                <a:sym typeface="Arial"/>
              </a:rPr>
              <a:t>✗</a:t>
            </a:r>
            <a:endParaRPr b="1" sz="1200">
              <a:solidFill>
                <a:schemeClr val="lt1"/>
              </a:solidFill>
              <a:latin typeface="Arial"/>
              <a:ea typeface="Arial"/>
              <a:cs typeface="Arial"/>
              <a:sym typeface="Arial"/>
            </a:endParaRPr>
          </a:p>
        </p:txBody>
      </p:sp>
      <p:sp>
        <p:nvSpPr>
          <p:cNvPr id="4776" name="Google Shape;4776;p149"/>
          <p:cNvSpPr/>
          <p:nvPr/>
        </p:nvSpPr>
        <p:spPr>
          <a:xfrm>
            <a:off x="8517919" y="3408716"/>
            <a:ext cx="355564" cy="355564"/>
          </a:xfrm>
          <a:prstGeom prst="ellipse">
            <a:avLst/>
          </a:prstGeom>
          <a:solidFill>
            <a:schemeClr val="accent1"/>
          </a:solid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1200">
                <a:solidFill>
                  <a:schemeClr val="lt1"/>
                </a:solidFill>
                <a:latin typeface="Arial"/>
                <a:ea typeface="Arial"/>
                <a:cs typeface="Arial"/>
                <a:sym typeface="Arial"/>
              </a:rPr>
              <a:t>✓</a:t>
            </a:r>
            <a:endParaRPr b="1" sz="1200">
              <a:solidFill>
                <a:schemeClr val="lt1"/>
              </a:solidFill>
              <a:latin typeface="Arial"/>
              <a:ea typeface="Arial"/>
              <a:cs typeface="Arial"/>
              <a:sym typeface="Arial"/>
            </a:endParaRPr>
          </a:p>
        </p:txBody>
      </p:sp>
      <p:sp>
        <p:nvSpPr>
          <p:cNvPr id="4777" name="Google Shape;4777;p149"/>
          <p:cNvSpPr/>
          <p:nvPr/>
        </p:nvSpPr>
        <p:spPr>
          <a:xfrm>
            <a:off x="10461043" y="3408716"/>
            <a:ext cx="355564" cy="355564"/>
          </a:xfrm>
          <a:prstGeom prst="ellipse">
            <a:avLst/>
          </a:prstGeom>
          <a:solidFill>
            <a:schemeClr val="accent1"/>
          </a:solid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1200">
                <a:solidFill>
                  <a:schemeClr val="lt1"/>
                </a:solidFill>
                <a:latin typeface="Arial"/>
                <a:ea typeface="Arial"/>
                <a:cs typeface="Arial"/>
                <a:sym typeface="Arial"/>
              </a:rPr>
              <a:t>✓</a:t>
            </a:r>
            <a:endParaRPr b="1" sz="1200">
              <a:solidFill>
                <a:schemeClr val="lt1"/>
              </a:solidFill>
              <a:latin typeface="Arial"/>
              <a:ea typeface="Arial"/>
              <a:cs typeface="Arial"/>
              <a:sym typeface="Arial"/>
            </a:endParaRPr>
          </a:p>
        </p:txBody>
      </p:sp>
      <p:sp>
        <p:nvSpPr>
          <p:cNvPr id="4778" name="Google Shape;4778;p149"/>
          <p:cNvSpPr/>
          <p:nvPr/>
        </p:nvSpPr>
        <p:spPr>
          <a:xfrm>
            <a:off x="4631669" y="4114836"/>
            <a:ext cx="355564" cy="355564"/>
          </a:xfrm>
          <a:prstGeom prst="ellipse">
            <a:avLst/>
          </a:prstGeom>
          <a:solidFill>
            <a:schemeClr val="accent1"/>
          </a:solid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1200">
                <a:solidFill>
                  <a:schemeClr val="lt1"/>
                </a:solidFill>
                <a:latin typeface="Arial"/>
                <a:ea typeface="Arial"/>
                <a:cs typeface="Arial"/>
                <a:sym typeface="Arial"/>
              </a:rPr>
              <a:t>✓</a:t>
            </a:r>
            <a:endParaRPr b="1" sz="1200">
              <a:solidFill>
                <a:schemeClr val="lt1"/>
              </a:solidFill>
              <a:latin typeface="Arial"/>
              <a:ea typeface="Arial"/>
              <a:cs typeface="Arial"/>
              <a:sym typeface="Arial"/>
            </a:endParaRPr>
          </a:p>
        </p:txBody>
      </p:sp>
      <p:sp>
        <p:nvSpPr>
          <p:cNvPr id="4779" name="Google Shape;4779;p149"/>
          <p:cNvSpPr/>
          <p:nvPr/>
        </p:nvSpPr>
        <p:spPr>
          <a:xfrm>
            <a:off x="6574794" y="4114836"/>
            <a:ext cx="355564" cy="355564"/>
          </a:xfrm>
          <a:prstGeom prst="ellipse">
            <a:avLst/>
          </a:prstGeom>
          <a:solidFill>
            <a:srgbClr val="FF0000"/>
          </a:solid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1200">
                <a:solidFill>
                  <a:schemeClr val="lt1"/>
                </a:solidFill>
                <a:latin typeface="Arial"/>
                <a:ea typeface="Arial"/>
                <a:cs typeface="Arial"/>
                <a:sym typeface="Arial"/>
              </a:rPr>
              <a:t>✗</a:t>
            </a:r>
            <a:endParaRPr b="1" sz="1200">
              <a:solidFill>
                <a:schemeClr val="lt1"/>
              </a:solidFill>
              <a:latin typeface="Arial"/>
              <a:ea typeface="Arial"/>
              <a:cs typeface="Arial"/>
              <a:sym typeface="Arial"/>
            </a:endParaRPr>
          </a:p>
        </p:txBody>
      </p:sp>
      <p:sp>
        <p:nvSpPr>
          <p:cNvPr id="4780" name="Google Shape;4780;p149"/>
          <p:cNvSpPr/>
          <p:nvPr/>
        </p:nvSpPr>
        <p:spPr>
          <a:xfrm>
            <a:off x="8517919" y="4114836"/>
            <a:ext cx="355564" cy="355564"/>
          </a:xfrm>
          <a:prstGeom prst="ellipse">
            <a:avLst/>
          </a:prstGeom>
          <a:solidFill>
            <a:schemeClr val="accent1"/>
          </a:solid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1200">
                <a:solidFill>
                  <a:schemeClr val="lt1"/>
                </a:solidFill>
                <a:latin typeface="Arial"/>
                <a:ea typeface="Arial"/>
                <a:cs typeface="Arial"/>
                <a:sym typeface="Arial"/>
              </a:rPr>
              <a:t>✓</a:t>
            </a:r>
            <a:endParaRPr b="1" sz="1200">
              <a:solidFill>
                <a:schemeClr val="lt1"/>
              </a:solidFill>
              <a:latin typeface="Arial"/>
              <a:ea typeface="Arial"/>
              <a:cs typeface="Arial"/>
              <a:sym typeface="Arial"/>
            </a:endParaRPr>
          </a:p>
        </p:txBody>
      </p:sp>
      <p:sp>
        <p:nvSpPr>
          <p:cNvPr id="4781" name="Google Shape;4781;p149"/>
          <p:cNvSpPr/>
          <p:nvPr/>
        </p:nvSpPr>
        <p:spPr>
          <a:xfrm>
            <a:off x="10461043" y="4114836"/>
            <a:ext cx="355564" cy="355564"/>
          </a:xfrm>
          <a:prstGeom prst="ellipse">
            <a:avLst/>
          </a:prstGeom>
          <a:solidFill>
            <a:schemeClr val="accent1"/>
          </a:solid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1200">
                <a:solidFill>
                  <a:schemeClr val="lt1"/>
                </a:solidFill>
                <a:latin typeface="Arial"/>
                <a:ea typeface="Arial"/>
                <a:cs typeface="Arial"/>
                <a:sym typeface="Arial"/>
              </a:rPr>
              <a:t>✓</a:t>
            </a:r>
            <a:endParaRPr b="1" sz="1200">
              <a:solidFill>
                <a:schemeClr val="lt1"/>
              </a:solidFill>
              <a:latin typeface="Arial"/>
              <a:ea typeface="Arial"/>
              <a:cs typeface="Arial"/>
              <a:sym typeface="Arial"/>
            </a:endParaRPr>
          </a:p>
        </p:txBody>
      </p:sp>
      <p:sp>
        <p:nvSpPr>
          <p:cNvPr id="4782" name="Google Shape;4782;p149"/>
          <p:cNvSpPr/>
          <p:nvPr/>
        </p:nvSpPr>
        <p:spPr>
          <a:xfrm>
            <a:off x="4631669" y="5527076"/>
            <a:ext cx="355564" cy="355564"/>
          </a:xfrm>
          <a:prstGeom prst="ellipse">
            <a:avLst/>
          </a:prstGeom>
          <a:solidFill>
            <a:schemeClr val="accent1"/>
          </a:solid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1200">
                <a:solidFill>
                  <a:schemeClr val="lt1"/>
                </a:solidFill>
                <a:latin typeface="Arial"/>
                <a:ea typeface="Arial"/>
                <a:cs typeface="Arial"/>
                <a:sym typeface="Arial"/>
              </a:rPr>
              <a:t>✓</a:t>
            </a:r>
            <a:endParaRPr b="1" sz="1200">
              <a:solidFill>
                <a:schemeClr val="lt1"/>
              </a:solidFill>
              <a:latin typeface="Arial"/>
              <a:ea typeface="Arial"/>
              <a:cs typeface="Arial"/>
              <a:sym typeface="Arial"/>
            </a:endParaRPr>
          </a:p>
        </p:txBody>
      </p:sp>
      <p:sp>
        <p:nvSpPr>
          <p:cNvPr id="4783" name="Google Shape;4783;p149"/>
          <p:cNvSpPr/>
          <p:nvPr/>
        </p:nvSpPr>
        <p:spPr>
          <a:xfrm>
            <a:off x="6574794" y="5527076"/>
            <a:ext cx="355564" cy="355564"/>
          </a:xfrm>
          <a:prstGeom prst="ellipse">
            <a:avLst/>
          </a:prstGeom>
          <a:solidFill>
            <a:srgbClr val="FF0000"/>
          </a:solid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1200">
                <a:solidFill>
                  <a:schemeClr val="lt1"/>
                </a:solidFill>
                <a:latin typeface="Arial"/>
                <a:ea typeface="Arial"/>
                <a:cs typeface="Arial"/>
                <a:sym typeface="Arial"/>
              </a:rPr>
              <a:t>✗</a:t>
            </a:r>
            <a:endParaRPr b="1" sz="1200">
              <a:solidFill>
                <a:schemeClr val="lt1"/>
              </a:solidFill>
              <a:latin typeface="Arial"/>
              <a:ea typeface="Arial"/>
              <a:cs typeface="Arial"/>
              <a:sym typeface="Arial"/>
            </a:endParaRPr>
          </a:p>
        </p:txBody>
      </p:sp>
      <p:sp>
        <p:nvSpPr>
          <p:cNvPr id="4784" name="Google Shape;4784;p149"/>
          <p:cNvSpPr/>
          <p:nvPr/>
        </p:nvSpPr>
        <p:spPr>
          <a:xfrm>
            <a:off x="8517919" y="5527076"/>
            <a:ext cx="355564" cy="355564"/>
          </a:xfrm>
          <a:prstGeom prst="ellipse">
            <a:avLst/>
          </a:prstGeom>
          <a:solidFill>
            <a:schemeClr val="accent1"/>
          </a:solid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1200">
                <a:solidFill>
                  <a:schemeClr val="lt1"/>
                </a:solidFill>
                <a:latin typeface="Arial"/>
                <a:ea typeface="Arial"/>
                <a:cs typeface="Arial"/>
                <a:sym typeface="Arial"/>
              </a:rPr>
              <a:t>✓</a:t>
            </a:r>
            <a:endParaRPr b="1" sz="1200">
              <a:solidFill>
                <a:schemeClr val="lt1"/>
              </a:solidFill>
              <a:latin typeface="Arial"/>
              <a:ea typeface="Arial"/>
              <a:cs typeface="Arial"/>
              <a:sym typeface="Arial"/>
            </a:endParaRPr>
          </a:p>
        </p:txBody>
      </p:sp>
      <p:sp>
        <p:nvSpPr>
          <p:cNvPr id="4785" name="Google Shape;4785;p149"/>
          <p:cNvSpPr/>
          <p:nvPr/>
        </p:nvSpPr>
        <p:spPr>
          <a:xfrm>
            <a:off x="10461043" y="5527076"/>
            <a:ext cx="355564" cy="355564"/>
          </a:xfrm>
          <a:prstGeom prst="ellipse">
            <a:avLst/>
          </a:prstGeom>
          <a:solidFill>
            <a:schemeClr val="accent1"/>
          </a:solid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1200">
                <a:solidFill>
                  <a:schemeClr val="lt1"/>
                </a:solidFill>
                <a:latin typeface="Arial"/>
                <a:ea typeface="Arial"/>
                <a:cs typeface="Arial"/>
                <a:sym typeface="Arial"/>
              </a:rPr>
              <a:t>✓</a:t>
            </a:r>
            <a:endParaRPr b="1" sz="1200">
              <a:solidFill>
                <a:schemeClr val="lt1"/>
              </a:solidFill>
              <a:latin typeface="Arial"/>
              <a:ea typeface="Arial"/>
              <a:cs typeface="Arial"/>
              <a:sym typeface="Arial"/>
            </a:endParaRPr>
          </a:p>
        </p:txBody>
      </p:sp>
      <p:sp>
        <p:nvSpPr>
          <p:cNvPr id="4786" name="Google Shape;4786;p149"/>
          <p:cNvSpPr/>
          <p:nvPr/>
        </p:nvSpPr>
        <p:spPr>
          <a:xfrm>
            <a:off x="4631669" y="4820956"/>
            <a:ext cx="355564" cy="355564"/>
          </a:xfrm>
          <a:prstGeom prst="ellipse">
            <a:avLst/>
          </a:prstGeom>
          <a:solidFill>
            <a:schemeClr val="accent1"/>
          </a:solid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1200">
                <a:solidFill>
                  <a:schemeClr val="lt1"/>
                </a:solidFill>
                <a:latin typeface="Arial"/>
                <a:ea typeface="Arial"/>
                <a:cs typeface="Arial"/>
                <a:sym typeface="Arial"/>
              </a:rPr>
              <a:t>✓</a:t>
            </a:r>
            <a:endParaRPr b="1" sz="1200">
              <a:solidFill>
                <a:schemeClr val="lt1"/>
              </a:solidFill>
              <a:latin typeface="Arial"/>
              <a:ea typeface="Arial"/>
              <a:cs typeface="Arial"/>
              <a:sym typeface="Arial"/>
            </a:endParaRPr>
          </a:p>
        </p:txBody>
      </p:sp>
      <p:sp>
        <p:nvSpPr>
          <p:cNvPr id="4787" name="Google Shape;4787;p149"/>
          <p:cNvSpPr/>
          <p:nvPr/>
        </p:nvSpPr>
        <p:spPr>
          <a:xfrm>
            <a:off x="6574794" y="4820956"/>
            <a:ext cx="355564" cy="355564"/>
          </a:xfrm>
          <a:prstGeom prst="ellipse">
            <a:avLst/>
          </a:prstGeom>
          <a:solidFill>
            <a:srgbClr val="FF0000"/>
          </a:solid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1200">
                <a:solidFill>
                  <a:schemeClr val="lt1"/>
                </a:solidFill>
                <a:latin typeface="Arial"/>
                <a:ea typeface="Arial"/>
                <a:cs typeface="Arial"/>
                <a:sym typeface="Arial"/>
              </a:rPr>
              <a:t>✗</a:t>
            </a:r>
            <a:endParaRPr b="1" sz="1200">
              <a:solidFill>
                <a:schemeClr val="lt1"/>
              </a:solidFill>
              <a:latin typeface="Arial"/>
              <a:ea typeface="Arial"/>
              <a:cs typeface="Arial"/>
              <a:sym typeface="Arial"/>
            </a:endParaRPr>
          </a:p>
        </p:txBody>
      </p:sp>
      <p:sp>
        <p:nvSpPr>
          <p:cNvPr id="4788" name="Google Shape;4788;p149"/>
          <p:cNvSpPr/>
          <p:nvPr/>
        </p:nvSpPr>
        <p:spPr>
          <a:xfrm>
            <a:off x="8517919" y="4820956"/>
            <a:ext cx="355564" cy="355564"/>
          </a:xfrm>
          <a:prstGeom prst="ellipse">
            <a:avLst/>
          </a:prstGeom>
          <a:solidFill>
            <a:schemeClr val="accent1"/>
          </a:solid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1200">
                <a:solidFill>
                  <a:schemeClr val="lt1"/>
                </a:solidFill>
                <a:latin typeface="Arial"/>
                <a:ea typeface="Arial"/>
                <a:cs typeface="Arial"/>
                <a:sym typeface="Arial"/>
              </a:rPr>
              <a:t>✓</a:t>
            </a:r>
            <a:endParaRPr b="1" sz="1200">
              <a:solidFill>
                <a:schemeClr val="lt1"/>
              </a:solidFill>
              <a:latin typeface="Arial"/>
              <a:ea typeface="Arial"/>
              <a:cs typeface="Arial"/>
              <a:sym typeface="Arial"/>
            </a:endParaRPr>
          </a:p>
        </p:txBody>
      </p:sp>
      <p:sp>
        <p:nvSpPr>
          <p:cNvPr id="4789" name="Google Shape;4789;p149"/>
          <p:cNvSpPr/>
          <p:nvPr/>
        </p:nvSpPr>
        <p:spPr>
          <a:xfrm>
            <a:off x="10461043" y="4820956"/>
            <a:ext cx="355564" cy="355564"/>
          </a:xfrm>
          <a:prstGeom prst="ellipse">
            <a:avLst/>
          </a:prstGeom>
          <a:solidFill>
            <a:schemeClr val="accent1"/>
          </a:solid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1200">
                <a:solidFill>
                  <a:schemeClr val="lt1"/>
                </a:solidFill>
                <a:latin typeface="Arial"/>
                <a:ea typeface="Arial"/>
                <a:cs typeface="Arial"/>
                <a:sym typeface="Arial"/>
              </a:rPr>
              <a:t>✓</a:t>
            </a:r>
            <a:endParaRPr b="1" sz="1200">
              <a:solidFill>
                <a:schemeClr val="lt1"/>
              </a:solidFill>
              <a:latin typeface="Arial"/>
              <a:ea typeface="Arial"/>
              <a:cs typeface="Arial"/>
              <a:sym typeface="Arial"/>
            </a:endParaRPr>
          </a:p>
        </p:txBody>
      </p:sp>
    </p:spTree>
  </p:cSld>
  <p:clrMapOvr>
    <a:masterClrMapping/>
  </p:clrMapOvr>
</p:sld>
</file>

<file path=ppt/slides/slide1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30" name="Shape 530"/>
        <p:cNvGrpSpPr/>
        <p:nvPr/>
      </p:nvGrpSpPr>
      <p:grpSpPr>
        <a:xfrm>
          <a:off x="0" y="0"/>
          <a:ext cx="0" cy="0"/>
          <a:chOff x="0" y="0"/>
          <a:chExt cx="0" cy="0"/>
        </a:xfrm>
      </p:grpSpPr>
      <p:sp>
        <p:nvSpPr>
          <p:cNvPr id="531" name="Google Shape;531;p15"/>
          <p:cNvSpPr txBox="1"/>
          <p:nvPr>
            <p:ph type="title"/>
          </p:nvPr>
        </p:nvSpPr>
        <p:spPr>
          <a:xfrm>
            <a:off x="571018" y="365126"/>
            <a:ext cx="7323302" cy="578772"/>
          </a:xfrm>
          <a:prstGeom prst="rect">
            <a:avLst/>
          </a:prstGeom>
          <a:noFill/>
          <a:ln>
            <a:noFill/>
          </a:ln>
        </p:spPr>
        <p:txBody>
          <a:bodyPr anchorCtr="0" anchor="b" bIns="0" lIns="0" spcFirstLastPara="1" rIns="0" wrap="square" tIns="0">
            <a:normAutofit/>
          </a:bodyPr>
          <a:lstStyle/>
          <a:p>
            <a:pPr indent="0" lvl="0" marL="0" rtl="0" algn="l">
              <a:lnSpc>
                <a:spcPct val="90000"/>
              </a:lnSpc>
              <a:spcBef>
                <a:spcPts val="0"/>
              </a:spcBef>
              <a:spcAft>
                <a:spcPts val="0"/>
              </a:spcAft>
              <a:buClr>
                <a:schemeClr val="accent1"/>
              </a:buClr>
              <a:buSzPts val="3600"/>
              <a:buFont typeface="Arial"/>
              <a:buNone/>
            </a:pPr>
            <a:r>
              <a:rPr lang="en-US"/>
              <a:t>Basic One-Third Green RHS</a:t>
            </a:r>
            <a:endParaRPr/>
          </a:p>
        </p:txBody>
      </p:sp>
      <p:sp>
        <p:nvSpPr>
          <p:cNvPr id="532" name="Google Shape;532;p15"/>
          <p:cNvSpPr txBox="1"/>
          <p:nvPr>
            <p:ph idx="12" type="sldNum"/>
          </p:nvPr>
        </p:nvSpPr>
        <p:spPr>
          <a:xfrm>
            <a:off x="10690860" y="6349068"/>
            <a:ext cx="963882" cy="251764"/>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sp>
        <p:nvSpPr>
          <p:cNvPr id="533" name="Google Shape;533;p15"/>
          <p:cNvSpPr txBox="1"/>
          <p:nvPr/>
        </p:nvSpPr>
        <p:spPr>
          <a:xfrm>
            <a:off x="571169" y="1789470"/>
            <a:ext cx="7323301" cy="431762"/>
          </a:xfrm>
          <a:prstGeom prst="rect">
            <a:avLst/>
          </a:prstGeom>
          <a:noFill/>
          <a:ln>
            <a:noFill/>
          </a:ln>
        </p:spPr>
        <p:txBody>
          <a:bodyPr anchorCtr="0" anchor="b" bIns="0" lIns="0" spcFirstLastPara="1" rIns="0" wrap="square" tIns="0">
            <a:noAutofit/>
          </a:bodyPr>
          <a:lstStyle/>
          <a:p>
            <a:pPr indent="0" lvl="0" marL="0" marR="0" rtl="0" algn="l">
              <a:lnSpc>
                <a:spcPct val="90000"/>
              </a:lnSpc>
              <a:spcBef>
                <a:spcPts val="0"/>
              </a:spcBef>
              <a:spcAft>
                <a:spcPts val="0"/>
              </a:spcAft>
              <a:buClr>
                <a:srgbClr val="28B974"/>
              </a:buClr>
              <a:buSzPts val="2400"/>
              <a:buFont typeface="Arial"/>
              <a:buNone/>
            </a:pPr>
            <a:r>
              <a:rPr lang="en-US" sz="2400">
                <a:solidFill>
                  <a:schemeClr val="accent1"/>
                </a:solidFill>
                <a:latin typeface="Arial"/>
                <a:ea typeface="Arial"/>
                <a:cs typeface="Arial"/>
                <a:sym typeface="Arial"/>
              </a:rPr>
              <a:t>Header</a:t>
            </a:r>
            <a:endParaRPr/>
          </a:p>
        </p:txBody>
      </p:sp>
      <p:sp>
        <p:nvSpPr>
          <p:cNvPr id="534" name="Google Shape;534;p15"/>
          <p:cNvSpPr txBox="1"/>
          <p:nvPr/>
        </p:nvSpPr>
        <p:spPr>
          <a:xfrm>
            <a:off x="571020" y="2395824"/>
            <a:ext cx="7147304" cy="3405208"/>
          </a:xfrm>
          <a:prstGeom prst="rect">
            <a:avLst/>
          </a:prstGeom>
          <a:noFill/>
          <a:ln>
            <a:noFill/>
          </a:ln>
        </p:spPr>
        <p:txBody>
          <a:bodyPr anchorCtr="0" anchor="t" bIns="0" lIns="0" spcFirstLastPara="1" rIns="0" wrap="square" tIns="0">
            <a:noAutofit/>
          </a:bodyPr>
          <a:lstStyle/>
          <a:p>
            <a:pPr indent="0" lvl="0" marL="0" marR="0" rtl="0" algn="l">
              <a:lnSpc>
                <a:spcPct val="90000"/>
              </a:lnSpc>
              <a:spcBef>
                <a:spcPts val="0"/>
              </a:spcBef>
              <a:spcAft>
                <a:spcPts val="0"/>
              </a:spcAft>
              <a:buClr>
                <a:srgbClr val="28B974"/>
              </a:buClr>
              <a:buSzPts val="1600"/>
              <a:buFont typeface="Arial"/>
              <a:buNone/>
            </a:pPr>
            <a:r>
              <a:rPr lang="en-US" sz="1600">
                <a:solidFill>
                  <a:schemeClr val="dk1"/>
                </a:solidFill>
                <a:latin typeface="Arial"/>
                <a:ea typeface="Arial"/>
                <a:cs typeface="Arial"/>
                <a:sym typeface="Arial"/>
              </a:rPr>
              <a:t>Lorem ipsum dolor sit amet, consectetur adipiscing elit. Curabitur purus dui, euismod quis placerat eget, venenatis nec nibh. Mauris sitAenean a elit justo. Vivamus laoreet, lorem id iaculis mattis, neque diam blandit nulla, et rhoncus diam augue placerat elit. Nullam vitae tincidunt libero. Sed id arcu metus. </a:t>
            </a:r>
            <a:endParaRPr/>
          </a:p>
          <a:p>
            <a:pPr indent="-182563" lvl="0" marL="541338" marR="0" rtl="0" algn="l">
              <a:lnSpc>
                <a:spcPct val="90000"/>
              </a:lnSpc>
              <a:spcBef>
                <a:spcPts val="1000"/>
              </a:spcBef>
              <a:spcAft>
                <a:spcPts val="0"/>
              </a:spcAft>
              <a:buClr>
                <a:schemeClr val="accent1"/>
              </a:buClr>
              <a:buSzPts val="1600"/>
              <a:buFont typeface="Arial"/>
              <a:buChar char="•"/>
            </a:pPr>
            <a:r>
              <a:rPr lang="en-US" sz="1600">
                <a:solidFill>
                  <a:schemeClr val="dk1"/>
                </a:solidFill>
                <a:latin typeface="Arial"/>
                <a:ea typeface="Arial"/>
                <a:cs typeface="Arial"/>
                <a:sym typeface="Arial"/>
              </a:rPr>
              <a:t>Aenean a elit justo. Vivamus laoreet, lorem id iaculis mattis, neque diam blandit nulla, et rhoncus diam augue placerat elit. Nullam vitae tincidunt libero. Sed id arcu metus.</a:t>
            </a:r>
            <a:endParaRPr/>
          </a:p>
          <a:p>
            <a:pPr indent="-182563" lvl="0" marL="541338" marR="0" rtl="0" algn="l">
              <a:lnSpc>
                <a:spcPct val="90000"/>
              </a:lnSpc>
              <a:spcBef>
                <a:spcPts val="1000"/>
              </a:spcBef>
              <a:spcAft>
                <a:spcPts val="0"/>
              </a:spcAft>
              <a:buClr>
                <a:schemeClr val="accent1"/>
              </a:buClr>
              <a:buSzPts val="1600"/>
              <a:buFont typeface="Arial"/>
              <a:buChar char="•"/>
            </a:pPr>
            <a:r>
              <a:rPr lang="en-US" sz="1600">
                <a:solidFill>
                  <a:schemeClr val="dk1"/>
                </a:solidFill>
                <a:latin typeface="Arial"/>
                <a:ea typeface="Arial"/>
                <a:cs typeface="Arial"/>
                <a:sym typeface="Arial"/>
              </a:rPr>
              <a:t>Aenean a elit justo. Vivamus laoreet, lorem id iaculis mattis, neque diam blandit nulla, et rhoncus diam augue placerat elit. Nullam vitae tincidunt libero. Sed id arcu metus.</a:t>
            </a:r>
            <a:endParaRPr/>
          </a:p>
          <a:p>
            <a:pPr indent="-182563" lvl="0" marL="541338" marR="0" rtl="0" algn="l">
              <a:lnSpc>
                <a:spcPct val="90000"/>
              </a:lnSpc>
              <a:spcBef>
                <a:spcPts val="1000"/>
              </a:spcBef>
              <a:spcAft>
                <a:spcPts val="0"/>
              </a:spcAft>
              <a:buClr>
                <a:schemeClr val="accent1"/>
              </a:buClr>
              <a:buSzPts val="1600"/>
              <a:buFont typeface="Arial"/>
              <a:buChar char="•"/>
            </a:pPr>
            <a:r>
              <a:rPr lang="en-US" sz="1600">
                <a:solidFill>
                  <a:schemeClr val="dk1"/>
                </a:solidFill>
                <a:latin typeface="Arial"/>
                <a:ea typeface="Arial"/>
                <a:cs typeface="Arial"/>
                <a:sym typeface="Arial"/>
              </a:rPr>
              <a:t>Aenean a elit justo. Vivamus laoreet, lorem id iaculis mattis, neque diam blandit nulla, et rhoncus diam augue placerat elit. Nullam vitae tincidunt libero. Sed id arcu metus.</a:t>
            </a:r>
            <a:endParaRPr/>
          </a:p>
          <a:p>
            <a:pPr indent="-80963" lvl="0" marL="274638" marR="0" rtl="0" algn="l">
              <a:lnSpc>
                <a:spcPct val="90000"/>
              </a:lnSpc>
              <a:spcBef>
                <a:spcPts val="1000"/>
              </a:spcBef>
              <a:spcAft>
                <a:spcPts val="0"/>
              </a:spcAft>
              <a:buClr>
                <a:srgbClr val="28B974"/>
              </a:buClr>
              <a:buSzPts val="1600"/>
              <a:buFont typeface="Arial"/>
              <a:buNone/>
            </a:pPr>
            <a:r>
              <a:t/>
            </a:r>
            <a:endParaRPr sz="1600">
              <a:solidFill>
                <a:schemeClr val="dk1"/>
              </a:solidFill>
              <a:latin typeface="Arial"/>
              <a:ea typeface="Arial"/>
              <a:cs typeface="Arial"/>
              <a:sym typeface="Arial"/>
            </a:endParaRPr>
          </a:p>
        </p:txBody>
      </p:sp>
      <p:sp>
        <p:nvSpPr>
          <p:cNvPr id="535" name="Google Shape;535;p15"/>
          <p:cNvSpPr txBox="1"/>
          <p:nvPr/>
        </p:nvSpPr>
        <p:spPr>
          <a:xfrm>
            <a:off x="8397570" y="1789470"/>
            <a:ext cx="3520110" cy="431762"/>
          </a:xfrm>
          <a:prstGeom prst="rect">
            <a:avLst/>
          </a:prstGeom>
          <a:noFill/>
          <a:ln>
            <a:noFill/>
          </a:ln>
        </p:spPr>
        <p:txBody>
          <a:bodyPr anchorCtr="0" anchor="b" bIns="0" lIns="0" spcFirstLastPara="1" rIns="0" wrap="square" tIns="0">
            <a:noAutofit/>
          </a:bodyPr>
          <a:lstStyle/>
          <a:p>
            <a:pPr indent="0" lvl="0" marL="0" marR="0" rtl="0" algn="l">
              <a:lnSpc>
                <a:spcPct val="90000"/>
              </a:lnSpc>
              <a:spcBef>
                <a:spcPts val="0"/>
              </a:spcBef>
              <a:spcAft>
                <a:spcPts val="0"/>
              </a:spcAft>
              <a:buClr>
                <a:srgbClr val="28B974"/>
              </a:buClr>
              <a:buSzPts val="2400"/>
              <a:buFont typeface="Arial"/>
              <a:buNone/>
            </a:pPr>
            <a:r>
              <a:rPr lang="en-US" sz="2400">
                <a:solidFill>
                  <a:schemeClr val="accent4"/>
                </a:solidFill>
                <a:latin typeface="Arial"/>
                <a:ea typeface="Arial"/>
                <a:cs typeface="Arial"/>
                <a:sym typeface="Arial"/>
              </a:rPr>
              <a:t>Header</a:t>
            </a:r>
            <a:endParaRPr/>
          </a:p>
        </p:txBody>
      </p:sp>
      <p:sp>
        <p:nvSpPr>
          <p:cNvPr id="536" name="Google Shape;536;p15"/>
          <p:cNvSpPr txBox="1"/>
          <p:nvPr/>
        </p:nvSpPr>
        <p:spPr>
          <a:xfrm>
            <a:off x="8397499" y="2395824"/>
            <a:ext cx="3223482" cy="3405208"/>
          </a:xfrm>
          <a:prstGeom prst="rect">
            <a:avLst/>
          </a:prstGeom>
          <a:noFill/>
          <a:ln>
            <a:noFill/>
          </a:ln>
        </p:spPr>
        <p:txBody>
          <a:bodyPr anchorCtr="0" anchor="t" bIns="0" lIns="0" spcFirstLastPara="1" rIns="0" wrap="square" tIns="0">
            <a:noAutofit/>
          </a:bodyPr>
          <a:lstStyle/>
          <a:p>
            <a:pPr indent="0" lvl="0" marL="0" marR="0" rtl="0" algn="l">
              <a:lnSpc>
                <a:spcPct val="90000"/>
              </a:lnSpc>
              <a:spcBef>
                <a:spcPts val="0"/>
              </a:spcBef>
              <a:spcAft>
                <a:spcPts val="0"/>
              </a:spcAft>
              <a:buClr>
                <a:srgbClr val="28B974"/>
              </a:buClr>
              <a:buSzPts val="1600"/>
              <a:buFont typeface="Arial"/>
              <a:buNone/>
            </a:pPr>
            <a:r>
              <a:rPr lang="en-US" sz="1600">
                <a:solidFill>
                  <a:schemeClr val="lt1"/>
                </a:solidFill>
                <a:latin typeface="Arial"/>
                <a:ea typeface="Arial"/>
                <a:cs typeface="Arial"/>
                <a:sym typeface="Arial"/>
              </a:rPr>
              <a:t>Lorem ipsum dolor sit amet, consectetur adipiscing elit. Curabitur purus dui, euismod quis placerat eget, venenatis nec nibh. Mauris sitAenean a elit justo. Vivamus laoreet, lorem id iaculis mattis, neque diam blandit nulla, et rhoncus diam augue placerat elit. Nullam vitae tincidunt libero. Sed id arcu metus. </a:t>
            </a:r>
            <a:endParaRPr/>
          </a:p>
          <a:p>
            <a:pPr indent="0" lvl="0" marL="0" marR="0" rtl="0" algn="l">
              <a:lnSpc>
                <a:spcPct val="90000"/>
              </a:lnSpc>
              <a:spcBef>
                <a:spcPts val="1000"/>
              </a:spcBef>
              <a:spcAft>
                <a:spcPts val="0"/>
              </a:spcAft>
              <a:buClr>
                <a:srgbClr val="28B974"/>
              </a:buClr>
              <a:buSzPts val="1600"/>
              <a:buFont typeface="Arial"/>
              <a:buNone/>
            </a:pPr>
            <a:r>
              <a:rPr lang="en-US" sz="1600">
                <a:solidFill>
                  <a:schemeClr val="lt1"/>
                </a:solidFill>
                <a:latin typeface="Arial"/>
                <a:ea typeface="Arial"/>
                <a:cs typeface="Arial"/>
                <a:sym typeface="Arial"/>
              </a:rPr>
              <a:t>Lorem ipsum dolor sit amet, consectetur adipiscing elit. Curabitur purus dui, euismod quis placerat eget, venenatis nec nibh. Mauris sitAenean a elit justo. Vivamus laoreet, </a:t>
            </a:r>
            <a:endParaRPr/>
          </a:p>
        </p:txBody>
      </p:sp>
      <p:sp>
        <p:nvSpPr>
          <p:cNvPr id="537" name="Google Shape;537;p15"/>
          <p:cNvSpPr/>
          <p:nvPr/>
        </p:nvSpPr>
        <p:spPr>
          <a:xfrm rot="10800000">
            <a:off x="11277599" y="-3"/>
            <a:ext cx="900429" cy="943899"/>
          </a:xfrm>
          <a:prstGeom prst="rtTriangle">
            <a:avLst/>
          </a:prstGeom>
          <a:solidFill>
            <a:schemeClr val="lt1"/>
          </a:solidFill>
          <a:ln cap="flat" cmpd="sng" w="12700">
            <a:solidFill>
              <a:schemeClr val="l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538" name="Google Shape;538;p15"/>
          <p:cNvSpPr txBox="1"/>
          <p:nvPr/>
        </p:nvSpPr>
        <p:spPr>
          <a:xfrm>
            <a:off x="9965646" y="164169"/>
            <a:ext cx="1450428" cy="307777"/>
          </a:xfrm>
          <a:prstGeom prst="rect">
            <a:avLst/>
          </a:prstGeom>
          <a:noFill/>
          <a:ln>
            <a:noFill/>
          </a:ln>
        </p:spPr>
        <p:txBody>
          <a:bodyPr anchorCtr="0" anchor="t" bIns="45700" lIns="91425" spcFirstLastPara="1" rIns="91425" wrap="square" tIns="45700">
            <a:normAutofit/>
          </a:bodyPr>
          <a:lstStyle/>
          <a:p>
            <a:pPr indent="0" lvl="0" marL="0" marR="0" rtl="0" algn="r">
              <a:spcBef>
                <a:spcPts val="0"/>
              </a:spcBef>
              <a:spcAft>
                <a:spcPts val="0"/>
              </a:spcAft>
              <a:buNone/>
            </a:pPr>
            <a:r>
              <a:rPr lang="en-US" sz="1100">
                <a:solidFill>
                  <a:schemeClr val="lt1"/>
                </a:solidFill>
                <a:latin typeface="Arial"/>
                <a:ea typeface="Arial"/>
                <a:cs typeface="Arial"/>
                <a:sym typeface="Arial"/>
              </a:rPr>
              <a:t>Tracker</a:t>
            </a:r>
            <a:endParaRPr/>
          </a:p>
        </p:txBody>
      </p:sp>
      <p:pic>
        <p:nvPicPr>
          <p:cNvPr descr="Single gear with solid fill" id="539" name="Google Shape;539;p15"/>
          <p:cNvPicPr preferRelativeResize="0"/>
          <p:nvPr/>
        </p:nvPicPr>
        <p:blipFill rotWithShape="1">
          <a:blip r:embed="rId3">
            <a:alphaModFix/>
          </a:blip>
          <a:srcRect b="0" l="0" r="0" t="0"/>
          <a:stretch/>
        </p:blipFill>
        <p:spPr>
          <a:xfrm>
            <a:off x="11677595" y="63270"/>
            <a:ext cx="443819" cy="443819"/>
          </a:xfrm>
          <a:prstGeom prst="rect">
            <a:avLst/>
          </a:prstGeom>
          <a:noFill/>
          <a:ln>
            <a:noFill/>
          </a:ln>
        </p:spPr>
      </p:pic>
    </p:spTree>
  </p:cSld>
  <p:clrMapOvr>
    <a:masterClrMapping/>
  </p:clrMapOvr>
</p:sld>
</file>

<file path=ppt/slides/slide15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794" name="Shape 4794"/>
        <p:cNvGrpSpPr/>
        <p:nvPr/>
      </p:nvGrpSpPr>
      <p:grpSpPr>
        <a:xfrm>
          <a:off x="0" y="0"/>
          <a:ext cx="0" cy="0"/>
          <a:chOff x="0" y="0"/>
          <a:chExt cx="0" cy="0"/>
        </a:xfrm>
      </p:grpSpPr>
      <p:sp>
        <p:nvSpPr>
          <p:cNvPr id="4795" name="Google Shape;4795;p150"/>
          <p:cNvSpPr txBox="1"/>
          <p:nvPr>
            <p:ph type="title"/>
          </p:nvPr>
        </p:nvSpPr>
        <p:spPr>
          <a:xfrm>
            <a:off x="571018" y="365126"/>
            <a:ext cx="11049964" cy="578772"/>
          </a:xfrm>
          <a:prstGeom prst="rect">
            <a:avLst/>
          </a:prstGeom>
          <a:noFill/>
          <a:ln>
            <a:noFill/>
          </a:ln>
        </p:spPr>
        <p:txBody>
          <a:bodyPr anchorCtr="0" anchor="b" bIns="0" lIns="0" spcFirstLastPara="1" rIns="0" wrap="square" tIns="0">
            <a:normAutofit/>
          </a:bodyPr>
          <a:lstStyle/>
          <a:p>
            <a:pPr indent="0" lvl="0" marL="0" rtl="0" algn="l">
              <a:lnSpc>
                <a:spcPct val="90000"/>
              </a:lnSpc>
              <a:spcBef>
                <a:spcPts val="0"/>
              </a:spcBef>
              <a:spcAft>
                <a:spcPts val="0"/>
              </a:spcAft>
              <a:buClr>
                <a:schemeClr val="accent1"/>
              </a:buClr>
              <a:buSzPts val="2800"/>
              <a:buFont typeface="Arial"/>
              <a:buNone/>
            </a:pPr>
            <a:r>
              <a:rPr lang="en-US"/>
              <a:t>Comparison Matrix Table with 10 Rows</a:t>
            </a:r>
            <a:endParaRPr/>
          </a:p>
        </p:txBody>
      </p:sp>
      <p:sp>
        <p:nvSpPr>
          <p:cNvPr id="4796" name="Google Shape;4796;p150"/>
          <p:cNvSpPr txBox="1"/>
          <p:nvPr>
            <p:ph idx="12" type="sldNum"/>
          </p:nvPr>
        </p:nvSpPr>
        <p:spPr>
          <a:xfrm>
            <a:off x="10690860" y="6349068"/>
            <a:ext cx="963882" cy="251764"/>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graphicFrame>
        <p:nvGraphicFramePr>
          <p:cNvPr id="4797" name="Google Shape;4797;p150"/>
          <p:cNvGraphicFramePr/>
          <p:nvPr/>
        </p:nvGraphicFramePr>
        <p:xfrm>
          <a:off x="630000" y="2272330"/>
          <a:ext cx="3000000" cy="3000000"/>
        </p:xfrm>
        <a:graphic>
          <a:graphicData uri="http://schemas.openxmlformats.org/drawingml/2006/table">
            <a:tbl>
              <a:tblPr bandRow="1" firstRow="1">
                <a:noFill/>
                <a:tableStyleId>{153785F7-F411-411A-9A36-1949DD6C29AF}</a:tableStyleId>
              </a:tblPr>
              <a:tblGrid>
                <a:gridCol w="3225300"/>
                <a:gridCol w="1941425"/>
                <a:gridCol w="1941425"/>
                <a:gridCol w="1941425"/>
                <a:gridCol w="1941425"/>
              </a:tblGrid>
              <a:tr h="273600">
                <a:tc>
                  <a:txBody>
                    <a:bodyPr/>
                    <a:lstStyle/>
                    <a:p>
                      <a:pPr indent="0" lvl="0" marL="0" marR="0" rtl="0" algn="l">
                        <a:spcBef>
                          <a:spcPts val="0"/>
                        </a:spcBef>
                        <a:spcAft>
                          <a:spcPts val="0"/>
                        </a:spcAft>
                        <a:buNone/>
                      </a:pPr>
                      <a:r>
                        <a:t/>
                      </a:r>
                      <a:endParaRPr sz="1200">
                        <a:latin typeface="Arial"/>
                        <a:ea typeface="Arial"/>
                        <a:cs typeface="Arial"/>
                        <a:sym typeface="Arial"/>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9B9B9B"/>
                      </a:solidFill>
                      <a:prstDash val="solid"/>
                      <a:round/>
                      <a:headEnd len="sm" w="sm" type="none"/>
                      <a:tailEnd len="sm" w="sm" type="none"/>
                    </a:lnB>
                  </a:tcPr>
                </a:tc>
                <a:tc>
                  <a:txBody>
                    <a:bodyPr/>
                    <a:lstStyle/>
                    <a:p>
                      <a:pPr indent="0" lvl="0" marL="0" marR="0" rtl="0" algn="l">
                        <a:spcBef>
                          <a:spcPts val="0"/>
                        </a:spcBef>
                        <a:spcAft>
                          <a:spcPts val="0"/>
                        </a:spcAft>
                        <a:buNone/>
                      </a:pPr>
                      <a:r>
                        <a:t/>
                      </a:r>
                      <a:endParaRPr sz="1200">
                        <a:latin typeface="Arial"/>
                        <a:ea typeface="Arial"/>
                        <a:cs typeface="Arial"/>
                        <a:sym typeface="Arial"/>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9B9B9B"/>
                      </a:solidFill>
                      <a:prstDash val="solid"/>
                      <a:round/>
                      <a:headEnd len="sm" w="sm" type="none"/>
                      <a:tailEnd len="sm" w="sm" type="none"/>
                    </a:lnB>
                  </a:tcPr>
                </a:tc>
                <a:tc>
                  <a:txBody>
                    <a:bodyPr/>
                    <a:lstStyle/>
                    <a:p>
                      <a:pPr indent="0" lvl="0" marL="0" marR="0" rtl="0" algn="l">
                        <a:spcBef>
                          <a:spcPts val="0"/>
                        </a:spcBef>
                        <a:spcAft>
                          <a:spcPts val="0"/>
                        </a:spcAft>
                        <a:buNone/>
                      </a:pPr>
                      <a:r>
                        <a:t/>
                      </a:r>
                      <a:endParaRPr sz="1200">
                        <a:latin typeface="Arial"/>
                        <a:ea typeface="Arial"/>
                        <a:cs typeface="Arial"/>
                        <a:sym typeface="Arial"/>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9B9B9B"/>
                      </a:solidFill>
                      <a:prstDash val="solid"/>
                      <a:round/>
                      <a:headEnd len="sm" w="sm" type="none"/>
                      <a:tailEnd len="sm" w="sm" type="none"/>
                    </a:lnB>
                  </a:tcPr>
                </a:tc>
                <a:tc>
                  <a:txBody>
                    <a:bodyPr/>
                    <a:lstStyle/>
                    <a:p>
                      <a:pPr indent="0" lvl="0" marL="0" marR="0" rtl="0" algn="l">
                        <a:spcBef>
                          <a:spcPts val="0"/>
                        </a:spcBef>
                        <a:spcAft>
                          <a:spcPts val="0"/>
                        </a:spcAft>
                        <a:buNone/>
                      </a:pPr>
                      <a:r>
                        <a:t/>
                      </a:r>
                      <a:endParaRPr sz="1200">
                        <a:latin typeface="Arial"/>
                        <a:ea typeface="Arial"/>
                        <a:cs typeface="Arial"/>
                        <a:sym typeface="Arial"/>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9B9B9B"/>
                      </a:solidFill>
                      <a:prstDash val="solid"/>
                      <a:round/>
                      <a:headEnd len="sm" w="sm" type="none"/>
                      <a:tailEnd len="sm" w="sm" type="none"/>
                    </a:lnB>
                  </a:tcPr>
                </a:tc>
                <a:tc>
                  <a:txBody>
                    <a:bodyPr/>
                    <a:lstStyle/>
                    <a:p>
                      <a:pPr indent="0" lvl="0" marL="0" marR="0" rtl="0" algn="l">
                        <a:spcBef>
                          <a:spcPts val="0"/>
                        </a:spcBef>
                        <a:spcAft>
                          <a:spcPts val="0"/>
                        </a:spcAft>
                        <a:buNone/>
                      </a:pPr>
                      <a:r>
                        <a:t/>
                      </a:r>
                      <a:endParaRPr sz="1200">
                        <a:latin typeface="Arial"/>
                        <a:ea typeface="Arial"/>
                        <a:cs typeface="Arial"/>
                        <a:sym typeface="Arial"/>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9B9B9B"/>
                      </a:solidFill>
                      <a:prstDash val="solid"/>
                      <a:round/>
                      <a:headEnd len="sm" w="sm" type="none"/>
                      <a:tailEnd len="sm" w="sm" type="none"/>
                    </a:lnB>
                  </a:tcPr>
                </a:tc>
              </a:tr>
              <a:tr h="348025">
                <a:tc>
                  <a:txBody>
                    <a:bodyPr/>
                    <a:lstStyle/>
                    <a:p>
                      <a:pPr indent="0" lvl="0" marL="0" marR="0" rtl="0" algn="r">
                        <a:spcBef>
                          <a:spcPts val="0"/>
                        </a:spcBef>
                        <a:spcAft>
                          <a:spcPts val="0"/>
                        </a:spcAft>
                        <a:buNone/>
                      </a:pPr>
                      <a:r>
                        <a:rPr b="1" i="0" lang="en-US" sz="1200" u="none" cap="none" strike="noStrike">
                          <a:solidFill>
                            <a:schemeClr val="dk1"/>
                          </a:solidFill>
                          <a:latin typeface="Arial"/>
                          <a:ea typeface="Arial"/>
                          <a:cs typeface="Arial"/>
                          <a:sym typeface="Arial"/>
                        </a:rPr>
                        <a:t>Lorem ipsum dolor sit amet</a:t>
                      </a:r>
                      <a:endParaRPr b="1" sz="1050">
                        <a:solidFill>
                          <a:schemeClr val="dk1"/>
                        </a:solidFill>
                        <a:latin typeface="Arial"/>
                        <a:ea typeface="Arial"/>
                        <a:cs typeface="Arial"/>
                        <a:sym typeface="Arial"/>
                      </a:endParaRPr>
                    </a:p>
                  </a:txBody>
                  <a:tcPr marT="45725" marB="45725" marR="180000" marL="144000" anchor="ctr">
                    <a:lnR cap="flat" cmpd="sng" w="9525">
                      <a:solidFill>
                        <a:srgbClr val="000000">
                          <a:alpha val="0"/>
                        </a:srgbClr>
                      </a:solidFill>
                      <a:prstDash val="solid"/>
                      <a:round/>
                      <a:headEnd len="sm" w="sm" type="none"/>
                      <a:tailEnd len="sm" w="sm" type="none"/>
                    </a:lnR>
                    <a:lnT cap="flat" cmpd="sng" w="9525">
                      <a:solidFill>
                        <a:srgbClr val="9B9B9B"/>
                      </a:solidFill>
                      <a:prstDash val="solid"/>
                      <a:round/>
                      <a:headEnd len="sm" w="sm" type="none"/>
                      <a:tailEnd len="sm" w="sm" type="none"/>
                    </a:lnT>
                    <a:lnB cap="flat" cmpd="sng" w="9525">
                      <a:solidFill>
                        <a:srgbClr val="9B9B9B"/>
                      </a:solidFill>
                      <a:prstDash val="dot"/>
                      <a:round/>
                      <a:headEnd len="sm" w="sm" type="none"/>
                      <a:tailEnd len="sm" w="sm" type="none"/>
                    </a:lnB>
                  </a:tcPr>
                </a:tc>
                <a:tc>
                  <a:txBody>
                    <a:bodyPr/>
                    <a:lstStyle/>
                    <a:p>
                      <a:pPr indent="0" lvl="0" marL="0" marR="0" rtl="0" algn="l">
                        <a:spcBef>
                          <a:spcPts val="0"/>
                        </a:spcBef>
                        <a:spcAft>
                          <a:spcPts val="0"/>
                        </a:spcAft>
                        <a:buNone/>
                      </a:pPr>
                      <a:r>
                        <a:t/>
                      </a:r>
                      <a:endParaRPr sz="1200">
                        <a:latin typeface="Arial"/>
                        <a:ea typeface="Arial"/>
                        <a:cs typeface="Arial"/>
                        <a:sym typeface="Arial"/>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9B9B9B"/>
                      </a:solidFill>
                      <a:prstDash val="solid"/>
                      <a:round/>
                      <a:headEnd len="sm" w="sm" type="none"/>
                      <a:tailEnd len="sm" w="sm" type="none"/>
                    </a:lnT>
                    <a:lnB cap="flat" cmpd="sng" w="9525">
                      <a:solidFill>
                        <a:srgbClr val="9B9B9B"/>
                      </a:solidFill>
                      <a:prstDash val="dot"/>
                      <a:round/>
                      <a:headEnd len="sm" w="sm" type="none"/>
                      <a:tailEnd len="sm" w="sm" type="none"/>
                    </a:lnB>
                  </a:tcPr>
                </a:tc>
                <a:tc>
                  <a:txBody>
                    <a:bodyPr/>
                    <a:lstStyle/>
                    <a:p>
                      <a:pPr indent="0" lvl="0" marL="0" marR="0" rtl="0" algn="l">
                        <a:spcBef>
                          <a:spcPts val="0"/>
                        </a:spcBef>
                        <a:spcAft>
                          <a:spcPts val="0"/>
                        </a:spcAft>
                        <a:buNone/>
                      </a:pPr>
                      <a:r>
                        <a:t/>
                      </a:r>
                      <a:endParaRPr sz="1200">
                        <a:latin typeface="Arial"/>
                        <a:ea typeface="Arial"/>
                        <a:cs typeface="Arial"/>
                        <a:sym typeface="Arial"/>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9B9B9B"/>
                      </a:solidFill>
                      <a:prstDash val="solid"/>
                      <a:round/>
                      <a:headEnd len="sm" w="sm" type="none"/>
                      <a:tailEnd len="sm" w="sm" type="none"/>
                    </a:lnT>
                    <a:lnB cap="flat" cmpd="sng" w="9525">
                      <a:solidFill>
                        <a:srgbClr val="9B9B9B"/>
                      </a:solidFill>
                      <a:prstDash val="dot"/>
                      <a:round/>
                      <a:headEnd len="sm" w="sm" type="none"/>
                      <a:tailEnd len="sm" w="sm" type="none"/>
                    </a:lnB>
                  </a:tcPr>
                </a:tc>
                <a:tc>
                  <a:txBody>
                    <a:bodyPr/>
                    <a:lstStyle/>
                    <a:p>
                      <a:pPr indent="0" lvl="0" marL="0" marR="0" rtl="0" algn="l">
                        <a:spcBef>
                          <a:spcPts val="0"/>
                        </a:spcBef>
                        <a:spcAft>
                          <a:spcPts val="0"/>
                        </a:spcAft>
                        <a:buNone/>
                      </a:pPr>
                      <a:r>
                        <a:t/>
                      </a:r>
                      <a:endParaRPr sz="1200">
                        <a:latin typeface="Arial"/>
                        <a:ea typeface="Arial"/>
                        <a:cs typeface="Arial"/>
                        <a:sym typeface="Arial"/>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9B9B9B"/>
                      </a:solidFill>
                      <a:prstDash val="solid"/>
                      <a:round/>
                      <a:headEnd len="sm" w="sm" type="none"/>
                      <a:tailEnd len="sm" w="sm" type="none"/>
                    </a:lnT>
                    <a:lnB cap="flat" cmpd="sng" w="9525">
                      <a:solidFill>
                        <a:srgbClr val="9B9B9B"/>
                      </a:solidFill>
                      <a:prstDash val="dot"/>
                      <a:round/>
                      <a:headEnd len="sm" w="sm" type="none"/>
                      <a:tailEnd len="sm" w="sm" type="none"/>
                    </a:lnB>
                  </a:tcPr>
                </a:tc>
                <a:tc>
                  <a:txBody>
                    <a:bodyPr/>
                    <a:lstStyle/>
                    <a:p>
                      <a:pPr indent="0" lvl="0" marL="0" marR="0" rtl="0" algn="l">
                        <a:spcBef>
                          <a:spcPts val="0"/>
                        </a:spcBef>
                        <a:spcAft>
                          <a:spcPts val="0"/>
                        </a:spcAft>
                        <a:buNone/>
                      </a:pPr>
                      <a:r>
                        <a:t/>
                      </a:r>
                      <a:endParaRPr sz="1200">
                        <a:latin typeface="Arial"/>
                        <a:ea typeface="Arial"/>
                        <a:cs typeface="Arial"/>
                        <a:sym typeface="Arial"/>
                      </a:endParaRPr>
                    </a:p>
                  </a:txBody>
                  <a:tcPr marT="45725" marB="45725" marR="91450" marL="91450" anchor="ctr">
                    <a:lnL cap="flat" cmpd="sng" w="9525">
                      <a:solidFill>
                        <a:srgbClr val="000000">
                          <a:alpha val="0"/>
                        </a:srgbClr>
                      </a:solidFill>
                      <a:prstDash val="solid"/>
                      <a:round/>
                      <a:headEnd len="sm" w="sm" type="none"/>
                      <a:tailEnd len="sm" w="sm" type="none"/>
                    </a:lnL>
                    <a:lnT cap="flat" cmpd="sng" w="9525">
                      <a:solidFill>
                        <a:srgbClr val="9B9B9B"/>
                      </a:solidFill>
                      <a:prstDash val="solid"/>
                      <a:round/>
                      <a:headEnd len="sm" w="sm" type="none"/>
                      <a:tailEnd len="sm" w="sm" type="none"/>
                    </a:lnT>
                    <a:lnB cap="flat" cmpd="sng" w="9525">
                      <a:solidFill>
                        <a:srgbClr val="9B9B9B"/>
                      </a:solidFill>
                      <a:prstDash val="dot"/>
                      <a:round/>
                      <a:headEnd len="sm" w="sm" type="none"/>
                      <a:tailEnd len="sm" w="sm" type="none"/>
                    </a:lnB>
                  </a:tcPr>
                </a:tc>
              </a:tr>
              <a:tr h="348025">
                <a:tc>
                  <a:txBody>
                    <a:bodyPr/>
                    <a:lstStyle/>
                    <a:p>
                      <a:pPr indent="0" lvl="0" marL="0" marR="0" rtl="0" algn="r">
                        <a:spcBef>
                          <a:spcPts val="0"/>
                        </a:spcBef>
                        <a:spcAft>
                          <a:spcPts val="0"/>
                        </a:spcAft>
                        <a:buNone/>
                      </a:pPr>
                      <a:r>
                        <a:rPr b="1" i="0" lang="en-US" sz="1200" u="none" cap="none" strike="noStrike">
                          <a:solidFill>
                            <a:schemeClr val="dk1"/>
                          </a:solidFill>
                          <a:latin typeface="Arial"/>
                          <a:ea typeface="Arial"/>
                          <a:cs typeface="Arial"/>
                          <a:sym typeface="Arial"/>
                        </a:rPr>
                        <a:t>Lorem ipsum dolor sit amet</a:t>
                      </a:r>
                      <a:endParaRPr b="1" sz="1050">
                        <a:solidFill>
                          <a:schemeClr val="dk1"/>
                        </a:solidFill>
                        <a:latin typeface="Arial"/>
                        <a:ea typeface="Arial"/>
                        <a:cs typeface="Arial"/>
                        <a:sym typeface="Arial"/>
                      </a:endParaRPr>
                    </a:p>
                  </a:txBody>
                  <a:tcPr marT="45725" marB="45725" marR="180000" marL="144000" anchor="ctr">
                    <a:lnR cap="flat" cmpd="sng" w="9525">
                      <a:solidFill>
                        <a:srgbClr val="000000">
                          <a:alpha val="0"/>
                        </a:srgbClr>
                      </a:solidFill>
                      <a:prstDash val="solid"/>
                      <a:round/>
                      <a:headEnd len="sm" w="sm" type="none"/>
                      <a:tailEnd len="sm" w="sm" type="none"/>
                    </a:lnR>
                    <a:lnT cap="flat" cmpd="sng" w="9525">
                      <a:solidFill>
                        <a:srgbClr val="9B9B9B"/>
                      </a:solidFill>
                      <a:prstDash val="dot"/>
                      <a:round/>
                      <a:headEnd len="sm" w="sm" type="none"/>
                      <a:tailEnd len="sm" w="sm" type="none"/>
                    </a:lnT>
                    <a:lnB cap="flat" cmpd="sng" w="9525">
                      <a:solidFill>
                        <a:srgbClr val="9B9B9B"/>
                      </a:solidFill>
                      <a:prstDash val="dot"/>
                      <a:round/>
                      <a:headEnd len="sm" w="sm" type="none"/>
                      <a:tailEnd len="sm" w="sm" type="none"/>
                    </a:lnB>
                  </a:tcPr>
                </a:tc>
                <a:tc>
                  <a:txBody>
                    <a:bodyPr/>
                    <a:lstStyle/>
                    <a:p>
                      <a:pPr indent="0" lvl="0" marL="0" marR="0" rtl="0" algn="l">
                        <a:spcBef>
                          <a:spcPts val="0"/>
                        </a:spcBef>
                        <a:spcAft>
                          <a:spcPts val="0"/>
                        </a:spcAft>
                        <a:buNone/>
                      </a:pPr>
                      <a:r>
                        <a:t/>
                      </a:r>
                      <a:endParaRPr sz="1200">
                        <a:latin typeface="Arial"/>
                        <a:ea typeface="Arial"/>
                        <a:cs typeface="Arial"/>
                        <a:sym typeface="Arial"/>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9B9B9B"/>
                      </a:solidFill>
                      <a:prstDash val="dot"/>
                      <a:round/>
                      <a:headEnd len="sm" w="sm" type="none"/>
                      <a:tailEnd len="sm" w="sm" type="none"/>
                    </a:lnT>
                    <a:lnB cap="flat" cmpd="sng" w="9525">
                      <a:solidFill>
                        <a:srgbClr val="9B9B9B"/>
                      </a:solidFill>
                      <a:prstDash val="dot"/>
                      <a:round/>
                      <a:headEnd len="sm" w="sm" type="none"/>
                      <a:tailEnd len="sm" w="sm" type="none"/>
                    </a:lnB>
                  </a:tcPr>
                </a:tc>
                <a:tc>
                  <a:txBody>
                    <a:bodyPr/>
                    <a:lstStyle/>
                    <a:p>
                      <a:pPr indent="0" lvl="0" marL="0" marR="0" rtl="0" algn="l">
                        <a:spcBef>
                          <a:spcPts val="0"/>
                        </a:spcBef>
                        <a:spcAft>
                          <a:spcPts val="0"/>
                        </a:spcAft>
                        <a:buNone/>
                      </a:pPr>
                      <a:r>
                        <a:t/>
                      </a:r>
                      <a:endParaRPr sz="1200">
                        <a:latin typeface="Arial"/>
                        <a:ea typeface="Arial"/>
                        <a:cs typeface="Arial"/>
                        <a:sym typeface="Arial"/>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9B9B9B"/>
                      </a:solidFill>
                      <a:prstDash val="dot"/>
                      <a:round/>
                      <a:headEnd len="sm" w="sm" type="none"/>
                      <a:tailEnd len="sm" w="sm" type="none"/>
                    </a:lnT>
                    <a:lnB cap="flat" cmpd="sng" w="9525">
                      <a:solidFill>
                        <a:srgbClr val="9B9B9B"/>
                      </a:solidFill>
                      <a:prstDash val="dot"/>
                      <a:round/>
                      <a:headEnd len="sm" w="sm" type="none"/>
                      <a:tailEnd len="sm" w="sm" type="none"/>
                    </a:lnB>
                  </a:tcPr>
                </a:tc>
                <a:tc>
                  <a:txBody>
                    <a:bodyPr/>
                    <a:lstStyle/>
                    <a:p>
                      <a:pPr indent="0" lvl="0" marL="0" marR="0" rtl="0" algn="l">
                        <a:spcBef>
                          <a:spcPts val="0"/>
                        </a:spcBef>
                        <a:spcAft>
                          <a:spcPts val="0"/>
                        </a:spcAft>
                        <a:buNone/>
                      </a:pPr>
                      <a:r>
                        <a:t/>
                      </a:r>
                      <a:endParaRPr sz="1200">
                        <a:latin typeface="Arial"/>
                        <a:ea typeface="Arial"/>
                        <a:cs typeface="Arial"/>
                        <a:sym typeface="Arial"/>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9B9B9B"/>
                      </a:solidFill>
                      <a:prstDash val="dot"/>
                      <a:round/>
                      <a:headEnd len="sm" w="sm" type="none"/>
                      <a:tailEnd len="sm" w="sm" type="none"/>
                    </a:lnT>
                    <a:lnB cap="flat" cmpd="sng" w="9525">
                      <a:solidFill>
                        <a:srgbClr val="9B9B9B"/>
                      </a:solidFill>
                      <a:prstDash val="dot"/>
                      <a:round/>
                      <a:headEnd len="sm" w="sm" type="none"/>
                      <a:tailEnd len="sm" w="sm" type="none"/>
                    </a:lnB>
                  </a:tcPr>
                </a:tc>
                <a:tc>
                  <a:txBody>
                    <a:bodyPr/>
                    <a:lstStyle/>
                    <a:p>
                      <a:pPr indent="0" lvl="0" marL="0" marR="0" rtl="0" algn="l">
                        <a:spcBef>
                          <a:spcPts val="0"/>
                        </a:spcBef>
                        <a:spcAft>
                          <a:spcPts val="0"/>
                        </a:spcAft>
                        <a:buNone/>
                      </a:pPr>
                      <a:r>
                        <a:t/>
                      </a:r>
                      <a:endParaRPr sz="1200">
                        <a:latin typeface="Arial"/>
                        <a:ea typeface="Arial"/>
                        <a:cs typeface="Arial"/>
                        <a:sym typeface="Arial"/>
                      </a:endParaRPr>
                    </a:p>
                  </a:txBody>
                  <a:tcPr marT="45725" marB="45725" marR="91450" marL="91450" anchor="ctr">
                    <a:lnL cap="flat" cmpd="sng" w="9525">
                      <a:solidFill>
                        <a:srgbClr val="000000">
                          <a:alpha val="0"/>
                        </a:srgbClr>
                      </a:solidFill>
                      <a:prstDash val="solid"/>
                      <a:round/>
                      <a:headEnd len="sm" w="sm" type="none"/>
                      <a:tailEnd len="sm" w="sm" type="none"/>
                    </a:lnL>
                    <a:lnT cap="flat" cmpd="sng" w="9525">
                      <a:solidFill>
                        <a:srgbClr val="9B9B9B"/>
                      </a:solidFill>
                      <a:prstDash val="dot"/>
                      <a:round/>
                      <a:headEnd len="sm" w="sm" type="none"/>
                      <a:tailEnd len="sm" w="sm" type="none"/>
                    </a:lnT>
                    <a:lnB cap="flat" cmpd="sng" w="9525">
                      <a:solidFill>
                        <a:srgbClr val="9B9B9B"/>
                      </a:solidFill>
                      <a:prstDash val="dot"/>
                      <a:round/>
                      <a:headEnd len="sm" w="sm" type="none"/>
                      <a:tailEnd len="sm" w="sm" type="none"/>
                    </a:lnB>
                  </a:tcPr>
                </a:tc>
              </a:tr>
              <a:tr h="348025">
                <a:tc>
                  <a:txBody>
                    <a:bodyPr/>
                    <a:lstStyle/>
                    <a:p>
                      <a:pPr indent="0" lvl="0" marL="0" marR="0" rtl="0" algn="r">
                        <a:spcBef>
                          <a:spcPts val="0"/>
                        </a:spcBef>
                        <a:spcAft>
                          <a:spcPts val="0"/>
                        </a:spcAft>
                        <a:buNone/>
                      </a:pPr>
                      <a:r>
                        <a:rPr b="1" i="0" lang="en-US" sz="1200" u="none" cap="none" strike="noStrike">
                          <a:solidFill>
                            <a:schemeClr val="dk1"/>
                          </a:solidFill>
                          <a:latin typeface="Arial"/>
                          <a:ea typeface="Arial"/>
                          <a:cs typeface="Arial"/>
                          <a:sym typeface="Arial"/>
                        </a:rPr>
                        <a:t>Lorem ipsum dolor sit amet</a:t>
                      </a:r>
                      <a:endParaRPr b="1" sz="1050">
                        <a:solidFill>
                          <a:schemeClr val="dk1"/>
                        </a:solidFill>
                        <a:latin typeface="Arial"/>
                        <a:ea typeface="Arial"/>
                        <a:cs typeface="Arial"/>
                        <a:sym typeface="Arial"/>
                      </a:endParaRPr>
                    </a:p>
                  </a:txBody>
                  <a:tcPr marT="45725" marB="45725" marR="180000" marL="144000" anchor="ctr">
                    <a:lnR cap="flat" cmpd="sng" w="9525">
                      <a:solidFill>
                        <a:srgbClr val="000000">
                          <a:alpha val="0"/>
                        </a:srgbClr>
                      </a:solidFill>
                      <a:prstDash val="solid"/>
                      <a:round/>
                      <a:headEnd len="sm" w="sm" type="none"/>
                      <a:tailEnd len="sm" w="sm" type="none"/>
                    </a:lnR>
                    <a:lnT cap="flat" cmpd="sng" w="9525">
                      <a:solidFill>
                        <a:srgbClr val="9B9B9B"/>
                      </a:solidFill>
                      <a:prstDash val="dot"/>
                      <a:round/>
                      <a:headEnd len="sm" w="sm" type="none"/>
                      <a:tailEnd len="sm" w="sm" type="none"/>
                    </a:lnT>
                    <a:lnB cap="flat" cmpd="sng" w="9525">
                      <a:solidFill>
                        <a:srgbClr val="9B9B9B"/>
                      </a:solidFill>
                      <a:prstDash val="dot"/>
                      <a:round/>
                      <a:headEnd len="sm" w="sm" type="none"/>
                      <a:tailEnd len="sm" w="sm" type="none"/>
                    </a:lnB>
                  </a:tcPr>
                </a:tc>
                <a:tc>
                  <a:txBody>
                    <a:bodyPr/>
                    <a:lstStyle/>
                    <a:p>
                      <a:pPr indent="0" lvl="0" marL="0" marR="0" rtl="0" algn="l">
                        <a:spcBef>
                          <a:spcPts val="0"/>
                        </a:spcBef>
                        <a:spcAft>
                          <a:spcPts val="0"/>
                        </a:spcAft>
                        <a:buNone/>
                      </a:pPr>
                      <a:r>
                        <a:t/>
                      </a:r>
                      <a:endParaRPr sz="1200">
                        <a:latin typeface="Arial"/>
                        <a:ea typeface="Arial"/>
                        <a:cs typeface="Arial"/>
                        <a:sym typeface="Arial"/>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9B9B9B"/>
                      </a:solidFill>
                      <a:prstDash val="dot"/>
                      <a:round/>
                      <a:headEnd len="sm" w="sm" type="none"/>
                      <a:tailEnd len="sm" w="sm" type="none"/>
                    </a:lnT>
                    <a:lnB cap="flat" cmpd="sng" w="9525">
                      <a:solidFill>
                        <a:srgbClr val="9B9B9B"/>
                      </a:solidFill>
                      <a:prstDash val="dot"/>
                      <a:round/>
                      <a:headEnd len="sm" w="sm" type="none"/>
                      <a:tailEnd len="sm" w="sm" type="none"/>
                    </a:lnB>
                  </a:tcPr>
                </a:tc>
                <a:tc>
                  <a:txBody>
                    <a:bodyPr/>
                    <a:lstStyle/>
                    <a:p>
                      <a:pPr indent="0" lvl="0" marL="0" marR="0" rtl="0" algn="l">
                        <a:spcBef>
                          <a:spcPts val="0"/>
                        </a:spcBef>
                        <a:spcAft>
                          <a:spcPts val="0"/>
                        </a:spcAft>
                        <a:buNone/>
                      </a:pPr>
                      <a:r>
                        <a:t/>
                      </a:r>
                      <a:endParaRPr sz="1200">
                        <a:latin typeface="Arial"/>
                        <a:ea typeface="Arial"/>
                        <a:cs typeface="Arial"/>
                        <a:sym typeface="Arial"/>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9B9B9B"/>
                      </a:solidFill>
                      <a:prstDash val="dot"/>
                      <a:round/>
                      <a:headEnd len="sm" w="sm" type="none"/>
                      <a:tailEnd len="sm" w="sm" type="none"/>
                    </a:lnT>
                    <a:lnB cap="flat" cmpd="sng" w="9525">
                      <a:solidFill>
                        <a:srgbClr val="9B9B9B"/>
                      </a:solidFill>
                      <a:prstDash val="dot"/>
                      <a:round/>
                      <a:headEnd len="sm" w="sm" type="none"/>
                      <a:tailEnd len="sm" w="sm" type="none"/>
                    </a:lnB>
                  </a:tcPr>
                </a:tc>
                <a:tc>
                  <a:txBody>
                    <a:bodyPr/>
                    <a:lstStyle/>
                    <a:p>
                      <a:pPr indent="0" lvl="0" marL="0" marR="0" rtl="0" algn="l">
                        <a:spcBef>
                          <a:spcPts val="0"/>
                        </a:spcBef>
                        <a:spcAft>
                          <a:spcPts val="0"/>
                        </a:spcAft>
                        <a:buNone/>
                      </a:pPr>
                      <a:r>
                        <a:t/>
                      </a:r>
                      <a:endParaRPr sz="1200">
                        <a:latin typeface="Arial"/>
                        <a:ea typeface="Arial"/>
                        <a:cs typeface="Arial"/>
                        <a:sym typeface="Arial"/>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9B9B9B"/>
                      </a:solidFill>
                      <a:prstDash val="dot"/>
                      <a:round/>
                      <a:headEnd len="sm" w="sm" type="none"/>
                      <a:tailEnd len="sm" w="sm" type="none"/>
                    </a:lnT>
                    <a:lnB cap="flat" cmpd="sng" w="9525">
                      <a:solidFill>
                        <a:srgbClr val="9B9B9B"/>
                      </a:solidFill>
                      <a:prstDash val="dot"/>
                      <a:round/>
                      <a:headEnd len="sm" w="sm" type="none"/>
                      <a:tailEnd len="sm" w="sm" type="none"/>
                    </a:lnB>
                  </a:tcPr>
                </a:tc>
                <a:tc>
                  <a:txBody>
                    <a:bodyPr/>
                    <a:lstStyle/>
                    <a:p>
                      <a:pPr indent="0" lvl="0" marL="0" marR="0" rtl="0" algn="l">
                        <a:spcBef>
                          <a:spcPts val="0"/>
                        </a:spcBef>
                        <a:spcAft>
                          <a:spcPts val="0"/>
                        </a:spcAft>
                        <a:buNone/>
                      </a:pPr>
                      <a:r>
                        <a:t/>
                      </a:r>
                      <a:endParaRPr sz="1200">
                        <a:latin typeface="Arial"/>
                        <a:ea typeface="Arial"/>
                        <a:cs typeface="Arial"/>
                        <a:sym typeface="Arial"/>
                      </a:endParaRPr>
                    </a:p>
                  </a:txBody>
                  <a:tcPr marT="45725" marB="45725" marR="91450" marL="91450" anchor="ctr">
                    <a:lnL cap="flat" cmpd="sng" w="9525">
                      <a:solidFill>
                        <a:srgbClr val="000000">
                          <a:alpha val="0"/>
                        </a:srgbClr>
                      </a:solidFill>
                      <a:prstDash val="solid"/>
                      <a:round/>
                      <a:headEnd len="sm" w="sm" type="none"/>
                      <a:tailEnd len="sm" w="sm" type="none"/>
                    </a:lnL>
                    <a:lnT cap="flat" cmpd="sng" w="9525">
                      <a:solidFill>
                        <a:srgbClr val="9B9B9B"/>
                      </a:solidFill>
                      <a:prstDash val="dot"/>
                      <a:round/>
                      <a:headEnd len="sm" w="sm" type="none"/>
                      <a:tailEnd len="sm" w="sm" type="none"/>
                    </a:lnT>
                    <a:lnB cap="flat" cmpd="sng" w="9525">
                      <a:solidFill>
                        <a:srgbClr val="9B9B9B"/>
                      </a:solidFill>
                      <a:prstDash val="dot"/>
                      <a:round/>
                      <a:headEnd len="sm" w="sm" type="none"/>
                      <a:tailEnd len="sm" w="sm" type="none"/>
                    </a:lnB>
                  </a:tcPr>
                </a:tc>
              </a:tr>
              <a:tr h="348025">
                <a:tc>
                  <a:txBody>
                    <a:bodyPr/>
                    <a:lstStyle/>
                    <a:p>
                      <a:pPr indent="0" lvl="0" marL="0" marR="0" rtl="0" algn="r">
                        <a:spcBef>
                          <a:spcPts val="0"/>
                        </a:spcBef>
                        <a:spcAft>
                          <a:spcPts val="0"/>
                        </a:spcAft>
                        <a:buNone/>
                      </a:pPr>
                      <a:r>
                        <a:rPr b="1" i="0" lang="en-US" sz="1200" u="none" cap="none" strike="noStrike">
                          <a:solidFill>
                            <a:schemeClr val="dk1"/>
                          </a:solidFill>
                          <a:latin typeface="Arial"/>
                          <a:ea typeface="Arial"/>
                          <a:cs typeface="Arial"/>
                          <a:sym typeface="Arial"/>
                        </a:rPr>
                        <a:t>Lorem ipsum dolor sit amet</a:t>
                      </a:r>
                      <a:endParaRPr b="1" sz="1050">
                        <a:solidFill>
                          <a:schemeClr val="dk1"/>
                        </a:solidFill>
                        <a:latin typeface="Arial"/>
                        <a:ea typeface="Arial"/>
                        <a:cs typeface="Arial"/>
                        <a:sym typeface="Arial"/>
                      </a:endParaRPr>
                    </a:p>
                  </a:txBody>
                  <a:tcPr marT="45725" marB="45725" marR="180000" marL="144000" anchor="ctr">
                    <a:lnR cap="flat" cmpd="sng" w="9525">
                      <a:solidFill>
                        <a:srgbClr val="000000">
                          <a:alpha val="0"/>
                        </a:srgbClr>
                      </a:solidFill>
                      <a:prstDash val="solid"/>
                      <a:round/>
                      <a:headEnd len="sm" w="sm" type="none"/>
                      <a:tailEnd len="sm" w="sm" type="none"/>
                    </a:lnR>
                    <a:lnT cap="flat" cmpd="sng" w="9525">
                      <a:solidFill>
                        <a:srgbClr val="9B9B9B"/>
                      </a:solidFill>
                      <a:prstDash val="dot"/>
                      <a:round/>
                      <a:headEnd len="sm" w="sm" type="none"/>
                      <a:tailEnd len="sm" w="sm" type="none"/>
                    </a:lnT>
                    <a:lnB cap="flat" cmpd="sng" w="9525">
                      <a:solidFill>
                        <a:srgbClr val="9B9B9B"/>
                      </a:solidFill>
                      <a:prstDash val="dot"/>
                      <a:round/>
                      <a:headEnd len="sm" w="sm" type="none"/>
                      <a:tailEnd len="sm" w="sm" type="none"/>
                    </a:lnB>
                  </a:tcPr>
                </a:tc>
                <a:tc>
                  <a:txBody>
                    <a:bodyPr/>
                    <a:lstStyle/>
                    <a:p>
                      <a:pPr indent="0" lvl="0" marL="0" marR="0" rtl="0" algn="l">
                        <a:spcBef>
                          <a:spcPts val="0"/>
                        </a:spcBef>
                        <a:spcAft>
                          <a:spcPts val="0"/>
                        </a:spcAft>
                        <a:buNone/>
                      </a:pPr>
                      <a:r>
                        <a:t/>
                      </a:r>
                      <a:endParaRPr sz="1200">
                        <a:latin typeface="Arial"/>
                        <a:ea typeface="Arial"/>
                        <a:cs typeface="Arial"/>
                        <a:sym typeface="Arial"/>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9B9B9B"/>
                      </a:solidFill>
                      <a:prstDash val="dot"/>
                      <a:round/>
                      <a:headEnd len="sm" w="sm" type="none"/>
                      <a:tailEnd len="sm" w="sm" type="none"/>
                    </a:lnT>
                    <a:lnB cap="flat" cmpd="sng" w="9525">
                      <a:solidFill>
                        <a:srgbClr val="9B9B9B"/>
                      </a:solidFill>
                      <a:prstDash val="dot"/>
                      <a:round/>
                      <a:headEnd len="sm" w="sm" type="none"/>
                      <a:tailEnd len="sm" w="sm" type="none"/>
                    </a:lnB>
                  </a:tcPr>
                </a:tc>
                <a:tc>
                  <a:txBody>
                    <a:bodyPr/>
                    <a:lstStyle/>
                    <a:p>
                      <a:pPr indent="0" lvl="0" marL="0" marR="0" rtl="0" algn="l">
                        <a:spcBef>
                          <a:spcPts val="0"/>
                        </a:spcBef>
                        <a:spcAft>
                          <a:spcPts val="0"/>
                        </a:spcAft>
                        <a:buNone/>
                      </a:pPr>
                      <a:r>
                        <a:t/>
                      </a:r>
                      <a:endParaRPr sz="1200">
                        <a:latin typeface="Arial"/>
                        <a:ea typeface="Arial"/>
                        <a:cs typeface="Arial"/>
                        <a:sym typeface="Arial"/>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9B9B9B"/>
                      </a:solidFill>
                      <a:prstDash val="dot"/>
                      <a:round/>
                      <a:headEnd len="sm" w="sm" type="none"/>
                      <a:tailEnd len="sm" w="sm" type="none"/>
                    </a:lnT>
                    <a:lnB cap="flat" cmpd="sng" w="9525">
                      <a:solidFill>
                        <a:srgbClr val="9B9B9B"/>
                      </a:solidFill>
                      <a:prstDash val="dot"/>
                      <a:round/>
                      <a:headEnd len="sm" w="sm" type="none"/>
                      <a:tailEnd len="sm" w="sm" type="none"/>
                    </a:lnB>
                  </a:tcPr>
                </a:tc>
                <a:tc>
                  <a:txBody>
                    <a:bodyPr/>
                    <a:lstStyle/>
                    <a:p>
                      <a:pPr indent="0" lvl="0" marL="0" marR="0" rtl="0" algn="l">
                        <a:spcBef>
                          <a:spcPts val="0"/>
                        </a:spcBef>
                        <a:spcAft>
                          <a:spcPts val="0"/>
                        </a:spcAft>
                        <a:buNone/>
                      </a:pPr>
                      <a:r>
                        <a:t/>
                      </a:r>
                      <a:endParaRPr sz="1200">
                        <a:latin typeface="Arial"/>
                        <a:ea typeface="Arial"/>
                        <a:cs typeface="Arial"/>
                        <a:sym typeface="Arial"/>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9B9B9B"/>
                      </a:solidFill>
                      <a:prstDash val="dot"/>
                      <a:round/>
                      <a:headEnd len="sm" w="sm" type="none"/>
                      <a:tailEnd len="sm" w="sm" type="none"/>
                    </a:lnT>
                    <a:lnB cap="flat" cmpd="sng" w="9525">
                      <a:solidFill>
                        <a:srgbClr val="9B9B9B"/>
                      </a:solidFill>
                      <a:prstDash val="dot"/>
                      <a:round/>
                      <a:headEnd len="sm" w="sm" type="none"/>
                      <a:tailEnd len="sm" w="sm" type="none"/>
                    </a:lnB>
                  </a:tcPr>
                </a:tc>
                <a:tc>
                  <a:txBody>
                    <a:bodyPr/>
                    <a:lstStyle/>
                    <a:p>
                      <a:pPr indent="0" lvl="0" marL="0" marR="0" rtl="0" algn="l">
                        <a:spcBef>
                          <a:spcPts val="0"/>
                        </a:spcBef>
                        <a:spcAft>
                          <a:spcPts val="0"/>
                        </a:spcAft>
                        <a:buNone/>
                      </a:pPr>
                      <a:r>
                        <a:t/>
                      </a:r>
                      <a:endParaRPr sz="1200">
                        <a:latin typeface="Arial"/>
                        <a:ea typeface="Arial"/>
                        <a:cs typeface="Arial"/>
                        <a:sym typeface="Arial"/>
                      </a:endParaRPr>
                    </a:p>
                  </a:txBody>
                  <a:tcPr marT="45725" marB="45725" marR="91450" marL="91450" anchor="ctr">
                    <a:lnL cap="flat" cmpd="sng" w="9525">
                      <a:solidFill>
                        <a:srgbClr val="000000">
                          <a:alpha val="0"/>
                        </a:srgbClr>
                      </a:solidFill>
                      <a:prstDash val="solid"/>
                      <a:round/>
                      <a:headEnd len="sm" w="sm" type="none"/>
                      <a:tailEnd len="sm" w="sm" type="none"/>
                    </a:lnL>
                    <a:lnT cap="flat" cmpd="sng" w="9525">
                      <a:solidFill>
                        <a:srgbClr val="9B9B9B"/>
                      </a:solidFill>
                      <a:prstDash val="dot"/>
                      <a:round/>
                      <a:headEnd len="sm" w="sm" type="none"/>
                      <a:tailEnd len="sm" w="sm" type="none"/>
                    </a:lnT>
                    <a:lnB cap="flat" cmpd="sng" w="9525">
                      <a:solidFill>
                        <a:srgbClr val="9B9B9B"/>
                      </a:solidFill>
                      <a:prstDash val="dot"/>
                      <a:round/>
                      <a:headEnd len="sm" w="sm" type="none"/>
                      <a:tailEnd len="sm" w="sm" type="none"/>
                    </a:lnB>
                  </a:tcPr>
                </a:tc>
              </a:tr>
              <a:tr h="348025">
                <a:tc>
                  <a:txBody>
                    <a:bodyPr/>
                    <a:lstStyle/>
                    <a:p>
                      <a:pPr indent="0" lvl="0" marL="0" marR="0" rtl="0" algn="r">
                        <a:spcBef>
                          <a:spcPts val="0"/>
                        </a:spcBef>
                        <a:spcAft>
                          <a:spcPts val="0"/>
                        </a:spcAft>
                        <a:buNone/>
                      </a:pPr>
                      <a:r>
                        <a:rPr b="1" i="0" lang="en-US" sz="1200" u="none" cap="none" strike="noStrike">
                          <a:solidFill>
                            <a:schemeClr val="dk1"/>
                          </a:solidFill>
                          <a:latin typeface="Arial"/>
                          <a:ea typeface="Arial"/>
                          <a:cs typeface="Arial"/>
                          <a:sym typeface="Arial"/>
                        </a:rPr>
                        <a:t>Lorem ipsum dolor sit amet</a:t>
                      </a:r>
                      <a:endParaRPr b="1" sz="1050">
                        <a:solidFill>
                          <a:schemeClr val="dk1"/>
                        </a:solidFill>
                        <a:latin typeface="Arial"/>
                        <a:ea typeface="Arial"/>
                        <a:cs typeface="Arial"/>
                        <a:sym typeface="Arial"/>
                      </a:endParaRPr>
                    </a:p>
                  </a:txBody>
                  <a:tcPr marT="45725" marB="45725" marR="180000" marL="144000" anchor="ctr">
                    <a:lnR cap="flat" cmpd="sng" w="9525">
                      <a:solidFill>
                        <a:srgbClr val="000000">
                          <a:alpha val="0"/>
                        </a:srgbClr>
                      </a:solidFill>
                      <a:prstDash val="solid"/>
                      <a:round/>
                      <a:headEnd len="sm" w="sm" type="none"/>
                      <a:tailEnd len="sm" w="sm" type="none"/>
                    </a:lnR>
                    <a:lnT cap="flat" cmpd="sng" w="9525">
                      <a:solidFill>
                        <a:srgbClr val="9B9B9B"/>
                      </a:solidFill>
                      <a:prstDash val="dot"/>
                      <a:round/>
                      <a:headEnd len="sm" w="sm" type="none"/>
                      <a:tailEnd len="sm" w="sm" type="none"/>
                    </a:lnT>
                    <a:lnB cap="flat" cmpd="sng" w="9525">
                      <a:solidFill>
                        <a:srgbClr val="9B9B9B"/>
                      </a:solidFill>
                      <a:prstDash val="dot"/>
                      <a:round/>
                      <a:headEnd len="sm" w="sm" type="none"/>
                      <a:tailEnd len="sm" w="sm" type="none"/>
                    </a:lnB>
                  </a:tcPr>
                </a:tc>
                <a:tc>
                  <a:txBody>
                    <a:bodyPr/>
                    <a:lstStyle/>
                    <a:p>
                      <a:pPr indent="0" lvl="0" marL="0" marR="0" rtl="0" algn="l">
                        <a:spcBef>
                          <a:spcPts val="0"/>
                        </a:spcBef>
                        <a:spcAft>
                          <a:spcPts val="0"/>
                        </a:spcAft>
                        <a:buNone/>
                      </a:pPr>
                      <a:r>
                        <a:t/>
                      </a:r>
                      <a:endParaRPr sz="1200">
                        <a:latin typeface="Arial"/>
                        <a:ea typeface="Arial"/>
                        <a:cs typeface="Arial"/>
                        <a:sym typeface="Arial"/>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9B9B9B"/>
                      </a:solidFill>
                      <a:prstDash val="dot"/>
                      <a:round/>
                      <a:headEnd len="sm" w="sm" type="none"/>
                      <a:tailEnd len="sm" w="sm" type="none"/>
                    </a:lnT>
                    <a:lnB cap="flat" cmpd="sng" w="9525">
                      <a:solidFill>
                        <a:srgbClr val="9B9B9B"/>
                      </a:solidFill>
                      <a:prstDash val="dot"/>
                      <a:round/>
                      <a:headEnd len="sm" w="sm" type="none"/>
                      <a:tailEnd len="sm" w="sm" type="none"/>
                    </a:lnB>
                  </a:tcPr>
                </a:tc>
                <a:tc>
                  <a:txBody>
                    <a:bodyPr/>
                    <a:lstStyle/>
                    <a:p>
                      <a:pPr indent="0" lvl="0" marL="0" marR="0" rtl="0" algn="l">
                        <a:spcBef>
                          <a:spcPts val="0"/>
                        </a:spcBef>
                        <a:spcAft>
                          <a:spcPts val="0"/>
                        </a:spcAft>
                        <a:buNone/>
                      </a:pPr>
                      <a:r>
                        <a:t/>
                      </a:r>
                      <a:endParaRPr sz="1200">
                        <a:latin typeface="Arial"/>
                        <a:ea typeface="Arial"/>
                        <a:cs typeface="Arial"/>
                        <a:sym typeface="Arial"/>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9B9B9B"/>
                      </a:solidFill>
                      <a:prstDash val="dot"/>
                      <a:round/>
                      <a:headEnd len="sm" w="sm" type="none"/>
                      <a:tailEnd len="sm" w="sm" type="none"/>
                    </a:lnT>
                    <a:lnB cap="flat" cmpd="sng" w="9525">
                      <a:solidFill>
                        <a:srgbClr val="9B9B9B"/>
                      </a:solidFill>
                      <a:prstDash val="dot"/>
                      <a:round/>
                      <a:headEnd len="sm" w="sm" type="none"/>
                      <a:tailEnd len="sm" w="sm" type="none"/>
                    </a:lnB>
                  </a:tcPr>
                </a:tc>
                <a:tc>
                  <a:txBody>
                    <a:bodyPr/>
                    <a:lstStyle/>
                    <a:p>
                      <a:pPr indent="0" lvl="0" marL="0" marR="0" rtl="0" algn="l">
                        <a:spcBef>
                          <a:spcPts val="0"/>
                        </a:spcBef>
                        <a:spcAft>
                          <a:spcPts val="0"/>
                        </a:spcAft>
                        <a:buNone/>
                      </a:pPr>
                      <a:r>
                        <a:t/>
                      </a:r>
                      <a:endParaRPr sz="1200">
                        <a:latin typeface="Arial"/>
                        <a:ea typeface="Arial"/>
                        <a:cs typeface="Arial"/>
                        <a:sym typeface="Arial"/>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9B9B9B"/>
                      </a:solidFill>
                      <a:prstDash val="dot"/>
                      <a:round/>
                      <a:headEnd len="sm" w="sm" type="none"/>
                      <a:tailEnd len="sm" w="sm" type="none"/>
                    </a:lnT>
                    <a:lnB cap="flat" cmpd="sng" w="9525">
                      <a:solidFill>
                        <a:srgbClr val="9B9B9B"/>
                      </a:solidFill>
                      <a:prstDash val="dot"/>
                      <a:round/>
                      <a:headEnd len="sm" w="sm" type="none"/>
                      <a:tailEnd len="sm" w="sm" type="none"/>
                    </a:lnB>
                  </a:tcPr>
                </a:tc>
                <a:tc>
                  <a:txBody>
                    <a:bodyPr/>
                    <a:lstStyle/>
                    <a:p>
                      <a:pPr indent="0" lvl="0" marL="0" marR="0" rtl="0" algn="l">
                        <a:spcBef>
                          <a:spcPts val="0"/>
                        </a:spcBef>
                        <a:spcAft>
                          <a:spcPts val="0"/>
                        </a:spcAft>
                        <a:buNone/>
                      </a:pPr>
                      <a:r>
                        <a:t/>
                      </a:r>
                      <a:endParaRPr sz="1200">
                        <a:latin typeface="Arial"/>
                        <a:ea typeface="Arial"/>
                        <a:cs typeface="Arial"/>
                        <a:sym typeface="Arial"/>
                      </a:endParaRPr>
                    </a:p>
                  </a:txBody>
                  <a:tcPr marT="45725" marB="45725" marR="91450" marL="91450" anchor="ctr">
                    <a:lnL cap="flat" cmpd="sng" w="9525">
                      <a:solidFill>
                        <a:srgbClr val="000000">
                          <a:alpha val="0"/>
                        </a:srgbClr>
                      </a:solidFill>
                      <a:prstDash val="solid"/>
                      <a:round/>
                      <a:headEnd len="sm" w="sm" type="none"/>
                      <a:tailEnd len="sm" w="sm" type="none"/>
                    </a:lnL>
                    <a:lnT cap="flat" cmpd="sng" w="9525">
                      <a:solidFill>
                        <a:srgbClr val="9B9B9B"/>
                      </a:solidFill>
                      <a:prstDash val="dot"/>
                      <a:round/>
                      <a:headEnd len="sm" w="sm" type="none"/>
                      <a:tailEnd len="sm" w="sm" type="none"/>
                    </a:lnT>
                    <a:lnB cap="flat" cmpd="sng" w="9525">
                      <a:solidFill>
                        <a:srgbClr val="9B9B9B"/>
                      </a:solidFill>
                      <a:prstDash val="dot"/>
                      <a:round/>
                      <a:headEnd len="sm" w="sm" type="none"/>
                      <a:tailEnd len="sm" w="sm" type="none"/>
                    </a:lnB>
                  </a:tcPr>
                </a:tc>
              </a:tr>
              <a:tr h="348025">
                <a:tc>
                  <a:txBody>
                    <a:bodyPr/>
                    <a:lstStyle/>
                    <a:p>
                      <a:pPr indent="0" lvl="0" marL="0" marR="0" rtl="0" algn="r">
                        <a:spcBef>
                          <a:spcPts val="0"/>
                        </a:spcBef>
                        <a:spcAft>
                          <a:spcPts val="0"/>
                        </a:spcAft>
                        <a:buNone/>
                      </a:pPr>
                      <a:r>
                        <a:rPr b="1" i="0" lang="en-US" sz="1200" u="none" cap="none" strike="noStrike">
                          <a:solidFill>
                            <a:schemeClr val="dk1"/>
                          </a:solidFill>
                          <a:latin typeface="Arial"/>
                          <a:ea typeface="Arial"/>
                          <a:cs typeface="Arial"/>
                          <a:sym typeface="Arial"/>
                        </a:rPr>
                        <a:t>Lorem ipsum dolor sit amet</a:t>
                      </a:r>
                      <a:endParaRPr b="1" sz="1050">
                        <a:solidFill>
                          <a:schemeClr val="dk1"/>
                        </a:solidFill>
                        <a:latin typeface="Arial"/>
                        <a:ea typeface="Arial"/>
                        <a:cs typeface="Arial"/>
                        <a:sym typeface="Arial"/>
                      </a:endParaRPr>
                    </a:p>
                  </a:txBody>
                  <a:tcPr marT="45725" marB="45725" marR="180000" marL="144000" anchor="ctr">
                    <a:lnR cap="flat" cmpd="sng" w="9525">
                      <a:solidFill>
                        <a:srgbClr val="000000">
                          <a:alpha val="0"/>
                        </a:srgbClr>
                      </a:solidFill>
                      <a:prstDash val="solid"/>
                      <a:round/>
                      <a:headEnd len="sm" w="sm" type="none"/>
                      <a:tailEnd len="sm" w="sm" type="none"/>
                    </a:lnR>
                    <a:lnT cap="flat" cmpd="sng" w="9525">
                      <a:solidFill>
                        <a:srgbClr val="9B9B9B"/>
                      </a:solidFill>
                      <a:prstDash val="dot"/>
                      <a:round/>
                      <a:headEnd len="sm" w="sm" type="none"/>
                      <a:tailEnd len="sm" w="sm" type="none"/>
                    </a:lnT>
                    <a:lnB cap="flat" cmpd="sng" w="9525">
                      <a:solidFill>
                        <a:srgbClr val="9B9B9B"/>
                      </a:solidFill>
                      <a:prstDash val="dot"/>
                      <a:round/>
                      <a:headEnd len="sm" w="sm" type="none"/>
                      <a:tailEnd len="sm" w="sm" type="none"/>
                    </a:lnB>
                  </a:tcPr>
                </a:tc>
                <a:tc>
                  <a:txBody>
                    <a:bodyPr/>
                    <a:lstStyle/>
                    <a:p>
                      <a:pPr indent="0" lvl="0" marL="0" marR="0" rtl="0" algn="l">
                        <a:spcBef>
                          <a:spcPts val="0"/>
                        </a:spcBef>
                        <a:spcAft>
                          <a:spcPts val="0"/>
                        </a:spcAft>
                        <a:buNone/>
                      </a:pPr>
                      <a:r>
                        <a:t/>
                      </a:r>
                      <a:endParaRPr sz="1200">
                        <a:latin typeface="Arial"/>
                        <a:ea typeface="Arial"/>
                        <a:cs typeface="Arial"/>
                        <a:sym typeface="Arial"/>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9B9B9B"/>
                      </a:solidFill>
                      <a:prstDash val="dot"/>
                      <a:round/>
                      <a:headEnd len="sm" w="sm" type="none"/>
                      <a:tailEnd len="sm" w="sm" type="none"/>
                    </a:lnT>
                    <a:lnB cap="flat" cmpd="sng" w="9525">
                      <a:solidFill>
                        <a:srgbClr val="9B9B9B"/>
                      </a:solidFill>
                      <a:prstDash val="dot"/>
                      <a:round/>
                      <a:headEnd len="sm" w="sm" type="none"/>
                      <a:tailEnd len="sm" w="sm" type="none"/>
                    </a:lnB>
                  </a:tcPr>
                </a:tc>
                <a:tc>
                  <a:txBody>
                    <a:bodyPr/>
                    <a:lstStyle/>
                    <a:p>
                      <a:pPr indent="0" lvl="0" marL="0" marR="0" rtl="0" algn="l">
                        <a:spcBef>
                          <a:spcPts val="0"/>
                        </a:spcBef>
                        <a:spcAft>
                          <a:spcPts val="0"/>
                        </a:spcAft>
                        <a:buNone/>
                      </a:pPr>
                      <a:r>
                        <a:t/>
                      </a:r>
                      <a:endParaRPr sz="1200">
                        <a:latin typeface="Arial"/>
                        <a:ea typeface="Arial"/>
                        <a:cs typeface="Arial"/>
                        <a:sym typeface="Arial"/>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9B9B9B"/>
                      </a:solidFill>
                      <a:prstDash val="dot"/>
                      <a:round/>
                      <a:headEnd len="sm" w="sm" type="none"/>
                      <a:tailEnd len="sm" w="sm" type="none"/>
                    </a:lnT>
                    <a:lnB cap="flat" cmpd="sng" w="9525">
                      <a:solidFill>
                        <a:srgbClr val="9B9B9B"/>
                      </a:solidFill>
                      <a:prstDash val="dot"/>
                      <a:round/>
                      <a:headEnd len="sm" w="sm" type="none"/>
                      <a:tailEnd len="sm" w="sm" type="none"/>
                    </a:lnB>
                  </a:tcPr>
                </a:tc>
                <a:tc>
                  <a:txBody>
                    <a:bodyPr/>
                    <a:lstStyle/>
                    <a:p>
                      <a:pPr indent="0" lvl="0" marL="0" marR="0" rtl="0" algn="l">
                        <a:spcBef>
                          <a:spcPts val="0"/>
                        </a:spcBef>
                        <a:spcAft>
                          <a:spcPts val="0"/>
                        </a:spcAft>
                        <a:buNone/>
                      </a:pPr>
                      <a:r>
                        <a:t/>
                      </a:r>
                      <a:endParaRPr sz="1200">
                        <a:latin typeface="Arial"/>
                        <a:ea typeface="Arial"/>
                        <a:cs typeface="Arial"/>
                        <a:sym typeface="Arial"/>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9B9B9B"/>
                      </a:solidFill>
                      <a:prstDash val="dot"/>
                      <a:round/>
                      <a:headEnd len="sm" w="sm" type="none"/>
                      <a:tailEnd len="sm" w="sm" type="none"/>
                    </a:lnT>
                    <a:lnB cap="flat" cmpd="sng" w="9525">
                      <a:solidFill>
                        <a:srgbClr val="9B9B9B"/>
                      </a:solidFill>
                      <a:prstDash val="dot"/>
                      <a:round/>
                      <a:headEnd len="sm" w="sm" type="none"/>
                      <a:tailEnd len="sm" w="sm" type="none"/>
                    </a:lnB>
                  </a:tcPr>
                </a:tc>
                <a:tc>
                  <a:txBody>
                    <a:bodyPr/>
                    <a:lstStyle/>
                    <a:p>
                      <a:pPr indent="0" lvl="0" marL="0" marR="0" rtl="0" algn="l">
                        <a:spcBef>
                          <a:spcPts val="0"/>
                        </a:spcBef>
                        <a:spcAft>
                          <a:spcPts val="0"/>
                        </a:spcAft>
                        <a:buNone/>
                      </a:pPr>
                      <a:r>
                        <a:t/>
                      </a:r>
                      <a:endParaRPr sz="1200">
                        <a:latin typeface="Arial"/>
                        <a:ea typeface="Arial"/>
                        <a:cs typeface="Arial"/>
                        <a:sym typeface="Arial"/>
                      </a:endParaRPr>
                    </a:p>
                  </a:txBody>
                  <a:tcPr marT="45725" marB="45725" marR="91450" marL="91450" anchor="ctr">
                    <a:lnL cap="flat" cmpd="sng" w="9525">
                      <a:solidFill>
                        <a:srgbClr val="000000">
                          <a:alpha val="0"/>
                        </a:srgbClr>
                      </a:solidFill>
                      <a:prstDash val="solid"/>
                      <a:round/>
                      <a:headEnd len="sm" w="sm" type="none"/>
                      <a:tailEnd len="sm" w="sm" type="none"/>
                    </a:lnL>
                    <a:lnT cap="flat" cmpd="sng" w="9525">
                      <a:solidFill>
                        <a:srgbClr val="9B9B9B"/>
                      </a:solidFill>
                      <a:prstDash val="dot"/>
                      <a:round/>
                      <a:headEnd len="sm" w="sm" type="none"/>
                      <a:tailEnd len="sm" w="sm" type="none"/>
                    </a:lnT>
                    <a:lnB cap="flat" cmpd="sng" w="9525">
                      <a:solidFill>
                        <a:srgbClr val="9B9B9B"/>
                      </a:solidFill>
                      <a:prstDash val="dot"/>
                      <a:round/>
                      <a:headEnd len="sm" w="sm" type="none"/>
                      <a:tailEnd len="sm" w="sm" type="none"/>
                    </a:lnB>
                  </a:tcPr>
                </a:tc>
              </a:tr>
              <a:tr h="348025">
                <a:tc>
                  <a:txBody>
                    <a:bodyPr/>
                    <a:lstStyle/>
                    <a:p>
                      <a:pPr indent="0" lvl="0" marL="0" marR="0" rtl="0" algn="r">
                        <a:spcBef>
                          <a:spcPts val="0"/>
                        </a:spcBef>
                        <a:spcAft>
                          <a:spcPts val="0"/>
                        </a:spcAft>
                        <a:buNone/>
                      </a:pPr>
                      <a:r>
                        <a:rPr b="1" i="0" lang="en-US" sz="1200" u="none" cap="none" strike="noStrike">
                          <a:solidFill>
                            <a:schemeClr val="dk1"/>
                          </a:solidFill>
                          <a:latin typeface="Arial"/>
                          <a:ea typeface="Arial"/>
                          <a:cs typeface="Arial"/>
                          <a:sym typeface="Arial"/>
                        </a:rPr>
                        <a:t>Lorem ipsum dolor sit amet</a:t>
                      </a:r>
                      <a:endParaRPr b="1" sz="1050">
                        <a:solidFill>
                          <a:schemeClr val="dk1"/>
                        </a:solidFill>
                        <a:latin typeface="Arial"/>
                        <a:ea typeface="Arial"/>
                        <a:cs typeface="Arial"/>
                        <a:sym typeface="Arial"/>
                      </a:endParaRPr>
                    </a:p>
                  </a:txBody>
                  <a:tcPr marT="45725" marB="45725" marR="180000" marL="144000" anchor="ctr">
                    <a:lnR cap="flat" cmpd="sng" w="9525">
                      <a:solidFill>
                        <a:srgbClr val="000000">
                          <a:alpha val="0"/>
                        </a:srgbClr>
                      </a:solidFill>
                      <a:prstDash val="solid"/>
                      <a:round/>
                      <a:headEnd len="sm" w="sm" type="none"/>
                      <a:tailEnd len="sm" w="sm" type="none"/>
                    </a:lnR>
                    <a:lnT cap="flat" cmpd="sng" w="9525">
                      <a:solidFill>
                        <a:srgbClr val="9B9B9B"/>
                      </a:solidFill>
                      <a:prstDash val="dot"/>
                      <a:round/>
                      <a:headEnd len="sm" w="sm" type="none"/>
                      <a:tailEnd len="sm" w="sm" type="none"/>
                    </a:lnT>
                    <a:lnB cap="flat" cmpd="sng" w="9525">
                      <a:solidFill>
                        <a:srgbClr val="9B9B9B"/>
                      </a:solidFill>
                      <a:prstDash val="dot"/>
                      <a:round/>
                      <a:headEnd len="sm" w="sm" type="none"/>
                      <a:tailEnd len="sm" w="sm" type="none"/>
                    </a:lnB>
                  </a:tcPr>
                </a:tc>
                <a:tc>
                  <a:txBody>
                    <a:bodyPr/>
                    <a:lstStyle/>
                    <a:p>
                      <a:pPr indent="0" lvl="0" marL="0" marR="0" rtl="0" algn="l">
                        <a:spcBef>
                          <a:spcPts val="0"/>
                        </a:spcBef>
                        <a:spcAft>
                          <a:spcPts val="0"/>
                        </a:spcAft>
                        <a:buNone/>
                      </a:pPr>
                      <a:r>
                        <a:t/>
                      </a:r>
                      <a:endParaRPr sz="1200">
                        <a:latin typeface="Arial"/>
                        <a:ea typeface="Arial"/>
                        <a:cs typeface="Arial"/>
                        <a:sym typeface="Arial"/>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9B9B9B"/>
                      </a:solidFill>
                      <a:prstDash val="dot"/>
                      <a:round/>
                      <a:headEnd len="sm" w="sm" type="none"/>
                      <a:tailEnd len="sm" w="sm" type="none"/>
                    </a:lnT>
                    <a:lnB cap="flat" cmpd="sng" w="9525">
                      <a:solidFill>
                        <a:srgbClr val="9B9B9B"/>
                      </a:solidFill>
                      <a:prstDash val="dot"/>
                      <a:round/>
                      <a:headEnd len="sm" w="sm" type="none"/>
                      <a:tailEnd len="sm" w="sm" type="none"/>
                    </a:lnB>
                  </a:tcPr>
                </a:tc>
                <a:tc>
                  <a:txBody>
                    <a:bodyPr/>
                    <a:lstStyle/>
                    <a:p>
                      <a:pPr indent="0" lvl="0" marL="0" marR="0" rtl="0" algn="l">
                        <a:spcBef>
                          <a:spcPts val="0"/>
                        </a:spcBef>
                        <a:spcAft>
                          <a:spcPts val="0"/>
                        </a:spcAft>
                        <a:buNone/>
                      </a:pPr>
                      <a:r>
                        <a:t/>
                      </a:r>
                      <a:endParaRPr sz="1200">
                        <a:latin typeface="Arial"/>
                        <a:ea typeface="Arial"/>
                        <a:cs typeface="Arial"/>
                        <a:sym typeface="Arial"/>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9B9B9B"/>
                      </a:solidFill>
                      <a:prstDash val="dot"/>
                      <a:round/>
                      <a:headEnd len="sm" w="sm" type="none"/>
                      <a:tailEnd len="sm" w="sm" type="none"/>
                    </a:lnT>
                    <a:lnB cap="flat" cmpd="sng" w="9525">
                      <a:solidFill>
                        <a:srgbClr val="9B9B9B"/>
                      </a:solidFill>
                      <a:prstDash val="dot"/>
                      <a:round/>
                      <a:headEnd len="sm" w="sm" type="none"/>
                      <a:tailEnd len="sm" w="sm" type="none"/>
                    </a:lnB>
                  </a:tcPr>
                </a:tc>
                <a:tc>
                  <a:txBody>
                    <a:bodyPr/>
                    <a:lstStyle/>
                    <a:p>
                      <a:pPr indent="0" lvl="0" marL="0" marR="0" rtl="0" algn="l">
                        <a:spcBef>
                          <a:spcPts val="0"/>
                        </a:spcBef>
                        <a:spcAft>
                          <a:spcPts val="0"/>
                        </a:spcAft>
                        <a:buNone/>
                      </a:pPr>
                      <a:r>
                        <a:t/>
                      </a:r>
                      <a:endParaRPr sz="1200">
                        <a:latin typeface="Arial"/>
                        <a:ea typeface="Arial"/>
                        <a:cs typeface="Arial"/>
                        <a:sym typeface="Arial"/>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9B9B9B"/>
                      </a:solidFill>
                      <a:prstDash val="dot"/>
                      <a:round/>
                      <a:headEnd len="sm" w="sm" type="none"/>
                      <a:tailEnd len="sm" w="sm" type="none"/>
                    </a:lnT>
                    <a:lnB cap="flat" cmpd="sng" w="9525">
                      <a:solidFill>
                        <a:srgbClr val="9B9B9B"/>
                      </a:solidFill>
                      <a:prstDash val="dot"/>
                      <a:round/>
                      <a:headEnd len="sm" w="sm" type="none"/>
                      <a:tailEnd len="sm" w="sm" type="none"/>
                    </a:lnB>
                  </a:tcPr>
                </a:tc>
                <a:tc>
                  <a:txBody>
                    <a:bodyPr/>
                    <a:lstStyle/>
                    <a:p>
                      <a:pPr indent="0" lvl="0" marL="0" marR="0" rtl="0" algn="l">
                        <a:spcBef>
                          <a:spcPts val="0"/>
                        </a:spcBef>
                        <a:spcAft>
                          <a:spcPts val="0"/>
                        </a:spcAft>
                        <a:buNone/>
                      </a:pPr>
                      <a:r>
                        <a:t/>
                      </a:r>
                      <a:endParaRPr sz="1200">
                        <a:latin typeface="Arial"/>
                        <a:ea typeface="Arial"/>
                        <a:cs typeface="Arial"/>
                        <a:sym typeface="Arial"/>
                      </a:endParaRPr>
                    </a:p>
                  </a:txBody>
                  <a:tcPr marT="45725" marB="45725" marR="91450" marL="91450" anchor="ctr">
                    <a:lnL cap="flat" cmpd="sng" w="9525">
                      <a:solidFill>
                        <a:srgbClr val="000000">
                          <a:alpha val="0"/>
                        </a:srgbClr>
                      </a:solidFill>
                      <a:prstDash val="solid"/>
                      <a:round/>
                      <a:headEnd len="sm" w="sm" type="none"/>
                      <a:tailEnd len="sm" w="sm" type="none"/>
                    </a:lnL>
                    <a:lnT cap="flat" cmpd="sng" w="9525">
                      <a:solidFill>
                        <a:srgbClr val="9B9B9B"/>
                      </a:solidFill>
                      <a:prstDash val="dot"/>
                      <a:round/>
                      <a:headEnd len="sm" w="sm" type="none"/>
                      <a:tailEnd len="sm" w="sm" type="none"/>
                    </a:lnT>
                    <a:lnB cap="flat" cmpd="sng" w="9525">
                      <a:solidFill>
                        <a:srgbClr val="9B9B9B"/>
                      </a:solidFill>
                      <a:prstDash val="dot"/>
                      <a:round/>
                      <a:headEnd len="sm" w="sm" type="none"/>
                      <a:tailEnd len="sm" w="sm" type="none"/>
                    </a:lnB>
                  </a:tcPr>
                </a:tc>
              </a:tr>
              <a:tr h="348025">
                <a:tc>
                  <a:txBody>
                    <a:bodyPr/>
                    <a:lstStyle/>
                    <a:p>
                      <a:pPr indent="0" lvl="0" marL="0" marR="0" rtl="0" algn="r">
                        <a:spcBef>
                          <a:spcPts val="0"/>
                        </a:spcBef>
                        <a:spcAft>
                          <a:spcPts val="0"/>
                        </a:spcAft>
                        <a:buNone/>
                      </a:pPr>
                      <a:r>
                        <a:rPr b="1" i="0" lang="en-US" sz="1200" u="none" cap="none" strike="noStrike">
                          <a:solidFill>
                            <a:schemeClr val="dk1"/>
                          </a:solidFill>
                          <a:latin typeface="Arial"/>
                          <a:ea typeface="Arial"/>
                          <a:cs typeface="Arial"/>
                          <a:sym typeface="Arial"/>
                        </a:rPr>
                        <a:t>Lorem ipsum dolor sit amet</a:t>
                      </a:r>
                      <a:endParaRPr b="1" sz="1050">
                        <a:solidFill>
                          <a:schemeClr val="dk1"/>
                        </a:solidFill>
                        <a:latin typeface="Arial"/>
                        <a:ea typeface="Arial"/>
                        <a:cs typeface="Arial"/>
                        <a:sym typeface="Arial"/>
                      </a:endParaRPr>
                    </a:p>
                  </a:txBody>
                  <a:tcPr marT="45725" marB="45725" marR="180000" marL="144000" anchor="ctr">
                    <a:lnR cap="flat" cmpd="sng" w="9525">
                      <a:solidFill>
                        <a:srgbClr val="000000">
                          <a:alpha val="0"/>
                        </a:srgbClr>
                      </a:solidFill>
                      <a:prstDash val="solid"/>
                      <a:round/>
                      <a:headEnd len="sm" w="sm" type="none"/>
                      <a:tailEnd len="sm" w="sm" type="none"/>
                    </a:lnR>
                    <a:lnT cap="flat" cmpd="sng" w="9525">
                      <a:solidFill>
                        <a:srgbClr val="9B9B9B"/>
                      </a:solidFill>
                      <a:prstDash val="dot"/>
                      <a:round/>
                      <a:headEnd len="sm" w="sm" type="none"/>
                      <a:tailEnd len="sm" w="sm" type="none"/>
                    </a:lnT>
                    <a:lnB cap="flat" cmpd="sng" w="9525">
                      <a:solidFill>
                        <a:srgbClr val="9B9B9B"/>
                      </a:solidFill>
                      <a:prstDash val="dot"/>
                      <a:round/>
                      <a:headEnd len="sm" w="sm" type="none"/>
                      <a:tailEnd len="sm" w="sm" type="none"/>
                    </a:lnB>
                  </a:tcPr>
                </a:tc>
                <a:tc>
                  <a:txBody>
                    <a:bodyPr/>
                    <a:lstStyle/>
                    <a:p>
                      <a:pPr indent="0" lvl="0" marL="0" marR="0" rtl="0" algn="l">
                        <a:spcBef>
                          <a:spcPts val="0"/>
                        </a:spcBef>
                        <a:spcAft>
                          <a:spcPts val="0"/>
                        </a:spcAft>
                        <a:buNone/>
                      </a:pPr>
                      <a:r>
                        <a:t/>
                      </a:r>
                      <a:endParaRPr sz="1200">
                        <a:latin typeface="Arial"/>
                        <a:ea typeface="Arial"/>
                        <a:cs typeface="Arial"/>
                        <a:sym typeface="Arial"/>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9B9B9B"/>
                      </a:solidFill>
                      <a:prstDash val="dot"/>
                      <a:round/>
                      <a:headEnd len="sm" w="sm" type="none"/>
                      <a:tailEnd len="sm" w="sm" type="none"/>
                    </a:lnT>
                    <a:lnB cap="flat" cmpd="sng" w="9525">
                      <a:solidFill>
                        <a:srgbClr val="9B9B9B"/>
                      </a:solidFill>
                      <a:prstDash val="dot"/>
                      <a:round/>
                      <a:headEnd len="sm" w="sm" type="none"/>
                      <a:tailEnd len="sm" w="sm" type="none"/>
                    </a:lnB>
                  </a:tcPr>
                </a:tc>
                <a:tc>
                  <a:txBody>
                    <a:bodyPr/>
                    <a:lstStyle/>
                    <a:p>
                      <a:pPr indent="0" lvl="0" marL="0" marR="0" rtl="0" algn="l">
                        <a:spcBef>
                          <a:spcPts val="0"/>
                        </a:spcBef>
                        <a:spcAft>
                          <a:spcPts val="0"/>
                        </a:spcAft>
                        <a:buNone/>
                      </a:pPr>
                      <a:r>
                        <a:t/>
                      </a:r>
                      <a:endParaRPr sz="1200">
                        <a:latin typeface="Arial"/>
                        <a:ea typeface="Arial"/>
                        <a:cs typeface="Arial"/>
                        <a:sym typeface="Arial"/>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9B9B9B"/>
                      </a:solidFill>
                      <a:prstDash val="dot"/>
                      <a:round/>
                      <a:headEnd len="sm" w="sm" type="none"/>
                      <a:tailEnd len="sm" w="sm" type="none"/>
                    </a:lnT>
                    <a:lnB cap="flat" cmpd="sng" w="9525">
                      <a:solidFill>
                        <a:srgbClr val="9B9B9B"/>
                      </a:solidFill>
                      <a:prstDash val="dot"/>
                      <a:round/>
                      <a:headEnd len="sm" w="sm" type="none"/>
                      <a:tailEnd len="sm" w="sm" type="none"/>
                    </a:lnB>
                  </a:tcPr>
                </a:tc>
                <a:tc>
                  <a:txBody>
                    <a:bodyPr/>
                    <a:lstStyle/>
                    <a:p>
                      <a:pPr indent="0" lvl="0" marL="0" marR="0" rtl="0" algn="l">
                        <a:spcBef>
                          <a:spcPts val="0"/>
                        </a:spcBef>
                        <a:spcAft>
                          <a:spcPts val="0"/>
                        </a:spcAft>
                        <a:buNone/>
                      </a:pPr>
                      <a:r>
                        <a:t/>
                      </a:r>
                      <a:endParaRPr sz="1200">
                        <a:latin typeface="Arial"/>
                        <a:ea typeface="Arial"/>
                        <a:cs typeface="Arial"/>
                        <a:sym typeface="Arial"/>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9B9B9B"/>
                      </a:solidFill>
                      <a:prstDash val="dot"/>
                      <a:round/>
                      <a:headEnd len="sm" w="sm" type="none"/>
                      <a:tailEnd len="sm" w="sm" type="none"/>
                    </a:lnT>
                    <a:lnB cap="flat" cmpd="sng" w="9525">
                      <a:solidFill>
                        <a:srgbClr val="9B9B9B"/>
                      </a:solidFill>
                      <a:prstDash val="dot"/>
                      <a:round/>
                      <a:headEnd len="sm" w="sm" type="none"/>
                      <a:tailEnd len="sm" w="sm" type="none"/>
                    </a:lnB>
                  </a:tcPr>
                </a:tc>
                <a:tc>
                  <a:txBody>
                    <a:bodyPr/>
                    <a:lstStyle/>
                    <a:p>
                      <a:pPr indent="0" lvl="0" marL="0" marR="0" rtl="0" algn="l">
                        <a:spcBef>
                          <a:spcPts val="0"/>
                        </a:spcBef>
                        <a:spcAft>
                          <a:spcPts val="0"/>
                        </a:spcAft>
                        <a:buNone/>
                      </a:pPr>
                      <a:r>
                        <a:t/>
                      </a:r>
                      <a:endParaRPr sz="1200">
                        <a:latin typeface="Arial"/>
                        <a:ea typeface="Arial"/>
                        <a:cs typeface="Arial"/>
                        <a:sym typeface="Arial"/>
                      </a:endParaRPr>
                    </a:p>
                  </a:txBody>
                  <a:tcPr marT="45725" marB="45725" marR="91450" marL="91450" anchor="ctr">
                    <a:lnL cap="flat" cmpd="sng" w="9525">
                      <a:solidFill>
                        <a:srgbClr val="000000">
                          <a:alpha val="0"/>
                        </a:srgbClr>
                      </a:solidFill>
                      <a:prstDash val="solid"/>
                      <a:round/>
                      <a:headEnd len="sm" w="sm" type="none"/>
                      <a:tailEnd len="sm" w="sm" type="none"/>
                    </a:lnL>
                    <a:lnT cap="flat" cmpd="sng" w="9525">
                      <a:solidFill>
                        <a:srgbClr val="9B9B9B"/>
                      </a:solidFill>
                      <a:prstDash val="dot"/>
                      <a:round/>
                      <a:headEnd len="sm" w="sm" type="none"/>
                      <a:tailEnd len="sm" w="sm" type="none"/>
                    </a:lnT>
                    <a:lnB cap="flat" cmpd="sng" w="9525">
                      <a:solidFill>
                        <a:srgbClr val="9B9B9B"/>
                      </a:solidFill>
                      <a:prstDash val="dot"/>
                      <a:round/>
                      <a:headEnd len="sm" w="sm" type="none"/>
                      <a:tailEnd len="sm" w="sm" type="none"/>
                    </a:lnB>
                  </a:tcPr>
                </a:tc>
              </a:tr>
              <a:tr h="348025">
                <a:tc>
                  <a:txBody>
                    <a:bodyPr/>
                    <a:lstStyle/>
                    <a:p>
                      <a:pPr indent="0" lvl="0" marL="0" marR="0" rtl="0" algn="r">
                        <a:spcBef>
                          <a:spcPts val="0"/>
                        </a:spcBef>
                        <a:spcAft>
                          <a:spcPts val="0"/>
                        </a:spcAft>
                        <a:buNone/>
                      </a:pPr>
                      <a:r>
                        <a:rPr b="1" i="0" lang="en-US" sz="1200" u="none" cap="none" strike="noStrike">
                          <a:solidFill>
                            <a:schemeClr val="dk1"/>
                          </a:solidFill>
                          <a:latin typeface="Arial"/>
                          <a:ea typeface="Arial"/>
                          <a:cs typeface="Arial"/>
                          <a:sym typeface="Arial"/>
                        </a:rPr>
                        <a:t>Lorem ipsum dolor sit amet</a:t>
                      </a:r>
                      <a:endParaRPr b="1" sz="1050">
                        <a:solidFill>
                          <a:schemeClr val="dk1"/>
                        </a:solidFill>
                        <a:latin typeface="Arial"/>
                        <a:ea typeface="Arial"/>
                        <a:cs typeface="Arial"/>
                        <a:sym typeface="Arial"/>
                      </a:endParaRPr>
                    </a:p>
                  </a:txBody>
                  <a:tcPr marT="45725" marB="45725" marR="180000" marL="144000" anchor="ctr">
                    <a:lnR cap="flat" cmpd="sng" w="9525">
                      <a:solidFill>
                        <a:srgbClr val="000000">
                          <a:alpha val="0"/>
                        </a:srgbClr>
                      </a:solidFill>
                      <a:prstDash val="solid"/>
                      <a:round/>
                      <a:headEnd len="sm" w="sm" type="none"/>
                      <a:tailEnd len="sm" w="sm" type="none"/>
                    </a:lnR>
                    <a:lnT cap="flat" cmpd="sng" w="9525">
                      <a:solidFill>
                        <a:srgbClr val="9B9B9B"/>
                      </a:solidFill>
                      <a:prstDash val="dot"/>
                      <a:round/>
                      <a:headEnd len="sm" w="sm" type="none"/>
                      <a:tailEnd len="sm" w="sm" type="none"/>
                    </a:lnT>
                    <a:lnB cap="flat" cmpd="sng" w="9525">
                      <a:solidFill>
                        <a:srgbClr val="9B9B9B"/>
                      </a:solidFill>
                      <a:prstDash val="dot"/>
                      <a:round/>
                      <a:headEnd len="sm" w="sm" type="none"/>
                      <a:tailEnd len="sm" w="sm" type="none"/>
                    </a:lnB>
                  </a:tcPr>
                </a:tc>
                <a:tc>
                  <a:txBody>
                    <a:bodyPr/>
                    <a:lstStyle/>
                    <a:p>
                      <a:pPr indent="0" lvl="0" marL="0" marR="0" rtl="0" algn="l">
                        <a:spcBef>
                          <a:spcPts val="0"/>
                        </a:spcBef>
                        <a:spcAft>
                          <a:spcPts val="0"/>
                        </a:spcAft>
                        <a:buNone/>
                      </a:pPr>
                      <a:r>
                        <a:t/>
                      </a:r>
                      <a:endParaRPr sz="1200">
                        <a:latin typeface="Arial"/>
                        <a:ea typeface="Arial"/>
                        <a:cs typeface="Arial"/>
                        <a:sym typeface="Arial"/>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9B9B9B"/>
                      </a:solidFill>
                      <a:prstDash val="dot"/>
                      <a:round/>
                      <a:headEnd len="sm" w="sm" type="none"/>
                      <a:tailEnd len="sm" w="sm" type="none"/>
                    </a:lnT>
                    <a:lnB cap="flat" cmpd="sng" w="9525">
                      <a:solidFill>
                        <a:srgbClr val="9B9B9B"/>
                      </a:solidFill>
                      <a:prstDash val="dot"/>
                      <a:round/>
                      <a:headEnd len="sm" w="sm" type="none"/>
                      <a:tailEnd len="sm" w="sm" type="none"/>
                    </a:lnB>
                  </a:tcPr>
                </a:tc>
                <a:tc>
                  <a:txBody>
                    <a:bodyPr/>
                    <a:lstStyle/>
                    <a:p>
                      <a:pPr indent="0" lvl="0" marL="0" marR="0" rtl="0" algn="l">
                        <a:spcBef>
                          <a:spcPts val="0"/>
                        </a:spcBef>
                        <a:spcAft>
                          <a:spcPts val="0"/>
                        </a:spcAft>
                        <a:buNone/>
                      </a:pPr>
                      <a:r>
                        <a:t/>
                      </a:r>
                      <a:endParaRPr sz="1200">
                        <a:latin typeface="Arial"/>
                        <a:ea typeface="Arial"/>
                        <a:cs typeface="Arial"/>
                        <a:sym typeface="Arial"/>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9B9B9B"/>
                      </a:solidFill>
                      <a:prstDash val="dot"/>
                      <a:round/>
                      <a:headEnd len="sm" w="sm" type="none"/>
                      <a:tailEnd len="sm" w="sm" type="none"/>
                    </a:lnT>
                    <a:lnB cap="flat" cmpd="sng" w="9525">
                      <a:solidFill>
                        <a:srgbClr val="9B9B9B"/>
                      </a:solidFill>
                      <a:prstDash val="dot"/>
                      <a:round/>
                      <a:headEnd len="sm" w="sm" type="none"/>
                      <a:tailEnd len="sm" w="sm" type="none"/>
                    </a:lnB>
                  </a:tcPr>
                </a:tc>
                <a:tc>
                  <a:txBody>
                    <a:bodyPr/>
                    <a:lstStyle/>
                    <a:p>
                      <a:pPr indent="0" lvl="0" marL="0" marR="0" rtl="0" algn="l">
                        <a:spcBef>
                          <a:spcPts val="0"/>
                        </a:spcBef>
                        <a:spcAft>
                          <a:spcPts val="0"/>
                        </a:spcAft>
                        <a:buNone/>
                      </a:pPr>
                      <a:r>
                        <a:t/>
                      </a:r>
                      <a:endParaRPr sz="1200">
                        <a:latin typeface="Arial"/>
                        <a:ea typeface="Arial"/>
                        <a:cs typeface="Arial"/>
                        <a:sym typeface="Arial"/>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9B9B9B"/>
                      </a:solidFill>
                      <a:prstDash val="dot"/>
                      <a:round/>
                      <a:headEnd len="sm" w="sm" type="none"/>
                      <a:tailEnd len="sm" w="sm" type="none"/>
                    </a:lnT>
                    <a:lnB cap="flat" cmpd="sng" w="9525">
                      <a:solidFill>
                        <a:srgbClr val="9B9B9B"/>
                      </a:solidFill>
                      <a:prstDash val="dot"/>
                      <a:round/>
                      <a:headEnd len="sm" w="sm" type="none"/>
                      <a:tailEnd len="sm" w="sm" type="none"/>
                    </a:lnB>
                  </a:tcPr>
                </a:tc>
                <a:tc>
                  <a:txBody>
                    <a:bodyPr/>
                    <a:lstStyle/>
                    <a:p>
                      <a:pPr indent="0" lvl="0" marL="0" marR="0" rtl="0" algn="l">
                        <a:spcBef>
                          <a:spcPts val="0"/>
                        </a:spcBef>
                        <a:spcAft>
                          <a:spcPts val="0"/>
                        </a:spcAft>
                        <a:buNone/>
                      </a:pPr>
                      <a:r>
                        <a:t/>
                      </a:r>
                      <a:endParaRPr sz="1200">
                        <a:latin typeface="Arial"/>
                        <a:ea typeface="Arial"/>
                        <a:cs typeface="Arial"/>
                        <a:sym typeface="Arial"/>
                      </a:endParaRPr>
                    </a:p>
                  </a:txBody>
                  <a:tcPr marT="45725" marB="45725" marR="91450" marL="91450" anchor="ctr">
                    <a:lnL cap="flat" cmpd="sng" w="9525">
                      <a:solidFill>
                        <a:srgbClr val="000000">
                          <a:alpha val="0"/>
                        </a:srgbClr>
                      </a:solidFill>
                      <a:prstDash val="solid"/>
                      <a:round/>
                      <a:headEnd len="sm" w="sm" type="none"/>
                      <a:tailEnd len="sm" w="sm" type="none"/>
                    </a:lnL>
                    <a:lnT cap="flat" cmpd="sng" w="9525">
                      <a:solidFill>
                        <a:srgbClr val="9B9B9B"/>
                      </a:solidFill>
                      <a:prstDash val="dot"/>
                      <a:round/>
                      <a:headEnd len="sm" w="sm" type="none"/>
                      <a:tailEnd len="sm" w="sm" type="none"/>
                    </a:lnT>
                    <a:lnB cap="flat" cmpd="sng" w="9525">
                      <a:solidFill>
                        <a:srgbClr val="9B9B9B"/>
                      </a:solidFill>
                      <a:prstDash val="dot"/>
                      <a:round/>
                      <a:headEnd len="sm" w="sm" type="none"/>
                      <a:tailEnd len="sm" w="sm" type="none"/>
                    </a:lnB>
                  </a:tcPr>
                </a:tc>
              </a:tr>
              <a:tr h="348025">
                <a:tc>
                  <a:txBody>
                    <a:bodyPr/>
                    <a:lstStyle/>
                    <a:p>
                      <a:pPr indent="0" lvl="0" marL="0" marR="0" rtl="0" algn="r">
                        <a:spcBef>
                          <a:spcPts val="0"/>
                        </a:spcBef>
                        <a:spcAft>
                          <a:spcPts val="0"/>
                        </a:spcAft>
                        <a:buNone/>
                      </a:pPr>
                      <a:r>
                        <a:rPr b="1" i="0" lang="en-US" sz="1200" u="none" cap="none" strike="noStrike">
                          <a:solidFill>
                            <a:schemeClr val="dk1"/>
                          </a:solidFill>
                          <a:latin typeface="Arial"/>
                          <a:ea typeface="Arial"/>
                          <a:cs typeface="Arial"/>
                          <a:sym typeface="Arial"/>
                        </a:rPr>
                        <a:t>Lorem ipsum dolor sit amet</a:t>
                      </a:r>
                      <a:endParaRPr b="1" sz="1050">
                        <a:solidFill>
                          <a:schemeClr val="dk1"/>
                        </a:solidFill>
                        <a:latin typeface="Arial"/>
                        <a:ea typeface="Arial"/>
                        <a:cs typeface="Arial"/>
                        <a:sym typeface="Arial"/>
                      </a:endParaRPr>
                    </a:p>
                  </a:txBody>
                  <a:tcPr marT="45725" marB="45725" marR="180000" marL="144000" anchor="ctr">
                    <a:lnR cap="flat" cmpd="sng" w="9525">
                      <a:solidFill>
                        <a:srgbClr val="000000">
                          <a:alpha val="0"/>
                        </a:srgbClr>
                      </a:solidFill>
                      <a:prstDash val="solid"/>
                      <a:round/>
                      <a:headEnd len="sm" w="sm" type="none"/>
                      <a:tailEnd len="sm" w="sm" type="none"/>
                    </a:lnR>
                    <a:lnT cap="flat" cmpd="sng" w="9525">
                      <a:solidFill>
                        <a:srgbClr val="9B9B9B"/>
                      </a:solidFill>
                      <a:prstDash val="dot"/>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l">
                        <a:spcBef>
                          <a:spcPts val="0"/>
                        </a:spcBef>
                        <a:spcAft>
                          <a:spcPts val="0"/>
                        </a:spcAft>
                        <a:buNone/>
                      </a:pPr>
                      <a:r>
                        <a:t/>
                      </a:r>
                      <a:endParaRPr sz="1200">
                        <a:latin typeface="Arial"/>
                        <a:ea typeface="Arial"/>
                        <a:cs typeface="Arial"/>
                        <a:sym typeface="Arial"/>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9B9B9B"/>
                      </a:solidFill>
                      <a:prstDash val="dot"/>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l">
                        <a:spcBef>
                          <a:spcPts val="0"/>
                        </a:spcBef>
                        <a:spcAft>
                          <a:spcPts val="0"/>
                        </a:spcAft>
                        <a:buNone/>
                      </a:pPr>
                      <a:r>
                        <a:t/>
                      </a:r>
                      <a:endParaRPr sz="1200">
                        <a:latin typeface="Arial"/>
                        <a:ea typeface="Arial"/>
                        <a:cs typeface="Arial"/>
                        <a:sym typeface="Arial"/>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9B9B9B"/>
                      </a:solidFill>
                      <a:prstDash val="dot"/>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l">
                        <a:spcBef>
                          <a:spcPts val="0"/>
                        </a:spcBef>
                        <a:spcAft>
                          <a:spcPts val="0"/>
                        </a:spcAft>
                        <a:buNone/>
                      </a:pPr>
                      <a:r>
                        <a:t/>
                      </a:r>
                      <a:endParaRPr sz="1200">
                        <a:latin typeface="Arial"/>
                        <a:ea typeface="Arial"/>
                        <a:cs typeface="Arial"/>
                        <a:sym typeface="Arial"/>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9B9B9B"/>
                      </a:solidFill>
                      <a:prstDash val="dot"/>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l">
                        <a:spcBef>
                          <a:spcPts val="0"/>
                        </a:spcBef>
                        <a:spcAft>
                          <a:spcPts val="0"/>
                        </a:spcAft>
                        <a:buNone/>
                      </a:pPr>
                      <a:r>
                        <a:t/>
                      </a:r>
                      <a:endParaRPr sz="1200">
                        <a:latin typeface="Arial"/>
                        <a:ea typeface="Arial"/>
                        <a:cs typeface="Arial"/>
                        <a:sym typeface="Arial"/>
                      </a:endParaRPr>
                    </a:p>
                  </a:txBody>
                  <a:tcPr marT="45725" marB="45725" marR="91450" marL="91450" anchor="ctr">
                    <a:lnL cap="flat" cmpd="sng" w="9525">
                      <a:solidFill>
                        <a:srgbClr val="000000">
                          <a:alpha val="0"/>
                        </a:srgbClr>
                      </a:solidFill>
                      <a:prstDash val="solid"/>
                      <a:round/>
                      <a:headEnd len="sm" w="sm" type="none"/>
                      <a:tailEnd len="sm" w="sm" type="none"/>
                    </a:lnL>
                    <a:lnT cap="flat" cmpd="sng" w="9525">
                      <a:solidFill>
                        <a:srgbClr val="9B9B9B"/>
                      </a:solidFill>
                      <a:prstDash val="dot"/>
                      <a:round/>
                      <a:headEnd len="sm" w="sm" type="none"/>
                      <a:tailEnd len="sm" w="sm" type="none"/>
                    </a:lnT>
                    <a:lnB cap="flat" cmpd="sng" w="9525">
                      <a:solidFill>
                        <a:srgbClr val="000000">
                          <a:alpha val="0"/>
                        </a:srgbClr>
                      </a:solidFill>
                      <a:prstDash val="solid"/>
                      <a:round/>
                      <a:headEnd len="sm" w="sm" type="none"/>
                      <a:tailEnd len="sm" w="sm" type="none"/>
                    </a:lnB>
                  </a:tcPr>
                </a:tc>
              </a:tr>
            </a:tbl>
          </a:graphicData>
        </a:graphic>
      </p:graphicFrame>
      <p:sp>
        <p:nvSpPr>
          <p:cNvPr id="4798" name="Google Shape;4798;p150"/>
          <p:cNvSpPr/>
          <p:nvPr/>
        </p:nvSpPr>
        <p:spPr>
          <a:xfrm>
            <a:off x="3900854" y="2229538"/>
            <a:ext cx="1817194" cy="312264"/>
          </a:xfrm>
          <a:prstGeom prst="rect">
            <a:avLst/>
          </a:prstGeom>
          <a:solidFill>
            <a:schemeClr val="accent1"/>
          </a:solidFill>
          <a:ln>
            <a:noFill/>
          </a:ln>
        </p:spPr>
        <p:txBody>
          <a:bodyPr anchorCtr="0" anchor="ctr" bIns="45700" lIns="182875" spcFirstLastPara="1" rIns="91425" wrap="square" tIns="45700">
            <a:noAutofit/>
          </a:bodyPr>
          <a:lstStyle/>
          <a:p>
            <a:pPr indent="0" lvl="0" marL="0" marR="0" rtl="0" algn="ctr">
              <a:spcBef>
                <a:spcPts val="0"/>
              </a:spcBef>
              <a:spcAft>
                <a:spcPts val="0"/>
              </a:spcAft>
              <a:buNone/>
            </a:pPr>
            <a:r>
              <a:rPr b="1" i="0" lang="en-US" sz="1200" u="none" cap="none" strike="noStrike">
                <a:solidFill>
                  <a:schemeClr val="lt1"/>
                </a:solidFill>
                <a:latin typeface="Arial"/>
                <a:ea typeface="Arial"/>
                <a:cs typeface="Arial"/>
                <a:sym typeface="Arial"/>
              </a:rPr>
              <a:t>Lorem ipsum </a:t>
            </a:r>
            <a:endParaRPr b="1" sz="1200">
              <a:solidFill>
                <a:schemeClr val="lt1"/>
              </a:solidFill>
              <a:latin typeface="Arial"/>
              <a:ea typeface="Arial"/>
              <a:cs typeface="Arial"/>
              <a:sym typeface="Arial"/>
            </a:endParaRPr>
          </a:p>
        </p:txBody>
      </p:sp>
      <p:sp>
        <p:nvSpPr>
          <p:cNvPr id="4799" name="Google Shape;4799;p150"/>
          <p:cNvSpPr/>
          <p:nvPr/>
        </p:nvSpPr>
        <p:spPr>
          <a:xfrm>
            <a:off x="5843979" y="2229538"/>
            <a:ext cx="1817194" cy="312264"/>
          </a:xfrm>
          <a:prstGeom prst="rect">
            <a:avLst/>
          </a:prstGeom>
          <a:solidFill>
            <a:schemeClr val="accent1"/>
          </a:solidFill>
          <a:ln>
            <a:noFill/>
          </a:ln>
        </p:spPr>
        <p:txBody>
          <a:bodyPr anchorCtr="0" anchor="ctr" bIns="45700" lIns="182875" spcFirstLastPara="1" rIns="91425" wrap="square" tIns="45700">
            <a:noAutofit/>
          </a:bodyPr>
          <a:lstStyle/>
          <a:p>
            <a:pPr indent="0" lvl="0" marL="0" marR="0" rtl="0" algn="ctr">
              <a:spcBef>
                <a:spcPts val="0"/>
              </a:spcBef>
              <a:spcAft>
                <a:spcPts val="0"/>
              </a:spcAft>
              <a:buNone/>
            </a:pPr>
            <a:r>
              <a:rPr b="1" i="0" lang="en-US" sz="1200" u="none" cap="none" strike="noStrike">
                <a:solidFill>
                  <a:schemeClr val="lt1"/>
                </a:solidFill>
                <a:latin typeface="Arial"/>
                <a:ea typeface="Arial"/>
                <a:cs typeface="Arial"/>
                <a:sym typeface="Arial"/>
              </a:rPr>
              <a:t>Lorem ipsum </a:t>
            </a:r>
            <a:endParaRPr b="1" sz="1200">
              <a:solidFill>
                <a:schemeClr val="lt1"/>
              </a:solidFill>
              <a:latin typeface="Arial"/>
              <a:ea typeface="Arial"/>
              <a:cs typeface="Arial"/>
              <a:sym typeface="Arial"/>
            </a:endParaRPr>
          </a:p>
        </p:txBody>
      </p:sp>
      <p:sp>
        <p:nvSpPr>
          <p:cNvPr id="4800" name="Google Shape;4800;p150"/>
          <p:cNvSpPr/>
          <p:nvPr/>
        </p:nvSpPr>
        <p:spPr>
          <a:xfrm>
            <a:off x="7787104" y="2229538"/>
            <a:ext cx="1817194" cy="312264"/>
          </a:xfrm>
          <a:prstGeom prst="rect">
            <a:avLst/>
          </a:prstGeom>
          <a:solidFill>
            <a:schemeClr val="accent1"/>
          </a:solidFill>
          <a:ln>
            <a:noFill/>
          </a:ln>
        </p:spPr>
        <p:txBody>
          <a:bodyPr anchorCtr="0" anchor="ctr" bIns="45700" lIns="182875" spcFirstLastPara="1" rIns="91425" wrap="square" tIns="45700">
            <a:noAutofit/>
          </a:bodyPr>
          <a:lstStyle/>
          <a:p>
            <a:pPr indent="0" lvl="0" marL="0" marR="0" rtl="0" algn="ctr">
              <a:spcBef>
                <a:spcPts val="0"/>
              </a:spcBef>
              <a:spcAft>
                <a:spcPts val="0"/>
              </a:spcAft>
              <a:buNone/>
            </a:pPr>
            <a:r>
              <a:rPr b="1" i="0" lang="en-US" sz="1200" u="none" cap="none" strike="noStrike">
                <a:solidFill>
                  <a:schemeClr val="lt1"/>
                </a:solidFill>
                <a:latin typeface="Arial"/>
                <a:ea typeface="Arial"/>
                <a:cs typeface="Arial"/>
                <a:sym typeface="Arial"/>
              </a:rPr>
              <a:t>Lorem ipsum </a:t>
            </a:r>
            <a:endParaRPr b="1" sz="1200">
              <a:solidFill>
                <a:schemeClr val="lt1"/>
              </a:solidFill>
              <a:latin typeface="Arial"/>
              <a:ea typeface="Arial"/>
              <a:cs typeface="Arial"/>
              <a:sym typeface="Arial"/>
            </a:endParaRPr>
          </a:p>
        </p:txBody>
      </p:sp>
      <p:sp>
        <p:nvSpPr>
          <p:cNvPr id="4801" name="Google Shape;4801;p150"/>
          <p:cNvSpPr/>
          <p:nvPr/>
        </p:nvSpPr>
        <p:spPr>
          <a:xfrm>
            <a:off x="9730228" y="2229538"/>
            <a:ext cx="1817194" cy="312264"/>
          </a:xfrm>
          <a:prstGeom prst="rect">
            <a:avLst/>
          </a:prstGeom>
          <a:solidFill>
            <a:schemeClr val="accent1"/>
          </a:solidFill>
          <a:ln>
            <a:noFill/>
          </a:ln>
        </p:spPr>
        <p:txBody>
          <a:bodyPr anchorCtr="0" anchor="ctr" bIns="45700" lIns="182875" spcFirstLastPara="1" rIns="91425" wrap="square" tIns="45700">
            <a:noAutofit/>
          </a:bodyPr>
          <a:lstStyle/>
          <a:p>
            <a:pPr indent="0" lvl="0" marL="0" marR="0" rtl="0" algn="ctr">
              <a:spcBef>
                <a:spcPts val="0"/>
              </a:spcBef>
              <a:spcAft>
                <a:spcPts val="0"/>
              </a:spcAft>
              <a:buNone/>
            </a:pPr>
            <a:r>
              <a:rPr b="1" i="0" lang="en-US" sz="1200" u="none" cap="none" strike="noStrike">
                <a:solidFill>
                  <a:schemeClr val="lt1"/>
                </a:solidFill>
                <a:latin typeface="Arial"/>
                <a:ea typeface="Arial"/>
                <a:cs typeface="Arial"/>
                <a:sym typeface="Arial"/>
              </a:rPr>
              <a:t>Lorem ipsum </a:t>
            </a:r>
            <a:endParaRPr b="1" sz="1200">
              <a:solidFill>
                <a:schemeClr val="lt1"/>
              </a:solidFill>
              <a:latin typeface="Arial"/>
              <a:ea typeface="Arial"/>
              <a:cs typeface="Arial"/>
              <a:sym typeface="Arial"/>
            </a:endParaRPr>
          </a:p>
        </p:txBody>
      </p:sp>
      <p:grpSp>
        <p:nvGrpSpPr>
          <p:cNvPr id="4802" name="Google Shape;4802;p150"/>
          <p:cNvGrpSpPr/>
          <p:nvPr/>
        </p:nvGrpSpPr>
        <p:grpSpPr>
          <a:xfrm>
            <a:off x="4615549" y="1874515"/>
            <a:ext cx="387805" cy="387805"/>
            <a:chOff x="571018" y="2385875"/>
            <a:chExt cx="1381760" cy="1381760"/>
          </a:xfrm>
        </p:grpSpPr>
        <p:pic>
          <p:nvPicPr>
            <p:cNvPr descr="Single gear with solid fill" id="4803" name="Google Shape;4803;p150"/>
            <p:cNvPicPr preferRelativeResize="0"/>
            <p:nvPr/>
          </p:nvPicPr>
          <p:blipFill rotWithShape="1">
            <a:blip r:embed="rId3">
              <a:alphaModFix/>
            </a:blip>
            <a:srcRect b="0" l="0" r="0" t="0"/>
            <a:stretch/>
          </p:blipFill>
          <p:spPr>
            <a:xfrm>
              <a:off x="745653" y="2560510"/>
              <a:ext cx="1032490" cy="1032490"/>
            </a:xfrm>
            <a:prstGeom prst="rect">
              <a:avLst/>
            </a:prstGeom>
            <a:noFill/>
            <a:ln>
              <a:noFill/>
            </a:ln>
          </p:spPr>
        </p:pic>
        <p:sp>
          <p:nvSpPr>
            <p:cNvPr id="4804" name="Google Shape;4804;p150"/>
            <p:cNvSpPr/>
            <p:nvPr/>
          </p:nvSpPr>
          <p:spPr>
            <a:xfrm>
              <a:off x="571018" y="2385875"/>
              <a:ext cx="1381760" cy="1381760"/>
            </a:xfrm>
            <a:prstGeom prst="ellipse">
              <a:avLst/>
            </a:prstGeom>
            <a:noFill/>
            <a:ln cap="flat" cmpd="sng" w="41275">
              <a:solidFill>
                <a:schemeClr val="accen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grpSp>
      <p:grpSp>
        <p:nvGrpSpPr>
          <p:cNvPr id="4805" name="Google Shape;4805;p150"/>
          <p:cNvGrpSpPr/>
          <p:nvPr/>
        </p:nvGrpSpPr>
        <p:grpSpPr>
          <a:xfrm>
            <a:off x="6558674" y="1874515"/>
            <a:ext cx="387805" cy="387805"/>
            <a:chOff x="571018" y="2385875"/>
            <a:chExt cx="1381760" cy="1381760"/>
          </a:xfrm>
        </p:grpSpPr>
        <p:pic>
          <p:nvPicPr>
            <p:cNvPr descr="Single gear with solid fill" id="4806" name="Google Shape;4806;p150"/>
            <p:cNvPicPr preferRelativeResize="0"/>
            <p:nvPr/>
          </p:nvPicPr>
          <p:blipFill rotWithShape="1">
            <a:blip r:embed="rId3">
              <a:alphaModFix/>
            </a:blip>
            <a:srcRect b="0" l="0" r="0" t="0"/>
            <a:stretch/>
          </p:blipFill>
          <p:spPr>
            <a:xfrm>
              <a:off x="745653" y="2560510"/>
              <a:ext cx="1032490" cy="1032490"/>
            </a:xfrm>
            <a:prstGeom prst="rect">
              <a:avLst/>
            </a:prstGeom>
            <a:noFill/>
            <a:ln>
              <a:noFill/>
            </a:ln>
          </p:spPr>
        </p:pic>
        <p:sp>
          <p:nvSpPr>
            <p:cNvPr id="4807" name="Google Shape;4807;p150"/>
            <p:cNvSpPr/>
            <p:nvPr/>
          </p:nvSpPr>
          <p:spPr>
            <a:xfrm>
              <a:off x="571018" y="2385875"/>
              <a:ext cx="1381760" cy="1381760"/>
            </a:xfrm>
            <a:prstGeom prst="ellipse">
              <a:avLst/>
            </a:prstGeom>
            <a:noFill/>
            <a:ln cap="flat" cmpd="sng" w="41275">
              <a:solidFill>
                <a:schemeClr val="accen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grpSp>
      <p:grpSp>
        <p:nvGrpSpPr>
          <p:cNvPr id="4808" name="Google Shape;4808;p150"/>
          <p:cNvGrpSpPr/>
          <p:nvPr/>
        </p:nvGrpSpPr>
        <p:grpSpPr>
          <a:xfrm>
            <a:off x="8501799" y="1874515"/>
            <a:ext cx="387805" cy="387805"/>
            <a:chOff x="571018" y="2385875"/>
            <a:chExt cx="1381760" cy="1381760"/>
          </a:xfrm>
        </p:grpSpPr>
        <p:pic>
          <p:nvPicPr>
            <p:cNvPr descr="Single gear with solid fill" id="4809" name="Google Shape;4809;p150"/>
            <p:cNvPicPr preferRelativeResize="0"/>
            <p:nvPr/>
          </p:nvPicPr>
          <p:blipFill rotWithShape="1">
            <a:blip r:embed="rId3">
              <a:alphaModFix/>
            </a:blip>
            <a:srcRect b="0" l="0" r="0" t="0"/>
            <a:stretch/>
          </p:blipFill>
          <p:spPr>
            <a:xfrm>
              <a:off x="745653" y="2560510"/>
              <a:ext cx="1032490" cy="1032490"/>
            </a:xfrm>
            <a:prstGeom prst="rect">
              <a:avLst/>
            </a:prstGeom>
            <a:noFill/>
            <a:ln>
              <a:noFill/>
            </a:ln>
          </p:spPr>
        </p:pic>
        <p:sp>
          <p:nvSpPr>
            <p:cNvPr id="4810" name="Google Shape;4810;p150"/>
            <p:cNvSpPr/>
            <p:nvPr/>
          </p:nvSpPr>
          <p:spPr>
            <a:xfrm>
              <a:off x="571018" y="2385875"/>
              <a:ext cx="1381760" cy="1381760"/>
            </a:xfrm>
            <a:prstGeom prst="ellipse">
              <a:avLst/>
            </a:prstGeom>
            <a:noFill/>
            <a:ln cap="flat" cmpd="sng" w="41275">
              <a:solidFill>
                <a:schemeClr val="accen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grpSp>
      <p:grpSp>
        <p:nvGrpSpPr>
          <p:cNvPr id="4811" name="Google Shape;4811;p150"/>
          <p:cNvGrpSpPr/>
          <p:nvPr/>
        </p:nvGrpSpPr>
        <p:grpSpPr>
          <a:xfrm>
            <a:off x="10444923" y="1874515"/>
            <a:ext cx="387805" cy="387805"/>
            <a:chOff x="571018" y="2385875"/>
            <a:chExt cx="1381760" cy="1381760"/>
          </a:xfrm>
        </p:grpSpPr>
        <p:pic>
          <p:nvPicPr>
            <p:cNvPr descr="Single gear with solid fill" id="4812" name="Google Shape;4812;p150"/>
            <p:cNvPicPr preferRelativeResize="0"/>
            <p:nvPr/>
          </p:nvPicPr>
          <p:blipFill rotWithShape="1">
            <a:blip r:embed="rId3">
              <a:alphaModFix/>
            </a:blip>
            <a:srcRect b="0" l="0" r="0" t="0"/>
            <a:stretch/>
          </p:blipFill>
          <p:spPr>
            <a:xfrm>
              <a:off x="745653" y="2560510"/>
              <a:ext cx="1032490" cy="1032490"/>
            </a:xfrm>
            <a:prstGeom prst="rect">
              <a:avLst/>
            </a:prstGeom>
            <a:noFill/>
            <a:ln>
              <a:noFill/>
            </a:ln>
          </p:spPr>
        </p:pic>
        <p:sp>
          <p:nvSpPr>
            <p:cNvPr id="4813" name="Google Shape;4813;p150"/>
            <p:cNvSpPr/>
            <p:nvPr/>
          </p:nvSpPr>
          <p:spPr>
            <a:xfrm>
              <a:off x="571018" y="2385875"/>
              <a:ext cx="1381760" cy="1381760"/>
            </a:xfrm>
            <a:prstGeom prst="ellipse">
              <a:avLst/>
            </a:prstGeom>
            <a:noFill/>
            <a:ln cap="flat" cmpd="sng" w="41275">
              <a:solidFill>
                <a:schemeClr val="accen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grpSp>
      <p:sp>
        <p:nvSpPr>
          <p:cNvPr id="4814" name="Google Shape;4814;p150"/>
          <p:cNvSpPr/>
          <p:nvPr/>
        </p:nvSpPr>
        <p:spPr>
          <a:xfrm>
            <a:off x="4714663" y="2623030"/>
            <a:ext cx="189576" cy="189576"/>
          </a:xfrm>
          <a:prstGeom prst="ellipse">
            <a:avLst/>
          </a:prstGeom>
          <a:solidFill>
            <a:schemeClr val="accent1"/>
          </a:solid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1000">
                <a:solidFill>
                  <a:schemeClr val="lt1"/>
                </a:solidFill>
                <a:latin typeface="Arial"/>
                <a:ea typeface="Arial"/>
                <a:cs typeface="Arial"/>
                <a:sym typeface="Arial"/>
              </a:rPr>
              <a:t>✓</a:t>
            </a:r>
            <a:endParaRPr b="1" sz="1000">
              <a:solidFill>
                <a:schemeClr val="lt1"/>
              </a:solidFill>
              <a:latin typeface="Arial"/>
              <a:ea typeface="Arial"/>
              <a:cs typeface="Arial"/>
              <a:sym typeface="Arial"/>
            </a:endParaRPr>
          </a:p>
        </p:txBody>
      </p:sp>
      <p:sp>
        <p:nvSpPr>
          <p:cNvPr id="4815" name="Google Shape;4815;p150"/>
          <p:cNvSpPr/>
          <p:nvPr/>
        </p:nvSpPr>
        <p:spPr>
          <a:xfrm>
            <a:off x="6657788" y="2623030"/>
            <a:ext cx="189576" cy="189576"/>
          </a:xfrm>
          <a:prstGeom prst="ellipse">
            <a:avLst/>
          </a:prstGeom>
          <a:solidFill>
            <a:srgbClr val="FF0000"/>
          </a:solid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1000">
                <a:solidFill>
                  <a:schemeClr val="lt1"/>
                </a:solidFill>
                <a:latin typeface="Arial"/>
                <a:ea typeface="Arial"/>
                <a:cs typeface="Arial"/>
                <a:sym typeface="Arial"/>
              </a:rPr>
              <a:t>✗</a:t>
            </a:r>
            <a:endParaRPr b="1" sz="1000">
              <a:solidFill>
                <a:schemeClr val="lt1"/>
              </a:solidFill>
              <a:latin typeface="Arial"/>
              <a:ea typeface="Arial"/>
              <a:cs typeface="Arial"/>
              <a:sym typeface="Arial"/>
            </a:endParaRPr>
          </a:p>
        </p:txBody>
      </p:sp>
      <p:sp>
        <p:nvSpPr>
          <p:cNvPr id="4816" name="Google Shape;4816;p150"/>
          <p:cNvSpPr/>
          <p:nvPr/>
        </p:nvSpPr>
        <p:spPr>
          <a:xfrm>
            <a:off x="4714663" y="2971661"/>
            <a:ext cx="189576" cy="189576"/>
          </a:xfrm>
          <a:prstGeom prst="ellipse">
            <a:avLst/>
          </a:prstGeom>
          <a:solidFill>
            <a:schemeClr val="accent1"/>
          </a:solid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1000">
                <a:solidFill>
                  <a:schemeClr val="lt1"/>
                </a:solidFill>
                <a:latin typeface="Arial"/>
                <a:ea typeface="Arial"/>
                <a:cs typeface="Arial"/>
                <a:sym typeface="Arial"/>
              </a:rPr>
              <a:t>✓</a:t>
            </a:r>
            <a:endParaRPr b="1" sz="1000">
              <a:solidFill>
                <a:schemeClr val="lt1"/>
              </a:solidFill>
              <a:latin typeface="Arial"/>
              <a:ea typeface="Arial"/>
              <a:cs typeface="Arial"/>
              <a:sym typeface="Arial"/>
            </a:endParaRPr>
          </a:p>
        </p:txBody>
      </p:sp>
      <p:sp>
        <p:nvSpPr>
          <p:cNvPr id="4817" name="Google Shape;4817;p150"/>
          <p:cNvSpPr/>
          <p:nvPr/>
        </p:nvSpPr>
        <p:spPr>
          <a:xfrm>
            <a:off x="4714663" y="3320292"/>
            <a:ext cx="189576" cy="189576"/>
          </a:xfrm>
          <a:prstGeom prst="ellipse">
            <a:avLst/>
          </a:prstGeom>
          <a:solidFill>
            <a:schemeClr val="accent1"/>
          </a:solid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1000">
                <a:solidFill>
                  <a:schemeClr val="lt1"/>
                </a:solidFill>
                <a:latin typeface="Arial"/>
                <a:ea typeface="Arial"/>
                <a:cs typeface="Arial"/>
                <a:sym typeface="Arial"/>
              </a:rPr>
              <a:t>✓</a:t>
            </a:r>
            <a:endParaRPr b="1" sz="1000">
              <a:solidFill>
                <a:schemeClr val="lt1"/>
              </a:solidFill>
              <a:latin typeface="Arial"/>
              <a:ea typeface="Arial"/>
              <a:cs typeface="Arial"/>
              <a:sym typeface="Arial"/>
            </a:endParaRPr>
          </a:p>
        </p:txBody>
      </p:sp>
      <p:sp>
        <p:nvSpPr>
          <p:cNvPr id="4818" name="Google Shape;4818;p150"/>
          <p:cNvSpPr/>
          <p:nvPr/>
        </p:nvSpPr>
        <p:spPr>
          <a:xfrm>
            <a:off x="4714663" y="3668923"/>
            <a:ext cx="189576" cy="189576"/>
          </a:xfrm>
          <a:prstGeom prst="ellipse">
            <a:avLst/>
          </a:prstGeom>
          <a:solidFill>
            <a:schemeClr val="accent1"/>
          </a:solid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1000">
                <a:solidFill>
                  <a:schemeClr val="lt1"/>
                </a:solidFill>
                <a:latin typeface="Arial"/>
                <a:ea typeface="Arial"/>
                <a:cs typeface="Arial"/>
                <a:sym typeface="Arial"/>
              </a:rPr>
              <a:t>✓</a:t>
            </a:r>
            <a:endParaRPr b="1" sz="1000">
              <a:solidFill>
                <a:schemeClr val="lt1"/>
              </a:solidFill>
              <a:latin typeface="Arial"/>
              <a:ea typeface="Arial"/>
              <a:cs typeface="Arial"/>
              <a:sym typeface="Arial"/>
            </a:endParaRPr>
          </a:p>
        </p:txBody>
      </p:sp>
      <p:sp>
        <p:nvSpPr>
          <p:cNvPr id="4819" name="Google Shape;4819;p150"/>
          <p:cNvSpPr/>
          <p:nvPr/>
        </p:nvSpPr>
        <p:spPr>
          <a:xfrm>
            <a:off x="4714663" y="4017554"/>
            <a:ext cx="189576" cy="189576"/>
          </a:xfrm>
          <a:prstGeom prst="ellipse">
            <a:avLst/>
          </a:prstGeom>
          <a:solidFill>
            <a:schemeClr val="accent1"/>
          </a:solid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1000">
                <a:solidFill>
                  <a:schemeClr val="lt1"/>
                </a:solidFill>
                <a:latin typeface="Arial"/>
                <a:ea typeface="Arial"/>
                <a:cs typeface="Arial"/>
                <a:sym typeface="Arial"/>
              </a:rPr>
              <a:t>✓</a:t>
            </a:r>
            <a:endParaRPr b="1" sz="1000">
              <a:solidFill>
                <a:schemeClr val="lt1"/>
              </a:solidFill>
              <a:latin typeface="Arial"/>
              <a:ea typeface="Arial"/>
              <a:cs typeface="Arial"/>
              <a:sym typeface="Arial"/>
            </a:endParaRPr>
          </a:p>
        </p:txBody>
      </p:sp>
      <p:sp>
        <p:nvSpPr>
          <p:cNvPr id="4820" name="Google Shape;4820;p150"/>
          <p:cNvSpPr/>
          <p:nvPr/>
        </p:nvSpPr>
        <p:spPr>
          <a:xfrm>
            <a:off x="4714663" y="4366185"/>
            <a:ext cx="189576" cy="189576"/>
          </a:xfrm>
          <a:prstGeom prst="ellipse">
            <a:avLst/>
          </a:prstGeom>
          <a:solidFill>
            <a:schemeClr val="accent1"/>
          </a:solid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1000">
                <a:solidFill>
                  <a:schemeClr val="lt1"/>
                </a:solidFill>
                <a:latin typeface="Arial"/>
                <a:ea typeface="Arial"/>
                <a:cs typeface="Arial"/>
                <a:sym typeface="Arial"/>
              </a:rPr>
              <a:t>✓</a:t>
            </a:r>
            <a:endParaRPr b="1" sz="1000">
              <a:solidFill>
                <a:schemeClr val="lt1"/>
              </a:solidFill>
              <a:latin typeface="Arial"/>
              <a:ea typeface="Arial"/>
              <a:cs typeface="Arial"/>
              <a:sym typeface="Arial"/>
            </a:endParaRPr>
          </a:p>
        </p:txBody>
      </p:sp>
      <p:sp>
        <p:nvSpPr>
          <p:cNvPr id="4821" name="Google Shape;4821;p150"/>
          <p:cNvSpPr/>
          <p:nvPr/>
        </p:nvSpPr>
        <p:spPr>
          <a:xfrm>
            <a:off x="4714663" y="4714816"/>
            <a:ext cx="189576" cy="189576"/>
          </a:xfrm>
          <a:prstGeom prst="ellipse">
            <a:avLst/>
          </a:prstGeom>
          <a:solidFill>
            <a:schemeClr val="accent1"/>
          </a:solid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1000">
                <a:solidFill>
                  <a:schemeClr val="lt1"/>
                </a:solidFill>
                <a:latin typeface="Arial"/>
                <a:ea typeface="Arial"/>
                <a:cs typeface="Arial"/>
                <a:sym typeface="Arial"/>
              </a:rPr>
              <a:t>✓</a:t>
            </a:r>
            <a:endParaRPr b="1" sz="1000">
              <a:solidFill>
                <a:schemeClr val="lt1"/>
              </a:solidFill>
              <a:latin typeface="Arial"/>
              <a:ea typeface="Arial"/>
              <a:cs typeface="Arial"/>
              <a:sym typeface="Arial"/>
            </a:endParaRPr>
          </a:p>
        </p:txBody>
      </p:sp>
      <p:sp>
        <p:nvSpPr>
          <p:cNvPr id="4822" name="Google Shape;4822;p150"/>
          <p:cNvSpPr/>
          <p:nvPr/>
        </p:nvSpPr>
        <p:spPr>
          <a:xfrm>
            <a:off x="4714663" y="5063447"/>
            <a:ext cx="189576" cy="189576"/>
          </a:xfrm>
          <a:prstGeom prst="ellipse">
            <a:avLst/>
          </a:prstGeom>
          <a:solidFill>
            <a:schemeClr val="accent1"/>
          </a:solid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1000">
                <a:solidFill>
                  <a:schemeClr val="lt1"/>
                </a:solidFill>
                <a:latin typeface="Arial"/>
                <a:ea typeface="Arial"/>
                <a:cs typeface="Arial"/>
                <a:sym typeface="Arial"/>
              </a:rPr>
              <a:t>✓</a:t>
            </a:r>
            <a:endParaRPr b="1" sz="1000">
              <a:solidFill>
                <a:schemeClr val="lt1"/>
              </a:solidFill>
              <a:latin typeface="Arial"/>
              <a:ea typeface="Arial"/>
              <a:cs typeface="Arial"/>
              <a:sym typeface="Arial"/>
            </a:endParaRPr>
          </a:p>
        </p:txBody>
      </p:sp>
      <p:sp>
        <p:nvSpPr>
          <p:cNvPr id="4823" name="Google Shape;4823;p150"/>
          <p:cNvSpPr/>
          <p:nvPr/>
        </p:nvSpPr>
        <p:spPr>
          <a:xfrm>
            <a:off x="4714663" y="5412078"/>
            <a:ext cx="189576" cy="189576"/>
          </a:xfrm>
          <a:prstGeom prst="ellipse">
            <a:avLst/>
          </a:prstGeom>
          <a:solidFill>
            <a:schemeClr val="accent1"/>
          </a:solid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1000">
                <a:solidFill>
                  <a:schemeClr val="lt1"/>
                </a:solidFill>
                <a:latin typeface="Arial"/>
                <a:ea typeface="Arial"/>
                <a:cs typeface="Arial"/>
                <a:sym typeface="Arial"/>
              </a:rPr>
              <a:t>✓</a:t>
            </a:r>
            <a:endParaRPr b="1" sz="1000">
              <a:solidFill>
                <a:schemeClr val="lt1"/>
              </a:solidFill>
              <a:latin typeface="Arial"/>
              <a:ea typeface="Arial"/>
              <a:cs typeface="Arial"/>
              <a:sym typeface="Arial"/>
            </a:endParaRPr>
          </a:p>
        </p:txBody>
      </p:sp>
      <p:sp>
        <p:nvSpPr>
          <p:cNvPr id="4824" name="Google Shape;4824;p150"/>
          <p:cNvSpPr/>
          <p:nvPr/>
        </p:nvSpPr>
        <p:spPr>
          <a:xfrm>
            <a:off x="4714663" y="5760712"/>
            <a:ext cx="189576" cy="189576"/>
          </a:xfrm>
          <a:prstGeom prst="ellipse">
            <a:avLst/>
          </a:prstGeom>
          <a:solidFill>
            <a:schemeClr val="accent1"/>
          </a:solid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1000">
                <a:solidFill>
                  <a:schemeClr val="lt1"/>
                </a:solidFill>
                <a:latin typeface="Arial"/>
                <a:ea typeface="Arial"/>
                <a:cs typeface="Arial"/>
                <a:sym typeface="Arial"/>
              </a:rPr>
              <a:t>✓</a:t>
            </a:r>
            <a:endParaRPr b="1" sz="1000">
              <a:solidFill>
                <a:schemeClr val="lt1"/>
              </a:solidFill>
              <a:latin typeface="Arial"/>
              <a:ea typeface="Arial"/>
              <a:cs typeface="Arial"/>
              <a:sym typeface="Arial"/>
            </a:endParaRPr>
          </a:p>
        </p:txBody>
      </p:sp>
      <p:sp>
        <p:nvSpPr>
          <p:cNvPr id="4825" name="Google Shape;4825;p150"/>
          <p:cNvSpPr/>
          <p:nvPr/>
        </p:nvSpPr>
        <p:spPr>
          <a:xfrm>
            <a:off x="6657788" y="5760712"/>
            <a:ext cx="189576" cy="189576"/>
          </a:xfrm>
          <a:prstGeom prst="ellipse">
            <a:avLst/>
          </a:prstGeom>
          <a:solidFill>
            <a:srgbClr val="FF0000"/>
          </a:solid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1000">
                <a:solidFill>
                  <a:schemeClr val="lt1"/>
                </a:solidFill>
                <a:latin typeface="Arial"/>
                <a:ea typeface="Arial"/>
                <a:cs typeface="Arial"/>
                <a:sym typeface="Arial"/>
              </a:rPr>
              <a:t>✗</a:t>
            </a:r>
            <a:endParaRPr b="1" sz="1000">
              <a:solidFill>
                <a:schemeClr val="lt1"/>
              </a:solidFill>
              <a:latin typeface="Arial"/>
              <a:ea typeface="Arial"/>
              <a:cs typeface="Arial"/>
              <a:sym typeface="Arial"/>
            </a:endParaRPr>
          </a:p>
        </p:txBody>
      </p:sp>
      <p:sp>
        <p:nvSpPr>
          <p:cNvPr id="4826" name="Google Shape;4826;p150"/>
          <p:cNvSpPr/>
          <p:nvPr/>
        </p:nvSpPr>
        <p:spPr>
          <a:xfrm>
            <a:off x="6657788" y="5412078"/>
            <a:ext cx="189576" cy="189576"/>
          </a:xfrm>
          <a:prstGeom prst="ellipse">
            <a:avLst/>
          </a:prstGeom>
          <a:solidFill>
            <a:srgbClr val="FF0000"/>
          </a:solid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1000">
                <a:solidFill>
                  <a:schemeClr val="lt1"/>
                </a:solidFill>
                <a:latin typeface="Arial"/>
                <a:ea typeface="Arial"/>
                <a:cs typeface="Arial"/>
                <a:sym typeface="Arial"/>
              </a:rPr>
              <a:t>✗</a:t>
            </a:r>
            <a:endParaRPr b="1" sz="1000">
              <a:solidFill>
                <a:schemeClr val="lt1"/>
              </a:solidFill>
              <a:latin typeface="Arial"/>
              <a:ea typeface="Arial"/>
              <a:cs typeface="Arial"/>
              <a:sym typeface="Arial"/>
            </a:endParaRPr>
          </a:p>
        </p:txBody>
      </p:sp>
      <p:sp>
        <p:nvSpPr>
          <p:cNvPr id="4827" name="Google Shape;4827;p150"/>
          <p:cNvSpPr/>
          <p:nvPr/>
        </p:nvSpPr>
        <p:spPr>
          <a:xfrm>
            <a:off x="6657788" y="5063447"/>
            <a:ext cx="189576" cy="189576"/>
          </a:xfrm>
          <a:prstGeom prst="ellipse">
            <a:avLst/>
          </a:prstGeom>
          <a:solidFill>
            <a:srgbClr val="FF0000"/>
          </a:solid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1000">
                <a:solidFill>
                  <a:schemeClr val="lt1"/>
                </a:solidFill>
                <a:latin typeface="Arial"/>
                <a:ea typeface="Arial"/>
                <a:cs typeface="Arial"/>
                <a:sym typeface="Arial"/>
              </a:rPr>
              <a:t>✗</a:t>
            </a:r>
            <a:endParaRPr b="1" sz="1000">
              <a:solidFill>
                <a:schemeClr val="lt1"/>
              </a:solidFill>
              <a:latin typeface="Arial"/>
              <a:ea typeface="Arial"/>
              <a:cs typeface="Arial"/>
              <a:sym typeface="Arial"/>
            </a:endParaRPr>
          </a:p>
        </p:txBody>
      </p:sp>
      <p:sp>
        <p:nvSpPr>
          <p:cNvPr id="4828" name="Google Shape;4828;p150"/>
          <p:cNvSpPr/>
          <p:nvPr/>
        </p:nvSpPr>
        <p:spPr>
          <a:xfrm>
            <a:off x="6657788" y="4714816"/>
            <a:ext cx="189576" cy="189576"/>
          </a:xfrm>
          <a:prstGeom prst="ellipse">
            <a:avLst/>
          </a:prstGeom>
          <a:solidFill>
            <a:srgbClr val="FF0000"/>
          </a:solid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1000">
                <a:solidFill>
                  <a:schemeClr val="lt1"/>
                </a:solidFill>
                <a:latin typeface="Arial"/>
                <a:ea typeface="Arial"/>
                <a:cs typeface="Arial"/>
                <a:sym typeface="Arial"/>
              </a:rPr>
              <a:t>✗</a:t>
            </a:r>
            <a:endParaRPr b="1" sz="1000">
              <a:solidFill>
                <a:schemeClr val="lt1"/>
              </a:solidFill>
              <a:latin typeface="Arial"/>
              <a:ea typeface="Arial"/>
              <a:cs typeface="Arial"/>
              <a:sym typeface="Arial"/>
            </a:endParaRPr>
          </a:p>
        </p:txBody>
      </p:sp>
      <p:sp>
        <p:nvSpPr>
          <p:cNvPr id="4829" name="Google Shape;4829;p150"/>
          <p:cNvSpPr/>
          <p:nvPr/>
        </p:nvSpPr>
        <p:spPr>
          <a:xfrm>
            <a:off x="6657788" y="4366185"/>
            <a:ext cx="189576" cy="189576"/>
          </a:xfrm>
          <a:prstGeom prst="ellipse">
            <a:avLst/>
          </a:prstGeom>
          <a:solidFill>
            <a:srgbClr val="FF0000"/>
          </a:solid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1000">
                <a:solidFill>
                  <a:schemeClr val="lt1"/>
                </a:solidFill>
                <a:latin typeface="Arial"/>
                <a:ea typeface="Arial"/>
                <a:cs typeface="Arial"/>
                <a:sym typeface="Arial"/>
              </a:rPr>
              <a:t>✗</a:t>
            </a:r>
            <a:endParaRPr b="1" sz="1000">
              <a:solidFill>
                <a:schemeClr val="lt1"/>
              </a:solidFill>
              <a:latin typeface="Arial"/>
              <a:ea typeface="Arial"/>
              <a:cs typeface="Arial"/>
              <a:sym typeface="Arial"/>
            </a:endParaRPr>
          </a:p>
        </p:txBody>
      </p:sp>
      <p:sp>
        <p:nvSpPr>
          <p:cNvPr id="4830" name="Google Shape;4830;p150"/>
          <p:cNvSpPr/>
          <p:nvPr/>
        </p:nvSpPr>
        <p:spPr>
          <a:xfrm>
            <a:off x="6657788" y="4017554"/>
            <a:ext cx="189576" cy="189576"/>
          </a:xfrm>
          <a:prstGeom prst="ellipse">
            <a:avLst/>
          </a:prstGeom>
          <a:solidFill>
            <a:srgbClr val="FF0000"/>
          </a:solid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1000">
                <a:solidFill>
                  <a:schemeClr val="lt1"/>
                </a:solidFill>
                <a:latin typeface="Arial"/>
                <a:ea typeface="Arial"/>
                <a:cs typeface="Arial"/>
                <a:sym typeface="Arial"/>
              </a:rPr>
              <a:t>✗</a:t>
            </a:r>
            <a:endParaRPr b="1" sz="1000">
              <a:solidFill>
                <a:schemeClr val="lt1"/>
              </a:solidFill>
              <a:latin typeface="Arial"/>
              <a:ea typeface="Arial"/>
              <a:cs typeface="Arial"/>
              <a:sym typeface="Arial"/>
            </a:endParaRPr>
          </a:p>
        </p:txBody>
      </p:sp>
      <p:sp>
        <p:nvSpPr>
          <p:cNvPr id="4831" name="Google Shape;4831;p150"/>
          <p:cNvSpPr/>
          <p:nvPr/>
        </p:nvSpPr>
        <p:spPr>
          <a:xfrm>
            <a:off x="6657788" y="3668923"/>
            <a:ext cx="189576" cy="189576"/>
          </a:xfrm>
          <a:prstGeom prst="ellipse">
            <a:avLst/>
          </a:prstGeom>
          <a:solidFill>
            <a:srgbClr val="FF0000"/>
          </a:solid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1000">
                <a:solidFill>
                  <a:schemeClr val="lt1"/>
                </a:solidFill>
                <a:latin typeface="Arial"/>
                <a:ea typeface="Arial"/>
                <a:cs typeface="Arial"/>
                <a:sym typeface="Arial"/>
              </a:rPr>
              <a:t>✗</a:t>
            </a:r>
            <a:endParaRPr b="1" sz="1000">
              <a:solidFill>
                <a:schemeClr val="lt1"/>
              </a:solidFill>
              <a:latin typeface="Arial"/>
              <a:ea typeface="Arial"/>
              <a:cs typeface="Arial"/>
              <a:sym typeface="Arial"/>
            </a:endParaRPr>
          </a:p>
        </p:txBody>
      </p:sp>
      <p:sp>
        <p:nvSpPr>
          <p:cNvPr id="4832" name="Google Shape;4832;p150"/>
          <p:cNvSpPr/>
          <p:nvPr/>
        </p:nvSpPr>
        <p:spPr>
          <a:xfrm>
            <a:off x="6657788" y="3320292"/>
            <a:ext cx="189576" cy="189576"/>
          </a:xfrm>
          <a:prstGeom prst="ellipse">
            <a:avLst/>
          </a:prstGeom>
          <a:solidFill>
            <a:srgbClr val="FF0000"/>
          </a:solid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1000">
                <a:solidFill>
                  <a:schemeClr val="lt1"/>
                </a:solidFill>
                <a:latin typeface="Arial"/>
                <a:ea typeface="Arial"/>
                <a:cs typeface="Arial"/>
                <a:sym typeface="Arial"/>
              </a:rPr>
              <a:t>✗</a:t>
            </a:r>
            <a:endParaRPr b="1" sz="1000">
              <a:solidFill>
                <a:schemeClr val="lt1"/>
              </a:solidFill>
              <a:latin typeface="Arial"/>
              <a:ea typeface="Arial"/>
              <a:cs typeface="Arial"/>
              <a:sym typeface="Arial"/>
            </a:endParaRPr>
          </a:p>
        </p:txBody>
      </p:sp>
      <p:sp>
        <p:nvSpPr>
          <p:cNvPr id="4833" name="Google Shape;4833;p150"/>
          <p:cNvSpPr/>
          <p:nvPr/>
        </p:nvSpPr>
        <p:spPr>
          <a:xfrm>
            <a:off x="6657788" y="2971661"/>
            <a:ext cx="189576" cy="189576"/>
          </a:xfrm>
          <a:prstGeom prst="ellipse">
            <a:avLst/>
          </a:prstGeom>
          <a:solidFill>
            <a:srgbClr val="FF0000"/>
          </a:solid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1000">
                <a:solidFill>
                  <a:schemeClr val="lt1"/>
                </a:solidFill>
                <a:latin typeface="Arial"/>
                <a:ea typeface="Arial"/>
                <a:cs typeface="Arial"/>
                <a:sym typeface="Arial"/>
              </a:rPr>
              <a:t>✗</a:t>
            </a:r>
            <a:endParaRPr b="1" sz="1000">
              <a:solidFill>
                <a:schemeClr val="lt1"/>
              </a:solidFill>
              <a:latin typeface="Arial"/>
              <a:ea typeface="Arial"/>
              <a:cs typeface="Arial"/>
              <a:sym typeface="Arial"/>
            </a:endParaRPr>
          </a:p>
        </p:txBody>
      </p:sp>
      <p:sp>
        <p:nvSpPr>
          <p:cNvPr id="4834" name="Google Shape;4834;p150"/>
          <p:cNvSpPr/>
          <p:nvPr/>
        </p:nvSpPr>
        <p:spPr>
          <a:xfrm>
            <a:off x="8600913" y="2623030"/>
            <a:ext cx="189576" cy="189576"/>
          </a:xfrm>
          <a:prstGeom prst="ellipse">
            <a:avLst/>
          </a:prstGeom>
          <a:solidFill>
            <a:schemeClr val="accent1"/>
          </a:solid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1000">
                <a:solidFill>
                  <a:schemeClr val="lt1"/>
                </a:solidFill>
                <a:latin typeface="Arial"/>
                <a:ea typeface="Arial"/>
                <a:cs typeface="Arial"/>
                <a:sym typeface="Arial"/>
              </a:rPr>
              <a:t>✓</a:t>
            </a:r>
            <a:endParaRPr b="1" sz="1000">
              <a:solidFill>
                <a:schemeClr val="lt1"/>
              </a:solidFill>
              <a:latin typeface="Arial"/>
              <a:ea typeface="Arial"/>
              <a:cs typeface="Arial"/>
              <a:sym typeface="Arial"/>
            </a:endParaRPr>
          </a:p>
        </p:txBody>
      </p:sp>
      <p:sp>
        <p:nvSpPr>
          <p:cNvPr id="4835" name="Google Shape;4835;p150"/>
          <p:cNvSpPr/>
          <p:nvPr/>
        </p:nvSpPr>
        <p:spPr>
          <a:xfrm>
            <a:off x="8600913" y="2971661"/>
            <a:ext cx="189576" cy="189576"/>
          </a:xfrm>
          <a:prstGeom prst="ellipse">
            <a:avLst/>
          </a:prstGeom>
          <a:solidFill>
            <a:schemeClr val="accent1"/>
          </a:solid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1000">
                <a:solidFill>
                  <a:schemeClr val="lt1"/>
                </a:solidFill>
                <a:latin typeface="Arial"/>
                <a:ea typeface="Arial"/>
                <a:cs typeface="Arial"/>
                <a:sym typeface="Arial"/>
              </a:rPr>
              <a:t>✓</a:t>
            </a:r>
            <a:endParaRPr b="1" sz="1000">
              <a:solidFill>
                <a:schemeClr val="lt1"/>
              </a:solidFill>
              <a:latin typeface="Arial"/>
              <a:ea typeface="Arial"/>
              <a:cs typeface="Arial"/>
              <a:sym typeface="Arial"/>
            </a:endParaRPr>
          </a:p>
        </p:txBody>
      </p:sp>
      <p:sp>
        <p:nvSpPr>
          <p:cNvPr id="4836" name="Google Shape;4836;p150"/>
          <p:cNvSpPr/>
          <p:nvPr/>
        </p:nvSpPr>
        <p:spPr>
          <a:xfrm>
            <a:off x="8600913" y="3320292"/>
            <a:ext cx="189576" cy="189576"/>
          </a:xfrm>
          <a:prstGeom prst="ellipse">
            <a:avLst/>
          </a:prstGeom>
          <a:solidFill>
            <a:schemeClr val="accent1"/>
          </a:solid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1000">
                <a:solidFill>
                  <a:schemeClr val="lt1"/>
                </a:solidFill>
                <a:latin typeface="Arial"/>
                <a:ea typeface="Arial"/>
                <a:cs typeface="Arial"/>
                <a:sym typeface="Arial"/>
              </a:rPr>
              <a:t>✓</a:t>
            </a:r>
            <a:endParaRPr b="1" sz="1000">
              <a:solidFill>
                <a:schemeClr val="lt1"/>
              </a:solidFill>
              <a:latin typeface="Arial"/>
              <a:ea typeface="Arial"/>
              <a:cs typeface="Arial"/>
              <a:sym typeface="Arial"/>
            </a:endParaRPr>
          </a:p>
        </p:txBody>
      </p:sp>
      <p:sp>
        <p:nvSpPr>
          <p:cNvPr id="4837" name="Google Shape;4837;p150"/>
          <p:cNvSpPr/>
          <p:nvPr/>
        </p:nvSpPr>
        <p:spPr>
          <a:xfrm>
            <a:off x="8600913" y="3668923"/>
            <a:ext cx="189576" cy="189576"/>
          </a:xfrm>
          <a:prstGeom prst="ellipse">
            <a:avLst/>
          </a:prstGeom>
          <a:solidFill>
            <a:schemeClr val="accent1"/>
          </a:solid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1000">
                <a:solidFill>
                  <a:schemeClr val="lt1"/>
                </a:solidFill>
                <a:latin typeface="Arial"/>
                <a:ea typeface="Arial"/>
                <a:cs typeface="Arial"/>
                <a:sym typeface="Arial"/>
              </a:rPr>
              <a:t>✓</a:t>
            </a:r>
            <a:endParaRPr b="1" sz="1000">
              <a:solidFill>
                <a:schemeClr val="lt1"/>
              </a:solidFill>
              <a:latin typeface="Arial"/>
              <a:ea typeface="Arial"/>
              <a:cs typeface="Arial"/>
              <a:sym typeface="Arial"/>
            </a:endParaRPr>
          </a:p>
        </p:txBody>
      </p:sp>
      <p:sp>
        <p:nvSpPr>
          <p:cNvPr id="4838" name="Google Shape;4838;p150"/>
          <p:cNvSpPr/>
          <p:nvPr/>
        </p:nvSpPr>
        <p:spPr>
          <a:xfrm>
            <a:off x="8600913" y="4017554"/>
            <a:ext cx="189576" cy="189576"/>
          </a:xfrm>
          <a:prstGeom prst="ellipse">
            <a:avLst/>
          </a:prstGeom>
          <a:solidFill>
            <a:schemeClr val="accent1"/>
          </a:solid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1000">
                <a:solidFill>
                  <a:schemeClr val="lt1"/>
                </a:solidFill>
                <a:latin typeface="Arial"/>
                <a:ea typeface="Arial"/>
                <a:cs typeface="Arial"/>
                <a:sym typeface="Arial"/>
              </a:rPr>
              <a:t>✓</a:t>
            </a:r>
            <a:endParaRPr b="1" sz="1000">
              <a:solidFill>
                <a:schemeClr val="lt1"/>
              </a:solidFill>
              <a:latin typeface="Arial"/>
              <a:ea typeface="Arial"/>
              <a:cs typeface="Arial"/>
              <a:sym typeface="Arial"/>
            </a:endParaRPr>
          </a:p>
        </p:txBody>
      </p:sp>
      <p:sp>
        <p:nvSpPr>
          <p:cNvPr id="4839" name="Google Shape;4839;p150"/>
          <p:cNvSpPr/>
          <p:nvPr/>
        </p:nvSpPr>
        <p:spPr>
          <a:xfrm>
            <a:off x="8600913" y="4366185"/>
            <a:ext cx="189576" cy="189576"/>
          </a:xfrm>
          <a:prstGeom prst="ellipse">
            <a:avLst/>
          </a:prstGeom>
          <a:solidFill>
            <a:schemeClr val="accent1"/>
          </a:solid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1000">
                <a:solidFill>
                  <a:schemeClr val="lt1"/>
                </a:solidFill>
                <a:latin typeface="Arial"/>
                <a:ea typeface="Arial"/>
                <a:cs typeface="Arial"/>
                <a:sym typeface="Arial"/>
              </a:rPr>
              <a:t>✓</a:t>
            </a:r>
            <a:endParaRPr b="1" sz="1000">
              <a:solidFill>
                <a:schemeClr val="lt1"/>
              </a:solidFill>
              <a:latin typeface="Arial"/>
              <a:ea typeface="Arial"/>
              <a:cs typeface="Arial"/>
              <a:sym typeface="Arial"/>
            </a:endParaRPr>
          </a:p>
        </p:txBody>
      </p:sp>
      <p:sp>
        <p:nvSpPr>
          <p:cNvPr id="4840" name="Google Shape;4840;p150"/>
          <p:cNvSpPr/>
          <p:nvPr/>
        </p:nvSpPr>
        <p:spPr>
          <a:xfrm>
            <a:off x="8600913" y="4714816"/>
            <a:ext cx="189576" cy="189576"/>
          </a:xfrm>
          <a:prstGeom prst="ellipse">
            <a:avLst/>
          </a:prstGeom>
          <a:solidFill>
            <a:schemeClr val="accent1"/>
          </a:solid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1000">
                <a:solidFill>
                  <a:schemeClr val="lt1"/>
                </a:solidFill>
                <a:latin typeface="Arial"/>
                <a:ea typeface="Arial"/>
                <a:cs typeface="Arial"/>
                <a:sym typeface="Arial"/>
              </a:rPr>
              <a:t>✓</a:t>
            </a:r>
            <a:endParaRPr b="1" sz="1000">
              <a:solidFill>
                <a:schemeClr val="lt1"/>
              </a:solidFill>
              <a:latin typeface="Arial"/>
              <a:ea typeface="Arial"/>
              <a:cs typeface="Arial"/>
              <a:sym typeface="Arial"/>
            </a:endParaRPr>
          </a:p>
        </p:txBody>
      </p:sp>
      <p:sp>
        <p:nvSpPr>
          <p:cNvPr id="4841" name="Google Shape;4841;p150"/>
          <p:cNvSpPr/>
          <p:nvPr/>
        </p:nvSpPr>
        <p:spPr>
          <a:xfrm>
            <a:off x="8600913" y="5063447"/>
            <a:ext cx="189576" cy="189576"/>
          </a:xfrm>
          <a:prstGeom prst="ellipse">
            <a:avLst/>
          </a:prstGeom>
          <a:solidFill>
            <a:schemeClr val="accent1"/>
          </a:solid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1000">
                <a:solidFill>
                  <a:schemeClr val="lt1"/>
                </a:solidFill>
                <a:latin typeface="Arial"/>
                <a:ea typeface="Arial"/>
                <a:cs typeface="Arial"/>
                <a:sym typeface="Arial"/>
              </a:rPr>
              <a:t>✓</a:t>
            </a:r>
            <a:endParaRPr b="1" sz="1000">
              <a:solidFill>
                <a:schemeClr val="lt1"/>
              </a:solidFill>
              <a:latin typeface="Arial"/>
              <a:ea typeface="Arial"/>
              <a:cs typeface="Arial"/>
              <a:sym typeface="Arial"/>
            </a:endParaRPr>
          </a:p>
        </p:txBody>
      </p:sp>
      <p:sp>
        <p:nvSpPr>
          <p:cNvPr id="4842" name="Google Shape;4842;p150"/>
          <p:cNvSpPr/>
          <p:nvPr/>
        </p:nvSpPr>
        <p:spPr>
          <a:xfrm>
            <a:off x="8600913" y="5412078"/>
            <a:ext cx="189576" cy="189576"/>
          </a:xfrm>
          <a:prstGeom prst="ellipse">
            <a:avLst/>
          </a:prstGeom>
          <a:solidFill>
            <a:schemeClr val="accent1"/>
          </a:solid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1000">
                <a:solidFill>
                  <a:schemeClr val="lt1"/>
                </a:solidFill>
                <a:latin typeface="Arial"/>
                <a:ea typeface="Arial"/>
                <a:cs typeface="Arial"/>
                <a:sym typeface="Arial"/>
              </a:rPr>
              <a:t>✓</a:t>
            </a:r>
            <a:endParaRPr b="1" sz="1000">
              <a:solidFill>
                <a:schemeClr val="lt1"/>
              </a:solidFill>
              <a:latin typeface="Arial"/>
              <a:ea typeface="Arial"/>
              <a:cs typeface="Arial"/>
              <a:sym typeface="Arial"/>
            </a:endParaRPr>
          </a:p>
        </p:txBody>
      </p:sp>
      <p:sp>
        <p:nvSpPr>
          <p:cNvPr id="4843" name="Google Shape;4843;p150"/>
          <p:cNvSpPr/>
          <p:nvPr/>
        </p:nvSpPr>
        <p:spPr>
          <a:xfrm>
            <a:off x="8600913" y="5760712"/>
            <a:ext cx="189576" cy="189576"/>
          </a:xfrm>
          <a:prstGeom prst="ellipse">
            <a:avLst/>
          </a:prstGeom>
          <a:solidFill>
            <a:schemeClr val="accent1"/>
          </a:solid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1000">
                <a:solidFill>
                  <a:schemeClr val="lt1"/>
                </a:solidFill>
                <a:latin typeface="Arial"/>
                <a:ea typeface="Arial"/>
                <a:cs typeface="Arial"/>
                <a:sym typeface="Arial"/>
              </a:rPr>
              <a:t>✓</a:t>
            </a:r>
            <a:endParaRPr b="1" sz="1000">
              <a:solidFill>
                <a:schemeClr val="lt1"/>
              </a:solidFill>
              <a:latin typeface="Arial"/>
              <a:ea typeface="Arial"/>
              <a:cs typeface="Arial"/>
              <a:sym typeface="Arial"/>
            </a:endParaRPr>
          </a:p>
        </p:txBody>
      </p:sp>
      <p:sp>
        <p:nvSpPr>
          <p:cNvPr id="4844" name="Google Shape;4844;p150"/>
          <p:cNvSpPr/>
          <p:nvPr/>
        </p:nvSpPr>
        <p:spPr>
          <a:xfrm>
            <a:off x="10544037" y="2623030"/>
            <a:ext cx="189576" cy="189576"/>
          </a:xfrm>
          <a:prstGeom prst="ellipse">
            <a:avLst/>
          </a:prstGeom>
          <a:solidFill>
            <a:schemeClr val="accent1"/>
          </a:solid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1000">
                <a:solidFill>
                  <a:schemeClr val="lt1"/>
                </a:solidFill>
                <a:latin typeface="Arial"/>
                <a:ea typeface="Arial"/>
                <a:cs typeface="Arial"/>
                <a:sym typeface="Arial"/>
              </a:rPr>
              <a:t>✓</a:t>
            </a:r>
            <a:endParaRPr b="1" sz="1000">
              <a:solidFill>
                <a:schemeClr val="lt1"/>
              </a:solidFill>
              <a:latin typeface="Arial"/>
              <a:ea typeface="Arial"/>
              <a:cs typeface="Arial"/>
              <a:sym typeface="Arial"/>
            </a:endParaRPr>
          </a:p>
        </p:txBody>
      </p:sp>
      <p:sp>
        <p:nvSpPr>
          <p:cNvPr id="4845" name="Google Shape;4845;p150"/>
          <p:cNvSpPr/>
          <p:nvPr/>
        </p:nvSpPr>
        <p:spPr>
          <a:xfrm>
            <a:off x="10544037" y="2971661"/>
            <a:ext cx="189576" cy="189576"/>
          </a:xfrm>
          <a:prstGeom prst="ellipse">
            <a:avLst/>
          </a:prstGeom>
          <a:solidFill>
            <a:schemeClr val="accent1"/>
          </a:solid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1000">
                <a:solidFill>
                  <a:schemeClr val="lt1"/>
                </a:solidFill>
                <a:latin typeface="Arial"/>
                <a:ea typeface="Arial"/>
                <a:cs typeface="Arial"/>
                <a:sym typeface="Arial"/>
              </a:rPr>
              <a:t>✓</a:t>
            </a:r>
            <a:endParaRPr b="1" sz="1000">
              <a:solidFill>
                <a:schemeClr val="lt1"/>
              </a:solidFill>
              <a:latin typeface="Arial"/>
              <a:ea typeface="Arial"/>
              <a:cs typeface="Arial"/>
              <a:sym typeface="Arial"/>
            </a:endParaRPr>
          </a:p>
        </p:txBody>
      </p:sp>
      <p:sp>
        <p:nvSpPr>
          <p:cNvPr id="4846" name="Google Shape;4846;p150"/>
          <p:cNvSpPr/>
          <p:nvPr/>
        </p:nvSpPr>
        <p:spPr>
          <a:xfrm>
            <a:off x="10544037" y="3320292"/>
            <a:ext cx="189576" cy="189576"/>
          </a:xfrm>
          <a:prstGeom prst="ellipse">
            <a:avLst/>
          </a:prstGeom>
          <a:solidFill>
            <a:schemeClr val="accent1"/>
          </a:solid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1000">
                <a:solidFill>
                  <a:schemeClr val="lt1"/>
                </a:solidFill>
                <a:latin typeface="Arial"/>
                <a:ea typeface="Arial"/>
                <a:cs typeface="Arial"/>
                <a:sym typeface="Arial"/>
              </a:rPr>
              <a:t>✓</a:t>
            </a:r>
            <a:endParaRPr b="1" sz="1000">
              <a:solidFill>
                <a:schemeClr val="lt1"/>
              </a:solidFill>
              <a:latin typeface="Arial"/>
              <a:ea typeface="Arial"/>
              <a:cs typeface="Arial"/>
              <a:sym typeface="Arial"/>
            </a:endParaRPr>
          </a:p>
        </p:txBody>
      </p:sp>
      <p:sp>
        <p:nvSpPr>
          <p:cNvPr id="4847" name="Google Shape;4847;p150"/>
          <p:cNvSpPr/>
          <p:nvPr/>
        </p:nvSpPr>
        <p:spPr>
          <a:xfrm>
            <a:off x="10544037" y="3668923"/>
            <a:ext cx="189576" cy="189576"/>
          </a:xfrm>
          <a:prstGeom prst="ellipse">
            <a:avLst/>
          </a:prstGeom>
          <a:solidFill>
            <a:schemeClr val="accent1"/>
          </a:solid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1000">
                <a:solidFill>
                  <a:schemeClr val="lt1"/>
                </a:solidFill>
                <a:latin typeface="Arial"/>
                <a:ea typeface="Arial"/>
                <a:cs typeface="Arial"/>
                <a:sym typeface="Arial"/>
              </a:rPr>
              <a:t>✓</a:t>
            </a:r>
            <a:endParaRPr b="1" sz="1000">
              <a:solidFill>
                <a:schemeClr val="lt1"/>
              </a:solidFill>
              <a:latin typeface="Arial"/>
              <a:ea typeface="Arial"/>
              <a:cs typeface="Arial"/>
              <a:sym typeface="Arial"/>
            </a:endParaRPr>
          </a:p>
        </p:txBody>
      </p:sp>
      <p:sp>
        <p:nvSpPr>
          <p:cNvPr id="4848" name="Google Shape;4848;p150"/>
          <p:cNvSpPr/>
          <p:nvPr/>
        </p:nvSpPr>
        <p:spPr>
          <a:xfrm>
            <a:off x="10544037" y="4017554"/>
            <a:ext cx="189576" cy="189576"/>
          </a:xfrm>
          <a:prstGeom prst="ellipse">
            <a:avLst/>
          </a:prstGeom>
          <a:solidFill>
            <a:schemeClr val="accent1"/>
          </a:solid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1000">
                <a:solidFill>
                  <a:schemeClr val="lt1"/>
                </a:solidFill>
                <a:latin typeface="Arial"/>
                <a:ea typeface="Arial"/>
                <a:cs typeface="Arial"/>
                <a:sym typeface="Arial"/>
              </a:rPr>
              <a:t>✓</a:t>
            </a:r>
            <a:endParaRPr b="1" sz="1000">
              <a:solidFill>
                <a:schemeClr val="lt1"/>
              </a:solidFill>
              <a:latin typeface="Arial"/>
              <a:ea typeface="Arial"/>
              <a:cs typeface="Arial"/>
              <a:sym typeface="Arial"/>
            </a:endParaRPr>
          </a:p>
        </p:txBody>
      </p:sp>
      <p:sp>
        <p:nvSpPr>
          <p:cNvPr id="4849" name="Google Shape;4849;p150"/>
          <p:cNvSpPr/>
          <p:nvPr/>
        </p:nvSpPr>
        <p:spPr>
          <a:xfrm>
            <a:off x="10544037" y="4366185"/>
            <a:ext cx="189576" cy="189576"/>
          </a:xfrm>
          <a:prstGeom prst="ellipse">
            <a:avLst/>
          </a:prstGeom>
          <a:solidFill>
            <a:schemeClr val="accent1"/>
          </a:solid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1000">
                <a:solidFill>
                  <a:schemeClr val="lt1"/>
                </a:solidFill>
                <a:latin typeface="Arial"/>
                <a:ea typeface="Arial"/>
                <a:cs typeface="Arial"/>
                <a:sym typeface="Arial"/>
              </a:rPr>
              <a:t>✓</a:t>
            </a:r>
            <a:endParaRPr b="1" sz="1000">
              <a:solidFill>
                <a:schemeClr val="lt1"/>
              </a:solidFill>
              <a:latin typeface="Arial"/>
              <a:ea typeface="Arial"/>
              <a:cs typeface="Arial"/>
              <a:sym typeface="Arial"/>
            </a:endParaRPr>
          </a:p>
        </p:txBody>
      </p:sp>
      <p:sp>
        <p:nvSpPr>
          <p:cNvPr id="4850" name="Google Shape;4850;p150"/>
          <p:cNvSpPr/>
          <p:nvPr/>
        </p:nvSpPr>
        <p:spPr>
          <a:xfrm>
            <a:off x="10544037" y="4714816"/>
            <a:ext cx="189576" cy="189576"/>
          </a:xfrm>
          <a:prstGeom prst="ellipse">
            <a:avLst/>
          </a:prstGeom>
          <a:solidFill>
            <a:schemeClr val="accent1"/>
          </a:solid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1000">
                <a:solidFill>
                  <a:schemeClr val="lt1"/>
                </a:solidFill>
                <a:latin typeface="Arial"/>
                <a:ea typeface="Arial"/>
                <a:cs typeface="Arial"/>
                <a:sym typeface="Arial"/>
              </a:rPr>
              <a:t>✓</a:t>
            </a:r>
            <a:endParaRPr b="1" sz="1000">
              <a:solidFill>
                <a:schemeClr val="lt1"/>
              </a:solidFill>
              <a:latin typeface="Arial"/>
              <a:ea typeface="Arial"/>
              <a:cs typeface="Arial"/>
              <a:sym typeface="Arial"/>
            </a:endParaRPr>
          </a:p>
        </p:txBody>
      </p:sp>
      <p:sp>
        <p:nvSpPr>
          <p:cNvPr id="4851" name="Google Shape;4851;p150"/>
          <p:cNvSpPr/>
          <p:nvPr/>
        </p:nvSpPr>
        <p:spPr>
          <a:xfrm>
            <a:off x="10544037" y="5063447"/>
            <a:ext cx="189576" cy="189576"/>
          </a:xfrm>
          <a:prstGeom prst="ellipse">
            <a:avLst/>
          </a:prstGeom>
          <a:solidFill>
            <a:schemeClr val="accent1"/>
          </a:solid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1000">
                <a:solidFill>
                  <a:schemeClr val="lt1"/>
                </a:solidFill>
                <a:latin typeface="Arial"/>
                <a:ea typeface="Arial"/>
                <a:cs typeface="Arial"/>
                <a:sym typeface="Arial"/>
              </a:rPr>
              <a:t>✓</a:t>
            </a:r>
            <a:endParaRPr b="1" sz="1000">
              <a:solidFill>
                <a:schemeClr val="lt1"/>
              </a:solidFill>
              <a:latin typeface="Arial"/>
              <a:ea typeface="Arial"/>
              <a:cs typeface="Arial"/>
              <a:sym typeface="Arial"/>
            </a:endParaRPr>
          </a:p>
        </p:txBody>
      </p:sp>
      <p:sp>
        <p:nvSpPr>
          <p:cNvPr id="4852" name="Google Shape;4852;p150"/>
          <p:cNvSpPr/>
          <p:nvPr/>
        </p:nvSpPr>
        <p:spPr>
          <a:xfrm>
            <a:off x="10544037" y="5412078"/>
            <a:ext cx="189576" cy="189576"/>
          </a:xfrm>
          <a:prstGeom prst="ellipse">
            <a:avLst/>
          </a:prstGeom>
          <a:solidFill>
            <a:schemeClr val="accent1"/>
          </a:solid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1000">
                <a:solidFill>
                  <a:schemeClr val="lt1"/>
                </a:solidFill>
                <a:latin typeface="Arial"/>
                <a:ea typeface="Arial"/>
                <a:cs typeface="Arial"/>
                <a:sym typeface="Arial"/>
              </a:rPr>
              <a:t>✓</a:t>
            </a:r>
            <a:endParaRPr b="1" sz="1000">
              <a:solidFill>
                <a:schemeClr val="lt1"/>
              </a:solidFill>
              <a:latin typeface="Arial"/>
              <a:ea typeface="Arial"/>
              <a:cs typeface="Arial"/>
              <a:sym typeface="Arial"/>
            </a:endParaRPr>
          </a:p>
        </p:txBody>
      </p:sp>
      <p:sp>
        <p:nvSpPr>
          <p:cNvPr id="4853" name="Google Shape;4853;p150"/>
          <p:cNvSpPr/>
          <p:nvPr/>
        </p:nvSpPr>
        <p:spPr>
          <a:xfrm>
            <a:off x="10544037" y="5760712"/>
            <a:ext cx="189576" cy="189576"/>
          </a:xfrm>
          <a:prstGeom prst="ellipse">
            <a:avLst/>
          </a:prstGeom>
          <a:solidFill>
            <a:schemeClr val="accent1"/>
          </a:solid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1000">
                <a:solidFill>
                  <a:schemeClr val="lt1"/>
                </a:solidFill>
                <a:latin typeface="Arial"/>
                <a:ea typeface="Arial"/>
                <a:cs typeface="Arial"/>
                <a:sym typeface="Arial"/>
              </a:rPr>
              <a:t>✓</a:t>
            </a:r>
            <a:endParaRPr b="1" sz="1000">
              <a:solidFill>
                <a:schemeClr val="lt1"/>
              </a:solidFill>
              <a:latin typeface="Arial"/>
              <a:ea typeface="Arial"/>
              <a:cs typeface="Arial"/>
              <a:sym typeface="Arial"/>
            </a:endParaRPr>
          </a:p>
        </p:txBody>
      </p:sp>
      <p:sp>
        <p:nvSpPr>
          <p:cNvPr id="4854" name="Google Shape;4854;p150"/>
          <p:cNvSpPr/>
          <p:nvPr/>
        </p:nvSpPr>
        <p:spPr>
          <a:xfrm>
            <a:off x="571018" y="1252810"/>
            <a:ext cx="7064221" cy="369332"/>
          </a:xfrm>
          <a:prstGeom prst="rect">
            <a:avLst/>
          </a:prstGeom>
          <a:noFill/>
          <a:ln>
            <a:noFill/>
          </a:ln>
        </p:spPr>
        <p:txBody>
          <a:bodyPr anchorCtr="0" anchor="b" bIns="0" lIns="0" spcFirstLastPara="1" rIns="0" wrap="square" tIns="0">
            <a:noAutofit/>
          </a:bodyPr>
          <a:lstStyle/>
          <a:p>
            <a:pPr indent="0" lvl="0" marL="0" marR="0" rtl="0" algn="l">
              <a:spcBef>
                <a:spcPts val="0"/>
              </a:spcBef>
              <a:spcAft>
                <a:spcPts val="0"/>
              </a:spcAft>
              <a:buNone/>
            </a:pPr>
            <a:r>
              <a:rPr lang="en-US" sz="2000">
                <a:solidFill>
                  <a:schemeClr val="accent1"/>
                </a:solidFill>
                <a:latin typeface="Arial"/>
                <a:ea typeface="Arial"/>
                <a:cs typeface="Arial"/>
                <a:sym typeface="Arial"/>
              </a:rPr>
              <a:t>Lorem ipsum dolor sit amet</a:t>
            </a:r>
            <a:endParaRPr sz="2000">
              <a:solidFill>
                <a:schemeClr val="accent1"/>
              </a:solidFill>
              <a:latin typeface="Arial"/>
              <a:ea typeface="Arial"/>
              <a:cs typeface="Arial"/>
              <a:sym typeface="Arial"/>
            </a:endParaRPr>
          </a:p>
        </p:txBody>
      </p:sp>
      <p:cxnSp>
        <p:nvCxnSpPr>
          <p:cNvPr id="4855" name="Google Shape;4855;p150"/>
          <p:cNvCxnSpPr/>
          <p:nvPr/>
        </p:nvCxnSpPr>
        <p:spPr>
          <a:xfrm>
            <a:off x="571017" y="1714742"/>
            <a:ext cx="11011383" cy="0"/>
          </a:xfrm>
          <a:prstGeom prst="straightConnector1">
            <a:avLst/>
          </a:prstGeom>
          <a:noFill/>
          <a:ln cap="rnd" cmpd="sng" w="15875">
            <a:solidFill>
              <a:schemeClr val="accent1"/>
            </a:solidFill>
            <a:prstDash val="dot"/>
            <a:round/>
            <a:headEnd len="sm" w="sm" type="none"/>
            <a:tailEnd len="med" w="med" type="oval"/>
          </a:ln>
        </p:spPr>
      </p:cxnSp>
    </p:spTree>
  </p:cSld>
  <p:clrMapOvr>
    <a:masterClrMapping/>
  </p:clrMapOvr>
</p:sld>
</file>

<file path=ppt/slides/slide15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860" name="Shape 4860"/>
        <p:cNvGrpSpPr/>
        <p:nvPr/>
      </p:nvGrpSpPr>
      <p:grpSpPr>
        <a:xfrm>
          <a:off x="0" y="0"/>
          <a:ext cx="0" cy="0"/>
          <a:chOff x="0" y="0"/>
          <a:chExt cx="0" cy="0"/>
        </a:xfrm>
      </p:grpSpPr>
      <p:sp>
        <p:nvSpPr>
          <p:cNvPr id="4861" name="Google Shape;4861;p151"/>
          <p:cNvSpPr txBox="1"/>
          <p:nvPr>
            <p:ph type="title"/>
          </p:nvPr>
        </p:nvSpPr>
        <p:spPr>
          <a:xfrm>
            <a:off x="571018" y="365126"/>
            <a:ext cx="11049964" cy="578772"/>
          </a:xfrm>
          <a:prstGeom prst="rect">
            <a:avLst/>
          </a:prstGeom>
          <a:noFill/>
          <a:ln>
            <a:noFill/>
          </a:ln>
        </p:spPr>
        <p:txBody>
          <a:bodyPr anchorCtr="0" anchor="b" bIns="0" lIns="0" spcFirstLastPara="1" rIns="0" wrap="square" tIns="0">
            <a:normAutofit/>
          </a:bodyPr>
          <a:lstStyle/>
          <a:p>
            <a:pPr indent="0" lvl="0" marL="0" rtl="0" algn="l">
              <a:lnSpc>
                <a:spcPct val="90000"/>
              </a:lnSpc>
              <a:spcBef>
                <a:spcPts val="0"/>
              </a:spcBef>
              <a:spcAft>
                <a:spcPts val="0"/>
              </a:spcAft>
              <a:buClr>
                <a:schemeClr val="accent1"/>
              </a:buClr>
              <a:buSzPts val="2800"/>
              <a:buFont typeface="Arial"/>
              <a:buNone/>
            </a:pPr>
            <a:r>
              <a:rPr lang="en-US"/>
              <a:t>Comparison Matrix Table with 12 Rows</a:t>
            </a:r>
            <a:endParaRPr/>
          </a:p>
        </p:txBody>
      </p:sp>
      <p:sp>
        <p:nvSpPr>
          <p:cNvPr id="4862" name="Google Shape;4862;p151"/>
          <p:cNvSpPr txBox="1"/>
          <p:nvPr>
            <p:ph idx="12" type="sldNum"/>
          </p:nvPr>
        </p:nvSpPr>
        <p:spPr>
          <a:xfrm>
            <a:off x="10690860" y="6349068"/>
            <a:ext cx="963882" cy="251764"/>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graphicFrame>
        <p:nvGraphicFramePr>
          <p:cNvPr id="4863" name="Google Shape;4863;p151"/>
          <p:cNvGraphicFramePr/>
          <p:nvPr/>
        </p:nvGraphicFramePr>
        <p:xfrm>
          <a:off x="630000" y="2272330"/>
          <a:ext cx="3000000" cy="3000000"/>
        </p:xfrm>
        <a:graphic>
          <a:graphicData uri="http://schemas.openxmlformats.org/drawingml/2006/table">
            <a:tbl>
              <a:tblPr bandRow="1" firstRow="1">
                <a:noFill/>
                <a:tableStyleId>{153785F7-F411-411A-9A36-1949DD6C29AF}</a:tableStyleId>
              </a:tblPr>
              <a:tblGrid>
                <a:gridCol w="3225300"/>
                <a:gridCol w="1941425"/>
                <a:gridCol w="1941425"/>
                <a:gridCol w="1941425"/>
                <a:gridCol w="1941425"/>
              </a:tblGrid>
              <a:tr h="208375">
                <a:tc>
                  <a:txBody>
                    <a:bodyPr/>
                    <a:lstStyle/>
                    <a:p>
                      <a:pPr indent="0" lvl="0" marL="0" marR="0" rtl="0" algn="l">
                        <a:spcBef>
                          <a:spcPts val="0"/>
                        </a:spcBef>
                        <a:spcAft>
                          <a:spcPts val="0"/>
                        </a:spcAft>
                        <a:buNone/>
                      </a:pPr>
                      <a:r>
                        <a:t/>
                      </a:r>
                      <a:endParaRPr sz="1200">
                        <a:latin typeface="Arial"/>
                        <a:ea typeface="Arial"/>
                        <a:cs typeface="Arial"/>
                        <a:sym typeface="Arial"/>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9B9B9B"/>
                      </a:solidFill>
                      <a:prstDash val="solid"/>
                      <a:round/>
                      <a:headEnd len="sm" w="sm" type="none"/>
                      <a:tailEnd len="sm" w="sm" type="none"/>
                    </a:lnB>
                  </a:tcPr>
                </a:tc>
                <a:tc>
                  <a:txBody>
                    <a:bodyPr/>
                    <a:lstStyle/>
                    <a:p>
                      <a:pPr indent="0" lvl="0" marL="0" marR="0" rtl="0" algn="l">
                        <a:spcBef>
                          <a:spcPts val="0"/>
                        </a:spcBef>
                        <a:spcAft>
                          <a:spcPts val="0"/>
                        </a:spcAft>
                        <a:buNone/>
                      </a:pPr>
                      <a:r>
                        <a:t/>
                      </a:r>
                      <a:endParaRPr sz="1200">
                        <a:latin typeface="Arial"/>
                        <a:ea typeface="Arial"/>
                        <a:cs typeface="Arial"/>
                        <a:sym typeface="Arial"/>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9B9B9B"/>
                      </a:solidFill>
                      <a:prstDash val="solid"/>
                      <a:round/>
                      <a:headEnd len="sm" w="sm" type="none"/>
                      <a:tailEnd len="sm" w="sm" type="none"/>
                    </a:lnB>
                  </a:tcPr>
                </a:tc>
                <a:tc>
                  <a:txBody>
                    <a:bodyPr/>
                    <a:lstStyle/>
                    <a:p>
                      <a:pPr indent="0" lvl="0" marL="0" marR="0" rtl="0" algn="l">
                        <a:spcBef>
                          <a:spcPts val="0"/>
                        </a:spcBef>
                        <a:spcAft>
                          <a:spcPts val="0"/>
                        </a:spcAft>
                        <a:buNone/>
                      </a:pPr>
                      <a:r>
                        <a:t/>
                      </a:r>
                      <a:endParaRPr sz="1200">
                        <a:latin typeface="Arial"/>
                        <a:ea typeface="Arial"/>
                        <a:cs typeface="Arial"/>
                        <a:sym typeface="Arial"/>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9B9B9B"/>
                      </a:solidFill>
                      <a:prstDash val="solid"/>
                      <a:round/>
                      <a:headEnd len="sm" w="sm" type="none"/>
                      <a:tailEnd len="sm" w="sm" type="none"/>
                    </a:lnB>
                  </a:tcPr>
                </a:tc>
                <a:tc>
                  <a:txBody>
                    <a:bodyPr/>
                    <a:lstStyle/>
                    <a:p>
                      <a:pPr indent="0" lvl="0" marL="0" marR="0" rtl="0" algn="l">
                        <a:spcBef>
                          <a:spcPts val="0"/>
                        </a:spcBef>
                        <a:spcAft>
                          <a:spcPts val="0"/>
                        </a:spcAft>
                        <a:buNone/>
                      </a:pPr>
                      <a:r>
                        <a:t/>
                      </a:r>
                      <a:endParaRPr sz="1200">
                        <a:latin typeface="Arial"/>
                        <a:ea typeface="Arial"/>
                        <a:cs typeface="Arial"/>
                        <a:sym typeface="Arial"/>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9B9B9B"/>
                      </a:solidFill>
                      <a:prstDash val="solid"/>
                      <a:round/>
                      <a:headEnd len="sm" w="sm" type="none"/>
                      <a:tailEnd len="sm" w="sm" type="none"/>
                    </a:lnB>
                  </a:tcPr>
                </a:tc>
                <a:tc>
                  <a:txBody>
                    <a:bodyPr/>
                    <a:lstStyle/>
                    <a:p>
                      <a:pPr indent="0" lvl="0" marL="0" marR="0" rtl="0" algn="l">
                        <a:spcBef>
                          <a:spcPts val="0"/>
                        </a:spcBef>
                        <a:spcAft>
                          <a:spcPts val="0"/>
                        </a:spcAft>
                        <a:buNone/>
                      </a:pPr>
                      <a:r>
                        <a:t/>
                      </a:r>
                      <a:endParaRPr sz="1200">
                        <a:latin typeface="Arial"/>
                        <a:ea typeface="Arial"/>
                        <a:cs typeface="Arial"/>
                        <a:sym typeface="Arial"/>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9B9B9B"/>
                      </a:solidFill>
                      <a:prstDash val="solid"/>
                      <a:round/>
                      <a:headEnd len="sm" w="sm" type="none"/>
                      <a:tailEnd len="sm" w="sm" type="none"/>
                    </a:lnB>
                  </a:tcPr>
                </a:tc>
              </a:tr>
              <a:tr h="306000">
                <a:tc>
                  <a:txBody>
                    <a:bodyPr/>
                    <a:lstStyle/>
                    <a:p>
                      <a:pPr indent="0" lvl="0" marL="0" marR="0" rtl="0" algn="r">
                        <a:spcBef>
                          <a:spcPts val="0"/>
                        </a:spcBef>
                        <a:spcAft>
                          <a:spcPts val="0"/>
                        </a:spcAft>
                        <a:buNone/>
                      </a:pPr>
                      <a:r>
                        <a:rPr b="1" i="0" lang="en-US" sz="1200" u="none" cap="none" strike="noStrike">
                          <a:solidFill>
                            <a:schemeClr val="dk1"/>
                          </a:solidFill>
                          <a:latin typeface="Arial"/>
                          <a:ea typeface="Arial"/>
                          <a:cs typeface="Arial"/>
                          <a:sym typeface="Arial"/>
                        </a:rPr>
                        <a:t>Lorem ipsum dolor sit amet</a:t>
                      </a:r>
                      <a:endParaRPr b="1" sz="1050">
                        <a:solidFill>
                          <a:schemeClr val="dk1"/>
                        </a:solidFill>
                        <a:latin typeface="Arial"/>
                        <a:ea typeface="Arial"/>
                        <a:cs typeface="Arial"/>
                        <a:sym typeface="Arial"/>
                      </a:endParaRPr>
                    </a:p>
                  </a:txBody>
                  <a:tcPr marT="45725" marB="45725" marR="180000" marL="144000" anchor="ctr">
                    <a:lnR cap="flat" cmpd="sng" w="9525">
                      <a:solidFill>
                        <a:srgbClr val="000000">
                          <a:alpha val="0"/>
                        </a:srgbClr>
                      </a:solidFill>
                      <a:prstDash val="solid"/>
                      <a:round/>
                      <a:headEnd len="sm" w="sm" type="none"/>
                      <a:tailEnd len="sm" w="sm" type="none"/>
                    </a:lnR>
                    <a:lnT cap="flat" cmpd="sng" w="9525">
                      <a:solidFill>
                        <a:srgbClr val="9B9B9B"/>
                      </a:solidFill>
                      <a:prstDash val="solid"/>
                      <a:round/>
                      <a:headEnd len="sm" w="sm" type="none"/>
                      <a:tailEnd len="sm" w="sm" type="none"/>
                    </a:lnT>
                    <a:lnB cap="flat" cmpd="sng" w="9525">
                      <a:solidFill>
                        <a:srgbClr val="9B9B9B"/>
                      </a:solidFill>
                      <a:prstDash val="dot"/>
                      <a:round/>
                      <a:headEnd len="sm" w="sm" type="none"/>
                      <a:tailEnd len="sm" w="sm" type="none"/>
                    </a:lnB>
                  </a:tcPr>
                </a:tc>
                <a:tc>
                  <a:txBody>
                    <a:bodyPr/>
                    <a:lstStyle/>
                    <a:p>
                      <a:pPr indent="0" lvl="0" marL="0" marR="0" rtl="0" algn="l">
                        <a:spcBef>
                          <a:spcPts val="0"/>
                        </a:spcBef>
                        <a:spcAft>
                          <a:spcPts val="0"/>
                        </a:spcAft>
                        <a:buNone/>
                      </a:pPr>
                      <a:r>
                        <a:t/>
                      </a:r>
                      <a:endParaRPr sz="1200">
                        <a:latin typeface="Arial"/>
                        <a:ea typeface="Arial"/>
                        <a:cs typeface="Arial"/>
                        <a:sym typeface="Arial"/>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9B9B9B"/>
                      </a:solidFill>
                      <a:prstDash val="solid"/>
                      <a:round/>
                      <a:headEnd len="sm" w="sm" type="none"/>
                      <a:tailEnd len="sm" w="sm" type="none"/>
                    </a:lnT>
                    <a:lnB cap="flat" cmpd="sng" w="9525">
                      <a:solidFill>
                        <a:srgbClr val="9B9B9B"/>
                      </a:solidFill>
                      <a:prstDash val="dot"/>
                      <a:round/>
                      <a:headEnd len="sm" w="sm" type="none"/>
                      <a:tailEnd len="sm" w="sm" type="none"/>
                    </a:lnB>
                  </a:tcPr>
                </a:tc>
                <a:tc>
                  <a:txBody>
                    <a:bodyPr/>
                    <a:lstStyle/>
                    <a:p>
                      <a:pPr indent="0" lvl="0" marL="0" marR="0" rtl="0" algn="l">
                        <a:spcBef>
                          <a:spcPts val="0"/>
                        </a:spcBef>
                        <a:spcAft>
                          <a:spcPts val="0"/>
                        </a:spcAft>
                        <a:buNone/>
                      </a:pPr>
                      <a:r>
                        <a:t/>
                      </a:r>
                      <a:endParaRPr sz="1200">
                        <a:latin typeface="Arial"/>
                        <a:ea typeface="Arial"/>
                        <a:cs typeface="Arial"/>
                        <a:sym typeface="Arial"/>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9B9B9B"/>
                      </a:solidFill>
                      <a:prstDash val="solid"/>
                      <a:round/>
                      <a:headEnd len="sm" w="sm" type="none"/>
                      <a:tailEnd len="sm" w="sm" type="none"/>
                    </a:lnT>
                    <a:lnB cap="flat" cmpd="sng" w="9525">
                      <a:solidFill>
                        <a:srgbClr val="9B9B9B"/>
                      </a:solidFill>
                      <a:prstDash val="dot"/>
                      <a:round/>
                      <a:headEnd len="sm" w="sm" type="none"/>
                      <a:tailEnd len="sm" w="sm" type="none"/>
                    </a:lnB>
                  </a:tcPr>
                </a:tc>
                <a:tc>
                  <a:txBody>
                    <a:bodyPr/>
                    <a:lstStyle/>
                    <a:p>
                      <a:pPr indent="0" lvl="0" marL="0" marR="0" rtl="0" algn="l">
                        <a:spcBef>
                          <a:spcPts val="0"/>
                        </a:spcBef>
                        <a:spcAft>
                          <a:spcPts val="0"/>
                        </a:spcAft>
                        <a:buNone/>
                      </a:pPr>
                      <a:r>
                        <a:t/>
                      </a:r>
                      <a:endParaRPr sz="1200">
                        <a:latin typeface="Arial"/>
                        <a:ea typeface="Arial"/>
                        <a:cs typeface="Arial"/>
                        <a:sym typeface="Arial"/>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9B9B9B"/>
                      </a:solidFill>
                      <a:prstDash val="solid"/>
                      <a:round/>
                      <a:headEnd len="sm" w="sm" type="none"/>
                      <a:tailEnd len="sm" w="sm" type="none"/>
                    </a:lnT>
                    <a:lnB cap="flat" cmpd="sng" w="9525">
                      <a:solidFill>
                        <a:srgbClr val="9B9B9B"/>
                      </a:solidFill>
                      <a:prstDash val="dot"/>
                      <a:round/>
                      <a:headEnd len="sm" w="sm" type="none"/>
                      <a:tailEnd len="sm" w="sm" type="none"/>
                    </a:lnB>
                  </a:tcPr>
                </a:tc>
                <a:tc>
                  <a:txBody>
                    <a:bodyPr/>
                    <a:lstStyle/>
                    <a:p>
                      <a:pPr indent="0" lvl="0" marL="0" marR="0" rtl="0" algn="l">
                        <a:spcBef>
                          <a:spcPts val="0"/>
                        </a:spcBef>
                        <a:spcAft>
                          <a:spcPts val="0"/>
                        </a:spcAft>
                        <a:buNone/>
                      </a:pPr>
                      <a:r>
                        <a:t/>
                      </a:r>
                      <a:endParaRPr sz="1200">
                        <a:latin typeface="Arial"/>
                        <a:ea typeface="Arial"/>
                        <a:cs typeface="Arial"/>
                        <a:sym typeface="Arial"/>
                      </a:endParaRPr>
                    </a:p>
                  </a:txBody>
                  <a:tcPr marT="45725" marB="45725" marR="91450" marL="91450" anchor="ctr">
                    <a:lnL cap="flat" cmpd="sng" w="9525">
                      <a:solidFill>
                        <a:srgbClr val="000000">
                          <a:alpha val="0"/>
                        </a:srgbClr>
                      </a:solidFill>
                      <a:prstDash val="solid"/>
                      <a:round/>
                      <a:headEnd len="sm" w="sm" type="none"/>
                      <a:tailEnd len="sm" w="sm" type="none"/>
                    </a:lnL>
                    <a:lnT cap="flat" cmpd="sng" w="9525">
                      <a:solidFill>
                        <a:srgbClr val="9B9B9B"/>
                      </a:solidFill>
                      <a:prstDash val="solid"/>
                      <a:round/>
                      <a:headEnd len="sm" w="sm" type="none"/>
                      <a:tailEnd len="sm" w="sm" type="none"/>
                    </a:lnT>
                    <a:lnB cap="flat" cmpd="sng" w="9525">
                      <a:solidFill>
                        <a:srgbClr val="9B9B9B"/>
                      </a:solidFill>
                      <a:prstDash val="dot"/>
                      <a:round/>
                      <a:headEnd len="sm" w="sm" type="none"/>
                      <a:tailEnd len="sm" w="sm" type="none"/>
                    </a:lnB>
                  </a:tcPr>
                </a:tc>
              </a:tr>
              <a:tr h="306000">
                <a:tc>
                  <a:txBody>
                    <a:bodyPr/>
                    <a:lstStyle/>
                    <a:p>
                      <a:pPr indent="0" lvl="0" marL="0" marR="0" rtl="0" algn="r">
                        <a:spcBef>
                          <a:spcPts val="0"/>
                        </a:spcBef>
                        <a:spcAft>
                          <a:spcPts val="0"/>
                        </a:spcAft>
                        <a:buNone/>
                      </a:pPr>
                      <a:r>
                        <a:rPr b="1" i="0" lang="en-US" sz="1200" u="none" cap="none" strike="noStrike">
                          <a:solidFill>
                            <a:schemeClr val="dk1"/>
                          </a:solidFill>
                          <a:latin typeface="Arial"/>
                          <a:ea typeface="Arial"/>
                          <a:cs typeface="Arial"/>
                          <a:sym typeface="Arial"/>
                        </a:rPr>
                        <a:t>Lorem ipsum dolor sit amet</a:t>
                      </a:r>
                      <a:endParaRPr b="1" sz="1050">
                        <a:solidFill>
                          <a:schemeClr val="dk1"/>
                        </a:solidFill>
                        <a:latin typeface="Arial"/>
                        <a:ea typeface="Arial"/>
                        <a:cs typeface="Arial"/>
                        <a:sym typeface="Arial"/>
                      </a:endParaRPr>
                    </a:p>
                  </a:txBody>
                  <a:tcPr marT="45725" marB="45725" marR="180000" marL="144000" anchor="ctr">
                    <a:lnR cap="flat" cmpd="sng" w="9525">
                      <a:solidFill>
                        <a:srgbClr val="000000">
                          <a:alpha val="0"/>
                        </a:srgbClr>
                      </a:solidFill>
                      <a:prstDash val="solid"/>
                      <a:round/>
                      <a:headEnd len="sm" w="sm" type="none"/>
                      <a:tailEnd len="sm" w="sm" type="none"/>
                    </a:lnR>
                    <a:lnT cap="flat" cmpd="sng" w="9525">
                      <a:solidFill>
                        <a:srgbClr val="9B9B9B"/>
                      </a:solidFill>
                      <a:prstDash val="dot"/>
                      <a:round/>
                      <a:headEnd len="sm" w="sm" type="none"/>
                      <a:tailEnd len="sm" w="sm" type="none"/>
                    </a:lnT>
                    <a:lnB cap="flat" cmpd="sng" w="9525">
                      <a:solidFill>
                        <a:srgbClr val="9B9B9B"/>
                      </a:solidFill>
                      <a:prstDash val="dot"/>
                      <a:round/>
                      <a:headEnd len="sm" w="sm" type="none"/>
                      <a:tailEnd len="sm" w="sm" type="none"/>
                    </a:lnB>
                  </a:tcPr>
                </a:tc>
                <a:tc>
                  <a:txBody>
                    <a:bodyPr/>
                    <a:lstStyle/>
                    <a:p>
                      <a:pPr indent="0" lvl="0" marL="0" marR="0" rtl="0" algn="l">
                        <a:spcBef>
                          <a:spcPts val="0"/>
                        </a:spcBef>
                        <a:spcAft>
                          <a:spcPts val="0"/>
                        </a:spcAft>
                        <a:buNone/>
                      </a:pPr>
                      <a:r>
                        <a:t/>
                      </a:r>
                      <a:endParaRPr sz="1200">
                        <a:latin typeface="Arial"/>
                        <a:ea typeface="Arial"/>
                        <a:cs typeface="Arial"/>
                        <a:sym typeface="Arial"/>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9B9B9B"/>
                      </a:solidFill>
                      <a:prstDash val="dot"/>
                      <a:round/>
                      <a:headEnd len="sm" w="sm" type="none"/>
                      <a:tailEnd len="sm" w="sm" type="none"/>
                    </a:lnT>
                    <a:lnB cap="flat" cmpd="sng" w="9525">
                      <a:solidFill>
                        <a:srgbClr val="9B9B9B"/>
                      </a:solidFill>
                      <a:prstDash val="dot"/>
                      <a:round/>
                      <a:headEnd len="sm" w="sm" type="none"/>
                      <a:tailEnd len="sm" w="sm" type="none"/>
                    </a:lnB>
                  </a:tcPr>
                </a:tc>
                <a:tc>
                  <a:txBody>
                    <a:bodyPr/>
                    <a:lstStyle/>
                    <a:p>
                      <a:pPr indent="0" lvl="0" marL="0" marR="0" rtl="0" algn="l">
                        <a:spcBef>
                          <a:spcPts val="0"/>
                        </a:spcBef>
                        <a:spcAft>
                          <a:spcPts val="0"/>
                        </a:spcAft>
                        <a:buNone/>
                      </a:pPr>
                      <a:r>
                        <a:t/>
                      </a:r>
                      <a:endParaRPr sz="1200">
                        <a:latin typeface="Arial"/>
                        <a:ea typeface="Arial"/>
                        <a:cs typeface="Arial"/>
                        <a:sym typeface="Arial"/>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9B9B9B"/>
                      </a:solidFill>
                      <a:prstDash val="dot"/>
                      <a:round/>
                      <a:headEnd len="sm" w="sm" type="none"/>
                      <a:tailEnd len="sm" w="sm" type="none"/>
                    </a:lnT>
                    <a:lnB cap="flat" cmpd="sng" w="9525">
                      <a:solidFill>
                        <a:srgbClr val="9B9B9B"/>
                      </a:solidFill>
                      <a:prstDash val="dot"/>
                      <a:round/>
                      <a:headEnd len="sm" w="sm" type="none"/>
                      <a:tailEnd len="sm" w="sm" type="none"/>
                    </a:lnB>
                  </a:tcPr>
                </a:tc>
                <a:tc>
                  <a:txBody>
                    <a:bodyPr/>
                    <a:lstStyle/>
                    <a:p>
                      <a:pPr indent="0" lvl="0" marL="0" marR="0" rtl="0" algn="l">
                        <a:spcBef>
                          <a:spcPts val="0"/>
                        </a:spcBef>
                        <a:spcAft>
                          <a:spcPts val="0"/>
                        </a:spcAft>
                        <a:buNone/>
                      </a:pPr>
                      <a:r>
                        <a:t/>
                      </a:r>
                      <a:endParaRPr sz="1200">
                        <a:latin typeface="Arial"/>
                        <a:ea typeface="Arial"/>
                        <a:cs typeface="Arial"/>
                        <a:sym typeface="Arial"/>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9B9B9B"/>
                      </a:solidFill>
                      <a:prstDash val="dot"/>
                      <a:round/>
                      <a:headEnd len="sm" w="sm" type="none"/>
                      <a:tailEnd len="sm" w="sm" type="none"/>
                    </a:lnT>
                    <a:lnB cap="flat" cmpd="sng" w="9525">
                      <a:solidFill>
                        <a:srgbClr val="9B9B9B"/>
                      </a:solidFill>
                      <a:prstDash val="dot"/>
                      <a:round/>
                      <a:headEnd len="sm" w="sm" type="none"/>
                      <a:tailEnd len="sm" w="sm" type="none"/>
                    </a:lnB>
                  </a:tcPr>
                </a:tc>
                <a:tc>
                  <a:txBody>
                    <a:bodyPr/>
                    <a:lstStyle/>
                    <a:p>
                      <a:pPr indent="0" lvl="0" marL="0" marR="0" rtl="0" algn="l">
                        <a:spcBef>
                          <a:spcPts val="0"/>
                        </a:spcBef>
                        <a:spcAft>
                          <a:spcPts val="0"/>
                        </a:spcAft>
                        <a:buNone/>
                      </a:pPr>
                      <a:r>
                        <a:t/>
                      </a:r>
                      <a:endParaRPr sz="1200">
                        <a:latin typeface="Arial"/>
                        <a:ea typeface="Arial"/>
                        <a:cs typeface="Arial"/>
                        <a:sym typeface="Arial"/>
                      </a:endParaRPr>
                    </a:p>
                  </a:txBody>
                  <a:tcPr marT="45725" marB="45725" marR="91450" marL="91450" anchor="ctr">
                    <a:lnL cap="flat" cmpd="sng" w="9525">
                      <a:solidFill>
                        <a:srgbClr val="000000">
                          <a:alpha val="0"/>
                        </a:srgbClr>
                      </a:solidFill>
                      <a:prstDash val="solid"/>
                      <a:round/>
                      <a:headEnd len="sm" w="sm" type="none"/>
                      <a:tailEnd len="sm" w="sm" type="none"/>
                    </a:lnL>
                    <a:lnT cap="flat" cmpd="sng" w="9525">
                      <a:solidFill>
                        <a:srgbClr val="9B9B9B"/>
                      </a:solidFill>
                      <a:prstDash val="dot"/>
                      <a:round/>
                      <a:headEnd len="sm" w="sm" type="none"/>
                      <a:tailEnd len="sm" w="sm" type="none"/>
                    </a:lnT>
                    <a:lnB cap="flat" cmpd="sng" w="9525">
                      <a:solidFill>
                        <a:srgbClr val="9B9B9B"/>
                      </a:solidFill>
                      <a:prstDash val="dot"/>
                      <a:round/>
                      <a:headEnd len="sm" w="sm" type="none"/>
                      <a:tailEnd len="sm" w="sm" type="none"/>
                    </a:lnB>
                  </a:tcPr>
                </a:tc>
              </a:tr>
              <a:tr h="306000">
                <a:tc>
                  <a:txBody>
                    <a:bodyPr/>
                    <a:lstStyle/>
                    <a:p>
                      <a:pPr indent="0" lvl="0" marL="0" marR="0" rtl="0" algn="r">
                        <a:spcBef>
                          <a:spcPts val="0"/>
                        </a:spcBef>
                        <a:spcAft>
                          <a:spcPts val="0"/>
                        </a:spcAft>
                        <a:buNone/>
                      </a:pPr>
                      <a:r>
                        <a:rPr b="1" i="0" lang="en-US" sz="1200" u="none" cap="none" strike="noStrike">
                          <a:solidFill>
                            <a:schemeClr val="dk1"/>
                          </a:solidFill>
                          <a:latin typeface="Arial"/>
                          <a:ea typeface="Arial"/>
                          <a:cs typeface="Arial"/>
                          <a:sym typeface="Arial"/>
                        </a:rPr>
                        <a:t>Lorem ipsum dolor sit amet</a:t>
                      </a:r>
                      <a:endParaRPr b="1" sz="1050">
                        <a:solidFill>
                          <a:schemeClr val="dk1"/>
                        </a:solidFill>
                        <a:latin typeface="Arial"/>
                        <a:ea typeface="Arial"/>
                        <a:cs typeface="Arial"/>
                        <a:sym typeface="Arial"/>
                      </a:endParaRPr>
                    </a:p>
                  </a:txBody>
                  <a:tcPr marT="45725" marB="45725" marR="180000" marL="144000" anchor="ctr">
                    <a:lnR cap="flat" cmpd="sng" w="9525">
                      <a:solidFill>
                        <a:srgbClr val="000000">
                          <a:alpha val="0"/>
                        </a:srgbClr>
                      </a:solidFill>
                      <a:prstDash val="solid"/>
                      <a:round/>
                      <a:headEnd len="sm" w="sm" type="none"/>
                      <a:tailEnd len="sm" w="sm" type="none"/>
                    </a:lnR>
                    <a:lnT cap="flat" cmpd="sng" w="9525">
                      <a:solidFill>
                        <a:srgbClr val="9B9B9B"/>
                      </a:solidFill>
                      <a:prstDash val="dot"/>
                      <a:round/>
                      <a:headEnd len="sm" w="sm" type="none"/>
                      <a:tailEnd len="sm" w="sm" type="none"/>
                    </a:lnT>
                    <a:lnB cap="flat" cmpd="sng" w="9525">
                      <a:solidFill>
                        <a:srgbClr val="9B9B9B"/>
                      </a:solidFill>
                      <a:prstDash val="dot"/>
                      <a:round/>
                      <a:headEnd len="sm" w="sm" type="none"/>
                      <a:tailEnd len="sm" w="sm" type="none"/>
                    </a:lnB>
                  </a:tcPr>
                </a:tc>
                <a:tc>
                  <a:txBody>
                    <a:bodyPr/>
                    <a:lstStyle/>
                    <a:p>
                      <a:pPr indent="0" lvl="0" marL="0" marR="0" rtl="0" algn="l">
                        <a:spcBef>
                          <a:spcPts val="0"/>
                        </a:spcBef>
                        <a:spcAft>
                          <a:spcPts val="0"/>
                        </a:spcAft>
                        <a:buNone/>
                      </a:pPr>
                      <a:r>
                        <a:t/>
                      </a:r>
                      <a:endParaRPr sz="1200">
                        <a:latin typeface="Arial"/>
                        <a:ea typeface="Arial"/>
                        <a:cs typeface="Arial"/>
                        <a:sym typeface="Arial"/>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9B9B9B"/>
                      </a:solidFill>
                      <a:prstDash val="dot"/>
                      <a:round/>
                      <a:headEnd len="sm" w="sm" type="none"/>
                      <a:tailEnd len="sm" w="sm" type="none"/>
                    </a:lnT>
                    <a:lnB cap="flat" cmpd="sng" w="9525">
                      <a:solidFill>
                        <a:srgbClr val="9B9B9B"/>
                      </a:solidFill>
                      <a:prstDash val="dot"/>
                      <a:round/>
                      <a:headEnd len="sm" w="sm" type="none"/>
                      <a:tailEnd len="sm" w="sm" type="none"/>
                    </a:lnB>
                  </a:tcPr>
                </a:tc>
                <a:tc>
                  <a:txBody>
                    <a:bodyPr/>
                    <a:lstStyle/>
                    <a:p>
                      <a:pPr indent="0" lvl="0" marL="0" marR="0" rtl="0" algn="l">
                        <a:spcBef>
                          <a:spcPts val="0"/>
                        </a:spcBef>
                        <a:spcAft>
                          <a:spcPts val="0"/>
                        </a:spcAft>
                        <a:buNone/>
                      </a:pPr>
                      <a:r>
                        <a:t/>
                      </a:r>
                      <a:endParaRPr sz="1200">
                        <a:latin typeface="Arial"/>
                        <a:ea typeface="Arial"/>
                        <a:cs typeface="Arial"/>
                        <a:sym typeface="Arial"/>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9B9B9B"/>
                      </a:solidFill>
                      <a:prstDash val="dot"/>
                      <a:round/>
                      <a:headEnd len="sm" w="sm" type="none"/>
                      <a:tailEnd len="sm" w="sm" type="none"/>
                    </a:lnT>
                    <a:lnB cap="flat" cmpd="sng" w="9525">
                      <a:solidFill>
                        <a:srgbClr val="9B9B9B"/>
                      </a:solidFill>
                      <a:prstDash val="dot"/>
                      <a:round/>
                      <a:headEnd len="sm" w="sm" type="none"/>
                      <a:tailEnd len="sm" w="sm" type="none"/>
                    </a:lnB>
                  </a:tcPr>
                </a:tc>
                <a:tc>
                  <a:txBody>
                    <a:bodyPr/>
                    <a:lstStyle/>
                    <a:p>
                      <a:pPr indent="0" lvl="0" marL="0" marR="0" rtl="0" algn="l">
                        <a:spcBef>
                          <a:spcPts val="0"/>
                        </a:spcBef>
                        <a:spcAft>
                          <a:spcPts val="0"/>
                        </a:spcAft>
                        <a:buNone/>
                      </a:pPr>
                      <a:r>
                        <a:t/>
                      </a:r>
                      <a:endParaRPr sz="1200">
                        <a:latin typeface="Arial"/>
                        <a:ea typeface="Arial"/>
                        <a:cs typeface="Arial"/>
                        <a:sym typeface="Arial"/>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9B9B9B"/>
                      </a:solidFill>
                      <a:prstDash val="dot"/>
                      <a:round/>
                      <a:headEnd len="sm" w="sm" type="none"/>
                      <a:tailEnd len="sm" w="sm" type="none"/>
                    </a:lnT>
                    <a:lnB cap="flat" cmpd="sng" w="9525">
                      <a:solidFill>
                        <a:srgbClr val="9B9B9B"/>
                      </a:solidFill>
                      <a:prstDash val="dot"/>
                      <a:round/>
                      <a:headEnd len="sm" w="sm" type="none"/>
                      <a:tailEnd len="sm" w="sm" type="none"/>
                    </a:lnB>
                  </a:tcPr>
                </a:tc>
                <a:tc>
                  <a:txBody>
                    <a:bodyPr/>
                    <a:lstStyle/>
                    <a:p>
                      <a:pPr indent="0" lvl="0" marL="0" marR="0" rtl="0" algn="l">
                        <a:spcBef>
                          <a:spcPts val="0"/>
                        </a:spcBef>
                        <a:spcAft>
                          <a:spcPts val="0"/>
                        </a:spcAft>
                        <a:buNone/>
                      </a:pPr>
                      <a:r>
                        <a:t/>
                      </a:r>
                      <a:endParaRPr sz="1200">
                        <a:latin typeface="Arial"/>
                        <a:ea typeface="Arial"/>
                        <a:cs typeface="Arial"/>
                        <a:sym typeface="Arial"/>
                      </a:endParaRPr>
                    </a:p>
                  </a:txBody>
                  <a:tcPr marT="45725" marB="45725" marR="91450" marL="91450" anchor="ctr">
                    <a:lnL cap="flat" cmpd="sng" w="9525">
                      <a:solidFill>
                        <a:srgbClr val="000000">
                          <a:alpha val="0"/>
                        </a:srgbClr>
                      </a:solidFill>
                      <a:prstDash val="solid"/>
                      <a:round/>
                      <a:headEnd len="sm" w="sm" type="none"/>
                      <a:tailEnd len="sm" w="sm" type="none"/>
                    </a:lnL>
                    <a:lnT cap="flat" cmpd="sng" w="9525">
                      <a:solidFill>
                        <a:srgbClr val="9B9B9B"/>
                      </a:solidFill>
                      <a:prstDash val="dot"/>
                      <a:round/>
                      <a:headEnd len="sm" w="sm" type="none"/>
                      <a:tailEnd len="sm" w="sm" type="none"/>
                    </a:lnT>
                    <a:lnB cap="flat" cmpd="sng" w="9525">
                      <a:solidFill>
                        <a:srgbClr val="9B9B9B"/>
                      </a:solidFill>
                      <a:prstDash val="dot"/>
                      <a:round/>
                      <a:headEnd len="sm" w="sm" type="none"/>
                      <a:tailEnd len="sm" w="sm" type="none"/>
                    </a:lnB>
                  </a:tcPr>
                </a:tc>
              </a:tr>
              <a:tr h="306000">
                <a:tc>
                  <a:txBody>
                    <a:bodyPr/>
                    <a:lstStyle/>
                    <a:p>
                      <a:pPr indent="0" lvl="0" marL="0" marR="0" rtl="0" algn="r">
                        <a:spcBef>
                          <a:spcPts val="0"/>
                        </a:spcBef>
                        <a:spcAft>
                          <a:spcPts val="0"/>
                        </a:spcAft>
                        <a:buNone/>
                      </a:pPr>
                      <a:r>
                        <a:rPr b="1" i="0" lang="en-US" sz="1200" u="none" cap="none" strike="noStrike">
                          <a:solidFill>
                            <a:schemeClr val="dk1"/>
                          </a:solidFill>
                          <a:latin typeface="Arial"/>
                          <a:ea typeface="Arial"/>
                          <a:cs typeface="Arial"/>
                          <a:sym typeface="Arial"/>
                        </a:rPr>
                        <a:t>Lorem ipsum dolor sit amet</a:t>
                      </a:r>
                      <a:endParaRPr b="1" sz="1050">
                        <a:solidFill>
                          <a:schemeClr val="dk1"/>
                        </a:solidFill>
                        <a:latin typeface="Arial"/>
                        <a:ea typeface="Arial"/>
                        <a:cs typeface="Arial"/>
                        <a:sym typeface="Arial"/>
                      </a:endParaRPr>
                    </a:p>
                  </a:txBody>
                  <a:tcPr marT="45725" marB="45725" marR="180000" marL="144000" anchor="ctr">
                    <a:lnR cap="flat" cmpd="sng" w="9525">
                      <a:solidFill>
                        <a:srgbClr val="000000">
                          <a:alpha val="0"/>
                        </a:srgbClr>
                      </a:solidFill>
                      <a:prstDash val="solid"/>
                      <a:round/>
                      <a:headEnd len="sm" w="sm" type="none"/>
                      <a:tailEnd len="sm" w="sm" type="none"/>
                    </a:lnR>
                    <a:lnT cap="flat" cmpd="sng" w="9525">
                      <a:solidFill>
                        <a:srgbClr val="9B9B9B"/>
                      </a:solidFill>
                      <a:prstDash val="dot"/>
                      <a:round/>
                      <a:headEnd len="sm" w="sm" type="none"/>
                      <a:tailEnd len="sm" w="sm" type="none"/>
                    </a:lnT>
                    <a:lnB cap="flat" cmpd="sng" w="9525">
                      <a:solidFill>
                        <a:srgbClr val="9B9B9B"/>
                      </a:solidFill>
                      <a:prstDash val="dot"/>
                      <a:round/>
                      <a:headEnd len="sm" w="sm" type="none"/>
                      <a:tailEnd len="sm" w="sm" type="none"/>
                    </a:lnB>
                  </a:tcPr>
                </a:tc>
                <a:tc>
                  <a:txBody>
                    <a:bodyPr/>
                    <a:lstStyle/>
                    <a:p>
                      <a:pPr indent="0" lvl="0" marL="0" marR="0" rtl="0" algn="l">
                        <a:spcBef>
                          <a:spcPts val="0"/>
                        </a:spcBef>
                        <a:spcAft>
                          <a:spcPts val="0"/>
                        </a:spcAft>
                        <a:buNone/>
                      </a:pPr>
                      <a:r>
                        <a:t/>
                      </a:r>
                      <a:endParaRPr sz="1200">
                        <a:latin typeface="Arial"/>
                        <a:ea typeface="Arial"/>
                        <a:cs typeface="Arial"/>
                        <a:sym typeface="Arial"/>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9B9B9B"/>
                      </a:solidFill>
                      <a:prstDash val="dot"/>
                      <a:round/>
                      <a:headEnd len="sm" w="sm" type="none"/>
                      <a:tailEnd len="sm" w="sm" type="none"/>
                    </a:lnT>
                    <a:lnB cap="flat" cmpd="sng" w="9525">
                      <a:solidFill>
                        <a:srgbClr val="9B9B9B"/>
                      </a:solidFill>
                      <a:prstDash val="dot"/>
                      <a:round/>
                      <a:headEnd len="sm" w="sm" type="none"/>
                      <a:tailEnd len="sm" w="sm" type="none"/>
                    </a:lnB>
                  </a:tcPr>
                </a:tc>
                <a:tc>
                  <a:txBody>
                    <a:bodyPr/>
                    <a:lstStyle/>
                    <a:p>
                      <a:pPr indent="0" lvl="0" marL="0" marR="0" rtl="0" algn="l">
                        <a:spcBef>
                          <a:spcPts val="0"/>
                        </a:spcBef>
                        <a:spcAft>
                          <a:spcPts val="0"/>
                        </a:spcAft>
                        <a:buNone/>
                      </a:pPr>
                      <a:r>
                        <a:t/>
                      </a:r>
                      <a:endParaRPr sz="1200">
                        <a:latin typeface="Arial"/>
                        <a:ea typeface="Arial"/>
                        <a:cs typeface="Arial"/>
                        <a:sym typeface="Arial"/>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9B9B9B"/>
                      </a:solidFill>
                      <a:prstDash val="dot"/>
                      <a:round/>
                      <a:headEnd len="sm" w="sm" type="none"/>
                      <a:tailEnd len="sm" w="sm" type="none"/>
                    </a:lnT>
                    <a:lnB cap="flat" cmpd="sng" w="9525">
                      <a:solidFill>
                        <a:srgbClr val="9B9B9B"/>
                      </a:solidFill>
                      <a:prstDash val="dot"/>
                      <a:round/>
                      <a:headEnd len="sm" w="sm" type="none"/>
                      <a:tailEnd len="sm" w="sm" type="none"/>
                    </a:lnB>
                  </a:tcPr>
                </a:tc>
                <a:tc>
                  <a:txBody>
                    <a:bodyPr/>
                    <a:lstStyle/>
                    <a:p>
                      <a:pPr indent="0" lvl="0" marL="0" marR="0" rtl="0" algn="l">
                        <a:spcBef>
                          <a:spcPts val="0"/>
                        </a:spcBef>
                        <a:spcAft>
                          <a:spcPts val="0"/>
                        </a:spcAft>
                        <a:buNone/>
                      </a:pPr>
                      <a:r>
                        <a:t/>
                      </a:r>
                      <a:endParaRPr sz="1200">
                        <a:latin typeface="Arial"/>
                        <a:ea typeface="Arial"/>
                        <a:cs typeface="Arial"/>
                        <a:sym typeface="Arial"/>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9B9B9B"/>
                      </a:solidFill>
                      <a:prstDash val="dot"/>
                      <a:round/>
                      <a:headEnd len="sm" w="sm" type="none"/>
                      <a:tailEnd len="sm" w="sm" type="none"/>
                    </a:lnT>
                    <a:lnB cap="flat" cmpd="sng" w="9525">
                      <a:solidFill>
                        <a:srgbClr val="9B9B9B"/>
                      </a:solidFill>
                      <a:prstDash val="dot"/>
                      <a:round/>
                      <a:headEnd len="sm" w="sm" type="none"/>
                      <a:tailEnd len="sm" w="sm" type="none"/>
                    </a:lnB>
                  </a:tcPr>
                </a:tc>
                <a:tc>
                  <a:txBody>
                    <a:bodyPr/>
                    <a:lstStyle/>
                    <a:p>
                      <a:pPr indent="0" lvl="0" marL="0" marR="0" rtl="0" algn="l">
                        <a:spcBef>
                          <a:spcPts val="0"/>
                        </a:spcBef>
                        <a:spcAft>
                          <a:spcPts val="0"/>
                        </a:spcAft>
                        <a:buNone/>
                      </a:pPr>
                      <a:r>
                        <a:t/>
                      </a:r>
                      <a:endParaRPr sz="1200">
                        <a:latin typeface="Arial"/>
                        <a:ea typeface="Arial"/>
                        <a:cs typeface="Arial"/>
                        <a:sym typeface="Arial"/>
                      </a:endParaRPr>
                    </a:p>
                  </a:txBody>
                  <a:tcPr marT="45725" marB="45725" marR="91450" marL="91450" anchor="ctr">
                    <a:lnL cap="flat" cmpd="sng" w="9525">
                      <a:solidFill>
                        <a:srgbClr val="000000">
                          <a:alpha val="0"/>
                        </a:srgbClr>
                      </a:solidFill>
                      <a:prstDash val="solid"/>
                      <a:round/>
                      <a:headEnd len="sm" w="sm" type="none"/>
                      <a:tailEnd len="sm" w="sm" type="none"/>
                    </a:lnL>
                    <a:lnT cap="flat" cmpd="sng" w="9525">
                      <a:solidFill>
                        <a:srgbClr val="9B9B9B"/>
                      </a:solidFill>
                      <a:prstDash val="dot"/>
                      <a:round/>
                      <a:headEnd len="sm" w="sm" type="none"/>
                      <a:tailEnd len="sm" w="sm" type="none"/>
                    </a:lnT>
                    <a:lnB cap="flat" cmpd="sng" w="9525">
                      <a:solidFill>
                        <a:srgbClr val="9B9B9B"/>
                      </a:solidFill>
                      <a:prstDash val="dot"/>
                      <a:round/>
                      <a:headEnd len="sm" w="sm" type="none"/>
                      <a:tailEnd len="sm" w="sm" type="none"/>
                    </a:lnB>
                  </a:tcPr>
                </a:tc>
              </a:tr>
              <a:tr h="306000">
                <a:tc>
                  <a:txBody>
                    <a:bodyPr/>
                    <a:lstStyle/>
                    <a:p>
                      <a:pPr indent="0" lvl="0" marL="0" marR="0" rtl="0" algn="r">
                        <a:spcBef>
                          <a:spcPts val="0"/>
                        </a:spcBef>
                        <a:spcAft>
                          <a:spcPts val="0"/>
                        </a:spcAft>
                        <a:buNone/>
                      </a:pPr>
                      <a:r>
                        <a:rPr b="1" i="0" lang="en-US" sz="1200" u="none" cap="none" strike="noStrike">
                          <a:solidFill>
                            <a:schemeClr val="dk1"/>
                          </a:solidFill>
                          <a:latin typeface="Arial"/>
                          <a:ea typeface="Arial"/>
                          <a:cs typeface="Arial"/>
                          <a:sym typeface="Arial"/>
                        </a:rPr>
                        <a:t>Lorem ipsum dolor sit amet</a:t>
                      </a:r>
                      <a:endParaRPr b="1" sz="1050">
                        <a:solidFill>
                          <a:schemeClr val="dk1"/>
                        </a:solidFill>
                        <a:latin typeface="Arial"/>
                        <a:ea typeface="Arial"/>
                        <a:cs typeface="Arial"/>
                        <a:sym typeface="Arial"/>
                      </a:endParaRPr>
                    </a:p>
                  </a:txBody>
                  <a:tcPr marT="45725" marB="45725" marR="180000" marL="144000" anchor="ctr">
                    <a:lnR cap="flat" cmpd="sng" w="9525">
                      <a:solidFill>
                        <a:srgbClr val="000000">
                          <a:alpha val="0"/>
                        </a:srgbClr>
                      </a:solidFill>
                      <a:prstDash val="solid"/>
                      <a:round/>
                      <a:headEnd len="sm" w="sm" type="none"/>
                      <a:tailEnd len="sm" w="sm" type="none"/>
                    </a:lnR>
                    <a:lnT cap="flat" cmpd="sng" w="9525">
                      <a:solidFill>
                        <a:srgbClr val="9B9B9B"/>
                      </a:solidFill>
                      <a:prstDash val="dot"/>
                      <a:round/>
                      <a:headEnd len="sm" w="sm" type="none"/>
                      <a:tailEnd len="sm" w="sm" type="none"/>
                    </a:lnT>
                    <a:lnB cap="flat" cmpd="sng" w="9525">
                      <a:solidFill>
                        <a:srgbClr val="9B9B9B"/>
                      </a:solidFill>
                      <a:prstDash val="dot"/>
                      <a:round/>
                      <a:headEnd len="sm" w="sm" type="none"/>
                      <a:tailEnd len="sm" w="sm" type="none"/>
                    </a:lnB>
                  </a:tcPr>
                </a:tc>
                <a:tc>
                  <a:txBody>
                    <a:bodyPr/>
                    <a:lstStyle/>
                    <a:p>
                      <a:pPr indent="0" lvl="0" marL="0" marR="0" rtl="0" algn="l">
                        <a:spcBef>
                          <a:spcPts val="0"/>
                        </a:spcBef>
                        <a:spcAft>
                          <a:spcPts val="0"/>
                        </a:spcAft>
                        <a:buNone/>
                      </a:pPr>
                      <a:r>
                        <a:t/>
                      </a:r>
                      <a:endParaRPr sz="1200">
                        <a:latin typeface="Arial"/>
                        <a:ea typeface="Arial"/>
                        <a:cs typeface="Arial"/>
                        <a:sym typeface="Arial"/>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9B9B9B"/>
                      </a:solidFill>
                      <a:prstDash val="dot"/>
                      <a:round/>
                      <a:headEnd len="sm" w="sm" type="none"/>
                      <a:tailEnd len="sm" w="sm" type="none"/>
                    </a:lnT>
                    <a:lnB cap="flat" cmpd="sng" w="9525">
                      <a:solidFill>
                        <a:srgbClr val="9B9B9B"/>
                      </a:solidFill>
                      <a:prstDash val="dot"/>
                      <a:round/>
                      <a:headEnd len="sm" w="sm" type="none"/>
                      <a:tailEnd len="sm" w="sm" type="none"/>
                    </a:lnB>
                  </a:tcPr>
                </a:tc>
                <a:tc>
                  <a:txBody>
                    <a:bodyPr/>
                    <a:lstStyle/>
                    <a:p>
                      <a:pPr indent="0" lvl="0" marL="0" marR="0" rtl="0" algn="l">
                        <a:spcBef>
                          <a:spcPts val="0"/>
                        </a:spcBef>
                        <a:spcAft>
                          <a:spcPts val="0"/>
                        </a:spcAft>
                        <a:buNone/>
                      </a:pPr>
                      <a:r>
                        <a:t/>
                      </a:r>
                      <a:endParaRPr sz="1200">
                        <a:latin typeface="Arial"/>
                        <a:ea typeface="Arial"/>
                        <a:cs typeface="Arial"/>
                        <a:sym typeface="Arial"/>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9B9B9B"/>
                      </a:solidFill>
                      <a:prstDash val="dot"/>
                      <a:round/>
                      <a:headEnd len="sm" w="sm" type="none"/>
                      <a:tailEnd len="sm" w="sm" type="none"/>
                    </a:lnT>
                    <a:lnB cap="flat" cmpd="sng" w="9525">
                      <a:solidFill>
                        <a:srgbClr val="9B9B9B"/>
                      </a:solidFill>
                      <a:prstDash val="dot"/>
                      <a:round/>
                      <a:headEnd len="sm" w="sm" type="none"/>
                      <a:tailEnd len="sm" w="sm" type="none"/>
                    </a:lnB>
                  </a:tcPr>
                </a:tc>
                <a:tc>
                  <a:txBody>
                    <a:bodyPr/>
                    <a:lstStyle/>
                    <a:p>
                      <a:pPr indent="0" lvl="0" marL="0" marR="0" rtl="0" algn="l">
                        <a:spcBef>
                          <a:spcPts val="0"/>
                        </a:spcBef>
                        <a:spcAft>
                          <a:spcPts val="0"/>
                        </a:spcAft>
                        <a:buNone/>
                      </a:pPr>
                      <a:r>
                        <a:t/>
                      </a:r>
                      <a:endParaRPr sz="1200">
                        <a:latin typeface="Arial"/>
                        <a:ea typeface="Arial"/>
                        <a:cs typeface="Arial"/>
                        <a:sym typeface="Arial"/>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9B9B9B"/>
                      </a:solidFill>
                      <a:prstDash val="dot"/>
                      <a:round/>
                      <a:headEnd len="sm" w="sm" type="none"/>
                      <a:tailEnd len="sm" w="sm" type="none"/>
                    </a:lnT>
                    <a:lnB cap="flat" cmpd="sng" w="9525">
                      <a:solidFill>
                        <a:srgbClr val="9B9B9B"/>
                      </a:solidFill>
                      <a:prstDash val="dot"/>
                      <a:round/>
                      <a:headEnd len="sm" w="sm" type="none"/>
                      <a:tailEnd len="sm" w="sm" type="none"/>
                    </a:lnB>
                  </a:tcPr>
                </a:tc>
                <a:tc>
                  <a:txBody>
                    <a:bodyPr/>
                    <a:lstStyle/>
                    <a:p>
                      <a:pPr indent="0" lvl="0" marL="0" marR="0" rtl="0" algn="l">
                        <a:spcBef>
                          <a:spcPts val="0"/>
                        </a:spcBef>
                        <a:spcAft>
                          <a:spcPts val="0"/>
                        </a:spcAft>
                        <a:buNone/>
                      </a:pPr>
                      <a:r>
                        <a:t/>
                      </a:r>
                      <a:endParaRPr sz="1200">
                        <a:latin typeface="Arial"/>
                        <a:ea typeface="Arial"/>
                        <a:cs typeface="Arial"/>
                        <a:sym typeface="Arial"/>
                      </a:endParaRPr>
                    </a:p>
                  </a:txBody>
                  <a:tcPr marT="45725" marB="45725" marR="91450" marL="91450" anchor="ctr">
                    <a:lnL cap="flat" cmpd="sng" w="9525">
                      <a:solidFill>
                        <a:srgbClr val="000000">
                          <a:alpha val="0"/>
                        </a:srgbClr>
                      </a:solidFill>
                      <a:prstDash val="solid"/>
                      <a:round/>
                      <a:headEnd len="sm" w="sm" type="none"/>
                      <a:tailEnd len="sm" w="sm" type="none"/>
                    </a:lnL>
                    <a:lnT cap="flat" cmpd="sng" w="9525">
                      <a:solidFill>
                        <a:srgbClr val="9B9B9B"/>
                      </a:solidFill>
                      <a:prstDash val="dot"/>
                      <a:round/>
                      <a:headEnd len="sm" w="sm" type="none"/>
                      <a:tailEnd len="sm" w="sm" type="none"/>
                    </a:lnT>
                    <a:lnB cap="flat" cmpd="sng" w="9525">
                      <a:solidFill>
                        <a:srgbClr val="9B9B9B"/>
                      </a:solidFill>
                      <a:prstDash val="dot"/>
                      <a:round/>
                      <a:headEnd len="sm" w="sm" type="none"/>
                      <a:tailEnd len="sm" w="sm" type="none"/>
                    </a:lnB>
                  </a:tcPr>
                </a:tc>
              </a:tr>
              <a:tr h="306000">
                <a:tc>
                  <a:txBody>
                    <a:bodyPr/>
                    <a:lstStyle/>
                    <a:p>
                      <a:pPr indent="0" lvl="0" marL="0" marR="0" rtl="0" algn="r">
                        <a:spcBef>
                          <a:spcPts val="0"/>
                        </a:spcBef>
                        <a:spcAft>
                          <a:spcPts val="0"/>
                        </a:spcAft>
                        <a:buNone/>
                      </a:pPr>
                      <a:r>
                        <a:rPr b="1" i="0" lang="en-US" sz="1200" u="none" cap="none" strike="noStrike">
                          <a:solidFill>
                            <a:schemeClr val="dk1"/>
                          </a:solidFill>
                          <a:latin typeface="Arial"/>
                          <a:ea typeface="Arial"/>
                          <a:cs typeface="Arial"/>
                          <a:sym typeface="Arial"/>
                        </a:rPr>
                        <a:t>Lorem ipsum dolor sit amet</a:t>
                      </a:r>
                      <a:endParaRPr b="1" sz="1050">
                        <a:solidFill>
                          <a:schemeClr val="dk1"/>
                        </a:solidFill>
                        <a:latin typeface="Arial"/>
                        <a:ea typeface="Arial"/>
                        <a:cs typeface="Arial"/>
                        <a:sym typeface="Arial"/>
                      </a:endParaRPr>
                    </a:p>
                  </a:txBody>
                  <a:tcPr marT="45725" marB="45725" marR="180000" marL="144000" anchor="ctr">
                    <a:lnR cap="flat" cmpd="sng" w="9525">
                      <a:solidFill>
                        <a:srgbClr val="000000">
                          <a:alpha val="0"/>
                        </a:srgbClr>
                      </a:solidFill>
                      <a:prstDash val="solid"/>
                      <a:round/>
                      <a:headEnd len="sm" w="sm" type="none"/>
                      <a:tailEnd len="sm" w="sm" type="none"/>
                    </a:lnR>
                    <a:lnT cap="flat" cmpd="sng" w="9525">
                      <a:solidFill>
                        <a:srgbClr val="9B9B9B"/>
                      </a:solidFill>
                      <a:prstDash val="dot"/>
                      <a:round/>
                      <a:headEnd len="sm" w="sm" type="none"/>
                      <a:tailEnd len="sm" w="sm" type="none"/>
                    </a:lnT>
                    <a:lnB cap="flat" cmpd="sng" w="9525">
                      <a:solidFill>
                        <a:srgbClr val="9B9B9B"/>
                      </a:solidFill>
                      <a:prstDash val="dot"/>
                      <a:round/>
                      <a:headEnd len="sm" w="sm" type="none"/>
                      <a:tailEnd len="sm" w="sm" type="none"/>
                    </a:lnB>
                  </a:tcPr>
                </a:tc>
                <a:tc>
                  <a:txBody>
                    <a:bodyPr/>
                    <a:lstStyle/>
                    <a:p>
                      <a:pPr indent="0" lvl="0" marL="0" marR="0" rtl="0" algn="l">
                        <a:spcBef>
                          <a:spcPts val="0"/>
                        </a:spcBef>
                        <a:spcAft>
                          <a:spcPts val="0"/>
                        </a:spcAft>
                        <a:buNone/>
                      </a:pPr>
                      <a:r>
                        <a:t/>
                      </a:r>
                      <a:endParaRPr sz="1200">
                        <a:latin typeface="Arial"/>
                        <a:ea typeface="Arial"/>
                        <a:cs typeface="Arial"/>
                        <a:sym typeface="Arial"/>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9B9B9B"/>
                      </a:solidFill>
                      <a:prstDash val="dot"/>
                      <a:round/>
                      <a:headEnd len="sm" w="sm" type="none"/>
                      <a:tailEnd len="sm" w="sm" type="none"/>
                    </a:lnT>
                    <a:lnB cap="flat" cmpd="sng" w="9525">
                      <a:solidFill>
                        <a:srgbClr val="9B9B9B"/>
                      </a:solidFill>
                      <a:prstDash val="dot"/>
                      <a:round/>
                      <a:headEnd len="sm" w="sm" type="none"/>
                      <a:tailEnd len="sm" w="sm" type="none"/>
                    </a:lnB>
                  </a:tcPr>
                </a:tc>
                <a:tc>
                  <a:txBody>
                    <a:bodyPr/>
                    <a:lstStyle/>
                    <a:p>
                      <a:pPr indent="0" lvl="0" marL="0" marR="0" rtl="0" algn="l">
                        <a:spcBef>
                          <a:spcPts val="0"/>
                        </a:spcBef>
                        <a:spcAft>
                          <a:spcPts val="0"/>
                        </a:spcAft>
                        <a:buNone/>
                      </a:pPr>
                      <a:r>
                        <a:t/>
                      </a:r>
                      <a:endParaRPr sz="1200">
                        <a:latin typeface="Arial"/>
                        <a:ea typeface="Arial"/>
                        <a:cs typeface="Arial"/>
                        <a:sym typeface="Arial"/>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9B9B9B"/>
                      </a:solidFill>
                      <a:prstDash val="dot"/>
                      <a:round/>
                      <a:headEnd len="sm" w="sm" type="none"/>
                      <a:tailEnd len="sm" w="sm" type="none"/>
                    </a:lnT>
                    <a:lnB cap="flat" cmpd="sng" w="9525">
                      <a:solidFill>
                        <a:srgbClr val="9B9B9B"/>
                      </a:solidFill>
                      <a:prstDash val="dot"/>
                      <a:round/>
                      <a:headEnd len="sm" w="sm" type="none"/>
                      <a:tailEnd len="sm" w="sm" type="none"/>
                    </a:lnB>
                  </a:tcPr>
                </a:tc>
                <a:tc>
                  <a:txBody>
                    <a:bodyPr/>
                    <a:lstStyle/>
                    <a:p>
                      <a:pPr indent="0" lvl="0" marL="0" marR="0" rtl="0" algn="l">
                        <a:spcBef>
                          <a:spcPts val="0"/>
                        </a:spcBef>
                        <a:spcAft>
                          <a:spcPts val="0"/>
                        </a:spcAft>
                        <a:buNone/>
                      </a:pPr>
                      <a:r>
                        <a:t/>
                      </a:r>
                      <a:endParaRPr sz="1200">
                        <a:latin typeface="Arial"/>
                        <a:ea typeface="Arial"/>
                        <a:cs typeface="Arial"/>
                        <a:sym typeface="Arial"/>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9B9B9B"/>
                      </a:solidFill>
                      <a:prstDash val="dot"/>
                      <a:round/>
                      <a:headEnd len="sm" w="sm" type="none"/>
                      <a:tailEnd len="sm" w="sm" type="none"/>
                    </a:lnT>
                    <a:lnB cap="flat" cmpd="sng" w="9525">
                      <a:solidFill>
                        <a:srgbClr val="9B9B9B"/>
                      </a:solidFill>
                      <a:prstDash val="dot"/>
                      <a:round/>
                      <a:headEnd len="sm" w="sm" type="none"/>
                      <a:tailEnd len="sm" w="sm" type="none"/>
                    </a:lnB>
                  </a:tcPr>
                </a:tc>
                <a:tc>
                  <a:txBody>
                    <a:bodyPr/>
                    <a:lstStyle/>
                    <a:p>
                      <a:pPr indent="0" lvl="0" marL="0" marR="0" rtl="0" algn="l">
                        <a:spcBef>
                          <a:spcPts val="0"/>
                        </a:spcBef>
                        <a:spcAft>
                          <a:spcPts val="0"/>
                        </a:spcAft>
                        <a:buNone/>
                      </a:pPr>
                      <a:r>
                        <a:t/>
                      </a:r>
                      <a:endParaRPr sz="1200">
                        <a:latin typeface="Arial"/>
                        <a:ea typeface="Arial"/>
                        <a:cs typeface="Arial"/>
                        <a:sym typeface="Arial"/>
                      </a:endParaRPr>
                    </a:p>
                  </a:txBody>
                  <a:tcPr marT="45725" marB="45725" marR="91450" marL="91450" anchor="ctr">
                    <a:lnL cap="flat" cmpd="sng" w="9525">
                      <a:solidFill>
                        <a:srgbClr val="000000">
                          <a:alpha val="0"/>
                        </a:srgbClr>
                      </a:solidFill>
                      <a:prstDash val="solid"/>
                      <a:round/>
                      <a:headEnd len="sm" w="sm" type="none"/>
                      <a:tailEnd len="sm" w="sm" type="none"/>
                    </a:lnL>
                    <a:lnT cap="flat" cmpd="sng" w="9525">
                      <a:solidFill>
                        <a:srgbClr val="9B9B9B"/>
                      </a:solidFill>
                      <a:prstDash val="dot"/>
                      <a:round/>
                      <a:headEnd len="sm" w="sm" type="none"/>
                      <a:tailEnd len="sm" w="sm" type="none"/>
                    </a:lnT>
                    <a:lnB cap="flat" cmpd="sng" w="9525">
                      <a:solidFill>
                        <a:srgbClr val="9B9B9B"/>
                      </a:solidFill>
                      <a:prstDash val="dot"/>
                      <a:round/>
                      <a:headEnd len="sm" w="sm" type="none"/>
                      <a:tailEnd len="sm" w="sm" type="none"/>
                    </a:lnB>
                  </a:tcPr>
                </a:tc>
              </a:tr>
              <a:tr h="306000">
                <a:tc>
                  <a:txBody>
                    <a:bodyPr/>
                    <a:lstStyle/>
                    <a:p>
                      <a:pPr indent="0" lvl="0" marL="0" marR="0" rtl="0" algn="r">
                        <a:spcBef>
                          <a:spcPts val="0"/>
                        </a:spcBef>
                        <a:spcAft>
                          <a:spcPts val="0"/>
                        </a:spcAft>
                        <a:buNone/>
                      </a:pPr>
                      <a:r>
                        <a:rPr b="1" i="0" lang="en-US" sz="1200" u="none" cap="none" strike="noStrike">
                          <a:solidFill>
                            <a:schemeClr val="dk1"/>
                          </a:solidFill>
                          <a:latin typeface="Arial"/>
                          <a:ea typeface="Arial"/>
                          <a:cs typeface="Arial"/>
                          <a:sym typeface="Arial"/>
                        </a:rPr>
                        <a:t>Lorem ipsum dolor sit amet</a:t>
                      </a:r>
                      <a:endParaRPr b="1" sz="1050">
                        <a:solidFill>
                          <a:schemeClr val="dk1"/>
                        </a:solidFill>
                        <a:latin typeface="Arial"/>
                        <a:ea typeface="Arial"/>
                        <a:cs typeface="Arial"/>
                        <a:sym typeface="Arial"/>
                      </a:endParaRPr>
                    </a:p>
                  </a:txBody>
                  <a:tcPr marT="45725" marB="45725" marR="180000" marL="144000" anchor="ctr">
                    <a:lnR cap="flat" cmpd="sng" w="9525">
                      <a:solidFill>
                        <a:srgbClr val="000000">
                          <a:alpha val="0"/>
                        </a:srgbClr>
                      </a:solidFill>
                      <a:prstDash val="solid"/>
                      <a:round/>
                      <a:headEnd len="sm" w="sm" type="none"/>
                      <a:tailEnd len="sm" w="sm" type="none"/>
                    </a:lnR>
                    <a:lnT cap="flat" cmpd="sng" w="9525">
                      <a:solidFill>
                        <a:srgbClr val="9B9B9B"/>
                      </a:solidFill>
                      <a:prstDash val="dot"/>
                      <a:round/>
                      <a:headEnd len="sm" w="sm" type="none"/>
                      <a:tailEnd len="sm" w="sm" type="none"/>
                    </a:lnT>
                    <a:lnB cap="flat" cmpd="sng" w="9525">
                      <a:solidFill>
                        <a:srgbClr val="9B9B9B"/>
                      </a:solidFill>
                      <a:prstDash val="dot"/>
                      <a:round/>
                      <a:headEnd len="sm" w="sm" type="none"/>
                      <a:tailEnd len="sm" w="sm" type="none"/>
                    </a:lnB>
                  </a:tcPr>
                </a:tc>
                <a:tc>
                  <a:txBody>
                    <a:bodyPr/>
                    <a:lstStyle/>
                    <a:p>
                      <a:pPr indent="0" lvl="0" marL="0" marR="0" rtl="0" algn="l">
                        <a:spcBef>
                          <a:spcPts val="0"/>
                        </a:spcBef>
                        <a:spcAft>
                          <a:spcPts val="0"/>
                        </a:spcAft>
                        <a:buNone/>
                      </a:pPr>
                      <a:r>
                        <a:t/>
                      </a:r>
                      <a:endParaRPr sz="1200">
                        <a:latin typeface="Arial"/>
                        <a:ea typeface="Arial"/>
                        <a:cs typeface="Arial"/>
                        <a:sym typeface="Arial"/>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9B9B9B"/>
                      </a:solidFill>
                      <a:prstDash val="dot"/>
                      <a:round/>
                      <a:headEnd len="sm" w="sm" type="none"/>
                      <a:tailEnd len="sm" w="sm" type="none"/>
                    </a:lnT>
                    <a:lnB cap="flat" cmpd="sng" w="9525">
                      <a:solidFill>
                        <a:srgbClr val="9B9B9B"/>
                      </a:solidFill>
                      <a:prstDash val="dot"/>
                      <a:round/>
                      <a:headEnd len="sm" w="sm" type="none"/>
                      <a:tailEnd len="sm" w="sm" type="none"/>
                    </a:lnB>
                  </a:tcPr>
                </a:tc>
                <a:tc>
                  <a:txBody>
                    <a:bodyPr/>
                    <a:lstStyle/>
                    <a:p>
                      <a:pPr indent="0" lvl="0" marL="0" marR="0" rtl="0" algn="l">
                        <a:spcBef>
                          <a:spcPts val="0"/>
                        </a:spcBef>
                        <a:spcAft>
                          <a:spcPts val="0"/>
                        </a:spcAft>
                        <a:buNone/>
                      </a:pPr>
                      <a:r>
                        <a:t/>
                      </a:r>
                      <a:endParaRPr sz="1200">
                        <a:latin typeface="Arial"/>
                        <a:ea typeface="Arial"/>
                        <a:cs typeface="Arial"/>
                        <a:sym typeface="Arial"/>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9B9B9B"/>
                      </a:solidFill>
                      <a:prstDash val="dot"/>
                      <a:round/>
                      <a:headEnd len="sm" w="sm" type="none"/>
                      <a:tailEnd len="sm" w="sm" type="none"/>
                    </a:lnT>
                    <a:lnB cap="flat" cmpd="sng" w="9525">
                      <a:solidFill>
                        <a:srgbClr val="9B9B9B"/>
                      </a:solidFill>
                      <a:prstDash val="dot"/>
                      <a:round/>
                      <a:headEnd len="sm" w="sm" type="none"/>
                      <a:tailEnd len="sm" w="sm" type="none"/>
                    </a:lnB>
                  </a:tcPr>
                </a:tc>
                <a:tc>
                  <a:txBody>
                    <a:bodyPr/>
                    <a:lstStyle/>
                    <a:p>
                      <a:pPr indent="0" lvl="0" marL="0" marR="0" rtl="0" algn="l">
                        <a:spcBef>
                          <a:spcPts val="0"/>
                        </a:spcBef>
                        <a:spcAft>
                          <a:spcPts val="0"/>
                        </a:spcAft>
                        <a:buNone/>
                      </a:pPr>
                      <a:r>
                        <a:t/>
                      </a:r>
                      <a:endParaRPr sz="1200">
                        <a:latin typeface="Arial"/>
                        <a:ea typeface="Arial"/>
                        <a:cs typeface="Arial"/>
                        <a:sym typeface="Arial"/>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9B9B9B"/>
                      </a:solidFill>
                      <a:prstDash val="dot"/>
                      <a:round/>
                      <a:headEnd len="sm" w="sm" type="none"/>
                      <a:tailEnd len="sm" w="sm" type="none"/>
                    </a:lnT>
                    <a:lnB cap="flat" cmpd="sng" w="9525">
                      <a:solidFill>
                        <a:srgbClr val="9B9B9B"/>
                      </a:solidFill>
                      <a:prstDash val="dot"/>
                      <a:round/>
                      <a:headEnd len="sm" w="sm" type="none"/>
                      <a:tailEnd len="sm" w="sm" type="none"/>
                    </a:lnB>
                  </a:tcPr>
                </a:tc>
                <a:tc>
                  <a:txBody>
                    <a:bodyPr/>
                    <a:lstStyle/>
                    <a:p>
                      <a:pPr indent="0" lvl="0" marL="0" marR="0" rtl="0" algn="l">
                        <a:spcBef>
                          <a:spcPts val="0"/>
                        </a:spcBef>
                        <a:spcAft>
                          <a:spcPts val="0"/>
                        </a:spcAft>
                        <a:buNone/>
                      </a:pPr>
                      <a:r>
                        <a:t/>
                      </a:r>
                      <a:endParaRPr sz="1200">
                        <a:latin typeface="Arial"/>
                        <a:ea typeface="Arial"/>
                        <a:cs typeface="Arial"/>
                        <a:sym typeface="Arial"/>
                      </a:endParaRPr>
                    </a:p>
                  </a:txBody>
                  <a:tcPr marT="45725" marB="45725" marR="91450" marL="91450" anchor="ctr">
                    <a:lnL cap="flat" cmpd="sng" w="9525">
                      <a:solidFill>
                        <a:srgbClr val="000000">
                          <a:alpha val="0"/>
                        </a:srgbClr>
                      </a:solidFill>
                      <a:prstDash val="solid"/>
                      <a:round/>
                      <a:headEnd len="sm" w="sm" type="none"/>
                      <a:tailEnd len="sm" w="sm" type="none"/>
                    </a:lnL>
                    <a:lnT cap="flat" cmpd="sng" w="9525">
                      <a:solidFill>
                        <a:srgbClr val="9B9B9B"/>
                      </a:solidFill>
                      <a:prstDash val="dot"/>
                      <a:round/>
                      <a:headEnd len="sm" w="sm" type="none"/>
                      <a:tailEnd len="sm" w="sm" type="none"/>
                    </a:lnT>
                    <a:lnB cap="flat" cmpd="sng" w="9525">
                      <a:solidFill>
                        <a:srgbClr val="9B9B9B"/>
                      </a:solidFill>
                      <a:prstDash val="dot"/>
                      <a:round/>
                      <a:headEnd len="sm" w="sm" type="none"/>
                      <a:tailEnd len="sm" w="sm" type="none"/>
                    </a:lnB>
                  </a:tcPr>
                </a:tc>
              </a:tr>
              <a:tr h="306000">
                <a:tc>
                  <a:txBody>
                    <a:bodyPr/>
                    <a:lstStyle/>
                    <a:p>
                      <a:pPr indent="0" lvl="0" marL="0" marR="0" rtl="0" algn="r">
                        <a:spcBef>
                          <a:spcPts val="0"/>
                        </a:spcBef>
                        <a:spcAft>
                          <a:spcPts val="0"/>
                        </a:spcAft>
                        <a:buNone/>
                      </a:pPr>
                      <a:r>
                        <a:rPr b="1" i="0" lang="en-US" sz="1200" u="none" cap="none" strike="noStrike">
                          <a:solidFill>
                            <a:schemeClr val="dk1"/>
                          </a:solidFill>
                          <a:latin typeface="Arial"/>
                          <a:ea typeface="Arial"/>
                          <a:cs typeface="Arial"/>
                          <a:sym typeface="Arial"/>
                        </a:rPr>
                        <a:t>Lorem ipsum dolor sit amet</a:t>
                      </a:r>
                      <a:endParaRPr b="1" sz="1050">
                        <a:solidFill>
                          <a:schemeClr val="dk1"/>
                        </a:solidFill>
                        <a:latin typeface="Arial"/>
                        <a:ea typeface="Arial"/>
                        <a:cs typeface="Arial"/>
                        <a:sym typeface="Arial"/>
                      </a:endParaRPr>
                    </a:p>
                  </a:txBody>
                  <a:tcPr marT="45725" marB="45725" marR="180000" marL="144000" anchor="ctr">
                    <a:lnR cap="flat" cmpd="sng" w="9525">
                      <a:solidFill>
                        <a:srgbClr val="000000">
                          <a:alpha val="0"/>
                        </a:srgbClr>
                      </a:solidFill>
                      <a:prstDash val="solid"/>
                      <a:round/>
                      <a:headEnd len="sm" w="sm" type="none"/>
                      <a:tailEnd len="sm" w="sm" type="none"/>
                    </a:lnR>
                    <a:lnT cap="flat" cmpd="sng" w="9525">
                      <a:solidFill>
                        <a:srgbClr val="9B9B9B"/>
                      </a:solidFill>
                      <a:prstDash val="dot"/>
                      <a:round/>
                      <a:headEnd len="sm" w="sm" type="none"/>
                      <a:tailEnd len="sm" w="sm" type="none"/>
                    </a:lnT>
                    <a:lnB cap="flat" cmpd="sng" w="9525">
                      <a:solidFill>
                        <a:srgbClr val="9B9B9B"/>
                      </a:solidFill>
                      <a:prstDash val="dot"/>
                      <a:round/>
                      <a:headEnd len="sm" w="sm" type="none"/>
                      <a:tailEnd len="sm" w="sm" type="none"/>
                    </a:lnB>
                  </a:tcPr>
                </a:tc>
                <a:tc>
                  <a:txBody>
                    <a:bodyPr/>
                    <a:lstStyle/>
                    <a:p>
                      <a:pPr indent="0" lvl="0" marL="0" marR="0" rtl="0" algn="l">
                        <a:spcBef>
                          <a:spcPts val="0"/>
                        </a:spcBef>
                        <a:spcAft>
                          <a:spcPts val="0"/>
                        </a:spcAft>
                        <a:buNone/>
                      </a:pPr>
                      <a:r>
                        <a:t/>
                      </a:r>
                      <a:endParaRPr sz="1200">
                        <a:latin typeface="Arial"/>
                        <a:ea typeface="Arial"/>
                        <a:cs typeface="Arial"/>
                        <a:sym typeface="Arial"/>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9B9B9B"/>
                      </a:solidFill>
                      <a:prstDash val="dot"/>
                      <a:round/>
                      <a:headEnd len="sm" w="sm" type="none"/>
                      <a:tailEnd len="sm" w="sm" type="none"/>
                    </a:lnT>
                    <a:lnB cap="flat" cmpd="sng" w="9525">
                      <a:solidFill>
                        <a:srgbClr val="9B9B9B"/>
                      </a:solidFill>
                      <a:prstDash val="dot"/>
                      <a:round/>
                      <a:headEnd len="sm" w="sm" type="none"/>
                      <a:tailEnd len="sm" w="sm" type="none"/>
                    </a:lnB>
                  </a:tcPr>
                </a:tc>
                <a:tc>
                  <a:txBody>
                    <a:bodyPr/>
                    <a:lstStyle/>
                    <a:p>
                      <a:pPr indent="0" lvl="0" marL="0" marR="0" rtl="0" algn="l">
                        <a:spcBef>
                          <a:spcPts val="0"/>
                        </a:spcBef>
                        <a:spcAft>
                          <a:spcPts val="0"/>
                        </a:spcAft>
                        <a:buNone/>
                      </a:pPr>
                      <a:r>
                        <a:t/>
                      </a:r>
                      <a:endParaRPr sz="1200">
                        <a:latin typeface="Arial"/>
                        <a:ea typeface="Arial"/>
                        <a:cs typeface="Arial"/>
                        <a:sym typeface="Arial"/>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9B9B9B"/>
                      </a:solidFill>
                      <a:prstDash val="dot"/>
                      <a:round/>
                      <a:headEnd len="sm" w="sm" type="none"/>
                      <a:tailEnd len="sm" w="sm" type="none"/>
                    </a:lnT>
                    <a:lnB cap="flat" cmpd="sng" w="9525">
                      <a:solidFill>
                        <a:srgbClr val="9B9B9B"/>
                      </a:solidFill>
                      <a:prstDash val="dot"/>
                      <a:round/>
                      <a:headEnd len="sm" w="sm" type="none"/>
                      <a:tailEnd len="sm" w="sm" type="none"/>
                    </a:lnB>
                  </a:tcPr>
                </a:tc>
                <a:tc>
                  <a:txBody>
                    <a:bodyPr/>
                    <a:lstStyle/>
                    <a:p>
                      <a:pPr indent="0" lvl="0" marL="0" marR="0" rtl="0" algn="l">
                        <a:spcBef>
                          <a:spcPts val="0"/>
                        </a:spcBef>
                        <a:spcAft>
                          <a:spcPts val="0"/>
                        </a:spcAft>
                        <a:buNone/>
                      </a:pPr>
                      <a:r>
                        <a:t/>
                      </a:r>
                      <a:endParaRPr sz="1200">
                        <a:latin typeface="Arial"/>
                        <a:ea typeface="Arial"/>
                        <a:cs typeface="Arial"/>
                        <a:sym typeface="Arial"/>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9B9B9B"/>
                      </a:solidFill>
                      <a:prstDash val="dot"/>
                      <a:round/>
                      <a:headEnd len="sm" w="sm" type="none"/>
                      <a:tailEnd len="sm" w="sm" type="none"/>
                    </a:lnT>
                    <a:lnB cap="flat" cmpd="sng" w="9525">
                      <a:solidFill>
                        <a:srgbClr val="9B9B9B"/>
                      </a:solidFill>
                      <a:prstDash val="dot"/>
                      <a:round/>
                      <a:headEnd len="sm" w="sm" type="none"/>
                      <a:tailEnd len="sm" w="sm" type="none"/>
                    </a:lnB>
                  </a:tcPr>
                </a:tc>
                <a:tc>
                  <a:txBody>
                    <a:bodyPr/>
                    <a:lstStyle/>
                    <a:p>
                      <a:pPr indent="0" lvl="0" marL="0" marR="0" rtl="0" algn="l">
                        <a:spcBef>
                          <a:spcPts val="0"/>
                        </a:spcBef>
                        <a:spcAft>
                          <a:spcPts val="0"/>
                        </a:spcAft>
                        <a:buNone/>
                      </a:pPr>
                      <a:r>
                        <a:t/>
                      </a:r>
                      <a:endParaRPr sz="1200">
                        <a:latin typeface="Arial"/>
                        <a:ea typeface="Arial"/>
                        <a:cs typeface="Arial"/>
                        <a:sym typeface="Arial"/>
                      </a:endParaRPr>
                    </a:p>
                  </a:txBody>
                  <a:tcPr marT="45725" marB="45725" marR="91450" marL="91450" anchor="ctr">
                    <a:lnL cap="flat" cmpd="sng" w="9525">
                      <a:solidFill>
                        <a:srgbClr val="000000">
                          <a:alpha val="0"/>
                        </a:srgbClr>
                      </a:solidFill>
                      <a:prstDash val="solid"/>
                      <a:round/>
                      <a:headEnd len="sm" w="sm" type="none"/>
                      <a:tailEnd len="sm" w="sm" type="none"/>
                    </a:lnL>
                    <a:lnT cap="flat" cmpd="sng" w="9525">
                      <a:solidFill>
                        <a:srgbClr val="9B9B9B"/>
                      </a:solidFill>
                      <a:prstDash val="dot"/>
                      <a:round/>
                      <a:headEnd len="sm" w="sm" type="none"/>
                      <a:tailEnd len="sm" w="sm" type="none"/>
                    </a:lnT>
                    <a:lnB cap="flat" cmpd="sng" w="9525">
                      <a:solidFill>
                        <a:srgbClr val="9B9B9B"/>
                      </a:solidFill>
                      <a:prstDash val="dot"/>
                      <a:round/>
                      <a:headEnd len="sm" w="sm" type="none"/>
                      <a:tailEnd len="sm" w="sm" type="none"/>
                    </a:lnB>
                  </a:tcPr>
                </a:tc>
              </a:tr>
              <a:tr h="306000">
                <a:tc>
                  <a:txBody>
                    <a:bodyPr/>
                    <a:lstStyle/>
                    <a:p>
                      <a:pPr indent="0" lvl="0" marL="0" marR="0" rtl="0" algn="r">
                        <a:spcBef>
                          <a:spcPts val="0"/>
                        </a:spcBef>
                        <a:spcAft>
                          <a:spcPts val="0"/>
                        </a:spcAft>
                        <a:buNone/>
                      </a:pPr>
                      <a:r>
                        <a:rPr b="1" i="0" lang="en-US" sz="1200" u="none" cap="none" strike="noStrike">
                          <a:solidFill>
                            <a:schemeClr val="dk1"/>
                          </a:solidFill>
                          <a:latin typeface="Arial"/>
                          <a:ea typeface="Arial"/>
                          <a:cs typeface="Arial"/>
                          <a:sym typeface="Arial"/>
                        </a:rPr>
                        <a:t>Lorem ipsum dolor sit amet</a:t>
                      </a:r>
                      <a:endParaRPr b="1" sz="1050">
                        <a:solidFill>
                          <a:schemeClr val="dk1"/>
                        </a:solidFill>
                        <a:latin typeface="Arial"/>
                        <a:ea typeface="Arial"/>
                        <a:cs typeface="Arial"/>
                        <a:sym typeface="Arial"/>
                      </a:endParaRPr>
                    </a:p>
                  </a:txBody>
                  <a:tcPr marT="45725" marB="45725" marR="180000" marL="144000" anchor="ctr">
                    <a:lnR cap="flat" cmpd="sng" w="9525">
                      <a:solidFill>
                        <a:srgbClr val="000000">
                          <a:alpha val="0"/>
                        </a:srgbClr>
                      </a:solidFill>
                      <a:prstDash val="solid"/>
                      <a:round/>
                      <a:headEnd len="sm" w="sm" type="none"/>
                      <a:tailEnd len="sm" w="sm" type="none"/>
                    </a:lnR>
                    <a:lnT cap="flat" cmpd="sng" w="9525">
                      <a:solidFill>
                        <a:srgbClr val="9B9B9B"/>
                      </a:solidFill>
                      <a:prstDash val="dot"/>
                      <a:round/>
                      <a:headEnd len="sm" w="sm" type="none"/>
                      <a:tailEnd len="sm" w="sm" type="none"/>
                    </a:lnT>
                    <a:lnB cap="flat" cmpd="sng" w="9525">
                      <a:solidFill>
                        <a:srgbClr val="9B9B9B"/>
                      </a:solidFill>
                      <a:prstDash val="dot"/>
                      <a:round/>
                      <a:headEnd len="sm" w="sm" type="none"/>
                      <a:tailEnd len="sm" w="sm" type="none"/>
                    </a:lnB>
                  </a:tcPr>
                </a:tc>
                <a:tc>
                  <a:txBody>
                    <a:bodyPr/>
                    <a:lstStyle/>
                    <a:p>
                      <a:pPr indent="0" lvl="0" marL="0" marR="0" rtl="0" algn="l">
                        <a:spcBef>
                          <a:spcPts val="0"/>
                        </a:spcBef>
                        <a:spcAft>
                          <a:spcPts val="0"/>
                        </a:spcAft>
                        <a:buNone/>
                      </a:pPr>
                      <a:r>
                        <a:t/>
                      </a:r>
                      <a:endParaRPr sz="1200">
                        <a:latin typeface="Arial"/>
                        <a:ea typeface="Arial"/>
                        <a:cs typeface="Arial"/>
                        <a:sym typeface="Arial"/>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9B9B9B"/>
                      </a:solidFill>
                      <a:prstDash val="dot"/>
                      <a:round/>
                      <a:headEnd len="sm" w="sm" type="none"/>
                      <a:tailEnd len="sm" w="sm" type="none"/>
                    </a:lnT>
                    <a:lnB cap="flat" cmpd="sng" w="9525">
                      <a:solidFill>
                        <a:srgbClr val="9B9B9B"/>
                      </a:solidFill>
                      <a:prstDash val="dot"/>
                      <a:round/>
                      <a:headEnd len="sm" w="sm" type="none"/>
                      <a:tailEnd len="sm" w="sm" type="none"/>
                    </a:lnB>
                  </a:tcPr>
                </a:tc>
                <a:tc>
                  <a:txBody>
                    <a:bodyPr/>
                    <a:lstStyle/>
                    <a:p>
                      <a:pPr indent="0" lvl="0" marL="0" marR="0" rtl="0" algn="l">
                        <a:spcBef>
                          <a:spcPts val="0"/>
                        </a:spcBef>
                        <a:spcAft>
                          <a:spcPts val="0"/>
                        </a:spcAft>
                        <a:buNone/>
                      </a:pPr>
                      <a:r>
                        <a:t/>
                      </a:r>
                      <a:endParaRPr sz="1200">
                        <a:latin typeface="Arial"/>
                        <a:ea typeface="Arial"/>
                        <a:cs typeface="Arial"/>
                        <a:sym typeface="Arial"/>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9B9B9B"/>
                      </a:solidFill>
                      <a:prstDash val="dot"/>
                      <a:round/>
                      <a:headEnd len="sm" w="sm" type="none"/>
                      <a:tailEnd len="sm" w="sm" type="none"/>
                    </a:lnT>
                    <a:lnB cap="flat" cmpd="sng" w="9525">
                      <a:solidFill>
                        <a:srgbClr val="9B9B9B"/>
                      </a:solidFill>
                      <a:prstDash val="dot"/>
                      <a:round/>
                      <a:headEnd len="sm" w="sm" type="none"/>
                      <a:tailEnd len="sm" w="sm" type="none"/>
                    </a:lnB>
                  </a:tcPr>
                </a:tc>
                <a:tc>
                  <a:txBody>
                    <a:bodyPr/>
                    <a:lstStyle/>
                    <a:p>
                      <a:pPr indent="0" lvl="0" marL="0" marR="0" rtl="0" algn="l">
                        <a:spcBef>
                          <a:spcPts val="0"/>
                        </a:spcBef>
                        <a:spcAft>
                          <a:spcPts val="0"/>
                        </a:spcAft>
                        <a:buNone/>
                      </a:pPr>
                      <a:r>
                        <a:t/>
                      </a:r>
                      <a:endParaRPr sz="1200">
                        <a:latin typeface="Arial"/>
                        <a:ea typeface="Arial"/>
                        <a:cs typeface="Arial"/>
                        <a:sym typeface="Arial"/>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9B9B9B"/>
                      </a:solidFill>
                      <a:prstDash val="dot"/>
                      <a:round/>
                      <a:headEnd len="sm" w="sm" type="none"/>
                      <a:tailEnd len="sm" w="sm" type="none"/>
                    </a:lnT>
                    <a:lnB cap="flat" cmpd="sng" w="9525">
                      <a:solidFill>
                        <a:srgbClr val="9B9B9B"/>
                      </a:solidFill>
                      <a:prstDash val="dot"/>
                      <a:round/>
                      <a:headEnd len="sm" w="sm" type="none"/>
                      <a:tailEnd len="sm" w="sm" type="none"/>
                    </a:lnB>
                  </a:tcPr>
                </a:tc>
                <a:tc>
                  <a:txBody>
                    <a:bodyPr/>
                    <a:lstStyle/>
                    <a:p>
                      <a:pPr indent="0" lvl="0" marL="0" marR="0" rtl="0" algn="l">
                        <a:spcBef>
                          <a:spcPts val="0"/>
                        </a:spcBef>
                        <a:spcAft>
                          <a:spcPts val="0"/>
                        </a:spcAft>
                        <a:buNone/>
                      </a:pPr>
                      <a:r>
                        <a:t/>
                      </a:r>
                      <a:endParaRPr sz="1200">
                        <a:latin typeface="Arial"/>
                        <a:ea typeface="Arial"/>
                        <a:cs typeface="Arial"/>
                        <a:sym typeface="Arial"/>
                      </a:endParaRPr>
                    </a:p>
                  </a:txBody>
                  <a:tcPr marT="45725" marB="45725" marR="91450" marL="91450" anchor="ctr">
                    <a:lnL cap="flat" cmpd="sng" w="9525">
                      <a:solidFill>
                        <a:srgbClr val="000000">
                          <a:alpha val="0"/>
                        </a:srgbClr>
                      </a:solidFill>
                      <a:prstDash val="solid"/>
                      <a:round/>
                      <a:headEnd len="sm" w="sm" type="none"/>
                      <a:tailEnd len="sm" w="sm" type="none"/>
                    </a:lnL>
                    <a:lnT cap="flat" cmpd="sng" w="9525">
                      <a:solidFill>
                        <a:srgbClr val="9B9B9B"/>
                      </a:solidFill>
                      <a:prstDash val="dot"/>
                      <a:round/>
                      <a:headEnd len="sm" w="sm" type="none"/>
                      <a:tailEnd len="sm" w="sm" type="none"/>
                    </a:lnT>
                    <a:lnB cap="flat" cmpd="sng" w="9525">
                      <a:solidFill>
                        <a:srgbClr val="9B9B9B"/>
                      </a:solidFill>
                      <a:prstDash val="dot"/>
                      <a:round/>
                      <a:headEnd len="sm" w="sm" type="none"/>
                      <a:tailEnd len="sm" w="sm" type="none"/>
                    </a:lnB>
                  </a:tcPr>
                </a:tc>
              </a:tr>
              <a:tr h="306000">
                <a:tc>
                  <a:txBody>
                    <a:bodyPr/>
                    <a:lstStyle/>
                    <a:p>
                      <a:pPr indent="0" lvl="0" marL="0" marR="0" rtl="0" algn="r">
                        <a:spcBef>
                          <a:spcPts val="0"/>
                        </a:spcBef>
                        <a:spcAft>
                          <a:spcPts val="0"/>
                        </a:spcAft>
                        <a:buNone/>
                      </a:pPr>
                      <a:r>
                        <a:rPr b="1" i="0" lang="en-US" sz="1200" u="none" cap="none" strike="noStrike">
                          <a:solidFill>
                            <a:schemeClr val="dk1"/>
                          </a:solidFill>
                          <a:latin typeface="Arial"/>
                          <a:ea typeface="Arial"/>
                          <a:cs typeface="Arial"/>
                          <a:sym typeface="Arial"/>
                        </a:rPr>
                        <a:t>Lorem ipsum dolor sit amet</a:t>
                      </a:r>
                      <a:endParaRPr b="1" sz="1050">
                        <a:solidFill>
                          <a:schemeClr val="dk1"/>
                        </a:solidFill>
                        <a:latin typeface="Arial"/>
                        <a:ea typeface="Arial"/>
                        <a:cs typeface="Arial"/>
                        <a:sym typeface="Arial"/>
                      </a:endParaRPr>
                    </a:p>
                  </a:txBody>
                  <a:tcPr marT="45725" marB="45725" marR="180000" marL="144000" anchor="ctr">
                    <a:lnR cap="flat" cmpd="sng" w="9525">
                      <a:solidFill>
                        <a:srgbClr val="000000">
                          <a:alpha val="0"/>
                        </a:srgbClr>
                      </a:solidFill>
                      <a:prstDash val="solid"/>
                      <a:round/>
                      <a:headEnd len="sm" w="sm" type="none"/>
                      <a:tailEnd len="sm" w="sm" type="none"/>
                    </a:lnR>
                    <a:lnT cap="flat" cmpd="sng" w="9525">
                      <a:solidFill>
                        <a:srgbClr val="9B9B9B"/>
                      </a:solidFill>
                      <a:prstDash val="dot"/>
                      <a:round/>
                      <a:headEnd len="sm" w="sm" type="none"/>
                      <a:tailEnd len="sm" w="sm" type="none"/>
                    </a:lnT>
                    <a:lnB cap="flat" cmpd="sng" w="9525">
                      <a:solidFill>
                        <a:srgbClr val="9B9B9B"/>
                      </a:solidFill>
                      <a:prstDash val="dot"/>
                      <a:round/>
                      <a:headEnd len="sm" w="sm" type="none"/>
                      <a:tailEnd len="sm" w="sm" type="none"/>
                    </a:lnB>
                  </a:tcPr>
                </a:tc>
                <a:tc>
                  <a:txBody>
                    <a:bodyPr/>
                    <a:lstStyle/>
                    <a:p>
                      <a:pPr indent="0" lvl="0" marL="0" marR="0" rtl="0" algn="l">
                        <a:spcBef>
                          <a:spcPts val="0"/>
                        </a:spcBef>
                        <a:spcAft>
                          <a:spcPts val="0"/>
                        </a:spcAft>
                        <a:buNone/>
                      </a:pPr>
                      <a:r>
                        <a:t/>
                      </a:r>
                      <a:endParaRPr sz="1200">
                        <a:latin typeface="Arial"/>
                        <a:ea typeface="Arial"/>
                        <a:cs typeface="Arial"/>
                        <a:sym typeface="Arial"/>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9B9B9B"/>
                      </a:solidFill>
                      <a:prstDash val="dot"/>
                      <a:round/>
                      <a:headEnd len="sm" w="sm" type="none"/>
                      <a:tailEnd len="sm" w="sm" type="none"/>
                    </a:lnT>
                    <a:lnB cap="flat" cmpd="sng" w="9525">
                      <a:solidFill>
                        <a:srgbClr val="9B9B9B"/>
                      </a:solidFill>
                      <a:prstDash val="dot"/>
                      <a:round/>
                      <a:headEnd len="sm" w="sm" type="none"/>
                      <a:tailEnd len="sm" w="sm" type="none"/>
                    </a:lnB>
                  </a:tcPr>
                </a:tc>
                <a:tc>
                  <a:txBody>
                    <a:bodyPr/>
                    <a:lstStyle/>
                    <a:p>
                      <a:pPr indent="0" lvl="0" marL="0" marR="0" rtl="0" algn="l">
                        <a:spcBef>
                          <a:spcPts val="0"/>
                        </a:spcBef>
                        <a:spcAft>
                          <a:spcPts val="0"/>
                        </a:spcAft>
                        <a:buNone/>
                      </a:pPr>
                      <a:r>
                        <a:t/>
                      </a:r>
                      <a:endParaRPr sz="1200">
                        <a:latin typeface="Arial"/>
                        <a:ea typeface="Arial"/>
                        <a:cs typeface="Arial"/>
                        <a:sym typeface="Arial"/>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9B9B9B"/>
                      </a:solidFill>
                      <a:prstDash val="dot"/>
                      <a:round/>
                      <a:headEnd len="sm" w="sm" type="none"/>
                      <a:tailEnd len="sm" w="sm" type="none"/>
                    </a:lnT>
                    <a:lnB cap="flat" cmpd="sng" w="9525">
                      <a:solidFill>
                        <a:srgbClr val="9B9B9B"/>
                      </a:solidFill>
                      <a:prstDash val="dot"/>
                      <a:round/>
                      <a:headEnd len="sm" w="sm" type="none"/>
                      <a:tailEnd len="sm" w="sm" type="none"/>
                    </a:lnB>
                  </a:tcPr>
                </a:tc>
                <a:tc>
                  <a:txBody>
                    <a:bodyPr/>
                    <a:lstStyle/>
                    <a:p>
                      <a:pPr indent="0" lvl="0" marL="0" marR="0" rtl="0" algn="l">
                        <a:spcBef>
                          <a:spcPts val="0"/>
                        </a:spcBef>
                        <a:spcAft>
                          <a:spcPts val="0"/>
                        </a:spcAft>
                        <a:buNone/>
                      </a:pPr>
                      <a:r>
                        <a:t/>
                      </a:r>
                      <a:endParaRPr sz="1200">
                        <a:latin typeface="Arial"/>
                        <a:ea typeface="Arial"/>
                        <a:cs typeface="Arial"/>
                        <a:sym typeface="Arial"/>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9B9B9B"/>
                      </a:solidFill>
                      <a:prstDash val="dot"/>
                      <a:round/>
                      <a:headEnd len="sm" w="sm" type="none"/>
                      <a:tailEnd len="sm" w="sm" type="none"/>
                    </a:lnT>
                    <a:lnB cap="flat" cmpd="sng" w="9525">
                      <a:solidFill>
                        <a:srgbClr val="9B9B9B"/>
                      </a:solidFill>
                      <a:prstDash val="dot"/>
                      <a:round/>
                      <a:headEnd len="sm" w="sm" type="none"/>
                      <a:tailEnd len="sm" w="sm" type="none"/>
                    </a:lnB>
                  </a:tcPr>
                </a:tc>
                <a:tc>
                  <a:txBody>
                    <a:bodyPr/>
                    <a:lstStyle/>
                    <a:p>
                      <a:pPr indent="0" lvl="0" marL="0" marR="0" rtl="0" algn="l">
                        <a:spcBef>
                          <a:spcPts val="0"/>
                        </a:spcBef>
                        <a:spcAft>
                          <a:spcPts val="0"/>
                        </a:spcAft>
                        <a:buNone/>
                      </a:pPr>
                      <a:r>
                        <a:t/>
                      </a:r>
                      <a:endParaRPr sz="1200">
                        <a:latin typeface="Arial"/>
                        <a:ea typeface="Arial"/>
                        <a:cs typeface="Arial"/>
                        <a:sym typeface="Arial"/>
                      </a:endParaRPr>
                    </a:p>
                  </a:txBody>
                  <a:tcPr marT="45725" marB="45725" marR="91450" marL="91450" anchor="ctr">
                    <a:lnL cap="flat" cmpd="sng" w="9525">
                      <a:solidFill>
                        <a:srgbClr val="000000">
                          <a:alpha val="0"/>
                        </a:srgbClr>
                      </a:solidFill>
                      <a:prstDash val="solid"/>
                      <a:round/>
                      <a:headEnd len="sm" w="sm" type="none"/>
                      <a:tailEnd len="sm" w="sm" type="none"/>
                    </a:lnL>
                    <a:lnT cap="flat" cmpd="sng" w="9525">
                      <a:solidFill>
                        <a:srgbClr val="9B9B9B"/>
                      </a:solidFill>
                      <a:prstDash val="dot"/>
                      <a:round/>
                      <a:headEnd len="sm" w="sm" type="none"/>
                      <a:tailEnd len="sm" w="sm" type="none"/>
                    </a:lnT>
                    <a:lnB cap="flat" cmpd="sng" w="9525">
                      <a:solidFill>
                        <a:srgbClr val="9B9B9B"/>
                      </a:solidFill>
                      <a:prstDash val="dot"/>
                      <a:round/>
                      <a:headEnd len="sm" w="sm" type="none"/>
                      <a:tailEnd len="sm" w="sm" type="none"/>
                    </a:lnB>
                  </a:tcPr>
                </a:tc>
              </a:tr>
              <a:tr h="306000">
                <a:tc>
                  <a:txBody>
                    <a:bodyPr/>
                    <a:lstStyle/>
                    <a:p>
                      <a:pPr indent="0" lvl="0" marL="0" marR="0" rtl="0" algn="r">
                        <a:spcBef>
                          <a:spcPts val="0"/>
                        </a:spcBef>
                        <a:spcAft>
                          <a:spcPts val="0"/>
                        </a:spcAft>
                        <a:buNone/>
                      </a:pPr>
                      <a:r>
                        <a:rPr b="1" i="0" lang="en-US" sz="1200" u="none" cap="none" strike="noStrike">
                          <a:solidFill>
                            <a:schemeClr val="dk1"/>
                          </a:solidFill>
                          <a:latin typeface="Arial"/>
                          <a:ea typeface="Arial"/>
                          <a:cs typeface="Arial"/>
                          <a:sym typeface="Arial"/>
                        </a:rPr>
                        <a:t>Lorem ipsum dolor sit amet</a:t>
                      </a:r>
                      <a:endParaRPr b="1" sz="1050">
                        <a:solidFill>
                          <a:schemeClr val="dk1"/>
                        </a:solidFill>
                        <a:latin typeface="Arial"/>
                        <a:ea typeface="Arial"/>
                        <a:cs typeface="Arial"/>
                        <a:sym typeface="Arial"/>
                      </a:endParaRPr>
                    </a:p>
                  </a:txBody>
                  <a:tcPr marT="45725" marB="45725" marR="180000" marL="144000" anchor="ctr">
                    <a:lnR cap="flat" cmpd="sng" w="9525">
                      <a:solidFill>
                        <a:srgbClr val="000000">
                          <a:alpha val="0"/>
                        </a:srgbClr>
                      </a:solidFill>
                      <a:prstDash val="solid"/>
                      <a:round/>
                      <a:headEnd len="sm" w="sm" type="none"/>
                      <a:tailEnd len="sm" w="sm" type="none"/>
                    </a:lnR>
                    <a:lnT cap="flat" cmpd="sng" w="9525">
                      <a:solidFill>
                        <a:srgbClr val="9B9B9B"/>
                      </a:solidFill>
                      <a:prstDash val="dot"/>
                      <a:round/>
                      <a:headEnd len="sm" w="sm" type="none"/>
                      <a:tailEnd len="sm" w="sm" type="none"/>
                    </a:lnT>
                    <a:lnB cap="flat" cmpd="sng" w="9525">
                      <a:solidFill>
                        <a:srgbClr val="9B9B9B"/>
                      </a:solidFill>
                      <a:prstDash val="dot"/>
                      <a:round/>
                      <a:headEnd len="sm" w="sm" type="none"/>
                      <a:tailEnd len="sm" w="sm" type="none"/>
                    </a:lnB>
                  </a:tcPr>
                </a:tc>
                <a:tc>
                  <a:txBody>
                    <a:bodyPr/>
                    <a:lstStyle/>
                    <a:p>
                      <a:pPr indent="0" lvl="0" marL="0" marR="0" rtl="0" algn="l">
                        <a:spcBef>
                          <a:spcPts val="0"/>
                        </a:spcBef>
                        <a:spcAft>
                          <a:spcPts val="0"/>
                        </a:spcAft>
                        <a:buNone/>
                      </a:pPr>
                      <a:r>
                        <a:t/>
                      </a:r>
                      <a:endParaRPr sz="1200">
                        <a:latin typeface="Arial"/>
                        <a:ea typeface="Arial"/>
                        <a:cs typeface="Arial"/>
                        <a:sym typeface="Arial"/>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9B9B9B"/>
                      </a:solidFill>
                      <a:prstDash val="dot"/>
                      <a:round/>
                      <a:headEnd len="sm" w="sm" type="none"/>
                      <a:tailEnd len="sm" w="sm" type="none"/>
                    </a:lnT>
                    <a:lnB cap="flat" cmpd="sng" w="9525">
                      <a:solidFill>
                        <a:srgbClr val="9B9B9B"/>
                      </a:solidFill>
                      <a:prstDash val="dot"/>
                      <a:round/>
                      <a:headEnd len="sm" w="sm" type="none"/>
                      <a:tailEnd len="sm" w="sm" type="none"/>
                    </a:lnB>
                  </a:tcPr>
                </a:tc>
                <a:tc>
                  <a:txBody>
                    <a:bodyPr/>
                    <a:lstStyle/>
                    <a:p>
                      <a:pPr indent="0" lvl="0" marL="0" marR="0" rtl="0" algn="l">
                        <a:spcBef>
                          <a:spcPts val="0"/>
                        </a:spcBef>
                        <a:spcAft>
                          <a:spcPts val="0"/>
                        </a:spcAft>
                        <a:buNone/>
                      </a:pPr>
                      <a:r>
                        <a:t/>
                      </a:r>
                      <a:endParaRPr sz="1200">
                        <a:latin typeface="Arial"/>
                        <a:ea typeface="Arial"/>
                        <a:cs typeface="Arial"/>
                        <a:sym typeface="Arial"/>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9B9B9B"/>
                      </a:solidFill>
                      <a:prstDash val="dot"/>
                      <a:round/>
                      <a:headEnd len="sm" w="sm" type="none"/>
                      <a:tailEnd len="sm" w="sm" type="none"/>
                    </a:lnT>
                    <a:lnB cap="flat" cmpd="sng" w="9525">
                      <a:solidFill>
                        <a:srgbClr val="9B9B9B"/>
                      </a:solidFill>
                      <a:prstDash val="dot"/>
                      <a:round/>
                      <a:headEnd len="sm" w="sm" type="none"/>
                      <a:tailEnd len="sm" w="sm" type="none"/>
                    </a:lnB>
                  </a:tcPr>
                </a:tc>
                <a:tc>
                  <a:txBody>
                    <a:bodyPr/>
                    <a:lstStyle/>
                    <a:p>
                      <a:pPr indent="0" lvl="0" marL="0" marR="0" rtl="0" algn="l">
                        <a:spcBef>
                          <a:spcPts val="0"/>
                        </a:spcBef>
                        <a:spcAft>
                          <a:spcPts val="0"/>
                        </a:spcAft>
                        <a:buNone/>
                      </a:pPr>
                      <a:r>
                        <a:t/>
                      </a:r>
                      <a:endParaRPr sz="1200">
                        <a:latin typeface="Arial"/>
                        <a:ea typeface="Arial"/>
                        <a:cs typeface="Arial"/>
                        <a:sym typeface="Arial"/>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9B9B9B"/>
                      </a:solidFill>
                      <a:prstDash val="dot"/>
                      <a:round/>
                      <a:headEnd len="sm" w="sm" type="none"/>
                      <a:tailEnd len="sm" w="sm" type="none"/>
                    </a:lnT>
                    <a:lnB cap="flat" cmpd="sng" w="9525">
                      <a:solidFill>
                        <a:srgbClr val="9B9B9B"/>
                      </a:solidFill>
                      <a:prstDash val="dot"/>
                      <a:round/>
                      <a:headEnd len="sm" w="sm" type="none"/>
                      <a:tailEnd len="sm" w="sm" type="none"/>
                    </a:lnB>
                  </a:tcPr>
                </a:tc>
                <a:tc>
                  <a:txBody>
                    <a:bodyPr/>
                    <a:lstStyle/>
                    <a:p>
                      <a:pPr indent="0" lvl="0" marL="0" marR="0" rtl="0" algn="l">
                        <a:spcBef>
                          <a:spcPts val="0"/>
                        </a:spcBef>
                        <a:spcAft>
                          <a:spcPts val="0"/>
                        </a:spcAft>
                        <a:buNone/>
                      </a:pPr>
                      <a:r>
                        <a:t/>
                      </a:r>
                      <a:endParaRPr sz="1200">
                        <a:latin typeface="Arial"/>
                        <a:ea typeface="Arial"/>
                        <a:cs typeface="Arial"/>
                        <a:sym typeface="Arial"/>
                      </a:endParaRPr>
                    </a:p>
                  </a:txBody>
                  <a:tcPr marT="45725" marB="45725" marR="91450" marL="91450" anchor="ctr">
                    <a:lnL cap="flat" cmpd="sng" w="9525">
                      <a:solidFill>
                        <a:srgbClr val="000000">
                          <a:alpha val="0"/>
                        </a:srgbClr>
                      </a:solidFill>
                      <a:prstDash val="solid"/>
                      <a:round/>
                      <a:headEnd len="sm" w="sm" type="none"/>
                      <a:tailEnd len="sm" w="sm" type="none"/>
                    </a:lnL>
                    <a:lnT cap="flat" cmpd="sng" w="9525">
                      <a:solidFill>
                        <a:srgbClr val="9B9B9B"/>
                      </a:solidFill>
                      <a:prstDash val="dot"/>
                      <a:round/>
                      <a:headEnd len="sm" w="sm" type="none"/>
                      <a:tailEnd len="sm" w="sm" type="none"/>
                    </a:lnT>
                    <a:lnB cap="flat" cmpd="sng" w="9525">
                      <a:solidFill>
                        <a:srgbClr val="9B9B9B"/>
                      </a:solidFill>
                      <a:prstDash val="dot"/>
                      <a:round/>
                      <a:headEnd len="sm" w="sm" type="none"/>
                      <a:tailEnd len="sm" w="sm" type="none"/>
                    </a:lnB>
                  </a:tcPr>
                </a:tc>
              </a:tr>
              <a:tr h="306000">
                <a:tc>
                  <a:txBody>
                    <a:bodyPr/>
                    <a:lstStyle/>
                    <a:p>
                      <a:pPr indent="0" lvl="0" marL="0" marR="0" rtl="0" algn="r">
                        <a:spcBef>
                          <a:spcPts val="0"/>
                        </a:spcBef>
                        <a:spcAft>
                          <a:spcPts val="0"/>
                        </a:spcAft>
                        <a:buNone/>
                      </a:pPr>
                      <a:r>
                        <a:rPr b="1" i="0" lang="en-US" sz="1200" u="none" cap="none" strike="noStrike">
                          <a:solidFill>
                            <a:schemeClr val="dk1"/>
                          </a:solidFill>
                          <a:latin typeface="Arial"/>
                          <a:ea typeface="Arial"/>
                          <a:cs typeface="Arial"/>
                          <a:sym typeface="Arial"/>
                        </a:rPr>
                        <a:t>Lorem ipsum dolor sit amet</a:t>
                      </a:r>
                      <a:endParaRPr b="1" sz="1050">
                        <a:solidFill>
                          <a:schemeClr val="dk1"/>
                        </a:solidFill>
                        <a:latin typeface="Arial"/>
                        <a:ea typeface="Arial"/>
                        <a:cs typeface="Arial"/>
                        <a:sym typeface="Arial"/>
                      </a:endParaRPr>
                    </a:p>
                  </a:txBody>
                  <a:tcPr marT="45725" marB="45725" marR="180000" marL="144000" anchor="ctr">
                    <a:lnR cap="flat" cmpd="sng" w="9525">
                      <a:solidFill>
                        <a:srgbClr val="000000">
                          <a:alpha val="0"/>
                        </a:srgbClr>
                      </a:solidFill>
                      <a:prstDash val="solid"/>
                      <a:round/>
                      <a:headEnd len="sm" w="sm" type="none"/>
                      <a:tailEnd len="sm" w="sm" type="none"/>
                    </a:lnR>
                    <a:lnT cap="flat" cmpd="sng" w="9525">
                      <a:solidFill>
                        <a:srgbClr val="9B9B9B"/>
                      </a:solidFill>
                      <a:prstDash val="dot"/>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l">
                        <a:spcBef>
                          <a:spcPts val="0"/>
                        </a:spcBef>
                        <a:spcAft>
                          <a:spcPts val="0"/>
                        </a:spcAft>
                        <a:buNone/>
                      </a:pPr>
                      <a:r>
                        <a:t/>
                      </a:r>
                      <a:endParaRPr sz="1200">
                        <a:latin typeface="Arial"/>
                        <a:ea typeface="Arial"/>
                        <a:cs typeface="Arial"/>
                        <a:sym typeface="Arial"/>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9B9B9B"/>
                      </a:solidFill>
                      <a:prstDash val="dot"/>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l">
                        <a:spcBef>
                          <a:spcPts val="0"/>
                        </a:spcBef>
                        <a:spcAft>
                          <a:spcPts val="0"/>
                        </a:spcAft>
                        <a:buNone/>
                      </a:pPr>
                      <a:r>
                        <a:t/>
                      </a:r>
                      <a:endParaRPr sz="1200">
                        <a:latin typeface="Arial"/>
                        <a:ea typeface="Arial"/>
                        <a:cs typeface="Arial"/>
                        <a:sym typeface="Arial"/>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9B9B9B"/>
                      </a:solidFill>
                      <a:prstDash val="dot"/>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l">
                        <a:spcBef>
                          <a:spcPts val="0"/>
                        </a:spcBef>
                        <a:spcAft>
                          <a:spcPts val="0"/>
                        </a:spcAft>
                        <a:buNone/>
                      </a:pPr>
                      <a:r>
                        <a:t/>
                      </a:r>
                      <a:endParaRPr sz="1200">
                        <a:latin typeface="Arial"/>
                        <a:ea typeface="Arial"/>
                        <a:cs typeface="Arial"/>
                        <a:sym typeface="Arial"/>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9B9B9B"/>
                      </a:solidFill>
                      <a:prstDash val="dot"/>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l">
                        <a:spcBef>
                          <a:spcPts val="0"/>
                        </a:spcBef>
                        <a:spcAft>
                          <a:spcPts val="0"/>
                        </a:spcAft>
                        <a:buNone/>
                      </a:pPr>
                      <a:r>
                        <a:t/>
                      </a:r>
                      <a:endParaRPr sz="1200">
                        <a:latin typeface="Arial"/>
                        <a:ea typeface="Arial"/>
                        <a:cs typeface="Arial"/>
                        <a:sym typeface="Arial"/>
                      </a:endParaRPr>
                    </a:p>
                  </a:txBody>
                  <a:tcPr marT="45725" marB="45725" marR="91450" marL="91450" anchor="ctr">
                    <a:lnL cap="flat" cmpd="sng" w="9525">
                      <a:solidFill>
                        <a:srgbClr val="000000">
                          <a:alpha val="0"/>
                        </a:srgbClr>
                      </a:solidFill>
                      <a:prstDash val="solid"/>
                      <a:round/>
                      <a:headEnd len="sm" w="sm" type="none"/>
                      <a:tailEnd len="sm" w="sm" type="none"/>
                    </a:lnL>
                    <a:lnT cap="flat" cmpd="sng" w="9525">
                      <a:solidFill>
                        <a:srgbClr val="9B9B9B"/>
                      </a:solidFill>
                      <a:prstDash val="dot"/>
                      <a:round/>
                      <a:headEnd len="sm" w="sm" type="none"/>
                      <a:tailEnd len="sm" w="sm" type="none"/>
                    </a:lnT>
                    <a:lnB cap="flat" cmpd="sng" w="9525">
                      <a:solidFill>
                        <a:srgbClr val="000000">
                          <a:alpha val="0"/>
                        </a:srgbClr>
                      </a:solidFill>
                      <a:prstDash val="solid"/>
                      <a:round/>
                      <a:headEnd len="sm" w="sm" type="none"/>
                      <a:tailEnd len="sm" w="sm" type="none"/>
                    </a:lnB>
                  </a:tcPr>
                </a:tc>
              </a:tr>
            </a:tbl>
          </a:graphicData>
        </a:graphic>
      </p:graphicFrame>
      <p:sp>
        <p:nvSpPr>
          <p:cNvPr id="4864" name="Google Shape;4864;p151"/>
          <p:cNvSpPr/>
          <p:nvPr/>
        </p:nvSpPr>
        <p:spPr>
          <a:xfrm>
            <a:off x="3900854" y="2229538"/>
            <a:ext cx="1817194" cy="312264"/>
          </a:xfrm>
          <a:prstGeom prst="rect">
            <a:avLst/>
          </a:prstGeom>
          <a:solidFill>
            <a:schemeClr val="accent1"/>
          </a:solidFill>
          <a:ln>
            <a:noFill/>
          </a:ln>
        </p:spPr>
        <p:txBody>
          <a:bodyPr anchorCtr="0" anchor="ctr" bIns="45700" lIns="182875" spcFirstLastPara="1" rIns="91425" wrap="square" tIns="45700">
            <a:noAutofit/>
          </a:bodyPr>
          <a:lstStyle/>
          <a:p>
            <a:pPr indent="0" lvl="0" marL="0" marR="0" rtl="0" algn="ctr">
              <a:spcBef>
                <a:spcPts val="0"/>
              </a:spcBef>
              <a:spcAft>
                <a:spcPts val="0"/>
              </a:spcAft>
              <a:buNone/>
            </a:pPr>
            <a:r>
              <a:rPr b="1" i="0" lang="en-US" sz="1200" u="none" cap="none" strike="noStrike">
                <a:solidFill>
                  <a:schemeClr val="lt1"/>
                </a:solidFill>
                <a:latin typeface="Arial"/>
                <a:ea typeface="Arial"/>
                <a:cs typeface="Arial"/>
                <a:sym typeface="Arial"/>
              </a:rPr>
              <a:t>Lorem ipsum </a:t>
            </a:r>
            <a:endParaRPr b="1" sz="1200">
              <a:solidFill>
                <a:schemeClr val="lt1"/>
              </a:solidFill>
              <a:latin typeface="Arial"/>
              <a:ea typeface="Arial"/>
              <a:cs typeface="Arial"/>
              <a:sym typeface="Arial"/>
            </a:endParaRPr>
          </a:p>
        </p:txBody>
      </p:sp>
      <p:sp>
        <p:nvSpPr>
          <p:cNvPr id="4865" name="Google Shape;4865;p151"/>
          <p:cNvSpPr/>
          <p:nvPr/>
        </p:nvSpPr>
        <p:spPr>
          <a:xfrm>
            <a:off x="5843979" y="2229538"/>
            <a:ext cx="1817194" cy="312264"/>
          </a:xfrm>
          <a:prstGeom prst="rect">
            <a:avLst/>
          </a:prstGeom>
          <a:solidFill>
            <a:schemeClr val="accent1"/>
          </a:solidFill>
          <a:ln>
            <a:noFill/>
          </a:ln>
        </p:spPr>
        <p:txBody>
          <a:bodyPr anchorCtr="0" anchor="ctr" bIns="45700" lIns="182875" spcFirstLastPara="1" rIns="91425" wrap="square" tIns="45700">
            <a:noAutofit/>
          </a:bodyPr>
          <a:lstStyle/>
          <a:p>
            <a:pPr indent="0" lvl="0" marL="0" marR="0" rtl="0" algn="ctr">
              <a:spcBef>
                <a:spcPts val="0"/>
              </a:spcBef>
              <a:spcAft>
                <a:spcPts val="0"/>
              </a:spcAft>
              <a:buNone/>
            </a:pPr>
            <a:r>
              <a:rPr b="1" i="0" lang="en-US" sz="1200" u="none" cap="none" strike="noStrike">
                <a:solidFill>
                  <a:schemeClr val="lt1"/>
                </a:solidFill>
                <a:latin typeface="Arial"/>
                <a:ea typeface="Arial"/>
                <a:cs typeface="Arial"/>
                <a:sym typeface="Arial"/>
              </a:rPr>
              <a:t>Lorem ipsum </a:t>
            </a:r>
            <a:endParaRPr b="1" sz="1200">
              <a:solidFill>
                <a:schemeClr val="lt1"/>
              </a:solidFill>
              <a:latin typeface="Arial"/>
              <a:ea typeface="Arial"/>
              <a:cs typeface="Arial"/>
              <a:sym typeface="Arial"/>
            </a:endParaRPr>
          </a:p>
        </p:txBody>
      </p:sp>
      <p:sp>
        <p:nvSpPr>
          <p:cNvPr id="4866" name="Google Shape;4866;p151"/>
          <p:cNvSpPr/>
          <p:nvPr/>
        </p:nvSpPr>
        <p:spPr>
          <a:xfrm>
            <a:off x="7787104" y="2229538"/>
            <a:ext cx="1817194" cy="312264"/>
          </a:xfrm>
          <a:prstGeom prst="rect">
            <a:avLst/>
          </a:prstGeom>
          <a:solidFill>
            <a:schemeClr val="accent1"/>
          </a:solidFill>
          <a:ln>
            <a:noFill/>
          </a:ln>
        </p:spPr>
        <p:txBody>
          <a:bodyPr anchorCtr="0" anchor="ctr" bIns="45700" lIns="182875" spcFirstLastPara="1" rIns="91425" wrap="square" tIns="45700">
            <a:noAutofit/>
          </a:bodyPr>
          <a:lstStyle/>
          <a:p>
            <a:pPr indent="0" lvl="0" marL="0" marR="0" rtl="0" algn="ctr">
              <a:spcBef>
                <a:spcPts val="0"/>
              </a:spcBef>
              <a:spcAft>
                <a:spcPts val="0"/>
              </a:spcAft>
              <a:buNone/>
            </a:pPr>
            <a:r>
              <a:rPr b="1" i="0" lang="en-US" sz="1200" u="none" cap="none" strike="noStrike">
                <a:solidFill>
                  <a:schemeClr val="lt1"/>
                </a:solidFill>
                <a:latin typeface="Arial"/>
                <a:ea typeface="Arial"/>
                <a:cs typeface="Arial"/>
                <a:sym typeface="Arial"/>
              </a:rPr>
              <a:t>Lorem ipsum </a:t>
            </a:r>
            <a:endParaRPr b="1" sz="1200">
              <a:solidFill>
                <a:schemeClr val="lt1"/>
              </a:solidFill>
              <a:latin typeface="Arial"/>
              <a:ea typeface="Arial"/>
              <a:cs typeface="Arial"/>
              <a:sym typeface="Arial"/>
            </a:endParaRPr>
          </a:p>
        </p:txBody>
      </p:sp>
      <p:sp>
        <p:nvSpPr>
          <p:cNvPr id="4867" name="Google Shape;4867;p151"/>
          <p:cNvSpPr/>
          <p:nvPr/>
        </p:nvSpPr>
        <p:spPr>
          <a:xfrm>
            <a:off x="9730228" y="2229538"/>
            <a:ext cx="1817194" cy="312264"/>
          </a:xfrm>
          <a:prstGeom prst="rect">
            <a:avLst/>
          </a:prstGeom>
          <a:solidFill>
            <a:schemeClr val="accent1"/>
          </a:solidFill>
          <a:ln>
            <a:noFill/>
          </a:ln>
        </p:spPr>
        <p:txBody>
          <a:bodyPr anchorCtr="0" anchor="ctr" bIns="45700" lIns="182875" spcFirstLastPara="1" rIns="91425" wrap="square" tIns="45700">
            <a:noAutofit/>
          </a:bodyPr>
          <a:lstStyle/>
          <a:p>
            <a:pPr indent="0" lvl="0" marL="0" marR="0" rtl="0" algn="ctr">
              <a:spcBef>
                <a:spcPts val="0"/>
              </a:spcBef>
              <a:spcAft>
                <a:spcPts val="0"/>
              </a:spcAft>
              <a:buNone/>
            </a:pPr>
            <a:r>
              <a:rPr b="1" i="0" lang="en-US" sz="1200" u="none" cap="none" strike="noStrike">
                <a:solidFill>
                  <a:schemeClr val="lt1"/>
                </a:solidFill>
                <a:latin typeface="Arial"/>
                <a:ea typeface="Arial"/>
                <a:cs typeface="Arial"/>
                <a:sym typeface="Arial"/>
              </a:rPr>
              <a:t>Lorem ipsum </a:t>
            </a:r>
            <a:endParaRPr b="1" sz="1200">
              <a:solidFill>
                <a:schemeClr val="lt1"/>
              </a:solidFill>
              <a:latin typeface="Arial"/>
              <a:ea typeface="Arial"/>
              <a:cs typeface="Arial"/>
              <a:sym typeface="Arial"/>
            </a:endParaRPr>
          </a:p>
        </p:txBody>
      </p:sp>
      <p:grpSp>
        <p:nvGrpSpPr>
          <p:cNvPr id="4868" name="Google Shape;4868;p151"/>
          <p:cNvGrpSpPr/>
          <p:nvPr/>
        </p:nvGrpSpPr>
        <p:grpSpPr>
          <a:xfrm>
            <a:off x="4615549" y="1874515"/>
            <a:ext cx="387805" cy="387805"/>
            <a:chOff x="571018" y="2385875"/>
            <a:chExt cx="1381760" cy="1381760"/>
          </a:xfrm>
        </p:grpSpPr>
        <p:pic>
          <p:nvPicPr>
            <p:cNvPr descr="Single gear with solid fill" id="4869" name="Google Shape;4869;p151"/>
            <p:cNvPicPr preferRelativeResize="0"/>
            <p:nvPr/>
          </p:nvPicPr>
          <p:blipFill rotWithShape="1">
            <a:blip r:embed="rId3">
              <a:alphaModFix/>
            </a:blip>
            <a:srcRect b="0" l="0" r="0" t="0"/>
            <a:stretch/>
          </p:blipFill>
          <p:spPr>
            <a:xfrm>
              <a:off x="745653" y="2560510"/>
              <a:ext cx="1032490" cy="1032490"/>
            </a:xfrm>
            <a:prstGeom prst="rect">
              <a:avLst/>
            </a:prstGeom>
            <a:noFill/>
            <a:ln>
              <a:noFill/>
            </a:ln>
          </p:spPr>
        </p:pic>
        <p:sp>
          <p:nvSpPr>
            <p:cNvPr id="4870" name="Google Shape;4870;p151"/>
            <p:cNvSpPr/>
            <p:nvPr/>
          </p:nvSpPr>
          <p:spPr>
            <a:xfrm>
              <a:off x="571018" y="2385875"/>
              <a:ext cx="1381760" cy="1381760"/>
            </a:xfrm>
            <a:prstGeom prst="ellipse">
              <a:avLst/>
            </a:prstGeom>
            <a:noFill/>
            <a:ln cap="flat" cmpd="sng" w="41275">
              <a:solidFill>
                <a:schemeClr val="accen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grpSp>
      <p:grpSp>
        <p:nvGrpSpPr>
          <p:cNvPr id="4871" name="Google Shape;4871;p151"/>
          <p:cNvGrpSpPr/>
          <p:nvPr/>
        </p:nvGrpSpPr>
        <p:grpSpPr>
          <a:xfrm>
            <a:off x="6558674" y="1874515"/>
            <a:ext cx="387805" cy="387805"/>
            <a:chOff x="571018" y="2385875"/>
            <a:chExt cx="1381760" cy="1381760"/>
          </a:xfrm>
        </p:grpSpPr>
        <p:pic>
          <p:nvPicPr>
            <p:cNvPr descr="Single gear with solid fill" id="4872" name="Google Shape;4872;p151"/>
            <p:cNvPicPr preferRelativeResize="0"/>
            <p:nvPr/>
          </p:nvPicPr>
          <p:blipFill rotWithShape="1">
            <a:blip r:embed="rId3">
              <a:alphaModFix/>
            </a:blip>
            <a:srcRect b="0" l="0" r="0" t="0"/>
            <a:stretch/>
          </p:blipFill>
          <p:spPr>
            <a:xfrm>
              <a:off x="745653" y="2560510"/>
              <a:ext cx="1032490" cy="1032490"/>
            </a:xfrm>
            <a:prstGeom prst="rect">
              <a:avLst/>
            </a:prstGeom>
            <a:noFill/>
            <a:ln>
              <a:noFill/>
            </a:ln>
          </p:spPr>
        </p:pic>
        <p:sp>
          <p:nvSpPr>
            <p:cNvPr id="4873" name="Google Shape;4873;p151"/>
            <p:cNvSpPr/>
            <p:nvPr/>
          </p:nvSpPr>
          <p:spPr>
            <a:xfrm>
              <a:off x="571018" y="2385875"/>
              <a:ext cx="1381760" cy="1381760"/>
            </a:xfrm>
            <a:prstGeom prst="ellipse">
              <a:avLst/>
            </a:prstGeom>
            <a:noFill/>
            <a:ln cap="flat" cmpd="sng" w="41275">
              <a:solidFill>
                <a:schemeClr val="accen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grpSp>
      <p:grpSp>
        <p:nvGrpSpPr>
          <p:cNvPr id="4874" name="Google Shape;4874;p151"/>
          <p:cNvGrpSpPr/>
          <p:nvPr/>
        </p:nvGrpSpPr>
        <p:grpSpPr>
          <a:xfrm>
            <a:off x="8501799" y="1874515"/>
            <a:ext cx="387805" cy="387805"/>
            <a:chOff x="571018" y="2385875"/>
            <a:chExt cx="1381760" cy="1381760"/>
          </a:xfrm>
        </p:grpSpPr>
        <p:pic>
          <p:nvPicPr>
            <p:cNvPr descr="Single gear with solid fill" id="4875" name="Google Shape;4875;p151"/>
            <p:cNvPicPr preferRelativeResize="0"/>
            <p:nvPr/>
          </p:nvPicPr>
          <p:blipFill rotWithShape="1">
            <a:blip r:embed="rId3">
              <a:alphaModFix/>
            </a:blip>
            <a:srcRect b="0" l="0" r="0" t="0"/>
            <a:stretch/>
          </p:blipFill>
          <p:spPr>
            <a:xfrm>
              <a:off x="745653" y="2560510"/>
              <a:ext cx="1032490" cy="1032490"/>
            </a:xfrm>
            <a:prstGeom prst="rect">
              <a:avLst/>
            </a:prstGeom>
            <a:noFill/>
            <a:ln>
              <a:noFill/>
            </a:ln>
          </p:spPr>
        </p:pic>
        <p:sp>
          <p:nvSpPr>
            <p:cNvPr id="4876" name="Google Shape;4876;p151"/>
            <p:cNvSpPr/>
            <p:nvPr/>
          </p:nvSpPr>
          <p:spPr>
            <a:xfrm>
              <a:off x="571018" y="2385875"/>
              <a:ext cx="1381760" cy="1381760"/>
            </a:xfrm>
            <a:prstGeom prst="ellipse">
              <a:avLst/>
            </a:prstGeom>
            <a:noFill/>
            <a:ln cap="flat" cmpd="sng" w="41275">
              <a:solidFill>
                <a:schemeClr val="accen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grpSp>
      <p:grpSp>
        <p:nvGrpSpPr>
          <p:cNvPr id="4877" name="Google Shape;4877;p151"/>
          <p:cNvGrpSpPr/>
          <p:nvPr/>
        </p:nvGrpSpPr>
        <p:grpSpPr>
          <a:xfrm>
            <a:off x="10444923" y="1874515"/>
            <a:ext cx="387805" cy="387805"/>
            <a:chOff x="571018" y="2385875"/>
            <a:chExt cx="1381760" cy="1381760"/>
          </a:xfrm>
        </p:grpSpPr>
        <p:pic>
          <p:nvPicPr>
            <p:cNvPr descr="Single gear with solid fill" id="4878" name="Google Shape;4878;p151"/>
            <p:cNvPicPr preferRelativeResize="0"/>
            <p:nvPr/>
          </p:nvPicPr>
          <p:blipFill rotWithShape="1">
            <a:blip r:embed="rId3">
              <a:alphaModFix/>
            </a:blip>
            <a:srcRect b="0" l="0" r="0" t="0"/>
            <a:stretch/>
          </p:blipFill>
          <p:spPr>
            <a:xfrm>
              <a:off x="745653" y="2560510"/>
              <a:ext cx="1032490" cy="1032490"/>
            </a:xfrm>
            <a:prstGeom prst="rect">
              <a:avLst/>
            </a:prstGeom>
            <a:noFill/>
            <a:ln>
              <a:noFill/>
            </a:ln>
          </p:spPr>
        </p:pic>
        <p:sp>
          <p:nvSpPr>
            <p:cNvPr id="4879" name="Google Shape;4879;p151"/>
            <p:cNvSpPr/>
            <p:nvPr/>
          </p:nvSpPr>
          <p:spPr>
            <a:xfrm>
              <a:off x="571018" y="2385875"/>
              <a:ext cx="1381760" cy="1381760"/>
            </a:xfrm>
            <a:prstGeom prst="ellipse">
              <a:avLst/>
            </a:prstGeom>
            <a:noFill/>
            <a:ln cap="flat" cmpd="sng" w="41275">
              <a:solidFill>
                <a:schemeClr val="accen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grpSp>
      <p:sp>
        <p:nvSpPr>
          <p:cNvPr id="4880" name="Google Shape;4880;p151"/>
          <p:cNvSpPr/>
          <p:nvPr/>
        </p:nvSpPr>
        <p:spPr>
          <a:xfrm>
            <a:off x="4714663" y="2600786"/>
            <a:ext cx="189576" cy="189576"/>
          </a:xfrm>
          <a:prstGeom prst="ellipse">
            <a:avLst/>
          </a:prstGeom>
          <a:solidFill>
            <a:schemeClr val="accent1"/>
          </a:solid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1000">
                <a:solidFill>
                  <a:schemeClr val="lt1"/>
                </a:solidFill>
                <a:latin typeface="Arial"/>
                <a:ea typeface="Arial"/>
                <a:cs typeface="Arial"/>
                <a:sym typeface="Arial"/>
              </a:rPr>
              <a:t>✓</a:t>
            </a:r>
            <a:endParaRPr b="1" sz="1000">
              <a:solidFill>
                <a:schemeClr val="lt1"/>
              </a:solidFill>
              <a:latin typeface="Arial"/>
              <a:ea typeface="Arial"/>
              <a:cs typeface="Arial"/>
              <a:sym typeface="Arial"/>
            </a:endParaRPr>
          </a:p>
        </p:txBody>
      </p:sp>
      <p:sp>
        <p:nvSpPr>
          <p:cNvPr id="4881" name="Google Shape;4881;p151"/>
          <p:cNvSpPr/>
          <p:nvPr/>
        </p:nvSpPr>
        <p:spPr>
          <a:xfrm>
            <a:off x="6657788" y="2600786"/>
            <a:ext cx="189576" cy="189576"/>
          </a:xfrm>
          <a:prstGeom prst="ellipse">
            <a:avLst/>
          </a:prstGeom>
          <a:solidFill>
            <a:srgbClr val="FF0000"/>
          </a:solid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1000">
                <a:solidFill>
                  <a:schemeClr val="lt1"/>
                </a:solidFill>
                <a:latin typeface="Arial"/>
                <a:ea typeface="Arial"/>
                <a:cs typeface="Arial"/>
                <a:sym typeface="Arial"/>
              </a:rPr>
              <a:t>✗</a:t>
            </a:r>
            <a:endParaRPr b="1" sz="1000">
              <a:solidFill>
                <a:schemeClr val="lt1"/>
              </a:solidFill>
              <a:latin typeface="Arial"/>
              <a:ea typeface="Arial"/>
              <a:cs typeface="Arial"/>
              <a:sym typeface="Arial"/>
            </a:endParaRPr>
          </a:p>
        </p:txBody>
      </p:sp>
      <p:sp>
        <p:nvSpPr>
          <p:cNvPr id="4882" name="Google Shape;4882;p151"/>
          <p:cNvSpPr/>
          <p:nvPr/>
        </p:nvSpPr>
        <p:spPr>
          <a:xfrm>
            <a:off x="4714663" y="2906035"/>
            <a:ext cx="189576" cy="189576"/>
          </a:xfrm>
          <a:prstGeom prst="ellipse">
            <a:avLst/>
          </a:prstGeom>
          <a:solidFill>
            <a:schemeClr val="accent1"/>
          </a:solid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1000">
                <a:solidFill>
                  <a:schemeClr val="lt1"/>
                </a:solidFill>
                <a:latin typeface="Arial"/>
                <a:ea typeface="Arial"/>
                <a:cs typeface="Arial"/>
                <a:sym typeface="Arial"/>
              </a:rPr>
              <a:t>✓</a:t>
            </a:r>
            <a:endParaRPr b="1" sz="1000">
              <a:solidFill>
                <a:schemeClr val="lt1"/>
              </a:solidFill>
              <a:latin typeface="Arial"/>
              <a:ea typeface="Arial"/>
              <a:cs typeface="Arial"/>
              <a:sym typeface="Arial"/>
            </a:endParaRPr>
          </a:p>
        </p:txBody>
      </p:sp>
      <p:sp>
        <p:nvSpPr>
          <p:cNvPr id="4883" name="Google Shape;4883;p151"/>
          <p:cNvSpPr/>
          <p:nvPr/>
        </p:nvSpPr>
        <p:spPr>
          <a:xfrm>
            <a:off x="4714663" y="3211284"/>
            <a:ext cx="189576" cy="189576"/>
          </a:xfrm>
          <a:prstGeom prst="ellipse">
            <a:avLst/>
          </a:prstGeom>
          <a:solidFill>
            <a:schemeClr val="accent1"/>
          </a:solid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1000">
                <a:solidFill>
                  <a:schemeClr val="lt1"/>
                </a:solidFill>
                <a:latin typeface="Arial"/>
                <a:ea typeface="Arial"/>
                <a:cs typeface="Arial"/>
                <a:sym typeface="Arial"/>
              </a:rPr>
              <a:t>✓</a:t>
            </a:r>
            <a:endParaRPr b="1" sz="1000">
              <a:solidFill>
                <a:schemeClr val="lt1"/>
              </a:solidFill>
              <a:latin typeface="Arial"/>
              <a:ea typeface="Arial"/>
              <a:cs typeface="Arial"/>
              <a:sym typeface="Arial"/>
            </a:endParaRPr>
          </a:p>
        </p:txBody>
      </p:sp>
      <p:sp>
        <p:nvSpPr>
          <p:cNvPr id="4884" name="Google Shape;4884;p151"/>
          <p:cNvSpPr/>
          <p:nvPr/>
        </p:nvSpPr>
        <p:spPr>
          <a:xfrm>
            <a:off x="4714663" y="3516533"/>
            <a:ext cx="189576" cy="189576"/>
          </a:xfrm>
          <a:prstGeom prst="ellipse">
            <a:avLst/>
          </a:prstGeom>
          <a:solidFill>
            <a:schemeClr val="accent1"/>
          </a:solid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1000">
                <a:solidFill>
                  <a:schemeClr val="lt1"/>
                </a:solidFill>
                <a:latin typeface="Arial"/>
                <a:ea typeface="Arial"/>
                <a:cs typeface="Arial"/>
                <a:sym typeface="Arial"/>
              </a:rPr>
              <a:t>✓</a:t>
            </a:r>
            <a:endParaRPr b="1" sz="1000">
              <a:solidFill>
                <a:schemeClr val="lt1"/>
              </a:solidFill>
              <a:latin typeface="Arial"/>
              <a:ea typeface="Arial"/>
              <a:cs typeface="Arial"/>
              <a:sym typeface="Arial"/>
            </a:endParaRPr>
          </a:p>
        </p:txBody>
      </p:sp>
      <p:sp>
        <p:nvSpPr>
          <p:cNvPr id="4885" name="Google Shape;4885;p151"/>
          <p:cNvSpPr/>
          <p:nvPr/>
        </p:nvSpPr>
        <p:spPr>
          <a:xfrm>
            <a:off x="4714663" y="3821782"/>
            <a:ext cx="189576" cy="189576"/>
          </a:xfrm>
          <a:prstGeom prst="ellipse">
            <a:avLst/>
          </a:prstGeom>
          <a:solidFill>
            <a:schemeClr val="accent1"/>
          </a:solid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1000">
                <a:solidFill>
                  <a:schemeClr val="lt1"/>
                </a:solidFill>
                <a:latin typeface="Arial"/>
                <a:ea typeface="Arial"/>
                <a:cs typeface="Arial"/>
                <a:sym typeface="Arial"/>
              </a:rPr>
              <a:t>✓</a:t>
            </a:r>
            <a:endParaRPr b="1" sz="1000">
              <a:solidFill>
                <a:schemeClr val="lt1"/>
              </a:solidFill>
              <a:latin typeface="Arial"/>
              <a:ea typeface="Arial"/>
              <a:cs typeface="Arial"/>
              <a:sym typeface="Arial"/>
            </a:endParaRPr>
          </a:p>
        </p:txBody>
      </p:sp>
      <p:sp>
        <p:nvSpPr>
          <p:cNvPr id="4886" name="Google Shape;4886;p151"/>
          <p:cNvSpPr/>
          <p:nvPr/>
        </p:nvSpPr>
        <p:spPr>
          <a:xfrm>
            <a:off x="4714663" y="4127031"/>
            <a:ext cx="189576" cy="189576"/>
          </a:xfrm>
          <a:prstGeom prst="ellipse">
            <a:avLst/>
          </a:prstGeom>
          <a:solidFill>
            <a:schemeClr val="accent1"/>
          </a:solid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1000">
                <a:solidFill>
                  <a:schemeClr val="lt1"/>
                </a:solidFill>
                <a:latin typeface="Arial"/>
                <a:ea typeface="Arial"/>
                <a:cs typeface="Arial"/>
                <a:sym typeface="Arial"/>
              </a:rPr>
              <a:t>✓</a:t>
            </a:r>
            <a:endParaRPr b="1" sz="1000">
              <a:solidFill>
                <a:schemeClr val="lt1"/>
              </a:solidFill>
              <a:latin typeface="Arial"/>
              <a:ea typeface="Arial"/>
              <a:cs typeface="Arial"/>
              <a:sym typeface="Arial"/>
            </a:endParaRPr>
          </a:p>
        </p:txBody>
      </p:sp>
      <p:sp>
        <p:nvSpPr>
          <p:cNvPr id="4887" name="Google Shape;4887;p151"/>
          <p:cNvSpPr/>
          <p:nvPr/>
        </p:nvSpPr>
        <p:spPr>
          <a:xfrm>
            <a:off x="4714663" y="4432280"/>
            <a:ext cx="189576" cy="189576"/>
          </a:xfrm>
          <a:prstGeom prst="ellipse">
            <a:avLst/>
          </a:prstGeom>
          <a:solidFill>
            <a:schemeClr val="accent1"/>
          </a:solid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1000">
                <a:solidFill>
                  <a:schemeClr val="lt1"/>
                </a:solidFill>
                <a:latin typeface="Arial"/>
                <a:ea typeface="Arial"/>
                <a:cs typeface="Arial"/>
                <a:sym typeface="Arial"/>
              </a:rPr>
              <a:t>✓</a:t>
            </a:r>
            <a:endParaRPr b="1" sz="1000">
              <a:solidFill>
                <a:schemeClr val="lt1"/>
              </a:solidFill>
              <a:latin typeface="Arial"/>
              <a:ea typeface="Arial"/>
              <a:cs typeface="Arial"/>
              <a:sym typeface="Arial"/>
            </a:endParaRPr>
          </a:p>
        </p:txBody>
      </p:sp>
      <p:sp>
        <p:nvSpPr>
          <p:cNvPr id="4888" name="Google Shape;4888;p151"/>
          <p:cNvSpPr/>
          <p:nvPr/>
        </p:nvSpPr>
        <p:spPr>
          <a:xfrm>
            <a:off x="4714663" y="4737529"/>
            <a:ext cx="189576" cy="189576"/>
          </a:xfrm>
          <a:prstGeom prst="ellipse">
            <a:avLst/>
          </a:prstGeom>
          <a:solidFill>
            <a:schemeClr val="accent1"/>
          </a:solid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1000">
                <a:solidFill>
                  <a:schemeClr val="lt1"/>
                </a:solidFill>
                <a:latin typeface="Arial"/>
                <a:ea typeface="Arial"/>
                <a:cs typeface="Arial"/>
                <a:sym typeface="Arial"/>
              </a:rPr>
              <a:t>✓</a:t>
            </a:r>
            <a:endParaRPr b="1" sz="1000">
              <a:solidFill>
                <a:schemeClr val="lt1"/>
              </a:solidFill>
              <a:latin typeface="Arial"/>
              <a:ea typeface="Arial"/>
              <a:cs typeface="Arial"/>
              <a:sym typeface="Arial"/>
            </a:endParaRPr>
          </a:p>
        </p:txBody>
      </p:sp>
      <p:sp>
        <p:nvSpPr>
          <p:cNvPr id="4889" name="Google Shape;4889;p151"/>
          <p:cNvSpPr/>
          <p:nvPr/>
        </p:nvSpPr>
        <p:spPr>
          <a:xfrm>
            <a:off x="4714663" y="5042778"/>
            <a:ext cx="189576" cy="189576"/>
          </a:xfrm>
          <a:prstGeom prst="ellipse">
            <a:avLst/>
          </a:prstGeom>
          <a:solidFill>
            <a:schemeClr val="accent1"/>
          </a:solid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1000">
                <a:solidFill>
                  <a:schemeClr val="lt1"/>
                </a:solidFill>
                <a:latin typeface="Arial"/>
                <a:ea typeface="Arial"/>
                <a:cs typeface="Arial"/>
                <a:sym typeface="Arial"/>
              </a:rPr>
              <a:t>✓</a:t>
            </a:r>
            <a:endParaRPr b="1" sz="1000">
              <a:solidFill>
                <a:schemeClr val="lt1"/>
              </a:solidFill>
              <a:latin typeface="Arial"/>
              <a:ea typeface="Arial"/>
              <a:cs typeface="Arial"/>
              <a:sym typeface="Arial"/>
            </a:endParaRPr>
          </a:p>
        </p:txBody>
      </p:sp>
      <p:sp>
        <p:nvSpPr>
          <p:cNvPr id="4890" name="Google Shape;4890;p151"/>
          <p:cNvSpPr/>
          <p:nvPr/>
        </p:nvSpPr>
        <p:spPr>
          <a:xfrm>
            <a:off x="4714663" y="5348027"/>
            <a:ext cx="189576" cy="189576"/>
          </a:xfrm>
          <a:prstGeom prst="ellipse">
            <a:avLst/>
          </a:prstGeom>
          <a:solidFill>
            <a:schemeClr val="accent1"/>
          </a:solid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1000">
                <a:solidFill>
                  <a:schemeClr val="lt1"/>
                </a:solidFill>
                <a:latin typeface="Arial"/>
                <a:ea typeface="Arial"/>
                <a:cs typeface="Arial"/>
                <a:sym typeface="Arial"/>
              </a:rPr>
              <a:t>✓</a:t>
            </a:r>
            <a:endParaRPr b="1" sz="1000">
              <a:solidFill>
                <a:schemeClr val="lt1"/>
              </a:solidFill>
              <a:latin typeface="Arial"/>
              <a:ea typeface="Arial"/>
              <a:cs typeface="Arial"/>
              <a:sym typeface="Arial"/>
            </a:endParaRPr>
          </a:p>
        </p:txBody>
      </p:sp>
      <p:sp>
        <p:nvSpPr>
          <p:cNvPr id="4891" name="Google Shape;4891;p151"/>
          <p:cNvSpPr/>
          <p:nvPr/>
        </p:nvSpPr>
        <p:spPr>
          <a:xfrm>
            <a:off x="4714663" y="5653276"/>
            <a:ext cx="189576" cy="189576"/>
          </a:xfrm>
          <a:prstGeom prst="ellipse">
            <a:avLst/>
          </a:prstGeom>
          <a:solidFill>
            <a:schemeClr val="accent1"/>
          </a:solid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1000">
                <a:solidFill>
                  <a:schemeClr val="lt1"/>
                </a:solidFill>
                <a:latin typeface="Arial"/>
                <a:ea typeface="Arial"/>
                <a:cs typeface="Arial"/>
                <a:sym typeface="Arial"/>
              </a:rPr>
              <a:t>✓</a:t>
            </a:r>
            <a:endParaRPr b="1" sz="1000">
              <a:solidFill>
                <a:schemeClr val="lt1"/>
              </a:solidFill>
              <a:latin typeface="Arial"/>
              <a:ea typeface="Arial"/>
              <a:cs typeface="Arial"/>
              <a:sym typeface="Arial"/>
            </a:endParaRPr>
          </a:p>
        </p:txBody>
      </p:sp>
      <p:sp>
        <p:nvSpPr>
          <p:cNvPr id="4892" name="Google Shape;4892;p151"/>
          <p:cNvSpPr/>
          <p:nvPr/>
        </p:nvSpPr>
        <p:spPr>
          <a:xfrm>
            <a:off x="4714663" y="5958522"/>
            <a:ext cx="189576" cy="189576"/>
          </a:xfrm>
          <a:prstGeom prst="ellipse">
            <a:avLst/>
          </a:prstGeom>
          <a:solidFill>
            <a:schemeClr val="accent1"/>
          </a:solid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1000">
                <a:solidFill>
                  <a:schemeClr val="lt1"/>
                </a:solidFill>
                <a:latin typeface="Arial"/>
                <a:ea typeface="Arial"/>
                <a:cs typeface="Arial"/>
                <a:sym typeface="Arial"/>
              </a:rPr>
              <a:t>✓</a:t>
            </a:r>
            <a:endParaRPr b="1" sz="1000">
              <a:solidFill>
                <a:schemeClr val="lt1"/>
              </a:solidFill>
              <a:latin typeface="Arial"/>
              <a:ea typeface="Arial"/>
              <a:cs typeface="Arial"/>
              <a:sym typeface="Arial"/>
            </a:endParaRPr>
          </a:p>
        </p:txBody>
      </p:sp>
      <p:sp>
        <p:nvSpPr>
          <p:cNvPr id="4893" name="Google Shape;4893;p151"/>
          <p:cNvSpPr/>
          <p:nvPr/>
        </p:nvSpPr>
        <p:spPr>
          <a:xfrm>
            <a:off x="6657788" y="5958522"/>
            <a:ext cx="189576" cy="189576"/>
          </a:xfrm>
          <a:prstGeom prst="ellipse">
            <a:avLst/>
          </a:prstGeom>
          <a:solidFill>
            <a:srgbClr val="FF0000"/>
          </a:solid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1000">
                <a:solidFill>
                  <a:schemeClr val="lt1"/>
                </a:solidFill>
                <a:latin typeface="Arial"/>
                <a:ea typeface="Arial"/>
                <a:cs typeface="Arial"/>
                <a:sym typeface="Arial"/>
              </a:rPr>
              <a:t>✗</a:t>
            </a:r>
            <a:endParaRPr b="1" sz="1000">
              <a:solidFill>
                <a:schemeClr val="lt1"/>
              </a:solidFill>
              <a:latin typeface="Arial"/>
              <a:ea typeface="Arial"/>
              <a:cs typeface="Arial"/>
              <a:sym typeface="Arial"/>
            </a:endParaRPr>
          </a:p>
        </p:txBody>
      </p:sp>
      <p:sp>
        <p:nvSpPr>
          <p:cNvPr id="4894" name="Google Shape;4894;p151"/>
          <p:cNvSpPr/>
          <p:nvPr/>
        </p:nvSpPr>
        <p:spPr>
          <a:xfrm>
            <a:off x="6657788" y="5653276"/>
            <a:ext cx="189576" cy="189576"/>
          </a:xfrm>
          <a:prstGeom prst="ellipse">
            <a:avLst/>
          </a:prstGeom>
          <a:solidFill>
            <a:srgbClr val="FF0000"/>
          </a:solid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1000">
                <a:solidFill>
                  <a:schemeClr val="lt1"/>
                </a:solidFill>
                <a:latin typeface="Arial"/>
                <a:ea typeface="Arial"/>
                <a:cs typeface="Arial"/>
                <a:sym typeface="Arial"/>
              </a:rPr>
              <a:t>✗</a:t>
            </a:r>
            <a:endParaRPr b="1" sz="1000">
              <a:solidFill>
                <a:schemeClr val="lt1"/>
              </a:solidFill>
              <a:latin typeface="Arial"/>
              <a:ea typeface="Arial"/>
              <a:cs typeface="Arial"/>
              <a:sym typeface="Arial"/>
            </a:endParaRPr>
          </a:p>
        </p:txBody>
      </p:sp>
      <p:sp>
        <p:nvSpPr>
          <p:cNvPr id="4895" name="Google Shape;4895;p151"/>
          <p:cNvSpPr/>
          <p:nvPr/>
        </p:nvSpPr>
        <p:spPr>
          <a:xfrm>
            <a:off x="6657788" y="5348027"/>
            <a:ext cx="189576" cy="189576"/>
          </a:xfrm>
          <a:prstGeom prst="ellipse">
            <a:avLst/>
          </a:prstGeom>
          <a:solidFill>
            <a:srgbClr val="FF0000"/>
          </a:solid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1000">
                <a:solidFill>
                  <a:schemeClr val="lt1"/>
                </a:solidFill>
                <a:latin typeface="Arial"/>
                <a:ea typeface="Arial"/>
                <a:cs typeface="Arial"/>
                <a:sym typeface="Arial"/>
              </a:rPr>
              <a:t>✗</a:t>
            </a:r>
            <a:endParaRPr b="1" sz="1000">
              <a:solidFill>
                <a:schemeClr val="lt1"/>
              </a:solidFill>
              <a:latin typeface="Arial"/>
              <a:ea typeface="Arial"/>
              <a:cs typeface="Arial"/>
              <a:sym typeface="Arial"/>
            </a:endParaRPr>
          </a:p>
        </p:txBody>
      </p:sp>
      <p:sp>
        <p:nvSpPr>
          <p:cNvPr id="4896" name="Google Shape;4896;p151"/>
          <p:cNvSpPr/>
          <p:nvPr/>
        </p:nvSpPr>
        <p:spPr>
          <a:xfrm>
            <a:off x="6657788" y="5042778"/>
            <a:ext cx="189576" cy="189576"/>
          </a:xfrm>
          <a:prstGeom prst="ellipse">
            <a:avLst/>
          </a:prstGeom>
          <a:solidFill>
            <a:srgbClr val="FF0000"/>
          </a:solid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1000">
                <a:solidFill>
                  <a:schemeClr val="lt1"/>
                </a:solidFill>
                <a:latin typeface="Arial"/>
                <a:ea typeface="Arial"/>
                <a:cs typeface="Arial"/>
                <a:sym typeface="Arial"/>
              </a:rPr>
              <a:t>✗</a:t>
            </a:r>
            <a:endParaRPr b="1" sz="1000">
              <a:solidFill>
                <a:schemeClr val="lt1"/>
              </a:solidFill>
              <a:latin typeface="Arial"/>
              <a:ea typeface="Arial"/>
              <a:cs typeface="Arial"/>
              <a:sym typeface="Arial"/>
            </a:endParaRPr>
          </a:p>
        </p:txBody>
      </p:sp>
      <p:sp>
        <p:nvSpPr>
          <p:cNvPr id="4897" name="Google Shape;4897;p151"/>
          <p:cNvSpPr/>
          <p:nvPr/>
        </p:nvSpPr>
        <p:spPr>
          <a:xfrm>
            <a:off x="6657788" y="4737529"/>
            <a:ext cx="189576" cy="189576"/>
          </a:xfrm>
          <a:prstGeom prst="ellipse">
            <a:avLst/>
          </a:prstGeom>
          <a:solidFill>
            <a:srgbClr val="FF0000"/>
          </a:solid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1000">
                <a:solidFill>
                  <a:schemeClr val="lt1"/>
                </a:solidFill>
                <a:latin typeface="Arial"/>
                <a:ea typeface="Arial"/>
                <a:cs typeface="Arial"/>
                <a:sym typeface="Arial"/>
              </a:rPr>
              <a:t>✗</a:t>
            </a:r>
            <a:endParaRPr b="1" sz="1000">
              <a:solidFill>
                <a:schemeClr val="lt1"/>
              </a:solidFill>
              <a:latin typeface="Arial"/>
              <a:ea typeface="Arial"/>
              <a:cs typeface="Arial"/>
              <a:sym typeface="Arial"/>
            </a:endParaRPr>
          </a:p>
        </p:txBody>
      </p:sp>
      <p:sp>
        <p:nvSpPr>
          <p:cNvPr id="4898" name="Google Shape;4898;p151"/>
          <p:cNvSpPr/>
          <p:nvPr/>
        </p:nvSpPr>
        <p:spPr>
          <a:xfrm>
            <a:off x="6657788" y="4432280"/>
            <a:ext cx="189576" cy="189576"/>
          </a:xfrm>
          <a:prstGeom prst="ellipse">
            <a:avLst/>
          </a:prstGeom>
          <a:solidFill>
            <a:srgbClr val="FF0000"/>
          </a:solid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1000">
                <a:solidFill>
                  <a:schemeClr val="lt1"/>
                </a:solidFill>
                <a:latin typeface="Arial"/>
                <a:ea typeface="Arial"/>
                <a:cs typeface="Arial"/>
                <a:sym typeface="Arial"/>
              </a:rPr>
              <a:t>✗</a:t>
            </a:r>
            <a:endParaRPr b="1" sz="1000">
              <a:solidFill>
                <a:schemeClr val="lt1"/>
              </a:solidFill>
              <a:latin typeface="Arial"/>
              <a:ea typeface="Arial"/>
              <a:cs typeface="Arial"/>
              <a:sym typeface="Arial"/>
            </a:endParaRPr>
          </a:p>
        </p:txBody>
      </p:sp>
      <p:sp>
        <p:nvSpPr>
          <p:cNvPr id="4899" name="Google Shape;4899;p151"/>
          <p:cNvSpPr/>
          <p:nvPr/>
        </p:nvSpPr>
        <p:spPr>
          <a:xfrm>
            <a:off x="6657788" y="4127031"/>
            <a:ext cx="189576" cy="189576"/>
          </a:xfrm>
          <a:prstGeom prst="ellipse">
            <a:avLst/>
          </a:prstGeom>
          <a:solidFill>
            <a:srgbClr val="FF0000"/>
          </a:solid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1000">
                <a:solidFill>
                  <a:schemeClr val="lt1"/>
                </a:solidFill>
                <a:latin typeface="Arial"/>
                <a:ea typeface="Arial"/>
                <a:cs typeface="Arial"/>
                <a:sym typeface="Arial"/>
              </a:rPr>
              <a:t>✗</a:t>
            </a:r>
            <a:endParaRPr b="1" sz="1000">
              <a:solidFill>
                <a:schemeClr val="lt1"/>
              </a:solidFill>
              <a:latin typeface="Arial"/>
              <a:ea typeface="Arial"/>
              <a:cs typeface="Arial"/>
              <a:sym typeface="Arial"/>
            </a:endParaRPr>
          </a:p>
        </p:txBody>
      </p:sp>
      <p:sp>
        <p:nvSpPr>
          <p:cNvPr id="4900" name="Google Shape;4900;p151"/>
          <p:cNvSpPr/>
          <p:nvPr/>
        </p:nvSpPr>
        <p:spPr>
          <a:xfrm>
            <a:off x="6657788" y="3821782"/>
            <a:ext cx="189576" cy="189576"/>
          </a:xfrm>
          <a:prstGeom prst="ellipse">
            <a:avLst/>
          </a:prstGeom>
          <a:solidFill>
            <a:srgbClr val="FF0000"/>
          </a:solid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1000">
                <a:solidFill>
                  <a:schemeClr val="lt1"/>
                </a:solidFill>
                <a:latin typeface="Arial"/>
                <a:ea typeface="Arial"/>
                <a:cs typeface="Arial"/>
                <a:sym typeface="Arial"/>
              </a:rPr>
              <a:t>✗</a:t>
            </a:r>
            <a:endParaRPr b="1" sz="1000">
              <a:solidFill>
                <a:schemeClr val="lt1"/>
              </a:solidFill>
              <a:latin typeface="Arial"/>
              <a:ea typeface="Arial"/>
              <a:cs typeface="Arial"/>
              <a:sym typeface="Arial"/>
            </a:endParaRPr>
          </a:p>
        </p:txBody>
      </p:sp>
      <p:sp>
        <p:nvSpPr>
          <p:cNvPr id="4901" name="Google Shape;4901;p151"/>
          <p:cNvSpPr/>
          <p:nvPr/>
        </p:nvSpPr>
        <p:spPr>
          <a:xfrm>
            <a:off x="6657788" y="3516533"/>
            <a:ext cx="189576" cy="189576"/>
          </a:xfrm>
          <a:prstGeom prst="ellipse">
            <a:avLst/>
          </a:prstGeom>
          <a:solidFill>
            <a:srgbClr val="FF0000"/>
          </a:solid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1000">
                <a:solidFill>
                  <a:schemeClr val="lt1"/>
                </a:solidFill>
                <a:latin typeface="Arial"/>
                <a:ea typeface="Arial"/>
                <a:cs typeface="Arial"/>
                <a:sym typeface="Arial"/>
              </a:rPr>
              <a:t>✗</a:t>
            </a:r>
            <a:endParaRPr b="1" sz="1000">
              <a:solidFill>
                <a:schemeClr val="lt1"/>
              </a:solidFill>
              <a:latin typeface="Arial"/>
              <a:ea typeface="Arial"/>
              <a:cs typeface="Arial"/>
              <a:sym typeface="Arial"/>
            </a:endParaRPr>
          </a:p>
        </p:txBody>
      </p:sp>
      <p:sp>
        <p:nvSpPr>
          <p:cNvPr id="4902" name="Google Shape;4902;p151"/>
          <p:cNvSpPr/>
          <p:nvPr/>
        </p:nvSpPr>
        <p:spPr>
          <a:xfrm>
            <a:off x="6657788" y="3211284"/>
            <a:ext cx="189576" cy="189576"/>
          </a:xfrm>
          <a:prstGeom prst="ellipse">
            <a:avLst/>
          </a:prstGeom>
          <a:solidFill>
            <a:srgbClr val="FF0000"/>
          </a:solid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1000">
                <a:solidFill>
                  <a:schemeClr val="lt1"/>
                </a:solidFill>
                <a:latin typeface="Arial"/>
                <a:ea typeface="Arial"/>
                <a:cs typeface="Arial"/>
                <a:sym typeface="Arial"/>
              </a:rPr>
              <a:t>✗</a:t>
            </a:r>
            <a:endParaRPr b="1" sz="1000">
              <a:solidFill>
                <a:schemeClr val="lt1"/>
              </a:solidFill>
              <a:latin typeface="Arial"/>
              <a:ea typeface="Arial"/>
              <a:cs typeface="Arial"/>
              <a:sym typeface="Arial"/>
            </a:endParaRPr>
          </a:p>
        </p:txBody>
      </p:sp>
      <p:sp>
        <p:nvSpPr>
          <p:cNvPr id="4903" name="Google Shape;4903;p151"/>
          <p:cNvSpPr/>
          <p:nvPr/>
        </p:nvSpPr>
        <p:spPr>
          <a:xfrm>
            <a:off x="6657788" y="2906035"/>
            <a:ext cx="189576" cy="189576"/>
          </a:xfrm>
          <a:prstGeom prst="ellipse">
            <a:avLst/>
          </a:prstGeom>
          <a:solidFill>
            <a:srgbClr val="FF0000"/>
          </a:solid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1000">
                <a:solidFill>
                  <a:schemeClr val="lt1"/>
                </a:solidFill>
                <a:latin typeface="Arial"/>
                <a:ea typeface="Arial"/>
                <a:cs typeface="Arial"/>
                <a:sym typeface="Arial"/>
              </a:rPr>
              <a:t>✗</a:t>
            </a:r>
            <a:endParaRPr b="1" sz="1000">
              <a:solidFill>
                <a:schemeClr val="lt1"/>
              </a:solidFill>
              <a:latin typeface="Arial"/>
              <a:ea typeface="Arial"/>
              <a:cs typeface="Arial"/>
              <a:sym typeface="Arial"/>
            </a:endParaRPr>
          </a:p>
        </p:txBody>
      </p:sp>
      <p:sp>
        <p:nvSpPr>
          <p:cNvPr id="4904" name="Google Shape;4904;p151"/>
          <p:cNvSpPr/>
          <p:nvPr/>
        </p:nvSpPr>
        <p:spPr>
          <a:xfrm>
            <a:off x="8600913" y="2600786"/>
            <a:ext cx="189576" cy="189576"/>
          </a:xfrm>
          <a:prstGeom prst="ellipse">
            <a:avLst/>
          </a:prstGeom>
          <a:solidFill>
            <a:schemeClr val="accent1"/>
          </a:solid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1000">
                <a:solidFill>
                  <a:schemeClr val="lt1"/>
                </a:solidFill>
                <a:latin typeface="Arial"/>
                <a:ea typeface="Arial"/>
                <a:cs typeface="Arial"/>
                <a:sym typeface="Arial"/>
              </a:rPr>
              <a:t>✓</a:t>
            </a:r>
            <a:endParaRPr b="1" sz="1000">
              <a:solidFill>
                <a:schemeClr val="lt1"/>
              </a:solidFill>
              <a:latin typeface="Arial"/>
              <a:ea typeface="Arial"/>
              <a:cs typeface="Arial"/>
              <a:sym typeface="Arial"/>
            </a:endParaRPr>
          </a:p>
        </p:txBody>
      </p:sp>
      <p:sp>
        <p:nvSpPr>
          <p:cNvPr id="4905" name="Google Shape;4905;p151"/>
          <p:cNvSpPr/>
          <p:nvPr/>
        </p:nvSpPr>
        <p:spPr>
          <a:xfrm>
            <a:off x="8600913" y="2906035"/>
            <a:ext cx="189576" cy="189576"/>
          </a:xfrm>
          <a:prstGeom prst="ellipse">
            <a:avLst/>
          </a:prstGeom>
          <a:solidFill>
            <a:schemeClr val="accent1"/>
          </a:solid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1000">
                <a:solidFill>
                  <a:schemeClr val="lt1"/>
                </a:solidFill>
                <a:latin typeface="Arial"/>
                <a:ea typeface="Arial"/>
                <a:cs typeface="Arial"/>
                <a:sym typeface="Arial"/>
              </a:rPr>
              <a:t>✓</a:t>
            </a:r>
            <a:endParaRPr b="1" sz="1000">
              <a:solidFill>
                <a:schemeClr val="lt1"/>
              </a:solidFill>
              <a:latin typeface="Arial"/>
              <a:ea typeface="Arial"/>
              <a:cs typeface="Arial"/>
              <a:sym typeface="Arial"/>
            </a:endParaRPr>
          </a:p>
        </p:txBody>
      </p:sp>
      <p:sp>
        <p:nvSpPr>
          <p:cNvPr id="4906" name="Google Shape;4906;p151"/>
          <p:cNvSpPr/>
          <p:nvPr/>
        </p:nvSpPr>
        <p:spPr>
          <a:xfrm>
            <a:off x="8600913" y="3211284"/>
            <a:ext cx="189576" cy="189576"/>
          </a:xfrm>
          <a:prstGeom prst="ellipse">
            <a:avLst/>
          </a:prstGeom>
          <a:solidFill>
            <a:schemeClr val="accent1"/>
          </a:solid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1000">
                <a:solidFill>
                  <a:schemeClr val="lt1"/>
                </a:solidFill>
                <a:latin typeface="Arial"/>
                <a:ea typeface="Arial"/>
                <a:cs typeface="Arial"/>
                <a:sym typeface="Arial"/>
              </a:rPr>
              <a:t>✓</a:t>
            </a:r>
            <a:endParaRPr b="1" sz="1000">
              <a:solidFill>
                <a:schemeClr val="lt1"/>
              </a:solidFill>
              <a:latin typeface="Arial"/>
              <a:ea typeface="Arial"/>
              <a:cs typeface="Arial"/>
              <a:sym typeface="Arial"/>
            </a:endParaRPr>
          </a:p>
        </p:txBody>
      </p:sp>
      <p:sp>
        <p:nvSpPr>
          <p:cNvPr id="4907" name="Google Shape;4907;p151"/>
          <p:cNvSpPr/>
          <p:nvPr/>
        </p:nvSpPr>
        <p:spPr>
          <a:xfrm>
            <a:off x="8600913" y="3516533"/>
            <a:ext cx="189576" cy="189576"/>
          </a:xfrm>
          <a:prstGeom prst="ellipse">
            <a:avLst/>
          </a:prstGeom>
          <a:solidFill>
            <a:schemeClr val="accent1"/>
          </a:solid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1000">
                <a:solidFill>
                  <a:schemeClr val="lt1"/>
                </a:solidFill>
                <a:latin typeface="Arial"/>
                <a:ea typeface="Arial"/>
                <a:cs typeface="Arial"/>
                <a:sym typeface="Arial"/>
              </a:rPr>
              <a:t>✓</a:t>
            </a:r>
            <a:endParaRPr b="1" sz="1000">
              <a:solidFill>
                <a:schemeClr val="lt1"/>
              </a:solidFill>
              <a:latin typeface="Arial"/>
              <a:ea typeface="Arial"/>
              <a:cs typeface="Arial"/>
              <a:sym typeface="Arial"/>
            </a:endParaRPr>
          </a:p>
        </p:txBody>
      </p:sp>
      <p:sp>
        <p:nvSpPr>
          <p:cNvPr id="4908" name="Google Shape;4908;p151"/>
          <p:cNvSpPr/>
          <p:nvPr/>
        </p:nvSpPr>
        <p:spPr>
          <a:xfrm>
            <a:off x="8600913" y="3821782"/>
            <a:ext cx="189576" cy="189576"/>
          </a:xfrm>
          <a:prstGeom prst="ellipse">
            <a:avLst/>
          </a:prstGeom>
          <a:solidFill>
            <a:schemeClr val="accent1"/>
          </a:solid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1000">
                <a:solidFill>
                  <a:schemeClr val="lt1"/>
                </a:solidFill>
                <a:latin typeface="Arial"/>
                <a:ea typeface="Arial"/>
                <a:cs typeface="Arial"/>
                <a:sym typeface="Arial"/>
              </a:rPr>
              <a:t>✓</a:t>
            </a:r>
            <a:endParaRPr b="1" sz="1000">
              <a:solidFill>
                <a:schemeClr val="lt1"/>
              </a:solidFill>
              <a:latin typeface="Arial"/>
              <a:ea typeface="Arial"/>
              <a:cs typeface="Arial"/>
              <a:sym typeface="Arial"/>
            </a:endParaRPr>
          </a:p>
        </p:txBody>
      </p:sp>
      <p:sp>
        <p:nvSpPr>
          <p:cNvPr id="4909" name="Google Shape;4909;p151"/>
          <p:cNvSpPr/>
          <p:nvPr/>
        </p:nvSpPr>
        <p:spPr>
          <a:xfrm>
            <a:off x="8600913" y="4127031"/>
            <a:ext cx="189576" cy="189576"/>
          </a:xfrm>
          <a:prstGeom prst="ellipse">
            <a:avLst/>
          </a:prstGeom>
          <a:solidFill>
            <a:schemeClr val="accent1"/>
          </a:solid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1000">
                <a:solidFill>
                  <a:schemeClr val="lt1"/>
                </a:solidFill>
                <a:latin typeface="Arial"/>
                <a:ea typeface="Arial"/>
                <a:cs typeface="Arial"/>
                <a:sym typeface="Arial"/>
              </a:rPr>
              <a:t>✓</a:t>
            </a:r>
            <a:endParaRPr b="1" sz="1000">
              <a:solidFill>
                <a:schemeClr val="lt1"/>
              </a:solidFill>
              <a:latin typeface="Arial"/>
              <a:ea typeface="Arial"/>
              <a:cs typeface="Arial"/>
              <a:sym typeface="Arial"/>
            </a:endParaRPr>
          </a:p>
        </p:txBody>
      </p:sp>
      <p:sp>
        <p:nvSpPr>
          <p:cNvPr id="4910" name="Google Shape;4910;p151"/>
          <p:cNvSpPr/>
          <p:nvPr/>
        </p:nvSpPr>
        <p:spPr>
          <a:xfrm>
            <a:off x="8600913" y="4432280"/>
            <a:ext cx="189576" cy="189576"/>
          </a:xfrm>
          <a:prstGeom prst="ellipse">
            <a:avLst/>
          </a:prstGeom>
          <a:solidFill>
            <a:schemeClr val="accent1"/>
          </a:solid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1000">
                <a:solidFill>
                  <a:schemeClr val="lt1"/>
                </a:solidFill>
                <a:latin typeface="Arial"/>
                <a:ea typeface="Arial"/>
                <a:cs typeface="Arial"/>
                <a:sym typeface="Arial"/>
              </a:rPr>
              <a:t>✓</a:t>
            </a:r>
            <a:endParaRPr b="1" sz="1000">
              <a:solidFill>
                <a:schemeClr val="lt1"/>
              </a:solidFill>
              <a:latin typeface="Arial"/>
              <a:ea typeface="Arial"/>
              <a:cs typeface="Arial"/>
              <a:sym typeface="Arial"/>
            </a:endParaRPr>
          </a:p>
        </p:txBody>
      </p:sp>
      <p:sp>
        <p:nvSpPr>
          <p:cNvPr id="4911" name="Google Shape;4911;p151"/>
          <p:cNvSpPr/>
          <p:nvPr/>
        </p:nvSpPr>
        <p:spPr>
          <a:xfrm>
            <a:off x="8600913" y="4737529"/>
            <a:ext cx="189576" cy="189576"/>
          </a:xfrm>
          <a:prstGeom prst="ellipse">
            <a:avLst/>
          </a:prstGeom>
          <a:solidFill>
            <a:schemeClr val="accent1"/>
          </a:solid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1000">
                <a:solidFill>
                  <a:schemeClr val="lt1"/>
                </a:solidFill>
                <a:latin typeface="Arial"/>
                <a:ea typeface="Arial"/>
                <a:cs typeface="Arial"/>
                <a:sym typeface="Arial"/>
              </a:rPr>
              <a:t>✓</a:t>
            </a:r>
            <a:endParaRPr b="1" sz="1000">
              <a:solidFill>
                <a:schemeClr val="lt1"/>
              </a:solidFill>
              <a:latin typeface="Arial"/>
              <a:ea typeface="Arial"/>
              <a:cs typeface="Arial"/>
              <a:sym typeface="Arial"/>
            </a:endParaRPr>
          </a:p>
        </p:txBody>
      </p:sp>
      <p:sp>
        <p:nvSpPr>
          <p:cNvPr id="4912" name="Google Shape;4912;p151"/>
          <p:cNvSpPr/>
          <p:nvPr/>
        </p:nvSpPr>
        <p:spPr>
          <a:xfrm>
            <a:off x="8600913" y="5042778"/>
            <a:ext cx="189576" cy="189576"/>
          </a:xfrm>
          <a:prstGeom prst="ellipse">
            <a:avLst/>
          </a:prstGeom>
          <a:solidFill>
            <a:schemeClr val="accent1"/>
          </a:solid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1000">
                <a:solidFill>
                  <a:schemeClr val="lt1"/>
                </a:solidFill>
                <a:latin typeface="Arial"/>
                <a:ea typeface="Arial"/>
                <a:cs typeface="Arial"/>
                <a:sym typeface="Arial"/>
              </a:rPr>
              <a:t>✓</a:t>
            </a:r>
            <a:endParaRPr b="1" sz="1000">
              <a:solidFill>
                <a:schemeClr val="lt1"/>
              </a:solidFill>
              <a:latin typeface="Arial"/>
              <a:ea typeface="Arial"/>
              <a:cs typeface="Arial"/>
              <a:sym typeface="Arial"/>
            </a:endParaRPr>
          </a:p>
        </p:txBody>
      </p:sp>
      <p:sp>
        <p:nvSpPr>
          <p:cNvPr id="4913" name="Google Shape;4913;p151"/>
          <p:cNvSpPr/>
          <p:nvPr/>
        </p:nvSpPr>
        <p:spPr>
          <a:xfrm>
            <a:off x="8600913" y="5348027"/>
            <a:ext cx="189576" cy="189576"/>
          </a:xfrm>
          <a:prstGeom prst="ellipse">
            <a:avLst/>
          </a:prstGeom>
          <a:solidFill>
            <a:schemeClr val="accent1"/>
          </a:solid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1000">
                <a:solidFill>
                  <a:schemeClr val="lt1"/>
                </a:solidFill>
                <a:latin typeface="Arial"/>
                <a:ea typeface="Arial"/>
                <a:cs typeface="Arial"/>
                <a:sym typeface="Arial"/>
              </a:rPr>
              <a:t>✓</a:t>
            </a:r>
            <a:endParaRPr b="1" sz="1000">
              <a:solidFill>
                <a:schemeClr val="lt1"/>
              </a:solidFill>
              <a:latin typeface="Arial"/>
              <a:ea typeface="Arial"/>
              <a:cs typeface="Arial"/>
              <a:sym typeface="Arial"/>
            </a:endParaRPr>
          </a:p>
        </p:txBody>
      </p:sp>
      <p:sp>
        <p:nvSpPr>
          <p:cNvPr id="4914" name="Google Shape;4914;p151"/>
          <p:cNvSpPr/>
          <p:nvPr/>
        </p:nvSpPr>
        <p:spPr>
          <a:xfrm>
            <a:off x="8600913" y="5653276"/>
            <a:ext cx="189576" cy="189576"/>
          </a:xfrm>
          <a:prstGeom prst="ellipse">
            <a:avLst/>
          </a:prstGeom>
          <a:solidFill>
            <a:schemeClr val="accent1"/>
          </a:solid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1000">
                <a:solidFill>
                  <a:schemeClr val="lt1"/>
                </a:solidFill>
                <a:latin typeface="Arial"/>
                <a:ea typeface="Arial"/>
                <a:cs typeface="Arial"/>
                <a:sym typeface="Arial"/>
              </a:rPr>
              <a:t>✓</a:t>
            </a:r>
            <a:endParaRPr b="1" sz="1000">
              <a:solidFill>
                <a:schemeClr val="lt1"/>
              </a:solidFill>
              <a:latin typeface="Arial"/>
              <a:ea typeface="Arial"/>
              <a:cs typeface="Arial"/>
              <a:sym typeface="Arial"/>
            </a:endParaRPr>
          </a:p>
        </p:txBody>
      </p:sp>
      <p:sp>
        <p:nvSpPr>
          <p:cNvPr id="4915" name="Google Shape;4915;p151"/>
          <p:cNvSpPr/>
          <p:nvPr/>
        </p:nvSpPr>
        <p:spPr>
          <a:xfrm>
            <a:off x="8600913" y="5958522"/>
            <a:ext cx="189576" cy="189576"/>
          </a:xfrm>
          <a:prstGeom prst="ellipse">
            <a:avLst/>
          </a:prstGeom>
          <a:solidFill>
            <a:schemeClr val="accent1"/>
          </a:solid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1000">
                <a:solidFill>
                  <a:schemeClr val="lt1"/>
                </a:solidFill>
                <a:latin typeface="Arial"/>
                <a:ea typeface="Arial"/>
                <a:cs typeface="Arial"/>
                <a:sym typeface="Arial"/>
              </a:rPr>
              <a:t>✓</a:t>
            </a:r>
            <a:endParaRPr b="1" sz="1000">
              <a:solidFill>
                <a:schemeClr val="lt1"/>
              </a:solidFill>
              <a:latin typeface="Arial"/>
              <a:ea typeface="Arial"/>
              <a:cs typeface="Arial"/>
              <a:sym typeface="Arial"/>
            </a:endParaRPr>
          </a:p>
        </p:txBody>
      </p:sp>
      <p:sp>
        <p:nvSpPr>
          <p:cNvPr id="4916" name="Google Shape;4916;p151"/>
          <p:cNvSpPr/>
          <p:nvPr/>
        </p:nvSpPr>
        <p:spPr>
          <a:xfrm>
            <a:off x="10544037" y="2600786"/>
            <a:ext cx="189576" cy="189576"/>
          </a:xfrm>
          <a:prstGeom prst="ellipse">
            <a:avLst/>
          </a:prstGeom>
          <a:solidFill>
            <a:schemeClr val="accent1"/>
          </a:solid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1000">
                <a:solidFill>
                  <a:schemeClr val="lt1"/>
                </a:solidFill>
                <a:latin typeface="Arial"/>
                <a:ea typeface="Arial"/>
                <a:cs typeface="Arial"/>
                <a:sym typeface="Arial"/>
              </a:rPr>
              <a:t>✓</a:t>
            </a:r>
            <a:endParaRPr b="1" sz="1000">
              <a:solidFill>
                <a:schemeClr val="lt1"/>
              </a:solidFill>
              <a:latin typeface="Arial"/>
              <a:ea typeface="Arial"/>
              <a:cs typeface="Arial"/>
              <a:sym typeface="Arial"/>
            </a:endParaRPr>
          </a:p>
        </p:txBody>
      </p:sp>
      <p:sp>
        <p:nvSpPr>
          <p:cNvPr id="4917" name="Google Shape;4917;p151"/>
          <p:cNvSpPr/>
          <p:nvPr/>
        </p:nvSpPr>
        <p:spPr>
          <a:xfrm>
            <a:off x="10544037" y="2906035"/>
            <a:ext cx="189576" cy="189576"/>
          </a:xfrm>
          <a:prstGeom prst="ellipse">
            <a:avLst/>
          </a:prstGeom>
          <a:solidFill>
            <a:schemeClr val="accent1"/>
          </a:solid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1000">
                <a:solidFill>
                  <a:schemeClr val="lt1"/>
                </a:solidFill>
                <a:latin typeface="Arial"/>
                <a:ea typeface="Arial"/>
                <a:cs typeface="Arial"/>
                <a:sym typeface="Arial"/>
              </a:rPr>
              <a:t>✓</a:t>
            </a:r>
            <a:endParaRPr b="1" sz="1000">
              <a:solidFill>
                <a:schemeClr val="lt1"/>
              </a:solidFill>
              <a:latin typeface="Arial"/>
              <a:ea typeface="Arial"/>
              <a:cs typeface="Arial"/>
              <a:sym typeface="Arial"/>
            </a:endParaRPr>
          </a:p>
        </p:txBody>
      </p:sp>
      <p:sp>
        <p:nvSpPr>
          <p:cNvPr id="4918" name="Google Shape;4918;p151"/>
          <p:cNvSpPr/>
          <p:nvPr/>
        </p:nvSpPr>
        <p:spPr>
          <a:xfrm>
            <a:off x="10544037" y="3211284"/>
            <a:ext cx="189576" cy="189576"/>
          </a:xfrm>
          <a:prstGeom prst="ellipse">
            <a:avLst/>
          </a:prstGeom>
          <a:solidFill>
            <a:schemeClr val="accent1"/>
          </a:solid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1000">
                <a:solidFill>
                  <a:schemeClr val="lt1"/>
                </a:solidFill>
                <a:latin typeface="Arial"/>
                <a:ea typeface="Arial"/>
                <a:cs typeface="Arial"/>
                <a:sym typeface="Arial"/>
              </a:rPr>
              <a:t>✓</a:t>
            </a:r>
            <a:endParaRPr b="1" sz="1000">
              <a:solidFill>
                <a:schemeClr val="lt1"/>
              </a:solidFill>
              <a:latin typeface="Arial"/>
              <a:ea typeface="Arial"/>
              <a:cs typeface="Arial"/>
              <a:sym typeface="Arial"/>
            </a:endParaRPr>
          </a:p>
        </p:txBody>
      </p:sp>
      <p:sp>
        <p:nvSpPr>
          <p:cNvPr id="4919" name="Google Shape;4919;p151"/>
          <p:cNvSpPr/>
          <p:nvPr/>
        </p:nvSpPr>
        <p:spPr>
          <a:xfrm>
            <a:off x="10544037" y="3516533"/>
            <a:ext cx="189576" cy="189576"/>
          </a:xfrm>
          <a:prstGeom prst="ellipse">
            <a:avLst/>
          </a:prstGeom>
          <a:solidFill>
            <a:schemeClr val="accent1"/>
          </a:solid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1000">
                <a:solidFill>
                  <a:schemeClr val="lt1"/>
                </a:solidFill>
                <a:latin typeface="Arial"/>
                <a:ea typeface="Arial"/>
                <a:cs typeface="Arial"/>
                <a:sym typeface="Arial"/>
              </a:rPr>
              <a:t>✓</a:t>
            </a:r>
            <a:endParaRPr b="1" sz="1000">
              <a:solidFill>
                <a:schemeClr val="lt1"/>
              </a:solidFill>
              <a:latin typeface="Arial"/>
              <a:ea typeface="Arial"/>
              <a:cs typeface="Arial"/>
              <a:sym typeface="Arial"/>
            </a:endParaRPr>
          </a:p>
        </p:txBody>
      </p:sp>
      <p:sp>
        <p:nvSpPr>
          <p:cNvPr id="4920" name="Google Shape;4920;p151"/>
          <p:cNvSpPr/>
          <p:nvPr/>
        </p:nvSpPr>
        <p:spPr>
          <a:xfrm>
            <a:off x="10544037" y="3821782"/>
            <a:ext cx="189576" cy="189576"/>
          </a:xfrm>
          <a:prstGeom prst="ellipse">
            <a:avLst/>
          </a:prstGeom>
          <a:solidFill>
            <a:schemeClr val="accent1"/>
          </a:solid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1000">
                <a:solidFill>
                  <a:schemeClr val="lt1"/>
                </a:solidFill>
                <a:latin typeface="Arial"/>
                <a:ea typeface="Arial"/>
                <a:cs typeface="Arial"/>
                <a:sym typeface="Arial"/>
              </a:rPr>
              <a:t>✓</a:t>
            </a:r>
            <a:endParaRPr b="1" sz="1000">
              <a:solidFill>
                <a:schemeClr val="lt1"/>
              </a:solidFill>
              <a:latin typeface="Arial"/>
              <a:ea typeface="Arial"/>
              <a:cs typeface="Arial"/>
              <a:sym typeface="Arial"/>
            </a:endParaRPr>
          </a:p>
        </p:txBody>
      </p:sp>
      <p:sp>
        <p:nvSpPr>
          <p:cNvPr id="4921" name="Google Shape;4921;p151"/>
          <p:cNvSpPr/>
          <p:nvPr/>
        </p:nvSpPr>
        <p:spPr>
          <a:xfrm>
            <a:off x="10544037" y="4127031"/>
            <a:ext cx="189576" cy="189576"/>
          </a:xfrm>
          <a:prstGeom prst="ellipse">
            <a:avLst/>
          </a:prstGeom>
          <a:solidFill>
            <a:schemeClr val="accent1"/>
          </a:solid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1000">
                <a:solidFill>
                  <a:schemeClr val="lt1"/>
                </a:solidFill>
                <a:latin typeface="Arial"/>
                <a:ea typeface="Arial"/>
                <a:cs typeface="Arial"/>
                <a:sym typeface="Arial"/>
              </a:rPr>
              <a:t>✓</a:t>
            </a:r>
            <a:endParaRPr b="1" sz="1000">
              <a:solidFill>
                <a:schemeClr val="lt1"/>
              </a:solidFill>
              <a:latin typeface="Arial"/>
              <a:ea typeface="Arial"/>
              <a:cs typeface="Arial"/>
              <a:sym typeface="Arial"/>
            </a:endParaRPr>
          </a:p>
        </p:txBody>
      </p:sp>
      <p:sp>
        <p:nvSpPr>
          <p:cNvPr id="4922" name="Google Shape;4922;p151"/>
          <p:cNvSpPr/>
          <p:nvPr/>
        </p:nvSpPr>
        <p:spPr>
          <a:xfrm>
            <a:off x="10544037" y="4432280"/>
            <a:ext cx="189576" cy="189576"/>
          </a:xfrm>
          <a:prstGeom prst="ellipse">
            <a:avLst/>
          </a:prstGeom>
          <a:solidFill>
            <a:schemeClr val="accent1"/>
          </a:solid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1000">
                <a:solidFill>
                  <a:schemeClr val="lt1"/>
                </a:solidFill>
                <a:latin typeface="Arial"/>
                <a:ea typeface="Arial"/>
                <a:cs typeface="Arial"/>
                <a:sym typeface="Arial"/>
              </a:rPr>
              <a:t>✓</a:t>
            </a:r>
            <a:endParaRPr b="1" sz="1000">
              <a:solidFill>
                <a:schemeClr val="lt1"/>
              </a:solidFill>
              <a:latin typeface="Arial"/>
              <a:ea typeface="Arial"/>
              <a:cs typeface="Arial"/>
              <a:sym typeface="Arial"/>
            </a:endParaRPr>
          </a:p>
        </p:txBody>
      </p:sp>
      <p:sp>
        <p:nvSpPr>
          <p:cNvPr id="4923" name="Google Shape;4923;p151"/>
          <p:cNvSpPr/>
          <p:nvPr/>
        </p:nvSpPr>
        <p:spPr>
          <a:xfrm>
            <a:off x="10544037" y="4737529"/>
            <a:ext cx="189576" cy="189576"/>
          </a:xfrm>
          <a:prstGeom prst="ellipse">
            <a:avLst/>
          </a:prstGeom>
          <a:solidFill>
            <a:schemeClr val="accent1"/>
          </a:solid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1000">
                <a:solidFill>
                  <a:schemeClr val="lt1"/>
                </a:solidFill>
                <a:latin typeface="Arial"/>
                <a:ea typeface="Arial"/>
                <a:cs typeface="Arial"/>
                <a:sym typeface="Arial"/>
              </a:rPr>
              <a:t>✓</a:t>
            </a:r>
            <a:endParaRPr b="1" sz="1000">
              <a:solidFill>
                <a:schemeClr val="lt1"/>
              </a:solidFill>
              <a:latin typeface="Arial"/>
              <a:ea typeface="Arial"/>
              <a:cs typeface="Arial"/>
              <a:sym typeface="Arial"/>
            </a:endParaRPr>
          </a:p>
        </p:txBody>
      </p:sp>
      <p:sp>
        <p:nvSpPr>
          <p:cNvPr id="4924" name="Google Shape;4924;p151"/>
          <p:cNvSpPr/>
          <p:nvPr/>
        </p:nvSpPr>
        <p:spPr>
          <a:xfrm>
            <a:off x="10544037" y="5042778"/>
            <a:ext cx="189576" cy="189576"/>
          </a:xfrm>
          <a:prstGeom prst="ellipse">
            <a:avLst/>
          </a:prstGeom>
          <a:solidFill>
            <a:schemeClr val="accent1"/>
          </a:solid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1000">
                <a:solidFill>
                  <a:schemeClr val="lt1"/>
                </a:solidFill>
                <a:latin typeface="Arial"/>
                <a:ea typeface="Arial"/>
                <a:cs typeface="Arial"/>
                <a:sym typeface="Arial"/>
              </a:rPr>
              <a:t>✓</a:t>
            </a:r>
            <a:endParaRPr b="1" sz="1000">
              <a:solidFill>
                <a:schemeClr val="lt1"/>
              </a:solidFill>
              <a:latin typeface="Arial"/>
              <a:ea typeface="Arial"/>
              <a:cs typeface="Arial"/>
              <a:sym typeface="Arial"/>
            </a:endParaRPr>
          </a:p>
        </p:txBody>
      </p:sp>
      <p:sp>
        <p:nvSpPr>
          <p:cNvPr id="4925" name="Google Shape;4925;p151"/>
          <p:cNvSpPr/>
          <p:nvPr/>
        </p:nvSpPr>
        <p:spPr>
          <a:xfrm>
            <a:off x="10544037" y="5348027"/>
            <a:ext cx="189576" cy="189576"/>
          </a:xfrm>
          <a:prstGeom prst="ellipse">
            <a:avLst/>
          </a:prstGeom>
          <a:solidFill>
            <a:schemeClr val="accent1"/>
          </a:solid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1000">
                <a:solidFill>
                  <a:schemeClr val="lt1"/>
                </a:solidFill>
                <a:latin typeface="Arial"/>
                <a:ea typeface="Arial"/>
                <a:cs typeface="Arial"/>
                <a:sym typeface="Arial"/>
              </a:rPr>
              <a:t>✓</a:t>
            </a:r>
            <a:endParaRPr b="1" sz="1000">
              <a:solidFill>
                <a:schemeClr val="lt1"/>
              </a:solidFill>
              <a:latin typeface="Arial"/>
              <a:ea typeface="Arial"/>
              <a:cs typeface="Arial"/>
              <a:sym typeface="Arial"/>
            </a:endParaRPr>
          </a:p>
        </p:txBody>
      </p:sp>
      <p:sp>
        <p:nvSpPr>
          <p:cNvPr id="4926" name="Google Shape;4926;p151"/>
          <p:cNvSpPr/>
          <p:nvPr/>
        </p:nvSpPr>
        <p:spPr>
          <a:xfrm>
            <a:off x="10544037" y="5653276"/>
            <a:ext cx="189576" cy="189576"/>
          </a:xfrm>
          <a:prstGeom prst="ellipse">
            <a:avLst/>
          </a:prstGeom>
          <a:solidFill>
            <a:schemeClr val="accent1"/>
          </a:solid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1000">
                <a:solidFill>
                  <a:schemeClr val="lt1"/>
                </a:solidFill>
                <a:latin typeface="Arial"/>
                <a:ea typeface="Arial"/>
                <a:cs typeface="Arial"/>
                <a:sym typeface="Arial"/>
              </a:rPr>
              <a:t>✓</a:t>
            </a:r>
            <a:endParaRPr b="1" sz="1000">
              <a:solidFill>
                <a:schemeClr val="lt1"/>
              </a:solidFill>
              <a:latin typeface="Arial"/>
              <a:ea typeface="Arial"/>
              <a:cs typeface="Arial"/>
              <a:sym typeface="Arial"/>
            </a:endParaRPr>
          </a:p>
        </p:txBody>
      </p:sp>
      <p:sp>
        <p:nvSpPr>
          <p:cNvPr id="4927" name="Google Shape;4927;p151"/>
          <p:cNvSpPr/>
          <p:nvPr/>
        </p:nvSpPr>
        <p:spPr>
          <a:xfrm>
            <a:off x="10544037" y="5958522"/>
            <a:ext cx="189576" cy="189576"/>
          </a:xfrm>
          <a:prstGeom prst="ellipse">
            <a:avLst/>
          </a:prstGeom>
          <a:solidFill>
            <a:schemeClr val="accent1"/>
          </a:solid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1000">
                <a:solidFill>
                  <a:schemeClr val="lt1"/>
                </a:solidFill>
                <a:latin typeface="Arial"/>
                <a:ea typeface="Arial"/>
                <a:cs typeface="Arial"/>
                <a:sym typeface="Arial"/>
              </a:rPr>
              <a:t>✓</a:t>
            </a:r>
            <a:endParaRPr b="1" sz="1000">
              <a:solidFill>
                <a:schemeClr val="lt1"/>
              </a:solidFill>
              <a:latin typeface="Arial"/>
              <a:ea typeface="Arial"/>
              <a:cs typeface="Arial"/>
              <a:sym typeface="Arial"/>
            </a:endParaRPr>
          </a:p>
        </p:txBody>
      </p:sp>
      <p:sp>
        <p:nvSpPr>
          <p:cNvPr id="4928" name="Google Shape;4928;p151"/>
          <p:cNvSpPr/>
          <p:nvPr/>
        </p:nvSpPr>
        <p:spPr>
          <a:xfrm>
            <a:off x="571018" y="1252810"/>
            <a:ext cx="7064221" cy="369332"/>
          </a:xfrm>
          <a:prstGeom prst="rect">
            <a:avLst/>
          </a:prstGeom>
          <a:noFill/>
          <a:ln>
            <a:noFill/>
          </a:ln>
        </p:spPr>
        <p:txBody>
          <a:bodyPr anchorCtr="0" anchor="b" bIns="0" lIns="0" spcFirstLastPara="1" rIns="0" wrap="square" tIns="0">
            <a:noAutofit/>
          </a:bodyPr>
          <a:lstStyle/>
          <a:p>
            <a:pPr indent="0" lvl="0" marL="0" marR="0" rtl="0" algn="l">
              <a:spcBef>
                <a:spcPts val="0"/>
              </a:spcBef>
              <a:spcAft>
                <a:spcPts val="0"/>
              </a:spcAft>
              <a:buNone/>
            </a:pPr>
            <a:r>
              <a:rPr lang="en-US" sz="2000">
                <a:solidFill>
                  <a:schemeClr val="accent1"/>
                </a:solidFill>
                <a:latin typeface="Arial"/>
                <a:ea typeface="Arial"/>
                <a:cs typeface="Arial"/>
                <a:sym typeface="Arial"/>
              </a:rPr>
              <a:t>Lorem ipsum dolor sit amet</a:t>
            </a:r>
            <a:endParaRPr sz="2000">
              <a:solidFill>
                <a:schemeClr val="accent1"/>
              </a:solidFill>
              <a:latin typeface="Arial"/>
              <a:ea typeface="Arial"/>
              <a:cs typeface="Arial"/>
              <a:sym typeface="Arial"/>
            </a:endParaRPr>
          </a:p>
        </p:txBody>
      </p:sp>
      <p:cxnSp>
        <p:nvCxnSpPr>
          <p:cNvPr id="4929" name="Google Shape;4929;p151"/>
          <p:cNvCxnSpPr/>
          <p:nvPr/>
        </p:nvCxnSpPr>
        <p:spPr>
          <a:xfrm>
            <a:off x="571017" y="1714742"/>
            <a:ext cx="11011383" cy="0"/>
          </a:xfrm>
          <a:prstGeom prst="straightConnector1">
            <a:avLst/>
          </a:prstGeom>
          <a:noFill/>
          <a:ln cap="rnd" cmpd="sng" w="15875">
            <a:solidFill>
              <a:schemeClr val="accent1"/>
            </a:solidFill>
            <a:prstDash val="dot"/>
            <a:round/>
            <a:headEnd len="sm" w="sm" type="none"/>
            <a:tailEnd len="med" w="med" type="oval"/>
          </a:ln>
        </p:spPr>
      </p:cxnSp>
    </p:spTree>
  </p:cSld>
  <p:clrMapOvr>
    <a:masterClrMapping/>
  </p:clrMapOvr>
</p:sld>
</file>

<file path=ppt/slides/slide15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933" name="Shape 4933"/>
        <p:cNvGrpSpPr/>
        <p:nvPr/>
      </p:nvGrpSpPr>
      <p:grpSpPr>
        <a:xfrm>
          <a:off x="0" y="0"/>
          <a:ext cx="0" cy="0"/>
          <a:chOff x="0" y="0"/>
          <a:chExt cx="0" cy="0"/>
        </a:xfrm>
      </p:grpSpPr>
      <p:graphicFrame>
        <p:nvGraphicFramePr>
          <p:cNvPr id="4934" name="Google Shape;4934;p152"/>
          <p:cNvGraphicFramePr/>
          <p:nvPr/>
        </p:nvGraphicFramePr>
        <p:xfrm>
          <a:off x="636607" y="2041540"/>
          <a:ext cx="3000000" cy="3000000"/>
        </p:xfrm>
        <a:graphic>
          <a:graphicData uri="http://schemas.openxmlformats.org/drawingml/2006/table">
            <a:tbl>
              <a:tblPr bandRow="1" firstRow="1">
                <a:noFill/>
                <a:tableStyleId>{153785F7-F411-411A-9A36-1949DD6C29AF}</a:tableStyleId>
              </a:tblPr>
              <a:tblGrid>
                <a:gridCol w="3321925"/>
                <a:gridCol w="2054500"/>
                <a:gridCol w="2054500"/>
                <a:gridCol w="3553425"/>
              </a:tblGrid>
              <a:tr h="446100">
                <a:tc>
                  <a:txBody>
                    <a:bodyPr/>
                    <a:lstStyle/>
                    <a:p>
                      <a:pPr indent="0" lvl="0" marL="0" marR="0" rtl="0" algn="l">
                        <a:lnSpc>
                          <a:spcPct val="100000"/>
                        </a:lnSpc>
                        <a:spcBef>
                          <a:spcPts val="0"/>
                        </a:spcBef>
                        <a:spcAft>
                          <a:spcPts val="0"/>
                        </a:spcAft>
                        <a:buClr>
                          <a:schemeClr val="accent1"/>
                        </a:buClr>
                        <a:buSzPts val="1800"/>
                        <a:buFont typeface="Arial"/>
                        <a:buNone/>
                      </a:pPr>
                      <a:r>
                        <a:rPr b="0" lang="en-US" sz="1800">
                          <a:solidFill>
                            <a:schemeClr val="accent1"/>
                          </a:solidFill>
                          <a:latin typeface="Arial"/>
                          <a:ea typeface="Arial"/>
                          <a:cs typeface="Arial"/>
                          <a:sym typeface="Arial"/>
                        </a:rPr>
                        <a:t>Header</a:t>
                      </a:r>
                      <a:endParaRPr/>
                    </a:p>
                  </a:txBody>
                  <a:tcPr marT="45725" marB="45725" marR="0" marL="0" anchor="b">
                    <a:lnL cap="flat" cmpd="sng" w="9525">
                      <a:solidFill>
                        <a:srgbClr val="000000">
                          <a:alpha val="0"/>
                        </a:srgbClr>
                      </a:solidFill>
                      <a:prstDash val="solid"/>
                      <a:round/>
                      <a:headEnd len="sm" w="sm" type="none"/>
                      <a:tailEnd len="sm" w="sm" type="none"/>
                    </a:lnL>
                    <a:lnT cap="flat" cmpd="sng" w="9525">
                      <a:solidFill>
                        <a:srgbClr val="000000">
                          <a:alpha val="0"/>
                        </a:srgbClr>
                      </a:solidFill>
                      <a:prstDash val="solid"/>
                      <a:round/>
                      <a:headEnd len="sm" w="sm" type="none"/>
                      <a:tailEnd len="sm" w="sm" type="none"/>
                    </a:lnT>
                    <a:lnB cap="flat" cmpd="sng" w="12700">
                      <a:solidFill>
                        <a:schemeClr val="accent1"/>
                      </a:solidFill>
                      <a:prstDash val="solid"/>
                      <a:round/>
                      <a:headEnd len="sm" w="sm" type="none"/>
                      <a:tailEnd len="sm" w="sm" type="none"/>
                    </a:lnB>
                  </a:tcPr>
                </a:tc>
                <a:tc>
                  <a:txBody>
                    <a:bodyPr/>
                    <a:lstStyle/>
                    <a:p>
                      <a:pPr indent="-114300" lvl="0" marL="0" marR="0" rtl="0" algn="l">
                        <a:lnSpc>
                          <a:spcPct val="100000"/>
                        </a:lnSpc>
                        <a:spcBef>
                          <a:spcPts val="0"/>
                        </a:spcBef>
                        <a:spcAft>
                          <a:spcPts val="0"/>
                        </a:spcAft>
                        <a:buClr>
                          <a:schemeClr val="accent1"/>
                        </a:buClr>
                        <a:buSzPts val="1800"/>
                        <a:buFont typeface="Trebuchet MS"/>
                        <a:buChar char="​"/>
                      </a:pPr>
                      <a:r>
                        <a:rPr b="0" i="0" lang="en-US" sz="1800" u="none" cap="none" strike="noStrike">
                          <a:solidFill>
                            <a:schemeClr val="accent1"/>
                          </a:solidFill>
                          <a:latin typeface="Arial"/>
                          <a:ea typeface="Arial"/>
                          <a:cs typeface="Arial"/>
                          <a:sym typeface="Arial"/>
                        </a:rPr>
                        <a:t>Header</a:t>
                      </a:r>
                      <a:endParaRPr/>
                    </a:p>
                  </a:txBody>
                  <a:tcPr marT="45725" marB="45725" marR="0" marL="0" anchor="b">
                    <a:lnT cap="flat" cmpd="sng" w="9525">
                      <a:solidFill>
                        <a:srgbClr val="000000">
                          <a:alpha val="0"/>
                        </a:srgbClr>
                      </a:solidFill>
                      <a:prstDash val="solid"/>
                      <a:round/>
                      <a:headEnd len="sm" w="sm" type="none"/>
                      <a:tailEnd len="sm" w="sm" type="none"/>
                    </a:lnT>
                    <a:lnB cap="flat" cmpd="sng" w="12700">
                      <a:solidFill>
                        <a:schemeClr val="accent1"/>
                      </a:solidFill>
                      <a:prstDash val="solid"/>
                      <a:round/>
                      <a:headEnd len="sm" w="sm" type="none"/>
                      <a:tailEnd len="sm" w="sm" type="none"/>
                    </a:lnB>
                  </a:tcPr>
                </a:tc>
                <a:tc>
                  <a:txBody>
                    <a:bodyPr/>
                    <a:lstStyle/>
                    <a:p>
                      <a:pPr indent="-114300" lvl="0" marL="0" marR="0" rtl="0" algn="l">
                        <a:lnSpc>
                          <a:spcPct val="100000"/>
                        </a:lnSpc>
                        <a:spcBef>
                          <a:spcPts val="0"/>
                        </a:spcBef>
                        <a:spcAft>
                          <a:spcPts val="0"/>
                        </a:spcAft>
                        <a:buClr>
                          <a:schemeClr val="accent1"/>
                        </a:buClr>
                        <a:buSzPts val="1800"/>
                        <a:buFont typeface="Trebuchet MS"/>
                        <a:buChar char="​"/>
                      </a:pPr>
                      <a:r>
                        <a:rPr b="0" i="0" lang="en-US" sz="1800" u="none" cap="none" strike="noStrike">
                          <a:solidFill>
                            <a:schemeClr val="accent1"/>
                          </a:solidFill>
                          <a:latin typeface="Arial"/>
                          <a:ea typeface="Arial"/>
                          <a:cs typeface="Arial"/>
                          <a:sym typeface="Arial"/>
                        </a:rPr>
                        <a:t>Header</a:t>
                      </a:r>
                      <a:endParaRPr/>
                    </a:p>
                  </a:txBody>
                  <a:tcPr marT="45725" marB="45725" marR="0" marL="0" anchor="b">
                    <a:lnT cap="flat" cmpd="sng" w="9525">
                      <a:solidFill>
                        <a:srgbClr val="000000">
                          <a:alpha val="0"/>
                        </a:srgbClr>
                      </a:solidFill>
                      <a:prstDash val="solid"/>
                      <a:round/>
                      <a:headEnd len="sm" w="sm" type="none"/>
                      <a:tailEnd len="sm" w="sm" type="none"/>
                    </a:lnT>
                    <a:lnB cap="flat" cmpd="sng" w="12700">
                      <a:solidFill>
                        <a:schemeClr val="accent1"/>
                      </a:solidFill>
                      <a:prstDash val="solid"/>
                      <a:round/>
                      <a:headEnd len="sm" w="sm" type="none"/>
                      <a:tailEnd len="sm" w="sm" type="none"/>
                    </a:lnB>
                  </a:tcPr>
                </a:tc>
                <a:tc>
                  <a:txBody>
                    <a:bodyPr/>
                    <a:lstStyle/>
                    <a:p>
                      <a:pPr indent="-114300" lvl="0" marL="0" marR="0" rtl="0" algn="l">
                        <a:lnSpc>
                          <a:spcPct val="100000"/>
                        </a:lnSpc>
                        <a:spcBef>
                          <a:spcPts val="0"/>
                        </a:spcBef>
                        <a:spcAft>
                          <a:spcPts val="0"/>
                        </a:spcAft>
                        <a:buClr>
                          <a:schemeClr val="accent1"/>
                        </a:buClr>
                        <a:buSzPts val="1800"/>
                        <a:buFont typeface="Trebuchet MS"/>
                        <a:buChar char="​"/>
                      </a:pPr>
                      <a:r>
                        <a:rPr b="0" i="0" lang="en-US" sz="1800" u="none" cap="none" strike="noStrike">
                          <a:solidFill>
                            <a:schemeClr val="accent1"/>
                          </a:solidFill>
                          <a:latin typeface="Arial"/>
                          <a:ea typeface="Arial"/>
                          <a:cs typeface="Arial"/>
                          <a:sym typeface="Arial"/>
                        </a:rPr>
                        <a:t>Header</a:t>
                      </a:r>
                      <a:endParaRPr/>
                    </a:p>
                  </a:txBody>
                  <a:tcPr marT="45725" marB="45725" marR="0" marL="0" anchor="b">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12700">
                      <a:solidFill>
                        <a:schemeClr val="accent1"/>
                      </a:solidFill>
                      <a:prstDash val="solid"/>
                      <a:round/>
                      <a:headEnd len="sm" w="sm" type="none"/>
                      <a:tailEnd len="sm" w="sm" type="none"/>
                    </a:lnB>
                  </a:tcPr>
                </a:tc>
              </a:tr>
              <a:tr h="1185175">
                <a:tc>
                  <a:txBody>
                    <a:bodyPr/>
                    <a:lstStyle/>
                    <a:p>
                      <a:pPr indent="0" lvl="0" marL="0" marR="0" rtl="0" algn="l">
                        <a:spcBef>
                          <a:spcPts val="0"/>
                        </a:spcBef>
                        <a:spcAft>
                          <a:spcPts val="0"/>
                        </a:spcAft>
                        <a:buNone/>
                      </a:pPr>
                      <a:r>
                        <a:rPr b="1" i="0" lang="en-US" sz="1400" u="none" cap="none" strike="noStrike">
                          <a:solidFill>
                            <a:srgbClr val="0A5338"/>
                          </a:solidFill>
                          <a:latin typeface="Arial"/>
                          <a:ea typeface="Arial"/>
                          <a:cs typeface="Arial"/>
                          <a:sym typeface="Arial"/>
                        </a:rPr>
                        <a:t>Lorem ipsum</a:t>
                      </a:r>
                      <a:endParaRPr/>
                    </a:p>
                  </a:txBody>
                  <a:tcPr marT="45725" marB="45725" marR="0" marL="18360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2700">
                      <a:solidFill>
                        <a:schemeClr val="accent1"/>
                      </a:solidFill>
                      <a:prstDash val="solid"/>
                      <a:round/>
                      <a:headEnd len="sm" w="sm" type="none"/>
                      <a:tailEnd len="sm" w="sm" type="none"/>
                    </a:lnT>
                    <a:lnB cap="flat" cmpd="sng" w="9525">
                      <a:solidFill>
                        <a:srgbClr val="9B9B9B"/>
                      </a:solidFill>
                      <a:prstDash val="solid"/>
                      <a:round/>
                      <a:headEnd len="sm" w="sm" type="none"/>
                      <a:tailEnd len="sm" w="sm" type="none"/>
                    </a:lnB>
                  </a:tcPr>
                </a:tc>
                <a:tc>
                  <a:txBody>
                    <a:bodyPr/>
                    <a:lstStyle/>
                    <a:p>
                      <a:pPr indent="0" lvl="0" marL="0" marR="0" rtl="0" algn="l">
                        <a:spcBef>
                          <a:spcPts val="0"/>
                        </a:spcBef>
                        <a:spcAft>
                          <a:spcPts val="0"/>
                        </a:spcAft>
                        <a:buNone/>
                      </a:pPr>
                      <a:r>
                        <a:rPr b="0" i="0" lang="en-US" sz="1400" u="none" cap="none" strike="noStrike">
                          <a:solidFill>
                            <a:srgbClr val="595959"/>
                          </a:solidFill>
                          <a:latin typeface="Arial"/>
                          <a:ea typeface="Arial"/>
                          <a:cs typeface="Arial"/>
                          <a:sym typeface="Arial"/>
                        </a:rPr>
                        <a:t>Lorem ipsum dolor sit amet. Lorem ipsum dolor sit amet</a:t>
                      </a:r>
                      <a:endParaRPr sz="1800">
                        <a:latin typeface="Arial"/>
                        <a:ea typeface="Arial"/>
                        <a:cs typeface="Arial"/>
                        <a:sym typeface="Arial"/>
                      </a:endParaRPr>
                    </a:p>
                  </a:txBody>
                  <a:tcPr marT="45725" marB="45725" marR="72000" marL="720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2700">
                      <a:solidFill>
                        <a:schemeClr val="accent1"/>
                      </a:solidFill>
                      <a:prstDash val="solid"/>
                      <a:round/>
                      <a:headEnd len="sm" w="sm" type="none"/>
                      <a:tailEnd len="sm" w="sm" type="none"/>
                    </a:lnT>
                    <a:lnB cap="flat" cmpd="sng" w="9525">
                      <a:solidFill>
                        <a:srgbClr val="9B9B9B"/>
                      </a:solidFill>
                      <a:prstDash val="solid"/>
                      <a:round/>
                      <a:headEnd len="sm" w="sm" type="none"/>
                      <a:tailEnd len="sm" w="sm" type="none"/>
                    </a:lnB>
                  </a:tcPr>
                </a:tc>
                <a:tc>
                  <a:txBody>
                    <a:bodyPr/>
                    <a:lstStyle/>
                    <a:p>
                      <a:pPr indent="0" lvl="0" marL="0" marR="0" rtl="0" algn="l">
                        <a:spcBef>
                          <a:spcPts val="0"/>
                        </a:spcBef>
                        <a:spcAft>
                          <a:spcPts val="0"/>
                        </a:spcAft>
                        <a:buNone/>
                      </a:pPr>
                      <a:r>
                        <a:rPr b="0" i="0" lang="en-US" sz="1400" u="none" cap="none" strike="noStrike">
                          <a:solidFill>
                            <a:srgbClr val="595959"/>
                          </a:solidFill>
                          <a:latin typeface="Arial"/>
                          <a:ea typeface="Arial"/>
                          <a:cs typeface="Arial"/>
                          <a:sym typeface="Arial"/>
                        </a:rPr>
                        <a:t>Lorem ipsum dolor sit amet. Lorem ipsum dolor sit amet</a:t>
                      </a:r>
                      <a:endParaRPr sz="1800">
                        <a:latin typeface="Arial"/>
                        <a:ea typeface="Arial"/>
                        <a:cs typeface="Arial"/>
                        <a:sym typeface="Arial"/>
                      </a:endParaRPr>
                    </a:p>
                  </a:txBody>
                  <a:tcPr marT="45725" marB="45725" marR="72000" marL="720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2700">
                      <a:solidFill>
                        <a:schemeClr val="accent1"/>
                      </a:solidFill>
                      <a:prstDash val="solid"/>
                      <a:round/>
                      <a:headEnd len="sm" w="sm" type="none"/>
                      <a:tailEnd len="sm" w="sm" type="none"/>
                    </a:lnT>
                    <a:lnB cap="flat" cmpd="sng" w="9525">
                      <a:solidFill>
                        <a:srgbClr val="9B9B9B"/>
                      </a:solidFill>
                      <a:prstDash val="solid"/>
                      <a:round/>
                      <a:headEnd len="sm" w="sm" type="none"/>
                      <a:tailEnd len="sm" w="sm" type="none"/>
                    </a:lnB>
                  </a:tcPr>
                </a:tc>
                <a:tc>
                  <a:txBody>
                    <a:bodyPr/>
                    <a:lstStyle/>
                    <a:p>
                      <a:pPr indent="-139700" lvl="1" marL="173038" marR="0" rtl="0" algn="l">
                        <a:lnSpc>
                          <a:spcPct val="100000"/>
                        </a:lnSpc>
                        <a:spcBef>
                          <a:spcPts val="0"/>
                        </a:spcBef>
                        <a:spcAft>
                          <a:spcPts val="0"/>
                        </a:spcAft>
                        <a:buClr>
                          <a:srgbClr val="28B974"/>
                        </a:buClr>
                        <a:buSzPts val="1400"/>
                        <a:buFont typeface="Trebuchet MS"/>
                        <a:buChar char="•"/>
                      </a:pPr>
                      <a:r>
                        <a:rPr b="0" i="0" lang="en-US" sz="1400" u="none" cap="none" strike="noStrike">
                          <a:solidFill>
                            <a:srgbClr val="595959"/>
                          </a:solidFill>
                          <a:latin typeface="Arial"/>
                          <a:ea typeface="Arial"/>
                          <a:cs typeface="Arial"/>
                          <a:sym typeface="Arial"/>
                        </a:rPr>
                        <a:t>Lorem ipsum dolor sit amet, consectetur adipiscing elit. Curabitur, </a:t>
                      </a:r>
                      <a:endParaRPr/>
                    </a:p>
                    <a:p>
                      <a:pPr indent="-139700" lvl="1" marL="173038" marR="0" rtl="0" algn="l">
                        <a:lnSpc>
                          <a:spcPct val="100000"/>
                        </a:lnSpc>
                        <a:spcBef>
                          <a:spcPts val="0"/>
                        </a:spcBef>
                        <a:spcAft>
                          <a:spcPts val="0"/>
                        </a:spcAft>
                        <a:buClr>
                          <a:srgbClr val="28B974"/>
                        </a:buClr>
                        <a:buSzPts val="1400"/>
                        <a:buFont typeface="Trebuchet MS"/>
                        <a:buChar char="•"/>
                      </a:pPr>
                      <a:r>
                        <a:rPr b="0" i="0" lang="en-US" sz="1400" u="none" cap="none" strike="noStrike">
                          <a:solidFill>
                            <a:srgbClr val="595959"/>
                          </a:solidFill>
                          <a:latin typeface="Arial"/>
                          <a:ea typeface="Arial"/>
                          <a:cs typeface="Arial"/>
                          <a:sym typeface="Arial"/>
                        </a:rPr>
                        <a:t>Lorem ipsum dolor sit amet, consectetur adipiscing elit. Curabitur</a:t>
                      </a:r>
                      <a:endParaRPr/>
                    </a:p>
                  </a:txBody>
                  <a:tcPr marT="45725" marB="45725" marR="72000" marL="720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2700">
                      <a:solidFill>
                        <a:schemeClr val="accent1"/>
                      </a:solidFill>
                      <a:prstDash val="solid"/>
                      <a:round/>
                      <a:headEnd len="sm" w="sm" type="none"/>
                      <a:tailEnd len="sm" w="sm" type="none"/>
                    </a:lnT>
                    <a:lnB cap="flat" cmpd="sng" w="9525">
                      <a:solidFill>
                        <a:srgbClr val="9B9B9B"/>
                      </a:solidFill>
                      <a:prstDash val="solid"/>
                      <a:round/>
                      <a:headEnd len="sm" w="sm" type="none"/>
                      <a:tailEnd len="sm" w="sm" type="none"/>
                    </a:lnB>
                  </a:tcPr>
                </a:tc>
              </a:tr>
              <a:tr h="1185175">
                <a:tc>
                  <a:txBody>
                    <a:bodyPr/>
                    <a:lstStyle/>
                    <a:p>
                      <a:pPr indent="0" lvl="0" marL="0" marR="0" rtl="0" algn="l">
                        <a:spcBef>
                          <a:spcPts val="0"/>
                        </a:spcBef>
                        <a:spcAft>
                          <a:spcPts val="0"/>
                        </a:spcAft>
                        <a:buNone/>
                      </a:pPr>
                      <a:r>
                        <a:rPr b="1" i="0" lang="en-US" sz="1400" u="none" cap="none" strike="noStrike">
                          <a:solidFill>
                            <a:srgbClr val="187A54"/>
                          </a:solidFill>
                          <a:latin typeface="Arial"/>
                          <a:ea typeface="Arial"/>
                          <a:cs typeface="Arial"/>
                          <a:sym typeface="Arial"/>
                        </a:rPr>
                        <a:t>Lorem ipsum</a:t>
                      </a:r>
                      <a:endParaRPr/>
                    </a:p>
                  </a:txBody>
                  <a:tcPr marT="45725" marB="45725" marR="0" marL="18360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9B9B9B"/>
                      </a:solidFill>
                      <a:prstDash val="solid"/>
                      <a:round/>
                      <a:headEnd len="sm" w="sm" type="none"/>
                      <a:tailEnd len="sm" w="sm" type="none"/>
                    </a:lnT>
                    <a:lnB cap="flat" cmpd="sng" w="9525">
                      <a:solidFill>
                        <a:srgbClr val="9B9B9B"/>
                      </a:solidFill>
                      <a:prstDash val="solid"/>
                      <a:round/>
                      <a:headEnd len="sm" w="sm" type="none"/>
                      <a:tailEnd len="sm" w="sm" type="none"/>
                    </a:lnB>
                  </a:tcPr>
                </a:tc>
                <a:tc>
                  <a:txBody>
                    <a:bodyPr/>
                    <a:lstStyle/>
                    <a:p>
                      <a:pPr indent="0" lvl="0" marL="0" marR="0" rtl="0" algn="l">
                        <a:spcBef>
                          <a:spcPts val="0"/>
                        </a:spcBef>
                        <a:spcAft>
                          <a:spcPts val="0"/>
                        </a:spcAft>
                        <a:buNone/>
                      </a:pPr>
                      <a:r>
                        <a:rPr b="0" i="0" lang="en-US" sz="1400" u="none" cap="none" strike="noStrike">
                          <a:solidFill>
                            <a:srgbClr val="595959"/>
                          </a:solidFill>
                          <a:latin typeface="Arial"/>
                          <a:ea typeface="Arial"/>
                          <a:cs typeface="Arial"/>
                          <a:sym typeface="Arial"/>
                        </a:rPr>
                        <a:t>Lorem ipsum dolor sit amet. Lorem ipsum dolor sit amet</a:t>
                      </a:r>
                      <a:endParaRPr sz="1800">
                        <a:latin typeface="Arial"/>
                        <a:ea typeface="Arial"/>
                        <a:cs typeface="Arial"/>
                        <a:sym typeface="Arial"/>
                      </a:endParaRPr>
                    </a:p>
                  </a:txBody>
                  <a:tcPr marT="45725" marB="45725" marR="72000" marL="720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9B9B9B"/>
                      </a:solidFill>
                      <a:prstDash val="solid"/>
                      <a:round/>
                      <a:headEnd len="sm" w="sm" type="none"/>
                      <a:tailEnd len="sm" w="sm" type="none"/>
                    </a:lnT>
                    <a:lnB cap="flat" cmpd="sng" w="9525">
                      <a:solidFill>
                        <a:srgbClr val="9B9B9B"/>
                      </a:solidFill>
                      <a:prstDash val="solid"/>
                      <a:round/>
                      <a:headEnd len="sm" w="sm" type="none"/>
                      <a:tailEnd len="sm" w="sm" type="none"/>
                    </a:lnB>
                  </a:tcPr>
                </a:tc>
                <a:tc>
                  <a:txBody>
                    <a:bodyPr/>
                    <a:lstStyle/>
                    <a:p>
                      <a:pPr indent="0" lvl="0" marL="0" marR="0" rtl="0" algn="l">
                        <a:spcBef>
                          <a:spcPts val="0"/>
                        </a:spcBef>
                        <a:spcAft>
                          <a:spcPts val="0"/>
                        </a:spcAft>
                        <a:buNone/>
                      </a:pPr>
                      <a:r>
                        <a:rPr b="0" i="0" lang="en-US" sz="1400" u="none" cap="none" strike="noStrike">
                          <a:solidFill>
                            <a:srgbClr val="595959"/>
                          </a:solidFill>
                          <a:latin typeface="Arial"/>
                          <a:ea typeface="Arial"/>
                          <a:cs typeface="Arial"/>
                          <a:sym typeface="Arial"/>
                        </a:rPr>
                        <a:t>Lorem ipsum dolor sit amet. Lorem ipsum dolor sit amet</a:t>
                      </a:r>
                      <a:endParaRPr sz="1800">
                        <a:latin typeface="Arial"/>
                        <a:ea typeface="Arial"/>
                        <a:cs typeface="Arial"/>
                        <a:sym typeface="Arial"/>
                      </a:endParaRPr>
                    </a:p>
                  </a:txBody>
                  <a:tcPr marT="45725" marB="45725" marR="72000" marL="720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9B9B9B"/>
                      </a:solidFill>
                      <a:prstDash val="solid"/>
                      <a:round/>
                      <a:headEnd len="sm" w="sm" type="none"/>
                      <a:tailEnd len="sm" w="sm" type="none"/>
                    </a:lnT>
                    <a:lnB cap="flat" cmpd="sng" w="9525">
                      <a:solidFill>
                        <a:srgbClr val="9B9B9B"/>
                      </a:solidFill>
                      <a:prstDash val="solid"/>
                      <a:round/>
                      <a:headEnd len="sm" w="sm" type="none"/>
                      <a:tailEnd len="sm" w="sm" type="none"/>
                    </a:lnB>
                  </a:tcPr>
                </a:tc>
                <a:tc>
                  <a:txBody>
                    <a:bodyPr/>
                    <a:lstStyle/>
                    <a:p>
                      <a:pPr indent="-139700" lvl="1" marL="173038" marR="0" rtl="0" algn="l">
                        <a:lnSpc>
                          <a:spcPct val="100000"/>
                        </a:lnSpc>
                        <a:spcBef>
                          <a:spcPts val="0"/>
                        </a:spcBef>
                        <a:spcAft>
                          <a:spcPts val="0"/>
                        </a:spcAft>
                        <a:buClr>
                          <a:srgbClr val="28B974"/>
                        </a:buClr>
                        <a:buSzPts val="1400"/>
                        <a:buFont typeface="Trebuchet MS"/>
                        <a:buChar char="•"/>
                      </a:pPr>
                      <a:r>
                        <a:rPr b="0" i="0" lang="en-US" sz="1400" u="none" cap="none" strike="noStrike">
                          <a:solidFill>
                            <a:srgbClr val="595959"/>
                          </a:solidFill>
                          <a:latin typeface="Arial"/>
                          <a:ea typeface="Arial"/>
                          <a:cs typeface="Arial"/>
                          <a:sym typeface="Arial"/>
                        </a:rPr>
                        <a:t>Lorem ipsum dolor sit amet, consectetur adipiscing elit. Curabitur, </a:t>
                      </a:r>
                      <a:endParaRPr/>
                    </a:p>
                    <a:p>
                      <a:pPr indent="-139700" lvl="1" marL="173038" marR="0" rtl="0" algn="l">
                        <a:lnSpc>
                          <a:spcPct val="100000"/>
                        </a:lnSpc>
                        <a:spcBef>
                          <a:spcPts val="0"/>
                        </a:spcBef>
                        <a:spcAft>
                          <a:spcPts val="0"/>
                        </a:spcAft>
                        <a:buClr>
                          <a:srgbClr val="28B974"/>
                        </a:buClr>
                        <a:buSzPts val="1400"/>
                        <a:buFont typeface="Trebuchet MS"/>
                        <a:buChar char="•"/>
                      </a:pPr>
                      <a:r>
                        <a:rPr b="0" i="0" lang="en-US" sz="1400" u="none" cap="none" strike="noStrike">
                          <a:solidFill>
                            <a:srgbClr val="595959"/>
                          </a:solidFill>
                          <a:latin typeface="Arial"/>
                          <a:ea typeface="Arial"/>
                          <a:cs typeface="Arial"/>
                          <a:sym typeface="Arial"/>
                        </a:rPr>
                        <a:t>Lorem ipsum dolor sit amet, consectetur adipiscing elit. Curabitur</a:t>
                      </a:r>
                      <a:endParaRPr/>
                    </a:p>
                  </a:txBody>
                  <a:tcPr marT="45725" marB="45725" marR="72000" marL="720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9B9B9B"/>
                      </a:solidFill>
                      <a:prstDash val="solid"/>
                      <a:round/>
                      <a:headEnd len="sm" w="sm" type="none"/>
                      <a:tailEnd len="sm" w="sm" type="none"/>
                    </a:lnT>
                    <a:lnB cap="flat" cmpd="sng" w="9525">
                      <a:solidFill>
                        <a:srgbClr val="9B9B9B"/>
                      </a:solidFill>
                      <a:prstDash val="solid"/>
                      <a:round/>
                      <a:headEnd len="sm" w="sm" type="none"/>
                      <a:tailEnd len="sm" w="sm" type="none"/>
                    </a:lnB>
                  </a:tcPr>
                </a:tc>
              </a:tr>
              <a:tr h="1185175">
                <a:tc>
                  <a:txBody>
                    <a:bodyPr/>
                    <a:lstStyle/>
                    <a:p>
                      <a:pPr indent="0" lvl="0" marL="0" marR="0" rtl="0" algn="l">
                        <a:spcBef>
                          <a:spcPts val="0"/>
                        </a:spcBef>
                        <a:spcAft>
                          <a:spcPts val="0"/>
                        </a:spcAft>
                        <a:buNone/>
                      </a:pPr>
                      <a:r>
                        <a:rPr b="1" i="0" lang="en-US" sz="1400" u="none" cap="none" strike="noStrike">
                          <a:solidFill>
                            <a:srgbClr val="28B974"/>
                          </a:solidFill>
                          <a:latin typeface="Arial"/>
                          <a:ea typeface="Arial"/>
                          <a:cs typeface="Arial"/>
                          <a:sym typeface="Arial"/>
                        </a:rPr>
                        <a:t>Lorem ipsum</a:t>
                      </a:r>
                      <a:endParaRPr/>
                    </a:p>
                  </a:txBody>
                  <a:tcPr marT="45725" marB="45725" marR="0" marL="18360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9B9B9B"/>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l">
                        <a:spcBef>
                          <a:spcPts val="0"/>
                        </a:spcBef>
                        <a:spcAft>
                          <a:spcPts val="0"/>
                        </a:spcAft>
                        <a:buNone/>
                      </a:pPr>
                      <a:r>
                        <a:rPr b="0" i="0" lang="en-US" sz="1400" u="none" cap="none" strike="noStrike">
                          <a:solidFill>
                            <a:srgbClr val="595959"/>
                          </a:solidFill>
                          <a:latin typeface="Arial"/>
                          <a:ea typeface="Arial"/>
                          <a:cs typeface="Arial"/>
                          <a:sym typeface="Arial"/>
                        </a:rPr>
                        <a:t>Lorem ipsum dolor sit amet. Lorem ipsum dolor sit amet</a:t>
                      </a:r>
                      <a:endParaRPr sz="1800">
                        <a:latin typeface="Arial"/>
                        <a:ea typeface="Arial"/>
                        <a:cs typeface="Arial"/>
                        <a:sym typeface="Arial"/>
                      </a:endParaRPr>
                    </a:p>
                  </a:txBody>
                  <a:tcPr marT="45725" marB="45725" marR="72000" marL="720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9B9B9B"/>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l">
                        <a:spcBef>
                          <a:spcPts val="0"/>
                        </a:spcBef>
                        <a:spcAft>
                          <a:spcPts val="0"/>
                        </a:spcAft>
                        <a:buNone/>
                      </a:pPr>
                      <a:r>
                        <a:rPr b="0" i="0" lang="en-US" sz="1400" u="none" cap="none" strike="noStrike">
                          <a:solidFill>
                            <a:srgbClr val="595959"/>
                          </a:solidFill>
                          <a:latin typeface="Arial"/>
                          <a:ea typeface="Arial"/>
                          <a:cs typeface="Arial"/>
                          <a:sym typeface="Arial"/>
                        </a:rPr>
                        <a:t>Lorem ipsum dolor sit amet. Lorem ipsum dolor sit amet</a:t>
                      </a:r>
                      <a:endParaRPr sz="1800">
                        <a:latin typeface="Arial"/>
                        <a:ea typeface="Arial"/>
                        <a:cs typeface="Arial"/>
                        <a:sym typeface="Arial"/>
                      </a:endParaRPr>
                    </a:p>
                  </a:txBody>
                  <a:tcPr marT="45725" marB="45725" marR="72000" marL="720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9B9B9B"/>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139700" lvl="1" marL="173038" marR="0" rtl="0" algn="l">
                        <a:lnSpc>
                          <a:spcPct val="100000"/>
                        </a:lnSpc>
                        <a:spcBef>
                          <a:spcPts val="0"/>
                        </a:spcBef>
                        <a:spcAft>
                          <a:spcPts val="0"/>
                        </a:spcAft>
                        <a:buClr>
                          <a:srgbClr val="28B974"/>
                        </a:buClr>
                        <a:buSzPts val="1400"/>
                        <a:buFont typeface="Trebuchet MS"/>
                        <a:buChar char="•"/>
                      </a:pPr>
                      <a:r>
                        <a:rPr b="0" i="0" lang="en-US" sz="1400" u="none" cap="none" strike="noStrike">
                          <a:solidFill>
                            <a:srgbClr val="595959"/>
                          </a:solidFill>
                          <a:latin typeface="Arial"/>
                          <a:ea typeface="Arial"/>
                          <a:cs typeface="Arial"/>
                          <a:sym typeface="Arial"/>
                        </a:rPr>
                        <a:t>Lorem ipsum dolor sit amet, consectetur adipiscing elit. Curabitur, </a:t>
                      </a:r>
                      <a:endParaRPr/>
                    </a:p>
                    <a:p>
                      <a:pPr indent="-139700" lvl="1" marL="173038" marR="0" rtl="0" algn="l">
                        <a:lnSpc>
                          <a:spcPct val="100000"/>
                        </a:lnSpc>
                        <a:spcBef>
                          <a:spcPts val="0"/>
                        </a:spcBef>
                        <a:spcAft>
                          <a:spcPts val="0"/>
                        </a:spcAft>
                        <a:buClr>
                          <a:srgbClr val="28B974"/>
                        </a:buClr>
                        <a:buSzPts val="1400"/>
                        <a:buFont typeface="Trebuchet MS"/>
                        <a:buChar char="•"/>
                      </a:pPr>
                      <a:r>
                        <a:rPr b="0" i="0" lang="en-US" sz="1400" u="none" cap="none" strike="noStrike">
                          <a:solidFill>
                            <a:srgbClr val="595959"/>
                          </a:solidFill>
                          <a:latin typeface="Arial"/>
                          <a:ea typeface="Arial"/>
                          <a:cs typeface="Arial"/>
                          <a:sym typeface="Arial"/>
                        </a:rPr>
                        <a:t>Lorem ipsum dolor sit amet, consectetur adipiscing elit. Curabitur</a:t>
                      </a:r>
                      <a:endParaRPr/>
                    </a:p>
                  </a:txBody>
                  <a:tcPr marT="45725" marB="45725" marR="72000" marL="720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9B9B9B"/>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bl>
          </a:graphicData>
        </a:graphic>
      </p:graphicFrame>
      <p:grpSp>
        <p:nvGrpSpPr>
          <p:cNvPr id="4935" name="Google Shape;4935;p152"/>
          <p:cNvGrpSpPr/>
          <p:nvPr/>
        </p:nvGrpSpPr>
        <p:grpSpPr>
          <a:xfrm>
            <a:off x="636607" y="2557231"/>
            <a:ext cx="1690032" cy="3447331"/>
            <a:chOff x="636607" y="1747380"/>
            <a:chExt cx="2989459" cy="4043601"/>
          </a:xfrm>
        </p:grpSpPr>
        <p:sp>
          <p:nvSpPr>
            <p:cNvPr id="4936" name="Google Shape;4936;p152"/>
            <p:cNvSpPr/>
            <p:nvPr/>
          </p:nvSpPr>
          <p:spPr>
            <a:xfrm>
              <a:off x="636607" y="1747380"/>
              <a:ext cx="890951" cy="1202978"/>
            </a:xfrm>
            <a:custGeom>
              <a:rect b="b" l="l" r="r" t="t"/>
              <a:pathLst>
                <a:path extrusionOk="0" h="1202978" w="699496">
                  <a:moveTo>
                    <a:pt x="1768" y="0"/>
                  </a:moveTo>
                  <a:lnTo>
                    <a:pt x="699496" y="1202978"/>
                  </a:lnTo>
                  <a:lnTo>
                    <a:pt x="0" y="1202978"/>
                  </a:lnTo>
                  <a:lnTo>
                    <a:pt x="0" y="3048"/>
                  </a:lnTo>
                  <a:lnTo>
                    <a:pt x="1768" y="0"/>
                  </a:lnTo>
                  <a:close/>
                </a:path>
              </a:pathLst>
            </a:custGeom>
            <a:solidFill>
              <a:schemeClr val="accent3"/>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4937" name="Google Shape;4937;p152"/>
            <p:cNvSpPr/>
            <p:nvPr/>
          </p:nvSpPr>
          <p:spPr>
            <a:xfrm>
              <a:off x="636608" y="3125986"/>
              <a:ext cx="1909394" cy="1202978"/>
            </a:xfrm>
            <a:custGeom>
              <a:rect b="b" l="l" r="r" t="t"/>
              <a:pathLst>
                <a:path extrusionOk="0" h="1202978" w="1499087">
                  <a:moveTo>
                    <a:pt x="0" y="0"/>
                  </a:moveTo>
                  <a:lnTo>
                    <a:pt x="801359" y="0"/>
                  </a:lnTo>
                  <a:lnTo>
                    <a:pt x="1499087" y="1202978"/>
                  </a:lnTo>
                  <a:lnTo>
                    <a:pt x="0" y="1202978"/>
                  </a:lnTo>
                  <a:lnTo>
                    <a:pt x="0" y="0"/>
                  </a:lnTo>
                  <a:close/>
                </a:path>
              </a:pathLst>
            </a:custGeom>
            <a:solidFill>
              <a:schemeClr val="accen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4938" name="Google Shape;4938;p152"/>
            <p:cNvSpPr/>
            <p:nvPr/>
          </p:nvSpPr>
          <p:spPr>
            <a:xfrm>
              <a:off x="636608" y="4588003"/>
              <a:ext cx="2989458" cy="1202978"/>
            </a:xfrm>
            <a:custGeom>
              <a:rect b="b" l="l" r="r" t="t"/>
              <a:pathLst>
                <a:path extrusionOk="0" h="1202978" w="2347057">
                  <a:moveTo>
                    <a:pt x="0" y="0"/>
                  </a:moveTo>
                  <a:lnTo>
                    <a:pt x="1649329" y="0"/>
                  </a:lnTo>
                  <a:lnTo>
                    <a:pt x="2347057" y="1202978"/>
                  </a:lnTo>
                  <a:lnTo>
                    <a:pt x="0" y="1202978"/>
                  </a:lnTo>
                  <a:lnTo>
                    <a:pt x="0" y="0"/>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grpSp>
      <p:sp>
        <p:nvSpPr>
          <p:cNvPr id="4939" name="Google Shape;4939;p152"/>
          <p:cNvSpPr txBox="1"/>
          <p:nvPr>
            <p:ph type="title"/>
          </p:nvPr>
        </p:nvSpPr>
        <p:spPr>
          <a:xfrm>
            <a:off x="571018" y="365126"/>
            <a:ext cx="11049964" cy="578772"/>
          </a:xfrm>
          <a:prstGeom prst="rect">
            <a:avLst/>
          </a:prstGeom>
          <a:noFill/>
          <a:ln>
            <a:noFill/>
          </a:ln>
        </p:spPr>
        <p:txBody>
          <a:bodyPr anchorCtr="0" anchor="b" bIns="0" lIns="0" spcFirstLastPara="1" rIns="0" wrap="square" tIns="0">
            <a:normAutofit/>
          </a:bodyPr>
          <a:lstStyle/>
          <a:p>
            <a:pPr indent="0" lvl="0" marL="0" rtl="0" algn="l">
              <a:lnSpc>
                <a:spcPct val="90000"/>
              </a:lnSpc>
              <a:spcBef>
                <a:spcPts val="0"/>
              </a:spcBef>
              <a:spcAft>
                <a:spcPts val="0"/>
              </a:spcAft>
              <a:buClr>
                <a:schemeClr val="accent1"/>
              </a:buClr>
              <a:buSzPts val="2800"/>
              <a:buFont typeface="Arial"/>
              <a:buNone/>
            </a:pPr>
            <a:r>
              <a:rPr lang="en-US"/>
              <a:t>Tiered Comparison Table with 3 Pyramid Layers</a:t>
            </a:r>
            <a:endParaRPr/>
          </a:p>
        </p:txBody>
      </p:sp>
      <p:sp>
        <p:nvSpPr>
          <p:cNvPr id="4940" name="Google Shape;4940;p152"/>
          <p:cNvSpPr txBox="1"/>
          <p:nvPr>
            <p:ph idx="12" type="sldNum"/>
          </p:nvPr>
        </p:nvSpPr>
        <p:spPr>
          <a:xfrm>
            <a:off x="10690860" y="6349068"/>
            <a:ext cx="963882" cy="251764"/>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sp>
        <p:nvSpPr>
          <p:cNvPr id="4941" name="Google Shape;4941;p152"/>
          <p:cNvSpPr/>
          <p:nvPr/>
        </p:nvSpPr>
        <p:spPr>
          <a:xfrm>
            <a:off x="571019" y="1371256"/>
            <a:ext cx="11049962" cy="369332"/>
          </a:xfrm>
          <a:prstGeom prst="rect">
            <a:avLst/>
          </a:prstGeom>
          <a:noFill/>
          <a:ln>
            <a:noFill/>
          </a:ln>
        </p:spPr>
        <p:txBody>
          <a:bodyPr anchorCtr="0" anchor="b" bIns="0" lIns="0" spcFirstLastPara="1" rIns="0" wrap="square" tIns="0">
            <a:noAutofit/>
          </a:bodyPr>
          <a:lstStyle/>
          <a:p>
            <a:pPr indent="0" lvl="0" marL="0" marR="0" rtl="0" algn="l">
              <a:spcBef>
                <a:spcPts val="0"/>
              </a:spcBef>
              <a:spcAft>
                <a:spcPts val="0"/>
              </a:spcAft>
              <a:buNone/>
            </a:pPr>
            <a:r>
              <a:rPr lang="en-US" sz="2000">
                <a:solidFill>
                  <a:schemeClr val="accent1"/>
                </a:solidFill>
                <a:latin typeface="Arial"/>
                <a:ea typeface="Arial"/>
                <a:cs typeface="Arial"/>
                <a:sym typeface="Arial"/>
              </a:rPr>
              <a:t>Lorem ipsum dolor sit amet</a:t>
            </a:r>
            <a:endParaRPr sz="2000">
              <a:solidFill>
                <a:schemeClr val="accent1"/>
              </a:solidFill>
              <a:latin typeface="Arial"/>
              <a:ea typeface="Arial"/>
              <a:cs typeface="Arial"/>
              <a:sym typeface="Arial"/>
            </a:endParaRPr>
          </a:p>
        </p:txBody>
      </p:sp>
      <p:cxnSp>
        <p:nvCxnSpPr>
          <p:cNvPr id="4942" name="Google Shape;4942;p152"/>
          <p:cNvCxnSpPr/>
          <p:nvPr/>
        </p:nvCxnSpPr>
        <p:spPr>
          <a:xfrm>
            <a:off x="571017" y="1833188"/>
            <a:ext cx="11049965" cy="0"/>
          </a:xfrm>
          <a:prstGeom prst="straightConnector1">
            <a:avLst/>
          </a:prstGeom>
          <a:noFill/>
          <a:ln cap="rnd" cmpd="sng" w="15875">
            <a:solidFill>
              <a:srgbClr val="9B9B9B"/>
            </a:solidFill>
            <a:prstDash val="dot"/>
            <a:round/>
            <a:headEnd len="sm" w="sm" type="none"/>
            <a:tailEnd len="med" w="med" type="oval"/>
          </a:ln>
        </p:spPr>
      </p:cxnSp>
    </p:spTree>
  </p:cSld>
  <p:clrMapOvr>
    <a:masterClrMapping/>
  </p:clrMapOvr>
</p:sld>
</file>

<file path=ppt/slides/slide15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946" name="Shape 4946"/>
        <p:cNvGrpSpPr/>
        <p:nvPr/>
      </p:nvGrpSpPr>
      <p:grpSpPr>
        <a:xfrm>
          <a:off x="0" y="0"/>
          <a:ext cx="0" cy="0"/>
          <a:chOff x="0" y="0"/>
          <a:chExt cx="0" cy="0"/>
        </a:xfrm>
      </p:grpSpPr>
      <p:graphicFrame>
        <p:nvGraphicFramePr>
          <p:cNvPr id="4947" name="Google Shape;4947;p153"/>
          <p:cNvGraphicFramePr/>
          <p:nvPr/>
        </p:nvGraphicFramePr>
        <p:xfrm>
          <a:off x="636607" y="2041540"/>
          <a:ext cx="3000000" cy="3000000"/>
        </p:xfrm>
        <a:graphic>
          <a:graphicData uri="http://schemas.openxmlformats.org/drawingml/2006/table">
            <a:tbl>
              <a:tblPr bandRow="1" firstRow="1">
                <a:noFill/>
                <a:tableStyleId>{153785F7-F411-411A-9A36-1949DD6C29AF}</a:tableStyleId>
              </a:tblPr>
              <a:tblGrid>
                <a:gridCol w="3321925"/>
                <a:gridCol w="2054500"/>
                <a:gridCol w="2054500"/>
                <a:gridCol w="3553425"/>
              </a:tblGrid>
              <a:tr h="446100">
                <a:tc>
                  <a:txBody>
                    <a:bodyPr/>
                    <a:lstStyle/>
                    <a:p>
                      <a:pPr indent="0" lvl="0" marL="0" marR="0" rtl="0" algn="l">
                        <a:lnSpc>
                          <a:spcPct val="100000"/>
                        </a:lnSpc>
                        <a:spcBef>
                          <a:spcPts val="0"/>
                        </a:spcBef>
                        <a:spcAft>
                          <a:spcPts val="0"/>
                        </a:spcAft>
                        <a:buClr>
                          <a:schemeClr val="accent1"/>
                        </a:buClr>
                        <a:buSzPts val="1800"/>
                        <a:buFont typeface="Arial"/>
                        <a:buNone/>
                      </a:pPr>
                      <a:r>
                        <a:rPr b="0" lang="en-US" sz="1800">
                          <a:solidFill>
                            <a:schemeClr val="accent1"/>
                          </a:solidFill>
                          <a:latin typeface="Arial"/>
                          <a:ea typeface="Arial"/>
                          <a:cs typeface="Arial"/>
                          <a:sym typeface="Arial"/>
                        </a:rPr>
                        <a:t>Header</a:t>
                      </a:r>
                      <a:endParaRPr/>
                    </a:p>
                  </a:txBody>
                  <a:tcPr marT="45725" marB="45725" marR="0" marL="0" anchor="b">
                    <a:lnL cap="flat" cmpd="sng" w="9525">
                      <a:solidFill>
                        <a:srgbClr val="000000">
                          <a:alpha val="0"/>
                        </a:srgbClr>
                      </a:solidFill>
                      <a:prstDash val="solid"/>
                      <a:round/>
                      <a:headEnd len="sm" w="sm" type="none"/>
                      <a:tailEnd len="sm" w="sm" type="none"/>
                    </a:lnL>
                    <a:lnT cap="flat" cmpd="sng" w="9525">
                      <a:solidFill>
                        <a:srgbClr val="000000">
                          <a:alpha val="0"/>
                        </a:srgbClr>
                      </a:solidFill>
                      <a:prstDash val="solid"/>
                      <a:round/>
                      <a:headEnd len="sm" w="sm" type="none"/>
                      <a:tailEnd len="sm" w="sm" type="none"/>
                    </a:lnT>
                    <a:lnB cap="flat" cmpd="sng" w="12700">
                      <a:solidFill>
                        <a:schemeClr val="accent1"/>
                      </a:solidFill>
                      <a:prstDash val="solid"/>
                      <a:round/>
                      <a:headEnd len="sm" w="sm" type="none"/>
                      <a:tailEnd len="sm" w="sm" type="none"/>
                    </a:lnB>
                  </a:tcPr>
                </a:tc>
                <a:tc>
                  <a:txBody>
                    <a:bodyPr/>
                    <a:lstStyle/>
                    <a:p>
                      <a:pPr indent="-114300" lvl="0" marL="0" marR="0" rtl="0" algn="l">
                        <a:lnSpc>
                          <a:spcPct val="100000"/>
                        </a:lnSpc>
                        <a:spcBef>
                          <a:spcPts val="0"/>
                        </a:spcBef>
                        <a:spcAft>
                          <a:spcPts val="0"/>
                        </a:spcAft>
                        <a:buClr>
                          <a:schemeClr val="accent1"/>
                        </a:buClr>
                        <a:buSzPts val="1800"/>
                        <a:buFont typeface="Trebuchet MS"/>
                        <a:buChar char="​"/>
                      </a:pPr>
                      <a:r>
                        <a:rPr b="0" i="0" lang="en-US" sz="1800" u="none" cap="none" strike="noStrike">
                          <a:solidFill>
                            <a:schemeClr val="accent1"/>
                          </a:solidFill>
                          <a:latin typeface="Arial"/>
                          <a:ea typeface="Arial"/>
                          <a:cs typeface="Arial"/>
                          <a:sym typeface="Arial"/>
                        </a:rPr>
                        <a:t>Header</a:t>
                      </a:r>
                      <a:endParaRPr/>
                    </a:p>
                  </a:txBody>
                  <a:tcPr marT="45725" marB="45725" marR="0" marL="0" anchor="b">
                    <a:lnT cap="flat" cmpd="sng" w="9525">
                      <a:solidFill>
                        <a:srgbClr val="000000">
                          <a:alpha val="0"/>
                        </a:srgbClr>
                      </a:solidFill>
                      <a:prstDash val="solid"/>
                      <a:round/>
                      <a:headEnd len="sm" w="sm" type="none"/>
                      <a:tailEnd len="sm" w="sm" type="none"/>
                    </a:lnT>
                    <a:lnB cap="flat" cmpd="sng" w="12700">
                      <a:solidFill>
                        <a:schemeClr val="accent1"/>
                      </a:solidFill>
                      <a:prstDash val="solid"/>
                      <a:round/>
                      <a:headEnd len="sm" w="sm" type="none"/>
                      <a:tailEnd len="sm" w="sm" type="none"/>
                    </a:lnB>
                  </a:tcPr>
                </a:tc>
                <a:tc>
                  <a:txBody>
                    <a:bodyPr/>
                    <a:lstStyle/>
                    <a:p>
                      <a:pPr indent="-114300" lvl="0" marL="0" marR="0" rtl="0" algn="l">
                        <a:lnSpc>
                          <a:spcPct val="100000"/>
                        </a:lnSpc>
                        <a:spcBef>
                          <a:spcPts val="0"/>
                        </a:spcBef>
                        <a:spcAft>
                          <a:spcPts val="0"/>
                        </a:spcAft>
                        <a:buClr>
                          <a:schemeClr val="accent1"/>
                        </a:buClr>
                        <a:buSzPts val="1800"/>
                        <a:buFont typeface="Trebuchet MS"/>
                        <a:buChar char="​"/>
                      </a:pPr>
                      <a:r>
                        <a:rPr b="0" i="0" lang="en-US" sz="1800" u="none" cap="none" strike="noStrike">
                          <a:solidFill>
                            <a:schemeClr val="accent1"/>
                          </a:solidFill>
                          <a:latin typeface="Arial"/>
                          <a:ea typeface="Arial"/>
                          <a:cs typeface="Arial"/>
                          <a:sym typeface="Arial"/>
                        </a:rPr>
                        <a:t>Header</a:t>
                      </a:r>
                      <a:endParaRPr/>
                    </a:p>
                  </a:txBody>
                  <a:tcPr marT="45725" marB="45725" marR="0" marL="0" anchor="b">
                    <a:lnT cap="flat" cmpd="sng" w="9525">
                      <a:solidFill>
                        <a:srgbClr val="000000">
                          <a:alpha val="0"/>
                        </a:srgbClr>
                      </a:solidFill>
                      <a:prstDash val="solid"/>
                      <a:round/>
                      <a:headEnd len="sm" w="sm" type="none"/>
                      <a:tailEnd len="sm" w="sm" type="none"/>
                    </a:lnT>
                    <a:lnB cap="flat" cmpd="sng" w="12700">
                      <a:solidFill>
                        <a:schemeClr val="accent1"/>
                      </a:solidFill>
                      <a:prstDash val="solid"/>
                      <a:round/>
                      <a:headEnd len="sm" w="sm" type="none"/>
                      <a:tailEnd len="sm" w="sm" type="none"/>
                    </a:lnB>
                  </a:tcPr>
                </a:tc>
                <a:tc>
                  <a:txBody>
                    <a:bodyPr/>
                    <a:lstStyle/>
                    <a:p>
                      <a:pPr indent="-114300" lvl="0" marL="0" marR="0" rtl="0" algn="l">
                        <a:lnSpc>
                          <a:spcPct val="100000"/>
                        </a:lnSpc>
                        <a:spcBef>
                          <a:spcPts val="0"/>
                        </a:spcBef>
                        <a:spcAft>
                          <a:spcPts val="0"/>
                        </a:spcAft>
                        <a:buClr>
                          <a:schemeClr val="accent1"/>
                        </a:buClr>
                        <a:buSzPts val="1800"/>
                        <a:buFont typeface="Trebuchet MS"/>
                        <a:buChar char="​"/>
                      </a:pPr>
                      <a:r>
                        <a:rPr b="0" i="0" lang="en-US" sz="1800" u="none" cap="none" strike="noStrike">
                          <a:solidFill>
                            <a:schemeClr val="accent1"/>
                          </a:solidFill>
                          <a:latin typeface="Arial"/>
                          <a:ea typeface="Arial"/>
                          <a:cs typeface="Arial"/>
                          <a:sym typeface="Arial"/>
                        </a:rPr>
                        <a:t>Header</a:t>
                      </a:r>
                      <a:endParaRPr/>
                    </a:p>
                  </a:txBody>
                  <a:tcPr marT="45725" marB="45725" marR="0" marL="0" anchor="b">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12700">
                      <a:solidFill>
                        <a:schemeClr val="accent1"/>
                      </a:solidFill>
                      <a:prstDash val="solid"/>
                      <a:round/>
                      <a:headEnd len="sm" w="sm" type="none"/>
                      <a:tailEnd len="sm" w="sm" type="none"/>
                    </a:lnB>
                  </a:tcPr>
                </a:tc>
              </a:tr>
              <a:tr h="888875">
                <a:tc>
                  <a:txBody>
                    <a:bodyPr/>
                    <a:lstStyle/>
                    <a:p>
                      <a:pPr indent="0" lvl="0" marL="0" marR="0" rtl="0" algn="l">
                        <a:spcBef>
                          <a:spcPts val="0"/>
                        </a:spcBef>
                        <a:spcAft>
                          <a:spcPts val="0"/>
                        </a:spcAft>
                        <a:buNone/>
                      </a:pPr>
                      <a:r>
                        <a:rPr b="1" i="0" lang="en-US" sz="1400" u="none" cap="none" strike="noStrike">
                          <a:solidFill>
                            <a:schemeClr val="accent3"/>
                          </a:solidFill>
                          <a:latin typeface="Arial"/>
                          <a:ea typeface="Arial"/>
                          <a:cs typeface="Arial"/>
                          <a:sym typeface="Arial"/>
                        </a:rPr>
                        <a:t>Lorem ipsum</a:t>
                      </a:r>
                      <a:endParaRPr b="1" sz="2000">
                        <a:solidFill>
                          <a:schemeClr val="accent3"/>
                        </a:solidFill>
                        <a:latin typeface="Arial"/>
                        <a:ea typeface="Arial"/>
                        <a:cs typeface="Arial"/>
                        <a:sym typeface="Arial"/>
                      </a:endParaRPr>
                    </a:p>
                  </a:txBody>
                  <a:tcPr marT="45725" marB="45725" marR="0" marL="18360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2700">
                      <a:solidFill>
                        <a:schemeClr val="accent1"/>
                      </a:solidFill>
                      <a:prstDash val="solid"/>
                      <a:round/>
                      <a:headEnd len="sm" w="sm" type="none"/>
                      <a:tailEnd len="sm" w="sm" type="none"/>
                    </a:lnT>
                    <a:lnB cap="flat" cmpd="sng" w="9525">
                      <a:solidFill>
                        <a:srgbClr val="9B9B9B"/>
                      </a:solidFill>
                      <a:prstDash val="solid"/>
                      <a:round/>
                      <a:headEnd len="sm" w="sm" type="none"/>
                      <a:tailEnd len="sm" w="sm" type="none"/>
                    </a:lnB>
                  </a:tcPr>
                </a:tc>
                <a:tc>
                  <a:txBody>
                    <a:bodyPr/>
                    <a:lstStyle/>
                    <a:p>
                      <a:pPr indent="0" lvl="0" marL="0" marR="0" rtl="0" algn="l">
                        <a:spcBef>
                          <a:spcPts val="0"/>
                        </a:spcBef>
                        <a:spcAft>
                          <a:spcPts val="0"/>
                        </a:spcAft>
                        <a:buNone/>
                      </a:pPr>
                      <a:r>
                        <a:rPr b="0" i="0" lang="en-US" sz="1400" u="none" cap="none" strike="noStrike">
                          <a:solidFill>
                            <a:srgbClr val="595959"/>
                          </a:solidFill>
                          <a:latin typeface="Arial"/>
                          <a:ea typeface="Arial"/>
                          <a:cs typeface="Arial"/>
                          <a:sym typeface="Arial"/>
                        </a:rPr>
                        <a:t>Lorem ipsum dolor sit amet</a:t>
                      </a:r>
                      <a:endParaRPr sz="1800">
                        <a:latin typeface="Arial"/>
                        <a:ea typeface="Arial"/>
                        <a:cs typeface="Arial"/>
                        <a:sym typeface="Arial"/>
                      </a:endParaRPr>
                    </a:p>
                  </a:txBody>
                  <a:tcPr marT="45725" marB="45725" marR="72000" marL="720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2700">
                      <a:solidFill>
                        <a:schemeClr val="accent1"/>
                      </a:solidFill>
                      <a:prstDash val="solid"/>
                      <a:round/>
                      <a:headEnd len="sm" w="sm" type="none"/>
                      <a:tailEnd len="sm" w="sm" type="none"/>
                    </a:lnT>
                    <a:lnB cap="flat" cmpd="sng" w="9525">
                      <a:solidFill>
                        <a:srgbClr val="9B9B9B"/>
                      </a:solidFill>
                      <a:prstDash val="solid"/>
                      <a:round/>
                      <a:headEnd len="sm" w="sm" type="none"/>
                      <a:tailEnd len="sm" w="sm" type="none"/>
                    </a:lnB>
                  </a:tcPr>
                </a:tc>
                <a:tc>
                  <a:txBody>
                    <a:bodyPr/>
                    <a:lstStyle/>
                    <a:p>
                      <a:pPr indent="0" lvl="0" marL="0" marR="0" rtl="0" algn="l">
                        <a:spcBef>
                          <a:spcPts val="0"/>
                        </a:spcBef>
                        <a:spcAft>
                          <a:spcPts val="0"/>
                        </a:spcAft>
                        <a:buNone/>
                      </a:pPr>
                      <a:r>
                        <a:rPr b="0" i="0" lang="en-US" sz="1400" u="none" cap="none" strike="noStrike">
                          <a:solidFill>
                            <a:srgbClr val="595959"/>
                          </a:solidFill>
                          <a:latin typeface="Arial"/>
                          <a:ea typeface="Arial"/>
                          <a:cs typeface="Arial"/>
                          <a:sym typeface="Arial"/>
                        </a:rPr>
                        <a:t>Lorem ipsum dolor sit amet</a:t>
                      </a:r>
                      <a:endParaRPr sz="1800">
                        <a:latin typeface="Arial"/>
                        <a:ea typeface="Arial"/>
                        <a:cs typeface="Arial"/>
                        <a:sym typeface="Arial"/>
                      </a:endParaRPr>
                    </a:p>
                  </a:txBody>
                  <a:tcPr marT="45725" marB="45725" marR="72000" marL="720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2700">
                      <a:solidFill>
                        <a:schemeClr val="accent1"/>
                      </a:solidFill>
                      <a:prstDash val="solid"/>
                      <a:round/>
                      <a:headEnd len="sm" w="sm" type="none"/>
                      <a:tailEnd len="sm" w="sm" type="none"/>
                    </a:lnT>
                    <a:lnB cap="flat" cmpd="sng" w="9525">
                      <a:solidFill>
                        <a:srgbClr val="9B9B9B"/>
                      </a:solidFill>
                      <a:prstDash val="solid"/>
                      <a:round/>
                      <a:headEnd len="sm" w="sm" type="none"/>
                      <a:tailEnd len="sm" w="sm" type="none"/>
                    </a:lnB>
                  </a:tcPr>
                </a:tc>
                <a:tc>
                  <a:txBody>
                    <a:bodyPr/>
                    <a:lstStyle/>
                    <a:p>
                      <a:pPr indent="-139700" lvl="1" marL="173038" marR="0" rtl="0" algn="l">
                        <a:lnSpc>
                          <a:spcPct val="100000"/>
                        </a:lnSpc>
                        <a:spcBef>
                          <a:spcPts val="0"/>
                        </a:spcBef>
                        <a:spcAft>
                          <a:spcPts val="0"/>
                        </a:spcAft>
                        <a:buClr>
                          <a:srgbClr val="28B974"/>
                        </a:buClr>
                        <a:buSzPts val="1400"/>
                        <a:buFont typeface="Trebuchet MS"/>
                        <a:buChar char="•"/>
                      </a:pPr>
                      <a:r>
                        <a:rPr b="0" i="0" lang="en-US" sz="1400" u="none" cap="none" strike="noStrike">
                          <a:solidFill>
                            <a:srgbClr val="595959"/>
                          </a:solidFill>
                          <a:latin typeface="Arial"/>
                          <a:ea typeface="Arial"/>
                          <a:cs typeface="Arial"/>
                          <a:sym typeface="Arial"/>
                        </a:rPr>
                        <a:t>Lorem ipsum dolor sit amet, consectetur adipiscing elit. Curabitur purus dui, euismod quis placerat eget, </a:t>
                      </a:r>
                      <a:endParaRPr/>
                    </a:p>
                  </a:txBody>
                  <a:tcPr marT="45725" marB="45725" marR="72000" marL="720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2700">
                      <a:solidFill>
                        <a:schemeClr val="accent1"/>
                      </a:solidFill>
                      <a:prstDash val="solid"/>
                      <a:round/>
                      <a:headEnd len="sm" w="sm" type="none"/>
                      <a:tailEnd len="sm" w="sm" type="none"/>
                    </a:lnT>
                    <a:lnB cap="flat" cmpd="sng" w="9525">
                      <a:solidFill>
                        <a:srgbClr val="9B9B9B"/>
                      </a:solidFill>
                      <a:prstDash val="solid"/>
                      <a:round/>
                      <a:headEnd len="sm" w="sm" type="none"/>
                      <a:tailEnd len="sm" w="sm" type="none"/>
                    </a:lnB>
                  </a:tcPr>
                </a:tc>
              </a:tr>
              <a:tr h="888875">
                <a:tc>
                  <a:txBody>
                    <a:bodyPr/>
                    <a:lstStyle/>
                    <a:p>
                      <a:pPr indent="0" lvl="0" marL="0" marR="0" rtl="0" algn="l">
                        <a:spcBef>
                          <a:spcPts val="0"/>
                        </a:spcBef>
                        <a:spcAft>
                          <a:spcPts val="0"/>
                        </a:spcAft>
                        <a:buNone/>
                      </a:pPr>
                      <a:r>
                        <a:rPr b="1" i="0" lang="en-US" sz="1400" u="none" cap="none" strike="noStrike">
                          <a:solidFill>
                            <a:schemeClr val="accent2"/>
                          </a:solidFill>
                          <a:latin typeface="Arial"/>
                          <a:ea typeface="Arial"/>
                          <a:cs typeface="Arial"/>
                          <a:sym typeface="Arial"/>
                        </a:rPr>
                        <a:t>Lorem ipsum</a:t>
                      </a:r>
                      <a:endParaRPr b="1" sz="2000">
                        <a:solidFill>
                          <a:schemeClr val="accent2"/>
                        </a:solidFill>
                        <a:latin typeface="Arial"/>
                        <a:ea typeface="Arial"/>
                        <a:cs typeface="Arial"/>
                        <a:sym typeface="Arial"/>
                      </a:endParaRPr>
                    </a:p>
                  </a:txBody>
                  <a:tcPr marT="45725" marB="45725" marR="0" marL="18360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9B9B9B"/>
                      </a:solidFill>
                      <a:prstDash val="solid"/>
                      <a:round/>
                      <a:headEnd len="sm" w="sm" type="none"/>
                      <a:tailEnd len="sm" w="sm" type="none"/>
                    </a:lnT>
                    <a:lnB cap="flat" cmpd="sng" w="9525">
                      <a:solidFill>
                        <a:srgbClr val="9B9B9B"/>
                      </a:solidFill>
                      <a:prstDash val="solid"/>
                      <a:round/>
                      <a:headEnd len="sm" w="sm" type="none"/>
                      <a:tailEnd len="sm" w="sm" type="none"/>
                    </a:lnB>
                  </a:tcPr>
                </a:tc>
                <a:tc>
                  <a:txBody>
                    <a:bodyPr/>
                    <a:lstStyle/>
                    <a:p>
                      <a:pPr indent="0" lvl="0" marL="0" marR="0" rtl="0" algn="l">
                        <a:spcBef>
                          <a:spcPts val="0"/>
                        </a:spcBef>
                        <a:spcAft>
                          <a:spcPts val="0"/>
                        </a:spcAft>
                        <a:buNone/>
                      </a:pPr>
                      <a:r>
                        <a:rPr b="0" i="0" lang="en-US" sz="1400" u="none" cap="none" strike="noStrike">
                          <a:solidFill>
                            <a:srgbClr val="595959"/>
                          </a:solidFill>
                          <a:latin typeface="Arial"/>
                          <a:ea typeface="Arial"/>
                          <a:cs typeface="Arial"/>
                          <a:sym typeface="Arial"/>
                        </a:rPr>
                        <a:t>Lorem ipsum dolor sit amet</a:t>
                      </a:r>
                      <a:endParaRPr sz="1800">
                        <a:latin typeface="Arial"/>
                        <a:ea typeface="Arial"/>
                        <a:cs typeface="Arial"/>
                        <a:sym typeface="Arial"/>
                      </a:endParaRPr>
                    </a:p>
                  </a:txBody>
                  <a:tcPr marT="45725" marB="45725" marR="72000" marL="720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9B9B9B"/>
                      </a:solidFill>
                      <a:prstDash val="solid"/>
                      <a:round/>
                      <a:headEnd len="sm" w="sm" type="none"/>
                      <a:tailEnd len="sm" w="sm" type="none"/>
                    </a:lnT>
                    <a:lnB cap="flat" cmpd="sng" w="9525">
                      <a:solidFill>
                        <a:srgbClr val="9B9B9B"/>
                      </a:solidFill>
                      <a:prstDash val="solid"/>
                      <a:round/>
                      <a:headEnd len="sm" w="sm" type="none"/>
                      <a:tailEnd len="sm" w="sm" type="none"/>
                    </a:lnB>
                  </a:tcPr>
                </a:tc>
                <a:tc>
                  <a:txBody>
                    <a:bodyPr/>
                    <a:lstStyle/>
                    <a:p>
                      <a:pPr indent="0" lvl="0" marL="0" marR="0" rtl="0" algn="l">
                        <a:spcBef>
                          <a:spcPts val="0"/>
                        </a:spcBef>
                        <a:spcAft>
                          <a:spcPts val="0"/>
                        </a:spcAft>
                        <a:buNone/>
                      </a:pPr>
                      <a:r>
                        <a:rPr b="0" i="0" lang="en-US" sz="1400" u="none" cap="none" strike="noStrike">
                          <a:solidFill>
                            <a:srgbClr val="595959"/>
                          </a:solidFill>
                          <a:latin typeface="Arial"/>
                          <a:ea typeface="Arial"/>
                          <a:cs typeface="Arial"/>
                          <a:sym typeface="Arial"/>
                        </a:rPr>
                        <a:t>Lorem ipsum dolor sit amet</a:t>
                      </a:r>
                      <a:endParaRPr sz="1800">
                        <a:latin typeface="Arial"/>
                        <a:ea typeface="Arial"/>
                        <a:cs typeface="Arial"/>
                        <a:sym typeface="Arial"/>
                      </a:endParaRPr>
                    </a:p>
                  </a:txBody>
                  <a:tcPr marT="45725" marB="45725" marR="72000" marL="720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9B9B9B"/>
                      </a:solidFill>
                      <a:prstDash val="solid"/>
                      <a:round/>
                      <a:headEnd len="sm" w="sm" type="none"/>
                      <a:tailEnd len="sm" w="sm" type="none"/>
                    </a:lnT>
                    <a:lnB cap="flat" cmpd="sng" w="9525">
                      <a:solidFill>
                        <a:srgbClr val="9B9B9B"/>
                      </a:solidFill>
                      <a:prstDash val="solid"/>
                      <a:round/>
                      <a:headEnd len="sm" w="sm" type="none"/>
                      <a:tailEnd len="sm" w="sm" type="none"/>
                    </a:lnB>
                  </a:tcPr>
                </a:tc>
                <a:tc>
                  <a:txBody>
                    <a:bodyPr/>
                    <a:lstStyle/>
                    <a:p>
                      <a:pPr indent="-139700" lvl="1" marL="173038" marR="0" rtl="0" algn="l">
                        <a:lnSpc>
                          <a:spcPct val="100000"/>
                        </a:lnSpc>
                        <a:spcBef>
                          <a:spcPts val="0"/>
                        </a:spcBef>
                        <a:spcAft>
                          <a:spcPts val="0"/>
                        </a:spcAft>
                        <a:buClr>
                          <a:srgbClr val="28B974"/>
                        </a:buClr>
                        <a:buSzPts val="1400"/>
                        <a:buFont typeface="Trebuchet MS"/>
                        <a:buChar char="•"/>
                      </a:pPr>
                      <a:r>
                        <a:rPr b="0" i="0" lang="en-US" sz="1400" u="none" cap="none" strike="noStrike">
                          <a:solidFill>
                            <a:srgbClr val="595959"/>
                          </a:solidFill>
                          <a:latin typeface="Arial"/>
                          <a:ea typeface="Arial"/>
                          <a:cs typeface="Arial"/>
                          <a:sym typeface="Arial"/>
                        </a:rPr>
                        <a:t>Lorem ipsum dolor sit amet, consectetur adipiscing elit. Curabitur purus dui, euismod quis placerat eget, </a:t>
                      </a:r>
                      <a:endParaRPr/>
                    </a:p>
                  </a:txBody>
                  <a:tcPr marT="45725" marB="45725" marR="72000" marL="720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9B9B9B"/>
                      </a:solidFill>
                      <a:prstDash val="solid"/>
                      <a:round/>
                      <a:headEnd len="sm" w="sm" type="none"/>
                      <a:tailEnd len="sm" w="sm" type="none"/>
                    </a:lnT>
                    <a:lnB cap="flat" cmpd="sng" w="9525">
                      <a:solidFill>
                        <a:srgbClr val="9B9B9B"/>
                      </a:solidFill>
                      <a:prstDash val="solid"/>
                      <a:round/>
                      <a:headEnd len="sm" w="sm" type="none"/>
                      <a:tailEnd len="sm" w="sm" type="none"/>
                    </a:lnB>
                  </a:tcPr>
                </a:tc>
              </a:tr>
              <a:tr h="888875">
                <a:tc>
                  <a:txBody>
                    <a:bodyPr/>
                    <a:lstStyle/>
                    <a:p>
                      <a:pPr indent="0" lvl="0" marL="0" marR="0" rtl="0" algn="l">
                        <a:spcBef>
                          <a:spcPts val="0"/>
                        </a:spcBef>
                        <a:spcAft>
                          <a:spcPts val="0"/>
                        </a:spcAft>
                        <a:buNone/>
                      </a:pPr>
                      <a:r>
                        <a:rPr b="1" i="0" lang="en-US" sz="1400" u="none" cap="none" strike="noStrike">
                          <a:solidFill>
                            <a:srgbClr val="3EAF93"/>
                          </a:solidFill>
                          <a:latin typeface="Arial"/>
                          <a:ea typeface="Arial"/>
                          <a:cs typeface="Arial"/>
                          <a:sym typeface="Arial"/>
                        </a:rPr>
                        <a:t>Lorem ipsum</a:t>
                      </a:r>
                      <a:endParaRPr b="1" sz="2000">
                        <a:solidFill>
                          <a:srgbClr val="3EAF93"/>
                        </a:solidFill>
                        <a:latin typeface="Arial"/>
                        <a:ea typeface="Arial"/>
                        <a:cs typeface="Arial"/>
                        <a:sym typeface="Arial"/>
                      </a:endParaRPr>
                    </a:p>
                  </a:txBody>
                  <a:tcPr marT="45725" marB="45725" marR="0" marL="18360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9B9B9B"/>
                      </a:solidFill>
                      <a:prstDash val="solid"/>
                      <a:round/>
                      <a:headEnd len="sm" w="sm" type="none"/>
                      <a:tailEnd len="sm" w="sm" type="none"/>
                    </a:lnT>
                    <a:lnB cap="flat" cmpd="sng" w="9525">
                      <a:solidFill>
                        <a:srgbClr val="9B9B9B"/>
                      </a:solidFill>
                      <a:prstDash val="solid"/>
                      <a:round/>
                      <a:headEnd len="sm" w="sm" type="none"/>
                      <a:tailEnd len="sm" w="sm" type="none"/>
                    </a:lnB>
                  </a:tcPr>
                </a:tc>
                <a:tc>
                  <a:txBody>
                    <a:bodyPr/>
                    <a:lstStyle/>
                    <a:p>
                      <a:pPr indent="0" lvl="0" marL="0" marR="0" rtl="0" algn="l">
                        <a:spcBef>
                          <a:spcPts val="0"/>
                        </a:spcBef>
                        <a:spcAft>
                          <a:spcPts val="0"/>
                        </a:spcAft>
                        <a:buNone/>
                      </a:pPr>
                      <a:r>
                        <a:rPr b="0" i="0" lang="en-US" sz="1400" u="none" cap="none" strike="noStrike">
                          <a:solidFill>
                            <a:srgbClr val="595959"/>
                          </a:solidFill>
                          <a:latin typeface="Arial"/>
                          <a:ea typeface="Arial"/>
                          <a:cs typeface="Arial"/>
                          <a:sym typeface="Arial"/>
                        </a:rPr>
                        <a:t>Lorem ipsum dolor sit amet</a:t>
                      </a:r>
                      <a:endParaRPr sz="1800">
                        <a:latin typeface="Arial"/>
                        <a:ea typeface="Arial"/>
                        <a:cs typeface="Arial"/>
                        <a:sym typeface="Arial"/>
                      </a:endParaRPr>
                    </a:p>
                  </a:txBody>
                  <a:tcPr marT="45725" marB="45725" marR="72000" marL="720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9B9B9B"/>
                      </a:solidFill>
                      <a:prstDash val="solid"/>
                      <a:round/>
                      <a:headEnd len="sm" w="sm" type="none"/>
                      <a:tailEnd len="sm" w="sm" type="none"/>
                    </a:lnT>
                    <a:lnB cap="flat" cmpd="sng" w="9525">
                      <a:solidFill>
                        <a:srgbClr val="9B9B9B"/>
                      </a:solidFill>
                      <a:prstDash val="solid"/>
                      <a:round/>
                      <a:headEnd len="sm" w="sm" type="none"/>
                      <a:tailEnd len="sm" w="sm" type="none"/>
                    </a:lnB>
                  </a:tcPr>
                </a:tc>
                <a:tc>
                  <a:txBody>
                    <a:bodyPr/>
                    <a:lstStyle/>
                    <a:p>
                      <a:pPr indent="0" lvl="0" marL="0" marR="0" rtl="0" algn="l">
                        <a:spcBef>
                          <a:spcPts val="0"/>
                        </a:spcBef>
                        <a:spcAft>
                          <a:spcPts val="0"/>
                        </a:spcAft>
                        <a:buNone/>
                      </a:pPr>
                      <a:r>
                        <a:rPr b="0" i="0" lang="en-US" sz="1400" u="none" cap="none" strike="noStrike">
                          <a:solidFill>
                            <a:srgbClr val="595959"/>
                          </a:solidFill>
                          <a:latin typeface="Arial"/>
                          <a:ea typeface="Arial"/>
                          <a:cs typeface="Arial"/>
                          <a:sym typeface="Arial"/>
                        </a:rPr>
                        <a:t>Lorem ipsum dolor sit amet</a:t>
                      </a:r>
                      <a:endParaRPr sz="1800">
                        <a:latin typeface="Arial"/>
                        <a:ea typeface="Arial"/>
                        <a:cs typeface="Arial"/>
                        <a:sym typeface="Arial"/>
                      </a:endParaRPr>
                    </a:p>
                  </a:txBody>
                  <a:tcPr marT="45725" marB="45725" marR="72000" marL="720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9B9B9B"/>
                      </a:solidFill>
                      <a:prstDash val="solid"/>
                      <a:round/>
                      <a:headEnd len="sm" w="sm" type="none"/>
                      <a:tailEnd len="sm" w="sm" type="none"/>
                    </a:lnT>
                    <a:lnB cap="flat" cmpd="sng" w="9525">
                      <a:solidFill>
                        <a:srgbClr val="9B9B9B"/>
                      </a:solidFill>
                      <a:prstDash val="solid"/>
                      <a:round/>
                      <a:headEnd len="sm" w="sm" type="none"/>
                      <a:tailEnd len="sm" w="sm" type="none"/>
                    </a:lnB>
                  </a:tcPr>
                </a:tc>
                <a:tc>
                  <a:txBody>
                    <a:bodyPr/>
                    <a:lstStyle/>
                    <a:p>
                      <a:pPr indent="-139700" lvl="1" marL="173038" marR="0" rtl="0" algn="l">
                        <a:lnSpc>
                          <a:spcPct val="100000"/>
                        </a:lnSpc>
                        <a:spcBef>
                          <a:spcPts val="0"/>
                        </a:spcBef>
                        <a:spcAft>
                          <a:spcPts val="0"/>
                        </a:spcAft>
                        <a:buClr>
                          <a:srgbClr val="28B974"/>
                        </a:buClr>
                        <a:buSzPts val="1400"/>
                        <a:buFont typeface="Trebuchet MS"/>
                        <a:buChar char="•"/>
                      </a:pPr>
                      <a:r>
                        <a:rPr b="0" i="0" lang="en-US" sz="1400" u="none" cap="none" strike="noStrike">
                          <a:solidFill>
                            <a:srgbClr val="595959"/>
                          </a:solidFill>
                          <a:latin typeface="Arial"/>
                          <a:ea typeface="Arial"/>
                          <a:cs typeface="Arial"/>
                          <a:sym typeface="Arial"/>
                        </a:rPr>
                        <a:t>Lorem ipsum dolor sit amet, consectetur adipiscing elit. Curabitur purus dui, euismod quis placerat eget, </a:t>
                      </a:r>
                      <a:endParaRPr/>
                    </a:p>
                  </a:txBody>
                  <a:tcPr marT="45725" marB="45725" marR="72000" marL="720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9B9B9B"/>
                      </a:solidFill>
                      <a:prstDash val="solid"/>
                      <a:round/>
                      <a:headEnd len="sm" w="sm" type="none"/>
                      <a:tailEnd len="sm" w="sm" type="none"/>
                    </a:lnT>
                    <a:lnB cap="flat" cmpd="sng" w="9525">
                      <a:solidFill>
                        <a:srgbClr val="9B9B9B"/>
                      </a:solidFill>
                      <a:prstDash val="solid"/>
                      <a:round/>
                      <a:headEnd len="sm" w="sm" type="none"/>
                      <a:tailEnd len="sm" w="sm" type="none"/>
                    </a:lnB>
                  </a:tcPr>
                </a:tc>
              </a:tr>
              <a:tr h="888875">
                <a:tc>
                  <a:txBody>
                    <a:bodyPr/>
                    <a:lstStyle/>
                    <a:p>
                      <a:pPr indent="0" lvl="0" marL="0" marR="0" rtl="0" algn="l">
                        <a:spcBef>
                          <a:spcPts val="0"/>
                        </a:spcBef>
                        <a:spcAft>
                          <a:spcPts val="0"/>
                        </a:spcAft>
                        <a:buNone/>
                      </a:pPr>
                      <a:r>
                        <a:rPr b="1" i="0" lang="en-US" sz="1400" u="none" cap="none" strike="noStrike">
                          <a:solidFill>
                            <a:schemeClr val="accent1"/>
                          </a:solidFill>
                          <a:latin typeface="Arial"/>
                          <a:ea typeface="Arial"/>
                          <a:cs typeface="Arial"/>
                          <a:sym typeface="Arial"/>
                        </a:rPr>
                        <a:t>Lorem ipsum</a:t>
                      </a:r>
                      <a:endParaRPr b="1" sz="2000">
                        <a:solidFill>
                          <a:schemeClr val="accent1"/>
                        </a:solidFill>
                        <a:latin typeface="Arial"/>
                        <a:ea typeface="Arial"/>
                        <a:cs typeface="Arial"/>
                        <a:sym typeface="Arial"/>
                      </a:endParaRPr>
                    </a:p>
                  </a:txBody>
                  <a:tcPr marT="45725" marB="45725" marR="0" marL="18360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9B9B9B"/>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l">
                        <a:spcBef>
                          <a:spcPts val="0"/>
                        </a:spcBef>
                        <a:spcAft>
                          <a:spcPts val="0"/>
                        </a:spcAft>
                        <a:buNone/>
                      </a:pPr>
                      <a:r>
                        <a:rPr b="0" i="0" lang="en-US" sz="1400" u="none" cap="none" strike="noStrike">
                          <a:solidFill>
                            <a:srgbClr val="595959"/>
                          </a:solidFill>
                          <a:latin typeface="Arial"/>
                          <a:ea typeface="Arial"/>
                          <a:cs typeface="Arial"/>
                          <a:sym typeface="Arial"/>
                        </a:rPr>
                        <a:t>Lorem ipsum dolor sit amet</a:t>
                      </a:r>
                      <a:endParaRPr sz="1800">
                        <a:latin typeface="Arial"/>
                        <a:ea typeface="Arial"/>
                        <a:cs typeface="Arial"/>
                        <a:sym typeface="Arial"/>
                      </a:endParaRPr>
                    </a:p>
                  </a:txBody>
                  <a:tcPr marT="45725" marB="45725" marR="72000" marL="720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9B9B9B"/>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l">
                        <a:spcBef>
                          <a:spcPts val="0"/>
                        </a:spcBef>
                        <a:spcAft>
                          <a:spcPts val="0"/>
                        </a:spcAft>
                        <a:buNone/>
                      </a:pPr>
                      <a:r>
                        <a:rPr b="0" i="0" lang="en-US" sz="1400" u="none" cap="none" strike="noStrike">
                          <a:solidFill>
                            <a:srgbClr val="595959"/>
                          </a:solidFill>
                          <a:latin typeface="Arial"/>
                          <a:ea typeface="Arial"/>
                          <a:cs typeface="Arial"/>
                          <a:sym typeface="Arial"/>
                        </a:rPr>
                        <a:t>Lorem ipsum dolor sit amet</a:t>
                      </a:r>
                      <a:endParaRPr sz="1800">
                        <a:latin typeface="Arial"/>
                        <a:ea typeface="Arial"/>
                        <a:cs typeface="Arial"/>
                        <a:sym typeface="Arial"/>
                      </a:endParaRPr>
                    </a:p>
                  </a:txBody>
                  <a:tcPr marT="45725" marB="45725" marR="72000" marL="720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9B9B9B"/>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139700" lvl="1" marL="173038" marR="0" rtl="0" algn="l">
                        <a:lnSpc>
                          <a:spcPct val="100000"/>
                        </a:lnSpc>
                        <a:spcBef>
                          <a:spcPts val="0"/>
                        </a:spcBef>
                        <a:spcAft>
                          <a:spcPts val="0"/>
                        </a:spcAft>
                        <a:buClr>
                          <a:srgbClr val="28B974"/>
                        </a:buClr>
                        <a:buSzPts val="1400"/>
                        <a:buFont typeface="Trebuchet MS"/>
                        <a:buChar char="•"/>
                      </a:pPr>
                      <a:r>
                        <a:rPr b="0" i="0" lang="en-US" sz="1400" u="none" cap="none" strike="noStrike">
                          <a:solidFill>
                            <a:srgbClr val="595959"/>
                          </a:solidFill>
                          <a:latin typeface="Arial"/>
                          <a:ea typeface="Arial"/>
                          <a:cs typeface="Arial"/>
                          <a:sym typeface="Arial"/>
                        </a:rPr>
                        <a:t>Lorem ipsum dolor sit amet, consectetur adipiscing elit. Curabitur purus dui, euismod quis placerat eget, </a:t>
                      </a:r>
                      <a:endParaRPr/>
                    </a:p>
                  </a:txBody>
                  <a:tcPr marT="45725" marB="45725" marR="72000" marL="720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9B9B9B"/>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bl>
          </a:graphicData>
        </a:graphic>
      </p:graphicFrame>
      <p:sp>
        <p:nvSpPr>
          <p:cNvPr id="4948" name="Google Shape;4948;p153"/>
          <p:cNvSpPr/>
          <p:nvPr/>
        </p:nvSpPr>
        <p:spPr>
          <a:xfrm>
            <a:off x="636608" y="2545862"/>
            <a:ext cx="374695" cy="766824"/>
          </a:xfrm>
          <a:custGeom>
            <a:rect b="b" l="l" r="r" t="t"/>
            <a:pathLst>
              <a:path extrusionOk="0" h="898596" w="521186">
                <a:moveTo>
                  <a:pt x="0" y="0"/>
                </a:moveTo>
                <a:lnTo>
                  <a:pt x="521186" y="898596"/>
                </a:lnTo>
                <a:lnTo>
                  <a:pt x="0" y="898596"/>
                </a:lnTo>
                <a:lnTo>
                  <a:pt x="0" y="0"/>
                </a:lnTo>
                <a:close/>
              </a:path>
            </a:pathLst>
          </a:custGeom>
          <a:solidFill>
            <a:schemeClr val="accent3"/>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4949" name="Google Shape;4949;p153"/>
          <p:cNvSpPr/>
          <p:nvPr/>
        </p:nvSpPr>
        <p:spPr>
          <a:xfrm>
            <a:off x="636608" y="3442485"/>
            <a:ext cx="813178" cy="767568"/>
          </a:xfrm>
          <a:custGeom>
            <a:rect b="b" l="l" r="r" t="t"/>
            <a:pathLst>
              <a:path extrusionOk="0" h="899468" w="1131099">
                <a:moveTo>
                  <a:pt x="0" y="0"/>
                </a:moveTo>
                <a:lnTo>
                  <a:pt x="609408" y="0"/>
                </a:lnTo>
                <a:lnTo>
                  <a:pt x="1131099" y="899468"/>
                </a:lnTo>
                <a:lnTo>
                  <a:pt x="0" y="899468"/>
                </a:lnTo>
                <a:lnTo>
                  <a:pt x="0" y="0"/>
                </a:lnTo>
                <a:close/>
              </a:path>
            </a:pathLst>
          </a:custGeom>
          <a:solidFill>
            <a:schemeClr val="accen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4950" name="Google Shape;4950;p153"/>
          <p:cNvSpPr/>
          <p:nvPr/>
        </p:nvSpPr>
        <p:spPr>
          <a:xfrm>
            <a:off x="636608" y="4339853"/>
            <a:ext cx="1251659" cy="767568"/>
          </a:xfrm>
          <a:custGeom>
            <a:rect b="b" l="l" r="r" t="t"/>
            <a:pathLst>
              <a:path extrusionOk="0" h="899468" w="1741010">
                <a:moveTo>
                  <a:pt x="0" y="0"/>
                </a:moveTo>
                <a:lnTo>
                  <a:pt x="1219319" y="0"/>
                </a:lnTo>
                <a:lnTo>
                  <a:pt x="1741010" y="899468"/>
                </a:lnTo>
                <a:lnTo>
                  <a:pt x="0" y="899468"/>
                </a:lnTo>
                <a:lnTo>
                  <a:pt x="0" y="0"/>
                </a:lnTo>
                <a:close/>
              </a:path>
            </a:pathLst>
          </a:custGeom>
          <a:solidFill>
            <a:schemeClr val="accent5"/>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4951" name="Google Shape;4951;p153"/>
          <p:cNvSpPr/>
          <p:nvPr/>
        </p:nvSpPr>
        <p:spPr>
          <a:xfrm>
            <a:off x="636608" y="5237222"/>
            <a:ext cx="1690032" cy="767340"/>
          </a:xfrm>
          <a:custGeom>
            <a:rect b="b" l="l" r="r" t="t"/>
            <a:pathLst>
              <a:path extrusionOk="0" h="899202" w="2350770">
                <a:moveTo>
                  <a:pt x="0" y="0"/>
                </a:moveTo>
                <a:lnTo>
                  <a:pt x="1829233" y="0"/>
                </a:lnTo>
                <a:lnTo>
                  <a:pt x="2350770" y="899202"/>
                </a:lnTo>
                <a:lnTo>
                  <a:pt x="0" y="899202"/>
                </a:lnTo>
                <a:lnTo>
                  <a:pt x="0" y="0"/>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4952" name="Google Shape;4952;p153"/>
          <p:cNvSpPr txBox="1"/>
          <p:nvPr>
            <p:ph type="title"/>
          </p:nvPr>
        </p:nvSpPr>
        <p:spPr>
          <a:xfrm>
            <a:off x="571018" y="365126"/>
            <a:ext cx="11049964" cy="578772"/>
          </a:xfrm>
          <a:prstGeom prst="rect">
            <a:avLst/>
          </a:prstGeom>
          <a:noFill/>
          <a:ln>
            <a:noFill/>
          </a:ln>
        </p:spPr>
        <p:txBody>
          <a:bodyPr anchorCtr="0" anchor="b" bIns="0" lIns="0" spcFirstLastPara="1" rIns="0" wrap="square" tIns="0">
            <a:normAutofit/>
          </a:bodyPr>
          <a:lstStyle/>
          <a:p>
            <a:pPr indent="0" lvl="0" marL="0" rtl="0" algn="l">
              <a:lnSpc>
                <a:spcPct val="90000"/>
              </a:lnSpc>
              <a:spcBef>
                <a:spcPts val="0"/>
              </a:spcBef>
              <a:spcAft>
                <a:spcPts val="0"/>
              </a:spcAft>
              <a:buClr>
                <a:schemeClr val="accent1"/>
              </a:buClr>
              <a:buSzPts val="2800"/>
              <a:buFont typeface="Arial"/>
              <a:buNone/>
            </a:pPr>
            <a:r>
              <a:rPr lang="en-US"/>
              <a:t>Tiered Comparison Table with 4 Pyramid Layers</a:t>
            </a:r>
            <a:endParaRPr/>
          </a:p>
        </p:txBody>
      </p:sp>
      <p:sp>
        <p:nvSpPr>
          <p:cNvPr id="4953" name="Google Shape;4953;p153"/>
          <p:cNvSpPr txBox="1"/>
          <p:nvPr>
            <p:ph idx="12" type="sldNum"/>
          </p:nvPr>
        </p:nvSpPr>
        <p:spPr>
          <a:xfrm>
            <a:off x="10690860" y="6349068"/>
            <a:ext cx="963882" cy="251764"/>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sp>
        <p:nvSpPr>
          <p:cNvPr id="4954" name="Google Shape;4954;p153"/>
          <p:cNvSpPr/>
          <p:nvPr/>
        </p:nvSpPr>
        <p:spPr>
          <a:xfrm>
            <a:off x="571019" y="1371256"/>
            <a:ext cx="11049962" cy="369332"/>
          </a:xfrm>
          <a:prstGeom prst="rect">
            <a:avLst/>
          </a:prstGeom>
          <a:noFill/>
          <a:ln>
            <a:noFill/>
          </a:ln>
        </p:spPr>
        <p:txBody>
          <a:bodyPr anchorCtr="0" anchor="b" bIns="0" lIns="0" spcFirstLastPara="1" rIns="0" wrap="square" tIns="0">
            <a:noAutofit/>
          </a:bodyPr>
          <a:lstStyle/>
          <a:p>
            <a:pPr indent="0" lvl="0" marL="0" marR="0" rtl="0" algn="l">
              <a:spcBef>
                <a:spcPts val="0"/>
              </a:spcBef>
              <a:spcAft>
                <a:spcPts val="0"/>
              </a:spcAft>
              <a:buNone/>
            </a:pPr>
            <a:r>
              <a:rPr lang="en-US" sz="2000">
                <a:solidFill>
                  <a:schemeClr val="accent1"/>
                </a:solidFill>
                <a:latin typeface="Arial"/>
                <a:ea typeface="Arial"/>
                <a:cs typeface="Arial"/>
                <a:sym typeface="Arial"/>
              </a:rPr>
              <a:t>Lorem ipsum dolor sit amet</a:t>
            </a:r>
            <a:endParaRPr sz="2000">
              <a:solidFill>
                <a:schemeClr val="accent1"/>
              </a:solidFill>
              <a:latin typeface="Arial"/>
              <a:ea typeface="Arial"/>
              <a:cs typeface="Arial"/>
              <a:sym typeface="Arial"/>
            </a:endParaRPr>
          </a:p>
        </p:txBody>
      </p:sp>
      <p:cxnSp>
        <p:nvCxnSpPr>
          <p:cNvPr id="4955" name="Google Shape;4955;p153"/>
          <p:cNvCxnSpPr/>
          <p:nvPr/>
        </p:nvCxnSpPr>
        <p:spPr>
          <a:xfrm>
            <a:off x="571017" y="1833188"/>
            <a:ext cx="11049965" cy="0"/>
          </a:xfrm>
          <a:prstGeom prst="straightConnector1">
            <a:avLst/>
          </a:prstGeom>
          <a:noFill/>
          <a:ln cap="rnd" cmpd="sng" w="15875">
            <a:solidFill>
              <a:srgbClr val="9B9B9B"/>
            </a:solidFill>
            <a:prstDash val="dot"/>
            <a:round/>
            <a:headEnd len="sm" w="sm" type="none"/>
            <a:tailEnd len="med" w="med" type="oval"/>
          </a:ln>
        </p:spPr>
      </p:cxnSp>
    </p:spTree>
  </p:cSld>
  <p:clrMapOvr>
    <a:masterClrMapping/>
  </p:clrMapOvr>
</p:sld>
</file>

<file path=ppt/slides/slide15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959" name="Shape 4959"/>
        <p:cNvGrpSpPr/>
        <p:nvPr/>
      </p:nvGrpSpPr>
      <p:grpSpPr>
        <a:xfrm>
          <a:off x="0" y="0"/>
          <a:ext cx="0" cy="0"/>
          <a:chOff x="0" y="0"/>
          <a:chExt cx="0" cy="0"/>
        </a:xfrm>
      </p:grpSpPr>
      <p:graphicFrame>
        <p:nvGraphicFramePr>
          <p:cNvPr id="4960" name="Google Shape;4960;p154"/>
          <p:cNvGraphicFramePr/>
          <p:nvPr/>
        </p:nvGraphicFramePr>
        <p:xfrm>
          <a:off x="636607" y="2041540"/>
          <a:ext cx="3000000" cy="3000000"/>
        </p:xfrm>
        <a:graphic>
          <a:graphicData uri="http://schemas.openxmlformats.org/drawingml/2006/table">
            <a:tbl>
              <a:tblPr bandRow="1" firstRow="1">
                <a:noFill/>
                <a:tableStyleId>{153785F7-F411-411A-9A36-1949DD6C29AF}</a:tableStyleId>
              </a:tblPr>
              <a:tblGrid>
                <a:gridCol w="3321925"/>
                <a:gridCol w="2054500"/>
                <a:gridCol w="2054500"/>
                <a:gridCol w="3553425"/>
              </a:tblGrid>
              <a:tr h="446100">
                <a:tc>
                  <a:txBody>
                    <a:bodyPr/>
                    <a:lstStyle/>
                    <a:p>
                      <a:pPr indent="0" lvl="0" marL="0" marR="0" rtl="0" algn="l">
                        <a:lnSpc>
                          <a:spcPct val="100000"/>
                        </a:lnSpc>
                        <a:spcBef>
                          <a:spcPts val="0"/>
                        </a:spcBef>
                        <a:spcAft>
                          <a:spcPts val="0"/>
                        </a:spcAft>
                        <a:buClr>
                          <a:schemeClr val="accent1"/>
                        </a:buClr>
                        <a:buSzPts val="1800"/>
                        <a:buFont typeface="Arial"/>
                        <a:buNone/>
                      </a:pPr>
                      <a:r>
                        <a:rPr b="0" lang="en-US" sz="1800">
                          <a:solidFill>
                            <a:schemeClr val="accent1"/>
                          </a:solidFill>
                          <a:latin typeface="Arial"/>
                          <a:ea typeface="Arial"/>
                          <a:cs typeface="Arial"/>
                          <a:sym typeface="Arial"/>
                        </a:rPr>
                        <a:t>Header</a:t>
                      </a:r>
                      <a:endParaRPr/>
                    </a:p>
                  </a:txBody>
                  <a:tcPr marT="45725" marB="45725" marR="0" marL="0" anchor="b">
                    <a:lnL cap="flat" cmpd="sng" w="9525">
                      <a:solidFill>
                        <a:srgbClr val="000000">
                          <a:alpha val="0"/>
                        </a:srgbClr>
                      </a:solidFill>
                      <a:prstDash val="solid"/>
                      <a:round/>
                      <a:headEnd len="sm" w="sm" type="none"/>
                      <a:tailEnd len="sm" w="sm" type="none"/>
                    </a:lnL>
                    <a:lnT cap="flat" cmpd="sng" w="9525">
                      <a:solidFill>
                        <a:srgbClr val="000000">
                          <a:alpha val="0"/>
                        </a:srgbClr>
                      </a:solidFill>
                      <a:prstDash val="solid"/>
                      <a:round/>
                      <a:headEnd len="sm" w="sm" type="none"/>
                      <a:tailEnd len="sm" w="sm" type="none"/>
                    </a:lnT>
                    <a:lnB cap="flat" cmpd="sng" w="12700">
                      <a:solidFill>
                        <a:schemeClr val="accent1"/>
                      </a:solidFill>
                      <a:prstDash val="solid"/>
                      <a:round/>
                      <a:headEnd len="sm" w="sm" type="none"/>
                      <a:tailEnd len="sm" w="sm" type="none"/>
                    </a:lnB>
                  </a:tcPr>
                </a:tc>
                <a:tc>
                  <a:txBody>
                    <a:bodyPr/>
                    <a:lstStyle/>
                    <a:p>
                      <a:pPr indent="-114300" lvl="0" marL="0" marR="0" rtl="0" algn="l">
                        <a:lnSpc>
                          <a:spcPct val="100000"/>
                        </a:lnSpc>
                        <a:spcBef>
                          <a:spcPts val="0"/>
                        </a:spcBef>
                        <a:spcAft>
                          <a:spcPts val="0"/>
                        </a:spcAft>
                        <a:buClr>
                          <a:schemeClr val="accent1"/>
                        </a:buClr>
                        <a:buSzPts val="1800"/>
                        <a:buFont typeface="Trebuchet MS"/>
                        <a:buChar char="​"/>
                      </a:pPr>
                      <a:r>
                        <a:rPr b="0" i="0" lang="en-US" sz="1800" u="none" cap="none" strike="noStrike">
                          <a:solidFill>
                            <a:schemeClr val="accent1"/>
                          </a:solidFill>
                          <a:latin typeface="Arial"/>
                          <a:ea typeface="Arial"/>
                          <a:cs typeface="Arial"/>
                          <a:sym typeface="Arial"/>
                        </a:rPr>
                        <a:t>Header</a:t>
                      </a:r>
                      <a:endParaRPr/>
                    </a:p>
                  </a:txBody>
                  <a:tcPr marT="45725" marB="45725" marR="0" marL="0" anchor="b">
                    <a:lnT cap="flat" cmpd="sng" w="9525">
                      <a:solidFill>
                        <a:srgbClr val="000000">
                          <a:alpha val="0"/>
                        </a:srgbClr>
                      </a:solidFill>
                      <a:prstDash val="solid"/>
                      <a:round/>
                      <a:headEnd len="sm" w="sm" type="none"/>
                      <a:tailEnd len="sm" w="sm" type="none"/>
                    </a:lnT>
                    <a:lnB cap="flat" cmpd="sng" w="12700">
                      <a:solidFill>
                        <a:schemeClr val="accent1"/>
                      </a:solidFill>
                      <a:prstDash val="solid"/>
                      <a:round/>
                      <a:headEnd len="sm" w="sm" type="none"/>
                      <a:tailEnd len="sm" w="sm" type="none"/>
                    </a:lnB>
                  </a:tcPr>
                </a:tc>
                <a:tc>
                  <a:txBody>
                    <a:bodyPr/>
                    <a:lstStyle/>
                    <a:p>
                      <a:pPr indent="-114300" lvl="0" marL="0" marR="0" rtl="0" algn="l">
                        <a:lnSpc>
                          <a:spcPct val="100000"/>
                        </a:lnSpc>
                        <a:spcBef>
                          <a:spcPts val="0"/>
                        </a:spcBef>
                        <a:spcAft>
                          <a:spcPts val="0"/>
                        </a:spcAft>
                        <a:buClr>
                          <a:schemeClr val="accent1"/>
                        </a:buClr>
                        <a:buSzPts val="1800"/>
                        <a:buFont typeface="Trebuchet MS"/>
                        <a:buChar char="​"/>
                      </a:pPr>
                      <a:r>
                        <a:rPr b="0" i="0" lang="en-US" sz="1800" u="none" cap="none" strike="noStrike">
                          <a:solidFill>
                            <a:schemeClr val="accent1"/>
                          </a:solidFill>
                          <a:latin typeface="Arial"/>
                          <a:ea typeface="Arial"/>
                          <a:cs typeface="Arial"/>
                          <a:sym typeface="Arial"/>
                        </a:rPr>
                        <a:t>Header</a:t>
                      </a:r>
                      <a:endParaRPr/>
                    </a:p>
                  </a:txBody>
                  <a:tcPr marT="45725" marB="45725" marR="0" marL="0" anchor="b">
                    <a:lnT cap="flat" cmpd="sng" w="9525">
                      <a:solidFill>
                        <a:srgbClr val="000000">
                          <a:alpha val="0"/>
                        </a:srgbClr>
                      </a:solidFill>
                      <a:prstDash val="solid"/>
                      <a:round/>
                      <a:headEnd len="sm" w="sm" type="none"/>
                      <a:tailEnd len="sm" w="sm" type="none"/>
                    </a:lnT>
                    <a:lnB cap="flat" cmpd="sng" w="12700">
                      <a:solidFill>
                        <a:schemeClr val="accent1"/>
                      </a:solidFill>
                      <a:prstDash val="solid"/>
                      <a:round/>
                      <a:headEnd len="sm" w="sm" type="none"/>
                      <a:tailEnd len="sm" w="sm" type="none"/>
                    </a:lnB>
                  </a:tcPr>
                </a:tc>
                <a:tc>
                  <a:txBody>
                    <a:bodyPr/>
                    <a:lstStyle/>
                    <a:p>
                      <a:pPr indent="-114300" lvl="0" marL="0" marR="0" rtl="0" algn="l">
                        <a:lnSpc>
                          <a:spcPct val="100000"/>
                        </a:lnSpc>
                        <a:spcBef>
                          <a:spcPts val="0"/>
                        </a:spcBef>
                        <a:spcAft>
                          <a:spcPts val="0"/>
                        </a:spcAft>
                        <a:buClr>
                          <a:schemeClr val="accent1"/>
                        </a:buClr>
                        <a:buSzPts val="1800"/>
                        <a:buFont typeface="Trebuchet MS"/>
                        <a:buChar char="​"/>
                      </a:pPr>
                      <a:r>
                        <a:rPr b="0" i="0" lang="en-US" sz="1800" u="none" cap="none" strike="noStrike">
                          <a:solidFill>
                            <a:schemeClr val="accent1"/>
                          </a:solidFill>
                          <a:latin typeface="Arial"/>
                          <a:ea typeface="Arial"/>
                          <a:cs typeface="Arial"/>
                          <a:sym typeface="Arial"/>
                        </a:rPr>
                        <a:t>Header</a:t>
                      </a:r>
                      <a:endParaRPr/>
                    </a:p>
                  </a:txBody>
                  <a:tcPr marT="45725" marB="45725" marR="0" marL="0" anchor="b">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12700">
                      <a:solidFill>
                        <a:schemeClr val="accent1"/>
                      </a:solidFill>
                      <a:prstDash val="solid"/>
                      <a:round/>
                      <a:headEnd len="sm" w="sm" type="none"/>
                      <a:tailEnd len="sm" w="sm" type="none"/>
                    </a:lnB>
                  </a:tcPr>
                </a:tc>
              </a:tr>
              <a:tr h="711100">
                <a:tc>
                  <a:txBody>
                    <a:bodyPr/>
                    <a:lstStyle/>
                    <a:p>
                      <a:pPr indent="0" lvl="0" marL="0" marR="0" rtl="0" algn="l">
                        <a:spcBef>
                          <a:spcPts val="0"/>
                        </a:spcBef>
                        <a:spcAft>
                          <a:spcPts val="0"/>
                        </a:spcAft>
                        <a:buNone/>
                      </a:pPr>
                      <a:r>
                        <a:rPr b="1" i="0" lang="en-US" sz="1200" u="none" cap="none" strike="noStrike">
                          <a:solidFill>
                            <a:srgbClr val="0C3D2A"/>
                          </a:solidFill>
                          <a:latin typeface="Arial"/>
                          <a:ea typeface="Arial"/>
                          <a:cs typeface="Arial"/>
                          <a:sym typeface="Arial"/>
                        </a:rPr>
                        <a:t>Lorem ipsum</a:t>
                      </a:r>
                      <a:endParaRPr b="1" sz="1800">
                        <a:solidFill>
                          <a:srgbClr val="0C3D2A"/>
                        </a:solidFill>
                        <a:latin typeface="Arial"/>
                        <a:ea typeface="Arial"/>
                        <a:cs typeface="Arial"/>
                        <a:sym typeface="Arial"/>
                      </a:endParaRPr>
                    </a:p>
                  </a:txBody>
                  <a:tcPr marT="45725" marB="45725" marR="0" marL="18360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2700">
                      <a:solidFill>
                        <a:schemeClr val="accent1"/>
                      </a:solidFill>
                      <a:prstDash val="solid"/>
                      <a:round/>
                      <a:headEnd len="sm" w="sm" type="none"/>
                      <a:tailEnd len="sm" w="sm" type="none"/>
                    </a:lnT>
                    <a:lnB cap="flat" cmpd="sng" w="9525">
                      <a:solidFill>
                        <a:srgbClr val="9B9B9B"/>
                      </a:solidFill>
                      <a:prstDash val="solid"/>
                      <a:round/>
                      <a:headEnd len="sm" w="sm" type="none"/>
                      <a:tailEnd len="sm" w="sm" type="none"/>
                    </a:lnB>
                  </a:tcPr>
                </a:tc>
                <a:tc>
                  <a:txBody>
                    <a:bodyPr/>
                    <a:lstStyle/>
                    <a:p>
                      <a:pPr indent="0" lvl="0" marL="0" marR="0" rtl="0" algn="l">
                        <a:spcBef>
                          <a:spcPts val="0"/>
                        </a:spcBef>
                        <a:spcAft>
                          <a:spcPts val="0"/>
                        </a:spcAft>
                        <a:buNone/>
                      </a:pPr>
                      <a:r>
                        <a:rPr b="0" i="0" lang="en-US" sz="1200" u="none" cap="none" strike="noStrike">
                          <a:solidFill>
                            <a:srgbClr val="595959"/>
                          </a:solidFill>
                          <a:latin typeface="Arial"/>
                          <a:ea typeface="Arial"/>
                          <a:cs typeface="Arial"/>
                          <a:sym typeface="Arial"/>
                        </a:rPr>
                        <a:t>Lorem ipsum dolor sit amet</a:t>
                      </a:r>
                      <a:endParaRPr sz="1600">
                        <a:latin typeface="Arial"/>
                        <a:ea typeface="Arial"/>
                        <a:cs typeface="Arial"/>
                        <a:sym typeface="Arial"/>
                      </a:endParaRPr>
                    </a:p>
                  </a:txBody>
                  <a:tcPr marT="45725" marB="45725" marR="72000" marL="720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2700">
                      <a:solidFill>
                        <a:schemeClr val="accent1"/>
                      </a:solidFill>
                      <a:prstDash val="solid"/>
                      <a:round/>
                      <a:headEnd len="sm" w="sm" type="none"/>
                      <a:tailEnd len="sm" w="sm" type="none"/>
                    </a:lnT>
                    <a:lnB cap="flat" cmpd="sng" w="9525">
                      <a:solidFill>
                        <a:srgbClr val="9B9B9B"/>
                      </a:solidFill>
                      <a:prstDash val="solid"/>
                      <a:round/>
                      <a:headEnd len="sm" w="sm" type="none"/>
                      <a:tailEnd len="sm" w="sm" type="none"/>
                    </a:lnB>
                  </a:tcPr>
                </a:tc>
                <a:tc>
                  <a:txBody>
                    <a:bodyPr/>
                    <a:lstStyle/>
                    <a:p>
                      <a:pPr indent="0" lvl="0" marL="0" marR="0" rtl="0" algn="l">
                        <a:spcBef>
                          <a:spcPts val="0"/>
                        </a:spcBef>
                        <a:spcAft>
                          <a:spcPts val="0"/>
                        </a:spcAft>
                        <a:buNone/>
                      </a:pPr>
                      <a:r>
                        <a:rPr b="0" i="0" lang="en-US" sz="1200" u="none" cap="none" strike="noStrike">
                          <a:solidFill>
                            <a:srgbClr val="595959"/>
                          </a:solidFill>
                          <a:latin typeface="Arial"/>
                          <a:ea typeface="Arial"/>
                          <a:cs typeface="Arial"/>
                          <a:sym typeface="Arial"/>
                        </a:rPr>
                        <a:t>Lorem ipsum dolor sit amet</a:t>
                      </a:r>
                      <a:endParaRPr sz="1600">
                        <a:latin typeface="Arial"/>
                        <a:ea typeface="Arial"/>
                        <a:cs typeface="Arial"/>
                        <a:sym typeface="Arial"/>
                      </a:endParaRPr>
                    </a:p>
                  </a:txBody>
                  <a:tcPr marT="45725" marB="45725" marR="72000" marL="720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2700">
                      <a:solidFill>
                        <a:schemeClr val="accent1"/>
                      </a:solidFill>
                      <a:prstDash val="solid"/>
                      <a:round/>
                      <a:headEnd len="sm" w="sm" type="none"/>
                      <a:tailEnd len="sm" w="sm" type="none"/>
                    </a:lnT>
                    <a:lnB cap="flat" cmpd="sng" w="9525">
                      <a:solidFill>
                        <a:srgbClr val="9B9B9B"/>
                      </a:solidFill>
                      <a:prstDash val="solid"/>
                      <a:round/>
                      <a:headEnd len="sm" w="sm" type="none"/>
                      <a:tailEnd len="sm" w="sm" type="none"/>
                    </a:lnB>
                  </a:tcPr>
                </a:tc>
                <a:tc>
                  <a:txBody>
                    <a:bodyPr/>
                    <a:lstStyle/>
                    <a:p>
                      <a:pPr indent="-139700" lvl="1" marL="173038" marR="0" rtl="0" algn="l">
                        <a:lnSpc>
                          <a:spcPct val="100000"/>
                        </a:lnSpc>
                        <a:spcBef>
                          <a:spcPts val="0"/>
                        </a:spcBef>
                        <a:spcAft>
                          <a:spcPts val="0"/>
                        </a:spcAft>
                        <a:buClr>
                          <a:srgbClr val="28B974"/>
                        </a:buClr>
                        <a:buSzPts val="1200"/>
                        <a:buFont typeface="Trebuchet MS"/>
                        <a:buChar char="•"/>
                      </a:pPr>
                      <a:r>
                        <a:rPr b="0" i="0" lang="en-US" sz="1200" u="none" cap="none" strike="noStrike">
                          <a:solidFill>
                            <a:srgbClr val="595959"/>
                          </a:solidFill>
                          <a:latin typeface="Arial"/>
                          <a:ea typeface="Arial"/>
                          <a:cs typeface="Arial"/>
                          <a:sym typeface="Arial"/>
                        </a:rPr>
                        <a:t>Lorem ipsum dolor sit amet, consectetur adipiscing elit. Curabitur purus dui, euismod quis placerat eget, </a:t>
                      </a:r>
                      <a:endParaRPr/>
                    </a:p>
                  </a:txBody>
                  <a:tcPr marT="45725" marB="45725" marR="72000" marL="720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2700">
                      <a:solidFill>
                        <a:schemeClr val="accent1"/>
                      </a:solidFill>
                      <a:prstDash val="solid"/>
                      <a:round/>
                      <a:headEnd len="sm" w="sm" type="none"/>
                      <a:tailEnd len="sm" w="sm" type="none"/>
                    </a:lnT>
                    <a:lnB cap="flat" cmpd="sng" w="9525">
                      <a:solidFill>
                        <a:srgbClr val="9B9B9B"/>
                      </a:solidFill>
                      <a:prstDash val="solid"/>
                      <a:round/>
                      <a:headEnd len="sm" w="sm" type="none"/>
                      <a:tailEnd len="sm" w="sm" type="none"/>
                    </a:lnB>
                  </a:tcPr>
                </a:tc>
              </a:tr>
              <a:tr h="711100">
                <a:tc>
                  <a:txBody>
                    <a:bodyPr/>
                    <a:lstStyle/>
                    <a:p>
                      <a:pPr indent="0" lvl="0" marL="0" marR="0" rtl="0" algn="l">
                        <a:spcBef>
                          <a:spcPts val="0"/>
                        </a:spcBef>
                        <a:spcAft>
                          <a:spcPts val="0"/>
                        </a:spcAft>
                        <a:buNone/>
                      </a:pPr>
                      <a:r>
                        <a:rPr b="1" i="0" lang="en-US" sz="1200" u="none" cap="none" strike="noStrike">
                          <a:solidFill>
                            <a:schemeClr val="accent3"/>
                          </a:solidFill>
                          <a:latin typeface="Arial"/>
                          <a:ea typeface="Arial"/>
                          <a:cs typeface="Arial"/>
                          <a:sym typeface="Arial"/>
                        </a:rPr>
                        <a:t>Lorem ipsum</a:t>
                      </a:r>
                      <a:endParaRPr b="1" sz="1800">
                        <a:solidFill>
                          <a:schemeClr val="accent3"/>
                        </a:solidFill>
                        <a:latin typeface="Arial"/>
                        <a:ea typeface="Arial"/>
                        <a:cs typeface="Arial"/>
                        <a:sym typeface="Arial"/>
                      </a:endParaRPr>
                    </a:p>
                  </a:txBody>
                  <a:tcPr marT="45725" marB="45725" marR="0" marL="18360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9B9B9B"/>
                      </a:solidFill>
                      <a:prstDash val="solid"/>
                      <a:round/>
                      <a:headEnd len="sm" w="sm" type="none"/>
                      <a:tailEnd len="sm" w="sm" type="none"/>
                    </a:lnT>
                    <a:lnB cap="flat" cmpd="sng" w="9525">
                      <a:solidFill>
                        <a:srgbClr val="9B9B9B"/>
                      </a:solidFill>
                      <a:prstDash val="solid"/>
                      <a:round/>
                      <a:headEnd len="sm" w="sm" type="none"/>
                      <a:tailEnd len="sm" w="sm" type="none"/>
                    </a:lnB>
                  </a:tcPr>
                </a:tc>
                <a:tc>
                  <a:txBody>
                    <a:bodyPr/>
                    <a:lstStyle/>
                    <a:p>
                      <a:pPr indent="0" lvl="0" marL="0" marR="0" rtl="0" algn="l">
                        <a:spcBef>
                          <a:spcPts val="0"/>
                        </a:spcBef>
                        <a:spcAft>
                          <a:spcPts val="0"/>
                        </a:spcAft>
                        <a:buNone/>
                      </a:pPr>
                      <a:r>
                        <a:rPr b="0" i="0" lang="en-US" sz="1200" u="none" cap="none" strike="noStrike">
                          <a:solidFill>
                            <a:srgbClr val="595959"/>
                          </a:solidFill>
                          <a:latin typeface="Arial"/>
                          <a:ea typeface="Arial"/>
                          <a:cs typeface="Arial"/>
                          <a:sym typeface="Arial"/>
                        </a:rPr>
                        <a:t>Lorem ipsum dolor sit amet</a:t>
                      </a:r>
                      <a:endParaRPr sz="1600">
                        <a:latin typeface="Arial"/>
                        <a:ea typeface="Arial"/>
                        <a:cs typeface="Arial"/>
                        <a:sym typeface="Arial"/>
                      </a:endParaRPr>
                    </a:p>
                  </a:txBody>
                  <a:tcPr marT="45725" marB="45725" marR="72000" marL="720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9B9B9B"/>
                      </a:solidFill>
                      <a:prstDash val="solid"/>
                      <a:round/>
                      <a:headEnd len="sm" w="sm" type="none"/>
                      <a:tailEnd len="sm" w="sm" type="none"/>
                    </a:lnT>
                    <a:lnB cap="flat" cmpd="sng" w="9525">
                      <a:solidFill>
                        <a:srgbClr val="9B9B9B"/>
                      </a:solidFill>
                      <a:prstDash val="solid"/>
                      <a:round/>
                      <a:headEnd len="sm" w="sm" type="none"/>
                      <a:tailEnd len="sm" w="sm" type="none"/>
                    </a:lnB>
                  </a:tcPr>
                </a:tc>
                <a:tc>
                  <a:txBody>
                    <a:bodyPr/>
                    <a:lstStyle/>
                    <a:p>
                      <a:pPr indent="0" lvl="0" marL="0" marR="0" rtl="0" algn="l">
                        <a:spcBef>
                          <a:spcPts val="0"/>
                        </a:spcBef>
                        <a:spcAft>
                          <a:spcPts val="0"/>
                        </a:spcAft>
                        <a:buNone/>
                      </a:pPr>
                      <a:r>
                        <a:rPr b="0" i="0" lang="en-US" sz="1200" u="none" cap="none" strike="noStrike">
                          <a:solidFill>
                            <a:srgbClr val="595959"/>
                          </a:solidFill>
                          <a:latin typeface="Arial"/>
                          <a:ea typeface="Arial"/>
                          <a:cs typeface="Arial"/>
                          <a:sym typeface="Arial"/>
                        </a:rPr>
                        <a:t>Lorem ipsum dolor sit amet</a:t>
                      </a:r>
                      <a:endParaRPr sz="1600">
                        <a:latin typeface="Arial"/>
                        <a:ea typeface="Arial"/>
                        <a:cs typeface="Arial"/>
                        <a:sym typeface="Arial"/>
                      </a:endParaRPr>
                    </a:p>
                  </a:txBody>
                  <a:tcPr marT="45725" marB="45725" marR="72000" marL="720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9B9B9B"/>
                      </a:solidFill>
                      <a:prstDash val="solid"/>
                      <a:round/>
                      <a:headEnd len="sm" w="sm" type="none"/>
                      <a:tailEnd len="sm" w="sm" type="none"/>
                    </a:lnT>
                    <a:lnB cap="flat" cmpd="sng" w="9525">
                      <a:solidFill>
                        <a:srgbClr val="9B9B9B"/>
                      </a:solidFill>
                      <a:prstDash val="solid"/>
                      <a:round/>
                      <a:headEnd len="sm" w="sm" type="none"/>
                      <a:tailEnd len="sm" w="sm" type="none"/>
                    </a:lnB>
                  </a:tcPr>
                </a:tc>
                <a:tc>
                  <a:txBody>
                    <a:bodyPr/>
                    <a:lstStyle/>
                    <a:p>
                      <a:pPr indent="-139700" lvl="1" marL="173038" marR="0" rtl="0" algn="l">
                        <a:lnSpc>
                          <a:spcPct val="100000"/>
                        </a:lnSpc>
                        <a:spcBef>
                          <a:spcPts val="0"/>
                        </a:spcBef>
                        <a:spcAft>
                          <a:spcPts val="0"/>
                        </a:spcAft>
                        <a:buClr>
                          <a:srgbClr val="28B974"/>
                        </a:buClr>
                        <a:buSzPts val="1200"/>
                        <a:buFont typeface="Trebuchet MS"/>
                        <a:buChar char="•"/>
                      </a:pPr>
                      <a:r>
                        <a:rPr b="0" i="0" lang="en-US" sz="1200" u="none" cap="none" strike="noStrike">
                          <a:solidFill>
                            <a:srgbClr val="595959"/>
                          </a:solidFill>
                          <a:latin typeface="Arial"/>
                          <a:ea typeface="Arial"/>
                          <a:cs typeface="Arial"/>
                          <a:sym typeface="Arial"/>
                        </a:rPr>
                        <a:t>Lorem ipsum dolor sit amet, consectetur adipiscing elit. Curabitur purus dui, euismod quis placerat eget, </a:t>
                      </a:r>
                      <a:endParaRPr/>
                    </a:p>
                  </a:txBody>
                  <a:tcPr marT="45725" marB="45725" marR="72000" marL="720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9B9B9B"/>
                      </a:solidFill>
                      <a:prstDash val="solid"/>
                      <a:round/>
                      <a:headEnd len="sm" w="sm" type="none"/>
                      <a:tailEnd len="sm" w="sm" type="none"/>
                    </a:lnT>
                    <a:lnB cap="flat" cmpd="sng" w="9525">
                      <a:solidFill>
                        <a:srgbClr val="9B9B9B"/>
                      </a:solidFill>
                      <a:prstDash val="solid"/>
                      <a:round/>
                      <a:headEnd len="sm" w="sm" type="none"/>
                      <a:tailEnd len="sm" w="sm" type="none"/>
                    </a:lnB>
                  </a:tcPr>
                </a:tc>
              </a:tr>
              <a:tr h="711100">
                <a:tc>
                  <a:txBody>
                    <a:bodyPr/>
                    <a:lstStyle/>
                    <a:p>
                      <a:pPr indent="0" lvl="0" marL="0" marR="0" rtl="0" algn="l">
                        <a:spcBef>
                          <a:spcPts val="0"/>
                        </a:spcBef>
                        <a:spcAft>
                          <a:spcPts val="0"/>
                        </a:spcAft>
                        <a:buNone/>
                      </a:pPr>
                      <a:r>
                        <a:rPr b="1" i="0" lang="en-US" sz="1200" u="none" cap="none" strike="noStrike">
                          <a:solidFill>
                            <a:schemeClr val="accent2"/>
                          </a:solidFill>
                          <a:latin typeface="Arial"/>
                          <a:ea typeface="Arial"/>
                          <a:cs typeface="Arial"/>
                          <a:sym typeface="Arial"/>
                        </a:rPr>
                        <a:t>Lorem ipsum</a:t>
                      </a:r>
                      <a:endParaRPr b="1" sz="1800">
                        <a:solidFill>
                          <a:schemeClr val="accent2"/>
                        </a:solidFill>
                        <a:latin typeface="Arial"/>
                        <a:ea typeface="Arial"/>
                        <a:cs typeface="Arial"/>
                        <a:sym typeface="Arial"/>
                      </a:endParaRPr>
                    </a:p>
                  </a:txBody>
                  <a:tcPr marT="45725" marB="45725" marR="0" marL="18360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9B9B9B"/>
                      </a:solidFill>
                      <a:prstDash val="solid"/>
                      <a:round/>
                      <a:headEnd len="sm" w="sm" type="none"/>
                      <a:tailEnd len="sm" w="sm" type="none"/>
                    </a:lnT>
                    <a:lnB cap="flat" cmpd="sng" w="9525">
                      <a:solidFill>
                        <a:srgbClr val="9B9B9B"/>
                      </a:solidFill>
                      <a:prstDash val="solid"/>
                      <a:round/>
                      <a:headEnd len="sm" w="sm" type="none"/>
                      <a:tailEnd len="sm" w="sm" type="none"/>
                    </a:lnB>
                  </a:tcPr>
                </a:tc>
                <a:tc>
                  <a:txBody>
                    <a:bodyPr/>
                    <a:lstStyle/>
                    <a:p>
                      <a:pPr indent="0" lvl="0" marL="0" marR="0" rtl="0" algn="l">
                        <a:spcBef>
                          <a:spcPts val="0"/>
                        </a:spcBef>
                        <a:spcAft>
                          <a:spcPts val="0"/>
                        </a:spcAft>
                        <a:buNone/>
                      </a:pPr>
                      <a:r>
                        <a:rPr b="0" i="0" lang="en-US" sz="1200" u="none" cap="none" strike="noStrike">
                          <a:solidFill>
                            <a:srgbClr val="595959"/>
                          </a:solidFill>
                          <a:latin typeface="Arial"/>
                          <a:ea typeface="Arial"/>
                          <a:cs typeface="Arial"/>
                          <a:sym typeface="Arial"/>
                        </a:rPr>
                        <a:t>Lorem ipsum dolor sit amet</a:t>
                      </a:r>
                      <a:endParaRPr sz="1600">
                        <a:latin typeface="Arial"/>
                        <a:ea typeface="Arial"/>
                        <a:cs typeface="Arial"/>
                        <a:sym typeface="Arial"/>
                      </a:endParaRPr>
                    </a:p>
                  </a:txBody>
                  <a:tcPr marT="45725" marB="45725" marR="72000" marL="720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9B9B9B"/>
                      </a:solidFill>
                      <a:prstDash val="solid"/>
                      <a:round/>
                      <a:headEnd len="sm" w="sm" type="none"/>
                      <a:tailEnd len="sm" w="sm" type="none"/>
                    </a:lnT>
                    <a:lnB cap="flat" cmpd="sng" w="9525">
                      <a:solidFill>
                        <a:srgbClr val="9B9B9B"/>
                      </a:solidFill>
                      <a:prstDash val="solid"/>
                      <a:round/>
                      <a:headEnd len="sm" w="sm" type="none"/>
                      <a:tailEnd len="sm" w="sm" type="none"/>
                    </a:lnB>
                  </a:tcPr>
                </a:tc>
                <a:tc>
                  <a:txBody>
                    <a:bodyPr/>
                    <a:lstStyle/>
                    <a:p>
                      <a:pPr indent="0" lvl="0" marL="0" marR="0" rtl="0" algn="l">
                        <a:spcBef>
                          <a:spcPts val="0"/>
                        </a:spcBef>
                        <a:spcAft>
                          <a:spcPts val="0"/>
                        </a:spcAft>
                        <a:buNone/>
                      </a:pPr>
                      <a:r>
                        <a:rPr b="0" i="0" lang="en-US" sz="1200" u="none" cap="none" strike="noStrike">
                          <a:solidFill>
                            <a:srgbClr val="595959"/>
                          </a:solidFill>
                          <a:latin typeface="Arial"/>
                          <a:ea typeface="Arial"/>
                          <a:cs typeface="Arial"/>
                          <a:sym typeface="Arial"/>
                        </a:rPr>
                        <a:t>Lorem ipsum dolor sit amet</a:t>
                      </a:r>
                      <a:endParaRPr sz="1600">
                        <a:latin typeface="Arial"/>
                        <a:ea typeface="Arial"/>
                        <a:cs typeface="Arial"/>
                        <a:sym typeface="Arial"/>
                      </a:endParaRPr>
                    </a:p>
                  </a:txBody>
                  <a:tcPr marT="45725" marB="45725" marR="72000" marL="720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9B9B9B"/>
                      </a:solidFill>
                      <a:prstDash val="solid"/>
                      <a:round/>
                      <a:headEnd len="sm" w="sm" type="none"/>
                      <a:tailEnd len="sm" w="sm" type="none"/>
                    </a:lnT>
                    <a:lnB cap="flat" cmpd="sng" w="9525">
                      <a:solidFill>
                        <a:srgbClr val="9B9B9B"/>
                      </a:solidFill>
                      <a:prstDash val="solid"/>
                      <a:round/>
                      <a:headEnd len="sm" w="sm" type="none"/>
                      <a:tailEnd len="sm" w="sm" type="none"/>
                    </a:lnB>
                  </a:tcPr>
                </a:tc>
                <a:tc>
                  <a:txBody>
                    <a:bodyPr/>
                    <a:lstStyle/>
                    <a:p>
                      <a:pPr indent="-139700" lvl="1" marL="173038" marR="0" rtl="0" algn="l">
                        <a:lnSpc>
                          <a:spcPct val="100000"/>
                        </a:lnSpc>
                        <a:spcBef>
                          <a:spcPts val="0"/>
                        </a:spcBef>
                        <a:spcAft>
                          <a:spcPts val="0"/>
                        </a:spcAft>
                        <a:buClr>
                          <a:srgbClr val="28B974"/>
                        </a:buClr>
                        <a:buSzPts val="1200"/>
                        <a:buFont typeface="Trebuchet MS"/>
                        <a:buChar char="•"/>
                      </a:pPr>
                      <a:r>
                        <a:rPr b="0" i="0" lang="en-US" sz="1200" u="none" cap="none" strike="noStrike">
                          <a:solidFill>
                            <a:srgbClr val="595959"/>
                          </a:solidFill>
                          <a:latin typeface="Arial"/>
                          <a:ea typeface="Arial"/>
                          <a:cs typeface="Arial"/>
                          <a:sym typeface="Arial"/>
                        </a:rPr>
                        <a:t>Lorem ipsum dolor sit amet, consectetur adipiscing elit. Curabitur purus dui, euismod quis placerat eget, </a:t>
                      </a:r>
                      <a:endParaRPr/>
                    </a:p>
                  </a:txBody>
                  <a:tcPr marT="45725" marB="45725" marR="72000" marL="720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9B9B9B"/>
                      </a:solidFill>
                      <a:prstDash val="solid"/>
                      <a:round/>
                      <a:headEnd len="sm" w="sm" type="none"/>
                      <a:tailEnd len="sm" w="sm" type="none"/>
                    </a:lnT>
                    <a:lnB cap="flat" cmpd="sng" w="9525">
                      <a:solidFill>
                        <a:srgbClr val="9B9B9B"/>
                      </a:solidFill>
                      <a:prstDash val="solid"/>
                      <a:round/>
                      <a:headEnd len="sm" w="sm" type="none"/>
                      <a:tailEnd len="sm" w="sm" type="none"/>
                    </a:lnB>
                  </a:tcPr>
                </a:tc>
              </a:tr>
              <a:tr h="711100">
                <a:tc>
                  <a:txBody>
                    <a:bodyPr/>
                    <a:lstStyle/>
                    <a:p>
                      <a:pPr indent="0" lvl="0" marL="0" marR="0" rtl="0" algn="l">
                        <a:spcBef>
                          <a:spcPts val="0"/>
                        </a:spcBef>
                        <a:spcAft>
                          <a:spcPts val="0"/>
                        </a:spcAft>
                        <a:buNone/>
                      </a:pPr>
                      <a:r>
                        <a:rPr b="1" i="0" lang="en-US" sz="1200" u="none" cap="none" strike="noStrike">
                          <a:solidFill>
                            <a:schemeClr val="accent5"/>
                          </a:solidFill>
                          <a:latin typeface="Arial"/>
                          <a:ea typeface="Arial"/>
                          <a:cs typeface="Arial"/>
                          <a:sym typeface="Arial"/>
                        </a:rPr>
                        <a:t>Lorem ipsum</a:t>
                      </a:r>
                      <a:endParaRPr b="1" sz="1800">
                        <a:solidFill>
                          <a:schemeClr val="accent5"/>
                        </a:solidFill>
                        <a:latin typeface="Arial"/>
                        <a:ea typeface="Arial"/>
                        <a:cs typeface="Arial"/>
                        <a:sym typeface="Arial"/>
                      </a:endParaRPr>
                    </a:p>
                  </a:txBody>
                  <a:tcPr marT="45725" marB="45725" marR="0" marL="18360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9B9B9B"/>
                      </a:solidFill>
                      <a:prstDash val="solid"/>
                      <a:round/>
                      <a:headEnd len="sm" w="sm" type="none"/>
                      <a:tailEnd len="sm" w="sm" type="none"/>
                    </a:lnT>
                    <a:lnB cap="flat" cmpd="sng" w="9525">
                      <a:solidFill>
                        <a:srgbClr val="9B9B9B"/>
                      </a:solidFill>
                      <a:prstDash val="solid"/>
                      <a:round/>
                      <a:headEnd len="sm" w="sm" type="none"/>
                      <a:tailEnd len="sm" w="sm" type="none"/>
                    </a:lnB>
                  </a:tcPr>
                </a:tc>
                <a:tc>
                  <a:txBody>
                    <a:bodyPr/>
                    <a:lstStyle/>
                    <a:p>
                      <a:pPr indent="0" lvl="0" marL="0" marR="0" rtl="0" algn="l">
                        <a:spcBef>
                          <a:spcPts val="0"/>
                        </a:spcBef>
                        <a:spcAft>
                          <a:spcPts val="0"/>
                        </a:spcAft>
                        <a:buNone/>
                      </a:pPr>
                      <a:r>
                        <a:rPr b="0" i="0" lang="en-US" sz="1200" u="none" cap="none" strike="noStrike">
                          <a:solidFill>
                            <a:srgbClr val="595959"/>
                          </a:solidFill>
                          <a:latin typeface="Arial"/>
                          <a:ea typeface="Arial"/>
                          <a:cs typeface="Arial"/>
                          <a:sym typeface="Arial"/>
                        </a:rPr>
                        <a:t>Lorem ipsum dolor sit amet</a:t>
                      </a:r>
                      <a:endParaRPr sz="1600">
                        <a:latin typeface="Arial"/>
                        <a:ea typeface="Arial"/>
                        <a:cs typeface="Arial"/>
                        <a:sym typeface="Arial"/>
                      </a:endParaRPr>
                    </a:p>
                  </a:txBody>
                  <a:tcPr marT="45725" marB="45725" marR="72000" marL="720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9B9B9B"/>
                      </a:solidFill>
                      <a:prstDash val="solid"/>
                      <a:round/>
                      <a:headEnd len="sm" w="sm" type="none"/>
                      <a:tailEnd len="sm" w="sm" type="none"/>
                    </a:lnT>
                    <a:lnB cap="flat" cmpd="sng" w="9525">
                      <a:solidFill>
                        <a:srgbClr val="9B9B9B"/>
                      </a:solidFill>
                      <a:prstDash val="solid"/>
                      <a:round/>
                      <a:headEnd len="sm" w="sm" type="none"/>
                      <a:tailEnd len="sm" w="sm" type="none"/>
                    </a:lnB>
                  </a:tcPr>
                </a:tc>
                <a:tc>
                  <a:txBody>
                    <a:bodyPr/>
                    <a:lstStyle/>
                    <a:p>
                      <a:pPr indent="0" lvl="0" marL="0" marR="0" rtl="0" algn="l">
                        <a:spcBef>
                          <a:spcPts val="0"/>
                        </a:spcBef>
                        <a:spcAft>
                          <a:spcPts val="0"/>
                        </a:spcAft>
                        <a:buNone/>
                      </a:pPr>
                      <a:r>
                        <a:rPr b="0" i="0" lang="en-US" sz="1200" u="none" cap="none" strike="noStrike">
                          <a:solidFill>
                            <a:srgbClr val="595959"/>
                          </a:solidFill>
                          <a:latin typeface="Arial"/>
                          <a:ea typeface="Arial"/>
                          <a:cs typeface="Arial"/>
                          <a:sym typeface="Arial"/>
                        </a:rPr>
                        <a:t>Lorem ipsum dolor sit amet</a:t>
                      </a:r>
                      <a:endParaRPr sz="1600">
                        <a:latin typeface="Arial"/>
                        <a:ea typeface="Arial"/>
                        <a:cs typeface="Arial"/>
                        <a:sym typeface="Arial"/>
                      </a:endParaRPr>
                    </a:p>
                  </a:txBody>
                  <a:tcPr marT="45725" marB="45725" marR="72000" marL="720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9B9B9B"/>
                      </a:solidFill>
                      <a:prstDash val="solid"/>
                      <a:round/>
                      <a:headEnd len="sm" w="sm" type="none"/>
                      <a:tailEnd len="sm" w="sm" type="none"/>
                    </a:lnT>
                    <a:lnB cap="flat" cmpd="sng" w="9525">
                      <a:solidFill>
                        <a:srgbClr val="9B9B9B"/>
                      </a:solidFill>
                      <a:prstDash val="solid"/>
                      <a:round/>
                      <a:headEnd len="sm" w="sm" type="none"/>
                      <a:tailEnd len="sm" w="sm" type="none"/>
                    </a:lnB>
                  </a:tcPr>
                </a:tc>
                <a:tc>
                  <a:txBody>
                    <a:bodyPr/>
                    <a:lstStyle/>
                    <a:p>
                      <a:pPr indent="-139700" lvl="1" marL="173038" marR="0" rtl="0" algn="l">
                        <a:lnSpc>
                          <a:spcPct val="100000"/>
                        </a:lnSpc>
                        <a:spcBef>
                          <a:spcPts val="0"/>
                        </a:spcBef>
                        <a:spcAft>
                          <a:spcPts val="0"/>
                        </a:spcAft>
                        <a:buClr>
                          <a:srgbClr val="28B974"/>
                        </a:buClr>
                        <a:buSzPts val="1200"/>
                        <a:buFont typeface="Trebuchet MS"/>
                        <a:buChar char="•"/>
                      </a:pPr>
                      <a:r>
                        <a:rPr b="0" i="0" lang="en-US" sz="1200" u="none" cap="none" strike="noStrike">
                          <a:solidFill>
                            <a:srgbClr val="595959"/>
                          </a:solidFill>
                          <a:latin typeface="Arial"/>
                          <a:ea typeface="Arial"/>
                          <a:cs typeface="Arial"/>
                          <a:sym typeface="Arial"/>
                        </a:rPr>
                        <a:t>Lorem ipsum dolor sit amet, consectetur adipiscing elit. Curabitur purus dui, euismod quis placerat eget, </a:t>
                      </a:r>
                      <a:endParaRPr/>
                    </a:p>
                  </a:txBody>
                  <a:tcPr marT="45725" marB="45725" marR="72000" marL="720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9B9B9B"/>
                      </a:solidFill>
                      <a:prstDash val="solid"/>
                      <a:round/>
                      <a:headEnd len="sm" w="sm" type="none"/>
                      <a:tailEnd len="sm" w="sm" type="none"/>
                    </a:lnT>
                    <a:lnB cap="flat" cmpd="sng" w="9525">
                      <a:solidFill>
                        <a:srgbClr val="9B9B9B"/>
                      </a:solidFill>
                      <a:prstDash val="solid"/>
                      <a:round/>
                      <a:headEnd len="sm" w="sm" type="none"/>
                      <a:tailEnd len="sm" w="sm" type="none"/>
                    </a:lnB>
                  </a:tcPr>
                </a:tc>
              </a:tr>
              <a:tr h="711100">
                <a:tc>
                  <a:txBody>
                    <a:bodyPr/>
                    <a:lstStyle/>
                    <a:p>
                      <a:pPr indent="0" lvl="0" marL="0" marR="0" rtl="0" algn="l">
                        <a:spcBef>
                          <a:spcPts val="0"/>
                        </a:spcBef>
                        <a:spcAft>
                          <a:spcPts val="0"/>
                        </a:spcAft>
                        <a:buNone/>
                      </a:pPr>
                      <a:r>
                        <a:rPr b="1" i="0" lang="en-US" sz="1200" u="none" cap="none" strike="noStrike">
                          <a:solidFill>
                            <a:schemeClr val="accent1"/>
                          </a:solidFill>
                          <a:latin typeface="Arial"/>
                          <a:ea typeface="Arial"/>
                          <a:cs typeface="Arial"/>
                          <a:sym typeface="Arial"/>
                        </a:rPr>
                        <a:t>Lorem ipsum</a:t>
                      </a:r>
                      <a:endParaRPr b="1" sz="1800">
                        <a:solidFill>
                          <a:schemeClr val="accent1"/>
                        </a:solidFill>
                        <a:latin typeface="Arial"/>
                        <a:ea typeface="Arial"/>
                        <a:cs typeface="Arial"/>
                        <a:sym typeface="Arial"/>
                      </a:endParaRPr>
                    </a:p>
                  </a:txBody>
                  <a:tcPr marT="45725" marB="45725" marR="0" marL="18360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9B9B9B"/>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l">
                        <a:spcBef>
                          <a:spcPts val="0"/>
                        </a:spcBef>
                        <a:spcAft>
                          <a:spcPts val="0"/>
                        </a:spcAft>
                        <a:buNone/>
                      </a:pPr>
                      <a:r>
                        <a:rPr b="0" i="0" lang="en-US" sz="1200" u="none" cap="none" strike="noStrike">
                          <a:solidFill>
                            <a:srgbClr val="595959"/>
                          </a:solidFill>
                          <a:latin typeface="Arial"/>
                          <a:ea typeface="Arial"/>
                          <a:cs typeface="Arial"/>
                          <a:sym typeface="Arial"/>
                        </a:rPr>
                        <a:t>Lorem ipsum dolor sit amet</a:t>
                      </a:r>
                      <a:endParaRPr sz="1600">
                        <a:latin typeface="Arial"/>
                        <a:ea typeface="Arial"/>
                        <a:cs typeface="Arial"/>
                        <a:sym typeface="Arial"/>
                      </a:endParaRPr>
                    </a:p>
                  </a:txBody>
                  <a:tcPr marT="45725" marB="45725" marR="72000" marL="720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9B9B9B"/>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l">
                        <a:spcBef>
                          <a:spcPts val="0"/>
                        </a:spcBef>
                        <a:spcAft>
                          <a:spcPts val="0"/>
                        </a:spcAft>
                        <a:buNone/>
                      </a:pPr>
                      <a:r>
                        <a:rPr b="0" i="0" lang="en-US" sz="1200" u="none" cap="none" strike="noStrike">
                          <a:solidFill>
                            <a:srgbClr val="595959"/>
                          </a:solidFill>
                          <a:latin typeface="Arial"/>
                          <a:ea typeface="Arial"/>
                          <a:cs typeface="Arial"/>
                          <a:sym typeface="Arial"/>
                        </a:rPr>
                        <a:t>Lorem ipsum dolor sit amet</a:t>
                      </a:r>
                      <a:endParaRPr sz="1600">
                        <a:latin typeface="Arial"/>
                        <a:ea typeface="Arial"/>
                        <a:cs typeface="Arial"/>
                        <a:sym typeface="Arial"/>
                      </a:endParaRPr>
                    </a:p>
                  </a:txBody>
                  <a:tcPr marT="45725" marB="45725" marR="72000" marL="720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9B9B9B"/>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139700" lvl="1" marL="173038" marR="0" rtl="0" algn="l">
                        <a:lnSpc>
                          <a:spcPct val="100000"/>
                        </a:lnSpc>
                        <a:spcBef>
                          <a:spcPts val="0"/>
                        </a:spcBef>
                        <a:spcAft>
                          <a:spcPts val="0"/>
                        </a:spcAft>
                        <a:buClr>
                          <a:srgbClr val="28B974"/>
                        </a:buClr>
                        <a:buSzPts val="1200"/>
                        <a:buFont typeface="Trebuchet MS"/>
                        <a:buChar char="•"/>
                      </a:pPr>
                      <a:r>
                        <a:rPr b="0" i="0" lang="en-US" sz="1200" u="none" cap="none" strike="noStrike">
                          <a:solidFill>
                            <a:srgbClr val="595959"/>
                          </a:solidFill>
                          <a:latin typeface="Arial"/>
                          <a:ea typeface="Arial"/>
                          <a:cs typeface="Arial"/>
                          <a:sym typeface="Arial"/>
                        </a:rPr>
                        <a:t>Lorem ipsum dolor sit amet, consectetur adipiscing elit. Curabitur purus dui, euismod quis placerat eget, </a:t>
                      </a:r>
                      <a:endParaRPr/>
                    </a:p>
                  </a:txBody>
                  <a:tcPr marT="45725" marB="45725" marR="72000" marL="720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9B9B9B"/>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bl>
          </a:graphicData>
        </a:graphic>
      </p:graphicFrame>
      <p:sp>
        <p:nvSpPr>
          <p:cNvPr id="4961" name="Google Shape;4961;p154"/>
          <p:cNvSpPr txBox="1"/>
          <p:nvPr>
            <p:ph type="title"/>
          </p:nvPr>
        </p:nvSpPr>
        <p:spPr>
          <a:xfrm>
            <a:off x="571018" y="365126"/>
            <a:ext cx="11049964" cy="578772"/>
          </a:xfrm>
          <a:prstGeom prst="rect">
            <a:avLst/>
          </a:prstGeom>
          <a:noFill/>
          <a:ln>
            <a:noFill/>
          </a:ln>
        </p:spPr>
        <p:txBody>
          <a:bodyPr anchorCtr="0" anchor="b" bIns="0" lIns="0" spcFirstLastPara="1" rIns="0" wrap="square" tIns="0">
            <a:normAutofit/>
          </a:bodyPr>
          <a:lstStyle/>
          <a:p>
            <a:pPr indent="0" lvl="0" marL="0" rtl="0" algn="l">
              <a:lnSpc>
                <a:spcPct val="90000"/>
              </a:lnSpc>
              <a:spcBef>
                <a:spcPts val="0"/>
              </a:spcBef>
              <a:spcAft>
                <a:spcPts val="0"/>
              </a:spcAft>
              <a:buClr>
                <a:schemeClr val="accent1"/>
              </a:buClr>
              <a:buSzPts val="2800"/>
              <a:buFont typeface="Arial"/>
              <a:buNone/>
            </a:pPr>
            <a:r>
              <a:rPr lang="en-US"/>
              <a:t>Tiered Comparison Table with 5 Pyramid Layers</a:t>
            </a:r>
            <a:endParaRPr/>
          </a:p>
        </p:txBody>
      </p:sp>
      <p:sp>
        <p:nvSpPr>
          <p:cNvPr id="4962" name="Google Shape;4962;p154"/>
          <p:cNvSpPr txBox="1"/>
          <p:nvPr>
            <p:ph idx="12" type="sldNum"/>
          </p:nvPr>
        </p:nvSpPr>
        <p:spPr>
          <a:xfrm>
            <a:off x="10690860" y="6349068"/>
            <a:ext cx="963882" cy="251764"/>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sp>
        <p:nvSpPr>
          <p:cNvPr id="4963" name="Google Shape;4963;p154"/>
          <p:cNvSpPr/>
          <p:nvPr/>
        </p:nvSpPr>
        <p:spPr>
          <a:xfrm>
            <a:off x="571019" y="1371256"/>
            <a:ext cx="11049962" cy="369332"/>
          </a:xfrm>
          <a:prstGeom prst="rect">
            <a:avLst/>
          </a:prstGeom>
          <a:noFill/>
          <a:ln>
            <a:noFill/>
          </a:ln>
        </p:spPr>
        <p:txBody>
          <a:bodyPr anchorCtr="0" anchor="b" bIns="0" lIns="0" spcFirstLastPara="1" rIns="0" wrap="square" tIns="0">
            <a:noAutofit/>
          </a:bodyPr>
          <a:lstStyle/>
          <a:p>
            <a:pPr indent="0" lvl="0" marL="0" marR="0" rtl="0" algn="l">
              <a:spcBef>
                <a:spcPts val="0"/>
              </a:spcBef>
              <a:spcAft>
                <a:spcPts val="0"/>
              </a:spcAft>
              <a:buNone/>
            </a:pPr>
            <a:r>
              <a:rPr lang="en-US" sz="2000">
                <a:solidFill>
                  <a:schemeClr val="accent1"/>
                </a:solidFill>
                <a:latin typeface="Arial"/>
                <a:ea typeface="Arial"/>
                <a:cs typeface="Arial"/>
                <a:sym typeface="Arial"/>
              </a:rPr>
              <a:t>Lorem ipsum dolor sit amet</a:t>
            </a:r>
            <a:endParaRPr sz="2000">
              <a:solidFill>
                <a:schemeClr val="accent1"/>
              </a:solidFill>
              <a:latin typeface="Arial"/>
              <a:ea typeface="Arial"/>
              <a:cs typeface="Arial"/>
              <a:sym typeface="Arial"/>
            </a:endParaRPr>
          </a:p>
        </p:txBody>
      </p:sp>
      <p:cxnSp>
        <p:nvCxnSpPr>
          <p:cNvPr id="4964" name="Google Shape;4964;p154"/>
          <p:cNvCxnSpPr/>
          <p:nvPr/>
        </p:nvCxnSpPr>
        <p:spPr>
          <a:xfrm>
            <a:off x="571017" y="1833188"/>
            <a:ext cx="11049965" cy="0"/>
          </a:xfrm>
          <a:prstGeom prst="straightConnector1">
            <a:avLst/>
          </a:prstGeom>
          <a:noFill/>
          <a:ln cap="rnd" cmpd="sng" w="15875">
            <a:solidFill>
              <a:srgbClr val="9B9B9B"/>
            </a:solidFill>
            <a:prstDash val="dot"/>
            <a:round/>
            <a:headEnd len="sm" w="sm" type="none"/>
            <a:tailEnd len="med" w="med" type="oval"/>
          </a:ln>
        </p:spPr>
      </p:cxnSp>
      <p:sp>
        <p:nvSpPr>
          <p:cNvPr id="4965" name="Google Shape;4965;p154"/>
          <p:cNvSpPr/>
          <p:nvPr/>
        </p:nvSpPr>
        <p:spPr>
          <a:xfrm>
            <a:off x="636608" y="2529841"/>
            <a:ext cx="301197" cy="611982"/>
          </a:xfrm>
          <a:custGeom>
            <a:rect b="b" l="l" r="r" t="t"/>
            <a:pathLst>
              <a:path extrusionOk="0" h="713378" w="419749">
                <a:moveTo>
                  <a:pt x="5988" y="0"/>
                </a:moveTo>
                <a:lnTo>
                  <a:pt x="5989" y="0"/>
                </a:lnTo>
                <a:lnTo>
                  <a:pt x="419749" y="713378"/>
                </a:lnTo>
                <a:lnTo>
                  <a:pt x="0" y="713378"/>
                </a:lnTo>
                <a:lnTo>
                  <a:pt x="0" y="10324"/>
                </a:lnTo>
                <a:lnTo>
                  <a:pt x="5988" y="0"/>
                </a:lnTo>
                <a:close/>
              </a:path>
            </a:pathLst>
          </a:custGeom>
          <a:solidFill>
            <a:srgbClr val="062214"/>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4966" name="Google Shape;4966;p154"/>
          <p:cNvSpPr/>
          <p:nvPr/>
        </p:nvSpPr>
        <p:spPr>
          <a:xfrm>
            <a:off x="636607" y="3245525"/>
            <a:ext cx="648405" cy="611982"/>
          </a:xfrm>
          <a:custGeom>
            <a:rect b="b" l="l" r="r" t="t"/>
            <a:pathLst>
              <a:path extrusionOk="0" h="713378" w="903620">
                <a:moveTo>
                  <a:pt x="0" y="0"/>
                </a:moveTo>
                <a:lnTo>
                  <a:pt x="489860" y="0"/>
                </a:lnTo>
                <a:lnTo>
                  <a:pt x="903620" y="713378"/>
                </a:lnTo>
                <a:lnTo>
                  <a:pt x="0" y="713378"/>
                </a:lnTo>
                <a:lnTo>
                  <a:pt x="0" y="0"/>
                </a:lnTo>
                <a:close/>
              </a:path>
            </a:pathLst>
          </a:custGeom>
          <a:solidFill>
            <a:schemeClr val="accent3"/>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4967" name="Google Shape;4967;p154"/>
          <p:cNvSpPr/>
          <p:nvPr/>
        </p:nvSpPr>
        <p:spPr>
          <a:xfrm>
            <a:off x="636607" y="3961209"/>
            <a:ext cx="995615" cy="611982"/>
          </a:xfrm>
          <a:custGeom>
            <a:rect b="b" l="l" r="r" t="t"/>
            <a:pathLst>
              <a:path extrusionOk="0" h="713378" w="1387492">
                <a:moveTo>
                  <a:pt x="0" y="0"/>
                </a:moveTo>
                <a:lnTo>
                  <a:pt x="973732" y="0"/>
                </a:lnTo>
                <a:lnTo>
                  <a:pt x="1387492" y="713378"/>
                </a:lnTo>
                <a:lnTo>
                  <a:pt x="0" y="713378"/>
                </a:lnTo>
                <a:lnTo>
                  <a:pt x="0" y="0"/>
                </a:lnTo>
                <a:close/>
              </a:path>
            </a:pathLst>
          </a:custGeom>
          <a:solidFill>
            <a:schemeClr val="accen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4968" name="Google Shape;4968;p154"/>
          <p:cNvSpPr/>
          <p:nvPr/>
        </p:nvSpPr>
        <p:spPr>
          <a:xfrm>
            <a:off x="636608" y="4676893"/>
            <a:ext cx="1342823" cy="611982"/>
          </a:xfrm>
          <a:custGeom>
            <a:rect b="b" l="l" r="r" t="t"/>
            <a:pathLst>
              <a:path extrusionOk="0" h="713378" w="1871363">
                <a:moveTo>
                  <a:pt x="0" y="0"/>
                </a:moveTo>
                <a:lnTo>
                  <a:pt x="1457603" y="0"/>
                </a:lnTo>
                <a:lnTo>
                  <a:pt x="1871363" y="713378"/>
                </a:lnTo>
                <a:lnTo>
                  <a:pt x="0" y="713378"/>
                </a:lnTo>
                <a:lnTo>
                  <a:pt x="0" y="0"/>
                </a:lnTo>
                <a:close/>
              </a:path>
            </a:pathLst>
          </a:custGeom>
          <a:solidFill>
            <a:schemeClr val="accent5"/>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4969" name="Google Shape;4969;p154"/>
          <p:cNvSpPr/>
          <p:nvPr/>
        </p:nvSpPr>
        <p:spPr>
          <a:xfrm>
            <a:off x="636607" y="5392579"/>
            <a:ext cx="1690033" cy="611982"/>
          </a:xfrm>
          <a:custGeom>
            <a:rect b="b" l="l" r="r" t="t"/>
            <a:pathLst>
              <a:path extrusionOk="0" h="713378" w="2355236">
                <a:moveTo>
                  <a:pt x="0" y="0"/>
                </a:moveTo>
                <a:lnTo>
                  <a:pt x="1941477" y="0"/>
                </a:lnTo>
                <a:lnTo>
                  <a:pt x="2355236" y="713378"/>
                </a:lnTo>
                <a:lnTo>
                  <a:pt x="0" y="713378"/>
                </a:lnTo>
                <a:lnTo>
                  <a:pt x="0" y="0"/>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Tree>
  </p:cSld>
  <p:clrMapOvr>
    <a:masterClrMapping/>
  </p:clrMapOvr>
</p:sld>
</file>

<file path=ppt/slides/slide15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974" name="Shape 4974"/>
        <p:cNvGrpSpPr/>
        <p:nvPr/>
      </p:nvGrpSpPr>
      <p:grpSpPr>
        <a:xfrm>
          <a:off x="0" y="0"/>
          <a:ext cx="0" cy="0"/>
          <a:chOff x="0" y="0"/>
          <a:chExt cx="0" cy="0"/>
        </a:xfrm>
      </p:grpSpPr>
      <p:sp>
        <p:nvSpPr>
          <p:cNvPr id="4975" name="Google Shape;4975;p155"/>
          <p:cNvSpPr txBox="1"/>
          <p:nvPr>
            <p:ph type="title"/>
          </p:nvPr>
        </p:nvSpPr>
        <p:spPr>
          <a:xfrm>
            <a:off x="571018" y="365126"/>
            <a:ext cx="11049964" cy="578772"/>
          </a:xfrm>
          <a:prstGeom prst="rect">
            <a:avLst/>
          </a:prstGeom>
          <a:noFill/>
          <a:ln>
            <a:noFill/>
          </a:ln>
        </p:spPr>
        <p:txBody>
          <a:bodyPr anchorCtr="0" anchor="b" bIns="0" lIns="0" spcFirstLastPara="1" rIns="0" wrap="square" tIns="0">
            <a:normAutofit/>
          </a:bodyPr>
          <a:lstStyle/>
          <a:p>
            <a:pPr indent="0" lvl="0" marL="0" rtl="0" algn="l">
              <a:lnSpc>
                <a:spcPct val="90000"/>
              </a:lnSpc>
              <a:spcBef>
                <a:spcPts val="0"/>
              </a:spcBef>
              <a:spcAft>
                <a:spcPts val="0"/>
              </a:spcAft>
              <a:buClr>
                <a:schemeClr val="accent1"/>
              </a:buClr>
              <a:buSzPts val="2800"/>
              <a:buFont typeface="Arial"/>
              <a:buNone/>
            </a:pPr>
            <a:r>
              <a:rPr lang="en-US"/>
              <a:t>Icon Header Matrix Table</a:t>
            </a:r>
            <a:endParaRPr/>
          </a:p>
        </p:txBody>
      </p:sp>
      <p:sp>
        <p:nvSpPr>
          <p:cNvPr id="4976" name="Google Shape;4976;p155"/>
          <p:cNvSpPr/>
          <p:nvPr/>
        </p:nvSpPr>
        <p:spPr>
          <a:xfrm>
            <a:off x="630238" y="2641600"/>
            <a:ext cx="1742572" cy="797442"/>
          </a:xfrm>
          <a:prstGeom prst="homePlate">
            <a:avLst>
              <a:gd fmla="val 12004" name="adj"/>
            </a:avLst>
          </a:prstGeom>
          <a:solidFill>
            <a:schemeClr val="accent1"/>
          </a:solidFill>
          <a:ln>
            <a:noFill/>
          </a:ln>
        </p:spPr>
        <p:txBody>
          <a:bodyPr anchorCtr="0" anchor="ctr" bIns="45700" lIns="45700" spcFirstLastPara="1" rIns="45700" wrap="square" tIns="45700">
            <a:noAutofit/>
          </a:bodyPr>
          <a:lstStyle/>
          <a:p>
            <a:pPr indent="0" lvl="0" marL="0" marR="0" rtl="0" algn="ctr">
              <a:spcBef>
                <a:spcPts val="0"/>
              </a:spcBef>
              <a:spcAft>
                <a:spcPts val="0"/>
              </a:spcAft>
              <a:buNone/>
            </a:pPr>
            <a:r>
              <a:t/>
            </a:r>
            <a:endParaRPr sz="1400">
              <a:solidFill>
                <a:schemeClr val="dk2"/>
              </a:solidFill>
              <a:latin typeface="Arial"/>
              <a:ea typeface="Arial"/>
              <a:cs typeface="Arial"/>
              <a:sym typeface="Arial"/>
            </a:endParaRPr>
          </a:p>
        </p:txBody>
      </p:sp>
      <p:sp>
        <p:nvSpPr>
          <p:cNvPr id="4977" name="Google Shape;4977;p155"/>
          <p:cNvSpPr/>
          <p:nvPr/>
        </p:nvSpPr>
        <p:spPr>
          <a:xfrm>
            <a:off x="630238" y="3518786"/>
            <a:ext cx="1742572" cy="797442"/>
          </a:xfrm>
          <a:prstGeom prst="homePlate">
            <a:avLst>
              <a:gd fmla="val 12004" name="adj"/>
            </a:avLst>
          </a:prstGeom>
          <a:solidFill>
            <a:schemeClr val="accent1"/>
          </a:solidFill>
          <a:ln>
            <a:noFill/>
          </a:ln>
        </p:spPr>
        <p:txBody>
          <a:bodyPr anchorCtr="0" anchor="ctr" bIns="45700" lIns="45700" spcFirstLastPara="1" rIns="45700" wrap="square" tIns="45700">
            <a:noAutofit/>
          </a:bodyPr>
          <a:lstStyle/>
          <a:p>
            <a:pPr indent="0" lvl="0" marL="0" marR="0" rtl="0" algn="ctr">
              <a:spcBef>
                <a:spcPts val="0"/>
              </a:spcBef>
              <a:spcAft>
                <a:spcPts val="0"/>
              </a:spcAft>
              <a:buNone/>
            </a:pPr>
            <a:r>
              <a:t/>
            </a:r>
            <a:endParaRPr sz="1400">
              <a:solidFill>
                <a:schemeClr val="dk2"/>
              </a:solidFill>
              <a:latin typeface="Arial"/>
              <a:ea typeface="Arial"/>
              <a:cs typeface="Arial"/>
              <a:sym typeface="Arial"/>
            </a:endParaRPr>
          </a:p>
        </p:txBody>
      </p:sp>
      <p:sp>
        <p:nvSpPr>
          <p:cNvPr id="4978" name="Google Shape;4978;p155"/>
          <p:cNvSpPr/>
          <p:nvPr/>
        </p:nvSpPr>
        <p:spPr>
          <a:xfrm>
            <a:off x="630238" y="4395972"/>
            <a:ext cx="1742572" cy="797442"/>
          </a:xfrm>
          <a:prstGeom prst="homePlate">
            <a:avLst>
              <a:gd fmla="val 12004" name="adj"/>
            </a:avLst>
          </a:prstGeom>
          <a:solidFill>
            <a:schemeClr val="accent1"/>
          </a:solidFill>
          <a:ln>
            <a:noFill/>
          </a:ln>
        </p:spPr>
        <p:txBody>
          <a:bodyPr anchorCtr="0" anchor="ctr" bIns="45700" lIns="45700" spcFirstLastPara="1" rIns="45700" wrap="square" tIns="45700">
            <a:noAutofit/>
          </a:bodyPr>
          <a:lstStyle/>
          <a:p>
            <a:pPr indent="0" lvl="0" marL="0" marR="0" rtl="0" algn="ctr">
              <a:spcBef>
                <a:spcPts val="0"/>
              </a:spcBef>
              <a:spcAft>
                <a:spcPts val="0"/>
              </a:spcAft>
              <a:buNone/>
            </a:pPr>
            <a:r>
              <a:t/>
            </a:r>
            <a:endParaRPr sz="1400">
              <a:solidFill>
                <a:schemeClr val="dk2"/>
              </a:solidFill>
              <a:latin typeface="Arial"/>
              <a:ea typeface="Arial"/>
              <a:cs typeface="Arial"/>
              <a:sym typeface="Arial"/>
            </a:endParaRPr>
          </a:p>
        </p:txBody>
      </p:sp>
      <p:sp>
        <p:nvSpPr>
          <p:cNvPr id="4979" name="Google Shape;4979;p155"/>
          <p:cNvSpPr/>
          <p:nvPr/>
        </p:nvSpPr>
        <p:spPr>
          <a:xfrm>
            <a:off x="630238" y="5273158"/>
            <a:ext cx="1742572" cy="797442"/>
          </a:xfrm>
          <a:prstGeom prst="homePlate">
            <a:avLst>
              <a:gd fmla="val 12004" name="adj"/>
            </a:avLst>
          </a:prstGeom>
          <a:solidFill>
            <a:schemeClr val="accent1"/>
          </a:solidFill>
          <a:ln>
            <a:noFill/>
          </a:ln>
        </p:spPr>
        <p:txBody>
          <a:bodyPr anchorCtr="0" anchor="ctr" bIns="45700" lIns="45700" spcFirstLastPara="1" rIns="45700" wrap="square" tIns="45700">
            <a:noAutofit/>
          </a:bodyPr>
          <a:lstStyle/>
          <a:p>
            <a:pPr indent="0" lvl="0" marL="0" marR="0" rtl="0" algn="ctr">
              <a:spcBef>
                <a:spcPts val="0"/>
              </a:spcBef>
              <a:spcAft>
                <a:spcPts val="0"/>
              </a:spcAft>
              <a:buNone/>
            </a:pPr>
            <a:r>
              <a:t/>
            </a:r>
            <a:endParaRPr sz="1400">
              <a:solidFill>
                <a:schemeClr val="dk2"/>
              </a:solidFill>
              <a:latin typeface="Arial"/>
              <a:ea typeface="Arial"/>
              <a:cs typeface="Arial"/>
              <a:sym typeface="Arial"/>
            </a:endParaRPr>
          </a:p>
        </p:txBody>
      </p:sp>
      <p:sp>
        <p:nvSpPr>
          <p:cNvPr id="4980" name="Google Shape;4980;p155"/>
          <p:cNvSpPr/>
          <p:nvPr/>
        </p:nvSpPr>
        <p:spPr>
          <a:xfrm>
            <a:off x="2768145" y="1484928"/>
            <a:ext cx="1108728" cy="1064842"/>
          </a:xfrm>
          <a:prstGeom prst="arc">
            <a:avLst>
              <a:gd fmla="val 10772125" name="adj1"/>
              <a:gd fmla="val 0" name="adj2"/>
            </a:avLst>
          </a:prstGeom>
          <a:solidFill>
            <a:schemeClr val="lt1"/>
          </a:solidFill>
          <a:ln>
            <a:noFill/>
          </a:ln>
          <a:effectLst>
            <a:outerShdw blurRad="50800" rotWithShape="0" dir="16200000" dist="38100">
              <a:srgbClr val="000000">
                <a:alpha val="40000"/>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100">
              <a:solidFill>
                <a:schemeClr val="dk1"/>
              </a:solidFill>
              <a:latin typeface="Arial"/>
              <a:ea typeface="Arial"/>
              <a:cs typeface="Arial"/>
              <a:sym typeface="Arial"/>
            </a:endParaRPr>
          </a:p>
        </p:txBody>
      </p:sp>
      <p:sp>
        <p:nvSpPr>
          <p:cNvPr id="4981" name="Google Shape;4981;p155"/>
          <p:cNvSpPr/>
          <p:nvPr/>
        </p:nvSpPr>
        <p:spPr>
          <a:xfrm>
            <a:off x="4599214" y="1484928"/>
            <a:ext cx="1108728" cy="1064842"/>
          </a:xfrm>
          <a:prstGeom prst="arc">
            <a:avLst>
              <a:gd fmla="val 10772125" name="adj1"/>
              <a:gd fmla="val 0" name="adj2"/>
            </a:avLst>
          </a:prstGeom>
          <a:solidFill>
            <a:schemeClr val="lt1"/>
          </a:solidFill>
          <a:ln>
            <a:noFill/>
          </a:ln>
          <a:effectLst>
            <a:outerShdw blurRad="50800" rotWithShape="0" dir="16200000" dist="38100">
              <a:srgbClr val="000000">
                <a:alpha val="40000"/>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100">
              <a:solidFill>
                <a:schemeClr val="dk1"/>
              </a:solidFill>
              <a:latin typeface="Arial"/>
              <a:ea typeface="Arial"/>
              <a:cs typeface="Arial"/>
              <a:sym typeface="Arial"/>
            </a:endParaRPr>
          </a:p>
        </p:txBody>
      </p:sp>
      <p:sp>
        <p:nvSpPr>
          <p:cNvPr id="4982" name="Google Shape;4982;p155"/>
          <p:cNvSpPr/>
          <p:nvPr/>
        </p:nvSpPr>
        <p:spPr>
          <a:xfrm>
            <a:off x="6430283" y="1484928"/>
            <a:ext cx="1108728" cy="1064842"/>
          </a:xfrm>
          <a:prstGeom prst="arc">
            <a:avLst>
              <a:gd fmla="val 10772125" name="adj1"/>
              <a:gd fmla="val 0" name="adj2"/>
            </a:avLst>
          </a:prstGeom>
          <a:solidFill>
            <a:schemeClr val="lt1"/>
          </a:solidFill>
          <a:ln>
            <a:noFill/>
          </a:ln>
          <a:effectLst>
            <a:outerShdw blurRad="50800" rotWithShape="0" dir="16200000" dist="38100">
              <a:srgbClr val="000000">
                <a:alpha val="40000"/>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100">
              <a:solidFill>
                <a:schemeClr val="dk1"/>
              </a:solidFill>
              <a:latin typeface="Arial"/>
              <a:ea typeface="Arial"/>
              <a:cs typeface="Arial"/>
              <a:sym typeface="Arial"/>
            </a:endParaRPr>
          </a:p>
        </p:txBody>
      </p:sp>
      <p:sp>
        <p:nvSpPr>
          <p:cNvPr id="4983" name="Google Shape;4983;p155"/>
          <p:cNvSpPr/>
          <p:nvPr/>
        </p:nvSpPr>
        <p:spPr>
          <a:xfrm>
            <a:off x="8261352" y="1484928"/>
            <a:ext cx="1108728" cy="1064842"/>
          </a:xfrm>
          <a:prstGeom prst="arc">
            <a:avLst>
              <a:gd fmla="val 10772125" name="adj1"/>
              <a:gd fmla="val 0" name="adj2"/>
            </a:avLst>
          </a:prstGeom>
          <a:solidFill>
            <a:schemeClr val="lt1"/>
          </a:solidFill>
          <a:ln>
            <a:noFill/>
          </a:ln>
          <a:effectLst>
            <a:outerShdw blurRad="50800" rotWithShape="0" dir="16200000" dist="38100">
              <a:srgbClr val="000000">
                <a:alpha val="40000"/>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100">
              <a:solidFill>
                <a:schemeClr val="dk1"/>
              </a:solidFill>
              <a:latin typeface="Arial"/>
              <a:ea typeface="Arial"/>
              <a:cs typeface="Arial"/>
              <a:sym typeface="Arial"/>
            </a:endParaRPr>
          </a:p>
        </p:txBody>
      </p:sp>
      <p:sp>
        <p:nvSpPr>
          <p:cNvPr id="4984" name="Google Shape;4984;p155"/>
          <p:cNvSpPr/>
          <p:nvPr/>
        </p:nvSpPr>
        <p:spPr>
          <a:xfrm>
            <a:off x="10092423" y="1484928"/>
            <a:ext cx="1108728" cy="1064842"/>
          </a:xfrm>
          <a:prstGeom prst="arc">
            <a:avLst>
              <a:gd fmla="val 10772125" name="adj1"/>
              <a:gd fmla="val 0" name="adj2"/>
            </a:avLst>
          </a:prstGeom>
          <a:solidFill>
            <a:schemeClr val="lt1"/>
          </a:solidFill>
          <a:ln>
            <a:noFill/>
          </a:ln>
          <a:effectLst>
            <a:outerShdw blurRad="50800" rotWithShape="0" dir="16200000" dist="38100">
              <a:srgbClr val="000000">
                <a:alpha val="40000"/>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100">
              <a:solidFill>
                <a:schemeClr val="dk1"/>
              </a:solidFill>
              <a:latin typeface="Arial"/>
              <a:ea typeface="Arial"/>
              <a:cs typeface="Arial"/>
              <a:sym typeface="Arial"/>
            </a:endParaRPr>
          </a:p>
        </p:txBody>
      </p:sp>
      <p:sp>
        <p:nvSpPr>
          <p:cNvPr id="4985" name="Google Shape;4985;p155"/>
          <p:cNvSpPr/>
          <p:nvPr/>
        </p:nvSpPr>
        <p:spPr>
          <a:xfrm>
            <a:off x="2407534" y="2110015"/>
            <a:ext cx="1829950" cy="518160"/>
          </a:xfrm>
          <a:prstGeom prst="rect">
            <a:avLst/>
          </a:prstGeom>
          <a:solidFill>
            <a:srgbClr val="D3D3D3"/>
          </a:solidFill>
          <a:ln cap="rnd" cmpd="sng" w="9525">
            <a:solidFill>
              <a:schemeClr val="lt1"/>
            </a:solidFill>
            <a:prstDash val="solid"/>
            <a:round/>
            <a:headEnd len="sm" w="sm" type="none"/>
            <a:tailEnd len="sm" w="sm" type="none"/>
          </a:ln>
        </p:spPr>
        <p:txBody>
          <a:bodyPr anchorCtr="0" anchor="ctr" bIns="45700" lIns="45700" spcFirstLastPara="1" rIns="45700" wrap="square" tIns="45700">
            <a:noAutofit/>
          </a:bodyPr>
          <a:lstStyle/>
          <a:p>
            <a:pPr indent="0" lvl="0" marL="0" marR="0" rtl="0" algn="ctr">
              <a:spcBef>
                <a:spcPts val="0"/>
              </a:spcBef>
              <a:spcAft>
                <a:spcPts val="0"/>
              </a:spcAft>
              <a:buNone/>
            </a:pPr>
            <a:r>
              <a:t/>
            </a:r>
            <a:endParaRPr sz="1400">
              <a:solidFill>
                <a:schemeClr val="dk2"/>
              </a:solidFill>
              <a:latin typeface="Arial"/>
              <a:ea typeface="Arial"/>
              <a:cs typeface="Arial"/>
              <a:sym typeface="Arial"/>
            </a:endParaRPr>
          </a:p>
        </p:txBody>
      </p:sp>
      <p:sp>
        <p:nvSpPr>
          <p:cNvPr id="4986" name="Google Shape;4986;p155"/>
          <p:cNvSpPr/>
          <p:nvPr/>
        </p:nvSpPr>
        <p:spPr>
          <a:xfrm>
            <a:off x="2407534" y="2061446"/>
            <a:ext cx="1829950" cy="45720"/>
          </a:xfrm>
          <a:prstGeom prst="rect">
            <a:avLst/>
          </a:prstGeom>
          <a:solidFill>
            <a:schemeClr val="dk2"/>
          </a:solidFill>
          <a:ln cap="rnd" cmpd="sng" w="9525">
            <a:solidFill>
              <a:schemeClr val="lt1"/>
            </a:solidFill>
            <a:prstDash val="solid"/>
            <a:round/>
            <a:headEnd len="sm" w="sm" type="none"/>
            <a:tailEnd len="sm" w="sm" type="none"/>
          </a:ln>
        </p:spPr>
        <p:txBody>
          <a:bodyPr anchorCtr="0" anchor="ctr" bIns="45700" lIns="45700" spcFirstLastPara="1" rIns="45700" wrap="square" tIns="45700">
            <a:noAutofit/>
          </a:bodyPr>
          <a:lstStyle/>
          <a:p>
            <a:pPr indent="0" lvl="0" marL="0" marR="0" rtl="0" algn="ctr">
              <a:spcBef>
                <a:spcPts val="0"/>
              </a:spcBef>
              <a:spcAft>
                <a:spcPts val="0"/>
              </a:spcAft>
              <a:buNone/>
            </a:pPr>
            <a:r>
              <a:t/>
            </a:r>
            <a:endParaRPr sz="1400">
              <a:solidFill>
                <a:schemeClr val="dk2"/>
              </a:solidFill>
              <a:latin typeface="Arial"/>
              <a:ea typeface="Arial"/>
              <a:cs typeface="Arial"/>
              <a:sym typeface="Arial"/>
            </a:endParaRPr>
          </a:p>
        </p:txBody>
      </p:sp>
      <p:sp>
        <p:nvSpPr>
          <p:cNvPr id="4987" name="Google Shape;4987;p155"/>
          <p:cNvSpPr/>
          <p:nvPr/>
        </p:nvSpPr>
        <p:spPr>
          <a:xfrm>
            <a:off x="4241961" y="2110015"/>
            <a:ext cx="1829950" cy="518160"/>
          </a:xfrm>
          <a:prstGeom prst="rect">
            <a:avLst/>
          </a:prstGeom>
          <a:solidFill>
            <a:srgbClr val="D3D3D3"/>
          </a:solidFill>
          <a:ln cap="rnd" cmpd="sng" w="9525">
            <a:solidFill>
              <a:schemeClr val="lt1"/>
            </a:solidFill>
            <a:prstDash val="solid"/>
            <a:round/>
            <a:headEnd len="sm" w="sm" type="none"/>
            <a:tailEnd len="sm" w="sm" type="none"/>
          </a:ln>
        </p:spPr>
        <p:txBody>
          <a:bodyPr anchorCtr="0" anchor="ctr" bIns="45700" lIns="45700" spcFirstLastPara="1" rIns="45700" wrap="square" tIns="45700">
            <a:noAutofit/>
          </a:bodyPr>
          <a:lstStyle/>
          <a:p>
            <a:pPr indent="0" lvl="0" marL="0" marR="0" rtl="0" algn="ctr">
              <a:spcBef>
                <a:spcPts val="0"/>
              </a:spcBef>
              <a:spcAft>
                <a:spcPts val="0"/>
              </a:spcAft>
              <a:buNone/>
            </a:pPr>
            <a:r>
              <a:t/>
            </a:r>
            <a:endParaRPr sz="1400">
              <a:solidFill>
                <a:schemeClr val="dk2"/>
              </a:solidFill>
              <a:latin typeface="Arial"/>
              <a:ea typeface="Arial"/>
              <a:cs typeface="Arial"/>
              <a:sym typeface="Arial"/>
            </a:endParaRPr>
          </a:p>
        </p:txBody>
      </p:sp>
      <p:sp>
        <p:nvSpPr>
          <p:cNvPr id="4988" name="Google Shape;4988;p155"/>
          <p:cNvSpPr/>
          <p:nvPr/>
        </p:nvSpPr>
        <p:spPr>
          <a:xfrm>
            <a:off x="4241961" y="2061446"/>
            <a:ext cx="1829950" cy="45720"/>
          </a:xfrm>
          <a:prstGeom prst="rect">
            <a:avLst/>
          </a:prstGeom>
          <a:solidFill>
            <a:schemeClr val="dk2"/>
          </a:solidFill>
          <a:ln cap="rnd" cmpd="sng" w="9525">
            <a:solidFill>
              <a:schemeClr val="lt1"/>
            </a:solidFill>
            <a:prstDash val="solid"/>
            <a:round/>
            <a:headEnd len="sm" w="sm" type="none"/>
            <a:tailEnd len="sm" w="sm" type="none"/>
          </a:ln>
        </p:spPr>
        <p:txBody>
          <a:bodyPr anchorCtr="0" anchor="ctr" bIns="45700" lIns="45700" spcFirstLastPara="1" rIns="45700" wrap="square" tIns="45700">
            <a:noAutofit/>
          </a:bodyPr>
          <a:lstStyle/>
          <a:p>
            <a:pPr indent="0" lvl="0" marL="0" marR="0" rtl="0" algn="ctr">
              <a:spcBef>
                <a:spcPts val="0"/>
              </a:spcBef>
              <a:spcAft>
                <a:spcPts val="0"/>
              </a:spcAft>
              <a:buNone/>
            </a:pPr>
            <a:r>
              <a:t/>
            </a:r>
            <a:endParaRPr sz="1400">
              <a:solidFill>
                <a:schemeClr val="dk2"/>
              </a:solidFill>
              <a:latin typeface="Arial"/>
              <a:ea typeface="Arial"/>
              <a:cs typeface="Arial"/>
              <a:sym typeface="Arial"/>
            </a:endParaRPr>
          </a:p>
        </p:txBody>
      </p:sp>
      <p:sp>
        <p:nvSpPr>
          <p:cNvPr id="4989" name="Google Shape;4989;p155"/>
          <p:cNvSpPr/>
          <p:nvPr/>
        </p:nvSpPr>
        <p:spPr>
          <a:xfrm>
            <a:off x="6071911" y="2110015"/>
            <a:ext cx="1829950" cy="518160"/>
          </a:xfrm>
          <a:prstGeom prst="rect">
            <a:avLst/>
          </a:prstGeom>
          <a:solidFill>
            <a:srgbClr val="D3D3D3"/>
          </a:solidFill>
          <a:ln cap="rnd" cmpd="sng" w="9525">
            <a:solidFill>
              <a:schemeClr val="lt1"/>
            </a:solidFill>
            <a:prstDash val="solid"/>
            <a:round/>
            <a:headEnd len="sm" w="sm" type="none"/>
            <a:tailEnd len="sm" w="sm" type="none"/>
          </a:ln>
        </p:spPr>
        <p:txBody>
          <a:bodyPr anchorCtr="0" anchor="ctr" bIns="45700" lIns="45700" spcFirstLastPara="1" rIns="45700" wrap="square" tIns="45700">
            <a:noAutofit/>
          </a:bodyPr>
          <a:lstStyle/>
          <a:p>
            <a:pPr indent="0" lvl="0" marL="0" marR="0" rtl="0" algn="ctr">
              <a:spcBef>
                <a:spcPts val="0"/>
              </a:spcBef>
              <a:spcAft>
                <a:spcPts val="0"/>
              </a:spcAft>
              <a:buNone/>
            </a:pPr>
            <a:r>
              <a:t/>
            </a:r>
            <a:endParaRPr sz="1400">
              <a:solidFill>
                <a:schemeClr val="dk2"/>
              </a:solidFill>
              <a:latin typeface="Arial"/>
              <a:ea typeface="Arial"/>
              <a:cs typeface="Arial"/>
              <a:sym typeface="Arial"/>
            </a:endParaRPr>
          </a:p>
        </p:txBody>
      </p:sp>
      <p:sp>
        <p:nvSpPr>
          <p:cNvPr id="4990" name="Google Shape;4990;p155"/>
          <p:cNvSpPr/>
          <p:nvPr/>
        </p:nvSpPr>
        <p:spPr>
          <a:xfrm>
            <a:off x="6071911" y="2061446"/>
            <a:ext cx="1829950" cy="45720"/>
          </a:xfrm>
          <a:prstGeom prst="rect">
            <a:avLst/>
          </a:prstGeom>
          <a:solidFill>
            <a:schemeClr val="dk2"/>
          </a:solidFill>
          <a:ln cap="rnd" cmpd="sng" w="9525">
            <a:solidFill>
              <a:schemeClr val="lt1"/>
            </a:solidFill>
            <a:prstDash val="solid"/>
            <a:round/>
            <a:headEnd len="sm" w="sm" type="none"/>
            <a:tailEnd len="sm" w="sm" type="none"/>
          </a:ln>
        </p:spPr>
        <p:txBody>
          <a:bodyPr anchorCtr="0" anchor="ctr" bIns="45700" lIns="45700" spcFirstLastPara="1" rIns="45700" wrap="square" tIns="45700">
            <a:noAutofit/>
          </a:bodyPr>
          <a:lstStyle/>
          <a:p>
            <a:pPr indent="0" lvl="0" marL="0" marR="0" rtl="0" algn="ctr">
              <a:spcBef>
                <a:spcPts val="0"/>
              </a:spcBef>
              <a:spcAft>
                <a:spcPts val="0"/>
              </a:spcAft>
              <a:buNone/>
            </a:pPr>
            <a:r>
              <a:t/>
            </a:r>
            <a:endParaRPr sz="1400">
              <a:solidFill>
                <a:schemeClr val="dk2"/>
              </a:solidFill>
              <a:latin typeface="Arial"/>
              <a:ea typeface="Arial"/>
              <a:cs typeface="Arial"/>
              <a:sym typeface="Arial"/>
            </a:endParaRPr>
          </a:p>
        </p:txBody>
      </p:sp>
      <p:sp>
        <p:nvSpPr>
          <p:cNvPr id="4991" name="Google Shape;4991;p155"/>
          <p:cNvSpPr/>
          <p:nvPr/>
        </p:nvSpPr>
        <p:spPr>
          <a:xfrm>
            <a:off x="7901862" y="2110015"/>
            <a:ext cx="1829950" cy="518160"/>
          </a:xfrm>
          <a:prstGeom prst="rect">
            <a:avLst/>
          </a:prstGeom>
          <a:solidFill>
            <a:srgbClr val="D3D3D3"/>
          </a:solidFill>
          <a:ln cap="rnd" cmpd="sng" w="9525">
            <a:solidFill>
              <a:schemeClr val="lt1"/>
            </a:solidFill>
            <a:prstDash val="solid"/>
            <a:round/>
            <a:headEnd len="sm" w="sm" type="none"/>
            <a:tailEnd len="sm" w="sm" type="none"/>
          </a:ln>
        </p:spPr>
        <p:txBody>
          <a:bodyPr anchorCtr="0" anchor="ctr" bIns="45700" lIns="45700" spcFirstLastPara="1" rIns="45700" wrap="square" tIns="45700">
            <a:noAutofit/>
          </a:bodyPr>
          <a:lstStyle/>
          <a:p>
            <a:pPr indent="0" lvl="0" marL="0" marR="0" rtl="0" algn="ctr">
              <a:spcBef>
                <a:spcPts val="0"/>
              </a:spcBef>
              <a:spcAft>
                <a:spcPts val="0"/>
              </a:spcAft>
              <a:buNone/>
            </a:pPr>
            <a:r>
              <a:t/>
            </a:r>
            <a:endParaRPr sz="1400">
              <a:solidFill>
                <a:schemeClr val="dk2"/>
              </a:solidFill>
              <a:latin typeface="Arial"/>
              <a:ea typeface="Arial"/>
              <a:cs typeface="Arial"/>
              <a:sym typeface="Arial"/>
            </a:endParaRPr>
          </a:p>
        </p:txBody>
      </p:sp>
      <p:sp>
        <p:nvSpPr>
          <p:cNvPr id="4992" name="Google Shape;4992;p155"/>
          <p:cNvSpPr/>
          <p:nvPr/>
        </p:nvSpPr>
        <p:spPr>
          <a:xfrm>
            <a:off x="7901862" y="2061446"/>
            <a:ext cx="1829950" cy="45720"/>
          </a:xfrm>
          <a:prstGeom prst="rect">
            <a:avLst/>
          </a:prstGeom>
          <a:solidFill>
            <a:schemeClr val="dk2"/>
          </a:solidFill>
          <a:ln cap="rnd" cmpd="sng" w="9525">
            <a:solidFill>
              <a:schemeClr val="lt1"/>
            </a:solidFill>
            <a:prstDash val="solid"/>
            <a:round/>
            <a:headEnd len="sm" w="sm" type="none"/>
            <a:tailEnd len="sm" w="sm" type="none"/>
          </a:ln>
        </p:spPr>
        <p:txBody>
          <a:bodyPr anchorCtr="0" anchor="ctr" bIns="45700" lIns="45700" spcFirstLastPara="1" rIns="45700" wrap="square" tIns="45700">
            <a:noAutofit/>
          </a:bodyPr>
          <a:lstStyle/>
          <a:p>
            <a:pPr indent="0" lvl="0" marL="0" marR="0" rtl="0" algn="ctr">
              <a:spcBef>
                <a:spcPts val="0"/>
              </a:spcBef>
              <a:spcAft>
                <a:spcPts val="0"/>
              </a:spcAft>
              <a:buNone/>
            </a:pPr>
            <a:r>
              <a:t/>
            </a:r>
            <a:endParaRPr sz="1400">
              <a:solidFill>
                <a:schemeClr val="dk2"/>
              </a:solidFill>
              <a:latin typeface="Arial"/>
              <a:ea typeface="Arial"/>
              <a:cs typeface="Arial"/>
              <a:sym typeface="Arial"/>
            </a:endParaRPr>
          </a:p>
        </p:txBody>
      </p:sp>
      <p:sp>
        <p:nvSpPr>
          <p:cNvPr id="4993" name="Google Shape;4993;p155"/>
          <p:cNvSpPr/>
          <p:nvPr/>
        </p:nvSpPr>
        <p:spPr>
          <a:xfrm>
            <a:off x="9731812" y="2110015"/>
            <a:ext cx="1829950" cy="518160"/>
          </a:xfrm>
          <a:prstGeom prst="rect">
            <a:avLst/>
          </a:prstGeom>
          <a:solidFill>
            <a:srgbClr val="D3D3D3"/>
          </a:solidFill>
          <a:ln cap="rnd" cmpd="sng" w="9525">
            <a:solidFill>
              <a:schemeClr val="lt1"/>
            </a:solidFill>
            <a:prstDash val="solid"/>
            <a:round/>
            <a:headEnd len="sm" w="sm" type="none"/>
            <a:tailEnd len="sm" w="sm" type="none"/>
          </a:ln>
        </p:spPr>
        <p:txBody>
          <a:bodyPr anchorCtr="0" anchor="ctr" bIns="45700" lIns="45700" spcFirstLastPara="1" rIns="45700" wrap="square" tIns="45700">
            <a:noAutofit/>
          </a:bodyPr>
          <a:lstStyle/>
          <a:p>
            <a:pPr indent="0" lvl="0" marL="0" marR="0" rtl="0" algn="ctr">
              <a:spcBef>
                <a:spcPts val="0"/>
              </a:spcBef>
              <a:spcAft>
                <a:spcPts val="0"/>
              </a:spcAft>
              <a:buNone/>
            </a:pPr>
            <a:r>
              <a:t/>
            </a:r>
            <a:endParaRPr sz="1400">
              <a:solidFill>
                <a:schemeClr val="dk2"/>
              </a:solidFill>
              <a:latin typeface="Arial"/>
              <a:ea typeface="Arial"/>
              <a:cs typeface="Arial"/>
              <a:sym typeface="Arial"/>
            </a:endParaRPr>
          </a:p>
        </p:txBody>
      </p:sp>
      <p:sp>
        <p:nvSpPr>
          <p:cNvPr id="4994" name="Google Shape;4994;p155"/>
          <p:cNvSpPr/>
          <p:nvPr/>
        </p:nvSpPr>
        <p:spPr>
          <a:xfrm>
            <a:off x="9731812" y="2061446"/>
            <a:ext cx="1829950" cy="45720"/>
          </a:xfrm>
          <a:prstGeom prst="rect">
            <a:avLst/>
          </a:prstGeom>
          <a:solidFill>
            <a:schemeClr val="dk2"/>
          </a:solidFill>
          <a:ln cap="rnd" cmpd="sng" w="9525">
            <a:solidFill>
              <a:schemeClr val="lt1"/>
            </a:solidFill>
            <a:prstDash val="solid"/>
            <a:round/>
            <a:headEnd len="sm" w="sm" type="none"/>
            <a:tailEnd len="sm" w="sm" type="none"/>
          </a:ln>
        </p:spPr>
        <p:txBody>
          <a:bodyPr anchorCtr="0" anchor="ctr" bIns="45700" lIns="45700" spcFirstLastPara="1" rIns="45700" wrap="square" tIns="45700">
            <a:noAutofit/>
          </a:bodyPr>
          <a:lstStyle/>
          <a:p>
            <a:pPr indent="0" lvl="0" marL="0" marR="0" rtl="0" algn="ctr">
              <a:spcBef>
                <a:spcPts val="0"/>
              </a:spcBef>
              <a:spcAft>
                <a:spcPts val="0"/>
              </a:spcAft>
              <a:buNone/>
            </a:pPr>
            <a:r>
              <a:t/>
            </a:r>
            <a:endParaRPr sz="1400">
              <a:solidFill>
                <a:schemeClr val="dk2"/>
              </a:solidFill>
              <a:latin typeface="Arial"/>
              <a:ea typeface="Arial"/>
              <a:cs typeface="Arial"/>
              <a:sym typeface="Arial"/>
            </a:endParaRPr>
          </a:p>
        </p:txBody>
      </p:sp>
      <p:graphicFrame>
        <p:nvGraphicFramePr>
          <p:cNvPr id="4995" name="Google Shape;4995;p155"/>
          <p:cNvGraphicFramePr/>
          <p:nvPr/>
        </p:nvGraphicFramePr>
        <p:xfrm>
          <a:off x="630238" y="2260150"/>
          <a:ext cx="3000000" cy="3000000"/>
        </p:xfrm>
        <a:graphic>
          <a:graphicData uri="http://schemas.openxmlformats.org/drawingml/2006/table">
            <a:tbl>
              <a:tblPr firstRow="1">
                <a:noFill/>
                <a:tableStyleId>{117F8AEB-33DE-4D9F-9D9B-FAF30BFF5A25}</a:tableStyleId>
              </a:tblPr>
              <a:tblGrid>
                <a:gridCol w="1788875"/>
                <a:gridCol w="1828850"/>
                <a:gridCol w="1828850"/>
                <a:gridCol w="1828850"/>
                <a:gridCol w="1828850"/>
                <a:gridCol w="1828850"/>
              </a:tblGrid>
              <a:tr h="361125">
                <a:tc>
                  <a:txBody>
                    <a:bodyPr/>
                    <a:lstStyle/>
                    <a:p>
                      <a:pPr indent="0" lvl="0" marL="0" marR="0" rtl="0" algn="ctr">
                        <a:spcBef>
                          <a:spcPts val="0"/>
                        </a:spcBef>
                        <a:spcAft>
                          <a:spcPts val="0"/>
                        </a:spcAft>
                        <a:buNone/>
                      </a:pPr>
                      <a:r>
                        <a:t/>
                      </a:r>
                      <a:endParaRPr b="1" sz="1400">
                        <a:solidFill>
                          <a:srgbClr val="3738C0"/>
                        </a:solidFill>
                        <a:latin typeface="Arial"/>
                        <a:ea typeface="Arial"/>
                        <a:cs typeface="Arial"/>
                        <a:sym typeface="Arial"/>
                      </a:endParaRPr>
                    </a:p>
                  </a:txBody>
                  <a:tcPr marT="45725" marB="45725" marR="45725" marL="45725"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b="0" i="0" lang="en-US" sz="1400" u="none" cap="none" strike="noStrike">
                          <a:solidFill>
                            <a:schemeClr val="accent1"/>
                          </a:solidFill>
                          <a:latin typeface="Arial"/>
                          <a:ea typeface="Arial"/>
                          <a:cs typeface="Arial"/>
                          <a:sym typeface="Arial"/>
                        </a:rPr>
                        <a:t>Lorem ipsum dolor </a:t>
                      </a:r>
                      <a:endParaRPr b="0" i="0" sz="1800" u="none">
                        <a:solidFill>
                          <a:schemeClr val="accent1"/>
                        </a:solidFill>
                        <a:latin typeface="Arial"/>
                        <a:ea typeface="Arial"/>
                        <a:cs typeface="Arial"/>
                        <a:sym typeface="Arial"/>
                      </a:endParaRPr>
                    </a:p>
                  </a:txBody>
                  <a:tcPr marT="45725" marB="45725" marR="45725" marL="45725"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b="0" i="0" lang="en-US" sz="1400" u="none" cap="none" strike="noStrike">
                          <a:solidFill>
                            <a:schemeClr val="accent1"/>
                          </a:solidFill>
                          <a:latin typeface="Arial"/>
                          <a:ea typeface="Arial"/>
                          <a:cs typeface="Arial"/>
                          <a:sym typeface="Arial"/>
                        </a:rPr>
                        <a:t>Lorem ipsum dolor </a:t>
                      </a:r>
                      <a:endParaRPr b="0" i="0" sz="1800" u="none">
                        <a:solidFill>
                          <a:schemeClr val="accent1"/>
                        </a:solidFill>
                        <a:latin typeface="Arial"/>
                        <a:ea typeface="Arial"/>
                        <a:cs typeface="Arial"/>
                        <a:sym typeface="Arial"/>
                      </a:endParaRPr>
                    </a:p>
                  </a:txBody>
                  <a:tcPr marT="45725" marB="45725" marR="45725" marL="45725"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b="0" i="0" lang="en-US" sz="1400" u="none" cap="none" strike="noStrike">
                          <a:solidFill>
                            <a:schemeClr val="accent1"/>
                          </a:solidFill>
                          <a:latin typeface="Arial"/>
                          <a:ea typeface="Arial"/>
                          <a:cs typeface="Arial"/>
                          <a:sym typeface="Arial"/>
                        </a:rPr>
                        <a:t>Lorem ipsum dolor </a:t>
                      </a:r>
                      <a:endParaRPr b="0" i="0" sz="1800" u="none">
                        <a:solidFill>
                          <a:schemeClr val="accent1"/>
                        </a:solidFill>
                        <a:latin typeface="Arial"/>
                        <a:ea typeface="Arial"/>
                        <a:cs typeface="Arial"/>
                        <a:sym typeface="Arial"/>
                      </a:endParaRPr>
                    </a:p>
                  </a:txBody>
                  <a:tcPr marT="45725" marB="45725" marR="45725" marL="45725"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b="0" i="0" lang="en-US" sz="1400" u="none" cap="none" strike="noStrike">
                          <a:solidFill>
                            <a:schemeClr val="accent1"/>
                          </a:solidFill>
                          <a:latin typeface="Arial"/>
                          <a:ea typeface="Arial"/>
                          <a:cs typeface="Arial"/>
                          <a:sym typeface="Arial"/>
                        </a:rPr>
                        <a:t>Lorem ipsum dolor </a:t>
                      </a:r>
                      <a:endParaRPr b="0" i="0" sz="1800" u="none">
                        <a:solidFill>
                          <a:schemeClr val="accent1"/>
                        </a:solidFill>
                        <a:latin typeface="Arial"/>
                        <a:ea typeface="Arial"/>
                        <a:cs typeface="Arial"/>
                        <a:sym typeface="Arial"/>
                      </a:endParaRPr>
                    </a:p>
                  </a:txBody>
                  <a:tcPr marT="45725" marB="45725" marR="45725" marL="45725"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b="0" i="0" lang="en-US" sz="1400" u="none" cap="none" strike="noStrike">
                          <a:solidFill>
                            <a:schemeClr val="accent1"/>
                          </a:solidFill>
                          <a:latin typeface="Arial"/>
                          <a:ea typeface="Arial"/>
                          <a:cs typeface="Arial"/>
                          <a:sym typeface="Arial"/>
                        </a:rPr>
                        <a:t>Lorem ipsum dolor </a:t>
                      </a:r>
                      <a:endParaRPr b="0" i="0" sz="1800" u="none">
                        <a:solidFill>
                          <a:schemeClr val="accent1"/>
                        </a:solidFill>
                        <a:latin typeface="Arial"/>
                        <a:ea typeface="Arial"/>
                        <a:cs typeface="Arial"/>
                        <a:sym typeface="Arial"/>
                      </a:endParaRPr>
                    </a:p>
                  </a:txBody>
                  <a:tcPr marT="45725" marB="45725" marR="45725" marL="45725"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r h="868675">
                <a:tc>
                  <a:txBody>
                    <a:bodyPr/>
                    <a:lstStyle/>
                    <a:p>
                      <a:pPr indent="0" lvl="0" marL="0" marR="0" rtl="0" algn="l">
                        <a:spcBef>
                          <a:spcPts val="0"/>
                        </a:spcBef>
                        <a:spcAft>
                          <a:spcPts val="0"/>
                        </a:spcAft>
                        <a:buNone/>
                      </a:pPr>
                      <a:r>
                        <a:rPr b="0" lang="en-US" sz="1400">
                          <a:solidFill>
                            <a:srgbClr val="FFFFFF"/>
                          </a:solidFill>
                          <a:latin typeface="Arial"/>
                          <a:ea typeface="Arial"/>
                          <a:cs typeface="Arial"/>
                          <a:sym typeface="Arial"/>
                        </a:rPr>
                        <a:t>Lorem ipsum</a:t>
                      </a:r>
                      <a:br>
                        <a:rPr b="0" lang="en-US" sz="1400">
                          <a:solidFill>
                            <a:srgbClr val="FFFFFF"/>
                          </a:solidFill>
                          <a:latin typeface="Arial"/>
                          <a:ea typeface="Arial"/>
                          <a:cs typeface="Arial"/>
                          <a:sym typeface="Arial"/>
                        </a:rPr>
                      </a:br>
                      <a:r>
                        <a:rPr b="0" lang="en-US" sz="1400">
                          <a:solidFill>
                            <a:srgbClr val="FFFFFF"/>
                          </a:solidFill>
                          <a:latin typeface="Arial"/>
                          <a:ea typeface="Arial"/>
                          <a:cs typeface="Arial"/>
                          <a:sym typeface="Arial"/>
                        </a:rPr>
                        <a:t>dolor sit amet</a:t>
                      </a:r>
                      <a:endParaRPr/>
                    </a:p>
                  </a:txBody>
                  <a:tcPr marT="45725" marB="45725" marR="45725" marL="45725"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b="0" i="0" lang="en-US" sz="1100" u="none" cap="none" strike="noStrike">
                          <a:solidFill>
                            <a:srgbClr val="595959"/>
                          </a:solidFill>
                          <a:latin typeface="Arial"/>
                          <a:ea typeface="Arial"/>
                          <a:cs typeface="Arial"/>
                          <a:sym typeface="Arial"/>
                        </a:rPr>
                        <a:t>Lorem ipsum dolor sit amet, consectetur adipiscing elit. Curabitur purus dui</a:t>
                      </a:r>
                      <a:endParaRPr b="0" i="0" sz="1100" u="none">
                        <a:solidFill>
                          <a:schemeClr val="dk1"/>
                        </a:solidFill>
                        <a:latin typeface="Arial"/>
                        <a:ea typeface="Arial"/>
                        <a:cs typeface="Arial"/>
                        <a:sym typeface="Arial"/>
                      </a:endParaRPr>
                    </a:p>
                  </a:txBody>
                  <a:tcPr marT="0" marB="0" marR="0" marL="0" anchor="ctr">
                    <a:lnL cap="flat" cmpd="sng" w="9525">
                      <a:solidFill>
                        <a:srgbClr val="000000">
                          <a:alpha val="0"/>
                        </a:srgbClr>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9A9A9A"/>
                      </a:solidFill>
                      <a:prstDash val="dot"/>
                      <a:round/>
                      <a:headEnd len="sm" w="sm" type="none"/>
                      <a:tailEnd len="sm" w="sm" type="none"/>
                    </a:lnB>
                  </a:tcPr>
                </a:tc>
                <a:tc>
                  <a:txBody>
                    <a:bodyPr/>
                    <a:lstStyle/>
                    <a:p>
                      <a:pPr indent="0" lvl="0" marL="0" marR="0" rtl="0" algn="ctr">
                        <a:spcBef>
                          <a:spcPts val="0"/>
                        </a:spcBef>
                        <a:spcAft>
                          <a:spcPts val="0"/>
                        </a:spcAft>
                        <a:buNone/>
                      </a:pPr>
                      <a:r>
                        <a:rPr b="0" i="0" lang="en-US" sz="1100" u="none" cap="none" strike="noStrike">
                          <a:solidFill>
                            <a:srgbClr val="595959"/>
                          </a:solidFill>
                          <a:latin typeface="Arial"/>
                          <a:ea typeface="Arial"/>
                          <a:cs typeface="Arial"/>
                          <a:sym typeface="Arial"/>
                        </a:rPr>
                        <a:t>Lorem ipsum dolor sit amet, consectetur adipiscing elit. Curabitur purus dui</a:t>
                      </a:r>
                      <a:endParaRPr b="0" i="0" sz="1100" u="none">
                        <a:solidFill>
                          <a:schemeClr val="dk1"/>
                        </a:solidFill>
                        <a:latin typeface="Arial"/>
                        <a:ea typeface="Arial"/>
                        <a:cs typeface="Arial"/>
                        <a:sym typeface="Arial"/>
                      </a:endParaRPr>
                    </a:p>
                  </a:txBody>
                  <a:tcPr marT="0" marB="0" marR="0" marL="0"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9A9A9A"/>
                      </a:solidFill>
                      <a:prstDash val="dot"/>
                      <a:round/>
                      <a:headEnd len="sm" w="sm" type="none"/>
                      <a:tailEnd len="sm" w="sm" type="none"/>
                    </a:lnB>
                  </a:tcPr>
                </a:tc>
                <a:tc>
                  <a:txBody>
                    <a:bodyPr/>
                    <a:lstStyle/>
                    <a:p>
                      <a:pPr indent="0" lvl="0" marL="0" marR="0" rtl="0" algn="ctr">
                        <a:spcBef>
                          <a:spcPts val="0"/>
                        </a:spcBef>
                        <a:spcAft>
                          <a:spcPts val="0"/>
                        </a:spcAft>
                        <a:buNone/>
                      </a:pPr>
                      <a:r>
                        <a:rPr b="0" i="0" lang="en-US" sz="1100" u="none" cap="none" strike="noStrike">
                          <a:solidFill>
                            <a:srgbClr val="595959"/>
                          </a:solidFill>
                          <a:latin typeface="Arial"/>
                          <a:ea typeface="Arial"/>
                          <a:cs typeface="Arial"/>
                          <a:sym typeface="Arial"/>
                        </a:rPr>
                        <a:t>Lorem ipsum dolor sit amet, consectetur adipiscing elit. Curabitur purus dui</a:t>
                      </a:r>
                      <a:endParaRPr b="0" i="0" sz="1100" u="none">
                        <a:solidFill>
                          <a:schemeClr val="dk1"/>
                        </a:solidFill>
                        <a:latin typeface="Arial"/>
                        <a:ea typeface="Arial"/>
                        <a:cs typeface="Arial"/>
                        <a:sym typeface="Arial"/>
                      </a:endParaRPr>
                    </a:p>
                  </a:txBody>
                  <a:tcPr marT="0" marB="0" marR="0" marL="0"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9A9A9A"/>
                      </a:solidFill>
                      <a:prstDash val="dot"/>
                      <a:round/>
                      <a:headEnd len="sm" w="sm" type="none"/>
                      <a:tailEnd len="sm" w="sm" type="none"/>
                    </a:lnB>
                  </a:tcPr>
                </a:tc>
                <a:tc>
                  <a:txBody>
                    <a:bodyPr/>
                    <a:lstStyle/>
                    <a:p>
                      <a:pPr indent="0" lvl="0" marL="0" marR="0" rtl="0" algn="ctr">
                        <a:spcBef>
                          <a:spcPts val="0"/>
                        </a:spcBef>
                        <a:spcAft>
                          <a:spcPts val="0"/>
                        </a:spcAft>
                        <a:buNone/>
                      </a:pPr>
                      <a:r>
                        <a:rPr b="0" i="0" lang="en-US" sz="1100" u="none" cap="none" strike="noStrike">
                          <a:solidFill>
                            <a:srgbClr val="595959"/>
                          </a:solidFill>
                          <a:latin typeface="Arial"/>
                          <a:ea typeface="Arial"/>
                          <a:cs typeface="Arial"/>
                          <a:sym typeface="Arial"/>
                        </a:rPr>
                        <a:t>Lorem ipsum dolor sit amet, consectetur adipiscing elit. Curabitur purus dui</a:t>
                      </a:r>
                      <a:endParaRPr b="0" i="0" sz="1100" u="none">
                        <a:solidFill>
                          <a:schemeClr val="dk1"/>
                        </a:solidFill>
                        <a:latin typeface="Arial"/>
                        <a:ea typeface="Arial"/>
                        <a:cs typeface="Arial"/>
                        <a:sym typeface="Arial"/>
                      </a:endParaRPr>
                    </a:p>
                  </a:txBody>
                  <a:tcPr marT="0" marB="0" marR="0" marL="0"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9A9A9A"/>
                      </a:solidFill>
                      <a:prstDash val="dot"/>
                      <a:round/>
                      <a:headEnd len="sm" w="sm" type="none"/>
                      <a:tailEnd len="sm" w="sm" type="none"/>
                    </a:lnB>
                  </a:tcPr>
                </a:tc>
                <a:tc>
                  <a:txBody>
                    <a:bodyPr/>
                    <a:lstStyle/>
                    <a:p>
                      <a:pPr indent="0" lvl="0" marL="0" marR="0" rtl="0" algn="ctr">
                        <a:spcBef>
                          <a:spcPts val="0"/>
                        </a:spcBef>
                        <a:spcAft>
                          <a:spcPts val="0"/>
                        </a:spcAft>
                        <a:buNone/>
                      </a:pPr>
                      <a:r>
                        <a:rPr b="0" i="0" lang="en-US" sz="1100" u="none" cap="none" strike="noStrike">
                          <a:solidFill>
                            <a:srgbClr val="595959"/>
                          </a:solidFill>
                          <a:latin typeface="Arial"/>
                          <a:ea typeface="Arial"/>
                          <a:cs typeface="Arial"/>
                          <a:sym typeface="Arial"/>
                        </a:rPr>
                        <a:t>Lorem ipsum dolor sit amet, consectetur adipiscing elit. Curabitur purus dui</a:t>
                      </a:r>
                      <a:endParaRPr b="0" i="0" sz="1100" u="none">
                        <a:solidFill>
                          <a:schemeClr val="dk1"/>
                        </a:solidFill>
                        <a:latin typeface="Arial"/>
                        <a:ea typeface="Arial"/>
                        <a:cs typeface="Arial"/>
                        <a:sym typeface="Arial"/>
                      </a:endParaRPr>
                    </a:p>
                  </a:txBody>
                  <a:tcPr marT="0" marB="0" marR="0" marL="0" anchor="ctr">
                    <a:lnL cap="flat" cmpd="sng" w="9525">
                      <a:solidFill>
                        <a:srgbClr val="BFBFBF"/>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9A9A9A"/>
                      </a:solidFill>
                      <a:prstDash val="dot"/>
                      <a:round/>
                      <a:headEnd len="sm" w="sm" type="none"/>
                      <a:tailEnd len="sm" w="sm" type="none"/>
                    </a:lnB>
                  </a:tcPr>
                </a:tc>
              </a:tr>
              <a:tr h="868675">
                <a:tc>
                  <a:txBody>
                    <a:bodyPr/>
                    <a:lstStyle/>
                    <a:p>
                      <a:pPr indent="0" lvl="0" marL="0" marR="0" rtl="0" algn="l">
                        <a:spcBef>
                          <a:spcPts val="0"/>
                        </a:spcBef>
                        <a:spcAft>
                          <a:spcPts val="0"/>
                        </a:spcAft>
                        <a:buNone/>
                      </a:pPr>
                      <a:r>
                        <a:rPr b="0" lang="en-US" sz="1400">
                          <a:solidFill>
                            <a:srgbClr val="FFFFFF"/>
                          </a:solidFill>
                          <a:latin typeface="Arial"/>
                          <a:ea typeface="Arial"/>
                          <a:cs typeface="Arial"/>
                          <a:sym typeface="Arial"/>
                        </a:rPr>
                        <a:t>Lorem ipsum </a:t>
                      </a:r>
                      <a:br>
                        <a:rPr b="0" lang="en-US" sz="1400">
                          <a:solidFill>
                            <a:srgbClr val="FFFFFF"/>
                          </a:solidFill>
                          <a:latin typeface="Arial"/>
                          <a:ea typeface="Arial"/>
                          <a:cs typeface="Arial"/>
                          <a:sym typeface="Arial"/>
                        </a:rPr>
                      </a:br>
                      <a:r>
                        <a:rPr b="0" lang="en-US" sz="1400">
                          <a:solidFill>
                            <a:srgbClr val="FFFFFF"/>
                          </a:solidFill>
                          <a:latin typeface="Arial"/>
                          <a:ea typeface="Arial"/>
                          <a:cs typeface="Arial"/>
                          <a:sym typeface="Arial"/>
                        </a:rPr>
                        <a:t>dolor sit amet</a:t>
                      </a:r>
                      <a:endParaRPr/>
                    </a:p>
                  </a:txBody>
                  <a:tcPr marT="45725" marB="45725" marR="45725" marL="45725"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b="0" i="0" lang="en-US" sz="1100" u="none" cap="none" strike="noStrike">
                          <a:solidFill>
                            <a:srgbClr val="595959"/>
                          </a:solidFill>
                          <a:latin typeface="Arial"/>
                          <a:ea typeface="Arial"/>
                          <a:cs typeface="Arial"/>
                          <a:sym typeface="Arial"/>
                        </a:rPr>
                        <a:t>Lorem ipsum dolor sit amet, consectetur adipiscing elit. Curabitur purus dui</a:t>
                      </a:r>
                      <a:endParaRPr b="0" i="0" sz="1100" u="none">
                        <a:solidFill>
                          <a:schemeClr val="dk1"/>
                        </a:solidFill>
                        <a:latin typeface="Arial"/>
                        <a:ea typeface="Arial"/>
                        <a:cs typeface="Arial"/>
                        <a:sym typeface="Arial"/>
                      </a:endParaRPr>
                    </a:p>
                  </a:txBody>
                  <a:tcPr marT="0" marB="0" marR="0" marL="0" anchor="ctr">
                    <a:lnL cap="flat" cmpd="sng" w="9525">
                      <a:solidFill>
                        <a:srgbClr val="000000">
                          <a:alpha val="0"/>
                        </a:srgbClr>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9A9A9A"/>
                      </a:solidFill>
                      <a:prstDash val="dot"/>
                      <a:round/>
                      <a:headEnd len="sm" w="sm" type="none"/>
                      <a:tailEnd len="sm" w="sm" type="none"/>
                    </a:lnT>
                    <a:lnB cap="flat" cmpd="sng" w="9525">
                      <a:solidFill>
                        <a:srgbClr val="9A9A9A"/>
                      </a:solidFill>
                      <a:prstDash val="dot"/>
                      <a:round/>
                      <a:headEnd len="sm" w="sm" type="none"/>
                      <a:tailEnd len="sm" w="sm" type="none"/>
                    </a:lnB>
                  </a:tcPr>
                </a:tc>
                <a:tc>
                  <a:txBody>
                    <a:bodyPr/>
                    <a:lstStyle/>
                    <a:p>
                      <a:pPr indent="0" lvl="0" marL="0" marR="0" rtl="0" algn="ctr">
                        <a:spcBef>
                          <a:spcPts val="0"/>
                        </a:spcBef>
                        <a:spcAft>
                          <a:spcPts val="0"/>
                        </a:spcAft>
                        <a:buNone/>
                      </a:pPr>
                      <a:r>
                        <a:rPr b="0" i="0" lang="en-US" sz="1100" u="none" cap="none" strike="noStrike">
                          <a:solidFill>
                            <a:srgbClr val="595959"/>
                          </a:solidFill>
                          <a:latin typeface="Arial"/>
                          <a:ea typeface="Arial"/>
                          <a:cs typeface="Arial"/>
                          <a:sym typeface="Arial"/>
                        </a:rPr>
                        <a:t>Lorem ipsum dolor sit amet, consectetur adipiscing elit. Curabitur purus dui</a:t>
                      </a:r>
                      <a:endParaRPr b="0" i="0" sz="1100" u="none">
                        <a:solidFill>
                          <a:schemeClr val="dk1"/>
                        </a:solidFill>
                        <a:latin typeface="Arial"/>
                        <a:ea typeface="Arial"/>
                        <a:cs typeface="Arial"/>
                        <a:sym typeface="Arial"/>
                      </a:endParaRPr>
                    </a:p>
                  </a:txBody>
                  <a:tcPr marT="0" marB="0" marR="0" marL="0"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9A9A9A"/>
                      </a:solidFill>
                      <a:prstDash val="dot"/>
                      <a:round/>
                      <a:headEnd len="sm" w="sm" type="none"/>
                      <a:tailEnd len="sm" w="sm" type="none"/>
                    </a:lnT>
                    <a:lnB cap="flat" cmpd="sng" w="9525">
                      <a:solidFill>
                        <a:srgbClr val="9A9A9A"/>
                      </a:solidFill>
                      <a:prstDash val="dot"/>
                      <a:round/>
                      <a:headEnd len="sm" w="sm" type="none"/>
                      <a:tailEnd len="sm" w="sm" type="none"/>
                    </a:lnB>
                  </a:tcPr>
                </a:tc>
                <a:tc>
                  <a:txBody>
                    <a:bodyPr/>
                    <a:lstStyle/>
                    <a:p>
                      <a:pPr indent="0" lvl="0" marL="0" marR="0" rtl="0" algn="ctr">
                        <a:spcBef>
                          <a:spcPts val="0"/>
                        </a:spcBef>
                        <a:spcAft>
                          <a:spcPts val="0"/>
                        </a:spcAft>
                        <a:buNone/>
                      </a:pPr>
                      <a:r>
                        <a:rPr b="0" i="0" lang="en-US" sz="1100" u="none" cap="none" strike="noStrike">
                          <a:solidFill>
                            <a:srgbClr val="595959"/>
                          </a:solidFill>
                          <a:latin typeface="Arial"/>
                          <a:ea typeface="Arial"/>
                          <a:cs typeface="Arial"/>
                          <a:sym typeface="Arial"/>
                        </a:rPr>
                        <a:t>Lorem ipsum dolor sit amet, consectetur adipiscing elit. Curabitur purus dui</a:t>
                      </a:r>
                      <a:endParaRPr b="0" i="0" sz="1100" u="none">
                        <a:solidFill>
                          <a:schemeClr val="dk1"/>
                        </a:solidFill>
                        <a:latin typeface="Arial"/>
                        <a:ea typeface="Arial"/>
                        <a:cs typeface="Arial"/>
                        <a:sym typeface="Arial"/>
                      </a:endParaRPr>
                    </a:p>
                  </a:txBody>
                  <a:tcPr marT="0" marB="0" marR="0" marL="0"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9A9A9A"/>
                      </a:solidFill>
                      <a:prstDash val="dot"/>
                      <a:round/>
                      <a:headEnd len="sm" w="sm" type="none"/>
                      <a:tailEnd len="sm" w="sm" type="none"/>
                    </a:lnT>
                    <a:lnB cap="flat" cmpd="sng" w="9525">
                      <a:solidFill>
                        <a:srgbClr val="9A9A9A"/>
                      </a:solidFill>
                      <a:prstDash val="dot"/>
                      <a:round/>
                      <a:headEnd len="sm" w="sm" type="none"/>
                      <a:tailEnd len="sm" w="sm" type="none"/>
                    </a:lnB>
                  </a:tcPr>
                </a:tc>
                <a:tc>
                  <a:txBody>
                    <a:bodyPr/>
                    <a:lstStyle/>
                    <a:p>
                      <a:pPr indent="0" lvl="0" marL="0" marR="0" rtl="0" algn="ctr">
                        <a:spcBef>
                          <a:spcPts val="0"/>
                        </a:spcBef>
                        <a:spcAft>
                          <a:spcPts val="0"/>
                        </a:spcAft>
                        <a:buNone/>
                      </a:pPr>
                      <a:r>
                        <a:rPr b="0" i="0" lang="en-US" sz="1100" u="none" cap="none" strike="noStrike">
                          <a:solidFill>
                            <a:srgbClr val="595959"/>
                          </a:solidFill>
                          <a:latin typeface="Arial"/>
                          <a:ea typeface="Arial"/>
                          <a:cs typeface="Arial"/>
                          <a:sym typeface="Arial"/>
                        </a:rPr>
                        <a:t>Lorem ipsum dolor sit amet, consectetur adipiscing elit. Curabitur purus dui</a:t>
                      </a:r>
                      <a:endParaRPr b="0" i="0" sz="1100" u="none">
                        <a:solidFill>
                          <a:schemeClr val="dk1"/>
                        </a:solidFill>
                        <a:latin typeface="Arial"/>
                        <a:ea typeface="Arial"/>
                        <a:cs typeface="Arial"/>
                        <a:sym typeface="Arial"/>
                      </a:endParaRPr>
                    </a:p>
                  </a:txBody>
                  <a:tcPr marT="0" marB="0" marR="0" marL="0"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9A9A9A"/>
                      </a:solidFill>
                      <a:prstDash val="dot"/>
                      <a:round/>
                      <a:headEnd len="sm" w="sm" type="none"/>
                      <a:tailEnd len="sm" w="sm" type="none"/>
                    </a:lnT>
                    <a:lnB cap="flat" cmpd="sng" w="9525">
                      <a:solidFill>
                        <a:srgbClr val="9A9A9A"/>
                      </a:solidFill>
                      <a:prstDash val="dot"/>
                      <a:round/>
                      <a:headEnd len="sm" w="sm" type="none"/>
                      <a:tailEnd len="sm" w="sm" type="none"/>
                    </a:lnB>
                  </a:tcPr>
                </a:tc>
                <a:tc>
                  <a:txBody>
                    <a:bodyPr/>
                    <a:lstStyle/>
                    <a:p>
                      <a:pPr indent="0" lvl="0" marL="0" marR="0" rtl="0" algn="ctr">
                        <a:spcBef>
                          <a:spcPts val="0"/>
                        </a:spcBef>
                        <a:spcAft>
                          <a:spcPts val="0"/>
                        </a:spcAft>
                        <a:buNone/>
                      </a:pPr>
                      <a:r>
                        <a:rPr b="0" i="0" lang="en-US" sz="1100" u="none" cap="none" strike="noStrike">
                          <a:solidFill>
                            <a:srgbClr val="595959"/>
                          </a:solidFill>
                          <a:latin typeface="Arial"/>
                          <a:ea typeface="Arial"/>
                          <a:cs typeface="Arial"/>
                          <a:sym typeface="Arial"/>
                        </a:rPr>
                        <a:t>Lorem ipsum dolor sit amet, consectetur adipiscing elit. Curabitur purus dui</a:t>
                      </a:r>
                      <a:endParaRPr b="0" i="0" sz="1100" u="none">
                        <a:solidFill>
                          <a:schemeClr val="dk1"/>
                        </a:solidFill>
                        <a:latin typeface="Arial"/>
                        <a:ea typeface="Arial"/>
                        <a:cs typeface="Arial"/>
                        <a:sym typeface="Arial"/>
                      </a:endParaRPr>
                    </a:p>
                  </a:txBody>
                  <a:tcPr marT="0" marB="0" marR="0" marL="0" anchor="ctr">
                    <a:lnL cap="flat" cmpd="sng" w="9525">
                      <a:solidFill>
                        <a:srgbClr val="BFBFBF"/>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9A9A9A"/>
                      </a:solidFill>
                      <a:prstDash val="dot"/>
                      <a:round/>
                      <a:headEnd len="sm" w="sm" type="none"/>
                      <a:tailEnd len="sm" w="sm" type="none"/>
                    </a:lnT>
                    <a:lnB cap="flat" cmpd="sng" w="9525">
                      <a:solidFill>
                        <a:srgbClr val="9A9A9A"/>
                      </a:solidFill>
                      <a:prstDash val="dot"/>
                      <a:round/>
                      <a:headEnd len="sm" w="sm" type="none"/>
                      <a:tailEnd len="sm" w="sm" type="none"/>
                    </a:lnB>
                  </a:tcPr>
                </a:tc>
              </a:tr>
              <a:tr h="868675">
                <a:tc>
                  <a:txBody>
                    <a:bodyPr/>
                    <a:lstStyle/>
                    <a:p>
                      <a:pPr indent="0" lvl="0" marL="0" marR="0" rtl="0" algn="l">
                        <a:spcBef>
                          <a:spcPts val="0"/>
                        </a:spcBef>
                        <a:spcAft>
                          <a:spcPts val="0"/>
                        </a:spcAft>
                        <a:buNone/>
                      </a:pPr>
                      <a:r>
                        <a:rPr b="0" lang="en-US" sz="1400">
                          <a:solidFill>
                            <a:srgbClr val="FFFFFF"/>
                          </a:solidFill>
                          <a:latin typeface="Arial"/>
                          <a:ea typeface="Arial"/>
                          <a:cs typeface="Arial"/>
                          <a:sym typeface="Arial"/>
                        </a:rPr>
                        <a:t>Lorem ipsum </a:t>
                      </a:r>
                      <a:br>
                        <a:rPr b="0" lang="en-US" sz="1400">
                          <a:solidFill>
                            <a:srgbClr val="FFFFFF"/>
                          </a:solidFill>
                          <a:latin typeface="Arial"/>
                          <a:ea typeface="Arial"/>
                          <a:cs typeface="Arial"/>
                          <a:sym typeface="Arial"/>
                        </a:rPr>
                      </a:br>
                      <a:r>
                        <a:rPr b="0" lang="en-US" sz="1400">
                          <a:solidFill>
                            <a:srgbClr val="FFFFFF"/>
                          </a:solidFill>
                          <a:latin typeface="Arial"/>
                          <a:ea typeface="Arial"/>
                          <a:cs typeface="Arial"/>
                          <a:sym typeface="Arial"/>
                        </a:rPr>
                        <a:t>dolor sit amet</a:t>
                      </a:r>
                      <a:endParaRPr/>
                    </a:p>
                  </a:txBody>
                  <a:tcPr marT="45725" marB="45725" marR="45725" marL="45725"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b="0" i="0" lang="en-US" sz="1100" u="none" cap="none" strike="noStrike">
                          <a:solidFill>
                            <a:srgbClr val="595959"/>
                          </a:solidFill>
                          <a:latin typeface="Arial"/>
                          <a:ea typeface="Arial"/>
                          <a:cs typeface="Arial"/>
                          <a:sym typeface="Arial"/>
                        </a:rPr>
                        <a:t>Lorem ipsum dolor sit amet, consectetur adipiscing elit. Curabitur purus dui</a:t>
                      </a:r>
                      <a:endParaRPr b="0" i="0" sz="1100" u="none">
                        <a:solidFill>
                          <a:schemeClr val="dk1"/>
                        </a:solidFill>
                        <a:latin typeface="Arial"/>
                        <a:ea typeface="Arial"/>
                        <a:cs typeface="Arial"/>
                        <a:sym typeface="Arial"/>
                      </a:endParaRPr>
                    </a:p>
                  </a:txBody>
                  <a:tcPr marT="0" marB="0" marR="0" marL="0" anchor="ctr">
                    <a:lnL cap="flat" cmpd="sng" w="9525">
                      <a:solidFill>
                        <a:srgbClr val="000000">
                          <a:alpha val="0"/>
                        </a:srgbClr>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9A9A9A"/>
                      </a:solidFill>
                      <a:prstDash val="dot"/>
                      <a:round/>
                      <a:headEnd len="sm" w="sm" type="none"/>
                      <a:tailEnd len="sm" w="sm" type="none"/>
                    </a:lnT>
                    <a:lnB cap="flat" cmpd="sng" w="9525">
                      <a:solidFill>
                        <a:srgbClr val="9A9A9A"/>
                      </a:solidFill>
                      <a:prstDash val="dot"/>
                      <a:round/>
                      <a:headEnd len="sm" w="sm" type="none"/>
                      <a:tailEnd len="sm" w="sm" type="none"/>
                    </a:lnB>
                  </a:tcPr>
                </a:tc>
                <a:tc>
                  <a:txBody>
                    <a:bodyPr/>
                    <a:lstStyle/>
                    <a:p>
                      <a:pPr indent="0" lvl="0" marL="0" marR="0" rtl="0" algn="ctr">
                        <a:spcBef>
                          <a:spcPts val="0"/>
                        </a:spcBef>
                        <a:spcAft>
                          <a:spcPts val="0"/>
                        </a:spcAft>
                        <a:buNone/>
                      </a:pPr>
                      <a:r>
                        <a:rPr b="0" i="0" lang="en-US" sz="1100" u="none" cap="none" strike="noStrike">
                          <a:solidFill>
                            <a:srgbClr val="595959"/>
                          </a:solidFill>
                          <a:latin typeface="Arial"/>
                          <a:ea typeface="Arial"/>
                          <a:cs typeface="Arial"/>
                          <a:sym typeface="Arial"/>
                        </a:rPr>
                        <a:t>Lorem ipsum dolor sit amet, consectetur adipiscing elit. Curabitur purus dui</a:t>
                      </a:r>
                      <a:endParaRPr b="0" i="0" sz="1100" u="none">
                        <a:solidFill>
                          <a:schemeClr val="dk1"/>
                        </a:solidFill>
                        <a:latin typeface="Arial"/>
                        <a:ea typeface="Arial"/>
                        <a:cs typeface="Arial"/>
                        <a:sym typeface="Arial"/>
                      </a:endParaRPr>
                    </a:p>
                  </a:txBody>
                  <a:tcPr marT="0" marB="0" marR="0" marL="0"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9A9A9A"/>
                      </a:solidFill>
                      <a:prstDash val="dot"/>
                      <a:round/>
                      <a:headEnd len="sm" w="sm" type="none"/>
                      <a:tailEnd len="sm" w="sm" type="none"/>
                    </a:lnT>
                    <a:lnB cap="flat" cmpd="sng" w="9525">
                      <a:solidFill>
                        <a:srgbClr val="9A9A9A"/>
                      </a:solidFill>
                      <a:prstDash val="dot"/>
                      <a:round/>
                      <a:headEnd len="sm" w="sm" type="none"/>
                      <a:tailEnd len="sm" w="sm" type="none"/>
                    </a:lnB>
                  </a:tcPr>
                </a:tc>
                <a:tc>
                  <a:txBody>
                    <a:bodyPr/>
                    <a:lstStyle/>
                    <a:p>
                      <a:pPr indent="0" lvl="0" marL="0" marR="0" rtl="0" algn="ctr">
                        <a:spcBef>
                          <a:spcPts val="0"/>
                        </a:spcBef>
                        <a:spcAft>
                          <a:spcPts val="0"/>
                        </a:spcAft>
                        <a:buNone/>
                      </a:pPr>
                      <a:r>
                        <a:rPr b="0" i="0" lang="en-US" sz="1100" u="none" cap="none" strike="noStrike">
                          <a:solidFill>
                            <a:srgbClr val="595959"/>
                          </a:solidFill>
                          <a:latin typeface="Arial"/>
                          <a:ea typeface="Arial"/>
                          <a:cs typeface="Arial"/>
                          <a:sym typeface="Arial"/>
                        </a:rPr>
                        <a:t>Lorem ipsum dolor sit amet, consectetur adipiscing elit. Curabitur purus dui</a:t>
                      </a:r>
                      <a:endParaRPr b="0" i="0" sz="1100" u="none">
                        <a:solidFill>
                          <a:schemeClr val="dk1"/>
                        </a:solidFill>
                        <a:latin typeface="Arial"/>
                        <a:ea typeface="Arial"/>
                        <a:cs typeface="Arial"/>
                        <a:sym typeface="Arial"/>
                      </a:endParaRPr>
                    </a:p>
                  </a:txBody>
                  <a:tcPr marT="0" marB="0" marR="0" marL="0"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9A9A9A"/>
                      </a:solidFill>
                      <a:prstDash val="dot"/>
                      <a:round/>
                      <a:headEnd len="sm" w="sm" type="none"/>
                      <a:tailEnd len="sm" w="sm" type="none"/>
                    </a:lnT>
                    <a:lnB cap="flat" cmpd="sng" w="9525">
                      <a:solidFill>
                        <a:srgbClr val="9A9A9A"/>
                      </a:solidFill>
                      <a:prstDash val="dot"/>
                      <a:round/>
                      <a:headEnd len="sm" w="sm" type="none"/>
                      <a:tailEnd len="sm" w="sm" type="none"/>
                    </a:lnB>
                  </a:tcPr>
                </a:tc>
                <a:tc>
                  <a:txBody>
                    <a:bodyPr/>
                    <a:lstStyle/>
                    <a:p>
                      <a:pPr indent="0" lvl="0" marL="0" marR="0" rtl="0" algn="ctr">
                        <a:spcBef>
                          <a:spcPts val="0"/>
                        </a:spcBef>
                        <a:spcAft>
                          <a:spcPts val="0"/>
                        </a:spcAft>
                        <a:buNone/>
                      </a:pPr>
                      <a:r>
                        <a:rPr b="0" i="0" lang="en-US" sz="1100" u="none" cap="none" strike="noStrike">
                          <a:solidFill>
                            <a:srgbClr val="595959"/>
                          </a:solidFill>
                          <a:latin typeface="Arial"/>
                          <a:ea typeface="Arial"/>
                          <a:cs typeface="Arial"/>
                          <a:sym typeface="Arial"/>
                        </a:rPr>
                        <a:t>Lorem ipsum dolor sit amet, consectetur adipiscing elit. Curabitur purus dui</a:t>
                      </a:r>
                      <a:endParaRPr b="0" i="0" sz="1100" u="none">
                        <a:solidFill>
                          <a:schemeClr val="dk1"/>
                        </a:solidFill>
                        <a:latin typeface="Arial"/>
                        <a:ea typeface="Arial"/>
                        <a:cs typeface="Arial"/>
                        <a:sym typeface="Arial"/>
                      </a:endParaRPr>
                    </a:p>
                  </a:txBody>
                  <a:tcPr marT="0" marB="0" marR="0" marL="0"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9A9A9A"/>
                      </a:solidFill>
                      <a:prstDash val="dot"/>
                      <a:round/>
                      <a:headEnd len="sm" w="sm" type="none"/>
                      <a:tailEnd len="sm" w="sm" type="none"/>
                    </a:lnT>
                    <a:lnB cap="flat" cmpd="sng" w="9525">
                      <a:solidFill>
                        <a:srgbClr val="9A9A9A"/>
                      </a:solidFill>
                      <a:prstDash val="dot"/>
                      <a:round/>
                      <a:headEnd len="sm" w="sm" type="none"/>
                      <a:tailEnd len="sm" w="sm" type="none"/>
                    </a:lnB>
                  </a:tcPr>
                </a:tc>
                <a:tc>
                  <a:txBody>
                    <a:bodyPr/>
                    <a:lstStyle/>
                    <a:p>
                      <a:pPr indent="0" lvl="0" marL="0" marR="0" rtl="0" algn="ctr">
                        <a:spcBef>
                          <a:spcPts val="0"/>
                        </a:spcBef>
                        <a:spcAft>
                          <a:spcPts val="0"/>
                        </a:spcAft>
                        <a:buNone/>
                      </a:pPr>
                      <a:r>
                        <a:rPr b="0" i="0" lang="en-US" sz="1100" u="none" cap="none" strike="noStrike">
                          <a:solidFill>
                            <a:srgbClr val="595959"/>
                          </a:solidFill>
                          <a:latin typeface="Arial"/>
                          <a:ea typeface="Arial"/>
                          <a:cs typeface="Arial"/>
                          <a:sym typeface="Arial"/>
                        </a:rPr>
                        <a:t>Lorem ipsum dolor sit amet, consectetur adipiscing elit. Curabitur purus dui</a:t>
                      </a:r>
                      <a:endParaRPr b="0" i="0" sz="1100" u="none">
                        <a:solidFill>
                          <a:schemeClr val="dk1"/>
                        </a:solidFill>
                        <a:latin typeface="Arial"/>
                        <a:ea typeface="Arial"/>
                        <a:cs typeface="Arial"/>
                        <a:sym typeface="Arial"/>
                      </a:endParaRPr>
                    </a:p>
                  </a:txBody>
                  <a:tcPr marT="0" marB="0" marR="0" marL="0" anchor="ctr">
                    <a:lnL cap="flat" cmpd="sng" w="9525">
                      <a:solidFill>
                        <a:srgbClr val="BFBFBF"/>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9A9A9A"/>
                      </a:solidFill>
                      <a:prstDash val="dot"/>
                      <a:round/>
                      <a:headEnd len="sm" w="sm" type="none"/>
                      <a:tailEnd len="sm" w="sm" type="none"/>
                    </a:lnT>
                    <a:lnB cap="flat" cmpd="sng" w="9525">
                      <a:solidFill>
                        <a:srgbClr val="9A9A9A"/>
                      </a:solidFill>
                      <a:prstDash val="dot"/>
                      <a:round/>
                      <a:headEnd len="sm" w="sm" type="none"/>
                      <a:tailEnd len="sm" w="sm" type="none"/>
                    </a:lnB>
                  </a:tcPr>
                </a:tc>
              </a:tr>
              <a:tr h="868675">
                <a:tc>
                  <a:txBody>
                    <a:bodyPr/>
                    <a:lstStyle/>
                    <a:p>
                      <a:pPr indent="0" lvl="0" marL="0" marR="0" rtl="0" algn="l">
                        <a:spcBef>
                          <a:spcPts val="0"/>
                        </a:spcBef>
                        <a:spcAft>
                          <a:spcPts val="0"/>
                        </a:spcAft>
                        <a:buNone/>
                      </a:pPr>
                      <a:r>
                        <a:rPr b="0" lang="en-US" sz="1400">
                          <a:solidFill>
                            <a:srgbClr val="FFFFFF"/>
                          </a:solidFill>
                          <a:latin typeface="Arial"/>
                          <a:ea typeface="Arial"/>
                          <a:cs typeface="Arial"/>
                          <a:sym typeface="Arial"/>
                        </a:rPr>
                        <a:t>Lorem ipsum </a:t>
                      </a:r>
                      <a:br>
                        <a:rPr b="0" lang="en-US" sz="1400">
                          <a:solidFill>
                            <a:srgbClr val="FFFFFF"/>
                          </a:solidFill>
                          <a:latin typeface="Arial"/>
                          <a:ea typeface="Arial"/>
                          <a:cs typeface="Arial"/>
                          <a:sym typeface="Arial"/>
                        </a:rPr>
                      </a:br>
                      <a:r>
                        <a:rPr b="0" lang="en-US" sz="1400">
                          <a:solidFill>
                            <a:srgbClr val="FFFFFF"/>
                          </a:solidFill>
                          <a:latin typeface="Arial"/>
                          <a:ea typeface="Arial"/>
                          <a:cs typeface="Arial"/>
                          <a:sym typeface="Arial"/>
                        </a:rPr>
                        <a:t>dolor sit amet</a:t>
                      </a:r>
                      <a:endParaRPr/>
                    </a:p>
                  </a:txBody>
                  <a:tcPr marT="45725" marB="45725" marR="45725" marL="45725"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b="0" i="0" lang="en-US" sz="1100" u="none" cap="none" strike="noStrike">
                          <a:solidFill>
                            <a:srgbClr val="595959"/>
                          </a:solidFill>
                          <a:latin typeface="Arial"/>
                          <a:ea typeface="Arial"/>
                          <a:cs typeface="Arial"/>
                          <a:sym typeface="Arial"/>
                        </a:rPr>
                        <a:t>Lorem ipsum dolor sit amet, consectetur adipiscing elit. Curabitur purus dui</a:t>
                      </a:r>
                      <a:endParaRPr b="0" i="0" sz="1100" u="none">
                        <a:solidFill>
                          <a:schemeClr val="dk1"/>
                        </a:solidFill>
                        <a:latin typeface="Arial"/>
                        <a:ea typeface="Arial"/>
                        <a:cs typeface="Arial"/>
                        <a:sym typeface="Arial"/>
                      </a:endParaRPr>
                    </a:p>
                  </a:txBody>
                  <a:tcPr marT="0" marB="0" marR="0" marL="0" anchor="ctr">
                    <a:lnL cap="flat" cmpd="sng" w="9525">
                      <a:solidFill>
                        <a:srgbClr val="000000">
                          <a:alpha val="0"/>
                        </a:srgbClr>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9A9A9A"/>
                      </a:solidFill>
                      <a:prstDash val="dot"/>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b="0" i="0" lang="en-US" sz="1100" u="none" cap="none" strike="noStrike">
                          <a:solidFill>
                            <a:srgbClr val="595959"/>
                          </a:solidFill>
                          <a:latin typeface="Arial"/>
                          <a:ea typeface="Arial"/>
                          <a:cs typeface="Arial"/>
                          <a:sym typeface="Arial"/>
                        </a:rPr>
                        <a:t>Lorem ipsum dolor sit amet, consectetur adipiscing elit. Curabitur purus dui</a:t>
                      </a:r>
                      <a:endParaRPr b="0" i="0" sz="1100" u="none">
                        <a:solidFill>
                          <a:schemeClr val="dk1"/>
                        </a:solidFill>
                        <a:latin typeface="Arial"/>
                        <a:ea typeface="Arial"/>
                        <a:cs typeface="Arial"/>
                        <a:sym typeface="Arial"/>
                      </a:endParaRPr>
                    </a:p>
                  </a:txBody>
                  <a:tcPr marT="0" marB="0" marR="0" marL="0"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9A9A9A"/>
                      </a:solidFill>
                      <a:prstDash val="dot"/>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b="0" i="0" lang="en-US" sz="1100" u="none" cap="none" strike="noStrike">
                          <a:solidFill>
                            <a:srgbClr val="595959"/>
                          </a:solidFill>
                          <a:latin typeface="Arial"/>
                          <a:ea typeface="Arial"/>
                          <a:cs typeface="Arial"/>
                          <a:sym typeface="Arial"/>
                        </a:rPr>
                        <a:t>Lorem ipsum dolor sit amet, consectetur adipiscing elit. Curabitur purus dui</a:t>
                      </a:r>
                      <a:endParaRPr b="0" i="0" sz="1100" u="none">
                        <a:solidFill>
                          <a:schemeClr val="dk1"/>
                        </a:solidFill>
                        <a:latin typeface="Arial"/>
                        <a:ea typeface="Arial"/>
                        <a:cs typeface="Arial"/>
                        <a:sym typeface="Arial"/>
                      </a:endParaRPr>
                    </a:p>
                  </a:txBody>
                  <a:tcPr marT="0" marB="0" marR="0" marL="0"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9A9A9A"/>
                      </a:solidFill>
                      <a:prstDash val="dot"/>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b="0" i="0" lang="en-US" sz="1100" u="none" cap="none" strike="noStrike">
                          <a:solidFill>
                            <a:srgbClr val="595959"/>
                          </a:solidFill>
                          <a:latin typeface="Arial"/>
                          <a:ea typeface="Arial"/>
                          <a:cs typeface="Arial"/>
                          <a:sym typeface="Arial"/>
                        </a:rPr>
                        <a:t>Lorem ipsum dolor sit amet, consectetur adipiscing elit. Curabitur purus dui</a:t>
                      </a:r>
                      <a:endParaRPr b="0" i="0" sz="1100" u="none">
                        <a:solidFill>
                          <a:schemeClr val="dk1"/>
                        </a:solidFill>
                        <a:latin typeface="Arial"/>
                        <a:ea typeface="Arial"/>
                        <a:cs typeface="Arial"/>
                        <a:sym typeface="Arial"/>
                      </a:endParaRPr>
                    </a:p>
                  </a:txBody>
                  <a:tcPr marT="0" marB="0" marR="0" marL="0" anchor="ctr">
                    <a:lnL cap="flat" cmpd="sng" w="9525">
                      <a:solidFill>
                        <a:srgbClr val="BFBFBF"/>
                      </a:solidFill>
                      <a:prstDash val="solid"/>
                      <a:round/>
                      <a:headEnd len="sm" w="sm" type="none"/>
                      <a:tailEnd len="sm" w="sm" type="none"/>
                    </a:lnL>
                    <a:lnR cap="flat" cmpd="sng" w="9525">
                      <a:solidFill>
                        <a:srgbClr val="BFBFBF"/>
                      </a:solidFill>
                      <a:prstDash val="solid"/>
                      <a:round/>
                      <a:headEnd len="sm" w="sm" type="none"/>
                      <a:tailEnd len="sm" w="sm" type="none"/>
                    </a:lnR>
                    <a:lnT cap="flat" cmpd="sng" w="9525">
                      <a:solidFill>
                        <a:srgbClr val="9A9A9A"/>
                      </a:solidFill>
                      <a:prstDash val="dot"/>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b="0" i="0" lang="en-US" sz="1100" u="none" cap="none" strike="noStrike">
                          <a:solidFill>
                            <a:srgbClr val="595959"/>
                          </a:solidFill>
                          <a:latin typeface="Arial"/>
                          <a:ea typeface="Arial"/>
                          <a:cs typeface="Arial"/>
                          <a:sym typeface="Arial"/>
                        </a:rPr>
                        <a:t>Lorem ipsum dolor sit amet, consectetur adipiscing elit. Curabitur purus dui</a:t>
                      </a:r>
                      <a:endParaRPr b="0" i="0" sz="1100" u="none">
                        <a:solidFill>
                          <a:schemeClr val="dk1"/>
                        </a:solidFill>
                        <a:latin typeface="Arial"/>
                        <a:ea typeface="Arial"/>
                        <a:cs typeface="Arial"/>
                        <a:sym typeface="Arial"/>
                      </a:endParaRPr>
                    </a:p>
                  </a:txBody>
                  <a:tcPr marT="0" marB="0" marR="0" marL="0" anchor="ctr">
                    <a:lnL cap="flat" cmpd="sng" w="9525">
                      <a:solidFill>
                        <a:srgbClr val="BFBFBF"/>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9A9A9A"/>
                      </a:solidFill>
                      <a:prstDash val="dot"/>
                      <a:round/>
                      <a:headEnd len="sm" w="sm" type="none"/>
                      <a:tailEnd len="sm" w="sm" type="none"/>
                    </a:lnT>
                    <a:lnB cap="flat" cmpd="sng" w="9525">
                      <a:solidFill>
                        <a:srgbClr val="000000">
                          <a:alpha val="0"/>
                        </a:srgbClr>
                      </a:solidFill>
                      <a:prstDash val="solid"/>
                      <a:round/>
                      <a:headEnd len="sm" w="sm" type="none"/>
                      <a:tailEnd len="sm" w="sm" type="none"/>
                    </a:lnB>
                  </a:tcPr>
                </a:tc>
              </a:tr>
            </a:tbl>
          </a:graphicData>
        </a:graphic>
      </p:graphicFrame>
      <p:grpSp>
        <p:nvGrpSpPr>
          <p:cNvPr id="4996" name="Google Shape;4996;p155"/>
          <p:cNvGrpSpPr/>
          <p:nvPr/>
        </p:nvGrpSpPr>
        <p:grpSpPr>
          <a:xfrm>
            <a:off x="3059830" y="1534664"/>
            <a:ext cx="525358" cy="525358"/>
            <a:chOff x="1649691" y="3230880"/>
            <a:chExt cx="914400" cy="914400"/>
          </a:xfrm>
        </p:grpSpPr>
        <p:sp>
          <p:nvSpPr>
            <p:cNvPr id="4997" name="Google Shape;4997;p155"/>
            <p:cNvSpPr/>
            <p:nvPr/>
          </p:nvSpPr>
          <p:spPr>
            <a:xfrm>
              <a:off x="1649691" y="3230880"/>
              <a:ext cx="914400" cy="9144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4998" name="Google Shape;4998;p155"/>
            <p:cNvSpPr/>
            <p:nvPr/>
          </p:nvSpPr>
          <p:spPr>
            <a:xfrm>
              <a:off x="1649691" y="3230880"/>
              <a:ext cx="914400" cy="9144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grpSp>
      <p:grpSp>
        <p:nvGrpSpPr>
          <p:cNvPr id="4999" name="Google Shape;4999;p155"/>
          <p:cNvGrpSpPr/>
          <p:nvPr/>
        </p:nvGrpSpPr>
        <p:grpSpPr>
          <a:xfrm>
            <a:off x="4890900" y="1534664"/>
            <a:ext cx="525358" cy="525358"/>
            <a:chOff x="1649691" y="3230880"/>
            <a:chExt cx="914400" cy="914400"/>
          </a:xfrm>
        </p:grpSpPr>
        <p:sp>
          <p:nvSpPr>
            <p:cNvPr id="5000" name="Google Shape;5000;p155"/>
            <p:cNvSpPr/>
            <p:nvPr/>
          </p:nvSpPr>
          <p:spPr>
            <a:xfrm>
              <a:off x="1649691" y="3230880"/>
              <a:ext cx="914400" cy="9144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001" name="Google Shape;5001;p155"/>
            <p:cNvSpPr/>
            <p:nvPr/>
          </p:nvSpPr>
          <p:spPr>
            <a:xfrm>
              <a:off x="1649691" y="3230880"/>
              <a:ext cx="914400" cy="9144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grpSp>
      <p:grpSp>
        <p:nvGrpSpPr>
          <p:cNvPr id="5002" name="Google Shape;5002;p155"/>
          <p:cNvGrpSpPr/>
          <p:nvPr/>
        </p:nvGrpSpPr>
        <p:grpSpPr>
          <a:xfrm>
            <a:off x="6721969" y="1534664"/>
            <a:ext cx="525358" cy="525358"/>
            <a:chOff x="1649691" y="3230880"/>
            <a:chExt cx="914400" cy="914400"/>
          </a:xfrm>
        </p:grpSpPr>
        <p:sp>
          <p:nvSpPr>
            <p:cNvPr id="5003" name="Google Shape;5003;p155"/>
            <p:cNvSpPr/>
            <p:nvPr/>
          </p:nvSpPr>
          <p:spPr>
            <a:xfrm>
              <a:off x="1649691" y="3230880"/>
              <a:ext cx="914400" cy="9144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004" name="Google Shape;5004;p155"/>
            <p:cNvSpPr/>
            <p:nvPr/>
          </p:nvSpPr>
          <p:spPr>
            <a:xfrm>
              <a:off x="1649691" y="3230880"/>
              <a:ext cx="914400" cy="9144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grpSp>
      <p:grpSp>
        <p:nvGrpSpPr>
          <p:cNvPr id="5005" name="Google Shape;5005;p155"/>
          <p:cNvGrpSpPr/>
          <p:nvPr/>
        </p:nvGrpSpPr>
        <p:grpSpPr>
          <a:xfrm>
            <a:off x="8553039" y="1534664"/>
            <a:ext cx="525358" cy="525358"/>
            <a:chOff x="1649691" y="3230880"/>
            <a:chExt cx="914400" cy="914400"/>
          </a:xfrm>
        </p:grpSpPr>
        <p:sp>
          <p:nvSpPr>
            <p:cNvPr id="5006" name="Google Shape;5006;p155"/>
            <p:cNvSpPr/>
            <p:nvPr/>
          </p:nvSpPr>
          <p:spPr>
            <a:xfrm>
              <a:off x="1649691" y="3230880"/>
              <a:ext cx="914400" cy="9144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007" name="Google Shape;5007;p155"/>
            <p:cNvSpPr/>
            <p:nvPr/>
          </p:nvSpPr>
          <p:spPr>
            <a:xfrm>
              <a:off x="1649691" y="3230880"/>
              <a:ext cx="914400" cy="9144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grpSp>
      <p:grpSp>
        <p:nvGrpSpPr>
          <p:cNvPr id="5008" name="Google Shape;5008;p155"/>
          <p:cNvGrpSpPr/>
          <p:nvPr/>
        </p:nvGrpSpPr>
        <p:grpSpPr>
          <a:xfrm>
            <a:off x="10384108" y="1534664"/>
            <a:ext cx="525358" cy="525358"/>
            <a:chOff x="1649691" y="3230880"/>
            <a:chExt cx="914400" cy="914400"/>
          </a:xfrm>
        </p:grpSpPr>
        <p:sp>
          <p:nvSpPr>
            <p:cNvPr id="5009" name="Google Shape;5009;p155"/>
            <p:cNvSpPr/>
            <p:nvPr/>
          </p:nvSpPr>
          <p:spPr>
            <a:xfrm>
              <a:off x="1649691" y="3230880"/>
              <a:ext cx="914400" cy="9144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010" name="Google Shape;5010;p155"/>
            <p:cNvSpPr/>
            <p:nvPr/>
          </p:nvSpPr>
          <p:spPr>
            <a:xfrm>
              <a:off x="1649691" y="3230880"/>
              <a:ext cx="914400" cy="9144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grpSp>
      <p:sp>
        <p:nvSpPr>
          <p:cNvPr id="5011" name="Google Shape;5011;p155"/>
          <p:cNvSpPr txBox="1"/>
          <p:nvPr>
            <p:ph idx="12" type="sldNum"/>
          </p:nvPr>
        </p:nvSpPr>
        <p:spPr>
          <a:xfrm>
            <a:off x="10690860" y="6349068"/>
            <a:ext cx="963882" cy="251764"/>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
</file>

<file path=ppt/slides/slide15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015" name="Shape 5015"/>
        <p:cNvGrpSpPr/>
        <p:nvPr/>
      </p:nvGrpSpPr>
      <p:grpSpPr>
        <a:xfrm>
          <a:off x="0" y="0"/>
          <a:ext cx="0" cy="0"/>
          <a:chOff x="0" y="0"/>
          <a:chExt cx="0" cy="0"/>
        </a:xfrm>
      </p:grpSpPr>
      <p:sp>
        <p:nvSpPr>
          <p:cNvPr id="5016" name="Google Shape;5016;p156"/>
          <p:cNvSpPr txBox="1"/>
          <p:nvPr>
            <p:ph type="title"/>
          </p:nvPr>
        </p:nvSpPr>
        <p:spPr>
          <a:xfrm>
            <a:off x="571018" y="365126"/>
            <a:ext cx="11049964" cy="578772"/>
          </a:xfrm>
          <a:prstGeom prst="rect">
            <a:avLst/>
          </a:prstGeom>
          <a:noFill/>
          <a:ln>
            <a:noFill/>
          </a:ln>
        </p:spPr>
        <p:txBody>
          <a:bodyPr anchorCtr="0" anchor="b" bIns="0" lIns="0" spcFirstLastPara="1" rIns="0" wrap="square" tIns="0">
            <a:normAutofit/>
          </a:bodyPr>
          <a:lstStyle/>
          <a:p>
            <a:pPr indent="0" lvl="0" marL="0" rtl="0" algn="l">
              <a:lnSpc>
                <a:spcPct val="90000"/>
              </a:lnSpc>
              <a:spcBef>
                <a:spcPts val="0"/>
              </a:spcBef>
              <a:spcAft>
                <a:spcPts val="0"/>
              </a:spcAft>
              <a:buClr>
                <a:schemeClr val="accent1"/>
              </a:buClr>
              <a:buSzPts val="2800"/>
              <a:buFont typeface="Arial"/>
              <a:buNone/>
            </a:pPr>
            <a:r>
              <a:rPr lang="en-US"/>
              <a:t>Four Column Alignment Table</a:t>
            </a:r>
            <a:endParaRPr/>
          </a:p>
        </p:txBody>
      </p:sp>
      <p:sp>
        <p:nvSpPr>
          <p:cNvPr id="5017" name="Google Shape;5017;p156"/>
          <p:cNvSpPr txBox="1"/>
          <p:nvPr>
            <p:ph idx="12" type="sldNum"/>
          </p:nvPr>
        </p:nvSpPr>
        <p:spPr>
          <a:xfrm>
            <a:off x="10690860" y="6349068"/>
            <a:ext cx="963882" cy="251764"/>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sp>
        <p:nvSpPr>
          <p:cNvPr id="5018" name="Google Shape;5018;p156"/>
          <p:cNvSpPr/>
          <p:nvPr/>
        </p:nvSpPr>
        <p:spPr>
          <a:xfrm>
            <a:off x="708565" y="2236434"/>
            <a:ext cx="1809001" cy="840593"/>
          </a:xfrm>
          <a:prstGeom prst="homePlate">
            <a:avLst>
              <a:gd fmla="val 12004" name="adj"/>
            </a:avLst>
          </a:prstGeom>
          <a:solidFill>
            <a:srgbClr val="131313"/>
          </a:solidFill>
          <a:ln>
            <a:noFill/>
          </a:ln>
        </p:spPr>
        <p:txBody>
          <a:bodyPr anchorCtr="0" anchor="b" bIns="73150" lIns="0" spcFirstLastPara="1" rIns="72000" wrap="square" tIns="73150">
            <a:noAutofit/>
          </a:bodyPr>
          <a:lstStyle/>
          <a:p>
            <a:pPr indent="0" lvl="0" marL="0" marR="0" rtl="0" algn="l">
              <a:spcBef>
                <a:spcPts val="0"/>
              </a:spcBef>
              <a:spcAft>
                <a:spcPts val="0"/>
              </a:spcAft>
              <a:buNone/>
            </a:pPr>
            <a:r>
              <a:t/>
            </a:r>
            <a:endParaRPr sz="1600">
              <a:solidFill>
                <a:srgbClr val="131313"/>
              </a:solidFill>
              <a:latin typeface="Libre Franklin"/>
              <a:ea typeface="Libre Franklin"/>
              <a:cs typeface="Libre Franklin"/>
              <a:sym typeface="Libre Franklin"/>
            </a:endParaRPr>
          </a:p>
        </p:txBody>
      </p:sp>
      <p:sp>
        <p:nvSpPr>
          <p:cNvPr id="5019" name="Google Shape;5019;p156"/>
          <p:cNvSpPr/>
          <p:nvPr/>
        </p:nvSpPr>
        <p:spPr>
          <a:xfrm>
            <a:off x="629399" y="2236434"/>
            <a:ext cx="1809001" cy="840593"/>
          </a:xfrm>
          <a:prstGeom prst="homePlate">
            <a:avLst>
              <a:gd fmla="val 12004" name="adj"/>
            </a:avLst>
          </a:prstGeom>
          <a:solidFill>
            <a:srgbClr val="D3D3D3"/>
          </a:solidFill>
          <a:ln>
            <a:noFill/>
          </a:ln>
        </p:spPr>
        <p:txBody>
          <a:bodyPr anchorCtr="0" anchor="b" bIns="73150" lIns="0" spcFirstLastPara="1" rIns="72000" wrap="square" tIns="73150">
            <a:noAutofit/>
          </a:bodyPr>
          <a:lstStyle/>
          <a:p>
            <a:pPr indent="0" lvl="0" marL="0" marR="0" rtl="0" algn="l">
              <a:spcBef>
                <a:spcPts val="0"/>
              </a:spcBef>
              <a:spcAft>
                <a:spcPts val="0"/>
              </a:spcAft>
              <a:buNone/>
            </a:pPr>
            <a:r>
              <a:t/>
            </a:r>
            <a:endParaRPr sz="1600">
              <a:solidFill>
                <a:srgbClr val="131313"/>
              </a:solidFill>
              <a:latin typeface="Libre Franklin"/>
              <a:ea typeface="Libre Franklin"/>
              <a:cs typeface="Libre Franklin"/>
              <a:sym typeface="Libre Franklin"/>
            </a:endParaRPr>
          </a:p>
        </p:txBody>
      </p:sp>
      <p:sp>
        <p:nvSpPr>
          <p:cNvPr id="5020" name="Google Shape;5020;p156"/>
          <p:cNvSpPr/>
          <p:nvPr/>
        </p:nvSpPr>
        <p:spPr>
          <a:xfrm>
            <a:off x="2708397" y="2191656"/>
            <a:ext cx="2122057" cy="885371"/>
          </a:xfrm>
          <a:prstGeom prst="round2SameRect">
            <a:avLst>
              <a:gd fmla="val 16667" name="adj1"/>
              <a:gd fmla="val 0" name="adj2"/>
            </a:avLst>
          </a:prstGeom>
          <a:solidFill>
            <a:schemeClr val="accent1"/>
          </a:solidFill>
          <a:ln>
            <a:noFill/>
          </a:ln>
        </p:spPr>
        <p:txBody>
          <a:bodyPr anchorCtr="0" anchor="b" bIns="73150" lIns="0" spcFirstLastPara="1" rIns="72000" wrap="square" tIns="73150">
            <a:noAutofit/>
          </a:bodyPr>
          <a:lstStyle/>
          <a:p>
            <a:pPr indent="0" lvl="0" marL="0" marR="0" rtl="0" algn="l">
              <a:spcBef>
                <a:spcPts val="0"/>
              </a:spcBef>
              <a:spcAft>
                <a:spcPts val="0"/>
              </a:spcAft>
              <a:buNone/>
            </a:pPr>
            <a:r>
              <a:t/>
            </a:r>
            <a:endParaRPr sz="1600">
              <a:solidFill>
                <a:schemeClr val="lt1"/>
              </a:solidFill>
              <a:latin typeface="Libre Franklin"/>
              <a:ea typeface="Libre Franklin"/>
              <a:cs typeface="Libre Franklin"/>
              <a:sym typeface="Libre Franklin"/>
            </a:endParaRPr>
          </a:p>
        </p:txBody>
      </p:sp>
      <p:sp>
        <p:nvSpPr>
          <p:cNvPr id="5021" name="Google Shape;5021;p156"/>
          <p:cNvSpPr/>
          <p:nvPr/>
        </p:nvSpPr>
        <p:spPr>
          <a:xfrm>
            <a:off x="4935020" y="2191656"/>
            <a:ext cx="2122057" cy="885371"/>
          </a:xfrm>
          <a:prstGeom prst="round2SameRect">
            <a:avLst>
              <a:gd fmla="val 16667" name="adj1"/>
              <a:gd fmla="val 0" name="adj2"/>
            </a:avLst>
          </a:prstGeom>
          <a:solidFill>
            <a:schemeClr val="accent1"/>
          </a:solidFill>
          <a:ln>
            <a:noFill/>
          </a:ln>
        </p:spPr>
        <p:txBody>
          <a:bodyPr anchorCtr="0" anchor="b" bIns="73150" lIns="0" spcFirstLastPara="1" rIns="72000" wrap="square" tIns="73150">
            <a:noAutofit/>
          </a:bodyPr>
          <a:lstStyle/>
          <a:p>
            <a:pPr indent="0" lvl="0" marL="0" marR="0" rtl="0" algn="l">
              <a:spcBef>
                <a:spcPts val="0"/>
              </a:spcBef>
              <a:spcAft>
                <a:spcPts val="0"/>
              </a:spcAft>
              <a:buNone/>
            </a:pPr>
            <a:r>
              <a:t/>
            </a:r>
            <a:endParaRPr sz="1600">
              <a:solidFill>
                <a:schemeClr val="lt1"/>
              </a:solidFill>
              <a:latin typeface="Libre Franklin"/>
              <a:ea typeface="Libre Franklin"/>
              <a:cs typeface="Libre Franklin"/>
              <a:sym typeface="Libre Franklin"/>
            </a:endParaRPr>
          </a:p>
        </p:txBody>
      </p:sp>
      <p:sp>
        <p:nvSpPr>
          <p:cNvPr id="5022" name="Google Shape;5022;p156"/>
          <p:cNvSpPr/>
          <p:nvPr/>
        </p:nvSpPr>
        <p:spPr>
          <a:xfrm>
            <a:off x="7161643" y="2191656"/>
            <a:ext cx="2122057" cy="885371"/>
          </a:xfrm>
          <a:prstGeom prst="round2SameRect">
            <a:avLst>
              <a:gd fmla="val 16667" name="adj1"/>
              <a:gd fmla="val 0" name="adj2"/>
            </a:avLst>
          </a:prstGeom>
          <a:solidFill>
            <a:schemeClr val="accent1"/>
          </a:solidFill>
          <a:ln>
            <a:noFill/>
          </a:ln>
        </p:spPr>
        <p:txBody>
          <a:bodyPr anchorCtr="0" anchor="b" bIns="73150" lIns="0" spcFirstLastPara="1" rIns="72000" wrap="square" tIns="73150">
            <a:noAutofit/>
          </a:bodyPr>
          <a:lstStyle/>
          <a:p>
            <a:pPr indent="0" lvl="0" marL="0" marR="0" rtl="0" algn="l">
              <a:spcBef>
                <a:spcPts val="0"/>
              </a:spcBef>
              <a:spcAft>
                <a:spcPts val="0"/>
              </a:spcAft>
              <a:buNone/>
            </a:pPr>
            <a:r>
              <a:t/>
            </a:r>
            <a:endParaRPr sz="1600">
              <a:solidFill>
                <a:schemeClr val="lt1"/>
              </a:solidFill>
              <a:latin typeface="Libre Franklin"/>
              <a:ea typeface="Libre Franklin"/>
              <a:cs typeface="Libre Franklin"/>
              <a:sym typeface="Libre Franklin"/>
            </a:endParaRPr>
          </a:p>
        </p:txBody>
      </p:sp>
      <p:sp>
        <p:nvSpPr>
          <p:cNvPr id="5023" name="Google Shape;5023;p156"/>
          <p:cNvSpPr/>
          <p:nvPr/>
        </p:nvSpPr>
        <p:spPr>
          <a:xfrm>
            <a:off x="9388266" y="2191656"/>
            <a:ext cx="2122057" cy="885371"/>
          </a:xfrm>
          <a:prstGeom prst="round2SameRect">
            <a:avLst>
              <a:gd fmla="val 16667" name="adj1"/>
              <a:gd fmla="val 0" name="adj2"/>
            </a:avLst>
          </a:prstGeom>
          <a:solidFill>
            <a:schemeClr val="accent1"/>
          </a:solidFill>
          <a:ln>
            <a:noFill/>
          </a:ln>
        </p:spPr>
        <p:txBody>
          <a:bodyPr anchorCtr="0" anchor="b" bIns="73150" lIns="0" spcFirstLastPara="1" rIns="72000" wrap="square" tIns="73150">
            <a:noAutofit/>
          </a:bodyPr>
          <a:lstStyle/>
          <a:p>
            <a:pPr indent="0" lvl="0" marL="0" marR="0" rtl="0" algn="l">
              <a:spcBef>
                <a:spcPts val="0"/>
              </a:spcBef>
              <a:spcAft>
                <a:spcPts val="0"/>
              </a:spcAft>
              <a:buNone/>
            </a:pPr>
            <a:r>
              <a:t/>
            </a:r>
            <a:endParaRPr sz="1600">
              <a:solidFill>
                <a:schemeClr val="lt1"/>
              </a:solidFill>
              <a:latin typeface="Libre Franklin"/>
              <a:ea typeface="Libre Franklin"/>
              <a:cs typeface="Libre Franklin"/>
              <a:sym typeface="Libre Franklin"/>
            </a:endParaRPr>
          </a:p>
        </p:txBody>
      </p:sp>
      <p:graphicFrame>
        <p:nvGraphicFramePr>
          <p:cNvPr id="5024" name="Google Shape;5024;p156"/>
          <p:cNvGraphicFramePr/>
          <p:nvPr/>
        </p:nvGraphicFramePr>
        <p:xfrm>
          <a:off x="628650" y="2191656"/>
          <a:ext cx="3000000" cy="3000000"/>
        </p:xfrm>
        <a:graphic>
          <a:graphicData uri="http://schemas.openxmlformats.org/drawingml/2006/table">
            <a:tbl>
              <a:tblPr>
                <a:noFill/>
                <a:tableStyleId>{117F8AEB-33DE-4D9F-9D9B-FAF30BFF5A25}</a:tableStyleId>
              </a:tblPr>
              <a:tblGrid>
                <a:gridCol w="2026725"/>
                <a:gridCol w="2226625"/>
                <a:gridCol w="2226625"/>
                <a:gridCol w="2226625"/>
                <a:gridCol w="2226625"/>
              </a:tblGrid>
              <a:tr h="771925">
                <a:tc>
                  <a:txBody>
                    <a:bodyPr/>
                    <a:lstStyle/>
                    <a:p>
                      <a:pPr indent="0" lvl="0" marL="0" marR="0" rtl="0" algn="l">
                        <a:lnSpc>
                          <a:spcPct val="100000"/>
                        </a:lnSpc>
                        <a:spcBef>
                          <a:spcPts val="0"/>
                        </a:spcBef>
                        <a:spcAft>
                          <a:spcPts val="0"/>
                        </a:spcAft>
                        <a:buNone/>
                      </a:pPr>
                      <a:r>
                        <a:rPr b="1" i="0" lang="en-US" sz="1600" u="none" strike="noStrike">
                          <a:solidFill>
                            <a:srgbClr val="131313"/>
                          </a:solidFill>
                          <a:latin typeface="Arial"/>
                          <a:ea typeface="Arial"/>
                          <a:cs typeface="Arial"/>
                          <a:sym typeface="Arial"/>
                        </a:rPr>
                        <a:t>Key components </a:t>
                      </a:r>
                      <a:br>
                        <a:rPr b="1" i="0" lang="en-US" sz="1600" u="none" strike="noStrike">
                          <a:solidFill>
                            <a:srgbClr val="131313"/>
                          </a:solidFill>
                          <a:latin typeface="Arial"/>
                          <a:ea typeface="Arial"/>
                          <a:cs typeface="Arial"/>
                          <a:sym typeface="Arial"/>
                        </a:rPr>
                      </a:br>
                      <a:r>
                        <a:rPr b="1" i="0" lang="en-US" sz="1600" u="none" strike="noStrike">
                          <a:solidFill>
                            <a:srgbClr val="131313"/>
                          </a:solidFill>
                          <a:latin typeface="Arial"/>
                          <a:ea typeface="Arial"/>
                          <a:cs typeface="Arial"/>
                          <a:sym typeface="Arial"/>
                        </a:rPr>
                        <a:t>to align on</a:t>
                      </a:r>
                      <a:endParaRPr/>
                    </a:p>
                  </a:txBody>
                  <a:tcPr marT="73150" marB="73150" marR="72000" marL="144000" anchor="ct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lnSpc>
                          <a:spcPct val="100000"/>
                        </a:lnSpc>
                        <a:spcBef>
                          <a:spcPts val="0"/>
                        </a:spcBef>
                        <a:spcAft>
                          <a:spcPts val="0"/>
                        </a:spcAft>
                        <a:buNone/>
                      </a:pPr>
                      <a:r>
                        <a:rPr b="1" i="0" lang="en-US" sz="1600" u="none" strike="noStrike">
                          <a:solidFill>
                            <a:schemeClr val="lt1"/>
                          </a:solidFill>
                          <a:latin typeface="Arial"/>
                          <a:ea typeface="Arial"/>
                          <a:cs typeface="Arial"/>
                          <a:sym typeface="Arial"/>
                        </a:rPr>
                        <a:t>Product testing </a:t>
                      </a:r>
                      <a:br>
                        <a:rPr b="1" i="0" lang="en-US" sz="1600" u="none" strike="noStrike">
                          <a:solidFill>
                            <a:schemeClr val="lt1"/>
                          </a:solidFill>
                          <a:latin typeface="Arial"/>
                          <a:ea typeface="Arial"/>
                          <a:cs typeface="Arial"/>
                          <a:sym typeface="Arial"/>
                        </a:rPr>
                      </a:br>
                      <a:r>
                        <a:rPr b="1" i="0" lang="en-US" sz="1600" u="none" strike="noStrike">
                          <a:solidFill>
                            <a:schemeClr val="lt1"/>
                          </a:solidFill>
                          <a:latin typeface="Arial"/>
                          <a:ea typeface="Arial"/>
                          <a:cs typeface="Arial"/>
                          <a:sym typeface="Arial"/>
                        </a:rPr>
                        <a:t>(with user </a:t>
                      </a:r>
                      <a:br>
                        <a:rPr b="1" i="0" lang="en-US" sz="1600" u="none" strike="noStrike">
                          <a:solidFill>
                            <a:schemeClr val="lt1"/>
                          </a:solidFill>
                          <a:latin typeface="Arial"/>
                          <a:ea typeface="Arial"/>
                          <a:cs typeface="Arial"/>
                          <a:sym typeface="Arial"/>
                        </a:rPr>
                      </a:br>
                      <a:r>
                        <a:rPr b="1" i="0" lang="en-US" sz="1600" u="none" strike="noStrike">
                          <a:solidFill>
                            <a:schemeClr val="lt1"/>
                          </a:solidFill>
                          <a:latin typeface="Arial"/>
                          <a:ea typeface="Arial"/>
                          <a:cs typeface="Arial"/>
                          <a:sym typeface="Arial"/>
                        </a:rPr>
                        <a:t>engagement)</a:t>
                      </a:r>
                      <a:endParaRPr/>
                    </a:p>
                  </a:txBody>
                  <a:tcPr marT="73150" marB="73150" marR="72000" marL="0" anchor="ct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lnSpc>
                          <a:spcPct val="100000"/>
                        </a:lnSpc>
                        <a:spcBef>
                          <a:spcPts val="0"/>
                        </a:spcBef>
                        <a:spcAft>
                          <a:spcPts val="0"/>
                        </a:spcAft>
                        <a:buNone/>
                      </a:pPr>
                      <a:r>
                        <a:rPr b="1" i="0" lang="en-US" sz="1600" u="none" strike="noStrike">
                          <a:solidFill>
                            <a:schemeClr val="lt1"/>
                          </a:solidFill>
                          <a:latin typeface="Arial"/>
                          <a:ea typeface="Arial"/>
                          <a:cs typeface="Arial"/>
                          <a:sym typeface="Arial"/>
                        </a:rPr>
                        <a:t>Product training</a:t>
                      </a:r>
                      <a:endParaRPr/>
                    </a:p>
                  </a:txBody>
                  <a:tcPr marT="73150" marB="73150" marR="72000" marL="0" anchor="ct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lnSpc>
                          <a:spcPct val="100000"/>
                        </a:lnSpc>
                        <a:spcBef>
                          <a:spcPts val="0"/>
                        </a:spcBef>
                        <a:spcAft>
                          <a:spcPts val="0"/>
                        </a:spcAft>
                        <a:buNone/>
                      </a:pPr>
                      <a:r>
                        <a:rPr b="1" i="0" lang="en-US" sz="1600" u="none" strike="noStrike">
                          <a:solidFill>
                            <a:schemeClr val="lt1"/>
                          </a:solidFill>
                          <a:latin typeface="Arial"/>
                          <a:ea typeface="Arial"/>
                          <a:cs typeface="Arial"/>
                          <a:sym typeface="Arial"/>
                        </a:rPr>
                        <a:t>Release maturation</a:t>
                      </a:r>
                      <a:endParaRPr/>
                    </a:p>
                  </a:txBody>
                  <a:tcPr marT="73150" marB="73150" marR="72000" marL="0" anchor="ct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lnSpc>
                          <a:spcPct val="100000"/>
                        </a:lnSpc>
                        <a:spcBef>
                          <a:spcPts val="0"/>
                        </a:spcBef>
                        <a:spcAft>
                          <a:spcPts val="0"/>
                        </a:spcAft>
                        <a:buNone/>
                      </a:pPr>
                      <a:r>
                        <a:rPr b="1" i="0" lang="en-US" sz="1600" u="none" strike="noStrike">
                          <a:solidFill>
                            <a:schemeClr val="lt1"/>
                          </a:solidFill>
                          <a:latin typeface="Arial"/>
                          <a:ea typeface="Arial"/>
                          <a:cs typeface="Arial"/>
                          <a:sym typeface="Arial"/>
                        </a:rPr>
                        <a:t>Communication</a:t>
                      </a:r>
                      <a:endParaRPr/>
                    </a:p>
                  </a:txBody>
                  <a:tcPr marT="73150" marB="73150" marR="72000" marL="0" anchor="ct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r h="771925">
                <a:tc>
                  <a:txBody>
                    <a:bodyPr/>
                    <a:lstStyle/>
                    <a:p>
                      <a:pPr indent="0" lvl="0" marL="0" marR="0" rtl="0" algn="l">
                        <a:lnSpc>
                          <a:spcPct val="100000"/>
                        </a:lnSpc>
                        <a:spcBef>
                          <a:spcPts val="0"/>
                        </a:spcBef>
                        <a:spcAft>
                          <a:spcPts val="0"/>
                        </a:spcAft>
                        <a:buNone/>
                      </a:pPr>
                      <a:r>
                        <a:rPr b="0" i="0" lang="en-US" sz="1400" u="none" strike="noStrike">
                          <a:solidFill>
                            <a:schemeClr val="dk2"/>
                          </a:solidFill>
                          <a:latin typeface="Arial"/>
                          <a:ea typeface="Arial"/>
                          <a:cs typeface="Arial"/>
                          <a:sym typeface="Arial"/>
                        </a:rPr>
                        <a:t>Lorem ipsum dolor sit amet, consectetur</a:t>
                      </a:r>
                      <a:endParaRPr/>
                    </a:p>
                  </a:txBody>
                  <a:tcPr marT="73150" marB="73150" marR="72000" marL="288000" anchor="ctr">
                    <a:lnT cap="flat" cmpd="sng" w="9525">
                      <a:solidFill>
                        <a:srgbClr val="000000">
                          <a:alpha val="0"/>
                        </a:srgbClr>
                      </a:solidFill>
                      <a:prstDash val="solid"/>
                      <a:round/>
                      <a:headEnd len="sm" w="sm" type="none"/>
                      <a:tailEnd len="sm" w="sm" type="none"/>
                    </a:lnT>
                    <a:lnB cap="flat" cmpd="sng" w="12700">
                      <a:solidFill>
                        <a:srgbClr val="BFBFBF"/>
                      </a:solidFill>
                      <a:prstDash val="dot"/>
                      <a:round/>
                      <a:headEnd len="sm" w="sm" type="none"/>
                      <a:tailEnd len="sm" w="sm" type="none"/>
                    </a:lnB>
                  </a:tcPr>
                </a:tc>
                <a:tc>
                  <a:txBody>
                    <a:bodyPr/>
                    <a:lstStyle/>
                    <a:p>
                      <a:pPr indent="0" lvl="0" marL="0" marR="0" rtl="0" algn="ctr">
                        <a:spcBef>
                          <a:spcPts val="0"/>
                        </a:spcBef>
                        <a:spcAft>
                          <a:spcPts val="0"/>
                        </a:spcAft>
                        <a:buNone/>
                      </a:pPr>
                      <a:r>
                        <a:rPr b="1" i="0" lang="en-US" sz="1400" u="none" strike="noStrike">
                          <a:solidFill>
                            <a:schemeClr val="dk1"/>
                          </a:solidFill>
                          <a:latin typeface="Arial"/>
                          <a:ea typeface="Arial"/>
                          <a:cs typeface="Arial"/>
                          <a:sym typeface="Arial"/>
                        </a:rPr>
                        <a:t>xxx</a:t>
                      </a:r>
                      <a:endParaRPr/>
                    </a:p>
                  </a:txBody>
                  <a:tcPr marT="73150" marB="73150" marR="72000" marL="0" anchor="ctr">
                    <a:lnT cap="flat" cmpd="sng" w="9525">
                      <a:solidFill>
                        <a:srgbClr val="000000">
                          <a:alpha val="0"/>
                        </a:srgbClr>
                      </a:solidFill>
                      <a:prstDash val="solid"/>
                      <a:round/>
                      <a:headEnd len="sm" w="sm" type="none"/>
                      <a:tailEnd len="sm" w="sm" type="none"/>
                    </a:lnT>
                    <a:lnB cap="flat" cmpd="sng" w="12700">
                      <a:solidFill>
                        <a:srgbClr val="BFBFBF"/>
                      </a:solidFill>
                      <a:prstDash val="dot"/>
                      <a:round/>
                      <a:headEnd len="sm" w="sm" type="none"/>
                      <a:tailEnd len="sm" w="sm" type="none"/>
                    </a:lnB>
                  </a:tcPr>
                </a:tc>
                <a:tc>
                  <a:txBody>
                    <a:bodyPr/>
                    <a:lstStyle/>
                    <a:p>
                      <a:pPr indent="0" lvl="0" marL="0" marR="0" rtl="0" algn="ctr">
                        <a:spcBef>
                          <a:spcPts val="0"/>
                        </a:spcBef>
                        <a:spcAft>
                          <a:spcPts val="0"/>
                        </a:spcAft>
                        <a:buNone/>
                      </a:pPr>
                      <a:r>
                        <a:rPr b="1" i="0" lang="en-US" sz="1400" u="none" strike="noStrike">
                          <a:solidFill>
                            <a:schemeClr val="dk1"/>
                          </a:solidFill>
                          <a:latin typeface="Arial"/>
                          <a:ea typeface="Arial"/>
                          <a:cs typeface="Arial"/>
                          <a:sym typeface="Arial"/>
                        </a:rPr>
                        <a:t>xxx</a:t>
                      </a:r>
                      <a:endParaRPr/>
                    </a:p>
                  </a:txBody>
                  <a:tcPr marT="73150" marB="73150" marR="72000" marL="0" anchor="ctr">
                    <a:lnT cap="flat" cmpd="sng" w="9525">
                      <a:solidFill>
                        <a:srgbClr val="000000">
                          <a:alpha val="0"/>
                        </a:srgbClr>
                      </a:solidFill>
                      <a:prstDash val="solid"/>
                      <a:round/>
                      <a:headEnd len="sm" w="sm" type="none"/>
                      <a:tailEnd len="sm" w="sm" type="none"/>
                    </a:lnT>
                    <a:lnB cap="flat" cmpd="sng" w="12700">
                      <a:solidFill>
                        <a:srgbClr val="BFBFBF"/>
                      </a:solidFill>
                      <a:prstDash val="dot"/>
                      <a:round/>
                      <a:headEnd len="sm" w="sm" type="none"/>
                      <a:tailEnd len="sm" w="sm" type="none"/>
                    </a:lnB>
                  </a:tcPr>
                </a:tc>
                <a:tc>
                  <a:txBody>
                    <a:bodyPr/>
                    <a:lstStyle/>
                    <a:p>
                      <a:pPr indent="0" lvl="0" marL="0" marR="0" rtl="0" algn="ctr">
                        <a:spcBef>
                          <a:spcPts val="0"/>
                        </a:spcBef>
                        <a:spcAft>
                          <a:spcPts val="0"/>
                        </a:spcAft>
                        <a:buNone/>
                      </a:pPr>
                      <a:r>
                        <a:rPr b="1" i="0" lang="en-US" sz="1400" u="none" strike="noStrike">
                          <a:solidFill>
                            <a:schemeClr val="dk1"/>
                          </a:solidFill>
                          <a:latin typeface="Arial"/>
                          <a:ea typeface="Arial"/>
                          <a:cs typeface="Arial"/>
                          <a:sym typeface="Arial"/>
                        </a:rPr>
                        <a:t>xxx</a:t>
                      </a:r>
                      <a:endParaRPr/>
                    </a:p>
                  </a:txBody>
                  <a:tcPr marT="73150" marB="73150" marR="72000" marL="0" anchor="ctr">
                    <a:lnT cap="flat" cmpd="sng" w="9525">
                      <a:solidFill>
                        <a:srgbClr val="000000">
                          <a:alpha val="0"/>
                        </a:srgbClr>
                      </a:solidFill>
                      <a:prstDash val="solid"/>
                      <a:round/>
                      <a:headEnd len="sm" w="sm" type="none"/>
                      <a:tailEnd len="sm" w="sm" type="none"/>
                    </a:lnT>
                    <a:lnB cap="flat" cmpd="sng" w="12700">
                      <a:solidFill>
                        <a:srgbClr val="BFBFBF"/>
                      </a:solidFill>
                      <a:prstDash val="dot"/>
                      <a:round/>
                      <a:headEnd len="sm" w="sm" type="none"/>
                      <a:tailEnd len="sm" w="sm" type="none"/>
                    </a:lnB>
                  </a:tcPr>
                </a:tc>
                <a:tc>
                  <a:txBody>
                    <a:bodyPr/>
                    <a:lstStyle/>
                    <a:p>
                      <a:pPr indent="0" lvl="0" marL="0" marR="0" rtl="0" algn="ctr">
                        <a:spcBef>
                          <a:spcPts val="0"/>
                        </a:spcBef>
                        <a:spcAft>
                          <a:spcPts val="0"/>
                        </a:spcAft>
                        <a:buNone/>
                      </a:pPr>
                      <a:r>
                        <a:rPr b="1" i="0" lang="en-US" sz="1400" u="none" strike="noStrike">
                          <a:solidFill>
                            <a:schemeClr val="dk1"/>
                          </a:solidFill>
                          <a:latin typeface="Arial"/>
                          <a:ea typeface="Arial"/>
                          <a:cs typeface="Arial"/>
                          <a:sym typeface="Arial"/>
                        </a:rPr>
                        <a:t>xxx</a:t>
                      </a:r>
                      <a:endParaRPr/>
                    </a:p>
                  </a:txBody>
                  <a:tcPr marT="73150" marB="73150" marR="72000" marL="0" anchor="ctr">
                    <a:lnT cap="flat" cmpd="sng" w="9525">
                      <a:solidFill>
                        <a:srgbClr val="000000">
                          <a:alpha val="0"/>
                        </a:srgbClr>
                      </a:solidFill>
                      <a:prstDash val="solid"/>
                      <a:round/>
                      <a:headEnd len="sm" w="sm" type="none"/>
                      <a:tailEnd len="sm" w="sm" type="none"/>
                    </a:lnT>
                    <a:lnB cap="flat" cmpd="sng" w="12700">
                      <a:solidFill>
                        <a:srgbClr val="BFBFBF"/>
                      </a:solidFill>
                      <a:prstDash val="dot"/>
                      <a:round/>
                      <a:headEnd len="sm" w="sm" type="none"/>
                      <a:tailEnd len="sm" w="sm" type="none"/>
                    </a:lnB>
                  </a:tcPr>
                </a:tc>
              </a:tr>
              <a:tr h="771925">
                <a:tc>
                  <a:txBody>
                    <a:bodyPr/>
                    <a:lstStyle/>
                    <a:p>
                      <a:pPr indent="0" lvl="0" marL="0" marR="0" rtl="0" algn="l">
                        <a:lnSpc>
                          <a:spcPct val="100000"/>
                        </a:lnSpc>
                        <a:spcBef>
                          <a:spcPts val="0"/>
                        </a:spcBef>
                        <a:spcAft>
                          <a:spcPts val="0"/>
                        </a:spcAft>
                        <a:buClr>
                          <a:srgbClr val="262626"/>
                        </a:buClr>
                        <a:buSzPts val="1400"/>
                        <a:buFont typeface="Arial"/>
                        <a:buNone/>
                      </a:pPr>
                      <a:r>
                        <a:rPr b="0" i="0" lang="en-US" sz="1400" u="none" cap="none" strike="noStrike">
                          <a:solidFill>
                            <a:srgbClr val="262626"/>
                          </a:solidFill>
                          <a:latin typeface="Arial"/>
                          <a:ea typeface="Arial"/>
                          <a:cs typeface="Arial"/>
                          <a:sym typeface="Arial"/>
                        </a:rPr>
                        <a:t>Lorem ipsum dolor sit amet, consectetur</a:t>
                      </a:r>
                      <a:endParaRPr/>
                    </a:p>
                  </a:txBody>
                  <a:tcPr marT="73150" marB="73150" marR="72000" marL="288000" anchor="ctr">
                    <a:lnT cap="flat" cmpd="sng" w="12700">
                      <a:solidFill>
                        <a:srgbClr val="BFBFBF"/>
                      </a:solidFill>
                      <a:prstDash val="dot"/>
                      <a:round/>
                      <a:headEnd len="sm" w="sm" type="none"/>
                      <a:tailEnd len="sm" w="sm" type="none"/>
                    </a:lnT>
                    <a:lnB cap="flat" cmpd="sng" w="12700">
                      <a:solidFill>
                        <a:srgbClr val="BFBFBF"/>
                      </a:solidFill>
                      <a:prstDash val="dot"/>
                      <a:round/>
                      <a:headEnd len="sm" w="sm" type="none"/>
                      <a:tailEnd len="sm" w="sm" type="none"/>
                    </a:lnB>
                  </a:tcPr>
                </a:tc>
                <a:tc>
                  <a:txBody>
                    <a:bodyPr/>
                    <a:lstStyle/>
                    <a:p>
                      <a:pPr indent="0" lvl="0" marL="0" marR="0" rtl="0" algn="ctr">
                        <a:spcBef>
                          <a:spcPts val="0"/>
                        </a:spcBef>
                        <a:spcAft>
                          <a:spcPts val="0"/>
                        </a:spcAft>
                        <a:buNone/>
                      </a:pPr>
                      <a:r>
                        <a:rPr b="1" i="0" lang="en-US" sz="1400" u="none" strike="noStrike">
                          <a:solidFill>
                            <a:schemeClr val="dk1"/>
                          </a:solidFill>
                          <a:latin typeface="Arial"/>
                          <a:ea typeface="Arial"/>
                          <a:cs typeface="Arial"/>
                          <a:sym typeface="Arial"/>
                        </a:rPr>
                        <a:t>xxx</a:t>
                      </a:r>
                      <a:endParaRPr/>
                    </a:p>
                  </a:txBody>
                  <a:tcPr marT="73150" marB="73150" marR="72000" marL="0" anchor="ctr">
                    <a:lnT cap="flat" cmpd="sng" w="12700">
                      <a:solidFill>
                        <a:srgbClr val="BFBFBF"/>
                      </a:solidFill>
                      <a:prstDash val="dot"/>
                      <a:round/>
                      <a:headEnd len="sm" w="sm" type="none"/>
                      <a:tailEnd len="sm" w="sm" type="none"/>
                    </a:lnT>
                    <a:lnB cap="flat" cmpd="sng" w="12700">
                      <a:solidFill>
                        <a:srgbClr val="BFBFBF"/>
                      </a:solidFill>
                      <a:prstDash val="dot"/>
                      <a:round/>
                      <a:headEnd len="sm" w="sm" type="none"/>
                      <a:tailEnd len="sm" w="sm" type="none"/>
                    </a:lnB>
                  </a:tcPr>
                </a:tc>
                <a:tc>
                  <a:txBody>
                    <a:bodyPr/>
                    <a:lstStyle/>
                    <a:p>
                      <a:pPr indent="0" lvl="0" marL="0" marR="0" rtl="0" algn="ctr">
                        <a:spcBef>
                          <a:spcPts val="0"/>
                        </a:spcBef>
                        <a:spcAft>
                          <a:spcPts val="0"/>
                        </a:spcAft>
                        <a:buNone/>
                      </a:pPr>
                      <a:r>
                        <a:rPr b="1" i="0" lang="en-US" sz="1400" u="none" strike="noStrike">
                          <a:solidFill>
                            <a:schemeClr val="dk1"/>
                          </a:solidFill>
                          <a:latin typeface="Arial"/>
                          <a:ea typeface="Arial"/>
                          <a:cs typeface="Arial"/>
                          <a:sym typeface="Arial"/>
                        </a:rPr>
                        <a:t>xxx</a:t>
                      </a:r>
                      <a:endParaRPr/>
                    </a:p>
                  </a:txBody>
                  <a:tcPr marT="73150" marB="73150" marR="72000" marL="0" anchor="ctr">
                    <a:lnT cap="flat" cmpd="sng" w="12700">
                      <a:solidFill>
                        <a:srgbClr val="BFBFBF"/>
                      </a:solidFill>
                      <a:prstDash val="dot"/>
                      <a:round/>
                      <a:headEnd len="sm" w="sm" type="none"/>
                      <a:tailEnd len="sm" w="sm" type="none"/>
                    </a:lnT>
                    <a:lnB cap="flat" cmpd="sng" w="12700">
                      <a:solidFill>
                        <a:srgbClr val="BFBFBF"/>
                      </a:solidFill>
                      <a:prstDash val="dot"/>
                      <a:round/>
                      <a:headEnd len="sm" w="sm" type="none"/>
                      <a:tailEnd len="sm" w="sm" type="none"/>
                    </a:lnB>
                  </a:tcPr>
                </a:tc>
                <a:tc>
                  <a:txBody>
                    <a:bodyPr/>
                    <a:lstStyle/>
                    <a:p>
                      <a:pPr indent="0" lvl="0" marL="0" marR="0" rtl="0" algn="ctr">
                        <a:spcBef>
                          <a:spcPts val="0"/>
                        </a:spcBef>
                        <a:spcAft>
                          <a:spcPts val="0"/>
                        </a:spcAft>
                        <a:buNone/>
                      </a:pPr>
                      <a:r>
                        <a:rPr b="1" i="0" lang="en-US" sz="1400" u="none" strike="noStrike">
                          <a:solidFill>
                            <a:schemeClr val="dk1"/>
                          </a:solidFill>
                          <a:latin typeface="Arial"/>
                          <a:ea typeface="Arial"/>
                          <a:cs typeface="Arial"/>
                          <a:sym typeface="Arial"/>
                        </a:rPr>
                        <a:t>xxx</a:t>
                      </a:r>
                      <a:endParaRPr/>
                    </a:p>
                  </a:txBody>
                  <a:tcPr marT="73150" marB="73150" marR="72000" marL="0" anchor="ctr">
                    <a:lnT cap="flat" cmpd="sng" w="12700">
                      <a:solidFill>
                        <a:srgbClr val="BFBFBF"/>
                      </a:solidFill>
                      <a:prstDash val="dot"/>
                      <a:round/>
                      <a:headEnd len="sm" w="sm" type="none"/>
                      <a:tailEnd len="sm" w="sm" type="none"/>
                    </a:lnT>
                    <a:lnB cap="flat" cmpd="sng" w="12700">
                      <a:solidFill>
                        <a:srgbClr val="BFBFBF"/>
                      </a:solidFill>
                      <a:prstDash val="dot"/>
                      <a:round/>
                      <a:headEnd len="sm" w="sm" type="none"/>
                      <a:tailEnd len="sm" w="sm" type="none"/>
                    </a:lnB>
                  </a:tcPr>
                </a:tc>
                <a:tc>
                  <a:txBody>
                    <a:bodyPr/>
                    <a:lstStyle/>
                    <a:p>
                      <a:pPr indent="0" lvl="0" marL="0" marR="0" rtl="0" algn="ctr">
                        <a:spcBef>
                          <a:spcPts val="0"/>
                        </a:spcBef>
                        <a:spcAft>
                          <a:spcPts val="0"/>
                        </a:spcAft>
                        <a:buNone/>
                      </a:pPr>
                      <a:r>
                        <a:rPr b="1" i="0" lang="en-US" sz="1400" u="none" strike="noStrike">
                          <a:solidFill>
                            <a:schemeClr val="dk1"/>
                          </a:solidFill>
                          <a:latin typeface="Arial"/>
                          <a:ea typeface="Arial"/>
                          <a:cs typeface="Arial"/>
                          <a:sym typeface="Arial"/>
                        </a:rPr>
                        <a:t>xxx</a:t>
                      </a:r>
                      <a:endParaRPr/>
                    </a:p>
                  </a:txBody>
                  <a:tcPr marT="73150" marB="73150" marR="72000" marL="0" anchor="ctr">
                    <a:lnT cap="flat" cmpd="sng" w="12700">
                      <a:solidFill>
                        <a:srgbClr val="BFBFBF"/>
                      </a:solidFill>
                      <a:prstDash val="dot"/>
                      <a:round/>
                      <a:headEnd len="sm" w="sm" type="none"/>
                      <a:tailEnd len="sm" w="sm" type="none"/>
                    </a:lnT>
                    <a:lnB cap="flat" cmpd="sng" w="12700">
                      <a:solidFill>
                        <a:srgbClr val="BFBFBF"/>
                      </a:solidFill>
                      <a:prstDash val="dot"/>
                      <a:round/>
                      <a:headEnd len="sm" w="sm" type="none"/>
                      <a:tailEnd len="sm" w="sm" type="none"/>
                    </a:lnB>
                  </a:tcPr>
                </a:tc>
              </a:tr>
              <a:tr h="771925">
                <a:tc>
                  <a:txBody>
                    <a:bodyPr/>
                    <a:lstStyle/>
                    <a:p>
                      <a:pPr indent="0" lvl="0" marL="0" marR="0" rtl="0" algn="l">
                        <a:lnSpc>
                          <a:spcPct val="100000"/>
                        </a:lnSpc>
                        <a:spcBef>
                          <a:spcPts val="0"/>
                        </a:spcBef>
                        <a:spcAft>
                          <a:spcPts val="0"/>
                        </a:spcAft>
                        <a:buClr>
                          <a:srgbClr val="262626"/>
                        </a:buClr>
                        <a:buSzPts val="1400"/>
                        <a:buFont typeface="Arial"/>
                        <a:buNone/>
                      </a:pPr>
                      <a:r>
                        <a:rPr b="0" i="0" lang="en-US" sz="1400" u="none" cap="none" strike="noStrike">
                          <a:solidFill>
                            <a:srgbClr val="262626"/>
                          </a:solidFill>
                          <a:latin typeface="Arial"/>
                          <a:ea typeface="Arial"/>
                          <a:cs typeface="Arial"/>
                          <a:sym typeface="Arial"/>
                        </a:rPr>
                        <a:t>Lorem ipsum dolor sit amet, consectetur</a:t>
                      </a:r>
                      <a:endParaRPr/>
                    </a:p>
                  </a:txBody>
                  <a:tcPr marT="73150" marB="73150" marR="72000" marL="288000" anchor="ctr">
                    <a:lnT cap="flat" cmpd="sng" w="12700">
                      <a:solidFill>
                        <a:srgbClr val="BFBFBF"/>
                      </a:solidFill>
                      <a:prstDash val="dot"/>
                      <a:round/>
                      <a:headEnd len="sm" w="sm" type="none"/>
                      <a:tailEnd len="sm" w="sm" type="none"/>
                    </a:lnT>
                    <a:lnB cap="flat" cmpd="sng" w="12700">
                      <a:solidFill>
                        <a:srgbClr val="BFBFBF"/>
                      </a:solidFill>
                      <a:prstDash val="dot"/>
                      <a:round/>
                      <a:headEnd len="sm" w="sm" type="none"/>
                      <a:tailEnd len="sm" w="sm" type="none"/>
                    </a:lnB>
                  </a:tcPr>
                </a:tc>
                <a:tc>
                  <a:txBody>
                    <a:bodyPr/>
                    <a:lstStyle/>
                    <a:p>
                      <a:pPr indent="0" lvl="0" marL="0" marR="0" rtl="0" algn="ctr">
                        <a:spcBef>
                          <a:spcPts val="0"/>
                        </a:spcBef>
                        <a:spcAft>
                          <a:spcPts val="0"/>
                        </a:spcAft>
                        <a:buNone/>
                      </a:pPr>
                      <a:r>
                        <a:rPr b="1" i="0" lang="en-US" sz="1400" u="none" strike="noStrike">
                          <a:solidFill>
                            <a:schemeClr val="dk1"/>
                          </a:solidFill>
                          <a:latin typeface="Arial"/>
                          <a:ea typeface="Arial"/>
                          <a:cs typeface="Arial"/>
                          <a:sym typeface="Arial"/>
                        </a:rPr>
                        <a:t>xxx</a:t>
                      </a:r>
                      <a:endParaRPr/>
                    </a:p>
                  </a:txBody>
                  <a:tcPr marT="73150" marB="73150" marR="72000" marL="0" anchor="ctr">
                    <a:lnT cap="flat" cmpd="sng" w="12700">
                      <a:solidFill>
                        <a:srgbClr val="BFBFBF"/>
                      </a:solidFill>
                      <a:prstDash val="dot"/>
                      <a:round/>
                      <a:headEnd len="sm" w="sm" type="none"/>
                      <a:tailEnd len="sm" w="sm" type="none"/>
                    </a:lnT>
                    <a:lnB cap="flat" cmpd="sng" w="12700">
                      <a:solidFill>
                        <a:srgbClr val="BFBFBF"/>
                      </a:solidFill>
                      <a:prstDash val="dot"/>
                      <a:round/>
                      <a:headEnd len="sm" w="sm" type="none"/>
                      <a:tailEnd len="sm" w="sm" type="none"/>
                    </a:lnB>
                  </a:tcPr>
                </a:tc>
                <a:tc>
                  <a:txBody>
                    <a:bodyPr/>
                    <a:lstStyle/>
                    <a:p>
                      <a:pPr indent="0" lvl="0" marL="0" marR="0" rtl="0" algn="ctr">
                        <a:spcBef>
                          <a:spcPts val="0"/>
                        </a:spcBef>
                        <a:spcAft>
                          <a:spcPts val="0"/>
                        </a:spcAft>
                        <a:buNone/>
                      </a:pPr>
                      <a:r>
                        <a:rPr b="1" i="0" lang="en-US" sz="1400" u="none" strike="noStrike">
                          <a:solidFill>
                            <a:schemeClr val="dk1"/>
                          </a:solidFill>
                          <a:latin typeface="Arial"/>
                          <a:ea typeface="Arial"/>
                          <a:cs typeface="Arial"/>
                          <a:sym typeface="Arial"/>
                        </a:rPr>
                        <a:t>xxx</a:t>
                      </a:r>
                      <a:endParaRPr/>
                    </a:p>
                  </a:txBody>
                  <a:tcPr marT="73150" marB="73150" marR="72000" marL="0" anchor="ctr">
                    <a:lnT cap="flat" cmpd="sng" w="12700">
                      <a:solidFill>
                        <a:srgbClr val="BFBFBF"/>
                      </a:solidFill>
                      <a:prstDash val="dot"/>
                      <a:round/>
                      <a:headEnd len="sm" w="sm" type="none"/>
                      <a:tailEnd len="sm" w="sm" type="none"/>
                    </a:lnT>
                    <a:lnB cap="flat" cmpd="sng" w="12700">
                      <a:solidFill>
                        <a:srgbClr val="BFBFBF"/>
                      </a:solidFill>
                      <a:prstDash val="dot"/>
                      <a:round/>
                      <a:headEnd len="sm" w="sm" type="none"/>
                      <a:tailEnd len="sm" w="sm" type="none"/>
                    </a:lnB>
                  </a:tcPr>
                </a:tc>
                <a:tc>
                  <a:txBody>
                    <a:bodyPr/>
                    <a:lstStyle/>
                    <a:p>
                      <a:pPr indent="0" lvl="0" marL="0" marR="0" rtl="0" algn="ctr">
                        <a:spcBef>
                          <a:spcPts val="0"/>
                        </a:spcBef>
                        <a:spcAft>
                          <a:spcPts val="0"/>
                        </a:spcAft>
                        <a:buNone/>
                      </a:pPr>
                      <a:r>
                        <a:rPr b="1" i="0" lang="en-US" sz="1400" u="none" strike="noStrike">
                          <a:solidFill>
                            <a:schemeClr val="dk1"/>
                          </a:solidFill>
                          <a:latin typeface="Arial"/>
                          <a:ea typeface="Arial"/>
                          <a:cs typeface="Arial"/>
                          <a:sym typeface="Arial"/>
                        </a:rPr>
                        <a:t>xxx</a:t>
                      </a:r>
                      <a:endParaRPr/>
                    </a:p>
                  </a:txBody>
                  <a:tcPr marT="73150" marB="73150" marR="72000" marL="0" anchor="ctr">
                    <a:lnT cap="flat" cmpd="sng" w="12700">
                      <a:solidFill>
                        <a:srgbClr val="BFBFBF"/>
                      </a:solidFill>
                      <a:prstDash val="dot"/>
                      <a:round/>
                      <a:headEnd len="sm" w="sm" type="none"/>
                      <a:tailEnd len="sm" w="sm" type="none"/>
                    </a:lnT>
                    <a:lnB cap="flat" cmpd="sng" w="12700">
                      <a:solidFill>
                        <a:srgbClr val="BFBFBF"/>
                      </a:solidFill>
                      <a:prstDash val="dot"/>
                      <a:round/>
                      <a:headEnd len="sm" w="sm" type="none"/>
                      <a:tailEnd len="sm" w="sm" type="none"/>
                    </a:lnB>
                  </a:tcPr>
                </a:tc>
                <a:tc>
                  <a:txBody>
                    <a:bodyPr/>
                    <a:lstStyle/>
                    <a:p>
                      <a:pPr indent="0" lvl="0" marL="0" marR="0" rtl="0" algn="ctr">
                        <a:spcBef>
                          <a:spcPts val="0"/>
                        </a:spcBef>
                        <a:spcAft>
                          <a:spcPts val="0"/>
                        </a:spcAft>
                        <a:buNone/>
                      </a:pPr>
                      <a:r>
                        <a:rPr b="1" i="0" lang="en-US" sz="1400" u="none" strike="noStrike">
                          <a:solidFill>
                            <a:schemeClr val="dk1"/>
                          </a:solidFill>
                          <a:latin typeface="Arial"/>
                          <a:ea typeface="Arial"/>
                          <a:cs typeface="Arial"/>
                          <a:sym typeface="Arial"/>
                        </a:rPr>
                        <a:t>xxx</a:t>
                      </a:r>
                      <a:endParaRPr/>
                    </a:p>
                  </a:txBody>
                  <a:tcPr marT="73150" marB="73150" marR="72000" marL="0" anchor="ctr">
                    <a:lnT cap="flat" cmpd="sng" w="12700">
                      <a:solidFill>
                        <a:srgbClr val="BFBFBF"/>
                      </a:solidFill>
                      <a:prstDash val="dot"/>
                      <a:round/>
                      <a:headEnd len="sm" w="sm" type="none"/>
                      <a:tailEnd len="sm" w="sm" type="none"/>
                    </a:lnT>
                    <a:lnB cap="flat" cmpd="sng" w="12700">
                      <a:solidFill>
                        <a:srgbClr val="BFBFBF"/>
                      </a:solidFill>
                      <a:prstDash val="dot"/>
                      <a:round/>
                      <a:headEnd len="sm" w="sm" type="none"/>
                      <a:tailEnd len="sm" w="sm" type="none"/>
                    </a:lnB>
                  </a:tcPr>
                </a:tc>
              </a:tr>
              <a:tr h="771925">
                <a:tc>
                  <a:txBody>
                    <a:bodyPr/>
                    <a:lstStyle/>
                    <a:p>
                      <a:pPr indent="0" lvl="0" marL="0" marR="0" rtl="0" algn="l">
                        <a:lnSpc>
                          <a:spcPct val="100000"/>
                        </a:lnSpc>
                        <a:spcBef>
                          <a:spcPts val="0"/>
                        </a:spcBef>
                        <a:spcAft>
                          <a:spcPts val="0"/>
                        </a:spcAft>
                        <a:buClr>
                          <a:srgbClr val="262626"/>
                        </a:buClr>
                        <a:buSzPts val="1400"/>
                        <a:buFont typeface="Arial"/>
                        <a:buNone/>
                      </a:pPr>
                      <a:r>
                        <a:rPr b="0" i="0" lang="en-US" sz="1400" u="none" cap="none" strike="noStrike">
                          <a:solidFill>
                            <a:srgbClr val="262626"/>
                          </a:solidFill>
                          <a:latin typeface="Arial"/>
                          <a:ea typeface="Arial"/>
                          <a:cs typeface="Arial"/>
                          <a:sym typeface="Arial"/>
                        </a:rPr>
                        <a:t>Lorem ipsum dolor sit amet, consectetur</a:t>
                      </a:r>
                      <a:endParaRPr/>
                    </a:p>
                  </a:txBody>
                  <a:tcPr marT="73150" marB="73150" marR="72000" marL="288000" anchor="ctr">
                    <a:lnT cap="flat" cmpd="sng" w="12700">
                      <a:solidFill>
                        <a:srgbClr val="BFBFBF"/>
                      </a:solidFill>
                      <a:prstDash val="dot"/>
                      <a:round/>
                      <a:headEnd len="sm" w="sm" type="none"/>
                      <a:tailEnd len="sm" w="sm" type="none"/>
                    </a:lnT>
                  </a:tcPr>
                </a:tc>
                <a:tc>
                  <a:txBody>
                    <a:bodyPr/>
                    <a:lstStyle/>
                    <a:p>
                      <a:pPr indent="0" lvl="0" marL="0" marR="0" rtl="0" algn="ctr">
                        <a:spcBef>
                          <a:spcPts val="0"/>
                        </a:spcBef>
                        <a:spcAft>
                          <a:spcPts val="0"/>
                        </a:spcAft>
                        <a:buNone/>
                      </a:pPr>
                      <a:r>
                        <a:rPr b="1" i="0" lang="en-US" sz="1400" u="none" strike="noStrike">
                          <a:solidFill>
                            <a:schemeClr val="dk1"/>
                          </a:solidFill>
                          <a:latin typeface="Arial"/>
                          <a:ea typeface="Arial"/>
                          <a:cs typeface="Arial"/>
                          <a:sym typeface="Arial"/>
                        </a:rPr>
                        <a:t>xxx</a:t>
                      </a:r>
                      <a:endParaRPr/>
                    </a:p>
                  </a:txBody>
                  <a:tcPr marT="73150" marB="73150" marR="72000" marL="0" anchor="ctr">
                    <a:lnT cap="flat" cmpd="sng" w="12700">
                      <a:solidFill>
                        <a:srgbClr val="BFBFBF"/>
                      </a:solidFill>
                      <a:prstDash val="dot"/>
                      <a:round/>
                      <a:headEnd len="sm" w="sm" type="none"/>
                      <a:tailEnd len="sm" w="sm" type="none"/>
                    </a:lnT>
                  </a:tcPr>
                </a:tc>
                <a:tc>
                  <a:txBody>
                    <a:bodyPr/>
                    <a:lstStyle/>
                    <a:p>
                      <a:pPr indent="0" lvl="0" marL="0" marR="0" rtl="0" algn="ctr">
                        <a:spcBef>
                          <a:spcPts val="0"/>
                        </a:spcBef>
                        <a:spcAft>
                          <a:spcPts val="0"/>
                        </a:spcAft>
                        <a:buNone/>
                      </a:pPr>
                      <a:r>
                        <a:rPr b="1" i="0" lang="en-US" sz="1400" u="none" strike="noStrike">
                          <a:solidFill>
                            <a:schemeClr val="dk1"/>
                          </a:solidFill>
                          <a:latin typeface="Arial"/>
                          <a:ea typeface="Arial"/>
                          <a:cs typeface="Arial"/>
                          <a:sym typeface="Arial"/>
                        </a:rPr>
                        <a:t>xxx</a:t>
                      </a:r>
                      <a:endParaRPr/>
                    </a:p>
                  </a:txBody>
                  <a:tcPr marT="73150" marB="73150" marR="72000" marL="0" anchor="ctr">
                    <a:lnT cap="flat" cmpd="sng" w="12700">
                      <a:solidFill>
                        <a:srgbClr val="BFBFBF"/>
                      </a:solidFill>
                      <a:prstDash val="dot"/>
                      <a:round/>
                      <a:headEnd len="sm" w="sm" type="none"/>
                      <a:tailEnd len="sm" w="sm" type="none"/>
                    </a:lnT>
                  </a:tcPr>
                </a:tc>
                <a:tc>
                  <a:txBody>
                    <a:bodyPr/>
                    <a:lstStyle/>
                    <a:p>
                      <a:pPr indent="0" lvl="0" marL="0" marR="0" rtl="0" algn="ctr">
                        <a:spcBef>
                          <a:spcPts val="0"/>
                        </a:spcBef>
                        <a:spcAft>
                          <a:spcPts val="0"/>
                        </a:spcAft>
                        <a:buNone/>
                      </a:pPr>
                      <a:r>
                        <a:rPr b="1" i="0" lang="en-US" sz="1400" u="none" strike="noStrike">
                          <a:solidFill>
                            <a:schemeClr val="dk1"/>
                          </a:solidFill>
                          <a:latin typeface="Arial"/>
                          <a:ea typeface="Arial"/>
                          <a:cs typeface="Arial"/>
                          <a:sym typeface="Arial"/>
                        </a:rPr>
                        <a:t>xxx</a:t>
                      </a:r>
                      <a:endParaRPr/>
                    </a:p>
                  </a:txBody>
                  <a:tcPr marT="73150" marB="73150" marR="72000" marL="0" anchor="ctr">
                    <a:lnT cap="flat" cmpd="sng" w="12700">
                      <a:solidFill>
                        <a:srgbClr val="BFBFBF"/>
                      </a:solidFill>
                      <a:prstDash val="dot"/>
                      <a:round/>
                      <a:headEnd len="sm" w="sm" type="none"/>
                      <a:tailEnd len="sm" w="sm" type="none"/>
                    </a:lnT>
                  </a:tcPr>
                </a:tc>
                <a:tc>
                  <a:txBody>
                    <a:bodyPr/>
                    <a:lstStyle/>
                    <a:p>
                      <a:pPr indent="0" lvl="0" marL="0" marR="0" rtl="0" algn="ctr">
                        <a:spcBef>
                          <a:spcPts val="0"/>
                        </a:spcBef>
                        <a:spcAft>
                          <a:spcPts val="0"/>
                        </a:spcAft>
                        <a:buNone/>
                      </a:pPr>
                      <a:r>
                        <a:rPr b="1" i="0" lang="en-US" sz="1400" u="none" strike="noStrike">
                          <a:solidFill>
                            <a:schemeClr val="dk1"/>
                          </a:solidFill>
                          <a:latin typeface="Arial"/>
                          <a:ea typeface="Arial"/>
                          <a:cs typeface="Arial"/>
                          <a:sym typeface="Arial"/>
                        </a:rPr>
                        <a:t>xxx</a:t>
                      </a:r>
                      <a:endParaRPr/>
                    </a:p>
                  </a:txBody>
                  <a:tcPr marT="73150" marB="73150" marR="72000" marL="0" anchor="ctr">
                    <a:lnT cap="flat" cmpd="sng" w="12700">
                      <a:solidFill>
                        <a:srgbClr val="BFBFBF"/>
                      </a:solidFill>
                      <a:prstDash val="dot"/>
                      <a:round/>
                      <a:headEnd len="sm" w="sm" type="none"/>
                      <a:tailEnd len="sm" w="sm" type="none"/>
                    </a:lnT>
                  </a:tcPr>
                </a:tc>
              </a:tr>
            </a:tbl>
          </a:graphicData>
        </a:graphic>
      </p:graphicFrame>
      <p:sp>
        <p:nvSpPr>
          <p:cNvPr id="5025" name="Google Shape;5025;p156"/>
          <p:cNvSpPr/>
          <p:nvPr/>
        </p:nvSpPr>
        <p:spPr>
          <a:xfrm>
            <a:off x="635958" y="3077027"/>
            <a:ext cx="45719" cy="2766868"/>
          </a:xfrm>
          <a:prstGeom prst="rect">
            <a:avLst/>
          </a:prstGeom>
          <a:solidFill>
            <a:schemeClr val="dk2"/>
          </a:solidFill>
          <a:ln>
            <a:noFill/>
          </a:ln>
        </p:spPr>
        <p:txBody>
          <a:bodyPr anchorCtr="0" anchor="ctr" bIns="45700" lIns="45700" spcFirstLastPara="1" rIns="45700" wrap="square" tIns="45700">
            <a:noAutofit/>
          </a:bodyPr>
          <a:lstStyle/>
          <a:p>
            <a:pPr indent="0" lvl="0" marL="0" marR="0" rtl="0" algn="ctr">
              <a:spcBef>
                <a:spcPts val="0"/>
              </a:spcBef>
              <a:spcAft>
                <a:spcPts val="0"/>
              </a:spcAft>
              <a:buNone/>
            </a:pPr>
            <a:r>
              <a:t/>
            </a:r>
            <a:endParaRPr sz="1200">
              <a:solidFill>
                <a:srgbClr val="FFFFFF"/>
              </a:solidFill>
              <a:latin typeface="Libre Franklin"/>
              <a:ea typeface="Libre Franklin"/>
              <a:cs typeface="Libre Franklin"/>
              <a:sym typeface="Libre Franklin"/>
            </a:endParaRPr>
          </a:p>
        </p:txBody>
      </p:sp>
      <p:sp>
        <p:nvSpPr>
          <p:cNvPr id="5026" name="Google Shape;5026;p156"/>
          <p:cNvSpPr/>
          <p:nvPr/>
        </p:nvSpPr>
        <p:spPr>
          <a:xfrm>
            <a:off x="593333" y="3389953"/>
            <a:ext cx="130968" cy="130968"/>
          </a:xfrm>
          <a:prstGeom prst="ellipse">
            <a:avLst/>
          </a:prstGeom>
          <a:solidFill>
            <a:srgbClr val="FFFFFF"/>
          </a:solidFill>
          <a:ln cap="rnd" cmpd="sng" w="9525">
            <a:solidFill>
              <a:schemeClr val="dk2"/>
            </a:solidFill>
            <a:prstDash val="solid"/>
            <a:round/>
            <a:headEnd len="sm" w="sm" type="none"/>
            <a:tailEnd len="sm" w="sm" type="none"/>
          </a:ln>
        </p:spPr>
        <p:txBody>
          <a:bodyPr anchorCtr="0" anchor="ctr" bIns="45700" lIns="45700" spcFirstLastPara="1" rIns="45700" wrap="square" tIns="45700">
            <a:noAutofit/>
          </a:bodyPr>
          <a:lstStyle/>
          <a:p>
            <a:pPr indent="0" lvl="0" marL="0" marR="0" rtl="0" algn="ctr">
              <a:spcBef>
                <a:spcPts val="0"/>
              </a:spcBef>
              <a:spcAft>
                <a:spcPts val="0"/>
              </a:spcAft>
              <a:buNone/>
            </a:pPr>
            <a:r>
              <a:t/>
            </a:r>
            <a:endParaRPr sz="1200">
              <a:solidFill>
                <a:srgbClr val="FFFFFF"/>
              </a:solidFill>
              <a:latin typeface="Libre Franklin"/>
              <a:ea typeface="Libre Franklin"/>
              <a:cs typeface="Libre Franklin"/>
              <a:sym typeface="Libre Franklin"/>
            </a:endParaRPr>
          </a:p>
        </p:txBody>
      </p:sp>
      <p:sp>
        <p:nvSpPr>
          <p:cNvPr id="5027" name="Google Shape;5027;p156"/>
          <p:cNvSpPr/>
          <p:nvPr/>
        </p:nvSpPr>
        <p:spPr>
          <a:xfrm>
            <a:off x="593333" y="4161866"/>
            <a:ext cx="130968" cy="130968"/>
          </a:xfrm>
          <a:prstGeom prst="ellipse">
            <a:avLst/>
          </a:prstGeom>
          <a:solidFill>
            <a:srgbClr val="FFFFFF"/>
          </a:solidFill>
          <a:ln cap="rnd" cmpd="sng" w="9525">
            <a:solidFill>
              <a:schemeClr val="dk2"/>
            </a:solidFill>
            <a:prstDash val="solid"/>
            <a:round/>
            <a:headEnd len="sm" w="sm" type="none"/>
            <a:tailEnd len="sm" w="sm" type="none"/>
          </a:ln>
        </p:spPr>
        <p:txBody>
          <a:bodyPr anchorCtr="0" anchor="ctr" bIns="45700" lIns="45700" spcFirstLastPara="1" rIns="45700" wrap="square" tIns="45700">
            <a:noAutofit/>
          </a:bodyPr>
          <a:lstStyle/>
          <a:p>
            <a:pPr indent="0" lvl="0" marL="0" marR="0" rtl="0" algn="ctr">
              <a:spcBef>
                <a:spcPts val="0"/>
              </a:spcBef>
              <a:spcAft>
                <a:spcPts val="0"/>
              </a:spcAft>
              <a:buNone/>
            </a:pPr>
            <a:r>
              <a:t/>
            </a:r>
            <a:endParaRPr sz="1200">
              <a:solidFill>
                <a:srgbClr val="FFFFFF"/>
              </a:solidFill>
              <a:latin typeface="Libre Franklin"/>
              <a:ea typeface="Libre Franklin"/>
              <a:cs typeface="Libre Franklin"/>
              <a:sym typeface="Libre Franklin"/>
            </a:endParaRPr>
          </a:p>
        </p:txBody>
      </p:sp>
      <p:sp>
        <p:nvSpPr>
          <p:cNvPr id="5028" name="Google Shape;5028;p156"/>
          <p:cNvSpPr/>
          <p:nvPr/>
        </p:nvSpPr>
        <p:spPr>
          <a:xfrm>
            <a:off x="593333" y="4933779"/>
            <a:ext cx="130968" cy="130968"/>
          </a:xfrm>
          <a:prstGeom prst="ellipse">
            <a:avLst/>
          </a:prstGeom>
          <a:solidFill>
            <a:srgbClr val="FFFFFF"/>
          </a:solidFill>
          <a:ln cap="rnd" cmpd="sng" w="9525">
            <a:solidFill>
              <a:schemeClr val="dk2"/>
            </a:solidFill>
            <a:prstDash val="solid"/>
            <a:round/>
            <a:headEnd len="sm" w="sm" type="none"/>
            <a:tailEnd len="sm" w="sm" type="none"/>
          </a:ln>
        </p:spPr>
        <p:txBody>
          <a:bodyPr anchorCtr="0" anchor="ctr" bIns="45700" lIns="45700" spcFirstLastPara="1" rIns="45700" wrap="square" tIns="45700">
            <a:noAutofit/>
          </a:bodyPr>
          <a:lstStyle/>
          <a:p>
            <a:pPr indent="0" lvl="0" marL="0" marR="0" rtl="0" algn="ctr">
              <a:spcBef>
                <a:spcPts val="0"/>
              </a:spcBef>
              <a:spcAft>
                <a:spcPts val="0"/>
              </a:spcAft>
              <a:buNone/>
            </a:pPr>
            <a:r>
              <a:t/>
            </a:r>
            <a:endParaRPr sz="1200">
              <a:solidFill>
                <a:srgbClr val="FFFFFF"/>
              </a:solidFill>
              <a:latin typeface="Libre Franklin"/>
              <a:ea typeface="Libre Franklin"/>
              <a:cs typeface="Libre Franklin"/>
              <a:sym typeface="Libre Franklin"/>
            </a:endParaRPr>
          </a:p>
        </p:txBody>
      </p:sp>
      <p:sp>
        <p:nvSpPr>
          <p:cNvPr id="5029" name="Google Shape;5029;p156"/>
          <p:cNvSpPr/>
          <p:nvPr/>
        </p:nvSpPr>
        <p:spPr>
          <a:xfrm>
            <a:off x="593333" y="5712927"/>
            <a:ext cx="130968" cy="130968"/>
          </a:xfrm>
          <a:prstGeom prst="ellipse">
            <a:avLst/>
          </a:prstGeom>
          <a:solidFill>
            <a:srgbClr val="FFFFFF"/>
          </a:solidFill>
          <a:ln cap="rnd" cmpd="sng" w="9525">
            <a:solidFill>
              <a:schemeClr val="dk2"/>
            </a:solidFill>
            <a:prstDash val="solid"/>
            <a:round/>
            <a:headEnd len="sm" w="sm" type="none"/>
            <a:tailEnd len="sm" w="sm" type="none"/>
          </a:ln>
        </p:spPr>
        <p:txBody>
          <a:bodyPr anchorCtr="0" anchor="ctr" bIns="45700" lIns="45700" spcFirstLastPara="1" rIns="45700" wrap="square" tIns="45700">
            <a:noAutofit/>
          </a:bodyPr>
          <a:lstStyle/>
          <a:p>
            <a:pPr indent="0" lvl="0" marL="0" marR="0" rtl="0" algn="ctr">
              <a:spcBef>
                <a:spcPts val="0"/>
              </a:spcBef>
              <a:spcAft>
                <a:spcPts val="0"/>
              </a:spcAft>
              <a:buNone/>
            </a:pPr>
            <a:r>
              <a:t/>
            </a:r>
            <a:endParaRPr sz="1200">
              <a:solidFill>
                <a:srgbClr val="FFFFFF"/>
              </a:solidFill>
              <a:latin typeface="Libre Franklin"/>
              <a:ea typeface="Libre Franklin"/>
              <a:cs typeface="Libre Franklin"/>
              <a:sym typeface="Libre Franklin"/>
            </a:endParaRPr>
          </a:p>
        </p:txBody>
      </p:sp>
      <p:sp>
        <p:nvSpPr>
          <p:cNvPr id="5030" name="Google Shape;5030;p156"/>
          <p:cNvSpPr txBox="1"/>
          <p:nvPr/>
        </p:nvSpPr>
        <p:spPr>
          <a:xfrm>
            <a:off x="2708396" y="1548675"/>
            <a:ext cx="8772403" cy="338555"/>
          </a:xfrm>
          <a:prstGeom prst="rect">
            <a:avLst/>
          </a:prstGeom>
          <a:no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1800">
                <a:solidFill>
                  <a:schemeClr val="accent1"/>
                </a:solidFill>
                <a:latin typeface="Arial"/>
                <a:ea typeface="Arial"/>
                <a:cs typeface="Arial"/>
                <a:sym typeface="Arial"/>
              </a:rPr>
              <a:t>Lorem ipsum dolor sit amet, consectetur adipiscing</a:t>
            </a:r>
            <a:endParaRPr/>
          </a:p>
        </p:txBody>
      </p:sp>
      <p:cxnSp>
        <p:nvCxnSpPr>
          <p:cNvPr id="5031" name="Google Shape;5031;p156"/>
          <p:cNvCxnSpPr/>
          <p:nvPr/>
        </p:nvCxnSpPr>
        <p:spPr>
          <a:xfrm>
            <a:off x="2708396" y="1991749"/>
            <a:ext cx="8717465" cy="0"/>
          </a:xfrm>
          <a:prstGeom prst="straightConnector1">
            <a:avLst/>
          </a:prstGeom>
          <a:noFill/>
          <a:ln cap="flat" cmpd="sng" w="22225">
            <a:solidFill>
              <a:srgbClr val="BFBFBF"/>
            </a:solidFill>
            <a:prstDash val="solid"/>
            <a:miter lim="8000"/>
            <a:headEnd len="med" w="med" type="oval"/>
            <a:tailEnd len="med" w="med" type="oval"/>
          </a:ln>
        </p:spPr>
      </p:cxnSp>
    </p:spTree>
  </p:cSld>
  <p:clrMapOvr>
    <a:masterClrMapping/>
  </p:clrMapOvr>
</p:sld>
</file>

<file path=ppt/slides/slide15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035" name="Shape 5035"/>
        <p:cNvGrpSpPr/>
        <p:nvPr/>
      </p:nvGrpSpPr>
      <p:grpSpPr>
        <a:xfrm>
          <a:off x="0" y="0"/>
          <a:ext cx="0" cy="0"/>
          <a:chOff x="0" y="0"/>
          <a:chExt cx="0" cy="0"/>
        </a:xfrm>
      </p:grpSpPr>
      <p:grpSp>
        <p:nvGrpSpPr>
          <p:cNvPr id="5036" name="Google Shape;5036;p157"/>
          <p:cNvGrpSpPr/>
          <p:nvPr/>
        </p:nvGrpSpPr>
        <p:grpSpPr>
          <a:xfrm>
            <a:off x="570270" y="1779639"/>
            <a:ext cx="11002297" cy="492752"/>
            <a:chOff x="528320" y="1779639"/>
            <a:chExt cx="11044248" cy="492752"/>
          </a:xfrm>
        </p:grpSpPr>
        <p:sp>
          <p:nvSpPr>
            <p:cNvPr id="5037" name="Google Shape;5037;p157"/>
            <p:cNvSpPr/>
            <p:nvPr/>
          </p:nvSpPr>
          <p:spPr>
            <a:xfrm>
              <a:off x="528320" y="1779639"/>
              <a:ext cx="1734820" cy="492752"/>
            </a:xfrm>
            <a:prstGeom prst="round2SameRect">
              <a:avLst>
                <a:gd fmla="val 50000" name="adj1"/>
                <a:gd fmla="val 0" name="adj2"/>
              </a:avLst>
            </a:prstGeom>
            <a:solidFill>
              <a:schemeClr val="accent2"/>
            </a:solidFill>
            <a:ln cap="flat" cmpd="sng" w="12700">
              <a:solidFill>
                <a:schemeClr val="l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grpSp>
          <p:nvGrpSpPr>
            <p:cNvPr id="5038" name="Google Shape;5038;p157"/>
            <p:cNvGrpSpPr/>
            <p:nvPr/>
          </p:nvGrpSpPr>
          <p:grpSpPr>
            <a:xfrm>
              <a:off x="2263140" y="1779639"/>
              <a:ext cx="9309428" cy="492752"/>
              <a:chOff x="2263140" y="1840585"/>
              <a:chExt cx="9235440" cy="402310"/>
            </a:xfrm>
          </p:grpSpPr>
          <p:sp>
            <p:nvSpPr>
              <p:cNvPr id="5039" name="Google Shape;5039;p157"/>
              <p:cNvSpPr/>
              <p:nvPr/>
            </p:nvSpPr>
            <p:spPr>
              <a:xfrm>
                <a:off x="2263140" y="1840585"/>
                <a:ext cx="1539240" cy="402310"/>
              </a:xfrm>
              <a:prstGeom prst="round2SameRect">
                <a:avLst>
                  <a:gd fmla="val 50000" name="adj1"/>
                  <a:gd fmla="val 0" name="adj2"/>
                </a:avLst>
              </a:prstGeom>
              <a:solidFill>
                <a:schemeClr val="accent1"/>
              </a:solidFill>
              <a:ln cap="flat" cmpd="sng" w="12700">
                <a:solidFill>
                  <a:schemeClr val="l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5040" name="Google Shape;5040;p157"/>
              <p:cNvSpPr/>
              <p:nvPr/>
            </p:nvSpPr>
            <p:spPr>
              <a:xfrm>
                <a:off x="3802380" y="1840585"/>
                <a:ext cx="1539240" cy="402310"/>
              </a:xfrm>
              <a:prstGeom prst="round2SameRect">
                <a:avLst>
                  <a:gd fmla="val 50000" name="adj1"/>
                  <a:gd fmla="val 0" name="adj2"/>
                </a:avLst>
              </a:prstGeom>
              <a:solidFill>
                <a:schemeClr val="accent1"/>
              </a:solidFill>
              <a:ln cap="flat" cmpd="sng" w="12700">
                <a:solidFill>
                  <a:schemeClr val="l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5041" name="Google Shape;5041;p157"/>
              <p:cNvSpPr/>
              <p:nvPr/>
            </p:nvSpPr>
            <p:spPr>
              <a:xfrm>
                <a:off x="5341620" y="1840585"/>
                <a:ext cx="1539240" cy="402310"/>
              </a:xfrm>
              <a:prstGeom prst="round2SameRect">
                <a:avLst>
                  <a:gd fmla="val 50000" name="adj1"/>
                  <a:gd fmla="val 0" name="adj2"/>
                </a:avLst>
              </a:prstGeom>
              <a:solidFill>
                <a:schemeClr val="accent1"/>
              </a:solidFill>
              <a:ln cap="flat" cmpd="sng" w="12700">
                <a:solidFill>
                  <a:schemeClr val="l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5042" name="Google Shape;5042;p157"/>
              <p:cNvSpPr/>
              <p:nvPr/>
            </p:nvSpPr>
            <p:spPr>
              <a:xfrm>
                <a:off x="6880860" y="1840585"/>
                <a:ext cx="1539240" cy="402310"/>
              </a:xfrm>
              <a:prstGeom prst="round2SameRect">
                <a:avLst>
                  <a:gd fmla="val 50000" name="adj1"/>
                  <a:gd fmla="val 0" name="adj2"/>
                </a:avLst>
              </a:prstGeom>
              <a:solidFill>
                <a:schemeClr val="accent1"/>
              </a:solidFill>
              <a:ln cap="flat" cmpd="sng" w="12700">
                <a:solidFill>
                  <a:schemeClr val="l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5043" name="Google Shape;5043;p157"/>
              <p:cNvSpPr/>
              <p:nvPr/>
            </p:nvSpPr>
            <p:spPr>
              <a:xfrm>
                <a:off x="8420100" y="1840585"/>
                <a:ext cx="1539240" cy="402310"/>
              </a:xfrm>
              <a:prstGeom prst="round2SameRect">
                <a:avLst>
                  <a:gd fmla="val 50000" name="adj1"/>
                  <a:gd fmla="val 0" name="adj2"/>
                </a:avLst>
              </a:prstGeom>
              <a:solidFill>
                <a:schemeClr val="accent1"/>
              </a:solidFill>
              <a:ln cap="flat" cmpd="sng" w="12700">
                <a:solidFill>
                  <a:schemeClr val="l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5044" name="Google Shape;5044;p157"/>
              <p:cNvSpPr/>
              <p:nvPr/>
            </p:nvSpPr>
            <p:spPr>
              <a:xfrm>
                <a:off x="9959340" y="1840585"/>
                <a:ext cx="1539240" cy="402310"/>
              </a:xfrm>
              <a:prstGeom prst="round2SameRect">
                <a:avLst>
                  <a:gd fmla="val 50000" name="adj1"/>
                  <a:gd fmla="val 0" name="adj2"/>
                </a:avLst>
              </a:prstGeom>
              <a:solidFill>
                <a:schemeClr val="accent1"/>
              </a:solidFill>
              <a:ln cap="flat" cmpd="sng" w="12700">
                <a:solidFill>
                  <a:schemeClr val="l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grpSp>
      </p:grpSp>
      <p:sp>
        <p:nvSpPr>
          <p:cNvPr id="5045" name="Google Shape;5045;p157"/>
          <p:cNvSpPr txBox="1"/>
          <p:nvPr>
            <p:ph type="title"/>
          </p:nvPr>
        </p:nvSpPr>
        <p:spPr>
          <a:xfrm>
            <a:off x="571018" y="365126"/>
            <a:ext cx="11049964" cy="578772"/>
          </a:xfrm>
          <a:prstGeom prst="rect">
            <a:avLst/>
          </a:prstGeom>
          <a:noFill/>
          <a:ln>
            <a:noFill/>
          </a:ln>
        </p:spPr>
        <p:txBody>
          <a:bodyPr anchorCtr="0" anchor="b" bIns="0" lIns="0" spcFirstLastPara="1" rIns="0" wrap="square" tIns="0">
            <a:normAutofit/>
          </a:bodyPr>
          <a:lstStyle/>
          <a:p>
            <a:pPr indent="0" lvl="0" marL="0" rtl="0" algn="l">
              <a:lnSpc>
                <a:spcPct val="90000"/>
              </a:lnSpc>
              <a:spcBef>
                <a:spcPts val="0"/>
              </a:spcBef>
              <a:spcAft>
                <a:spcPts val="0"/>
              </a:spcAft>
              <a:buClr>
                <a:schemeClr val="accent1"/>
              </a:buClr>
              <a:buSzPts val="2800"/>
              <a:buFont typeface="Arial"/>
              <a:buNone/>
            </a:pPr>
            <a:r>
              <a:rPr lang="en-US"/>
              <a:t>Status Table + RHS Insight</a:t>
            </a:r>
            <a:endParaRPr/>
          </a:p>
        </p:txBody>
      </p:sp>
      <p:sp>
        <p:nvSpPr>
          <p:cNvPr id="5046" name="Google Shape;5046;p157"/>
          <p:cNvSpPr txBox="1"/>
          <p:nvPr>
            <p:ph idx="12" type="sldNum"/>
          </p:nvPr>
        </p:nvSpPr>
        <p:spPr>
          <a:xfrm>
            <a:off x="10690860" y="6349068"/>
            <a:ext cx="963882" cy="251764"/>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graphicFrame>
        <p:nvGraphicFramePr>
          <p:cNvPr id="5047" name="Google Shape;5047;p157"/>
          <p:cNvGraphicFramePr/>
          <p:nvPr/>
        </p:nvGraphicFramePr>
        <p:xfrm>
          <a:off x="571017" y="1869525"/>
          <a:ext cx="3000000" cy="3000000"/>
        </p:xfrm>
        <a:graphic>
          <a:graphicData uri="http://schemas.openxmlformats.org/drawingml/2006/table">
            <a:tbl>
              <a:tblPr bandRow="1" firstRow="1">
                <a:noFill/>
                <a:tableStyleId>{153785F7-F411-411A-9A36-1949DD6C29AF}</a:tableStyleId>
              </a:tblPr>
              <a:tblGrid>
                <a:gridCol w="1724550"/>
                <a:gridCol w="1547125"/>
                <a:gridCol w="1547125"/>
                <a:gridCol w="1547125"/>
                <a:gridCol w="1547125"/>
                <a:gridCol w="1547125"/>
                <a:gridCol w="1547125"/>
              </a:tblGrid>
              <a:tr h="398600">
                <a:tc>
                  <a:txBody>
                    <a:bodyPr/>
                    <a:lstStyle/>
                    <a:p>
                      <a:pPr indent="0" lvl="0" marL="0" marR="0" rtl="0" algn="l">
                        <a:spcBef>
                          <a:spcPts val="0"/>
                        </a:spcBef>
                        <a:spcAft>
                          <a:spcPts val="0"/>
                        </a:spcAft>
                        <a:buNone/>
                      </a:pPr>
                      <a:r>
                        <a:rPr b="1" lang="en-US" sz="1600">
                          <a:solidFill>
                            <a:schemeClr val="lt1"/>
                          </a:solidFill>
                          <a:latin typeface="Arial"/>
                          <a:ea typeface="Arial"/>
                          <a:cs typeface="Arial"/>
                          <a:sym typeface="Arial"/>
                        </a:rPr>
                        <a:t>Header</a:t>
                      </a:r>
                      <a:endParaRPr/>
                    </a:p>
                  </a:txBody>
                  <a:tcPr marT="72000" marB="72000" marR="72000" marL="108000" anchor="b">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12700">
                      <a:solidFill>
                        <a:srgbClr val="ABABAB"/>
                      </a:solidFill>
                      <a:prstDash val="solid"/>
                      <a:round/>
                      <a:headEnd len="sm" w="sm" type="none"/>
                      <a:tailEnd len="sm" w="sm" type="none"/>
                    </a:lnB>
                  </a:tcPr>
                </a:tc>
                <a:tc>
                  <a:txBody>
                    <a:bodyPr/>
                    <a:lstStyle/>
                    <a:p>
                      <a:pPr indent="0" lvl="0" marL="0" marR="0" rtl="0" algn="ctr">
                        <a:lnSpc>
                          <a:spcPct val="100000"/>
                        </a:lnSpc>
                        <a:spcBef>
                          <a:spcPts val="0"/>
                        </a:spcBef>
                        <a:spcAft>
                          <a:spcPts val="0"/>
                        </a:spcAft>
                        <a:buClr>
                          <a:schemeClr val="lt1"/>
                        </a:buClr>
                        <a:buSzPts val="1600"/>
                        <a:buFont typeface="Arial"/>
                        <a:buNone/>
                      </a:pPr>
                      <a:r>
                        <a:rPr b="1" i="0" lang="en-US" sz="1600" u="none" cap="none" strike="noStrike">
                          <a:solidFill>
                            <a:schemeClr val="lt1"/>
                          </a:solidFill>
                          <a:latin typeface="Arial"/>
                          <a:ea typeface="Arial"/>
                          <a:cs typeface="Arial"/>
                          <a:sym typeface="Arial"/>
                        </a:rPr>
                        <a:t>Header</a:t>
                      </a:r>
                      <a:endParaRPr/>
                    </a:p>
                  </a:txBody>
                  <a:tcPr marT="45725" marB="45725" marR="91450" marL="91450" anchor="b">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12700">
                      <a:solidFill>
                        <a:srgbClr val="ABABAB"/>
                      </a:solidFill>
                      <a:prstDash val="solid"/>
                      <a:round/>
                      <a:headEnd len="sm" w="sm" type="none"/>
                      <a:tailEnd len="sm" w="sm" type="none"/>
                    </a:lnB>
                  </a:tcPr>
                </a:tc>
                <a:tc>
                  <a:txBody>
                    <a:bodyPr/>
                    <a:lstStyle/>
                    <a:p>
                      <a:pPr indent="0" lvl="0" marL="0" marR="0" rtl="0" algn="ctr">
                        <a:lnSpc>
                          <a:spcPct val="100000"/>
                        </a:lnSpc>
                        <a:spcBef>
                          <a:spcPts val="0"/>
                        </a:spcBef>
                        <a:spcAft>
                          <a:spcPts val="0"/>
                        </a:spcAft>
                        <a:buClr>
                          <a:schemeClr val="lt1"/>
                        </a:buClr>
                        <a:buSzPts val="1600"/>
                        <a:buFont typeface="Arial"/>
                        <a:buNone/>
                      </a:pPr>
                      <a:r>
                        <a:rPr b="1" i="0" lang="en-US" sz="1600" u="none" cap="none" strike="noStrike">
                          <a:solidFill>
                            <a:schemeClr val="lt1"/>
                          </a:solidFill>
                          <a:latin typeface="Arial"/>
                          <a:ea typeface="Arial"/>
                          <a:cs typeface="Arial"/>
                          <a:sym typeface="Arial"/>
                        </a:rPr>
                        <a:t>Header</a:t>
                      </a:r>
                      <a:endParaRPr/>
                    </a:p>
                  </a:txBody>
                  <a:tcPr marT="45725" marB="45725" marR="91450" marL="91450" anchor="b">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12700">
                      <a:solidFill>
                        <a:srgbClr val="ABABAB"/>
                      </a:solidFill>
                      <a:prstDash val="solid"/>
                      <a:round/>
                      <a:headEnd len="sm" w="sm" type="none"/>
                      <a:tailEnd len="sm" w="sm" type="none"/>
                    </a:lnB>
                  </a:tcPr>
                </a:tc>
                <a:tc>
                  <a:txBody>
                    <a:bodyPr/>
                    <a:lstStyle/>
                    <a:p>
                      <a:pPr indent="0" lvl="0" marL="0" marR="0" rtl="0" algn="ctr">
                        <a:lnSpc>
                          <a:spcPct val="100000"/>
                        </a:lnSpc>
                        <a:spcBef>
                          <a:spcPts val="0"/>
                        </a:spcBef>
                        <a:spcAft>
                          <a:spcPts val="0"/>
                        </a:spcAft>
                        <a:buClr>
                          <a:schemeClr val="lt1"/>
                        </a:buClr>
                        <a:buSzPts val="1600"/>
                        <a:buFont typeface="Arial"/>
                        <a:buNone/>
                      </a:pPr>
                      <a:r>
                        <a:rPr b="1" i="0" lang="en-US" sz="1600" u="none" cap="none" strike="noStrike">
                          <a:solidFill>
                            <a:schemeClr val="lt1"/>
                          </a:solidFill>
                          <a:latin typeface="Arial"/>
                          <a:ea typeface="Arial"/>
                          <a:cs typeface="Arial"/>
                          <a:sym typeface="Arial"/>
                        </a:rPr>
                        <a:t>Header</a:t>
                      </a:r>
                      <a:endParaRPr/>
                    </a:p>
                  </a:txBody>
                  <a:tcPr marT="45725" marB="45725" marR="91450" marL="91450" anchor="b">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12700">
                      <a:solidFill>
                        <a:srgbClr val="ABABAB"/>
                      </a:solidFill>
                      <a:prstDash val="solid"/>
                      <a:round/>
                      <a:headEnd len="sm" w="sm" type="none"/>
                      <a:tailEnd len="sm" w="sm" type="none"/>
                    </a:lnB>
                  </a:tcPr>
                </a:tc>
                <a:tc>
                  <a:txBody>
                    <a:bodyPr/>
                    <a:lstStyle/>
                    <a:p>
                      <a:pPr indent="0" lvl="0" marL="0" marR="0" rtl="0" algn="ctr">
                        <a:lnSpc>
                          <a:spcPct val="100000"/>
                        </a:lnSpc>
                        <a:spcBef>
                          <a:spcPts val="0"/>
                        </a:spcBef>
                        <a:spcAft>
                          <a:spcPts val="0"/>
                        </a:spcAft>
                        <a:buClr>
                          <a:schemeClr val="lt1"/>
                        </a:buClr>
                        <a:buSzPts val="1600"/>
                        <a:buFont typeface="Arial"/>
                        <a:buNone/>
                      </a:pPr>
                      <a:r>
                        <a:rPr b="1" i="0" lang="en-US" sz="1600" u="none" cap="none" strike="noStrike">
                          <a:solidFill>
                            <a:schemeClr val="lt1"/>
                          </a:solidFill>
                          <a:latin typeface="Arial"/>
                          <a:ea typeface="Arial"/>
                          <a:cs typeface="Arial"/>
                          <a:sym typeface="Arial"/>
                        </a:rPr>
                        <a:t>Header</a:t>
                      </a:r>
                      <a:endParaRPr/>
                    </a:p>
                  </a:txBody>
                  <a:tcPr marT="45725" marB="45725" marR="91450" marL="91450" anchor="b">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12700">
                      <a:solidFill>
                        <a:srgbClr val="ABABAB"/>
                      </a:solidFill>
                      <a:prstDash val="solid"/>
                      <a:round/>
                      <a:headEnd len="sm" w="sm" type="none"/>
                      <a:tailEnd len="sm" w="sm" type="none"/>
                    </a:lnB>
                  </a:tcPr>
                </a:tc>
                <a:tc>
                  <a:txBody>
                    <a:bodyPr/>
                    <a:lstStyle/>
                    <a:p>
                      <a:pPr indent="0" lvl="0" marL="0" marR="0" rtl="0" algn="ctr">
                        <a:lnSpc>
                          <a:spcPct val="100000"/>
                        </a:lnSpc>
                        <a:spcBef>
                          <a:spcPts val="0"/>
                        </a:spcBef>
                        <a:spcAft>
                          <a:spcPts val="0"/>
                        </a:spcAft>
                        <a:buClr>
                          <a:schemeClr val="lt1"/>
                        </a:buClr>
                        <a:buSzPts val="1600"/>
                        <a:buFont typeface="Arial"/>
                        <a:buNone/>
                      </a:pPr>
                      <a:r>
                        <a:rPr b="1" i="0" lang="en-US" sz="1600" u="none" cap="none" strike="noStrike">
                          <a:solidFill>
                            <a:schemeClr val="lt1"/>
                          </a:solidFill>
                          <a:latin typeface="Arial"/>
                          <a:ea typeface="Arial"/>
                          <a:cs typeface="Arial"/>
                          <a:sym typeface="Arial"/>
                        </a:rPr>
                        <a:t>Header</a:t>
                      </a:r>
                      <a:endParaRPr/>
                    </a:p>
                  </a:txBody>
                  <a:tcPr marT="45725" marB="45725" marR="91450" marL="91450" anchor="b">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12700">
                      <a:solidFill>
                        <a:srgbClr val="ABABAB"/>
                      </a:solidFill>
                      <a:prstDash val="solid"/>
                      <a:round/>
                      <a:headEnd len="sm" w="sm" type="none"/>
                      <a:tailEnd len="sm" w="sm" type="none"/>
                    </a:lnB>
                  </a:tcPr>
                </a:tc>
                <a:tc>
                  <a:txBody>
                    <a:bodyPr/>
                    <a:lstStyle/>
                    <a:p>
                      <a:pPr indent="0" lvl="0" marL="0" marR="0" rtl="0" algn="ctr">
                        <a:lnSpc>
                          <a:spcPct val="100000"/>
                        </a:lnSpc>
                        <a:spcBef>
                          <a:spcPts val="0"/>
                        </a:spcBef>
                        <a:spcAft>
                          <a:spcPts val="0"/>
                        </a:spcAft>
                        <a:buClr>
                          <a:schemeClr val="lt1"/>
                        </a:buClr>
                        <a:buSzPts val="1600"/>
                        <a:buFont typeface="Arial"/>
                        <a:buNone/>
                      </a:pPr>
                      <a:r>
                        <a:rPr b="1" i="0" lang="en-US" sz="1600" u="none" cap="none" strike="noStrike">
                          <a:solidFill>
                            <a:schemeClr val="lt1"/>
                          </a:solidFill>
                          <a:latin typeface="Arial"/>
                          <a:ea typeface="Arial"/>
                          <a:cs typeface="Arial"/>
                          <a:sym typeface="Arial"/>
                        </a:rPr>
                        <a:t>Header</a:t>
                      </a:r>
                      <a:endParaRPr/>
                    </a:p>
                  </a:txBody>
                  <a:tcPr marT="45725" marB="45725" marR="91450" marL="91450" anchor="b">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12700">
                      <a:solidFill>
                        <a:srgbClr val="ABABAB"/>
                      </a:solidFill>
                      <a:prstDash val="solid"/>
                      <a:round/>
                      <a:headEnd len="sm" w="sm" type="none"/>
                      <a:tailEnd len="sm" w="sm" type="none"/>
                    </a:lnB>
                  </a:tcPr>
                </a:tc>
              </a:tr>
              <a:tr h="532550">
                <a:tc>
                  <a:txBody>
                    <a:bodyPr/>
                    <a:lstStyle/>
                    <a:p>
                      <a:pPr indent="0" lvl="0" marL="0" marR="0" rtl="0" algn="l">
                        <a:spcBef>
                          <a:spcPts val="0"/>
                        </a:spcBef>
                        <a:spcAft>
                          <a:spcPts val="0"/>
                        </a:spcAft>
                        <a:buNone/>
                      </a:pPr>
                      <a:r>
                        <a:rPr b="1" i="0" lang="en-US" sz="1400" u="none" cap="none" strike="noStrike">
                          <a:solidFill>
                            <a:schemeClr val="accent2"/>
                          </a:solidFill>
                          <a:latin typeface="Arial"/>
                          <a:ea typeface="Arial"/>
                          <a:cs typeface="Arial"/>
                          <a:sym typeface="Arial"/>
                        </a:rPr>
                        <a:t>Lorem ipsum dolor </a:t>
                      </a:r>
                      <a:endParaRPr b="1" sz="1400">
                        <a:solidFill>
                          <a:schemeClr val="accent2"/>
                        </a:solidFill>
                        <a:latin typeface="Arial"/>
                        <a:ea typeface="Arial"/>
                        <a:cs typeface="Arial"/>
                        <a:sym typeface="Arial"/>
                      </a:endParaRPr>
                    </a:p>
                  </a:txBody>
                  <a:tcPr marT="45725" marB="45725" marR="72000" marL="108000" anchor="ctr">
                    <a:lnL cap="flat" cmpd="sng" w="9525">
                      <a:solidFill>
                        <a:srgbClr val="000000">
                          <a:alpha val="0"/>
                        </a:srgbClr>
                      </a:solidFill>
                      <a:prstDash val="solid"/>
                      <a:round/>
                      <a:headEnd len="sm" w="sm" type="none"/>
                      <a:tailEnd len="sm" w="sm" type="none"/>
                    </a:lnL>
                    <a:lnR cap="flat" cmpd="sng" w="9525">
                      <a:solidFill>
                        <a:srgbClr val="D5D5D5"/>
                      </a:solidFill>
                      <a:prstDash val="dot"/>
                      <a:round/>
                      <a:headEnd len="sm" w="sm" type="none"/>
                      <a:tailEnd len="sm" w="sm" type="none"/>
                    </a:lnR>
                    <a:lnT cap="flat" cmpd="sng" w="12700">
                      <a:solidFill>
                        <a:srgbClr val="ABABAB"/>
                      </a:solidFill>
                      <a:prstDash val="solid"/>
                      <a:round/>
                      <a:headEnd len="sm" w="sm" type="none"/>
                      <a:tailEnd len="sm" w="sm" type="none"/>
                    </a:lnT>
                    <a:lnB cap="flat" cmpd="sng" w="9525">
                      <a:solidFill>
                        <a:srgbClr val="ABABAB"/>
                      </a:solidFill>
                      <a:prstDash val="dot"/>
                      <a:round/>
                      <a:headEnd len="sm" w="sm" type="none"/>
                      <a:tailEnd len="sm" w="sm" type="none"/>
                    </a:lnB>
                    <a:solidFill>
                      <a:schemeClr val="lt1"/>
                    </a:solidFill>
                  </a:tcPr>
                </a:tc>
                <a:tc>
                  <a:txBody>
                    <a:bodyPr/>
                    <a:lstStyle/>
                    <a:p>
                      <a:pPr indent="0" lvl="0" marL="0" marR="0" rtl="0" algn="ctr">
                        <a:spcBef>
                          <a:spcPts val="0"/>
                        </a:spcBef>
                        <a:spcAft>
                          <a:spcPts val="0"/>
                        </a:spcAft>
                        <a:buNone/>
                      </a:pPr>
                      <a:r>
                        <a:rPr b="0" i="0" lang="en-US" sz="1400" u="none" cap="none" strike="noStrike">
                          <a:solidFill>
                            <a:srgbClr val="262626"/>
                          </a:solidFill>
                          <a:latin typeface="Arial"/>
                          <a:ea typeface="Arial"/>
                          <a:cs typeface="Arial"/>
                          <a:sym typeface="Arial"/>
                        </a:rPr>
                        <a:t>Lorem ipsum dolor </a:t>
                      </a:r>
                      <a:endParaRPr sz="1400">
                        <a:latin typeface="Arial"/>
                        <a:ea typeface="Arial"/>
                        <a:cs typeface="Arial"/>
                        <a:sym typeface="Arial"/>
                      </a:endParaRPr>
                    </a:p>
                  </a:txBody>
                  <a:tcPr marT="45725" marB="45725" marR="91450" marL="91450" anchor="ctr">
                    <a:lnL cap="flat" cmpd="sng" w="9525">
                      <a:solidFill>
                        <a:srgbClr val="D5D5D5"/>
                      </a:solidFill>
                      <a:prstDash val="dot"/>
                      <a:round/>
                      <a:headEnd len="sm" w="sm" type="none"/>
                      <a:tailEnd len="sm" w="sm" type="none"/>
                    </a:lnL>
                    <a:lnR cap="flat" cmpd="sng" w="9525">
                      <a:solidFill>
                        <a:srgbClr val="D5D5D5"/>
                      </a:solidFill>
                      <a:prstDash val="dot"/>
                      <a:round/>
                      <a:headEnd len="sm" w="sm" type="none"/>
                      <a:tailEnd len="sm" w="sm" type="none"/>
                    </a:lnR>
                    <a:lnT cap="flat" cmpd="sng" w="12700">
                      <a:solidFill>
                        <a:srgbClr val="ABABAB"/>
                      </a:solidFill>
                      <a:prstDash val="solid"/>
                      <a:round/>
                      <a:headEnd len="sm" w="sm" type="none"/>
                      <a:tailEnd len="sm" w="sm" type="none"/>
                    </a:lnT>
                    <a:lnB cap="flat" cmpd="sng" w="9525">
                      <a:solidFill>
                        <a:srgbClr val="ABABAB"/>
                      </a:solidFill>
                      <a:prstDash val="dot"/>
                      <a:round/>
                      <a:headEnd len="sm" w="sm" type="none"/>
                      <a:tailEnd len="sm" w="sm" type="none"/>
                    </a:lnB>
                  </a:tcPr>
                </a:tc>
                <a:tc>
                  <a:txBody>
                    <a:bodyPr/>
                    <a:lstStyle/>
                    <a:p>
                      <a:pPr indent="0" lvl="0" marL="0" marR="0" rtl="0" algn="ctr">
                        <a:spcBef>
                          <a:spcPts val="0"/>
                        </a:spcBef>
                        <a:spcAft>
                          <a:spcPts val="0"/>
                        </a:spcAft>
                        <a:buNone/>
                      </a:pPr>
                      <a:r>
                        <a:rPr b="0" i="0" lang="en-US" sz="1400" u="none" cap="none" strike="noStrike">
                          <a:solidFill>
                            <a:srgbClr val="262626"/>
                          </a:solidFill>
                          <a:latin typeface="Arial"/>
                          <a:ea typeface="Arial"/>
                          <a:cs typeface="Arial"/>
                          <a:sym typeface="Arial"/>
                        </a:rPr>
                        <a:t>Lorem ipsum dolor </a:t>
                      </a:r>
                      <a:endParaRPr sz="1400">
                        <a:latin typeface="Arial"/>
                        <a:ea typeface="Arial"/>
                        <a:cs typeface="Arial"/>
                        <a:sym typeface="Arial"/>
                      </a:endParaRPr>
                    </a:p>
                  </a:txBody>
                  <a:tcPr marT="45725" marB="45725" marR="91450" marL="91450" anchor="ctr">
                    <a:lnL cap="flat" cmpd="sng" w="9525">
                      <a:solidFill>
                        <a:srgbClr val="D5D5D5"/>
                      </a:solidFill>
                      <a:prstDash val="dot"/>
                      <a:round/>
                      <a:headEnd len="sm" w="sm" type="none"/>
                      <a:tailEnd len="sm" w="sm" type="none"/>
                    </a:lnL>
                    <a:lnR cap="flat" cmpd="sng" w="9525">
                      <a:solidFill>
                        <a:srgbClr val="D5D5D5"/>
                      </a:solidFill>
                      <a:prstDash val="dot"/>
                      <a:round/>
                      <a:headEnd len="sm" w="sm" type="none"/>
                      <a:tailEnd len="sm" w="sm" type="none"/>
                    </a:lnR>
                    <a:lnT cap="flat" cmpd="sng" w="12700">
                      <a:solidFill>
                        <a:srgbClr val="ABABAB"/>
                      </a:solidFill>
                      <a:prstDash val="solid"/>
                      <a:round/>
                      <a:headEnd len="sm" w="sm" type="none"/>
                      <a:tailEnd len="sm" w="sm" type="none"/>
                    </a:lnT>
                    <a:lnB cap="flat" cmpd="sng" w="9525">
                      <a:solidFill>
                        <a:srgbClr val="ABABAB"/>
                      </a:solidFill>
                      <a:prstDash val="dot"/>
                      <a:round/>
                      <a:headEnd len="sm" w="sm" type="none"/>
                      <a:tailEnd len="sm" w="sm" type="none"/>
                    </a:lnB>
                  </a:tcPr>
                </a:tc>
                <a:tc>
                  <a:txBody>
                    <a:bodyPr/>
                    <a:lstStyle/>
                    <a:p>
                      <a:pPr indent="0" lvl="0" marL="0" marR="0" rtl="0" algn="ctr">
                        <a:spcBef>
                          <a:spcPts val="0"/>
                        </a:spcBef>
                        <a:spcAft>
                          <a:spcPts val="0"/>
                        </a:spcAft>
                        <a:buNone/>
                      </a:pPr>
                      <a:r>
                        <a:rPr b="0" i="0" lang="en-US" sz="1400" u="none" cap="none" strike="noStrike">
                          <a:solidFill>
                            <a:srgbClr val="262626"/>
                          </a:solidFill>
                          <a:latin typeface="Arial"/>
                          <a:ea typeface="Arial"/>
                          <a:cs typeface="Arial"/>
                          <a:sym typeface="Arial"/>
                        </a:rPr>
                        <a:t>Lorem ipsum dolor </a:t>
                      </a:r>
                      <a:endParaRPr sz="1400">
                        <a:latin typeface="Arial"/>
                        <a:ea typeface="Arial"/>
                        <a:cs typeface="Arial"/>
                        <a:sym typeface="Arial"/>
                      </a:endParaRPr>
                    </a:p>
                  </a:txBody>
                  <a:tcPr marT="45725" marB="45725" marR="91450" marL="91450" anchor="ctr">
                    <a:lnL cap="flat" cmpd="sng" w="9525">
                      <a:solidFill>
                        <a:srgbClr val="D5D5D5"/>
                      </a:solidFill>
                      <a:prstDash val="dot"/>
                      <a:round/>
                      <a:headEnd len="sm" w="sm" type="none"/>
                      <a:tailEnd len="sm" w="sm" type="none"/>
                    </a:lnL>
                    <a:lnR cap="flat" cmpd="sng" w="9525">
                      <a:solidFill>
                        <a:srgbClr val="D5D5D5"/>
                      </a:solidFill>
                      <a:prstDash val="dot"/>
                      <a:round/>
                      <a:headEnd len="sm" w="sm" type="none"/>
                      <a:tailEnd len="sm" w="sm" type="none"/>
                    </a:lnR>
                    <a:lnT cap="flat" cmpd="sng" w="12700">
                      <a:solidFill>
                        <a:srgbClr val="ABABAB"/>
                      </a:solidFill>
                      <a:prstDash val="solid"/>
                      <a:round/>
                      <a:headEnd len="sm" w="sm" type="none"/>
                      <a:tailEnd len="sm" w="sm" type="none"/>
                    </a:lnT>
                    <a:lnB cap="flat" cmpd="sng" w="9525">
                      <a:solidFill>
                        <a:srgbClr val="ABABAB"/>
                      </a:solidFill>
                      <a:prstDash val="dot"/>
                      <a:round/>
                      <a:headEnd len="sm" w="sm" type="none"/>
                      <a:tailEnd len="sm" w="sm" type="none"/>
                    </a:lnB>
                  </a:tcPr>
                </a:tc>
                <a:tc>
                  <a:txBody>
                    <a:bodyPr/>
                    <a:lstStyle/>
                    <a:p>
                      <a:pPr indent="0" lvl="0" marL="0" marR="0" rtl="0" algn="ctr">
                        <a:spcBef>
                          <a:spcPts val="0"/>
                        </a:spcBef>
                        <a:spcAft>
                          <a:spcPts val="0"/>
                        </a:spcAft>
                        <a:buNone/>
                      </a:pPr>
                      <a:r>
                        <a:rPr b="0" i="0" lang="en-US" sz="1400" u="none" cap="none" strike="noStrike">
                          <a:solidFill>
                            <a:srgbClr val="262626"/>
                          </a:solidFill>
                          <a:latin typeface="Arial"/>
                          <a:ea typeface="Arial"/>
                          <a:cs typeface="Arial"/>
                          <a:sym typeface="Arial"/>
                        </a:rPr>
                        <a:t>Lorem ipsum dolor </a:t>
                      </a:r>
                      <a:endParaRPr sz="1400">
                        <a:latin typeface="Arial"/>
                        <a:ea typeface="Arial"/>
                        <a:cs typeface="Arial"/>
                        <a:sym typeface="Arial"/>
                      </a:endParaRPr>
                    </a:p>
                  </a:txBody>
                  <a:tcPr marT="45725" marB="45725" marR="91450" marL="91450" anchor="ctr">
                    <a:lnL cap="flat" cmpd="sng" w="9525">
                      <a:solidFill>
                        <a:srgbClr val="D5D5D5"/>
                      </a:solidFill>
                      <a:prstDash val="dot"/>
                      <a:round/>
                      <a:headEnd len="sm" w="sm" type="none"/>
                      <a:tailEnd len="sm" w="sm" type="none"/>
                    </a:lnL>
                    <a:lnR cap="flat" cmpd="sng" w="9525">
                      <a:solidFill>
                        <a:srgbClr val="D5D5D5"/>
                      </a:solidFill>
                      <a:prstDash val="dot"/>
                      <a:round/>
                      <a:headEnd len="sm" w="sm" type="none"/>
                      <a:tailEnd len="sm" w="sm" type="none"/>
                    </a:lnR>
                    <a:lnT cap="flat" cmpd="sng" w="12700">
                      <a:solidFill>
                        <a:srgbClr val="ABABAB"/>
                      </a:solidFill>
                      <a:prstDash val="solid"/>
                      <a:round/>
                      <a:headEnd len="sm" w="sm" type="none"/>
                      <a:tailEnd len="sm" w="sm" type="none"/>
                    </a:lnT>
                    <a:lnB cap="flat" cmpd="sng" w="9525">
                      <a:solidFill>
                        <a:srgbClr val="ABABAB"/>
                      </a:solidFill>
                      <a:prstDash val="dot"/>
                      <a:round/>
                      <a:headEnd len="sm" w="sm" type="none"/>
                      <a:tailEnd len="sm" w="sm" type="none"/>
                    </a:lnB>
                  </a:tcPr>
                </a:tc>
                <a:tc>
                  <a:txBody>
                    <a:bodyPr/>
                    <a:lstStyle/>
                    <a:p>
                      <a:pPr indent="0" lvl="0" marL="0" marR="0" rtl="0" algn="ctr">
                        <a:spcBef>
                          <a:spcPts val="0"/>
                        </a:spcBef>
                        <a:spcAft>
                          <a:spcPts val="0"/>
                        </a:spcAft>
                        <a:buNone/>
                      </a:pPr>
                      <a:r>
                        <a:rPr b="0" i="0" lang="en-US" sz="1400" u="none" cap="none" strike="noStrike">
                          <a:solidFill>
                            <a:srgbClr val="262626"/>
                          </a:solidFill>
                          <a:latin typeface="Arial"/>
                          <a:ea typeface="Arial"/>
                          <a:cs typeface="Arial"/>
                          <a:sym typeface="Arial"/>
                        </a:rPr>
                        <a:t>Lorem ipsum dolor </a:t>
                      </a:r>
                      <a:endParaRPr sz="1400">
                        <a:latin typeface="Arial"/>
                        <a:ea typeface="Arial"/>
                        <a:cs typeface="Arial"/>
                        <a:sym typeface="Arial"/>
                      </a:endParaRPr>
                    </a:p>
                  </a:txBody>
                  <a:tcPr marT="45725" marB="45725" marR="91450" marL="91450" anchor="ctr">
                    <a:lnL cap="flat" cmpd="sng" w="9525">
                      <a:solidFill>
                        <a:srgbClr val="D5D5D5"/>
                      </a:solidFill>
                      <a:prstDash val="dot"/>
                      <a:round/>
                      <a:headEnd len="sm" w="sm" type="none"/>
                      <a:tailEnd len="sm" w="sm" type="none"/>
                    </a:lnL>
                    <a:lnR cap="flat" cmpd="sng" w="9525">
                      <a:solidFill>
                        <a:srgbClr val="D5D5D5"/>
                      </a:solidFill>
                      <a:prstDash val="dot"/>
                      <a:round/>
                      <a:headEnd len="sm" w="sm" type="none"/>
                      <a:tailEnd len="sm" w="sm" type="none"/>
                    </a:lnR>
                    <a:lnT cap="flat" cmpd="sng" w="12700">
                      <a:solidFill>
                        <a:srgbClr val="ABABAB"/>
                      </a:solidFill>
                      <a:prstDash val="solid"/>
                      <a:round/>
                      <a:headEnd len="sm" w="sm" type="none"/>
                      <a:tailEnd len="sm" w="sm" type="none"/>
                    </a:lnT>
                    <a:lnB cap="flat" cmpd="sng" w="9525">
                      <a:solidFill>
                        <a:srgbClr val="ABABAB"/>
                      </a:solidFill>
                      <a:prstDash val="dot"/>
                      <a:round/>
                      <a:headEnd len="sm" w="sm" type="none"/>
                      <a:tailEnd len="sm" w="sm" type="none"/>
                    </a:lnB>
                  </a:tcPr>
                </a:tc>
                <a:tc>
                  <a:txBody>
                    <a:bodyPr/>
                    <a:lstStyle/>
                    <a:p>
                      <a:pPr indent="0" lvl="0" marL="0" marR="0" rtl="0" algn="ctr">
                        <a:lnSpc>
                          <a:spcPct val="100000"/>
                        </a:lnSpc>
                        <a:spcBef>
                          <a:spcPts val="0"/>
                        </a:spcBef>
                        <a:spcAft>
                          <a:spcPts val="0"/>
                        </a:spcAft>
                        <a:buClr>
                          <a:srgbClr val="595959"/>
                        </a:buClr>
                        <a:buSzPts val="1400"/>
                        <a:buFont typeface="Arial"/>
                        <a:buNone/>
                      </a:pPr>
                      <a:r>
                        <a:rPr b="0" i="0" lang="en-US" sz="1400" u="none" cap="none" strike="noStrike">
                          <a:solidFill>
                            <a:srgbClr val="595959"/>
                          </a:solidFill>
                          <a:latin typeface="Arial"/>
                          <a:ea typeface="Arial"/>
                          <a:cs typeface="Arial"/>
                          <a:sym typeface="Arial"/>
                        </a:rPr>
                        <a:t>xxx</a:t>
                      </a:r>
                      <a:endParaRPr/>
                    </a:p>
                  </a:txBody>
                  <a:tcPr marT="45725" marB="45725" marR="91450" marL="91450" anchor="ctr">
                    <a:lnL cap="flat" cmpd="sng" w="9525">
                      <a:solidFill>
                        <a:srgbClr val="D5D5D5"/>
                      </a:solidFill>
                      <a:prstDash val="dot"/>
                      <a:round/>
                      <a:headEnd len="sm" w="sm" type="none"/>
                      <a:tailEnd len="sm" w="sm" type="none"/>
                    </a:lnL>
                    <a:lnR cap="flat" cmpd="sng" w="9525">
                      <a:solidFill>
                        <a:srgbClr val="000000">
                          <a:alpha val="0"/>
                        </a:srgbClr>
                      </a:solidFill>
                      <a:prstDash val="solid"/>
                      <a:round/>
                      <a:headEnd len="sm" w="sm" type="none"/>
                      <a:tailEnd len="sm" w="sm" type="none"/>
                    </a:lnR>
                    <a:lnT cap="flat" cmpd="sng" w="12700">
                      <a:solidFill>
                        <a:srgbClr val="ABABAB"/>
                      </a:solidFill>
                      <a:prstDash val="solid"/>
                      <a:round/>
                      <a:headEnd len="sm" w="sm" type="none"/>
                      <a:tailEnd len="sm" w="sm" type="none"/>
                    </a:lnT>
                    <a:lnB cap="flat" cmpd="sng" w="9525">
                      <a:solidFill>
                        <a:srgbClr val="ABABAB"/>
                      </a:solidFill>
                      <a:prstDash val="dot"/>
                      <a:round/>
                      <a:headEnd len="sm" w="sm" type="none"/>
                      <a:tailEnd len="sm" w="sm" type="none"/>
                    </a:lnB>
                    <a:solidFill>
                      <a:srgbClr val="FFAFAF"/>
                    </a:solidFill>
                  </a:tcPr>
                </a:tc>
              </a:tr>
              <a:tr h="532550">
                <a:tc>
                  <a:txBody>
                    <a:bodyPr/>
                    <a:lstStyle/>
                    <a:p>
                      <a:pPr indent="0" lvl="0" marL="0" marR="0" rtl="0" algn="l">
                        <a:spcBef>
                          <a:spcPts val="0"/>
                        </a:spcBef>
                        <a:spcAft>
                          <a:spcPts val="0"/>
                        </a:spcAft>
                        <a:buNone/>
                      </a:pPr>
                      <a:r>
                        <a:rPr b="1" i="0" lang="en-US" sz="1400" u="none" cap="none" strike="noStrike">
                          <a:solidFill>
                            <a:schemeClr val="accent2"/>
                          </a:solidFill>
                          <a:latin typeface="Arial"/>
                          <a:ea typeface="Arial"/>
                          <a:cs typeface="Arial"/>
                          <a:sym typeface="Arial"/>
                        </a:rPr>
                        <a:t>Lorem ipsum dolor </a:t>
                      </a:r>
                      <a:endParaRPr b="1" sz="1400">
                        <a:solidFill>
                          <a:schemeClr val="accent2"/>
                        </a:solidFill>
                        <a:latin typeface="Arial"/>
                        <a:ea typeface="Arial"/>
                        <a:cs typeface="Arial"/>
                        <a:sym typeface="Arial"/>
                      </a:endParaRPr>
                    </a:p>
                  </a:txBody>
                  <a:tcPr marT="45725" marB="45725" marR="72000" marL="108000" anchor="ctr">
                    <a:lnL cap="flat" cmpd="sng" w="9525">
                      <a:solidFill>
                        <a:srgbClr val="000000">
                          <a:alpha val="0"/>
                        </a:srgbClr>
                      </a:solidFill>
                      <a:prstDash val="solid"/>
                      <a:round/>
                      <a:headEnd len="sm" w="sm" type="none"/>
                      <a:tailEnd len="sm" w="sm" type="none"/>
                    </a:lnL>
                    <a:lnR cap="flat" cmpd="sng" w="9525">
                      <a:solidFill>
                        <a:srgbClr val="D5D5D5"/>
                      </a:solidFill>
                      <a:prstDash val="dot"/>
                      <a:round/>
                      <a:headEnd len="sm" w="sm" type="none"/>
                      <a:tailEnd len="sm" w="sm" type="none"/>
                    </a:lnR>
                    <a:lnT cap="flat" cmpd="sng" w="9525">
                      <a:solidFill>
                        <a:srgbClr val="ABABAB"/>
                      </a:solidFill>
                      <a:prstDash val="dot"/>
                      <a:round/>
                      <a:headEnd len="sm" w="sm" type="none"/>
                      <a:tailEnd len="sm" w="sm" type="none"/>
                    </a:lnT>
                    <a:lnB cap="flat" cmpd="sng" w="9525">
                      <a:solidFill>
                        <a:srgbClr val="ABABAB"/>
                      </a:solidFill>
                      <a:prstDash val="dot"/>
                      <a:round/>
                      <a:headEnd len="sm" w="sm" type="none"/>
                      <a:tailEnd len="sm" w="sm" type="none"/>
                    </a:lnB>
                    <a:solidFill>
                      <a:schemeClr val="lt1"/>
                    </a:solidFill>
                  </a:tcPr>
                </a:tc>
                <a:tc>
                  <a:txBody>
                    <a:bodyPr/>
                    <a:lstStyle/>
                    <a:p>
                      <a:pPr indent="0" lvl="0" marL="0" marR="0" rtl="0" algn="ctr">
                        <a:spcBef>
                          <a:spcPts val="0"/>
                        </a:spcBef>
                        <a:spcAft>
                          <a:spcPts val="0"/>
                        </a:spcAft>
                        <a:buNone/>
                      </a:pPr>
                      <a:r>
                        <a:rPr b="0" i="0" lang="en-US" sz="1400" u="none" cap="none" strike="noStrike">
                          <a:solidFill>
                            <a:srgbClr val="262626"/>
                          </a:solidFill>
                          <a:latin typeface="Arial"/>
                          <a:ea typeface="Arial"/>
                          <a:cs typeface="Arial"/>
                          <a:sym typeface="Arial"/>
                        </a:rPr>
                        <a:t>Lorem ipsum dolor </a:t>
                      </a:r>
                      <a:endParaRPr sz="1400">
                        <a:latin typeface="Arial"/>
                        <a:ea typeface="Arial"/>
                        <a:cs typeface="Arial"/>
                        <a:sym typeface="Arial"/>
                      </a:endParaRPr>
                    </a:p>
                  </a:txBody>
                  <a:tcPr marT="45725" marB="45725" marR="91450" marL="91450" anchor="ctr">
                    <a:lnL cap="flat" cmpd="sng" w="9525">
                      <a:solidFill>
                        <a:srgbClr val="D5D5D5"/>
                      </a:solidFill>
                      <a:prstDash val="dot"/>
                      <a:round/>
                      <a:headEnd len="sm" w="sm" type="none"/>
                      <a:tailEnd len="sm" w="sm" type="none"/>
                    </a:lnL>
                    <a:lnR cap="flat" cmpd="sng" w="9525">
                      <a:solidFill>
                        <a:srgbClr val="D5D5D5"/>
                      </a:solidFill>
                      <a:prstDash val="dot"/>
                      <a:round/>
                      <a:headEnd len="sm" w="sm" type="none"/>
                      <a:tailEnd len="sm" w="sm" type="none"/>
                    </a:lnR>
                    <a:lnT cap="flat" cmpd="sng" w="9525">
                      <a:solidFill>
                        <a:srgbClr val="ABABAB"/>
                      </a:solidFill>
                      <a:prstDash val="dot"/>
                      <a:round/>
                      <a:headEnd len="sm" w="sm" type="none"/>
                      <a:tailEnd len="sm" w="sm" type="none"/>
                    </a:lnT>
                    <a:lnB cap="flat" cmpd="sng" w="9525">
                      <a:solidFill>
                        <a:srgbClr val="ABABAB"/>
                      </a:solidFill>
                      <a:prstDash val="dot"/>
                      <a:round/>
                      <a:headEnd len="sm" w="sm" type="none"/>
                      <a:tailEnd len="sm" w="sm" type="none"/>
                    </a:lnB>
                  </a:tcPr>
                </a:tc>
                <a:tc>
                  <a:txBody>
                    <a:bodyPr/>
                    <a:lstStyle/>
                    <a:p>
                      <a:pPr indent="0" lvl="0" marL="0" marR="0" rtl="0" algn="ctr">
                        <a:spcBef>
                          <a:spcPts val="0"/>
                        </a:spcBef>
                        <a:spcAft>
                          <a:spcPts val="0"/>
                        </a:spcAft>
                        <a:buNone/>
                      </a:pPr>
                      <a:r>
                        <a:rPr b="0" i="0" lang="en-US" sz="1400" u="none" cap="none" strike="noStrike">
                          <a:solidFill>
                            <a:srgbClr val="262626"/>
                          </a:solidFill>
                          <a:latin typeface="Arial"/>
                          <a:ea typeface="Arial"/>
                          <a:cs typeface="Arial"/>
                          <a:sym typeface="Arial"/>
                        </a:rPr>
                        <a:t>Lorem ipsum dolor </a:t>
                      </a:r>
                      <a:endParaRPr sz="1400">
                        <a:latin typeface="Arial"/>
                        <a:ea typeface="Arial"/>
                        <a:cs typeface="Arial"/>
                        <a:sym typeface="Arial"/>
                      </a:endParaRPr>
                    </a:p>
                  </a:txBody>
                  <a:tcPr marT="45725" marB="45725" marR="91450" marL="91450" anchor="ctr">
                    <a:lnL cap="flat" cmpd="sng" w="9525">
                      <a:solidFill>
                        <a:srgbClr val="D5D5D5"/>
                      </a:solidFill>
                      <a:prstDash val="dot"/>
                      <a:round/>
                      <a:headEnd len="sm" w="sm" type="none"/>
                      <a:tailEnd len="sm" w="sm" type="none"/>
                    </a:lnL>
                    <a:lnR cap="flat" cmpd="sng" w="9525">
                      <a:solidFill>
                        <a:srgbClr val="D5D5D5"/>
                      </a:solidFill>
                      <a:prstDash val="dot"/>
                      <a:round/>
                      <a:headEnd len="sm" w="sm" type="none"/>
                      <a:tailEnd len="sm" w="sm" type="none"/>
                    </a:lnR>
                    <a:lnT cap="flat" cmpd="sng" w="9525">
                      <a:solidFill>
                        <a:srgbClr val="ABABAB"/>
                      </a:solidFill>
                      <a:prstDash val="dot"/>
                      <a:round/>
                      <a:headEnd len="sm" w="sm" type="none"/>
                      <a:tailEnd len="sm" w="sm" type="none"/>
                    </a:lnT>
                    <a:lnB cap="flat" cmpd="sng" w="9525">
                      <a:solidFill>
                        <a:srgbClr val="ABABAB"/>
                      </a:solidFill>
                      <a:prstDash val="dot"/>
                      <a:round/>
                      <a:headEnd len="sm" w="sm" type="none"/>
                      <a:tailEnd len="sm" w="sm" type="none"/>
                    </a:lnB>
                  </a:tcPr>
                </a:tc>
                <a:tc>
                  <a:txBody>
                    <a:bodyPr/>
                    <a:lstStyle/>
                    <a:p>
                      <a:pPr indent="0" lvl="0" marL="0" marR="0" rtl="0" algn="ctr">
                        <a:spcBef>
                          <a:spcPts val="0"/>
                        </a:spcBef>
                        <a:spcAft>
                          <a:spcPts val="0"/>
                        </a:spcAft>
                        <a:buNone/>
                      </a:pPr>
                      <a:r>
                        <a:rPr b="0" i="0" lang="en-US" sz="1400" u="none" cap="none" strike="noStrike">
                          <a:solidFill>
                            <a:srgbClr val="262626"/>
                          </a:solidFill>
                          <a:latin typeface="Arial"/>
                          <a:ea typeface="Arial"/>
                          <a:cs typeface="Arial"/>
                          <a:sym typeface="Arial"/>
                        </a:rPr>
                        <a:t>Lorem ipsum dolor </a:t>
                      </a:r>
                      <a:endParaRPr sz="1400">
                        <a:latin typeface="Arial"/>
                        <a:ea typeface="Arial"/>
                        <a:cs typeface="Arial"/>
                        <a:sym typeface="Arial"/>
                      </a:endParaRPr>
                    </a:p>
                  </a:txBody>
                  <a:tcPr marT="45725" marB="45725" marR="91450" marL="91450" anchor="ctr">
                    <a:lnL cap="flat" cmpd="sng" w="9525">
                      <a:solidFill>
                        <a:srgbClr val="D5D5D5"/>
                      </a:solidFill>
                      <a:prstDash val="dot"/>
                      <a:round/>
                      <a:headEnd len="sm" w="sm" type="none"/>
                      <a:tailEnd len="sm" w="sm" type="none"/>
                    </a:lnL>
                    <a:lnR cap="flat" cmpd="sng" w="9525">
                      <a:solidFill>
                        <a:srgbClr val="D5D5D5"/>
                      </a:solidFill>
                      <a:prstDash val="dot"/>
                      <a:round/>
                      <a:headEnd len="sm" w="sm" type="none"/>
                      <a:tailEnd len="sm" w="sm" type="none"/>
                    </a:lnR>
                    <a:lnT cap="flat" cmpd="sng" w="9525">
                      <a:solidFill>
                        <a:srgbClr val="ABABAB"/>
                      </a:solidFill>
                      <a:prstDash val="dot"/>
                      <a:round/>
                      <a:headEnd len="sm" w="sm" type="none"/>
                      <a:tailEnd len="sm" w="sm" type="none"/>
                    </a:lnT>
                    <a:lnB cap="flat" cmpd="sng" w="9525">
                      <a:solidFill>
                        <a:srgbClr val="ABABAB"/>
                      </a:solidFill>
                      <a:prstDash val="dot"/>
                      <a:round/>
                      <a:headEnd len="sm" w="sm" type="none"/>
                      <a:tailEnd len="sm" w="sm" type="none"/>
                    </a:lnB>
                  </a:tcPr>
                </a:tc>
                <a:tc>
                  <a:txBody>
                    <a:bodyPr/>
                    <a:lstStyle/>
                    <a:p>
                      <a:pPr indent="0" lvl="0" marL="0" marR="0" rtl="0" algn="ctr">
                        <a:spcBef>
                          <a:spcPts val="0"/>
                        </a:spcBef>
                        <a:spcAft>
                          <a:spcPts val="0"/>
                        </a:spcAft>
                        <a:buNone/>
                      </a:pPr>
                      <a:r>
                        <a:rPr b="0" i="0" lang="en-US" sz="1400" u="none" cap="none" strike="noStrike">
                          <a:solidFill>
                            <a:srgbClr val="262626"/>
                          </a:solidFill>
                          <a:latin typeface="Arial"/>
                          <a:ea typeface="Arial"/>
                          <a:cs typeface="Arial"/>
                          <a:sym typeface="Arial"/>
                        </a:rPr>
                        <a:t>Lorem ipsum dolor </a:t>
                      </a:r>
                      <a:endParaRPr sz="1400">
                        <a:latin typeface="Arial"/>
                        <a:ea typeface="Arial"/>
                        <a:cs typeface="Arial"/>
                        <a:sym typeface="Arial"/>
                      </a:endParaRPr>
                    </a:p>
                  </a:txBody>
                  <a:tcPr marT="45725" marB="45725" marR="91450" marL="91450" anchor="ctr">
                    <a:lnL cap="flat" cmpd="sng" w="9525">
                      <a:solidFill>
                        <a:srgbClr val="D5D5D5"/>
                      </a:solidFill>
                      <a:prstDash val="dot"/>
                      <a:round/>
                      <a:headEnd len="sm" w="sm" type="none"/>
                      <a:tailEnd len="sm" w="sm" type="none"/>
                    </a:lnL>
                    <a:lnR cap="flat" cmpd="sng" w="9525">
                      <a:solidFill>
                        <a:srgbClr val="D5D5D5"/>
                      </a:solidFill>
                      <a:prstDash val="dot"/>
                      <a:round/>
                      <a:headEnd len="sm" w="sm" type="none"/>
                      <a:tailEnd len="sm" w="sm" type="none"/>
                    </a:lnR>
                    <a:lnT cap="flat" cmpd="sng" w="9525">
                      <a:solidFill>
                        <a:srgbClr val="ABABAB"/>
                      </a:solidFill>
                      <a:prstDash val="dot"/>
                      <a:round/>
                      <a:headEnd len="sm" w="sm" type="none"/>
                      <a:tailEnd len="sm" w="sm" type="none"/>
                    </a:lnT>
                    <a:lnB cap="flat" cmpd="sng" w="9525">
                      <a:solidFill>
                        <a:srgbClr val="ABABAB"/>
                      </a:solidFill>
                      <a:prstDash val="dot"/>
                      <a:round/>
                      <a:headEnd len="sm" w="sm" type="none"/>
                      <a:tailEnd len="sm" w="sm" type="none"/>
                    </a:lnB>
                  </a:tcPr>
                </a:tc>
                <a:tc>
                  <a:txBody>
                    <a:bodyPr/>
                    <a:lstStyle/>
                    <a:p>
                      <a:pPr indent="0" lvl="0" marL="0" marR="0" rtl="0" algn="ctr">
                        <a:spcBef>
                          <a:spcPts val="0"/>
                        </a:spcBef>
                        <a:spcAft>
                          <a:spcPts val="0"/>
                        </a:spcAft>
                        <a:buNone/>
                      </a:pPr>
                      <a:r>
                        <a:rPr b="0" i="0" lang="en-US" sz="1400" u="none" cap="none" strike="noStrike">
                          <a:solidFill>
                            <a:srgbClr val="262626"/>
                          </a:solidFill>
                          <a:latin typeface="Arial"/>
                          <a:ea typeface="Arial"/>
                          <a:cs typeface="Arial"/>
                          <a:sym typeface="Arial"/>
                        </a:rPr>
                        <a:t>Lorem ipsum dolor </a:t>
                      </a:r>
                      <a:endParaRPr sz="1400">
                        <a:latin typeface="Arial"/>
                        <a:ea typeface="Arial"/>
                        <a:cs typeface="Arial"/>
                        <a:sym typeface="Arial"/>
                      </a:endParaRPr>
                    </a:p>
                  </a:txBody>
                  <a:tcPr marT="45725" marB="45725" marR="91450" marL="91450" anchor="ctr">
                    <a:lnL cap="flat" cmpd="sng" w="9525">
                      <a:solidFill>
                        <a:srgbClr val="D5D5D5"/>
                      </a:solidFill>
                      <a:prstDash val="dot"/>
                      <a:round/>
                      <a:headEnd len="sm" w="sm" type="none"/>
                      <a:tailEnd len="sm" w="sm" type="none"/>
                    </a:lnL>
                    <a:lnR cap="flat" cmpd="sng" w="9525">
                      <a:solidFill>
                        <a:srgbClr val="D5D5D5"/>
                      </a:solidFill>
                      <a:prstDash val="dot"/>
                      <a:round/>
                      <a:headEnd len="sm" w="sm" type="none"/>
                      <a:tailEnd len="sm" w="sm" type="none"/>
                    </a:lnR>
                    <a:lnT cap="flat" cmpd="sng" w="9525">
                      <a:solidFill>
                        <a:srgbClr val="ABABAB"/>
                      </a:solidFill>
                      <a:prstDash val="dot"/>
                      <a:round/>
                      <a:headEnd len="sm" w="sm" type="none"/>
                      <a:tailEnd len="sm" w="sm" type="none"/>
                    </a:lnT>
                    <a:lnB cap="flat" cmpd="sng" w="9525">
                      <a:solidFill>
                        <a:srgbClr val="ABABAB"/>
                      </a:solidFill>
                      <a:prstDash val="dot"/>
                      <a:round/>
                      <a:headEnd len="sm" w="sm" type="none"/>
                      <a:tailEnd len="sm" w="sm" type="none"/>
                    </a:lnB>
                  </a:tcPr>
                </a:tc>
                <a:tc>
                  <a:txBody>
                    <a:bodyPr/>
                    <a:lstStyle/>
                    <a:p>
                      <a:pPr indent="0" lvl="0" marL="0" marR="0" rtl="0" algn="ctr">
                        <a:lnSpc>
                          <a:spcPct val="100000"/>
                        </a:lnSpc>
                        <a:spcBef>
                          <a:spcPts val="0"/>
                        </a:spcBef>
                        <a:spcAft>
                          <a:spcPts val="0"/>
                        </a:spcAft>
                        <a:buClr>
                          <a:srgbClr val="595959"/>
                        </a:buClr>
                        <a:buSzPts val="1400"/>
                        <a:buFont typeface="Arial"/>
                        <a:buNone/>
                      </a:pPr>
                      <a:r>
                        <a:rPr b="0" i="0" lang="en-US" sz="1400" u="none" cap="none" strike="noStrike">
                          <a:solidFill>
                            <a:srgbClr val="595959"/>
                          </a:solidFill>
                          <a:latin typeface="Arial"/>
                          <a:ea typeface="Arial"/>
                          <a:cs typeface="Arial"/>
                          <a:sym typeface="Arial"/>
                        </a:rPr>
                        <a:t>xxx</a:t>
                      </a:r>
                      <a:endParaRPr/>
                    </a:p>
                  </a:txBody>
                  <a:tcPr marT="45725" marB="45725" marR="91450" marL="91450" anchor="ctr">
                    <a:lnL cap="flat" cmpd="sng" w="9525">
                      <a:solidFill>
                        <a:srgbClr val="D5D5D5"/>
                      </a:solidFill>
                      <a:prstDash val="dot"/>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ABABAB"/>
                      </a:solidFill>
                      <a:prstDash val="dot"/>
                      <a:round/>
                      <a:headEnd len="sm" w="sm" type="none"/>
                      <a:tailEnd len="sm" w="sm" type="none"/>
                    </a:lnT>
                    <a:lnB cap="flat" cmpd="sng" w="9525">
                      <a:solidFill>
                        <a:srgbClr val="ABABAB"/>
                      </a:solidFill>
                      <a:prstDash val="dot"/>
                      <a:round/>
                      <a:headEnd len="sm" w="sm" type="none"/>
                      <a:tailEnd len="sm" w="sm" type="none"/>
                    </a:lnB>
                    <a:solidFill>
                      <a:srgbClr val="F9FBE5"/>
                    </a:solidFill>
                  </a:tcPr>
                </a:tc>
              </a:tr>
              <a:tr h="532550">
                <a:tc>
                  <a:txBody>
                    <a:bodyPr/>
                    <a:lstStyle/>
                    <a:p>
                      <a:pPr indent="0" lvl="0" marL="0" marR="0" rtl="0" algn="l">
                        <a:spcBef>
                          <a:spcPts val="0"/>
                        </a:spcBef>
                        <a:spcAft>
                          <a:spcPts val="0"/>
                        </a:spcAft>
                        <a:buNone/>
                      </a:pPr>
                      <a:r>
                        <a:rPr b="1" i="0" lang="en-US" sz="1400" u="none" cap="none" strike="noStrike">
                          <a:solidFill>
                            <a:schemeClr val="accent2"/>
                          </a:solidFill>
                          <a:latin typeface="Arial"/>
                          <a:ea typeface="Arial"/>
                          <a:cs typeface="Arial"/>
                          <a:sym typeface="Arial"/>
                        </a:rPr>
                        <a:t>Lorem ipsum dolor </a:t>
                      </a:r>
                      <a:endParaRPr b="1" sz="1400">
                        <a:solidFill>
                          <a:schemeClr val="accent2"/>
                        </a:solidFill>
                        <a:latin typeface="Arial"/>
                        <a:ea typeface="Arial"/>
                        <a:cs typeface="Arial"/>
                        <a:sym typeface="Arial"/>
                      </a:endParaRPr>
                    </a:p>
                  </a:txBody>
                  <a:tcPr marT="45725" marB="45725" marR="72000" marL="108000" anchor="ctr">
                    <a:lnL cap="flat" cmpd="sng" w="9525">
                      <a:solidFill>
                        <a:srgbClr val="000000">
                          <a:alpha val="0"/>
                        </a:srgbClr>
                      </a:solidFill>
                      <a:prstDash val="solid"/>
                      <a:round/>
                      <a:headEnd len="sm" w="sm" type="none"/>
                      <a:tailEnd len="sm" w="sm" type="none"/>
                    </a:lnL>
                    <a:lnR cap="flat" cmpd="sng" w="9525">
                      <a:solidFill>
                        <a:srgbClr val="D5D5D5"/>
                      </a:solidFill>
                      <a:prstDash val="dot"/>
                      <a:round/>
                      <a:headEnd len="sm" w="sm" type="none"/>
                      <a:tailEnd len="sm" w="sm" type="none"/>
                    </a:lnR>
                    <a:lnT cap="flat" cmpd="sng" w="9525">
                      <a:solidFill>
                        <a:srgbClr val="ABABAB"/>
                      </a:solidFill>
                      <a:prstDash val="dot"/>
                      <a:round/>
                      <a:headEnd len="sm" w="sm" type="none"/>
                      <a:tailEnd len="sm" w="sm" type="none"/>
                    </a:lnT>
                    <a:lnB cap="flat" cmpd="sng" w="9525">
                      <a:solidFill>
                        <a:srgbClr val="ABABAB"/>
                      </a:solidFill>
                      <a:prstDash val="dot"/>
                      <a:round/>
                      <a:headEnd len="sm" w="sm" type="none"/>
                      <a:tailEnd len="sm" w="sm" type="none"/>
                    </a:lnB>
                    <a:solidFill>
                      <a:schemeClr val="lt1"/>
                    </a:solidFill>
                  </a:tcPr>
                </a:tc>
                <a:tc>
                  <a:txBody>
                    <a:bodyPr/>
                    <a:lstStyle/>
                    <a:p>
                      <a:pPr indent="0" lvl="0" marL="0" marR="0" rtl="0" algn="ctr">
                        <a:spcBef>
                          <a:spcPts val="0"/>
                        </a:spcBef>
                        <a:spcAft>
                          <a:spcPts val="0"/>
                        </a:spcAft>
                        <a:buNone/>
                      </a:pPr>
                      <a:r>
                        <a:rPr b="0" i="0" lang="en-US" sz="1400" u="none" cap="none" strike="noStrike">
                          <a:solidFill>
                            <a:srgbClr val="262626"/>
                          </a:solidFill>
                          <a:latin typeface="Arial"/>
                          <a:ea typeface="Arial"/>
                          <a:cs typeface="Arial"/>
                          <a:sym typeface="Arial"/>
                        </a:rPr>
                        <a:t>Lorem ipsum dolor </a:t>
                      </a:r>
                      <a:endParaRPr sz="1400">
                        <a:latin typeface="Arial"/>
                        <a:ea typeface="Arial"/>
                        <a:cs typeface="Arial"/>
                        <a:sym typeface="Arial"/>
                      </a:endParaRPr>
                    </a:p>
                  </a:txBody>
                  <a:tcPr marT="45725" marB="45725" marR="91450" marL="91450" anchor="ctr">
                    <a:lnL cap="flat" cmpd="sng" w="9525">
                      <a:solidFill>
                        <a:srgbClr val="D5D5D5"/>
                      </a:solidFill>
                      <a:prstDash val="dot"/>
                      <a:round/>
                      <a:headEnd len="sm" w="sm" type="none"/>
                      <a:tailEnd len="sm" w="sm" type="none"/>
                    </a:lnL>
                    <a:lnR cap="flat" cmpd="sng" w="9525">
                      <a:solidFill>
                        <a:srgbClr val="D5D5D5"/>
                      </a:solidFill>
                      <a:prstDash val="dot"/>
                      <a:round/>
                      <a:headEnd len="sm" w="sm" type="none"/>
                      <a:tailEnd len="sm" w="sm" type="none"/>
                    </a:lnR>
                    <a:lnT cap="flat" cmpd="sng" w="9525">
                      <a:solidFill>
                        <a:srgbClr val="ABABAB"/>
                      </a:solidFill>
                      <a:prstDash val="dot"/>
                      <a:round/>
                      <a:headEnd len="sm" w="sm" type="none"/>
                      <a:tailEnd len="sm" w="sm" type="none"/>
                    </a:lnT>
                    <a:lnB cap="flat" cmpd="sng" w="9525">
                      <a:solidFill>
                        <a:srgbClr val="ABABAB"/>
                      </a:solidFill>
                      <a:prstDash val="dot"/>
                      <a:round/>
                      <a:headEnd len="sm" w="sm" type="none"/>
                      <a:tailEnd len="sm" w="sm" type="none"/>
                    </a:lnB>
                  </a:tcPr>
                </a:tc>
                <a:tc>
                  <a:txBody>
                    <a:bodyPr/>
                    <a:lstStyle/>
                    <a:p>
                      <a:pPr indent="0" lvl="0" marL="0" marR="0" rtl="0" algn="ctr">
                        <a:spcBef>
                          <a:spcPts val="0"/>
                        </a:spcBef>
                        <a:spcAft>
                          <a:spcPts val="0"/>
                        </a:spcAft>
                        <a:buNone/>
                      </a:pPr>
                      <a:r>
                        <a:rPr b="0" i="0" lang="en-US" sz="1400" u="none" cap="none" strike="noStrike">
                          <a:solidFill>
                            <a:srgbClr val="262626"/>
                          </a:solidFill>
                          <a:latin typeface="Arial"/>
                          <a:ea typeface="Arial"/>
                          <a:cs typeface="Arial"/>
                          <a:sym typeface="Arial"/>
                        </a:rPr>
                        <a:t>Lorem ipsum dolor </a:t>
                      </a:r>
                      <a:endParaRPr sz="1400">
                        <a:latin typeface="Arial"/>
                        <a:ea typeface="Arial"/>
                        <a:cs typeface="Arial"/>
                        <a:sym typeface="Arial"/>
                      </a:endParaRPr>
                    </a:p>
                  </a:txBody>
                  <a:tcPr marT="45725" marB="45725" marR="91450" marL="91450" anchor="ctr">
                    <a:lnL cap="flat" cmpd="sng" w="9525">
                      <a:solidFill>
                        <a:srgbClr val="D5D5D5"/>
                      </a:solidFill>
                      <a:prstDash val="dot"/>
                      <a:round/>
                      <a:headEnd len="sm" w="sm" type="none"/>
                      <a:tailEnd len="sm" w="sm" type="none"/>
                    </a:lnL>
                    <a:lnR cap="flat" cmpd="sng" w="9525">
                      <a:solidFill>
                        <a:srgbClr val="D5D5D5"/>
                      </a:solidFill>
                      <a:prstDash val="dot"/>
                      <a:round/>
                      <a:headEnd len="sm" w="sm" type="none"/>
                      <a:tailEnd len="sm" w="sm" type="none"/>
                    </a:lnR>
                    <a:lnT cap="flat" cmpd="sng" w="9525">
                      <a:solidFill>
                        <a:srgbClr val="ABABAB"/>
                      </a:solidFill>
                      <a:prstDash val="dot"/>
                      <a:round/>
                      <a:headEnd len="sm" w="sm" type="none"/>
                      <a:tailEnd len="sm" w="sm" type="none"/>
                    </a:lnT>
                    <a:lnB cap="flat" cmpd="sng" w="9525">
                      <a:solidFill>
                        <a:srgbClr val="ABABAB"/>
                      </a:solidFill>
                      <a:prstDash val="dot"/>
                      <a:round/>
                      <a:headEnd len="sm" w="sm" type="none"/>
                      <a:tailEnd len="sm" w="sm" type="none"/>
                    </a:lnB>
                  </a:tcPr>
                </a:tc>
                <a:tc>
                  <a:txBody>
                    <a:bodyPr/>
                    <a:lstStyle/>
                    <a:p>
                      <a:pPr indent="0" lvl="0" marL="0" marR="0" rtl="0" algn="ctr">
                        <a:spcBef>
                          <a:spcPts val="0"/>
                        </a:spcBef>
                        <a:spcAft>
                          <a:spcPts val="0"/>
                        </a:spcAft>
                        <a:buNone/>
                      </a:pPr>
                      <a:r>
                        <a:rPr b="0" i="0" lang="en-US" sz="1400" u="none" cap="none" strike="noStrike">
                          <a:solidFill>
                            <a:srgbClr val="262626"/>
                          </a:solidFill>
                          <a:latin typeface="Arial"/>
                          <a:ea typeface="Arial"/>
                          <a:cs typeface="Arial"/>
                          <a:sym typeface="Arial"/>
                        </a:rPr>
                        <a:t>Lorem ipsum dolor </a:t>
                      </a:r>
                      <a:endParaRPr sz="1400">
                        <a:latin typeface="Arial"/>
                        <a:ea typeface="Arial"/>
                        <a:cs typeface="Arial"/>
                        <a:sym typeface="Arial"/>
                      </a:endParaRPr>
                    </a:p>
                  </a:txBody>
                  <a:tcPr marT="45725" marB="45725" marR="91450" marL="91450" anchor="ctr">
                    <a:lnL cap="flat" cmpd="sng" w="9525">
                      <a:solidFill>
                        <a:srgbClr val="D5D5D5"/>
                      </a:solidFill>
                      <a:prstDash val="dot"/>
                      <a:round/>
                      <a:headEnd len="sm" w="sm" type="none"/>
                      <a:tailEnd len="sm" w="sm" type="none"/>
                    </a:lnL>
                    <a:lnR cap="flat" cmpd="sng" w="9525">
                      <a:solidFill>
                        <a:srgbClr val="D5D5D5"/>
                      </a:solidFill>
                      <a:prstDash val="dot"/>
                      <a:round/>
                      <a:headEnd len="sm" w="sm" type="none"/>
                      <a:tailEnd len="sm" w="sm" type="none"/>
                    </a:lnR>
                    <a:lnT cap="flat" cmpd="sng" w="9525">
                      <a:solidFill>
                        <a:srgbClr val="ABABAB"/>
                      </a:solidFill>
                      <a:prstDash val="dot"/>
                      <a:round/>
                      <a:headEnd len="sm" w="sm" type="none"/>
                      <a:tailEnd len="sm" w="sm" type="none"/>
                    </a:lnT>
                    <a:lnB cap="flat" cmpd="sng" w="9525">
                      <a:solidFill>
                        <a:srgbClr val="ABABAB"/>
                      </a:solidFill>
                      <a:prstDash val="dot"/>
                      <a:round/>
                      <a:headEnd len="sm" w="sm" type="none"/>
                      <a:tailEnd len="sm" w="sm" type="none"/>
                    </a:lnB>
                  </a:tcPr>
                </a:tc>
                <a:tc>
                  <a:txBody>
                    <a:bodyPr/>
                    <a:lstStyle/>
                    <a:p>
                      <a:pPr indent="0" lvl="0" marL="0" marR="0" rtl="0" algn="ctr">
                        <a:spcBef>
                          <a:spcPts val="0"/>
                        </a:spcBef>
                        <a:spcAft>
                          <a:spcPts val="0"/>
                        </a:spcAft>
                        <a:buNone/>
                      </a:pPr>
                      <a:r>
                        <a:rPr b="0" i="0" lang="en-US" sz="1400" u="none" cap="none" strike="noStrike">
                          <a:solidFill>
                            <a:srgbClr val="262626"/>
                          </a:solidFill>
                          <a:latin typeface="Arial"/>
                          <a:ea typeface="Arial"/>
                          <a:cs typeface="Arial"/>
                          <a:sym typeface="Arial"/>
                        </a:rPr>
                        <a:t>Lorem ipsum dolor </a:t>
                      </a:r>
                      <a:endParaRPr sz="1400">
                        <a:latin typeface="Arial"/>
                        <a:ea typeface="Arial"/>
                        <a:cs typeface="Arial"/>
                        <a:sym typeface="Arial"/>
                      </a:endParaRPr>
                    </a:p>
                  </a:txBody>
                  <a:tcPr marT="45725" marB="45725" marR="91450" marL="91450" anchor="ctr">
                    <a:lnL cap="flat" cmpd="sng" w="9525">
                      <a:solidFill>
                        <a:srgbClr val="D5D5D5"/>
                      </a:solidFill>
                      <a:prstDash val="dot"/>
                      <a:round/>
                      <a:headEnd len="sm" w="sm" type="none"/>
                      <a:tailEnd len="sm" w="sm" type="none"/>
                    </a:lnL>
                    <a:lnR cap="flat" cmpd="sng" w="9525">
                      <a:solidFill>
                        <a:srgbClr val="D5D5D5"/>
                      </a:solidFill>
                      <a:prstDash val="dot"/>
                      <a:round/>
                      <a:headEnd len="sm" w="sm" type="none"/>
                      <a:tailEnd len="sm" w="sm" type="none"/>
                    </a:lnR>
                    <a:lnT cap="flat" cmpd="sng" w="9525">
                      <a:solidFill>
                        <a:srgbClr val="ABABAB"/>
                      </a:solidFill>
                      <a:prstDash val="dot"/>
                      <a:round/>
                      <a:headEnd len="sm" w="sm" type="none"/>
                      <a:tailEnd len="sm" w="sm" type="none"/>
                    </a:lnT>
                    <a:lnB cap="flat" cmpd="sng" w="9525">
                      <a:solidFill>
                        <a:srgbClr val="ABABAB"/>
                      </a:solidFill>
                      <a:prstDash val="dot"/>
                      <a:round/>
                      <a:headEnd len="sm" w="sm" type="none"/>
                      <a:tailEnd len="sm" w="sm" type="none"/>
                    </a:lnB>
                  </a:tcPr>
                </a:tc>
                <a:tc>
                  <a:txBody>
                    <a:bodyPr/>
                    <a:lstStyle/>
                    <a:p>
                      <a:pPr indent="0" lvl="0" marL="0" marR="0" rtl="0" algn="ctr">
                        <a:spcBef>
                          <a:spcPts val="0"/>
                        </a:spcBef>
                        <a:spcAft>
                          <a:spcPts val="0"/>
                        </a:spcAft>
                        <a:buNone/>
                      </a:pPr>
                      <a:r>
                        <a:rPr b="0" i="0" lang="en-US" sz="1400" u="none" cap="none" strike="noStrike">
                          <a:solidFill>
                            <a:srgbClr val="262626"/>
                          </a:solidFill>
                          <a:latin typeface="Arial"/>
                          <a:ea typeface="Arial"/>
                          <a:cs typeface="Arial"/>
                          <a:sym typeface="Arial"/>
                        </a:rPr>
                        <a:t>Lorem ipsum dolor </a:t>
                      </a:r>
                      <a:endParaRPr sz="1400">
                        <a:latin typeface="Arial"/>
                        <a:ea typeface="Arial"/>
                        <a:cs typeface="Arial"/>
                        <a:sym typeface="Arial"/>
                      </a:endParaRPr>
                    </a:p>
                  </a:txBody>
                  <a:tcPr marT="45725" marB="45725" marR="91450" marL="91450" anchor="ctr">
                    <a:lnL cap="flat" cmpd="sng" w="9525">
                      <a:solidFill>
                        <a:srgbClr val="D5D5D5"/>
                      </a:solidFill>
                      <a:prstDash val="dot"/>
                      <a:round/>
                      <a:headEnd len="sm" w="sm" type="none"/>
                      <a:tailEnd len="sm" w="sm" type="none"/>
                    </a:lnL>
                    <a:lnR cap="flat" cmpd="sng" w="9525">
                      <a:solidFill>
                        <a:srgbClr val="D5D5D5"/>
                      </a:solidFill>
                      <a:prstDash val="dot"/>
                      <a:round/>
                      <a:headEnd len="sm" w="sm" type="none"/>
                      <a:tailEnd len="sm" w="sm" type="none"/>
                    </a:lnR>
                    <a:lnT cap="flat" cmpd="sng" w="9525">
                      <a:solidFill>
                        <a:srgbClr val="ABABAB"/>
                      </a:solidFill>
                      <a:prstDash val="dot"/>
                      <a:round/>
                      <a:headEnd len="sm" w="sm" type="none"/>
                      <a:tailEnd len="sm" w="sm" type="none"/>
                    </a:lnT>
                    <a:lnB cap="flat" cmpd="sng" w="9525">
                      <a:solidFill>
                        <a:srgbClr val="ABABAB"/>
                      </a:solidFill>
                      <a:prstDash val="dot"/>
                      <a:round/>
                      <a:headEnd len="sm" w="sm" type="none"/>
                      <a:tailEnd len="sm" w="sm" type="none"/>
                    </a:lnB>
                  </a:tcPr>
                </a:tc>
                <a:tc>
                  <a:txBody>
                    <a:bodyPr/>
                    <a:lstStyle/>
                    <a:p>
                      <a:pPr indent="0" lvl="0" marL="0" marR="0" rtl="0" algn="ctr">
                        <a:lnSpc>
                          <a:spcPct val="100000"/>
                        </a:lnSpc>
                        <a:spcBef>
                          <a:spcPts val="0"/>
                        </a:spcBef>
                        <a:spcAft>
                          <a:spcPts val="0"/>
                        </a:spcAft>
                        <a:buClr>
                          <a:srgbClr val="595959"/>
                        </a:buClr>
                        <a:buSzPts val="1400"/>
                        <a:buFont typeface="Arial"/>
                        <a:buNone/>
                      </a:pPr>
                      <a:r>
                        <a:rPr b="0" i="0" lang="en-US" sz="1400" u="none" cap="none" strike="noStrike">
                          <a:solidFill>
                            <a:srgbClr val="595959"/>
                          </a:solidFill>
                          <a:latin typeface="Arial"/>
                          <a:ea typeface="Arial"/>
                          <a:cs typeface="Arial"/>
                          <a:sym typeface="Arial"/>
                        </a:rPr>
                        <a:t>xxx</a:t>
                      </a:r>
                      <a:endParaRPr/>
                    </a:p>
                  </a:txBody>
                  <a:tcPr marT="45725" marB="45725" marR="91450" marL="91450" anchor="ctr">
                    <a:lnL cap="flat" cmpd="sng" w="9525">
                      <a:solidFill>
                        <a:srgbClr val="D5D5D5"/>
                      </a:solidFill>
                      <a:prstDash val="dot"/>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ABABAB"/>
                      </a:solidFill>
                      <a:prstDash val="dot"/>
                      <a:round/>
                      <a:headEnd len="sm" w="sm" type="none"/>
                      <a:tailEnd len="sm" w="sm" type="none"/>
                    </a:lnT>
                    <a:lnB cap="flat" cmpd="sng" w="9525">
                      <a:solidFill>
                        <a:srgbClr val="ABABAB"/>
                      </a:solidFill>
                      <a:prstDash val="dot"/>
                      <a:round/>
                      <a:headEnd len="sm" w="sm" type="none"/>
                      <a:tailEnd len="sm" w="sm" type="none"/>
                    </a:lnB>
                    <a:solidFill>
                      <a:srgbClr val="BEF2D8"/>
                    </a:solidFill>
                  </a:tcPr>
                </a:tc>
              </a:tr>
              <a:tr h="532550">
                <a:tc>
                  <a:txBody>
                    <a:bodyPr/>
                    <a:lstStyle/>
                    <a:p>
                      <a:pPr indent="0" lvl="0" marL="0" marR="0" rtl="0" algn="l">
                        <a:spcBef>
                          <a:spcPts val="0"/>
                        </a:spcBef>
                        <a:spcAft>
                          <a:spcPts val="0"/>
                        </a:spcAft>
                        <a:buNone/>
                      </a:pPr>
                      <a:r>
                        <a:rPr b="1" i="0" lang="en-US" sz="1400" u="none" cap="none" strike="noStrike">
                          <a:solidFill>
                            <a:schemeClr val="accent2"/>
                          </a:solidFill>
                          <a:latin typeface="Arial"/>
                          <a:ea typeface="Arial"/>
                          <a:cs typeface="Arial"/>
                          <a:sym typeface="Arial"/>
                        </a:rPr>
                        <a:t>Lorem ipsum dolor </a:t>
                      </a:r>
                      <a:endParaRPr b="1" sz="1400">
                        <a:solidFill>
                          <a:schemeClr val="accent2"/>
                        </a:solidFill>
                        <a:latin typeface="Arial"/>
                        <a:ea typeface="Arial"/>
                        <a:cs typeface="Arial"/>
                        <a:sym typeface="Arial"/>
                      </a:endParaRPr>
                    </a:p>
                  </a:txBody>
                  <a:tcPr marT="45725" marB="45725" marR="72000" marL="108000" anchor="ctr">
                    <a:lnL cap="flat" cmpd="sng" w="9525">
                      <a:solidFill>
                        <a:srgbClr val="000000">
                          <a:alpha val="0"/>
                        </a:srgbClr>
                      </a:solidFill>
                      <a:prstDash val="solid"/>
                      <a:round/>
                      <a:headEnd len="sm" w="sm" type="none"/>
                      <a:tailEnd len="sm" w="sm" type="none"/>
                    </a:lnL>
                    <a:lnR cap="flat" cmpd="sng" w="9525">
                      <a:solidFill>
                        <a:srgbClr val="D5D5D5"/>
                      </a:solidFill>
                      <a:prstDash val="dot"/>
                      <a:round/>
                      <a:headEnd len="sm" w="sm" type="none"/>
                      <a:tailEnd len="sm" w="sm" type="none"/>
                    </a:lnR>
                    <a:lnT cap="flat" cmpd="sng" w="9525">
                      <a:solidFill>
                        <a:srgbClr val="ABABAB"/>
                      </a:solidFill>
                      <a:prstDash val="dot"/>
                      <a:round/>
                      <a:headEnd len="sm" w="sm" type="none"/>
                      <a:tailEnd len="sm" w="sm" type="none"/>
                    </a:lnT>
                    <a:lnB cap="flat" cmpd="sng" w="9525">
                      <a:solidFill>
                        <a:srgbClr val="ABABAB"/>
                      </a:solidFill>
                      <a:prstDash val="dot"/>
                      <a:round/>
                      <a:headEnd len="sm" w="sm" type="none"/>
                      <a:tailEnd len="sm" w="sm" type="none"/>
                    </a:lnB>
                    <a:solidFill>
                      <a:schemeClr val="lt1"/>
                    </a:solidFill>
                  </a:tcPr>
                </a:tc>
                <a:tc>
                  <a:txBody>
                    <a:bodyPr/>
                    <a:lstStyle/>
                    <a:p>
                      <a:pPr indent="0" lvl="0" marL="0" marR="0" rtl="0" algn="ctr">
                        <a:spcBef>
                          <a:spcPts val="0"/>
                        </a:spcBef>
                        <a:spcAft>
                          <a:spcPts val="0"/>
                        </a:spcAft>
                        <a:buNone/>
                      </a:pPr>
                      <a:r>
                        <a:rPr b="0" i="0" lang="en-US" sz="1400" u="none" cap="none" strike="noStrike">
                          <a:solidFill>
                            <a:srgbClr val="262626"/>
                          </a:solidFill>
                          <a:latin typeface="Arial"/>
                          <a:ea typeface="Arial"/>
                          <a:cs typeface="Arial"/>
                          <a:sym typeface="Arial"/>
                        </a:rPr>
                        <a:t>Lorem ipsum dolor </a:t>
                      </a:r>
                      <a:endParaRPr sz="1400">
                        <a:latin typeface="Arial"/>
                        <a:ea typeface="Arial"/>
                        <a:cs typeface="Arial"/>
                        <a:sym typeface="Arial"/>
                      </a:endParaRPr>
                    </a:p>
                  </a:txBody>
                  <a:tcPr marT="45725" marB="45725" marR="91450" marL="91450" anchor="ctr">
                    <a:lnL cap="flat" cmpd="sng" w="9525">
                      <a:solidFill>
                        <a:srgbClr val="D5D5D5"/>
                      </a:solidFill>
                      <a:prstDash val="dot"/>
                      <a:round/>
                      <a:headEnd len="sm" w="sm" type="none"/>
                      <a:tailEnd len="sm" w="sm" type="none"/>
                    </a:lnL>
                    <a:lnR cap="flat" cmpd="sng" w="9525">
                      <a:solidFill>
                        <a:srgbClr val="D5D5D5"/>
                      </a:solidFill>
                      <a:prstDash val="dot"/>
                      <a:round/>
                      <a:headEnd len="sm" w="sm" type="none"/>
                      <a:tailEnd len="sm" w="sm" type="none"/>
                    </a:lnR>
                    <a:lnT cap="flat" cmpd="sng" w="9525">
                      <a:solidFill>
                        <a:srgbClr val="ABABAB"/>
                      </a:solidFill>
                      <a:prstDash val="dot"/>
                      <a:round/>
                      <a:headEnd len="sm" w="sm" type="none"/>
                      <a:tailEnd len="sm" w="sm" type="none"/>
                    </a:lnT>
                    <a:lnB cap="flat" cmpd="sng" w="9525">
                      <a:solidFill>
                        <a:srgbClr val="ABABAB"/>
                      </a:solidFill>
                      <a:prstDash val="dot"/>
                      <a:round/>
                      <a:headEnd len="sm" w="sm" type="none"/>
                      <a:tailEnd len="sm" w="sm" type="none"/>
                    </a:lnB>
                  </a:tcPr>
                </a:tc>
                <a:tc>
                  <a:txBody>
                    <a:bodyPr/>
                    <a:lstStyle/>
                    <a:p>
                      <a:pPr indent="0" lvl="0" marL="0" marR="0" rtl="0" algn="ctr">
                        <a:spcBef>
                          <a:spcPts val="0"/>
                        </a:spcBef>
                        <a:spcAft>
                          <a:spcPts val="0"/>
                        </a:spcAft>
                        <a:buNone/>
                      </a:pPr>
                      <a:r>
                        <a:rPr b="0" i="0" lang="en-US" sz="1400" u="none" cap="none" strike="noStrike">
                          <a:solidFill>
                            <a:srgbClr val="262626"/>
                          </a:solidFill>
                          <a:latin typeface="Arial"/>
                          <a:ea typeface="Arial"/>
                          <a:cs typeface="Arial"/>
                          <a:sym typeface="Arial"/>
                        </a:rPr>
                        <a:t>Lorem ipsum dolor </a:t>
                      </a:r>
                      <a:endParaRPr sz="1400">
                        <a:latin typeface="Arial"/>
                        <a:ea typeface="Arial"/>
                        <a:cs typeface="Arial"/>
                        <a:sym typeface="Arial"/>
                      </a:endParaRPr>
                    </a:p>
                  </a:txBody>
                  <a:tcPr marT="45725" marB="45725" marR="91450" marL="91450" anchor="ctr">
                    <a:lnL cap="flat" cmpd="sng" w="9525">
                      <a:solidFill>
                        <a:srgbClr val="D5D5D5"/>
                      </a:solidFill>
                      <a:prstDash val="dot"/>
                      <a:round/>
                      <a:headEnd len="sm" w="sm" type="none"/>
                      <a:tailEnd len="sm" w="sm" type="none"/>
                    </a:lnL>
                    <a:lnR cap="flat" cmpd="sng" w="9525">
                      <a:solidFill>
                        <a:srgbClr val="D5D5D5"/>
                      </a:solidFill>
                      <a:prstDash val="dot"/>
                      <a:round/>
                      <a:headEnd len="sm" w="sm" type="none"/>
                      <a:tailEnd len="sm" w="sm" type="none"/>
                    </a:lnR>
                    <a:lnT cap="flat" cmpd="sng" w="9525">
                      <a:solidFill>
                        <a:srgbClr val="ABABAB"/>
                      </a:solidFill>
                      <a:prstDash val="dot"/>
                      <a:round/>
                      <a:headEnd len="sm" w="sm" type="none"/>
                      <a:tailEnd len="sm" w="sm" type="none"/>
                    </a:lnT>
                    <a:lnB cap="flat" cmpd="sng" w="9525">
                      <a:solidFill>
                        <a:srgbClr val="ABABAB"/>
                      </a:solidFill>
                      <a:prstDash val="dot"/>
                      <a:round/>
                      <a:headEnd len="sm" w="sm" type="none"/>
                      <a:tailEnd len="sm" w="sm" type="none"/>
                    </a:lnB>
                  </a:tcPr>
                </a:tc>
                <a:tc>
                  <a:txBody>
                    <a:bodyPr/>
                    <a:lstStyle/>
                    <a:p>
                      <a:pPr indent="0" lvl="0" marL="0" marR="0" rtl="0" algn="ctr">
                        <a:spcBef>
                          <a:spcPts val="0"/>
                        </a:spcBef>
                        <a:spcAft>
                          <a:spcPts val="0"/>
                        </a:spcAft>
                        <a:buNone/>
                      </a:pPr>
                      <a:r>
                        <a:rPr b="0" i="0" lang="en-US" sz="1400" u="none" cap="none" strike="noStrike">
                          <a:solidFill>
                            <a:srgbClr val="262626"/>
                          </a:solidFill>
                          <a:latin typeface="Arial"/>
                          <a:ea typeface="Arial"/>
                          <a:cs typeface="Arial"/>
                          <a:sym typeface="Arial"/>
                        </a:rPr>
                        <a:t>Lorem ipsum dolor </a:t>
                      </a:r>
                      <a:endParaRPr sz="1400">
                        <a:latin typeface="Arial"/>
                        <a:ea typeface="Arial"/>
                        <a:cs typeface="Arial"/>
                        <a:sym typeface="Arial"/>
                      </a:endParaRPr>
                    </a:p>
                  </a:txBody>
                  <a:tcPr marT="45725" marB="45725" marR="91450" marL="91450" anchor="ctr">
                    <a:lnL cap="flat" cmpd="sng" w="9525">
                      <a:solidFill>
                        <a:srgbClr val="D5D5D5"/>
                      </a:solidFill>
                      <a:prstDash val="dot"/>
                      <a:round/>
                      <a:headEnd len="sm" w="sm" type="none"/>
                      <a:tailEnd len="sm" w="sm" type="none"/>
                    </a:lnL>
                    <a:lnR cap="flat" cmpd="sng" w="9525">
                      <a:solidFill>
                        <a:srgbClr val="D5D5D5"/>
                      </a:solidFill>
                      <a:prstDash val="dot"/>
                      <a:round/>
                      <a:headEnd len="sm" w="sm" type="none"/>
                      <a:tailEnd len="sm" w="sm" type="none"/>
                    </a:lnR>
                    <a:lnT cap="flat" cmpd="sng" w="9525">
                      <a:solidFill>
                        <a:srgbClr val="ABABAB"/>
                      </a:solidFill>
                      <a:prstDash val="dot"/>
                      <a:round/>
                      <a:headEnd len="sm" w="sm" type="none"/>
                      <a:tailEnd len="sm" w="sm" type="none"/>
                    </a:lnT>
                    <a:lnB cap="flat" cmpd="sng" w="9525">
                      <a:solidFill>
                        <a:srgbClr val="ABABAB"/>
                      </a:solidFill>
                      <a:prstDash val="dot"/>
                      <a:round/>
                      <a:headEnd len="sm" w="sm" type="none"/>
                      <a:tailEnd len="sm" w="sm" type="none"/>
                    </a:lnB>
                  </a:tcPr>
                </a:tc>
                <a:tc>
                  <a:txBody>
                    <a:bodyPr/>
                    <a:lstStyle/>
                    <a:p>
                      <a:pPr indent="0" lvl="0" marL="0" marR="0" rtl="0" algn="ctr">
                        <a:spcBef>
                          <a:spcPts val="0"/>
                        </a:spcBef>
                        <a:spcAft>
                          <a:spcPts val="0"/>
                        </a:spcAft>
                        <a:buNone/>
                      </a:pPr>
                      <a:r>
                        <a:rPr b="0" i="0" lang="en-US" sz="1400" u="none" cap="none" strike="noStrike">
                          <a:solidFill>
                            <a:srgbClr val="262626"/>
                          </a:solidFill>
                          <a:latin typeface="Arial"/>
                          <a:ea typeface="Arial"/>
                          <a:cs typeface="Arial"/>
                          <a:sym typeface="Arial"/>
                        </a:rPr>
                        <a:t>Lorem ipsum dolor </a:t>
                      </a:r>
                      <a:endParaRPr sz="1400">
                        <a:latin typeface="Arial"/>
                        <a:ea typeface="Arial"/>
                        <a:cs typeface="Arial"/>
                        <a:sym typeface="Arial"/>
                      </a:endParaRPr>
                    </a:p>
                  </a:txBody>
                  <a:tcPr marT="45725" marB="45725" marR="91450" marL="91450" anchor="ctr">
                    <a:lnL cap="flat" cmpd="sng" w="9525">
                      <a:solidFill>
                        <a:srgbClr val="D5D5D5"/>
                      </a:solidFill>
                      <a:prstDash val="dot"/>
                      <a:round/>
                      <a:headEnd len="sm" w="sm" type="none"/>
                      <a:tailEnd len="sm" w="sm" type="none"/>
                    </a:lnL>
                    <a:lnR cap="flat" cmpd="sng" w="9525">
                      <a:solidFill>
                        <a:srgbClr val="D5D5D5"/>
                      </a:solidFill>
                      <a:prstDash val="dot"/>
                      <a:round/>
                      <a:headEnd len="sm" w="sm" type="none"/>
                      <a:tailEnd len="sm" w="sm" type="none"/>
                    </a:lnR>
                    <a:lnT cap="flat" cmpd="sng" w="9525">
                      <a:solidFill>
                        <a:srgbClr val="ABABAB"/>
                      </a:solidFill>
                      <a:prstDash val="dot"/>
                      <a:round/>
                      <a:headEnd len="sm" w="sm" type="none"/>
                      <a:tailEnd len="sm" w="sm" type="none"/>
                    </a:lnT>
                    <a:lnB cap="flat" cmpd="sng" w="9525">
                      <a:solidFill>
                        <a:srgbClr val="ABABAB"/>
                      </a:solidFill>
                      <a:prstDash val="dot"/>
                      <a:round/>
                      <a:headEnd len="sm" w="sm" type="none"/>
                      <a:tailEnd len="sm" w="sm" type="none"/>
                    </a:lnB>
                  </a:tcPr>
                </a:tc>
                <a:tc>
                  <a:txBody>
                    <a:bodyPr/>
                    <a:lstStyle/>
                    <a:p>
                      <a:pPr indent="0" lvl="0" marL="0" marR="0" rtl="0" algn="ctr">
                        <a:spcBef>
                          <a:spcPts val="0"/>
                        </a:spcBef>
                        <a:spcAft>
                          <a:spcPts val="0"/>
                        </a:spcAft>
                        <a:buNone/>
                      </a:pPr>
                      <a:r>
                        <a:rPr b="0" i="0" lang="en-US" sz="1400" u="none" cap="none" strike="noStrike">
                          <a:solidFill>
                            <a:srgbClr val="262626"/>
                          </a:solidFill>
                          <a:latin typeface="Arial"/>
                          <a:ea typeface="Arial"/>
                          <a:cs typeface="Arial"/>
                          <a:sym typeface="Arial"/>
                        </a:rPr>
                        <a:t>Lorem ipsum dolor </a:t>
                      </a:r>
                      <a:endParaRPr sz="1400">
                        <a:latin typeface="Arial"/>
                        <a:ea typeface="Arial"/>
                        <a:cs typeface="Arial"/>
                        <a:sym typeface="Arial"/>
                      </a:endParaRPr>
                    </a:p>
                  </a:txBody>
                  <a:tcPr marT="45725" marB="45725" marR="91450" marL="91450" anchor="ctr">
                    <a:lnL cap="flat" cmpd="sng" w="9525">
                      <a:solidFill>
                        <a:srgbClr val="D5D5D5"/>
                      </a:solidFill>
                      <a:prstDash val="dot"/>
                      <a:round/>
                      <a:headEnd len="sm" w="sm" type="none"/>
                      <a:tailEnd len="sm" w="sm" type="none"/>
                    </a:lnL>
                    <a:lnR cap="flat" cmpd="sng" w="9525">
                      <a:solidFill>
                        <a:srgbClr val="D5D5D5"/>
                      </a:solidFill>
                      <a:prstDash val="dot"/>
                      <a:round/>
                      <a:headEnd len="sm" w="sm" type="none"/>
                      <a:tailEnd len="sm" w="sm" type="none"/>
                    </a:lnR>
                    <a:lnT cap="flat" cmpd="sng" w="9525">
                      <a:solidFill>
                        <a:srgbClr val="ABABAB"/>
                      </a:solidFill>
                      <a:prstDash val="dot"/>
                      <a:round/>
                      <a:headEnd len="sm" w="sm" type="none"/>
                      <a:tailEnd len="sm" w="sm" type="none"/>
                    </a:lnT>
                    <a:lnB cap="flat" cmpd="sng" w="9525">
                      <a:solidFill>
                        <a:srgbClr val="ABABAB"/>
                      </a:solidFill>
                      <a:prstDash val="dot"/>
                      <a:round/>
                      <a:headEnd len="sm" w="sm" type="none"/>
                      <a:tailEnd len="sm" w="sm" type="none"/>
                    </a:lnB>
                  </a:tcPr>
                </a:tc>
                <a:tc>
                  <a:txBody>
                    <a:bodyPr/>
                    <a:lstStyle/>
                    <a:p>
                      <a:pPr indent="0" lvl="0" marL="0" marR="0" rtl="0" algn="ctr">
                        <a:lnSpc>
                          <a:spcPct val="100000"/>
                        </a:lnSpc>
                        <a:spcBef>
                          <a:spcPts val="0"/>
                        </a:spcBef>
                        <a:spcAft>
                          <a:spcPts val="0"/>
                        </a:spcAft>
                        <a:buClr>
                          <a:srgbClr val="595959"/>
                        </a:buClr>
                        <a:buSzPts val="1400"/>
                        <a:buFont typeface="Arial"/>
                        <a:buNone/>
                      </a:pPr>
                      <a:r>
                        <a:rPr b="0" i="0" lang="en-US" sz="1400" u="none" cap="none" strike="noStrike">
                          <a:solidFill>
                            <a:srgbClr val="595959"/>
                          </a:solidFill>
                          <a:latin typeface="Arial"/>
                          <a:ea typeface="Arial"/>
                          <a:cs typeface="Arial"/>
                          <a:sym typeface="Arial"/>
                        </a:rPr>
                        <a:t>xxx</a:t>
                      </a:r>
                      <a:endParaRPr/>
                    </a:p>
                  </a:txBody>
                  <a:tcPr marT="45725" marB="45725" marR="91450" marL="91450" anchor="ctr">
                    <a:lnL cap="flat" cmpd="sng" w="9525">
                      <a:solidFill>
                        <a:srgbClr val="D5D5D5"/>
                      </a:solidFill>
                      <a:prstDash val="dot"/>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ABABAB"/>
                      </a:solidFill>
                      <a:prstDash val="dot"/>
                      <a:round/>
                      <a:headEnd len="sm" w="sm" type="none"/>
                      <a:tailEnd len="sm" w="sm" type="none"/>
                    </a:lnT>
                    <a:lnB cap="flat" cmpd="sng" w="9525">
                      <a:solidFill>
                        <a:srgbClr val="ABABAB"/>
                      </a:solidFill>
                      <a:prstDash val="dot"/>
                      <a:round/>
                      <a:headEnd len="sm" w="sm" type="none"/>
                      <a:tailEnd len="sm" w="sm" type="none"/>
                    </a:lnB>
                    <a:solidFill>
                      <a:srgbClr val="F9FBE5"/>
                    </a:solidFill>
                  </a:tcPr>
                </a:tc>
              </a:tr>
              <a:tr h="532550">
                <a:tc>
                  <a:txBody>
                    <a:bodyPr/>
                    <a:lstStyle/>
                    <a:p>
                      <a:pPr indent="0" lvl="0" marL="0" marR="0" rtl="0" algn="l">
                        <a:spcBef>
                          <a:spcPts val="0"/>
                        </a:spcBef>
                        <a:spcAft>
                          <a:spcPts val="0"/>
                        </a:spcAft>
                        <a:buNone/>
                      </a:pPr>
                      <a:r>
                        <a:rPr b="1" i="0" lang="en-US" sz="1400" u="none" cap="none" strike="noStrike">
                          <a:solidFill>
                            <a:schemeClr val="accent2"/>
                          </a:solidFill>
                          <a:latin typeface="Arial"/>
                          <a:ea typeface="Arial"/>
                          <a:cs typeface="Arial"/>
                          <a:sym typeface="Arial"/>
                        </a:rPr>
                        <a:t>Lorem ipsum dolor </a:t>
                      </a:r>
                      <a:endParaRPr b="1" sz="1400">
                        <a:solidFill>
                          <a:schemeClr val="accent2"/>
                        </a:solidFill>
                        <a:latin typeface="Arial"/>
                        <a:ea typeface="Arial"/>
                        <a:cs typeface="Arial"/>
                        <a:sym typeface="Arial"/>
                      </a:endParaRPr>
                    </a:p>
                  </a:txBody>
                  <a:tcPr marT="45725" marB="45725" marR="72000" marL="108000" anchor="ctr">
                    <a:lnL cap="flat" cmpd="sng" w="9525">
                      <a:solidFill>
                        <a:srgbClr val="000000">
                          <a:alpha val="0"/>
                        </a:srgbClr>
                      </a:solidFill>
                      <a:prstDash val="solid"/>
                      <a:round/>
                      <a:headEnd len="sm" w="sm" type="none"/>
                      <a:tailEnd len="sm" w="sm" type="none"/>
                    </a:lnL>
                    <a:lnR cap="flat" cmpd="sng" w="9525">
                      <a:solidFill>
                        <a:srgbClr val="D5D5D5"/>
                      </a:solidFill>
                      <a:prstDash val="dot"/>
                      <a:round/>
                      <a:headEnd len="sm" w="sm" type="none"/>
                      <a:tailEnd len="sm" w="sm" type="none"/>
                    </a:lnR>
                    <a:lnT cap="flat" cmpd="sng" w="9525">
                      <a:solidFill>
                        <a:srgbClr val="ABABAB"/>
                      </a:solidFill>
                      <a:prstDash val="dot"/>
                      <a:round/>
                      <a:headEnd len="sm" w="sm" type="none"/>
                      <a:tailEnd len="sm" w="sm" type="none"/>
                    </a:lnT>
                    <a:lnB cap="flat" cmpd="sng" w="9525">
                      <a:solidFill>
                        <a:srgbClr val="000000">
                          <a:alpha val="0"/>
                        </a:srgbClr>
                      </a:solidFill>
                      <a:prstDash val="solid"/>
                      <a:round/>
                      <a:headEnd len="sm" w="sm" type="none"/>
                      <a:tailEnd len="sm" w="sm" type="none"/>
                    </a:lnB>
                    <a:solidFill>
                      <a:schemeClr val="lt1"/>
                    </a:solidFill>
                  </a:tcPr>
                </a:tc>
                <a:tc>
                  <a:txBody>
                    <a:bodyPr/>
                    <a:lstStyle/>
                    <a:p>
                      <a:pPr indent="0" lvl="0" marL="0" marR="0" rtl="0" algn="ctr">
                        <a:spcBef>
                          <a:spcPts val="0"/>
                        </a:spcBef>
                        <a:spcAft>
                          <a:spcPts val="0"/>
                        </a:spcAft>
                        <a:buNone/>
                      </a:pPr>
                      <a:r>
                        <a:rPr b="0" i="0" lang="en-US" sz="1400" u="none" cap="none" strike="noStrike">
                          <a:solidFill>
                            <a:srgbClr val="262626"/>
                          </a:solidFill>
                          <a:latin typeface="Arial"/>
                          <a:ea typeface="Arial"/>
                          <a:cs typeface="Arial"/>
                          <a:sym typeface="Arial"/>
                        </a:rPr>
                        <a:t>Lorem ipsum dolor </a:t>
                      </a:r>
                      <a:endParaRPr sz="1400">
                        <a:latin typeface="Arial"/>
                        <a:ea typeface="Arial"/>
                        <a:cs typeface="Arial"/>
                        <a:sym typeface="Arial"/>
                      </a:endParaRPr>
                    </a:p>
                  </a:txBody>
                  <a:tcPr marT="45725" marB="45725" marR="91450" marL="91450" anchor="ctr">
                    <a:lnL cap="flat" cmpd="sng" w="9525">
                      <a:solidFill>
                        <a:srgbClr val="D5D5D5"/>
                      </a:solidFill>
                      <a:prstDash val="dot"/>
                      <a:round/>
                      <a:headEnd len="sm" w="sm" type="none"/>
                      <a:tailEnd len="sm" w="sm" type="none"/>
                    </a:lnL>
                    <a:lnR cap="flat" cmpd="sng" w="9525">
                      <a:solidFill>
                        <a:srgbClr val="D5D5D5"/>
                      </a:solidFill>
                      <a:prstDash val="dot"/>
                      <a:round/>
                      <a:headEnd len="sm" w="sm" type="none"/>
                      <a:tailEnd len="sm" w="sm" type="none"/>
                    </a:lnR>
                    <a:lnT cap="flat" cmpd="sng" w="9525">
                      <a:solidFill>
                        <a:srgbClr val="ABABAB"/>
                      </a:solidFill>
                      <a:prstDash val="dot"/>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b="0" i="0" lang="en-US" sz="1400" u="none" cap="none" strike="noStrike">
                          <a:solidFill>
                            <a:srgbClr val="262626"/>
                          </a:solidFill>
                          <a:latin typeface="Arial"/>
                          <a:ea typeface="Arial"/>
                          <a:cs typeface="Arial"/>
                          <a:sym typeface="Arial"/>
                        </a:rPr>
                        <a:t>Lorem ipsum dolor </a:t>
                      </a:r>
                      <a:endParaRPr sz="1400">
                        <a:latin typeface="Arial"/>
                        <a:ea typeface="Arial"/>
                        <a:cs typeface="Arial"/>
                        <a:sym typeface="Arial"/>
                      </a:endParaRPr>
                    </a:p>
                  </a:txBody>
                  <a:tcPr marT="45725" marB="45725" marR="91450" marL="91450" anchor="ctr">
                    <a:lnL cap="flat" cmpd="sng" w="9525">
                      <a:solidFill>
                        <a:srgbClr val="D5D5D5"/>
                      </a:solidFill>
                      <a:prstDash val="dot"/>
                      <a:round/>
                      <a:headEnd len="sm" w="sm" type="none"/>
                      <a:tailEnd len="sm" w="sm" type="none"/>
                    </a:lnL>
                    <a:lnR cap="flat" cmpd="sng" w="9525">
                      <a:solidFill>
                        <a:srgbClr val="D5D5D5"/>
                      </a:solidFill>
                      <a:prstDash val="dot"/>
                      <a:round/>
                      <a:headEnd len="sm" w="sm" type="none"/>
                      <a:tailEnd len="sm" w="sm" type="none"/>
                    </a:lnR>
                    <a:lnT cap="flat" cmpd="sng" w="9525">
                      <a:solidFill>
                        <a:srgbClr val="ABABAB"/>
                      </a:solidFill>
                      <a:prstDash val="dot"/>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b="0" i="0" lang="en-US" sz="1400" u="none" cap="none" strike="noStrike">
                          <a:solidFill>
                            <a:srgbClr val="262626"/>
                          </a:solidFill>
                          <a:latin typeface="Arial"/>
                          <a:ea typeface="Arial"/>
                          <a:cs typeface="Arial"/>
                          <a:sym typeface="Arial"/>
                        </a:rPr>
                        <a:t>Lorem ipsum dolor </a:t>
                      </a:r>
                      <a:endParaRPr sz="1400">
                        <a:latin typeface="Arial"/>
                        <a:ea typeface="Arial"/>
                        <a:cs typeface="Arial"/>
                        <a:sym typeface="Arial"/>
                      </a:endParaRPr>
                    </a:p>
                  </a:txBody>
                  <a:tcPr marT="45725" marB="45725" marR="91450" marL="91450" anchor="ctr">
                    <a:lnL cap="flat" cmpd="sng" w="9525">
                      <a:solidFill>
                        <a:srgbClr val="D5D5D5"/>
                      </a:solidFill>
                      <a:prstDash val="dot"/>
                      <a:round/>
                      <a:headEnd len="sm" w="sm" type="none"/>
                      <a:tailEnd len="sm" w="sm" type="none"/>
                    </a:lnL>
                    <a:lnR cap="flat" cmpd="sng" w="9525">
                      <a:solidFill>
                        <a:srgbClr val="D5D5D5"/>
                      </a:solidFill>
                      <a:prstDash val="dot"/>
                      <a:round/>
                      <a:headEnd len="sm" w="sm" type="none"/>
                      <a:tailEnd len="sm" w="sm" type="none"/>
                    </a:lnR>
                    <a:lnT cap="flat" cmpd="sng" w="9525">
                      <a:solidFill>
                        <a:srgbClr val="ABABAB"/>
                      </a:solidFill>
                      <a:prstDash val="dot"/>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b="0" i="0" lang="en-US" sz="1400" u="none" cap="none" strike="noStrike">
                          <a:solidFill>
                            <a:srgbClr val="262626"/>
                          </a:solidFill>
                          <a:latin typeface="Arial"/>
                          <a:ea typeface="Arial"/>
                          <a:cs typeface="Arial"/>
                          <a:sym typeface="Arial"/>
                        </a:rPr>
                        <a:t>Lorem ipsum dolor </a:t>
                      </a:r>
                      <a:endParaRPr sz="1400">
                        <a:latin typeface="Arial"/>
                        <a:ea typeface="Arial"/>
                        <a:cs typeface="Arial"/>
                        <a:sym typeface="Arial"/>
                      </a:endParaRPr>
                    </a:p>
                  </a:txBody>
                  <a:tcPr marT="45725" marB="45725" marR="91450" marL="91450" anchor="ctr">
                    <a:lnL cap="flat" cmpd="sng" w="9525">
                      <a:solidFill>
                        <a:srgbClr val="D5D5D5"/>
                      </a:solidFill>
                      <a:prstDash val="dot"/>
                      <a:round/>
                      <a:headEnd len="sm" w="sm" type="none"/>
                      <a:tailEnd len="sm" w="sm" type="none"/>
                    </a:lnL>
                    <a:lnR cap="flat" cmpd="sng" w="9525">
                      <a:solidFill>
                        <a:srgbClr val="D5D5D5"/>
                      </a:solidFill>
                      <a:prstDash val="dot"/>
                      <a:round/>
                      <a:headEnd len="sm" w="sm" type="none"/>
                      <a:tailEnd len="sm" w="sm" type="none"/>
                    </a:lnR>
                    <a:lnT cap="flat" cmpd="sng" w="9525">
                      <a:solidFill>
                        <a:srgbClr val="ABABAB"/>
                      </a:solidFill>
                      <a:prstDash val="dot"/>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spcBef>
                          <a:spcPts val="0"/>
                        </a:spcBef>
                        <a:spcAft>
                          <a:spcPts val="0"/>
                        </a:spcAft>
                        <a:buNone/>
                      </a:pPr>
                      <a:r>
                        <a:rPr b="0" i="0" lang="en-US" sz="1400" u="none" cap="none" strike="noStrike">
                          <a:solidFill>
                            <a:srgbClr val="262626"/>
                          </a:solidFill>
                          <a:latin typeface="Arial"/>
                          <a:ea typeface="Arial"/>
                          <a:cs typeface="Arial"/>
                          <a:sym typeface="Arial"/>
                        </a:rPr>
                        <a:t>Lorem ipsum dolor </a:t>
                      </a:r>
                      <a:endParaRPr sz="1400">
                        <a:latin typeface="Arial"/>
                        <a:ea typeface="Arial"/>
                        <a:cs typeface="Arial"/>
                        <a:sym typeface="Arial"/>
                      </a:endParaRPr>
                    </a:p>
                  </a:txBody>
                  <a:tcPr marT="45725" marB="45725" marR="91450" marL="91450" anchor="ctr">
                    <a:lnL cap="flat" cmpd="sng" w="9525">
                      <a:solidFill>
                        <a:srgbClr val="D5D5D5"/>
                      </a:solidFill>
                      <a:prstDash val="dot"/>
                      <a:round/>
                      <a:headEnd len="sm" w="sm" type="none"/>
                      <a:tailEnd len="sm" w="sm" type="none"/>
                    </a:lnL>
                    <a:lnR cap="flat" cmpd="sng" w="9525">
                      <a:solidFill>
                        <a:srgbClr val="D5D5D5"/>
                      </a:solidFill>
                      <a:prstDash val="dot"/>
                      <a:round/>
                      <a:headEnd len="sm" w="sm" type="none"/>
                      <a:tailEnd len="sm" w="sm" type="none"/>
                    </a:lnR>
                    <a:lnT cap="flat" cmpd="sng" w="9525">
                      <a:solidFill>
                        <a:srgbClr val="ABABAB"/>
                      </a:solidFill>
                      <a:prstDash val="dot"/>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lnSpc>
                          <a:spcPct val="100000"/>
                        </a:lnSpc>
                        <a:spcBef>
                          <a:spcPts val="0"/>
                        </a:spcBef>
                        <a:spcAft>
                          <a:spcPts val="0"/>
                        </a:spcAft>
                        <a:buClr>
                          <a:srgbClr val="595959"/>
                        </a:buClr>
                        <a:buSzPts val="1400"/>
                        <a:buFont typeface="Arial"/>
                        <a:buNone/>
                      </a:pPr>
                      <a:r>
                        <a:rPr b="0" i="0" lang="en-US" sz="1400" u="none" cap="none" strike="noStrike">
                          <a:solidFill>
                            <a:srgbClr val="595959"/>
                          </a:solidFill>
                          <a:latin typeface="Arial"/>
                          <a:ea typeface="Arial"/>
                          <a:cs typeface="Arial"/>
                          <a:sym typeface="Arial"/>
                        </a:rPr>
                        <a:t>xxx</a:t>
                      </a:r>
                      <a:endParaRPr/>
                    </a:p>
                  </a:txBody>
                  <a:tcPr marT="45725" marB="45725" marR="91450" marL="91450" anchor="ctr">
                    <a:lnL cap="flat" cmpd="sng" w="9525">
                      <a:solidFill>
                        <a:srgbClr val="D5D5D5"/>
                      </a:solidFill>
                      <a:prstDash val="dot"/>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ABABAB"/>
                      </a:solidFill>
                      <a:prstDash val="dot"/>
                      <a:round/>
                      <a:headEnd len="sm" w="sm" type="none"/>
                      <a:tailEnd len="sm" w="sm" type="none"/>
                    </a:lnT>
                    <a:lnB cap="flat" cmpd="sng" w="9525">
                      <a:solidFill>
                        <a:srgbClr val="000000">
                          <a:alpha val="0"/>
                        </a:srgbClr>
                      </a:solidFill>
                      <a:prstDash val="solid"/>
                      <a:round/>
                      <a:headEnd len="sm" w="sm" type="none"/>
                      <a:tailEnd len="sm" w="sm" type="none"/>
                    </a:lnB>
                    <a:solidFill>
                      <a:srgbClr val="FFAFAF"/>
                    </a:solidFill>
                  </a:tcPr>
                </a:tc>
              </a:tr>
            </a:tbl>
          </a:graphicData>
        </a:graphic>
      </p:graphicFrame>
      <p:sp>
        <p:nvSpPr>
          <p:cNvPr id="5048" name="Google Shape;5048;p157"/>
          <p:cNvSpPr txBox="1"/>
          <p:nvPr/>
        </p:nvSpPr>
        <p:spPr>
          <a:xfrm>
            <a:off x="571018" y="1230829"/>
            <a:ext cx="7416214" cy="261937"/>
          </a:xfrm>
          <a:prstGeom prst="rect">
            <a:avLst/>
          </a:prstGeom>
          <a:noFill/>
          <a:ln>
            <a:noFill/>
          </a:ln>
        </p:spPr>
        <p:txBody>
          <a:bodyPr anchorCtr="0" anchor="t" bIns="45700" lIns="0" spcFirstLastPara="1" rIns="0" wrap="square" tIns="45700">
            <a:noAutofit/>
          </a:bodyPr>
          <a:lstStyle/>
          <a:p>
            <a:pPr indent="0" lvl="0" marL="0" marR="0" rtl="0" algn="l">
              <a:lnSpc>
                <a:spcPct val="90000"/>
              </a:lnSpc>
              <a:spcBef>
                <a:spcPts val="0"/>
              </a:spcBef>
              <a:spcAft>
                <a:spcPts val="0"/>
              </a:spcAft>
              <a:buClr>
                <a:schemeClr val="accent1"/>
              </a:buClr>
              <a:buSzPts val="1800"/>
              <a:buFont typeface="Arial"/>
              <a:buNone/>
            </a:pPr>
            <a:r>
              <a:rPr b="1" lang="en-US" sz="1800">
                <a:solidFill>
                  <a:schemeClr val="accent1"/>
                </a:solidFill>
                <a:latin typeface="Arial"/>
                <a:ea typeface="Arial"/>
                <a:cs typeface="Arial"/>
                <a:sym typeface="Arial"/>
              </a:rPr>
              <a:t>Lorem ipsum dolor sit amet </a:t>
            </a:r>
            <a:endParaRPr/>
          </a:p>
        </p:txBody>
      </p:sp>
      <p:cxnSp>
        <p:nvCxnSpPr>
          <p:cNvPr id="5049" name="Google Shape;5049;p157"/>
          <p:cNvCxnSpPr/>
          <p:nvPr/>
        </p:nvCxnSpPr>
        <p:spPr>
          <a:xfrm>
            <a:off x="2263140" y="5139159"/>
            <a:ext cx="4612222" cy="0"/>
          </a:xfrm>
          <a:prstGeom prst="straightConnector1">
            <a:avLst/>
          </a:prstGeom>
          <a:noFill/>
          <a:ln cap="flat" cmpd="sng" w="22225">
            <a:solidFill>
              <a:srgbClr val="BFBFBF"/>
            </a:solidFill>
            <a:prstDash val="solid"/>
            <a:miter lim="8000"/>
            <a:headEnd len="med" w="med" type="oval"/>
            <a:tailEnd len="med" w="med" type="oval"/>
          </a:ln>
        </p:spPr>
      </p:cxnSp>
      <p:cxnSp>
        <p:nvCxnSpPr>
          <p:cNvPr id="5050" name="Google Shape;5050;p157"/>
          <p:cNvCxnSpPr/>
          <p:nvPr/>
        </p:nvCxnSpPr>
        <p:spPr>
          <a:xfrm>
            <a:off x="7095281" y="5139159"/>
            <a:ext cx="2858947" cy="0"/>
          </a:xfrm>
          <a:prstGeom prst="straightConnector1">
            <a:avLst/>
          </a:prstGeom>
          <a:noFill/>
          <a:ln cap="flat" cmpd="sng" w="22225">
            <a:solidFill>
              <a:srgbClr val="BFBFBF"/>
            </a:solidFill>
            <a:prstDash val="solid"/>
            <a:miter lim="8000"/>
            <a:headEnd len="med" w="med" type="oval"/>
            <a:tailEnd len="med" w="med" type="oval"/>
          </a:ln>
        </p:spPr>
      </p:cxnSp>
      <p:sp>
        <p:nvSpPr>
          <p:cNvPr id="5051" name="Google Shape;5051;p157"/>
          <p:cNvSpPr/>
          <p:nvPr/>
        </p:nvSpPr>
        <p:spPr>
          <a:xfrm>
            <a:off x="1122744" y="5497974"/>
            <a:ext cx="5752618" cy="851093"/>
          </a:xfrm>
          <a:prstGeom prst="rect">
            <a:avLst/>
          </a:prstGeom>
          <a:solidFill>
            <a:schemeClr val="lt1"/>
          </a:solidFill>
          <a:ln cap="flat" cmpd="sng" w="31750">
            <a:solidFill>
              <a:schemeClr val="accent1"/>
            </a:solidFill>
            <a:prstDash val="solid"/>
            <a:miter lim="8000"/>
            <a:headEnd len="sm" w="sm" type="none"/>
            <a:tailEnd len="sm" w="sm" type="none"/>
          </a:ln>
        </p:spPr>
        <p:txBody>
          <a:bodyPr anchorCtr="0" anchor="ctr" bIns="45700" lIns="756000" spcFirstLastPara="1" rIns="91425" wrap="square" tIns="45700">
            <a:noAutofit/>
          </a:bodyPr>
          <a:lstStyle/>
          <a:p>
            <a:pPr indent="0" lvl="0" marL="0" marR="0" rtl="0" algn="l">
              <a:spcBef>
                <a:spcPts val="0"/>
              </a:spcBef>
              <a:spcAft>
                <a:spcPts val="0"/>
              </a:spcAft>
              <a:buNone/>
            </a:pPr>
            <a:r>
              <a:rPr b="1" lang="en-US" sz="1300">
                <a:solidFill>
                  <a:schemeClr val="accent1"/>
                </a:solidFill>
                <a:latin typeface="Arial"/>
                <a:ea typeface="Arial"/>
                <a:cs typeface="Arial"/>
                <a:sym typeface="Arial"/>
              </a:rPr>
              <a:t>Lorem ipsum dolor sit amet, </a:t>
            </a:r>
            <a:r>
              <a:rPr lang="en-US" sz="1300">
                <a:solidFill>
                  <a:schemeClr val="dk1"/>
                </a:solidFill>
                <a:latin typeface="Arial"/>
                <a:ea typeface="Arial"/>
                <a:cs typeface="Arial"/>
                <a:sym typeface="Arial"/>
              </a:rPr>
              <a:t>consectetur adipiscing elit. Curabitur purus dui, euismod quis placerat eget, venenatis nec nibh. Mauris sit amet mollis enim. Donec cursus sagittis</a:t>
            </a:r>
            <a:endParaRPr/>
          </a:p>
        </p:txBody>
      </p:sp>
      <p:sp>
        <p:nvSpPr>
          <p:cNvPr id="5052" name="Google Shape;5052;p157"/>
          <p:cNvSpPr/>
          <p:nvPr/>
        </p:nvSpPr>
        <p:spPr>
          <a:xfrm>
            <a:off x="7077919" y="5497974"/>
            <a:ext cx="3327722" cy="851093"/>
          </a:xfrm>
          <a:prstGeom prst="rect">
            <a:avLst/>
          </a:prstGeom>
          <a:solidFill>
            <a:schemeClr val="lt1"/>
          </a:solidFill>
          <a:ln cap="flat" cmpd="sng" w="31750">
            <a:solidFill>
              <a:schemeClr val="accent1"/>
            </a:solidFill>
            <a:prstDash val="solid"/>
            <a:miter lim="8000"/>
            <a:headEnd len="sm" w="sm" type="none"/>
            <a:tailEnd len="sm" w="sm" type="none"/>
          </a:ln>
        </p:spPr>
        <p:txBody>
          <a:bodyPr anchorCtr="0" anchor="ctr" bIns="45700" lIns="756000" spcFirstLastPara="1" rIns="91425" wrap="square" tIns="45700">
            <a:noAutofit/>
          </a:bodyPr>
          <a:lstStyle/>
          <a:p>
            <a:pPr indent="0" lvl="0" marL="0" marR="0" rtl="0" algn="l">
              <a:spcBef>
                <a:spcPts val="0"/>
              </a:spcBef>
              <a:spcAft>
                <a:spcPts val="0"/>
              </a:spcAft>
              <a:buNone/>
            </a:pPr>
            <a:r>
              <a:rPr b="1" lang="en-US" sz="1300">
                <a:solidFill>
                  <a:schemeClr val="accent1"/>
                </a:solidFill>
                <a:latin typeface="Arial"/>
                <a:ea typeface="Arial"/>
                <a:cs typeface="Arial"/>
                <a:sym typeface="Arial"/>
              </a:rPr>
              <a:t>Lorem ipsum dolor sit amet, </a:t>
            </a:r>
            <a:r>
              <a:rPr lang="en-US" sz="1300">
                <a:solidFill>
                  <a:schemeClr val="dk1"/>
                </a:solidFill>
                <a:latin typeface="Arial"/>
                <a:ea typeface="Arial"/>
                <a:cs typeface="Arial"/>
                <a:sym typeface="Arial"/>
              </a:rPr>
              <a:t>consectetur adipiscing elit. Curabitur purus dui, euismod quis</a:t>
            </a:r>
            <a:endParaRPr/>
          </a:p>
        </p:txBody>
      </p:sp>
      <p:cxnSp>
        <p:nvCxnSpPr>
          <p:cNvPr id="5053" name="Google Shape;5053;p157"/>
          <p:cNvCxnSpPr/>
          <p:nvPr/>
        </p:nvCxnSpPr>
        <p:spPr>
          <a:xfrm>
            <a:off x="4537276" y="5139159"/>
            <a:ext cx="0" cy="358815"/>
          </a:xfrm>
          <a:prstGeom prst="straightConnector1">
            <a:avLst/>
          </a:prstGeom>
          <a:noFill/>
          <a:ln cap="flat" cmpd="sng" w="12700">
            <a:solidFill>
              <a:srgbClr val="BFBFBF"/>
            </a:solidFill>
            <a:prstDash val="solid"/>
            <a:miter lim="8000"/>
            <a:headEnd len="sm" w="sm" type="none"/>
            <a:tailEnd len="sm" w="sm" type="none"/>
          </a:ln>
        </p:spPr>
      </p:cxnSp>
      <p:cxnSp>
        <p:nvCxnSpPr>
          <p:cNvPr id="5054" name="Google Shape;5054;p157"/>
          <p:cNvCxnSpPr/>
          <p:nvPr/>
        </p:nvCxnSpPr>
        <p:spPr>
          <a:xfrm>
            <a:off x="8472668" y="5139159"/>
            <a:ext cx="0" cy="358815"/>
          </a:xfrm>
          <a:prstGeom prst="straightConnector1">
            <a:avLst/>
          </a:prstGeom>
          <a:noFill/>
          <a:ln cap="flat" cmpd="sng" w="12700">
            <a:solidFill>
              <a:srgbClr val="BFBFBF"/>
            </a:solidFill>
            <a:prstDash val="solid"/>
            <a:miter lim="8000"/>
            <a:headEnd len="sm" w="sm" type="none"/>
            <a:tailEnd len="sm" w="sm" type="none"/>
          </a:ln>
        </p:spPr>
      </p:cxnSp>
      <p:grpSp>
        <p:nvGrpSpPr>
          <p:cNvPr id="5055" name="Google Shape;5055;p157"/>
          <p:cNvGrpSpPr/>
          <p:nvPr/>
        </p:nvGrpSpPr>
        <p:grpSpPr>
          <a:xfrm>
            <a:off x="1249761" y="5684158"/>
            <a:ext cx="478724" cy="478724"/>
            <a:chOff x="721966" y="1986158"/>
            <a:chExt cx="674902" cy="674902"/>
          </a:xfrm>
        </p:grpSpPr>
        <p:sp>
          <p:nvSpPr>
            <p:cNvPr id="5056" name="Google Shape;5056;p157"/>
            <p:cNvSpPr/>
            <p:nvPr/>
          </p:nvSpPr>
          <p:spPr>
            <a:xfrm>
              <a:off x="721966" y="1986158"/>
              <a:ext cx="674902" cy="674902"/>
            </a:xfrm>
            <a:prstGeom prst="ellipse">
              <a:avLst/>
            </a:prstGeom>
            <a:solidFill>
              <a:schemeClr val="lt1"/>
            </a:solidFill>
            <a:ln cap="flat" cmpd="sng" w="28575">
              <a:solidFill>
                <a:schemeClr val="dk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grpSp>
          <p:nvGrpSpPr>
            <p:cNvPr id="5057" name="Google Shape;5057;p157"/>
            <p:cNvGrpSpPr/>
            <p:nvPr/>
          </p:nvGrpSpPr>
          <p:grpSpPr>
            <a:xfrm>
              <a:off x="808583" y="2072775"/>
              <a:ext cx="501668" cy="501668"/>
              <a:chOff x="1649691" y="3230880"/>
              <a:chExt cx="914400" cy="914400"/>
            </a:xfrm>
          </p:grpSpPr>
          <p:sp>
            <p:nvSpPr>
              <p:cNvPr id="5058" name="Google Shape;5058;p157"/>
              <p:cNvSpPr/>
              <p:nvPr/>
            </p:nvSpPr>
            <p:spPr>
              <a:xfrm>
                <a:off x="1649691" y="3230880"/>
                <a:ext cx="914400" cy="9144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2000">
                  <a:solidFill>
                    <a:schemeClr val="lt1"/>
                  </a:solidFill>
                  <a:latin typeface="Arial"/>
                  <a:ea typeface="Arial"/>
                  <a:cs typeface="Arial"/>
                  <a:sym typeface="Arial"/>
                </a:endParaRPr>
              </a:p>
            </p:txBody>
          </p:sp>
          <p:sp>
            <p:nvSpPr>
              <p:cNvPr id="5059" name="Google Shape;5059;p157"/>
              <p:cNvSpPr/>
              <p:nvPr/>
            </p:nvSpPr>
            <p:spPr>
              <a:xfrm>
                <a:off x="1649691" y="3230880"/>
                <a:ext cx="914400" cy="9144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2000">
                  <a:solidFill>
                    <a:schemeClr val="lt1"/>
                  </a:solidFill>
                  <a:latin typeface="Arial"/>
                  <a:ea typeface="Arial"/>
                  <a:cs typeface="Arial"/>
                  <a:sym typeface="Arial"/>
                </a:endParaRPr>
              </a:p>
            </p:txBody>
          </p:sp>
        </p:grpSp>
      </p:grpSp>
      <p:grpSp>
        <p:nvGrpSpPr>
          <p:cNvPr id="5060" name="Google Shape;5060;p157"/>
          <p:cNvGrpSpPr/>
          <p:nvPr/>
        </p:nvGrpSpPr>
        <p:grpSpPr>
          <a:xfrm>
            <a:off x="7222298" y="5684158"/>
            <a:ext cx="478724" cy="478724"/>
            <a:chOff x="721966" y="1986158"/>
            <a:chExt cx="674902" cy="674902"/>
          </a:xfrm>
        </p:grpSpPr>
        <p:sp>
          <p:nvSpPr>
            <p:cNvPr id="5061" name="Google Shape;5061;p157"/>
            <p:cNvSpPr/>
            <p:nvPr/>
          </p:nvSpPr>
          <p:spPr>
            <a:xfrm>
              <a:off x="721966" y="1986158"/>
              <a:ext cx="674902" cy="674902"/>
            </a:xfrm>
            <a:prstGeom prst="ellipse">
              <a:avLst/>
            </a:prstGeom>
            <a:solidFill>
              <a:schemeClr val="lt1"/>
            </a:solidFill>
            <a:ln cap="flat" cmpd="sng" w="28575">
              <a:solidFill>
                <a:schemeClr val="dk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grpSp>
          <p:nvGrpSpPr>
            <p:cNvPr id="5062" name="Google Shape;5062;p157"/>
            <p:cNvGrpSpPr/>
            <p:nvPr/>
          </p:nvGrpSpPr>
          <p:grpSpPr>
            <a:xfrm>
              <a:off x="808583" y="2072775"/>
              <a:ext cx="501668" cy="501668"/>
              <a:chOff x="1649691" y="3230880"/>
              <a:chExt cx="914400" cy="914400"/>
            </a:xfrm>
          </p:grpSpPr>
          <p:sp>
            <p:nvSpPr>
              <p:cNvPr id="5063" name="Google Shape;5063;p157"/>
              <p:cNvSpPr/>
              <p:nvPr/>
            </p:nvSpPr>
            <p:spPr>
              <a:xfrm>
                <a:off x="1649691" y="3230880"/>
                <a:ext cx="914400" cy="9144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2000">
                  <a:solidFill>
                    <a:schemeClr val="lt1"/>
                  </a:solidFill>
                  <a:latin typeface="Arial"/>
                  <a:ea typeface="Arial"/>
                  <a:cs typeface="Arial"/>
                  <a:sym typeface="Arial"/>
                </a:endParaRPr>
              </a:p>
            </p:txBody>
          </p:sp>
          <p:sp>
            <p:nvSpPr>
              <p:cNvPr id="5064" name="Google Shape;5064;p157"/>
              <p:cNvSpPr/>
              <p:nvPr/>
            </p:nvSpPr>
            <p:spPr>
              <a:xfrm>
                <a:off x="1649691" y="3230880"/>
                <a:ext cx="914400" cy="9144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2000">
                  <a:solidFill>
                    <a:schemeClr val="lt1"/>
                  </a:solidFill>
                  <a:latin typeface="Arial"/>
                  <a:ea typeface="Arial"/>
                  <a:cs typeface="Arial"/>
                  <a:sym typeface="Arial"/>
                </a:endParaRPr>
              </a:p>
            </p:txBody>
          </p:sp>
        </p:grpSp>
      </p:grpSp>
    </p:spTree>
  </p:cSld>
  <p:clrMapOvr>
    <a:masterClrMapping/>
  </p:clrMapOvr>
</p:sld>
</file>

<file path=ppt/slides/slide15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068" name="Shape 5068"/>
        <p:cNvGrpSpPr/>
        <p:nvPr/>
      </p:nvGrpSpPr>
      <p:grpSpPr>
        <a:xfrm>
          <a:off x="0" y="0"/>
          <a:ext cx="0" cy="0"/>
          <a:chOff x="0" y="0"/>
          <a:chExt cx="0" cy="0"/>
        </a:xfrm>
      </p:grpSpPr>
      <p:sp>
        <p:nvSpPr>
          <p:cNvPr id="5069" name="Google Shape;5069;p158"/>
          <p:cNvSpPr txBox="1"/>
          <p:nvPr>
            <p:ph type="ctrTitle"/>
          </p:nvPr>
        </p:nvSpPr>
        <p:spPr>
          <a:xfrm>
            <a:off x="563563" y="2816990"/>
            <a:ext cx="11091180" cy="1235889"/>
          </a:xfrm>
          <a:prstGeom prst="rect">
            <a:avLst/>
          </a:prstGeom>
          <a:noFill/>
          <a:ln>
            <a:noFill/>
          </a:ln>
        </p:spPr>
        <p:txBody>
          <a:bodyPr anchorCtr="0" anchor="b" bIns="0" lIns="0" spcFirstLastPara="1" rIns="0" wrap="square" tIns="0">
            <a:normAutofit/>
          </a:bodyPr>
          <a:lstStyle/>
          <a:p>
            <a:pPr indent="0" lvl="0" marL="0" rtl="0" algn="l">
              <a:lnSpc>
                <a:spcPct val="90000"/>
              </a:lnSpc>
              <a:spcBef>
                <a:spcPts val="0"/>
              </a:spcBef>
              <a:spcAft>
                <a:spcPts val="0"/>
              </a:spcAft>
              <a:buClr>
                <a:schemeClr val="lt1"/>
              </a:buClr>
              <a:buSzPts val="6000"/>
              <a:buFont typeface="Arial"/>
              <a:buNone/>
            </a:pPr>
            <a:r>
              <a:rPr lang="en-US"/>
              <a:t>Textbox Table</a:t>
            </a:r>
            <a:endParaRPr/>
          </a:p>
        </p:txBody>
      </p:sp>
      <p:sp>
        <p:nvSpPr>
          <p:cNvPr id="5070" name="Google Shape;5070;p158"/>
          <p:cNvSpPr txBox="1"/>
          <p:nvPr>
            <p:ph idx="12" type="sldNum"/>
          </p:nvPr>
        </p:nvSpPr>
        <p:spPr>
          <a:xfrm>
            <a:off x="10690860" y="6349068"/>
            <a:ext cx="963882" cy="251764"/>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sp>
        <p:nvSpPr>
          <p:cNvPr id="5071" name="Google Shape;5071;p158"/>
          <p:cNvSpPr txBox="1"/>
          <p:nvPr>
            <p:ph idx="1" type="subTitle"/>
          </p:nvPr>
        </p:nvSpPr>
        <p:spPr>
          <a:xfrm>
            <a:off x="563563" y="4475785"/>
            <a:ext cx="11091179" cy="986806"/>
          </a:xfrm>
          <a:prstGeom prst="rect">
            <a:avLst/>
          </a:prstGeom>
          <a:noFill/>
          <a:ln>
            <a:noFill/>
          </a:ln>
        </p:spPr>
        <p:txBody>
          <a:bodyPr anchorCtr="0" anchor="t" bIns="0" lIns="0" spcFirstLastPara="1" rIns="0" wrap="square" tIns="0">
            <a:normAutofit/>
          </a:bodyPr>
          <a:lstStyle/>
          <a:p>
            <a:pPr indent="0" lvl="0" marL="0" rtl="0" algn="l">
              <a:lnSpc>
                <a:spcPct val="90000"/>
              </a:lnSpc>
              <a:spcBef>
                <a:spcPts val="0"/>
              </a:spcBef>
              <a:spcAft>
                <a:spcPts val="0"/>
              </a:spcAft>
              <a:buSzPts val="2400"/>
              <a:buNone/>
            </a:pPr>
            <a:r>
              <a:t/>
            </a:r>
            <a:endParaRPr/>
          </a:p>
        </p:txBody>
      </p:sp>
    </p:spTree>
  </p:cSld>
  <p:clrMapOvr>
    <a:masterClrMapping/>
  </p:clrMapOvr>
</p:sld>
</file>

<file path=ppt/slides/slide15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075" name="Shape 5075"/>
        <p:cNvGrpSpPr/>
        <p:nvPr/>
      </p:nvGrpSpPr>
      <p:grpSpPr>
        <a:xfrm>
          <a:off x="0" y="0"/>
          <a:ext cx="0" cy="0"/>
          <a:chOff x="0" y="0"/>
          <a:chExt cx="0" cy="0"/>
        </a:xfrm>
      </p:grpSpPr>
      <p:sp>
        <p:nvSpPr>
          <p:cNvPr id="5076" name="Google Shape;5076;p159"/>
          <p:cNvSpPr txBox="1"/>
          <p:nvPr>
            <p:ph type="title"/>
          </p:nvPr>
        </p:nvSpPr>
        <p:spPr>
          <a:xfrm>
            <a:off x="571018" y="365126"/>
            <a:ext cx="11049964" cy="578772"/>
          </a:xfrm>
          <a:prstGeom prst="rect">
            <a:avLst/>
          </a:prstGeom>
          <a:noFill/>
          <a:ln>
            <a:noFill/>
          </a:ln>
        </p:spPr>
        <p:txBody>
          <a:bodyPr anchorCtr="0" anchor="b" bIns="0" lIns="0" spcFirstLastPara="1" rIns="0" wrap="square" tIns="0">
            <a:normAutofit/>
          </a:bodyPr>
          <a:lstStyle/>
          <a:p>
            <a:pPr indent="0" lvl="0" marL="0" rtl="0" algn="l">
              <a:lnSpc>
                <a:spcPct val="90000"/>
              </a:lnSpc>
              <a:spcBef>
                <a:spcPts val="0"/>
              </a:spcBef>
              <a:spcAft>
                <a:spcPts val="0"/>
              </a:spcAft>
              <a:buClr>
                <a:schemeClr val="accent1"/>
              </a:buClr>
              <a:buSzPts val="2800"/>
              <a:buFont typeface="Arial"/>
              <a:buNone/>
            </a:pPr>
            <a:r>
              <a:rPr lang="en-US"/>
              <a:t>Visual 2x2 Table + Icons</a:t>
            </a:r>
            <a:endParaRPr/>
          </a:p>
        </p:txBody>
      </p:sp>
      <p:sp>
        <p:nvSpPr>
          <p:cNvPr id="5077" name="Google Shape;5077;p159"/>
          <p:cNvSpPr txBox="1"/>
          <p:nvPr>
            <p:ph idx="12" type="sldNum"/>
          </p:nvPr>
        </p:nvSpPr>
        <p:spPr>
          <a:xfrm>
            <a:off x="10690860" y="6349068"/>
            <a:ext cx="963882" cy="251764"/>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sp>
        <p:nvSpPr>
          <p:cNvPr id="5078" name="Google Shape;5078;p159"/>
          <p:cNvSpPr/>
          <p:nvPr/>
        </p:nvSpPr>
        <p:spPr>
          <a:xfrm>
            <a:off x="571019" y="2387851"/>
            <a:ext cx="1109572" cy="1564160"/>
          </a:xfrm>
          <a:prstGeom prst="rect">
            <a:avLst/>
          </a:prstGeom>
          <a:noFill/>
          <a:ln>
            <a:noFill/>
          </a:ln>
        </p:spPr>
        <p:txBody>
          <a:bodyPr anchorCtr="0" anchor="ctr" bIns="45700" lIns="182875" spcFirstLastPara="1" rIns="91425" wrap="square" tIns="45700">
            <a:noAutofit/>
          </a:bodyPr>
          <a:lstStyle/>
          <a:p>
            <a:pPr indent="0" lvl="0" marL="0" marR="0" rtl="0" algn="ctr">
              <a:spcBef>
                <a:spcPts val="0"/>
              </a:spcBef>
              <a:spcAft>
                <a:spcPts val="0"/>
              </a:spcAft>
              <a:buNone/>
            </a:pPr>
            <a:r>
              <a:rPr b="1" lang="en-US" sz="1400">
                <a:solidFill>
                  <a:schemeClr val="accent1"/>
                </a:solidFill>
                <a:latin typeface="Arial"/>
                <a:ea typeface="Arial"/>
                <a:cs typeface="Arial"/>
                <a:sym typeface="Arial"/>
              </a:rPr>
              <a:t>Lorem ipsum </a:t>
            </a:r>
            <a:endParaRPr/>
          </a:p>
        </p:txBody>
      </p:sp>
      <p:sp>
        <p:nvSpPr>
          <p:cNvPr id="5079" name="Google Shape;5079;p159"/>
          <p:cNvSpPr/>
          <p:nvPr/>
        </p:nvSpPr>
        <p:spPr>
          <a:xfrm>
            <a:off x="571018" y="4146923"/>
            <a:ext cx="1109572" cy="1647252"/>
          </a:xfrm>
          <a:prstGeom prst="rect">
            <a:avLst/>
          </a:prstGeom>
          <a:noFill/>
          <a:ln>
            <a:noFill/>
          </a:ln>
        </p:spPr>
        <p:txBody>
          <a:bodyPr anchorCtr="0" anchor="ctr" bIns="45700" lIns="182875" spcFirstLastPara="1" rIns="91425" wrap="square" tIns="45700">
            <a:noAutofit/>
          </a:bodyPr>
          <a:lstStyle/>
          <a:p>
            <a:pPr indent="0" lvl="0" marL="0" marR="0" rtl="0" algn="ctr">
              <a:spcBef>
                <a:spcPts val="0"/>
              </a:spcBef>
              <a:spcAft>
                <a:spcPts val="0"/>
              </a:spcAft>
              <a:buNone/>
            </a:pPr>
            <a:r>
              <a:rPr b="1" lang="en-US" sz="1400">
                <a:solidFill>
                  <a:schemeClr val="accent1"/>
                </a:solidFill>
                <a:latin typeface="Arial"/>
                <a:ea typeface="Arial"/>
                <a:cs typeface="Arial"/>
                <a:sym typeface="Arial"/>
              </a:rPr>
              <a:t>Lorem ipsum </a:t>
            </a:r>
            <a:endParaRPr/>
          </a:p>
        </p:txBody>
      </p:sp>
      <p:sp>
        <p:nvSpPr>
          <p:cNvPr id="5080" name="Google Shape;5080;p159"/>
          <p:cNvSpPr/>
          <p:nvPr/>
        </p:nvSpPr>
        <p:spPr>
          <a:xfrm>
            <a:off x="1779639" y="1974572"/>
            <a:ext cx="4772432" cy="312264"/>
          </a:xfrm>
          <a:prstGeom prst="rect">
            <a:avLst/>
          </a:prstGeom>
          <a:solidFill>
            <a:schemeClr val="accent1"/>
          </a:solidFill>
          <a:ln>
            <a:noFill/>
          </a:ln>
        </p:spPr>
        <p:txBody>
          <a:bodyPr anchorCtr="0" anchor="ctr" bIns="45700" lIns="182875" spcFirstLastPara="1" rIns="91425" wrap="square" tIns="45700">
            <a:normAutofit/>
          </a:bodyPr>
          <a:lstStyle/>
          <a:p>
            <a:pPr indent="0" lvl="0" marL="0" marR="0" rtl="0" algn="ctr">
              <a:spcBef>
                <a:spcPts val="0"/>
              </a:spcBef>
              <a:spcAft>
                <a:spcPts val="0"/>
              </a:spcAft>
              <a:buNone/>
            </a:pPr>
            <a:r>
              <a:rPr lang="en-US" sz="1400">
                <a:solidFill>
                  <a:srgbClr val="FFFFFF"/>
                </a:solidFill>
                <a:latin typeface="Arial"/>
                <a:ea typeface="Arial"/>
                <a:cs typeface="Arial"/>
                <a:sym typeface="Arial"/>
              </a:rPr>
              <a:t>Lorem ipsum </a:t>
            </a:r>
            <a:endParaRPr/>
          </a:p>
        </p:txBody>
      </p:sp>
      <p:sp>
        <p:nvSpPr>
          <p:cNvPr id="5081" name="Google Shape;5081;p159"/>
          <p:cNvSpPr/>
          <p:nvPr/>
        </p:nvSpPr>
        <p:spPr>
          <a:xfrm>
            <a:off x="6848550" y="1974572"/>
            <a:ext cx="4772432" cy="312264"/>
          </a:xfrm>
          <a:prstGeom prst="rect">
            <a:avLst/>
          </a:prstGeom>
          <a:solidFill>
            <a:schemeClr val="accent5"/>
          </a:solidFill>
          <a:ln>
            <a:noFill/>
          </a:ln>
        </p:spPr>
        <p:txBody>
          <a:bodyPr anchorCtr="0" anchor="ctr" bIns="45700" lIns="182875" spcFirstLastPara="1" rIns="91425" wrap="square" tIns="45700">
            <a:normAutofit/>
          </a:bodyPr>
          <a:lstStyle/>
          <a:p>
            <a:pPr indent="0" lvl="0" marL="0" marR="0" rtl="0" algn="ctr">
              <a:spcBef>
                <a:spcPts val="0"/>
              </a:spcBef>
              <a:spcAft>
                <a:spcPts val="0"/>
              </a:spcAft>
              <a:buNone/>
            </a:pPr>
            <a:r>
              <a:rPr lang="en-US" sz="1400">
                <a:solidFill>
                  <a:srgbClr val="FFFFFF"/>
                </a:solidFill>
                <a:latin typeface="Arial"/>
                <a:ea typeface="Arial"/>
                <a:cs typeface="Arial"/>
                <a:sym typeface="Arial"/>
              </a:rPr>
              <a:t>Lorem ipsum </a:t>
            </a:r>
            <a:endParaRPr/>
          </a:p>
        </p:txBody>
      </p:sp>
      <p:sp>
        <p:nvSpPr>
          <p:cNvPr id="5082" name="Google Shape;5082;p159"/>
          <p:cNvSpPr txBox="1"/>
          <p:nvPr/>
        </p:nvSpPr>
        <p:spPr>
          <a:xfrm>
            <a:off x="1779639" y="2377461"/>
            <a:ext cx="4772432" cy="1574550"/>
          </a:xfrm>
          <a:prstGeom prst="rect">
            <a:avLst/>
          </a:prstGeom>
          <a:noFill/>
          <a:ln>
            <a:noFill/>
          </a:ln>
        </p:spPr>
        <p:txBody>
          <a:bodyPr anchorCtr="0" anchor="t" bIns="0" lIns="0" spcFirstLastPara="1" rIns="0" wrap="square" tIns="0">
            <a:noAutofit/>
          </a:bodyPr>
          <a:lstStyle/>
          <a:p>
            <a:pPr indent="-216000" lvl="1" marL="324000" marR="0" rtl="0" algn="l">
              <a:spcBef>
                <a:spcPts val="0"/>
              </a:spcBef>
              <a:spcAft>
                <a:spcPts val="0"/>
              </a:spcAft>
              <a:buClr>
                <a:schemeClr val="accent1"/>
              </a:buClr>
              <a:buSzPts val="1200"/>
              <a:buFont typeface="Trebuchet MS"/>
              <a:buChar char="•"/>
            </a:pPr>
            <a:r>
              <a:rPr b="0" i="0" lang="en-US" sz="1200" u="none" cap="none" strike="noStrike">
                <a:solidFill>
                  <a:schemeClr val="dk1"/>
                </a:solidFill>
                <a:latin typeface="Arial"/>
                <a:ea typeface="Arial"/>
                <a:cs typeface="Arial"/>
                <a:sym typeface="Arial"/>
              </a:rPr>
              <a:t>Lorem ipsum dolor sit amet, consectetur adipiscing elit. Curabitur purus dui, </a:t>
            </a:r>
            <a:endParaRPr/>
          </a:p>
          <a:p>
            <a:pPr indent="-216000" lvl="1" marL="324000" marR="0" rtl="0" algn="l">
              <a:spcBef>
                <a:spcPts val="300"/>
              </a:spcBef>
              <a:spcAft>
                <a:spcPts val="0"/>
              </a:spcAft>
              <a:buClr>
                <a:schemeClr val="accent1"/>
              </a:buClr>
              <a:buSzPts val="1200"/>
              <a:buFont typeface="Trebuchet MS"/>
              <a:buChar char="•"/>
            </a:pPr>
            <a:r>
              <a:rPr b="0" i="0" lang="en-US" sz="1200" u="none" cap="none" strike="noStrike">
                <a:solidFill>
                  <a:schemeClr val="dk1"/>
                </a:solidFill>
                <a:latin typeface="Arial"/>
                <a:ea typeface="Arial"/>
                <a:cs typeface="Arial"/>
                <a:sym typeface="Arial"/>
              </a:rPr>
              <a:t>Lorem ipsum dolor sit amet, consectetur adipiscing elit. Curabitur purus dui, </a:t>
            </a:r>
            <a:endParaRPr/>
          </a:p>
          <a:p>
            <a:pPr indent="-216000" lvl="1" marL="324000" marR="0" rtl="0" algn="l">
              <a:spcBef>
                <a:spcPts val="300"/>
              </a:spcBef>
              <a:spcAft>
                <a:spcPts val="0"/>
              </a:spcAft>
              <a:buClr>
                <a:schemeClr val="accent1"/>
              </a:buClr>
              <a:buSzPts val="1200"/>
              <a:buFont typeface="Trebuchet MS"/>
              <a:buChar char="•"/>
            </a:pPr>
            <a:r>
              <a:rPr b="0" i="0" lang="en-US" sz="1200" u="none" cap="none" strike="noStrike">
                <a:solidFill>
                  <a:schemeClr val="dk1"/>
                </a:solidFill>
                <a:latin typeface="Arial"/>
                <a:ea typeface="Arial"/>
                <a:cs typeface="Arial"/>
                <a:sym typeface="Arial"/>
              </a:rPr>
              <a:t>Lorem ipsum dolor sit amet, consectetur adipiscing elit. Curabitur purus dui, </a:t>
            </a:r>
            <a:endParaRPr/>
          </a:p>
          <a:p>
            <a:pPr indent="-216000" lvl="1" marL="324000" marR="0" rtl="0" algn="l">
              <a:spcBef>
                <a:spcPts val="300"/>
              </a:spcBef>
              <a:spcAft>
                <a:spcPts val="0"/>
              </a:spcAft>
              <a:buClr>
                <a:schemeClr val="accent1"/>
              </a:buClr>
              <a:buSzPts val="1200"/>
              <a:buFont typeface="Trebuchet MS"/>
              <a:buChar char="•"/>
            </a:pPr>
            <a:r>
              <a:rPr b="0" i="0" lang="en-US" sz="1200" u="none" cap="none" strike="noStrike">
                <a:solidFill>
                  <a:schemeClr val="dk1"/>
                </a:solidFill>
                <a:latin typeface="Arial"/>
                <a:ea typeface="Arial"/>
                <a:cs typeface="Arial"/>
                <a:sym typeface="Arial"/>
              </a:rPr>
              <a:t>Lorem ipsum dolor sit amet, consectetur adipiscing elit. Curabitur purus dui, </a:t>
            </a:r>
            <a:endParaRPr/>
          </a:p>
          <a:p>
            <a:pPr indent="-139800" lvl="1" marL="324000" marR="0" rtl="0" algn="l">
              <a:spcBef>
                <a:spcPts val="300"/>
              </a:spcBef>
              <a:spcAft>
                <a:spcPts val="0"/>
              </a:spcAft>
              <a:buClr>
                <a:schemeClr val="accent1"/>
              </a:buClr>
              <a:buSzPts val="1200"/>
              <a:buFont typeface="Trebuchet MS"/>
              <a:buNone/>
            </a:pPr>
            <a:r>
              <a:t/>
            </a:r>
            <a:endParaRPr b="0" i="0" sz="1200" u="none" cap="none" strike="noStrike">
              <a:solidFill>
                <a:schemeClr val="dk1"/>
              </a:solidFill>
              <a:latin typeface="Arial"/>
              <a:ea typeface="Arial"/>
              <a:cs typeface="Arial"/>
              <a:sym typeface="Arial"/>
            </a:endParaRPr>
          </a:p>
        </p:txBody>
      </p:sp>
      <p:sp>
        <p:nvSpPr>
          <p:cNvPr id="5083" name="Google Shape;5083;p159"/>
          <p:cNvSpPr txBox="1"/>
          <p:nvPr/>
        </p:nvSpPr>
        <p:spPr>
          <a:xfrm>
            <a:off x="6848550" y="4126141"/>
            <a:ext cx="4772432" cy="1688817"/>
          </a:xfrm>
          <a:prstGeom prst="rect">
            <a:avLst/>
          </a:prstGeom>
          <a:noFill/>
          <a:ln>
            <a:noFill/>
          </a:ln>
        </p:spPr>
        <p:txBody>
          <a:bodyPr anchorCtr="0" anchor="t" bIns="0" lIns="0" spcFirstLastPara="1" rIns="0" wrap="square" tIns="0">
            <a:normAutofit/>
          </a:bodyPr>
          <a:lstStyle/>
          <a:p>
            <a:pPr indent="-216000" lvl="1" marL="324000" marR="0" rtl="0" algn="l">
              <a:spcBef>
                <a:spcPts val="0"/>
              </a:spcBef>
              <a:spcAft>
                <a:spcPts val="0"/>
              </a:spcAft>
              <a:buClr>
                <a:schemeClr val="accent1"/>
              </a:buClr>
              <a:buSzPts val="1200"/>
              <a:buFont typeface="Trebuchet MS"/>
              <a:buChar char="•"/>
            </a:pPr>
            <a:r>
              <a:rPr b="0" i="0" lang="en-US" sz="1200" u="none" cap="none" strike="noStrike">
                <a:solidFill>
                  <a:schemeClr val="dk1"/>
                </a:solidFill>
                <a:latin typeface="Arial"/>
                <a:ea typeface="Arial"/>
                <a:cs typeface="Arial"/>
                <a:sym typeface="Arial"/>
              </a:rPr>
              <a:t>Lorem ipsum dolor sit amet, consectetur adipiscing elit. Curabitur purus dui, </a:t>
            </a:r>
            <a:endParaRPr/>
          </a:p>
          <a:p>
            <a:pPr indent="-216000" lvl="1" marL="324000" marR="0" rtl="0" algn="l">
              <a:spcBef>
                <a:spcPts val="300"/>
              </a:spcBef>
              <a:spcAft>
                <a:spcPts val="0"/>
              </a:spcAft>
              <a:buClr>
                <a:schemeClr val="accent1"/>
              </a:buClr>
              <a:buSzPts val="1200"/>
              <a:buFont typeface="Trebuchet MS"/>
              <a:buChar char="•"/>
            </a:pPr>
            <a:r>
              <a:rPr b="0" i="0" lang="en-US" sz="1200" u="none" cap="none" strike="noStrike">
                <a:solidFill>
                  <a:schemeClr val="dk1"/>
                </a:solidFill>
                <a:latin typeface="Arial"/>
                <a:ea typeface="Arial"/>
                <a:cs typeface="Arial"/>
                <a:sym typeface="Arial"/>
              </a:rPr>
              <a:t>Lorem ipsum dolor sit amet, consectetur adipiscing elit. Curabitur purus dui, </a:t>
            </a:r>
            <a:endParaRPr/>
          </a:p>
          <a:p>
            <a:pPr indent="-216000" lvl="1" marL="324000" marR="0" rtl="0" algn="l">
              <a:spcBef>
                <a:spcPts val="300"/>
              </a:spcBef>
              <a:spcAft>
                <a:spcPts val="0"/>
              </a:spcAft>
              <a:buClr>
                <a:schemeClr val="accent1"/>
              </a:buClr>
              <a:buSzPts val="1200"/>
              <a:buFont typeface="Trebuchet MS"/>
              <a:buChar char="•"/>
            </a:pPr>
            <a:r>
              <a:rPr b="0" i="0" lang="en-US" sz="1200" u="none" cap="none" strike="noStrike">
                <a:solidFill>
                  <a:schemeClr val="dk1"/>
                </a:solidFill>
                <a:latin typeface="Arial"/>
                <a:ea typeface="Arial"/>
                <a:cs typeface="Arial"/>
                <a:sym typeface="Arial"/>
              </a:rPr>
              <a:t>Lorem ipsum dolor sit amet, consectetur adipiscing elit. Curabitur purus dui, </a:t>
            </a:r>
            <a:endParaRPr/>
          </a:p>
          <a:p>
            <a:pPr indent="-216000" lvl="1" marL="324000" marR="0" rtl="0" algn="l">
              <a:spcBef>
                <a:spcPts val="300"/>
              </a:spcBef>
              <a:spcAft>
                <a:spcPts val="0"/>
              </a:spcAft>
              <a:buClr>
                <a:schemeClr val="accent1"/>
              </a:buClr>
              <a:buSzPts val="1200"/>
              <a:buFont typeface="Trebuchet MS"/>
              <a:buChar char="•"/>
            </a:pPr>
            <a:r>
              <a:rPr b="0" i="0" lang="en-US" sz="1200" u="none" cap="none" strike="noStrike">
                <a:solidFill>
                  <a:schemeClr val="dk1"/>
                </a:solidFill>
                <a:latin typeface="Arial"/>
                <a:ea typeface="Arial"/>
                <a:cs typeface="Arial"/>
                <a:sym typeface="Arial"/>
              </a:rPr>
              <a:t>Lorem ipsum dolor sit amet, consectetur adipiscing elit. Curabitur purus dui, </a:t>
            </a:r>
            <a:endParaRPr/>
          </a:p>
          <a:p>
            <a:pPr indent="-139800" lvl="1" marL="324000" marR="0" rtl="0" algn="l">
              <a:spcBef>
                <a:spcPts val="300"/>
              </a:spcBef>
              <a:spcAft>
                <a:spcPts val="0"/>
              </a:spcAft>
              <a:buClr>
                <a:schemeClr val="accent1"/>
              </a:buClr>
              <a:buSzPts val="1200"/>
              <a:buFont typeface="Trebuchet MS"/>
              <a:buNone/>
            </a:pPr>
            <a:r>
              <a:t/>
            </a:r>
            <a:endParaRPr b="0" i="0" sz="1200" u="none" cap="none" strike="noStrike">
              <a:solidFill>
                <a:schemeClr val="dk1"/>
              </a:solidFill>
              <a:latin typeface="Arial"/>
              <a:ea typeface="Arial"/>
              <a:cs typeface="Arial"/>
              <a:sym typeface="Arial"/>
            </a:endParaRPr>
          </a:p>
        </p:txBody>
      </p:sp>
      <p:sp>
        <p:nvSpPr>
          <p:cNvPr id="5084" name="Google Shape;5084;p159"/>
          <p:cNvSpPr txBox="1"/>
          <p:nvPr/>
        </p:nvSpPr>
        <p:spPr>
          <a:xfrm>
            <a:off x="1779639" y="4146923"/>
            <a:ext cx="4772432" cy="1668035"/>
          </a:xfrm>
          <a:prstGeom prst="rect">
            <a:avLst/>
          </a:prstGeom>
          <a:noFill/>
          <a:ln>
            <a:noFill/>
          </a:ln>
        </p:spPr>
        <p:txBody>
          <a:bodyPr anchorCtr="0" anchor="t" bIns="0" lIns="0" spcFirstLastPara="1" rIns="0" wrap="square" tIns="0">
            <a:normAutofit/>
          </a:bodyPr>
          <a:lstStyle/>
          <a:p>
            <a:pPr indent="-216000" lvl="1" marL="324000" marR="0" rtl="0" algn="l">
              <a:spcBef>
                <a:spcPts val="0"/>
              </a:spcBef>
              <a:spcAft>
                <a:spcPts val="0"/>
              </a:spcAft>
              <a:buClr>
                <a:schemeClr val="accent1"/>
              </a:buClr>
              <a:buSzPts val="1200"/>
              <a:buFont typeface="Trebuchet MS"/>
              <a:buChar char="•"/>
            </a:pPr>
            <a:r>
              <a:rPr b="0" i="0" lang="en-US" sz="1200" u="none" cap="none" strike="noStrike">
                <a:solidFill>
                  <a:schemeClr val="dk1"/>
                </a:solidFill>
                <a:latin typeface="Arial"/>
                <a:ea typeface="Arial"/>
                <a:cs typeface="Arial"/>
                <a:sym typeface="Arial"/>
              </a:rPr>
              <a:t>Lorem ipsum dolor sit amet, consectetur adipiscing elit. Curabitur purus dui, </a:t>
            </a:r>
            <a:endParaRPr/>
          </a:p>
          <a:p>
            <a:pPr indent="-216000" lvl="1" marL="324000" marR="0" rtl="0" algn="l">
              <a:spcBef>
                <a:spcPts val="300"/>
              </a:spcBef>
              <a:spcAft>
                <a:spcPts val="0"/>
              </a:spcAft>
              <a:buClr>
                <a:schemeClr val="accent1"/>
              </a:buClr>
              <a:buSzPts val="1200"/>
              <a:buFont typeface="Trebuchet MS"/>
              <a:buChar char="•"/>
            </a:pPr>
            <a:r>
              <a:rPr b="0" i="0" lang="en-US" sz="1200" u="none" cap="none" strike="noStrike">
                <a:solidFill>
                  <a:schemeClr val="dk1"/>
                </a:solidFill>
                <a:latin typeface="Arial"/>
                <a:ea typeface="Arial"/>
                <a:cs typeface="Arial"/>
                <a:sym typeface="Arial"/>
              </a:rPr>
              <a:t>Lorem ipsum dolor sit amet, consectetur adipiscing elit. Curabitur purus dui, </a:t>
            </a:r>
            <a:endParaRPr/>
          </a:p>
          <a:p>
            <a:pPr indent="-216000" lvl="1" marL="324000" marR="0" rtl="0" algn="l">
              <a:spcBef>
                <a:spcPts val="300"/>
              </a:spcBef>
              <a:spcAft>
                <a:spcPts val="0"/>
              </a:spcAft>
              <a:buClr>
                <a:schemeClr val="accent1"/>
              </a:buClr>
              <a:buSzPts val="1200"/>
              <a:buFont typeface="Trebuchet MS"/>
              <a:buChar char="•"/>
            </a:pPr>
            <a:r>
              <a:rPr b="0" i="0" lang="en-US" sz="1200" u="none" cap="none" strike="noStrike">
                <a:solidFill>
                  <a:schemeClr val="dk1"/>
                </a:solidFill>
                <a:latin typeface="Arial"/>
                <a:ea typeface="Arial"/>
                <a:cs typeface="Arial"/>
                <a:sym typeface="Arial"/>
              </a:rPr>
              <a:t>Lorem ipsum dolor sit amet, consectetur adipiscing elit. Curabitur purus dui, </a:t>
            </a:r>
            <a:endParaRPr/>
          </a:p>
          <a:p>
            <a:pPr indent="-216000" lvl="1" marL="324000" marR="0" rtl="0" algn="l">
              <a:spcBef>
                <a:spcPts val="300"/>
              </a:spcBef>
              <a:spcAft>
                <a:spcPts val="0"/>
              </a:spcAft>
              <a:buClr>
                <a:schemeClr val="accent1"/>
              </a:buClr>
              <a:buSzPts val="1200"/>
              <a:buFont typeface="Trebuchet MS"/>
              <a:buChar char="•"/>
            </a:pPr>
            <a:r>
              <a:rPr b="0" i="0" lang="en-US" sz="1200" u="none" cap="none" strike="noStrike">
                <a:solidFill>
                  <a:schemeClr val="dk1"/>
                </a:solidFill>
                <a:latin typeface="Arial"/>
                <a:ea typeface="Arial"/>
                <a:cs typeface="Arial"/>
                <a:sym typeface="Arial"/>
              </a:rPr>
              <a:t>Lorem ipsum dolor sit amet, consectetur adipiscing elit. Curabitur purus dui, </a:t>
            </a:r>
            <a:endParaRPr/>
          </a:p>
          <a:p>
            <a:pPr indent="-139800" lvl="1" marL="324000" marR="0" rtl="0" algn="l">
              <a:spcBef>
                <a:spcPts val="300"/>
              </a:spcBef>
              <a:spcAft>
                <a:spcPts val="0"/>
              </a:spcAft>
              <a:buClr>
                <a:schemeClr val="accent1"/>
              </a:buClr>
              <a:buSzPts val="1200"/>
              <a:buFont typeface="Trebuchet MS"/>
              <a:buNone/>
            </a:pPr>
            <a:r>
              <a:t/>
            </a:r>
            <a:endParaRPr b="0" i="0" sz="1200" u="none" cap="none" strike="noStrike">
              <a:solidFill>
                <a:schemeClr val="dk1"/>
              </a:solidFill>
              <a:latin typeface="Arial"/>
              <a:ea typeface="Arial"/>
              <a:cs typeface="Arial"/>
              <a:sym typeface="Arial"/>
            </a:endParaRPr>
          </a:p>
        </p:txBody>
      </p:sp>
      <p:sp>
        <p:nvSpPr>
          <p:cNvPr id="5085" name="Google Shape;5085;p159"/>
          <p:cNvSpPr txBox="1"/>
          <p:nvPr/>
        </p:nvSpPr>
        <p:spPr>
          <a:xfrm>
            <a:off x="6848550" y="2387852"/>
            <a:ext cx="4772432" cy="1574550"/>
          </a:xfrm>
          <a:prstGeom prst="rect">
            <a:avLst/>
          </a:prstGeom>
          <a:noFill/>
          <a:ln>
            <a:noFill/>
          </a:ln>
        </p:spPr>
        <p:txBody>
          <a:bodyPr anchorCtr="0" anchor="t" bIns="0" lIns="0" spcFirstLastPara="1" rIns="0" wrap="square" tIns="0">
            <a:noAutofit/>
          </a:bodyPr>
          <a:lstStyle/>
          <a:p>
            <a:pPr indent="-216000" lvl="1" marL="324000" marR="0" rtl="0" algn="l">
              <a:spcBef>
                <a:spcPts val="0"/>
              </a:spcBef>
              <a:spcAft>
                <a:spcPts val="0"/>
              </a:spcAft>
              <a:buClr>
                <a:schemeClr val="accent1"/>
              </a:buClr>
              <a:buSzPts val="1200"/>
              <a:buFont typeface="Trebuchet MS"/>
              <a:buChar char="•"/>
            </a:pPr>
            <a:r>
              <a:rPr b="0" i="0" lang="en-US" sz="1200" u="none" cap="none" strike="noStrike">
                <a:solidFill>
                  <a:schemeClr val="dk1"/>
                </a:solidFill>
                <a:latin typeface="Arial"/>
                <a:ea typeface="Arial"/>
                <a:cs typeface="Arial"/>
                <a:sym typeface="Arial"/>
              </a:rPr>
              <a:t>Lorem ipsum dolor sit amet, consectetur adipiscing elit. Curabitur purus dui, </a:t>
            </a:r>
            <a:endParaRPr/>
          </a:p>
          <a:p>
            <a:pPr indent="-216000" lvl="1" marL="324000" marR="0" rtl="0" algn="l">
              <a:spcBef>
                <a:spcPts val="300"/>
              </a:spcBef>
              <a:spcAft>
                <a:spcPts val="0"/>
              </a:spcAft>
              <a:buClr>
                <a:schemeClr val="accent1"/>
              </a:buClr>
              <a:buSzPts val="1200"/>
              <a:buFont typeface="Trebuchet MS"/>
              <a:buChar char="•"/>
            </a:pPr>
            <a:r>
              <a:rPr b="0" i="0" lang="en-US" sz="1200" u="none" cap="none" strike="noStrike">
                <a:solidFill>
                  <a:schemeClr val="dk1"/>
                </a:solidFill>
                <a:latin typeface="Arial"/>
                <a:ea typeface="Arial"/>
                <a:cs typeface="Arial"/>
                <a:sym typeface="Arial"/>
              </a:rPr>
              <a:t>Lorem ipsum dolor sit amet, consectetur adipiscing elit. Curabitur purus dui, </a:t>
            </a:r>
            <a:endParaRPr/>
          </a:p>
          <a:p>
            <a:pPr indent="-216000" lvl="1" marL="324000" marR="0" rtl="0" algn="l">
              <a:spcBef>
                <a:spcPts val="300"/>
              </a:spcBef>
              <a:spcAft>
                <a:spcPts val="0"/>
              </a:spcAft>
              <a:buClr>
                <a:schemeClr val="accent1"/>
              </a:buClr>
              <a:buSzPts val="1200"/>
              <a:buFont typeface="Trebuchet MS"/>
              <a:buChar char="•"/>
            </a:pPr>
            <a:r>
              <a:rPr b="0" i="0" lang="en-US" sz="1200" u="none" cap="none" strike="noStrike">
                <a:solidFill>
                  <a:schemeClr val="dk1"/>
                </a:solidFill>
                <a:latin typeface="Arial"/>
                <a:ea typeface="Arial"/>
                <a:cs typeface="Arial"/>
                <a:sym typeface="Arial"/>
              </a:rPr>
              <a:t>Lorem ipsum dolor sit amet, consectetur adipiscing elit. Curabitur purus dui, </a:t>
            </a:r>
            <a:endParaRPr/>
          </a:p>
          <a:p>
            <a:pPr indent="-216000" lvl="1" marL="324000" marR="0" rtl="0" algn="l">
              <a:spcBef>
                <a:spcPts val="300"/>
              </a:spcBef>
              <a:spcAft>
                <a:spcPts val="0"/>
              </a:spcAft>
              <a:buClr>
                <a:schemeClr val="accent1"/>
              </a:buClr>
              <a:buSzPts val="1200"/>
              <a:buFont typeface="Trebuchet MS"/>
              <a:buChar char="•"/>
            </a:pPr>
            <a:r>
              <a:rPr b="0" i="0" lang="en-US" sz="1200" u="none" cap="none" strike="noStrike">
                <a:solidFill>
                  <a:schemeClr val="dk1"/>
                </a:solidFill>
                <a:latin typeface="Arial"/>
                <a:ea typeface="Arial"/>
                <a:cs typeface="Arial"/>
                <a:sym typeface="Arial"/>
              </a:rPr>
              <a:t>Lorem ipsum dolor sit amet, consectetur adipiscing elit. Curabitur purus dui, </a:t>
            </a:r>
            <a:endParaRPr/>
          </a:p>
          <a:p>
            <a:pPr indent="-139800" lvl="1" marL="324000" marR="0" rtl="0" algn="l">
              <a:spcBef>
                <a:spcPts val="300"/>
              </a:spcBef>
              <a:spcAft>
                <a:spcPts val="0"/>
              </a:spcAft>
              <a:buClr>
                <a:schemeClr val="accent1"/>
              </a:buClr>
              <a:buSzPts val="1200"/>
              <a:buFont typeface="Trebuchet MS"/>
              <a:buNone/>
            </a:pPr>
            <a:r>
              <a:t/>
            </a:r>
            <a:endParaRPr b="0" i="0" sz="1200" u="none" cap="none" strike="noStrike">
              <a:solidFill>
                <a:schemeClr val="dk1"/>
              </a:solidFill>
              <a:latin typeface="Arial"/>
              <a:ea typeface="Arial"/>
              <a:cs typeface="Arial"/>
              <a:sym typeface="Arial"/>
            </a:endParaRPr>
          </a:p>
        </p:txBody>
      </p:sp>
      <p:cxnSp>
        <p:nvCxnSpPr>
          <p:cNvPr id="5086" name="Google Shape;5086;p159"/>
          <p:cNvCxnSpPr/>
          <p:nvPr/>
        </p:nvCxnSpPr>
        <p:spPr>
          <a:xfrm>
            <a:off x="571018" y="4014776"/>
            <a:ext cx="11049964" cy="0"/>
          </a:xfrm>
          <a:prstGeom prst="straightConnector1">
            <a:avLst/>
          </a:prstGeom>
          <a:noFill/>
          <a:ln cap="flat" cmpd="sng" w="9525">
            <a:solidFill>
              <a:srgbClr val="9B9B9B"/>
            </a:solidFill>
            <a:prstDash val="dot"/>
            <a:miter lim="8000"/>
            <a:headEnd len="sm" w="sm" type="none"/>
            <a:tailEnd len="sm" w="sm" type="none"/>
          </a:ln>
        </p:spPr>
      </p:cxnSp>
      <p:sp>
        <p:nvSpPr>
          <p:cNvPr id="5087" name="Google Shape;5087;p159"/>
          <p:cNvSpPr/>
          <p:nvPr/>
        </p:nvSpPr>
        <p:spPr>
          <a:xfrm>
            <a:off x="3864537" y="1426143"/>
            <a:ext cx="602637" cy="602637"/>
          </a:xfrm>
          <a:prstGeom prst="ellipse">
            <a:avLst/>
          </a:prstGeom>
          <a:solidFill>
            <a:schemeClr val="accent1"/>
          </a:solid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ctr">
              <a:lnSpc>
                <a:spcPct val="95000"/>
              </a:lnSpc>
              <a:spcBef>
                <a:spcPts val="0"/>
              </a:spcBef>
              <a:spcAft>
                <a:spcPts val="0"/>
              </a:spcAft>
              <a:buNone/>
            </a:pPr>
            <a:r>
              <a:t/>
            </a:r>
            <a:endParaRPr sz="1800">
              <a:solidFill>
                <a:schemeClr val="lt1"/>
              </a:solidFill>
              <a:latin typeface="Arial"/>
              <a:ea typeface="Arial"/>
              <a:cs typeface="Arial"/>
              <a:sym typeface="Arial"/>
            </a:endParaRPr>
          </a:p>
        </p:txBody>
      </p:sp>
      <p:sp>
        <p:nvSpPr>
          <p:cNvPr id="5088" name="Google Shape;5088;p159"/>
          <p:cNvSpPr/>
          <p:nvPr/>
        </p:nvSpPr>
        <p:spPr>
          <a:xfrm>
            <a:off x="8933448" y="1426143"/>
            <a:ext cx="602637" cy="602637"/>
          </a:xfrm>
          <a:prstGeom prst="ellipse">
            <a:avLst/>
          </a:prstGeom>
          <a:solidFill>
            <a:schemeClr val="accent5"/>
          </a:solidFill>
          <a:ln cap="flat" cmpd="sng" w="19050">
            <a:solidFill>
              <a:schemeClr val="lt1"/>
            </a:solidFill>
            <a:prstDash val="solid"/>
            <a:miter lim="8000"/>
            <a:headEnd len="sm" w="sm" type="none"/>
            <a:tailEnd len="sm" w="sm" type="none"/>
          </a:ln>
        </p:spPr>
        <p:txBody>
          <a:bodyPr anchorCtr="0" anchor="ctr" bIns="91425" lIns="91425" spcFirstLastPara="1" rIns="91425" wrap="square" tIns="91425">
            <a:noAutofit/>
          </a:bodyPr>
          <a:lstStyle/>
          <a:p>
            <a:pPr indent="0" lvl="0" marL="0" marR="0" rtl="0" algn="ctr">
              <a:lnSpc>
                <a:spcPct val="95000"/>
              </a:lnSpc>
              <a:spcBef>
                <a:spcPts val="0"/>
              </a:spcBef>
              <a:spcAft>
                <a:spcPts val="0"/>
              </a:spcAft>
              <a:buNone/>
            </a:pPr>
            <a:r>
              <a:t/>
            </a:r>
            <a:endParaRPr sz="1800">
              <a:solidFill>
                <a:schemeClr val="lt1"/>
              </a:solidFill>
              <a:latin typeface="Arial"/>
              <a:ea typeface="Arial"/>
              <a:cs typeface="Arial"/>
              <a:sym typeface="Arial"/>
            </a:endParaRPr>
          </a:p>
        </p:txBody>
      </p:sp>
      <p:pic>
        <p:nvPicPr>
          <p:cNvPr descr="Single gear with solid fill" id="5089" name="Google Shape;5089;p159"/>
          <p:cNvPicPr preferRelativeResize="0"/>
          <p:nvPr/>
        </p:nvPicPr>
        <p:blipFill rotWithShape="1">
          <a:blip r:embed="rId3">
            <a:alphaModFix/>
          </a:blip>
          <a:srcRect b="0" l="0" r="0" t="0"/>
          <a:stretch/>
        </p:blipFill>
        <p:spPr>
          <a:xfrm>
            <a:off x="3976697" y="1557426"/>
            <a:ext cx="378316" cy="378316"/>
          </a:xfrm>
          <a:prstGeom prst="rect">
            <a:avLst/>
          </a:prstGeom>
          <a:noFill/>
          <a:ln>
            <a:noFill/>
          </a:ln>
        </p:spPr>
      </p:pic>
      <p:pic>
        <p:nvPicPr>
          <p:cNvPr descr="Single gear with solid fill" id="5090" name="Google Shape;5090;p159"/>
          <p:cNvPicPr preferRelativeResize="0"/>
          <p:nvPr/>
        </p:nvPicPr>
        <p:blipFill rotWithShape="1">
          <a:blip r:embed="rId3">
            <a:alphaModFix/>
          </a:blip>
          <a:srcRect b="0" l="0" r="0" t="0"/>
          <a:stretch/>
        </p:blipFill>
        <p:spPr>
          <a:xfrm>
            <a:off x="9045608" y="1557426"/>
            <a:ext cx="378316" cy="378316"/>
          </a:xfrm>
          <a:prstGeom prst="rect">
            <a:avLst/>
          </a:prstGeom>
          <a:noFill/>
          <a:ln>
            <a:noFill/>
          </a:ln>
        </p:spPr>
      </p:pic>
    </p:spTree>
  </p:cSld>
  <p:clrMapOvr>
    <a:masterClrMapping/>
  </p:clrMapOvr>
</p:sld>
</file>

<file path=ppt/slides/slide1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43" name="Shape 543"/>
        <p:cNvGrpSpPr/>
        <p:nvPr/>
      </p:nvGrpSpPr>
      <p:grpSpPr>
        <a:xfrm>
          <a:off x="0" y="0"/>
          <a:ext cx="0" cy="0"/>
          <a:chOff x="0" y="0"/>
          <a:chExt cx="0" cy="0"/>
        </a:xfrm>
      </p:grpSpPr>
      <p:sp>
        <p:nvSpPr>
          <p:cNvPr id="544" name="Google Shape;544;p16"/>
          <p:cNvSpPr txBox="1"/>
          <p:nvPr>
            <p:ph idx="12" type="sldNum"/>
          </p:nvPr>
        </p:nvSpPr>
        <p:spPr>
          <a:xfrm>
            <a:off x="10690860" y="6349068"/>
            <a:ext cx="963882" cy="251764"/>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sp>
        <p:nvSpPr>
          <p:cNvPr id="545" name="Google Shape;545;p16"/>
          <p:cNvSpPr txBox="1"/>
          <p:nvPr>
            <p:ph type="title"/>
          </p:nvPr>
        </p:nvSpPr>
        <p:spPr>
          <a:xfrm>
            <a:off x="571018" y="365125"/>
            <a:ext cx="5174462" cy="960385"/>
          </a:xfrm>
          <a:prstGeom prst="rect">
            <a:avLst/>
          </a:prstGeom>
          <a:noFill/>
          <a:ln>
            <a:noFill/>
          </a:ln>
        </p:spPr>
        <p:txBody>
          <a:bodyPr anchorCtr="0" anchor="b" bIns="0" lIns="0" spcFirstLastPara="1" rIns="0" wrap="square" tIns="0">
            <a:normAutofit fontScale="90000"/>
          </a:bodyPr>
          <a:lstStyle/>
          <a:p>
            <a:pPr indent="0" lvl="0" marL="0" rtl="0" algn="l">
              <a:lnSpc>
                <a:spcPct val="90000"/>
              </a:lnSpc>
              <a:spcBef>
                <a:spcPts val="0"/>
              </a:spcBef>
              <a:spcAft>
                <a:spcPts val="0"/>
              </a:spcAft>
              <a:buClr>
                <a:schemeClr val="lt1"/>
              </a:buClr>
              <a:buSzPct val="100000"/>
              <a:buFont typeface="Arial"/>
              <a:buNone/>
            </a:pPr>
            <a:r>
              <a:rPr lang="en-US"/>
              <a:t>Basic Text Content with RHS Image</a:t>
            </a:r>
            <a:endParaRPr/>
          </a:p>
        </p:txBody>
      </p:sp>
      <p:pic>
        <p:nvPicPr>
          <p:cNvPr id="546" name="Google Shape;546;p16"/>
          <p:cNvPicPr preferRelativeResize="0"/>
          <p:nvPr>
            <p:ph idx="2" type="pic"/>
          </p:nvPr>
        </p:nvPicPr>
        <p:blipFill rotWithShape="1">
          <a:blip r:embed="rId3">
            <a:alphaModFix/>
          </a:blip>
          <a:srcRect b="0" l="20366" r="20366" t="0"/>
          <a:stretch/>
        </p:blipFill>
        <p:spPr>
          <a:xfrm>
            <a:off x="6096000" y="0"/>
            <a:ext cx="6096000" cy="6858000"/>
          </a:xfrm>
          <a:prstGeom prst="rect">
            <a:avLst/>
          </a:prstGeom>
          <a:noFill/>
          <a:ln>
            <a:noFill/>
          </a:ln>
        </p:spPr>
      </p:pic>
      <p:sp>
        <p:nvSpPr>
          <p:cNvPr id="547" name="Google Shape;547;p16"/>
          <p:cNvSpPr txBox="1"/>
          <p:nvPr/>
        </p:nvSpPr>
        <p:spPr>
          <a:xfrm>
            <a:off x="571169" y="1500103"/>
            <a:ext cx="5174311" cy="431762"/>
          </a:xfrm>
          <a:prstGeom prst="rect">
            <a:avLst/>
          </a:prstGeom>
          <a:noFill/>
          <a:ln>
            <a:noFill/>
          </a:ln>
        </p:spPr>
        <p:txBody>
          <a:bodyPr anchorCtr="0" anchor="b" bIns="0" lIns="0" spcFirstLastPara="1" rIns="0" wrap="square" tIns="0">
            <a:noAutofit/>
          </a:bodyPr>
          <a:lstStyle/>
          <a:p>
            <a:pPr indent="0" lvl="0" marL="0" marR="0" rtl="0" algn="l">
              <a:lnSpc>
                <a:spcPct val="90000"/>
              </a:lnSpc>
              <a:spcBef>
                <a:spcPts val="0"/>
              </a:spcBef>
              <a:spcAft>
                <a:spcPts val="0"/>
              </a:spcAft>
              <a:buClr>
                <a:srgbClr val="28B974"/>
              </a:buClr>
              <a:buSzPts val="2400"/>
              <a:buFont typeface="Arial"/>
              <a:buNone/>
            </a:pPr>
            <a:r>
              <a:rPr lang="en-US" sz="2400">
                <a:solidFill>
                  <a:schemeClr val="accent4"/>
                </a:solidFill>
                <a:latin typeface="Arial"/>
                <a:ea typeface="Arial"/>
                <a:cs typeface="Arial"/>
                <a:sym typeface="Arial"/>
              </a:rPr>
              <a:t>Header</a:t>
            </a:r>
            <a:endParaRPr/>
          </a:p>
        </p:txBody>
      </p:sp>
      <p:sp>
        <p:nvSpPr>
          <p:cNvPr id="548" name="Google Shape;548;p16"/>
          <p:cNvSpPr txBox="1"/>
          <p:nvPr/>
        </p:nvSpPr>
        <p:spPr>
          <a:xfrm>
            <a:off x="571020" y="2106457"/>
            <a:ext cx="5174460" cy="3953244"/>
          </a:xfrm>
          <a:prstGeom prst="rect">
            <a:avLst/>
          </a:prstGeom>
          <a:noFill/>
          <a:ln>
            <a:noFill/>
          </a:ln>
        </p:spPr>
        <p:txBody>
          <a:bodyPr anchorCtr="0" anchor="t" bIns="0" lIns="0" spcFirstLastPara="1" rIns="0" wrap="square" tIns="0">
            <a:normAutofit/>
          </a:bodyPr>
          <a:lstStyle/>
          <a:p>
            <a:pPr indent="0" lvl="0" marL="0" marR="0" rtl="0" algn="l">
              <a:lnSpc>
                <a:spcPct val="90000"/>
              </a:lnSpc>
              <a:spcBef>
                <a:spcPts val="0"/>
              </a:spcBef>
              <a:spcAft>
                <a:spcPts val="0"/>
              </a:spcAft>
              <a:buClr>
                <a:srgbClr val="28B974"/>
              </a:buClr>
              <a:buSzPts val="1600"/>
              <a:buFont typeface="Arial"/>
              <a:buNone/>
            </a:pPr>
            <a:r>
              <a:rPr lang="en-US" sz="1600">
                <a:solidFill>
                  <a:schemeClr val="lt1"/>
                </a:solidFill>
                <a:latin typeface="Arial"/>
                <a:ea typeface="Arial"/>
                <a:cs typeface="Arial"/>
                <a:sym typeface="Arial"/>
              </a:rPr>
              <a:t>Lorem ipsum dolor sit amet, consectetur adipiscing elit. Curabitur purus dui, euismod quis placerat eget, venenatis nec nibh. Mauris sitAenean a elit justo. Vivamus laoreet, lorem id iaculis mattis, neque diam blandit nulla, et rhoncus diam augue placerat elit. Nullam vitae tincidunt libero. Sed id arcu metus. </a:t>
            </a:r>
            <a:endParaRPr/>
          </a:p>
          <a:p>
            <a:pPr indent="-182563" lvl="0" marL="541338" marR="0" rtl="0" algn="l">
              <a:lnSpc>
                <a:spcPct val="90000"/>
              </a:lnSpc>
              <a:spcBef>
                <a:spcPts val="1000"/>
              </a:spcBef>
              <a:spcAft>
                <a:spcPts val="0"/>
              </a:spcAft>
              <a:buClr>
                <a:schemeClr val="lt1"/>
              </a:buClr>
              <a:buSzPts val="1600"/>
              <a:buFont typeface="Arial"/>
              <a:buChar char="•"/>
            </a:pPr>
            <a:r>
              <a:rPr lang="en-US" sz="1600">
                <a:solidFill>
                  <a:schemeClr val="lt1"/>
                </a:solidFill>
                <a:latin typeface="Arial"/>
                <a:ea typeface="Arial"/>
                <a:cs typeface="Arial"/>
                <a:sym typeface="Arial"/>
              </a:rPr>
              <a:t>Aenean a elit justo. Vivamus laoreet, lorem id iaculis mattis, neque diam blandit nulla, et rhoncus diam augue placerat elit. Nullam vitae tincidunt libero. Sed id arcu metus.</a:t>
            </a:r>
            <a:endParaRPr/>
          </a:p>
          <a:p>
            <a:pPr indent="-182563" lvl="0" marL="541338" marR="0" rtl="0" algn="l">
              <a:lnSpc>
                <a:spcPct val="90000"/>
              </a:lnSpc>
              <a:spcBef>
                <a:spcPts val="1000"/>
              </a:spcBef>
              <a:spcAft>
                <a:spcPts val="0"/>
              </a:spcAft>
              <a:buClr>
                <a:schemeClr val="lt1"/>
              </a:buClr>
              <a:buSzPts val="1600"/>
              <a:buFont typeface="Arial"/>
              <a:buChar char="•"/>
            </a:pPr>
            <a:r>
              <a:rPr lang="en-US" sz="1600">
                <a:solidFill>
                  <a:schemeClr val="lt1"/>
                </a:solidFill>
                <a:latin typeface="Arial"/>
                <a:ea typeface="Arial"/>
                <a:cs typeface="Arial"/>
                <a:sym typeface="Arial"/>
              </a:rPr>
              <a:t>Aenean a elit justo. Vivamus laoreet, lorem id iaculis mattis, neque diam blandit nulla, et rhoncus diam augue placerat elit. Nullam vitae tincidunt libero. Sed id arcu metus.</a:t>
            </a:r>
            <a:endParaRPr/>
          </a:p>
          <a:p>
            <a:pPr indent="-80963" lvl="0" marL="274638" marR="0" rtl="0" algn="l">
              <a:lnSpc>
                <a:spcPct val="90000"/>
              </a:lnSpc>
              <a:spcBef>
                <a:spcPts val="1000"/>
              </a:spcBef>
              <a:spcAft>
                <a:spcPts val="0"/>
              </a:spcAft>
              <a:buClr>
                <a:srgbClr val="28B974"/>
              </a:buClr>
              <a:buSzPts val="1600"/>
              <a:buFont typeface="Arial"/>
              <a:buNone/>
            </a:pPr>
            <a:r>
              <a:t/>
            </a:r>
            <a:endParaRPr sz="1600">
              <a:solidFill>
                <a:schemeClr val="lt1"/>
              </a:solidFill>
              <a:latin typeface="Arial"/>
              <a:ea typeface="Arial"/>
              <a:cs typeface="Arial"/>
              <a:sym typeface="Arial"/>
            </a:endParaRPr>
          </a:p>
        </p:txBody>
      </p:sp>
    </p:spTree>
  </p:cSld>
  <p:clrMapOvr>
    <a:masterClrMapping/>
  </p:clrMapOvr>
</p:sld>
</file>

<file path=ppt/slides/slide16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094" name="Shape 5094"/>
        <p:cNvGrpSpPr/>
        <p:nvPr/>
      </p:nvGrpSpPr>
      <p:grpSpPr>
        <a:xfrm>
          <a:off x="0" y="0"/>
          <a:ext cx="0" cy="0"/>
          <a:chOff x="0" y="0"/>
          <a:chExt cx="0" cy="0"/>
        </a:xfrm>
      </p:grpSpPr>
      <p:sp>
        <p:nvSpPr>
          <p:cNvPr id="5095" name="Google Shape;5095;p160"/>
          <p:cNvSpPr txBox="1"/>
          <p:nvPr>
            <p:ph type="title"/>
          </p:nvPr>
        </p:nvSpPr>
        <p:spPr>
          <a:xfrm>
            <a:off x="571018" y="365126"/>
            <a:ext cx="11049964" cy="578772"/>
          </a:xfrm>
          <a:prstGeom prst="rect">
            <a:avLst/>
          </a:prstGeom>
          <a:noFill/>
          <a:ln>
            <a:noFill/>
          </a:ln>
        </p:spPr>
        <p:txBody>
          <a:bodyPr anchorCtr="0" anchor="b" bIns="0" lIns="0" spcFirstLastPara="1" rIns="0" wrap="square" tIns="0">
            <a:normAutofit/>
          </a:bodyPr>
          <a:lstStyle/>
          <a:p>
            <a:pPr indent="0" lvl="0" marL="0" rtl="0" algn="l">
              <a:lnSpc>
                <a:spcPct val="90000"/>
              </a:lnSpc>
              <a:spcBef>
                <a:spcPts val="0"/>
              </a:spcBef>
              <a:spcAft>
                <a:spcPts val="0"/>
              </a:spcAft>
              <a:buClr>
                <a:schemeClr val="accent1"/>
              </a:buClr>
              <a:buSzPts val="2800"/>
              <a:buFont typeface="Arial"/>
              <a:buNone/>
            </a:pPr>
            <a:r>
              <a:rPr lang="en-US"/>
              <a:t>Visual 2x3 Table + Icons</a:t>
            </a:r>
            <a:endParaRPr/>
          </a:p>
        </p:txBody>
      </p:sp>
      <p:sp>
        <p:nvSpPr>
          <p:cNvPr id="5096" name="Google Shape;5096;p160"/>
          <p:cNvSpPr txBox="1"/>
          <p:nvPr>
            <p:ph idx="12" type="sldNum"/>
          </p:nvPr>
        </p:nvSpPr>
        <p:spPr>
          <a:xfrm>
            <a:off x="10690860" y="6349068"/>
            <a:ext cx="963882" cy="251764"/>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sp>
        <p:nvSpPr>
          <p:cNvPr id="5097" name="Google Shape;5097;p160"/>
          <p:cNvSpPr/>
          <p:nvPr/>
        </p:nvSpPr>
        <p:spPr>
          <a:xfrm>
            <a:off x="571019" y="2387851"/>
            <a:ext cx="1109572" cy="1564160"/>
          </a:xfrm>
          <a:prstGeom prst="rect">
            <a:avLst/>
          </a:prstGeom>
          <a:noFill/>
          <a:ln>
            <a:noFill/>
          </a:ln>
        </p:spPr>
        <p:txBody>
          <a:bodyPr anchorCtr="0" anchor="ctr" bIns="45700" lIns="182875" spcFirstLastPara="1" rIns="91425" wrap="square" tIns="45700">
            <a:noAutofit/>
          </a:bodyPr>
          <a:lstStyle/>
          <a:p>
            <a:pPr indent="0" lvl="0" marL="0" marR="0" rtl="0" algn="ctr">
              <a:spcBef>
                <a:spcPts val="0"/>
              </a:spcBef>
              <a:spcAft>
                <a:spcPts val="0"/>
              </a:spcAft>
              <a:buNone/>
            </a:pPr>
            <a:r>
              <a:rPr b="1" lang="en-US" sz="1400">
                <a:solidFill>
                  <a:schemeClr val="accent1"/>
                </a:solidFill>
                <a:latin typeface="Arial"/>
                <a:ea typeface="Arial"/>
                <a:cs typeface="Arial"/>
                <a:sym typeface="Arial"/>
              </a:rPr>
              <a:t>Lorem ipsum </a:t>
            </a:r>
            <a:endParaRPr/>
          </a:p>
        </p:txBody>
      </p:sp>
      <p:sp>
        <p:nvSpPr>
          <p:cNvPr id="5098" name="Google Shape;5098;p160"/>
          <p:cNvSpPr/>
          <p:nvPr/>
        </p:nvSpPr>
        <p:spPr>
          <a:xfrm>
            <a:off x="571018" y="4146923"/>
            <a:ext cx="1109572" cy="1647252"/>
          </a:xfrm>
          <a:prstGeom prst="rect">
            <a:avLst/>
          </a:prstGeom>
          <a:noFill/>
          <a:ln>
            <a:noFill/>
          </a:ln>
        </p:spPr>
        <p:txBody>
          <a:bodyPr anchorCtr="0" anchor="ctr" bIns="45700" lIns="182875" spcFirstLastPara="1" rIns="91425" wrap="square" tIns="45700">
            <a:noAutofit/>
          </a:bodyPr>
          <a:lstStyle/>
          <a:p>
            <a:pPr indent="0" lvl="0" marL="0" marR="0" rtl="0" algn="ctr">
              <a:spcBef>
                <a:spcPts val="0"/>
              </a:spcBef>
              <a:spcAft>
                <a:spcPts val="0"/>
              </a:spcAft>
              <a:buNone/>
            </a:pPr>
            <a:r>
              <a:rPr b="1" lang="en-US" sz="1400">
                <a:solidFill>
                  <a:schemeClr val="accent1"/>
                </a:solidFill>
                <a:latin typeface="Arial"/>
                <a:ea typeface="Arial"/>
                <a:cs typeface="Arial"/>
                <a:sym typeface="Arial"/>
              </a:rPr>
              <a:t>Lorem ipsum </a:t>
            </a:r>
            <a:endParaRPr/>
          </a:p>
        </p:txBody>
      </p:sp>
      <p:sp>
        <p:nvSpPr>
          <p:cNvPr id="5099" name="Google Shape;5099;p160"/>
          <p:cNvSpPr/>
          <p:nvPr/>
        </p:nvSpPr>
        <p:spPr>
          <a:xfrm>
            <a:off x="1779639" y="1974572"/>
            <a:ext cx="3155380" cy="312264"/>
          </a:xfrm>
          <a:prstGeom prst="rect">
            <a:avLst/>
          </a:prstGeom>
          <a:solidFill>
            <a:schemeClr val="accent1"/>
          </a:solidFill>
          <a:ln>
            <a:noFill/>
          </a:ln>
        </p:spPr>
        <p:txBody>
          <a:bodyPr anchorCtr="0" anchor="ctr" bIns="45700" lIns="182875" spcFirstLastPara="1" rIns="91425" wrap="square" tIns="45700">
            <a:normAutofit/>
          </a:bodyPr>
          <a:lstStyle/>
          <a:p>
            <a:pPr indent="0" lvl="0" marL="0" marR="0" rtl="0" algn="ctr">
              <a:spcBef>
                <a:spcPts val="0"/>
              </a:spcBef>
              <a:spcAft>
                <a:spcPts val="0"/>
              </a:spcAft>
              <a:buNone/>
            </a:pPr>
            <a:r>
              <a:rPr lang="en-US" sz="1400">
                <a:solidFill>
                  <a:srgbClr val="FFFFFF"/>
                </a:solidFill>
                <a:latin typeface="Arial"/>
                <a:ea typeface="Arial"/>
                <a:cs typeface="Arial"/>
                <a:sym typeface="Arial"/>
              </a:rPr>
              <a:t>Lorem ipsum </a:t>
            </a:r>
            <a:endParaRPr/>
          </a:p>
        </p:txBody>
      </p:sp>
      <p:sp>
        <p:nvSpPr>
          <p:cNvPr id="5100" name="Google Shape;5100;p160"/>
          <p:cNvSpPr/>
          <p:nvPr/>
        </p:nvSpPr>
        <p:spPr>
          <a:xfrm>
            <a:off x="5131042" y="1974572"/>
            <a:ext cx="3155380" cy="312264"/>
          </a:xfrm>
          <a:prstGeom prst="rect">
            <a:avLst/>
          </a:prstGeom>
          <a:solidFill>
            <a:schemeClr val="accent5"/>
          </a:solidFill>
          <a:ln>
            <a:noFill/>
          </a:ln>
        </p:spPr>
        <p:txBody>
          <a:bodyPr anchorCtr="0" anchor="ctr" bIns="45700" lIns="182875" spcFirstLastPara="1" rIns="91425" wrap="square" tIns="45700">
            <a:normAutofit/>
          </a:bodyPr>
          <a:lstStyle/>
          <a:p>
            <a:pPr indent="0" lvl="0" marL="0" marR="0" rtl="0" algn="ctr">
              <a:spcBef>
                <a:spcPts val="0"/>
              </a:spcBef>
              <a:spcAft>
                <a:spcPts val="0"/>
              </a:spcAft>
              <a:buNone/>
            </a:pPr>
            <a:r>
              <a:rPr lang="en-US" sz="1400">
                <a:solidFill>
                  <a:srgbClr val="FFFFFF"/>
                </a:solidFill>
                <a:latin typeface="Arial"/>
                <a:ea typeface="Arial"/>
                <a:cs typeface="Arial"/>
                <a:sym typeface="Arial"/>
              </a:rPr>
              <a:t>Lorem ipsum </a:t>
            </a:r>
            <a:endParaRPr/>
          </a:p>
        </p:txBody>
      </p:sp>
      <p:sp>
        <p:nvSpPr>
          <p:cNvPr id="5101" name="Google Shape;5101;p160"/>
          <p:cNvSpPr/>
          <p:nvPr/>
        </p:nvSpPr>
        <p:spPr>
          <a:xfrm>
            <a:off x="8465602" y="1974572"/>
            <a:ext cx="3155380" cy="312264"/>
          </a:xfrm>
          <a:prstGeom prst="rect">
            <a:avLst/>
          </a:prstGeom>
          <a:solidFill>
            <a:schemeClr val="accent2"/>
          </a:solidFill>
          <a:ln>
            <a:noFill/>
          </a:ln>
        </p:spPr>
        <p:txBody>
          <a:bodyPr anchorCtr="0" anchor="ctr" bIns="45700" lIns="182875" spcFirstLastPara="1" rIns="91425" wrap="square" tIns="45700">
            <a:normAutofit/>
          </a:bodyPr>
          <a:lstStyle/>
          <a:p>
            <a:pPr indent="0" lvl="0" marL="0" marR="0" rtl="0" algn="ctr">
              <a:spcBef>
                <a:spcPts val="0"/>
              </a:spcBef>
              <a:spcAft>
                <a:spcPts val="0"/>
              </a:spcAft>
              <a:buNone/>
            </a:pPr>
            <a:r>
              <a:rPr lang="en-US" sz="1400">
                <a:solidFill>
                  <a:srgbClr val="FFFFFF"/>
                </a:solidFill>
                <a:latin typeface="Arial"/>
                <a:ea typeface="Arial"/>
                <a:cs typeface="Arial"/>
                <a:sym typeface="Arial"/>
              </a:rPr>
              <a:t>Lorem ipsum </a:t>
            </a:r>
            <a:endParaRPr/>
          </a:p>
        </p:txBody>
      </p:sp>
      <p:sp>
        <p:nvSpPr>
          <p:cNvPr id="5102" name="Google Shape;5102;p160"/>
          <p:cNvSpPr txBox="1"/>
          <p:nvPr/>
        </p:nvSpPr>
        <p:spPr>
          <a:xfrm>
            <a:off x="1779639" y="2377461"/>
            <a:ext cx="3155380" cy="1574550"/>
          </a:xfrm>
          <a:prstGeom prst="rect">
            <a:avLst/>
          </a:prstGeom>
          <a:noFill/>
          <a:ln>
            <a:noFill/>
          </a:ln>
        </p:spPr>
        <p:txBody>
          <a:bodyPr anchorCtr="0" anchor="t" bIns="0" lIns="0" spcFirstLastPara="1" rIns="0" wrap="square" tIns="0">
            <a:normAutofit/>
          </a:bodyPr>
          <a:lstStyle/>
          <a:p>
            <a:pPr indent="-216000" lvl="1" marL="324000" marR="0" rtl="0" algn="l">
              <a:spcBef>
                <a:spcPts val="0"/>
              </a:spcBef>
              <a:spcAft>
                <a:spcPts val="0"/>
              </a:spcAft>
              <a:buClr>
                <a:schemeClr val="accent1"/>
              </a:buClr>
              <a:buSzPts val="1100"/>
              <a:buFont typeface="Trebuchet MS"/>
              <a:buChar char="•"/>
            </a:pPr>
            <a:r>
              <a:rPr b="0" i="0" lang="en-US" sz="1100" u="none" cap="none" strike="noStrike">
                <a:solidFill>
                  <a:schemeClr val="dk1"/>
                </a:solidFill>
                <a:latin typeface="Arial"/>
                <a:ea typeface="Arial"/>
                <a:cs typeface="Arial"/>
                <a:sym typeface="Arial"/>
              </a:rPr>
              <a:t>Lorem ipsum dolor sit amet, consectetur adipiscing elit. Curabitur purus dui, </a:t>
            </a:r>
            <a:endParaRPr/>
          </a:p>
          <a:p>
            <a:pPr indent="-216000" lvl="1" marL="324000" marR="0" rtl="0" algn="l">
              <a:spcBef>
                <a:spcPts val="300"/>
              </a:spcBef>
              <a:spcAft>
                <a:spcPts val="0"/>
              </a:spcAft>
              <a:buClr>
                <a:schemeClr val="accent1"/>
              </a:buClr>
              <a:buSzPts val="1100"/>
              <a:buFont typeface="Trebuchet MS"/>
              <a:buChar char="•"/>
            </a:pPr>
            <a:r>
              <a:rPr b="0" i="0" lang="en-US" sz="1100" u="none" cap="none" strike="noStrike">
                <a:solidFill>
                  <a:schemeClr val="dk1"/>
                </a:solidFill>
                <a:latin typeface="Arial"/>
                <a:ea typeface="Arial"/>
                <a:cs typeface="Arial"/>
                <a:sym typeface="Arial"/>
              </a:rPr>
              <a:t>Lorem ipsum dolor sit amet, consectetur adipiscing elit. Curabitur purus dui, </a:t>
            </a:r>
            <a:endParaRPr/>
          </a:p>
          <a:p>
            <a:pPr indent="-216000" lvl="1" marL="324000" marR="0" rtl="0" algn="l">
              <a:spcBef>
                <a:spcPts val="300"/>
              </a:spcBef>
              <a:spcAft>
                <a:spcPts val="0"/>
              </a:spcAft>
              <a:buClr>
                <a:schemeClr val="accent1"/>
              </a:buClr>
              <a:buSzPts val="1100"/>
              <a:buFont typeface="Trebuchet MS"/>
              <a:buChar char="•"/>
            </a:pPr>
            <a:r>
              <a:rPr b="0" i="0" lang="en-US" sz="1100" u="none" cap="none" strike="noStrike">
                <a:solidFill>
                  <a:schemeClr val="dk1"/>
                </a:solidFill>
                <a:latin typeface="Arial"/>
                <a:ea typeface="Arial"/>
                <a:cs typeface="Arial"/>
                <a:sym typeface="Arial"/>
              </a:rPr>
              <a:t>Lorem ipsum dolor sit amet, consectetur adipiscing elit. Curabitur purus dui, </a:t>
            </a:r>
            <a:endParaRPr/>
          </a:p>
          <a:p>
            <a:pPr indent="-216000" lvl="1" marL="324000" marR="0" rtl="0" algn="l">
              <a:spcBef>
                <a:spcPts val="300"/>
              </a:spcBef>
              <a:spcAft>
                <a:spcPts val="0"/>
              </a:spcAft>
              <a:buClr>
                <a:schemeClr val="accent1"/>
              </a:buClr>
              <a:buSzPts val="1100"/>
              <a:buFont typeface="Trebuchet MS"/>
              <a:buChar char="•"/>
            </a:pPr>
            <a:r>
              <a:rPr b="0" i="0" lang="en-US" sz="1100" u="none" cap="none" strike="noStrike">
                <a:solidFill>
                  <a:schemeClr val="dk1"/>
                </a:solidFill>
                <a:latin typeface="Arial"/>
                <a:ea typeface="Arial"/>
                <a:cs typeface="Arial"/>
                <a:sym typeface="Arial"/>
              </a:rPr>
              <a:t>Lorem ipsum dolor sit amet, consectetur adipiscing elit. Curabitur purus dui, </a:t>
            </a:r>
            <a:endParaRPr/>
          </a:p>
          <a:p>
            <a:pPr indent="-146150" lvl="1" marL="324000" marR="0" rtl="0" algn="l">
              <a:spcBef>
                <a:spcPts val="300"/>
              </a:spcBef>
              <a:spcAft>
                <a:spcPts val="0"/>
              </a:spcAft>
              <a:buClr>
                <a:schemeClr val="accent1"/>
              </a:buClr>
              <a:buSzPts val="1100"/>
              <a:buFont typeface="Trebuchet MS"/>
              <a:buNone/>
            </a:pPr>
            <a:r>
              <a:t/>
            </a:r>
            <a:endParaRPr b="0" i="0" sz="1100" u="none" cap="none" strike="noStrike">
              <a:solidFill>
                <a:schemeClr val="dk1"/>
              </a:solidFill>
              <a:latin typeface="Arial"/>
              <a:ea typeface="Arial"/>
              <a:cs typeface="Arial"/>
              <a:sym typeface="Arial"/>
            </a:endParaRPr>
          </a:p>
        </p:txBody>
      </p:sp>
      <p:sp>
        <p:nvSpPr>
          <p:cNvPr id="5103" name="Google Shape;5103;p160"/>
          <p:cNvSpPr txBox="1"/>
          <p:nvPr/>
        </p:nvSpPr>
        <p:spPr>
          <a:xfrm>
            <a:off x="5131042" y="4126141"/>
            <a:ext cx="3155380" cy="1688817"/>
          </a:xfrm>
          <a:prstGeom prst="rect">
            <a:avLst/>
          </a:prstGeom>
          <a:noFill/>
          <a:ln>
            <a:noFill/>
          </a:ln>
        </p:spPr>
        <p:txBody>
          <a:bodyPr anchorCtr="0" anchor="t" bIns="0" lIns="0" spcFirstLastPara="1" rIns="0" wrap="square" tIns="0">
            <a:normAutofit/>
          </a:bodyPr>
          <a:lstStyle/>
          <a:p>
            <a:pPr indent="-216000" lvl="1" marL="324000" marR="0" rtl="0" algn="l">
              <a:spcBef>
                <a:spcPts val="0"/>
              </a:spcBef>
              <a:spcAft>
                <a:spcPts val="0"/>
              </a:spcAft>
              <a:buClr>
                <a:schemeClr val="accent1"/>
              </a:buClr>
              <a:buSzPts val="1100"/>
              <a:buFont typeface="Trebuchet MS"/>
              <a:buChar char="•"/>
            </a:pPr>
            <a:r>
              <a:rPr b="0" i="0" lang="en-US" sz="1100" u="none" cap="none" strike="noStrike">
                <a:solidFill>
                  <a:schemeClr val="dk1"/>
                </a:solidFill>
                <a:latin typeface="Arial"/>
                <a:ea typeface="Arial"/>
                <a:cs typeface="Arial"/>
                <a:sym typeface="Arial"/>
              </a:rPr>
              <a:t>Lorem ipsum dolor sit amet, consectetur adipiscing elit. Curabitur purus dui, </a:t>
            </a:r>
            <a:endParaRPr/>
          </a:p>
          <a:p>
            <a:pPr indent="-216000" lvl="1" marL="324000" marR="0" rtl="0" algn="l">
              <a:spcBef>
                <a:spcPts val="300"/>
              </a:spcBef>
              <a:spcAft>
                <a:spcPts val="0"/>
              </a:spcAft>
              <a:buClr>
                <a:schemeClr val="accent1"/>
              </a:buClr>
              <a:buSzPts val="1100"/>
              <a:buFont typeface="Trebuchet MS"/>
              <a:buChar char="•"/>
            </a:pPr>
            <a:r>
              <a:rPr b="0" i="0" lang="en-US" sz="1100" u="none" cap="none" strike="noStrike">
                <a:solidFill>
                  <a:schemeClr val="dk1"/>
                </a:solidFill>
                <a:latin typeface="Arial"/>
                <a:ea typeface="Arial"/>
                <a:cs typeface="Arial"/>
                <a:sym typeface="Arial"/>
              </a:rPr>
              <a:t>Lorem ipsum dolor sit amet, consectetur adipiscing elit. Curabitur purus dui, </a:t>
            </a:r>
            <a:endParaRPr/>
          </a:p>
          <a:p>
            <a:pPr indent="-216000" lvl="1" marL="324000" marR="0" rtl="0" algn="l">
              <a:spcBef>
                <a:spcPts val="300"/>
              </a:spcBef>
              <a:spcAft>
                <a:spcPts val="0"/>
              </a:spcAft>
              <a:buClr>
                <a:schemeClr val="accent1"/>
              </a:buClr>
              <a:buSzPts val="1100"/>
              <a:buFont typeface="Trebuchet MS"/>
              <a:buChar char="•"/>
            </a:pPr>
            <a:r>
              <a:rPr b="0" i="0" lang="en-US" sz="1100" u="none" cap="none" strike="noStrike">
                <a:solidFill>
                  <a:schemeClr val="dk1"/>
                </a:solidFill>
                <a:latin typeface="Arial"/>
                <a:ea typeface="Arial"/>
                <a:cs typeface="Arial"/>
                <a:sym typeface="Arial"/>
              </a:rPr>
              <a:t>Lorem ipsum dolor sit amet, consectetur adipiscing elit. Curabitur purus dui, </a:t>
            </a:r>
            <a:endParaRPr/>
          </a:p>
          <a:p>
            <a:pPr indent="-216000" lvl="1" marL="324000" marR="0" rtl="0" algn="l">
              <a:spcBef>
                <a:spcPts val="300"/>
              </a:spcBef>
              <a:spcAft>
                <a:spcPts val="0"/>
              </a:spcAft>
              <a:buClr>
                <a:schemeClr val="accent1"/>
              </a:buClr>
              <a:buSzPts val="1100"/>
              <a:buFont typeface="Trebuchet MS"/>
              <a:buChar char="•"/>
            </a:pPr>
            <a:r>
              <a:rPr b="0" i="0" lang="en-US" sz="1100" u="none" cap="none" strike="noStrike">
                <a:solidFill>
                  <a:schemeClr val="dk1"/>
                </a:solidFill>
                <a:latin typeface="Arial"/>
                <a:ea typeface="Arial"/>
                <a:cs typeface="Arial"/>
                <a:sym typeface="Arial"/>
              </a:rPr>
              <a:t>Lorem ipsum dolor sit amet, consectetur adipiscing elit. Curabitur purus dui, </a:t>
            </a:r>
            <a:endParaRPr/>
          </a:p>
          <a:p>
            <a:pPr indent="-146150" lvl="1" marL="324000" marR="0" rtl="0" algn="l">
              <a:spcBef>
                <a:spcPts val="300"/>
              </a:spcBef>
              <a:spcAft>
                <a:spcPts val="0"/>
              </a:spcAft>
              <a:buClr>
                <a:schemeClr val="accent1"/>
              </a:buClr>
              <a:buSzPts val="1100"/>
              <a:buFont typeface="Trebuchet MS"/>
              <a:buNone/>
            </a:pPr>
            <a:r>
              <a:t/>
            </a:r>
            <a:endParaRPr b="0" i="0" sz="1100" u="none" cap="none" strike="noStrike">
              <a:solidFill>
                <a:schemeClr val="dk1"/>
              </a:solidFill>
              <a:latin typeface="Arial"/>
              <a:ea typeface="Arial"/>
              <a:cs typeface="Arial"/>
              <a:sym typeface="Arial"/>
            </a:endParaRPr>
          </a:p>
        </p:txBody>
      </p:sp>
      <p:sp>
        <p:nvSpPr>
          <p:cNvPr id="5104" name="Google Shape;5104;p160"/>
          <p:cNvSpPr txBox="1"/>
          <p:nvPr/>
        </p:nvSpPr>
        <p:spPr>
          <a:xfrm>
            <a:off x="8465602" y="4126140"/>
            <a:ext cx="3155380" cy="1688818"/>
          </a:xfrm>
          <a:prstGeom prst="rect">
            <a:avLst/>
          </a:prstGeom>
          <a:noFill/>
          <a:ln>
            <a:noFill/>
          </a:ln>
        </p:spPr>
        <p:txBody>
          <a:bodyPr anchorCtr="0" anchor="t" bIns="0" lIns="0" spcFirstLastPara="1" rIns="0" wrap="square" tIns="0">
            <a:normAutofit/>
          </a:bodyPr>
          <a:lstStyle/>
          <a:p>
            <a:pPr indent="-216000" lvl="1" marL="324000" marR="0" rtl="0" algn="l">
              <a:spcBef>
                <a:spcPts val="0"/>
              </a:spcBef>
              <a:spcAft>
                <a:spcPts val="0"/>
              </a:spcAft>
              <a:buClr>
                <a:schemeClr val="accent1"/>
              </a:buClr>
              <a:buSzPts val="1100"/>
              <a:buFont typeface="Trebuchet MS"/>
              <a:buChar char="•"/>
            </a:pPr>
            <a:r>
              <a:rPr b="0" i="0" lang="en-US" sz="1100" u="none" cap="none" strike="noStrike">
                <a:solidFill>
                  <a:schemeClr val="dk1"/>
                </a:solidFill>
                <a:latin typeface="Arial"/>
                <a:ea typeface="Arial"/>
                <a:cs typeface="Arial"/>
                <a:sym typeface="Arial"/>
              </a:rPr>
              <a:t>Lorem ipsum dolor sit amet, consectetur adipiscing elit. Curabitur purus dui, </a:t>
            </a:r>
            <a:endParaRPr/>
          </a:p>
          <a:p>
            <a:pPr indent="-216000" lvl="1" marL="324000" marR="0" rtl="0" algn="l">
              <a:spcBef>
                <a:spcPts val="300"/>
              </a:spcBef>
              <a:spcAft>
                <a:spcPts val="0"/>
              </a:spcAft>
              <a:buClr>
                <a:schemeClr val="accent1"/>
              </a:buClr>
              <a:buSzPts val="1100"/>
              <a:buFont typeface="Trebuchet MS"/>
              <a:buChar char="•"/>
            </a:pPr>
            <a:r>
              <a:rPr b="0" i="0" lang="en-US" sz="1100" u="none" cap="none" strike="noStrike">
                <a:solidFill>
                  <a:schemeClr val="dk1"/>
                </a:solidFill>
                <a:latin typeface="Arial"/>
                <a:ea typeface="Arial"/>
                <a:cs typeface="Arial"/>
                <a:sym typeface="Arial"/>
              </a:rPr>
              <a:t>Lorem ipsum dolor sit amet, consectetur adipiscing elit. Curabitur purus dui, </a:t>
            </a:r>
            <a:endParaRPr/>
          </a:p>
          <a:p>
            <a:pPr indent="-216000" lvl="1" marL="324000" marR="0" rtl="0" algn="l">
              <a:spcBef>
                <a:spcPts val="300"/>
              </a:spcBef>
              <a:spcAft>
                <a:spcPts val="0"/>
              </a:spcAft>
              <a:buClr>
                <a:schemeClr val="accent1"/>
              </a:buClr>
              <a:buSzPts val="1100"/>
              <a:buFont typeface="Trebuchet MS"/>
              <a:buChar char="•"/>
            </a:pPr>
            <a:r>
              <a:rPr b="0" i="0" lang="en-US" sz="1100" u="none" cap="none" strike="noStrike">
                <a:solidFill>
                  <a:schemeClr val="dk1"/>
                </a:solidFill>
                <a:latin typeface="Arial"/>
                <a:ea typeface="Arial"/>
                <a:cs typeface="Arial"/>
                <a:sym typeface="Arial"/>
              </a:rPr>
              <a:t>Lorem ipsum dolor sit amet, consectetur adipiscing elit. Curabitur purus dui, </a:t>
            </a:r>
            <a:endParaRPr/>
          </a:p>
          <a:p>
            <a:pPr indent="-216000" lvl="1" marL="324000" marR="0" rtl="0" algn="l">
              <a:spcBef>
                <a:spcPts val="300"/>
              </a:spcBef>
              <a:spcAft>
                <a:spcPts val="0"/>
              </a:spcAft>
              <a:buClr>
                <a:schemeClr val="accent1"/>
              </a:buClr>
              <a:buSzPts val="1100"/>
              <a:buFont typeface="Trebuchet MS"/>
              <a:buChar char="•"/>
            </a:pPr>
            <a:r>
              <a:rPr b="0" i="0" lang="en-US" sz="1100" u="none" cap="none" strike="noStrike">
                <a:solidFill>
                  <a:schemeClr val="dk1"/>
                </a:solidFill>
                <a:latin typeface="Arial"/>
                <a:ea typeface="Arial"/>
                <a:cs typeface="Arial"/>
                <a:sym typeface="Arial"/>
              </a:rPr>
              <a:t>Lorem ipsum dolor sit amet, consectetur adipiscing elit. Curabitur purus dui, </a:t>
            </a:r>
            <a:endParaRPr/>
          </a:p>
          <a:p>
            <a:pPr indent="-146150" lvl="1" marL="324000" marR="0" rtl="0" algn="l">
              <a:spcBef>
                <a:spcPts val="300"/>
              </a:spcBef>
              <a:spcAft>
                <a:spcPts val="0"/>
              </a:spcAft>
              <a:buClr>
                <a:schemeClr val="accent1"/>
              </a:buClr>
              <a:buSzPts val="1100"/>
              <a:buFont typeface="Trebuchet MS"/>
              <a:buNone/>
            </a:pPr>
            <a:r>
              <a:t/>
            </a:r>
            <a:endParaRPr b="0" i="0" sz="1100" u="none" cap="none" strike="noStrike">
              <a:solidFill>
                <a:schemeClr val="dk1"/>
              </a:solidFill>
              <a:latin typeface="Arial"/>
              <a:ea typeface="Arial"/>
              <a:cs typeface="Arial"/>
              <a:sym typeface="Arial"/>
            </a:endParaRPr>
          </a:p>
        </p:txBody>
      </p:sp>
      <p:sp>
        <p:nvSpPr>
          <p:cNvPr id="5105" name="Google Shape;5105;p160"/>
          <p:cNvSpPr txBox="1"/>
          <p:nvPr/>
        </p:nvSpPr>
        <p:spPr>
          <a:xfrm>
            <a:off x="1779639" y="4146923"/>
            <a:ext cx="3155380" cy="1668035"/>
          </a:xfrm>
          <a:prstGeom prst="rect">
            <a:avLst/>
          </a:prstGeom>
          <a:noFill/>
          <a:ln>
            <a:noFill/>
          </a:ln>
        </p:spPr>
        <p:txBody>
          <a:bodyPr anchorCtr="0" anchor="t" bIns="0" lIns="0" spcFirstLastPara="1" rIns="0" wrap="square" tIns="0">
            <a:normAutofit/>
          </a:bodyPr>
          <a:lstStyle/>
          <a:p>
            <a:pPr indent="-216000" lvl="1" marL="324000" marR="0" rtl="0" algn="l">
              <a:spcBef>
                <a:spcPts val="0"/>
              </a:spcBef>
              <a:spcAft>
                <a:spcPts val="0"/>
              </a:spcAft>
              <a:buClr>
                <a:schemeClr val="accent1"/>
              </a:buClr>
              <a:buSzPts val="1100"/>
              <a:buFont typeface="Trebuchet MS"/>
              <a:buChar char="•"/>
            </a:pPr>
            <a:r>
              <a:rPr b="0" i="0" lang="en-US" sz="1100" u="none" cap="none" strike="noStrike">
                <a:solidFill>
                  <a:schemeClr val="dk1"/>
                </a:solidFill>
                <a:latin typeface="Arial"/>
                <a:ea typeface="Arial"/>
                <a:cs typeface="Arial"/>
                <a:sym typeface="Arial"/>
              </a:rPr>
              <a:t>Lorem ipsum dolor sit amet, consectetur adipiscing elit. Curabitur purus dui, </a:t>
            </a:r>
            <a:endParaRPr/>
          </a:p>
          <a:p>
            <a:pPr indent="-216000" lvl="1" marL="324000" marR="0" rtl="0" algn="l">
              <a:spcBef>
                <a:spcPts val="300"/>
              </a:spcBef>
              <a:spcAft>
                <a:spcPts val="0"/>
              </a:spcAft>
              <a:buClr>
                <a:schemeClr val="accent1"/>
              </a:buClr>
              <a:buSzPts val="1100"/>
              <a:buFont typeface="Trebuchet MS"/>
              <a:buChar char="•"/>
            </a:pPr>
            <a:r>
              <a:rPr b="0" i="0" lang="en-US" sz="1100" u="none" cap="none" strike="noStrike">
                <a:solidFill>
                  <a:schemeClr val="dk1"/>
                </a:solidFill>
                <a:latin typeface="Arial"/>
                <a:ea typeface="Arial"/>
                <a:cs typeface="Arial"/>
                <a:sym typeface="Arial"/>
              </a:rPr>
              <a:t>Lorem ipsum dolor sit amet, consectetur adipiscing elit. Curabitur purus dui, </a:t>
            </a:r>
            <a:endParaRPr/>
          </a:p>
          <a:p>
            <a:pPr indent="-216000" lvl="1" marL="324000" marR="0" rtl="0" algn="l">
              <a:spcBef>
                <a:spcPts val="300"/>
              </a:spcBef>
              <a:spcAft>
                <a:spcPts val="0"/>
              </a:spcAft>
              <a:buClr>
                <a:schemeClr val="accent1"/>
              </a:buClr>
              <a:buSzPts val="1100"/>
              <a:buFont typeface="Trebuchet MS"/>
              <a:buChar char="•"/>
            </a:pPr>
            <a:r>
              <a:rPr b="0" i="0" lang="en-US" sz="1100" u="none" cap="none" strike="noStrike">
                <a:solidFill>
                  <a:schemeClr val="dk1"/>
                </a:solidFill>
                <a:latin typeface="Arial"/>
                <a:ea typeface="Arial"/>
                <a:cs typeface="Arial"/>
                <a:sym typeface="Arial"/>
              </a:rPr>
              <a:t>Lorem ipsum dolor sit amet, consectetur adipiscing elit. Curabitur purus dui, </a:t>
            </a:r>
            <a:endParaRPr/>
          </a:p>
          <a:p>
            <a:pPr indent="-216000" lvl="1" marL="324000" marR="0" rtl="0" algn="l">
              <a:spcBef>
                <a:spcPts val="300"/>
              </a:spcBef>
              <a:spcAft>
                <a:spcPts val="0"/>
              </a:spcAft>
              <a:buClr>
                <a:schemeClr val="accent1"/>
              </a:buClr>
              <a:buSzPts val="1100"/>
              <a:buFont typeface="Trebuchet MS"/>
              <a:buChar char="•"/>
            </a:pPr>
            <a:r>
              <a:rPr b="0" i="0" lang="en-US" sz="1100" u="none" cap="none" strike="noStrike">
                <a:solidFill>
                  <a:schemeClr val="dk1"/>
                </a:solidFill>
                <a:latin typeface="Arial"/>
                <a:ea typeface="Arial"/>
                <a:cs typeface="Arial"/>
                <a:sym typeface="Arial"/>
              </a:rPr>
              <a:t>Lorem ipsum dolor sit amet, consectetur adipiscing elit. Curabitur purus dui, </a:t>
            </a:r>
            <a:endParaRPr/>
          </a:p>
          <a:p>
            <a:pPr indent="-146150" lvl="1" marL="324000" marR="0" rtl="0" algn="l">
              <a:spcBef>
                <a:spcPts val="300"/>
              </a:spcBef>
              <a:spcAft>
                <a:spcPts val="0"/>
              </a:spcAft>
              <a:buClr>
                <a:schemeClr val="accent1"/>
              </a:buClr>
              <a:buSzPts val="1100"/>
              <a:buFont typeface="Trebuchet MS"/>
              <a:buNone/>
            </a:pPr>
            <a:r>
              <a:t/>
            </a:r>
            <a:endParaRPr b="0" i="0" sz="1100" u="none" cap="none" strike="noStrike">
              <a:solidFill>
                <a:schemeClr val="dk1"/>
              </a:solidFill>
              <a:latin typeface="Arial"/>
              <a:ea typeface="Arial"/>
              <a:cs typeface="Arial"/>
              <a:sym typeface="Arial"/>
            </a:endParaRPr>
          </a:p>
        </p:txBody>
      </p:sp>
      <p:sp>
        <p:nvSpPr>
          <p:cNvPr id="5106" name="Google Shape;5106;p160"/>
          <p:cNvSpPr txBox="1"/>
          <p:nvPr/>
        </p:nvSpPr>
        <p:spPr>
          <a:xfrm>
            <a:off x="5131042" y="2387852"/>
            <a:ext cx="3155380" cy="1574550"/>
          </a:xfrm>
          <a:prstGeom prst="rect">
            <a:avLst/>
          </a:prstGeom>
          <a:noFill/>
          <a:ln>
            <a:noFill/>
          </a:ln>
        </p:spPr>
        <p:txBody>
          <a:bodyPr anchorCtr="0" anchor="t" bIns="0" lIns="0" spcFirstLastPara="1" rIns="0" wrap="square" tIns="0">
            <a:normAutofit/>
          </a:bodyPr>
          <a:lstStyle/>
          <a:p>
            <a:pPr indent="-216000" lvl="1" marL="324000" marR="0" rtl="0" algn="l">
              <a:spcBef>
                <a:spcPts val="0"/>
              </a:spcBef>
              <a:spcAft>
                <a:spcPts val="0"/>
              </a:spcAft>
              <a:buClr>
                <a:schemeClr val="accent1"/>
              </a:buClr>
              <a:buSzPts val="1100"/>
              <a:buFont typeface="Trebuchet MS"/>
              <a:buChar char="•"/>
            </a:pPr>
            <a:r>
              <a:rPr b="0" i="0" lang="en-US" sz="1100" u="none" cap="none" strike="noStrike">
                <a:solidFill>
                  <a:schemeClr val="dk1"/>
                </a:solidFill>
                <a:latin typeface="Arial"/>
                <a:ea typeface="Arial"/>
                <a:cs typeface="Arial"/>
                <a:sym typeface="Arial"/>
              </a:rPr>
              <a:t>Lorem ipsum dolor sit amet, consectetur adipiscing elit. Curabitur purus dui, </a:t>
            </a:r>
            <a:endParaRPr/>
          </a:p>
          <a:p>
            <a:pPr indent="-216000" lvl="1" marL="324000" marR="0" rtl="0" algn="l">
              <a:spcBef>
                <a:spcPts val="300"/>
              </a:spcBef>
              <a:spcAft>
                <a:spcPts val="0"/>
              </a:spcAft>
              <a:buClr>
                <a:schemeClr val="accent1"/>
              </a:buClr>
              <a:buSzPts val="1100"/>
              <a:buFont typeface="Trebuchet MS"/>
              <a:buChar char="•"/>
            </a:pPr>
            <a:r>
              <a:rPr b="0" i="0" lang="en-US" sz="1100" u="none" cap="none" strike="noStrike">
                <a:solidFill>
                  <a:schemeClr val="dk1"/>
                </a:solidFill>
                <a:latin typeface="Arial"/>
                <a:ea typeface="Arial"/>
                <a:cs typeface="Arial"/>
                <a:sym typeface="Arial"/>
              </a:rPr>
              <a:t>Lorem ipsum dolor sit amet, consectetur adipiscing elit. Curabitur purus dui, </a:t>
            </a:r>
            <a:endParaRPr/>
          </a:p>
          <a:p>
            <a:pPr indent="-216000" lvl="1" marL="324000" marR="0" rtl="0" algn="l">
              <a:spcBef>
                <a:spcPts val="300"/>
              </a:spcBef>
              <a:spcAft>
                <a:spcPts val="0"/>
              </a:spcAft>
              <a:buClr>
                <a:schemeClr val="accent1"/>
              </a:buClr>
              <a:buSzPts val="1100"/>
              <a:buFont typeface="Trebuchet MS"/>
              <a:buChar char="•"/>
            </a:pPr>
            <a:r>
              <a:rPr b="0" i="0" lang="en-US" sz="1100" u="none" cap="none" strike="noStrike">
                <a:solidFill>
                  <a:schemeClr val="dk1"/>
                </a:solidFill>
                <a:latin typeface="Arial"/>
                <a:ea typeface="Arial"/>
                <a:cs typeface="Arial"/>
                <a:sym typeface="Arial"/>
              </a:rPr>
              <a:t>Lorem ipsum dolor sit amet, consectetur adipiscing elit. Curabitur purus dui, </a:t>
            </a:r>
            <a:endParaRPr/>
          </a:p>
          <a:p>
            <a:pPr indent="-216000" lvl="1" marL="324000" marR="0" rtl="0" algn="l">
              <a:spcBef>
                <a:spcPts val="300"/>
              </a:spcBef>
              <a:spcAft>
                <a:spcPts val="0"/>
              </a:spcAft>
              <a:buClr>
                <a:schemeClr val="accent1"/>
              </a:buClr>
              <a:buSzPts val="1100"/>
              <a:buFont typeface="Trebuchet MS"/>
              <a:buChar char="•"/>
            </a:pPr>
            <a:r>
              <a:rPr b="0" i="0" lang="en-US" sz="1100" u="none" cap="none" strike="noStrike">
                <a:solidFill>
                  <a:schemeClr val="dk1"/>
                </a:solidFill>
                <a:latin typeface="Arial"/>
                <a:ea typeface="Arial"/>
                <a:cs typeface="Arial"/>
                <a:sym typeface="Arial"/>
              </a:rPr>
              <a:t>Lorem ipsum dolor sit amet, consectetur adipiscing elit. Curabitur purus dui, </a:t>
            </a:r>
            <a:endParaRPr/>
          </a:p>
          <a:p>
            <a:pPr indent="-146150" lvl="1" marL="324000" marR="0" rtl="0" algn="l">
              <a:spcBef>
                <a:spcPts val="300"/>
              </a:spcBef>
              <a:spcAft>
                <a:spcPts val="0"/>
              </a:spcAft>
              <a:buClr>
                <a:schemeClr val="accent1"/>
              </a:buClr>
              <a:buSzPts val="1100"/>
              <a:buFont typeface="Trebuchet MS"/>
              <a:buNone/>
            </a:pPr>
            <a:r>
              <a:t/>
            </a:r>
            <a:endParaRPr b="0" i="0" sz="1100" u="none" cap="none" strike="noStrike">
              <a:solidFill>
                <a:schemeClr val="dk1"/>
              </a:solidFill>
              <a:latin typeface="Arial"/>
              <a:ea typeface="Arial"/>
              <a:cs typeface="Arial"/>
              <a:sym typeface="Arial"/>
            </a:endParaRPr>
          </a:p>
        </p:txBody>
      </p:sp>
      <p:sp>
        <p:nvSpPr>
          <p:cNvPr id="5107" name="Google Shape;5107;p160"/>
          <p:cNvSpPr txBox="1"/>
          <p:nvPr/>
        </p:nvSpPr>
        <p:spPr>
          <a:xfrm>
            <a:off x="8465602" y="2377461"/>
            <a:ext cx="3155380" cy="1574550"/>
          </a:xfrm>
          <a:prstGeom prst="rect">
            <a:avLst/>
          </a:prstGeom>
          <a:noFill/>
          <a:ln>
            <a:noFill/>
          </a:ln>
        </p:spPr>
        <p:txBody>
          <a:bodyPr anchorCtr="0" anchor="t" bIns="0" lIns="0" spcFirstLastPara="1" rIns="0" wrap="square" tIns="0">
            <a:normAutofit/>
          </a:bodyPr>
          <a:lstStyle/>
          <a:p>
            <a:pPr indent="-216000" lvl="1" marL="324000" marR="0" rtl="0" algn="l">
              <a:spcBef>
                <a:spcPts val="0"/>
              </a:spcBef>
              <a:spcAft>
                <a:spcPts val="0"/>
              </a:spcAft>
              <a:buClr>
                <a:schemeClr val="accent1"/>
              </a:buClr>
              <a:buSzPts val="1100"/>
              <a:buFont typeface="Trebuchet MS"/>
              <a:buChar char="•"/>
            </a:pPr>
            <a:r>
              <a:rPr b="0" i="0" lang="en-US" sz="1100" u="none" cap="none" strike="noStrike">
                <a:solidFill>
                  <a:schemeClr val="dk1"/>
                </a:solidFill>
                <a:latin typeface="Arial"/>
                <a:ea typeface="Arial"/>
                <a:cs typeface="Arial"/>
                <a:sym typeface="Arial"/>
              </a:rPr>
              <a:t>Lorem ipsum dolor sit amet, consectetur adipiscing elit. Curabitur purus dui, </a:t>
            </a:r>
            <a:endParaRPr/>
          </a:p>
          <a:p>
            <a:pPr indent="-216000" lvl="1" marL="324000" marR="0" rtl="0" algn="l">
              <a:spcBef>
                <a:spcPts val="300"/>
              </a:spcBef>
              <a:spcAft>
                <a:spcPts val="0"/>
              </a:spcAft>
              <a:buClr>
                <a:schemeClr val="accent1"/>
              </a:buClr>
              <a:buSzPts val="1100"/>
              <a:buFont typeface="Trebuchet MS"/>
              <a:buChar char="•"/>
            </a:pPr>
            <a:r>
              <a:rPr b="0" i="0" lang="en-US" sz="1100" u="none" cap="none" strike="noStrike">
                <a:solidFill>
                  <a:schemeClr val="dk1"/>
                </a:solidFill>
                <a:latin typeface="Arial"/>
                <a:ea typeface="Arial"/>
                <a:cs typeface="Arial"/>
                <a:sym typeface="Arial"/>
              </a:rPr>
              <a:t>Lorem ipsum dolor sit amet, consectetur adipiscing elit. Curabitur purus dui, </a:t>
            </a:r>
            <a:endParaRPr/>
          </a:p>
          <a:p>
            <a:pPr indent="-216000" lvl="1" marL="324000" marR="0" rtl="0" algn="l">
              <a:spcBef>
                <a:spcPts val="300"/>
              </a:spcBef>
              <a:spcAft>
                <a:spcPts val="0"/>
              </a:spcAft>
              <a:buClr>
                <a:schemeClr val="accent1"/>
              </a:buClr>
              <a:buSzPts val="1100"/>
              <a:buFont typeface="Trebuchet MS"/>
              <a:buChar char="•"/>
            </a:pPr>
            <a:r>
              <a:rPr b="0" i="0" lang="en-US" sz="1100" u="none" cap="none" strike="noStrike">
                <a:solidFill>
                  <a:schemeClr val="dk1"/>
                </a:solidFill>
                <a:latin typeface="Arial"/>
                <a:ea typeface="Arial"/>
                <a:cs typeface="Arial"/>
                <a:sym typeface="Arial"/>
              </a:rPr>
              <a:t>Lorem ipsum dolor sit amet, consectetur adipiscing elit. Curabitur purus dui, </a:t>
            </a:r>
            <a:endParaRPr/>
          </a:p>
          <a:p>
            <a:pPr indent="-216000" lvl="1" marL="324000" marR="0" rtl="0" algn="l">
              <a:spcBef>
                <a:spcPts val="300"/>
              </a:spcBef>
              <a:spcAft>
                <a:spcPts val="0"/>
              </a:spcAft>
              <a:buClr>
                <a:schemeClr val="accent1"/>
              </a:buClr>
              <a:buSzPts val="1100"/>
              <a:buFont typeface="Trebuchet MS"/>
              <a:buChar char="•"/>
            </a:pPr>
            <a:r>
              <a:rPr b="0" i="0" lang="en-US" sz="1100" u="none" cap="none" strike="noStrike">
                <a:solidFill>
                  <a:schemeClr val="dk1"/>
                </a:solidFill>
                <a:latin typeface="Arial"/>
                <a:ea typeface="Arial"/>
                <a:cs typeface="Arial"/>
                <a:sym typeface="Arial"/>
              </a:rPr>
              <a:t>Lorem ipsum dolor sit amet, consectetur adipiscing elit. Curabitur purus dui, </a:t>
            </a:r>
            <a:endParaRPr/>
          </a:p>
          <a:p>
            <a:pPr indent="-146150" lvl="1" marL="324000" marR="0" rtl="0" algn="l">
              <a:spcBef>
                <a:spcPts val="300"/>
              </a:spcBef>
              <a:spcAft>
                <a:spcPts val="0"/>
              </a:spcAft>
              <a:buClr>
                <a:schemeClr val="accent1"/>
              </a:buClr>
              <a:buSzPts val="1100"/>
              <a:buFont typeface="Trebuchet MS"/>
              <a:buNone/>
            </a:pPr>
            <a:r>
              <a:t/>
            </a:r>
            <a:endParaRPr b="0" i="0" sz="1100" u="none" cap="none" strike="noStrike">
              <a:solidFill>
                <a:schemeClr val="dk1"/>
              </a:solidFill>
              <a:latin typeface="Arial"/>
              <a:ea typeface="Arial"/>
              <a:cs typeface="Arial"/>
              <a:sym typeface="Arial"/>
            </a:endParaRPr>
          </a:p>
        </p:txBody>
      </p:sp>
      <p:cxnSp>
        <p:nvCxnSpPr>
          <p:cNvPr id="5108" name="Google Shape;5108;p160"/>
          <p:cNvCxnSpPr/>
          <p:nvPr/>
        </p:nvCxnSpPr>
        <p:spPr>
          <a:xfrm>
            <a:off x="571018" y="4014776"/>
            <a:ext cx="11049964" cy="0"/>
          </a:xfrm>
          <a:prstGeom prst="straightConnector1">
            <a:avLst/>
          </a:prstGeom>
          <a:noFill/>
          <a:ln cap="flat" cmpd="sng" w="9525">
            <a:solidFill>
              <a:srgbClr val="9B9B9B"/>
            </a:solidFill>
            <a:prstDash val="dot"/>
            <a:miter lim="8000"/>
            <a:headEnd len="sm" w="sm" type="none"/>
            <a:tailEnd len="sm" w="sm" type="none"/>
          </a:ln>
        </p:spPr>
      </p:cxnSp>
      <p:sp>
        <p:nvSpPr>
          <p:cNvPr id="5109" name="Google Shape;5109;p160"/>
          <p:cNvSpPr/>
          <p:nvPr/>
        </p:nvSpPr>
        <p:spPr>
          <a:xfrm>
            <a:off x="3056011" y="1426143"/>
            <a:ext cx="602637" cy="602637"/>
          </a:xfrm>
          <a:prstGeom prst="ellipse">
            <a:avLst/>
          </a:prstGeom>
          <a:solidFill>
            <a:schemeClr val="accent1"/>
          </a:solid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ctr">
              <a:lnSpc>
                <a:spcPct val="95000"/>
              </a:lnSpc>
              <a:spcBef>
                <a:spcPts val="0"/>
              </a:spcBef>
              <a:spcAft>
                <a:spcPts val="0"/>
              </a:spcAft>
              <a:buNone/>
            </a:pPr>
            <a:r>
              <a:t/>
            </a:r>
            <a:endParaRPr sz="1800">
              <a:solidFill>
                <a:schemeClr val="lt1"/>
              </a:solidFill>
              <a:latin typeface="Arial"/>
              <a:ea typeface="Arial"/>
              <a:cs typeface="Arial"/>
              <a:sym typeface="Arial"/>
            </a:endParaRPr>
          </a:p>
        </p:txBody>
      </p:sp>
      <p:sp>
        <p:nvSpPr>
          <p:cNvPr id="5110" name="Google Shape;5110;p160"/>
          <p:cNvSpPr/>
          <p:nvPr/>
        </p:nvSpPr>
        <p:spPr>
          <a:xfrm>
            <a:off x="6407414" y="1426143"/>
            <a:ext cx="602637" cy="602637"/>
          </a:xfrm>
          <a:prstGeom prst="ellipse">
            <a:avLst/>
          </a:prstGeom>
          <a:solidFill>
            <a:schemeClr val="accent5"/>
          </a:solidFill>
          <a:ln cap="flat" cmpd="sng" w="19050">
            <a:solidFill>
              <a:schemeClr val="lt1"/>
            </a:solidFill>
            <a:prstDash val="solid"/>
            <a:miter lim="8000"/>
            <a:headEnd len="sm" w="sm" type="none"/>
            <a:tailEnd len="sm" w="sm" type="none"/>
          </a:ln>
        </p:spPr>
        <p:txBody>
          <a:bodyPr anchorCtr="0" anchor="ctr" bIns="91425" lIns="91425" spcFirstLastPara="1" rIns="91425" wrap="square" tIns="91425">
            <a:noAutofit/>
          </a:bodyPr>
          <a:lstStyle/>
          <a:p>
            <a:pPr indent="0" lvl="0" marL="0" marR="0" rtl="0" algn="ctr">
              <a:lnSpc>
                <a:spcPct val="95000"/>
              </a:lnSpc>
              <a:spcBef>
                <a:spcPts val="0"/>
              </a:spcBef>
              <a:spcAft>
                <a:spcPts val="0"/>
              </a:spcAft>
              <a:buNone/>
            </a:pPr>
            <a:r>
              <a:t/>
            </a:r>
            <a:endParaRPr sz="1800">
              <a:solidFill>
                <a:schemeClr val="lt1"/>
              </a:solidFill>
              <a:latin typeface="Arial"/>
              <a:ea typeface="Arial"/>
              <a:cs typeface="Arial"/>
              <a:sym typeface="Arial"/>
            </a:endParaRPr>
          </a:p>
        </p:txBody>
      </p:sp>
      <p:sp>
        <p:nvSpPr>
          <p:cNvPr id="5111" name="Google Shape;5111;p160"/>
          <p:cNvSpPr/>
          <p:nvPr/>
        </p:nvSpPr>
        <p:spPr>
          <a:xfrm>
            <a:off x="9741974" y="1426143"/>
            <a:ext cx="602637" cy="602637"/>
          </a:xfrm>
          <a:prstGeom prst="ellipse">
            <a:avLst/>
          </a:prstGeom>
          <a:solidFill>
            <a:schemeClr val="accent2"/>
          </a:solidFill>
          <a:ln cap="flat" cmpd="sng" w="19050">
            <a:solidFill>
              <a:schemeClr val="lt1"/>
            </a:solidFill>
            <a:prstDash val="solid"/>
            <a:miter lim="8000"/>
            <a:headEnd len="sm" w="sm" type="none"/>
            <a:tailEnd len="sm" w="sm" type="none"/>
          </a:ln>
        </p:spPr>
        <p:txBody>
          <a:bodyPr anchorCtr="0" anchor="ctr" bIns="91425" lIns="91425" spcFirstLastPara="1" rIns="91425" wrap="square" tIns="91425">
            <a:noAutofit/>
          </a:bodyPr>
          <a:lstStyle/>
          <a:p>
            <a:pPr indent="0" lvl="0" marL="0" marR="0" rtl="0" algn="ctr">
              <a:lnSpc>
                <a:spcPct val="95000"/>
              </a:lnSpc>
              <a:spcBef>
                <a:spcPts val="0"/>
              </a:spcBef>
              <a:spcAft>
                <a:spcPts val="0"/>
              </a:spcAft>
              <a:buNone/>
            </a:pPr>
            <a:r>
              <a:t/>
            </a:r>
            <a:endParaRPr sz="1800">
              <a:solidFill>
                <a:schemeClr val="lt1"/>
              </a:solidFill>
              <a:latin typeface="Arial"/>
              <a:ea typeface="Arial"/>
              <a:cs typeface="Arial"/>
              <a:sym typeface="Arial"/>
            </a:endParaRPr>
          </a:p>
        </p:txBody>
      </p:sp>
      <p:pic>
        <p:nvPicPr>
          <p:cNvPr descr="Single gear with solid fill" id="5112" name="Google Shape;5112;p160"/>
          <p:cNvPicPr preferRelativeResize="0"/>
          <p:nvPr/>
        </p:nvPicPr>
        <p:blipFill rotWithShape="1">
          <a:blip r:embed="rId3">
            <a:alphaModFix/>
          </a:blip>
          <a:srcRect b="0" l="0" r="0" t="0"/>
          <a:stretch/>
        </p:blipFill>
        <p:spPr>
          <a:xfrm>
            <a:off x="3168171" y="1557426"/>
            <a:ext cx="378316" cy="378316"/>
          </a:xfrm>
          <a:prstGeom prst="rect">
            <a:avLst/>
          </a:prstGeom>
          <a:noFill/>
          <a:ln>
            <a:noFill/>
          </a:ln>
        </p:spPr>
      </p:pic>
      <p:pic>
        <p:nvPicPr>
          <p:cNvPr descr="Single gear with solid fill" id="5113" name="Google Shape;5113;p160"/>
          <p:cNvPicPr preferRelativeResize="0"/>
          <p:nvPr/>
        </p:nvPicPr>
        <p:blipFill rotWithShape="1">
          <a:blip r:embed="rId3">
            <a:alphaModFix/>
          </a:blip>
          <a:srcRect b="0" l="0" r="0" t="0"/>
          <a:stretch/>
        </p:blipFill>
        <p:spPr>
          <a:xfrm>
            <a:off x="6519574" y="1557426"/>
            <a:ext cx="378316" cy="378316"/>
          </a:xfrm>
          <a:prstGeom prst="rect">
            <a:avLst/>
          </a:prstGeom>
          <a:noFill/>
          <a:ln>
            <a:noFill/>
          </a:ln>
        </p:spPr>
      </p:pic>
      <p:pic>
        <p:nvPicPr>
          <p:cNvPr descr="Single gear with solid fill" id="5114" name="Google Shape;5114;p160"/>
          <p:cNvPicPr preferRelativeResize="0"/>
          <p:nvPr/>
        </p:nvPicPr>
        <p:blipFill rotWithShape="1">
          <a:blip r:embed="rId3">
            <a:alphaModFix/>
          </a:blip>
          <a:srcRect b="0" l="0" r="0" t="0"/>
          <a:stretch/>
        </p:blipFill>
        <p:spPr>
          <a:xfrm>
            <a:off x="9854134" y="1557426"/>
            <a:ext cx="378316" cy="378316"/>
          </a:xfrm>
          <a:prstGeom prst="rect">
            <a:avLst/>
          </a:prstGeom>
          <a:noFill/>
          <a:ln>
            <a:noFill/>
          </a:ln>
        </p:spPr>
      </p:pic>
    </p:spTree>
  </p:cSld>
  <p:clrMapOvr>
    <a:masterClrMapping/>
  </p:clrMapOvr>
</p:sld>
</file>

<file path=ppt/slides/slide16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118" name="Shape 5118"/>
        <p:cNvGrpSpPr/>
        <p:nvPr/>
      </p:nvGrpSpPr>
      <p:grpSpPr>
        <a:xfrm>
          <a:off x="0" y="0"/>
          <a:ext cx="0" cy="0"/>
          <a:chOff x="0" y="0"/>
          <a:chExt cx="0" cy="0"/>
        </a:xfrm>
      </p:grpSpPr>
      <p:sp>
        <p:nvSpPr>
          <p:cNvPr id="5119" name="Google Shape;5119;p161"/>
          <p:cNvSpPr txBox="1"/>
          <p:nvPr>
            <p:ph type="title"/>
          </p:nvPr>
        </p:nvSpPr>
        <p:spPr>
          <a:xfrm>
            <a:off x="571018" y="365126"/>
            <a:ext cx="11049964" cy="578772"/>
          </a:xfrm>
          <a:prstGeom prst="rect">
            <a:avLst/>
          </a:prstGeom>
          <a:noFill/>
          <a:ln>
            <a:noFill/>
          </a:ln>
        </p:spPr>
        <p:txBody>
          <a:bodyPr anchorCtr="0" anchor="b" bIns="0" lIns="0" spcFirstLastPara="1" rIns="0" wrap="square" tIns="0">
            <a:normAutofit/>
          </a:bodyPr>
          <a:lstStyle/>
          <a:p>
            <a:pPr indent="0" lvl="0" marL="0" rtl="0" algn="l">
              <a:lnSpc>
                <a:spcPct val="90000"/>
              </a:lnSpc>
              <a:spcBef>
                <a:spcPts val="0"/>
              </a:spcBef>
              <a:spcAft>
                <a:spcPts val="0"/>
              </a:spcAft>
              <a:buClr>
                <a:schemeClr val="accent1"/>
              </a:buClr>
              <a:buSzPts val="2800"/>
              <a:buFont typeface="Arial"/>
              <a:buNone/>
            </a:pPr>
            <a:r>
              <a:rPr lang="en-US"/>
              <a:t>Visual 2x4 Table + Icons</a:t>
            </a:r>
            <a:endParaRPr/>
          </a:p>
        </p:txBody>
      </p:sp>
      <p:sp>
        <p:nvSpPr>
          <p:cNvPr id="5120" name="Google Shape;5120;p161"/>
          <p:cNvSpPr txBox="1"/>
          <p:nvPr>
            <p:ph idx="12" type="sldNum"/>
          </p:nvPr>
        </p:nvSpPr>
        <p:spPr>
          <a:xfrm>
            <a:off x="10690860" y="6349068"/>
            <a:ext cx="963882" cy="251764"/>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sp>
        <p:nvSpPr>
          <p:cNvPr id="5121" name="Google Shape;5121;p161"/>
          <p:cNvSpPr/>
          <p:nvPr/>
        </p:nvSpPr>
        <p:spPr>
          <a:xfrm>
            <a:off x="571019" y="2387851"/>
            <a:ext cx="1109572" cy="1564160"/>
          </a:xfrm>
          <a:prstGeom prst="rect">
            <a:avLst/>
          </a:prstGeom>
          <a:noFill/>
          <a:ln>
            <a:noFill/>
          </a:ln>
        </p:spPr>
        <p:txBody>
          <a:bodyPr anchorCtr="0" anchor="ctr" bIns="45700" lIns="182875" spcFirstLastPara="1" rIns="91425" wrap="square" tIns="45700">
            <a:noAutofit/>
          </a:bodyPr>
          <a:lstStyle/>
          <a:p>
            <a:pPr indent="0" lvl="0" marL="0" marR="0" rtl="0" algn="ctr">
              <a:spcBef>
                <a:spcPts val="0"/>
              </a:spcBef>
              <a:spcAft>
                <a:spcPts val="0"/>
              </a:spcAft>
              <a:buNone/>
            </a:pPr>
            <a:r>
              <a:rPr b="1" lang="en-US" sz="1400">
                <a:solidFill>
                  <a:schemeClr val="accent1"/>
                </a:solidFill>
                <a:latin typeface="Arial"/>
                <a:ea typeface="Arial"/>
                <a:cs typeface="Arial"/>
                <a:sym typeface="Arial"/>
              </a:rPr>
              <a:t>Lorem ipsum </a:t>
            </a:r>
            <a:endParaRPr/>
          </a:p>
        </p:txBody>
      </p:sp>
      <p:sp>
        <p:nvSpPr>
          <p:cNvPr id="5122" name="Google Shape;5122;p161"/>
          <p:cNvSpPr/>
          <p:nvPr/>
        </p:nvSpPr>
        <p:spPr>
          <a:xfrm>
            <a:off x="571018" y="4146923"/>
            <a:ext cx="1109572" cy="1647252"/>
          </a:xfrm>
          <a:prstGeom prst="rect">
            <a:avLst/>
          </a:prstGeom>
          <a:noFill/>
          <a:ln>
            <a:noFill/>
          </a:ln>
        </p:spPr>
        <p:txBody>
          <a:bodyPr anchorCtr="0" anchor="ctr" bIns="45700" lIns="182875" spcFirstLastPara="1" rIns="91425" wrap="square" tIns="45700">
            <a:noAutofit/>
          </a:bodyPr>
          <a:lstStyle/>
          <a:p>
            <a:pPr indent="0" lvl="0" marL="0" marR="0" rtl="0" algn="ctr">
              <a:spcBef>
                <a:spcPts val="0"/>
              </a:spcBef>
              <a:spcAft>
                <a:spcPts val="0"/>
              </a:spcAft>
              <a:buNone/>
            </a:pPr>
            <a:r>
              <a:rPr b="1" lang="en-US" sz="1400">
                <a:solidFill>
                  <a:schemeClr val="accent1"/>
                </a:solidFill>
                <a:latin typeface="Arial"/>
                <a:ea typeface="Arial"/>
                <a:cs typeface="Arial"/>
                <a:sym typeface="Arial"/>
              </a:rPr>
              <a:t>Lorem ipsum </a:t>
            </a:r>
            <a:endParaRPr/>
          </a:p>
        </p:txBody>
      </p:sp>
      <p:sp>
        <p:nvSpPr>
          <p:cNvPr id="5123" name="Google Shape;5123;p161"/>
          <p:cNvSpPr/>
          <p:nvPr/>
        </p:nvSpPr>
        <p:spPr>
          <a:xfrm>
            <a:off x="1779639" y="1974572"/>
            <a:ext cx="2347898" cy="312264"/>
          </a:xfrm>
          <a:prstGeom prst="rect">
            <a:avLst/>
          </a:prstGeom>
          <a:solidFill>
            <a:schemeClr val="accent1"/>
          </a:solidFill>
          <a:ln>
            <a:noFill/>
          </a:ln>
        </p:spPr>
        <p:txBody>
          <a:bodyPr anchorCtr="0" anchor="ctr" bIns="45700" lIns="182875" spcFirstLastPara="1" rIns="91425" wrap="square" tIns="45700">
            <a:normAutofit/>
          </a:bodyPr>
          <a:lstStyle/>
          <a:p>
            <a:pPr indent="0" lvl="0" marL="0" marR="0" rtl="0" algn="ctr">
              <a:spcBef>
                <a:spcPts val="0"/>
              </a:spcBef>
              <a:spcAft>
                <a:spcPts val="0"/>
              </a:spcAft>
              <a:buNone/>
            </a:pPr>
            <a:r>
              <a:rPr lang="en-US" sz="1400">
                <a:solidFill>
                  <a:srgbClr val="FFFFFF"/>
                </a:solidFill>
                <a:latin typeface="Arial"/>
                <a:ea typeface="Arial"/>
                <a:cs typeface="Arial"/>
                <a:sym typeface="Arial"/>
              </a:rPr>
              <a:t>Lorem ipsum </a:t>
            </a:r>
            <a:endParaRPr/>
          </a:p>
        </p:txBody>
      </p:sp>
      <p:sp>
        <p:nvSpPr>
          <p:cNvPr id="5124" name="Google Shape;5124;p161"/>
          <p:cNvSpPr/>
          <p:nvPr/>
        </p:nvSpPr>
        <p:spPr>
          <a:xfrm>
            <a:off x="4273397" y="1974572"/>
            <a:ext cx="2347898" cy="312264"/>
          </a:xfrm>
          <a:prstGeom prst="rect">
            <a:avLst/>
          </a:prstGeom>
          <a:solidFill>
            <a:schemeClr val="accent5"/>
          </a:solidFill>
          <a:ln>
            <a:noFill/>
          </a:ln>
        </p:spPr>
        <p:txBody>
          <a:bodyPr anchorCtr="0" anchor="ctr" bIns="45700" lIns="182875" spcFirstLastPara="1" rIns="91425" wrap="square" tIns="45700">
            <a:normAutofit/>
          </a:bodyPr>
          <a:lstStyle/>
          <a:p>
            <a:pPr indent="0" lvl="0" marL="0" marR="0" rtl="0" algn="ctr">
              <a:spcBef>
                <a:spcPts val="0"/>
              </a:spcBef>
              <a:spcAft>
                <a:spcPts val="0"/>
              </a:spcAft>
              <a:buNone/>
            </a:pPr>
            <a:r>
              <a:rPr lang="en-US" sz="1400">
                <a:solidFill>
                  <a:srgbClr val="FFFFFF"/>
                </a:solidFill>
                <a:latin typeface="Arial"/>
                <a:ea typeface="Arial"/>
                <a:cs typeface="Arial"/>
                <a:sym typeface="Arial"/>
              </a:rPr>
              <a:t>Lorem ipsum </a:t>
            </a:r>
            <a:endParaRPr/>
          </a:p>
        </p:txBody>
      </p:sp>
      <p:sp>
        <p:nvSpPr>
          <p:cNvPr id="5125" name="Google Shape;5125;p161"/>
          <p:cNvSpPr/>
          <p:nvPr/>
        </p:nvSpPr>
        <p:spPr>
          <a:xfrm>
            <a:off x="6754622" y="1974572"/>
            <a:ext cx="2347898" cy="312264"/>
          </a:xfrm>
          <a:prstGeom prst="rect">
            <a:avLst/>
          </a:prstGeom>
          <a:solidFill>
            <a:schemeClr val="accent2"/>
          </a:solidFill>
          <a:ln>
            <a:noFill/>
          </a:ln>
        </p:spPr>
        <p:txBody>
          <a:bodyPr anchorCtr="0" anchor="ctr" bIns="45700" lIns="182875" spcFirstLastPara="1" rIns="91425" wrap="square" tIns="45700">
            <a:normAutofit/>
          </a:bodyPr>
          <a:lstStyle/>
          <a:p>
            <a:pPr indent="0" lvl="0" marL="0" marR="0" rtl="0" algn="ctr">
              <a:spcBef>
                <a:spcPts val="0"/>
              </a:spcBef>
              <a:spcAft>
                <a:spcPts val="0"/>
              </a:spcAft>
              <a:buNone/>
            </a:pPr>
            <a:r>
              <a:rPr lang="en-US" sz="1400">
                <a:solidFill>
                  <a:srgbClr val="FFFFFF"/>
                </a:solidFill>
                <a:latin typeface="Arial"/>
                <a:ea typeface="Arial"/>
                <a:cs typeface="Arial"/>
                <a:sym typeface="Arial"/>
              </a:rPr>
              <a:t>Lorem ipsum </a:t>
            </a:r>
            <a:endParaRPr/>
          </a:p>
        </p:txBody>
      </p:sp>
      <p:sp>
        <p:nvSpPr>
          <p:cNvPr id="5126" name="Google Shape;5126;p161"/>
          <p:cNvSpPr/>
          <p:nvPr/>
        </p:nvSpPr>
        <p:spPr>
          <a:xfrm>
            <a:off x="9214102" y="1974572"/>
            <a:ext cx="2347898" cy="312264"/>
          </a:xfrm>
          <a:prstGeom prst="rect">
            <a:avLst/>
          </a:prstGeom>
          <a:solidFill>
            <a:schemeClr val="accent3"/>
          </a:solidFill>
          <a:ln>
            <a:noFill/>
          </a:ln>
        </p:spPr>
        <p:txBody>
          <a:bodyPr anchorCtr="0" anchor="ctr" bIns="45700" lIns="182875" spcFirstLastPara="1" rIns="91425" wrap="square" tIns="45700">
            <a:normAutofit/>
          </a:bodyPr>
          <a:lstStyle/>
          <a:p>
            <a:pPr indent="0" lvl="0" marL="0" marR="0" rtl="0" algn="ctr">
              <a:spcBef>
                <a:spcPts val="0"/>
              </a:spcBef>
              <a:spcAft>
                <a:spcPts val="0"/>
              </a:spcAft>
              <a:buNone/>
            </a:pPr>
            <a:r>
              <a:rPr lang="en-US" sz="1400">
                <a:solidFill>
                  <a:srgbClr val="FFFFFF"/>
                </a:solidFill>
                <a:latin typeface="Arial"/>
                <a:ea typeface="Arial"/>
                <a:cs typeface="Arial"/>
                <a:sym typeface="Arial"/>
              </a:rPr>
              <a:t>Lorem ipsum </a:t>
            </a:r>
            <a:endParaRPr/>
          </a:p>
        </p:txBody>
      </p:sp>
      <p:sp>
        <p:nvSpPr>
          <p:cNvPr id="5127" name="Google Shape;5127;p161"/>
          <p:cNvSpPr txBox="1"/>
          <p:nvPr/>
        </p:nvSpPr>
        <p:spPr>
          <a:xfrm>
            <a:off x="1779639" y="2377461"/>
            <a:ext cx="2347898" cy="1574550"/>
          </a:xfrm>
          <a:prstGeom prst="rect">
            <a:avLst/>
          </a:prstGeom>
          <a:noFill/>
          <a:ln>
            <a:noFill/>
          </a:ln>
        </p:spPr>
        <p:txBody>
          <a:bodyPr anchorCtr="0" anchor="t" bIns="0" lIns="0" spcFirstLastPara="1" rIns="0" wrap="square" tIns="0">
            <a:normAutofit lnSpcReduction="10000"/>
          </a:bodyPr>
          <a:lstStyle/>
          <a:p>
            <a:pPr indent="-216000" lvl="1" marL="324000" marR="0" rtl="0" algn="l">
              <a:spcBef>
                <a:spcPts val="0"/>
              </a:spcBef>
              <a:spcAft>
                <a:spcPts val="0"/>
              </a:spcAft>
              <a:buClr>
                <a:schemeClr val="accent1"/>
              </a:buClr>
              <a:buSzPts val="1100"/>
              <a:buFont typeface="Trebuchet MS"/>
              <a:buChar char="•"/>
            </a:pPr>
            <a:r>
              <a:rPr b="0" i="0" lang="en-US" sz="1100" u="none" cap="none" strike="noStrike">
                <a:solidFill>
                  <a:schemeClr val="dk1"/>
                </a:solidFill>
                <a:latin typeface="Arial"/>
                <a:ea typeface="Arial"/>
                <a:cs typeface="Arial"/>
                <a:sym typeface="Arial"/>
              </a:rPr>
              <a:t>Lorem ipsum dolor sit amet, consectetur adipiscing elit. Curabitur purus dui, </a:t>
            </a:r>
            <a:endParaRPr/>
          </a:p>
          <a:p>
            <a:pPr indent="-216000" lvl="1" marL="324000" marR="0" rtl="0" algn="l">
              <a:spcBef>
                <a:spcPts val="300"/>
              </a:spcBef>
              <a:spcAft>
                <a:spcPts val="0"/>
              </a:spcAft>
              <a:buClr>
                <a:schemeClr val="accent1"/>
              </a:buClr>
              <a:buSzPts val="1100"/>
              <a:buFont typeface="Trebuchet MS"/>
              <a:buChar char="•"/>
            </a:pPr>
            <a:r>
              <a:rPr b="0" i="0" lang="en-US" sz="1100" u="none" cap="none" strike="noStrike">
                <a:solidFill>
                  <a:schemeClr val="dk1"/>
                </a:solidFill>
                <a:latin typeface="Arial"/>
                <a:ea typeface="Arial"/>
                <a:cs typeface="Arial"/>
                <a:sym typeface="Arial"/>
              </a:rPr>
              <a:t>Lorem ipsum dolor sit amet, consectetur adipiscing elit. Curabitur purus dui, </a:t>
            </a:r>
            <a:endParaRPr/>
          </a:p>
          <a:p>
            <a:pPr indent="-216000" lvl="1" marL="324000" marR="0" rtl="0" algn="l">
              <a:spcBef>
                <a:spcPts val="300"/>
              </a:spcBef>
              <a:spcAft>
                <a:spcPts val="0"/>
              </a:spcAft>
              <a:buClr>
                <a:schemeClr val="accent1"/>
              </a:buClr>
              <a:buSzPts val="1100"/>
              <a:buFont typeface="Trebuchet MS"/>
              <a:buChar char="•"/>
            </a:pPr>
            <a:r>
              <a:rPr b="0" i="0" lang="en-US" sz="1100" u="none" cap="none" strike="noStrike">
                <a:solidFill>
                  <a:schemeClr val="dk1"/>
                </a:solidFill>
                <a:latin typeface="Arial"/>
                <a:ea typeface="Arial"/>
                <a:cs typeface="Arial"/>
                <a:sym typeface="Arial"/>
              </a:rPr>
              <a:t>Lorem ipsum dolor sit amet, consectetur adipiscing elit. Curabitur purus dui, </a:t>
            </a:r>
            <a:endParaRPr/>
          </a:p>
        </p:txBody>
      </p:sp>
      <p:sp>
        <p:nvSpPr>
          <p:cNvPr id="5128" name="Google Shape;5128;p161"/>
          <p:cNvSpPr txBox="1"/>
          <p:nvPr/>
        </p:nvSpPr>
        <p:spPr>
          <a:xfrm>
            <a:off x="4273397" y="4126141"/>
            <a:ext cx="2347898" cy="1688817"/>
          </a:xfrm>
          <a:prstGeom prst="rect">
            <a:avLst/>
          </a:prstGeom>
          <a:noFill/>
          <a:ln>
            <a:noFill/>
          </a:ln>
        </p:spPr>
        <p:txBody>
          <a:bodyPr anchorCtr="0" anchor="t" bIns="0" lIns="0" spcFirstLastPara="1" rIns="0" wrap="square" tIns="0">
            <a:normAutofit/>
          </a:bodyPr>
          <a:lstStyle/>
          <a:p>
            <a:pPr indent="-216000" lvl="1" marL="324000" marR="0" rtl="0" algn="l">
              <a:spcBef>
                <a:spcPts val="0"/>
              </a:spcBef>
              <a:spcAft>
                <a:spcPts val="0"/>
              </a:spcAft>
              <a:buClr>
                <a:schemeClr val="accent1"/>
              </a:buClr>
              <a:buSzPts val="1100"/>
              <a:buFont typeface="Trebuchet MS"/>
              <a:buChar char="•"/>
            </a:pPr>
            <a:r>
              <a:rPr b="0" i="0" lang="en-US" sz="1100" u="none" cap="none" strike="noStrike">
                <a:solidFill>
                  <a:schemeClr val="dk1"/>
                </a:solidFill>
                <a:latin typeface="Arial"/>
                <a:ea typeface="Arial"/>
                <a:cs typeface="Arial"/>
                <a:sym typeface="Arial"/>
              </a:rPr>
              <a:t>Lorem ipsum dolor sit amet, consectetur adipiscing elit. Curabitur purus dui, </a:t>
            </a:r>
            <a:endParaRPr/>
          </a:p>
          <a:p>
            <a:pPr indent="-216000" lvl="1" marL="324000" marR="0" rtl="0" algn="l">
              <a:spcBef>
                <a:spcPts val="300"/>
              </a:spcBef>
              <a:spcAft>
                <a:spcPts val="0"/>
              </a:spcAft>
              <a:buClr>
                <a:schemeClr val="accent1"/>
              </a:buClr>
              <a:buSzPts val="1100"/>
              <a:buFont typeface="Trebuchet MS"/>
              <a:buChar char="•"/>
            </a:pPr>
            <a:r>
              <a:rPr b="0" i="0" lang="en-US" sz="1100" u="none" cap="none" strike="noStrike">
                <a:solidFill>
                  <a:schemeClr val="dk1"/>
                </a:solidFill>
                <a:latin typeface="Arial"/>
                <a:ea typeface="Arial"/>
                <a:cs typeface="Arial"/>
                <a:sym typeface="Arial"/>
              </a:rPr>
              <a:t>Lorem ipsum dolor sit amet, consectetur adipiscing elit. Curabitur purus dui, </a:t>
            </a:r>
            <a:endParaRPr/>
          </a:p>
          <a:p>
            <a:pPr indent="-216000" lvl="1" marL="324000" marR="0" rtl="0" algn="l">
              <a:spcBef>
                <a:spcPts val="300"/>
              </a:spcBef>
              <a:spcAft>
                <a:spcPts val="0"/>
              </a:spcAft>
              <a:buClr>
                <a:schemeClr val="accent1"/>
              </a:buClr>
              <a:buSzPts val="1100"/>
              <a:buFont typeface="Trebuchet MS"/>
              <a:buChar char="•"/>
            </a:pPr>
            <a:r>
              <a:rPr b="0" i="0" lang="en-US" sz="1100" u="none" cap="none" strike="noStrike">
                <a:solidFill>
                  <a:schemeClr val="dk1"/>
                </a:solidFill>
                <a:latin typeface="Arial"/>
                <a:ea typeface="Arial"/>
                <a:cs typeface="Arial"/>
                <a:sym typeface="Arial"/>
              </a:rPr>
              <a:t>Lorem ipsum dolor sit amet, consectetur adipiscing elit. Curabitur purus dui, </a:t>
            </a:r>
            <a:endParaRPr/>
          </a:p>
        </p:txBody>
      </p:sp>
      <p:sp>
        <p:nvSpPr>
          <p:cNvPr id="5129" name="Google Shape;5129;p161"/>
          <p:cNvSpPr txBox="1"/>
          <p:nvPr/>
        </p:nvSpPr>
        <p:spPr>
          <a:xfrm>
            <a:off x="6754622" y="4126140"/>
            <a:ext cx="2347898" cy="1688818"/>
          </a:xfrm>
          <a:prstGeom prst="rect">
            <a:avLst/>
          </a:prstGeom>
          <a:noFill/>
          <a:ln>
            <a:noFill/>
          </a:ln>
        </p:spPr>
        <p:txBody>
          <a:bodyPr anchorCtr="0" anchor="t" bIns="0" lIns="0" spcFirstLastPara="1" rIns="0" wrap="square" tIns="0">
            <a:normAutofit/>
          </a:bodyPr>
          <a:lstStyle/>
          <a:p>
            <a:pPr indent="-216000" lvl="1" marL="324000" marR="0" rtl="0" algn="l">
              <a:spcBef>
                <a:spcPts val="0"/>
              </a:spcBef>
              <a:spcAft>
                <a:spcPts val="0"/>
              </a:spcAft>
              <a:buClr>
                <a:schemeClr val="accent1"/>
              </a:buClr>
              <a:buSzPts val="1100"/>
              <a:buFont typeface="Trebuchet MS"/>
              <a:buChar char="•"/>
            </a:pPr>
            <a:r>
              <a:rPr b="0" i="0" lang="en-US" sz="1100" u="none" cap="none" strike="noStrike">
                <a:solidFill>
                  <a:schemeClr val="dk1"/>
                </a:solidFill>
                <a:latin typeface="Arial"/>
                <a:ea typeface="Arial"/>
                <a:cs typeface="Arial"/>
                <a:sym typeface="Arial"/>
              </a:rPr>
              <a:t>Lorem ipsum dolor sit amet, consectetur adipiscing elit. Curabitur purus dui, </a:t>
            </a:r>
            <a:endParaRPr/>
          </a:p>
          <a:p>
            <a:pPr indent="-216000" lvl="1" marL="324000" marR="0" rtl="0" algn="l">
              <a:spcBef>
                <a:spcPts val="300"/>
              </a:spcBef>
              <a:spcAft>
                <a:spcPts val="0"/>
              </a:spcAft>
              <a:buClr>
                <a:schemeClr val="accent1"/>
              </a:buClr>
              <a:buSzPts val="1100"/>
              <a:buFont typeface="Trebuchet MS"/>
              <a:buChar char="•"/>
            </a:pPr>
            <a:r>
              <a:rPr b="0" i="0" lang="en-US" sz="1100" u="none" cap="none" strike="noStrike">
                <a:solidFill>
                  <a:schemeClr val="dk1"/>
                </a:solidFill>
                <a:latin typeface="Arial"/>
                <a:ea typeface="Arial"/>
                <a:cs typeface="Arial"/>
                <a:sym typeface="Arial"/>
              </a:rPr>
              <a:t>Lorem ipsum dolor sit amet, consectetur adipiscing elit. Curabitur purus dui, </a:t>
            </a:r>
            <a:endParaRPr/>
          </a:p>
          <a:p>
            <a:pPr indent="-216000" lvl="1" marL="324000" marR="0" rtl="0" algn="l">
              <a:spcBef>
                <a:spcPts val="300"/>
              </a:spcBef>
              <a:spcAft>
                <a:spcPts val="0"/>
              </a:spcAft>
              <a:buClr>
                <a:schemeClr val="accent1"/>
              </a:buClr>
              <a:buSzPts val="1100"/>
              <a:buFont typeface="Trebuchet MS"/>
              <a:buChar char="•"/>
            </a:pPr>
            <a:r>
              <a:rPr b="0" i="0" lang="en-US" sz="1100" u="none" cap="none" strike="noStrike">
                <a:solidFill>
                  <a:schemeClr val="dk1"/>
                </a:solidFill>
                <a:latin typeface="Arial"/>
                <a:ea typeface="Arial"/>
                <a:cs typeface="Arial"/>
                <a:sym typeface="Arial"/>
              </a:rPr>
              <a:t>Lorem ipsum dolor sit amet, consectetur adipiscing elit. Curabitur purus dui, </a:t>
            </a:r>
            <a:endParaRPr/>
          </a:p>
        </p:txBody>
      </p:sp>
      <p:sp>
        <p:nvSpPr>
          <p:cNvPr id="5130" name="Google Shape;5130;p161"/>
          <p:cNvSpPr txBox="1"/>
          <p:nvPr/>
        </p:nvSpPr>
        <p:spPr>
          <a:xfrm>
            <a:off x="9214102" y="4126139"/>
            <a:ext cx="2347898" cy="1688818"/>
          </a:xfrm>
          <a:prstGeom prst="rect">
            <a:avLst/>
          </a:prstGeom>
          <a:noFill/>
          <a:ln>
            <a:noFill/>
          </a:ln>
        </p:spPr>
        <p:txBody>
          <a:bodyPr anchorCtr="0" anchor="t" bIns="0" lIns="0" spcFirstLastPara="1" rIns="0" wrap="square" tIns="0">
            <a:normAutofit/>
          </a:bodyPr>
          <a:lstStyle/>
          <a:p>
            <a:pPr indent="-216000" lvl="1" marL="324000" marR="0" rtl="0" algn="l">
              <a:spcBef>
                <a:spcPts val="0"/>
              </a:spcBef>
              <a:spcAft>
                <a:spcPts val="0"/>
              </a:spcAft>
              <a:buClr>
                <a:schemeClr val="accent1"/>
              </a:buClr>
              <a:buSzPts val="1100"/>
              <a:buFont typeface="Trebuchet MS"/>
              <a:buChar char="•"/>
            </a:pPr>
            <a:r>
              <a:rPr b="0" i="0" lang="en-US" sz="1100" u="none" cap="none" strike="noStrike">
                <a:solidFill>
                  <a:schemeClr val="dk1"/>
                </a:solidFill>
                <a:latin typeface="Arial"/>
                <a:ea typeface="Arial"/>
                <a:cs typeface="Arial"/>
                <a:sym typeface="Arial"/>
              </a:rPr>
              <a:t>Lorem ipsum dolor sit amet, consectetur adipiscing elit. Curabitur purus dui, </a:t>
            </a:r>
            <a:endParaRPr/>
          </a:p>
          <a:p>
            <a:pPr indent="-216000" lvl="1" marL="324000" marR="0" rtl="0" algn="l">
              <a:spcBef>
                <a:spcPts val="300"/>
              </a:spcBef>
              <a:spcAft>
                <a:spcPts val="0"/>
              </a:spcAft>
              <a:buClr>
                <a:schemeClr val="accent1"/>
              </a:buClr>
              <a:buSzPts val="1100"/>
              <a:buFont typeface="Trebuchet MS"/>
              <a:buChar char="•"/>
            </a:pPr>
            <a:r>
              <a:rPr b="0" i="0" lang="en-US" sz="1100" u="none" cap="none" strike="noStrike">
                <a:solidFill>
                  <a:schemeClr val="dk1"/>
                </a:solidFill>
                <a:latin typeface="Arial"/>
                <a:ea typeface="Arial"/>
                <a:cs typeface="Arial"/>
                <a:sym typeface="Arial"/>
              </a:rPr>
              <a:t>Lorem ipsum dolor sit amet, consectetur adipiscing elit. Curabitur purus dui, </a:t>
            </a:r>
            <a:endParaRPr/>
          </a:p>
          <a:p>
            <a:pPr indent="-216000" lvl="1" marL="324000" marR="0" rtl="0" algn="l">
              <a:spcBef>
                <a:spcPts val="300"/>
              </a:spcBef>
              <a:spcAft>
                <a:spcPts val="0"/>
              </a:spcAft>
              <a:buClr>
                <a:schemeClr val="accent1"/>
              </a:buClr>
              <a:buSzPts val="1100"/>
              <a:buFont typeface="Trebuchet MS"/>
              <a:buChar char="•"/>
            </a:pPr>
            <a:r>
              <a:rPr b="0" i="0" lang="en-US" sz="1100" u="none" cap="none" strike="noStrike">
                <a:solidFill>
                  <a:schemeClr val="dk1"/>
                </a:solidFill>
                <a:latin typeface="Arial"/>
                <a:ea typeface="Arial"/>
                <a:cs typeface="Arial"/>
                <a:sym typeface="Arial"/>
              </a:rPr>
              <a:t>Lorem ipsum dolor sit amet, consectetur adipiscing elit. Curabitur purus dui, </a:t>
            </a:r>
            <a:endParaRPr/>
          </a:p>
        </p:txBody>
      </p:sp>
      <p:sp>
        <p:nvSpPr>
          <p:cNvPr id="5131" name="Google Shape;5131;p161"/>
          <p:cNvSpPr txBox="1"/>
          <p:nvPr/>
        </p:nvSpPr>
        <p:spPr>
          <a:xfrm>
            <a:off x="1779639" y="4146923"/>
            <a:ext cx="2347898" cy="1668035"/>
          </a:xfrm>
          <a:prstGeom prst="rect">
            <a:avLst/>
          </a:prstGeom>
          <a:noFill/>
          <a:ln>
            <a:noFill/>
          </a:ln>
        </p:spPr>
        <p:txBody>
          <a:bodyPr anchorCtr="0" anchor="t" bIns="0" lIns="0" spcFirstLastPara="1" rIns="0" wrap="square" tIns="0">
            <a:normAutofit/>
          </a:bodyPr>
          <a:lstStyle/>
          <a:p>
            <a:pPr indent="-216000" lvl="1" marL="324000" marR="0" rtl="0" algn="l">
              <a:spcBef>
                <a:spcPts val="0"/>
              </a:spcBef>
              <a:spcAft>
                <a:spcPts val="0"/>
              </a:spcAft>
              <a:buClr>
                <a:schemeClr val="accent1"/>
              </a:buClr>
              <a:buSzPts val="1100"/>
              <a:buFont typeface="Trebuchet MS"/>
              <a:buChar char="•"/>
            </a:pPr>
            <a:r>
              <a:rPr b="0" i="0" lang="en-US" sz="1100" u="none" cap="none" strike="noStrike">
                <a:solidFill>
                  <a:schemeClr val="dk1"/>
                </a:solidFill>
                <a:latin typeface="Arial"/>
                <a:ea typeface="Arial"/>
                <a:cs typeface="Arial"/>
                <a:sym typeface="Arial"/>
              </a:rPr>
              <a:t>Lorem ipsum dolor sit amet, consectetur adipiscing elit. Curabitur purus dui, </a:t>
            </a:r>
            <a:endParaRPr/>
          </a:p>
          <a:p>
            <a:pPr indent="-216000" lvl="1" marL="324000" marR="0" rtl="0" algn="l">
              <a:spcBef>
                <a:spcPts val="300"/>
              </a:spcBef>
              <a:spcAft>
                <a:spcPts val="0"/>
              </a:spcAft>
              <a:buClr>
                <a:schemeClr val="accent1"/>
              </a:buClr>
              <a:buSzPts val="1100"/>
              <a:buFont typeface="Trebuchet MS"/>
              <a:buChar char="•"/>
            </a:pPr>
            <a:r>
              <a:rPr b="0" i="0" lang="en-US" sz="1100" u="none" cap="none" strike="noStrike">
                <a:solidFill>
                  <a:schemeClr val="dk1"/>
                </a:solidFill>
                <a:latin typeface="Arial"/>
                <a:ea typeface="Arial"/>
                <a:cs typeface="Arial"/>
                <a:sym typeface="Arial"/>
              </a:rPr>
              <a:t>Lorem ipsum dolor sit amet, consectetur adipiscing elit. Curabitur purus dui, </a:t>
            </a:r>
            <a:endParaRPr/>
          </a:p>
          <a:p>
            <a:pPr indent="-216000" lvl="1" marL="324000" marR="0" rtl="0" algn="l">
              <a:spcBef>
                <a:spcPts val="300"/>
              </a:spcBef>
              <a:spcAft>
                <a:spcPts val="0"/>
              </a:spcAft>
              <a:buClr>
                <a:schemeClr val="accent1"/>
              </a:buClr>
              <a:buSzPts val="1100"/>
              <a:buFont typeface="Trebuchet MS"/>
              <a:buChar char="•"/>
            </a:pPr>
            <a:r>
              <a:rPr b="0" i="0" lang="en-US" sz="1100" u="none" cap="none" strike="noStrike">
                <a:solidFill>
                  <a:schemeClr val="dk1"/>
                </a:solidFill>
                <a:latin typeface="Arial"/>
                <a:ea typeface="Arial"/>
                <a:cs typeface="Arial"/>
                <a:sym typeface="Arial"/>
              </a:rPr>
              <a:t>Lorem ipsum dolor sit amet, consectetur adipiscing elit. Curabitur purus dui, </a:t>
            </a:r>
            <a:endParaRPr/>
          </a:p>
        </p:txBody>
      </p:sp>
      <p:sp>
        <p:nvSpPr>
          <p:cNvPr id="5132" name="Google Shape;5132;p161"/>
          <p:cNvSpPr txBox="1"/>
          <p:nvPr/>
        </p:nvSpPr>
        <p:spPr>
          <a:xfrm>
            <a:off x="4273397" y="2387852"/>
            <a:ext cx="2347898" cy="1574550"/>
          </a:xfrm>
          <a:prstGeom prst="rect">
            <a:avLst/>
          </a:prstGeom>
          <a:noFill/>
          <a:ln>
            <a:noFill/>
          </a:ln>
        </p:spPr>
        <p:txBody>
          <a:bodyPr anchorCtr="0" anchor="t" bIns="0" lIns="0" spcFirstLastPara="1" rIns="0" wrap="square" tIns="0">
            <a:normAutofit lnSpcReduction="10000"/>
          </a:bodyPr>
          <a:lstStyle/>
          <a:p>
            <a:pPr indent="-216000" lvl="1" marL="324000" marR="0" rtl="0" algn="l">
              <a:spcBef>
                <a:spcPts val="0"/>
              </a:spcBef>
              <a:spcAft>
                <a:spcPts val="0"/>
              </a:spcAft>
              <a:buClr>
                <a:schemeClr val="accent1"/>
              </a:buClr>
              <a:buSzPts val="1100"/>
              <a:buFont typeface="Trebuchet MS"/>
              <a:buChar char="•"/>
            </a:pPr>
            <a:r>
              <a:rPr b="0" i="0" lang="en-US" sz="1100" u="none" cap="none" strike="noStrike">
                <a:solidFill>
                  <a:schemeClr val="dk1"/>
                </a:solidFill>
                <a:latin typeface="Arial"/>
                <a:ea typeface="Arial"/>
                <a:cs typeface="Arial"/>
                <a:sym typeface="Arial"/>
              </a:rPr>
              <a:t>Lorem ipsum dolor sit amet, consectetur adipiscing elit. Curabitur purus dui, </a:t>
            </a:r>
            <a:endParaRPr/>
          </a:p>
          <a:p>
            <a:pPr indent="-216000" lvl="1" marL="324000" marR="0" rtl="0" algn="l">
              <a:spcBef>
                <a:spcPts val="300"/>
              </a:spcBef>
              <a:spcAft>
                <a:spcPts val="0"/>
              </a:spcAft>
              <a:buClr>
                <a:schemeClr val="accent1"/>
              </a:buClr>
              <a:buSzPts val="1100"/>
              <a:buFont typeface="Trebuchet MS"/>
              <a:buChar char="•"/>
            </a:pPr>
            <a:r>
              <a:rPr b="0" i="0" lang="en-US" sz="1100" u="none" cap="none" strike="noStrike">
                <a:solidFill>
                  <a:schemeClr val="dk1"/>
                </a:solidFill>
                <a:latin typeface="Arial"/>
                <a:ea typeface="Arial"/>
                <a:cs typeface="Arial"/>
                <a:sym typeface="Arial"/>
              </a:rPr>
              <a:t>Lorem ipsum dolor sit amet, consectetur adipiscing elit. Curabitur purus dui, </a:t>
            </a:r>
            <a:endParaRPr/>
          </a:p>
          <a:p>
            <a:pPr indent="-216000" lvl="1" marL="324000" marR="0" rtl="0" algn="l">
              <a:spcBef>
                <a:spcPts val="300"/>
              </a:spcBef>
              <a:spcAft>
                <a:spcPts val="0"/>
              </a:spcAft>
              <a:buClr>
                <a:schemeClr val="accent1"/>
              </a:buClr>
              <a:buSzPts val="1100"/>
              <a:buFont typeface="Trebuchet MS"/>
              <a:buChar char="•"/>
            </a:pPr>
            <a:r>
              <a:rPr b="0" i="0" lang="en-US" sz="1100" u="none" cap="none" strike="noStrike">
                <a:solidFill>
                  <a:schemeClr val="dk1"/>
                </a:solidFill>
                <a:latin typeface="Arial"/>
                <a:ea typeface="Arial"/>
                <a:cs typeface="Arial"/>
                <a:sym typeface="Arial"/>
              </a:rPr>
              <a:t>Lorem ipsum dolor sit amet, consectetur adipiscing elit. Curabitur purus dui, </a:t>
            </a:r>
            <a:endParaRPr/>
          </a:p>
        </p:txBody>
      </p:sp>
      <p:sp>
        <p:nvSpPr>
          <p:cNvPr id="5133" name="Google Shape;5133;p161"/>
          <p:cNvSpPr txBox="1"/>
          <p:nvPr/>
        </p:nvSpPr>
        <p:spPr>
          <a:xfrm>
            <a:off x="6754622" y="2377461"/>
            <a:ext cx="2347898" cy="1574550"/>
          </a:xfrm>
          <a:prstGeom prst="rect">
            <a:avLst/>
          </a:prstGeom>
          <a:noFill/>
          <a:ln>
            <a:noFill/>
          </a:ln>
        </p:spPr>
        <p:txBody>
          <a:bodyPr anchorCtr="0" anchor="t" bIns="0" lIns="0" spcFirstLastPara="1" rIns="0" wrap="square" tIns="0">
            <a:normAutofit lnSpcReduction="10000"/>
          </a:bodyPr>
          <a:lstStyle/>
          <a:p>
            <a:pPr indent="-216000" lvl="1" marL="324000" marR="0" rtl="0" algn="l">
              <a:spcBef>
                <a:spcPts val="0"/>
              </a:spcBef>
              <a:spcAft>
                <a:spcPts val="0"/>
              </a:spcAft>
              <a:buClr>
                <a:schemeClr val="accent1"/>
              </a:buClr>
              <a:buSzPts val="1100"/>
              <a:buFont typeface="Trebuchet MS"/>
              <a:buChar char="•"/>
            </a:pPr>
            <a:r>
              <a:rPr b="0" i="0" lang="en-US" sz="1100" u="none" cap="none" strike="noStrike">
                <a:solidFill>
                  <a:schemeClr val="dk1"/>
                </a:solidFill>
                <a:latin typeface="Arial"/>
                <a:ea typeface="Arial"/>
                <a:cs typeface="Arial"/>
                <a:sym typeface="Arial"/>
              </a:rPr>
              <a:t>Lorem ipsum dolor sit amet, consectetur adipiscing elit. Curabitur purus dui, </a:t>
            </a:r>
            <a:endParaRPr/>
          </a:p>
          <a:p>
            <a:pPr indent="-216000" lvl="1" marL="324000" marR="0" rtl="0" algn="l">
              <a:spcBef>
                <a:spcPts val="300"/>
              </a:spcBef>
              <a:spcAft>
                <a:spcPts val="0"/>
              </a:spcAft>
              <a:buClr>
                <a:schemeClr val="accent1"/>
              </a:buClr>
              <a:buSzPts val="1100"/>
              <a:buFont typeface="Trebuchet MS"/>
              <a:buChar char="•"/>
            </a:pPr>
            <a:r>
              <a:rPr b="0" i="0" lang="en-US" sz="1100" u="none" cap="none" strike="noStrike">
                <a:solidFill>
                  <a:schemeClr val="dk1"/>
                </a:solidFill>
                <a:latin typeface="Arial"/>
                <a:ea typeface="Arial"/>
                <a:cs typeface="Arial"/>
                <a:sym typeface="Arial"/>
              </a:rPr>
              <a:t>Lorem ipsum dolor sit amet, consectetur adipiscing elit. Curabitur purus dui, </a:t>
            </a:r>
            <a:endParaRPr/>
          </a:p>
          <a:p>
            <a:pPr indent="-216000" lvl="1" marL="324000" marR="0" rtl="0" algn="l">
              <a:spcBef>
                <a:spcPts val="300"/>
              </a:spcBef>
              <a:spcAft>
                <a:spcPts val="0"/>
              </a:spcAft>
              <a:buClr>
                <a:schemeClr val="accent1"/>
              </a:buClr>
              <a:buSzPts val="1100"/>
              <a:buFont typeface="Trebuchet MS"/>
              <a:buChar char="•"/>
            </a:pPr>
            <a:r>
              <a:rPr b="0" i="0" lang="en-US" sz="1100" u="none" cap="none" strike="noStrike">
                <a:solidFill>
                  <a:schemeClr val="dk1"/>
                </a:solidFill>
                <a:latin typeface="Arial"/>
                <a:ea typeface="Arial"/>
                <a:cs typeface="Arial"/>
                <a:sym typeface="Arial"/>
              </a:rPr>
              <a:t>Lorem ipsum dolor sit amet, consectetur adipiscing elit. Curabitur purus dui, </a:t>
            </a:r>
            <a:endParaRPr/>
          </a:p>
        </p:txBody>
      </p:sp>
      <p:sp>
        <p:nvSpPr>
          <p:cNvPr id="5134" name="Google Shape;5134;p161"/>
          <p:cNvSpPr txBox="1"/>
          <p:nvPr/>
        </p:nvSpPr>
        <p:spPr>
          <a:xfrm>
            <a:off x="9214102" y="2387851"/>
            <a:ext cx="2347898" cy="1574550"/>
          </a:xfrm>
          <a:prstGeom prst="rect">
            <a:avLst/>
          </a:prstGeom>
          <a:noFill/>
          <a:ln>
            <a:noFill/>
          </a:ln>
        </p:spPr>
        <p:txBody>
          <a:bodyPr anchorCtr="0" anchor="t" bIns="0" lIns="0" spcFirstLastPara="1" rIns="0" wrap="square" tIns="0">
            <a:normAutofit lnSpcReduction="10000"/>
          </a:bodyPr>
          <a:lstStyle/>
          <a:p>
            <a:pPr indent="-216000" lvl="1" marL="324000" marR="0" rtl="0" algn="l">
              <a:spcBef>
                <a:spcPts val="0"/>
              </a:spcBef>
              <a:spcAft>
                <a:spcPts val="0"/>
              </a:spcAft>
              <a:buClr>
                <a:schemeClr val="accent1"/>
              </a:buClr>
              <a:buSzPts val="1100"/>
              <a:buFont typeface="Trebuchet MS"/>
              <a:buChar char="•"/>
            </a:pPr>
            <a:r>
              <a:rPr b="0" i="0" lang="en-US" sz="1100" u="none" cap="none" strike="noStrike">
                <a:solidFill>
                  <a:schemeClr val="dk1"/>
                </a:solidFill>
                <a:latin typeface="Arial"/>
                <a:ea typeface="Arial"/>
                <a:cs typeface="Arial"/>
                <a:sym typeface="Arial"/>
              </a:rPr>
              <a:t>Lorem ipsum dolor sit amet, consectetur adipiscing elit. Curabitur purus dui, </a:t>
            </a:r>
            <a:endParaRPr/>
          </a:p>
          <a:p>
            <a:pPr indent="-216000" lvl="1" marL="324000" marR="0" rtl="0" algn="l">
              <a:spcBef>
                <a:spcPts val="300"/>
              </a:spcBef>
              <a:spcAft>
                <a:spcPts val="0"/>
              </a:spcAft>
              <a:buClr>
                <a:schemeClr val="accent1"/>
              </a:buClr>
              <a:buSzPts val="1100"/>
              <a:buFont typeface="Trebuchet MS"/>
              <a:buChar char="•"/>
            </a:pPr>
            <a:r>
              <a:rPr b="0" i="0" lang="en-US" sz="1100" u="none" cap="none" strike="noStrike">
                <a:solidFill>
                  <a:schemeClr val="dk1"/>
                </a:solidFill>
                <a:latin typeface="Arial"/>
                <a:ea typeface="Arial"/>
                <a:cs typeface="Arial"/>
                <a:sym typeface="Arial"/>
              </a:rPr>
              <a:t>Lorem ipsum dolor sit amet, consectetur adipiscing elit. Curabitur purus dui, </a:t>
            </a:r>
            <a:endParaRPr/>
          </a:p>
          <a:p>
            <a:pPr indent="-216000" lvl="1" marL="324000" marR="0" rtl="0" algn="l">
              <a:spcBef>
                <a:spcPts val="300"/>
              </a:spcBef>
              <a:spcAft>
                <a:spcPts val="0"/>
              </a:spcAft>
              <a:buClr>
                <a:schemeClr val="accent1"/>
              </a:buClr>
              <a:buSzPts val="1100"/>
              <a:buFont typeface="Trebuchet MS"/>
              <a:buChar char="•"/>
            </a:pPr>
            <a:r>
              <a:rPr b="0" i="0" lang="en-US" sz="1100" u="none" cap="none" strike="noStrike">
                <a:solidFill>
                  <a:schemeClr val="dk1"/>
                </a:solidFill>
                <a:latin typeface="Arial"/>
                <a:ea typeface="Arial"/>
                <a:cs typeface="Arial"/>
                <a:sym typeface="Arial"/>
              </a:rPr>
              <a:t>Lorem ipsum dolor sit amet, consectetur adipiscing elit. Curabitur purus dui, </a:t>
            </a:r>
            <a:endParaRPr/>
          </a:p>
        </p:txBody>
      </p:sp>
      <p:cxnSp>
        <p:nvCxnSpPr>
          <p:cNvPr id="5135" name="Google Shape;5135;p161"/>
          <p:cNvCxnSpPr/>
          <p:nvPr/>
        </p:nvCxnSpPr>
        <p:spPr>
          <a:xfrm>
            <a:off x="571018" y="4014776"/>
            <a:ext cx="11049964" cy="0"/>
          </a:xfrm>
          <a:prstGeom prst="straightConnector1">
            <a:avLst/>
          </a:prstGeom>
          <a:noFill/>
          <a:ln cap="flat" cmpd="sng" w="9525">
            <a:solidFill>
              <a:srgbClr val="9B9B9B"/>
            </a:solidFill>
            <a:prstDash val="dot"/>
            <a:miter lim="8000"/>
            <a:headEnd len="sm" w="sm" type="none"/>
            <a:tailEnd len="sm" w="sm" type="none"/>
          </a:ln>
        </p:spPr>
      </p:cxnSp>
      <p:sp>
        <p:nvSpPr>
          <p:cNvPr id="5136" name="Google Shape;5136;p161"/>
          <p:cNvSpPr/>
          <p:nvPr/>
        </p:nvSpPr>
        <p:spPr>
          <a:xfrm>
            <a:off x="2652270" y="1426143"/>
            <a:ext cx="602637" cy="602637"/>
          </a:xfrm>
          <a:prstGeom prst="ellipse">
            <a:avLst/>
          </a:prstGeom>
          <a:solidFill>
            <a:schemeClr val="accent1"/>
          </a:solid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ctr">
              <a:lnSpc>
                <a:spcPct val="95000"/>
              </a:lnSpc>
              <a:spcBef>
                <a:spcPts val="0"/>
              </a:spcBef>
              <a:spcAft>
                <a:spcPts val="0"/>
              </a:spcAft>
              <a:buNone/>
            </a:pPr>
            <a:r>
              <a:t/>
            </a:r>
            <a:endParaRPr sz="1800">
              <a:solidFill>
                <a:schemeClr val="lt1"/>
              </a:solidFill>
              <a:latin typeface="Arial"/>
              <a:ea typeface="Arial"/>
              <a:cs typeface="Arial"/>
              <a:sym typeface="Arial"/>
            </a:endParaRPr>
          </a:p>
        </p:txBody>
      </p:sp>
      <p:sp>
        <p:nvSpPr>
          <p:cNvPr id="5137" name="Google Shape;5137;p161"/>
          <p:cNvSpPr/>
          <p:nvPr/>
        </p:nvSpPr>
        <p:spPr>
          <a:xfrm>
            <a:off x="5146028" y="1426143"/>
            <a:ext cx="602637" cy="602637"/>
          </a:xfrm>
          <a:prstGeom prst="ellipse">
            <a:avLst/>
          </a:prstGeom>
          <a:solidFill>
            <a:schemeClr val="accent5"/>
          </a:solidFill>
          <a:ln cap="flat" cmpd="sng" w="19050">
            <a:solidFill>
              <a:schemeClr val="lt1"/>
            </a:solidFill>
            <a:prstDash val="solid"/>
            <a:miter lim="8000"/>
            <a:headEnd len="sm" w="sm" type="none"/>
            <a:tailEnd len="sm" w="sm" type="none"/>
          </a:ln>
        </p:spPr>
        <p:txBody>
          <a:bodyPr anchorCtr="0" anchor="ctr" bIns="91425" lIns="91425" spcFirstLastPara="1" rIns="91425" wrap="square" tIns="91425">
            <a:noAutofit/>
          </a:bodyPr>
          <a:lstStyle/>
          <a:p>
            <a:pPr indent="0" lvl="0" marL="0" marR="0" rtl="0" algn="ctr">
              <a:lnSpc>
                <a:spcPct val="95000"/>
              </a:lnSpc>
              <a:spcBef>
                <a:spcPts val="0"/>
              </a:spcBef>
              <a:spcAft>
                <a:spcPts val="0"/>
              </a:spcAft>
              <a:buNone/>
            </a:pPr>
            <a:r>
              <a:t/>
            </a:r>
            <a:endParaRPr sz="1800">
              <a:solidFill>
                <a:schemeClr val="lt1"/>
              </a:solidFill>
              <a:latin typeface="Arial"/>
              <a:ea typeface="Arial"/>
              <a:cs typeface="Arial"/>
              <a:sym typeface="Arial"/>
            </a:endParaRPr>
          </a:p>
        </p:txBody>
      </p:sp>
      <p:sp>
        <p:nvSpPr>
          <p:cNvPr id="5138" name="Google Shape;5138;p161"/>
          <p:cNvSpPr/>
          <p:nvPr/>
        </p:nvSpPr>
        <p:spPr>
          <a:xfrm>
            <a:off x="7627253" y="1426143"/>
            <a:ext cx="602637" cy="602637"/>
          </a:xfrm>
          <a:prstGeom prst="ellipse">
            <a:avLst/>
          </a:prstGeom>
          <a:solidFill>
            <a:schemeClr val="accent2"/>
          </a:solidFill>
          <a:ln cap="flat" cmpd="sng" w="19050">
            <a:solidFill>
              <a:schemeClr val="lt1"/>
            </a:solidFill>
            <a:prstDash val="solid"/>
            <a:miter lim="8000"/>
            <a:headEnd len="sm" w="sm" type="none"/>
            <a:tailEnd len="sm" w="sm" type="none"/>
          </a:ln>
        </p:spPr>
        <p:txBody>
          <a:bodyPr anchorCtr="0" anchor="ctr" bIns="91425" lIns="91425" spcFirstLastPara="1" rIns="91425" wrap="square" tIns="91425">
            <a:noAutofit/>
          </a:bodyPr>
          <a:lstStyle/>
          <a:p>
            <a:pPr indent="0" lvl="0" marL="0" marR="0" rtl="0" algn="ctr">
              <a:lnSpc>
                <a:spcPct val="95000"/>
              </a:lnSpc>
              <a:spcBef>
                <a:spcPts val="0"/>
              </a:spcBef>
              <a:spcAft>
                <a:spcPts val="0"/>
              </a:spcAft>
              <a:buNone/>
            </a:pPr>
            <a:r>
              <a:t/>
            </a:r>
            <a:endParaRPr sz="1800">
              <a:solidFill>
                <a:schemeClr val="lt1"/>
              </a:solidFill>
              <a:latin typeface="Arial"/>
              <a:ea typeface="Arial"/>
              <a:cs typeface="Arial"/>
              <a:sym typeface="Arial"/>
            </a:endParaRPr>
          </a:p>
        </p:txBody>
      </p:sp>
      <p:sp>
        <p:nvSpPr>
          <p:cNvPr id="5139" name="Google Shape;5139;p161"/>
          <p:cNvSpPr/>
          <p:nvPr/>
        </p:nvSpPr>
        <p:spPr>
          <a:xfrm>
            <a:off x="10086733" y="1445266"/>
            <a:ext cx="602637" cy="602637"/>
          </a:xfrm>
          <a:prstGeom prst="ellipse">
            <a:avLst/>
          </a:prstGeom>
          <a:solidFill>
            <a:schemeClr val="accent3"/>
          </a:solidFill>
          <a:ln cap="flat" cmpd="sng" w="19050">
            <a:solidFill>
              <a:schemeClr val="lt1"/>
            </a:solidFill>
            <a:prstDash val="solid"/>
            <a:miter lim="8000"/>
            <a:headEnd len="sm" w="sm" type="none"/>
            <a:tailEnd len="sm" w="sm" type="none"/>
          </a:ln>
        </p:spPr>
        <p:txBody>
          <a:bodyPr anchorCtr="0" anchor="ctr" bIns="91425" lIns="91425" spcFirstLastPara="1" rIns="91425" wrap="square" tIns="91425">
            <a:noAutofit/>
          </a:bodyPr>
          <a:lstStyle/>
          <a:p>
            <a:pPr indent="0" lvl="0" marL="0" marR="0" rtl="0" algn="ctr">
              <a:lnSpc>
                <a:spcPct val="95000"/>
              </a:lnSpc>
              <a:spcBef>
                <a:spcPts val="0"/>
              </a:spcBef>
              <a:spcAft>
                <a:spcPts val="0"/>
              </a:spcAft>
              <a:buNone/>
            </a:pPr>
            <a:r>
              <a:t/>
            </a:r>
            <a:endParaRPr sz="1800">
              <a:solidFill>
                <a:schemeClr val="lt1"/>
              </a:solidFill>
              <a:latin typeface="Arial"/>
              <a:ea typeface="Arial"/>
              <a:cs typeface="Arial"/>
              <a:sym typeface="Arial"/>
            </a:endParaRPr>
          </a:p>
        </p:txBody>
      </p:sp>
      <p:pic>
        <p:nvPicPr>
          <p:cNvPr descr="Single gear with solid fill" id="5140" name="Google Shape;5140;p161"/>
          <p:cNvPicPr preferRelativeResize="0"/>
          <p:nvPr/>
        </p:nvPicPr>
        <p:blipFill rotWithShape="1">
          <a:blip r:embed="rId3">
            <a:alphaModFix/>
          </a:blip>
          <a:srcRect b="0" l="0" r="0" t="0"/>
          <a:stretch/>
        </p:blipFill>
        <p:spPr>
          <a:xfrm>
            <a:off x="2764430" y="1557426"/>
            <a:ext cx="378316" cy="378316"/>
          </a:xfrm>
          <a:prstGeom prst="rect">
            <a:avLst/>
          </a:prstGeom>
          <a:noFill/>
          <a:ln>
            <a:noFill/>
          </a:ln>
        </p:spPr>
      </p:pic>
      <p:pic>
        <p:nvPicPr>
          <p:cNvPr descr="Single gear with solid fill" id="5141" name="Google Shape;5141;p161"/>
          <p:cNvPicPr preferRelativeResize="0"/>
          <p:nvPr/>
        </p:nvPicPr>
        <p:blipFill rotWithShape="1">
          <a:blip r:embed="rId3">
            <a:alphaModFix/>
          </a:blip>
          <a:srcRect b="0" l="0" r="0" t="0"/>
          <a:stretch/>
        </p:blipFill>
        <p:spPr>
          <a:xfrm>
            <a:off x="5242584" y="1557426"/>
            <a:ext cx="378316" cy="378316"/>
          </a:xfrm>
          <a:prstGeom prst="rect">
            <a:avLst/>
          </a:prstGeom>
          <a:noFill/>
          <a:ln>
            <a:noFill/>
          </a:ln>
        </p:spPr>
      </p:pic>
      <p:pic>
        <p:nvPicPr>
          <p:cNvPr descr="Single gear with solid fill" id="5142" name="Google Shape;5142;p161"/>
          <p:cNvPicPr preferRelativeResize="0"/>
          <p:nvPr/>
        </p:nvPicPr>
        <p:blipFill rotWithShape="1">
          <a:blip r:embed="rId3">
            <a:alphaModFix/>
          </a:blip>
          <a:srcRect b="0" l="0" r="0" t="0"/>
          <a:stretch/>
        </p:blipFill>
        <p:spPr>
          <a:xfrm>
            <a:off x="7720738" y="1557426"/>
            <a:ext cx="378316" cy="378316"/>
          </a:xfrm>
          <a:prstGeom prst="rect">
            <a:avLst/>
          </a:prstGeom>
          <a:noFill/>
          <a:ln>
            <a:noFill/>
          </a:ln>
        </p:spPr>
      </p:pic>
      <p:pic>
        <p:nvPicPr>
          <p:cNvPr descr="Single gear with solid fill" id="5143" name="Google Shape;5143;p161"/>
          <p:cNvPicPr preferRelativeResize="0"/>
          <p:nvPr/>
        </p:nvPicPr>
        <p:blipFill rotWithShape="1">
          <a:blip r:embed="rId3">
            <a:alphaModFix/>
          </a:blip>
          <a:srcRect b="0" l="0" r="0" t="0"/>
          <a:stretch/>
        </p:blipFill>
        <p:spPr>
          <a:xfrm>
            <a:off x="10198893" y="1557426"/>
            <a:ext cx="378316" cy="378316"/>
          </a:xfrm>
          <a:prstGeom prst="rect">
            <a:avLst/>
          </a:prstGeom>
          <a:noFill/>
          <a:ln>
            <a:noFill/>
          </a:ln>
        </p:spPr>
      </p:pic>
    </p:spTree>
  </p:cSld>
  <p:clrMapOvr>
    <a:masterClrMapping/>
  </p:clrMapOvr>
</p:sld>
</file>

<file path=ppt/slides/slide16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147" name="Shape 5147"/>
        <p:cNvGrpSpPr/>
        <p:nvPr/>
      </p:nvGrpSpPr>
      <p:grpSpPr>
        <a:xfrm>
          <a:off x="0" y="0"/>
          <a:ext cx="0" cy="0"/>
          <a:chOff x="0" y="0"/>
          <a:chExt cx="0" cy="0"/>
        </a:xfrm>
      </p:grpSpPr>
      <p:sp>
        <p:nvSpPr>
          <p:cNvPr id="5148" name="Google Shape;5148;p162"/>
          <p:cNvSpPr txBox="1"/>
          <p:nvPr>
            <p:ph type="title"/>
          </p:nvPr>
        </p:nvSpPr>
        <p:spPr>
          <a:xfrm>
            <a:off x="571018" y="365126"/>
            <a:ext cx="11049964" cy="578772"/>
          </a:xfrm>
          <a:prstGeom prst="rect">
            <a:avLst/>
          </a:prstGeom>
          <a:noFill/>
          <a:ln>
            <a:noFill/>
          </a:ln>
        </p:spPr>
        <p:txBody>
          <a:bodyPr anchorCtr="0" anchor="b" bIns="0" lIns="0" spcFirstLastPara="1" rIns="0" wrap="square" tIns="0">
            <a:normAutofit/>
          </a:bodyPr>
          <a:lstStyle/>
          <a:p>
            <a:pPr indent="0" lvl="0" marL="0" rtl="0" algn="l">
              <a:lnSpc>
                <a:spcPct val="90000"/>
              </a:lnSpc>
              <a:spcBef>
                <a:spcPts val="0"/>
              </a:spcBef>
              <a:spcAft>
                <a:spcPts val="0"/>
              </a:spcAft>
              <a:buClr>
                <a:schemeClr val="accent1"/>
              </a:buClr>
              <a:buSzPts val="2800"/>
              <a:buFont typeface="Arial"/>
              <a:buNone/>
            </a:pPr>
            <a:r>
              <a:rPr lang="en-US"/>
              <a:t>Visual 3x4 Table + Icons</a:t>
            </a:r>
            <a:endParaRPr/>
          </a:p>
        </p:txBody>
      </p:sp>
      <p:sp>
        <p:nvSpPr>
          <p:cNvPr id="5149" name="Google Shape;5149;p162"/>
          <p:cNvSpPr txBox="1"/>
          <p:nvPr>
            <p:ph idx="12" type="sldNum"/>
          </p:nvPr>
        </p:nvSpPr>
        <p:spPr>
          <a:xfrm>
            <a:off x="10690860" y="6349068"/>
            <a:ext cx="963882" cy="251764"/>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sp>
        <p:nvSpPr>
          <p:cNvPr id="5150" name="Google Shape;5150;p162"/>
          <p:cNvSpPr/>
          <p:nvPr/>
        </p:nvSpPr>
        <p:spPr>
          <a:xfrm>
            <a:off x="571019" y="2387852"/>
            <a:ext cx="1109572" cy="1094968"/>
          </a:xfrm>
          <a:prstGeom prst="rect">
            <a:avLst/>
          </a:prstGeom>
          <a:noFill/>
          <a:ln>
            <a:noFill/>
          </a:ln>
        </p:spPr>
        <p:txBody>
          <a:bodyPr anchorCtr="0" anchor="ctr" bIns="45700" lIns="182875" spcFirstLastPara="1" rIns="91425" wrap="square" tIns="45700">
            <a:noAutofit/>
          </a:bodyPr>
          <a:lstStyle/>
          <a:p>
            <a:pPr indent="0" lvl="0" marL="0" marR="0" rtl="0" algn="ctr">
              <a:spcBef>
                <a:spcPts val="0"/>
              </a:spcBef>
              <a:spcAft>
                <a:spcPts val="0"/>
              </a:spcAft>
              <a:buNone/>
            </a:pPr>
            <a:r>
              <a:rPr b="1" lang="en-US" sz="1400">
                <a:solidFill>
                  <a:schemeClr val="accent1"/>
                </a:solidFill>
                <a:latin typeface="Arial"/>
                <a:ea typeface="Arial"/>
                <a:cs typeface="Arial"/>
                <a:sym typeface="Arial"/>
              </a:rPr>
              <a:t>Lorem ipsum </a:t>
            </a:r>
            <a:endParaRPr/>
          </a:p>
        </p:txBody>
      </p:sp>
      <p:sp>
        <p:nvSpPr>
          <p:cNvPr id="5151" name="Google Shape;5151;p162"/>
          <p:cNvSpPr/>
          <p:nvPr/>
        </p:nvSpPr>
        <p:spPr>
          <a:xfrm>
            <a:off x="571018" y="3617197"/>
            <a:ext cx="1109572" cy="1061685"/>
          </a:xfrm>
          <a:prstGeom prst="rect">
            <a:avLst/>
          </a:prstGeom>
          <a:noFill/>
          <a:ln>
            <a:noFill/>
          </a:ln>
        </p:spPr>
        <p:txBody>
          <a:bodyPr anchorCtr="0" anchor="ctr" bIns="45700" lIns="182875" spcFirstLastPara="1" rIns="91425" wrap="square" tIns="45700">
            <a:noAutofit/>
          </a:bodyPr>
          <a:lstStyle/>
          <a:p>
            <a:pPr indent="0" lvl="0" marL="0" marR="0" rtl="0" algn="ctr">
              <a:spcBef>
                <a:spcPts val="0"/>
              </a:spcBef>
              <a:spcAft>
                <a:spcPts val="0"/>
              </a:spcAft>
              <a:buNone/>
            </a:pPr>
            <a:r>
              <a:rPr b="1" lang="en-US" sz="1400">
                <a:solidFill>
                  <a:schemeClr val="accent1"/>
                </a:solidFill>
                <a:latin typeface="Arial"/>
                <a:ea typeface="Arial"/>
                <a:cs typeface="Arial"/>
                <a:sym typeface="Arial"/>
              </a:rPr>
              <a:t>Lorem ipsum </a:t>
            </a:r>
            <a:endParaRPr/>
          </a:p>
        </p:txBody>
      </p:sp>
      <p:sp>
        <p:nvSpPr>
          <p:cNvPr id="5152" name="Google Shape;5152;p162"/>
          <p:cNvSpPr/>
          <p:nvPr/>
        </p:nvSpPr>
        <p:spPr>
          <a:xfrm>
            <a:off x="1779639" y="1974572"/>
            <a:ext cx="2347898" cy="312264"/>
          </a:xfrm>
          <a:prstGeom prst="rect">
            <a:avLst/>
          </a:prstGeom>
          <a:solidFill>
            <a:schemeClr val="accent1"/>
          </a:solidFill>
          <a:ln>
            <a:noFill/>
          </a:ln>
        </p:spPr>
        <p:txBody>
          <a:bodyPr anchorCtr="0" anchor="ctr" bIns="45700" lIns="182875" spcFirstLastPara="1" rIns="91425" wrap="square" tIns="45700">
            <a:normAutofit/>
          </a:bodyPr>
          <a:lstStyle/>
          <a:p>
            <a:pPr indent="0" lvl="0" marL="0" marR="0" rtl="0" algn="ctr">
              <a:spcBef>
                <a:spcPts val="0"/>
              </a:spcBef>
              <a:spcAft>
                <a:spcPts val="0"/>
              </a:spcAft>
              <a:buNone/>
            </a:pPr>
            <a:r>
              <a:rPr lang="en-US" sz="1400">
                <a:solidFill>
                  <a:srgbClr val="FFFFFF"/>
                </a:solidFill>
                <a:latin typeface="Arial"/>
                <a:ea typeface="Arial"/>
                <a:cs typeface="Arial"/>
                <a:sym typeface="Arial"/>
              </a:rPr>
              <a:t>Lorem ipsum </a:t>
            </a:r>
            <a:endParaRPr/>
          </a:p>
        </p:txBody>
      </p:sp>
      <p:sp>
        <p:nvSpPr>
          <p:cNvPr id="5153" name="Google Shape;5153;p162"/>
          <p:cNvSpPr/>
          <p:nvPr/>
        </p:nvSpPr>
        <p:spPr>
          <a:xfrm>
            <a:off x="4273397" y="1974572"/>
            <a:ext cx="2347898" cy="312264"/>
          </a:xfrm>
          <a:prstGeom prst="rect">
            <a:avLst/>
          </a:prstGeom>
          <a:solidFill>
            <a:schemeClr val="accent5"/>
          </a:solidFill>
          <a:ln>
            <a:noFill/>
          </a:ln>
        </p:spPr>
        <p:txBody>
          <a:bodyPr anchorCtr="0" anchor="ctr" bIns="45700" lIns="182875" spcFirstLastPara="1" rIns="91425" wrap="square" tIns="45700">
            <a:normAutofit/>
          </a:bodyPr>
          <a:lstStyle/>
          <a:p>
            <a:pPr indent="0" lvl="0" marL="0" marR="0" rtl="0" algn="ctr">
              <a:spcBef>
                <a:spcPts val="0"/>
              </a:spcBef>
              <a:spcAft>
                <a:spcPts val="0"/>
              </a:spcAft>
              <a:buNone/>
            </a:pPr>
            <a:r>
              <a:rPr lang="en-US" sz="1400">
                <a:solidFill>
                  <a:srgbClr val="FFFFFF"/>
                </a:solidFill>
                <a:latin typeface="Arial"/>
                <a:ea typeface="Arial"/>
                <a:cs typeface="Arial"/>
                <a:sym typeface="Arial"/>
              </a:rPr>
              <a:t>Lorem ipsum </a:t>
            </a:r>
            <a:endParaRPr/>
          </a:p>
        </p:txBody>
      </p:sp>
      <p:sp>
        <p:nvSpPr>
          <p:cNvPr id="5154" name="Google Shape;5154;p162"/>
          <p:cNvSpPr/>
          <p:nvPr/>
        </p:nvSpPr>
        <p:spPr>
          <a:xfrm>
            <a:off x="6754622" y="1974572"/>
            <a:ext cx="2347898" cy="312264"/>
          </a:xfrm>
          <a:prstGeom prst="rect">
            <a:avLst/>
          </a:prstGeom>
          <a:solidFill>
            <a:schemeClr val="accent2"/>
          </a:solidFill>
          <a:ln>
            <a:noFill/>
          </a:ln>
        </p:spPr>
        <p:txBody>
          <a:bodyPr anchorCtr="0" anchor="ctr" bIns="45700" lIns="182875" spcFirstLastPara="1" rIns="91425" wrap="square" tIns="45700">
            <a:normAutofit/>
          </a:bodyPr>
          <a:lstStyle/>
          <a:p>
            <a:pPr indent="0" lvl="0" marL="0" marR="0" rtl="0" algn="ctr">
              <a:spcBef>
                <a:spcPts val="0"/>
              </a:spcBef>
              <a:spcAft>
                <a:spcPts val="0"/>
              </a:spcAft>
              <a:buNone/>
            </a:pPr>
            <a:r>
              <a:rPr lang="en-US" sz="1400">
                <a:solidFill>
                  <a:srgbClr val="FFFFFF"/>
                </a:solidFill>
                <a:latin typeface="Arial"/>
                <a:ea typeface="Arial"/>
                <a:cs typeface="Arial"/>
                <a:sym typeface="Arial"/>
              </a:rPr>
              <a:t>Lorem ipsum </a:t>
            </a:r>
            <a:endParaRPr/>
          </a:p>
        </p:txBody>
      </p:sp>
      <p:sp>
        <p:nvSpPr>
          <p:cNvPr id="5155" name="Google Shape;5155;p162"/>
          <p:cNvSpPr/>
          <p:nvPr/>
        </p:nvSpPr>
        <p:spPr>
          <a:xfrm>
            <a:off x="9214102" y="1974572"/>
            <a:ext cx="2347898" cy="312264"/>
          </a:xfrm>
          <a:prstGeom prst="rect">
            <a:avLst/>
          </a:prstGeom>
          <a:solidFill>
            <a:schemeClr val="accent3"/>
          </a:solidFill>
          <a:ln>
            <a:noFill/>
          </a:ln>
        </p:spPr>
        <p:txBody>
          <a:bodyPr anchorCtr="0" anchor="ctr" bIns="45700" lIns="182875" spcFirstLastPara="1" rIns="91425" wrap="square" tIns="45700">
            <a:normAutofit/>
          </a:bodyPr>
          <a:lstStyle/>
          <a:p>
            <a:pPr indent="0" lvl="0" marL="0" marR="0" rtl="0" algn="ctr">
              <a:spcBef>
                <a:spcPts val="0"/>
              </a:spcBef>
              <a:spcAft>
                <a:spcPts val="0"/>
              </a:spcAft>
              <a:buNone/>
            </a:pPr>
            <a:r>
              <a:rPr lang="en-US" sz="1400">
                <a:solidFill>
                  <a:srgbClr val="FFFFFF"/>
                </a:solidFill>
                <a:latin typeface="Arial"/>
                <a:ea typeface="Arial"/>
                <a:cs typeface="Arial"/>
                <a:sym typeface="Arial"/>
              </a:rPr>
              <a:t>Lorem ipsum </a:t>
            </a:r>
            <a:endParaRPr/>
          </a:p>
        </p:txBody>
      </p:sp>
      <p:sp>
        <p:nvSpPr>
          <p:cNvPr id="5156" name="Google Shape;5156;p162"/>
          <p:cNvSpPr txBox="1"/>
          <p:nvPr/>
        </p:nvSpPr>
        <p:spPr>
          <a:xfrm>
            <a:off x="1779639" y="2377461"/>
            <a:ext cx="2347898" cy="1094968"/>
          </a:xfrm>
          <a:prstGeom prst="rect">
            <a:avLst/>
          </a:prstGeom>
          <a:noFill/>
          <a:ln>
            <a:noFill/>
          </a:ln>
        </p:spPr>
        <p:txBody>
          <a:bodyPr anchorCtr="0" anchor="t" bIns="0" lIns="0" spcFirstLastPara="1" rIns="0" wrap="square" tIns="0">
            <a:normAutofit/>
          </a:bodyPr>
          <a:lstStyle/>
          <a:p>
            <a:pPr indent="-216000" lvl="1" marL="324000" marR="0" rtl="0" algn="l">
              <a:spcBef>
                <a:spcPts val="0"/>
              </a:spcBef>
              <a:spcAft>
                <a:spcPts val="0"/>
              </a:spcAft>
              <a:buClr>
                <a:schemeClr val="accent1"/>
              </a:buClr>
              <a:buSzPts val="1100"/>
              <a:buFont typeface="Trebuchet MS"/>
              <a:buChar char="•"/>
            </a:pPr>
            <a:r>
              <a:rPr b="0" i="0" lang="en-US" sz="1100" u="none" cap="none" strike="noStrike">
                <a:solidFill>
                  <a:schemeClr val="dk1"/>
                </a:solidFill>
                <a:latin typeface="Arial"/>
                <a:ea typeface="Arial"/>
                <a:cs typeface="Arial"/>
                <a:sym typeface="Arial"/>
              </a:rPr>
              <a:t>Lorem ipsum dolor sit amet, consectetur adipiscing elit. Curabitur purus dui, </a:t>
            </a:r>
            <a:endParaRPr/>
          </a:p>
          <a:p>
            <a:pPr indent="-216000" lvl="1" marL="324000" marR="0" rtl="0" algn="l">
              <a:spcBef>
                <a:spcPts val="300"/>
              </a:spcBef>
              <a:spcAft>
                <a:spcPts val="0"/>
              </a:spcAft>
              <a:buClr>
                <a:schemeClr val="accent1"/>
              </a:buClr>
              <a:buSzPts val="1100"/>
              <a:buFont typeface="Trebuchet MS"/>
              <a:buChar char="•"/>
            </a:pPr>
            <a:r>
              <a:rPr b="0" i="0" lang="en-US" sz="1100" u="none" cap="none" strike="noStrike">
                <a:solidFill>
                  <a:schemeClr val="dk1"/>
                </a:solidFill>
                <a:latin typeface="Arial"/>
                <a:ea typeface="Arial"/>
                <a:cs typeface="Arial"/>
                <a:sym typeface="Arial"/>
              </a:rPr>
              <a:t>Lorem ipsum dolor sit amet, consectetur adipiscing elit. Curabitur purus dui, </a:t>
            </a:r>
            <a:endParaRPr/>
          </a:p>
        </p:txBody>
      </p:sp>
      <p:sp>
        <p:nvSpPr>
          <p:cNvPr id="5157" name="Google Shape;5157;p162"/>
          <p:cNvSpPr txBox="1"/>
          <p:nvPr/>
        </p:nvSpPr>
        <p:spPr>
          <a:xfrm>
            <a:off x="4273397" y="3617197"/>
            <a:ext cx="2347898" cy="1174431"/>
          </a:xfrm>
          <a:prstGeom prst="rect">
            <a:avLst/>
          </a:prstGeom>
          <a:noFill/>
          <a:ln>
            <a:noFill/>
          </a:ln>
        </p:spPr>
        <p:txBody>
          <a:bodyPr anchorCtr="0" anchor="t" bIns="0" lIns="0" spcFirstLastPara="1" rIns="0" wrap="square" tIns="0">
            <a:normAutofit/>
          </a:bodyPr>
          <a:lstStyle/>
          <a:p>
            <a:pPr indent="-216000" lvl="1" marL="324000" marR="0" rtl="0" algn="l">
              <a:spcBef>
                <a:spcPts val="0"/>
              </a:spcBef>
              <a:spcAft>
                <a:spcPts val="0"/>
              </a:spcAft>
              <a:buClr>
                <a:schemeClr val="accent1"/>
              </a:buClr>
              <a:buSzPts val="1100"/>
              <a:buFont typeface="Trebuchet MS"/>
              <a:buChar char="•"/>
            </a:pPr>
            <a:r>
              <a:rPr b="0" i="0" lang="en-US" sz="1100" u="none" cap="none" strike="noStrike">
                <a:solidFill>
                  <a:schemeClr val="dk1"/>
                </a:solidFill>
                <a:latin typeface="Arial"/>
                <a:ea typeface="Arial"/>
                <a:cs typeface="Arial"/>
                <a:sym typeface="Arial"/>
              </a:rPr>
              <a:t>Lorem ipsum dolor sit amet, consectetur adipiscing elit. Curabitur purus dui, </a:t>
            </a:r>
            <a:endParaRPr/>
          </a:p>
          <a:p>
            <a:pPr indent="-216000" lvl="1" marL="324000" marR="0" rtl="0" algn="l">
              <a:spcBef>
                <a:spcPts val="300"/>
              </a:spcBef>
              <a:spcAft>
                <a:spcPts val="0"/>
              </a:spcAft>
              <a:buClr>
                <a:schemeClr val="accent1"/>
              </a:buClr>
              <a:buSzPts val="1100"/>
              <a:buFont typeface="Trebuchet MS"/>
              <a:buChar char="•"/>
            </a:pPr>
            <a:r>
              <a:rPr b="0" i="0" lang="en-US" sz="1100" u="none" cap="none" strike="noStrike">
                <a:solidFill>
                  <a:schemeClr val="dk1"/>
                </a:solidFill>
                <a:latin typeface="Arial"/>
                <a:ea typeface="Arial"/>
                <a:cs typeface="Arial"/>
                <a:sym typeface="Arial"/>
              </a:rPr>
              <a:t>Lorem ipsum dolor sit amet, consectetur adipiscing elit. Curabitur purus dui, </a:t>
            </a:r>
            <a:endParaRPr/>
          </a:p>
        </p:txBody>
      </p:sp>
      <p:sp>
        <p:nvSpPr>
          <p:cNvPr id="5158" name="Google Shape;5158;p162"/>
          <p:cNvSpPr txBox="1"/>
          <p:nvPr/>
        </p:nvSpPr>
        <p:spPr>
          <a:xfrm>
            <a:off x="6754622" y="3617197"/>
            <a:ext cx="2347898" cy="1174432"/>
          </a:xfrm>
          <a:prstGeom prst="rect">
            <a:avLst/>
          </a:prstGeom>
          <a:noFill/>
          <a:ln>
            <a:noFill/>
          </a:ln>
        </p:spPr>
        <p:txBody>
          <a:bodyPr anchorCtr="0" anchor="t" bIns="0" lIns="0" spcFirstLastPara="1" rIns="0" wrap="square" tIns="0">
            <a:normAutofit/>
          </a:bodyPr>
          <a:lstStyle/>
          <a:p>
            <a:pPr indent="-216000" lvl="1" marL="324000" marR="0" rtl="0" algn="l">
              <a:spcBef>
                <a:spcPts val="0"/>
              </a:spcBef>
              <a:spcAft>
                <a:spcPts val="0"/>
              </a:spcAft>
              <a:buClr>
                <a:schemeClr val="accent1"/>
              </a:buClr>
              <a:buSzPts val="1100"/>
              <a:buFont typeface="Trebuchet MS"/>
              <a:buChar char="•"/>
            </a:pPr>
            <a:r>
              <a:rPr b="0" i="0" lang="en-US" sz="1100" u="none" cap="none" strike="noStrike">
                <a:solidFill>
                  <a:schemeClr val="dk1"/>
                </a:solidFill>
                <a:latin typeface="Arial"/>
                <a:ea typeface="Arial"/>
                <a:cs typeface="Arial"/>
                <a:sym typeface="Arial"/>
              </a:rPr>
              <a:t>Lorem ipsum dolor sit amet, consectetur adipiscing elit. Curabitur purus dui, </a:t>
            </a:r>
            <a:endParaRPr/>
          </a:p>
          <a:p>
            <a:pPr indent="-216000" lvl="1" marL="324000" marR="0" rtl="0" algn="l">
              <a:spcBef>
                <a:spcPts val="300"/>
              </a:spcBef>
              <a:spcAft>
                <a:spcPts val="0"/>
              </a:spcAft>
              <a:buClr>
                <a:schemeClr val="accent1"/>
              </a:buClr>
              <a:buSzPts val="1100"/>
              <a:buFont typeface="Trebuchet MS"/>
              <a:buChar char="•"/>
            </a:pPr>
            <a:r>
              <a:rPr b="0" i="0" lang="en-US" sz="1100" u="none" cap="none" strike="noStrike">
                <a:solidFill>
                  <a:schemeClr val="dk1"/>
                </a:solidFill>
                <a:latin typeface="Arial"/>
                <a:ea typeface="Arial"/>
                <a:cs typeface="Arial"/>
                <a:sym typeface="Arial"/>
              </a:rPr>
              <a:t>Lorem ipsum dolor sit amet, consectetur adipiscing elit. Curabitur purus dui, </a:t>
            </a:r>
            <a:endParaRPr/>
          </a:p>
        </p:txBody>
      </p:sp>
      <p:sp>
        <p:nvSpPr>
          <p:cNvPr id="5159" name="Google Shape;5159;p162"/>
          <p:cNvSpPr txBox="1"/>
          <p:nvPr/>
        </p:nvSpPr>
        <p:spPr>
          <a:xfrm>
            <a:off x="9214102" y="3617197"/>
            <a:ext cx="2347898" cy="1174432"/>
          </a:xfrm>
          <a:prstGeom prst="rect">
            <a:avLst/>
          </a:prstGeom>
          <a:noFill/>
          <a:ln>
            <a:noFill/>
          </a:ln>
        </p:spPr>
        <p:txBody>
          <a:bodyPr anchorCtr="0" anchor="t" bIns="0" lIns="0" spcFirstLastPara="1" rIns="0" wrap="square" tIns="0">
            <a:normAutofit/>
          </a:bodyPr>
          <a:lstStyle/>
          <a:p>
            <a:pPr indent="-216000" lvl="1" marL="324000" marR="0" rtl="0" algn="l">
              <a:spcBef>
                <a:spcPts val="0"/>
              </a:spcBef>
              <a:spcAft>
                <a:spcPts val="0"/>
              </a:spcAft>
              <a:buClr>
                <a:schemeClr val="accent1"/>
              </a:buClr>
              <a:buSzPts val="1100"/>
              <a:buFont typeface="Trebuchet MS"/>
              <a:buChar char="•"/>
            </a:pPr>
            <a:r>
              <a:rPr b="0" i="0" lang="en-US" sz="1100" u="none" cap="none" strike="noStrike">
                <a:solidFill>
                  <a:schemeClr val="dk1"/>
                </a:solidFill>
                <a:latin typeface="Arial"/>
                <a:ea typeface="Arial"/>
                <a:cs typeface="Arial"/>
                <a:sym typeface="Arial"/>
              </a:rPr>
              <a:t>Lorem ipsum dolor sit amet, consectetur adipiscing elit. Curabitur purus dui, </a:t>
            </a:r>
            <a:endParaRPr/>
          </a:p>
          <a:p>
            <a:pPr indent="-216000" lvl="1" marL="324000" marR="0" rtl="0" algn="l">
              <a:spcBef>
                <a:spcPts val="300"/>
              </a:spcBef>
              <a:spcAft>
                <a:spcPts val="0"/>
              </a:spcAft>
              <a:buClr>
                <a:schemeClr val="accent1"/>
              </a:buClr>
              <a:buSzPts val="1100"/>
              <a:buFont typeface="Trebuchet MS"/>
              <a:buChar char="•"/>
            </a:pPr>
            <a:r>
              <a:rPr b="0" i="0" lang="en-US" sz="1100" u="none" cap="none" strike="noStrike">
                <a:solidFill>
                  <a:schemeClr val="dk1"/>
                </a:solidFill>
                <a:latin typeface="Arial"/>
                <a:ea typeface="Arial"/>
                <a:cs typeface="Arial"/>
                <a:sym typeface="Arial"/>
              </a:rPr>
              <a:t>Lorem ipsum dolor sit amet, consectetur adipiscing elit. Curabitur purus dui, </a:t>
            </a:r>
            <a:endParaRPr/>
          </a:p>
        </p:txBody>
      </p:sp>
      <p:sp>
        <p:nvSpPr>
          <p:cNvPr id="5160" name="Google Shape;5160;p162"/>
          <p:cNvSpPr txBox="1"/>
          <p:nvPr/>
        </p:nvSpPr>
        <p:spPr>
          <a:xfrm>
            <a:off x="1779639" y="3617197"/>
            <a:ext cx="2347898" cy="1159979"/>
          </a:xfrm>
          <a:prstGeom prst="rect">
            <a:avLst/>
          </a:prstGeom>
          <a:noFill/>
          <a:ln>
            <a:noFill/>
          </a:ln>
        </p:spPr>
        <p:txBody>
          <a:bodyPr anchorCtr="0" anchor="t" bIns="0" lIns="0" spcFirstLastPara="1" rIns="0" wrap="square" tIns="0">
            <a:normAutofit/>
          </a:bodyPr>
          <a:lstStyle/>
          <a:p>
            <a:pPr indent="-216000" lvl="1" marL="324000" marR="0" rtl="0" algn="l">
              <a:spcBef>
                <a:spcPts val="0"/>
              </a:spcBef>
              <a:spcAft>
                <a:spcPts val="0"/>
              </a:spcAft>
              <a:buClr>
                <a:schemeClr val="accent1"/>
              </a:buClr>
              <a:buSzPts val="1100"/>
              <a:buFont typeface="Trebuchet MS"/>
              <a:buChar char="•"/>
            </a:pPr>
            <a:r>
              <a:rPr b="0" i="0" lang="en-US" sz="1100" u="none" cap="none" strike="noStrike">
                <a:solidFill>
                  <a:schemeClr val="dk1"/>
                </a:solidFill>
                <a:latin typeface="Arial"/>
                <a:ea typeface="Arial"/>
                <a:cs typeface="Arial"/>
                <a:sym typeface="Arial"/>
              </a:rPr>
              <a:t>Lorem ipsum dolor sit amet, consectetur adipiscing elit. Curabitur purus dui, </a:t>
            </a:r>
            <a:endParaRPr/>
          </a:p>
          <a:p>
            <a:pPr indent="-216000" lvl="1" marL="324000" marR="0" rtl="0" algn="l">
              <a:spcBef>
                <a:spcPts val="300"/>
              </a:spcBef>
              <a:spcAft>
                <a:spcPts val="0"/>
              </a:spcAft>
              <a:buClr>
                <a:schemeClr val="accent1"/>
              </a:buClr>
              <a:buSzPts val="1100"/>
              <a:buFont typeface="Trebuchet MS"/>
              <a:buChar char="•"/>
            </a:pPr>
            <a:r>
              <a:rPr b="0" i="0" lang="en-US" sz="1100" u="none" cap="none" strike="noStrike">
                <a:solidFill>
                  <a:schemeClr val="dk1"/>
                </a:solidFill>
                <a:latin typeface="Arial"/>
                <a:ea typeface="Arial"/>
                <a:cs typeface="Arial"/>
                <a:sym typeface="Arial"/>
              </a:rPr>
              <a:t>Lorem ipsum dolor sit amet, consectetur adipiscing elit. Curabitur purus dui, </a:t>
            </a:r>
            <a:endParaRPr/>
          </a:p>
        </p:txBody>
      </p:sp>
      <p:sp>
        <p:nvSpPr>
          <p:cNvPr id="5161" name="Google Shape;5161;p162"/>
          <p:cNvSpPr txBox="1"/>
          <p:nvPr/>
        </p:nvSpPr>
        <p:spPr>
          <a:xfrm>
            <a:off x="4273397" y="2387852"/>
            <a:ext cx="2347898" cy="1094968"/>
          </a:xfrm>
          <a:prstGeom prst="rect">
            <a:avLst/>
          </a:prstGeom>
          <a:noFill/>
          <a:ln>
            <a:noFill/>
          </a:ln>
        </p:spPr>
        <p:txBody>
          <a:bodyPr anchorCtr="0" anchor="t" bIns="0" lIns="0" spcFirstLastPara="1" rIns="0" wrap="square" tIns="0">
            <a:normAutofit/>
          </a:bodyPr>
          <a:lstStyle/>
          <a:p>
            <a:pPr indent="-216000" lvl="1" marL="324000" marR="0" rtl="0" algn="l">
              <a:spcBef>
                <a:spcPts val="0"/>
              </a:spcBef>
              <a:spcAft>
                <a:spcPts val="0"/>
              </a:spcAft>
              <a:buClr>
                <a:schemeClr val="accent1"/>
              </a:buClr>
              <a:buSzPts val="1100"/>
              <a:buFont typeface="Trebuchet MS"/>
              <a:buChar char="•"/>
            </a:pPr>
            <a:r>
              <a:rPr b="0" i="0" lang="en-US" sz="1100" u="none" cap="none" strike="noStrike">
                <a:solidFill>
                  <a:schemeClr val="dk1"/>
                </a:solidFill>
                <a:latin typeface="Arial"/>
                <a:ea typeface="Arial"/>
                <a:cs typeface="Arial"/>
                <a:sym typeface="Arial"/>
              </a:rPr>
              <a:t>Lorem ipsum dolor sit amet, consectetur adipiscing elit. Curabitur purus dui, </a:t>
            </a:r>
            <a:endParaRPr/>
          </a:p>
          <a:p>
            <a:pPr indent="-216000" lvl="1" marL="324000" marR="0" rtl="0" algn="l">
              <a:spcBef>
                <a:spcPts val="300"/>
              </a:spcBef>
              <a:spcAft>
                <a:spcPts val="0"/>
              </a:spcAft>
              <a:buClr>
                <a:schemeClr val="accent1"/>
              </a:buClr>
              <a:buSzPts val="1100"/>
              <a:buFont typeface="Trebuchet MS"/>
              <a:buChar char="•"/>
            </a:pPr>
            <a:r>
              <a:rPr b="0" i="0" lang="en-US" sz="1100" u="none" cap="none" strike="noStrike">
                <a:solidFill>
                  <a:schemeClr val="dk1"/>
                </a:solidFill>
                <a:latin typeface="Arial"/>
                <a:ea typeface="Arial"/>
                <a:cs typeface="Arial"/>
                <a:sym typeface="Arial"/>
              </a:rPr>
              <a:t>Lorem ipsum dolor sit amet, consectetur adipiscing elit. Curabitur purus dui, </a:t>
            </a:r>
            <a:endParaRPr/>
          </a:p>
        </p:txBody>
      </p:sp>
      <p:sp>
        <p:nvSpPr>
          <p:cNvPr id="5162" name="Google Shape;5162;p162"/>
          <p:cNvSpPr txBox="1"/>
          <p:nvPr/>
        </p:nvSpPr>
        <p:spPr>
          <a:xfrm>
            <a:off x="6754622" y="2377461"/>
            <a:ext cx="2347898" cy="1094968"/>
          </a:xfrm>
          <a:prstGeom prst="rect">
            <a:avLst/>
          </a:prstGeom>
          <a:noFill/>
          <a:ln>
            <a:noFill/>
          </a:ln>
        </p:spPr>
        <p:txBody>
          <a:bodyPr anchorCtr="0" anchor="t" bIns="0" lIns="0" spcFirstLastPara="1" rIns="0" wrap="square" tIns="0">
            <a:normAutofit/>
          </a:bodyPr>
          <a:lstStyle/>
          <a:p>
            <a:pPr indent="-216000" lvl="1" marL="324000" marR="0" rtl="0" algn="l">
              <a:spcBef>
                <a:spcPts val="0"/>
              </a:spcBef>
              <a:spcAft>
                <a:spcPts val="0"/>
              </a:spcAft>
              <a:buClr>
                <a:schemeClr val="accent1"/>
              </a:buClr>
              <a:buSzPts val="1100"/>
              <a:buFont typeface="Trebuchet MS"/>
              <a:buChar char="•"/>
            </a:pPr>
            <a:r>
              <a:rPr b="0" i="0" lang="en-US" sz="1100" u="none" cap="none" strike="noStrike">
                <a:solidFill>
                  <a:schemeClr val="dk1"/>
                </a:solidFill>
                <a:latin typeface="Arial"/>
                <a:ea typeface="Arial"/>
                <a:cs typeface="Arial"/>
                <a:sym typeface="Arial"/>
              </a:rPr>
              <a:t>Lorem ipsum dolor sit amet, consectetur adipiscing elit. Curabitur purus dui, </a:t>
            </a:r>
            <a:endParaRPr/>
          </a:p>
          <a:p>
            <a:pPr indent="-216000" lvl="1" marL="324000" marR="0" rtl="0" algn="l">
              <a:spcBef>
                <a:spcPts val="300"/>
              </a:spcBef>
              <a:spcAft>
                <a:spcPts val="0"/>
              </a:spcAft>
              <a:buClr>
                <a:schemeClr val="accent1"/>
              </a:buClr>
              <a:buSzPts val="1100"/>
              <a:buFont typeface="Trebuchet MS"/>
              <a:buChar char="•"/>
            </a:pPr>
            <a:r>
              <a:rPr b="0" i="0" lang="en-US" sz="1100" u="none" cap="none" strike="noStrike">
                <a:solidFill>
                  <a:schemeClr val="dk1"/>
                </a:solidFill>
                <a:latin typeface="Arial"/>
                <a:ea typeface="Arial"/>
                <a:cs typeface="Arial"/>
                <a:sym typeface="Arial"/>
              </a:rPr>
              <a:t>Lorem ipsum dolor sit amet, consectetur adipiscing elit. Curabitur purus dui, </a:t>
            </a:r>
            <a:endParaRPr/>
          </a:p>
        </p:txBody>
      </p:sp>
      <p:sp>
        <p:nvSpPr>
          <p:cNvPr id="5163" name="Google Shape;5163;p162"/>
          <p:cNvSpPr txBox="1"/>
          <p:nvPr/>
        </p:nvSpPr>
        <p:spPr>
          <a:xfrm>
            <a:off x="9214102" y="2387851"/>
            <a:ext cx="2347898" cy="1094968"/>
          </a:xfrm>
          <a:prstGeom prst="rect">
            <a:avLst/>
          </a:prstGeom>
          <a:noFill/>
          <a:ln>
            <a:noFill/>
          </a:ln>
        </p:spPr>
        <p:txBody>
          <a:bodyPr anchorCtr="0" anchor="t" bIns="0" lIns="0" spcFirstLastPara="1" rIns="0" wrap="square" tIns="0">
            <a:normAutofit/>
          </a:bodyPr>
          <a:lstStyle/>
          <a:p>
            <a:pPr indent="-216000" lvl="1" marL="324000" marR="0" rtl="0" algn="l">
              <a:spcBef>
                <a:spcPts val="0"/>
              </a:spcBef>
              <a:spcAft>
                <a:spcPts val="0"/>
              </a:spcAft>
              <a:buClr>
                <a:schemeClr val="accent1"/>
              </a:buClr>
              <a:buSzPts val="1100"/>
              <a:buFont typeface="Trebuchet MS"/>
              <a:buChar char="•"/>
            </a:pPr>
            <a:r>
              <a:rPr b="0" i="0" lang="en-US" sz="1100" u="none" cap="none" strike="noStrike">
                <a:solidFill>
                  <a:schemeClr val="dk1"/>
                </a:solidFill>
                <a:latin typeface="Arial"/>
                <a:ea typeface="Arial"/>
                <a:cs typeface="Arial"/>
                <a:sym typeface="Arial"/>
              </a:rPr>
              <a:t>Lorem ipsum dolor sit amet, consectetur adipiscing elit. Curabitur purus dui, </a:t>
            </a:r>
            <a:endParaRPr/>
          </a:p>
          <a:p>
            <a:pPr indent="-216000" lvl="1" marL="324000" marR="0" rtl="0" algn="l">
              <a:spcBef>
                <a:spcPts val="300"/>
              </a:spcBef>
              <a:spcAft>
                <a:spcPts val="0"/>
              </a:spcAft>
              <a:buClr>
                <a:schemeClr val="accent1"/>
              </a:buClr>
              <a:buSzPts val="1100"/>
              <a:buFont typeface="Trebuchet MS"/>
              <a:buChar char="•"/>
            </a:pPr>
            <a:r>
              <a:rPr b="0" i="0" lang="en-US" sz="1100" u="none" cap="none" strike="noStrike">
                <a:solidFill>
                  <a:schemeClr val="dk1"/>
                </a:solidFill>
                <a:latin typeface="Arial"/>
                <a:ea typeface="Arial"/>
                <a:cs typeface="Arial"/>
                <a:sym typeface="Arial"/>
              </a:rPr>
              <a:t>Lorem ipsum dolor sit amet, consectetur adipiscing elit. Curabitur purus dui, </a:t>
            </a:r>
            <a:endParaRPr/>
          </a:p>
        </p:txBody>
      </p:sp>
      <p:cxnSp>
        <p:nvCxnSpPr>
          <p:cNvPr id="5164" name="Google Shape;5164;p162"/>
          <p:cNvCxnSpPr/>
          <p:nvPr/>
        </p:nvCxnSpPr>
        <p:spPr>
          <a:xfrm>
            <a:off x="571018" y="3550008"/>
            <a:ext cx="11049964" cy="0"/>
          </a:xfrm>
          <a:prstGeom prst="straightConnector1">
            <a:avLst/>
          </a:prstGeom>
          <a:noFill/>
          <a:ln cap="flat" cmpd="sng" w="9525">
            <a:solidFill>
              <a:srgbClr val="9B9B9B"/>
            </a:solidFill>
            <a:prstDash val="dot"/>
            <a:miter lim="8000"/>
            <a:headEnd len="sm" w="sm" type="none"/>
            <a:tailEnd len="sm" w="sm" type="none"/>
          </a:ln>
        </p:spPr>
      </p:cxnSp>
      <p:sp>
        <p:nvSpPr>
          <p:cNvPr id="5165" name="Google Shape;5165;p162"/>
          <p:cNvSpPr/>
          <p:nvPr/>
        </p:nvSpPr>
        <p:spPr>
          <a:xfrm>
            <a:off x="2652270" y="1426143"/>
            <a:ext cx="602637" cy="602637"/>
          </a:xfrm>
          <a:prstGeom prst="ellipse">
            <a:avLst/>
          </a:prstGeom>
          <a:solidFill>
            <a:schemeClr val="accent1"/>
          </a:solid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ctr">
              <a:lnSpc>
                <a:spcPct val="95000"/>
              </a:lnSpc>
              <a:spcBef>
                <a:spcPts val="0"/>
              </a:spcBef>
              <a:spcAft>
                <a:spcPts val="0"/>
              </a:spcAft>
              <a:buNone/>
            </a:pPr>
            <a:r>
              <a:t/>
            </a:r>
            <a:endParaRPr sz="1800">
              <a:solidFill>
                <a:schemeClr val="lt1"/>
              </a:solidFill>
              <a:latin typeface="Arial"/>
              <a:ea typeface="Arial"/>
              <a:cs typeface="Arial"/>
              <a:sym typeface="Arial"/>
            </a:endParaRPr>
          </a:p>
        </p:txBody>
      </p:sp>
      <p:sp>
        <p:nvSpPr>
          <p:cNvPr id="5166" name="Google Shape;5166;p162"/>
          <p:cNvSpPr/>
          <p:nvPr/>
        </p:nvSpPr>
        <p:spPr>
          <a:xfrm>
            <a:off x="5146028" y="1426143"/>
            <a:ext cx="602637" cy="602637"/>
          </a:xfrm>
          <a:prstGeom prst="ellipse">
            <a:avLst/>
          </a:prstGeom>
          <a:solidFill>
            <a:schemeClr val="accent5"/>
          </a:solidFill>
          <a:ln cap="flat" cmpd="sng" w="19050">
            <a:solidFill>
              <a:schemeClr val="lt1"/>
            </a:solidFill>
            <a:prstDash val="solid"/>
            <a:miter lim="8000"/>
            <a:headEnd len="sm" w="sm" type="none"/>
            <a:tailEnd len="sm" w="sm" type="none"/>
          </a:ln>
        </p:spPr>
        <p:txBody>
          <a:bodyPr anchorCtr="0" anchor="ctr" bIns="91425" lIns="91425" spcFirstLastPara="1" rIns="91425" wrap="square" tIns="91425">
            <a:noAutofit/>
          </a:bodyPr>
          <a:lstStyle/>
          <a:p>
            <a:pPr indent="0" lvl="0" marL="0" marR="0" rtl="0" algn="ctr">
              <a:lnSpc>
                <a:spcPct val="95000"/>
              </a:lnSpc>
              <a:spcBef>
                <a:spcPts val="0"/>
              </a:spcBef>
              <a:spcAft>
                <a:spcPts val="0"/>
              </a:spcAft>
              <a:buNone/>
            </a:pPr>
            <a:r>
              <a:t/>
            </a:r>
            <a:endParaRPr sz="1800">
              <a:solidFill>
                <a:schemeClr val="lt1"/>
              </a:solidFill>
              <a:latin typeface="Arial"/>
              <a:ea typeface="Arial"/>
              <a:cs typeface="Arial"/>
              <a:sym typeface="Arial"/>
            </a:endParaRPr>
          </a:p>
        </p:txBody>
      </p:sp>
      <p:sp>
        <p:nvSpPr>
          <p:cNvPr id="5167" name="Google Shape;5167;p162"/>
          <p:cNvSpPr/>
          <p:nvPr/>
        </p:nvSpPr>
        <p:spPr>
          <a:xfrm>
            <a:off x="7627253" y="1426143"/>
            <a:ext cx="602637" cy="602637"/>
          </a:xfrm>
          <a:prstGeom prst="ellipse">
            <a:avLst/>
          </a:prstGeom>
          <a:solidFill>
            <a:schemeClr val="accent2"/>
          </a:solidFill>
          <a:ln cap="flat" cmpd="sng" w="19050">
            <a:solidFill>
              <a:schemeClr val="lt1"/>
            </a:solidFill>
            <a:prstDash val="solid"/>
            <a:miter lim="8000"/>
            <a:headEnd len="sm" w="sm" type="none"/>
            <a:tailEnd len="sm" w="sm" type="none"/>
          </a:ln>
        </p:spPr>
        <p:txBody>
          <a:bodyPr anchorCtr="0" anchor="ctr" bIns="91425" lIns="91425" spcFirstLastPara="1" rIns="91425" wrap="square" tIns="91425">
            <a:noAutofit/>
          </a:bodyPr>
          <a:lstStyle/>
          <a:p>
            <a:pPr indent="0" lvl="0" marL="0" marR="0" rtl="0" algn="ctr">
              <a:lnSpc>
                <a:spcPct val="95000"/>
              </a:lnSpc>
              <a:spcBef>
                <a:spcPts val="0"/>
              </a:spcBef>
              <a:spcAft>
                <a:spcPts val="0"/>
              </a:spcAft>
              <a:buNone/>
            </a:pPr>
            <a:r>
              <a:t/>
            </a:r>
            <a:endParaRPr sz="1800">
              <a:solidFill>
                <a:schemeClr val="lt1"/>
              </a:solidFill>
              <a:latin typeface="Arial"/>
              <a:ea typeface="Arial"/>
              <a:cs typeface="Arial"/>
              <a:sym typeface="Arial"/>
            </a:endParaRPr>
          </a:p>
        </p:txBody>
      </p:sp>
      <p:sp>
        <p:nvSpPr>
          <p:cNvPr id="5168" name="Google Shape;5168;p162"/>
          <p:cNvSpPr/>
          <p:nvPr/>
        </p:nvSpPr>
        <p:spPr>
          <a:xfrm>
            <a:off x="10086733" y="1445266"/>
            <a:ext cx="602637" cy="602637"/>
          </a:xfrm>
          <a:prstGeom prst="ellipse">
            <a:avLst/>
          </a:prstGeom>
          <a:solidFill>
            <a:schemeClr val="accent3"/>
          </a:solidFill>
          <a:ln cap="flat" cmpd="sng" w="19050">
            <a:solidFill>
              <a:schemeClr val="lt1"/>
            </a:solidFill>
            <a:prstDash val="solid"/>
            <a:miter lim="8000"/>
            <a:headEnd len="sm" w="sm" type="none"/>
            <a:tailEnd len="sm" w="sm" type="none"/>
          </a:ln>
        </p:spPr>
        <p:txBody>
          <a:bodyPr anchorCtr="0" anchor="ctr" bIns="91425" lIns="91425" spcFirstLastPara="1" rIns="91425" wrap="square" tIns="91425">
            <a:noAutofit/>
          </a:bodyPr>
          <a:lstStyle/>
          <a:p>
            <a:pPr indent="0" lvl="0" marL="0" marR="0" rtl="0" algn="ctr">
              <a:lnSpc>
                <a:spcPct val="95000"/>
              </a:lnSpc>
              <a:spcBef>
                <a:spcPts val="0"/>
              </a:spcBef>
              <a:spcAft>
                <a:spcPts val="0"/>
              </a:spcAft>
              <a:buNone/>
            </a:pPr>
            <a:r>
              <a:t/>
            </a:r>
            <a:endParaRPr sz="1800">
              <a:solidFill>
                <a:schemeClr val="lt1"/>
              </a:solidFill>
              <a:latin typeface="Arial"/>
              <a:ea typeface="Arial"/>
              <a:cs typeface="Arial"/>
              <a:sym typeface="Arial"/>
            </a:endParaRPr>
          </a:p>
        </p:txBody>
      </p:sp>
      <p:pic>
        <p:nvPicPr>
          <p:cNvPr descr="Single gear with solid fill" id="5169" name="Google Shape;5169;p162"/>
          <p:cNvPicPr preferRelativeResize="0"/>
          <p:nvPr/>
        </p:nvPicPr>
        <p:blipFill rotWithShape="1">
          <a:blip r:embed="rId3">
            <a:alphaModFix/>
          </a:blip>
          <a:srcRect b="0" l="0" r="0" t="0"/>
          <a:stretch/>
        </p:blipFill>
        <p:spPr>
          <a:xfrm>
            <a:off x="2764430" y="1557426"/>
            <a:ext cx="378316" cy="378316"/>
          </a:xfrm>
          <a:prstGeom prst="rect">
            <a:avLst/>
          </a:prstGeom>
          <a:noFill/>
          <a:ln>
            <a:noFill/>
          </a:ln>
        </p:spPr>
      </p:pic>
      <p:pic>
        <p:nvPicPr>
          <p:cNvPr descr="Single gear with solid fill" id="5170" name="Google Shape;5170;p162"/>
          <p:cNvPicPr preferRelativeResize="0"/>
          <p:nvPr/>
        </p:nvPicPr>
        <p:blipFill rotWithShape="1">
          <a:blip r:embed="rId3">
            <a:alphaModFix/>
          </a:blip>
          <a:srcRect b="0" l="0" r="0" t="0"/>
          <a:stretch/>
        </p:blipFill>
        <p:spPr>
          <a:xfrm>
            <a:off x="5242584" y="1557426"/>
            <a:ext cx="378316" cy="378316"/>
          </a:xfrm>
          <a:prstGeom prst="rect">
            <a:avLst/>
          </a:prstGeom>
          <a:noFill/>
          <a:ln>
            <a:noFill/>
          </a:ln>
        </p:spPr>
      </p:pic>
      <p:pic>
        <p:nvPicPr>
          <p:cNvPr descr="Single gear with solid fill" id="5171" name="Google Shape;5171;p162"/>
          <p:cNvPicPr preferRelativeResize="0"/>
          <p:nvPr/>
        </p:nvPicPr>
        <p:blipFill rotWithShape="1">
          <a:blip r:embed="rId3">
            <a:alphaModFix/>
          </a:blip>
          <a:srcRect b="0" l="0" r="0" t="0"/>
          <a:stretch/>
        </p:blipFill>
        <p:spPr>
          <a:xfrm>
            <a:off x="7720738" y="1557426"/>
            <a:ext cx="378316" cy="378316"/>
          </a:xfrm>
          <a:prstGeom prst="rect">
            <a:avLst/>
          </a:prstGeom>
          <a:noFill/>
          <a:ln>
            <a:noFill/>
          </a:ln>
        </p:spPr>
      </p:pic>
      <p:pic>
        <p:nvPicPr>
          <p:cNvPr descr="Single gear with solid fill" id="5172" name="Google Shape;5172;p162"/>
          <p:cNvPicPr preferRelativeResize="0"/>
          <p:nvPr/>
        </p:nvPicPr>
        <p:blipFill rotWithShape="1">
          <a:blip r:embed="rId3">
            <a:alphaModFix/>
          </a:blip>
          <a:srcRect b="0" l="0" r="0" t="0"/>
          <a:stretch/>
        </p:blipFill>
        <p:spPr>
          <a:xfrm>
            <a:off x="10198893" y="1557426"/>
            <a:ext cx="378316" cy="378316"/>
          </a:xfrm>
          <a:prstGeom prst="rect">
            <a:avLst/>
          </a:prstGeom>
          <a:noFill/>
          <a:ln>
            <a:noFill/>
          </a:ln>
        </p:spPr>
      </p:pic>
      <p:sp>
        <p:nvSpPr>
          <p:cNvPr id="5173" name="Google Shape;5173;p162"/>
          <p:cNvSpPr/>
          <p:nvPr/>
        </p:nvSpPr>
        <p:spPr>
          <a:xfrm>
            <a:off x="571018" y="4946792"/>
            <a:ext cx="1109572" cy="1061685"/>
          </a:xfrm>
          <a:prstGeom prst="rect">
            <a:avLst/>
          </a:prstGeom>
          <a:noFill/>
          <a:ln>
            <a:noFill/>
          </a:ln>
        </p:spPr>
        <p:txBody>
          <a:bodyPr anchorCtr="0" anchor="ctr" bIns="45700" lIns="182875" spcFirstLastPara="1" rIns="91425" wrap="square" tIns="45700">
            <a:noAutofit/>
          </a:bodyPr>
          <a:lstStyle/>
          <a:p>
            <a:pPr indent="0" lvl="0" marL="0" marR="0" rtl="0" algn="ctr">
              <a:spcBef>
                <a:spcPts val="0"/>
              </a:spcBef>
              <a:spcAft>
                <a:spcPts val="0"/>
              </a:spcAft>
              <a:buNone/>
            </a:pPr>
            <a:r>
              <a:rPr b="1" lang="en-US" sz="1400">
                <a:solidFill>
                  <a:schemeClr val="accent1"/>
                </a:solidFill>
                <a:latin typeface="Arial"/>
                <a:ea typeface="Arial"/>
                <a:cs typeface="Arial"/>
                <a:sym typeface="Arial"/>
              </a:rPr>
              <a:t>Lorem ipsum </a:t>
            </a:r>
            <a:endParaRPr/>
          </a:p>
        </p:txBody>
      </p:sp>
      <p:sp>
        <p:nvSpPr>
          <p:cNvPr id="5174" name="Google Shape;5174;p162"/>
          <p:cNvSpPr txBox="1"/>
          <p:nvPr/>
        </p:nvSpPr>
        <p:spPr>
          <a:xfrm>
            <a:off x="4273397" y="4926010"/>
            <a:ext cx="2347898" cy="1174431"/>
          </a:xfrm>
          <a:prstGeom prst="rect">
            <a:avLst/>
          </a:prstGeom>
          <a:noFill/>
          <a:ln>
            <a:noFill/>
          </a:ln>
        </p:spPr>
        <p:txBody>
          <a:bodyPr anchorCtr="0" anchor="t" bIns="0" lIns="0" spcFirstLastPara="1" rIns="0" wrap="square" tIns="0">
            <a:normAutofit/>
          </a:bodyPr>
          <a:lstStyle/>
          <a:p>
            <a:pPr indent="-216000" lvl="1" marL="324000" marR="0" rtl="0" algn="l">
              <a:spcBef>
                <a:spcPts val="0"/>
              </a:spcBef>
              <a:spcAft>
                <a:spcPts val="0"/>
              </a:spcAft>
              <a:buClr>
                <a:schemeClr val="accent1"/>
              </a:buClr>
              <a:buSzPts val="1100"/>
              <a:buFont typeface="Trebuchet MS"/>
              <a:buChar char="•"/>
            </a:pPr>
            <a:r>
              <a:rPr b="0" i="0" lang="en-US" sz="1100" u="none" cap="none" strike="noStrike">
                <a:solidFill>
                  <a:schemeClr val="dk1"/>
                </a:solidFill>
                <a:latin typeface="Arial"/>
                <a:ea typeface="Arial"/>
                <a:cs typeface="Arial"/>
                <a:sym typeface="Arial"/>
              </a:rPr>
              <a:t>Lorem ipsum dolor sit amet, consectetur adipiscing elit. Curabitur purus dui, </a:t>
            </a:r>
            <a:endParaRPr/>
          </a:p>
          <a:p>
            <a:pPr indent="-216000" lvl="1" marL="324000" marR="0" rtl="0" algn="l">
              <a:spcBef>
                <a:spcPts val="300"/>
              </a:spcBef>
              <a:spcAft>
                <a:spcPts val="0"/>
              </a:spcAft>
              <a:buClr>
                <a:schemeClr val="accent1"/>
              </a:buClr>
              <a:buSzPts val="1100"/>
              <a:buFont typeface="Trebuchet MS"/>
              <a:buChar char="•"/>
            </a:pPr>
            <a:r>
              <a:rPr b="0" i="0" lang="en-US" sz="1100" u="none" cap="none" strike="noStrike">
                <a:solidFill>
                  <a:schemeClr val="dk1"/>
                </a:solidFill>
                <a:latin typeface="Arial"/>
                <a:ea typeface="Arial"/>
                <a:cs typeface="Arial"/>
                <a:sym typeface="Arial"/>
              </a:rPr>
              <a:t>Lorem ipsum dolor sit amet, consectetur adipiscing elit. Curabitur purus dui, </a:t>
            </a:r>
            <a:endParaRPr/>
          </a:p>
        </p:txBody>
      </p:sp>
      <p:sp>
        <p:nvSpPr>
          <p:cNvPr id="5175" name="Google Shape;5175;p162"/>
          <p:cNvSpPr txBox="1"/>
          <p:nvPr/>
        </p:nvSpPr>
        <p:spPr>
          <a:xfrm>
            <a:off x="6754622" y="4926009"/>
            <a:ext cx="2347898" cy="1174432"/>
          </a:xfrm>
          <a:prstGeom prst="rect">
            <a:avLst/>
          </a:prstGeom>
          <a:noFill/>
          <a:ln>
            <a:noFill/>
          </a:ln>
        </p:spPr>
        <p:txBody>
          <a:bodyPr anchorCtr="0" anchor="t" bIns="0" lIns="0" spcFirstLastPara="1" rIns="0" wrap="square" tIns="0">
            <a:normAutofit/>
          </a:bodyPr>
          <a:lstStyle/>
          <a:p>
            <a:pPr indent="-216000" lvl="1" marL="324000" marR="0" rtl="0" algn="l">
              <a:spcBef>
                <a:spcPts val="0"/>
              </a:spcBef>
              <a:spcAft>
                <a:spcPts val="0"/>
              </a:spcAft>
              <a:buClr>
                <a:schemeClr val="accent1"/>
              </a:buClr>
              <a:buSzPts val="1100"/>
              <a:buFont typeface="Trebuchet MS"/>
              <a:buChar char="•"/>
            </a:pPr>
            <a:r>
              <a:rPr b="0" i="0" lang="en-US" sz="1100" u="none" cap="none" strike="noStrike">
                <a:solidFill>
                  <a:schemeClr val="dk1"/>
                </a:solidFill>
                <a:latin typeface="Arial"/>
                <a:ea typeface="Arial"/>
                <a:cs typeface="Arial"/>
                <a:sym typeface="Arial"/>
              </a:rPr>
              <a:t>Lorem ipsum dolor sit amet, consectetur adipiscing elit. Curabitur purus dui, </a:t>
            </a:r>
            <a:endParaRPr/>
          </a:p>
          <a:p>
            <a:pPr indent="-216000" lvl="1" marL="324000" marR="0" rtl="0" algn="l">
              <a:spcBef>
                <a:spcPts val="300"/>
              </a:spcBef>
              <a:spcAft>
                <a:spcPts val="0"/>
              </a:spcAft>
              <a:buClr>
                <a:schemeClr val="accent1"/>
              </a:buClr>
              <a:buSzPts val="1100"/>
              <a:buFont typeface="Trebuchet MS"/>
              <a:buChar char="•"/>
            </a:pPr>
            <a:r>
              <a:rPr b="0" i="0" lang="en-US" sz="1100" u="none" cap="none" strike="noStrike">
                <a:solidFill>
                  <a:schemeClr val="dk1"/>
                </a:solidFill>
                <a:latin typeface="Arial"/>
                <a:ea typeface="Arial"/>
                <a:cs typeface="Arial"/>
                <a:sym typeface="Arial"/>
              </a:rPr>
              <a:t>Lorem ipsum dolor sit amet, consectetur adipiscing elit. Curabitur purus dui, </a:t>
            </a:r>
            <a:endParaRPr/>
          </a:p>
        </p:txBody>
      </p:sp>
      <p:sp>
        <p:nvSpPr>
          <p:cNvPr id="5176" name="Google Shape;5176;p162"/>
          <p:cNvSpPr txBox="1"/>
          <p:nvPr/>
        </p:nvSpPr>
        <p:spPr>
          <a:xfrm>
            <a:off x="9214102" y="4926008"/>
            <a:ext cx="2347898" cy="1174432"/>
          </a:xfrm>
          <a:prstGeom prst="rect">
            <a:avLst/>
          </a:prstGeom>
          <a:noFill/>
          <a:ln>
            <a:noFill/>
          </a:ln>
        </p:spPr>
        <p:txBody>
          <a:bodyPr anchorCtr="0" anchor="t" bIns="0" lIns="0" spcFirstLastPara="1" rIns="0" wrap="square" tIns="0">
            <a:normAutofit/>
          </a:bodyPr>
          <a:lstStyle/>
          <a:p>
            <a:pPr indent="-216000" lvl="1" marL="324000" marR="0" rtl="0" algn="l">
              <a:spcBef>
                <a:spcPts val="0"/>
              </a:spcBef>
              <a:spcAft>
                <a:spcPts val="0"/>
              </a:spcAft>
              <a:buClr>
                <a:schemeClr val="accent1"/>
              </a:buClr>
              <a:buSzPts val="1100"/>
              <a:buFont typeface="Trebuchet MS"/>
              <a:buChar char="•"/>
            </a:pPr>
            <a:r>
              <a:rPr b="0" i="0" lang="en-US" sz="1100" u="none" cap="none" strike="noStrike">
                <a:solidFill>
                  <a:schemeClr val="dk1"/>
                </a:solidFill>
                <a:latin typeface="Arial"/>
                <a:ea typeface="Arial"/>
                <a:cs typeface="Arial"/>
                <a:sym typeface="Arial"/>
              </a:rPr>
              <a:t>Lorem ipsum dolor sit amet, consectetur adipiscing elit. Curabitur purus dui, </a:t>
            </a:r>
            <a:endParaRPr/>
          </a:p>
          <a:p>
            <a:pPr indent="-216000" lvl="1" marL="324000" marR="0" rtl="0" algn="l">
              <a:spcBef>
                <a:spcPts val="300"/>
              </a:spcBef>
              <a:spcAft>
                <a:spcPts val="0"/>
              </a:spcAft>
              <a:buClr>
                <a:schemeClr val="accent1"/>
              </a:buClr>
              <a:buSzPts val="1100"/>
              <a:buFont typeface="Trebuchet MS"/>
              <a:buChar char="•"/>
            </a:pPr>
            <a:r>
              <a:rPr b="0" i="0" lang="en-US" sz="1100" u="none" cap="none" strike="noStrike">
                <a:solidFill>
                  <a:schemeClr val="dk1"/>
                </a:solidFill>
                <a:latin typeface="Arial"/>
                <a:ea typeface="Arial"/>
                <a:cs typeface="Arial"/>
                <a:sym typeface="Arial"/>
              </a:rPr>
              <a:t>Lorem ipsum dolor sit amet, consectetur adipiscing elit. Curabitur purus dui, </a:t>
            </a:r>
            <a:endParaRPr/>
          </a:p>
        </p:txBody>
      </p:sp>
      <p:sp>
        <p:nvSpPr>
          <p:cNvPr id="5177" name="Google Shape;5177;p162"/>
          <p:cNvSpPr txBox="1"/>
          <p:nvPr/>
        </p:nvSpPr>
        <p:spPr>
          <a:xfrm>
            <a:off x="1779639" y="4946792"/>
            <a:ext cx="2347898" cy="1159979"/>
          </a:xfrm>
          <a:prstGeom prst="rect">
            <a:avLst/>
          </a:prstGeom>
          <a:noFill/>
          <a:ln>
            <a:noFill/>
          </a:ln>
        </p:spPr>
        <p:txBody>
          <a:bodyPr anchorCtr="0" anchor="t" bIns="0" lIns="0" spcFirstLastPara="1" rIns="0" wrap="square" tIns="0">
            <a:normAutofit/>
          </a:bodyPr>
          <a:lstStyle/>
          <a:p>
            <a:pPr indent="-216000" lvl="1" marL="324000" marR="0" rtl="0" algn="l">
              <a:spcBef>
                <a:spcPts val="0"/>
              </a:spcBef>
              <a:spcAft>
                <a:spcPts val="0"/>
              </a:spcAft>
              <a:buClr>
                <a:schemeClr val="accent1"/>
              </a:buClr>
              <a:buSzPts val="1100"/>
              <a:buFont typeface="Trebuchet MS"/>
              <a:buChar char="•"/>
            </a:pPr>
            <a:r>
              <a:rPr b="0" i="0" lang="en-US" sz="1100" u="none" cap="none" strike="noStrike">
                <a:solidFill>
                  <a:schemeClr val="dk1"/>
                </a:solidFill>
                <a:latin typeface="Arial"/>
                <a:ea typeface="Arial"/>
                <a:cs typeface="Arial"/>
                <a:sym typeface="Arial"/>
              </a:rPr>
              <a:t>Lorem ipsum dolor sit amet, consectetur adipiscing elit. Curabitur purus dui, </a:t>
            </a:r>
            <a:endParaRPr/>
          </a:p>
          <a:p>
            <a:pPr indent="-216000" lvl="1" marL="324000" marR="0" rtl="0" algn="l">
              <a:spcBef>
                <a:spcPts val="300"/>
              </a:spcBef>
              <a:spcAft>
                <a:spcPts val="0"/>
              </a:spcAft>
              <a:buClr>
                <a:schemeClr val="accent1"/>
              </a:buClr>
              <a:buSzPts val="1100"/>
              <a:buFont typeface="Trebuchet MS"/>
              <a:buChar char="•"/>
            </a:pPr>
            <a:r>
              <a:rPr b="0" i="0" lang="en-US" sz="1100" u="none" cap="none" strike="noStrike">
                <a:solidFill>
                  <a:schemeClr val="dk1"/>
                </a:solidFill>
                <a:latin typeface="Arial"/>
                <a:ea typeface="Arial"/>
                <a:cs typeface="Arial"/>
                <a:sym typeface="Arial"/>
              </a:rPr>
              <a:t>Lorem ipsum dolor sit amet, consectetur adipiscing elit. Curabitur purus dui, </a:t>
            </a:r>
            <a:endParaRPr/>
          </a:p>
        </p:txBody>
      </p:sp>
      <p:cxnSp>
        <p:nvCxnSpPr>
          <p:cNvPr id="5178" name="Google Shape;5178;p162"/>
          <p:cNvCxnSpPr/>
          <p:nvPr/>
        </p:nvCxnSpPr>
        <p:spPr>
          <a:xfrm>
            <a:off x="571018" y="4858818"/>
            <a:ext cx="11049964" cy="0"/>
          </a:xfrm>
          <a:prstGeom prst="straightConnector1">
            <a:avLst/>
          </a:prstGeom>
          <a:noFill/>
          <a:ln cap="flat" cmpd="sng" w="9525">
            <a:solidFill>
              <a:srgbClr val="9B9B9B"/>
            </a:solidFill>
            <a:prstDash val="dot"/>
            <a:miter lim="8000"/>
            <a:headEnd len="sm" w="sm" type="none"/>
            <a:tailEnd len="sm" w="sm" type="none"/>
          </a:ln>
        </p:spPr>
      </p:cxnSp>
    </p:spTree>
  </p:cSld>
  <p:clrMapOvr>
    <a:masterClrMapping/>
  </p:clrMapOvr>
</p:sld>
</file>

<file path=ppt/slides/slide16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182" name="Shape 5182"/>
        <p:cNvGrpSpPr/>
        <p:nvPr/>
      </p:nvGrpSpPr>
      <p:grpSpPr>
        <a:xfrm>
          <a:off x="0" y="0"/>
          <a:ext cx="0" cy="0"/>
          <a:chOff x="0" y="0"/>
          <a:chExt cx="0" cy="0"/>
        </a:xfrm>
      </p:grpSpPr>
      <p:sp>
        <p:nvSpPr>
          <p:cNvPr id="5183" name="Google Shape;5183;p163"/>
          <p:cNvSpPr/>
          <p:nvPr/>
        </p:nvSpPr>
        <p:spPr>
          <a:xfrm>
            <a:off x="2615878" y="2168840"/>
            <a:ext cx="1687125" cy="3942595"/>
          </a:xfrm>
          <a:prstGeom prst="rect">
            <a:avLst/>
          </a:prstGeom>
          <a:solidFill>
            <a:schemeClr val="lt1"/>
          </a:solidFill>
          <a:ln cap="flat" cmpd="sng" w="9525">
            <a:solidFill>
              <a:srgbClr val="BFBFBF"/>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5184" name="Google Shape;5184;p163"/>
          <p:cNvSpPr/>
          <p:nvPr/>
        </p:nvSpPr>
        <p:spPr>
          <a:xfrm>
            <a:off x="4445373" y="2168840"/>
            <a:ext cx="1687125" cy="3942595"/>
          </a:xfrm>
          <a:prstGeom prst="rect">
            <a:avLst/>
          </a:prstGeom>
          <a:solidFill>
            <a:schemeClr val="lt1"/>
          </a:solidFill>
          <a:ln cap="flat" cmpd="sng" w="9525">
            <a:solidFill>
              <a:srgbClr val="BFBFBF"/>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5185" name="Google Shape;5185;p163"/>
          <p:cNvSpPr/>
          <p:nvPr/>
        </p:nvSpPr>
        <p:spPr>
          <a:xfrm>
            <a:off x="6274867" y="2168840"/>
            <a:ext cx="1687125" cy="3942595"/>
          </a:xfrm>
          <a:prstGeom prst="rect">
            <a:avLst/>
          </a:prstGeom>
          <a:solidFill>
            <a:schemeClr val="lt1"/>
          </a:solidFill>
          <a:ln cap="flat" cmpd="sng" w="9525">
            <a:solidFill>
              <a:srgbClr val="BFBFBF"/>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5186" name="Google Shape;5186;p163"/>
          <p:cNvSpPr/>
          <p:nvPr/>
        </p:nvSpPr>
        <p:spPr>
          <a:xfrm>
            <a:off x="8104363" y="2168840"/>
            <a:ext cx="1687125" cy="3942595"/>
          </a:xfrm>
          <a:prstGeom prst="rect">
            <a:avLst/>
          </a:prstGeom>
          <a:solidFill>
            <a:schemeClr val="lt1"/>
          </a:solidFill>
          <a:ln cap="flat" cmpd="sng" w="9525">
            <a:solidFill>
              <a:srgbClr val="BFBFBF"/>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5187" name="Google Shape;5187;p163"/>
          <p:cNvSpPr/>
          <p:nvPr/>
        </p:nvSpPr>
        <p:spPr>
          <a:xfrm>
            <a:off x="9933857" y="2168840"/>
            <a:ext cx="1687125" cy="3942595"/>
          </a:xfrm>
          <a:prstGeom prst="rect">
            <a:avLst/>
          </a:prstGeom>
          <a:solidFill>
            <a:schemeClr val="lt1"/>
          </a:solidFill>
          <a:ln cap="flat" cmpd="sng" w="9525">
            <a:solidFill>
              <a:srgbClr val="BFBFBF"/>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5188" name="Google Shape;5188;p163"/>
          <p:cNvSpPr/>
          <p:nvPr/>
        </p:nvSpPr>
        <p:spPr>
          <a:xfrm>
            <a:off x="685899" y="5275106"/>
            <a:ext cx="10935082" cy="657760"/>
          </a:xfrm>
          <a:prstGeom prst="rect">
            <a:avLst/>
          </a:prstGeom>
          <a:solidFill>
            <a:srgbClr val="CADFEE"/>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5189" name="Google Shape;5189;p163"/>
          <p:cNvSpPr/>
          <p:nvPr/>
        </p:nvSpPr>
        <p:spPr>
          <a:xfrm>
            <a:off x="2762667" y="1976678"/>
            <a:ext cx="1393549" cy="467706"/>
          </a:xfrm>
          <a:prstGeom prst="round2SameRect">
            <a:avLst>
              <a:gd fmla="val 50000" name="adj1"/>
              <a:gd fmla="val 0" name="adj2"/>
            </a:avLst>
          </a:prstGeom>
          <a:solidFill>
            <a:schemeClr val="accent2"/>
          </a:solidFill>
          <a:ln cap="flat" cmpd="sng" w="12700">
            <a:solidFill>
              <a:schemeClr val="accent2"/>
            </a:solidFill>
            <a:prstDash val="solid"/>
            <a:miter lim="8000"/>
            <a:headEnd len="sm" w="sm" type="none"/>
            <a:tailEnd len="sm" w="sm" type="none"/>
          </a:ln>
        </p:spPr>
        <p:txBody>
          <a:bodyPr anchorCtr="0" anchor="ctr" bIns="0" lIns="0" spcFirstLastPara="1" rIns="0" wrap="square" tIns="0">
            <a:normAutofit/>
          </a:bodyPr>
          <a:lstStyle/>
          <a:p>
            <a:pPr indent="0" lvl="0" marL="0" marR="0" rtl="0" algn="ctr">
              <a:spcBef>
                <a:spcPts val="0"/>
              </a:spcBef>
              <a:spcAft>
                <a:spcPts val="0"/>
              </a:spcAft>
              <a:buClr>
                <a:srgbClr val="FFFFFF"/>
              </a:buClr>
              <a:buSzPts val="1400"/>
              <a:buFont typeface="Arial"/>
              <a:buNone/>
            </a:pPr>
            <a:r>
              <a:rPr b="1" lang="en-US" sz="1400">
                <a:solidFill>
                  <a:srgbClr val="FFFFFF"/>
                </a:solidFill>
                <a:latin typeface="Arial"/>
                <a:ea typeface="Arial"/>
                <a:cs typeface="Arial"/>
                <a:sym typeface="Arial"/>
              </a:rPr>
              <a:t>Lorem ipsum </a:t>
            </a:r>
            <a:endParaRPr b="1" sz="1400">
              <a:solidFill>
                <a:schemeClr val="lt1"/>
              </a:solidFill>
              <a:latin typeface="Arial"/>
              <a:ea typeface="Arial"/>
              <a:cs typeface="Arial"/>
              <a:sym typeface="Arial"/>
            </a:endParaRPr>
          </a:p>
        </p:txBody>
      </p:sp>
      <p:sp>
        <p:nvSpPr>
          <p:cNvPr id="5190" name="Google Shape;5190;p163"/>
          <p:cNvSpPr/>
          <p:nvPr/>
        </p:nvSpPr>
        <p:spPr>
          <a:xfrm>
            <a:off x="4592162" y="1976678"/>
            <a:ext cx="1393549" cy="467706"/>
          </a:xfrm>
          <a:prstGeom prst="round2SameRect">
            <a:avLst>
              <a:gd fmla="val 50000" name="adj1"/>
              <a:gd fmla="val 0" name="adj2"/>
            </a:avLst>
          </a:prstGeom>
          <a:solidFill>
            <a:schemeClr val="accent2"/>
          </a:solidFill>
          <a:ln cap="flat" cmpd="sng" w="12700">
            <a:solidFill>
              <a:schemeClr val="accent2"/>
            </a:solidFill>
            <a:prstDash val="solid"/>
            <a:miter lim="8000"/>
            <a:headEnd len="sm" w="sm" type="none"/>
            <a:tailEnd len="sm" w="sm" type="none"/>
          </a:ln>
        </p:spPr>
        <p:txBody>
          <a:bodyPr anchorCtr="0" anchor="ctr" bIns="0" lIns="0" spcFirstLastPara="1" rIns="0" wrap="square" tIns="0">
            <a:normAutofit/>
          </a:bodyPr>
          <a:lstStyle/>
          <a:p>
            <a:pPr indent="0" lvl="0" marL="0" marR="0" rtl="0" algn="ctr">
              <a:spcBef>
                <a:spcPts val="0"/>
              </a:spcBef>
              <a:spcAft>
                <a:spcPts val="0"/>
              </a:spcAft>
              <a:buNone/>
            </a:pPr>
            <a:r>
              <a:rPr b="1" lang="en-US" sz="1400">
                <a:solidFill>
                  <a:srgbClr val="FFFFFF"/>
                </a:solidFill>
                <a:latin typeface="Arial"/>
                <a:ea typeface="Arial"/>
                <a:cs typeface="Arial"/>
                <a:sym typeface="Arial"/>
              </a:rPr>
              <a:t>Lorem ipsum </a:t>
            </a:r>
            <a:endParaRPr b="1" sz="1400">
              <a:solidFill>
                <a:schemeClr val="lt1"/>
              </a:solidFill>
              <a:latin typeface="Arial"/>
              <a:ea typeface="Arial"/>
              <a:cs typeface="Arial"/>
              <a:sym typeface="Arial"/>
            </a:endParaRPr>
          </a:p>
        </p:txBody>
      </p:sp>
      <p:sp>
        <p:nvSpPr>
          <p:cNvPr id="5191" name="Google Shape;5191;p163"/>
          <p:cNvSpPr/>
          <p:nvPr/>
        </p:nvSpPr>
        <p:spPr>
          <a:xfrm>
            <a:off x="6421656" y="1976678"/>
            <a:ext cx="1393549" cy="467706"/>
          </a:xfrm>
          <a:prstGeom prst="round2SameRect">
            <a:avLst>
              <a:gd fmla="val 50000" name="adj1"/>
              <a:gd fmla="val 0" name="adj2"/>
            </a:avLst>
          </a:prstGeom>
          <a:solidFill>
            <a:schemeClr val="accent2"/>
          </a:solidFill>
          <a:ln cap="flat" cmpd="sng" w="12700">
            <a:solidFill>
              <a:schemeClr val="accent2"/>
            </a:solidFill>
            <a:prstDash val="solid"/>
            <a:miter lim="8000"/>
            <a:headEnd len="sm" w="sm" type="none"/>
            <a:tailEnd len="sm" w="sm" type="none"/>
          </a:ln>
        </p:spPr>
        <p:txBody>
          <a:bodyPr anchorCtr="0" anchor="ctr" bIns="0" lIns="0" spcFirstLastPara="1" rIns="0" wrap="square" tIns="0">
            <a:normAutofit/>
          </a:bodyPr>
          <a:lstStyle/>
          <a:p>
            <a:pPr indent="0" lvl="0" marL="0" marR="0" rtl="0" algn="ctr">
              <a:spcBef>
                <a:spcPts val="0"/>
              </a:spcBef>
              <a:spcAft>
                <a:spcPts val="0"/>
              </a:spcAft>
              <a:buClr>
                <a:srgbClr val="FFFFFF"/>
              </a:buClr>
              <a:buSzPts val="1400"/>
              <a:buFont typeface="Arial"/>
              <a:buNone/>
            </a:pPr>
            <a:r>
              <a:rPr b="1" lang="en-US" sz="1400">
                <a:solidFill>
                  <a:srgbClr val="FFFFFF"/>
                </a:solidFill>
                <a:latin typeface="Arial"/>
                <a:ea typeface="Arial"/>
                <a:cs typeface="Arial"/>
                <a:sym typeface="Arial"/>
              </a:rPr>
              <a:t>Lorem ipsum </a:t>
            </a:r>
            <a:endParaRPr b="1" sz="1400">
              <a:solidFill>
                <a:schemeClr val="lt1"/>
              </a:solidFill>
              <a:latin typeface="Arial"/>
              <a:ea typeface="Arial"/>
              <a:cs typeface="Arial"/>
              <a:sym typeface="Arial"/>
            </a:endParaRPr>
          </a:p>
        </p:txBody>
      </p:sp>
      <p:sp>
        <p:nvSpPr>
          <p:cNvPr id="5192" name="Google Shape;5192;p163"/>
          <p:cNvSpPr/>
          <p:nvPr/>
        </p:nvSpPr>
        <p:spPr>
          <a:xfrm>
            <a:off x="8251151" y="1976678"/>
            <a:ext cx="1393549" cy="467706"/>
          </a:xfrm>
          <a:prstGeom prst="round2SameRect">
            <a:avLst>
              <a:gd fmla="val 50000" name="adj1"/>
              <a:gd fmla="val 0" name="adj2"/>
            </a:avLst>
          </a:prstGeom>
          <a:solidFill>
            <a:schemeClr val="accent2"/>
          </a:solidFill>
          <a:ln cap="flat" cmpd="sng" w="12700">
            <a:solidFill>
              <a:schemeClr val="accent2"/>
            </a:solidFill>
            <a:prstDash val="solid"/>
            <a:miter lim="8000"/>
            <a:headEnd len="sm" w="sm" type="none"/>
            <a:tailEnd len="sm" w="sm" type="none"/>
          </a:ln>
        </p:spPr>
        <p:txBody>
          <a:bodyPr anchorCtr="0" anchor="ctr" bIns="0" lIns="0" spcFirstLastPara="1" rIns="0" wrap="square" tIns="0">
            <a:normAutofit/>
          </a:bodyPr>
          <a:lstStyle/>
          <a:p>
            <a:pPr indent="0" lvl="0" marL="0" marR="0" rtl="0" algn="ctr">
              <a:spcBef>
                <a:spcPts val="0"/>
              </a:spcBef>
              <a:spcAft>
                <a:spcPts val="0"/>
              </a:spcAft>
              <a:buClr>
                <a:srgbClr val="FFFFFF"/>
              </a:buClr>
              <a:buSzPts val="1400"/>
              <a:buFont typeface="Arial"/>
              <a:buNone/>
            </a:pPr>
            <a:r>
              <a:rPr b="1" lang="en-US" sz="1400">
                <a:solidFill>
                  <a:srgbClr val="FFFFFF"/>
                </a:solidFill>
                <a:latin typeface="Arial"/>
                <a:ea typeface="Arial"/>
                <a:cs typeface="Arial"/>
                <a:sym typeface="Arial"/>
              </a:rPr>
              <a:t>Lorem ipsum </a:t>
            </a:r>
            <a:endParaRPr b="1" sz="1400">
              <a:solidFill>
                <a:schemeClr val="lt1"/>
              </a:solidFill>
              <a:latin typeface="Arial"/>
              <a:ea typeface="Arial"/>
              <a:cs typeface="Arial"/>
              <a:sym typeface="Arial"/>
            </a:endParaRPr>
          </a:p>
        </p:txBody>
      </p:sp>
      <p:sp>
        <p:nvSpPr>
          <p:cNvPr id="5193" name="Google Shape;5193;p163"/>
          <p:cNvSpPr/>
          <p:nvPr/>
        </p:nvSpPr>
        <p:spPr>
          <a:xfrm>
            <a:off x="10080646" y="1976678"/>
            <a:ext cx="1393549" cy="467706"/>
          </a:xfrm>
          <a:prstGeom prst="round2SameRect">
            <a:avLst>
              <a:gd fmla="val 50000" name="adj1"/>
              <a:gd fmla="val 0" name="adj2"/>
            </a:avLst>
          </a:prstGeom>
          <a:solidFill>
            <a:schemeClr val="accent2"/>
          </a:solidFill>
          <a:ln cap="flat" cmpd="sng" w="12700">
            <a:solidFill>
              <a:schemeClr val="accent2"/>
            </a:solidFill>
            <a:prstDash val="solid"/>
            <a:miter lim="8000"/>
            <a:headEnd len="sm" w="sm" type="none"/>
            <a:tailEnd len="sm" w="sm" type="none"/>
          </a:ln>
        </p:spPr>
        <p:txBody>
          <a:bodyPr anchorCtr="0" anchor="ctr" bIns="0" lIns="0" spcFirstLastPara="1" rIns="0" wrap="square" tIns="0">
            <a:normAutofit/>
          </a:bodyPr>
          <a:lstStyle/>
          <a:p>
            <a:pPr indent="0" lvl="0" marL="0" marR="0" rtl="0" algn="ctr">
              <a:spcBef>
                <a:spcPts val="0"/>
              </a:spcBef>
              <a:spcAft>
                <a:spcPts val="0"/>
              </a:spcAft>
              <a:buClr>
                <a:srgbClr val="FFFFFF"/>
              </a:buClr>
              <a:buSzPts val="1400"/>
              <a:buFont typeface="Arial"/>
              <a:buNone/>
            </a:pPr>
            <a:r>
              <a:rPr b="1" lang="en-US" sz="1400">
                <a:solidFill>
                  <a:srgbClr val="FFFFFF"/>
                </a:solidFill>
                <a:latin typeface="Arial"/>
                <a:ea typeface="Arial"/>
                <a:cs typeface="Arial"/>
                <a:sym typeface="Arial"/>
              </a:rPr>
              <a:t>Lorem ipsum </a:t>
            </a:r>
            <a:endParaRPr b="1" sz="1400">
              <a:solidFill>
                <a:schemeClr val="lt1"/>
              </a:solidFill>
              <a:latin typeface="Arial"/>
              <a:ea typeface="Arial"/>
              <a:cs typeface="Arial"/>
              <a:sym typeface="Arial"/>
            </a:endParaRPr>
          </a:p>
        </p:txBody>
      </p:sp>
      <p:sp>
        <p:nvSpPr>
          <p:cNvPr id="5194" name="Google Shape;5194;p163"/>
          <p:cNvSpPr/>
          <p:nvPr/>
        </p:nvSpPr>
        <p:spPr>
          <a:xfrm>
            <a:off x="2762667" y="2679759"/>
            <a:ext cx="1393549" cy="474459"/>
          </a:xfrm>
          <a:prstGeom prst="rect">
            <a:avLst/>
          </a:prstGeom>
          <a:no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400"/>
              <a:buFont typeface="Arial"/>
              <a:buNone/>
            </a:pPr>
            <a:r>
              <a:rPr lang="en-US" sz="1400">
                <a:solidFill>
                  <a:schemeClr val="dk1"/>
                </a:solidFill>
                <a:latin typeface="Arial"/>
                <a:ea typeface="Arial"/>
                <a:cs typeface="Arial"/>
                <a:sym typeface="Arial"/>
              </a:rPr>
              <a:t>Lorem ipsum dolor </a:t>
            </a:r>
            <a:endParaRPr/>
          </a:p>
        </p:txBody>
      </p:sp>
      <p:sp>
        <p:nvSpPr>
          <p:cNvPr id="5195" name="Google Shape;5195;p163"/>
          <p:cNvSpPr/>
          <p:nvPr/>
        </p:nvSpPr>
        <p:spPr>
          <a:xfrm>
            <a:off x="4592162" y="2679759"/>
            <a:ext cx="1393549" cy="474459"/>
          </a:xfrm>
          <a:prstGeom prst="rect">
            <a:avLst/>
          </a:prstGeom>
          <a:no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400"/>
              <a:buFont typeface="Arial"/>
              <a:buNone/>
            </a:pPr>
            <a:r>
              <a:rPr lang="en-US" sz="1400">
                <a:solidFill>
                  <a:schemeClr val="dk1"/>
                </a:solidFill>
                <a:latin typeface="Arial"/>
                <a:ea typeface="Arial"/>
                <a:cs typeface="Arial"/>
                <a:sym typeface="Arial"/>
              </a:rPr>
              <a:t>Lorem ipsum dolor </a:t>
            </a:r>
            <a:endParaRPr/>
          </a:p>
        </p:txBody>
      </p:sp>
      <p:sp>
        <p:nvSpPr>
          <p:cNvPr id="5196" name="Google Shape;5196;p163"/>
          <p:cNvSpPr/>
          <p:nvPr/>
        </p:nvSpPr>
        <p:spPr>
          <a:xfrm>
            <a:off x="6421656" y="2679759"/>
            <a:ext cx="1393549" cy="474459"/>
          </a:xfrm>
          <a:prstGeom prst="rect">
            <a:avLst/>
          </a:prstGeom>
          <a:no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400"/>
              <a:buFont typeface="Arial"/>
              <a:buNone/>
            </a:pPr>
            <a:r>
              <a:rPr lang="en-US" sz="1400">
                <a:solidFill>
                  <a:schemeClr val="dk1"/>
                </a:solidFill>
                <a:latin typeface="Arial"/>
                <a:ea typeface="Arial"/>
                <a:cs typeface="Arial"/>
                <a:sym typeface="Arial"/>
              </a:rPr>
              <a:t>xxxxx</a:t>
            </a:r>
            <a:endParaRPr b="1" sz="1400">
              <a:solidFill>
                <a:schemeClr val="dk1"/>
              </a:solidFill>
              <a:latin typeface="Arial"/>
              <a:ea typeface="Arial"/>
              <a:cs typeface="Arial"/>
              <a:sym typeface="Arial"/>
            </a:endParaRPr>
          </a:p>
        </p:txBody>
      </p:sp>
      <p:sp>
        <p:nvSpPr>
          <p:cNvPr id="5197" name="Google Shape;5197;p163"/>
          <p:cNvSpPr/>
          <p:nvPr/>
        </p:nvSpPr>
        <p:spPr>
          <a:xfrm>
            <a:off x="8251151" y="2679759"/>
            <a:ext cx="1393549" cy="474459"/>
          </a:xfrm>
          <a:prstGeom prst="rect">
            <a:avLst/>
          </a:prstGeom>
          <a:no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400"/>
              <a:buFont typeface="Arial"/>
              <a:buNone/>
            </a:pPr>
            <a:r>
              <a:rPr lang="en-US" sz="1400">
                <a:solidFill>
                  <a:schemeClr val="dk1"/>
                </a:solidFill>
                <a:latin typeface="Arial"/>
                <a:ea typeface="Arial"/>
                <a:cs typeface="Arial"/>
                <a:sym typeface="Arial"/>
              </a:rPr>
              <a:t>Lorem ipsum dolor </a:t>
            </a:r>
            <a:endParaRPr/>
          </a:p>
        </p:txBody>
      </p:sp>
      <p:sp>
        <p:nvSpPr>
          <p:cNvPr id="5198" name="Google Shape;5198;p163"/>
          <p:cNvSpPr/>
          <p:nvPr/>
        </p:nvSpPr>
        <p:spPr>
          <a:xfrm>
            <a:off x="2762667" y="3353507"/>
            <a:ext cx="1393549" cy="474459"/>
          </a:xfrm>
          <a:prstGeom prst="rect">
            <a:avLst/>
          </a:prstGeom>
          <a:noFill/>
          <a:ln>
            <a:noFill/>
          </a:ln>
        </p:spPr>
        <p:txBody>
          <a:bodyPr anchorCtr="0" anchor="ctr" bIns="45700" lIns="91425" spcFirstLastPara="1" rIns="91425" wrap="square" tIns="45700">
            <a:noAutofit/>
          </a:bodyPr>
          <a:lstStyle/>
          <a:p>
            <a:pPr indent="0" lvl="0" marL="0" marR="0" rtl="0" algn="ctr">
              <a:spcBef>
                <a:spcPts val="0"/>
              </a:spcBef>
              <a:spcAft>
                <a:spcPts val="0"/>
              </a:spcAft>
              <a:buClr>
                <a:srgbClr val="212529"/>
              </a:buClr>
              <a:buSzPts val="1400"/>
              <a:buFont typeface="Arial"/>
              <a:buNone/>
            </a:pPr>
            <a:r>
              <a:rPr lang="en-US" sz="1400">
                <a:solidFill>
                  <a:srgbClr val="212529"/>
                </a:solidFill>
                <a:latin typeface="Arial"/>
                <a:ea typeface="Arial"/>
                <a:cs typeface="Arial"/>
                <a:sym typeface="Arial"/>
              </a:rPr>
              <a:t>Lorem ipsum dolor </a:t>
            </a:r>
            <a:endParaRPr sz="1400">
              <a:solidFill>
                <a:schemeClr val="lt1"/>
              </a:solidFill>
              <a:latin typeface="Arial"/>
              <a:ea typeface="Arial"/>
              <a:cs typeface="Arial"/>
              <a:sym typeface="Arial"/>
            </a:endParaRPr>
          </a:p>
        </p:txBody>
      </p:sp>
      <p:sp>
        <p:nvSpPr>
          <p:cNvPr id="5199" name="Google Shape;5199;p163"/>
          <p:cNvSpPr/>
          <p:nvPr/>
        </p:nvSpPr>
        <p:spPr>
          <a:xfrm>
            <a:off x="4592162" y="3353507"/>
            <a:ext cx="1393549" cy="474459"/>
          </a:xfrm>
          <a:prstGeom prst="rect">
            <a:avLst/>
          </a:prstGeom>
          <a:noFill/>
          <a:ln>
            <a:noFill/>
          </a:ln>
        </p:spPr>
        <p:txBody>
          <a:bodyPr anchorCtr="0" anchor="ctr" bIns="45700" lIns="91425" spcFirstLastPara="1" rIns="91425" wrap="square" tIns="45700">
            <a:noAutofit/>
          </a:bodyPr>
          <a:lstStyle/>
          <a:p>
            <a:pPr indent="0" lvl="0" marL="0" marR="0" rtl="0" algn="ctr">
              <a:spcBef>
                <a:spcPts val="0"/>
              </a:spcBef>
              <a:spcAft>
                <a:spcPts val="0"/>
              </a:spcAft>
              <a:buClr>
                <a:srgbClr val="212529"/>
              </a:buClr>
              <a:buSzPts val="1400"/>
              <a:buFont typeface="Arial"/>
              <a:buNone/>
            </a:pPr>
            <a:r>
              <a:rPr lang="en-US" sz="1400">
                <a:solidFill>
                  <a:srgbClr val="212529"/>
                </a:solidFill>
                <a:latin typeface="Arial"/>
                <a:ea typeface="Arial"/>
                <a:cs typeface="Arial"/>
                <a:sym typeface="Arial"/>
              </a:rPr>
              <a:t>Lorem ipsum dolor </a:t>
            </a:r>
            <a:endParaRPr sz="1400">
              <a:solidFill>
                <a:schemeClr val="lt1"/>
              </a:solidFill>
              <a:latin typeface="Arial"/>
              <a:ea typeface="Arial"/>
              <a:cs typeface="Arial"/>
              <a:sym typeface="Arial"/>
            </a:endParaRPr>
          </a:p>
        </p:txBody>
      </p:sp>
      <p:sp>
        <p:nvSpPr>
          <p:cNvPr id="5200" name="Google Shape;5200;p163"/>
          <p:cNvSpPr/>
          <p:nvPr/>
        </p:nvSpPr>
        <p:spPr>
          <a:xfrm>
            <a:off x="6421656" y="3353507"/>
            <a:ext cx="1393549" cy="474459"/>
          </a:xfrm>
          <a:prstGeom prst="rect">
            <a:avLst/>
          </a:prstGeom>
          <a:no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400"/>
              <a:buFont typeface="Arial"/>
              <a:buNone/>
            </a:pPr>
            <a:r>
              <a:rPr lang="en-US" sz="1400">
                <a:solidFill>
                  <a:schemeClr val="dk1"/>
                </a:solidFill>
                <a:latin typeface="Arial"/>
                <a:ea typeface="Arial"/>
                <a:cs typeface="Arial"/>
                <a:sym typeface="Arial"/>
              </a:rPr>
              <a:t>xxxxx</a:t>
            </a:r>
            <a:endParaRPr b="1" sz="1400">
              <a:solidFill>
                <a:schemeClr val="dk1"/>
              </a:solidFill>
              <a:latin typeface="Arial"/>
              <a:ea typeface="Arial"/>
              <a:cs typeface="Arial"/>
              <a:sym typeface="Arial"/>
            </a:endParaRPr>
          </a:p>
        </p:txBody>
      </p:sp>
      <p:sp>
        <p:nvSpPr>
          <p:cNvPr id="5201" name="Google Shape;5201;p163"/>
          <p:cNvSpPr/>
          <p:nvPr/>
        </p:nvSpPr>
        <p:spPr>
          <a:xfrm>
            <a:off x="8251151" y="3353507"/>
            <a:ext cx="1393549" cy="474459"/>
          </a:xfrm>
          <a:prstGeom prst="rect">
            <a:avLst/>
          </a:prstGeom>
          <a:noFill/>
          <a:ln>
            <a:noFill/>
          </a:ln>
        </p:spPr>
        <p:txBody>
          <a:bodyPr anchorCtr="0" anchor="ctr" bIns="45700" lIns="91425" spcFirstLastPara="1" rIns="91425" wrap="square" tIns="45700">
            <a:noAutofit/>
          </a:bodyPr>
          <a:lstStyle/>
          <a:p>
            <a:pPr indent="0" lvl="0" marL="0" marR="0" rtl="0" algn="ctr">
              <a:spcBef>
                <a:spcPts val="0"/>
              </a:spcBef>
              <a:spcAft>
                <a:spcPts val="0"/>
              </a:spcAft>
              <a:buClr>
                <a:srgbClr val="212529"/>
              </a:buClr>
              <a:buSzPts val="1400"/>
              <a:buFont typeface="Arial"/>
              <a:buNone/>
            </a:pPr>
            <a:r>
              <a:rPr lang="en-US" sz="1400">
                <a:solidFill>
                  <a:srgbClr val="212529"/>
                </a:solidFill>
                <a:latin typeface="Arial"/>
                <a:ea typeface="Arial"/>
                <a:cs typeface="Arial"/>
                <a:sym typeface="Arial"/>
              </a:rPr>
              <a:t>Lorem ipsum dolor </a:t>
            </a:r>
            <a:endParaRPr sz="1400">
              <a:solidFill>
                <a:schemeClr val="dk1"/>
              </a:solidFill>
              <a:latin typeface="Arial"/>
              <a:ea typeface="Arial"/>
              <a:cs typeface="Arial"/>
              <a:sym typeface="Arial"/>
            </a:endParaRPr>
          </a:p>
        </p:txBody>
      </p:sp>
      <p:sp>
        <p:nvSpPr>
          <p:cNvPr id="5202" name="Google Shape;5202;p163"/>
          <p:cNvSpPr/>
          <p:nvPr/>
        </p:nvSpPr>
        <p:spPr>
          <a:xfrm>
            <a:off x="2762667" y="4027254"/>
            <a:ext cx="1393549" cy="474459"/>
          </a:xfrm>
          <a:prstGeom prst="rect">
            <a:avLst/>
          </a:prstGeom>
          <a:noFill/>
          <a:ln>
            <a:noFill/>
          </a:ln>
        </p:spPr>
        <p:txBody>
          <a:bodyPr anchorCtr="0" anchor="ctr" bIns="45700" lIns="91425" spcFirstLastPara="1" rIns="91425" wrap="square" tIns="45700">
            <a:noAutofit/>
          </a:bodyPr>
          <a:lstStyle/>
          <a:p>
            <a:pPr indent="0" lvl="0" marL="0" marR="0" rtl="0" algn="ctr">
              <a:spcBef>
                <a:spcPts val="0"/>
              </a:spcBef>
              <a:spcAft>
                <a:spcPts val="0"/>
              </a:spcAft>
              <a:buClr>
                <a:srgbClr val="212529"/>
              </a:buClr>
              <a:buSzPts val="1400"/>
              <a:buFont typeface="Arial"/>
              <a:buNone/>
            </a:pPr>
            <a:r>
              <a:rPr lang="en-US" sz="1400">
                <a:solidFill>
                  <a:srgbClr val="212529"/>
                </a:solidFill>
                <a:latin typeface="Arial"/>
                <a:ea typeface="Arial"/>
                <a:cs typeface="Arial"/>
                <a:sym typeface="Arial"/>
              </a:rPr>
              <a:t>Lorem ipsum dolor </a:t>
            </a:r>
            <a:endParaRPr sz="1400">
              <a:solidFill>
                <a:schemeClr val="lt1"/>
              </a:solidFill>
              <a:latin typeface="Arial"/>
              <a:ea typeface="Arial"/>
              <a:cs typeface="Arial"/>
              <a:sym typeface="Arial"/>
            </a:endParaRPr>
          </a:p>
        </p:txBody>
      </p:sp>
      <p:sp>
        <p:nvSpPr>
          <p:cNvPr id="5203" name="Google Shape;5203;p163"/>
          <p:cNvSpPr/>
          <p:nvPr/>
        </p:nvSpPr>
        <p:spPr>
          <a:xfrm>
            <a:off x="4592162" y="4027254"/>
            <a:ext cx="1393549" cy="474459"/>
          </a:xfrm>
          <a:prstGeom prst="rect">
            <a:avLst/>
          </a:prstGeom>
          <a:noFill/>
          <a:ln>
            <a:noFill/>
          </a:ln>
        </p:spPr>
        <p:txBody>
          <a:bodyPr anchorCtr="0" anchor="ctr" bIns="45700" lIns="91425" spcFirstLastPara="1" rIns="91425" wrap="square" tIns="45700">
            <a:noAutofit/>
          </a:bodyPr>
          <a:lstStyle/>
          <a:p>
            <a:pPr indent="0" lvl="0" marL="0" marR="0" rtl="0" algn="ctr">
              <a:spcBef>
                <a:spcPts val="0"/>
              </a:spcBef>
              <a:spcAft>
                <a:spcPts val="0"/>
              </a:spcAft>
              <a:buClr>
                <a:srgbClr val="212529"/>
              </a:buClr>
              <a:buSzPts val="1400"/>
              <a:buFont typeface="Arial"/>
              <a:buNone/>
            </a:pPr>
            <a:r>
              <a:rPr lang="en-US" sz="1400">
                <a:solidFill>
                  <a:srgbClr val="212529"/>
                </a:solidFill>
                <a:latin typeface="Arial"/>
                <a:ea typeface="Arial"/>
                <a:cs typeface="Arial"/>
                <a:sym typeface="Arial"/>
              </a:rPr>
              <a:t>Lorem ipsum dolor </a:t>
            </a:r>
            <a:endParaRPr sz="1400">
              <a:solidFill>
                <a:schemeClr val="lt1"/>
              </a:solidFill>
              <a:latin typeface="Arial"/>
              <a:ea typeface="Arial"/>
              <a:cs typeface="Arial"/>
              <a:sym typeface="Arial"/>
            </a:endParaRPr>
          </a:p>
        </p:txBody>
      </p:sp>
      <p:sp>
        <p:nvSpPr>
          <p:cNvPr id="5204" name="Google Shape;5204;p163"/>
          <p:cNvSpPr/>
          <p:nvPr/>
        </p:nvSpPr>
        <p:spPr>
          <a:xfrm>
            <a:off x="6421656" y="4027254"/>
            <a:ext cx="1393549" cy="474459"/>
          </a:xfrm>
          <a:prstGeom prst="rect">
            <a:avLst/>
          </a:prstGeom>
          <a:no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400"/>
              <a:buFont typeface="Arial"/>
              <a:buNone/>
            </a:pPr>
            <a:r>
              <a:rPr lang="en-US" sz="1400">
                <a:solidFill>
                  <a:schemeClr val="dk1"/>
                </a:solidFill>
                <a:latin typeface="Arial"/>
                <a:ea typeface="Arial"/>
                <a:cs typeface="Arial"/>
                <a:sym typeface="Arial"/>
              </a:rPr>
              <a:t>xxxxx</a:t>
            </a:r>
            <a:endParaRPr b="1" sz="1400">
              <a:solidFill>
                <a:schemeClr val="dk1"/>
              </a:solidFill>
              <a:latin typeface="Arial"/>
              <a:ea typeface="Arial"/>
              <a:cs typeface="Arial"/>
              <a:sym typeface="Arial"/>
            </a:endParaRPr>
          </a:p>
        </p:txBody>
      </p:sp>
      <p:sp>
        <p:nvSpPr>
          <p:cNvPr id="5205" name="Google Shape;5205;p163"/>
          <p:cNvSpPr/>
          <p:nvPr/>
        </p:nvSpPr>
        <p:spPr>
          <a:xfrm>
            <a:off x="8251151" y="4027254"/>
            <a:ext cx="1393549" cy="474459"/>
          </a:xfrm>
          <a:prstGeom prst="rect">
            <a:avLst/>
          </a:prstGeom>
          <a:noFill/>
          <a:ln>
            <a:noFill/>
          </a:ln>
        </p:spPr>
        <p:txBody>
          <a:bodyPr anchorCtr="0" anchor="ctr" bIns="45700" lIns="91425" spcFirstLastPara="1" rIns="91425" wrap="square" tIns="45700">
            <a:noAutofit/>
          </a:bodyPr>
          <a:lstStyle/>
          <a:p>
            <a:pPr indent="0" lvl="0" marL="0" marR="0" rtl="0" algn="ctr">
              <a:spcBef>
                <a:spcPts val="0"/>
              </a:spcBef>
              <a:spcAft>
                <a:spcPts val="0"/>
              </a:spcAft>
              <a:buClr>
                <a:srgbClr val="212529"/>
              </a:buClr>
              <a:buSzPts val="1400"/>
              <a:buFont typeface="Arial"/>
              <a:buNone/>
            </a:pPr>
            <a:r>
              <a:rPr lang="en-US" sz="1400">
                <a:solidFill>
                  <a:srgbClr val="212529"/>
                </a:solidFill>
                <a:latin typeface="Arial"/>
                <a:ea typeface="Arial"/>
                <a:cs typeface="Arial"/>
                <a:sym typeface="Arial"/>
              </a:rPr>
              <a:t>Lorem ipsum dolor </a:t>
            </a:r>
            <a:endParaRPr sz="1400">
              <a:solidFill>
                <a:schemeClr val="dk1"/>
              </a:solidFill>
              <a:latin typeface="Arial"/>
              <a:ea typeface="Arial"/>
              <a:cs typeface="Arial"/>
              <a:sym typeface="Arial"/>
            </a:endParaRPr>
          </a:p>
        </p:txBody>
      </p:sp>
      <p:sp>
        <p:nvSpPr>
          <p:cNvPr id="5206" name="Google Shape;5206;p163"/>
          <p:cNvSpPr/>
          <p:nvPr/>
        </p:nvSpPr>
        <p:spPr>
          <a:xfrm>
            <a:off x="2762667" y="4701002"/>
            <a:ext cx="1393549" cy="474459"/>
          </a:xfrm>
          <a:prstGeom prst="rect">
            <a:avLst/>
          </a:prstGeom>
          <a:noFill/>
          <a:ln>
            <a:noFill/>
          </a:ln>
        </p:spPr>
        <p:txBody>
          <a:bodyPr anchorCtr="0" anchor="ctr" bIns="45700" lIns="91425" spcFirstLastPara="1" rIns="91425" wrap="square" tIns="45700">
            <a:noAutofit/>
          </a:bodyPr>
          <a:lstStyle/>
          <a:p>
            <a:pPr indent="0" lvl="0" marL="0" marR="0" rtl="0" algn="ctr">
              <a:spcBef>
                <a:spcPts val="0"/>
              </a:spcBef>
              <a:spcAft>
                <a:spcPts val="0"/>
              </a:spcAft>
              <a:buClr>
                <a:srgbClr val="212529"/>
              </a:buClr>
              <a:buSzPts val="1400"/>
              <a:buFont typeface="Arial"/>
              <a:buNone/>
            </a:pPr>
            <a:r>
              <a:rPr lang="en-US" sz="1400">
                <a:solidFill>
                  <a:srgbClr val="212529"/>
                </a:solidFill>
                <a:latin typeface="Arial"/>
                <a:ea typeface="Arial"/>
                <a:cs typeface="Arial"/>
                <a:sym typeface="Arial"/>
              </a:rPr>
              <a:t>Lorem ipsum dolor </a:t>
            </a:r>
            <a:endParaRPr sz="1400">
              <a:solidFill>
                <a:schemeClr val="lt1"/>
              </a:solidFill>
              <a:latin typeface="Arial"/>
              <a:ea typeface="Arial"/>
              <a:cs typeface="Arial"/>
              <a:sym typeface="Arial"/>
            </a:endParaRPr>
          </a:p>
        </p:txBody>
      </p:sp>
      <p:sp>
        <p:nvSpPr>
          <p:cNvPr id="5207" name="Google Shape;5207;p163"/>
          <p:cNvSpPr/>
          <p:nvPr/>
        </p:nvSpPr>
        <p:spPr>
          <a:xfrm>
            <a:off x="4592162" y="4701002"/>
            <a:ext cx="1393549" cy="474459"/>
          </a:xfrm>
          <a:prstGeom prst="rect">
            <a:avLst/>
          </a:prstGeom>
          <a:noFill/>
          <a:ln>
            <a:noFill/>
          </a:ln>
        </p:spPr>
        <p:txBody>
          <a:bodyPr anchorCtr="0" anchor="ctr" bIns="45700" lIns="91425" spcFirstLastPara="1" rIns="91425" wrap="square" tIns="45700">
            <a:noAutofit/>
          </a:bodyPr>
          <a:lstStyle/>
          <a:p>
            <a:pPr indent="0" lvl="0" marL="0" marR="0" rtl="0" algn="ctr">
              <a:spcBef>
                <a:spcPts val="0"/>
              </a:spcBef>
              <a:spcAft>
                <a:spcPts val="0"/>
              </a:spcAft>
              <a:buClr>
                <a:srgbClr val="212529"/>
              </a:buClr>
              <a:buSzPts val="1400"/>
              <a:buFont typeface="Arial"/>
              <a:buNone/>
            </a:pPr>
            <a:r>
              <a:rPr lang="en-US" sz="1400">
                <a:solidFill>
                  <a:srgbClr val="212529"/>
                </a:solidFill>
                <a:latin typeface="Arial"/>
                <a:ea typeface="Arial"/>
                <a:cs typeface="Arial"/>
                <a:sym typeface="Arial"/>
              </a:rPr>
              <a:t>Lorem ipsum dolor </a:t>
            </a:r>
            <a:endParaRPr sz="1400">
              <a:solidFill>
                <a:schemeClr val="lt1"/>
              </a:solidFill>
              <a:latin typeface="Arial"/>
              <a:ea typeface="Arial"/>
              <a:cs typeface="Arial"/>
              <a:sym typeface="Arial"/>
            </a:endParaRPr>
          </a:p>
        </p:txBody>
      </p:sp>
      <p:sp>
        <p:nvSpPr>
          <p:cNvPr id="5208" name="Google Shape;5208;p163"/>
          <p:cNvSpPr/>
          <p:nvPr/>
        </p:nvSpPr>
        <p:spPr>
          <a:xfrm>
            <a:off x="6421656" y="4701002"/>
            <a:ext cx="1393549" cy="474459"/>
          </a:xfrm>
          <a:prstGeom prst="rect">
            <a:avLst/>
          </a:prstGeom>
          <a:no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400"/>
              <a:buFont typeface="Arial"/>
              <a:buNone/>
            </a:pPr>
            <a:r>
              <a:rPr lang="en-US" sz="1400">
                <a:solidFill>
                  <a:schemeClr val="dk1"/>
                </a:solidFill>
                <a:latin typeface="Arial"/>
                <a:ea typeface="Arial"/>
                <a:cs typeface="Arial"/>
                <a:sym typeface="Arial"/>
              </a:rPr>
              <a:t>xxxxx</a:t>
            </a:r>
            <a:endParaRPr b="1" sz="1400">
              <a:solidFill>
                <a:schemeClr val="dk1"/>
              </a:solidFill>
              <a:latin typeface="Arial"/>
              <a:ea typeface="Arial"/>
              <a:cs typeface="Arial"/>
              <a:sym typeface="Arial"/>
            </a:endParaRPr>
          </a:p>
        </p:txBody>
      </p:sp>
      <p:sp>
        <p:nvSpPr>
          <p:cNvPr id="5209" name="Google Shape;5209;p163"/>
          <p:cNvSpPr/>
          <p:nvPr/>
        </p:nvSpPr>
        <p:spPr>
          <a:xfrm>
            <a:off x="8251151" y="4701002"/>
            <a:ext cx="1393549" cy="474459"/>
          </a:xfrm>
          <a:prstGeom prst="rect">
            <a:avLst/>
          </a:prstGeom>
          <a:noFill/>
          <a:ln>
            <a:noFill/>
          </a:ln>
        </p:spPr>
        <p:txBody>
          <a:bodyPr anchorCtr="0" anchor="ctr" bIns="45700" lIns="91425" spcFirstLastPara="1" rIns="91425" wrap="square" tIns="45700">
            <a:noAutofit/>
          </a:bodyPr>
          <a:lstStyle/>
          <a:p>
            <a:pPr indent="0" lvl="0" marL="0" marR="0" rtl="0" algn="ctr">
              <a:spcBef>
                <a:spcPts val="0"/>
              </a:spcBef>
              <a:spcAft>
                <a:spcPts val="0"/>
              </a:spcAft>
              <a:buClr>
                <a:srgbClr val="212529"/>
              </a:buClr>
              <a:buSzPts val="1400"/>
              <a:buFont typeface="Arial"/>
              <a:buNone/>
            </a:pPr>
            <a:r>
              <a:rPr lang="en-US" sz="1400">
                <a:solidFill>
                  <a:srgbClr val="212529"/>
                </a:solidFill>
                <a:latin typeface="Arial"/>
                <a:ea typeface="Arial"/>
                <a:cs typeface="Arial"/>
                <a:sym typeface="Arial"/>
              </a:rPr>
              <a:t>Lorem ipsum dolor </a:t>
            </a:r>
            <a:endParaRPr sz="1400">
              <a:solidFill>
                <a:schemeClr val="dk1"/>
              </a:solidFill>
              <a:latin typeface="Arial"/>
              <a:ea typeface="Arial"/>
              <a:cs typeface="Arial"/>
              <a:sym typeface="Arial"/>
            </a:endParaRPr>
          </a:p>
        </p:txBody>
      </p:sp>
      <p:sp>
        <p:nvSpPr>
          <p:cNvPr id="5210" name="Google Shape;5210;p163"/>
          <p:cNvSpPr/>
          <p:nvPr/>
        </p:nvSpPr>
        <p:spPr>
          <a:xfrm>
            <a:off x="2762667" y="5370753"/>
            <a:ext cx="1393549" cy="474459"/>
          </a:xfrm>
          <a:prstGeom prst="rect">
            <a:avLst/>
          </a:prstGeom>
          <a:no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accent2"/>
              </a:buClr>
              <a:buSzPts val="1400"/>
              <a:buFont typeface="Arial"/>
              <a:buNone/>
            </a:pPr>
            <a:r>
              <a:rPr b="1" lang="en-US" sz="1400">
                <a:solidFill>
                  <a:schemeClr val="accent2"/>
                </a:solidFill>
                <a:latin typeface="Arial"/>
                <a:ea typeface="Arial"/>
                <a:cs typeface="Arial"/>
                <a:sym typeface="Arial"/>
              </a:rPr>
              <a:t>Lorem ipsum dolor </a:t>
            </a:r>
            <a:endParaRPr sz="1400">
              <a:solidFill>
                <a:schemeClr val="accent2"/>
              </a:solidFill>
              <a:latin typeface="Arial"/>
              <a:ea typeface="Arial"/>
              <a:cs typeface="Arial"/>
              <a:sym typeface="Arial"/>
            </a:endParaRPr>
          </a:p>
        </p:txBody>
      </p:sp>
      <p:sp>
        <p:nvSpPr>
          <p:cNvPr id="5211" name="Google Shape;5211;p163"/>
          <p:cNvSpPr/>
          <p:nvPr/>
        </p:nvSpPr>
        <p:spPr>
          <a:xfrm>
            <a:off x="4592162" y="5374750"/>
            <a:ext cx="1393549" cy="474459"/>
          </a:xfrm>
          <a:prstGeom prst="rect">
            <a:avLst/>
          </a:prstGeom>
          <a:noFill/>
          <a:ln>
            <a:noFill/>
          </a:ln>
        </p:spPr>
        <p:txBody>
          <a:bodyPr anchorCtr="0" anchor="ctr" bIns="0" lIns="0" spcFirstLastPara="1" rIns="0" wrap="square" tIns="0">
            <a:noAutofit/>
          </a:bodyPr>
          <a:lstStyle/>
          <a:p>
            <a:pPr indent="0" lvl="0" marL="0" marR="0" rtl="0" algn="ctr">
              <a:spcBef>
                <a:spcPts val="0"/>
              </a:spcBef>
              <a:spcAft>
                <a:spcPts val="0"/>
              </a:spcAft>
              <a:buClr>
                <a:schemeClr val="accent2"/>
              </a:buClr>
              <a:buSzPts val="1400"/>
              <a:buFont typeface="Arial"/>
              <a:buNone/>
            </a:pPr>
            <a:r>
              <a:rPr b="1" lang="en-US" sz="1400">
                <a:solidFill>
                  <a:schemeClr val="accent2"/>
                </a:solidFill>
                <a:latin typeface="Arial"/>
                <a:ea typeface="Arial"/>
                <a:cs typeface="Arial"/>
                <a:sym typeface="Arial"/>
              </a:rPr>
              <a:t>Lorem ipsum dolor </a:t>
            </a:r>
            <a:endParaRPr sz="1400">
              <a:solidFill>
                <a:schemeClr val="accent2"/>
              </a:solidFill>
              <a:latin typeface="Arial"/>
              <a:ea typeface="Arial"/>
              <a:cs typeface="Arial"/>
              <a:sym typeface="Arial"/>
            </a:endParaRPr>
          </a:p>
        </p:txBody>
      </p:sp>
      <p:sp>
        <p:nvSpPr>
          <p:cNvPr id="5212" name="Google Shape;5212;p163"/>
          <p:cNvSpPr/>
          <p:nvPr/>
        </p:nvSpPr>
        <p:spPr>
          <a:xfrm>
            <a:off x="6421656" y="5374750"/>
            <a:ext cx="1393549" cy="474459"/>
          </a:xfrm>
          <a:prstGeom prst="rect">
            <a:avLst/>
          </a:prstGeom>
          <a:no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400"/>
              <a:buFont typeface="Arial"/>
              <a:buNone/>
            </a:pPr>
            <a:r>
              <a:rPr b="1" lang="en-US" sz="1400">
                <a:solidFill>
                  <a:schemeClr val="dk1"/>
                </a:solidFill>
                <a:latin typeface="Arial"/>
                <a:ea typeface="Arial"/>
                <a:cs typeface="Arial"/>
                <a:sym typeface="Arial"/>
              </a:rPr>
              <a:t>xxxxx</a:t>
            </a:r>
            <a:endParaRPr/>
          </a:p>
        </p:txBody>
      </p:sp>
      <p:sp>
        <p:nvSpPr>
          <p:cNvPr id="5213" name="Google Shape;5213;p163"/>
          <p:cNvSpPr/>
          <p:nvPr/>
        </p:nvSpPr>
        <p:spPr>
          <a:xfrm>
            <a:off x="8251151" y="5374750"/>
            <a:ext cx="1393549" cy="474459"/>
          </a:xfrm>
          <a:prstGeom prst="rect">
            <a:avLst/>
          </a:prstGeom>
          <a:no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accent2"/>
              </a:buClr>
              <a:buSzPts val="1400"/>
              <a:buFont typeface="Arial"/>
              <a:buNone/>
            </a:pPr>
            <a:r>
              <a:rPr b="1" lang="en-US" sz="1400">
                <a:solidFill>
                  <a:schemeClr val="accent2"/>
                </a:solidFill>
                <a:latin typeface="Arial"/>
                <a:ea typeface="Arial"/>
                <a:cs typeface="Arial"/>
                <a:sym typeface="Arial"/>
              </a:rPr>
              <a:t>Lorem ipsum dolor </a:t>
            </a:r>
            <a:endParaRPr sz="1400">
              <a:solidFill>
                <a:schemeClr val="accent2"/>
              </a:solidFill>
              <a:latin typeface="Arial"/>
              <a:ea typeface="Arial"/>
              <a:cs typeface="Arial"/>
              <a:sym typeface="Arial"/>
            </a:endParaRPr>
          </a:p>
        </p:txBody>
      </p:sp>
      <p:sp>
        <p:nvSpPr>
          <p:cNvPr id="5214" name="Google Shape;5214;p163"/>
          <p:cNvSpPr/>
          <p:nvPr/>
        </p:nvSpPr>
        <p:spPr>
          <a:xfrm>
            <a:off x="10080646" y="2679759"/>
            <a:ext cx="1393549" cy="474459"/>
          </a:xfrm>
          <a:prstGeom prst="rect">
            <a:avLst/>
          </a:prstGeom>
          <a:no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accent1"/>
              </a:buClr>
              <a:buSzPts val="1600"/>
              <a:buFont typeface="Arial"/>
              <a:buNone/>
            </a:pPr>
            <a:r>
              <a:rPr lang="en-US" sz="1600">
                <a:solidFill>
                  <a:schemeClr val="accent1"/>
                </a:solidFill>
                <a:latin typeface="Arial"/>
                <a:ea typeface="Arial"/>
                <a:cs typeface="Arial"/>
                <a:sym typeface="Arial"/>
              </a:rPr>
              <a:t>★★★★☆</a:t>
            </a:r>
            <a:endParaRPr b="1" sz="1600">
              <a:solidFill>
                <a:schemeClr val="accent1"/>
              </a:solidFill>
              <a:latin typeface="Arial"/>
              <a:ea typeface="Arial"/>
              <a:cs typeface="Arial"/>
              <a:sym typeface="Arial"/>
            </a:endParaRPr>
          </a:p>
        </p:txBody>
      </p:sp>
      <p:sp>
        <p:nvSpPr>
          <p:cNvPr id="5215" name="Google Shape;5215;p163"/>
          <p:cNvSpPr/>
          <p:nvPr/>
        </p:nvSpPr>
        <p:spPr>
          <a:xfrm>
            <a:off x="10080646" y="3353507"/>
            <a:ext cx="1393549" cy="474459"/>
          </a:xfrm>
          <a:prstGeom prst="rect">
            <a:avLst/>
          </a:prstGeom>
          <a:no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accent1"/>
              </a:buClr>
              <a:buSzPts val="1600"/>
              <a:buFont typeface="Arial"/>
              <a:buNone/>
            </a:pPr>
            <a:r>
              <a:rPr lang="en-US" sz="1600">
                <a:solidFill>
                  <a:schemeClr val="accent1"/>
                </a:solidFill>
                <a:latin typeface="Arial"/>
                <a:ea typeface="Arial"/>
                <a:cs typeface="Arial"/>
                <a:sym typeface="Arial"/>
              </a:rPr>
              <a:t>★★★★☆</a:t>
            </a:r>
            <a:endParaRPr b="1" sz="1600">
              <a:solidFill>
                <a:schemeClr val="accent1"/>
              </a:solidFill>
              <a:latin typeface="Arial"/>
              <a:ea typeface="Arial"/>
              <a:cs typeface="Arial"/>
              <a:sym typeface="Arial"/>
            </a:endParaRPr>
          </a:p>
        </p:txBody>
      </p:sp>
      <p:sp>
        <p:nvSpPr>
          <p:cNvPr id="5216" name="Google Shape;5216;p163"/>
          <p:cNvSpPr/>
          <p:nvPr/>
        </p:nvSpPr>
        <p:spPr>
          <a:xfrm>
            <a:off x="10080646" y="4027254"/>
            <a:ext cx="1393549" cy="474459"/>
          </a:xfrm>
          <a:prstGeom prst="rect">
            <a:avLst/>
          </a:prstGeom>
          <a:no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accent1"/>
              </a:buClr>
              <a:buSzPts val="1600"/>
              <a:buFont typeface="Arial"/>
              <a:buNone/>
            </a:pPr>
            <a:r>
              <a:rPr lang="en-US" sz="1600">
                <a:solidFill>
                  <a:schemeClr val="accent1"/>
                </a:solidFill>
                <a:latin typeface="Arial"/>
                <a:ea typeface="Arial"/>
                <a:cs typeface="Arial"/>
                <a:sym typeface="Arial"/>
              </a:rPr>
              <a:t>★★★★☆</a:t>
            </a:r>
            <a:endParaRPr b="1" sz="1600">
              <a:solidFill>
                <a:schemeClr val="accent1"/>
              </a:solidFill>
              <a:latin typeface="Arial"/>
              <a:ea typeface="Arial"/>
              <a:cs typeface="Arial"/>
              <a:sym typeface="Arial"/>
            </a:endParaRPr>
          </a:p>
        </p:txBody>
      </p:sp>
      <p:sp>
        <p:nvSpPr>
          <p:cNvPr id="5217" name="Google Shape;5217;p163"/>
          <p:cNvSpPr/>
          <p:nvPr/>
        </p:nvSpPr>
        <p:spPr>
          <a:xfrm>
            <a:off x="10080646" y="4701002"/>
            <a:ext cx="1393549" cy="474459"/>
          </a:xfrm>
          <a:prstGeom prst="rect">
            <a:avLst/>
          </a:prstGeom>
          <a:no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accent1"/>
              </a:buClr>
              <a:buSzPts val="1600"/>
              <a:buFont typeface="Arial"/>
              <a:buNone/>
            </a:pPr>
            <a:r>
              <a:rPr lang="en-US" sz="1600">
                <a:solidFill>
                  <a:schemeClr val="accent1"/>
                </a:solidFill>
                <a:latin typeface="Arial"/>
                <a:ea typeface="Arial"/>
                <a:cs typeface="Arial"/>
                <a:sym typeface="Arial"/>
              </a:rPr>
              <a:t>★★★★☆</a:t>
            </a:r>
            <a:endParaRPr b="1" sz="1600">
              <a:solidFill>
                <a:schemeClr val="accent1"/>
              </a:solidFill>
              <a:latin typeface="Arial"/>
              <a:ea typeface="Arial"/>
              <a:cs typeface="Arial"/>
              <a:sym typeface="Arial"/>
            </a:endParaRPr>
          </a:p>
        </p:txBody>
      </p:sp>
      <p:sp>
        <p:nvSpPr>
          <p:cNvPr id="5218" name="Google Shape;5218;p163"/>
          <p:cNvSpPr/>
          <p:nvPr/>
        </p:nvSpPr>
        <p:spPr>
          <a:xfrm>
            <a:off x="10080646" y="5374750"/>
            <a:ext cx="1393549" cy="474459"/>
          </a:xfrm>
          <a:prstGeom prst="rect">
            <a:avLst/>
          </a:prstGeom>
          <a:no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accent1"/>
              </a:buClr>
              <a:buSzPts val="1600"/>
              <a:buFont typeface="Arial"/>
              <a:buNone/>
            </a:pPr>
            <a:r>
              <a:rPr lang="en-US" sz="1600">
                <a:solidFill>
                  <a:schemeClr val="accent1"/>
                </a:solidFill>
                <a:latin typeface="Arial"/>
                <a:ea typeface="Arial"/>
                <a:cs typeface="Arial"/>
                <a:sym typeface="Arial"/>
              </a:rPr>
              <a:t>★★★★☆</a:t>
            </a:r>
            <a:endParaRPr b="1" sz="1600">
              <a:solidFill>
                <a:schemeClr val="accent1"/>
              </a:solidFill>
              <a:latin typeface="Arial"/>
              <a:ea typeface="Arial"/>
              <a:cs typeface="Arial"/>
              <a:sym typeface="Arial"/>
            </a:endParaRPr>
          </a:p>
        </p:txBody>
      </p:sp>
      <p:sp>
        <p:nvSpPr>
          <p:cNvPr id="5219" name="Google Shape;5219;p163"/>
          <p:cNvSpPr txBox="1"/>
          <p:nvPr>
            <p:ph type="title"/>
          </p:nvPr>
        </p:nvSpPr>
        <p:spPr>
          <a:xfrm>
            <a:off x="571018" y="365126"/>
            <a:ext cx="11049964" cy="578772"/>
          </a:xfrm>
          <a:prstGeom prst="rect">
            <a:avLst/>
          </a:prstGeom>
          <a:noFill/>
          <a:ln>
            <a:noFill/>
          </a:ln>
        </p:spPr>
        <p:txBody>
          <a:bodyPr anchorCtr="0" anchor="b" bIns="0" lIns="0" spcFirstLastPara="1" rIns="0" wrap="square" tIns="0">
            <a:normAutofit/>
          </a:bodyPr>
          <a:lstStyle/>
          <a:p>
            <a:pPr indent="0" lvl="0" marL="0" rtl="0" algn="l">
              <a:lnSpc>
                <a:spcPct val="90000"/>
              </a:lnSpc>
              <a:spcBef>
                <a:spcPts val="0"/>
              </a:spcBef>
              <a:spcAft>
                <a:spcPts val="0"/>
              </a:spcAft>
              <a:buClr>
                <a:schemeClr val="accent1"/>
              </a:buClr>
              <a:buSzPts val="2800"/>
              <a:buFont typeface="Arial"/>
              <a:buNone/>
            </a:pPr>
            <a:r>
              <a:rPr lang="en-US"/>
              <a:t>Vendor Comparison Table with Ratings</a:t>
            </a:r>
            <a:endParaRPr/>
          </a:p>
        </p:txBody>
      </p:sp>
      <p:sp>
        <p:nvSpPr>
          <p:cNvPr id="5220" name="Google Shape;5220;p163"/>
          <p:cNvSpPr txBox="1"/>
          <p:nvPr>
            <p:ph idx="12" type="sldNum"/>
          </p:nvPr>
        </p:nvSpPr>
        <p:spPr>
          <a:xfrm>
            <a:off x="10690860" y="6349068"/>
            <a:ext cx="963882" cy="251764"/>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sp>
        <p:nvSpPr>
          <p:cNvPr id="5221" name="Google Shape;5221;p163"/>
          <p:cNvSpPr/>
          <p:nvPr/>
        </p:nvSpPr>
        <p:spPr>
          <a:xfrm>
            <a:off x="767130" y="1976678"/>
            <a:ext cx="1559590" cy="467706"/>
          </a:xfrm>
          <a:prstGeom prst="round2SameRect">
            <a:avLst>
              <a:gd fmla="val 50000" name="adj1"/>
              <a:gd fmla="val 0" name="adj2"/>
            </a:avLst>
          </a:prstGeom>
          <a:solidFill>
            <a:schemeClr val="accent1"/>
          </a:solidFill>
          <a:ln cap="flat" cmpd="sng" w="12700">
            <a:solidFill>
              <a:srgbClr val="0F4B2E"/>
            </a:solidFill>
            <a:prstDash val="solid"/>
            <a:miter lim="8000"/>
            <a:headEnd len="sm" w="sm" type="none"/>
            <a:tailEnd len="sm" w="sm" type="none"/>
          </a:ln>
        </p:spPr>
        <p:txBody>
          <a:bodyPr anchorCtr="0" anchor="ctr" bIns="0" lIns="0" spcFirstLastPara="1" rIns="0" wrap="square" tIns="0">
            <a:normAutofit/>
          </a:bodyPr>
          <a:lstStyle/>
          <a:p>
            <a:pPr indent="0" lvl="0" marL="0" marR="0" rtl="0" algn="ctr">
              <a:spcBef>
                <a:spcPts val="0"/>
              </a:spcBef>
              <a:spcAft>
                <a:spcPts val="0"/>
              </a:spcAft>
              <a:buClr>
                <a:srgbClr val="FFFFFF"/>
              </a:buClr>
              <a:buSzPts val="1400"/>
              <a:buFont typeface="Arial"/>
              <a:buNone/>
            </a:pPr>
            <a:r>
              <a:rPr b="1" lang="en-US" sz="1400">
                <a:solidFill>
                  <a:srgbClr val="FFFFFF"/>
                </a:solidFill>
                <a:latin typeface="Arial"/>
                <a:ea typeface="Arial"/>
                <a:cs typeface="Arial"/>
                <a:sym typeface="Arial"/>
              </a:rPr>
              <a:t>Company</a:t>
            </a:r>
            <a:endParaRPr/>
          </a:p>
        </p:txBody>
      </p:sp>
      <p:cxnSp>
        <p:nvCxnSpPr>
          <p:cNvPr id="5222" name="Google Shape;5222;p163"/>
          <p:cNvCxnSpPr/>
          <p:nvPr/>
        </p:nvCxnSpPr>
        <p:spPr>
          <a:xfrm>
            <a:off x="691274" y="3253862"/>
            <a:ext cx="10779597" cy="0"/>
          </a:xfrm>
          <a:prstGeom prst="straightConnector1">
            <a:avLst/>
          </a:prstGeom>
          <a:noFill/>
          <a:ln cap="flat" cmpd="sng" w="9525">
            <a:solidFill>
              <a:srgbClr val="BFBFBF"/>
            </a:solidFill>
            <a:prstDash val="dot"/>
            <a:miter lim="8000"/>
            <a:headEnd len="sm" w="sm" type="none"/>
            <a:tailEnd len="sm" w="sm" type="none"/>
          </a:ln>
        </p:spPr>
      </p:cxnSp>
      <p:cxnSp>
        <p:nvCxnSpPr>
          <p:cNvPr id="5223" name="Google Shape;5223;p163"/>
          <p:cNvCxnSpPr/>
          <p:nvPr/>
        </p:nvCxnSpPr>
        <p:spPr>
          <a:xfrm>
            <a:off x="691274" y="3927610"/>
            <a:ext cx="10779597" cy="0"/>
          </a:xfrm>
          <a:prstGeom prst="straightConnector1">
            <a:avLst/>
          </a:prstGeom>
          <a:noFill/>
          <a:ln cap="flat" cmpd="sng" w="9525">
            <a:solidFill>
              <a:srgbClr val="BFBFBF"/>
            </a:solidFill>
            <a:prstDash val="dot"/>
            <a:miter lim="8000"/>
            <a:headEnd len="sm" w="sm" type="none"/>
            <a:tailEnd len="sm" w="sm" type="none"/>
          </a:ln>
        </p:spPr>
      </p:cxnSp>
      <p:cxnSp>
        <p:nvCxnSpPr>
          <p:cNvPr id="5224" name="Google Shape;5224;p163"/>
          <p:cNvCxnSpPr/>
          <p:nvPr/>
        </p:nvCxnSpPr>
        <p:spPr>
          <a:xfrm>
            <a:off x="691274" y="4601358"/>
            <a:ext cx="10779597" cy="0"/>
          </a:xfrm>
          <a:prstGeom prst="straightConnector1">
            <a:avLst/>
          </a:prstGeom>
          <a:noFill/>
          <a:ln cap="flat" cmpd="sng" w="9525">
            <a:solidFill>
              <a:srgbClr val="BFBFBF"/>
            </a:solidFill>
            <a:prstDash val="dot"/>
            <a:miter lim="8000"/>
            <a:headEnd len="sm" w="sm" type="none"/>
            <a:tailEnd len="sm" w="sm" type="none"/>
          </a:ln>
        </p:spPr>
      </p:cxnSp>
      <p:cxnSp>
        <p:nvCxnSpPr>
          <p:cNvPr id="5225" name="Google Shape;5225;p163"/>
          <p:cNvCxnSpPr/>
          <p:nvPr/>
        </p:nvCxnSpPr>
        <p:spPr>
          <a:xfrm>
            <a:off x="691274" y="5275106"/>
            <a:ext cx="10779597" cy="0"/>
          </a:xfrm>
          <a:prstGeom prst="straightConnector1">
            <a:avLst/>
          </a:prstGeom>
          <a:noFill/>
          <a:ln cap="flat" cmpd="sng" w="9525">
            <a:solidFill>
              <a:srgbClr val="BFBFBF"/>
            </a:solidFill>
            <a:prstDash val="dot"/>
            <a:miter lim="8000"/>
            <a:headEnd len="sm" w="sm" type="none"/>
            <a:tailEnd len="sm" w="sm" type="none"/>
          </a:ln>
        </p:spPr>
      </p:cxnSp>
      <p:sp>
        <p:nvSpPr>
          <p:cNvPr id="5226" name="Google Shape;5226;p163"/>
          <p:cNvSpPr/>
          <p:nvPr/>
        </p:nvSpPr>
        <p:spPr>
          <a:xfrm>
            <a:off x="767130" y="2679759"/>
            <a:ext cx="1559590" cy="474460"/>
          </a:xfrm>
          <a:prstGeom prst="rect">
            <a:avLst/>
          </a:prstGeom>
          <a:solidFill>
            <a:srgbClr val="BFBFBF"/>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400">
                <a:solidFill>
                  <a:schemeClr val="lt1"/>
                </a:solidFill>
                <a:latin typeface="Arial"/>
                <a:ea typeface="Arial"/>
                <a:cs typeface="Arial"/>
                <a:sym typeface="Arial"/>
              </a:rPr>
              <a:t>Placeholder</a:t>
            </a:r>
            <a:endParaRPr/>
          </a:p>
        </p:txBody>
      </p:sp>
      <p:sp>
        <p:nvSpPr>
          <p:cNvPr id="5227" name="Google Shape;5227;p163"/>
          <p:cNvSpPr/>
          <p:nvPr/>
        </p:nvSpPr>
        <p:spPr>
          <a:xfrm>
            <a:off x="767130" y="3352507"/>
            <a:ext cx="1559590" cy="474460"/>
          </a:xfrm>
          <a:prstGeom prst="rect">
            <a:avLst/>
          </a:prstGeom>
          <a:solidFill>
            <a:srgbClr val="BFBFBF"/>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400">
                <a:solidFill>
                  <a:schemeClr val="lt1"/>
                </a:solidFill>
                <a:latin typeface="Arial"/>
                <a:ea typeface="Arial"/>
                <a:cs typeface="Arial"/>
                <a:sym typeface="Arial"/>
              </a:rPr>
              <a:t>Placeholder</a:t>
            </a:r>
            <a:endParaRPr/>
          </a:p>
        </p:txBody>
      </p:sp>
      <p:sp>
        <p:nvSpPr>
          <p:cNvPr id="5228" name="Google Shape;5228;p163"/>
          <p:cNvSpPr/>
          <p:nvPr/>
        </p:nvSpPr>
        <p:spPr>
          <a:xfrm>
            <a:off x="767130" y="4025255"/>
            <a:ext cx="1559590" cy="474460"/>
          </a:xfrm>
          <a:prstGeom prst="rect">
            <a:avLst/>
          </a:prstGeom>
          <a:solidFill>
            <a:srgbClr val="BFBFBF"/>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400">
                <a:solidFill>
                  <a:schemeClr val="lt1"/>
                </a:solidFill>
                <a:latin typeface="Arial"/>
                <a:ea typeface="Arial"/>
                <a:cs typeface="Arial"/>
                <a:sym typeface="Arial"/>
              </a:rPr>
              <a:t>Placeholder</a:t>
            </a:r>
            <a:endParaRPr/>
          </a:p>
        </p:txBody>
      </p:sp>
      <p:sp>
        <p:nvSpPr>
          <p:cNvPr id="5229" name="Google Shape;5229;p163"/>
          <p:cNvSpPr/>
          <p:nvPr/>
        </p:nvSpPr>
        <p:spPr>
          <a:xfrm>
            <a:off x="767130" y="4698003"/>
            <a:ext cx="1559590" cy="474460"/>
          </a:xfrm>
          <a:prstGeom prst="rect">
            <a:avLst/>
          </a:prstGeom>
          <a:solidFill>
            <a:srgbClr val="BFBFBF"/>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400">
                <a:solidFill>
                  <a:schemeClr val="lt1"/>
                </a:solidFill>
                <a:latin typeface="Arial"/>
                <a:ea typeface="Arial"/>
                <a:cs typeface="Arial"/>
                <a:sym typeface="Arial"/>
              </a:rPr>
              <a:t>Placeholder</a:t>
            </a:r>
            <a:endParaRPr/>
          </a:p>
        </p:txBody>
      </p:sp>
      <p:sp>
        <p:nvSpPr>
          <p:cNvPr id="5230" name="Google Shape;5230;p163"/>
          <p:cNvSpPr/>
          <p:nvPr/>
        </p:nvSpPr>
        <p:spPr>
          <a:xfrm>
            <a:off x="767130" y="5370752"/>
            <a:ext cx="1559590" cy="474460"/>
          </a:xfrm>
          <a:prstGeom prst="rect">
            <a:avLst/>
          </a:prstGeom>
          <a:solidFill>
            <a:srgbClr val="BFBFBF"/>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400">
                <a:solidFill>
                  <a:schemeClr val="lt1"/>
                </a:solidFill>
                <a:latin typeface="Arial"/>
                <a:ea typeface="Arial"/>
                <a:cs typeface="Arial"/>
                <a:sym typeface="Arial"/>
              </a:rPr>
              <a:t>Placeholder</a:t>
            </a:r>
            <a:endParaRPr/>
          </a:p>
        </p:txBody>
      </p:sp>
      <p:sp>
        <p:nvSpPr>
          <p:cNvPr id="5231" name="Google Shape;5231;p163"/>
          <p:cNvSpPr txBox="1"/>
          <p:nvPr/>
        </p:nvSpPr>
        <p:spPr>
          <a:xfrm>
            <a:off x="571018" y="1442648"/>
            <a:ext cx="11480075" cy="349994"/>
          </a:xfrm>
          <a:prstGeom prst="rect">
            <a:avLst/>
          </a:prstGeom>
          <a:noFill/>
          <a:ln>
            <a:noFill/>
          </a:ln>
        </p:spPr>
        <p:txBody>
          <a:bodyPr anchorCtr="0" anchor="ctr" bIns="0" lIns="0" spcFirstLastPara="1" rIns="0" wrap="square" tIns="0">
            <a:noAutofit/>
          </a:bodyPr>
          <a:lstStyle/>
          <a:p>
            <a:pPr indent="0" lvl="0" marL="0" marR="0" rtl="0" algn="l">
              <a:spcBef>
                <a:spcPts val="0"/>
              </a:spcBef>
              <a:spcAft>
                <a:spcPts val="0"/>
              </a:spcAft>
              <a:buNone/>
            </a:pPr>
            <a:r>
              <a:rPr b="1" lang="en-US" sz="1800">
                <a:solidFill>
                  <a:schemeClr val="accent1"/>
                </a:solidFill>
                <a:latin typeface="Arial"/>
                <a:ea typeface="Arial"/>
                <a:cs typeface="Arial"/>
                <a:sym typeface="Arial"/>
              </a:rPr>
              <a:t>Lorem ipsum dolor sit amet, consectetur adipiscing</a:t>
            </a:r>
            <a:endParaRPr/>
          </a:p>
        </p:txBody>
      </p:sp>
    </p:spTree>
  </p:cSld>
  <p:clrMapOvr>
    <a:masterClrMapping/>
  </p:clrMapOvr>
</p:sld>
</file>

<file path=ppt/slides/slide16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235" name="Shape 5235"/>
        <p:cNvGrpSpPr/>
        <p:nvPr/>
      </p:nvGrpSpPr>
      <p:grpSpPr>
        <a:xfrm>
          <a:off x="0" y="0"/>
          <a:ext cx="0" cy="0"/>
          <a:chOff x="0" y="0"/>
          <a:chExt cx="0" cy="0"/>
        </a:xfrm>
      </p:grpSpPr>
      <p:sp>
        <p:nvSpPr>
          <p:cNvPr id="5236" name="Google Shape;5236;p164"/>
          <p:cNvSpPr txBox="1"/>
          <p:nvPr>
            <p:ph type="title"/>
          </p:nvPr>
        </p:nvSpPr>
        <p:spPr>
          <a:xfrm>
            <a:off x="571018" y="365126"/>
            <a:ext cx="11049964" cy="578772"/>
          </a:xfrm>
          <a:prstGeom prst="rect">
            <a:avLst/>
          </a:prstGeom>
          <a:noFill/>
          <a:ln>
            <a:noFill/>
          </a:ln>
        </p:spPr>
        <p:txBody>
          <a:bodyPr anchorCtr="0" anchor="b" bIns="0" lIns="0" spcFirstLastPara="1" rIns="0" wrap="square" tIns="0">
            <a:normAutofit/>
          </a:bodyPr>
          <a:lstStyle/>
          <a:p>
            <a:pPr indent="0" lvl="0" marL="0" rtl="0" algn="l">
              <a:lnSpc>
                <a:spcPct val="90000"/>
              </a:lnSpc>
              <a:spcBef>
                <a:spcPts val="0"/>
              </a:spcBef>
              <a:spcAft>
                <a:spcPts val="0"/>
              </a:spcAft>
              <a:buClr>
                <a:schemeClr val="accent1"/>
              </a:buClr>
              <a:buSzPts val="2800"/>
              <a:buFont typeface="Arial"/>
              <a:buNone/>
            </a:pPr>
            <a:r>
              <a:rPr lang="en-US"/>
              <a:t>Comparison Table with Icon Rows</a:t>
            </a:r>
            <a:endParaRPr/>
          </a:p>
        </p:txBody>
      </p:sp>
      <p:sp>
        <p:nvSpPr>
          <p:cNvPr id="5237" name="Google Shape;5237;p164"/>
          <p:cNvSpPr txBox="1"/>
          <p:nvPr>
            <p:ph idx="12" type="sldNum"/>
          </p:nvPr>
        </p:nvSpPr>
        <p:spPr>
          <a:xfrm>
            <a:off x="10690860" y="6349068"/>
            <a:ext cx="963882" cy="251764"/>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sp>
        <p:nvSpPr>
          <p:cNvPr id="5238" name="Google Shape;5238;p164"/>
          <p:cNvSpPr txBox="1"/>
          <p:nvPr/>
        </p:nvSpPr>
        <p:spPr>
          <a:xfrm>
            <a:off x="1026161" y="2271609"/>
            <a:ext cx="1604952" cy="863195"/>
          </a:xfrm>
          <a:prstGeom prst="rect">
            <a:avLst/>
          </a:prstGeom>
          <a:noFill/>
          <a:ln cap="flat" cmpd="sng" w="9525">
            <a:solidFill>
              <a:schemeClr val="accent1"/>
            </a:solidFill>
            <a:prstDash val="solid"/>
            <a:round/>
            <a:headEnd len="sm" w="sm" type="none"/>
            <a:tailEnd len="sm" w="sm" type="none"/>
          </a:ln>
        </p:spPr>
        <p:txBody>
          <a:bodyPr anchorCtr="0" anchor="ctr" bIns="0" lIns="504000" spcFirstLastPara="1" rIns="0" wrap="square" tIns="0">
            <a:normAutofit/>
          </a:bodyPr>
          <a:lstStyle/>
          <a:p>
            <a:pPr indent="0" lvl="0" marL="0" marR="0" rtl="0" algn="l">
              <a:lnSpc>
                <a:spcPct val="90000"/>
              </a:lnSpc>
              <a:spcBef>
                <a:spcPts val="0"/>
              </a:spcBef>
              <a:spcAft>
                <a:spcPts val="0"/>
              </a:spcAft>
              <a:buClr>
                <a:srgbClr val="28B974"/>
              </a:buClr>
              <a:buSzPts val="1300"/>
              <a:buFont typeface="Arial"/>
              <a:buNone/>
            </a:pPr>
            <a:r>
              <a:rPr lang="en-US" sz="1300">
                <a:solidFill>
                  <a:schemeClr val="accent1"/>
                </a:solidFill>
                <a:latin typeface="Arial"/>
                <a:ea typeface="Arial"/>
                <a:cs typeface="Arial"/>
                <a:sym typeface="Arial"/>
              </a:rPr>
              <a:t>Header</a:t>
            </a:r>
            <a:endParaRPr/>
          </a:p>
        </p:txBody>
      </p:sp>
      <p:sp>
        <p:nvSpPr>
          <p:cNvPr id="5239" name="Google Shape;5239;p164"/>
          <p:cNvSpPr txBox="1"/>
          <p:nvPr/>
        </p:nvSpPr>
        <p:spPr>
          <a:xfrm>
            <a:off x="1026161" y="3286073"/>
            <a:ext cx="1604952" cy="895991"/>
          </a:xfrm>
          <a:prstGeom prst="rect">
            <a:avLst/>
          </a:prstGeom>
          <a:noFill/>
          <a:ln cap="flat" cmpd="sng" w="9525">
            <a:solidFill>
              <a:schemeClr val="accent1"/>
            </a:solidFill>
            <a:prstDash val="solid"/>
            <a:round/>
            <a:headEnd len="sm" w="sm" type="none"/>
            <a:tailEnd len="sm" w="sm" type="none"/>
          </a:ln>
        </p:spPr>
        <p:txBody>
          <a:bodyPr anchorCtr="0" anchor="ctr" bIns="0" lIns="504000" spcFirstLastPara="1" rIns="0" wrap="square" tIns="0">
            <a:normAutofit/>
          </a:bodyPr>
          <a:lstStyle/>
          <a:p>
            <a:pPr indent="0" lvl="0" marL="0" marR="0" rtl="0" algn="l">
              <a:lnSpc>
                <a:spcPct val="90000"/>
              </a:lnSpc>
              <a:spcBef>
                <a:spcPts val="0"/>
              </a:spcBef>
              <a:spcAft>
                <a:spcPts val="0"/>
              </a:spcAft>
              <a:buClr>
                <a:srgbClr val="28B974"/>
              </a:buClr>
              <a:buSzPts val="1300"/>
              <a:buFont typeface="Arial"/>
              <a:buNone/>
            </a:pPr>
            <a:r>
              <a:rPr lang="en-US" sz="1300">
                <a:solidFill>
                  <a:schemeClr val="accent1"/>
                </a:solidFill>
                <a:latin typeface="Arial"/>
                <a:ea typeface="Arial"/>
                <a:cs typeface="Arial"/>
                <a:sym typeface="Arial"/>
              </a:rPr>
              <a:t>Header</a:t>
            </a:r>
            <a:endParaRPr/>
          </a:p>
        </p:txBody>
      </p:sp>
      <p:sp>
        <p:nvSpPr>
          <p:cNvPr id="5240" name="Google Shape;5240;p164"/>
          <p:cNvSpPr txBox="1"/>
          <p:nvPr/>
        </p:nvSpPr>
        <p:spPr>
          <a:xfrm>
            <a:off x="1026161" y="4333333"/>
            <a:ext cx="1604952" cy="895991"/>
          </a:xfrm>
          <a:prstGeom prst="rect">
            <a:avLst/>
          </a:prstGeom>
          <a:noFill/>
          <a:ln cap="flat" cmpd="sng" w="9525">
            <a:solidFill>
              <a:schemeClr val="accent1"/>
            </a:solidFill>
            <a:prstDash val="solid"/>
            <a:round/>
            <a:headEnd len="sm" w="sm" type="none"/>
            <a:tailEnd len="sm" w="sm" type="none"/>
          </a:ln>
        </p:spPr>
        <p:txBody>
          <a:bodyPr anchorCtr="0" anchor="ctr" bIns="0" lIns="504000" spcFirstLastPara="1" rIns="0" wrap="square" tIns="0">
            <a:normAutofit/>
          </a:bodyPr>
          <a:lstStyle/>
          <a:p>
            <a:pPr indent="0" lvl="0" marL="0" marR="0" rtl="0" algn="l">
              <a:lnSpc>
                <a:spcPct val="90000"/>
              </a:lnSpc>
              <a:spcBef>
                <a:spcPts val="0"/>
              </a:spcBef>
              <a:spcAft>
                <a:spcPts val="0"/>
              </a:spcAft>
              <a:buClr>
                <a:srgbClr val="28B974"/>
              </a:buClr>
              <a:buSzPts val="1300"/>
              <a:buFont typeface="Arial"/>
              <a:buNone/>
            </a:pPr>
            <a:r>
              <a:rPr lang="en-US" sz="1300">
                <a:solidFill>
                  <a:schemeClr val="accent1"/>
                </a:solidFill>
                <a:latin typeface="Arial"/>
                <a:ea typeface="Arial"/>
                <a:cs typeface="Arial"/>
                <a:sym typeface="Arial"/>
              </a:rPr>
              <a:t>Header</a:t>
            </a:r>
            <a:endParaRPr/>
          </a:p>
        </p:txBody>
      </p:sp>
      <p:sp>
        <p:nvSpPr>
          <p:cNvPr id="5241" name="Google Shape;5241;p164"/>
          <p:cNvSpPr txBox="1"/>
          <p:nvPr/>
        </p:nvSpPr>
        <p:spPr>
          <a:xfrm>
            <a:off x="9470971" y="2271609"/>
            <a:ext cx="2149949" cy="863195"/>
          </a:xfrm>
          <a:prstGeom prst="rect">
            <a:avLst/>
          </a:prstGeom>
          <a:noFill/>
          <a:ln>
            <a:noFill/>
          </a:ln>
        </p:spPr>
        <p:txBody>
          <a:bodyPr anchorCtr="0" anchor="ctr" bIns="0" lIns="0" spcFirstLastPara="1" rIns="0" wrap="square" tIns="0">
            <a:noAutofit/>
          </a:bodyPr>
          <a:lstStyle/>
          <a:p>
            <a:pPr indent="-182563" lvl="0" marL="274638" marR="0" rtl="0" algn="l">
              <a:lnSpc>
                <a:spcPct val="90000"/>
              </a:lnSpc>
              <a:spcBef>
                <a:spcPts val="0"/>
              </a:spcBef>
              <a:spcAft>
                <a:spcPts val="0"/>
              </a:spcAft>
              <a:buClr>
                <a:srgbClr val="28B974"/>
              </a:buClr>
              <a:buSzPts val="1200"/>
              <a:buFont typeface="Arial"/>
              <a:buChar char="•"/>
            </a:pPr>
            <a:r>
              <a:rPr lang="en-US" sz="1200">
                <a:solidFill>
                  <a:schemeClr val="dk1"/>
                </a:solidFill>
                <a:latin typeface="Arial"/>
                <a:ea typeface="Arial"/>
                <a:cs typeface="Arial"/>
                <a:sym typeface="Arial"/>
              </a:rPr>
              <a:t>Lorem ipsum dolor sit amet, consectetur adipiscing elit. Curabitur purus dui</a:t>
            </a:r>
            <a:endParaRPr/>
          </a:p>
        </p:txBody>
      </p:sp>
      <p:sp>
        <p:nvSpPr>
          <p:cNvPr id="5242" name="Google Shape;5242;p164"/>
          <p:cNvSpPr txBox="1"/>
          <p:nvPr/>
        </p:nvSpPr>
        <p:spPr>
          <a:xfrm>
            <a:off x="9470971" y="3307938"/>
            <a:ext cx="2149949" cy="863195"/>
          </a:xfrm>
          <a:prstGeom prst="rect">
            <a:avLst/>
          </a:prstGeom>
          <a:noFill/>
          <a:ln>
            <a:noFill/>
          </a:ln>
        </p:spPr>
        <p:txBody>
          <a:bodyPr anchorCtr="0" anchor="ctr" bIns="0" lIns="0" spcFirstLastPara="1" rIns="0" wrap="square" tIns="0">
            <a:noAutofit/>
          </a:bodyPr>
          <a:lstStyle/>
          <a:p>
            <a:pPr indent="-182563" lvl="0" marL="274638" marR="0" rtl="0" algn="l">
              <a:lnSpc>
                <a:spcPct val="90000"/>
              </a:lnSpc>
              <a:spcBef>
                <a:spcPts val="0"/>
              </a:spcBef>
              <a:spcAft>
                <a:spcPts val="0"/>
              </a:spcAft>
              <a:buClr>
                <a:srgbClr val="28B974"/>
              </a:buClr>
              <a:buSzPts val="1200"/>
              <a:buFont typeface="Arial"/>
              <a:buChar char="•"/>
            </a:pPr>
            <a:r>
              <a:rPr lang="en-US" sz="1200">
                <a:solidFill>
                  <a:schemeClr val="dk1"/>
                </a:solidFill>
                <a:latin typeface="Arial"/>
                <a:ea typeface="Arial"/>
                <a:cs typeface="Arial"/>
                <a:sym typeface="Arial"/>
              </a:rPr>
              <a:t>Lorem ipsum dolor sit amet, consectetur adipiscing elit. Curabitur purus dui</a:t>
            </a:r>
            <a:endParaRPr/>
          </a:p>
        </p:txBody>
      </p:sp>
      <p:sp>
        <p:nvSpPr>
          <p:cNvPr id="5243" name="Google Shape;5243;p164"/>
          <p:cNvSpPr txBox="1"/>
          <p:nvPr/>
        </p:nvSpPr>
        <p:spPr>
          <a:xfrm>
            <a:off x="9470971" y="4344267"/>
            <a:ext cx="2149949" cy="863195"/>
          </a:xfrm>
          <a:prstGeom prst="rect">
            <a:avLst/>
          </a:prstGeom>
          <a:noFill/>
          <a:ln>
            <a:noFill/>
          </a:ln>
        </p:spPr>
        <p:txBody>
          <a:bodyPr anchorCtr="0" anchor="ctr" bIns="0" lIns="0" spcFirstLastPara="1" rIns="0" wrap="square" tIns="0">
            <a:noAutofit/>
          </a:bodyPr>
          <a:lstStyle/>
          <a:p>
            <a:pPr indent="-182563" lvl="0" marL="274638" marR="0" rtl="0" algn="l">
              <a:lnSpc>
                <a:spcPct val="90000"/>
              </a:lnSpc>
              <a:spcBef>
                <a:spcPts val="0"/>
              </a:spcBef>
              <a:spcAft>
                <a:spcPts val="0"/>
              </a:spcAft>
              <a:buClr>
                <a:srgbClr val="28B974"/>
              </a:buClr>
              <a:buSzPts val="1200"/>
              <a:buFont typeface="Arial"/>
              <a:buChar char="•"/>
            </a:pPr>
            <a:r>
              <a:rPr lang="en-US" sz="1200">
                <a:solidFill>
                  <a:schemeClr val="dk1"/>
                </a:solidFill>
                <a:latin typeface="Arial"/>
                <a:ea typeface="Arial"/>
                <a:cs typeface="Arial"/>
                <a:sym typeface="Arial"/>
              </a:rPr>
              <a:t>Lorem ipsum dolor sit amet, consectetur adipiscing elit. Curabitur purus dui</a:t>
            </a:r>
            <a:endParaRPr/>
          </a:p>
        </p:txBody>
      </p:sp>
      <p:sp>
        <p:nvSpPr>
          <p:cNvPr id="5244" name="Google Shape;5244;p164"/>
          <p:cNvSpPr txBox="1"/>
          <p:nvPr/>
        </p:nvSpPr>
        <p:spPr>
          <a:xfrm>
            <a:off x="9470971" y="5380593"/>
            <a:ext cx="2149949" cy="863195"/>
          </a:xfrm>
          <a:prstGeom prst="rect">
            <a:avLst/>
          </a:prstGeom>
          <a:noFill/>
          <a:ln>
            <a:noFill/>
          </a:ln>
        </p:spPr>
        <p:txBody>
          <a:bodyPr anchorCtr="0" anchor="ctr" bIns="0" lIns="0" spcFirstLastPara="1" rIns="0" wrap="square" tIns="0">
            <a:noAutofit/>
          </a:bodyPr>
          <a:lstStyle/>
          <a:p>
            <a:pPr indent="-182563" lvl="0" marL="274638" marR="0" rtl="0" algn="l">
              <a:lnSpc>
                <a:spcPct val="90000"/>
              </a:lnSpc>
              <a:spcBef>
                <a:spcPts val="0"/>
              </a:spcBef>
              <a:spcAft>
                <a:spcPts val="0"/>
              </a:spcAft>
              <a:buClr>
                <a:srgbClr val="28B974"/>
              </a:buClr>
              <a:buSzPts val="1200"/>
              <a:buFont typeface="Arial"/>
              <a:buChar char="•"/>
            </a:pPr>
            <a:r>
              <a:rPr lang="en-US" sz="1200">
                <a:solidFill>
                  <a:schemeClr val="dk1"/>
                </a:solidFill>
                <a:latin typeface="Arial"/>
                <a:ea typeface="Arial"/>
                <a:cs typeface="Arial"/>
                <a:sym typeface="Arial"/>
              </a:rPr>
              <a:t>Lorem ipsum dolor sit amet, consectetur adipiscing elit. Curabitur purus dui</a:t>
            </a:r>
            <a:endParaRPr/>
          </a:p>
        </p:txBody>
      </p:sp>
      <p:sp>
        <p:nvSpPr>
          <p:cNvPr id="5245" name="Google Shape;5245;p164"/>
          <p:cNvSpPr txBox="1"/>
          <p:nvPr/>
        </p:nvSpPr>
        <p:spPr>
          <a:xfrm>
            <a:off x="1026161" y="5380593"/>
            <a:ext cx="1604952" cy="895991"/>
          </a:xfrm>
          <a:prstGeom prst="rect">
            <a:avLst/>
          </a:prstGeom>
          <a:noFill/>
          <a:ln cap="flat" cmpd="sng" w="9525">
            <a:solidFill>
              <a:schemeClr val="accent1"/>
            </a:solidFill>
            <a:prstDash val="solid"/>
            <a:round/>
            <a:headEnd len="sm" w="sm" type="none"/>
            <a:tailEnd len="sm" w="sm" type="none"/>
          </a:ln>
        </p:spPr>
        <p:txBody>
          <a:bodyPr anchorCtr="0" anchor="ctr" bIns="0" lIns="504000" spcFirstLastPara="1" rIns="0" wrap="square" tIns="0">
            <a:normAutofit/>
          </a:bodyPr>
          <a:lstStyle/>
          <a:p>
            <a:pPr indent="0" lvl="0" marL="0" marR="0" rtl="0" algn="l">
              <a:lnSpc>
                <a:spcPct val="90000"/>
              </a:lnSpc>
              <a:spcBef>
                <a:spcPts val="0"/>
              </a:spcBef>
              <a:spcAft>
                <a:spcPts val="0"/>
              </a:spcAft>
              <a:buClr>
                <a:srgbClr val="28B974"/>
              </a:buClr>
              <a:buSzPts val="1300"/>
              <a:buFont typeface="Arial"/>
              <a:buNone/>
            </a:pPr>
            <a:r>
              <a:rPr lang="en-US" sz="1300">
                <a:solidFill>
                  <a:schemeClr val="accent1"/>
                </a:solidFill>
                <a:latin typeface="Arial"/>
                <a:ea typeface="Arial"/>
                <a:cs typeface="Arial"/>
                <a:sym typeface="Arial"/>
              </a:rPr>
              <a:t>Header</a:t>
            </a:r>
            <a:endParaRPr/>
          </a:p>
        </p:txBody>
      </p:sp>
      <p:cxnSp>
        <p:nvCxnSpPr>
          <p:cNvPr id="5246" name="Google Shape;5246;p164"/>
          <p:cNvCxnSpPr/>
          <p:nvPr/>
        </p:nvCxnSpPr>
        <p:spPr>
          <a:xfrm>
            <a:off x="1035991" y="4257700"/>
            <a:ext cx="10584930" cy="0"/>
          </a:xfrm>
          <a:prstGeom prst="straightConnector1">
            <a:avLst/>
          </a:prstGeom>
          <a:noFill/>
          <a:ln cap="flat" cmpd="sng" w="9525">
            <a:solidFill>
              <a:srgbClr val="9B9B9B"/>
            </a:solidFill>
            <a:prstDash val="dot"/>
            <a:miter lim="8000"/>
            <a:headEnd len="sm" w="sm" type="none"/>
            <a:tailEnd len="sm" w="sm" type="none"/>
          </a:ln>
        </p:spPr>
      </p:cxnSp>
      <p:cxnSp>
        <p:nvCxnSpPr>
          <p:cNvPr id="5247" name="Google Shape;5247;p164"/>
          <p:cNvCxnSpPr/>
          <p:nvPr/>
        </p:nvCxnSpPr>
        <p:spPr>
          <a:xfrm>
            <a:off x="1035991" y="3221371"/>
            <a:ext cx="10584930" cy="0"/>
          </a:xfrm>
          <a:prstGeom prst="straightConnector1">
            <a:avLst/>
          </a:prstGeom>
          <a:noFill/>
          <a:ln cap="flat" cmpd="sng" w="9525">
            <a:solidFill>
              <a:srgbClr val="9B9B9B"/>
            </a:solidFill>
            <a:prstDash val="dot"/>
            <a:miter lim="8000"/>
            <a:headEnd len="sm" w="sm" type="none"/>
            <a:tailEnd len="sm" w="sm" type="none"/>
          </a:ln>
        </p:spPr>
      </p:cxnSp>
      <p:cxnSp>
        <p:nvCxnSpPr>
          <p:cNvPr id="5248" name="Google Shape;5248;p164"/>
          <p:cNvCxnSpPr/>
          <p:nvPr/>
        </p:nvCxnSpPr>
        <p:spPr>
          <a:xfrm>
            <a:off x="1035991" y="5294028"/>
            <a:ext cx="10584930" cy="0"/>
          </a:xfrm>
          <a:prstGeom prst="straightConnector1">
            <a:avLst/>
          </a:prstGeom>
          <a:noFill/>
          <a:ln cap="flat" cmpd="sng" w="9525">
            <a:solidFill>
              <a:srgbClr val="9B9B9B"/>
            </a:solidFill>
            <a:prstDash val="dot"/>
            <a:miter lim="8000"/>
            <a:headEnd len="sm" w="sm" type="none"/>
            <a:tailEnd len="sm" w="sm" type="none"/>
          </a:ln>
        </p:spPr>
      </p:cxnSp>
      <p:grpSp>
        <p:nvGrpSpPr>
          <p:cNvPr id="5249" name="Google Shape;5249;p164"/>
          <p:cNvGrpSpPr/>
          <p:nvPr/>
        </p:nvGrpSpPr>
        <p:grpSpPr>
          <a:xfrm>
            <a:off x="2803847" y="1739213"/>
            <a:ext cx="8817073" cy="452076"/>
            <a:chOff x="2803848" y="1596973"/>
            <a:chExt cx="7019296" cy="452076"/>
          </a:xfrm>
        </p:grpSpPr>
        <p:sp>
          <p:nvSpPr>
            <p:cNvPr id="5250" name="Google Shape;5250;p164"/>
            <p:cNvSpPr/>
            <p:nvPr/>
          </p:nvSpPr>
          <p:spPr>
            <a:xfrm>
              <a:off x="2803848" y="1596973"/>
              <a:ext cx="1711531" cy="452076"/>
            </a:xfrm>
            <a:prstGeom prst="round2SameRect">
              <a:avLst>
                <a:gd fmla="val 50000" name="adj1"/>
                <a:gd fmla="val 0" name="adj2"/>
              </a:avLst>
            </a:prstGeom>
            <a:solidFill>
              <a:schemeClr val="accent1"/>
            </a:solidFill>
            <a:ln>
              <a:noFill/>
            </a:ln>
          </p:spPr>
          <p:txBody>
            <a:bodyPr anchorCtr="0" anchor="ctr" bIns="45700" lIns="45700" spcFirstLastPara="1" rIns="45700" wrap="square" tIns="45700">
              <a:noAutofit/>
            </a:bodyPr>
            <a:lstStyle/>
            <a:p>
              <a:pPr indent="0" lvl="0" marL="0" marR="0" rtl="0" algn="ctr">
                <a:spcBef>
                  <a:spcPts val="0"/>
                </a:spcBef>
                <a:spcAft>
                  <a:spcPts val="0"/>
                </a:spcAft>
                <a:buNone/>
              </a:pPr>
              <a:r>
                <a:rPr b="1" lang="en-US" sz="1300">
                  <a:solidFill>
                    <a:schemeClr val="lt1"/>
                  </a:solidFill>
                  <a:latin typeface="Arial"/>
                  <a:ea typeface="Arial"/>
                  <a:cs typeface="Arial"/>
                  <a:sym typeface="Arial"/>
                </a:rPr>
                <a:t>Lorem ipsum</a:t>
              </a:r>
              <a:br>
                <a:rPr b="1" lang="en-US" sz="1300">
                  <a:solidFill>
                    <a:schemeClr val="lt1"/>
                  </a:solidFill>
                  <a:latin typeface="Arial"/>
                  <a:ea typeface="Arial"/>
                  <a:cs typeface="Arial"/>
                  <a:sym typeface="Arial"/>
                </a:rPr>
              </a:br>
              <a:r>
                <a:rPr b="1" lang="en-US" sz="1300">
                  <a:solidFill>
                    <a:schemeClr val="lt1"/>
                  </a:solidFill>
                  <a:latin typeface="Arial"/>
                  <a:ea typeface="Arial"/>
                  <a:cs typeface="Arial"/>
                  <a:sym typeface="Arial"/>
                </a:rPr>
                <a:t>dolor sit amet</a:t>
              </a:r>
              <a:endParaRPr sz="1300">
                <a:solidFill>
                  <a:schemeClr val="lt1"/>
                </a:solidFill>
                <a:latin typeface="Arial"/>
                <a:ea typeface="Arial"/>
                <a:cs typeface="Arial"/>
                <a:sym typeface="Arial"/>
              </a:endParaRPr>
            </a:p>
          </p:txBody>
        </p:sp>
        <p:sp>
          <p:nvSpPr>
            <p:cNvPr id="5251" name="Google Shape;5251;p164"/>
            <p:cNvSpPr/>
            <p:nvPr/>
          </p:nvSpPr>
          <p:spPr>
            <a:xfrm>
              <a:off x="4573103" y="1596973"/>
              <a:ext cx="1711531" cy="452076"/>
            </a:xfrm>
            <a:prstGeom prst="round2SameRect">
              <a:avLst>
                <a:gd fmla="val 50000" name="adj1"/>
                <a:gd fmla="val 0" name="adj2"/>
              </a:avLst>
            </a:prstGeom>
            <a:solidFill>
              <a:schemeClr val="accent1"/>
            </a:solidFill>
            <a:ln>
              <a:noFill/>
            </a:ln>
          </p:spPr>
          <p:txBody>
            <a:bodyPr anchorCtr="0" anchor="ctr" bIns="45700" lIns="45700" spcFirstLastPara="1" rIns="45700" wrap="square" tIns="45700">
              <a:noAutofit/>
            </a:bodyPr>
            <a:lstStyle/>
            <a:p>
              <a:pPr indent="0" lvl="0" marL="0" marR="0" rtl="0" algn="ctr">
                <a:spcBef>
                  <a:spcPts val="0"/>
                </a:spcBef>
                <a:spcAft>
                  <a:spcPts val="0"/>
                </a:spcAft>
                <a:buNone/>
              </a:pPr>
              <a:r>
                <a:rPr b="1" lang="en-US" sz="1300">
                  <a:solidFill>
                    <a:schemeClr val="lt1"/>
                  </a:solidFill>
                  <a:latin typeface="Arial"/>
                  <a:ea typeface="Arial"/>
                  <a:cs typeface="Arial"/>
                  <a:sym typeface="Arial"/>
                </a:rPr>
                <a:t>Lorem ipsum</a:t>
              </a:r>
              <a:br>
                <a:rPr b="1" lang="en-US" sz="1300">
                  <a:solidFill>
                    <a:schemeClr val="lt1"/>
                  </a:solidFill>
                  <a:latin typeface="Arial"/>
                  <a:ea typeface="Arial"/>
                  <a:cs typeface="Arial"/>
                  <a:sym typeface="Arial"/>
                </a:rPr>
              </a:br>
              <a:r>
                <a:rPr b="1" lang="en-US" sz="1300">
                  <a:solidFill>
                    <a:schemeClr val="lt1"/>
                  </a:solidFill>
                  <a:latin typeface="Arial"/>
                  <a:ea typeface="Arial"/>
                  <a:cs typeface="Arial"/>
                  <a:sym typeface="Arial"/>
                </a:rPr>
                <a:t>dolor sit amet</a:t>
              </a:r>
              <a:endParaRPr sz="1300">
                <a:solidFill>
                  <a:schemeClr val="lt1"/>
                </a:solidFill>
                <a:latin typeface="Arial"/>
                <a:ea typeface="Arial"/>
                <a:cs typeface="Arial"/>
                <a:sym typeface="Arial"/>
              </a:endParaRPr>
            </a:p>
          </p:txBody>
        </p:sp>
        <p:sp>
          <p:nvSpPr>
            <p:cNvPr id="5252" name="Google Shape;5252;p164"/>
            <p:cNvSpPr/>
            <p:nvPr/>
          </p:nvSpPr>
          <p:spPr>
            <a:xfrm>
              <a:off x="6342358" y="1596973"/>
              <a:ext cx="1711531" cy="452076"/>
            </a:xfrm>
            <a:prstGeom prst="round2SameRect">
              <a:avLst>
                <a:gd fmla="val 50000" name="adj1"/>
                <a:gd fmla="val 0" name="adj2"/>
              </a:avLst>
            </a:prstGeom>
            <a:solidFill>
              <a:schemeClr val="accent1"/>
            </a:solidFill>
            <a:ln>
              <a:noFill/>
            </a:ln>
          </p:spPr>
          <p:txBody>
            <a:bodyPr anchorCtr="0" anchor="ctr" bIns="45700" lIns="45700" spcFirstLastPara="1" rIns="45700" wrap="square" tIns="45700">
              <a:noAutofit/>
            </a:bodyPr>
            <a:lstStyle/>
            <a:p>
              <a:pPr indent="0" lvl="0" marL="0" marR="0" rtl="0" algn="ctr">
                <a:spcBef>
                  <a:spcPts val="0"/>
                </a:spcBef>
                <a:spcAft>
                  <a:spcPts val="0"/>
                </a:spcAft>
                <a:buNone/>
              </a:pPr>
              <a:r>
                <a:rPr b="1" lang="en-US" sz="1300">
                  <a:solidFill>
                    <a:schemeClr val="lt1"/>
                  </a:solidFill>
                  <a:latin typeface="Arial"/>
                  <a:ea typeface="Arial"/>
                  <a:cs typeface="Arial"/>
                  <a:sym typeface="Arial"/>
                </a:rPr>
                <a:t>Lorem ipsum</a:t>
              </a:r>
              <a:br>
                <a:rPr b="1" lang="en-US" sz="1300">
                  <a:solidFill>
                    <a:schemeClr val="lt1"/>
                  </a:solidFill>
                  <a:latin typeface="Arial"/>
                  <a:ea typeface="Arial"/>
                  <a:cs typeface="Arial"/>
                  <a:sym typeface="Arial"/>
                </a:rPr>
              </a:br>
              <a:r>
                <a:rPr b="1" lang="en-US" sz="1300">
                  <a:solidFill>
                    <a:schemeClr val="lt1"/>
                  </a:solidFill>
                  <a:latin typeface="Arial"/>
                  <a:ea typeface="Arial"/>
                  <a:cs typeface="Arial"/>
                  <a:sym typeface="Arial"/>
                </a:rPr>
                <a:t>dolor sit amet</a:t>
              </a:r>
              <a:endParaRPr sz="1300">
                <a:solidFill>
                  <a:schemeClr val="lt1"/>
                </a:solidFill>
                <a:latin typeface="Arial"/>
                <a:ea typeface="Arial"/>
                <a:cs typeface="Arial"/>
                <a:sym typeface="Arial"/>
              </a:endParaRPr>
            </a:p>
          </p:txBody>
        </p:sp>
        <p:sp>
          <p:nvSpPr>
            <p:cNvPr id="5253" name="Google Shape;5253;p164"/>
            <p:cNvSpPr/>
            <p:nvPr/>
          </p:nvSpPr>
          <p:spPr>
            <a:xfrm>
              <a:off x="8111613" y="1596973"/>
              <a:ext cx="1711531" cy="452076"/>
            </a:xfrm>
            <a:prstGeom prst="round2SameRect">
              <a:avLst>
                <a:gd fmla="val 50000" name="adj1"/>
                <a:gd fmla="val 0" name="adj2"/>
              </a:avLst>
            </a:prstGeom>
            <a:solidFill>
              <a:schemeClr val="accent1"/>
            </a:solidFill>
            <a:ln>
              <a:noFill/>
            </a:ln>
          </p:spPr>
          <p:txBody>
            <a:bodyPr anchorCtr="0" anchor="ctr" bIns="45700" lIns="45700" spcFirstLastPara="1" rIns="45700" wrap="square" tIns="45700">
              <a:noAutofit/>
            </a:bodyPr>
            <a:lstStyle/>
            <a:p>
              <a:pPr indent="0" lvl="0" marL="0" marR="0" rtl="0" algn="ctr">
                <a:spcBef>
                  <a:spcPts val="0"/>
                </a:spcBef>
                <a:spcAft>
                  <a:spcPts val="0"/>
                </a:spcAft>
                <a:buNone/>
              </a:pPr>
              <a:r>
                <a:rPr b="1" lang="en-US" sz="1300">
                  <a:solidFill>
                    <a:schemeClr val="lt1"/>
                  </a:solidFill>
                  <a:latin typeface="Arial"/>
                  <a:ea typeface="Arial"/>
                  <a:cs typeface="Arial"/>
                  <a:sym typeface="Arial"/>
                </a:rPr>
                <a:t>Lorem ipsum</a:t>
              </a:r>
              <a:br>
                <a:rPr b="1" lang="en-US" sz="1300">
                  <a:solidFill>
                    <a:schemeClr val="lt1"/>
                  </a:solidFill>
                  <a:latin typeface="Arial"/>
                  <a:ea typeface="Arial"/>
                  <a:cs typeface="Arial"/>
                  <a:sym typeface="Arial"/>
                </a:rPr>
              </a:br>
              <a:r>
                <a:rPr b="1" lang="en-US" sz="1300">
                  <a:solidFill>
                    <a:schemeClr val="lt1"/>
                  </a:solidFill>
                  <a:latin typeface="Arial"/>
                  <a:ea typeface="Arial"/>
                  <a:cs typeface="Arial"/>
                  <a:sym typeface="Arial"/>
                </a:rPr>
                <a:t>dolor sit amet</a:t>
              </a:r>
              <a:endParaRPr sz="1300">
                <a:solidFill>
                  <a:schemeClr val="lt1"/>
                </a:solidFill>
                <a:latin typeface="Arial"/>
                <a:ea typeface="Arial"/>
                <a:cs typeface="Arial"/>
                <a:sym typeface="Arial"/>
              </a:endParaRPr>
            </a:p>
          </p:txBody>
        </p:sp>
      </p:grpSp>
      <p:sp>
        <p:nvSpPr>
          <p:cNvPr id="5254" name="Google Shape;5254;p164"/>
          <p:cNvSpPr txBox="1"/>
          <p:nvPr/>
        </p:nvSpPr>
        <p:spPr>
          <a:xfrm>
            <a:off x="7248597" y="2271609"/>
            <a:ext cx="2149949" cy="863195"/>
          </a:xfrm>
          <a:prstGeom prst="rect">
            <a:avLst/>
          </a:prstGeom>
          <a:noFill/>
          <a:ln>
            <a:noFill/>
          </a:ln>
        </p:spPr>
        <p:txBody>
          <a:bodyPr anchorCtr="0" anchor="ctr" bIns="0" lIns="0" spcFirstLastPara="1" rIns="0" wrap="square" tIns="0">
            <a:noAutofit/>
          </a:bodyPr>
          <a:lstStyle/>
          <a:p>
            <a:pPr indent="-182563" lvl="0" marL="274638" marR="0" rtl="0" algn="l">
              <a:lnSpc>
                <a:spcPct val="90000"/>
              </a:lnSpc>
              <a:spcBef>
                <a:spcPts val="0"/>
              </a:spcBef>
              <a:spcAft>
                <a:spcPts val="0"/>
              </a:spcAft>
              <a:buClr>
                <a:srgbClr val="28B974"/>
              </a:buClr>
              <a:buSzPts val="1200"/>
              <a:buFont typeface="Arial"/>
              <a:buChar char="•"/>
            </a:pPr>
            <a:r>
              <a:rPr lang="en-US" sz="1200">
                <a:solidFill>
                  <a:schemeClr val="dk1"/>
                </a:solidFill>
                <a:latin typeface="Arial"/>
                <a:ea typeface="Arial"/>
                <a:cs typeface="Arial"/>
                <a:sym typeface="Arial"/>
              </a:rPr>
              <a:t>Lorem ipsum dolor sit amet, consectetur adipiscing elit. Curabitur purus dui</a:t>
            </a:r>
            <a:endParaRPr/>
          </a:p>
        </p:txBody>
      </p:sp>
      <p:sp>
        <p:nvSpPr>
          <p:cNvPr id="5255" name="Google Shape;5255;p164"/>
          <p:cNvSpPr txBox="1"/>
          <p:nvPr/>
        </p:nvSpPr>
        <p:spPr>
          <a:xfrm>
            <a:off x="7248597" y="3307938"/>
            <a:ext cx="2149949" cy="863195"/>
          </a:xfrm>
          <a:prstGeom prst="rect">
            <a:avLst/>
          </a:prstGeom>
          <a:noFill/>
          <a:ln>
            <a:noFill/>
          </a:ln>
        </p:spPr>
        <p:txBody>
          <a:bodyPr anchorCtr="0" anchor="ctr" bIns="0" lIns="0" spcFirstLastPara="1" rIns="0" wrap="square" tIns="0">
            <a:noAutofit/>
          </a:bodyPr>
          <a:lstStyle/>
          <a:p>
            <a:pPr indent="-182563" lvl="0" marL="274638" marR="0" rtl="0" algn="l">
              <a:lnSpc>
                <a:spcPct val="90000"/>
              </a:lnSpc>
              <a:spcBef>
                <a:spcPts val="0"/>
              </a:spcBef>
              <a:spcAft>
                <a:spcPts val="0"/>
              </a:spcAft>
              <a:buClr>
                <a:srgbClr val="28B974"/>
              </a:buClr>
              <a:buSzPts val="1200"/>
              <a:buFont typeface="Arial"/>
              <a:buChar char="•"/>
            </a:pPr>
            <a:r>
              <a:rPr lang="en-US" sz="1200">
                <a:solidFill>
                  <a:schemeClr val="dk1"/>
                </a:solidFill>
                <a:latin typeface="Arial"/>
                <a:ea typeface="Arial"/>
                <a:cs typeface="Arial"/>
                <a:sym typeface="Arial"/>
              </a:rPr>
              <a:t>Lorem ipsum dolor sit amet, consectetur adipiscing elit. Curabitur purus dui</a:t>
            </a:r>
            <a:endParaRPr/>
          </a:p>
        </p:txBody>
      </p:sp>
      <p:sp>
        <p:nvSpPr>
          <p:cNvPr id="5256" name="Google Shape;5256;p164"/>
          <p:cNvSpPr txBox="1"/>
          <p:nvPr/>
        </p:nvSpPr>
        <p:spPr>
          <a:xfrm>
            <a:off x="7248597" y="4344267"/>
            <a:ext cx="2149949" cy="863195"/>
          </a:xfrm>
          <a:prstGeom prst="rect">
            <a:avLst/>
          </a:prstGeom>
          <a:noFill/>
          <a:ln>
            <a:noFill/>
          </a:ln>
        </p:spPr>
        <p:txBody>
          <a:bodyPr anchorCtr="0" anchor="ctr" bIns="0" lIns="0" spcFirstLastPara="1" rIns="0" wrap="square" tIns="0">
            <a:noAutofit/>
          </a:bodyPr>
          <a:lstStyle/>
          <a:p>
            <a:pPr indent="-182563" lvl="0" marL="274638" marR="0" rtl="0" algn="l">
              <a:lnSpc>
                <a:spcPct val="90000"/>
              </a:lnSpc>
              <a:spcBef>
                <a:spcPts val="0"/>
              </a:spcBef>
              <a:spcAft>
                <a:spcPts val="0"/>
              </a:spcAft>
              <a:buClr>
                <a:srgbClr val="28B974"/>
              </a:buClr>
              <a:buSzPts val="1200"/>
              <a:buFont typeface="Arial"/>
              <a:buChar char="•"/>
            </a:pPr>
            <a:r>
              <a:rPr lang="en-US" sz="1200">
                <a:solidFill>
                  <a:schemeClr val="dk1"/>
                </a:solidFill>
                <a:latin typeface="Arial"/>
                <a:ea typeface="Arial"/>
                <a:cs typeface="Arial"/>
                <a:sym typeface="Arial"/>
              </a:rPr>
              <a:t>Lorem ipsum dolor sit amet, consectetur adipiscing elit. Curabitur purus dui</a:t>
            </a:r>
            <a:endParaRPr/>
          </a:p>
        </p:txBody>
      </p:sp>
      <p:sp>
        <p:nvSpPr>
          <p:cNvPr id="5257" name="Google Shape;5257;p164"/>
          <p:cNvSpPr txBox="1"/>
          <p:nvPr/>
        </p:nvSpPr>
        <p:spPr>
          <a:xfrm>
            <a:off x="7248597" y="5380593"/>
            <a:ext cx="2149949" cy="863195"/>
          </a:xfrm>
          <a:prstGeom prst="rect">
            <a:avLst/>
          </a:prstGeom>
          <a:noFill/>
          <a:ln>
            <a:noFill/>
          </a:ln>
        </p:spPr>
        <p:txBody>
          <a:bodyPr anchorCtr="0" anchor="ctr" bIns="0" lIns="0" spcFirstLastPara="1" rIns="0" wrap="square" tIns="0">
            <a:noAutofit/>
          </a:bodyPr>
          <a:lstStyle/>
          <a:p>
            <a:pPr indent="-182563" lvl="0" marL="274638" marR="0" rtl="0" algn="l">
              <a:lnSpc>
                <a:spcPct val="90000"/>
              </a:lnSpc>
              <a:spcBef>
                <a:spcPts val="0"/>
              </a:spcBef>
              <a:spcAft>
                <a:spcPts val="0"/>
              </a:spcAft>
              <a:buClr>
                <a:srgbClr val="28B974"/>
              </a:buClr>
              <a:buSzPts val="1200"/>
              <a:buFont typeface="Arial"/>
              <a:buChar char="•"/>
            </a:pPr>
            <a:r>
              <a:rPr lang="en-US" sz="1200">
                <a:solidFill>
                  <a:schemeClr val="dk1"/>
                </a:solidFill>
                <a:latin typeface="Arial"/>
                <a:ea typeface="Arial"/>
                <a:cs typeface="Arial"/>
                <a:sym typeface="Arial"/>
              </a:rPr>
              <a:t>Lorem ipsum dolor sit amet, consectetur adipiscing elit. Curabitur purus dui</a:t>
            </a:r>
            <a:endParaRPr/>
          </a:p>
        </p:txBody>
      </p:sp>
      <p:sp>
        <p:nvSpPr>
          <p:cNvPr id="5258" name="Google Shape;5258;p164"/>
          <p:cNvSpPr txBox="1"/>
          <p:nvPr/>
        </p:nvSpPr>
        <p:spPr>
          <a:xfrm>
            <a:off x="5026222" y="2271609"/>
            <a:ext cx="2149949" cy="863195"/>
          </a:xfrm>
          <a:prstGeom prst="rect">
            <a:avLst/>
          </a:prstGeom>
          <a:noFill/>
          <a:ln>
            <a:noFill/>
          </a:ln>
        </p:spPr>
        <p:txBody>
          <a:bodyPr anchorCtr="0" anchor="ctr" bIns="0" lIns="0" spcFirstLastPara="1" rIns="0" wrap="square" tIns="0">
            <a:noAutofit/>
          </a:bodyPr>
          <a:lstStyle/>
          <a:p>
            <a:pPr indent="-182563" lvl="0" marL="274638" marR="0" rtl="0" algn="l">
              <a:lnSpc>
                <a:spcPct val="90000"/>
              </a:lnSpc>
              <a:spcBef>
                <a:spcPts val="0"/>
              </a:spcBef>
              <a:spcAft>
                <a:spcPts val="0"/>
              </a:spcAft>
              <a:buClr>
                <a:srgbClr val="28B974"/>
              </a:buClr>
              <a:buSzPts val="1200"/>
              <a:buFont typeface="Arial"/>
              <a:buChar char="•"/>
            </a:pPr>
            <a:r>
              <a:rPr lang="en-US" sz="1200">
                <a:solidFill>
                  <a:schemeClr val="dk1"/>
                </a:solidFill>
                <a:latin typeface="Arial"/>
                <a:ea typeface="Arial"/>
                <a:cs typeface="Arial"/>
                <a:sym typeface="Arial"/>
              </a:rPr>
              <a:t>Lorem ipsum dolor sit amet, consectetur adipiscing elit. Curabitur purus dui</a:t>
            </a:r>
            <a:endParaRPr/>
          </a:p>
        </p:txBody>
      </p:sp>
      <p:sp>
        <p:nvSpPr>
          <p:cNvPr id="5259" name="Google Shape;5259;p164"/>
          <p:cNvSpPr txBox="1"/>
          <p:nvPr/>
        </p:nvSpPr>
        <p:spPr>
          <a:xfrm>
            <a:off x="5026222" y="3307938"/>
            <a:ext cx="2149949" cy="863195"/>
          </a:xfrm>
          <a:prstGeom prst="rect">
            <a:avLst/>
          </a:prstGeom>
          <a:noFill/>
          <a:ln>
            <a:noFill/>
          </a:ln>
        </p:spPr>
        <p:txBody>
          <a:bodyPr anchorCtr="0" anchor="ctr" bIns="0" lIns="0" spcFirstLastPara="1" rIns="0" wrap="square" tIns="0">
            <a:noAutofit/>
          </a:bodyPr>
          <a:lstStyle/>
          <a:p>
            <a:pPr indent="-182563" lvl="0" marL="274638" marR="0" rtl="0" algn="l">
              <a:lnSpc>
                <a:spcPct val="90000"/>
              </a:lnSpc>
              <a:spcBef>
                <a:spcPts val="0"/>
              </a:spcBef>
              <a:spcAft>
                <a:spcPts val="0"/>
              </a:spcAft>
              <a:buClr>
                <a:srgbClr val="28B974"/>
              </a:buClr>
              <a:buSzPts val="1200"/>
              <a:buFont typeface="Arial"/>
              <a:buChar char="•"/>
            </a:pPr>
            <a:r>
              <a:rPr lang="en-US" sz="1200">
                <a:solidFill>
                  <a:schemeClr val="dk1"/>
                </a:solidFill>
                <a:latin typeface="Arial"/>
                <a:ea typeface="Arial"/>
                <a:cs typeface="Arial"/>
                <a:sym typeface="Arial"/>
              </a:rPr>
              <a:t>Lorem ipsum dolor sit amet, consectetur adipiscing elit. Curabitur purus dui</a:t>
            </a:r>
            <a:endParaRPr/>
          </a:p>
        </p:txBody>
      </p:sp>
      <p:sp>
        <p:nvSpPr>
          <p:cNvPr id="5260" name="Google Shape;5260;p164"/>
          <p:cNvSpPr txBox="1"/>
          <p:nvPr/>
        </p:nvSpPr>
        <p:spPr>
          <a:xfrm>
            <a:off x="5026222" y="4344267"/>
            <a:ext cx="2149949" cy="863195"/>
          </a:xfrm>
          <a:prstGeom prst="rect">
            <a:avLst/>
          </a:prstGeom>
          <a:noFill/>
          <a:ln>
            <a:noFill/>
          </a:ln>
        </p:spPr>
        <p:txBody>
          <a:bodyPr anchorCtr="0" anchor="ctr" bIns="0" lIns="0" spcFirstLastPara="1" rIns="0" wrap="square" tIns="0">
            <a:noAutofit/>
          </a:bodyPr>
          <a:lstStyle/>
          <a:p>
            <a:pPr indent="-182563" lvl="0" marL="274638" marR="0" rtl="0" algn="l">
              <a:lnSpc>
                <a:spcPct val="90000"/>
              </a:lnSpc>
              <a:spcBef>
                <a:spcPts val="0"/>
              </a:spcBef>
              <a:spcAft>
                <a:spcPts val="0"/>
              </a:spcAft>
              <a:buClr>
                <a:srgbClr val="28B974"/>
              </a:buClr>
              <a:buSzPts val="1200"/>
              <a:buFont typeface="Arial"/>
              <a:buChar char="•"/>
            </a:pPr>
            <a:r>
              <a:rPr lang="en-US" sz="1200">
                <a:solidFill>
                  <a:schemeClr val="dk1"/>
                </a:solidFill>
                <a:latin typeface="Arial"/>
                <a:ea typeface="Arial"/>
                <a:cs typeface="Arial"/>
                <a:sym typeface="Arial"/>
              </a:rPr>
              <a:t>Lorem ipsum dolor sit amet, consectetur adipiscing elit. Curabitur purus dui</a:t>
            </a:r>
            <a:endParaRPr/>
          </a:p>
        </p:txBody>
      </p:sp>
      <p:sp>
        <p:nvSpPr>
          <p:cNvPr id="5261" name="Google Shape;5261;p164"/>
          <p:cNvSpPr txBox="1"/>
          <p:nvPr/>
        </p:nvSpPr>
        <p:spPr>
          <a:xfrm>
            <a:off x="5026222" y="5380593"/>
            <a:ext cx="2149949" cy="863195"/>
          </a:xfrm>
          <a:prstGeom prst="rect">
            <a:avLst/>
          </a:prstGeom>
          <a:noFill/>
          <a:ln>
            <a:noFill/>
          </a:ln>
        </p:spPr>
        <p:txBody>
          <a:bodyPr anchorCtr="0" anchor="ctr" bIns="0" lIns="0" spcFirstLastPara="1" rIns="0" wrap="square" tIns="0">
            <a:noAutofit/>
          </a:bodyPr>
          <a:lstStyle/>
          <a:p>
            <a:pPr indent="-182563" lvl="0" marL="274638" marR="0" rtl="0" algn="l">
              <a:lnSpc>
                <a:spcPct val="90000"/>
              </a:lnSpc>
              <a:spcBef>
                <a:spcPts val="0"/>
              </a:spcBef>
              <a:spcAft>
                <a:spcPts val="0"/>
              </a:spcAft>
              <a:buClr>
                <a:srgbClr val="28B974"/>
              </a:buClr>
              <a:buSzPts val="1200"/>
              <a:buFont typeface="Arial"/>
              <a:buChar char="•"/>
            </a:pPr>
            <a:r>
              <a:rPr lang="en-US" sz="1200">
                <a:solidFill>
                  <a:schemeClr val="dk1"/>
                </a:solidFill>
                <a:latin typeface="Arial"/>
                <a:ea typeface="Arial"/>
                <a:cs typeface="Arial"/>
                <a:sym typeface="Arial"/>
              </a:rPr>
              <a:t>Lorem ipsum dolor sit amet, consectetur adipiscing elit. Curabitur purus dui</a:t>
            </a:r>
            <a:endParaRPr/>
          </a:p>
        </p:txBody>
      </p:sp>
      <p:sp>
        <p:nvSpPr>
          <p:cNvPr id="5262" name="Google Shape;5262;p164"/>
          <p:cNvSpPr txBox="1"/>
          <p:nvPr/>
        </p:nvSpPr>
        <p:spPr>
          <a:xfrm>
            <a:off x="2803847" y="2271609"/>
            <a:ext cx="2149887" cy="863195"/>
          </a:xfrm>
          <a:prstGeom prst="rect">
            <a:avLst/>
          </a:prstGeom>
          <a:noFill/>
          <a:ln>
            <a:noFill/>
          </a:ln>
        </p:spPr>
        <p:txBody>
          <a:bodyPr anchorCtr="0" anchor="ctr" bIns="0" lIns="0" spcFirstLastPara="1" rIns="0" wrap="square" tIns="0">
            <a:noAutofit/>
          </a:bodyPr>
          <a:lstStyle/>
          <a:p>
            <a:pPr indent="-182563" lvl="0" marL="274638" marR="0" rtl="0" algn="l">
              <a:lnSpc>
                <a:spcPct val="90000"/>
              </a:lnSpc>
              <a:spcBef>
                <a:spcPts val="0"/>
              </a:spcBef>
              <a:spcAft>
                <a:spcPts val="0"/>
              </a:spcAft>
              <a:buClr>
                <a:srgbClr val="28B974"/>
              </a:buClr>
              <a:buSzPts val="1200"/>
              <a:buFont typeface="Arial"/>
              <a:buChar char="•"/>
            </a:pPr>
            <a:r>
              <a:rPr lang="en-US" sz="1200">
                <a:solidFill>
                  <a:schemeClr val="dk1"/>
                </a:solidFill>
                <a:latin typeface="Arial"/>
                <a:ea typeface="Arial"/>
                <a:cs typeface="Arial"/>
                <a:sym typeface="Arial"/>
              </a:rPr>
              <a:t>Lorem ipsum dolor sit amet, consectetur adipiscing elit. Curabitur purus dui</a:t>
            </a:r>
            <a:endParaRPr/>
          </a:p>
        </p:txBody>
      </p:sp>
      <p:sp>
        <p:nvSpPr>
          <p:cNvPr id="5263" name="Google Shape;5263;p164"/>
          <p:cNvSpPr txBox="1"/>
          <p:nvPr/>
        </p:nvSpPr>
        <p:spPr>
          <a:xfrm>
            <a:off x="2803847" y="3307938"/>
            <a:ext cx="2149887" cy="863195"/>
          </a:xfrm>
          <a:prstGeom prst="rect">
            <a:avLst/>
          </a:prstGeom>
          <a:noFill/>
          <a:ln>
            <a:noFill/>
          </a:ln>
        </p:spPr>
        <p:txBody>
          <a:bodyPr anchorCtr="0" anchor="ctr" bIns="0" lIns="0" spcFirstLastPara="1" rIns="0" wrap="square" tIns="0">
            <a:noAutofit/>
          </a:bodyPr>
          <a:lstStyle/>
          <a:p>
            <a:pPr indent="-182563" lvl="0" marL="274638" marR="0" rtl="0" algn="l">
              <a:lnSpc>
                <a:spcPct val="90000"/>
              </a:lnSpc>
              <a:spcBef>
                <a:spcPts val="0"/>
              </a:spcBef>
              <a:spcAft>
                <a:spcPts val="0"/>
              </a:spcAft>
              <a:buClr>
                <a:srgbClr val="28B974"/>
              </a:buClr>
              <a:buSzPts val="1200"/>
              <a:buFont typeface="Arial"/>
              <a:buChar char="•"/>
            </a:pPr>
            <a:r>
              <a:rPr lang="en-US" sz="1200">
                <a:solidFill>
                  <a:schemeClr val="dk1"/>
                </a:solidFill>
                <a:latin typeface="Arial"/>
                <a:ea typeface="Arial"/>
                <a:cs typeface="Arial"/>
                <a:sym typeface="Arial"/>
              </a:rPr>
              <a:t>Lorem ipsum dolor sit amet, consectetur adipiscing elit. Curabitur purus dui</a:t>
            </a:r>
            <a:endParaRPr/>
          </a:p>
        </p:txBody>
      </p:sp>
      <p:sp>
        <p:nvSpPr>
          <p:cNvPr id="5264" name="Google Shape;5264;p164"/>
          <p:cNvSpPr txBox="1"/>
          <p:nvPr/>
        </p:nvSpPr>
        <p:spPr>
          <a:xfrm>
            <a:off x="2803847" y="4344267"/>
            <a:ext cx="2149887" cy="863195"/>
          </a:xfrm>
          <a:prstGeom prst="rect">
            <a:avLst/>
          </a:prstGeom>
          <a:noFill/>
          <a:ln>
            <a:noFill/>
          </a:ln>
        </p:spPr>
        <p:txBody>
          <a:bodyPr anchorCtr="0" anchor="ctr" bIns="0" lIns="0" spcFirstLastPara="1" rIns="0" wrap="square" tIns="0">
            <a:noAutofit/>
          </a:bodyPr>
          <a:lstStyle/>
          <a:p>
            <a:pPr indent="-182563" lvl="0" marL="274638" marR="0" rtl="0" algn="l">
              <a:lnSpc>
                <a:spcPct val="90000"/>
              </a:lnSpc>
              <a:spcBef>
                <a:spcPts val="0"/>
              </a:spcBef>
              <a:spcAft>
                <a:spcPts val="0"/>
              </a:spcAft>
              <a:buClr>
                <a:srgbClr val="28B974"/>
              </a:buClr>
              <a:buSzPts val="1200"/>
              <a:buFont typeface="Arial"/>
              <a:buChar char="•"/>
            </a:pPr>
            <a:r>
              <a:rPr lang="en-US" sz="1200">
                <a:solidFill>
                  <a:schemeClr val="dk1"/>
                </a:solidFill>
                <a:latin typeface="Arial"/>
                <a:ea typeface="Arial"/>
                <a:cs typeface="Arial"/>
                <a:sym typeface="Arial"/>
              </a:rPr>
              <a:t>Lorem ipsum dolor sit amet, consectetur adipiscing elit. Curabitur purus dui</a:t>
            </a:r>
            <a:endParaRPr/>
          </a:p>
        </p:txBody>
      </p:sp>
      <p:sp>
        <p:nvSpPr>
          <p:cNvPr id="5265" name="Google Shape;5265;p164"/>
          <p:cNvSpPr txBox="1"/>
          <p:nvPr/>
        </p:nvSpPr>
        <p:spPr>
          <a:xfrm>
            <a:off x="2803847" y="5380593"/>
            <a:ext cx="2149887" cy="863195"/>
          </a:xfrm>
          <a:prstGeom prst="rect">
            <a:avLst/>
          </a:prstGeom>
          <a:noFill/>
          <a:ln>
            <a:noFill/>
          </a:ln>
        </p:spPr>
        <p:txBody>
          <a:bodyPr anchorCtr="0" anchor="ctr" bIns="0" lIns="0" spcFirstLastPara="1" rIns="0" wrap="square" tIns="0">
            <a:noAutofit/>
          </a:bodyPr>
          <a:lstStyle/>
          <a:p>
            <a:pPr indent="-182563" lvl="0" marL="274638" marR="0" rtl="0" algn="l">
              <a:lnSpc>
                <a:spcPct val="90000"/>
              </a:lnSpc>
              <a:spcBef>
                <a:spcPts val="0"/>
              </a:spcBef>
              <a:spcAft>
                <a:spcPts val="0"/>
              </a:spcAft>
              <a:buClr>
                <a:srgbClr val="28B974"/>
              </a:buClr>
              <a:buSzPts val="1200"/>
              <a:buFont typeface="Arial"/>
              <a:buChar char="•"/>
            </a:pPr>
            <a:r>
              <a:rPr lang="en-US" sz="1200">
                <a:solidFill>
                  <a:schemeClr val="dk1"/>
                </a:solidFill>
                <a:latin typeface="Arial"/>
                <a:ea typeface="Arial"/>
                <a:cs typeface="Arial"/>
                <a:sym typeface="Arial"/>
              </a:rPr>
              <a:t>Lorem ipsum dolor sit amet, consectetur adipiscing elit. Curabitur purus dui</a:t>
            </a:r>
            <a:endParaRPr/>
          </a:p>
        </p:txBody>
      </p:sp>
      <p:grpSp>
        <p:nvGrpSpPr>
          <p:cNvPr id="5266" name="Google Shape;5266;p164"/>
          <p:cNvGrpSpPr/>
          <p:nvPr/>
        </p:nvGrpSpPr>
        <p:grpSpPr>
          <a:xfrm>
            <a:off x="1046386" y="2474559"/>
            <a:ext cx="457294" cy="457294"/>
            <a:chOff x="1649691" y="3230880"/>
            <a:chExt cx="914400" cy="914400"/>
          </a:xfrm>
        </p:grpSpPr>
        <p:sp>
          <p:nvSpPr>
            <p:cNvPr id="5267" name="Google Shape;5267;p164"/>
            <p:cNvSpPr/>
            <p:nvPr/>
          </p:nvSpPr>
          <p:spPr>
            <a:xfrm>
              <a:off x="1649691" y="3230880"/>
              <a:ext cx="914400" cy="9144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2000">
                <a:solidFill>
                  <a:schemeClr val="lt1"/>
                </a:solidFill>
                <a:latin typeface="Arial"/>
                <a:ea typeface="Arial"/>
                <a:cs typeface="Arial"/>
                <a:sym typeface="Arial"/>
              </a:endParaRPr>
            </a:p>
          </p:txBody>
        </p:sp>
        <p:sp>
          <p:nvSpPr>
            <p:cNvPr id="5268" name="Google Shape;5268;p164"/>
            <p:cNvSpPr/>
            <p:nvPr/>
          </p:nvSpPr>
          <p:spPr>
            <a:xfrm>
              <a:off x="1649691" y="3230880"/>
              <a:ext cx="914400" cy="9144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2000">
                <a:solidFill>
                  <a:schemeClr val="lt1"/>
                </a:solidFill>
                <a:latin typeface="Arial"/>
                <a:ea typeface="Arial"/>
                <a:cs typeface="Arial"/>
                <a:sym typeface="Arial"/>
              </a:endParaRPr>
            </a:p>
          </p:txBody>
        </p:sp>
      </p:grpSp>
      <p:grpSp>
        <p:nvGrpSpPr>
          <p:cNvPr id="5269" name="Google Shape;5269;p164"/>
          <p:cNvGrpSpPr/>
          <p:nvPr/>
        </p:nvGrpSpPr>
        <p:grpSpPr>
          <a:xfrm>
            <a:off x="1046386" y="3516353"/>
            <a:ext cx="457294" cy="457294"/>
            <a:chOff x="1649691" y="3230880"/>
            <a:chExt cx="914400" cy="914400"/>
          </a:xfrm>
        </p:grpSpPr>
        <p:sp>
          <p:nvSpPr>
            <p:cNvPr id="5270" name="Google Shape;5270;p164"/>
            <p:cNvSpPr/>
            <p:nvPr/>
          </p:nvSpPr>
          <p:spPr>
            <a:xfrm>
              <a:off x="1649691" y="3230880"/>
              <a:ext cx="914400" cy="9144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2000">
                <a:solidFill>
                  <a:schemeClr val="lt1"/>
                </a:solidFill>
                <a:latin typeface="Arial"/>
                <a:ea typeface="Arial"/>
                <a:cs typeface="Arial"/>
                <a:sym typeface="Arial"/>
              </a:endParaRPr>
            </a:p>
          </p:txBody>
        </p:sp>
        <p:sp>
          <p:nvSpPr>
            <p:cNvPr id="5271" name="Google Shape;5271;p164"/>
            <p:cNvSpPr/>
            <p:nvPr/>
          </p:nvSpPr>
          <p:spPr>
            <a:xfrm>
              <a:off x="1649691" y="3230880"/>
              <a:ext cx="914400" cy="9144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2000">
                <a:solidFill>
                  <a:schemeClr val="lt1"/>
                </a:solidFill>
                <a:latin typeface="Arial"/>
                <a:ea typeface="Arial"/>
                <a:cs typeface="Arial"/>
                <a:sym typeface="Arial"/>
              </a:endParaRPr>
            </a:p>
          </p:txBody>
        </p:sp>
      </p:grpSp>
      <p:grpSp>
        <p:nvGrpSpPr>
          <p:cNvPr id="5272" name="Google Shape;5272;p164"/>
          <p:cNvGrpSpPr/>
          <p:nvPr/>
        </p:nvGrpSpPr>
        <p:grpSpPr>
          <a:xfrm>
            <a:off x="1046386" y="4558147"/>
            <a:ext cx="457294" cy="457294"/>
            <a:chOff x="1649691" y="3230880"/>
            <a:chExt cx="914400" cy="914400"/>
          </a:xfrm>
        </p:grpSpPr>
        <p:sp>
          <p:nvSpPr>
            <p:cNvPr id="5273" name="Google Shape;5273;p164"/>
            <p:cNvSpPr/>
            <p:nvPr/>
          </p:nvSpPr>
          <p:spPr>
            <a:xfrm>
              <a:off x="1649691" y="3230880"/>
              <a:ext cx="914400" cy="9144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2000">
                <a:solidFill>
                  <a:schemeClr val="lt1"/>
                </a:solidFill>
                <a:latin typeface="Arial"/>
                <a:ea typeface="Arial"/>
                <a:cs typeface="Arial"/>
                <a:sym typeface="Arial"/>
              </a:endParaRPr>
            </a:p>
          </p:txBody>
        </p:sp>
        <p:sp>
          <p:nvSpPr>
            <p:cNvPr id="5274" name="Google Shape;5274;p164"/>
            <p:cNvSpPr/>
            <p:nvPr/>
          </p:nvSpPr>
          <p:spPr>
            <a:xfrm>
              <a:off x="1649691" y="3230880"/>
              <a:ext cx="914400" cy="9144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2000">
                <a:solidFill>
                  <a:schemeClr val="lt1"/>
                </a:solidFill>
                <a:latin typeface="Arial"/>
                <a:ea typeface="Arial"/>
                <a:cs typeface="Arial"/>
                <a:sym typeface="Arial"/>
              </a:endParaRPr>
            </a:p>
          </p:txBody>
        </p:sp>
      </p:grpSp>
      <p:grpSp>
        <p:nvGrpSpPr>
          <p:cNvPr id="5275" name="Google Shape;5275;p164"/>
          <p:cNvGrpSpPr/>
          <p:nvPr/>
        </p:nvGrpSpPr>
        <p:grpSpPr>
          <a:xfrm>
            <a:off x="1046386" y="5599941"/>
            <a:ext cx="457294" cy="457294"/>
            <a:chOff x="1649691" y="3230880"/>
            <a:chExt cx="914400" cy="914400"/>
          </a:xfrm>
        </p:grpSpPr>
        <p:sp>
          <p:nvSpPr>
            <p:cNvPr id="5276" name="Google Shape;5276;p164"/>
            <p:cNvSpPr/>
            <p:nvPr/>
          </p:nvSpPr>
          <p:spPr>
            <a:xfrm>
              <a:off x="1649691" y="3230880"/>
              <a:ext cx="914400" cy="9144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2000">
                <a:solidFill>
                  <a:schemeClr val="lt1"/>
                </a:solidFill>
                <a:latin typeface="Arial"/>
                <a:ea typeface="Arial"/>
                <a:cs typeface="Arial"/>
                <a:sym typeface="Arial"/>
              </a:endParaRPr>
            </a:p>
          </p:txBody>
        </p:sp>
        <p:sp>
          <p:nvSpPr>
            <p:cNvPr id="5277" name="Google Shape;5277;p164"/>
            <p:cNvSpPr/>
            <p:nvPr/>
          </p:nvSpPr>
          <p:spPr>
            <a:xfrm>
              <a:off x="1649691" y="3230880"/>
              <a:ext cx="914400" cy="9144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2000">
                <a:solidFill>
                  <a:schemeClr val="lt1"/>
                </a:solidFill>
                <a:latin typeface="Arial"/>
                <a:ea typeface="Arial"/>
                <a:cs typeface="Arial"/>
                <a:sym typeface="Arial"/>
              </a:endParaRPr>
            </a:p>
          </p:txBody>
        </p:sp>
      </p:grpSp>
      <p:sp>
        <p:nvSpPr>
          <p:cNvPr id="5278" name="Google Shape;5278;p164"/>
          <p:cNvSpPr/>
          <p:nvPr/>
        </p:nvSpPr>
        <p:spPr>
          <a:xfrm>
            <a:off x="2803847" y="1341120"/>
            <a:ext cx="8850895" cy="311500"/>
          </a:xfrm>
          <a:prstGeom prst="leftRightArrow">
            <a:avLst>
              <a:gd fmla="val 64607" name="adj1"/>
              <a:gd fmla="val 50000" name="adj2"/>
            </a:avLst>
          </a:prstGeom>
          <a:solidFill>
            <a:srgbClr val="D8D8D8"/>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600">
                <a:solidFill>
                  <a:schemeClr val="dk1"/>
                </a:solidFill>
                <a:latin typeface="Arial"/>
                <a:ea typeface="Arial"/>
                <a:cs typeface="Arial"/>
                <a:sym typeface="Arial"/>
              </a:rPr>
              <a:t>xxxxx</a:t>
            </a:r>
            <a:endParaRPr/>
          </a:p>
        </p:txBody>
      </p:sp>
      <p:sp>
        <p:nvSpPr>
          <p:cNvPr id="5279" name="Google Shape;5279;p164"/>
          <p:cNvSpPr/>
          <p:nvPr/>
        </p:nvSpPr>
        <p:spPr>
          <a:xfrm rot="-5400000">
            <a:off x="-1297940" y="4118347"/>
            <a:ext cx="4004977" cy="311500"/>
          </a:xfrm>
          <a:prstGeom prst="leftRightArrow">
            <a:avLst>
              <a:gd fmla="val 64607" name="adj1"/>
              <a:gd fmla="val 50000" name="adj2"/>
            </a:avLst>
          </a:prstGeom>
          <a:solidFill>
            <a:srgbClr val="D8D8D8"/>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600">
                <a:solidFill>
                  <a:schemeClr val="dk1"/>
                </a:solidFill>
                <a:latin typeface="Arial"/>
                <a:ea typeface="Arial"/>
                <a:cs typeface="Arial"/>
                <a:sym typeface="Arial"/>
              </a:rPr>
              <a:t>xxxxx</a:t>
            </a:r>
            <a:endParaRPr/>
          </a:p>
        </p:txBody>
      </p:sp>
    </p:spTree>
  </p:cSld>
  <p:clrMapOvr>
    <a:masterClrMapping/>
  </p:clrMapOvr>
</p:sld>
</file>

<file path=ppt/slides/slide16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283" name="Shape 5283"/>
        <p:cNvGrpSpPr/>
        <p:nvPr/>
      </p:nvGrpSpPr>
      <p:grpSpPr>
        <a:xfrm>
          <a:off x="0" y="0"/>
          <a:ext cx="0" cy="0"/>
          <a:chOff x="0" y="0"/>
          <a:chExt cx="0" cy="0"/>
        </a:xfrm>
      </p:grpSpPr>
      <p:sp>
        <p:nvSpPr>
          <p:cNvPr id="5284" name="Google Shape;5284;p165"/>
          <p:cNvSpPr txBox="1"/>
          <p:nvPr>
            <p:ph type="ctrTitle"/>
          </p:nvPr>
        </p:nvSpPr>
        <p:spPr>
          <a:xfrm>
            <a:off x="563563" y="2816990"/>
            <a:ext cx="11091180" cy="1235889"/>
          </a:xfrm>
          <a:prstGeom prst="rect">
            <a:avLst/>
          </a:prstGeom>
          <a:noFill/>
          <a:ln>
            <a:noFill/>
          </a:ln>
        </p:spPr>
        <p:txBody>
          <a:bodyPr anchorCtr="0" anchor="b" bIns="0" lIns="0" spcFirstLastPara="1" rIns="0" wrap="square" tIns="0">
            <a:normAutofit/>
          </a:bodyPr>
          <a:lstStyle/>
          <a:p>
            <a:pPr indent="0" lvl="0" marL="0" rtl="0" algn="l">
              <a:lnSpc>
                <a:spcPct val="90000"/>
              </a:lnSpc>
              <a:spcBef>
                <a:spcPts val="0"/>
              </a:spcBef>
              <a:spcAft>
                <a:spcPts val="0"/>
              </a:spcAft>
              <a:buClr>
                <a:schemeClr val="lt1"/>
              </a:buClr>
              <a:buSzPts val="6000"/>
              <a:buFont typeface="Arial"/>
              <a:buNone/>
            </a:pPr>
            <a:r>
              <a:rPr lang="en-US"/>
              <a:t>Process and Insights</a:t>
            </a:r>
            <a:endParaRPr/>
          </a:p>
        </p:txBody>
      </p:sp>
      <p:sp>
        <p:nvSpPr>
          <p:cNvPr id="5285" name="Google Shape;5285;p165"/>
          <p:cNvSpPr txBox="1"/>
          <p:nvPr>
            <p:ph idx="12" type="sldNum"/>
          </p:nvPr>
        </p:nvSpPr>
        <p:spPr>
          <a:xfrm>
            <a:off x="10690860" y="6349068"/>
            <a:ext cx="963882" cy="251764"/>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sp>
        <p:nvSpPr>
          <p:cNvPr id="5286" name="Google Shape;5286;p165"/>
          <p:cNvSpPr txBox="1"/>
          <p:nvPr>
            <p:ph idx="1" type="subTitle"/>
          </p:nvPr>
        </p:nvSpPr>
        <p:spPr>
          <a:xfrm>
            <a:off x="563563" y="4475785"/>
            <a:ext cx="11091179" cy="986806"/>
          </a:xfrm>
          <a:prstGeom prst="rect">
            <a:avLst/>
          </a:prstGeom>
          <a:noFill/>
          <a:ln>
            <a:noFill/>
          </a:ln>
        </p:spPr>
        <p:txBody>
          <a:bodyPr anchorCtr="0" anchor="t" bIns="0" lIns="0" spcFirstLastPara="1" rIns="0" wrap="square" tIns="0">
            <a:normAutofit/>
          </a:bodyPr>
          <a:lstStyle/>
          <a:p>
            <a:pPr indent="0" lvl="0" marL="0" rtl="0" algn="l">
              <a:lnSpc>
                <a:spcPct val="90000"/>
              </a:lnSpc>
              <a:spcBef>
                <a:spcPts val="0"/>
              </a:spcBef>
              <a:spcAft>
                <a:spcPts val="0"/>
              </a:spcAft>
              <a:buSzPts val="2400"/>
              <a:buNone/>
            </a:pPr>
            <a:r>
              <a:t/>
            </a:r>
            <a:endParaRPr/>
          </a:p>
        </p:txBody>
      </p:sp>
    </p:spTree>
  </p:cSld>
  <p:clrMapOvr>
    <a:masterClrMapping/>
  </p:clrMapOvr>
</p:sld>
</file>

<file path=ppt/slides/slide16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290" name="Shape 5290"/>
        <p:cNvGrpSpPr/>
        <p:nvPr/>
      </p:nvGrpSpPr>
      <p:grpSpPr>
        <a:xfrm>
          <a:off x="0" y="0"/>
          <a:ext cx="0" cy="0"/>
          <a:chOff x="0" y="0"/>
          <a:chExt cx="0" cy="0"/>
        </a:xfrm>
      </p:grpSpPr>
      <p:sp>
        <p:nvSpPr>
          <p:cNvPr id="5291" name="Google Shape;5291;p166"/>
          <p:cNvSpPr txBox="1"/>
          <p:nvPr>
            <p:ph type="title"/>
          </p:nvPr>
        </p:nvSpPr>
        <p:spPr>
          <a:xfrm>
            <a:off x="571018" y="365126"/>
            <a:ext cx="11049964" cy="578772"/>
          </a:xfrm>
          <a:prstGeom prst="rect">
            <a:avLst/>
          </a:prstGeom>
          <a:noFill/>
          <a:ln>
            <a:noFill/>
          </a:ln>
        </p:spPr>
        <p:txBody>
          <a:bodyPr anchorCtr="0" anchor="b" bIns="0" lIns="0" spcFirstLastPara="1" rIns="0" wrap="square" tIns="0">
            <a:normAutofit/>
          </a:bodyPr>
          <a:lstStyle/>
          <a:p>
            <a:pPr indent="0" lvl="0" marL="0" rtl="0" algn="l">
              <a:lnSpc>
                <a:spcPct val="90000"/>
              </a:lnSpc>
              <a:spcBef>
                <a:spcPts val="0"/>
              </a:spcBef>
              <a:spcAft>
                <a:spcPts val="0"/>
              </a:spcAft>
              <a:buClr>
                <a:schemeClr val="accent1"/>
              </a:buClr>
              <a:buSzPts val="2800"/>
              <a:buFont typeface="Arial"/>
              <a:buNone/>
            </a:pPr>
            <a:r>
              <a:rPr lang="en-US"/>
              <a:t>Transition / Transformation Slide</a:t>
            </a:r>
            <a:endParaRPr/>
          </a:p>
        </p:txBody>
      </p:sp>
      <p:sp>
        <p:nvSpPr>
          <p:cNvPr id="5292" name="Google Shape;5292;p166"/>
          <p:cNvSpPr txBox="1"/>
          <p:nvPr>
            <p:ph idx="12" type="sldNum"/>
          </p:nvPr>
        </p:nvSpPr>
        <p:spPr>
          <a:xfrm>
            <a:off x="10690860" y="6349068"/>
            <a:ext cx="963882" cy="251764"/>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sp>
        <p:nvSpPr>
          <p:cNvPr id="5293" name="Google Shape;5293;p166"/>
          <p:cNvSpPr/>
          <p:nvPr/>
        </p:nvSpPr>
        <p:spPr>
          <a:xfrm flipH="1">
            <a:off x="617866" y="1958545"/>
            <a:ext cx="4270195" cy="4084851"/>
          </a:xfrm>
          <a:prstGeom prst="rect">
            <a:avLst/>
          </a:prstGeom>
          <a:solidFill>
            <a:schemeClr val="lt1"/>
          </a:solidFill>
          <a:ln cap="rnd" cmpd="sng" w="9525">
            <a:solidFill>
              <a:schemeClr val="accent1"/>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200">
              <a:solidFill>
                <a:srgbClr val="FFFFFF"/>
              </a:solidFill>
              <a:latin typeface="Arial"/>
              <a:ea typeface="Arial"/>
              <a:cs typeface="Arial"/>
              <a:sym typeface="Arial"/>
            </a:endParaRPr>
          </a:p>
        </p:txBody>
      </p:sp>
      <p:sp>
        <p:nvSpPr>
          <p:cNvPr id="5294" name="Google Shape;5294;p166"/>
          <p:cNvSpPr/>
          <p:nvPr/>
        </p:nvSpPr>
        <p:spPr>
          <a:xfrm flipH="1">
            <a:off x="571018" y="1958545"/>
            <a:ext cx="46848" cy="4084851"/>
          </a:xfrm>
          <a:prstGeom prst="rect">
            <a:avLst/>
          </a:prstGeom>
          <a:solidFill>
            <a:schemeClr val="accent1"/>
          </a:solidFill>
          <a:ln cap="rnd" cmpd="sng" w="9525">
            <a:solidFill>
              <a:schemeClr val="accent1"/>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200">
              <a:solidFill>
                <a:srgbClr val="FFFFFF"/>
              </a:solidFill>
              <a:latin typeface="Arial"/>
              <a:ea typeface="Arial"/>
              <a:cs typeface="Arial"/>
              <a:sym typeface="Arial"/>
            </a:endParaRPr>
          </a:p>
        </p:txBody>
      </p:sp>
      <p:sp>
        <p:nvSpPr>
          <p:cNvPr id="5295" name="Google Shape;5295;p166"/>
          <p:cNvSpPr/>
          <p:nvPr/>
        </p:nvSpPr>
        <p:spPr>
          <a:xfrm flipH="1">
            <a:off x="4164516" y="2169674"/>
            <a:ext cx="7419403" cy="3679841"/>
          </a:xfrm>
          <a:custGeom>
            <a:rect b="b" l="l" r="r" t="t"/>
            <a:pathLst>
              <a:path extrusionOk="0" h="4524769" w="6693233">
                <a:moveTo>
                  <a:pt x="6693233" y="0"/>
                </a:moveTo>
                <a:lnTo>
                  <a:pt x="0" y="39357"/>
                </a:lnTo>
                <a:lnTo>
                  <a:pt x="0" y="4510689"/>
                </a:lnTo>
                <a:lnTo>
                  <a:pt x="6692352" y="4524769"/>
                </a:lnTo>
                <a:lnTo>
                  <a:pt x="6300513" y="2286117"/>
                </a:lnTo>
                <a:lnTo>
                  <a:pt x="6693233" y="0"/>
                </a:lnTo>
                <a:close/>
              </a:path>
            </a:pathLst>
          </a:custGeom>
          <a:solidFill>
            <a:schemeClr val="accent2"/>
          </a:solidFill>
          <a:ln cap="rnd" cmpd="sng" w="9525">
            <a:solidFill>
              <a:schemeClr val="accent2"/>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200">
              <a:solidFill>
                <a:srgbClr val="FFFFFF"/>
              </a:solidFill>
              <a:latin typeface="Arial"/>
              <a:ea typeface="Arial"/>
              <a:cs typeface="Arial"/>
              <a:sym typeface="Arial"/>
            </a:endParaRPr>
          </a:p>
        </p:txBody>
      </p:sp>
      <p:sp>
        <p:nvSpPr>
          <p:cNvPr id="5296" name="Google Shape;5296;p166"/>
          <p:cNvSpPr/>
          <p:nvPr/>
        </p:nvSpPr>
        <p:spPr>
          <a:xfrm flipH="1">
            <a:off x="4155270" y="1859279"/>
            <a:ext cx="7465712" cy="4283383"/>
          </a:xfrm>
          <a:custGeom>
            <a:rect b="b" l="l" r="r" t="t"/>
            <a:pathLst>
              <a:path extrusionOk="0" h="4471332" w="6763956">
                <a:moveTo>
                  <a:pt x="6759270" y="0"/>
                </a:moveTo>
                <a:lnTo>
                  <a:pt x="0" y="0"/>
                </a:lnTo>
                <a:lnTo>
                  <a:pt x="0" y="4471332"/>
                </a:lnTo>
                <a:lnTo>
                  <a:pt x="6759270" y="4471332"/>
                </a:lnTo>
                <a:lnTo>
                  <a:pt x="6761483" y="4462115"/>
                </a:lnTo>
                <a:lnTo>
                  <a:pt x="6300513" y="2246760"/>
                </a:lnTo>
                <a:lnTo>
                  <a:pt x="6763956" y="19519"/>
                </a:lnTo>
                <a:close/>
              </a:path>
            </a:pathLst>
          </a:custGeom>
          <a:solidFill>
            <a:schemeClr val="lt1"/>
          </a:solidFill>
          <a:ln cap="rnd" cmpd="sng" w="9525">
            <a:solidFill>
              <a:schemeClr val="accent2"/>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200">
              <a:solidFill>
                <a:srgbClr val="FFFFFF"/>
              </a:solidFill>
              <a:latin typeface="Arial"/>
              <a:ea typeface="Arial"/>
              <a:cs typeface="Arial"/>
              <a:sym typeface="Arial"/>
            </a:endParaRPr>
          </a:p>
        </p:txBody>
      </p:sp>
      <p:sp>
        <p:nvSpPr>
          <p:cNvPr id="5297" name="Google Shape;5297;p166"/>
          <p:cNvSpPr txBox="1"/>
          <p:nvPr/>
        </p:nvSpPr>
        <p:spPr>
          <a:xfrm>
            <a:off x="725707" y="2061883"/>
            <a:ext cx="3401747" cy="517893"/>
          </a:xfrm>
          <a:prstGeom prst="rect">
            <a:avLst/>
          </a:prstGeom>
          <a:noFill/>
          <a:ln>
            <a:noFill/>
          </a:ln>
        </p:spPr>
        <p:txBody>
          <a:bodyPr anchorCtr="0" anchor="t" bIns="0" lIns="0" spcFirstLastPara="1" rIns="0" wrap="square" tIns="0">
            <a:noAutofit/>
          </a:bodyPr>
          <a:lstStyle/>
          <a:p>
            <a:pPr indent="0" lvl="0" marL="0" marR="0" rtl="0" algn="l">
              <a:spcBef>
                <a:spcPts val="0"/>
              </a:spcBef>
              <a:spcAft>
                <a:spcPts val="0"/>
              </a:spcAft>
              <a:buNone/>
            </a:pPr>
            <a:r>
              <a:rPr lang="en-US" sz="1800">
                <a:solidFill>
                  <a:schemeClr val="accent1"/>
                </a:solidFill>
                <a:latin typeface="Arial"/>
                <a:ea typeface="Arial"/>
                <a:cs typeface="Arial"/>
                <a:sym typeface="Arial"/>
              </a:rPr>
              <a:t>Lorem ipsum dolor sit amet, Curabitur purus …</a:t>
            </a:r>
            <a:endParaRPr/>
          </a:p>
        </p:txBody>
      </p:sp>
      <p:sp>
        <p:nvSpPr>
          <p:cNvPr id="5298" name="Google Shape;5298;p166"/>
          <p:cNvSpPr txBox="1"/>
          <p:nvPr/>
        </p:nvSpPr>
        <p:spPr>
          <a:xfrm>
            <a:off x="4766848" y="2061883"/>
            <a:ext cx="6698080" cy="517893"/>
          </a:xfrm>
          <a:prstGeom prst="rect">
            <a:avLst/>
          </a:prstGeom>
          <a:noFill/>
          <a:ln>
            <a:noFill/>
          </a:ln>
        </p:spPr>
        <p:txBody>
          <a:bodyPr anchorCtr="0" anchor="b" bIns="0" lIns="0" spcFirstLastPara="1" rIns="0" wrap="square" tIns="0">
            <a:noAutofit/>
          </a:bodyPr>
          <a:lstStyle/>
          <a:p>
            <a:pPr indent="0" lvl="0" marL="0" marR="0" rtl="0" algn="l">
              <a:spcBef>
                <a:spcPts val="0"/>
              </a:spcBef>
              <a:spcAft>
                <a:spcPts val="0"/>
              </a:spcAft>
              <a:buNone/>
            </a:pPr>
            <a:r>
              <a:rPr lang="en-US" sz="1800">
                <a:solidFill>
                  <a:schemeClr val="accent1"/>
                </a:solidFill>
                <a:latin typeface="Arial"/>
                <a:ea typeface="Arial"/>
                <a:cs typeface="Arial"/>
                <a:sym typeface="Arial"/>
              </a:rPr>
              <a:t>…. Lorem ipsum dolor sit amet, consectetur adipiscing elit. </a:t>
            </a:r>
            <a:endParaRPr/>
          </a:p>
        </p:txBody>
      </p:sp>
      <p:sp>
        <p:nvSpPr>
          <p:cNvPr id="5299" name="Google Shape;5299;p166"/>
          <p:cNvSpPr txBox="1"/>
          <p:nvPr/>
        </p:nvSpPr>
        <p:spPr>
          <a:xfrm>
            <a:off x="725707" y="2876007"/>
            <a:ext cx="3401747" cy="2708434"/>
          </a:xfrm>
          <a:prstGeom prst="rect">
            <a:avLst/>
          </a:prstGeom>
          <a:noFill/>
          <a:ln>
            <a:noFill/>
          </a:ln>
        </p:spPr>
        <p:txBody>
          <a:bodyPr anchorCtr="0" anchor="t" bIns="0" lIns="0" spcFirstLastPara="1" rIns="0" wrap="square" tIns="0">
            <a:spAutoFit/>
          </a:bodyPr>
          <a:lstStyle/>
          <a:p>
            <a:pPr indent="-252000" lvl="1" marL="378000" marR="0" rtl="0" algn="l">
              <a:spcBef>
                <a:spcPts val="0"/>
              </a:spcBef>
              <a:spcAft>
                <a:spcPts val="0"/>
              </a:spcAft>
              <a:buClr>
                <a:schemeClr val="accent1"/>
              </a:buClr>
              <a:buSzPts val="1600"/>
              <a:buFont typeface="Trebuchet MS"/>
              <a:buChar char="•"/>
            </a:pPr>
            <a:r>
              <a:rPr b="0" i="0" lang="en-US" sz="1600" u="none" cap="none" strike="noStrike">
                <a:solidFill>
                  <a:schemeClr val="dk1"/>
                </a:solidFill>
                <a:latin typeface="Arial"/>
                <a:ea typeface="Arial"/>
                <a:cs typeface="Arial"/>
                <a:sym typeface="Arial"/>
              </a:rPr>
              <a:t>Lorem ipsum dolor sit amet, consectetur adipiscing elit. Curabitur purus dui, euismod quis placerat eget, venenatis nec nibh. </a:t>
            </a:r>
            <a:endParaRPr/>
          </a:p>
          <a:p>
            <a:pPr indent="-252000" lvl="1" marL="378000" marR="0" rtl="0" algn="l">
              <a:spcBef>
                <a:spcPts val="0"/>
              </a:spcBef>
              <a:spcAft>
                <a:spcPts val="0"/>
              </a:spcAft>
              <a:buClr>
                <a:schemeClr val="accent1"/>
              </a:buClr>
              <a:buSzPts val="1600"/>
              <a:buFont typeface="Trebuchet MS"/>
              <a:buChar char="•"/>
            </a:pPr>
            <a:r>
              <a:rPr b="0" i="0" lang="en-US" sz="1600" u="none" cap="none" strike="noStrike">
                <a:solidFill>
                  <a:schemeClr val="dk1"/>
                </a:solidFill>
                <a:latin typeface="Arial"/>
                <a:ea typeface="Arial"/>
                <a:cs typeface="Arial"/>
                <a:sym typeface="Arial"/>
              </a:rPr>
              <a:t>Lorem ipsum dolor sit amet, consectetur adipiscing elit. Curabitur purus dui, euismod quis placerat eget, venenatis nec nibh. </a:t>
            </a:r>
            <a:endParaRPr/>
          </a:p>
          <a:p>
            <a:pPr indent="-150400" lvl="1" marL="378000" marR="0" rtl="0" algn="l">
              <a:spcBef>
                <a:spcPts val="0"/>
              </a:spcBef>
              <a:spcAft>
                <a:spcPts val="0"/>
              </a:spcAft>
              <a:buClr>
                <a:schemeClr val="accent1"/>
              </a:buClr>
              <a:buSzPts val="1600"/>
              <a:buFont typeface="Trebuchet MS"/>
              <a:buNone/>
            </a:pPr>
            <a:r>
              <a:t/>
            </a:r>
            <a:endParaRPr b="0" i="0" sz="1600" u="none" cap="none" strike="noStrike">
              <a:solidFill>
                <a:schemeClr val="dk1"/>
              </a:solidFill>
              <a:latin typeface="Arial"/>
              <a:ea typeface="Arial"/>
              <a:cs typeface="Arial"/>
              <a:sym typeface="Arial"/>
            </a:endParaRPr>
          </a:p>
        </p:txBody>
      </p:sp>
      <p:sp>
        <p:nvSpPr>
          <p:cNvPr id="5300" name="Google Shape;5300;p166"/>
          <p:cNvSpPr txBox="1"/>
          <p:nvPr/>
        </p:nvSpPr>
        <p:spPr>
          <a:xfrm>
            <a:off x="4766848" y="2876007"/>
            <a:ext cx="6698080" cy="3200876"/>
          </a:xfrm>
          <a:prstGeom prst="rect">
            <a:avLst/>
          </a:prstGeom>
          <a:noFill/>
          <a:ln>
            <a:noFill/>
          </a:ln>
        </p:spPr>
        <p:txBody>
          <a:bodyPr anchorCtr="0" anchor="t" bIns="0" lIns="0" spcFirstLastPara="1" rIns="0" wrap="square" tIns="0">
            <a:spAutoFit/>
          </a:bodyPr>
          <a:lstStyle/>
          <a:p>
            <a:pPr indent="-252000" lvl="1" marL="378000" marR="0" rtl="0" algn="l">
              <a:spcBef>
                <a:spcPts val="0"/>
              </a:spcBef>
              <a:spcAft>
                <a:spcPts val="0"/>
              </a:spcAft>
              <a:buClr>
                <a:schemeClr val="accent1"/>
              </a:buClr>
              <a:buSzPts val="1600"/>
              <a:buFont typeface="Trebuchet MS"/>
              <a:buChar char="•"/>
            </a:pPr>
            <a:r>
              <a:rPr b="0" i="0" lang="en-US" sz="1600" u="none" cap="none" strike="noStrike">
                <a:solidFill>
                  <a:schemeClr val="dk1"/>
                </a:solidFill>
                <a:latin typeface="Arial"/>
                <a:ea typeface="Arial"/>
                <a:cs typeface="Arial"/>
                <a:sym typeface="Arial"/>
              </a:rPr>
              <a:t>Lorem ipsum dolor sit amet, consectetur adipiscing elit. Curabitur purus dui, euismod quis placerat eget, venenatis nec nibh. </a:t>
            </a:r>
            <a:endParaRPr/>
          </a:p>
          <a:p>
            <a:pPr indent="-252000" lvl="1" marL="378000" marR="0" rtl="0" algn="l">
              <a:spcBef>
                <a:spcPts val="0"/>
              </a:spcBef>
              <a:spcAft>
                <a:spcPts val="0"/>
              </a:spcAft>
              <a:buClr>
                <a:schemeClr val="accent1"/>
              </a:buClr>
              <a:buSzPts val="1600"/>
              <a:buFont typeface="Trebuchet MS"/>
              <a:buChar char="•"/>
            </a:pPr>
            <a:r>
              <a:rPr b="0" i="0" lang="en-US" sz="1600" u="none" cap="none" strike="noStrike">
                <a:solidFill>
                  <a:schemeClr val="dk1"/>
                </a:solidFill>
                <a:latin typeface="Arial"/>
                <a:ea typeface="Arial"/>
                <a:cs typeface="Arial"/>
                <a:sym typeface="Arial"/>
              </a:rPr>
              <a:t>Lorem ipsum dolor sit amet, consectetur adipiscing elit. Curabitur purus dui, euismod quis placerat eget, venenatis nec nibh. </a:t>
            </a:r>
            <a:endParaRPr/>
          </a:p>
          <a:p>
            <a:pPr indent="-252000" lvl="1" marL="378000" marR="0" rtl="0" algn="l">
              <a:spcBef>
                <a:spcPts val="0"/>
              </a:spcBef>
              <a:spcAft>
                <a:spcPts val="0"/>
              </a:spcAft>
              <a:buClr>
                <a:schemeClr val="accent1"/>
              </a:buClr>
              <a:buSzPts val="1600"/>
              <a:buFont typeface="Trebuchet MS"/>
              <a:buChar char="•"/>
            </a:pPr>
            <a:r>
              <a:rPr b="0" i="0" lang="en-US" sz="1600" u="none" cap="none" strike="noStrike">
                <a:solidFill>
                  <a:schemeClr val="dk1"/>
                </a:solidFill>
                <a:latin typeface="Arial"/>
                <a:ea typeface="Arial"/>
                <a:cs typeface="Arial"/>
                <a:sym typeface="Arial"/>
              </a:rPr>
              <a:t>Lorem ipsum dolor sit amet, consectetur adipiscing elit. Curabitur purus dui, euismod quis placerat eget, venenatis nec nibh. </a:t>
            </a:r>
            <a:endParaRPr/>
          </a:p>
          <a:p>
            <a:pPr indent="-252000" lvl="1" marL="378000" marR="0" rtl="0" algn="l">
              <a:spcBef>
                <a:spcPts val="0"/>
              </a:spcBef>
              <a:spcAft>
                <a:spcPts val="0"/>
              </a:spcAft>
              <a:buClr>
                <a:schemeClr val="accent1"/>
              </a:buClr>
              <a:buSzPts val="1600"/>
              <a:buFont typeface="Trebuchet MS"/>
              <a:buChar char="•"/>
            </a:pPr>
            <a:r>
              <a:rPr b="0" i="0" lang="en-US" sz="1600" u="none" cap="none" strike="noStrike">
                <a:solidFill>
                  <a:schemeClr val="dk1"/>
                </a:solidFill>
                <a:latin typeface="Arial"/>
                <a:ea typeface="Arial"/>
                <a:cs typeface="Arial"/>
                <a:sym typeface="Arial"/>
              </a:rPr>
              <a:t>Lorem ipsum dolor sit amet, consectetur adipiscing elit. Curabitur purus dui, euismod quis placerat eget, venenatis nec nibh. </a:t>
            </a:r>
            <a:endParaRPr/>
          </a:p>
          <a:p>
            <a:pPr indent="-252000" lvl="1" marL="378000" marR="0" rtl="0" algn="l">
              <a:spcBef>
                <a:spcPts val="0"/>
              </a:spcBef>
              <a:spcAft>
                <a:spcPts val="0"/>
              </a:spcAft>
              <a:buClr>
                <a:schemeClr val="accent1"/>
              </a:buClr>
              <a:buSzPts val="1600"/>
              <a:buFont typeface="Trebuchet MS"/>
              <a:buChar char="•"/>
            </a:pPr>
            <a:r>
              <a:rPr b="0" i="0" lang="en-US" sz="1600" u="none" cap="none" strike="noStrike">
                <a:solidFill>
                  <a:schemeClr val="dk1"/>
                </a:solidFill>
                <a:latin typeface="Arial"/>
                <a:ea typeface="Arial"/>
                <a:cs typeface="Arial"/>
                <a:sym typeface="Arial"/>
              </a:rPr>
              <a:t>Lorem ipsum dolor sit amet, consectetur adipiscing elit. Curabitur purus dui, euismod quis placerat eget, venenatis nec nibh. </a:t>
            </a:r>
            <a:endParaRPr/>
          </a:p>
          <a:p>
            <a:pPr indent="-252000" lvl="1" marL="378000" marR="0" rtl="0" algn="l">
              <a:spcBef>
                <a:spcPts val="0"/>
              </a:spcBef>
              <a:spcAft>
                <a:spcPts val="0"/>
              </a:spcAft>
              <a:buClr>
                <a:schemeClr val="accent1"/>
              </a:buClr>
              <a:buSzPts val="1600"/>
              <a:buFont typeface="Trebuchet MS"/>
              <a:buChar char="•"/>
            </a:pPr>
            <a:r>
              <a:rPr b="0" i="0" lang="en-US" sz="1600" u="none" cap="none" strike="noStrike">
                <a:solidFill>
                  <a:schemeClr val="dk1"/>
                </a:solidFill>
                <a:latin typeface="Arial"/>
                <a:ea typeface="Arial"/>
                <a:cs typeface="Arial"/>
                <a:sym typeface="Arial"/>
              </a:rPr>
              <a:t>Lorem ipsum dolor sit amet, consectetur adipiscing elit. Curabitur purus dui, euismod quis placerat eget, venenatis nec nibh. </a:t>
            </a:r>
            <a:endParaRPr/>
          </a:p>
          <a:p>
            <a:pPr indent="-150400" lvl="1" marL="378000" marR="0" rtl="0" algn="l">
              <a:spcBef>
                <a:spcPts val="0"/>
              </a:spcBef>
              <a:spcAft>
                <a:spcPts val="0"/>
              </a:spcAft>
              <a:buClr>
                <a:schemeClr val="accent1"/>
              </a:buClr>
              <a:buSzPts val="1600"/>
              <a:buFont typeface="Trebuchet MS"/>
              <a:buNone/>
            </a:pPr>
            <a:r>
              <a:t/>
            </a:r>
            <a:endParaRPr b="0" i="0" sz="1600" u="none" cap="none" strike="noStrike">
              <a:solidFill>
                <a:schemeClr val="dk1"/>
              </a:solidFill>
              <a:latin typeface="Arial"/>
              <a:ea typeface="Arial"/>
              <a:cs typeface="Arial"/>
              <a:sym typeface="Arial"/>
            </a:endParaRPr>
          </a:p>
        </p:txBody>
      </p:sp>
      <p:cxnSp>
        <p:nvCxnSpPr>
          <p:cNvPr id="5301" name="Google Shape;5301;p166"/>
          <p:cNvCxnSpPr/>
          <p:nvPr/>
        </p:nvCxnSpPr>
        <p:spPr>
          <a:xfrm>
            <a:off x="725707" y="2656891"/>
            <a:ext cx="3401747" cy="0"/>
          </a:xfrm>
          <a:prstGeom prst="straightConnector1">
            <a:avLst/>
          </a:prstGeom>
          <a:noFill/>
          <a:ln cap="rnd" cmpd="sng" w="15875">
            <a:solidFill>
              <a:schemeClr val="accent1"/>
            </a:solidFill>
            <a:prstDash val="dot"/>
            <a:round/>
            <a:headEnd len="sm" w="sm" type="none"/>
            <a:tailEnd len="med" w="med" type="oval"/>
          </a:ln>
        </p:spPr>
      </p:cxnSp>
      <p:cxnSp>
        <p:nvCxnSpPr>
          <p:cNvPr id="5302" name="Google Shape;5302;p166"/>
          <p:cNvCxnSpPr/>
          <p:nvPr/>
        </p:nvCxnSpPr>
        <p:spPr>
          <a:xfrm>
            <a:off x="4766848" y="2656891"/>
            <a:ext cx="6698080" cy="0"/>
          </a:xfrm>
          <a:prstGeom prst="straightConnector1">
            <a:avLst/>
          </a:prstGeom>
          <a:noFill/>
          <a:ln cap="rnd" cmpd="sng" w="15875">
            <a:solidFill>
              <a:schemeClr val="accent1"/>
            </a:solidFill>
            <a:prstDash val="dot"/>
            <a:round/>
            <a:headEnd len="sm" w="sm" type="none"/>
            <a:tailEnd len="med" w="med" type="oval"/>
          </a:ln>
        </p:spPr>
      </p:cxnSp>
      <p:sp>
        <p:nvSpPr>
          <p:cNvPr id="5303" name="Google Shape;5303;p166"/>
          <p:cNvSpPr/>
          <p:nvPr/>
        </p:nvSpPr>
        <p:spPr>
          <a:xfrm>
            <a:off x="571018" y="1313801"/>
            <a:ext cx="11049964" cy="369332"/>
          </a:xfrm>
          <a:prstGeom prst="rect">
            <a:avLst/>
          </a:prstGeom>
          <a:noFill/>
          <a:ln>
            <a:noFill/>
          </a:ln>
        </p:spPr>
        <p:txBody>
          <a:bodyPr anchorCtr="0" anchor="b" bIns="0" lIns="0" spcFirstLastPara="1" rIns="0" wrap="square" tIns="0">
            <a:noAutofit/>
          </a:bodyPr>
          <a:lstStyle/>
          <a:p>
            <a:pPr indent="0" lvl="0" marL="0" marR="0" rtl="0" algn="l">
              <a:spcBef>
                <a:spcPts val="0"/>
              </a:spcBef>
              <a:spcAft>
                <a:spcPts val="0"/>
              </a:spcAft>
              <a:buNone/>
            </a:pPr>
            <a:r>
              <a:rPr lang="en-US" sz="2000">
                <a:solidFill>
                  <a:schemeClr val="accent1"/>
                </a:solidFill>
                <a:latin typeface="Arial"/>
                <a:ea typeface="Arial"/>
                <a:cs typeface="Arial"/>
                <a:sym typeface="Arial"/>
              </a:rPr>
              <a:t>Lorem ipsum dolor sit amet</a:t>
            </a:r>
            <a:endParaRPr sz="2000">
              <a:solidFill>
                <a:schemeClr val="accent1"/>
              </a:solidFill>
              <a:latin typeface="Arial"/>
              <a:ea typeface="Arial"/>
              <a:cs typeface="Arial"/>
              <a:sym typeface="Arial"/>
            </a:endParaRPr>
          </a:p>
        </p:txBody>
      </p:sp>
    </p:spTree>
  </p:cSld>
  <p:clrMapOvr>
    <a:masterClrMapping/>
  </p:clrMapOvr>
</p:sld>
</file>

<file path=ppt/slides/slide16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307" name="Shape 5307"/>
        <p:cNvGrpSpPr/>
        <p:nvPr/>
      </p:nvGrpSpPr>
      <p:grpSpPr>
        <a:xfrm>
          <a:off x="0" y="0"/>
          <a:ext cx="0" cy="0"/>
          <a:chOff x="0" y="0"/>
          <a:chExt cx="0" cy="0"/>
        </a:xfrm>
      </p:grpSpPr>
      <p:sp>
        <p:nvSpPr>
          <p:cNvPr id="5308" name="Google Shape;5308;p167"/>
          <p:cNvSpPr txBox="1"/>
          <p:nvPr>
            <p:ph type="title"/>
          </p:nvPr>
        </p:nvSpPr>
        <p:spPr>
          <a:xfrm>
            <a:off x="571018" y="365126"/>
            <a:ext cx="11049964" cy="578772"/>
          </a:xfrm>
          <a:prstGeom prst="rect">
            <a:avLst/>
          </a:prstGeom>
          <a:noFill/>
          <a:ln>
            <a:noFill/>
          </a:ln>
        </p:spPr>
        <p:txBody>
          <a:bodyPr anchorCtr="0" anchor="b" bIns="0" lIns="0" spcFirstLastPara="1" rIns="0" wrap="square" tIns="0">
            <a:normAutofit/>
          </a:bodyPr>
          <a:lstStyle/>
          <a:p>
            <a:pPr indent="0" lvl="0" marL="0" rtl="0" algn="l">
              <a:lnSpc>
                <a:spcPct val="90000"/>
              </a:lnSpc>
              <a:spcBef>
                <a:spcPts val="0"/>
              </a:spcBef>
              <a:spcAft>
                <a:spcPts val="0"/>
              </a:spcAft>
              <a:buClr>
                <a:schemeClr val="accent1"/>
              </a:buClr>
              <a:buSzPts val="2800"/>
              <a:buFont typeface="Arial"/>
              <a:buNone/>
            </a:pPr>
            <a:r>
              <a:rPr lang="en-US"/>
              <a:t>Hybrid Matrix + Insights Slide</a:t>
            </a:r>
            <a:endParaRPr/>
          </a:p>
        </p:txBody>
      </p:sp>
      <p:sp>
        <p:nvSpPr>
          <p:cNvPr id="5309" name="Google Shape;5309;p167"/>
          <p:cNvSpPr txBox="1"/>
          <p:nvPr>
            <p:ph idx="12" type="sldNum"/>
          </p:nvPr>
        </p:nvSpPr>
        <p:spPr>
          <a:xfrm>
            <a:off x="10690860" y="6349068"/>
            <a:ext cx="963882" cy="251764"/>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sp>
        <p:nvSpPr>
          <p:cNvPr id="5310" name="Google Shape;5310;p167"/>
          <p:cNvSpPr/>
          <p:nvPr/>
        </p:nvSpPr>
        <p:spPr>
          <a:xfrm>
            <a:off x="571018" y="1313801"/>
            <a:ext cx="5693970" cy="369332"/>
          </a:xfrm>
          <a:prstGeom prst="rect">
            <a:avLst/>
          </a:prstGeom>
          <a:noFill/>
          <a:ln>
            <a:noFill/>
          </a:ln>
        </p:spPr>
        <p:txBody>
          <a:bodyPr anchorCtr="0" anchor="b" bIns="0" lIns="0" spcFirstLastPara="1" rIns="0" wrap="square" tIns="0">
            <a:noAutofit/>
          </a:bodyPr>
          <a:lstStyle/>
          <a:p>
            <a:pPr indent="0" lvl="0" marL="0" marR="0" rtl="0" algn="l">
              <a:spcBef>
                <a:spcPts val="0"/>
              </a:spcBef>
              <a:spcAft>
                <a:spcPts val="0"/>
              </a:spcAft>
              <a:buNone/>
            </a:pPr>
            <a:r>
              <a:rPr lang="en-US" sz="2000">
                <a:solidFill>
                  <a:schemeClr val="accent1"/>
                </a:solidFill>
                <a:latin typeface="Arial"/>
                <a:ea typeface="Arial"/>
                <a:cs typeface="Arial"/>
                <a:sym typeface="Arial"/>
              </a:rPr>
              <a:t>Lorem ipsum dolor sit amet</a:t>
            </a:r>
            <a:endParaRPr sz="2000">
              <a:solidFill>
                <a:schemeClr val="accent1"/>
              </a:solidFill>
              <a:latin typeface="Arial"/>
              <a:ea typeface="Arial"/>
              <a:cs typeface="Arial"/>
              <a:sym typeface="Arial"/>
            </a:endParaRPr>
          </a:p>
        </p:txBody>
      </p:sp>
      <p:sp>
        <p:nvSpPr>
          <p:cNvPr id="5311" name="Google Shape;5311;p167"/>
          <p:cNvSpPr/>
          <p:nvPr/>
        </p:nvSpPr>
        <p:spPr>
          <a:xfrm>
            <a:off x="6837419" y="1313801"/>
            <a:ext cx="4783563" cy="369332"/>
          </a:xfrm>
          <a:prstGeom prst="rect">
            <a:avLst/>
          </a:prstGeom>
          <a:noFill/>
          <a:ln>
            <a:noFill/>
          </a:ln>
        </p:spPr>
        <p:txBody>
          <a:bodyPr anchorCtr="0" anchor="b" bIns="0" lIns="0" spcFirstLastPara="1" rIns="0" wrap="square" tIns="0">
            <a:noAutofit/>
          </a:bodyPr>
          <a:lstStyle/>
          <a:p>
            <a:pPr indent="0" lvl="0" marL="0" marR="0" rtl="0" algn="l">
              <a:spcBef>
                <a:spcPts val="0"/>
              </a:spcBef>
              <a:spcAft>
                <a:spcPts val="0"/>
              </a:spcAft>
              <a:buNone/>
            </a:pPr>
            <a:r>
              <a:rPr lang="en-US" sz="2000">
                <a:solidFill>
                  <a:schemeClr val="accent1"/>
                </a:solidFill>
                <a:latin typeface="Arial"/>
                <a:ea typeface="Arial"/>
                <a:cs typeface="Arial"/>
                <a:sym typeface="Arial"/>
              </a:rPr>
              <a:t>Lorem ipsum dolor sit amet</a:t>
            </a:r>
            <a:endParaRPr sz="2000">
              <a:solidFill>
                <a:schemeClr val="accent1"/>
              </a:solidFill>
              <a:latin typeface="Arial"/>
              <a:ea typeface="Arial"/>
              <a:cs typeface="Arial"/>
              <a:sym typeface="Arial"/>
            </a:endParaRPr>
          </a:p>
        </p:txBody>
      </p:sp>
      <p:sp>
        <p:nvSpPr>
          <p:cNvPr id="5312" name="Google Shape;5312;p167"/>
          <p:cNvSpPr/>
          <p:nvPr/>
        </p:nvSpPr>
        <p:spPr>
          <a:xfrm>
            <a:off x="6837419" y="2259308"/>
            <a:ext cx="760129" cy="760129"/>
          </a:xfrm>
          <a:prstGeom prst="ellipse">
            <a:avLst/>
          </a:prstGeom>
          <a:solidFill>
            <a:schemeClr val="accent1"/>
          </a:solidFill>
          <a:ln>
            <a:noFill/>
          </a:ln>
        </p:spPr>
        <p:txBody>
          <a:bodyPr anchorCtr="0" anchor="ctr" bIns="91425" lIns="91425" spcFirstLastPara="1" rIns="91425" wrap="square" tIns="91425">
            <a:noAutofit/>
          </a:bodyPr>
          <a:lstStyle/>
          <a:p>
            <a:pPr indent="0" lvl="0" marL="0" marR="0" rtl="0" algn="ctr">
              <a:lnSpc>
                <a:spcPct val="95000"/>
              </a:lnSpc>
              <a:spcBef>
                <a:spcPts val="0"/>
              </a:spcBef>
              <a:spcAft>
                <a:spcPts val="0"/>
              </a:spcAft>
              <a:buNone/>
            </a:pPr>
            <a:r>
              <a:t/>
            </a:r>
            <a:endParaRPr sz="1800">
              <a:solidFill>
                <a:schemeClr val="lt1"/>
              </a:solidFill>
              <a:latin typeface="Arial"/>
              <a:ea typeface="Arial"/>
              <a:cs typeface="Arial"/>
              <a:sym typeface="Arial"/>
            </a:endParaRPr>
          </a:p>
        </p:txBody>
      </p:sp>
      <p:sp>
        <p:nvSpPr>
          <p:cNvPr id="5313" name="Google Shape;5313;p167"/>
          <p:cNvSpPr/>
          <p:nvPr/>
        </p:nvSpPr>
        <p:spPr>
          <a:xfrm>
            <a:off x="6837419" y="3169727"/>
            <a:ext cx="760129" cy="760129"/>
          </a:xfrm>
          <a:prstGeom prst="ellipse">
            <a:avLst/>
          </a:prstGeom>
          <a:solidFill>
            <a:schemeClr val="accent1"/>
          </a:solidFill>
          <a:ln>
            <a:noFill/>
          </a:ln>
        </p:spPr>
        <p:txBody>
          <a:bodyPr anchorCtr="0" anchor="ctr" bIns="91425" lIns="91425" spcFirstLastPara="1" rIns="91425" wrap="square" tIns="91425">
            <a:noAutofit/>
          </a:bodyPr>
          <a:lstStyle/>
          <a:p>
            <a:pPr indent="0" lvl="0" marL="0" marR="0" rtl="0" algn="ctr">
              <a:lnSpc>
                <a:spcPct val="95000"/>
              </a:lnSpc>
              <a:spcBef>
                <a:spcPts val="0"/>
              </a:spcBef>
              <a:spcAft>
                <a:spcPts val="0"/>
              </a:spcAft>
              <a:buNone/>
            </a:pPr>
            <a:r>
              <a:t/>
            </a:r>
            <a:endParaRPr sz="1800">
              <a:solidFill>
                <a:schemeClr val="lt1"/>
              </a:solidFill>
              <a:latin typeface="Arial"/>
              <a:ea typeface="Arial"/>
              <a:cs typeface="Arial"/>
              <a:sym typeface="Arial"/>
            </a:endParaRPr>
          </a:p>
        </p:txBody>
      </p:sp>
      <p:sp>
        <p:nvSpPr>
          <p:cNvPr id="5314" name="Google Shape;5314;p167"/>
          <p:cNvSpPr/>
          <p:nvPr/>
        </p:nvSpPr>
        <p:spPr>
          <a:xfrm>
            <a:off x="6837419" y="4080145"/>
            <a:ext cx="760129" cy="760129"/>
          </a:xfrm>
          <a:prstGeom prst="ellipse">
            <a:avLst/>
          </a:prstGeom>
          <a:solidFill>
            <a:schemeClr val="accent1"/>
          </a:solidFill>
          <a:ln>
            <a:noFill/>
          </a:ln>
        </p:spPr>
        <p:txBody>
          <a:bodyPr anchorCtr="0" anchor="ctr" bIns="91425" lIns="91425" spcFirstLastPara="1" rIns="91425" wrap="square" tIns="91425">
            <a:noAutofit/>
          </a:bodyPr>
          <a:lstStyle/>
          <a:p>
            <a:pPr indent="0" lvl="0" marL="0" marR="0" rtl="0" algn="ctr">
              <a:lnSpc>
                <a:spcPct val="95000"/>
              </a:lnSpc>
              <a:spcBef>
                <a:spcPts val="0"/>
              </a:spcBef>
              <a:spcAft>
                <a:spcPts val="0"/>
              </a:spcAft>
              <a:buNone/>
            </a:pPr>
            <a:r>
              <a:t/>
            </a:r>
            <a:endParaRPr sz="1800">
              <a:solidFill>
                <a:schemeClr val="lt1"/>
              </a:solidFill>
              <a:latin typeface="Arial"/>
              <a:ea typeface="Arial"/>
              <a:cs typeface="Arial"/>
              <a:sym typeface="Arial"/>
            </a:endParaRPr>
          </a:p>
        </p:txBody>
      </p:sp>
      <p:sp>
        <p:nvSpPr>
          <p:cNvPr id="5315" name="Google Shape;5315;p167"/>
          <p:cNvSpPr/>
          <p:nvPr/>
        </p:nvSpPr>
        <p:spPr>
          <a:xfrm>
            <a:off x="6837419" y="4990564"/>
            <a:ext cx="760129" cy="760129"/>
          </a:xfrm>
          <a:prstGeom prst="ellipse">
            <a:avLst/>
          </a:prstGeom>
          <a:solidFill>
            <a:schemeClr val="accent1"/>
          </a:solidFill>
          <a:ln>
            <a:noFill/>
          </a:ln>
        </p:spPr>
        <p:txBody>
          <a:bodyPr anchorCtr="0" anchor="ctr" bIns="91425" lIns="91425" spcFirstLastPara="1" rIns="91425" wrap="square" tIns="91425">
            <a:noAutofit/>
          </a:bodyPr>
          <a:lstStyle/>
          <a:p>
            <a:pPr indent="0" lvl="0" marL="0" marR="0" rtl="0" algn="ctr">
              <a:lnSpc>
                <a:spcPct val="95000"/>
              </a:lnSpc>
              <a:spcBef>
                <a:spcPts val="0"/>
              </a:spcBef>
              <a:spcAft>
                <a:spcPts val="0"/>
              </a:spcAft>
              <a:buNone/>
            </a:pPr>
            <a:r>
              <a:t/>
            </a:r>
            <a:endParaRPr sz="1800">
              <a:solidFill>
                <a:schemeClr val="lt1"/>
              </a:solidFill>
              <a:latin typeface="Arial"/>
              <a:ea typeface="Arial"/>
              <a:cs typeface="Arial"/>
              <a:sym typeface="Arial"/>
            </a:endParaRPr>
          </a:p>
        </p:txBody>
      </p:sp>
      <p:sp>
        <p:nvSpPr>
          <p:cNvPr id="5316" name="Google Shape;5316;p167"/>
          <p:cNvSpPr txBox="1"/>
          <p:nvPr/>
        </p:nvSpPr>
        <p:spPr>
          <a:xfrm>
            <a:off x="7749093" y="2270041"/>
            <a:ext cx="3871890" cy="738664"/>
          </a:xfrm>
          <a:prstGeom prst="rect">
            <a:avLst/>
          </a:prstGeom>
          <a:noFill/>
          <a:ln>
            <a:noFill/>
          </a:ln>
        </p:spPr>
        <p:txBody>
          <a:bodyPr anchorCtr="0" anchor="ctr" bIns="0" lIns="0" spcFirstLastPara="1" rIns="0" wrap="square" tIns="0">
            <a:normAutofit fontScale="85000" lnSpcReduction="20000"/>
          </a:bodyPr>
          <a:lstStyle/>
          <a:p>
            <a:pPr indent="-252000" lvl="1" marL="378000" marR="0" rtl="0" algn="l">
              <a:spcBef>
                <a:spcPts val="0"/>
              </a:spcBef>
              <a:spcAft>
                <a:spcPts val="0"/>
              </a:spcAft>
              <a:buClr>
                <a:schemeClr val="accent1"/>
              </a:buClr>
              <a:buSzPct val="100000"/>
              <a:buFont typeface="Trebuchet MS"/>
              <a:buChar char="•"/>
            </a:pPr>
            <a:r>
              <a:rPr b="0" i="0" lang="en-US" sz="1600" u="none" cap="none" strike="noStrike">
                <a:solidFill>
                  <a:schemeClr val="dk1"/>
                </a:solidFill>
                <a:latin typeface="Arial"/>
                <a:ea typeface="Arial"/>
                <a:cs typeface="Arial"/>
                <a:sym typeface="Arial"/>
              </a:rPr>
              <a:t>Lorem ipsum dolor sit amet, consectetur adipiscing elit. Curabitur purus dui, euismod quis placerat eget, venenatis nec nibh. Mauris sit </a:t>
            </a:r>
            <a:endParaRPr/>
          </a:p>
        </p:txBody>
      </p:sp>
      <p:sp>
        <p:nvSpPr>
          <p:cNvPr id="5317" name="Google Shape;5317;p167"/>
          <p:cNvSpPr txBox="1"/>
          <p:nvPr/>
        </p:nvSpPr>
        <p:spPr>
          <a:xfrm>
            <a:off x="7749093" y="3180459"/>
            <a:ext cx="3871890" cy="738664"/>
          </a:xfrm>
          <a:prstGeom prst="rect">
            <a:avLst/>
          </a:prstGeom>
          <a:noFill/>
          <a:ln>
            <a:noFill/>
          </a:ln>
        </p:spPr>
        <p:txBody>
          <a:bodyPr anchorCtr="0" anchor="ctr" bIns="0" lIns="0" spcFirstLastPara="1" rIns="0" wrap="square" tIns="0">
            <a:normAutofit fontScale="85000" lnSpcReduction="20000"/>
          </a:bodyPr>
          <a:lstStyle/>
          <a:p>
            <a:pPr indent="-252000" lvl="1" marL="378000" marR="0" rtl="0" algn="l">
              <a:spcBef>
                <a:spcPts val="0"/>
              </a:spcBef>
              <a:spcAft>
                <a:spcPts val="0"/>
              </a:spcAft>
              <a:buClr>
                <a:schemeClr val="accent1"/>
              </a:buClr>
              <a:buSzPct val="100000"/>
              <a:buFont typeface="Trebuchet MS"/>
              <a:buChar char="•"/>
            </a:pPr>
            <a:r>
              <a:rPr b="0" i="0" lang="en-US" sz="1600" u="none" cap="none" strike="noStrike">
                <a:solidFill>
                  <a:schemeClr val="dk1"/>
                </a:solidFill>
                <a:latin typeface="Arial"/>
                <a:ea typeface="Arial"/>
                <a:cs typeface="Arial"/>
                <a:sym typeface="Arial"/>
              </a:rPr>
              <a:t>Lorem ipsum dolor sit amet, consectetur adipiscing elit. Curabitur purus dui, euismod quis placerat eget, venenatis nec nibh. Mauris sit </a:t>
            </a:r>
            <a:endParaRPr/>
          </a:p>
        </p:txBody>
      </p:sp>
      <p:sp>
        <p:nvSpPr>
          <p:cNvPr id="5318" name="Google Shape;5318;p167"/>
          <p:cNvSpPr txBox="1"/>
          <p:nvPr/>
        </p:nvSpPr>
        <p:spPr>
          <a:xfrm>
            <a:off x="7747560" y="4090877"/>
            <a:ext cx="3872815" cy="738664"/>
          </a:xfrm>
          <a:prstGeom prst="rect">
            <a:avLst/>
          </a:prstGeom>
          <a:noFill/>
          <a:ln>
            <a:noFill/>
          </a:ln>
        </p:spPr>
        <p:txBody>
          <a:bodyPr anchorCtr="0" anchor="ctr" bIns="0" lIns="0" spcFirstLastPara="1" rIns="0" wrap="square" tIns="0">
            <a:normAutofit fontScale="92500" lnSpcReduction="20000"/>
          </a:bodyPr>
          <a:lstStyle/>
          <a:p>
            <a:pPr indent="-252000" lvl="1" marL="378000" marR="0" rtl="0" algn="l">
              <a:spcBef>
                <a:spcPts val="0"/>
              </a:spcBef>
              <a:spcAft>
                <a:spcPts val="0"/>
              </a:spcAft>
              <a:buClr>
                <a:schemeClr val="accent1"/>
              </a:buClr>
              <a:buSzPct val="100000"/>
              <a:buFont typeface="Trebuchet MS"/>
              <a:buChar char="•"/>
            </a:pPr>
            <a:r>
              <a:rPr b="0" i="0" lang="en-US" sz="1600" u="none" cap="none" strike="noStrike">
                <a:solidFill>
                  <a:schemeClr val="dk1"/>
                </a:solidFill>
                <a:latin typeface="Arial"/>
                <a:ea typeface="Arial"/>
                <a:cs typeface="Arial"/>
                <a:sym typeface="Arial"/>
              </a:rPr>
              <a:t>Lorem ipsum dolor sit amet, consectetur adipiscing elit. Curabitur purus dui, euismod quis placerat eget, venenatis nec nibh. Mauris sit </a:t>
            </a:r>
            <a:endParaRPr/>
          </a:p>
        </p:txBody>
      </p:sp>
      <p:sp>
        <p:nvSpPr>
          <p:cNvPr id="5319" name="Google Shape;5319;p167"/>
          <p:cNvSpPr txBox="1"/>
          <p:nvPr/>
        </p:nvSpPr>
        <p:spPr>
          <a:xfrm>
            <a:off x="7747563" y="5001296"/>
            <a:ext cx="3872814" cy="738664"/>
          </a:xfrm>
          <a:prstGeom prst="rect">
            <a:avLst/>
          </a:prstGeom>
          <a:noFill/>
          <a:ln>
            <a:noFill/>
          </a:ln>
        </p:spPr>
        <p:txBody>
          <a:bodyPr anchorCtr="0" anchor="ctr" bIns="0" lIns="0" spcFirstLastPara="1" rIns="0" wrap="square" tIns="0">
            <a:normAutofit fontScale="92500" lnSpcReduction="20000"/>
          </a:bodyPr>
          <a:lstStyle/>
          <a:p>
            <a:pPr indent="-252000" lvl="1" marL="378000" marR="0" rtl="0" algn="l">
              <a:spcBef>
                <a:spcPts val="0"/>
              </a:spcBef>
              <a:spcAft>
                <a:spcPts val="0"/>
              </a:spcAft>
              <a:buClr>
                <a:schemeClr val="accent1"/>
              </a:buClr>
              <a:buSzPct val="100000"/>
              <a:buFont typeface="Trebuchet MS"/>
              <a:buChar char="•"/>
            </a:pPr>
            <a:r>
              <a:rPr b="0" i="0" lang="en-US" sz="1600" u="none" cap="none" strike="noStrike">
                <a:solidFill>
                  <a:schemeClr val="dk1"/>
                </a:solidFill>
                <a:latin typeface="Arial"/>
                <a:ea typeface="Arial"/>
                <a:cs typeface="Arial"/>
                <a:sym typeface="Arial"/>
              </a:rPr>
              <a:t>Lorem ipsum dolor sit amet, consectetur adipiscing elit. Curabitur purus dui, euismod quis placerat eget, venenatis nec nibh. Mauris sit </a:t>
            </a:r>
            <a:endParaRPr/>
          </a:p>
        </p:txBody>
      </p:sp>
      <p:sp>
        <p:nvSpPr>
          <p:cNvPr id="5320" name="Google Shape;5320;p167"/>
          <p:cNvSpPr/>
          <p:nvPr/>
        </p:nvSpPr>
        <p:spPr>
          <a:xfrm>
            <a:off x="6837421" y="2258574"/>
            <a:ext cx="253645" cy="253645"/>
          </a:xfrm>
          <a:prstGeom prst="ellipse">
            <a:avLst/>
          </a:prstGeom>
          <a:solidFill>
            <a:schemeClr val="accent2"/>
          </a:solidFill>
          <a:ln>
            <a:noFill/>
          </a:ln>
        </p:spPr>
        <p:txBody>
          <a:bodyPr anchorCtr="0" anchor="ctr" bIns="0" lIns="0" spcFirstLastPara="1" rIns="0" wrap="square" tIns="0">
            <a:noAutofit/>
          </a:bodyPr>
          <a:lstStyle/>
          <a:p>
            <a:pPr indent="0" lvl="0" marL="0" marR="0" rtl="0" algn="ctr">
              <a:spcBef>
                <a:spcPts val="0"/>
              </a:spcBef>
              <a:spcAft>
                <a:spcPts val="0"/>
              </a:spcAft>
              <a:buNone/>
            </a:pPr>
            <a:r>
              <a:t/>
            </a:r>
            <a:endParaRPr sz="1000">
              <a:solidFill>
                <a:srgbClr val="FFFFFF"/>
              </a:solidFill>
              <a:latin typeface="Arial"/>
              <a:ea typeface="Arial"/>
              <a:cs typeface="Arial"/>
              <a:sym typeface="Arial"/>
            </a:endParaRPr>
          </a:p>
        </p:txBody>
      </p:sp>
      <p:sp>
        <p:nvSpPr>
          <p:cNvPr id="5321" name="Google Shape;5321;p167"/>
          <p:cNvSpPr/>
          <p:nvPr/>
        </p:nvSpPr>
        <p:spPr>
          <a:xfrm>
            <a:off x="6837420" y="3168992"/>
            <a:ext cx="253645" cy="253645"/>
          </a:xfrm>
          <a:prstGeom prst="ellipse">
            <a:avLst/>
          </a:prstGeom>
          <a:solidFill>
            <a:schemeClr val="accent2"/>
          </a:solidFill>
          <a:ln>
            <a:noFill/>
          </a:ln>
        </p:spPr>
        <p:txBody>
          <a:bodyPr anchorCtr="0" anchor="ctr" bIns="0" lIns="0" spcFirstLastPara="1" rIns="0" wrap="square" tIns="0">
            <a:noAutofit/>
          </a:bodyPr>
          <a:lstStyle/>
          <a:p>
            <a:pPr indent="0" lvl="0" marL="0" marR="0" rtl="0" algn="ctr">
              <a:spcBef>
                <a:spcPts val="0"/>
              </a:spcBef>
              <a:spcAft>
                <a:spcPts val="0"/>
              </a:spcAft>
              <a:buNone/>
            </a:pPr>
            <a:r>
              <a:t/>
            </a:r>
            <a:endParaRPr sz="1000">
              <a:solidFill>
                <a:srgbClr val="FFFFFF"/>
              </a:solidFill>
              <a:latin typeface="Arial"/>
              <a:ea typeface="Arial"/>
              <a:cs typeface="Arial"/>
              <a:sym typeface="Arial"/>
            </a:endParaRPr>
          </a:p>
        </p:txBody>
      </p:sp>
      <p:sp>
        <p:nvSpPr>
          <p:cNvPr id="5322" name="Google Shape;5322;p167"/>
          <p:cNvSpPr/>
          <p:nvPr/>
        </p:nvSpPr>
        <p:spPr>
          <a:xfrm>
            <a:off x="6837420" y="4079410"/>
            <a:ext cx="253645" cy="253645"/>
          </a:xfrm>
          <a:prstGeom prst="ellipse">
            <a:avLst/>
          </a:prstGeom>
          <a:solidFill>
            <a:schemeClr val="accent2"/>
          </a:solidFill>
          <a:ln>
            <a:noFill/>
          </a:ln>
        </p:spPr>
        <p:txBody>
          <a:bodyPr anchorCtr="0" anchor="ctr" bIns="0" lIns="0" spcFirstLastPara="1" rIns="0" wrap="square" tIns="0">
            <a:noAutofit/>
          </a:bodyPr>
          <a:lstStyle/>
          <a:p>
            <a:pPr indent="0" lvl="0" marL="0" marR="0" rtl="0" algn="ctr">
              <a:spcBef>
                <a:spcPts val="0"/>
              </a:spcBef>
              <a:spcAft>
                <a:spcPts val="0"/>
              </a:spcAft>
              <a:buNone/>
            </a:pPr>
            <a:r>
              <a:t/>
            </a:r>
            <a:endParaRPr sz="1000">
              <a:solidFill>
                <a:srgbClr val="FFFFFF"/>
              </a:solidFill>
              <a:latin typeface="Arial"/>
              <a:ea typeface="Arial"/>
              <a:cs typeface="Arial"/>
              <a:sym typeface="Arial"/>
            </a:endParaRPr>
          </a:p>
        </p:txBody>
      </p:sp>
      <p:sp>
        <p:nvSpPr>
          <p:cNvPr id="5323" name="Google Shape;5323;p167"/>
          <p:cNvSpPr/>
          <p:nvPr/>
        </p:nvSpPr>
        <p:spPr>
          <a:xfrm>
            <a:off x="6837419" y="4989829"/>
            <a:ext cx="253645" cy="253645"/>
          </a:xfrm>
          <a:prstGeom prst="ellipse">
            <a:avLst/>
          </a:prstGeom>
          <a:solidFill>
            <a:schemeClr val="accent2"/>
          </a:solidFill>
          <a:ln>
            <a:noFill/>
          </a:ln>
        </p:spPr>
        <p:txBody>
          <a:bodyPr anchorCtr="0" anchor="ctr" bIns="0" lIns="0" spcFirstLastPara="1" rIns="0" wrap="square" tIns="0">
            <a:noAutofit/>
          </a:bodyPr>
          <a:lstStyle/>
          <a:p>
            <a:pPr indent="0" lvl="0" marL="0" marR="0" rtl="0" algn="ctr">
              <a:spcBef>
                <a:spcPts val="0"/>
              </a:spcBef>
              <a:spcAft>
                <a:spcPts val="0"/>
              </a:spcAft>
              <a:buNone/>
            </a:pPr>
            <a:r>
              <a:t/>
            </a:r>
            <a:endParaRPr sz="1000">
              <a:solidFill>
                <a:srgbClr val="FFFFFF"/>
              </a:solidFill>
              <a:latin typeface="Arial"/>
              <a:ea typeface="Arial"/>
              <a:cs typeface="Arial"/>
              <a:sym typeface="Arial"/>
            </a:endParaRPr>
          </a:p>
        </p:txBody>
      </p:sp>
      <p:sp>
        <p:nvSpPr>
          <p:cNvPr id="5324" name="Google Shape;5324;p167"/>
          <p:cNvSpPr/>
          <p:nvPr/>
        </p:nvSpPr>
        <p:spPr>
          <a:xfrm>
            <a:off x="6861119" y="2280584"/>
            <a:ext cx="209624" cy="209624"/>
          </a:xfrm>
          <a:prstGeom prst="ellipse">
            <a:avLst/>
          </a:prstGeom>
          <a:solidFill>
            <a:schemeClr val="accent2"/>
          </a:solidFill>
          <a:ln>
            <a:noFill/>
          </a:ln>
        </p:spPr>
        <p:txBody>
          <a:bodyPr anchorCtr="0" anchor="ctr" bIns="0" lIns="0" spcFirstLastPara="1" rIns="0" wrap="square" tIns="0">
            <a:noAutofit/>
          </a:bodyPr>
          <a:lstStyle/>
          <a:p>
            <a:pPr indent="0" lvl="0" marL="0" marR="0" rtl="0" algn="ctr">
              <a:spcBef>
                <a:spcPts val="0"/>
              </a:spcBef>
              <a:spcAft>
                <a:spcPts val="0"/>
              </a:spcAft>
              <a:buNone/>
            </a:pPr>
            <a:r>
              <a:rPr lang="en-US" sz="1000">
                <a:solidFill>
                  <a:srgbClr val="FFFFFF"/>
                </a:solidFill>
                <a:latin typeface="Arial"/>
                <a:ea typeface="Arial"/>
                <a:cs typeface="Arial"/>
                <a:sym typeface="Arial"/>
              </a:rPr>
              <a:t>1</a:t>
            </a:r>
            <a:endParaRPr/>
          </a:p>
        </p:txBody>
      </p:sp>
      <p:sp>
        <p:nvSpPr>
          <p:cNvPr id="5325" name="Google Shape;5325;p167"/>
          <p:cNvSpPr/>
          <p:nvPr/>
        </p:nvSpPr>
        <p:spPr>
          <a:xfrm>
            <a:off x="6861118" y="3191002"/>
            <a:ext cx="209624" cy="209624"/>
          </a:xfrm>
          <a:prstGeom prst="ellipse">
            <a:avLst/>
          </a:prstGeom>
          <a:solidFill>
            <a:schemeClr val="accent2"/>
          </a:solidFill>
          <a:ln>
            <a:noFill/>
          </a:ln>
        </p:spPr>
        <p:txBody>
          <a:bodyPr anchorCtr="0" anchor="ctr" bIns="0" lIns="0" spcFirstLastPara="1" rIns="0" wrap="square" tIns="0">
            <a:noAutofit/>
          </a:bodyPr>
          <a:lstStyle/>
          <a:p>
            <a:pPr indent="0" lvl="0" marL="0" marR="0" rtl="0" algn="ctr">
              <a:spcBef>
                <a:spcPts val="0"/>
              </a:spcBef>
              <a:spcAft>
                <a:spcPts val="0"/>
              </a:spcAft>
              <a:buNone/>
            </a:pPr>
            <a:r>
              <a:rPr lang="en-US" sz="1000">
                <a:solidFill>
                  <a:srgbClr val="FFFFFF"/>
                </a:solidFill>
                <a:latin typeface="Arial"/>
                <a:ea typeface="Arial"/>
                <a:cs typeface="Arial"/>
                <a:sym typeface="Arial"/>
              </a:rPr>
              <a:t>2</a:t>
            </a:r>
            <a:endParaRPr/>
          </a:p>
        </p:txBody>
      </p:sp>
      <p:sp>
        <p:nvSpPr>
          <p:cNvPr id="5326" name="Google Shape;5326;p167"/>
          <p:cNvSpPr/>
          <p:nvPr/>
        </p:nvSpPr>
        <p:spPr>
          <a:xfrm>
            <a:off x="6861118" y="4101420"/>
            <a:ext cx="209624" cy="209624"/>
          </a:xfrm>
          <a:prstGeom prst="ellipse">
            <a:avLst/>
          </a:prstGeom>
          <a:solidFill>
            <a:schemeClr val="accent2"/>
          </a:solidFill>
          <a:ln>
            <a:noFill/>
          </a:ln>
        </p:spPr>
        <p:txBody>
          <a:bodyPr anchorCtr="0" anchor="ctr" bIns="0" lIns="0" spcFirstLastPara="1" rIns="0" wrap="square" tIns="0">
            <a:noAutofit/>
          </a:bodyPr>
          <a:lstStyle/>
          <a:p>
            <a:pPr indent="0" lvl="0" marL="0" marR="0" rtl="0" algn="ctr">
              <a:spcBef>
                <a:spcPts val="0"/>
              </a:spcBef>
              <a:spcAft>
                <a:spcPts val="0"/>
              </a:spcAft>
              <a:buNone/>
            </a:pPr>
            <a:r>
              <a:rPr lang="en-US" sz="1000">
                <a:solidFill>
                  <a:srgbClr val="FFFFFF"/>
                </a:solidFill>
                <a:latin typeface="Arial"/>
                <a:ea typeface="Arial"/>
                <a:cs typeface="Arial"/>
                <a:sym typeface="Arial"/>
              </a:rPr>
              <a:t>3</a:t>
            </a:r>
            <a:endParaRPr/>
          </a:p>
        </p:txBody>
      </p:sp>
      <p:sp>
        <p:nvSpPr>
          <p:cNvPr id="5327" name="Google Shape;5327;p167"/>
          <p:cNvSpPr/>
          <p:nvPr/>
        </p:nvSpPr>
        <p:spPr>
          <a:xfrm>
            <a:off x="6861117" y="5011839"/>
            <a:ext cx="209624" cy="209624"/>
          </a:xfrm>
          <a:prstGeom prst="ellipse">
            <a:avLst/>
          </a:prstGeom>
          <a:solidFill>
            <a:schemeClr val="accent2"/>
          </a:solidFill>
          <a:ln>
            <a:noFill/>
          </a:ln>
        </p:spPr>
        <p:txBody>
          <a:bodyPr anchorCtr="0" anchor="ctr" bIns="0" lIns="0" spcFirstLastPara="1" rIns="0" wrap="square" tIns="0">
            <a:noAutofit/>
          </a:bodyPr>
          <a:lstStyle/>
          <a:p>
            <a:pPr indent="0" lvl="0" marL="0" marR="0" rtl="0" algn="ctr">
              <a:spcBef>
                <a:spcPts val="0"/>
              </a:spcBef>
              <a:spcAft>
                <a:spcPts val="0"/>
              </a:spcAft>
              <a:buNone/>
            </a:pPr>
            <a:r>
              <a:rPr lang="en-US" sz="1000">
                <a:solidFill>
                  <a:srgbClr val="FFFFFF"/>
                </a:solidFill>
                <a:latin typeface="Arial"/>
                <a:ea typeface="Arial"/>
                <a:cs typeface="Arial"/>
                <a:sym typeface="Arial"/>
              </a:rPr>
              <a:t>4</a:t>
            </a:r>
            <a:endParaRPr/>
          </a:p>
        </p:txBody>
      </p:sp>
      <p:pic>
        <p:nvPicPr>
          <p:cNvPr descr="Single gear with solid fill" id="5328" name="Google Shape;5328;p167"/>
          <p:cNvPicPr preferRelativeResize="0"/>
          <p:nvPr/>
        </p:nvPicPr>
        <p:blipFill rotWithShape="1">
          <a:blip r:embed="rId3">
            <a:alphaModFix/>
          </a:blip>
          <a:srcRect b="0" l="0" r="0" t="0"/>
          <a:stretch/>
        </p:blipFill>
        <p:spPr>
          <a:xfrm>
            <a:off x="6987433" y="2409322"/>
            <a:ext cx="460100" cy="460100"/>
          </a:xfrm>
          <a:prstGeom prst="rect">
            <a:avLst/>
          </a:prstGeom>
          <a:noFill/>
          <a:ln>
            <a:noFill/>
          </a:ln>
        </p:spPr>
      </p:pic>
      <p:pic>
        <p:nvPicPr>
          <p:cNvPr descr="Single gear with solid fill" id="5329" name="Google Shape;5329;p167"/>
          <p:cNvPicPr preferRelativeResize="0"/>
          <p:nvPr/>
        </p:nvPicPr>
        <p:blipFill rotWithShape="1">
          <a:blip r:embed="rId3">
            <a:alphaModFix/>
          </a:blip>
          <a:srcRect b="0" l="0" r="0" t="0"/>
          <a:stretch/>
        </p:blipFill>
        <p:spPr>
          <a:xfrm>
            <a:off x="6987433" y="3319741"/>
            <a:ext cx="460100" cy="460100"/>
          </a:xfrm>
          <a:prstGeom prst="rect">
            <a:avLst/>
          </a:prstGeom>
          <a:noFill/>
          <a:ln>
            <a:noFill/>
          </a:ln>
        </p:spPr>
      </p:pic>
      <p:pic>
        <p:nvPicPr>
          <p:cNvPr descr="Single gear with solid fill" id="5330" name="Google Shape;5330;p167"/>
          <p:cNvPicPr preferRelativeResize="0"/>
          <p:nvPr/>
        </p:nvPicPr>
        <p:blipFill rotWithShape="1">
          <a:blip r:embed="rId3">
            <a:alphaModFix/>
          </a:blip>
          <a:srcRect b="0" l="0" r="0" t="0"/>
          <a:stretch/>
        </p:blipFill>
        <p:spPr>
          <a:xfrm>
            <a:off x="6987433" y="4230159"/>
            <a:ext cx="460100" cy="460100"/>
          </a:xfrm>
          <a:prstGeom prst="rect">
            <a:avLst/>
          </a:prstGeom>
          <a:noFill/>
          <a:ln>
            <a:noFill/>
          </a:ln>
        </p:spPr>
      </p:pic>
      <p:pic>
        <p:nvPicPr>
          <p:cNvPr descr="Single gear with solid fill" id="5331" name="Google Shape;5331;p167"/>
          <p:cNvPicPr preferRelativeResize="0"/>
          <p:nvPr/>
        </p:nvPicPr>
        <p:blipFill rotWithShape="1">
          <a:blip r:embed="rId3">
            <a:alphaModFix/>
          </a:blip>
          <a:srcRect b="0" l="0" r="0" t="0"/>
          <a:stretch/>
        </p:blipFill>
        <p:spPr>
          <a:xfrm>
            <a:off x="6987433" y="5140578"/>
            <a:ext cx="460100" cy="460100"/>
          </a:xfrm>
          <a:prstGeom prst="rect">
            <a:avLst/>
          </a:prstGeom>
          <a:noFill/>
          <a:ln>
            <a:noFill/>
          </a:ln>
        </p:spPr>
      </p:pic>
      <p:cxnSp>
        <p:nvCxnSpPr>
          <p:cNvPr id="5332" name="Google Shape;5332;p167"/>
          <p:cNvCxnSpPr/>
          <p:nvPr/>
        </p:nvCxnSpPr>
        <p:spPr>
          <a:xfrm>
            <a:off x="6840638" y="3094582"/>
            <a:ext cx="4699321" cy="0"/>
          </a:xfrm>
          <a:prstGeom prst="straightConnector1">
            <a:avLst/>
          </a:prstGeom>
          <a:noFill/>
          <a:ln cap="flat" cmpd="sng" w="9525">
            <a:solidFill>
              <a:srgbClr val="9B9B9B"/>
            </a:solidFill>
            <a:prstDash val="dot"/>
            <a:miter lim="8000"/>
            <a:headEnd len="sm" w="sm" type="none"/>
            <a:tailEnd len="sm" w="sm" type="none"/>
          </a:ln>
        </p:spPr>
      </p:cxnSp>
      <p:cxnSp>
        <p:nvCxnSpPr>
          <p:cNvPr id="5333" name="Google Shape;5333;p167"/>
          <p:cNvCxnSpPr/>
          <p:nvPr/>
        </p:nvCxnSpPr>
        <p:spPr>
          <a:xfrm>
            <a:off x="6840638" y="4005000"/>
            <a:ext cx="4699321" cy="0"/>
          </a:xfrm>
          <a:prstGeom prst="straightConnector1">
            <a:avLst/>
          </a:prstGeom>
          <a:noFill/>
          <a:ln cap="flat" cmpd="sng" w="9525">
            <a:solidFill>
              <a:srgbClr val="9B9B9B"/>
            </a:solidFill>
            <a:prstDash val="dot"/>
            <a:miter lim="8000"/>
            <a:headEnd len="sm" w="sm" type="none"/>
            <a:tailEnd len="sm" w="sm" type="none"/>
          </a:ln>
        </p:spPr>
      </p:cxnSp>
      <p:cxnSp>
        <p:nvCxnSpPr>
          <p:cNvPr id="5334" name="Google Shape;5334;p167"/>
          <p:cNvCxnSpPr/>
          <p:nvPr/>
        </p:nvCxnSpPr>
        <p:spPr>
          <a:xfrm>
            <a:off x="6840638" y="4915418"/>
            <a:ext cx="4699321" cy="0"/>
          </a:xfrm>
          <a:prstGeom prst="straightConnector1">
            <a:avLst/>
          </a:prstGeom>
          <a:noFill/>
          <a:ln cap="flat" cmpd="sng" w="9525">
            <a:solidFill>
              <a:srgbClr val="9B9B9B"/>
            </a:solidFill>
            <a:prstDash val="dot"/>
            <a:miter lim="8000"/>
            <a:headEnd len="sm" w="sm" type="none"/>
            <a:tailEnd len="sm" w="sm" type="none"/>
          </a:ln>
        </p:spPr>
      </p:cxnSp>
      <p:sp>
        <p:nvSpPr>
          <p:cNvPr id="5335" name="Google Shape;5335;p167"/>
          <p:cNvSpPr/>
          <p:nvPr/>
        </p:nvSpPr>
        <p:spPr>
          <a:xfrm>
            <a:off x="1383457" y="1993417"/>
            <a:ext cx="2487350" cy="1682059"/>
          </a:xfrm>
          <a:prstGeom prst="rect">
            <a:avLst/>
          </a:prstGeom>
          <a:solidFill>
            <a:srgbClr val="E8E8E8"/>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5336" name="Google Shape;5336;p167"/>
          <p:cNvSpPr/>
          <p:nvPr/>
        </p:nvSpPr>
        <p:spPr>
          <a:xfrm>
            <a:off x="3919517" y="1993417"/>
            <a:ext cx="2487350" cy="1682059"/>
          </a:xfrm>
          <a:prstGeom prst="rect">
            <a:avLst/>
          </a:prstGeom>
          <a:solidFill>
            <a:srgbClr val="E8E8E8"/>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5337" name="Google Shape;5337;p167"/>
          <p:cNvSpPr/>
          <p:nvPr/>
        </p:nvSpPr>
        <p:spPr>
          <a:xfrm>
            <a:off x="1383457" y="3724476"/>
            <a:ext cx="2487350" cy="1682059"/>
          </a:xfrm>
          <a:prstGeom prst="rect">
            <a:avLst/>
          </a:prstGeom>
          <a:solidFill>
            <a:srgbClr val="E8E8E8"/>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5338" name="Google Shape;5338;p167"/>
          <p:cNvSpPr/>
          <p:nvPr/>
        </p:nvSpPr>
        <p:spPr>
          <a:xfrm>
            <a:off x="3919517" y="3724476"/>
            <a:ext cx="2487350" cy="1682059"/>
          </a:xfrm>
          <a:prstGeom prst="rect">
            <a:avLst/>
          </a:prstGeom>
          <a:solidFill>
            <a:srgbClr val="E8E8E8"/>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5339" name="Google Shape;5339;p167"/>
          <p:cNvSpPr/>
          <p:nvPr/>
        </p:nvSpPr>
        <p:spPr>
          <a:xfrm>
            <a:off x="1383457" y="5585427"/>
            <a:ext cx="5023410" cy="335666"/>
          </a:xfrm>
          <a:prstGeom prst="homePlate">
            <a:avLst>
              <a:gd fmla="val 16706" name="adj"/>
            </a:avLst>
          </a:prstGeom>
          <a:gradFill>
            <a:gsLst>
              <a:gs pos="0">
                <a:schemeClr val="accent1"/>
              </a:gs>
              <a:gs pos="100000">
                <a:schemeClr val="accent3"/>
              </a:gs>
            </a:gsLst>
            <a:lin ang="0" scaled="0"/>
          </a:gra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600">
                <a:solidFill>
                  <a:srgbClr val="FFFFFF"/>
                </a:solidFill>
                <a:latin typeface="Arial"/>
                <a:ea typeface="Arial"/>
                <a:cs typeface="Arial"/>
                <a:sym typeface="Arial"/>
              </a:rPr>
              <a:t>Lorem ipsum dolor </a:t>
            </a:r>
            <a:endParaRPr/>
          </a:p>
        </p:txBody>
      </p:sp>
      <p:sp>
        <p:nvSpPr>
          <p:cNvPr id="5340" name="Google Shape;5340;p167"/>
          <p:cNvSpPr/>
          <p:nvPr/>
        </p:nvSpPr>
        <p:spPr>
          <a:xfrm rot="-5400000">
            <a:off x="-697863" y="3500635"/>
            <a:ext cx="3476133" cy="335666"/>
          </a:xfrm>
          <a:prstGeom prst="homePlate">
            <a:avLst>
              <a:gd fmla="val 16706" name="adj"/>
            </a:avLst>
          </a:prstGeom>
          <a:gradFill>
            <a:gsLst>
              <a:gs pos="0">
                <a:schemeClr val="accent1"/>
              </a:gs>
              <a:gs pos="100000">
                <a:schemeClr val="accent3"/>
              </a:gs>
            </a:gsLst>
            <a:lin ang="0" scaled="0"/>
          </a:gra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600">
                <a:solidFill>
                  <a:srgbClr val="FFFFFF"/>
                </a:solidFill>
                <a:latin typeface="Arial"/>
                <a:ea typeface="Arial"/>
                <a:cs typeface="Arial"/>
                <a:sym typeface="Arial"/>
              </a:rPr>
              <a:t>Lorem ipsum dolor </a:t>
            </a:r>
            <a:endParaRPr/>
          </a:p>
        </p:txBody>
      </p:sp>
      <p:grpSp>
        <p:nvGrpSpPr>
          <p:cNvPr id="5341" name="Google Shape;5341;p167"/>
          <p:cNvGrpSpPr/>
          <p:nvPr/>
        </p:nvGrpSpPr>
        <p:grpSpPr>
          <a:xfrm>
            <a:off x="1383457" y="5934283"/>
            <a:ext cx="4998817" cy="276999"/>
            <a:chOff x="1241578" y="5934283"/>
            <a:chExt cx="4998817" cy="276999"/>
          </a:xfrm>
        </p:grpSpPr>
        <p:sp>
          <p:nvSpPr>
            <p:cNvPr id="5342" name="Google Shape;5342;p167"/>
            <p:cNvSpPr txBox="1"/>
            <p:nvPr/>
          </p:nvSpPr>
          <p:spPr>
            <a:xfrm>
              <a:off x="1241578" y="5934283"/>
              <a:ext cx="465192" cy="276999"/>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lang="en-US" sz="1200">
                  <a:solidFill>
                    <a:schemeClr val="dk1"/>
                  </a:solidFill>
                  <a:latin typeface="Arial"/>
                  <a:ea typeface="Arial"/>
                  <a:cs typeface="Arial"/>
                  <a:sym typeface="Arial"/>
                </a:rPr>
                <a:t>Low</a:t>
              </a:r>
              <a:endParaRPr sz="1200">
                <a:solidFill>
                  <a:schemeClr val="dk1"/>
                </a:solidFill>
                <a:latin typeface="Arial"/>
                <a:ea typeface="Arial"/>
                <a:cs typeface="Arial"/>
                <a:sym typeface="Arial"/>
              </a:endParaRPr>
            </a:p>
          </p:txBody>
        </p:sp>
        <p:sp>
          <p:nvSpPr>
            <p:cNvPr id="5343" name="Google Shape;5343;p167"/>
            <p:cNvSpPr txBox="1"/>
            <p:nvPr/>
          </p:nvSpPr>
          <p:spPr>
            <a:xfrm>
              <a:off x="5741540" y="5934283"/>
              <a:ext cx="498855" cy="276999"/>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lang="en-US" sz="1200">
                  <a:solidFill>
                    <a:schemeClr val="dk1"/>
                  </a:solidFill>
                  <a:latin typeface="Arial"/>
                  <a:ea typeface="Arial"/>
                  <a:cs typeface="Arial"/>
                  <a:sym typeface="Arial"/>
                </a:rPr>
                <a:t>High</a:t>
              </a:r>
              <a:endParaRPr sz="1200">
                <a:solidFill>
                  <a:schemeClr val="dk1"/>
                </a:solidFill>
                <a:latin typeface="Arial"/>
                <a:ea typeface="Arial"/>
                <a:cs typeface="Arial"/>
                <a:sym typeface="Arial"/>
              </a:endParaRPr>
            </a:p>
          </p:txBody>
        </p:sp>
      </p:grpSp>
      <p:grpSp>
        <p:nvGrpSpPr>
          <p:cNvPr id="5344" name="Google Shape;5344;p167"/>
          <p:cNvGrpSpPr/>
          <p:nvPr/>
        </p:nvGrpSpPr>
        <p:grpSpPr>
          <a:xfrm rot="-5400000">
            <a:off x="-1075645" y="3557993"/>
            <a:ext cx="3570327" cy="277002"/>
            <a:chOff x="1131768" y="5934282"/>
            <a:chExt cx="5218997" cy="277002"/>
          </a:xfrm>
        </p:grpSpPr>
        <p:sp>
          <p:nvSpPr>
            <p:cNvPr id="5345" name="Google Shape;5345;p167"/>
            <p:cNvSpPr txBox="1"/>
            <p:nvPr/>
          </p:nvSpPr>
          <p:spPr>
            <a:xfrm>
              <a:off x="1131768" y="5934282"/>
              <a:ext cx="680004" cy="276999"/>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lang="en-US" sz="1200">
                  <a:solidFill>
                    <a:schemeClr val="dk1"/>
                  </a:solidFill>
                  <a:latin typeface="Arial"/>
                  <a:ea typeface="Arial"/>
                  <a:cs typeface="Arial"/>
                  <a:sym typeface="Arial"/>
                </a:rPr>
                <a:t>Low</a:t>
              </a:r>
              <a:endParaRPr sz="1200">
                <a:solidFill>
                  <a:schemeClr val="dk1"/>
                </a:solidFill>
                <a:latin typeface="Arial"/>
                <a:ea typeface="Arial"/>
                <a:cs typeface="Arial"/>
                <a:sym typeface="Arial"/>
              </a:endParaRPr>
            </a:p>
          </p:txBody>
        </p:sp>
        <p:sp>
          <p:nvSpPr>
            <p:cNvPr id="5346" name="Google Shape;5346;p167"/>
            <p:cNvSpPr txBox="1"/>
            <p:nvPr/>
          </p:nvSpPr>
          <p:spPr>
            <a:xfrm>
              <a:off x="5621554" y="5934285"/>
              <a:ext cx="729211" cy="276999"/>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lang="en-US" sz="1200">
                  <a:solidFill>
                    <a:schemeClr val="dk1"/>
                  </a:solidFill>
                  <a:latin typeface="Arial"/>
                  <a:ea typeface="Arial"/>
                  <a:cs typeface="Arial"/>
                  <a:sym typeface="Arial"/>
                </a:rPr>
                <a:t>High</a:t>
              </a:r>
              <a:endParaRPr sz="1200">
                <a:solidFill>
                  <a:schemeClr val="dk1"/>
                </a:solidFill>
                <a:latin typeface="Arial"/>
                <a:ea typeface="Arial"/>
                <a:cs typeface="Arial"/>
                <a:sym typeface="Arial"/>
              </a:endParaRPr>
            </a:p>
          </p:txBody>
        </p:sp>
      </p:grpSp>
      <p:pic>
        <p:nvPicPr>
          <p:cNvPr descr="Single gear with solid fill" id="5347" name="Google Shape;5347;p167"/>
          <p:cNvPicPr preferRelativeResize="0"/>
          <p:nvPr/>
        </p:nvPicPr>
        <p:blipFill rotWithShape="1">
          <a:blip r:embed="rId4">
            <a:alphaModFix/>
          </a:blip>
          <a:srcRect b="0" l="0" r="0" t="0"/>
          <a:stretch/>
        </p:blipFill>
        <p:spPr>
          <a:xfrm>
            <a:off x="2109374" y="2316688"/>
            <a:ext cx="1035516" cy="1035516"/>
          </a:xfrm>
          <a:prstGeom prst="rect">
            <a:avLst/>
          </a:prstGeom>
          <a:noFill/>
          <a:ln>
            <a:noFill/>
          </a:ln>
        </p:spPr>
      </p:pic>
      <p:pic>
        <p:nvPicPr>
          <p:cNvPr descr="Single gear with solid fill" id="5348" name="Google Shape;5348;p167"/>
          <p:cNvPicPr preferRelativeResize="0"/>
          <p:nvPr/>
        </p:nvPicPr>
        <p:blipFill rotWithShape="1">
          <a:blip r:embed="rId4">
            <a:alphaModFix/>
          </a:blip>
          <a:srcRect b="0" l="0" r="0" t="0"/>
          <a:stretch/>
        </p:blipFill>
        <p:spPr>
          <a:xfrm>
            <a:off x="4645434" y="2316688"/>
            <a:ext cx="1035516" cy="1035516"/>
          </a:xfrm>
          <a:prstGeom prst="rect">
            <a:avLst/>
          </a:prstGeom>
          <a:noFill/>
          <a:ln>
            <a:noFill/>
          </a:ln>
        </p:spPr>
      </p:pic>
      <p:pic>
        <p:nvPicPr>
          <p:cNvPr descr="Single gear with solid fill" id="5349" name="Google Shape;5349;p167"/>
          <p:cNvPicPr preferRelativeResize="0"/>
          <p:nvPr/>
        </p:nvPicPr>
        <p:blipFill rotWithShape="1">
          <a:blip r:embed="rId4">
            <a:alphaModFix/>
          </a:blip>
          <a:srcRect b="0" l="0" r="0" t="0"/>
          <a:stretch/>
        </p:blipFill>
        <p:spPr>
          <a:xfrm>
            <a:off x="4645434" y="4047747"/>
            <a:ext cx="1035516" cy="1035516"/>
          </a:xfrm>
          <a:prstGeom prst="rect">
            <a:avLst/>
          </a:prstGeom>
          <a:noFill/>
          <a:ln>
            <a:noFill/>
          </a:ln>
        </p:spPr>
      </p:pic>
      <p:pic>
        <p:nvPicPr>
          <p:cNvPr descr="Single gear with solid fill" id="5350" name="Google Shape;5350;p167"/>
          <p:cNvPicPr preferRelativeResize="0"/>
          <p:nvPr/>
        </p:nvPicPr>
        <p:blipFill rotWithShape="1">
          <a:blip r:embed="rId4">
            <a:alphaModFix/>
          </a:blip>
          <a:srcRect b="0" l="0" r="0" t="0"/>
          <a:stretch/>
        </p:blipFill>
        <p:spPr>
          <a:xfrm>
            <a:off x="2109374" y="4047747"/>
            <a:ext cx="1035516" cy="1035516"/>
          </a:xfrm>
          <a:prstGeom prst="rect">
            <a:avLst/>
          </a:prstGeom>
          <a:noFill/>
          <a:ln>
            <a:noFill/>
          </a:ln>
        </p:spPr>
      </p:pic>
      <p:sp>
        <p:nvSpPr>
          <p:cNvPr id="5351" name="Google Shape;5351;p167"/>
          <p:cNvSpPr/>
          <p:nvPr/>
        </p:nvSpPr>
        <p:spPr>
          <a:xfrm>
            <a:off x="1485027" y="2094392"/>
            <a:ext cx="351298" cy="351298"/>
          </a:xfrm>
          <a:prstGeom prst="ellipse">
            <a:avLst/>
          </a:prstGeom>
          <a:noFill/>
          <a:ln cap="flat" cmpd="sng" w="9525">
            <a:solidFill>
              <a:schemeClr val="accent1"/>
            </a:solidFill>
            <a:prstDash val="solid"/>
            <a:round/>
            <a:headEnd len="sm" w="sm" type="none"/>
            <a:tailEnd len="sm" w="sm" type="none"/>
          </a:ln>
        </p:spPr>
        <p:txBody>
          <a:bodyPr anchorCtr="0" anchor="ctr" bIns="0" lIns="0" spcFirstLastPara="1" rIns="0" wrap="square" tIns="0">
            <a:noAutofit/>
          </a:bodyPr>
          <a:lstStyle/>
          <a:p>
            <a:pPr indent="0" lvl="0" marL="0" marR="0" rtl="0" algn="ctr">
              <a:spcBef>
                <a:spcPts val="0"/>
              </a:spcBef>
              <a:spcAft>
                <a:spcPts val="0"/>
              </a:spcAft>
              <a:buNone/>
            </a:pPr>
            <a:r>
              <a:rPr lang="en-US" sz="1600">
                <a:solidFill>
                  <a:schemeClr val="accent1"/>
                </a:solidFill>
                <a:latin typeface="Arial"/>
                <a:ea typeface="Arial"/>
                <a:cs typeface="Arial"/>
                <a:sym typeface="Arial"/>
              </a:rPr>
              <a:t>1</a:t>
            </a:r>
            <a:endParaRPr/>
          </a:p>
        </p:txBody>
      </p:sp>
      <p:sp>
        <p:nvSpPr>
          <p:cNvPr id="5352" name="Google Shape;5352;p167"/>
          <p:cNvSpPr/>
          <p:nvPr/>
        </p:nvSpPr>
        <p:spPr>
          <a:xfrm>
            <a:off x="4031458" y="2094392"/>
            <a:ext cx="351298" cy="351298"/>
          </a:xfrm>
          <a:prstGeom prst="ellipse">
            <a:avLst/>
          </a:prstGeom>
          <a:noFill/>
          <a:ln cap="flat" cmpd="sng" w="9525">
            <a:solidFill>
              <a:schemeClr val="accent1"/>
            </a:solidFill>
            <a:prstDash val="solid"/>
            <a:round/>
            <a:headEnd len="sm" w="sm" type="none"/>
            <a:tailEnd len="sm" w="sm" type="none"/>
          </a:ln>
        </p:spPr>
        <p:txBody>
          <a:bodyPr anchorCtr="0" anchor="ctr" bIns="0" lIns="0" spcFirstLastPara="1" rIns="0" wrap="square" tIns="0">
            <a:noAutofit/>
          </a:bodyPr>
          <a:lstStyle/>
          <a:p>
            <a:pPr indent="0" lvl="0" marL="0" marR="0" rtl="0" algn="ctr">
              <a:spcBef>
                <a:spcPts val="0"/>
              </a:spcBef>
              <a:spcAft>
                <a:spcPts val="0"/>
              </a:spcAft>
              <a:buNone/>
            </a:pPr>
            <a:r>
              <a:rPr lang="en-US" sz="1600">
                <a:solidFill>
                  <a:schemeClr val="accent1"/>
                </a:solidFill>
                <a:latin typeface="Arial"/>
                <a:ea typeface="Arial"/>
                <a:cs typeface="Arial"/>
                <a:sym typeface="Arial"/>
              </a:rPr>
              <a:t>2</a:t>
            </a:r>
            <a:endParaRPr/>
          </a:p>
        </p:txBody>
      </p:sp>
      <p:sp>
        <p:nvSpPr>
          <p:cNvPr id="5353" name="Google Shape;5353;p167"/>
          <p:cNvSpPr/>
          <p:nvPr/>
        </p:nvSpPr>
        <p:spPr>
          <a:xfrm>
            <a:off x="1485027" y="3823098"/>
            <a:ext cx="351298" cy="351298"/>
          </a:xfrm>
          <a:prstGeom prst="ellipse">
            <a:avLst/>
          </a:prstGeom>
          <a:noFill/>
          <a:ln cap="flat" cmpd="sng" w="9525">
            <a:solidFill>
              <a:schemeClr val="accent1"/>
            </a:solidFill>
            <a:prstDash val="solid"/>
            <a:round/>
            <a:headEnd len="sm" w="sm" type="none"/>
            <a:tailEnd len="sm" w="sm" type="none"/>
          </a:ln>
        </p:spPr>
        <p:txBody>
          <a:bodyPr anchorCtr="0" anchor="ctr" bIns="0" lIns="0" spcFirstLastPara="1" rIns="0" wrap="square" tIns="0">
            <a:noAutofit/>
          </a:bodyPr>
          <a:lstStyle/>
          <a:p>
            <a:pPr indent="0" lvl="0" marL="0" marR="0" rtl="0" algn="ctr">
              <a:spcBef>
                <a:spcPts val="0"/>
              </a:spcBef>
              <a:spcAft>
                <a:spcPts val="0"/>
              </a:spcAft>
              <a:buNone/>
            </a:pPr>
            <a:r>
              <a:rPr lang="en-US" sz="1600">
                <a:solidFill>
                  <a:schemeClr val="accent1"/>
                </a:solidFill>
                <a:latin typeface="Arial"/>
                <a:ea typeface="Arial"/>
                <a:cs typeface="Arial"/>
                <a:sym typeface="Arial"/>
              </a:rPr>
              <a:t>3</a:t>
            </a:r>
            <a:endParaRPr/>
          </a:p>
        </p:txBody>
      </p:sp>
      <p:sp>
        <p:nvSpPr>
          <p:cNvPr id="5354" name="Google Shape;5354;p167"/>
          <p:cNvSpPr/>
          <p:nvPr/>
        </p:nvSpPr>
        <p:spPr>
          <a:xfrm>
            <a:off x="4031458" y="3823098"/>
            <a:ext cx="351298" cy="351298"/>
          </a:xfrm>
          <a:prstGeom prst="ellipse">
            <a:avLst/>
          </a:prstGeom>
          <a:noFill/>
          <a:ln cap="flat" cmpd="sng" w="9525">
            <a:solidFill>
              <a:schemeClr val="accent1"/>
            </a:solidFill>
            <a:prstDash val="solid"/>
            <a:round/>
            <a:headEnd len="sm" w="sm" type="none"/>
            <a:tailEnd len="sm" w="sm" type="none"/>
          </a:ln>
        </p:spPr>
        <p:txBody>
          <a:bodyPr anchorCtr="0" anchor="ctr" bIns="0" lIns="0" spcFirstLastPara="1" rIns="0" wrap="square" tIns="0">
            <a:noAutofit/>
          </a:bodyPr>
          <a:lstStyle/>
          <a:p>
            <a:pPr indent="0" lvl="0" marL="0" marR="0" rtl="0" algn="ctr">
              <a:spcBef>
                <a:spcPts val="0"/>
              </a:spcBef>
              <a:spcAft>
                <a:spcPts val="0"/>
              </a:spcAft>
              <a:buNone/>
            </a:pPr>
            <a:r>
              <a:rPr lang="en-US" sz="1600">
                <a:solidFill>
                  <a:schemeClr val="accent1"/>
                </a:solidFill>
                <a:latin typeface="Arial"/>
                <a:ea typeface="Arial"/>
                <a:cs typeface="Arial"/>
                <a:sym typeface="Arial"/>
              </a:rPr>
              <a:t>4</a:t>
            </a:r>
            <a:endParaRPr/>
          </a:p>
        </p:txBody>
      </p:sp>
    </p:spTree>
  </p:cSld>
  <p:clrMapOvr>
    <a:masterClrMapping/>
  </p:clrMapOvr>
</p:sld>
</file>

<file path=ppt/slides/slide16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358" name="Shape 5358"/>
        <p:cNvGrpSpPr/>
        <p:nvPr/>
      </p:nvGrpSpPr>
      <p:grpSpPr>
        <a:xfrm>
          <a:off x="0" y="0"/>
          <a:ext cx="0" cy="0"/>
          <a:chOff x="0" y="0"/>
          <a:chExt cx="0" cy="0"/>
        </a:xfrm>
      </p:grpSpPr>
      <p:sp>
        <p:nvSpPr>
          <p:cNvPr id="5359" name="Google Shape;5359;p168"/>
          <p:cNvSpPr txBox="1"/>
          <p:nvPr>
            <p:ph type="title"/>
          </p:nvPr>
        </p:nvSpPr>
        <p:spPr>
          <a:xfrm>
            <a:off x="571018" y="365126"/>
            <a:ext cx="7109942" cy="578772"/>
          </a:xfrm>
          <a:prstGeom prst="rect">
            <a:avLst/>
          </a:prstGeom>
          <a:noFill/>
          <a:ln>
            <a:noFill/>
          </a:ln>
        </p:spPr>
        <p:txBody>
          <a:bodyPr anchorCtr="0" anchor="b" bIns="0" lIns="0" spcFirstLastPara="1" rIns="0" wrap="square" tIns="0">
            <a:normAutofit/>
          </a:bodyPr>
          <a:lstStyle/>
          <a:p>
            <a:pPr indent="0" lvl="0" marL="0" rtl="0" algn="l">
              <a:lnSpc>
                <a:spcPct val="90000"/>
              </a:lnSpc>
              <a:spcBef>
                <a:spcPts val="0"/>
              </a:spcBef>
              <a:spcAft>
                <a:spcPts val="0"/>
              </a:spcAft>
              <a:buClr>
                <a:schemeClr val="accent1"/>
              </a:buClr>
              <a:buSzPts val="2800"/>
              <a:buFont typeface="Arial"/>
              <a:buNone/>
            </a:pPr>
            <a:r>
              <a:rPr lang="en-US"/>
              <a:t>Process + Insights Layout</a:t>
            </a:r>
            <a:endParaRPr/>
          </a:p>
        </p:txBody>
      </p:sp>
      <p:sp>
        <p:nvSpPr>
          <p:cNvPr id="5360" name="Google Shape;5360;p168"/>
          <p:cNvSpPr txBox="1"/>
          <p:nvPr>
            <p:ph idx="12" type="sldNum"/>
          </p:nvPr>
        </p:nvSpPr>
        <p:spPr>
          <a:xfrm>
            <a:off x="10690860" y="6349068"/>
            <a:ext cx="963882" cy="251764"/>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sp>
        <p:nvSpPr>
          <p:cNvPr id="5361" name="Google Shape;5361;p168"/>
          <p:cNvSpPr/>
          <p:nvPr/>
        </p:nvSpPr>
        <p:spPr>
          <a:xfrm>
            <a:off x="645289" y="2619379"/>
            <a:ext cx="760129" cy="760129"/>
          </a:xfrm>
          <a:prstGeom prst="ellipse">
            <a:avLst/>
          </a:prstGeom>
          <a:solidFill>
            <a:schemeClr val="accent1"/>
          </a:solidFill>
          <a:ln>
            <a:noFill/>
          </a:ln>
        </p:spPr>
        <p:txBody>
          <a:bodyPr anchorCtr="0" anchor="ctr" bIns="91425" lIns="91425" spcFirstLastPara="1" rIns="91425" wrap="square" tIns="91425">
            <a:noAutofit/>
          </a:bodyPr>
          <a:lstStyle/>
          <a:p>
            <a:pPr indent="0" lvl="0" marL="0" marR="0" rtl="0" algn="ctr">
              <a:lnSpc>
                <a:spcPct val="95000"/>
              </a:lnSpc>
              <a:spcBef>
                <a:spcPts val="0"/>
              </a:spcBef>
              <a:spcAft>
                <a:spcPts val="0"/>
              </a:spcAft>
              <a:buNone/>
            </a:pPr>
            <a:r>
              <a:t/>
            </a:r>
            <a:endParaRPr sz="1800">
              <a:solidFill>
                <a:schemeClr val="lt1"/>
              </a:solidFill>
              <a:latin typeface="Arial"/>
              <a:ea typeface="Arial"/>
              <a:cs typeface="Arial"/>
              <a:sym typeface="Arial"/>
            </a:endParaRPr>
          </a:p>
        </p:txBody>
      </p:sp>
      <p:sp>
        <p:nvSpPr>
          <p:cNvPr id="5362" name="Google Shape;5362;p168"/>
          <p:cNvSpPr/>
          <p:nvPr/>
        </p:nvSpPr>
        <p:spPr>
          <a:xfrm>
            <a:off x="645289" y="3529798"/>
            <a:ext cx="760129" cy="760129"/>
          </a:xfrm>
          <a:prstGeom prst="ellipse">
            <a:avLst/>
          </a:prstGeom>
          <a:solidFill>
            <a:schemeClr val="accent1"/>
          </a:solidFill>
          <a:ln>
            <a:noFill/>
          </a:ln>
        </p:spPr>
        <p:txBody>
          <a:bodyPr anchorCtr="0" anchor="ctr" bIns="91425" lIns="91425" spcFirstLastPara="1" rIns="91425" wrap="square" tIns="91425">
            <a:noAutofit/>
          </a:bodyPr>
          <a:lstStyle/>
          <a:p>
            <a:pPr indent="0" lvl="0" marL="0" marR="0" rtl="0" algn="ctr">
              <a:lnSpc>
                <a:spcPct val="95000"/>
              </a:lnSpc>
              <a:spcBef>
                <a:spcPts val="0"/>
              </a:spcBef>
              <a:spcAft>
                <a:spcPts val="0"/>
              </a:spcAft>
              <a:buNone/>
            </a:pPr>
            <a:r>
              <a:t/>
            </a:r>
            <a:endParaRPr sz="1800">
              <a:solidFill>
                <a:schemeClr val="lt1"/>
              </a:solidFill>
              <a:latin typeface="Arial"/>
              <a:ea typeface="Arial"/>
              <a:cs typeface="Arial"/>
              <a:sym typeface="Arial"/>
            </a:endParaRPr>
          </a:p>
        </p:txBody>
      </p:sp>
      <p:sp>
        <p:nvSpPr>
          <p:cNvPr id="5363" name="Google Shape;5363;p168"/>
          <p:cNvSpPr/>
          <p:nvPr/>
        </p:nvSpPr>
        <p:spPr>
          <a:xfrm>
            <a:off x="645289" y="4440216"/>
            <a:ext cx="760129" cy="760129"/>
          </a:xfrm>
          <a:prstGeom prst="ellipse">
            <a:avLst/>
          </a:prstGeom>
          <a:solidFill>
            <a:schemeClr val="accent1"/>
          </a:solidFill>
          <a:ln>
            <a:noFill/>
          </a:ln>
        </p:spPr>
        <p:txBody>
          <a:bodyPr anchorCtr="0" anchor="ctr" bIns="91425" lIns="91425" spcFirstLastPara="1" rIns="91425" wrap="square" tIns="91425">
            <a:noAutofit/>
          </a:bodyPr>
          <a:lstStyle/>
          <a:p>
            <a:pPr indent="0" lvl="0" marL="0" marR="0" rtl="0" algn="ctr">
              <a:lnSpc>
                <a:spcPct val="95000"/>
              </a:lnSpc>
              <a:spcBef>
                <a:spcPts val="0"/>
              </a:spcBef>
              <a:spcAft>
                <a:spcPts val="0"/>
              </a:spcAft>
              <a:buNone/>
            </a:pPr>
            <a:r>
              <a:t/>
            </a:r>
            <a:endParaRPr sz="1800">
              <a:solidFill>
                <a:schemeClr val="lt1"/>
              </a:solidFill>
              <a:latin typeface="Arial"/>
              <a:ea typeface="Arial"/>
              <a:cs typeface="Arial"/>
              <a:sym typeface="Arial"/>
            </a:endParaRPr>
          </a:p>
        </p:txBody>
      </p:sp>
      <p:sp>
        <p:nvSpPr>
          <p:cNvPr id="5364" name="Google Shape;5364;p168"/>
          <p:cNvSpPr/>
          <p:nvPr/>
        </p:nvSpPr>
        <p:spPr>
          <a:xfrm>
            <a:off x="645289" y="5350635"/>
            <a:ext cx="760129" cy="760129"/>
          </a:xfrm>
          <a:prstGeom prst="ellipse">
            <a:avLst/>
          </a:prstGeom>
          <a:solidFill>
            <a:schemeClr val="accent1"/>
          </a:solidFill>
          <a:ln>
            <a:noFill/>
          </a:ln>
        </p:spPr>
        <p:txBody>
          <a:bodyPr anchorCtr="0" anchor="ctr" bIns="91425" lIns="91425" spcFirstLastPara="1" rIns="91425" wrap="square" tIns="91425">
            <a:noAutofit/>
          </a:bodyPr>
          <a:lstStyle/>
          <a:p>
            <a:pPr indent="0" lvl="0" marL="0" marR="0" rtl="0" algn="ctr">
              <a:lnSpc>
                <a:spcPct val="95000"/>
              </a:lnSpc>
              <a:spcBef>
                <a:spcPts val="0"/>
              </a:spcBef>
              <a:spcAft>
                <a:spcPts val="0"/>
              </a:spcAft>
              <a:buNone/>
            </a:pPr>
            <a:r>
              <a:t/>
            </a:r>
            <a:endParaRPr sz="1800">
              <a:solidFill>
                <a:schemeClr val="lt1"/>
              </a:solidFill>
              <a:latin typeface="Arial"/>
              <a:ea typeface="Arial"/>
              <a:cs typeface="Arial"/>
              <a:sym typeface="Arial"/>
            </a:endParaRPr>
          </a:p>
        </p:txBody>
      </p:sp>
      <p:sp>
        <p:nvSpPr>
          <p:cNvPr id="5365" name="Google Shape;5365;p168"/>
          <p:cNvSpPr/>
          <p:nvPr/>
        </p:nvSpPr>
        <p:spPr>
          <a:xfrm>
            <a:off x="1245110" y="2618645"/>
            <a:ext cx="253645" cy="253645"/>
          </a:xfrm>
          <a:prstGeom prst="ellipse">
            <a:avLst/>
          </a:prstGeom>
          <a:solidFill>
            <a:schemeClr val="accent2"/>
          </a:solidFill>
          <a:ln>
            <a:noFill/>
          </a:ln>
        </p:spPr>
        <p:txBody>
          <a:bodyPr anchorCtr="0" anchor="ctr" bIns="0" lIns="0" spcFirstLastPara="1" rIns="0" wrap="square" tIns="0">
            <a:noAutofit/>
          </a:bodyPr>
          <a:lstStyle/>
          <a:p>
            <a:pPr indent="0" lvl="0" marL="0" marR="0" rtl="0" algn="ctr">
              <a:spcBef>
                <a:spcPts val="0"/>
              </a:spcBef>
              <a:spcAft>
                <a:spcPts val="0"/>
              </a:spcAft>
              <a:buNone/>
            </a:pPr>
            <a:r>
              <a:t/>
            </a:r>
            <a:endParaRPr sz="1000">
              <a:solidFill>
                <a:srgbClr val="FFFFFF"/>
              </a:solidFill>
              <a:latin typeface="Arial"/>
              <a:ea typeface="Arial"/>
              <a:cs typeface="Arial"/>
              <a:sym typeface="Arial"/>
            </a:endParaRPr>
          </a:p>
        </p:txBody>
      </p:sp>
      <p:sp>
        <p:nvSpPr>
          <p:cNvPr id="5366" name="Google Shape;5366;p168"/>
          <p:cNvSpPr/>
          <p:nvPr/>
        </p:nvSpPr>
        <p:spPr>
          <a:xfrm>
            <a:off x="1245109" y="3529063"/>
            <a:ext cx="253645" cy="253645"/>
          </a:xfrm>
          <a:prstGeom prst="ellipse">
            <a:avLst/>
          </a:prstGeom>
          <a:solidFill>
            <a:schemeClr val="accent2"/>
          </a:solidFill>
          <a:ln>
            <a:noFill/>
          </a:ln>
        </p:spPr>
        <p:txBody>
          <a:bodyPr anchorCtr="0" anchor="ctr" bIns="0" lIns="0" spcFirstLastPara="1" rIns="0" wrap="square" tIns="0">
            <a:noAutofit/>
          </a:bodyPr>
          <a:lstStyle/>
          <a:p>
            <a:pPr indent="0" lvl="0" marL="0" marR="0" rtl="0" algn="ctr">
              <a:spcBef>
                <a:spcPts val="0"/>
              </a:spcBef>
              <a:spcAft>
                <a:spcPts val="0"/>
              </a:spcAft>
              <a:buNone/>
            </a:pPr>
            <a:r>
              <a:t/>
            </a:r>
            <a:endParaRPr sz="1000">
              <a:solidFill>
                <a:srgbClr val="FFFFFF"/>
              </a:solidFill>
              <a:latin typeface="Arial"/>
              <a:ea typeface="Arial"/>
              <a:cs typeface="Arial"/>
              <a:sym typeface="Arial"/>
            </a:endParaRPr>
          </a:p>
        </p:txBody>
      </p:sp>
      <p:sp>
        <p:nvSpPr>
          <p:cNvPr id="5367" name="Google Shape;5367;p168"/>
          <p:cNvSpPr/>
          <p:nvPr/>
        </p:nvSpPr>
        <p:spPr>
          <a:xfrm>
            <a:off x="1245109" y="4439481"/>
            <a:ext cx="253645" cy="253645"/>
          </a:xfrm>
          <a:prstGeom prst="ellipse">
            <a:avLst/>
          </a:prstGeom>
          <a:solidFill>
            <a:schemeClr val="accent2"/>
          </a:solidFill>
          <a:ln>
            <a:noFill/>
          </a:ln>
        </p:spPr>
        <p:txBody>
          <a:bodyPr anchorCtr="0" anchor="ctr" bIns="0" lIns="0" spcFirstLastPara="1" rIns="0" wrap="square" tIns="0">
            <a:noAutofit/>
          </a:bodyPr>
          <a:lstStyle/>
          <a:p>
            <a:pPr indent="0" lvl="0" marL="0" marR="0" rtl="0" algn="ctr">
              <a:spcBef>
                <a:spcPts val="0"/>
              </a:spcBef>
              <a:spcAft>
                <a:spcPts val="0"/>
              </a:spcAft>
              <a:buNone/>
            </a:pPr>
            <a:r>
              <a:t/>
            </a:r>
            <a:endParaRPr sz="1000">
              <a:solidFill>
                <a:srgbClr val="FFFFFF"/>
              </a:solidFill>
              <a:latin typeface="Arial"/>
              <a:ea typeface="Arial"/>
              <a:cs typeface="Arial"/>
              <a:sym typeface="Arial"/>
            </a:endParaRPr>
          </a:p>
        </p:txBody>
      </p:sp>
      <p:sp>
        <p:nvSpPr>
          <p:cNvPr id="5368" name="Google Shape;5368;p168"/>
          <p:cNvSpPr/>
          <p:nvPr/>
        </p:nvSpPr>
        <p:spPr>
          <a:xfrm>
            <a:off x="1245108" y="5349900"/>
            <a:ext cx="253645" cy="253645"/>
          </a:xfrm>
          <a:prstGeom prst="ellipse">
            <a:avLst/>
          </a:prstGeom>
          <a:solidFill>
            <a:schemeClr val="accent2"/>
          </a:solidFill>
          <a:ln>
            <a:noFill/>
          </a:ln>
        </p:spPr>
        <p:txBody>
          <a:bodyPr anchorCtr="0" anchor="ctr" bIns="0" lIns="0" spcFirstLastPara="1" rIns="0" wrap="square" tIns="0">
            <a:noAutofit/>
          </a:bodyPr>
          <a:lstStyle/>
          <a:p>
            <a:pPr indent="0" lvl="0" marL="0" marR="0" rtl="0" algn="ctr">
              <a:spcBef>
                <a:spcPts val="0"/>
              </a:spcBef>
              <a:spcAft>
                <a:spcPts val="0"/>
              </a:spcAft>
              <a:buNone/>
            </a:pPr>
            <a:r>
              <a:t/>
            </a:r>
            <a:endParaRPr sz="1000">
              <a:solidFill>
                <a:srgbClr val="FFFFFF"/>
              </a:solidFill>
              <a:latin typeface="Arial"/>
              <a:ea typeface="Arial"/>
              <a:cs typeface="Arial"/>
              <a:sym typeface="Arial"/>
            </a:endParaRPr>
          </a:p>
        </p:txBody>
      </p:sp>
      <p:sp>
        <p:nvSpPr>
          <p:cNvPr id="5369" name="Google Shape;5369;p168"/>
          <p:cNvSpPr txBox="1"/>
          <p:nvPr/>
        </p:nvSpPr>
        <p:spPr>
          <a:xfrm>
            <a:off x="571018" y="1838621"/>
            <a:ext cx="7264319" cy="619737"/>
          </a:xfrm>
          <a:prstGeom prst="rect">
            <a:avLst/>
          </a:prstGeom>
          <a:noFill/>
          <a:ln>
            <a:noFill/>
          </a:ln>
        </p:spPr>
        <p:txBody>
          <a:bodyPr anchorCtr="0" anchor="b" bIns="0" lIns="0" spcFirstLastPara="1" rIns="0" wrap="square" tIns="0">
            <a:noAutofit/>
          </a:bodyPr>
          <a:lstStyle/>
          <a:p>
            <a:pPr indent="0" lvl="3" marL="0" marR="0" rtl="0" algn="l">
              <a:spcBef>
                <a:spcPts val="0"/>
              </a:spcBef>
              <a:spcAft>
                <a:spcPts val="0"/>
              </a:spcAft>
              <a:buNone/>
            </a:pPr>
            <a:r>
              <a:rPr b="0" i="0" lang="en-US" sz="1800" u="none" cap="none" strike="noStrike">
                <a:solidFill>
                  <a:schemeClr val="accent1"/>
                </a:solidFill>
                <a:latin typeface="Arial"/>
                <a:ea typeface="Arial"/>
                <a:cs typeface="Arial"/>
                <a:sym typeface="Arial"/>
              </a:rPr>
              <a:t>Lorem ipsum dolor sit amet, consectetur adipiscing elit. Curabitur purus …</a:t>
            </a:r>
            <a:endParaRPr/>
          </a:p>
        </p:txBody>
      </p:sp>
      <p:sp>
        <p:nvSpPr>
          <p:cNvPr id="5370" name="Google Shape;5370;p168"/>
          <p:cNvSpPr txBox="1"/>
          <p:nvPr/>
        </p:nvSpPr>
        <p:spPr>
          <a:xfrm>
            <a:off x="1672896" y="2630112"/>
            <a:ext cx="6112311" cy="738664"/>
          </a:xfrm>
          <a:prstGeom prst="rect">
            <a:avLst/>
          </a:prstGeom>
          <a:noFill/>
          <a:ln>
            <a:noFill/>
          </a:ln>
        </p:spPr>
        <p:txBody>
          <a:bodyPr anchorCtr="0" anchor="ctr" bIns="0" lIns="0" spcFirstLastPara="1" rIns="0" wrap="square" tIns="0">
            <a:noAutofit/>
          </a:bodyPr>
          <a:lstStyle/>
          <a:p>
            <a:pPr indent="-252000" lvl="1" marL="378000" marR="0" rtl="0" algn="l">
              <a:spcBef>
                <a:spcPts val="0"/>
              </a:spcBef>
              <a:spcAft>
                <a:spcPts val="0"/>
              </a:spcAft>
              <a:buClr>
                <a:schemeClr val="accent1"/>
              </a:buClr>
              <a:buSzPts val="1600"/>
              <a:buFont typeface="Trebuchet MS"/>
              <a:buChar char="•"/>
            </a:pPr>
            <a:r>
              <a:rPr b="0" i="0" lang="en-US" sz="1600" u="none" cap="none" strike="noStrike">
                <a:solidFill>
                  <a:schemeClr val="dk1"/>
                </a:solidFill>
                <a:latin typeface="Arial"/>
                <a:ea typeface="Arial"/>
                <a:cs typeface="Arial"/>
                <a:sym typeface="Arial"/>
              </a:rPr>
              <a:t>Lorem ipsum dolor sit amet, consectetur adipiscing elit. Curabitur purus dui, euismod quis placerat eget, venenatis nec nibh. Mauris sit </a:t>
            </a:r>
            <a:endParaRPr/>
          </a:p>
        </p:txBody>
      </p:sp>
      <p:sp>
        <p:nvSpPr>
          <p:cNvPr id="5371" name="Google Shape;5371;p168"/>
          <p:cNvSpPr txBox="1"/>
          <p:nvPr/>
        </p:nvSpPr>
        <p:spPr>
          <a:xfrm>
            <a:off x="1672896" y="3540530"/>
            <a:ext cx="6112311" cy="738664"/>
          </a:xfrm>
          <a:prstGeom prst="rect">
            <a:avLst/>
          </a:prstGeom>
          <a:noFill/>
          <a:ln>
            <a:noFill/>
          </a:ln>
        </p:spPr>
        <p:txBody>
          <a:bodyPr anchorCtr="0" anchor="ctr" bIns="0" lIns="0" spcFirstLastPara="1" rIns="0" wrap="square" tIns="0">
            <a:noAutofit/>
          </a:bodyPr>
          <a:lstStyle/>
          <a:p>
            <a:pPr indent="-252000" lvl="1" marL="378000" marR="0" rtl="0" algn="l">
              <a:spcBef>
                <a:spcPts val="0"/>
              </a:spcBef>
              <a:spcAft>
                <a:spcPts val="0"/>
              </a:spcAft>
              <a:buClr>
                <a:schemeClr val="accent1"/>
              </a:buClr>
              <a:buSzPts val="1600"/>
              <a:buFont typeface="Trebuchet MS"/>
              <a:buChar char="•"/>
            </a:pPr>
            <a:r>
              <a:rPr b="0" i="0" lang="en-US" sz="1600" u="none" cap="none" strike="noStrike">
                <a:solidFill>
                  <a:schemeClr val="dk1"/>
                </a:solidFill>
                <a:latin typeface="Arial"/>
                <a:ea typeface="Arial"/>
                <a:cs typeface="Arial"/>
                <a:sym typeface="Arial"/>
              </a:rPr>
              <a:t>Lorem ipsum dolor sit amet, consectetur adipiscing elit. Curabitur purus dui, euismod quis placerat eget, venenatis nec nibh. Mauris sit </a:t>
            </a:r>
            <a:endParaRPr/>
          </a:p>
        </p:txBody>
      </p:sp>
      <p:sp>
        <p:nvSpPr>
          <p:cNvPr id="5372" name="Google Shape;5372;p168"/>
          <p:cNvSpPr txBox="1"/>
          <p:nvPr/>
        </p:nvSpPr>
        <p:spPr>
          <a:xfrm>
            <a:off x="1671434" y="4450948"/>
            <a:ext cx="6113772" cy="738664"/>
          </a:xfrm>
          <a:prstGeom prst="rect">
            <a:avLst/>
          </a:prstGeom>
          <a:noFill/>
          <a:ln>
            <a:noFill/>
          </a:ln>
        </p:spPr>
        <p:txBody>
          <a:bodyPr anchorCtr="0" anchor="ctr" bIns="0" lIns="0" spcFirstLastPara="1" rIns="0" wrap="square" tIns="0">
            <a:noAutofit/>
          </a:bodyPr>
          <a:lstStyle/>
          <a:p>
            <a:pPr indent="-252000" lvl="1" marL="378000" marR="0" rtl="0" algn="l">
              <a:spcBef>
                <a:spcPts val="0"/>
              </a:spcBef>
              <a:spcAft>
                <a:spcPts val="0"/>
              </a:spcAft>
              <a:buClr>
                <a:schemeClr val="accent1"/>
              </a:buClr>
              <a:buSzPts val="1600"/>
              <a:buFont typeface="Trebuchet MS"/>
              <a:buChar char="•"/>
            </a:pPr>
            <a:r>
              <a:rPr b="0" i="0" lang="en-US" sz="1600" u="none" cap="none" strike="noStrike">
                <a:solidFill>
                  <a:schemeClr val="dk1"/>
                </a:solidFill>
                <a:latin typeface="Arial"/>
                <a:ea typeface="Arial"/>
                <a:cs typeface="Arial"/>
                <a:sym typeface="Arial"/>
              </a:rPr>
              <a:t>Lorem ipsum dolor sit amet, consectetur adipiscing elit. Curabitur purus dui, euismod quis placerat eget, venenatis nec nibh. Mauris sit </a:t>
            </a:r>
            <a:endParaRPr/>
          </a:p>
        </p:txBody>
      </p:sp>
      <p:sp>
        <p:nvSpPr>
          <p:cNvPr id="5373" name="Google Shape;5373;p168"/>
          <p:cNvSpPr txBox="1"/>
          <p:nvPr/>
        </p:nvSpPr>
        <p:spPr>
          <a:xfrm>
            <a:off x="1671437" y="5361367"/>
            <a:ext cx="6113770" cy="738664"/>
          </a:xfrm>
          <a:prstGeom prst="rect">
            <a:avLst/>
          </a:prstGeom>
          <a:noFill/>
          <a:ln>
            <a:noFill/>
          </a:ln>
        </p:spPr>
        <p:txBody>
          <a:bodyPr anchorCtr="0" anchor="ctr" bIns="0" lIns="0" spcFirstLastPara="1" rIns="0" wrap="square" tIns="0">
            <a:noAutofit/>
          </a:bodyPr>
          <a:lstStyle/>
          <a:p>
            <a:pPr indent="-252000" lvl="1" marL="378000" marR="0" rtl="0" algn="l">
              <a:spcBef>
                <a:spcPts val="0"/>
              </a:spcBef>
              <a:spcAft>
                <a:spcPts val="0"/>
              </a:spcAft>
              <a:buClr>
                <a:schemeClr val="accent1"/>
              </a:buClr>
              <a:buSzPts val="1600"/>
              <a:buFont typeface="Trebuchet MS"/>
              <a:buChar char="•"/>
            </a:pPr>
            <a:r>
              <a:rPr b="0" i="0" lang="en-US" sz="1600" u="none" cap="none" strike="noStrike">
                <a:solidFill>
                  <a:schemeClr val="dk1"/>
                </a:solidFill>
                <a:latin typeface="Arial"/>
                <a:ea typeface="Arial"/>
                <a:cs typeface="Arial"/>
                <a:sym typeface="Arial"/>
              </a:rPr>
              <a:t>Lorem ipsum dolor sit amet, consectetur adipiscing elit. Curabitur purus dui, euismod quis placerat eget, venenatis nec nibh. Mauris sit </a:t>
            </a:r>
            <a:endParaRPr/>
          </a:p>
        </p:txBody>
      </p:sp>
      <p:cxnSp>
        <p:nvCxnSpPr>
          <p:cNvPr id="5374" name="Google Shape;5374;p168"/>
          <p:cNvCxnSpPr/>
          <p:nvPr/>
        </p:nvCxnSpPr>
        <p:spPr>
          <a:xfrm>
            <a:off x="711251" y="5275490"/>
            <a:ext cx="7264318" cy="0"/>
          </a:xfrm>
          <a:prstGeom prst="straightConnector1">
            <a:avLst/>
          </a:prstGeom>
          <a:noFill/>
          <a:ln cap="rnd" cmpd="sng" w="12700">
            <a:solidFill>
              <a:srgbClr val="C6CDD0"/>
            </a:solidFill>
            <a:prstDash val="dot"/>
            <a:round/>
            <a:headEnd len="sm" w="sm" type="none"/>
            <a:tailEnd len="sm" w="sm" type="none"/>
          </a:ln>
        </p:spPr>
      </p:cxnSp>
      <p:cxnSp>
        <p:nvCxnSpPr>
          <p:cNvPr id="5375" name="Google Shape;5375;p168"/>
          <p:cNvCxnSpPr/>
          <p:nvPr/>
        </p:nvCxnSpPr>
        <p:spPr>
          <a:xfrm>
            <a:off x="711251" y="4365071"/>
            <a:ext cx="7264318" cy="0"/>
          </a:xfrm>
          <a:prstGeom prst="straightConnector1">
            <a:avLst/>
          </a:prstGeom>
          <a:noFill/>
          <a:ln cap="rnd" cmpd="sng" w="12700">
            <a:solidFill>
              <a:srgbClr val="C6CDD0"/>
            </a:solidFill>
            <a:prstDash val="dot"/>
            <a:round/>
            <a:headEnd len="sm" w="sm" type="none"/>
            <a:tailEnd len="sm" w="sm" type="none"/>
          </a:ln>
        </p:spPr>
      </p:cxnSp>
      <p:cxnSp>
        <p:nvCxnSpPr>
          <p:cNvPr id="5376" name="Google Shape;5376;p168"/>
          <p:cNvCxnSpPr/>
          <p:nvPr/>
        </p:nvCxnSpPr>
        <p:spPr>
          <a:xfrm>
            <a:off x="711251" y="3454653"/>
            <a:ext cx="7264319" cy="0"/>
          </a:xfrm>
          <a:prstGeom prst="straightConnector1">
            <a:avLst/>
          </a:prstGeom>
          <a:noFill/>
          <a:ln cap="rnd" cmpd="sng" w="12700">
            <a:solidFill>
              <a:srgbClr val="C6CDD0"/>
            </a:solidFill>
            <a:prstDash val="dot"/>
            <a:round/>
            <a:headEnd len="sm" w="sm" type="none"/>
            <a:tailEnd len="sm" w="sm" type="none"/>
          </a:ln>
        </p:spPr>
      </p:cxnSp>
      <p:grpSp>
        <p:nvGrpSpPr>
          <p:cNvPr id="5377" name="Google Shape;5377;p168"/>
          <p:cNvGrpSpPr/>
          <p:nvPr/>
        </p:nvGrpSpPr>
        <p:grpSpPr>
          <a:xfrm>
            <a:off x="8449519" y="1838621"/>
            <a:ext cx="3345324" cy="4407866"/>
            <a:chOff x="7530024" y="1838621"/>
            <a:chExt cx="4033325" cy="4407866"/>
          </a:xfrm>
        </p:grpSpPr>
        <p:sp>
          <p:nvSpPr>
            <p:cNvPr id="5378" name="Google Shape;5378;p168"/>
            <p:cNvSpPr txBox="1"/>
            <p:nvPr/>
          </p:nvSpPr>
          <p:spPr>
            <a:xfrm>
              <a:off x="7530024" y="1838621"/>
              <a:ext cx="4033325" cy="619737"/>
            </a:xfrm>
            <a:prstGeom prst="rect">
              <a:avLst/>
            </a:prstGeom>
            <a:noFill/>
            <a:ln>
              <a:noFill/>
            </a:ln>
          </p:spPr>
          <p:txBody>
            <a:bodyPr anchorCtr="0" anchor="b" bIns="0" lIns="0" spcFirstLastPara="1" rIns="0" wrap="square" tIns="0">
              <a:noAutofit/>
            </a:bodyPr>
            <a:lstStyle/>
            <a:p>
              <a:pPr indent="0" lvl="3" marL="0" marR="0" rtl="0" algn="l">
                <a:spcBef>
                  <a:spcPts val="0"/>
                </a:spcBef>
                <a:spcAft>
                  <a:spcPts val="0"/>
                </a:spcAft>
                <a:buNone/>
              </a:pPr>
              <a:r>
                <a:rPr b="0" i="0" lang="en-US" sz="1800" u="none" cap="none" strike="noStrike">
                  <a:solidFill>
                    <a:schemeClr val="accent4"/>
                  </a:solidFill>
                  <a:latin typeface="Arial"/>
                  <a:ea typeface="Arial"/>
                  <a:cs typeface="Arial"/>
                  <a:sym typeface="Arial"/>
                </a:rPr>
                <a:t>…. Lorem ipsum dolor sit amet, consectetur adipiscing elit. </a:t>
              </a:r>
              <a:endParaRPr/>
            </a:p>
          </p:txBody>
        </p:sp>
        <p:sp>
          <p:nvSpPr>
            <p:cNvPr id="5379" name="Google Shape;5379;p168"/>
            <p:cNvSpPr txBox="1"/>
            <p:nvPr/>
          </p:nvSpPr>
          <p:spPr>
            <a:xfrm>
              <a:off x="7530024" y="2630112"/>
              <a:ext cx="4033325" cy="3616375"/>
            </a:xfrm>
            <a:prstGeom prst="rect">
              <a:avLst/>
            </a:prstGeom>
            <a:noFill/>
            <a:ln>
              <a:noFill/>
            </a:ln>
          </p:spPr>
          <p:txBody>
            <a:bodyPr anchorCtr="0" anchor="t" bIns="0" lIns="0" spcFirstLastPara="1" rIns="0" wrap="square" tIns="0">
              <a:spAutoFit/>
            </a:bodyPr>
            <a:lstStyle/>
            <a:p>
              <a:pPr indent="-285750" lvl="0" marL="285750" marR="0" rtl="0" algn="l">
                <a:spcBef>
                  <a:spcPts val="0"/>
                </a:spcBef>
                <a:spcAft>
                  <a:spcPts val="0"/>
                </a:spcAft>
                <a:buClr>
                  <a:schemeClr val="lt1"/>
                </a:buClr>
                <a:buSzPts val="1500"/>
                <a:buFont typeface="Arial"/>
                <a:buChar char="•"/>
              </a:pPr>
              <a:r>
                <a:rPr lang="en-US" sz="1500">
                  <a:solidFill>
                    <a:schemeClr val="lt1"/>
                  </a:solidFill>
                  <a:latin typeface="Arial"/>
                  <a:ea typeface="Arial"/>
                  <a:cs typeface="Arial"/>
                  <a:sym typeface="Arial"/>
                </a:rPr>
                <a:t>Lorem ipsum dolor sit amet, consectetur adipiscing elit. Curabitur purus dui, euismod quis placerat eget, venenatis nec nibh. Mauris sit </a:t>
              </a:r>
              <a:endParaRPr/>
            </a:p>
            <a:p>
              <a:pPr indent="-285750" lvl="0" marL="285750" marR="0" rtl="0" algn="l">
                <a:spcBef>
                  <a:spcPts val="600"/>
                </a:spcBef>
                <a:spcAft>
                  <a:spcPts val="0"/>
                </a:spcAft>
                <a:buClr>
                  <a:schemeClr val="lt1"/>
                </a:buClr>
                <a:buSzPts val="1500"/>
                <a:buFont typeface="Arial"/>
                <a:buChar char="•"/>
              </a:pPr>
              <a:r>
                <a:rPr lang="en-US" sz="1500">
                  <a:solidFill>
                    <a:schemeClr val="lt1"/>
                  </a:solidFill>
                  <a:latin typeface="Arial"/>
                  <a:ea typeface="Arial"/>
                  <a:cs typeface="Arial"/>
                  <a:sym typeface="Arial"/>
                </a:rPr>
                <a:t>Aenean a elit justo. Vivamus laoreet, lorem id iaculis mattis, neque diam blandit nulla, et rhoncus diam augue placerat elit. Nullam vitae </a:t>
              </a:r>
              <a:endParaRPr/>
            </a:p>
            <a:p>
              <a:pPr indent="-285750" lvl="0" marL="285750" marR="0" rtl="0" algn="l">
                <a:spcBef>
                  <a:spcPts val="600"/>
                </a:spcBef>
                <a:spcAft>
                  <a:spcPts val="0"/>
                </a:spcAft>
                <a:buClr>
                  <a:schemeClr val="lt1"/>
                </a:buClr>
                <a:buSzPts val="1500"/>
                <a:buFont typeface="Arial"/>
                <a:buChar char="•"/>
              </a:pPr>
              <a:r>
                <a:rPr lang="en-US" sz="1500">
                  <a:solidFill>
                    <a:schemeClr val="lt1"/>
                  </a:solidFill>
                  <a:latin typeface="Arial"/>
                  <a:ea typeface="Arial"/>
                  <a:cs typeface="Arial"/>
                  <a:sym typeface="Arial"/>
                </a:rPr>
                <a:t>Aenean a elit justo. Vivamus laoreet, lorem id iaculis mattis, neque diam blandit nulla, et rhoncus diam augue placerat elit. Nullam</a:t>
              </a:r>
              <a:endParaRPr/>
            </a:p>
          </p:txBody>
        </p:sp>
      </p:grpSp>
      <p:sp>
        <p:nvSpPr>
          <p:cNvPr id="5380" name="Google Shape;5380;p168"/>
          <p:cNvSpPr/>
          <p:nvPr/>
        </p:nvSpPr>
        <p:spPr>
          <a:xfrm>
            <a:off x="1268808" y="2640655"/>
            <a:ext cx="209624" cy="209624"/>
          </a:xfrm>
          <a:prstGeom prst="ellipse">
            <a:avLst/>
          </a:prstGeom>
          <a:solidFill>
            <a:schemeClr val="accent2"/>
          </a:solidFill>
          <a:ln>
            <a:noFill/>
          </a:ln>
        </p:spPr>
        <p:txBody>
          <a:bodyPr anchorCtr="0" anchor="ctr" bIns="0" lIns="0" spcFirstLastPara="1" rIns="0" wrap="square" tIns="0">
            <a:noAutofit/>
          </a:bodyPr>
          <a:lstStyle/>
          <a:p>
            <a:pPr indent="0" lvl="0" marL="0" marR="0" rtl="0" algn="ctr">
              <a:spcBef>
                <a:spcPts val="0"/>
              </a:spcBef>
              <a:spcAft>
                <a:spcPts val="0"/>
              </a:spcAft>
              <a:buNone/>
            </a:pPr>
            <a:r>
              <a:rPr lang="en-US" sz="1000">
                <a:solidFill>
                  <a:srgbClr val="FFFFFF"/>
                </a:solidFill>
                <a:latin typeface="Arial"/>
                <a:ea typeface="Arial"/>
                <a:cs typeface="Arial"/>
                <a:sym typeface="Arial"/>
              </a:rPr>
              <a:t>1</a:t>
            </a:r>
            <a:endParaRPr/>
          </a:p>
        </p:txBody>
      </p:sp>
      <p:sp>
        <p:nvSpPr>
          <p:cNvPr id="5381" name="Google Shape;5381;p168"/>
          <p:cNvSpPr/>
          <p:nvPr/>
        </p:nvSpPr>
        <p:spPr>
          <a:xfrm>
            <a:off x="1268807" y="3551073"/>
            <a:ext cx="209624" cy="209624"/>
          </a:xfrm>
          <a:prstGeom prst="ellipse">
            <a:avLst/>
          </a:prstGeom>
          <a:solidFill>
            <a:schemeClr val="accent2"/>
          </a:solidFill>
          <a:ln>
            <a:noFill/>
          </a:ln>
        </p:spPr>
        <p:txBody>
          <a:bodyPr anchorCtr="0" anchor="ctr" bIns="0" lIns="0" spcFirstLastPara="1" rIns="0" wrap="square" tIns="0">
            <a:noAutofit/>
          </a:bodyPr>
          <a:lstStyle/>
          <a:p>
            <a:pPr indent="0" lvl="0" marL="0" marR="0" rtl="0" algn="ctr">
              <a:spcBef>
                <a:spcPts val="0"/>
              </a:spcBef>
              <a:spcAft>
                <a:spcPts val="0"/>
              </a:spcAft>
              <a:buNone/>
            </a:pPr>
            <a:r>
              <a:rPr lang="en-US" sz="1000">
                <a:solidFill>
                  <a:srgbClr val="FFFFFF"/>
                </a:solidFill>
                <a:latin typeface="Arial"/>
                <a:ea typeface="Arial"/>
                <a:cs typeface="Arial"/>
                <a:sym typeface="Arial"/>
              </a:rPr>
              <a:t>2</a:t>
            </a:r>
            <a:endParaRPr/>
          </a:p>
        </p:txBody>
      </p:sp>
      <p:sp>
        <p:nvSpPr>
          <p:cNvPr id="5382" name="Google Shape;5382;p168"/>
          <p:cNvSpPr/>
          <p:nvPr/>
        </p:nvSpPr>
        <p:spPr>
          <a:xfrm>
            <a:off x="1268807" y="4461491"/>
            <a:ext cx="209624" cy="209624"/>
          </a:xfrm>
          <a:prstGeom prst="ellipse">
            <a:avLst/>
          </a:prstGeom>
          <a:solidFill>
            <a:schemeClr val="accent2"/>
          </a:solidFill>
          <a:ln>
            <a:noFill/>
          </a:ln>
        </p:spPr>
        <p:txBody>
          <a:bodyPr anchorCtr="0" anchor="ctr" bIns="0" lIns="0" spcFirstLastPara="1" rIns="0" wrap="square" tIns="0">
            <a:noAutofit/>
          </a:bodyPr>
          <a:lstStyle/>
          <a:p>
            <a:pPr indent="0" lvl="0" marL="0" marR="0" rtl="0" algn="ctr">
              <a:spcBef>
                <a:spcPts val="0"/>
              </a:spcBef>
              <a:spcAft>
                <a:spcPts val="0"/>
              </a:spcAft>
              <a:buNone/>
            </a:pPr>
            <a:r>
              <a:rPr lang="en-US" sz="1000">
                <a:solidFill>
                  <a:srgbClr val="FFFFFF"/>
                </a:solidFill>
                <a:latin typeface="Arial"/>
                <a:ea typeface="Arial"/>
                <a:cs typeface="Arial"/>
                <a:sym typeface="Arial"/>
              </a:rPr>
              <a:t>3</a:t>
            </a:r>
            <a:endParaRPr/>
          </a:p>
        </p:txBody>
      </p:sp>
      <p:sp>
        <p:nvSpPr>
          <p:cNvPr id="5383" name="Google Shape;5383;p168"/>
          <p:cNvSpPr/>
          <p:nvPr/>
        </p:nvSpPr>
        <p:spPr>
          <a:xfrm>
            <a:off x="1268806" y="5371910"/>
            <a:ext cx="209624" cy="209624"/>
          </a:xfrm>
          <a:prstGeom prst="ellipse">
            <a:avLst/>
          </a:prstGeom>
          <a:solidFill>
            <a:schemeClr val="accent2"/>
          </a:solidFill>
          <a:ln>
            <a:noFill/>
          </a:ln>
        </p:spPr>
        <p:txBody>
          <a:bodyPr anchorCtr="0" anchor="ctr" bIns="0" lIns="0" spcFirstLastPara="1" rIns="0" wrap="square" tIns="0">
            <a:noAutofit/>
          </a:bodyPr>
          <a:lstStyle/>
          <a:p>
            <a:pPr indent="0" lvl="0" marL="0" marR="0" rtl="0" algn="ctr">
              <a:spcBef>
                <a:spcPts val="0"/>
              </a:spcBef>
              <a:spcAft>
                <a:spcPts val="0"/>
              </a:spcAft>
              <a:buNone/>
            </a:pPr>
            <a:r>
              <a:rPr lang="en-US" sz="1000">
                <a:solidFill>
                  <a:srgbClr val="FFFFFF"/>
                </a:solidFill>
                <a:latin typeface="Arial"/>
                <a:ea typeface="Arial"/>
                <a:cs typeface="Arial"/>
                <a:sym typeface="Arial"/>
              </a:rPr>
              <a:t>4</a:t>
            </a:r>
            <a:endParaRPr/>
          </a:p>
        </p:txBody>
      </p:sp>
      <p:pic>
        <p:nvPicPr>
          <p:cNvPr descr="Single gear with solid fill" id="5384" name="Google Shape;5384;p168"/>
          <p:cNvPicPr preferRelativeResize="0"/>
          <p:nvPr/>
        </p:nvPicPr>
        <p:blipFill rotWithShape="1">
          <a:blip r:embed="rId3">
            <a:alphaModFix/>
          </a:blip>
          <a:srcRect b="0" l="0" r="0" t="0"/>
          <a:stretch/>
        </p:blipFill>
        <p:spPr>
          <a:xfrm>
            <a:off x="795303" y="2769393"/>
            <a:ext cx="460100" cy="460100"/>
          </a:xfrm>
          <a:prstGeom prst="rect">
            <a:avLst/>
          </a:prstGeom>
          <a:noFill/>
          <a:ln>
            <a:noFill/>
          </a:ln>
        </p:spPr>
      </p:pic>
      <p:pic>
        <p:nvPicPr>
          <p:cNvPr descr="Single gear with solid fill" id="5385" name="Google Shape;5385;p168"/>
          <p:cNvPicPr preferRelativeResize="0"/>
          <p:nvPr/>
        </p:nvPicPr>
        <p:blipFill rotWithShape="1">
          <a:blip r:embed="rId3">
            <a:alphaModFix/>
          </a:blip>
          <a:srcRect b="0" l="0" r="0" t="0"/>
          <a:stretch/>
        </p:blipFill>
        <p:spPr>
          <a:xfrm>
            <a:off x="795303" y="3679812"/>
            <a:ext cx="460100" cy="460100"/>
          </a:xfrm>
          <a:prstGeom prst="rect">
            <a:avLst/>
          </a:prstGeom>
          <a:noFill/>
          <a:ln>
            <a:noFill/>
          </a:ln>
        </p:spPr>
      </p:pic>
      <p:pic>
        <p:nvPicPr>
          <p:cNvPr descr="Single gear with solid fill" id="5386" name="Google Shape;5386;p168"/>
          <p:cNvPicPr preferRelativeResize="0"/>
          <p:nvPr/>
        </p:nvPicPr>
        <p:blipFill rotWithShape="1">
          <a:blip r:embed="rId3">
            <a:alphaModFix/>
          </a:blip>
          <a:srcRect b="0" l="0" r="0" t="0"/>
          <a:stretch/>
        </p:blipFill>
        <p:spPr>
          <a:xfrm>
            <a:off x="795303" y="4590230"/>
            <a:ext cx="460100" cy="460100"/>
          </a:xfrm>
          <a:prstGeom prst="rect">
            <a:avLst/>
          </a:prstGeom>
          <a:noFill/>
          <a:ln>
            <a:noFill/>
          </a:ln>
        </p:spPr>
      </p:pic>
      <p:pic>
        <p:nvPicPr>
          <p:cNvPr descr="Single gear with solid fill" id="5387" name="Google Shape;5387;p168"/>
          <p:cNvPicPr preferRelativeResize="0"/>
          <p:nvPr/>
        </p:nvPicPr>
        <p:blipFill rotWithShape="1">
          <a:blip r:embed="rId3">
            <a:alphaModFix/>
          </a:blip>
          <a:srcRect b="0" l="0" r="0" t="0"/>
          <a:stretch/>
        </p:blipFill>
        <p:spPr>
          <a:xfrm>
            <a:off x="795303" y="5500649"/>
            <a:ext cx="460100" cy="460100"/>
          </a:xfrm>
          <a:prstGeom prst="rect">
            <a:avLst/>
          </a:prstGeom>
          <a:noFill/>
          <a:ln>
            <a:noFill/>
          </a:ln>
        </p:spPr>
      </p:pic>
    </p:spTree>
  </p:cSld>
  <p:clrMapOvr>
    <a:masterClrMapping/>
  </p:clrMapOvr>
</p:sld>
</file>

<file path=ppt/slides/slide16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391" name="Shape 5391"/>
        <p:cNvGrpSpPr/>
        <p:nvPr/>
      </p:nvGrpSpPr>
      <p:grpSpPr>
        <a:xfrm>
          <a:off x="0" y="0"/>
          <a:ext cx="0" cy="0"/>
          <a:chOff x="0" y="0"/>
          <a:chExt cx="0" cy="0"/>
        </a:xfrm>
      </p:grpSpPr>
      <p:sp>
        <p:nvSpPr>
          <p:cNvPr id="5392" name="Google Shape;5392;p169"/>
          <p:cNvSpPr txBox="1"/>
          <p:nvPr>
            <p:ph type="title"/>
          </p:nvPr>
        </p:nvSpPr>
        <p:spPr>
          <a:xfrm>
            <a:off x="571018" y="365126"/>
            <a:ext cx="7109942" cy="578772"/>
          </a:xfrm>
          <a:prstGeom prst="rect">
            <a:avLst/>
          </a:prstGeom>
          <a:noFill/>
          <a:ln>
            <a:noFill/>
          </a:ln>
        </p:spPr>
        <p:txBody>
          <a:bodyPr anchorCtr="0" anchor="b" bIns="0" lIns="0" spcFirstLastPara="1" rIns="0" wrap="square" tIns="0">
            <a:normAutofit/>
          </a:bodyPr>
          <a:lstStyle/>
          <a:p>
            <a:pPr indent="0" lvl="0" marL="0" rtl="0" algn="l">
              <a:lnSpc>
                <a:spcPct val="90000"/>
              </a:lnSpc>
              <a:spcBef>
                <a:spcPts val="0"/>
              </a:spcBef>
              <a:spcAft>
                <a:spcPts val="0"/>
              </a:spcAft>
              <a:buClr>
                <a:schemeClr val="accent1"/>
              </a:buClr>
              <a:buSzPts val="2800"/>
              <a:buFont typeface="Arial"/>
              <a:buNone/>
            </a:pPr>
            <a:r>
              <a:rPr lang="en-US"/>
              <a:t>Action Plan + Highlights</a:t>
            </a:r>
            <a:endParaRPr/>
          </a:p>
        </p:txBody>
      </p:sp>
      <p:sp>
        <p:nvSpPr>
          <p:cNvPr id="5393" name="Google Shape;5393;p169"/>
          <p:cNvSpPr txBox="1"/>
          <p:nvPr>
            <p:ph idx="12" type="sldNum"/>
          </p:nvPr>
        </p:nvSpPr>
        <p:spPr>
          <a:xfrm>
            <a:off x="10690860" y="6349068"/>
            <a:ext cx="963882" cy="251764"/>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sp>
        <p:nvSpPr>
          <p:cNvPr id="5394" name="Google Shape;5394;p169"/>
          <p:cNvSpPr/>
          <p:nvPr/>
        </p:nvSpPr>
        <p:spPr>
          <a:xfrm>
            <a:off x="645289" y="2619379"/>
            <a:ext cx="760129" cy="760129"/>
          </a:xfrm>
          <a:prstGeom prst="ellipse">
            <a:avLst/>
          </a:prstGeom>
          <a:solidFill>
            <a:schemeClr val="accent1"/>
          </a:solidFill>
          <a:ln>
            <a:noFill/>
          </a:ln>
        </p:spPr>
        <p:txBody>
          <a:bodyPr anchorCtr="0" anchor="ctr" bIns="91425" lIns="91425" spcFirstLastPara="1" rIns="91425" wrap="square" tIns="91425">
            <a:noAutofit/>
          </a:bodyPr>
          <a:lstStyle/>
          <a:p>
            <a:pPr indent="0" lvl="0" marL="0" marR="0" rtl="0" algn="ctr">
              <a:lnSpc>
                <a:spcPct val="95000"/>
              </a:lnSpc>
              <a:spcBef>
                <a:spcPts val="0"/>
              </a:spcBef>
              <a:spcAft>
                <a:spcPts val="0"/>
              </a:spcAft>
              <a:buNone/>
            </a:pPr>
            <a:r>
              <a:t/>
            </a:r>
            <a:endParaRPr sz="1800">
              <a:solidFill>
                <a:schemeClr val="lt1"/>
              </a:solidFill>
              <a:latin typeface="Arial"/>
              <a:ea typeface="Arial"/>
              <a:cs typeface="Arial"/>
              <a:sym typeface="Arial"/>
            </a:endParaRPr>
          </a:p>
        </p:txBody>
      </p:sp>
      <p:sp>
        <p:nvSpPr>
          <p:cNvPr id="5395" name="Google Shape;5395;p169"/>
          <p:cNvSpPr/>
          <p:nvPr/>
        </p:nvSpPr>
        <p:spPr>
          <a:xfrm>
            <a:off x="645289" y="3529798"/>
            <a:ext cx="760129" cy="760129"/>
          </a:xfrm>
          <a:prstGeom prst="ellipse">
            <a:avLst/>
          </a:prstGeom>
          <a:solidFill>
            <a:schemeClr val="accent1"/>
          </a:solidFill>
          <a:ln>
            <a:noFill/>
          </a:ln>
        </p:spPr>
        <p:txBody>
          <a:bodyPr anchorCtr="0" anchor="ctr" bIns="91425" lIns="91425" spcFirstLastPara="1" rIns="91425" wrap="square" tIns="91425">
            <a:noAutofit/>
          </a:bodyPr>
          <a:lstStyle/>
          <a:p>
            <a:pPr indent="0" lvl="0" marL="0" marR="0" rtl="0" algn="ctr">
              <a:lnSpc>
                <a:spcPct val="95000"/>
              </a:lnSpc>
              <a:spcBef>
                <a:spcPts val="0"/>
              </a:spcBef>
              <a:spcAft>
                <a:spcPts val="0"/>
              </a:spcAft>
              <a:buNone/>
            </a:pPr>
            <a:r>
              <a:t/>
            </a:r>
            <a:endParaRPr sz="1800">
              <a:solidFill>
                <a:schemeClr val="lt1"/>
              </a:solidFill>
              <a:latin typeface="Arial"/>
              <a:ea typeface="Arial"/>
              <a:cs typeface="Arial"/>
              <a:sym typeface="Arial"/>
            </a:endParaRPr>
          </a:p>
        </p:txBody>
      </p:sp>
      <p:sp>
        <p:nvSpPr>
          <p:cNvPr id="5396" name="Google Shape;5396;p169"/>
          <p:cNvSpPr/>
          <p:nvPr/>
        </p:nvSpPr>
        <p:spPr>
          <a:xfrm>
            <a:off x="645289" y="4440216"/>
            <a:ext cx="760129" cy="760129"/>
          </a:xfrm>
          <a:prstGeom prst="ellipse">
            <a:avLst/>
          </a:prstGeom>
          <a:solidFill>
            <a:schemeClr val="accent1"/>
          </a:solidFill>
          <a:ln>
            <a:noFill/>
          </a:ln>
        </p:spPr>
        <p:txBody>
          <a:bodyPr anchorCtr="0" anchor="ctr" bIns="91425" lIns="91425" spcFirstLastPara="1" rIns="91425" wrap="square" tIns="91425">
            <a:noAutofit/>
          </a:bodyPr>
          <a:lstStyle/>
          <a:p>
            <a:pPr indent="0" lvl="0" marL="0" marR="0" rtl="0" algn="ctr">
              <a:lnSpc>
                <a:spcPct val="95000"/>
              </a:lnSpc>
              <a:spcBef>
                <a:spcPts val="0"/>
              </a:spcBef>
              <a:spcAft>
                <a:spcPts val="0"/>
              </a:spcAft>
              <a:buNone/>
            </a:pPr>
            <a:r>
              <a:t/>
            </a:r>
            <a:endParaRPr sz="1800">
              <a:solidFill>
                <a:schemeClr val="lt1"/>
              </a:solidFill>
              <a:latin typeface="Arial"/>
              <a:ea typeface="Arial"/>
              <a:cs typeface="Arial"/>
              <a:sym typeface="Arial"/>
            </a:endParaRPr>
          </a:p>
        </p:txBody>
      </p:sp>
      <p:sp>
        <p:nvSpPr>
          <p:cNvPr id="5397" name="Google Shape;5397;p169"/>
          <p:cNvSpPr/>
          <p:nvPr/>
        </p:nvSpPr>
        <p:spPr>
          <a:xfrm>
            <a:off x="645289" y="5350635"/>
            <a:ext cx="760129" cy="760129"/>
          </a:xfrm>
          <a:prstGeom prst="ellipse">
            <a:avLst/>
          </a:prstGeom>
          <a:solidFill>
            <a:schemeClr val="accent1"/>
          </a:solidFill>
          <a:ln>
            <a:noFill/>
          </a:ln>
        </p:spPr>
        <p:txBody>
          <a:bodyPr anchorCtr="0" anchor="ctr" bIns="91425" lIns="91425" spcFirstLastPara="1" rIns="91425" wrap="square" tIns="91425">
            <a:noAutofit/>
          </a:bodyPr>
          <a:lstStyle/>
          <a:p>
            <a:pPr indent="0" lvl="0" marL="0" marR="0" rtl="0" algn="ctr">
              <a:lnSpc>
                <a:spcPct val="95000"/>
              </a:lnSpc>
              <a:spcBef>
                <a:spcPts val="0"/>
              </a:spcBef>
              <a:spcAft>
                <a:spcPts val="0"/>
              </a:spcAft>
              <a:buNone/>
            </a:pPr>
            <a:r>
              <a:t/>
            </a:r>
            <a:endParaRPr sz="1800">
              <a:solidFill>
                <a:schemeClr val="lt1"/>
              </a:solidFill>
              <a:latin typeface="Arial"/>
              <a:ea typeface="Arial"/>
              <a:cs typeface="Arial"/>
              <a:sym typeface="Arial"/>
            </a:endParaRPr>
          </a:p>
        </p:txBody>
      </p:sp>
      <p:sp>
        <p:nvSpPr>
          <p:cNvPr id="5398" name="Google Shape;5398;p169"/>
          <p:cNvSpPr/>
          <p:nvPr/>
        </p:nvSpPr>
        <p:spPr>
          <a:xfrm>
            <a:off x="1245110" y="2618645"/>
            <a:ext cx="253645" cy="253645"/>
          </a:xfrm>
          <a:prstGeom prst="ellipse">
            <a:avLst/>
          </a:prstGeom>
          <a:solidFill>
            <a:schemeClr val="accent2"/>
          </a:solidFill>
          <a:ln>
            <a:noFill/>
          </a:ln>
        </p:spPr>
        <p:txBody>
          <a:bodyPr anchorCtr="0" anchor="ctr" bIns="0" lIns="0" spcFirstLastPara="1" rIns="0" wrap="square" tIns="0">
            <a:noAutofit/>
          </a:bodyPr>
          <a:lstStyle/>
          <a:p>
            <a:pPr indent="0" lvl="0" marL="0" marR="0" rtl="0" algn="ctr">
              <a:spcBef>
                <a:spcPts val="0"/>
              </a:spcBef>
              <a:spcAft>
                <a:spcPts val="0"/>
              </a:spcAft>
              <a:buNone/>
            </a:pPr>
            <a:r>
              <a:t/>
            </a:r>
            <a:endParaRPr sz="1000">
              <a:solidFill>
                <a:srgbClr val="FFFFFF"/>
              </a:solidFill>
              <a:latin typeface="Arial"/>
              <a:ea typeface="Arial"/>
              <a:cs typeface="Arial"/>
              <a:sym typeface="Arial"/>
            </a:endParaRPr>
          </a:p>
        </p:txBody>
      </p:sp>
      <p:sp>
        <p:nvSpPr>
          <p:cNvPr id="5399" name="Google Shape;5399;p169"/>
          <p:cNvSpPr/>
          <p:nvPr/>
        </p:nvSpPr>
        <p:spPr>
          <a:xfrm>
            <a:off x="1245109" y="3529063"/>
            <a:ext cx="253645" cy="253645"/>
          </a:xfrm>
          <a:prstGeom prst="ellipse">
            <a:avLst/>
          </a:prstGeom>
          <a:solidFill>
            <a:schemeClr val="accent2"/>
          </a:solidFill>
          <a:ln>
            <a:noFill/>
          </a:ln>
        </p:spPr>
        <p:txBody>
          <a:bodyPr anchorCtr="0" anchor="ctr" bIns="0" lIns="0" spcFirstLastPara="1" rIns="0" wrap="square" tIns="0">
            <a:noAutofit/>
          </a:bodyPr>
          <a:lstStyle/>
          <a:p>
            <a:pPr indent="0" lvl="0" marL="0" marR="0" rtl="0" algn="ctr">
              <a:spcBef>
                <a:spcPts val="0"/>
              </a:spcBef>
              <a:spcAft>
                <a:spcPts val="0"/>
              </a:spcAft>
              <a:buNone/>
            </a:pPr>
            <a:r>
              <a:t/>
            </a:r>
            <a:endParaRPr sz="1000">
              <a:solidFill>
                <a:srgbClr val="FFFFFF"/>
              </a:solidFill>
              <a:latin typeface="Arial"/>
              <a:ea typeface="Arial"/>
              <a:cs typeface="Arial"/>
              <a:sym typeface="Arial"/>
            </a:endParaRPr>
          </a:p>
        </p:txBody>
      </p:sp>
      <p:sp>
        <p:nvSpPr>
          <p:cNvPr id="5400" name="Google Shape;5400;p169"/>
          <p:cNvSpPr/>
          <p:nvPr/>
        </p:nvSpPr>
        <p:spPr>
          <a:xfrm>
            <a:off x="1245109" y="4439481"/>
            <a:ext cx="253645" cy="253645"/>
          </a:xfrm>
          <a:prstGeom prst="ellipse">
            <a:avLst/>
          </a:prstGeom>
          <a:solidFill>
            <a:schemeClr val="accent2"/>
          </a:solidFill>
          <a:ln>
            <a:noFill/>
          </a:ln>
        </p:spPr>
        <p:txBody>
          <a:bodyPr anchorCtr="0" anchor="ctr" bIns="0" lIns="0" spcFirstLastPara="1" rIns="0" wrap="square" tIns="0">
            <a:noAutofit/>
          </a:bodyPr>
          <a:lstStyle/>
          <a:p>
            <a:pPr indent="0" lvl="0" marL="0" marR="0" rtl="0" algn="ctr">
              <a:spcBef>
                <a:spcPts val="0"/>
              </a:spcBef>
              <a:spcAft>
                <a:spcPts val="0"/>
              </a:spcAft>
              <a:buNone/>
            </a:pPr>
            <a:r>
              <a:t/>
            </a:r>
            <a:endParaRPr sz="1000">
              <a:solidFill>
                <a:srgbClr val="FFFFFF"/>
              </a:solidFill>
              <a:latin typeface="Arial"/>
              <a:ea typeface="Arial"/>
              <a:cs typeface="Arial"/>
              <a:sym typeface="Arial"/>
            </a:endParaRPr>
          </a:p>
        </p:txBody>
      </p:sp>
      <p:sp>
        <p:nvSpPr>
          <p:cNvPr id="5401" name="Google Shape;5401;p169"/>
          <p:cNvSpPr/>
          <p:nvPr/>
        </p:nvSpPr>
        <p:spPr>
          <a:xfrm>
            <a:off x="1245108" y="5349900"/>
            <a:ext cx="253645" cy="253645"/>
          </a:xfrm>
          <a:prstGeom prst="ellipse">
            <a:avLst/>
          </a:prstGeom>
          <a:solidFill>
            <a:schemeClr val="accent2"/>
          </a:solidFill>
          <a:ln>
            <a:noFill/>
          </a:ln>
        </p:spPr>
        <p:txBody>
          <a:bodyPr anchorCtr="0" anchor="ctr" bIns="0" lIns="0" spcFirstLastPara="1" rIns="0" wrap="square" tIns="0">
            <a:noAutofit/>
          </a:bodyPr>
          <a:lstStyle/>
          <a:p>
            <a:pPr indent="0" lvl="0" marL="0" marR="0" rtl="0" algn="ctr">
              <a:spcBef>
                <a:spcPts val="0"/>
              </a:spcBef>
              <a:spcAft>
                <a:spcPts val="0"/>
              </a:spcAft>
              <a:buNone/>
            </a:pPr>
            <a:r>
              <a:t/>
            </a:r>
            <a:endParaRPr sz="1000">
              <a:solidFill>
                <a:srgbClr val="FFFFFF"/>
              </a:solidFill>
              <a:latin typeface="Arial"/>
              <a:ea typeface="Arial"/>
              <a:cs typeface="Arial"/>
              <a:sym typeface="Arial"/>
            </a:endParaRPr>
          </a:p>
        </p:txBody>
      </p:sp>
      <p:sp>
        <p:nvSpPr>
          <p:cNvPr id="5402" name="Google Shape;5402;p169"/>
          <p:cNvSpPr txBox="1"/>
          <p:nvPr/>
        </p:nvSpPr>
        <p:spPr>
          <a:xfrm>
            <a:off x="571018" y="1838621"/>
            <a:ext cx="7264319" cy="619737"/>
          </a:xfrm>
          <a:prstGeom prst="rect">
            <a:avLst/>
          </a:prstGeom>
          <a:noFill/>
          <a:ln>
            <a:noFill/>
          </a:ln>
        </p:spPr>
        <p:txBody>
          <a:bodyPr anchorCtr="0" anchor="b" bIns="0" lIns="0" spcFirstLastPara="1" rIns="0" wrap="square" tIns="0">
            <a:noAutofit/>
          </a:bodyPr>
          <a:lstStyle/>
          <a:p>
            <a:pPr indent="0" lvl="3" marL="0" marR="0" rtl="0" algn="l">
              <a:spcBef>
                <a:spcPts val="0"/>
              </a:spcBef>
              <a:spcAft>
                <a:spcPts val="0"/>
              </a:spcAft>
              <a:buNone/>
            </a:pPr>
            <a:r>
              <a:rPr b="0" i="0" lang="en-US" sz="1800" u="none" cap="none" strike="noStrike">
                <a:solidFill>
                  <a:schemeClr val="accent1"/>
                </a:solidFill>
                <a:latin typeface="Arial"/>
                <a:ea typeface="Arial"/>
                <a:cs typeface="Arial"/>
                <a:sym typeface="Arial"/>
              </a:rPr>
              <a:t>Lorem ipsum dolor sit amet, consectetur adipiscing elit. Curabitur purus …</a:t>
            </a:r>
            <a:endParaRPr/>
          </a:p>
        </p:txBody>
      </p:sp>
      <p:sp>
        <p:nvSpPr>
          <p:cNvPr id="5403" name="Google Shape;5403;p169"/>
          <p:cNvSpPr txBox="1"/>
          <p:nvPr/>
        </p:nvSpPr>
        <p:spPr>
          <a:xfrm>
            <a:off x="1672896" y="2630112"/>
            <a:ext cx="6112311" cy="738664"/>
          </a:xfrm>
          <a:prstGeom prst="rect">
            <a:avLst/>
          </a:prstGeom>
          <a:noFill/>
          <a:ln>
            <a:noFill/>
          </a:ln>
        </p:spPr>
        <p:txBody>
          <a:bodyPr anchorCtr="0" anchor="ctr" bIns="0" lIns="0" spcFirstLastPara="1" rIns="0" wrap="square" tIns="0">
            <a:noAutofit/>
          </a:bodyPr>
          <a:lstStyle/>
          <a:p>
            <a:pPr indent="-252000" lvl="1" marL="378000" marR="0" rtl="0" algn="l">
              <a:spcBef>
                <a:spcPts val="0"/>
              </a:spcBef>
              <a:spcAft>
                <a:spcPts val="0"/>
              </a:spcAft>
              <a:buClr>
                <a:schemeClr val="accent1"/>
              </a:buClr>
              <a:buSzPts val="1600"/>
              <a:buFont typeface="Trebuchet MS"/>
              <a:buChar char="•"/>
            </a:pPr>
            <a:r>
              <a:rPr b="0" i="0" lang="en-US" sz="1600" u="none" cap="none" strike="noStrike">
                <a:solidFill>
                  <a:schemeClr val="dk1"/>
                </a:solidFill>
                <a:latin typeface="Arial"/>
                <a:ea typeface="Arial"/>
                <a:cs typeface="Arial"/>
                <a:sym typeface="Arial"/>
              </a:rPr>
              <a:t>Lorem ipsum dolor sit amet, consectetur adipiscing elit. Curabitur purus dui, euismod quis placerat eget, venenatis nec nibh. Mauris sit </a:t>
            </a:r>
            <a:endParaRPr/>
          </a:p>
        </p:txBody>
      </p:sp>
      <p:sp>
        <p:nvSpPr>
          <p:cNvPr id="5404" name="Google Shape;5404;p169"/>
          <p:cNvSpPr txBox="1"/>
          <p:nvPr/>
        </p:nvSpPr>
        <p:spPr>
          <a:xfrm>
            <a:off x="1672896" y="3540530"/>
            <a:ext cx="6112311" cy="738664"/>
          </a:xfrm>
          <a:prstGeom prst="rect">
            <a:avLst/>
          </a:prstGeom>
          <a:noFill/>
          <a:ln>
            <a:noFill/>
          </a:ln>
        </p:spPr>
        <p:txBody>
          <a:bodyPr anchorCtr="0" anchor="ctr" bIns="0" lIns="0" spcFirstLastPara="1" rIns="0" wrap="square" tIns="0">
            <a:noAutofit/>
          </a:bodyPr>
          <a:lstStyle/>
          <a:p>
            <a:pPr indent="-252000" lvl="1" marL="378000" marR="0" rtl="0" algn="l">
              <a:spcBef>
                <a:spcPts val="0"/>
              </a:spcBef>
              <a:spcAft>
                <a:spcPts val="0"/>
              </a:spcAft>
              <a:buClr>
                <a:schemeClr val="accent1"/>
              </a:buClr>
              <a:buSzPts val="1600"/>
              <a:buFont typeface="Trebuchet MS"/>
              <a:buChar char="•"/>
            </a:pPr>
            <a:r>
              <a:rPr b="0" i="0" lang="en-US" sz="1600" u="none" cap="none" strike="noStrike">
                <a:solidFill>
                  <a:schemeClr val="dk1"/>
                </a:solidFill>
                <a:latin typeface="Arial"/>
                <a:ea typeface="Arial"/>
                <a:cs typeface="Arial"/>
                <a:sym typeface="Arial"/>
              </a:rPr>
              <a:t>Lorem ipsum dolor sit amet, consectetur adipiscing elit. Curabitur purus dui, euismod quis placerat eget, venenatis nec nibh. Mauris sit </a:t>
            </a:r>
            <a:endParaRPr/>
          </a:p>
        </p:txBody>
      </p:sp>
      <p:sp>
        <p:nvSpPr>
          <p:cNvPr id="5405" name="Google Shape;5405;p169"/>
          <p:cNvSpPr txBox="1"/>
          <p:nvPr/>
        </p:nvSpPr>
        <p:spPr>
          <a:xfrm>
            <a:off x="1671434" y="4450948"/>
            <a:ext cx="6113772" cy="738664"/>
          </a:xfrm>
          <a:prstGeom prst="rect">
            <a:avLst/>
          </a:prstGeom>
          <a:noFill/>
          <a:ln>
            <a:noFill/>
          </a:ln>
        </p:spPr>
        <p:txBody>
          <a:bodyPr anchorCtr="0" anchor="ctr" bIns="0" lIns="0" spcFirstLastPara="1" rIns="0" wrap="square" tIns="0">
            <a:noAutofit/>
          </a:bodyPr>
          <a:lstStyle/>
          <a:p>
            <a:pPr indent="-252000" lvl="1" marL="378000" marR="0" rtl="0" algn="l">
              <a:spcBef>
                <a:spcPts val="0"/>
              </a:spcBef>
              <a:spcAft>
                <a:spcPts val="0"/>
              </a:spcAft>
              <a:buClr>
                <a:schemeClr val="accent1"/>
              </a:buClr>
              <a:buSzPts val="1600"/>
              <a:buFont typeface="Trebuchet MS"/>
              <a:buChar char="•"/>
            </a:pPr>
            <a:r>
              <a:rPr b="0" i="0" lang="en-US" sz="1600" u="none" cap="none" strike="noStrike">
                <a:solidFill>
                  <a:schemeClr val="dk1"/>
                </a:solidFill>
                <a:latin typeface="Arial"/>
                <a:ea typeface="Arial"/>
                <a:cs typeface="Arial"/>
                <a:sym typeface="Arial"/>
              </a:rPr>
              <a:t>Lorem ipsum dolor sit amet, consectetur adipiscing elit. Curabitur purus dui, euismod quis placerat eget, venenatis nec nibh. Mauris sit </a:t>
            </a:r>
            <a:endParaRPr/>
          </a:p>
        </p:txBody>
      </p:sp>
      <p:sp>
        <p:nvSpPr>
          <p:cNvPr id="5406" name="Google Shape;5406;p169"/>
          <p:cNvSpPr txBox="1"/>
          <p:nvPr/>
        </p:nvSpPr>
        <p:spPr>
          <a:xfrm>
            <a:off x="1671437" y="5361367"/>
            <a:ext cx="6113770" cy="738664"/>
          </a:xfrm>
          <a:prstGeom prst="rect">
            <a:avLst/>
          </a:prstGeom>
          <a:noFill/>
          <a:ln>
            <a:noFill/>
          </a:ln>
        </p:spPr>
        <p:txBody>
          <a:bodyPr anchorCtr="0" anchor="ctr" bIns="0" lIns="0" spcFirstLastPara="1" rIns="0" wrap="square" tIns="0">
            <a:noAutofit/>
          </a:bodyPr>
          <a:lstStyle/>
          <a:p>
            <a:pPr indent="-252000" lvl="1" marL="378000" marR="0" rtl="0" algn="l">
              <a:spcBef>
                <a:spcPts val="0"/>
              </a:spcBef>
              <a:spcAft>
                <a:spcPts val="0"/>
              </a:spcAft>
              <a:buClr>
                <a:schemeClr val="accent1"/>
              </a:buClr>
              <a:buSzPts val="1600"/>
              <a:buFont typeface="Trebuchet MS"/>
              <a:buChar char="•"/>
            </a:pPr>
            <a:r>
              <a:rPr b="0" i="0" lang="en-US" sz="1600" u="none" cap="none" strike="noStrike">
                <a:solidFill>
                  <a:schemeClr val="dk1"/>
                </a:solidFill>
                <a:latin typeface="Arial"/>
                <a:ea typeface="Arial"/>
                <a:cs typeface="Arial"/>
                <a:sym typeface="Arial"/>
              </a:rPr>
              <a:t>Lorem ipsum dolor sit amet, consectetur adipiscing elit. Curabitur purus dui, euismod quis placerat eget, venenatis nec nibh. Mauris sit </a:t>
            </a:r>
            <a:endParaRPr/>
          </a:p>
        </p:txBody>
      </p:sp>
      <p:cxnSp>
        <p:nvCxnSpPr>
          <p:cNvPr id="5407" name="Google Shape;5407;p169"/>
          <p:cNvCxnSpPr/>
          <p:nvPr/>
        </p:nvCxnSpPr>
        <p:spPr>
          <a:xfrm>
            <a:off x="711251" y="5275490"/>
            <a:ext cx="7264318" cy="0"/>
          </a:xfrm>
          <a:prstGeom prst="straightConnector1">
            <a:avLst/>
          </a:prstGeom>
          <a:noFill/>
          <a:ln cap="rnd" cmpd="sng" w="12700">
            <a:solidFill>
              <a:srgbClr val="C6CDD0"/>
            </a:solidFill>
            <a:prstDash val="dot"/>
            <a:round/>
            <a:headEnd len="sm" w="sm" type="none"/>
            <a:tailEnd len="sm" w="sm" type="none"/>
          </a:ln>
        </p:spPr>
      </p:cxnSp>
      <p:cxnSp>
        <p:nvCxnSpPr>
          <p:cNvPr id="5408" name="Google Shape;5408;p169"/>
          <p:cNvCxnSpPr/>
          <p:nvPr/>
        </p:nvCxnSpPr>
        <p:spPr>
          <a:xfrm>
            <a:off x="711251" y="4365071"/>
            <a:ext cx="7264318" cy="0"/>
          </a:xfrm>
          <a:prstGeom prst="straightConnector1">
            <a:avLst/>
          </a:prstGeom>
          <a:noFill/>
          <a:ln cap="rnd" cmpd="sng" w="12700">
            <a:solidFill>
              <a:srgbClr val="C6CDD0"/>
            </a:solidFill>
            <a:prstDash val="dot"/>
            <a:round/>
            <a:headEnd len="sm" w="sm" type="none"/>
            <a:tailEnd len="sm" w="sm" type="none"/>
          </a:ln>
        </p:spPr>
      </p:cxnSp>
      <p:cxnSp>
        <p:nvCxnSpPr>
          <p:cNvPr id="5409" name="Google Shape;5409;p169"/>
          <p:cNvCxnSpPr/>
          <p:nvPr/>
        </p:nvCxnSpPr>
        <p:spPr>
          <a:xfrm>
            <a:off x="711251" y="3454653"/>
            <a:ext cx="7264319" cy="0"/>
          </a:xfrm>
          <a:prstGeom prst="straightConnector1">
            <a:avLst/>
          </a:prstGeom>
          <a:noFill/>
          <a:ln cap="rnd" cmpd="sng" w="12700">
            <a:solidFill>
              <a:srgbClr val="C6CDD0"/>
            </a:solidFill>
            <a:prstDash val="dot"/>
            <a:round/>
            <a:headEnd len="sm" w="sm" type="none"/>
            <a:tailEnd len="sm" w="sm" type="none"/>
          </a:ln>
        </p:spPr>
      </p:cxnSp>
      <p:sp>
        <p:nvSpPr>
          <p:cNvPr id="5410" name="Google Shape;5410;p169"/>
          <p:cNvSpPr txBox="1"/>
          <p:nvPr/>
        </p:nvSpPr>
        <p:spPr>
          <a:xfrm>
            <a:off x="8449519" y="1838621"/>
            <a:ext cx="3345324" cy="619737"/>
          </a:xfrm>
          <a:prstGeom prst="rect">
            <a:avLst/>
          </a:prstGeom>
          <a:noFill/>
          <a:ln>
            <a:noFill/>
          </a:ln>
        </p:spPr>
        <p:txBody>
          <a:bodyPr anchorCtr="0" anchor="b" bIns="0" lIns="0" spcFirstLastPara="1" rIns="0" wrap="square" tIns="0">
            <a:noAutofit/>
          </a:bodyPr>
          <a:lstStyle/>
          <a:p>
            <a:pPr indent="0" lvl="3" marL="0" marR="0" rtl="0" algn="l">
              <a:spcBef>
                <a:spcPts val="0"/>
              </a:spcBef>
              <a:spcAft>
                <a:spcPts val="0"/>
              </a:spcAft>
              <a:buNone/>
            </a:pPr>
            <a:r>
              <a:rPr b="0" i="0" lang="en-US" sz="1800" u="none" cap="none" strike="noStrike">
                <a:solidFill>
                  <a:schemeClr val="accent4"/>
                </a:solidFill>
                <a:latin typeface="Arial"/>
                <a:ea typeface="Arial"/>
                <a:cs typeface="Arial"/>
                <a:sym typeface="Arial"/>
              </a:rPr>
              <a:t>…. Lorem ipsum dolor sit amet, consectetur adipiscing elit. </a:t>
            </a:r>
            <a:endParaRPr/>
          </a:p>
        </p:txBody>
      </p:sp>
      <p:sp>
        <p:nvSpPr>
          <p:cNvPr id="5411" name="Google Shape;5411;p169"/>
          <p:cNvSpPr/>
          <p:nvPr/>
        </p:nvSpPr>
        <p:spPr>
          <a:xfrm>
            <a:off x="1268808" y="2640655"/>
            <a:ext cx="209624" cy="209624"/>
          </a:xfrm>
          <a:prstGeom prst="ellipse">
            <a:avLst/>
          </a:prstGeom>
          <a:solidFill>
            <a:schemeClr val="accent2"/>
          </a:solidFill>
          <a:ln>
            <a:noFill/>
          </a:ln>
        </p:spPr>
        <p:txBody>
          <a:bodyPr anchorCtr="0" anchor="ctr" bIns="0" lIns="0" spcFirstLastPara="1" rIns="0" wrap="square" tIns="0">
            <a:noAutofit/>
          </a:bodyPr>
          <a:lstStyle/>
          <a:p>
            <a:pPr indent="0" lvl="0" marL="0" marR="0" rtl="0" algn="ctr">
              <a:spcBef>
                <a:spcPts val="0"/>
              </a:spcBef>
              <a:spcAft>
                <a:spcPts val="0"/>
              </a:spcAft>
              <a:buNone/>
            </a:pPr>
            <a:r>
              <a:rPr lang="en-US" sz="1000">
                <a:solidFill>
                  <a:srgbClr val="FFFFFF"/>
                </a:solidFill>
                <a:latin typeface="Arial"/>
                <a:ea typeface="Arial"/>
                <a:cs typeface="Arial"/>
                <a:sym typeface="Arial"/>
              </a:rPr>
              <a:t>1</a:t>
            </a:r>
            <a:endParaRPr/>
          </a:p>
        </p:txBody>
      </p:sp>
      <p:sp>
        <p:nvSpPr>
          <p:cNvPr id="5412" name="Google Shape;5412;p169"/>
          <p:cNvSpPr/>
          <p:nvPr/>
        </p:nvSpPr>
        <p:spPr>
          <a:xfrm>
            <a:off x="1268807" y="3551073"/>
            <a:ext cx="209624" cy="209624"/>
          </a:xfrm>
          <a:prstGeom prst="ellipse">
            <a:avLst/>
          </a:prstGeom>
          <a:solidFill>
            <a:schemeClr val="accent2"/>
          </a:solidFill>
          <a:ln>
            <a:noFill/>
          </a:ln>
        </p:spPr>
        <p:txBody>
          <a:bodyPr anchorCtr="0" anchor="ctr" bIns="0" lIns="0" spcFirstLastPara="1" rIns="0" wrap="square" tIns="0">
            <a:noAutofit/>
          </a:bodyPr>
          <a:lstStyle/>
          <a:p>
            <a:pPr indent="0" lvl="0" marL="0" marR="0" rtl="0" algn="ctr">
              <a:spcBef>
                <a:spcPts val="0"/>
              </a:spcBef>
              <a:spcAft>
                <a:spcPts val="0"/>
              </a:spcAft>
              <a:buNone/>
            </a:pPr>
            <a:r>
              <a:rPr lang="en-US" sz="1000">
                <a:solidFill>
                  <a:srgbClr val="FFFFFF"/>
                </a:solidFill>
                <a:latin typeface="Arial"/>
                <a:ea typeface="Arial"/>
                <a:cs typeface="Arial"/>
                <a:sym typeface="Arial"/>
              </a:rPr>
              <a:t>2</a:t>
            </a:r>
            <a:endParaRPr/>
          </a:p>
        </p:txBody>
      </p:sp>
      <p:sp>
        <p:nvSpPr>
          <p:cNvPr id="5413" name="Google Shape;5413;p169"/>
          <p:cNvSpPr/>
          <p:nvPr/>
        </p:nvSpPr>
        <p:spPr>
          <a:xfrm>
            <a:off x="1268807" y="4461491"/>
            <a:ext cx="209624" cy="209624"/>
          </a:xfrm>
          <a:prstGeom prst="ellipse">
            <a:avLst/>
          </a:prstGeom>
          <a:solidFill>
            <a:schemeClr val="accent2"/>
          </a:solidFill>
          <a:ln>
            <a:noFill/>
          </a:ln>
        </p:spPr>
        <p:txBody>
          <a:bodyPr anchorCtr="0" anchor="ctr" bIns="0" lIns="0" spcFirstLastPara="1" rIns="0" wrap="square" tIns="0">
            <a:noAutofit/>
          </a:bodyPr>
          <a:lstStyle/>
          <a:p>
            <a:pPr indent="0" lvl="0" marL="0" marR="0" rtl="0" algn="ctr">
              <a:spcBef>
                <a:spcPts val="0"/>
              </a:spcBef>
              <a:spcAft>
                <a:spcPts val="0"/>
              </a:spcAft>
              <a:buNone/>
            </a:pPr>
            <a:r>
              <a:rPr lang="en-US" sz="1000">
                <a:solidFill>
                  <a:srgbClr val="FFFFFF"/>
                </a:solidFill>
                <a:latin typeface="Arial"/>
                <a:ea typeface="Arial"/>
                <a:cs typeface="Arial"/>
                <a:sym typeface="Arial"/>
              </a:rPr>
              <a:t>3</a:t>
            </a:r>
            <a:endParaRPr/>
          </a:p>
        </p:txBody>
      </p:sp>
      <p:sp>
        <p:nvSpPr>
          <p:cNvPr id="5414" name="Google Shape;5414;p169"/>
          <p:cNvSpPr/>
          <p:nvPr/>
        </p:nvSpPr>
        <p:spPr>
          <a:xfrm>
            <a:off x="1268806" y="5371910"/>
            <a:ext cx="209624" cy="209624"/>
          </a:xfrm>
          <a:prstGeom prst="ellipse">
            <a:avLst/>
          </a:prstGeom>
          <a:solidFill>
            <a:schemeClr val="accent2"/>
          </a:solidFill>
          <a:ln>
            <a:noFill/>
          </a:ln>
        </p:spPr>
        <p:txBody>
          <a:bodyPr anchorCtr="0" anchor="ctr" bIns="0" lIns="0" spcFirstLastPara="1" rIns="0" wrap="square" tIns="0">
            <a:noAutofit/>
          </a:bodyPr>
          <a:lstStyle/>
          <a:p>
            <a:pPr indent="0" lvl="0" marL="0" marR="0" rtl="0" algn="ctr">
              <a:spcBef>
                <a:spcPts val="0"/>
              </a:spcBef>
              <a:spcAft>
                <a:spcPts val="0"/>
              </a:spcAft>
              <a:buNone/>
            </a:pPr>
            <a:r>
              <a:rPr lang="en-US" sz="1000">
                <a:solidFill>
                  <a:srgbClr val="FFFFFF"/>
                </a:solidFill>
                <a:latin typeface="Arial"/>
                <a:ea typeface="Arial"/>
                <a:cs typeface="Arial"/>
                <a:sym typeface="Arial"/>
              </a:rPr>
              <a:t>4</a:t>
            </a:r>
            <a:endParaRPr/>
          </a:p>
        </p:txBody>
      </p:sp>
      <p:pic>
        <p:nvPicPr>
          <p:cNvPr descr="Single gear with solid fill" id="5415" name="Google Shape;5415;p169"/>
          <p:cNvPicPr preferRelativeResize="0"/>
          <p:nvPr/>
        </p:nvPicPr>
        <p:blipFill rotWithShape="1">
          <a:blip r:embed="rId3">
            <a:alphaModFix/>
          </a:blip>
          <a:srcRect b="0" l="0" r="0" t="0"/>
          <a:stretch/>
        </p:blipFill>
        <p:spPr>
          <a:xfrm>
            <a:off x="795303" y="2769393"/>
            <a:ext cx="460100" cy="460100"/>
          </a:xfrm>
          <a:prstGeom prst="rect">
            <a:avLst/>
          </a:prstGeom>
          <a:noFill/>
          <a:ln>
            <a:noFill/>
          </a:ln>
        </p:spPr>
      </p:pic>
      <p:pic>
        <p:nvPicPr>
          <p:cNvPr descr="Single gear with solid fill" id="5416" name="Google Shape;5416;p169"/>
          <p:cNvPicPr preferRelativeResize="0"/>
          <p:nvPr/>
        </p:nvPicPr>
        <p:blipFill rotWithShape="1">
          <a:blip r:embed="rId3">
            <a:alphaModFix/>
          </a:blip>
          <a:srcRect b="0" l="0" r="0" t="0"/>
          <a:stretch/>
        </p:blipFill>
        <p:spPr>
          <a:xfrm>
            <a:off x="795303" y="3679812"/>
            <a:ext cx="460100" cy="460100"/>
          </a:xfrm>
          <a:prstGeom prst="rect">
            <a:avLst/>
          </a:prstGeom>
          <a:noFill/>
          <a:ln>
            <a:noFill/>
          </a:ln>
        </p:spPr>
      </p:pic>
      <p:pic>
        <p:nvPicPr>
          <p:cNvPr descr="Single gear with solid fill" id="5417" name="Google Shape;5417;p169"/>
          <p:cNvPicPr preferRelativeResize="0"/>
          <p:nvPr/>
        </p:nvPicPr>
        <p:blipFill rotWithShape="1">
          <a:blip r:embed="rId3">
            <a:alphaModFix/>
          </a:blip>
          <a:srcRect b="0" l="0" r="0" t="0"/>
          <a:stretch/>
        </p:blipFill>
        <p:spPr>
          <a:xfrm>
            <a:off x="795303" y="4590230"/>
            <a:ext cx="460100" cy="460100"/>
          </a:xfrm>
          <a:prstGeom prst="rect">
            <a:avLst/>
          </a:prstGeom>
          <a:noFill/>
          <a:ln>
            <a:noFill/>
          </a:ln>
        </p:spPr>
      </p:pic>
      <p:pic>
        <p:nvPicPr>
          <p:cNvPr descr="Single gear with solid fill" id="5418" name="Google Shape;5418;p169"/>
          <p:cNvPicPr preferRelativeResize="0"/>
          <p:nvPr/>
        </p:nvPicPr>
        <p:blipFill rotWithShape="1">
          <a:blip r:embed="rId3">
            <a:alphaModFix/>
          </a:blip>
          <a:srcRect b="0" l="0" r="0" t="0"/>
          <a:stretch/>
        </p:blipFill>
        <p:spPr>
          <a:xfrm>
            <a:off x="795303" y="5500649"/>
            <a:ext cx="460100" cy="460100"/>
          </a:xfrm>
          <a:prstGeom prst="rect">
            <a:avLst/>
          </a:prstGeom>
          <a:noFill/>
          <a:ln>
            <a:noFill/>
          </a:ln>
        </p:spPr>
      </p:pic>
      <p:sp>
        <p:nvSpPr>
          <p:cNvPr id="5419" name="Google Shape;5419;p169"/>
          <p:cNvSpPr txBox="1"/>
          <p:nvPr/>
        </p:nvSpPr>
        <p:spPr>
          <a:xfrm>
            <a:off x="8435868" y="2630112"/>
            <a:ext cx="3442135" cy="738664"/>
          </a:xfrm>
          <a:prstGeom prst="rect">
            <a:avLst/>
          </a:prstGeom>
          <a:noFill/>
          <a:ln>
            <a:noFill/>
          </a:ln>
        </p:spPr>
        <p:txBody>
          <a:bodyPr anchorCtr="0" anchor="ctr" bIns="0" lIns="0" spcFirstLastPara="1" rIns="0" wrap="square" tIns="0">
            <a:noAutofit/>
          </a:bodyPr>
          <a:lstStyle/>
          <a:p>
            <a:pPr indent="-252000" lvl="1" marL="378000" marR="0" rtl="0" algn="l">
              <a:spcBef>
                <a:spcPts val="0"/>
              </a:spcBef>
              <a:spcAft>
                <a:spcPts val="0"/>
              </a:spcAft>
              <a:buClr>
                <a:schemeClr val="lt1"/>
              </a:buClr>
              <a:buSzPts val="1600"/>
              <a:buFont typeface="Trebuchet MS"/>
              <a:buChar char="•"/>
            </a:pPr>
            <a:r>
              <a:rPr b="0" i="0" lang="en-US" sz="1600" u="none" cap="none" strike="noStrike">
                <a:solidFill>
                  <a:schemeClr val="lt1"/>
                </a:solidFill>
                <a:latin typeface="Arial"/>
                <a:ea typeface="Arial"/>
                <a:cs typeface="Arial"/>
                <a:sym typeface="Arial"/>
              </a:rPr>
              <a:t>Lorem ipsum dolor sit amet, consectetur adipiscing elit. </a:t>
            </a:r>
            <a:endParaRPr/>
          </a:p>
        </p:txBody>
      </p:sp>
      <p:sp>
        <p:nvSpPr>
          <p:cNvPr id="5420" name="Google Shape;5420;p169"/>
          <p:cNvSpPr txBox="1"/>
          <p:nvPr/>
        </p:nvSpPr>
        <p:spPr>
          <a:xfrm>
            <a:off x="8435868" y="3540530"/>
            <a:ext cx="3442135" cy="738664"/>
          </a:xfrm>
          <a:prstGeom prst="rect">
            <a:avLst/>
          </a:prstGeom>
          <a:noFill/>
          <a:ln>
            <a:noFill/>
          </a:ln>
        </p:spPr>
        <p:txBody>
          <a:bodyPr anchorCtr="0" anchor="ctr" bIns="0" lIns="0" spcFirstLastPara="1" rIns="0" wrap="square" tIns="0">
            <a:noAutofit/>
          </a:bodyPr>
          <a:lstStyle/>
          <a:p>
            <a:pPr indent="-252000" lvl="1" marL="378000" marR="0" rtl="0" algn="l">
              <a:spcBef>
                <a:spcPts val="0"/>
              </a:spcBef>
              <a:spcAft>
                <a:spcPts val="0"/>
              </a:spcAft>
              <a:buClr>
                <a:schemeClr val="lt1"/>
              </a:buClr>
              <a:buSzPts val="1600"/>
              <a:buFont typeface="Trebuchet MS"/>
              <a:buChar char="•"/>
            </a:pPr>
            <a:r>
              <a:rPr b="0" i="0" lang="en-US" sz="1600" u="none" cap="none" strike="noStrike">
                <a:solidFill>
                  <a:schemeClr val="lt1"/>
                </a:solidFill>
                <a:latin typeface="Arial"/>
                <a:ea typeface="Arial"/>
                <a:cs typeface="Arial"/>
                <a:sym typeface="Arial"/>
              </a:rPr>
              <a:t>Lorem ipsum dolor sit amet, consectetur adipiscing elit. </a:t>
            </a:r>
            <a:endParaRPr/>
          </a:p>
        </p:txBody>
      </p:sp>
      <p:sp>
        <p:nvSpPr>
          <p:cNvPr id="5421" name="Google Shape;5421;p169"/>
          <p:cNvSpPr txBox="1"/>
          <p:nvPr/>
        </p:nvSpPr>
        <p:spPr>
          <a:xfrm>
            <a:off x="8435045" y="4450948"/>
            <a:ext cx="3442958" cy="738664"/>
          </a:xfrm>
          <a:prstGeom prst="rect">
            <a:avLst/>
          </a:prstGeom>
          <a:noFill/>
          <a:ln>
            <a:noFill/>
          </a:ln>
        </p:spPr>
        <p:txBody>
          <a:bodyPr anchorCtr="0" anchor="ctr" bIns="0" lIns="0" spcFirstLastPara="1" rIns="0" wrap="square" tIns="0">
            <a:noAutofit/>
          </a:bodyPr>
          <a:lstStyle/>
          <a:p>
            <a:pPr indent="-252000" lvl="1" marL="378000" marR="0" rtl="0" algn="l">
              <a:spcBef>
                <a:spcPts val="0"/>
              </a:spcBef>
              <a:spcAft>
                <a:spcPts val="0"/>
              </a:spcAft>
              <a:buClr>
                <a:schemeClr val="lt1"/>
              </a:buClr>
              <a:buSzPts val="1600"/>
              <a:buFont typeface="Trebuchet MS"/>
              <a:buChar char="•"/>
            </a:pPr>
            <a:r>
              <a:rPr b="0" i="0" lang="en-US" sz="1600" u="none" cap="none" strike="noStrike">
                <a:solidFill>
                  <a:schemeClr val="lt1"/>
                </a:solidFill>
                <a:latin typeface="Arial"/>
                <a:ea typeface="Arial"/>
                <a:cs typeface="Arial"/>
                <a:sym typeface="Arial"/>
              </a:rPr>
              <a:t>Lorem ipsum dolor sit amet, consectetur adipiscing elit. </a:t>
            </a:r>
            <a:endParaRPr/>
          </a:p>
        </p:txBody>
      </p:sp>
      <p:sp>
        <p:nvSpPr>
          <p:cNvPr id="5422" name="Google Shape;5422;p169"/>
          <p:cNvSpPr txBox="1"/>
          <p:nvPr/>
        </p:nvSpPr>
        <p:spPr>
          <a:xfrm>
            <a:off x="8435047" y="5361367"/>
            <a:ext cx="3442957" cy="738664"/>
          </a:xfrm>
          <a:prstGeom prst="rect">
            <a:avLst/>
          </a:prstGeom>
          <a:noFill/>
          <a:ln>
            <a:noFill/>
          </a:ln>
        </p:spPr>
        <p:txBody>
          <a:bodyPr anchorCtr="0" anchor="ctr" bIns="0" lIns="0" spcFirstLastPara="1" rIns="0" wrap="square" tIns="0">
            <a:noAutofit/>
          </a:bodyPr>
          <a:lstStyle/>
          <a:p>
            <a:pPr indent="-252000" lvl="1" marL="378000" marR="0" rtl="0" algn="l">
              <a:spcBef>
                <a:spcPts val="0"/>
              </a:spcBef>
              <a:spcAft>
                <a:spcPts val="0"/>
              </a:spcAft>
              <a:buClr>
                <a:schemeClr val="lt1"/>
              </a:buClr>
              <a:buSzPts val="1600"/>
              <a:buFont typeface="Trebuchet MS"/>
              <a:buChar char="•"/>
            </a:pPr>
            <a:r>
              <a:rPr b="0" i="0" lang="en-US" sz="1600" u="none" cap="none" strike="noStrike">
                <a:solidFill>
                  <a:schemeClr val="lt1"/>
                </a:solidFill>
                <a:latin typeface="Arial"/>
                <a:ea typeface="Arial"/>
                <a:cs typeface="Arial"/>
                <a:sym typeface="Arial"/>
              </a:rPr>
              <a:t>Lorem ipsum dolor sit amet, consectetur adipiscing elit. </a:t>
            </a:r>
            <a:endParaRPr/>
          </a:p>
        </p:txBody>
      </p:sp>
      <p:cxnSp>
        <p:nvCxnSpPr>
          <p:cNvPr id="5423" name="Google Shape;5423;p169"/>
          <p:cNvCxnSpPr/>
          <p:nvPr/>
        </p:nvCxnSpPr>
        <p:spPr>
          <a:xfrm>
            <a:off x="8449518" y="5275490"/>
            <a:ext cx="3535686" cy="0"/>
          </a:xfrm>
          <a:prstGeom prst="straightConnector1">
            <a:avLst/>
          </a:prstGeom>
          <a:noFill/>
          <a:ln cap="rnd" cmpd="sng" w="12700">
            <a:solidFill>
              <a:schemeClr val="lt1"/>
            </a:solidFill>
            <a:prstDash val="dot"/>
            <a:round/>
            <a:headEnd len="sm" w="sm" type="none"/>
            <a:tailEnd len="sm" w="sm" type="none"/>
          </a:ln>
        </p:spPr>
      </p:cxnSp>
      <p:cxnSp>
        <p:nvCxnSpPr>
          <p:cNvPr id="5424" name="Google Shape;5424;p169"/>
          <p:cNvCxnSpPr/>
          <p:nvPr/>
        </p:nvCxnSpPr>
        <p:spPr>
          <a:xfrm>
            <a:off x="8449518" y="4365071"/>
            <a:ext cx="3535686" cy="0"/>
          </a:xfrm>
          <a:prstGeom prst="straightConnector1">
            <a:avLst/>
          </a:prstGeom>
          <a:noFill/>
          <a:ln cap="rnd" cmpd="sng" w="12700">
            <a:solidFill>
              <a:schemeClr val="lt1"/>
            </a:solidFill>
            <a:prstDash val="dot"/>
            <a:round/>
            <a:headEnd len="sm" w="sm" type="none"/>
            <a:tailEnd len="sm" w="sm" type="none"/>
          </a:ln>
        </p:spPr>
      </p:cxnSp>
      <p:cxnSp>
        <p:nvCxnSpPr>
          <p:cNvPr id="5425" name="Google Shape;5425;p169"/>
          <p:cNvCxnSpPr/>
          <p:nvPr/>
        </p:nvCxnSpPr>
        <p:spPr>
          <a:xfrm>
            <a:off x="8449518" y="3454653"/>
            <a:ext cx="3535687" cy="0"/>
          </a:xfrm>
          <a:prstGeom prst="straightConnector1">
            <a:avLst/>
          </a:prstGeom>
          <a:noFill/>
          <a:ln cap="rnd" cmpd="sng" w="12700">
            <a:solidFill>
              <a:schemeClr val="lt1"/>
            </a:solidFill>
            <a:prstDash val="dot"/>
            <a:round/>
            <a:headEnd len="sm" w="sm" type="none"/>
            <a:tailEnd len="sm" w="sm" type="none"/>
          </a:ln>
        </p:spPr>
      </p:cxnSp>
    </p:spTree>
  </p:cSld>
  <p:clrMapOvr>
    <a:masterClrMapping/>
  </p:clrMapOvr>
</p:sld>
</file>

<file path=ppt/slides/slide1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52" name="Shape 552"/>
        <p:cNvGrpSpPr/>
        <p:nvPr/>
      </p:nvGrpSpPr>
      <p:grpSpPr>
        <a:xfrm>
          <a:off x="0" y="0"/>
          <a:ext cx="0" cy="0"/>
          <a:chOff x="0" y="0"/>
          <a:chExt cx="0" cy="0"/>
        </a:xfrm>
      </p:grpSpPr>
      <p:sp>
        <p:nvSpPr>
          <p:cNvPr id="553" name="Google Shape;553;p17"/>
          <p:cNvSpPr txBox="1"/>
          <p:nvPr>
            <p:ph type="title"/>
          </p:nvPr>
        </p:nvSpPr>
        <p:spPr>
          <a:xfrm>
            <a:off x="571018" y="365126"/>
            <a:ext cx="11049964" cy="578772"/>
          </a:xfrm>
          <a:prstGeom prst="rect">
            <a:avLst/>
          </a:prstGeom>
          <a:noFill/>
          <a:ln>
            <a:noFill/>
          </a:ln>
        </p:spPr>
        <p:txBody>
          <a:bodyPr anchorCtr="0" anchor="b" bIns="0" lIns="0" spcFirstLastPara="1" rIns="0" wrap="square" tIns="0">
            <a:normAutofit/>
          </a:bodyPr>
          <a:lstStyle/>
          <a:p>
            <a:pPr indent="0" lvl="0" marL="0" rtl="0" algn="l">
              <a:lnSpc>
                <a:spcPct val="90000"/>
              </a:lnSpc>
              <a:spcBef>
                <a:spcPts val="0"/>
              </a:spcBef>
              <a:spcAft>
                <a:spcPts val="0"/>
              </a:spcAft>
              <a:buClr>
                <a:schemeClr val="accent1"/>
              </a:buClr>
              <a:buSzPts val="2800"/>
              <a:buFont typeface="Arial"/>
              <a:buNone/>
            </a:pPr>
            <a:r>
              <a:rPr lang="en-US"/>
              <a:t>Big Numbers</a:t>
            </a:r>
            <a:endParaRPr/>
          </a:p>
        </p:txBody>
      </p:sp>
      <p:sp>
        <p:nvSpPr>
          <p:cNvPr id="554" name="Google Shape;554;p17"/>
          <p:cNvSpPr txBox="1"/>
          <p:nvPr>
            <p:ph idx="12" type="sldNum"/>
          </p:nvPr>
        </p:nvSpPr>
        <p:spPr>
          <a:xfrm>
            <a:off x="10690860" y="6349068"/>
            <a:ext cx="963882" cy="251764"/>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grpSp>
        <p:nvGrpSpPr>
          <p:cNvPr id="555" name="Google Shape;555;p17"/>
          <p:cNvGrpSpPr/>
          <p:nvPr/>
        </p:nvGrpSpPr>
        <p:grpSpPr>
          <a:xfrm>
            <a:off x="571018" y="2684408"/>
            <a:ext cx="3272668" cy="767781"/>
            <a:chOff x="8696951" y="2745390"/>
            <a:chExt cx="2915929" cy="929802"/>
          </a:xfrm>
        </p:grpSpPr>
        <p:sp>
          <p:nvSpPr>
            <p:cNvPr id="556" name="Google Shape;556;p17"/>
            <p:cNvSpPr txBox="1"/>
            <p:nvPr/>
          </p:nvSpPr>
          <p:spPr>
            <a:xfrm>
              <a:off x="8696951" y="3153377"/>
              <a:ext cx="2915929" cy="521815"/>
            </a:xfrm>
            <a:prstGeom prst="rect">
              <a:avLst/>
            </a:prstGeom>
            <a:noFill/>
            <a:ln>
              <a:noFill/>
            </a:ln>
          </p:spPr>
          <p:txBody>
            <a:bodyPr anchorCtr="0" anchor="t" bIns="0" lIns="0" spcFirstLastPara="1" rIns="0" wrap="square" tIns="0">
              <a:spAutoFit/>
            </a:bodyPr>
            <a:lstStyle/>
            <a:p>
              <a:pPr indent="0" lvl="0" marL="0" marR="0" rtl="0" algn="l">
                <a:spcBef>
                  <a:spcPts val="0"/>
                </a:spcBef>
                <a:spcAft>
                  <a:spcPts val="0"/>
                </a:spcAft>
                <a:buNone/>
              </a:pPr>
              <a:r>
                <a:rPr lang="en-US" sz="1400">
                  <a:solidFill>
                    <a:schemeClr val="dk1"/>
                  </a:solidFill>
                  <a:latin typeface="Arial"/>
                  <a:ea typeface="Arial"/>
                  <a:cs typeface="Arial"/>
                  <a:sym typeface="Arial"/>
                </a:rPr>
                <a:t>Lorem ipsum dolor sit amet, consectetur adipiscing elit. Ut tempor, quam</a:t>
              </a:r>
              <a:endParaRPr sz="1400">
                <a:solidFill>
                  <a:schemeClr val="dk1"/>
                </a:solidFill>
                <a:latin typeface="Arial"/>
                <a:ea typeface="Arial"/>
                <a:cs typeface="Arial"/>
                <a:sym typeface="Arial"/>
              </a:endParaRPr>
            </a:p>
          </p:txBody>
        </p:sp>
        <p:sp>
          <p:nvSpPr>
            <p:cNvPr id="557" name="Google Shape;557;p17"/>
            <p:cNvSpPr txBox="1"/>
            <p:nvPr/>
          </p:nvSpPr>
          <p:spPr>
            <a:xfrm>
              <a:off x="8696951" y="2745390"/>
              <a:ext cx="2915929" cy="298180"/>
            </a:xfrm>
            <a:prstGeom prst="rect">
              <a:avLst/>
            </a:prstGeom>
            <a:noFill/>
            <a:ln>
              <a:noFill/>
            </a:ln>
          </p:spPr>
          <p:txBody>
            <a:bodyPr anchorCtr="0" anchor="t" bIns="0" lIns="0" spcFirstLastPara="1" rIns="0" wrap="square" tIns="0">
              <a:spAutoFit/>
            </a:bodyPr>
            <a:lstStyle/>
            <a:p>
              <a:pPr indent="0" lvl="0" marL="0" marR="0" rtl="0" algn="l">
                <a:spcBef>
                  <a:spcPts val="0"/>
                </a:spcBef>
                <a:spcAft>
                  <a:spcPts val="0"/>
                </a:spcAft>
                <a:buNone/>
              </a:pPr>
              <a:r>
                <a:rPr b="1" lang="en-US" sz="1600">
                  <a:solidFill>
                    <a:schemeClr val="accent1"/>
                  </a:solidFill>
                  <a:latin typeface="Arial"/>
                  <a:ea typeface="Arial"/>
                  <a:cs typeface="Arial"/>
                  <a:sym typeface="Arial"/>
                </a:rPr>
                <a:t>Lorem ipsum</a:t>
              </a:r>
              <a:endParaRPr b="1" sz="1600">
                <a:solidFill>
                  <a:schemeClr val="accent1"/>
                </a:solidFill>
                <a:latin typeface="Arial"/>
                <a:ea typeface="Arial"/>
                <a:cs typeface="Arial"/>
                <a:sym typeface="Arial"/>
              </a:endParaRPr>
            </a:p>
          </p:txBody>
        </p:sp>
      </p:grpSp>
      <p:grpSp>
        <p:nvGrpSpPr>
          <p:cNvPr id="558" name="Google Shape;558;p17"/>
          <p:cNvGrpSpPr/>
          <p:nvPr/>
        </p:nvGrpSpPr>
        <p:grpSpPr>
          <a:xfrm>
            <a:off x="571018" y="1594053"/>
            <a:ext cx="945340" cy="889280"/>
            <a:chOff x="480780" y="1594053"/>
            <a:chExt cx="945340" cy="889280"/>
          </a:xfrm>
        </p:grpSpPr>
        <p:grpSp>
          <p:nvGrpSpPr>
            <p:cNvPr id="559" name="Google Shape;559;p17"/>
            <p:cNvGrpSpPr/>
            <p:nvPr/>
          </p:nvGrpSpPr>
          <p:grpSpPr>
            <a:xfrm>
              <a:off x="480780" y="1594053"/>
              <a:ext cx="945340" cy="889280"/>
              <a:chOff x="5521958" y="2644495"/>
              <a:chExt cx="945340" cy="889280"/>
            </a:xfrm>
          </p:grpSpPr>
          <p:grpSp>
            <p:nvGrpSpPr>
              <p:cNvPr id="560" name="Google Shape;560;p17"/>
              <p:cNvGrpSpPr/>
              <p:nvPr/>
            </p:nvGrpSpPr>
            <p:grpSpPr>
              <a:xfrm>
                <a:off x="5521958" y="2644495"/>
                <a:ext cx="945340" cy="889280"/>
                <a:chOff x="1028185" y="1918438"/>
                <a:chExt cx="2493289" cy="2345436"/>
              </a:xfrm>
            </p:grpSpPr>
            <p:sp>
              <p:nvSpPr>
                <p:cNvPr id="561" name="Google Shape;561;p17"/>
                <p:cNvSpPr/>
                <p:nvPr/>
              </p:nvSpPr>
              <p:spPr>
                <a:xfrm>
                  <a:off x="1192865" y="1918438"/>
                  <a:ext cx="2163932" cy="2163932"/>
                </a:xfrm>
                <a:prstGeom prst="ellipse">
                  <a:avLst/>
                </a:prstGeom>
                <a:solidFill>
                  <a:schemeClr val="accent3"/>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200">
                    <a:solidFill>
                      <a:srgbClr val="FFFFFF"/>
                    </a:solidFill>
                    <a:latin typeface="Arial"/>
                    <a:ea typeface="Arial"/>
                    <a:cs typeface="Arial"/>
                    <a:sym typeface="Arial"/>
                  </a:endParaRPr>
                </a:p>
              </p:txBody>
            </p:sp>
            <p:sp>
              <p:nvSpPr>
                <p:cNvPr id="562" name="Google Shape;562;p17"/>
                <p:cNvSpPr/>
                <p:nvPr/>
              </p:nvSpPr>
              <p:spPr>
                <a:xfrm>
                  <a:off x="1357542" y="2099942"/>
                  <a:ext cx="2163932" cy="2163932"/>
                </a:xfrm>
                <a:prstGeom prst="ellipse">
                  <a:avLst/>
                </a:prstGeom>
                <a:solidFill>
                  <a:schemeClr val="accent5"/>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200">
                    <a:solidFill>
                      <a:srgbClr val="FFFFFF"/>
                    </a:solidFill>
                    <a:latin typeface="Arial"/>
                    <a:ea typeface="Arial"/>
                    <a:cs typeface="Arial"/>
                    <a:sym typeface="Arial"/>
                  </a:endParaRPr>
                </a:p>
              </p:txBody>
            </p:sp>
            <p:sp>
              <p:nvSpPr>
                <p:cNvPr id="563" name="Google Shape;563;p17"/>
                <p:cNvSpPr/>
                <p:nvPr/>
              </p:nvSpPr>
              <p:spPr>
                <a:xfrm>
                  <a:off x="1028185" y="2099942"/>
                  <a:ext cx="2163932" cy="2163932"/>
                </a:xfrm>
                <a:prstGeom prst="ellipse">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200">
                    <a:solidFill>
                      <a:srgbClr val="FFFFFF"/>
                    </a:solidFill>
                    <a:latin typeface="Arial"/>
                    <a:ea typeface="Arial"/>
                    <a:cs typeface="Arial"/>
                    <a:sym typeface="Arial"/>
                  </a:endParaRPr>
                </a:p>
              </p:txBody>
            </p:sp>
          </p:grpSp>
          <p:sp>
            <p:nvSpPr>
              <p:cNvPr id="564" name="Google Shape;564;p17"/>
              <p:cNvSpPr/>
              <p:nvPr/>
            </p:nvSpPr>
            <p:spPr>
              <a:xfrm>
                <a:off x="5621927" y="2716435"/>
                <a:ext cx="745401" cy="745400"/>
              </a:xfrm>
              <a:prstGeom prst="ellipse">
                <a:avLst/>
              </a:prstGeom>
              <a:solidFill>
                <a:schemeClr val="l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rgbClr val="FFFFFF"/>
                  </a:solidFill>
                  <a:latin typeface="Arial"/>
                  <a:ea typeface="Arial"/>
                  <a:cs typeface="Arial"/>
                  <a:sym typeface="Arial"/>
                </a:endParaRPr>
              </a:p>
            </p:txBody>
          </p:sp>
        </p:grpSp>
        <p:sp>
          <p:nvSpPr>
            <p:cNvPr id="565" name="Google Shape;565;p17"/>
            <p:cNvSpPr/>
            <p:nvPr/>
          </p:nvSpPr>
          <p:spPr>
            <a:xfrm>
              <a:off x="580750" y="1665993"/>
              <a:ext cx="745401" cy="745400"/>
            </a:xfrm>
            <a:prstGeom prst="ellipse">
              <a:avLst/>
            </a:prstGeom>
            <a:solidFill>
              <a:schemeClr val="l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rgbClr val="FFFFFF"/>
                </a:solidFill>
                <a:latin typeface="Arial"/>
                <a:ea typeface="Arial"/>
                <a:cs typeface="Arial"/>
                <a:sym typeface="Arial"/>
              </a:endParaRPr>
            </a:p>
          </p:txBody>
        </p:sp>
        <p:grpSp>
          <p:nvGrpSpPr>
            <p:cNvPr id="566" name="Google Shape;566;p17"/>
            <p:cNvGrpSpPr/>
            <p:nvPr/>
          </p:nvGrpSpPr>
          <p:grpSpPr>
            <a:xfrm>
              <a:off x="673149" y="1758392"/>
              <a:ext cx="560602" cy="560602"/>
              <a:chOff x="1649691" y="3230880"/>
              <a:chExt cx="914400" cy="914400"/>
            </a:xfrm>
          </p:grpSpPr>
          <p:sp>
            <p:nvSpPr>
              <p:cNvPr id="567" name="Google Shape;567;p17"/>
              <p:cNvSpPr/>
              <p:nvPr/>
            </p:nvSpPr>
            <p:spPr>
              <a:xfrm>
                <a:off x="1649691" y="3230880"/>
                <a:ext cx="914400" cy="9144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68" name="Google Shape;568;p17"/>
              <p:cNvSpPr/>
              <p:nvPr/>
            </p:nvSpPr>
            <p:spPr>
              <a:xfrm>
                <a:off x="1649691" y="3230880"/>
                <a:ext cx="914400" cy="9144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grpSp>
      </p:grpSp>
      <p:grpSp>
        <p:nvGrpSpPr>
          <p:cNvPr id="569" name="Google Shape;569;p17"/>
          <p:cNvGrpSpPr/>
          <p:nvPr/>
        </p:nvGrpSpPr>
        <p:grpSpPr>
          <a:xfrm>
            <a:off x="571018" y="4825724"/>
            <a:ext cx="3272668" cy="767781"/>
            <a:chOff x="8696951" y="2745390"/>
            <a:chExt cx="2915929" cy="929802"/>
          </a:xfrm>
        </p:grpSpPr>
        <p:sp>
          <p:nvSpPr>
            <p:cNvPr id="570" name="Google Shape;570;p17"/>
            <p:cNvSpPr txBox="1"/>
            <p:nvPr/>
          </p:nvSpPr>
          <p:spPr>
            <a:xfrm>
              <a:off x="8696951" y="3153377"/>
              <a:ext cx="2915929" cy="521815"/>
            </a:xfrm>
            <a:prstGeom prst="rect">
              <a:avLst/>
            </a:prstGeom>
            <a:noFill/>
            <a:ln>
              <a:noFill/>
            </a:ln>
          </p:spPr>
          <p:txBody>
            <a:bodyPr anchorCtr="0" anchor="t" bIns="0" lIns="0" spcFirstLastPara="1" rIns="0" wrap="square" tIns="0">
              <a:spAutoFit/>
            </a:bodyPr>
            <a:lstStyle/>
            <a:p>
              <a:pPr indent="0" lvl="0" marL="0" marR="0" rtl="0" algn="l">
                <a:spcBef>
                  <a:spcPts val="0"/>
                </a:spcBef>
                <a:spcAft>
                  <a:spcPts val="0"/>
                </a:spcAft>
                <a:buNone/>
              </a:pPr>
              <a:r>
                <a:rPr lang="en-US" sz="1400">
                  <a:solidFill>
                    <a:schemeClr val="dk1"/>
                  </a:solidFill>
                  <a:latin typeface="Arial"/>
                  <a:ea typeface="Arial"/>
                  <a:cs typeface="Arial"/>
                  <a:sym typeface="Arial"/>
                </a:rPr>
                <a:t>Lorem ipsum dolor sit amet, consectetur adipiscing elit. Ut tempor, quam</a:t>
              </a:r>
              <a:endParaRPr sz="1400">
                <a:solidFill>
                  <a:schemeClr val="dk1"/>
                </a:solidFill>
                <a:latin typeface="Arial"/>
                <a:ea typeface="Arial"/>
                <a:cs typeface="Arial"/>
                <a:sym typeface="Arial"/>
              </a:endParaRPr>
            </a:p>
          </p:txBody>
        </p:sp>
        <p:sp>
          <p:nvSpPr>
            <p:cNvPr id="571" name="Google Shape;571;p17"/>
            <p:cNvSpPr txBox="1"/>
            <p:nvPr/>
          </p:nvSpPr>
          <p:spPr>
            <a:xfrm>
              <a:off x="8696951" y="2745390"/>
              <a:ext cx="2915929" cy="298180"/>
            </a:xfrm>
            <a:prstGeom prst="rect">
              <a:avLst/>
            </a:prstGeom>
            <a:noFill/>
            <a:ln>
              <a:noFill/>
            </a:ln>
          </p:spPr>
          <p:txBody>
            <a:bodyPr anchorCtr="0" anchor="t" bIns="0" lIns="0" spcFirstLastPara="1" rIns="0" wrap="square" tIns="0">
              <a:spAutoFit/>
            </a:bodyPr>
            <a:lstStyle/>
            <a:p>
              <a:pPr indent="0" lvl="0" marL="0" marR="0" rtl="0" algn="l">
                <a:spcBef>
                  <a:spcPts val="0"/>
                </a:spcBef>
                <a:spcAft>
                  <a:spcPts val="0"/>
                </a:spcAft>
                <a:buNone/>
              </a:pPr>
              <a:r>
                <a:rPr b="1" lang="en-US" sz="1600">
                  <a:solidFill>
                    <a:schemeClr val="accent1"/>
                  </a:solidFill>
                  <a:latin typeface="Arial"/>
                  <a:ea typeface="Arial"/>
                  <a:cs typeface="Arial"/>
                  <a:sym typeface="Arial"/>
                </a:rPr>
                <a:t>Lorem ipsum</a:t>
              </a:r>
              <a:endParaRPr b="1" sz="1600">
                <a:solidFill>
                  <a:schemeClr val="accent1"/>
                </a:solidFill>
                <a:latin typeface="Arial"/>
                <a:ea typeface="Arial"/>
                <a:cs typeface="Arial"/>
                <a:sym typeface="Arial"/>
              </a:endParaRPr>
            </a:p>
          </p:txBody>
        </p:sp>
      </p:grpSp>
      <p:grpSp>
        <p:nvGrpSpPr>
          <p:cNvPr id="572" name="Google Shape;572;p17"/>
          <p:cNvGrpSpPr/>
          <p:nvPr/>
        </p:nvGrpSpPr>
        <p:grpSpPr>
          <a:xfrm>
            <a:off x="571018" y="3735369"/>
            <a:ext cx="945340" cy="889280"/>
            <a:chOff x="480780" y="1594053"/>
            <a:chExt cx="945340" cy="889280"/>
          </a:xfrm>
        </p:grpSpPr>
        <p:grpSp>
          <p:nvGrpSpPr>
            <p:cNvPr id="573" name="Google Shape;573;p17"/>
            <p:cNvGrpSpPr/>
            <p:nvPr/>
          </p:nvGrpSpPr>
          <p:grpSpPr>
            <a:xfrm>
              <a:off x="480780" y="1594053"/>
              <a:ext cx="945340" cy="889280"/>
              <a:chOff x="5521958" y="2644495"/>
              <a:chExt cx="945340" cy="889280"/>
            </a:xfrm>
          </p:grpSpPr>
          <p:grpSp>
            <p:nvGrpSpPr>
              <p:cNvPr id="574" name="Google Shape;574;p17"/>
              <p:cNvGrpSpPr/>
              <p:nvPr/>
            </p:nvGrpSpPr>
            <p:grpSpPr>
              <a:xfrm>
                <a:off x="5521958" y="2644495"/>
                <a:ext cx="945340" cy="889280"/>
                <a:chOff x="1028185" y="1918438"/>
                <a:chExt cx="2493289" cy="2345436"/>
              </a:xfrm>
            </p:grpSpPr>
            <p:sp>
              <p:nvSpPr>
                <p:cNvPr id="575" name="Google Shape;575;p17"/>
                <p:cNvSpPr/>
                <p:nvPr/>
              </p:nvSpPr>
              <p:spPr>
                <a:xfrm>
                  <a:off x="1192865" y="1918438"/>
                  <a:ext cx="2163932" cy="2163932"/>
                </a:xfrm>
                <a:prstGeom prst="ellipse">
                  <a:avLst/>
                </a:prstGeom>
                <a:solidFill>
                  <a:schemeClr val="accent3"/>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200">
                    <a:solidFill>
                      <a:srgbClr val="FFFFFF"/>
                    </a:solidFill>
                    <a:latin typeface="Arial"/>
                    <a:ea typeface="Arial"/>
                    <a:cs typeface="Arial"/>
                    <a:sym typeface="Arial"/>
                  </a:endParaRPr>
                </a:p>
              </p:txBody>
            </p:sp>
            <p:sp>
              <p:nvSpPr>
                <p:cNvPr id="576" name="Google Shape;576;p17"/>
                <p:cNvSpPr/>
                <p:nvPr/>
              </p:nvSpPr>
              <p:spPr>
                <a:xfrm>
                  <a:off x="1357542" y="2099942"/>
                  <a:ext cx="2163932" cy="2163932"/>
                </a:xfrm>
                <a:prstGeom prst="ellipse">
                  <a:avLst/>
                </a:prstGeom>
                <a:solidFill>
                  <a:schemeClr val="accent5"/>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200">
                    <a:solidFill>
                      <a:srgbClr val="FFFFFF"/>
                    </a:solidFill>
                    <a:latin typeface="Arial"/>
                    <a:ea typeface="Arial"/>
                    <a:cs typeface="Arial"/>
                    <a:sym typeface="Arial"/>
                  </a:endParaRPr>
                </a:p>
              </p:txBody>
            </p:sp>
            <p:sp>
              <p:nvSpPr>
                <p:cNvPr id="577" name="Google Shape;577;p17"/>
                <p:cNvSpPr/>
                <p:nvPr/>
              </p:nvSpPr>
              <p:spPr>
                <a:xfrm>
                  <a:off x="1028185" y="2099942"/>
                  <a:ext cx="2163932" cy="2163932"/>
                </a:xfrm>
                <a:prstGeom prst="ellipse">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200">
                    <a:solidFill>
                      <a:srgbClr val="FFFFFF"/>
                    </a:solidFill>
                    <a:latin typeface="Arial"/>
                    <a:ea typeface="Arial"/>
                    <a:cs typeface="Arial"/>
                    <a:sym typeface="Arial"/>
                  </a:endParaRPr>
                </a:p>
              </p:txBody>
            </p:sp>
          </p:grpSp>
          <p:sp>
            <p:nvSpPr>
              <p:cNvPr id="578" name="Google Shape;578;p17"/>
              <p:cNvSpPr/>
              <p:nvPr/>
            </p:nvSpPr>
            <p:spPr>
              <a:xfrm>
                <a:off x="5621927" y="2716435"/>
                <a:ext cx="745401" cy="745400"/>
              </a:xfrm>
              <a:prstGeom prst="ellipse">
                <a:avLst/>
              </a:prstGeom>
              <a:solidFill>
                <a:schemeClr val="l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rgbClr val="FFFFFF"/>
                  </a:solidFill>
                  <a:latin typeface="Arial"/>
                  <a:ea typeface="Arial"/>
                  <a:cs typeface="Arial"/>
                  <a:sym typeface="Arial"/>
                </a:endParaRPr>
              </a:p>
            </p:txBody>
          </p:sp>
        </p:grpSp>
        <p:sp>
          <p:nvSpPr>
            <p:cNvPr id="579" name="Google Shape;579;p17"/>
            <p:cNvSpPr/>
            <p:nvPr/>
          </p:nvSpPr>
          <p:spPr>
            <a:xfrm>
              <a:off x="580750" y="1665993"/>
              <a:ext cx="745401" cy="745400"/>
            </a:xfrm>
            <a:prstGeom prst="ellipse">
              <a:avLst/>
            </a:prstGeom>
            <a:solidFill>
              <a:schemeClr val="l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rgbClr val="FFFFFF"/>
                </a:solidFill>
                <a:latin typeface="Arial"/>
                <a:ea typeface="Arial"/>
                <a:cs typeface="Arial"/>
                <a:sym typeface="Arial"/>
              </a:endParaRPr>
            </a:p>
          </p:txBody>
        </p:sp>
        <p:grpSp>
          <p:nvGrpSpPr>
            <p:cNvPr id="580" name="Google Shape;580;p17"/>
            <p:cNvGrpSpPr/>
            <p:nvPr/>
          </p:nvGrpSpPr>
          <p:grpSpPr>
            <a:xfrm>
              <a:off x="673149" y="1758392"/>
              <a:ext cx="560602" cy="560602"/>
              <a:chOff x="1649691" y="3230880"/>
              <a:chExt cx="914400" cy="914400"/>
            </a:xfrm>
          </p:grpSpPr>
          <p:sp>
            <p:nvSpPr>
              <p:cNvPr id="581" name="Google Shape;581;p17"/>
              <p:cNvSpPr/>
              <p:nvPr/>
            </p:nvSpPr>
            <p:spPr>
              <a:xfrm>
                <a:off x="1649691" y="3230880"/>
                <a:ext cx="914400" cy="9144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82" name="Google Shape;582;p17"/>
              <p:cNvSpPr/>
              <p:nvPr/>
            </p:nvSpPr>
            <p:spPr>
              <a:xfrm>
                <a:off x="1649691" y="3230880"/>
                <a:ext cx="914400" cy="9144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grpSp>
      </p:grpSp>
      <p:grpSp>
        <p:nvGrpSpPr>
          <p:cNvPr id="583" name="Google Shape;583;p17"/>
          <p:cNvGrpSpPr/>
          <p:nvPr/>
        </p:nvGrpSpPr>
        <p:grpSpPr>
          <a:xfrm>
            <a:off x="4459666" y="2684408"/>
            <a:ext cx="3272668" cy="767781"/>
            <a:chOff x="8696951" y="2745390"/>
            <a:chExt cx="2915929" cy="929802"/>
          </a:xfrm>
        </p:grpSpPr>
        <p:sp>
          <p:nvSpPr>
            <p:cNvPr id="584" name="Google Shape;584;p17"/>
            <p:cNvSpPr txBox="1"/>
            <p:nvPr/>
          </p:nvSpPr>
          <p:spPr>
            <a:xfrm>
              <a:off x="8696951" y="3153377"/>
              <a:ext cx="2915929" cy="521815"/>
            </a:xfrm>
            <a:prstGeom prst="rect">
              <a:avLst/>
            </a:prstGeom>
            <a:noFill/>
            <a:ln>
              <a:noFill/>
            </a:ln>
          </p:spPr>
          <p:txBody>
            <a:bodyPr anchorCtr="0" anchor="t" bIns="0" lIns="0" spcFirstLastPara="1" rIns="0" wrap="square" tIns="0">
              <a:spAutoFit/>
            </a:bodyPr>
            <a:lstStyle/>
            <a:p>
              <a:pPr indent="0" lvl="0" marL="0" marR="0" rtl="0" algn="l">
                <a:spcBef>
                  <a:spcPts val="0"/>
                </a:spcBef>
                <a:spcAft>
                  <a:spcPts val="0"/>
                </a:spcAft>
                <a:buNone/>
              </a:pPr>
              <a:r>
                <a:rPr lang="en-US" sz="1400">
                  <a:solidFill>
                    <a:schemeClr val="dk1"/>
                  </a:solidFill>
                  <a:latin typeface="Arial"/>
                  <a:ea typeface="Arial"/>
                  <a:cs typeface="Arial"/>
                  <a:sym typeface="Arial"/>
                </a:rPr>
                <a:t>Lorem ipsum dolor sit amet, consectetur adipiscing elit. Ut tempor, quam</a:t>
              </a:r>
              <a:endParaRPr sz="1400">
                <a:solidFill>
                  <a:schemeClr val="dk1"/>
                </a:solidFill>
                <a:latin typeface="Arial"/>
                <a:ea typeface="Arial"/>
                <a:cs typeface="Arial"/>
                <a:sym typeface="Arial"/>
              </a:endParaRPr>
            </a:p>
          </p:txBody>
        </p:sp>
        <p:sp>
          <p:nvSpPr>
            <p:cNvPr id="585" name="Google Shape;585;p17"/>
            <p:cNvSpPr txBox="1"/>
            <p:nvPr/>
          </p:nvSpPr>
          <p:spPr>
            <a:xfrm>
              <a:off x="8696951" y="2745390"/>
              <a:ext cx="2915929" cy="298180"/>
            </a:xfrm>
            <a:prstGeom prst="rect">
              <a:avLst/>
            </a:prstGeom>
            <a:noFill/>
            <a:ln>
              <a:noFill/>
            </a:ln>
          </p:spPr>
          <p:txBody>
            <a:bodyPr anchorCtr="0" anchor="t" bIns="0" lIns="0" spcFirstLastPara="1" rIns="0" wrap="square" tIns="0">
              <a:spAutoFit/>
            </a:bodyPr>
            <a:lstStyle/>
            <a:p>
              <a:pPr indent="0" lvl="0" marL="0" marR="0" rtl="0" algn="l">
                <a:spcBef>
                  <a:spcPts val="0"/>
                </a:spcBef>
                <a:spcAft>
                  <a:spcPts val="0"/>
                </a:spcAft>
                <a:buNone/>
              </a:pPr>
              <a:r>
                <a:rPr b="1" lang="en-US" sz="1600">
                  <a:solidFill>
                    <a:schemeClr val="accent1"/>
                  </a:solidFill>
                  <a:latin typeface="Arial"/>
                  <a:ea typeface="Arial"/>
                  <a:cs typeface="Arial"/>
                  <a:sym typeface="Arial"/>
                </a:rPr>
                <a:t>Lorem ipsum</a:t>
              </a:r>
              <a:endParaRPr b="1" sz="1600">
                <a:solidFill>
                  <a:schemeClr val="accent1"/>
                </a:solidFill>
                <a:latin typeface="Arial"/>
                <a:ea typeface="Arial"/>
                <a:cs typeface="Arial"/>
                <a:sym typeface="Arial"/>
              </a:endParaRPr>
            </a:p>
          </p:txBody>
        </p:sp>
      </p:grpSp>
      <p:grpSp>
        <p:nvGrpSpPr>
          <p:cNvPr id="586" name="Google Shape;586;p17"/>
          <p:cNvGrpSpPr/>
          <p:nvPr/>
        </p:nvGrpSpPr>
        <p:grpSpPr>
          <a:xfrm>
            <a:off x="4459665" y="1594053"/>
            <a:ext cx="945340" cy="889280"/>
            <a:chOff x="480780" y="1594053"/>
            <a:chExt cx="945340" cy="889280"/>
          </a:xfrm>
        </p:grpSpPr>
        <p:grpSp>
          <p:nvGrpSpPr>
            <p:cNvPr id="587" name="Google Shape;587;p17"/>
            <p:cNvGrpSpPr/>
            <p:nvPr/>
          </p:nvGrpSpPr>
          <p:grpSpPr>
            <a:xfrm>
              <a:off x="480780" y="1594053"/>
              <a:ext cx="945340" cy="889280"/>
              <a:chOff x="5521958" y="2644495"/>
              <a:chExt cx="945340" cy="889280"/>
            </a:xfrm>
          </p:grpSpPr>
          <p:grpSp>
            <p:nvGrpSpPr>
              <p:cNvPr id="588" name="Google Shape;588;p17"/>
              <p:cNvGrpSpPr/>
              <p:nvPr/>
            </p:nvGrpSpPr>
            <p:grpSpPr>
              <a:xfrm>
                <a:off x="5521958" y="2644495"/>
                <a:ext cx="945340" cy="889280"/>
                <a:chOff x="1028185" y="1918438"/>
                <a:chExt cx="2493289" cy="2345436"/>
              </a:xfrm>
            </p:grpSpPr>
            <p:sp>
              <p:nvSpPr>
                <p:cNvPr id="589" name="Google Shape;589;p17"/>
                <p:cNvSpPr/>
                <p:nvPr/>
              </p:nvSpPr>
              <p:spPr>
                <a:xfrm>
                  <a:off x="1192865" y="1918438"/>
                  <a:ext cx="2163932" cy="2163932"/>
                </a:xfrm>
                <a:prstGeom prst="ellipse">
                  <a:avLst/>
                </a:prstGeom>
                <a:solidFill>
                  <a:schemeClr val="accent3"/>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200">
                    <a:solidFill>
                      <a:srgbClr val="FFFFFF"/>
                    </a:solidFill>
                    <a:latin typeface="Arial"/>
                    <a:ea typeface="Arial"/>
                    <a:cs typeface="Arial"/>
                    <a:sym typeface="Arial"/>
                  </a:endParaRPr>
                </a:p>
              </p:txBody>
            </p:sp>
            <p:sp>
              <p:nvSpPr>
                <p:cNvPr id="590" name="Google Shape;590;p17"/>
                <p:cNvSpPr/>
                <p:nvPr/>
              </p:nvSpPr>
              <p:spPr>
                <a:xfrm>
                  <a:off x="1357542" y="2099942"/>
                  <a:ext cx="2163932" cy="2163932"/>
                </a:xfrm>
                <a:prstGeom prst="ellipse">
                  <a:avLst/>
                </a:prstGeom>
                <a:solidFill>
                  <a:schemeClr val="accent5"/>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200">
                    <a:solidFill>
                      <a:srgbClr val="FFFFFF"/>
                    </a:solidFill>
                    <a:latin typeface="Arial"/>
                    <a:ea typeface="Arial"/>
                    <a:cs typeface="Arial"/>
                    <a:sym typeface="Arial"/>
                  </a:endParaRPr>
                </a:p>
              </p:txBody>
            </p:sp>
            <p:sp>
              <p:nvSpPr>
                <p:cNvPr id="591" name="Google Shape;591;p17"/>
                <p:cNvSpPr/>
                <p:nvPr/>
              </p:nvSpPr>
              <p:spPr>
                <a:xfrm>
                  <a:off x="1028185" y="2099942"/>
                  <a:ext cx="2163932" cy="2163932"/>
                </a:xfrm>
                <a:prstGeom prst="ellipse">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200">
                    <a:solidFill>
                      <a:srgbClr val="FFFFFF"/>
                    </a:solidFill>
                    <a:latin typeface="Arial"/>
                    <a:ea typeface="Arial"/>
                    <a:cs typeface="Arial"/>
                    <a:sym typeface="Arial"/>
                  </a:endParaRPr>
                </a:p>
              </p:txBody>
            </p:sp>
          </p:grpSp>
          <p:sp>
            <p:nvSpPr>
              <p:cNvPr id="592" name="Google Shape;592;p17"/>
              <p:cNvSpPr/>
              <p:nvPr/>
            </p:nvSpPr>
            <p:spPr>
              <a:xfrm>
                <a:off x="5621927" y="2716435"/>
                <a:ext cx="745401" cy="745400"/>
              </a:xfrm>
              <a:prstGeom prst="ellipse">
                <a:avLst/>
              </a:prstGeom>
              <a:solidFill>
                <a:schemeClr val="l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rgbClr val="FFFFFF"/>
                  </a:solidFill>
                  <a:latin typeface="Arial"/>
                  <a:ea typeface="Arial"/>
                  <a:cs typeface="Arial"/>
                  <a:sym typeface="Arial"/>
                </a:endParaRPr>
              </a:p>
            </p:txBody>
          </p:sp>
        </p:grpSp>
        <p:sp>
          <p:nvSpPr>
            <p:cNvPr id="593" name="Google Shape;593;p17"/>
            <p:cNvSpPr/>
            <p:nvPr/>
          </p:nvSpPr>
          <p:spPr>
            <a:xfrm>
              <a:off x="580750" y="1665993"/>
              <a:ext cx="745401" cy="745400"/>
            </a:xfrm>
            <a:prstGeom prst="ellipse">
              <a:avLst/>
            </a:prstGeom>
            <a:solidFill>
              <a:schemeClr val="l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rgbClr val="FFFFFF"/>
                </a:solidFill>
                <a:latin typeface="Arial"/>
                <a:ea typeface="Arial"/>
                <a:cs typeface="Arial"/>
                <a:sym typeface="Arial"/>
              </a:endParaRPr>
            </a:p>
          </p:txBody>
        </p:sp>
        <p:grpSp>
          <p:nvGrpSpPr>
            <p:cNvPr id="594" name="Google Shape;594;p17"/>
            <p:cNvGrpSpPr/>
            <p:nvPr/>
          </p:nvGrpSpPr>
          <p:grpSpPr>
            <a:xfrm>
              <a:off x="673149" y="1758392"/>
              <a:ext cx="560602" cy="560602"/>
              <a:chOff x="1649691" y="3230880"/>
              <a:chExt cx="914400" cy="914400"/>
            </a:xfrm>
          </p:grpSpPr>
          <p:sp>
            <p:nvSpPr>
              <p:cNvPr id="595" name="Google Shape;595;p17"/>
              <p:cNvSpPr/>
              <p:nvPr/>
            </p:nvSpPr>
            <p:spPr>
              <a:xfrm>
                <a:off x="1649691" y="3230880"/>
                <a:ext cx="914400" cy="9144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96" name="Google Shape;596;p17"/>
              <p:cNvSpPr/>
              <p:nvPr/>
            </p:nvSpPr>
            <p:spPr>
              <a:xfrm>
                <a:off x="1649691" y="3230880"/>
                <a:ext cx="914400" cy="9144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grpSp>
      </p:grpSp>
      <p:grpSp>
        <p:nvGrpSpPr>
          <p:cNvPr id="597" name="Google Shape;597;p17"/>
          <p:cNvGrpSpPr/>
          <p:nvPr/>
        </p:nvGrpSpPr>
        <p:grpSpPr>
          <a:xfrm>
            <a:off x="4459666" y="4825724"/>
            <a:ext cx="3272668" cy="767781"/>
            <a:chOff x="8696951" y="2745390"/>
            <a:chExt cx="2915929" cy="929802"/>
          </a:xfrm>
        </p:grpSpPr>
        <p:sp>
          <p:nvSpPr>
            <p:cNvPr id="598" name="Google Shape;598;p17"/>
            <p:cNvSpPr txBox="1"/>
            <p:nvPr/>
          </p:nvSpPr>
          <p:spPr>
            <a:xfrm>
              <a:off x="8696951" y="3153377"/>
              <a:ext cx="2915929" cy="521815"/>
            </a:xfrm>
            <a:prstGeom prst="rect">
              <a:avLst/>
            </a:prstGeom>
            <a:noFill/>
            <a:ln>
              <a:noFill/>
            </a:ln>
          </p:spPr>
          <p:txBody>
            <a:bodyPr anchorCtr="0" anchor="t" bIns="0" lIns="0" spcFirstLastPara="1" rIns="0" wrap="square" tIns="0">
              <a:spAutoFit/>
            </a:bodyPr>
            <a:lstStyle/>
            <a:p>
              <a:pPr indent="0" lvl="0" marL="0" marR="0" rtl="0" algn="l">
                <a:spcBef>
                  <a:spcPts val="0"/>
                </a:spcBef>
                <a:spcAft>
                  <a:spcPts val="0"/>
                </a:spcAft>
                <a:buNone/>
              </a:pPr>
              <a:r>
                <a:rPr lang="en-US" sz="1400">
                  <a:solidFill>
                    <a:schemeClr val="dk1"/>
                  </a:solidFill>
                  <a:latin typeface="Arial"/>
                  <a:ea typeface="Arial"/>
                  <a:cs typeface="Arial"/>
                  <a:sym typeface="Arial"/>
                </a:rPr>
                <a:t>Lorem ipsum dolor sit amet, consectetur adipiscing elit. Ut tempor, quam</a:t>
              </a:r>
              <a:endParaRPr sz="1400">
                <a:solidFill>
                  <a:schemeClr val="dk1"/>
                </a:solidFill>
                <a:latin typeface="Arial"/>
                <a:ea typeface="Arial"/>
                <a:cs typeface="Arial"/>
                <a:sym typeface="Arial"/>
              </a:endParaRPr>
            </a:p>
          </p:txBody>
        </p:sp>
        <p:sp>
          <p:nvSpPr>
            <p:cNvPr id="599" name="Google Shape;599;p17"/>
            <p:cNvSpPr txBox="1"/>
            <p:nvPr/>
          </p:nvSpPr>
          <p:spPr>
            <a:xfrm>
              <a:off x="8696951" y="2745390"/>
              <a:ext cx="2915929" cy="298180"/>
            </a:xfrm>
            <a:prstGeom prst="rect">
              <a:avLst/>
            </a:prstGeom>
            <a:noFill/>
            <a:ln>
              <a:noFill/>
            </a:ln>
          </p:spPr>
          <p:txBody>
            <a:bodyPr anchorCtr="0" anchor="t" bIns="0" lIns="0" spcFirstLastPara="1" rIns="0" wrap="square" tIns="0">
              <a:spAutoFit/>
            </a:bodyPr>
            <a:lstStyle/>
            <a:p>
              <a:pPr indent="0" lvl="0" marL="0" marR="0" rtl="0" algn="l">
                <a:spcBef>
                  <a:spcPts val="0"/>
                </a:spcBef>
                <a:spcAft>
                  <a:spcPts val="0"/>
                </a:spcAft>
                <a:buNone/>
              </a:pPr>
              <a:r>
                <a:rPr b="1" lang="en-US" sz="1600">
                  <a:solidFill>
                    <a:schemeClr val="accent1"/>
                  </a:solidFill>
                  <a:latin typeface="Arial"/>
                  <a:ea typeface="Arial"/>
                  <a:cs typeface="Arial"/>
                  <a:sym typeface="Arial"/>
                </a:rPr>
                <a:t>Lorem ipsum</a:t>
              </a:r>
              <a:endParaRPr b="1" sz="1600">
                <a:solidFill>
                  <a:schemeClr val="accent1"/>
                </a:solidFill>
                <a:latin typeface="Arial"/>
                <a:ea typeface="Arial"/>
                <a:cs typeface="Arial"/>
                <a:sym typeface="Arial"/>
              </a:endParaRPr>
            </a:p>
          </p:txBody>
        </p:sp>
      </p:grpSp>
      <p:grpSp>
        <p:nvGrpSpPr>
          <p:cNvPr id="600" name="Google Shape;600;p17"/>
          <p:cNvGrpSpPr/>
          <p:nvPr/>
        </p:nvGrpSpPr>
        <p:grpSpPr>
          <a:xfrm>
            <a:off x="4459665" y="3735369"/>
            <a:ext cx="945340" cy="889280"/>
            <a:chOff x="480780" y="1594053"/>
            <a:chExt cx="945340" cy="889280"/>
          </a:xfrm>
        </p:grpSpPr>
        <p:grpSp>
          <p:nvGrpSpPr>
            <p:cNvPr id="601" name="Google Shape;601;p17"/>
            <p:cNvGrpSpPr/>
            <p:nvPr/>
          </p:nvGrpSpPr>
          <p:grpSpPr>
            <a:xfrm>
              <a:off x="480780" y="1594053"/>
              <a:ext cx="945340" cy="889280"/>
              <a:chOff x="5521958" y="2644495"/>
              <a:chExt cx="945340" cy="889280"/>
            </a:xfrm>
          </p:grpSpPr>
          <p:grpSp>
            <p:nvGrpSpPr>
              <p:cNvPr id="602" name="Google Shape;602;p17"/>
              <p:cNvGrpSpPr/>
              <p:nvPr/>
            </p:nvGrpSpPr>
            <p:grpSpPr>
              <a:xfrm>
                <a:off x="5521958" y="2644495"/>
                <a:ext cx="945340" cy="889280"/>
                <a:chOff x="1028185" y="1918438"/>
                <a:chExt cx="2493289" cy="2345436"/>
              </a:xfrm>
            </p:grpSpPr>
            <p:sp>
              <p:nvSpPr>
                <p:cNvPr id="603" name="Google Shape;603;p17"/>
                <p:cNvSpPr/>
                <p:nvPr/>
              </p:nvSpPr>
              <p:spPr>
                <a:xfrm>
                  <a:off x="1192865" y="1918438"/>
                  <a:ext cx="2163932" cy="2163932"/>
                </a:xfrm>
                <a:prstGeom prst="ellipse">
                  <a:avLst/>
                </a:prstGeom>
                <a:solidFill>
                  <a:schemeClr val="accent3"/>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200">
                    <a:solidFill>
                      <a:srgbClr val="FFFFFF"/>
                    </a:solidFill>
                    <a:latin typeface="Arial"/>
                    <a:ea typeface="Arial"/>
                    <a:cs typeface="Arial"/>
                    <a:sym typeface="Arial"/>
                  </a:endParaRPr>
                </a:p>
              </p:txBody>
            </p:sp>
            <p:sp>
              <p:nvSpPr>
                <p:cNvPr id="604" name="Google Shape;604;p17"/>
                <p:cNvSpPr/>
                <p:nvPr/>
              </p:nvSpPr>
              <p:spPr>
                <a:xfrm>
                  <a:off x="1357542" y="2099942"/>
                  <a:ext cx="2163932" cy="2163932"/>
                </a:xfrm>
                <a:prstGeom prst="ellipse">
                  <a:avLst/>
                </a:prstGeom>
                <a:solidFill>
                  <a:schemeClr val="accent5"/>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200">
                    <a:solidFill>
                      <a:srgbClr val="FFFFFF"/>
                    </a:solidFill>
                    <a:latin typeface="Arial"/>
                    <a:ea typeface="Arial"/>
                    <a:cs typeface="Arial"/>
                    <a:sym typeface="Arial"/>
                  </a:endParaRPr>
                </a:p>
              </p:txBody>
            </p:sp>
            <p:sp>
              <p:nvSpPr>
                <p:cNvPr id="605" name="Google Shape;605;p17"/>
                <p:cNvSpPr/>
                <p:nvPr/>
              </p:nvSpPr>
              <p:spPr>
                <a:xfrm>
                  <a:off x="1028185" y="2099942"/>
                  <a:ext cx="2163932" cy="2163932"/>
                </a:xfrm>
                <a:prstGeom prst="ellipse">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200">
                    <a:solidFill>
                      <a:srgbClr val="FFFFFF"/>
                    </a:solidFill>
                    <a:latin typeface="Arial"/>
                    <a:ea typeface="Arial"/>
                    <a:cs typeface="Arial"/>
                    <a:sym typeface="Arial"/>
                  </a:endParaRPr>
                </a:p>
              </p:txBody>
            </p:sp>
          </p:grpSp>
          <p:sp>
            <p:nvSpPr>
              <p:cNvPr id="606" name="Google Shape;606;p17"/>
              <p:cNvSpPr/>
              <p:nvPr/>
            </p:nvSpPr>
            <p:spPr>
              <a:xfrm>
                <a:off x="5621927" y="2716435"/>
                <a:ext cx="745401" cy="745400"/>
              </a:xfrm>
              <a:prstGeom prst="ellipse">
                <a:avLst/>
              </a:prstGeom>
              <a:solidFill>
                <a:schemeClr val="l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rgbClr val="FFFFFF"/>
                  </a:solidFill>
                  <a:latin typeface="Arial"/>
                  <a:ea typeface="Arial"/>
                  <a:cs typeface="Arial"/>
                  <a:sym typeface="Arial"/>
                </a:endParaRPr>
              </a:p>
            </p:txBody>
          </p:sp>
        </p:grpSp>
        <p:sp>
          <p:nvSpPr>
            <p:cNvPr id="607" name="Google Shape;607;p17"/>
            <p:cNvSpPr/>
            <p:nvPr/>
          </p:nvSpPr>
          <p:spPr>
            <a:xfrm>
              <a:off x="580750" y="1665993"/>
              <a:ext cx="745401" cy="745400"/>
            </a:xfrm>
            <a:prstGeom prst="ellipse">
              <a:avLst/>
            </a:prstGeom>
            <a:solidFill>
              <a:schemeClr val="l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rgbClr val="FFFFFF"/>
                </a:solidFill>
                <a:latin typeface="Arial"/>
                <a:ea typeface="Arial"/>
                <a:cs typeface="Arial"/>
                <a:sym typeface="Arial"/>
              </a:endParaRPr>
            </a:p>
          </p:txBody>
        </p:sp>
        <p:grpSp>
          <p:nvGrpSpPr>
            <p:cNvPr id="608" name="Google Shape;608;p17"/>
            <p:cNvGrpSpPr/>
            <p:nvPr/>
          </p:nvGrpSpPr>
          <p:grpSpPr>
            <a:xfrm>
              <a:off x="673149" y="1758392"/>
              <a:ext cx="560602" cy="560602"/>
              <a:chOff x="1649691" y="3230880"/>
              <a:chExt cx="914400" cy="914400"/>
            </a:xfrm>
          </p:grpSpPr>
          <p:sp>
            <p:nvSpPr>
              <p:cNvPr id="609" name="Google Shape;609;p17"/>
              <p:cNvSpPr/>
              <p:nvPr/>
            </p:nvSpPr>
            <p:spPr>
              <a:xfrm>
                <a:off x="1649691" y="3230880"/>
                <a:ext cx="914400" cy="9144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10" name="Google Shape;610;p17"/>
              <p:cNvSpPr/>
              <p:nvPr/>
            </p:nvSpPr>
            <p:spPr>
              <a:xfrm>
                <a:off x="1649691" y="3230880"/>
                <a:ext cx="914400" cy="9144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grpSp>
      </p:grpSp>
      <p:grpSp>
        <p:nvGrpSpPr>
          <p:cNvPr id="611" name="Google Shape;611;p17"/>
          <p:cNvGrpSpPr/>
          <p:nvPr/>
        </p:nvGrpSpPr>
        <p:grpSpPr>
          <a:xfrm>
            <a:off x="8348314" y="2684408"/>
            <a:ext cx="3272668" cy="767781"/>
            <a:chOff x="8696951" y="2745390"/>
            <a:chExt cx="2915929" cy="929802"/>
          </a:xfrm>
        </p:grpSpPr>
        <p:sp>
          <p:nvSpPr>
            <p:cNvPr id="612" name="Google Shape;612;p17"/>
            <p:cNvSpPr txBox="1"/>
            <p:nvPr/>
          </p:nvSpPr>
          <p:spPr>
            <a:xfrm>
              <a:off x="8696951" y="3153377"/>
              <a:ext cx="2915929" cy="521815"/>
            </a:xfrm>
            <a:prstGeom prst="rect">
              <a:avLst/>
            </a:prstGeom>
            <a:noFill/>
            <a:ln>
              <a:noFill/>
            </a:ln>
          </p:spPr>
          <p:txBody>
            <a:bodyPr anchorCtr="0" anchor="t" bIns="0" lIns="0" spcFirstLastPara="1" rIns="0" wrap="square" tIns="0">
              <a:spAutoFit/>
            </a:bodyPr>
            <a:lstStyle/>
            <a:p>
              <a:pPr indent="0" lvl="0" marL="0" marR="0" rtl="0" algn="l">
                <a:spcBef>
                  <a:spcPts val="0"/>
                </a:spcBef>
                <a:spcAft>
                  <a:spcPts val="0"/>
                </a:spcAft>
                <a:buNone/>
              </a:pPr>
              <a:r>
                <a:rPr lang="en-US" sz="1400">
                  <a:solidFill>
                    <a:schemeClr val="dk1"/>
                  </a:solidFill>
                  <a:latin typeface="Arial"/>
                  <a:ea typeface="Arial"/>
                  <a:cs typeface="Arial"/>
                  <a:sym typeface="Arial"/>
                </a:rPr>
                <a:t>Lorem ipsum dolor sit amet, consectetur adipiscing elit. Ut tempor, quam</a:t>
              </a:r>
              <a:endParaRPr sz="1400">
                <a:solidFill>
                  <a:schemeClr val="dk1"/>
                </a:solidFill>
                <a:latin typeface="Arial"/>
                <a:ea typeface="Arial"/>
                <a:cs typeface="Arial"/>
                <a:sym typeface="Arial"/>
              </a:endParaRPr>
            </a:p>
          </p:txBody>
        </p:sp>
        <p:sp>
          <p:nvSpPr>
            <p:cNvPr id="613" name="Google Shape;613;p17"/>
            <p:cNvSpPr txBox="1"/>
            <p:nvPr/>
          </p:nvSpPr>
          <p:spPr>
            <a:xfrm>
              <a:off x="8696951" y="2745390"/>
              <a:ext cx="2915929" cy="298180"/>
            </a:xfrm>
            <a:prstGeom prst="rect">
              <a:avLst/>
            </a:prstGeom>
            <a:noFill/>
            <a:ln>
              <a:noFill/>
            </a:ln>
          </p:spPr>
          <p:txBody>
            <a:bodyPr anchorCtr="0" anchor="t" bIns="0" lIns="0" spcFirstLastPara="1" rIns="0" wrap="square" tIns="0">
              <a:spAutoFit/>
            </a:bodyPr>
            <a:lstStyle/>
            <a:p>
              <a:pPr indent="0" lvl="0" marL="0" marR="0" rtl="0" algn="l">
                <a:spcBef>
                  <a:spcPts val="0"/>
                </a:spcBef>
                <a:spcAft>
                  <a:spcPts val="0"/>
                </a:spcAft>
                <a:buNone/>
              </a:pPr>
              <a:r>
                <a:rPr b="1" lang="en-US" sz="1600">
                  <a:solidFill>
                    <a:schemeClr val="accent1"/>
                  </a:solidFill>
                  <a:latin typeface="Arial"/>
                  <a:ea typeface="Arial"/>
                  <a:cs typeface="Arial"/>
                  <a:sym typeface="Arial"/>
                </a:rPr>
                <a:t>Lorem ipsum</a:t>
              </a:r>
              <a:endParaRPr b="1" sz="1600">
                <a:solidFill>
                  <a:schemeClr val="accent1"/>
                </a:solidFill>
                <a:latin typeface="Arial"/>
                <a:ea typeface="Arial"/>
                <a:cs typeface="Arial"/>
                <a:sym typeface="Arial"/>
              </a:endParaRPr>
            </a:p>
          </p:txBody>
        </p:sp>
      </p:grpSp>
      <p:grpSp>
        <p:nvGrpSpPr>
          <p:cNvPr id="614" name="Google Shape;614;p17"/>
          <p:cNvGrpSpPr/>
          <p:nvPr/>
        </p:nvGrpSpPr>
        <p:grpSpPr>
          <a:xfrm>
            <a:off x="8348314" y="1594053"/>
            <a:ext cx="945340" cy="889280"/>
            <a:chOff x="480780" y="1594053"/>
            <a:chExt cx="945340" cy="889280"/>
          </a:xfrm>
        </p:grpSpPr>
        <p:grpSp>
          <p:nvGrpSpPr>
            <p:cNvPr id="615" name="Google Shape;615;p17"/>
            <p:cNvGrpSpPr/>
            <p:nvPr/>
          </p:nvGrpSpPr>
          <p:grpSpPr>
            <a:xfrm>
              <a:off x="480780" y="1594053"/>
              <a:ext cx="945340" cy="889280"/>
              <a:chOff x="5521958" y="2644495"/>
              <a:chExt cx="945340" cy="889280"/>
            </a:xfrm>
          </p:grpSpPr>
          <p:grpSp>
            <p:nvGrpSpPr>
              <p:cNvPr id="616" name="Google Shape;616;p17"/>
              <p:cNvGrpSpPr/>
              <p:nvPr/>
            </p:nvGrpSpPr>
            <p:grpSpPr>
              <a:xfrm>
                <a:off x="5521958" y="2644495"/>
                <a:ext cx="945340" cy="889280"/>
                <a:chOff x="1028185" y="1918438"/>
                <a:chExt cx="2493289" cy="2345436"/>
              </a:xfrm>
            </p:grpSpPr>
            <p:sp>
              <p:nvSpPr>
                <p:cNvPr id="617" name="Google Shape;617;p17"/>
                <p:cNvSpPr/>
                <p:nvPr/>
              </p:nvSpPr>
              <p:spPr>
                <a:xfrm>
                  <a:off x="1192865" y="1918438"/>
                  <a:ext cx="2163932" cy="2163932"/>
                </a:xfrm>
                <a:prstGeom prst="ellipse">
                  <a:avLst/>
                </a:prstGeom>
                <a:solidFill>
                  <a:schemeClr val="accent3"/>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200">
                    <a:solidFill>
                      <a:srgbClr val="FFFFFF"/>
                    </a:solidFill>
                    <a:latin typeface="Arial"/>
                    <a:ea typeface="Arial"/>
                    <a:cs typeface="Arial"/>
                    <a:sym typeface="Arial"/>
                  </a:endParaRPr>
                </a:p>
              </p:txBody>
            </p:sp>
            <p:sp>
              <p:nvSpPr>
                <p:cNvPr id="618" name="Google Shape;618;p17"/>
                <p:cNvSpPr/>
                <p:nvPr/>
              </p:nvSpPr>
              <p:spPr>
                <a:xfrm>
                  <a:off x="1357542" y="2099942"/>
                  <a:ext cx="2163932" cy="2163932"/>
                </a:xfrm>
                <a:prstGeom prst="ellipse">
                  <a:avLst/>
                </a:prstGeom>
                <a:solidFill>
                  <a:schemeClr val="accent5"/>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200">
                    <a:solidFill>
                      <a:srgbClr val="FFFFFF"/>
                    </a:solidFill>
                    <a:latin typeface="Arial"/>
                    <a:ea typeface="Arial"/>
                    <a:cs typeface="Arial"/>
                    <a:sym typeface="Arial"/>
                  </a:endParaRPr>
                </a:p>
              </p:txBody>
            </p:sp>
            <p:sp>
              <p:nvSpPr>
                <p:cNvPr id="619" name="Google Shape;619;p17"/>
                <p:cNvSpPr/>
                <p:nvPr/>
              </p:nvSpPr>
              <p:spPr>
                <a:xfrm>
                  <a:off x="1028185" y="2099942"/>
                  <a:ext cx="2163932" cy="2163932"/>
                </a:xfrm>
                <a:prstGeom prst="ellipse">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200">
                    <a:solidFill>
                      <a:srgbClr val="FFFFFF"/>
                    </a:solidFill>
                    <a:latin typeface="Arial"/>
                    <a:ea typeface="Arial"/>
                    <a:cs typeface="Arial"/>
                    <a:sym typeface="Arial"/>
                  </a:endParaRPr>
                </a:p>
              </p:txBody>
            </p:sp>
          </p:grpSp>
          <p:sp>
            <p:nvSpPr>
              <p:cNvPr id="620" name="Google Shape;620;p17"/>
              <p:cNvSpPr/>
              <p:nvPr/>
            </p:nvSpPr>
            <p:spPr>
              <a:xfrm>
                <a:off x="5621927" y="2716435"/>
                <a:ext cx="745401" cy="745400"/>
              </a:xfrm>
              <a:prstGeom prst="ellipse">
                <a:avLst/>
              </a:prstGeom>
              <a:solidFill>
                <a:schemeClr val="l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rgbClr val="FFFFFF"/>
                  </a:solidFill>
                  <a:latin typeface="Arial"/>
                  <a:ea typeface="Arial"/>
                  <a:cs typeface="Arial"/>
                  <a:sym typeface="Arial"/>
                </a:endParaRPr>
              </a:p>
            </p:txBody>
          </p:sp>
        </p:grpSp>
        <p:sp>
          <p:nvSpPr>
            <p:cNvPr id="621" name="Google Shape;621;p17"/>
            <p:cNvSpPr/>
            <p:nvPr/>
          </p:nvSpPr>
          <p:spPr>
            <a:xfrm>
              <a:off x="580750" y="1665993"/>
              <a:ext cx="745401" cy="745400"/>
            </a:xfrm>
            <a:prstGeom prst="ellipse">
              <a:avLst/>
            </a:prstGeom>
            <a:solidFill>
              <a:schemeClr val="l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rgbClr val="FFFFFF"/>
                </a:solidFill>
                <a:latin typeface="Arial"/>
                <a:ea typeface="Arial"/>
                <a:cs typeface="Arial"/>
                <a:sym typeface="Arial"/>
              </a:endParaRPr>
            </a:p>
          </p:txBody>
        </p:sp>
        <p:grpSp>
          <p:nvGrpSpPr>
            <p:cNvPr id="622" name="Google Shape;622;p17"/>
            <p:cNvGrpSpPr/>
            <p:nvPr/>
          </p:nvGrpSpPr>
          <p:grpSpPr>
            <a:xfrm>
              <a:off x="673149" y="1758392"/>
              <a:ext cx="560602" cy="560602"/>
              <a:chOff x="1649691" y="3230880"/>
              <a:chExt cx="914400" cy="914400"/>
            </a:xfrm>
          </p:grpSpPr>
          <p:sp>
            <p:nvSpPr>
              <p:cNvPr id="623" name="Google Shape;623;p17"/>
              <p:cNvSpPr/>
              <p:nvPr/>
            </p:nvSpPr>
            <p:spPr>
              <a:xfrm>
                <a:off x="1649691" y="3230880"/>
                <a:ext cx="914400" cy="9144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24" name="Google Shape;624;p17"/>
              <p:cNvSpPr/>
              <p:nvPr/>
            </p:nvSpPr>
            <p:spPr>
              <a:xfrm>
                <a:off x="1649691" y="3230880"/>
                <a:ext cx="914400" cy="9144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grpSp>
      </p:grpSp>
      <p:grpSp>
        <p:nvGrpSpPr>
          <p:cNvPr id="625" name="Google Shape;625;p17"/>
          <p:cNvGrpSpPr/>
          <p:nvPr/>
        </p:nvGrpSpPr>
        <p:grpSpPr>
          <a:xfrm>
            <a:off x="8348314" y="4825724"/>
            <a:ext cx="3272668" cy="767781"/>
            <a:chOff x="8696951" y="2745390"/>
            <a:chExt cx="2915929" cy="929802"/>
          </a:xfrm>
        </p:grpSpPr>
        <p:sp>
          <p:nvSpPr>
            <p:cNvPr id="626" name="Google Shape;626;p17"/>
            <p:cNvSpPr txBox="1"/>
            <p:nvPr/>
          </p:nvSpPr>
          <p:spPr>
            <a:xfrm>
              <a:off x="8696951" y="3153377"/>
              <a:ext cx="2915929" cy="521815"/>
            </a:xfrm>
            <a:prstGeom prst="rect">
              <a:avLst/>
            </a:prstGeom>
            <a:noFill/>
            <a:ln>
              <a:noFill/>
            </a:ln>
          </p:spPr>
          <p:txBody>
            <a:bodyPr anchorCtr="0" anchor="t" bIns="0" lIns="0" spcFirstLastPara="1" rIns="0" wrap="square" tIns="0">
              <a:spAutoFit/>
            </a:bodyPr>
            <a:lstStyle/>
            <a:p>
              <a:pPr indent="0" lvl="0" marL="0" marR="0" rtl="0" algn="l">
                <a:spcBef>
                  <a:spcPts val="0"/>
                </a:spcBef>
                <a:spcAft>
                  <a:spcPts val="0"/>
                </a:spcAft>
                <a:buNone/>
              </a:pPr>
              <a:r>
                <a:rPr lang="en-US" sz="1400">
                  <a:solidFill>
                    <a:schemeClr val="dk1"/>
                  </a:solidFill>
                  <a:latin typeface="Arial"/>
                  <a:ea typeface="Arial"/>
                  <a:cs typeface="Arial"/>
                  <a:sym typeface="Arial"/>
                </a:rPr>
                <a:t>Lorem ipsum dolor sit amet, consectetur adipiscing elit. Ut tempor, quam</a:t>
              </a:r>
              <a:endParaRPr sz="1400">
                <a:solidFill>
                  <a:schemeClr val="dk1"/>
                </a:solidFill>
                <a:latin typeface="Arial"/>
                <a:ea typeface="Arial"/>
                <a:cs typeface="Arial"/>
                <a:sym typeface="Arial"/>
              </a:endParaRPr>
            </a:p>
          </p:txBody>
        </p:sp>
        <p:sp>
          <p:nvSpPr>
            <p:cNvPr id="627" name="Google Shape;627;p17"/>
            <p:cNvSpPr txBox="1"/>
            <p:nvPr/>
          </p:nvSpPr>
          <p:spPr>
            <a:xfrm>
              <a:off x="8696951" y="2745390"/>
              <a:ext cx="2915929" cy="298180"/>
            </a:xfrm>
            <a:prstGeom prst="rect">
              <a:avLst/>
            </a:prstGeom>
            <a:noFill/>
            <a:ln>
              <a:noFill/>
            </a:ln>
          </p:spPr>
          <p:txBody>
            <a:bodyPr anchorCtr="0" anchor="t" bIns="0" lIns="0" spcFirstLastPara="1" rIns="0" wrap="square" tIns="0">
              <a:spAutoFit/>
            </a:bodyPr>
            <a:lstStyle/>
            <a:p>
              <a:pPr indent="0" lvl="0" marL="0" marR="0" rtl="0" algn="l">
                <a:spcBef>
                  <a:spcPts val="0"/>
                </a:spcBef>
                <a:spcAft>
                  <a:spcPts val="0"/>
                </a:spcAft>
                <a:buNone/>
              </a:pPr>
              <a:r>
                <a:rPr b="1" lang="en-US" sz="1600">
                  <a:solidFill>
                    <a:schemeClr val="accent1"/>
                  </a:solidFill>
                  <a:latin typeface="Arial"/>
                  <a:ea typeface="Arial"/>
                  <a:cs typeface="Arial"/>
                  <a:sym typeface="Arial"/>
                </a:rPr>
                <a:t>Lorem ipsum</a:t>
              </a:r>
              <a:endParaRPr b="1" sz="1600">
                <a:solidFill>
                  <a:schemeClr val="accent1"/>
                </a:solidFill>
                <a:latin typeface="Arial"/>
                <a:ea typeface="Arial"/>
                <a:cs typeface="Arial"/>
                <a:sym typeface="Arial"/>
              </a:endParaRPr>
            </a:p>
          </p:txBody>
        </p:sp>
      </p:grpSp>
      <p:grpSp>
        <p:nvGrpSpPr>
          <p:cNvPr id="628" name="Google Shape;628;p17"/>
          <p:cNvGrpSpPr/>
          <p:nvPr/>
        </p:nvGrpSpPr>
        <p:grpSpPr>
          <a:xfrm>
            <a:off x="8348314" y="3735369"/>
            <a:ext cx="945340" cy="889280"/>
            <a:chOff x="480780" y="1594053"/>
            <a:chExt cx="945340" cy="889280"/>
          </a:xfrm>
        </p:grpSpPr>
        <p:grpSp>
          <p:nvGrpSpPr>
            <p:cNvPr id="629" name="Google Shape;629;p17"/>
            <p:cNvGrpSpPr/>
            <p:nvPr/>
          </p:nvGrpSpPr>
          <p:grpSpPr>
            <a:xfrm>
              <a:off x="480780" y="1594053"/>
              <a:ext cx="945340" cy="889280"/>
              <a:chOff x="5521958" y="2644495"/>
              <a:chExt cx="945340" cy="889280"/>
            </a:xfrm>
          </p:grpSpPr>
          <p:grpSp>
            <p:nvGrpSpPr>
              <p:cNvPr id="630" name="Google Shape;630;p17"/>
              <p:cNvGrpSpPr/>
              <p:nvPr/>
            </p:nvGrpSpPr>
            <p:grpSpPr>
              <a:xfrm>
                <a:off x="5521958" y="2644495"/>
                <a:ext cx="945340" cy="889280"/>
                <a:chOff x="1028185" y="1918438"/>
                <a:chExt cx="2493289" cy="2345436"/>
              </a:xfrm>
            </p:grpSpPr>
            <p:sp>
              <p:nvSpPr>
                <p:cNvPr id="631" name="Google Shape;631;p17"/>
                <p:cNvSpPr/>
                <p:nvPr/>
              </p:nvSpPr>
              <p:spPr>
                <a:xfrm>
                  <a:off x="1192865" y="1918438"/>
                  <a:ext cx="2163932" cy="2163932"/>
                </a:xfrm>
                <a:prstGeom prst="ellipse">
                  <a:avLst/>
                </a:prstGeom>
                <a:solidFill>
                  <a:schemeClr val="accent3"/>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200">
                    <a:solidFill>
                      <a:srgbClr val="FFFFFF"/>
                    </a:solidFill>
                    <a:latin typeface="Arial"/>
                    <a:ea typeface="Arial"/>
                    <a:cs typeface="Arial"/>
                    <a:sym typeface="Arial"/>
                  </a:endParaRPr>
                </a:p>
              </p:txBody>
            </p:sp>
            <p:sp>
              <p:nvSpPr>
                <p:cNvPr id="632" name="Google Shape;632;p17"/>
                <p:cNvSpPr/>
                <p:nvPr/>
              </p:nvSpPr>
              <p:spPr>
                <a:xfrm>
                  <a:off x="1357542" y="2099942"/>
                  <a:ext cx="2163932" cy="2163932"/>
                </a:xfrm>
                <a:prstGeom prst="ellipse">
                  <a:avLst/>
                </a:prstGeom>
                <a:solidFill>
                  <a:schemeClr val="accent5"/>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200">
                    <a:solidFill>
                      <a:srgbClr val="FFFFFF"/>
                    </a:solidFill>
                    <a:latin typeface="Arial"/>
                    <a:ea typeface="Arial"/>
                    <a:cs typeface="Arial"/>
                    <a:sym typeface="Arial"/>
                  </a:endParaRPr>
                </a:p>
              </p:txBody>
            </p:sp>
            <p:sp>
              <p:nvSpPr>
                <p:cNvPr id="633" name="Google Shape;633;p17"/>
                <p:cNvSpPr/>
                <p:nvPr/>
              </p:nvSpPr>
              <p:spPr>
                <a:xfrm>
                  <a:off x="1028185" y="2099942"/>
                  <a:ext cx="2163932" cy="2163932"/>
                </a:xfrm>
                <a:prstGeom prst="ellipse">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200">
                    <a:solidFill>
                      <a:srgbClr val="FFFFFF"/>
                    </a:solidFill>
                    <a:latin typeface="Arial"/>
                    <a:ea typeface="Arial"/>
                    <a:cs typeface="Arial"/>
                    <a:sym typeface="Arial"/>
                  </a:endParaRPr>
                </a:p>
              </p:txBody>
            </p:sp>
          </p:grpSp>
          <p:sp>
            <p:nvSpPr>
              <p:cNvPr id="634" name="Google Shape;634;p17"/>
              <p:cNvSpPr/>
              <p:nvPr/>
            </p:nvSpPr>
            <p:spPr>
              <a:xfrm>
                <a:off x="5621927" y="2716435"/>
                <a:ext cx="745401" cy="745400"/>
              </a:xfrm>
              <a:prstGeom prst="ellipse">
                <a:avLst/>
              </a:prstGeom>
              <a:solidFill>
                <a:schemeClr val="l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rgbClr val="FFFFFF"/>
                  </a:solidFill>
                  <a:latin typeface="Arial"/>
                  <a:ea typeface="Arial"/>
                  <a:cs typeface="Arial"/>
                  <a:sym typeface="Arial"/>
                </a:endParaRPr>
              </a:p>
            </p:txBody>
          </p:sp>
        </p:grpSp>
        <p:sp>
          <p:nvSpPr>
            <p:cNvPr id="635" name="Google Shape;635;p17"/>
            <p:cNvSpPr/>
            <p:nvPr/>
          </p:nvSpPr>
          <p:spPr>
            <a:xfrm>
              <a:off x="580750" y="1665993"/>
              <a:ext cx="745401" cy="745400"/>
            </a:xfrm>
            <a:prstGeom prst="ellipse">
              <a:avLst/>
            </a:prstGeom>
            <a:solidFill>
              <a:schemeClr val="l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rgbClr val="FFFFFF"/>
                </a:solidFill>
                <a:latin typeface="Arial"/>
                <a:ea typeface="Arial"/>
                <a:cs typeface="Arial"/>
                <a:sym typeface="Arial"/>
              </a:endParaRPr>
            </a:p>
          </p:txBody>
        </p:sp>
        <p:grpSp>
          <p:nvGrpSpPr>
            <p:cNvPr id="636" name="Google Shape;636;p17"/>
            <p:cNvGrpSpPr/>
            <p:nvPr/>
          </p:nvGrpSpPr>
          <p:grpSpPr>
            <a:xfrm>
              <a:off x="673149" y="1758392"/>
              <a:ext cx="560602" cy="560602"/>
              <a:chOff x="1649691" y="3230880"/>
              <a:chExt cx="914400" cy="914400"/>
            </a:xfrm>
          </p:grpSpPr>
          <p:sp>
            <p:nvSpPr>
              <p:cNvPr id="637" name="Google Shape;637;p17"/>
              <p:cNvSpPr/>
              <p:nvPr/>
            </p:nvSpPr>
            <p:spPr>
              <a:xfrm>
                <a:off x="1649691" y="3230880"/>
                <a:ext cx="914400" cy="9144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38" name="Google Shape;638;p17"/>
              <p:cNvSpPr/>
              <p:nvPr/>
            </p:nvSpPr>
            <p:spPr>
              <a:xfrm>
                <a:off x="1649691" y="3230880"/>
                <a:ext cx="914400" cy="9144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grpSp>
      </p:grpSp>
    </p:spTree>
  </p:cSld>
  <p:clrMapOvr>
    <a:masterClrMapping/>
  </p:clrMapOvr>
</p:sld>
</file>

<file path=ppt/slides/slide17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429" name="Shape 5429"/>
        <p:cNvGrpSpPr/>
        <p:nvPr/>
      </p:nvGrpSpPr>
      <p:grpSpPr>
        <a:xfrm>
          <a:off x="0" y="0"/>
          <a:ext cx="0" cy="0"/>
          <a:chOff x="0" y="0"/>
          <a:chExt cx="0" cy="0"/>
        </a:xfrm>
      </p:grpSpPr>
      <p:cxnSp>
        <p:nvCxnSpPr>
          <p:cNvPr id="5430" name="Google Shape;5430;p170"/>
          <p:cNvCxnSpPr/>
          <p:nvPr/>
        </p:nvCxnSpPr>
        <p:spPr>
          <a:xfrm>
            <a:off x="3216000" y="2323058"/>
            <a:ext cx="0" cy="2757119"/>
          </a:xfrm>
          <a:prstGeom prst="straightConnector1">
            <a:avLst/>
          </a:prstGeom>
          <a:noFill/>
          <a:ln cap="flat" cmpd="sng" w="9525">
            <a:solidFill>
              <a:srgbClr val="ABABAB"/>
            </a:solidFill>
            <a:prstDash val="dot"/>
            <a:miter lim="8000"/>
            <a:headEnd len="med" w="med" type="oval"/>
            <a:tailEnd len="med" w="med" type="oval"/>
          </a:ln>
        </p:spPr>
      </p:cxnSp>
      <p:sp>
        <p:nvSpPr>
          <p:cNvPr id="5431" name="Google Shape;5431;p170"/>
          <p:cNvSpPr txBox="1"/>
          <p:nvPr>
            <p:ph type="title"/>
          </p:nvPr>
        </p:nvSpPr>
        <p:spPr>
          <a:xfrm>
            <a:off x="571018" y="365126"/>
            <a:ext cx="11049964" cy="578772"/>
          </a:xfrm>
          <a:prstGeom prst="rect">
            <a:avLst/>
          </a:prstGeom>
          <a:noFill/>
          <a:ln>
            <a:noFill/>
          </a:ln>
        </p:spPr>
        <p:txBody>
          <a:bodyPr anchorCtr="0" anchor="b" bIns="0" lIns="0" spcFirstLastPara="1" rIns="0" wrap="square" tIns="0">
            <a:normAutofit/>
          </a:bodyPr>
          <a:lstStyle/>
          <a:p>
            <a:pPr indent="0" lvl="0" marL="0" rtl="0" algn="l">
              <a:lnSpc>
                <a:spcPct val="90000"/>
              </a:lnSpc>
              <a:spcBef>
                <a:spcPts val="0"/>
              </a:spcBef>
              <a:spcAft>
                <a:spcPts val="0"/>
              </a:spcAft>
              <a:buClr>
                <a:schemeClr val="accent1"/>
              </a:buClr>
              <a:buSzPts val="2800"/>
              <a:buFont typeface="Arial"/>
              <a:buNone/>
            </a:pPr>
            <a:r>
              <a:rPr lang="en-US"/>
              <a:t>Venn Diagram Chart</a:t>
            </a:r>
            <a:endParaRPr/>
          </a:p>
        </p:txBody>
      </p:sp>
      <p:sp>
        <p:nvSpPr>
          <p:cNvPr id="5432" name="Google Shape;5432;p170"/>
          <p:cNvSpPr txBox="1"/>
          <p:nvPr>
            <p:ph idx="12" type="sldNum"/>
          </p:nvPr>
        </p:nvSpPr>
        <p:spPr>
          <a:xfrm>
            <a:off x="10690860" y="6349068"/>
            <a:ext cx="963882" cy="251764"/>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cxnSp>
        <p:nvCxnSpPr>
          <p:cNvPr id="5433" name="Google Shape;5433;p170"/>
          <p:cNvCxnSpPr/>
          <p:nvPr/>
        </p:nvCxnSpPr>
        <p:spPr>
          <a:xfrm>
            <a:off x="3220720" y="3523699"/>
            <a:ext cx="726247" cy="0"/>
          </a:xfrm>
          <a:prstGeom prst="straightConnector1">
            <a:avLst/>
          </a:prstGeom>
          <a:noFill/>
          <a:ln cap="flat" cmpd="sng" w="15875">
            <a:solidFill>
              <a:srgbClr val="ABABAB"/>
            </a:solidFill>
            <a:prstDash val="solid"/>
            <a:miter lim="8000"/>
            <a:headEnd len="sm" w="sm" type="none"/>
            <a:tailEnd len="sm" w="sm" type="none"/>
          </a:ln>
        </p:spPr>
      </p:cxnSp>
      <p:sp>
        <p:nvSpPr>
          <p:cNvPr id="5434" name="Google Shape;5434;p170"/>
          <p:cNvSpPr txBox="1"/>
          <p:nvPr/>
        </p:nvSpPr>
        <p:spPr>
          <a:xfrm>
            <a:off x="571018" y="2804369"/>
            <a:ext cx="2478890" cy="2389226"/>
          </a:xfrm>
          <a:prstGeom prst="rect">
            <a:avLst/>
          </a:prstGeom>
          <a:noFill/>
          <a:ln>
            <a:noFill/>
          </a:ln>
        </p:spPr>
        <p:txBody>
          <a:bodyPr anchorCtr="0" anchor="t" bIns="0" lIns="0" spcFirstLastPara="1" rIns="0" wrap="square" tIns="0">
            <a:normAutofit/>
          </a:bodyPr>
          <a:lstStyle/>
          <a:p>
            <a:pPr indent="-198000" lvl="1" marL="297000" marR="0" rtl="0" algn="l">
              <a:lnSpc>
                <a:spcPct val="90000"/>
              </a:lnSpc>
              <a:spcBef>
                <a:spcPts val="0"/>
              </a:spcBef>
              <a:spcAft>
                <a:spcPts val="0"/>
              </a:spcAft>
              <a:buClr>
                <a:schemeClr val="accent1"/>
              </a:buClr>
              <a:buSzPts val="1400"/>
              <a:buFont typeface="Trebuchet MS"/>
              <a:buChar char="•"/>
            </a:pPr>
            <a:r>
              <a:rPr b="0" i="0" lang="en-US" sz="1400" u="none" cap="none" strike="noStrike">
                <a:solidFill>
                  <a:schemeClr val="dk2"/>
                </a:solidFill>
                <a:latin typeface="Arial"/>
                <a:ea typeface="Arial"/>
                <a:cs typeface="Arial"/>
                <a:sym typeface="Arial"/>
              </a:rPr>
              <a:t>Lorem ipsum dolor sit amet, consectetur adipiscing elit. Curabitur purus dui, euismod quis placerat eget, venenatis nec nibh. Mauris sit </a:t>
            </a:r>
            <a:endParaRPr/>
          </a:p>
          <a:p>
            <a:pPr indent="-198000" lvl="1" marL="297000" marR="0" rtl="0" algn="l">
              <a:lnSpc>
                <a:spcPct val="90000"/>
              </a:lnSpc>
              <a:spcBef>
                <a:spcPts val="500"/>
              </a:spcBef>
              <a:spcAft>
                <a:spcPts val="0"/>
              </a:spcAft>
              <a:buClr>
                <a:schemeClr val="accent1"/>
              </a:buClr>
              <a:buSzPts val="1400"/>
              <a:buFont typeface="Trebuchet MS"/>
              <a:buChar char="•"/>
            </a:pPr>
            <a:r>
              <a:rPr b="0" i="0" lang="en-US" sz="1400" u="none" cap="none" strike="noStrike">
                <a:solidFill>
                  <a:schemeClr val="dk2"/>
                </a:solidFill>
                <a:latin typeface="Arial"/>
                <a:ea typeface="Arial"/>
                <a:cs typeface="Arial"/>
                <a:sym typeface="Arial"/>
              </a:rPr>
              <a:t>Lorem ipsum dolor sit amet, consectetur adipiscing elit. Curabitur purus dui, euismod quis placerat eget, venenatis nec nibh. Mauris sit </a:t>
            </a:r>
            <a:endParaRPr/>
          </a:p>
        </p:txBody>
      </p:sp>
      <p:sp>
        <p:nvSpPr>
          <p:cNvPr id="5435" name="Google Shape;5435;p170"/>
          <p:cNvSpPr txBox="1"/>
          <p:nvPr/>
        </p:nvSpPr>
        <p:spPr>
          <a:xfrm>
            <a:off x="571018" y="2471222"/>
            <a:ext cx="2478890" cy="215999"/>
          </a:xfrm>
          <a:prstGeom prst="rect">
            <a:avLst/>
          </a:prstGeom>
          <a:noFill/>
          <a:ln>
            <a:noFill/>
          </a:ln>
        </p:spPr>
        <p:txBody>
          <a:bodyPr anchorCtr="0" anchor="b" bIns="0" lIns="0" spcFirstLastPara="1" rIns="0" wrap="square" tIns="0">
            <a:noAutofit/>
          </a:bodyPr>
          <a:lstStyle/>
          <a:p>
            <a:pPr indent="0" lvl="0" marL="0" marR="0" rtl="0" algn="l">
              <a:lnSpc>
                <a:spcPct val="90000"/>
              </a:lnSpc>
              <a:spcBef>
                <a:spcPts val="0"/>
              </a:spcBef>
              <a:spcAft>
                <a:spcPts val="0"/>
              </a:spcAft>
              <a:buClr>
                <a:schemeClr val="accent1"/>
              </a:buClr>
              <a:buSzPts val="1800"/>
              <a:buFont typeface="Arial"/>
              <a:buNone/>
            </a:pPr>
            <a:r>
              <a:rPr b="1" lang="en-US" sz="1800">
                <a:solidFill>
                  <a:srgbClr val="D2DE35"/>
                </a:solidFill>
                <a:latin typeface="Arial"/>
                <a:ea typeface="Arial"/>
                <a:cs typeface="Arial"/>
                <a:sym typeface="Arial"/>
              </a:rPr>
              <a:t>Lorem ipsum dolor</a:t>
            </a:r>
            <a:endParaRPr/>
          </a:p>
        </p:txBody>
      </p:sp>
      <p:cxnSp>
        <p:nvCxnSpPr>
          <p:cNvPr id="5436" name="Google Shape;5436;p170"/>
          <p:cNvCxnSpPr/>
          <p:nvPr/>
        </p:nvCxnSpPr>
        <p:spPr>
          <a:xfrm rot="10800000">
            <a:off x="8218025" y="3523699"/>
            <a:ext cx="743095" cy="0"/>
          </a:xfrm>
          <a:prstGeom prst="straightConnector1">
            <a:avLst/>
          </a:prstGeom>
          <a:noFill/>
          <a:ln cap="flat" cmpd="sng" w="15875">
            <a:solidFill>
              <a:srgbClr val="ABABAB"/>
            </a:solidFill>
            <a:prstDash val="solid"/>
            <a:miter lim="8000"/>
            <a:headEnd len="sm" w="sm" type="none"/>
            <a:tailEnd len="sm" w="sm" type="none"/>
          </a:ln>
        </p:spPr>
      </p:cxnSp>
      <p:sp>
        <p:nvSpPr>
          <p:cNvPr id="5437" name="Google Shape;5437;p170"/>
          <p:cNvSpPr txBox="1"/>
          <p:nvPr/>
        </p:nvSpPr>
        <p:spPr>
          <a:xfrm>
            <a:off x="9142092" y="2804369"/>
            <a:ext cx="2478890" cy="2389226"/>
          </a:xfrm>
          <a:prstGeom prst="rect">
            <a:avLst/>
          </a:prstGeom>
          <a:noFill/>
          <a:ln>
            <a:noFill/>
          </a:ln>
        </p:spPr>
        <p:txBody>
          <a:bodyPr anchorCtr="0" anchor="t" bIns="0" lIns="0" spcFirstLastPara="1" rIns="0" wrap="square" tIns="0">
            <a:normAutofit/>
          </a:bodyPr>
          <a:lstStyle/>
          <a:p>
            <a:pPr indent="-198000" lvl="1" marL="297000" marR="0" rtl="0" algn="l">
              <a:lnSpc>
                <a:spcPct val="90000"/>
              </a:lnSpc>
              <a:spcBef>
                <a:spcPts val="0"/>
              </a:spcBef>
              <a:spcAft>
                <a:spcPts val="0"/>
              </a:spcAft>
              <a:buClr>
                <a:schemeClr val="accent1"/>
              </a:buClr>
              <a:buSzPts val="1400"/>
              <a:buFont typeface="Trebuchet MS"/>
              <a:buChar char="•"/>
            </a:pPr>
            <a:r>
              <a:rPr b="0" i="0" lang="en-US" sz="1400" u="none" cap="none" strike="noStrike">
                <a:solidFill>
                  <a:schemeClr val="dk2"/>
                </a:solidFill>
                <a:latin typeface="Arial"/>
                <a:ea typeface="Arial"/>
                <a:cs typeface="Arial"/>
                <a:sym typeface="Arial"/>
              </a:rPr>
              <a:t>Lorem ipsum dolor sit amet, consectetur adipiscing elit. Curabitur purus dui, euismod quis placerat eget, venenatis nec nibh. Mauris sit </a:t>
            </a:r>
            <a:endParaRPr/>
          </a:p>
          <a:p>
            <a:pPr indent="-198000" lvl="1" marL="297000" marR="0" rtl="0" algn="l">
              <a:lnSpc>
                <a:spcPct val="90000"/>
              </a:lnSpc>
              <a:spcBef>
                <a:spcPts val="500"/>
              </a:spcBef>
              <a:spcAft>
                <a:spcPts val="0"/>
              </a:spcAft>
              <a:buClr>
                <a:schemeClr val="accent1"/>
              </a:buClr>
              <a:buSzPts val="1400"/>
              <a:buFont typeface="Trebuchet MS"/>
              <a:buChar char="•"/>
            </a:pPr>
            <a:r>
              <a:rPr b="0" i="0" lang="en-US" sz="1400" u="none" cap="none" strike="noStrike">
                <a:solidFill>
                  <a:schemeClr val="dk2"/>
                </a:solidFill>
                <a:latin typeface="Arial"/>
                <a:ea typeface="Arial"/>
                <a:cs typeface="Arial"/>
                <a:sym typeface="Arial"/>
              </a:rPr>
              <a:t>Lorem ipsum dolor sit amet, consectetur adipiscing elit. Curabitur purus dui, euismod quis placerat eget, venenatis nec nibh. Mauris sit </a:t>
            </a:r>
            <a:endParaRPr/>
          </a:p>
        </p:txBody>
      </p:sp>
      <p:sp>
        <p:nvSpPr>
          <p:cNvPr id="5438" name="Google Shape;5438;p170"/>
          <p:cNvSpPr txBox="1"/>
          <p:nvPr/>
        </p:nvSpPr>
        <p:spPr>
          <a:xfrm>
            <a:off x="9142092" y="2471222"/>
            <a:ext cx="2478890" cy="215999"/>
          </a:xfrm>
          <a:prstGeom prst="rect">
            <a:avLst/>
          </a:prstGeom>
          <a:noFill/>
          <a:ln>
            <a:noFill/>
          </a:ln>
        </p:spPr>
        <p:txBody>
          <a:bodyPr anchorCtr="0" anchor="b" bIns="0" lIns="0" spcFirstLastPara="1" rIns="0" wrap="square" tIns="0">
            <a:noAutofit/>
          </a:bodyPr>
          <a:lstStyle/>
          <a:p>
            <a:pPr indent="0" lvl="0" marL="0" marR="0" rtl="0" algn="l">
              <a:lnSpc>
                <a:spcPct val="90000"/>
              </a:lnSpc>
              <a:spcBef>
                <a:spcPts val="0"/>
              </a:spcBef>
              <a:spcAft>
                <a:spcPts val="0"/>
              </a:spcAft>
              <a:buClr>
                <a:schemeClr val="accent1"/>
              </a:buClr>
              <a:buSzPts val="1800"/>
              <a:buFont typeface="Arial"/>
              <a:buNone/>
            </a:pPr>
            <a:r>
              <a:rPr b="1" lang="en-US" sz="1800">
                <a:solidFill>
                  <a:schemeClr val="accent6"/>
                </a:solidFill>
                <a:latin typeface="Arial"/>
                <a:ea typeface="Arial"/>
                <a:cs typeface="Arial"/>
                <a:sym typeface="Arial"/>
              </a:rPr>
              <a:t>Lorem ipsum dolor</a:t>
            </a:r>
            <a:endParaRPr/>
          </a:p>
        </p:txBody>
      </p:sp>
      <p:cxnSp>
        <p:nvCxnSpPr>
          <p:cNvPr id="5439" name="Google Shape;5439;p170"/>
          <p:cNvCxnSpPr/>
          <p:nvPr/>
        </p:nvCxnSpPr>
        <p:spPr>
          <a:xfrm rot="10800000">
            <a:off x="6096001" y="4548853"/>
            <a:ext cx="0" cy="980764"/>
          </a:xfrm>
          <a:prstGeom prst="straightConnector1">
            <a:avLst/>
          </a:prstGeom>
          <a:noFill/>
          <a:ln cap="flat" cmpd="sng" w="15875">
            <a:solidFill>
              <a:srgbClr val="ABABAB"/>
            </a:solidFill>
            <a:prstDash val="solid"/>
            <a:miter lim="8000"/>
            <a:headEnd len="sm" w="sm" type="none"/>
            <a:tailEnd len="sm" w="sm" type="none"/>
          </a:ln>
        </p:spPr>
      </p:cxnSp>
      <p:sp>
        <p:nvSpPr>
          <p:cNvPr id="5440" name="Google Shape;5440;p170"/>
          <p:cNvSpPr txBox="1"/>
          <p:nvPr/>
        </p:nvSpPr>
        <p:spPr>
          <a:xfrm>
            <a:off x="722557" y="5776597"/>
            <a:ext cx="2088000" cy="307135"/>
          </a:xfrm>
          <a:prstGeom prst="rect">
            <a:avLst/>
          </a:prstGeom>
          <a:noFill/>
          <a:ln>
            <a:noFill/>
          </a:ln>
        </p:spPr>
        <p:txBody>
          <a:bodyPr anchorCtr="0" anchor="t" bIns="0" lIns="0" spcFirstLastPara="1" rIns="0" wrap="square" tIns="0">
            <a:normAutofit/>
          </a:bodyPr>
          <a:lstStyle/>
          <a:p>
            <a:pPr indent="0" lvl="0" marL="0" marR="0" rtl="0" algn="r">
              <a:lnSpc>
                <a:spcPct val="90000"/>
              </a:lnSpc>
              <a:spcBef>
                <a:spcPts val="0"/>
              </a:spcBef>
              <a:spcAft>
                <a:spcPts val="0"/>
              </a:spcAft>
              <a:buClr>
                <a:schemeClr val="accent1"/>
              </a:buClr>
              <a:buSzPts val="1800"/>
              <a:buFont typeface="Arial"/>
              <a:buNone/>
            </a:pPr>
            <a:r>
              <a:rPr b="1" lang="en-US" sz="1800">
                <a:solidFill>
                  <a:schemeClr val="accent1"/>
                </a:solidFill>
                <a:latin typeface="Arial"/>
                <a:ea typeface="Arial"/>
                <a:cs typeface="Arial"/>
                <a:sym typeface="Arial"/>
              </a:rPr>
              <a:t>Lorem ipsum dolor</a:t>
            </a:r>
            <a:endParaRPr/>
          </a:p>
        </p:txBody>
      </p:sp>
      <p:sp>
        <p:nvSpPr>
          <p:cNvPr id="5441" name="Google Shape;5441;p170"/>
          <p:cNvSpPr txBox="1"/>
          <p:nvPr/>
        </p:nvSpPr>
        <p:spPr>
          <a:xfrm>
            <a:off x="2999999" y="5679545"/>
            <a:ext cx="8296891" cy="499688"/>
          </a:xfrm>
          <a:prstGeom prst="rect">
            <a:avLst/>
          </a:prstGeom>
          <a:noFill/>
          <a:ln>
            <a:noFill/>
          </a:ln>
        </p:spPr>
        <p:txBody>
          <a:bodyPr anchorCtr="0" anchor="t" bIns="0" lIns="0" spcFirstLastPara="1" rIns="0" wrap="square" tIns="0">
            <a:normAutofit/>
          </a:bodyPr>
          <a:lstStyle/>
          <a:p>
            <a:pPr indent="-198000" lvl="1" marL="297000" marR="0" rtl="0" algn="l">
              <a:lnSpc>
                <a:spcPct val="90000"/>
              </a:lnSpc>
              <a:spcBef>
                <a:spcPts val="0"/>
              </a:spcBef>
              <a:spcAft>
                <a:spcPts val="0"/>
              </a:spcAft>
              <a:buClr>
                <a:schemeClr val="accent1"/>
              </a:buClr>
              <a:buSzPts val="1400"/>
              <a:buFont typeface="Trebuchet MS"/>
              <a:buChar char="•"/>
            </a:pPr>
            <a:r>
              <a:rPr b="0" i="0" lang="en-US" sz="1400" u="none" cap="none" strike="noStrike">
                <a:solidFill>
                  <a:schemeClr val="dk2"/>
                </a:solidFill>
                <a:latin typeface="Arial"/>
                <a:ea typeface="Arial"/>
                <a:cs typeface="Arial"/>
                <a:sym typeface="Arial"/>
              </a:rPr>
              <a:t>Lorem ipsum dolor sit amet, consectetur adipiscing elit. Curabitur purus dui, euismod quis placerat eget, venenatis nec nibh. Mauris sit </a:t>
            </a:r>
            <a:endParaRPr/>
          </a:p>
        </p:txBody>
      </p:sp>
      <p:grpSp>
        <p:nvGrpSpPr>
          <p:cNvPr id="5442" name="Google Shape;5442;p170"/>
          <p:cNvGrpSpPr/>
          <p:nvPr/>
        </p:nvGrpSpPr>
        <p:grpSpPr>
          <a:xfrm>
            <a:off x="3950827" y="2154392"/>
            <a:ext cx="4290348" cy="2738614"/>
            <a:chOff x="3657602" y="1701000"/>
            <a:chExt cx="4876798" cy="3112956"/>
          </a:xfrm>
        </p:grpSpPr>
        <p:sp>
          <p:nvSpPr>
            <p:cNvPr id="5443" name="Google Shape;5443;p170"/>
            <p:cNvSpPr/>
            <p:nvPr/>
          </p:nvSpPr>
          <p:spPr>
            <a:xfrm>
              <a:off x="5421443" y="1975557"/>
              <a:ext cx="1349114" cy="2563845"/>
            </a:xfrm>
            <a:custGeom>
              <a:rect b="b" l="l" r="r" t="t"/>
              <a:pathLst>
                <a:path extrusionOk="0" h="2883035" w="1517074">
                  <a:moveTo>
                    <a:pt x="758537" y="0"/>
                  </a:moveTo>
                  <a:lnTo>
                    <a:pt x="880144" y="90936"/>
                  </a:lnTo>
                  <a:cubicBezTo>
                    <a:pt x="1269134" y="411958"/>
                    <a:pt x="1517074" y="897783"/>
                    <a:pt x="1517074" y="1441517"/>
                  </a:cubicBezTo>
                  <a:cubicBezTo>
                    <a:pt x="1517074" y="1985252"/>
                    <a:pt x="1269134" y="2471076"/>
                    <a:pt x="880144" y="2792098"/>
                  </a:cubicBezTo>
                  <a:lnTo>
                    <a:pt x="758537" y="2883035"/>
                  </a:lnTo>
                  <a:lnTo>
                    <a:pt x="636930" y="2792098"/>
                  </a:lnTo>
                  <a:cubicBezTo>
                    <a:pt x="247941" y="2471076"/>
                    <a:pt x="0" y="1985252"/>
                    <a:pt x="0" y="1441517"/>
                  </a:cubicBezTo>
                  <a:cubicBezTo>
                    <a:pt x="0" y="897783"/>
                    <a:pt x="247941" y="411958"/>
                    <a:pt x="636930" y="90936"/>
                  </a:cubicBezTo>
                  <a:lnTo>
                    <a:pt x="758537" y="0"/>
                  </a:lnTo>
                  <a:close/>
                </a:path>
              </a:pathLst>
            </a:custGeom>
            <a:solidFill>
              <a:schemeClr val="accent1"/>
            </a:solidFill>
            <a:ln cap="flat" cmpd="sng" w="41275">
              <a:solidFill>
                <a:schemeClr val="l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5444" name="Google Shape;5444;p170"/>
            <p:cNvSpPr/>
            <p:nvPr/>
          </p:nvSpPr>
          <p:spPr>
            <a:xfrm>
              <a:off x="3657602" y="1701000"/>
              <a:ext cx="2438399" cy="3112956"/>
            </a:xfrm>
            <a:custGeom>
              <a:rect b="b" l="l" r="r" t="t"/>
              <a:pathLst>
                <a:path extrusionOk="0" h="3500508" w="2741971">
                  <a:moveTo>
                    <a:pt x="1750254" y="0"/>
                  </a:moveTo>
                  <a:cubicBezTo>
                    <a:pt x="2112744" y="0"/>
                    <a:pt x="2449496" y="110196"/>
                    <a:pt x="2728838" y="298916"/>
                  </a:cubicBezTo>
                  <a:lnTo>
                    <a:pt x="2741971" y="308737"/>
                  </a:lnTo>
                  <a:lnTo>
                    <a:pt x="2620364" y="399673"/>
                  </a:lnTo>
                  <a:cubicBezTo>
                    <a:pt x="2231375" y="720695"/>
                    <a:pt x="1983434" y="1206520"/>
                    <a:pt x="1983434" y="1750254"/>
                  </a:cubicBezTo>
                  <a:cubicBezTo>
                    <a:pt x="1983434" y="2293989"/>
                    <a:pt x="2231375" y="2779813"/>
                    <a:pt x="2620364" y="3100835"/>
                  </a:cubicBezTo>
                  <a:lnTo>
                    <a:pt x="2741971" y="3191772"/>
                  </a:lnTo>
                  <a:lnTo>
                    <a:pt x="2728838" y="3201592"/>
                  </a:lnTo>
                  <a:cubicBezTo>
                    <a:pt x="2449496" y="3390312"/>
                    <a:pt x="2112744" y="3500508"/>
                    <a:pt x="1750254" y="3500508"/>
                  </a:cubicBezTo>
                  <a:cubicBezTo>
                    <a:pt x="783615" y="3500508"/>
                    <a:pt x="0" y="2716893"/>
                    <a:pt x="0" y="1750254"/>
                  </a:cubicBezTo>
                  <a:cubicBezTo>
                    <a:pt x="0" y="783615"/>
                    <a:pt x="783615" y="0"/>
                    <a:pt x="1750254" y="0"/>
                  </a:cubicBezTo>
                  <a:close/>
                </a:path>
              </a:pathLst>
            </a:custGeom>
            <a:solidFill>
              <a:srgbClr val="F4F7CC"/>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5445" name="Google Shape;5445;p170"/>
            <p:cNvSpPr/>
            <p:nvPr/>
          </p:nvSpPr>
          <p:spPr>
            <a:xfrm>
              <a:off x="6096001" y="1701000"/>
              <a:ext cx="2438399" cy="3112956"/>
            </a:xfrm>
            <a:custGeom>
              <a:rect b="b" l="l" r="r" t="t"/>
              <a:pathLst>
                <a:path extrusionOk="0" h="3500508" w="2741971">
                  <a:moveTo>
                    <a:pt x="991717" y="0"/>
                  </a:moveTo>
                  <a:cubicBezTo>
                    <a:pt x="1958356" y="0"/>
                    <a:pt x="2741971" y="783615"/>
                    <a:pt x="2741971" y="1750254"/>
                  </a:cubicBezTo>
                  <a:cubicBezTo>
                    <a:pt x="2741971" y="2716893"/>
                    <a:pt x="1958356" y="3500508"/>
                    <a:pt x="991717" y="3500508"/>
                  </a:cubicBezTo>
                  <a:cubicBezTo>
                    <a:pt x="629228" y="3500508"/>
                    <a:pt x="292476" y="3390312"/>
                    <a:pt x="13133" y="3201592"/>
                  </a:cubicBezTo>
                  <a:lnTo>
                    <a:pt x="0" y="3191772"/>
                  </a:lnTo>
                  <a:lnTo>
                    <a:pt x="121607" y="3100835"/>
                  </a:lnTo>
                  <a:cubicBezTo>
                    <a:pt x="510597" y="2779813"/>
                    <a:pt x="758537" y="2293989"/>
                    <a:pt x="758537" y="1750254"/>
                  </a:cubicBezTo>
                  <a:cubicBezTo>
                    <a:pt x="758537" y="1206520"/>
                    <a:pt x="510597" y="720695"/>
                    <a:pt x="121607" y="399673"/>
                  </a:cubicBezTo>
                  <a:lnTo>
                    <a:pt x="0" y="308737"/>
                  </a:lnTo>
                  <a:lnTo>
                    <a:pt x="13133" y="298916"/>
                  </a:lnTo>
                  <a:cubicBezTo>
                    <a:pt x="292476" y="110196"/>
                    <a:pt x="629228" y="0"/>
                    <a:pt x="991717" y="0"/>
                  </a:cubicBezTo>
                  <a:close/>
                </a:path>
              </a:pathLst>
            </a:custGeom>
            <a:solidFill>
              <a:srgbClr val="96C2DD"/>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pic>
          <p:nvPicPr>
            <p:cNvPr descr="Coins with solid fill" id="5446" name="Google Shape;5446;p170"/>
            <p:cNvPicPr preferRelativeResize="0"/>
            <p:nvPr/>
          </p:nvPicPr>
          <p:blipFill rotWithShape="1">
            <a:blip r:embed="rId3">
              <a:alphaModFix/>
            </a:blip>
            <a:srcRect b="0" l="0" r="0" t="0"/>
            <a:stretch/>
          </p:blipFill>
          <p:spPr>
            <a:xfrm>
              <a:off x="4103244" y="2728186"/>
              <a:ext cx="1120532" cy="1120532"/>
            </a:xfrm>
            <a:prstGeom prst="rect">
              <a:avLst/>
            </a:prstGeom>
            <a:noFill/>
            <a:ln>
              <a:noFill/>
            </a:ln>
          </p:spPr>
        </p:pic>
        <p:pic>
          <p:nvPicPr>
            <p:cNvPr descr="Handshake with solid fill" id="5447" name="Google Shape;5447;p170"/>
            <p:cNvPicPr preferRelativeResize="0"/>
            <p:nvPr/>
          </p:nvPicPr>
          <p:blipFill rotWithShape="1">
            <a:blip r:embed="rId4">
              <a:alphaModFix/>
            </a:blip>
            <a:srcRect b="0" l="0" r="0" t="0"/>
            <a:stretch/>
          </p:blipFill>
          <p:spPr>
            <a:xfrm>
              <a:off x="5569595" y="2812902"/>
              <a:ext cx="1120532" cy="1120532"/>
            </a:xfrm>
            <a:prstGeom prst="rect">
              <a:avLst/>
            </a:prstGeom>
            <a:noFill/>
            <a:ln>
              <a:noFill/>
            </a:ln>
          </p:spPr>
        </p:pic>
        <p:pic>
          <p:nvPicPr>
            <p:cNvPr descr="Head with gears with solid fill" id="5448" name="Google Shape;5448;p170"/>
            <p:cNvPicPr preferRelativeResize="0"/>
            <p:nvPr/>
          </p:nvPicPr>
          <p:blipFill rotWithShape="1">
            <a:blip r:embed="rId5">
              <a:alphaModFix/>
            </a:blip>
            <a:srcRect b="0" l="0" r="0" t="0"/>
            <a:stretch/>
          </p:blipFill>
          <p:spPr>
            <a:xfrm>
              <a:off x="7042166" y="2697212"/>
              <a:ext cx="1120532" cy="1120532"/>
            </a:xfrm>
            <a:prstGeom prst="rect">
              <a:avLst/>
            </a:prstGeom>
            <a:noFill/>
            <a:ln>
              <a:noFill/>
            </a:ln>
          </p:spPr>
        </p:pic>
      </p:grpSp>
      <p:cxnSp>
        <p:nvCxnSpPr>
          <p:cNvPr id="5449" name="Google Shape;5449;p170"/>
          <p:cNvCxnSpPr/>
          <p:nvPr/>
        </p:nvCxnSpPr>
        <p:spPr>
          <a:xfrm>
            <a:off x="8946240" y="2323058"/>
            <a:ext cx="0" cy="2757119"/>
          </a:xfrm>
          <a:prstGeom prst="straightConnector1">
            <a:avLst/>
          </a:prstGeom>
          <a:noFill/>
          <a:ln cap="flat" cmpd="sng" w="9525">
            <a:solidFill>
              <a:srgbClr val="ABABAB"/>
            </a:solidFill>
            <a:prstDash val="dot"/>
            <a:miter lim="8000"/>
            <a:headEnd len="med" w="med" type="oval"/>
            <a:tailEnd len="med" w="med" type="oval"/>
          </a:ln>
        </p:spPr>
      </p:cxnSp>
      <p:cxnSp>
        <p:nvCxnSpPr>
          <p:cNvPr id="5450" name="Google Shape;5450;p170"/>
          <p:cNvCxnSpPr/>
          <p:nvPr/>
        </p:nvCxnSpPr>
        <p:spPr>
          <a:xfrm>
            <a:off x="613458" y="5531365"/>
            <a:ext cx="11030674" cy="0"/>
          </a:xfrm>
          <a:prstGeom prst="straightConnector1">
            <a:avLst/>
          </a:prstGeom>
          <a:noFill/>
          <a:ln cap="flat" cmpd="sng" w="9525">
            <a:solidFill>
              <a:srgbClr val="ABABAB"/>
            </a:solidFill>
            <a:prstDash val="dot"/>
            <a:miter lim="8000"/>
            <a:headEnd len="med" w="med" type="oval"/>
            <a:tailEnd len="med" w="med" type="oval"/>
          </a:ln>
        </p:spPr>
      </p:cxnSp>
      <p:sp>
        <p:nvSpPr>
          <p:cNvPr id="5451" name="Google Shape;5451;p170"/>
          <p:cNvSpPr txBox="1"/>
          <p:nvPr/>
        </p:nvSpPr>
        <p:spPr>
          <a:xfrm>
            <a:off x="571016" y="1374268"/>
            <a:ext cx="11049963" cy="348388"/>
          </a:xfrm>
          <a:prstGeom prst="rect">
            <a:avLst/>
          </a:prstGeom>
          <a:noFill/>
          <a:ln>
            <a:noFill/>
          </a:ln>
        </p:spPr>
        <p:txBody>
          <a:bodyPr anchorCtr="0" anchor="b" bIns="0" lIns="0" spcFirstLastPara="1" rIns="0" wrap="square" tIns="0">
            <a:noAutofit/>
          </a:bodyPr>
          <a:lstStyle/>
          <a:p>
            <a:pPr indent="0" lvl="3" marL="0" marR="0" rtl="0" algn="l">
              <a:spcBef>
                <a:spcPts val="0"/>
              </a:spcBef>
              <a:spcAft>
                <a:spcPts val="0"/>
              </a:spcAft>
              <a:buNone/>
            </a:pPr>
            <a:r>
              <a:rPr b="0" i="0" lang="en-US" sz="2000" u="none" cap="none" strike="noStrike">
                <a:solidFill>
                  <a:schemeClr val="accent1"/>
                </a:solidFill>
                <a:latin typeface="Arial"/>
                <a:ea typeface="Arial"/>
                <a:cs typeface="Arial"/>
                <a:sym typeface="Arial"/>
              </a:rPr>
              <a:t>Lorem ipsum dolor sit amet, consectetur adipiscing elit. Curabitur purus</a:t>
            </a:r>
            <a:endParaRPr/>
          </a:p>
        </p:txBody>
      </p:sp>
    </p:spTree>
  </p:cSld>
  <p:clrMapOvr>
    <a:masterClrMapping/>
  </p:clrMapOvr>
</p:sld>
</file>

<file path=ppt/slides/slide17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455" name="Shape 5455"/>
        <p:cNvGrpSpPr/>
        <p:nvPr/>
      </p:nvGrpSpPr>
      <p:grpSpPr>
        <a:xfrm>
          <a:off x="0" y="0"/>
          <a:ext cx="0" cy="0"/>
          <a:chOff x="0" y="0"/>
          <a:chExt cx="0" cy="0"/>
        </a:xfrm>
      </p:grpSpPr>
      <p:sp>
        <p:nvSpPr>
          <p:cNvPr id="5456" name="Google Shape;5456;p171"/>
          <p:cNvSpPr txBox="1"/>
          <p:nvPr>
            <p:ph type="title"/>
          </p:nvPr>
        </p:nvSpPr>
        <p:spPr>
          <a:xfrm>
            <a:off x="571018" y="365126"/>
            <a:ext cx="11049964" cy="578772"/>
          </a:xfrm>
          <a:prstGeom prst="rect">
            <a:avLst/>
          </a:prstGeom>
          <a:noFill/>
          <a:ln>
            <a:noFill/>
          </a:ln>
        </p:spPr>
        <p:txBody>
          <a:bodyPr anchorCtr="0" anchor="b" bIns="0" lIns="0" spcFirstLastPara="1" rIns="0" wrap="square" tIns="0">
            <a:normAutofit/>
          </a:bodyPr>
          <a:lstStyle/>
          <a:p>
            <a:pPr indent="0" lvl="0" marL="0" rtl="0" algn="l">
              <a:lnSpc>
                <a:spcPct val="90000"/>
              </a:lnSpc>
              <a:spcBef>
                <a:spcPts val="0"/>
              </a:spcBef>
              <a:spcAft>
                <a:spcPts val="0"/>
              </a:spcAft>
              <a:buClr>
                <a:schemeClr val="accent1"/>
              </a:buClr>
              <a:buSzPts val="2800"/>
              <a:buFont typeface="Arial"/>
              <a:buNone/>
            </a:pPr>
            <a:r>
              <a:rPr lang="en-US"/>
              <a:t>Venn Diagram + Key Stats</a:t>
            </a:r>
            <a:endParaRPr/>
          </a:p>
        </p:txBody>
      </p:sp>
      <p:sp>
        <p:nvSpPr>
          <p:cNvPr id="5457" name="Google Shape;5457;p171"/>
          <p:cNvSpPr txBox="1"/>
          <p:nvPr>
            <p:ph idx="12" type="sldNum"/>
          </p:nvPr>
        </p:nvSpPr>
        <p:spPr>
          <a:xfrm>
            <a:off x="10690860" y="6349068"/>
            <a:ext cx="963882" cy="251764"/>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sp>
        <p:nvSpPr>
          <p:cNvPr id="5458" name="Google Shape;5458;p171"/>
          <p:cNvSpPr txBox="1"/>
          <p:nvPr/>
        </p:nvSpPr>
        <p:spPr>
          <a:xfrm>
            <a:off x="8752576" y="4807381"/>
            <a:ext cx="2734982" cy="1108977"/>
          </a:xfrm>
          <a:prstGeom prst="rect">
            <a:avLst/>
          </a:prstGeom>
          <a:noFill/>
          <a:ln>
            <a:noFill/>
          </a:ln>
        </p:spPr>
        <p:txBody>
          <a:bodyPr anchorCtr="0" anchor="t" bIns="0" lIns="0" spcFirstLastPara="1" rIns="0" wrap="square" tIns="0">
            <a:normAutofit fontScale="92500"/>
          </a:bodyPr>
          <a:lstStyle/>
          <a:p>
            <a:pPr indent="0" lvl="0" marL="0" marR="0" rtl="0" algn="l">
              <a:spcBef>
                <a:spcPts val="0"/>
              </a:spcBef>
              <a:spcAft>
                <a:spcPts val="0"/>
              </a:spcAft>
              <a:buNone/>
            </a:pPr>
            <a:r>
              <a:rPr b="1" lang="en-US" sz="1400">
                <a:solidFill>
                  <a:schemeClr val="accent6"/>
                </a:solidFill>
                <a:latin typeface="Arial"/>
                <a:ea typeface="Arial"/>
                <a:cs typeface="Arial"/>
                <a:sym typeface="Arial"/>
              </a:rPr>
              <a:t>Lorem ipsum </a:t>
            </a:r>
            <a:br>
              <a:rPr lang="en-US" sz="1400">
                <a:solidFill>
                  <a:schemeClr val="dk1"/>
                </a:solidFill>
                <a:latin typeface="Arial"/>
                <a:ea typeface="Arial"/>
                <a:cs typeface="Arial"/>
                <a:sym typeface="Arial"/>
              </a:rPr>
            </a:br>
            <a:r>
              <a:rPr lang="en-US" sz="1400">
                <a:solidFill>
                  <a:schemeClr val="dk1"/>
                </a:solidFill>
                <a:latin typeface="Arial"/>
                <a:ea typeface="Arial"/>
                <a:cs typeface="Arial"/>
                <a:sym typeface="Arial"/>
              </a:rPr>
              <a:t>Lorem ipsum dolor sit amet, consectetur adipiscing elit. Curabitur purus dui, euismod quis placerat eget, venenatis nec nibh. Mauris sit </a:t>
            </a:r>
            <a:endParaRPr/>
          </a:p>
        </p:txBody>
      </p:sp>
      <p:sp>
        <p:nvSpPr>
          <p:cNvPr id="5459" name="Google Shape;5459;p171"/>
          <p:cNvSpPr txBox="1"/>
          <p:nvPr/>
        </p:nvSpPr>
        <p:spPr>
          <a:xfrm>
            <a:off x="6326931" y="1697333"/>
            <a:ext cx="5294051" cy="276999"/>
          </a:xfrm>
          <a:prstGeom prst="rect">
            <a:avLst/>
          </a:prstGeom>
          <a:noFill/>
          <a:ln>
            <a:noFill/>
          </a:ln>
        </p:spPr>
        <p:txBody>
          <a:bodyPr anchorCtr="0" anchor="t" bIns="0" lIns="0" spcFirstLastPara="1" rIns="0" wrap="square" tIns="0">
            <a:spAutoFit/>
          </a:bodyPr>
          <a:lstStyle/>
          <a:p>
            <a:pPr indent="0" lvl="0" marL="0" marR="0" rtl="0" algn="l">
              <a:spcBef>
                <a:spcPts val="0"/>
              </a:spcBef>
              <a:spcAft>
                <a:spcPts val="0"/>
              </a:spcAft>
              <a:buNone/>
            </a:pPr>
            <a:r>
              <a:rPr b="1" lang="en-US" sz="1800">
                <a:solidFill>
                  <a:schemeClr val="accent1"/>
                </a:solidFill>
                <a:latin typeface="Arial"/>
                <a:ea typeface="Arial"/>
                <a:cs typeface="Arial"/>
                <a:sym typeface="Arial"/>
              </a:rPr>
              <a:t>Lorem ipsum dolor sit amet</a:t>
            </a:r>
            <a:endParaRPr/>
          </a:p>
        </p:txBody>
      </p:sp>
      <p:sp>
        <p:nvSpPr>
          <p:cNvPr id="5460" name="Google Shape;5460;p171"/>
          <p:cNvSpPr txBox="1"/>
          <p:nvPr/>
        </p:nvSpPr>
        <p:spPr>
          <a:xfrm>
            <a:off x="8747846" y="2289533"/>
            <a:ext cx="2771536" cy="1108977"/>
          </a:xfrm>
          <a:prstGeom prst="rect">
            <a:avLst/>
          </a:prstGeom>
          <a:noFill/>
          <a:ln>
            <a:noFill/>
          </a:ln>
        </p:spPr>
        <p:txBody>
          <a:bodyPr anchorCtr="0" anchor="t" bIns="0" lIns="0" spcFirstLastPara="1" rIns="0" wrap="square" tIns="0">
            <a:normAutofit fontScale="92500"/>
          </a:bodyPr>
          <a:lstStyle/>
          <a:p>
            <a:pPr indent="0" lvl="0" marL="0" marR="0" rtl="0" algn="l">
              <a:spcBef>
                <a:spcPts val="0"/>
              </a:spcBef>
              <a:spcAft>
                <a:spcPts val="0"/>
              </a:spcAft>
              <a:buNone/>
            </a:pPr>
            <a:r>
              <a:rPr b="1" lang="en-US" sz="1400">
                <a:solidFill>
                  <a:schemeClr val="accent1"/>
                </a:solidFill>
                <a:latin typeface="Arial"/>
                <a:ea typeface="Arial"/>
                <a:cs typeface="Arial"/>
                <a:sym typeface="Arial"/>
              </a:rPr>
              <a:t>Lorem ipsum </a:t>
            </a:r>
            <a:br>
              <a:rPr lang="en-US" sz="1400">
                <a:solidFill>
                  <a:schemeClr val="dk1"/>
                </a:solidFill>
                <a:latin typeface="Arial"/>
                <a:ea typeface="Arial"/>
                <a:cs typeface="Arial"/>
                <a:sym typeface="Arial"/>
              </a:rPr>
            </a:br>
            <a:r>
              <a:rPr lang="en-US" sz="1400">
                <a:solidFill>
                  <a:schemeClr val="dk1"/>
                </a:solidFill>
                <a:latin typeface="Arial"/>
                <a:ea typeface="Arial"/>
                <a:cs typeface="Arial"/>
                <a:sym typeface="Arial"/>
              </a:rPr>
              <a:t>Lorem ipsum dolor sit amet, consectetur adipiscing elit. Curabitur purus dui, euismod quis placerat eget, venenatis nec nibh. Mauris sit </a:t>
            </a:r>
            <a:endParaRPr/>
          </a:p>
        </p:txBody>
      </p:sp>
      <p:sp>
        <p:nvSpPr>
          <p:cNvPr id="5461" name="Google Shape;5461;p171"/>
          <p:cNvSpPr txBox="1"/>
          <p:nvPr/>
        </p:nvSpPr>
        <p:spPr>
          <a:xfrm>
            <a:off x="8750068" y="3533371"/>
            <a:ext cx="2795292" cy="1108977"/>
          </a:xfrm>
          <a:prstGeom prst="rect">
            <a:avLst/>
          </a:prstGeom>
          <a:noFill/>
          <a:ln>
            <a:noFill/>
          </a:ln>
        </p:spPr>
        <p:txBody>
          <a:bodyPr anchorCtr="0" anchor="t" bIns="0" lIns="0" spcFirstLastPara="1" rIns="0" wrap="square" tIns="0">
            <a:normAutofit fontScale="92500"/>
          </a:bodyPr>
          <a:lstStyle/>
          <a:p>
            <a:pPr indent="0" lvl="0" marL="0" marR="0" rtl="0" algn="l">
              <a:spcBef>
                <a:spcPts val="0"/>
              </a:spcBef>
              <a:spcAft>
                <a:spcPts val="0"/>
              </a:spcAft>
              <a:buNone/>
            </a:pPr>
            <a:r>
              <a:rPr b="1" lang="en-US" sz="1400">
                <a:solidFill>
                  <a:srgbClr val="949D19"/>
                </a:solidFill>
                <a:latin typeface="Arial"/>
                <a:ea typeface="Arial"/>
                <a:cs typeface="Arial"/>
                <a:sym typeface="Arial"/>
              </a:rPr>
              <a:t>Lorem ipsum </a:t>
            </a:r>
            <a:br>
              <a:rPr lang="en-US" sz="1400">
                <a:solidFill>
                  <a:schemeClr val="dk1"/>
                </a:solidFill>
                <a:latin typeface="Arial"/>
                <a:ea typeface="Arial"/>
                <a:cs typeface="Arial"/>
                <a:sym typeface="Arial"/>
              </a:rPr>
            </a:br>
            <a:r>
              <a:rPr lang="en-US" sz="1400">
                <a:solidFill>
                  <a:schemeClr val="dk1"/>
                </a:solidFill>
                <a:latin typeface="Arial"/>
                <a:ea typeface="Arial"/>
                <a:cs typeface="Arial"/>
                <a:sym typeface="Arial"/>
              </a:rPr>
              <a:t>Lorem ipsum dolor sit amet, consectetur adipiscing elit. Curabitur purus dui, euismod quis placerat eget, venenatis nec nibh. Mauris sit </a:t>
            </a:r>
            <a:endParaRPr/>
          </a:p>
        </p:txBody>
      </p:sp>
      <p:cxnSp>
        <p:nvCxnSpPr>
          <p:cNvPr id="5462" name="Google Shape;5462;p171"/>
          <p:cNvCxnSpPr/>
          <p:nvPr/>
        </p:nvCxnSpPr>
        <p:spPr>
          <a:xfrm>
            <a:off x="6326931" y="3450061"/>
            <a:ext cx="5192451" cy="0"/>
          </a:xfrm>
          <a:prstGeom prst="straightConnector1">
            <a:avLst/>
          </a:prstGeom>
          <a:noFill/>
          <a:ln cap="flat" cmpd="sng" w="9525">
            <a:solidFill>
              <a:srgbClr val="9B9B9B"/>
            </a:solidFill>
            <a:prstDash val="dot"/>
            <a:miter lim="8000"/>
            <a:headEnd len="sm" w="sm" type="none"/>
            <a:tailEnd len="sm" w="sm" type="none"/>
          </a:ln>
        </p:spPr>
      </p:cxnSp>
      <p:cxnSp>
        <p:nvCxnSpPr>
          <p:cNvPr id="5463" name="Google Shape;5463;p171"/>
          <p:cNvCxnSpPr/>
          <p:nvPr/>
        </p:nvCxnSpPr>
        <p:spPr>
          <a:xfrm>
            <a:off x="6326931" y="4693899"/>
            <a:ext cx="5192451" cy="0"/>
          </a:xfrm>
          <a:prstGeom prst="straightConnector1">
            <a:avLst/>
          </a:prstGeom>
          <a:noFill/>
          <a:ln cap="flat" cmpd="sng" w="9525">
            <a:solidFill>
              <a:srgbClr val="9B9B9B"/>
            </a:solidFill>
            <a:prstDash val="dot"/>
            <a:miter lim="8000"/>
            <a:headEnd len="sm" w="sm" type="none"/>
            <a:tailEnd len="sm" w="sm" type="none"/>
          </a:ln>
        </p:spPr>
      </p:cxnSp>
      <p:sp>
        <p:nvSpPr>
          <p:cNvPr id="5464" name="Google Shape;5464;p171"/>
          <p:cNvSpPr txBox="1"/>
          <p:nvPr/>
        </p:nvSpPr>
        <p:spPr>
          <a:xfrm>
            <a:off x="6326931" y="2892049"/>
            <a:ext cx="1790832" cy="338554"/>
          </a:xfrm>
          <a:prstGeom prst="rect">
            <a:avLst/>
          </a:prstGeom>
          <a:noFill/>
          <a:ln>
            <a:noFill/>
          </a:ln>
        </p:spPr>
        <p:txBody>
          <a:bodyPr anchorCtr="0" anchor="t" bIns="0" lIns="0" spcFirstLastPara="1" rIns="0" wrap="square" tIns="0">
            <a:spAutoFit/>
          </a:bodyPr>
          <a:lstStyle/>
          <a:p>
            <a:pPr indent="0" lvl="0" marL="0" marR="0" rtl="0" algn="l">
              <a:spcBef>
                <a:spcPts val="0"/>
              </a:spcBef>
              <a:spcAft>
                <a:spcPts val="0"/>
              </a:spcAft>
              <a:buNone/>
            </a:pPr>
            <a:r>
              <a:rPr lang="en-US" sz="1100">
                <a:solidFill>
                  <a:schemeClr val="dk1"/>
                </a:solidFill>
                <a:latin typeface="Arial"/>
                <a:ea typeface="Arial"/>
                <a:cs typeface="Arial"/>
                <a:sym typeface="Arial"/>
              </a:rPr>
              <a:t>Lorem ipsum dolor sit amet, consectetur adipiscing elit</a:t>
            </a:r>
            <a:endParaRPr sz="1100">
              <a:solidFill>
                <a:schemeClr val="dk1"/>
              </a:solidFill>
              <a:latin typeface="Arial"/>
              <a:ea typeface="Arial"/>
              <a:cs typeface="Arial"/>
              <a:sym typeface="Arial"/>
            </a:endParaRPr>
          </a:p>
        </p:txBody>
      </p:sp>
      <p:sp>
        <p:nvSpPr>
          <p:cNvPr id="5465" name="Google Shape;5465;p171"/>
          <p:cNvSpPr txBox="1"/>
          <p:nvPr/>
        </p:nvSpPr>
        <p:spPr>
          <a:xfrm>
            <a:off x="6326931" y="2425682"/>
            <a:ext cx="1790832" cy="430887"/>
          </a:xfrm>
          <a:prstGeom prst="rect">
            <a:avLst/>
          </a:prstGeom>
          <a:noFill/>
          <a:ln>
            <a:noFill/>
          </a:ln>
        </p:spPr>
        <p:txBody>
          <a:bodyPr anchorCtr="0" anchor="t" bIns="0" lIns="0" spcFirstLastPara="1" rIns="0" wrap="square" tIns="0">
            <a:spAutoFit/>
          </a:bodyPr>
          <a:lstStyle/>
          <a:p>
            <a:pPr indent="0" lvl="0" marL="0" marR="0" rtl="0" algn="l">
              <a:spcBef>
                <a:spcPts val="0"/>
              </a:spcBef>
              <a:spcAft>
                <a:spcPts val="0"/>
              </a:spcAft>
              <a:buNone/>
            </a:pPr>
            <a:r>
              <a:rPr b="1" lang="en-US" sz="2800">
                <a:solidFill>
                  <a:schemeClr val="dk1"/>
                </a:solidFill>
                <a:latin typeface="Arial"/>
                <a:ea typeface="Arial"/>
                <a:cs typeface="Arial"/>
                <a:sym typeface="Arial"/>
              </a:rPr>
              <a:t>XXXX</a:t>
            </a:r>
            <a:endParaRPr sz="2800">
              <a:solidFill>
                <a:schemeClr val="dk1"/>
              </a:solidFill>
              <a:latin typeface="Arial"/>
              <a:ea typeface="Arial"/>
              <a:cs typeface="Arial"/>
              <a:sym typeface="Arial"/>
            </a:endParaRPr>
          </a:p>
        </p:txBody>
      </p:sp>
      <p:sp>
        <p:nvSpPr>
          <p:cNvPr id="5466" name="Google Shape;5466;p171"/>
          <p:cNvSpPr txBox="1"/>
          <p:nvPr/>
        </p:nvSpPr>
        <p:spPr>
          <a:xfrm>
            <a:off x="6326931" y="4135887"/>
            <a:ext cx="1790832" cy="338554"/>
          </a:xfrm>
          <a:prstGeom prst="rect">
            <a:avLst/>
          </a:prstGeom>
          <a:noFill/>
          <a:ln>
            <a:noFill/>
          </a:ln>
        </p:spPr>
        <p:txBody>
          <a:bodyPr anchorCtr="0" anchor="t" bIns="0" lIns="0" spcFirstLastPara="1" rIns="0" wrap="square" tIns="0">
            <a:spAutoFit/>
          </a:bodyPr>
          <a:lstStyle/>
          <a:p>
            <a:pPr indent="0" lvl="0" marL="0" marR="0" rtl="0" algn="l">
              <a:spcBef>
                <a:spcPts val="0"/>
              </a:spcBef>
              <a:spcAft>
                <a:spcPts val="0"/>
              </a:spcAft>
              <a:buNone/>
            </a:pPr>
            <a:r>
              <a:rPr lang="en-US" sz="1100">
                <a:solidFill>
                  <a:schemeClr val="dk1"/>
                </a:solidFill>
                <a:latin typeface="Arial"/>
                <a:ea typeface="Arial"/>
                <a:cs typeface="Arial"/>
                <a:sym typeface="Arial"/>
              </a:rPr>
              <a:t>Lorem ipsum dolor sit amet, consectetur adipiscing elit</a:t>
            </a:r>
            <a:endParaRPr sz="1100">
              <a:solidFill>
                <a:schemeClr val="dk1"/>
              </a:solidFill>
              <a:latin typeface="Arial"/>
              <a:ea typeface="Arial"/>
              <a:cs typeface="Arial"/>
              <a:sym typeface="Arial"/>
            </a:endParaRPr>
          </a:p>
        </p:txBody>
      </p:sp>
      <p:sp>
        <p:nvSpPr>
          <p:cNvPr id="5467" name="Google Shape;5467;p171"/>
          <p:cNvSpPr txBox="1"/>
          <p:nvPr/>
        </p:nvSpPr>
        <p:spPr>
          <a:xfrm>
            <a:off x="6326931" y="3669520"/>
            <a:ext cx="1790832" cy="430887"/>
          </a:xfrm>
          <a:prstGeom prst="rect">
            <a:avLst/>
          </a:prstGeom>
          <a:noFill/>
          <a:ln>
            <a:noFill/>
          </a:ln>
        </p:spPr>
        <p:txBody>
          <a:bodyPr anchorCtr="0" anchor="t" bIns="0" lIns="0" spcFirstLastPara="1" rIns="0" wrap="square" tIns="0">
            <a:spAutoFit/>
          </a:bodyPr>
          <a:lstStyle/>
          <a:p>
            <a:pPr indent="0" lvl="0" marL="0" marR="0" rtl="0" algn="l">
              <a:spcBef>
                <a:spcPts val="0"/>
              </a:spcBef>
              <a:spcAft>
                <a:spcPts val="0"/>
              </a:spcAft>
              <a:buNone/>
            </a:pPr>
            <a:r>
              <a:rPr b="1" lang="en-US" sz="2800">
                <a:solidFill>
                  <a:schemeClr val="dk1"/>
                </a:solidFill>
                <a:latin typeface="Arial"/>
                <a:ea typeface="Arial"/>
                <a:cs typeface="Arial"/>
                <a:sym typeface="Arial"/>
              </a:rPr>
              <a:t>XXXX</a:t>
            </a:r>
            <a:endParaRPr sz="2800">
              <a:solidFill>
                <a:schemeClr val="dk1"/>
              </a:solidFill>
              <a:latin typeface="Arial"/>
              <a:ea typeface="Arial"/>
              <a:cs typeface="Arial"/>
              <a:sym typeface="Arial"/>
            </a:endParaRPr>
          </a:p>
        </p:txBody>
      </p:sp>
      <p:sp>
        <p:nvSpPr>
          <p:cNvPr id="5468" name="Google Shape;5468;p171"/>
          <p:cNvSpPr txBox="1"/>
          <p:nvPr/>
        </p:nvSpPr>
        <p:spPr>
          <a:xfrm>
            <a:off x="6326931" y="5409897"/>
            <a:ext cx="1790832" cy="338554"/>
          </a:xfrm>
          <a:prstGeom prst="rect">
            <a:avLst/>
          </a:prstGeom>
          <a:noFill/>
          <a:ln>
            <a:noFill/>
          </a:ln>
        </p:spPr>
        <p:txBody>
          <a:bodyPr anchorCtr="0" anchor="t" bIns="0" lIns="0" spcFirstLastPara="1" rIns="0" wrap="square" tIns="0">
            <a:spAutoFit/>
          </a:bodyPr>
          <a:lstStyle/>
          <a:p>
            <a:pPr indent="0" lvl="0" marL="0" marR="0" rtl="0" algn="l">
              <a:spcBef>
                <a:spcPts val="0"/>
              </a:spcBef>
              <a:spcAft>
                <a:spcPts val="0"/>
              </a:spcAft>
              <a:buNone/>
            </a:pPr>
            <a:r>
              <a:rPr lang="en-US" sz="1100">
                <a:solidFill>
                  <a:schemeClr val="dk1"/>
                </a:solidFill>
                <a:latin typeface="Arial"/>
                <a:ea typeface="Arial"/>
                <a:cs typeface="Arial"/>
                <a:sym typeface="Arial"/>
              </a:rPr>
              <a:t>Lorem ipsum dolor sit amet, consectetur adipiscing elit</a:t>
            </a:r>
            <a:endParaRPr sz="1100">
              <a:solidFill>
                <a:schemeClr val="dk1"/>
              </a:solidFill>
              <a:latin typeface="Arial"/>
              <a:ea typeface="Arial"/>
              <a:cs typeface="Arial"/>
              <a:sym typeface="Arial"/>
            </a:endParaRPr>
          </a:p>
        </p:txBody>
      </p:sp>
      <p:sp>
        <p:nvSpPr>
          <p:cNvPr id="5469" name="Google Shape;5469;p171"/>
          <p:cNvSpPr txBox="1"/>
          <p:nvPr/>
        </p:nvSpPr>
        <p:spPr>
          <a:xfrm>
            <a:off x="6326931" y="4943530"/>
            <a:ext cx="1790832" cy="430887"/>
          </a:xfrm>
          <a:prstGeom prst="rect">
            <a:avLst/>
          </a:prstGeom>
          <a:noFill/>
          <a:ln>
            <a:noFill/>
          </a:ln>
        </p:spPr>
        <p:txBody>
          <a:bodyPr anchorCtr="0" anchor="t" bIns="0" lIns="0" spcFirstLastPara="1" rIns="0" wrap="square" tIns="0">
            <a:spAutoFit/>
          </a:bodyPr>
          <a:lstStyle/>
          <a:p>
            <a:pPr indent="0" lvl="0" marL="0" marR="0" rtl="0" algn="l">
              <a:spcBef>
                <a:spcPts val="0"/>
              </a:spcBef>
              <a:spcAft>
                <a:spcPts val="0"/>
              </a:spcAft>
              <a:buNone/>
            </a:pPr>
            <a:r>
              <a:rPr b="1" lang="en-US" sz="2800">
                <a:solidFill>
                  <a:schemeClr val="dk1"/>
                </a:solidFill>
                <a:latin typeface="Arial"/>
                <a:ea typeface="Arial"/>
                <a:cs typeface="Arial"/>
                <a:sym typeface="Arial"/>
              </a:rPr>
              <a:t>XXXX</a:t>
            </a:r>
            <a:endParaRPr sz="2800">
              <a:solidFill>
                <a:schemeClr val="dk1"/>
              </a:solidFill>
              <a:latin typeface="Arial"/>
              <a:ea typeface="Arial"/>
              <a:cs typeface="Arial"/>
              <a:sym typeface="Arial"/>
            </a:endParaRPr>
          </a:p>
        </p:txBody>
      </p:sp>
      <p:grpSp>
        <p:nvGrpSpPr>
          <p:cNvPr id="5470" name="Google Shape;5470;p171"/>
          <p:cNvGrpSpPr/>
          <p:nvPr/>
        </p:nvGrpSpPr>
        <p:grpSpPr>
          <a:xfrm>
            <a:off x="704442" y="1494620"/>
            <a:ext cx="4781676" cy="4512055"/>
            <a:chOff x="941818" y="1404304"/>
            <a:chExt cx="4781676" cy="4512055"/>
          </a:xfrm>
        </p:grpSpPr>
        <p:sp>
          <p:nvSpPr>
            <p:cNvPr id="5471" name="Google Shape;5471;p171"/>
            <p:cNvSpPr/>
            <p:nvPr/>
          </p:nvSpPr>
          <p:spPr>
            <a:xfrm>
              <a:off x="3332656" y="3149792"/>
              <a:ext cx="2390838" cy="2766567"/>
            </a:xfrm>
            <a:custGeom>
              <a:rect b="b" l="l" r="r" t="t"/>
              <a:pathLst>
                <a:path extrusionOk="0" h="2766567" w="2390838">
                  <a:moveTo>
                    <a:pt x="1369708" y="0"/>
                  </a:moveTo>
                  <a:lnTo>
                    <a:pt x="1399283" y="7604"/>
                  </a:lnTo>
                  <a:cubicBezTo>
                    <a:pt x="1973739" y="186279"/>
                    <a:pt x="2390838" y="722112"/>
                    <a:pt x="2390838" y="1355363"/>
                  </a:cubicBezTo>
                  <a:cubicBezTo>
                    <a:pt x="2390838" y="2134749"/>
                    <a:pt x="1759020" y="2766567"/>
                    <a:pt x="979634" y="2766567"/>
                  </a:cubicBezTo>
                  <a:cubicBezTo>
                    <a:pt x="638653" y="2766567"/>
                    <a:pt x="325917" y="2645633"/>
                    <a:pt x="81977" y="2444316"/>
                  </a:cubicBezTo>
                  <a:lnTo>
                    <a:pt x="0" y="2369811"/>
                  </a:lnTo>
                  <a:lnTo>
                    <a:pt x="18238" y="2353235"/>
                  </a:lnTo>
                  <a:cubicBezTo>
                    <a:pt x="273615" y="2097857"/>
                    <a:pt x="431570" y="1745056"/>
                    <a:pt x="431570" y="1355363"/>
                  </a:cubicBezTo>
                  <a:cubicBezTo>
                    <a:pt x="431570" y="1257940"/>
                    <a:pt x="421698" y="1162822"/>
                    <a:pt x="402899" y="1070956"/>
                  </a:cubicBezTo>
                  <a:lnTo>
                    <a:pt x="390074" y="1021079"/>
                  </a:lnTo>
                  <a:lnTo>
                    <a:pt x="419649" y="1013475"/>
                  </a:lnTo>
                  <a:cubicBezTo>
                    <a:pt x="861538" y="876033"/>
                    <a:pt x="1210317" y="527255"/>
                    <a:pt x="1347759" y="85365"/>
                  </a:cubicBezTo>
                  <a:lnTo>
                    <a:pt x="1369708" y="0"/>
                  </a:lnTo>
                  <a:close/>
                </a:path>
              </a:pathLst>
            </a:custGeom>
            <a:solidFill>
              <a:srgbClr val="96C2DD">
                <a:alpha val="50196"/>
              </a:srgbClr>
            </a:solidFill>
            <a:ln cap="flat" cmpd="sng" w="25400">
              <a:solidFill>
                <a:schemeClr val="l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grpSp>
          <p:nvGrpSpPr>
            <p:cNvPr id="5472" name="Google Shape;5472;p171"/>
            <p:cNvGrpSpPr/>
            <p:nvPr/>
          </p:nvGrpSpPr>
          <p:grpSpPr>
            <a:xfrm>
              <a:off x="941818" y="1404304"/>
              <a:ext cx="4508375" cy="4512055"/>
              <a:chOff x="6800119" y="1404304"/>
              <a:chExt cx="4508375" cy="4512055"/>
            </a:xfrm>
          </p:grpSpPr>
          <p:sp>
            <p:nvSpPr>
              <p:cNvPr id="5473" name="Google Shape;5473;p171"/>
              <p:cNvSpPr/>
              <p:nvPr/>
            </p:nvSpPr>
            <p:spPr>
              <a:xfrm>
                <a:off x="7821249" y="3093951"/>
                <a:ext cx="1369709" cy="1076920"/>
              </a:xfrm>
              <a:custGeom>
                <a:rect b="b" l="l" r="r" t="t"/>
                <a:pathLst>
                  <a:path extrusionOk="0" h="1076920" w="1369709">
                    <a:moveTo>
                      <a:pt x="390075" y="0"/>
                    </a:moveTo>
                    <a:cubicBezTo>
                      <a:pt x="731056" y="0"/>
                      <a:pt x="1043792" y="120934"/>
                      <a:pt x="1287732" y="322251"/>
                    </a:cubicBezTo>
                    <a:lnTo>
                      <a:pt x="1369709" y="396756"/>
                    </a:lnTo>
                    <a:lnTo>
                      <a:pt x="1351471" y="413332"/>
                    </a:lnTo>
                    <a:cubicBezTo>
                      <a:pt x="1191860" y="572943"/>
                      <a:pt x="1070305" y="770611"/>
                      <a:pt x="1001584" y="991555"/>
                    </a:cubicBezTo>
                    <a:lnTo>
                      <a:pt x="979635" y="1076920"/>
                    </a:lnTo>
                    <a:lnTo>
                      <a:pt x="950060" y="1069316"/>
                    </a:lnTo>
                    <a:cubicBezTo>
                      <a:pt x="508170" y="931874"/>
                      <a:pt x="159392" y="583096"/>
                      <a:pt x="21950" y="141206"/>
                    </a:cubicBezTo>
                    <a:lnTo>
                      <a:pt x="0" y="55841"/>
                    </a:lnTo>
                    <a:lnTo>
                      <a:pt x="105668" y="28671"/>
                    </a:lnTo>
                    <a:cubicBezTo>
                      <a:pt x="197534" y="9872"/>
                      <a:pt x="292652" y="0"/>
                      <a:pt x="390075" y="0"/>
                    </a:cubicBezTo>
                    <a:close/>
                  </a:path>
                </a:pathLst>
              </a:custGeom>
              <a:solidFill>
                <a:srgbClr val="3CDD91">
                  <a:alpha val="50196"/>
                </a:srgbClr>
              </a:solidFill>
              <a:ln cap="flat" cmpd="sng" w="25400">
                <a:solidFill>
                  <a:schemeClr val="l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5474" name="Google Shape;5474;p171"/>
              <p:cNvSpPr/>
              <p:nvPr/>
            </p:nvSpPr>
            <p:spPr>
              <a:xfrm>
                <a:off x="9190957" y="3093951"/>
                <a:ext cx="1369708" cy="1076920"/>
              </a:xfrm>
              <a:custGeom>
                <a:rect b="b" l="l" r="r" t="t"/>
                <a:pathLst>
                  <a:path extrusionOk="0" h="1076920" w="1369708">
                    <a:moveTo>
                      <a:pt x="979634" y="0"/>
                    </a:moveTo>
                    <a:cubicBezTo>
                      <a:pt x="1077057" y="0"/>
                      <a:pt x="1172175" y="9872"/>
                      <a:pt x="1264041" y="28671"/>
                    </a:cubicBezTo>
                    <a:lnTo>
                      <a:pt x="1369708" y="55841"/>
                    </a:lnTo>
                    <a:lnTo>
                      <a:pt x="1347759" y="141206"/>
                    </a:lnTo>
                    <a:cubicBezTo>
                      <a:pt x="1210317" y="583096"/>
                      <a:pt x="861538" y="931874"/>
                      <a:pt x="419649" y="1069316"/>
                    </a:cubicBezTo>
                    <a:lnTo>
                      <a:pt x="390074" y="1076920"/>
                    </a:lnTo>
                    <a:lnTo>
                      <a:pt x="368125" y="991555"/>
                    </a:lnTo>
                    <a:cubicBezTo>
                      <a:pt x="299404" y="770611"/>
                      <a:pt x="177849" y="572943"/>
                      <a:pt x="18238" y="413332"/>
                    </a:cubicBezTo>
                    <a:lnTo>
                      <a:pt x="0" y="396756"/>
                    </a:lnTo>
                    <a:lnTo>
                      <a:pt x="81977" y="322251"/>
                    </a:lnTo>
                    <a:cubicBezTo>
                      <a:pt x="325917" y="120934"/>
                      <a:pt x="638653" y="0"/>
                      <a:pt x="979634" y="0"/>
                    </a:cubicBezTo>
                    <a:close/>
                  </a:path>
                </a:pathLst>
              </a:custGeom>
              <a:solidFill>
                <a:srgbClr val="85D4C0">
                  <a:alpha val="50196"/>
                </a:srgbClr>
              </a:solidFill>
              <a:ln cap="flat" cmpd="sng" w="25400">
                <a:solidFill>
                  <a:schemeClr val="l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5475" name="Google Shape;5475;p171"/>
              <p:cNvSpPr/>
              <p:nvPr/>
            </p:nvSpPr>
            <p:spPr>
              <a:xfrm>
                <a:off x="8759387" y="4170871"/>
                <a:ext cx="863140" cy="1348732"/>
              </a:xfrm>
              <a:custGeom>
                <a:rect b="b" l="l" r="r" t="t"/>
                <a:pathLst>
                  <a:path extrusionOk="0" h="1348732" w="863140">
                    <a:moveTo>
                      <a:pt x="41496" y="0"/>
                    </a:moveTo>
                    <a:lnTo>
                      <a:pt x="147163" y="27170"/>
                    </a:lnTo>
                    <a:cubicBezTo>
                      <a:pt x="239029" y="45969"/>
                      <a:pt x="334147" y="55841"/>
                      <a:pt x="431570" y="55841"/>
                    </a:cubicBezTo>
                    <a:cubicBezTo>
                      <a:pt x="528993" y="55841"/>
                      <a:pt x="624111" y="45969"/>
                      <a:pt x="715977" y="27170"/>
                    </a:cubicBezTo>
                    <a:lnTo>
                      <a:pt x="821644" y="0"/>
                    </a:lnTo>
                    <a:lnTo>
                      <a:pt x="834469" y="49877"/>
                    </a:lnTo>
                    <a:cubicBezTo>
                      <a:pt x="853268" y="141743"/>
                      <a:pt x="863140" y="236861"/>
                      <a:pt x="863140" y="334284"/>
                    </a:cubicBezTo>
                    <a:cubicBezTo>
                      <a:pt x="863140" y="723977"/>
                      <a:pt x="705185" y="1076778"/>
                      <a:pt x="449808" y="1332156"/>
                    </a:cubicBezTo>
                    <a:lnTo>
                      <a:pt x="431570" y="1348732"/>
                    </a:lnTo>
                    <a:lnTo>
                      <a:pt x="413332" y="1332156"/>
                    </a:lnTo>
                    <a:cubicBezTo>
                      <a:pt x="157955" y="1076778"/>
                      <a:pt x="0" y="723977"/>
                      <a:pt x="0" y="334284"/>
                    </a:cubicBezTo>
                    <a:cubicBezTo>
                      <a:pt x="0" y="236861"/>
                      <a:pt x="9872" y="141743"/>
                      <a:pt x="28671" y="49877"/>
                    </a:cubicBezTo>
                    <a:lnTo>
                      <a:pt x="41496" y="0"/>
                    </a:lnTo>
                    <a:close/>
                  </a:path>
                </a:pathLst>
              </a:custGeom>
              <a:solidFill>
                <a:srgbClr val="62A5CC">
                  <a:alpha val="50196"/>
                </a:srgbClr>
              </a:solidFill>
              <a:ln cap="flat" cmpd="sng" w="25400">
                <a:solidFill>
                  <a:schemeClr val="l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5476" name="Google Shape;5476;p171"/>
              <p:cNvSpPr/>
              <p:nvPr/>
            </p:nvSpPr>
            <p:spPr>
              <a:xfrm>
                <a:off x="7779753" y="1404304"/>
                <a:ext cx="2822408" cy="2086403"/>
              </a:xfrm>
              <a:custGeom>
                <a:rect b="b" l="l" r="r" t="t"/>
                <a:pathLst>
                  <a:path extrusionOk="0" h="2086403" w="2822408">
                    <a:moveTo>
                      <a:pt x="1411204" y="0"/>
                    </a:moveTo>
                    <a:cubicBezTo>
                      <a:pt x="2190590" y="0"/>
                      <a:pt x="2822408" y="631818"/>
                      <a:pt x="2822408" y="1411204"/>
                    </a:cubicBezTo>
                    <a:cubicBezTo>
                      <a:pt x="2822408" y="1508627"/>
                      <a:pt x="2812536" y="1603745"/>
                      <a:pt x="2793737" y="1695611"/>
                    </a:cubicBezTo>
                    <a:lnTo>
                      <a:pt x="2780912" y="1745488"/>
                    </a:lnTo>
                    <a:lnTo>
                      <a:pt x="2675245" y="1718318"/>
                    </a:lnTo>
                    <a:cubicBezTo>
                      <a:pt x="2583379" y="1699519"/>
                      <a:pt x="2488261" y="1689647"/>
                      <a:pt x="2390838" y="1689647"/>
                    </a:cubicBezTo>
                    <a:cubicBezTo>
                      <a:pt x="2049857" y="1689647"/>
                      <a:pt x="1737121" y="1810581"/>
                      <a:pt x="1493181" y="2011898"/>
                    </a:cubicBezTo>
                    <a:lnTo>
                      <a:pt x="1411204" y="2086403"/>
                    </a:lnTo>
                    <a:lnTo>
                      <a:pt x="1329227" y="2011898"/>
                    </a:lnTo>
                    <a:cubicBezTo>
                      <a:pt x="1085287" y="1810581"/>
                      <a:pt x="772551" y="1689647"/>
                      <a:pt x="431570" y="1689647"/>
                    </a:cubicBezTo>
                    <a:cubicBezTo>
                      <a:pt x="334147" y="1689647"/>
                      <a:pt x="239029" y="1699519"/>
                      <a:pt x="147163" y="1718318"/>
                    </a:cubicBezTo>
                    <a:lnTo>
                      <a:pt x="41495" y="1745488"/>
                    </a:lnTo>
                    <a:lnTo>
                      <a:pt x="28671" y="1695611"/>
                    </a:lnTo>
                    <a:cubicBezTo>
                      <a:pt x="9872" y="1603745"/>
                      <a:pt x="0" y="1508627"/>
                      <a:pt x="0" y="1411204"/>
                    </a:cubicBezTo>
                    <a:cubicBezTo>
                      <a:pt x="0" y="631818"/>
                      <a:pt x="631818" y="0"/>
                      <a:pt x="1411204" y="0"/>
                    </a:cubicBezTo>
                    <a:close/>
                  </a:path>
                </a:pathLst>
              </a:custGeom>
              <a:solidFill>
                <a:srgbClr val="BEF2D8">
                  <a:alpha val="50196"/>
                </a:srgbClr>
              </a:solidFill>
              <a:ln cap="flat" cmpd="sng" w="25400">
                <a:solidFill>
                  <a:schemeClr val="l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5477" name="Google Shape;5477;p171"/>
              <p:cNvSpPr/>
              <p:nvPr/>
            </p:nvSpPr>
            <p:spPr>
              <a:xfrm>
                <a:off x="6800119" y="3149792"/>
                <a:ext cx="2390838" cy="2766567"/>
              </a:xfrm>
              <a:custGeom>
                <a:rect b="b" l="l" r="r" t="t"/>
                <a:pathLst>
                  <a:path extrusionOk="0" h="2766567" w="2390838">
                    <a:moveTo>
                      <a:pt x="1021129" y="0"/>
                    </a:moveTo>
                    <a:lnTo>
                      <a:pt x="1043079" y="85365"/>
                    </a:lnTo>
                    <a:cubicBezTo>
                      <a:pt x="1180521" y="527255"/>
                      <a:pt x="1529299" y="876033"/>
                      <a:pt x="1971189" y="1013475"/>
                    </a:cubicBezTo>
                    <a:lnTo>
                      <a:pt x="2000764" y="1021079"/>
                    </a:lnTo>
                    <a:lnTo>
                      <a:pt x="1987939" y="1070956"/>
                    </a:lnTo>
                    <a:cubicBezTo>
                      <a:pt x="1969140" y="1162822"/>
                      <a:pt x="1959268" y="1257940"/>
                      <a:pt x="1959268" y="1355363"/>
                    </a:cubicBezTo>
                    <a:cubicBezTo>
                      <a:pt x="1959268" y="1745056"/>
                      <a:pt x="2117223" y="2097857"/>
                      <a:pt x="2372600" y="2353235"/>
                    </a:cubicBezTo>
                    <a:lnTo>
                      <a:pt x="2390838" y="2369811"/>
                    </a:lnTo>
                    <a:lnTo>
                      <a:pt x="2308861" y="2444316"/>
                    </a:lnTo>
                    <a:cubicBezTo>
                      <a:pt x="2064921" y="2645633"/>
                      <a:pt x="1752185" y="2766567"/>
                      <a:pt x="1411204" y="2766567"/>
                    </a:cubicBezTo>
                    <a:cubicBezTo>
                      <a:pt x="631818" y="2766567"/>
                      <a:pt x="0" y="2134749"/>
                      <a:pt x="0" y="1355363"/>
                    </a:cubicBezTo>
                    <a:cubicBezTo>
                      <a:pt x="0" y="722112"/>
                      <a:pt x="417098" y="186279"/>
                      <a:pt x="991555" y="7604"/>
                    </a:cubicBezTo>
                    <a:lnTo>
                      <a:pt x="1021129" y="0"/>
                    </a:lnTo>
                    <a:close/>
                  </a:path>
                </a:pathLst>
              </a:custGeom>
              <a:solidFill>
                <a:srgbClr val="EEF3B3">
                  <a:alpha val="50196"/>
                </a:srgbClr>
              </a:solidFill>
              <a:ln cap="flat" cmpd="sng" w="25400">
                <a:solidFill>
                  <a:schemeClr val="l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5478" name="Google Shape;5478;p171"/>
              <p:cNvSpPr/>
              <p:nvPr/>
            </p:nvSpPr>
            <p:spPr>
              <a:xfrm>
                <a:off x="8800883" y="3490707"/>
                <a:ext cx="780148" cy="736005"/>
              </a:xfrm>
              <a:custGeom>
                <a:rect b="b" l="l" r="r" t="t"/>
                <a:pathLst>
                  <a:path extrusionOk="0" h="736005" w="780148">
                    <a:moveTo>
                      <a:pt x="390074" y="0"/>
                    </a:moveTo>
                    <a:lnTo>
                      <a:pt x="408312" y="16576"/>
                    </a:lnTo>
                    <a:cubicBezTo>
                      <a:pt x="567923" y="176187"/>
                      <a:pt x="689478" y="373855"/>
                      <a:pt x="758199" y="594799"/>
                    </a:cubicBezTo>
                    <a:lnTo>
                      <a:pt x="780148" y="680164"/>
                    </a:lnTo>
                    <a:lnTo>
                      <a:pt x="674481" y="707334"/>
                    </a:lnTo>
                    <a:cubicBezTo>
                      <a:pt x="582615" y="726133"/>
                      <a:pt x="487497" y="736005"/>
                      <a:pt x="390074" y="736005"/>
                    </a:cubicBezTo>
                    <a:cubicBezTo>
                      <a:pt x="292651" y="736005"/>
                      <a:pt x="197533" y="726133"/>
                      <a:pt x="105667" y="707334"/>
                    </a:cubicBezTo>
                    <a:lnTo>
                      <a:pt x="0" y="680164"/>
                    </a:lnTo>
                    <a:lnTo>
                      <a:pt x="21949" y="594799"/>
                    </a:lnTo>
                    <a:cubicBezTo>
                      <a:pt x="90670" y="373855"/>
                      <a:pt x="212225" y="176187"/>
                      <a:pt x="371836" y="16576"/>
                    </a:cubicBezTo>
                    <a:lnTo>
                      <a:pt x="390074" y="0"/>
                    </a:lnTo>
                    <a:close/>
                  </a:path>
                </a:pathLst>
              </a:custGeom>
              <a:solidFill>
                <a:schemeClr val="accent1">
                  <a:alpha val="50196"/>
                </a:schemeClr>
              </a:solidFill>
              <a:ln cap="flat" cmpd="sng" w="25400">
                <a:solidFill>
                  <a:schemeClr val="l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5479" name="Google Shape;5479;p171"/>
              <p:cNvSpPr txBox="1"/>
              <p:nvPr/>
            </p:nvSpPr>
            <p:spPr>
              <a:xfrm>
                <a:off x="8366228" y="2359119"/>
                <a:ext cx="1649459" cy="646331"/>
              </a:xfrm>
              <a:prstGeom prst="rect">
                <a:avLst/>
              </a:prstGeom>
              <a:noFill/>
              <a:ln>
                <a:noFill/>
              </a:ln>
            </p:spPr>
            <p:txBody>
              <a:bodyPr anchorCtr="0" anchor="t" bIns="45700" lIns="91425" spcFirstLastPara="1" rIns="91425" wrap="square" tIns="45700">
                <a:spAutoFit/>
              </a:bodyPr>
              <a:lstStyle/>
              <a:p>
                <a:pPr indent="0" lvl="0" marL="0" marR="0" rtl="0" algn="ctr">
                  <a:spcBef>
                    <a:spcPts val="0"/>
                  </a:spcBef>
                  <a:spcAft>
                    <a:spcPts val="0"/>
                  </a:spcAft>
                  <a:buNone/>
                </a:pPr>
                <a:r>
                  <a:rPr lang="en-US" sz="1800">
                    <a:solidFill>
                      <a:schemeClr val="dk1"/>
                    </a:solidFill>
                    <a:latin typeface="Arial"/>
                    <a:ea typeface="Arial"/>
                    <a:cs typeface="Arial"/>
                    <a:sym typeface="Arial"/>
                  </a:rPr>
                  <a:t>Lorem ipsum dolor sit amet</a:t>
                </a:r>
                <a:endParaRPr sz="1800">
                  <a:solidFill>
                    <a:schemeClr val="dk1"/>
                  </a:solidFill>
                  <a:latin typeface="Arial"/>
                  <a:ea typeface="Arial"/>
                  <a:cs typeface="Arial"/>
                  <a:sym typeface="Arial"/>
                </a:endParaRPr>
              </a:p>
            </p:txBody>
          </p:sp>
          <p:sp>
            <p:nvSpPr>
              <p:cNvPr id="5480" name="Google Shape;5480;p171"/>
              <p:cNvSpPr txBox="1"/>
              <p:nvPr/>
            </p:nvSpPr>
            <p:spPr>
              <a:xfrm>
                <a:off x="7232731" y="4335220"/>
                <a:ext cx="1649459" cy="646331"/>
              </a:xfrm>
              <a:prstGeom prst="rect">
                <a:avLst/>
              </a:prstGeom>
              <a:noFill/>
              <a:ln>
                <a:noFill/>
              </a:ln>
            </p:spPr>
            <p:txBody>
              <a:bodyPr anchorCtr="0" anchor="t" bIns="45700" lIns="91425" spcFirstLastPara="1" rIns="91425" wrap="square" tIns="45700">
                <a:spAutoFit/>
              </a:bodyPr>
              <a:lstStyle/>
              <a:p>
                <a:pPr indent="0" lvl="0" marL="0" marR="0" rtl="0" algn="ctr">
                  <a:spcBef>
                    <a:spcPts val="0"/>
                  </a:spcBef>
                  <a:spcAft>
                    <a:spcPts val="0"/>
                  </a:spcAft>
                  <a:buNone/>
                </a:pPr>
                <a:r>
                  <a:rPr lang="en-US" sz="1800">
                    <a:solidFill>
                      <a:schemeClr val="dk1"/>
                    </a:solidFill>
                    <a:latin typeface="Arial"/>
                    <a:ea typeface="Arial"/>
                    <a:cs typeface="Arial"/>
                    <a:sym typeface="Arial"/>
                  </a:rPr>
                  <a:t>Lorem ipsum dolor sit amet</a:t>
                </a:r>
                <a:endParaRPr sz="1800">
                  <a:solidFill>
                    <a:schemeClr val="dk1"/>
                  </a:solidFill>
                  <a:latin typeface="Arial"/>
                  <a:ea typeface="Arial"/>
                  <a:cs typeface="Arial"/>
                  <a:sym typeface="Arial"/>
                </a:endParaRPr>
              </a:p>
            </p:txBody>
          </p:sp>
          <p:sp>
            <p:nvSpPr>
              <p:cNvPr id="5481" name="Google Shape;5481;p171"/>
              <p:cNvSpPr txBox="1"/>
              <p:nvPr/>
            </p:nvSpPr>
            <p:spPr>
              <a:xfrm>
                <a:off x="9659035" y="4335220"/>
                <a:ext cx="1649459" cy="646331"/>
              </a:xfrm>
              <a:prstGeom prst="rect">
                <a:avLst/>
              </a:prstGeom>
              <a:noFill/>
              <a:ln>
                <a:noFill/>
              </a:ln>
            </p:spPr>
            <p:txBody>
              <a:bodyPr anchorCtr="0" anchor="t" bIns="45700" lIns="91425" spcFirstLastPara="1" rIns="91425" wrap="square" tIns="45700">
                <a:spAutoFit/>
              </a:bodyPr>
              <a:lstStyle/>
              <a:p>
                <a:pPr indent="0" lvl="0" marL="0" marR="0" rtl="0" algn="ctr">
                  <a:spcBef>
                    <a:spcPts val="0"/>
                  </a:spcBef>
                  <a:spcAft>
                    <a:spcPts val="0"/>
                  </a:spcAft>
                  <a:buNone/>
                </a:pPr>
                <a:r>
                  <a:rPr lang="en-US" sz="1800">
                    <a:solidFill>
                      <a:schemeClr val="dk1"/>
                    </a:solidFill>
                    <a:latin typeface="Arial"/>
                    <a:ea typeface="Arial"/>
                    <a:cs typeface="Arial"/>
                    <a:sym typeface="Arial"/>
                  </a:rPr>
                  <a:t>Lorem ipsum dolor sit amet</a:t>
                </a:r>
                <a:endParaRPr sz="1800">
                  <a:solidFill>
                    <a:schemeClr val="dk1"/>
                  </a:solidFill>
                  <a:latin typeface="Arial"/>
                  <a:ea typeface="Arial"/>
                  <a:cs typeface="Arial"/>
                  <a:sym typeface="Arial"/>
                </a:endParaRPr>
              </a:p>
            </p:txBody>
          </p:sp>
        </p:grpSp>
      </p:grpSp>
      <p:cxnSp>
        <p:nvCxnSpPr>
          <p:cNvPr id="5482" name="Google Shape;5482;p171"/>
          <p:cNvCxnSpPr/>
          <p:nvPr/>
        </p:nvCxnSpPr>
        <p:spPr>
          <a:xfrm>
            <a:off x="5813666" y="1669098"/>
            <a:ext cx="0" cy="4533900"/>
          </a:xfrm>
          <a:prstGeom prst="straightConnector1">
            <a:avLst/>
          </a:prstGeom>
          <a:noFill/>
          <a:ln cap="flat" cmpd="sng" w="9525">
            <a:solidFill>
              <a:srgbClr val="BFBFBF"/>
            </a:solidFill>
            <a:prstDash val="solid"/>
            <a:miter lim="8000"/>
            <a:headEnd len="sm" w="sm" type="none"/>
            <a:tailEnd len="sm" w="sm" type="none"/>
          </a:ln>
        </p:spPr>
      </p:cxnSp>
      <p:sp>
        <p:nvSpPr>
          <p:cNvPr id="5483" name="Google Shape;5483;p171"/>
          <p:cNvSpPr/>
          <p:nvPr/>
        </p:nvSpPr>
        <p:spPr>
          <a:xfrm>
            <a:off x="5628266" y="3750648"/>
            <a:ext cx="370800" cy="370800"/>
          </a:xfrm>
          <a:prstGeom prst="ellipse">
            <a:avLst/>
          </a:prstGeom>
          <a:solidFill>
            <a:schemeClr val="accent1"/>
          </a:solid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1400">
                <a:solidFill>
                  <a:schemeClr val="lt1"/>
                </a:solidFill>
                <a:latin typeface="Arial"/>
                <a:ea typeface="Arial"/>
                <a:cs typeface="Arial"/>
                <a:sym typeface="Arial"/>
              </a:rPr>
              <a:t>&gt;</a:t>
            </a:r>
            <a:endParaRPr b="1" sz="1400">
              <a:solidFill>
                <a:schemeClr val="lt1"/>
              </a:solidFill>
              <a:latin typeface="Arial"/>
              <a:ea typeface="Arial"/>
              <a:cs typeface="Arial"/>
              <a:sym typeface="Arial"/>
            </a:endParaRPr>
          </a:p>
        </p:txBody>
      </p:sp>
    </p:spTree>
  </p:cSld>
  <p:clrMapOvr>
    <a:masterClrMapping/>
  </p:clrMapOvr>
</p:sld>
</file>

<file path=ppt/slides/slide17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487" name="Shape 5487"/>
        <p:cNvGrpSpPr/>
        <p:nvPr/>
      </p:nvGrpSpPr>
      <p:grpSpPr>
        <a:xfrm>
          <a:off x="0" y="0"/>
          <a:ext cx="0" cy="0"/>
          <a:chOff x="0" y="0"/>
          <a:chExt cx="0" cy="0"/>
        </a:xfrm>
      </p:grpSpPr>
      <p:sp>
        <p:nvSpPr>
          <p:cNvPr id="5488" name="Google Shape;5488;p172"/>
          <p:cNvSpPr txBox="1"/>
          <p:nvPr>
            <p:ph type="title"/>
          </p:nvPr>
        </p:nvSpPr>
        <p:spPr>
          <a:xfrm>
            <a:off x="571018" y="365126"/>
            <a:ext cx="11049964" cy="578772"/>
          </a:xfrm>
          <a:prstGeom prst="rect">
            <a:avLst/>
          </a:prstGeom>
          <a:noFill/>
          <a:ln>
            <a:noFill/>
          </a:ln>
        </p:spPr>
        <p:txBody>
          <a:bodyPr anchorCtr="0" anchor="b" bIns="0" lIns="0" spcFirstLastPara="1" rIns="0" wrap="square" tIns="0">
            <a:normAutofit/>
          </a:bodyPr>
          <a:lstStyle/>
          <a:p>
            <a:pPr indent="0" lvl="0" marL="0" rtl="0" algn="l">
              <a:lnSpc>
                <a:spcPct val="90000"/>
              </a:lnSpc>
              <a:spcBef>
                <a:spcPts val="0"/>
              </a:spcBef>
              <a:spcAft>
                <a:spcPts val="0"/>
              </a:spcAft>
              <a:buClr>
                <a:schemeClr val="accent1"/>
              </a:buClr>
              <a:buSzPts val="2800"/>
              <a:buFont typeface="Arial"/>
              <a:buNone/>
            </a:pPr>
            <a:r>
              <a:rPr lang="en-US"/>
              <a:t>Triangular Framework Slide with Four Section</a:t>
            </a:r>
            <a:endParaRPr/>
          </a:p>
        </p:txBody>
      </p:sp>
      <p:sp>
        <p:nvSpPr>
          <p:cNvPr id="5489" name="Google Shape;5489;p172"/>
          <p:cNvSpPr txBox="1"/>
          <p:nvPr>
            <p:ph idx="12" type="sldNum"/>
          </p:nvPr>
        </p:nvSpPr>
        <p:spPr>
          <a:xfrm>
            <a:off x="10690860" y="6171833"/>
            <a:ext cx="963882" cy="251764"/>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sp>
        <p:nvSpPr>
          <p:cNvPr id="5490" name="Google Shape;5490;p172"/>
          <p:cNvSpPr/>
          <p:nvPr/>
        </p:nvSpPr>
        <p:spPr>
          <a:xfrm>
            <a:off x="8274223" y="2250595"/>
            <a:ext cx="3289300" cy="1683913"/>
          </a:xfrm>
          <a:prstGeom prst="rect">
            <a:avLst/>
          </a:prstGeom>
          <a:noFill/>
          <a:ln>
            <a:noFill/>
          </a:ln>
        </p:spPr>
        <p:txBody>
          <a:bodyPr anchorCtr="0" anchor="t" bIns="36000" lIns="91425" spcFirstLastPara="1" rIns="91425" wrap="square" tIns="36000">
            <a:spAutoFit/>
          </a:bodyPr>
          <a:lstStyle/>
          <a:p>
            <a:pPr indent="-202692" lvl="1" marL="330708" marR="0" rtl="0" algn="l">
              <a:lnSpc>
                <a:spcPct val="90000"/>
              </a:lnSpc>
              <a:spcBef>
                <a:spcPts val="0"/>
              </a:spcBef>
              <a:spcAft>
                <a:spcPts val="0"/>
              </a:spcAft>
              <a:buClr>
                <a:schemeClr val="dk2"/>
              </a:buClr>
              <a:buSzPts val="1200"/>
              <a:buFont typeface="Arial"/>
              <a:buChar char="•"/>
            </a:pPr>
            <a:r>
              <a:rPr b="0" i="0" lang="en-US" sz="1200" u="none" cap="none" strike="noStrike">
                <a:solidFill>
                  <a:schemeClr val="dk1"/>
                </a:solidFill>
                <a:latin typeface="Arial"/>
                <a:ea typeface="Arial"/>
                <a:cs typeface="Arial"/>
                <a:sym typeface="Arial"/>
              </a:rPr>
              <a:t>Lorem ipsum dolor sit amet, consectetur adipiscing elit. </a:t>
            </a:r>
            <a:endParaRPr/>
          </a:p>
          <a:p>
            <a:pPr indent="-202692" lvl="1" marL="330708" marR="0" rtl="0" algn="l">
              <a:lnSpc>
                <a:spcPct val="90000"/>
              </a:lnSpc>
              <a:spcBef>
                <a:spcPts val="300"/>
              </a:spcBef>
              <a:spcAft>
                <a:spcPts val="0"/>
              </a:spcAft>
              <a:buClr>
                <a:schemeClr val="dk2"/>
              </a:buClr>
              <a:buSzPts val="1200"/>
              <a:buFont typeface="Arial"/>
              <a:buChar char="•"/>
            </a:pPr>
            <a:r>
              <a:rPr b="0" i="0" lang="en-US" sz="1200" u="none" cap="none" strike="noStrike">
                <a:solidFill>
                  <a:schemeClr val="dk1"/>
                </a:solidFill>
                <a:latin typeface="Arial"/>
                <a:ea typeface="Arial"/>
                <a:cs typeface="Arial"/>
                <a:sym typeface="Arial"/>
              </a:rPr>
              <a:t>Curabitur purus dui, euismod quis placerat eget, venenatis nec nibh. Mauris sit </a:t>
            </a:r>
            <a:endParaRPr/>
          </a:p>
          <a:p>
            <a:pPr indent="-202692" lvl="1" marL="330708" marR="0" rtl="0" algn="l">
              <a:lnSpc>
                <a:spcPct val="90000"/>
              </a:lnSpc>
              <a:spcBef>
                <a:spcPts val="300"/>
              </a:spcBef>
              <a:spcAft>
                <a:spcPts val="0"/>
              </a:spcAft>
              <a:buClr>
                <a:schemeClr val="dk2"/>
              </a:buClr>
              <a:buSzPts val="1200"/>
              <a:buFont typeface="Arial"/>
              <a:buChar char="•"/>
            </a:pPr>
            <a:r>
              <a:rPr b="0" i="0" lang="en-US" sz="1200" u="none" cap="none" strike="noStrike">
                <a:solidFill>
                  <a:schemeClr val="dk1"/>
                </a:solidFill>
                <a:latin typeface="Arial"/>
                <a:ea typeface="Arial"/>
                <a:cs typeface="Arial"/>
                <a:sym typeface="Arial"/>
              </a:rPr>
              <a:t>Aenean a elit justo. Vivamus laoreet, lorem id iaculis mattis, </a:t>
            </a:r>
            <a:endParaRPr/>
          </a:p>
          <a:p>
            <a:pPr indent="-202692" lvl="1" marL="330708" marR="0" rtl="0" algn="l">
              <a:lnSpc>
                <a:spcPct val="90000"/>
              </a:lnSpc>
              <a:spcBef>
                <a:spcPts val="300"/>
              </a:spcBef>
              <a:spcAft>
                <a:spcPts val="0"/>
              </a:spcAft>
              <a:buClr>
                <a:schemeClr val="dk2"/>
              </a:buClr>
              <a:buSzPts val="1200"/>
              <a:buFont typeface="Arial"/>
              <a:buChar char="•"/>
            </a:pPr>
            <a:r>
              <a:rPr b="0" i="0" lang="en-US" sz="1200" u="none" cap="none" strike="noStrike">
                <a:solidFill>
                  <a:schemeClr val="dk1"/>
                </a:solidFill>
                <a:latin typeface="Arial"/>
                <a:ea typeface="Arial"/>
                <a:cs typeface="Arial"/>
                <a:sym typeface="Arial"/>
              </a:rPr>
              <a:t>Neque diam blandit nulla, et rhoncus diam augue placerat elit. Nullam vitae</a:t>
            </a:r>
            <a:endParaRPr/>
          </a:p>
        </p:txBody>
      </p:sp>
      <p:sp>
        <p:nvSpPr>
          <p:cNvPr id="5491" name="Google Shape;5491;p172"/>
          <p:cNvSpPr/>
          <p:nvPr/>
        </p:nvSpPr>
        <p:spPr>
          <a:xfrm>
            <a:off x="8274050" y="4537468"/>
            <a:ext cx="3289300" cy="1683913"/>
          </a:xfrm>
          <a:prstGeom prst="rect">
            <a:avLst/>
          </a:prstGeom>
          <a:noFill/>
          <a:ln>
            <a:noFill/>
          </a:ln>
        </p:spPr>
        <p:txBody>
          <a:bodyPr anchorCtr="0" anchor="t" bIns="36000" lIns="91425" spcFirstLastPara="1" rIns="91425" wrap="square" tIns="36000">
            <a:spAutoFit/>
          </a:bodyPr>
          <a:lstStyle/>
          <a:p>
            <a:pPr indent="-202692" lvl="1" marL="330708" marR="0" rtl="0" algn="l">
              <a:lnSpc>
                <a:spcPct val="90000"/>
              </a:lnSpc>
              <a:spcBef>
                <a:spcPts val="0"/>
              </a:spcBef>
              <a:spcAft>
                <a:spcPts val="0"/>
              </a:spcAft>
              <a:buClr>
                <a:schemeClr val="dk2"/>
              </a:buClr>
              <a:buSzPts val="1200"/>
              <a:buFont typeface="Arial"/>
              <a:buChar char="•"/>
            </a:pPr>
            <a:r>
              <a:rPr b="0" i="0" lang="en-US" sz="1200" u="none" cap="none" strike="noStrike">
                <a:solidFill>
                  <a:schemeClr val="dk1"/>
                </a:solidFill>
                <a:latin typeface="Arial"/>
                <a:ea typeface="Arial"/>
                <a:cs typeface="Arial"/>
                <a:sym typeface="Arial"/>
              </a:rPr>
              <a:t>Lorem ipsum dolor sit amet, consectetur adipiscing elit. </a:t>
            </a:r>
            <a:endParaRPr/>
          </a:p>
          <a:p>
            <a:pPr indent="-202692" lvl="1" marL="330708" marR="0" rtl="0" algn="l">
              <a:lnSpc>
                <a:spcPct val="90000"/>
              </a:lnSpc>
              <a:spcBef>
                <a:spcPts val="300"/>
              </a:spcBef>
              <a:spcAft>
                <a:spcPts val="0"/>
              </a:spcAft>
              <a:buClr>
                <a:schemeClr val="dk2"/>
              </a:buClr>
              <a:buSzPts val="1200"/>
              <a:buFont typeface="Arial"/>
              <a:buChar char="•"/>
            </a:pPr>
            <a:r>
              <a:rPr b="0" i="0" lang="en-US" sz="1200" u="none" cap="none" strike="noStrike">
                <a:solidFill>
                  <a:schemeClr val="dk1"/>
                </a:solidFill>
                <a:latin typeface="Arial"/>
                <a:ea typeface="Arial"/>
                <a:cs typeface="Arial"/>
                <a:sym typeface="Arial"/>
              </a:rPr>
              <a:t>Curabitur purus dui, euismod quis placerat eget, venenatis nec nibh. Mauris sit </a:t>
            </a:r>
            <a:endParaRPr/>
          </a:p>
          <a:p>
            <a:pPr indent="-202692" lvl="1" marL="330708" marR="0" rtl="0" algn="l">
              <a:lnSpc>
                <a:spcPct val="90000"/>
              </a:lnSpc>
              <a:spcBef>
                <a:spcPts val="300"/>
              </a:spcBef>
              <a:spcAft>
                <a:spcPts val="0"/>
              </a:spcAft>
              <a:buClr>
                <a:schemeClr val="dk2"/>
              </a:buClr>
              <a:buSzPts val="1200"/>
              <a:buFont typeface="Arial"/>
              <a:buChar char="•"/>
            </a:pPr>
            <a:r>
              <a:rPr b="0" i="0" lang="en-US" sz="1200" u="none" cap="none" strike="noStrike">
                <a:solidFill>
                  <a:schemeClr val="dk1"/>
                </a:solidFill>
                <a:latin typeface="Arial"/>
                <a:ea typeface="Arial"/>
                <a:cs typeface="Arial"/>
                <a:sym typeface="Arial"/>
              </a:rPr>
              <a:t>Aenean a elit justo. Vivamus laoreet, lorem id iaculis mattis, </a:t>
            </a:r>
            <a:endParaRPr/>
          </a:p>
          <a:p>
            <a:pPr indent="-202692" lvl="1" marL="330708" marR="0" rtl="0" algn="l">
              <a:lnSpc>
                <a:spcPct val="90000"/>
              </a:lnSpc>
              <a:spcBef>
                <a:spcPts val="300"/>
              </a:spcBef>
              <a:spcAft>
                <a:spcPts val="0"/>
              </a:spcAft>
              <a:buClr>
                <a:schemeClr val="dk2"/>
              </a:buClr>
              <a:buSzPts val="1200"/>
              <a:buFont typeface="Arial"/>
              <a:buChar char="•"/>
            </a:pPr>
            <a:r>
              <a:rPr b="0" i="0" lang="en-US" sz="1200" u="none" cap="none" strike="noStrike">
                <a:solidFill>
                  <a:schemeClr val="dk1"/>
                </a:solidFill>
                <a:latin typeface="Arial"/>
                <a:ea typeface="Arial"/>
                <a:cs typeface="Arial"/>
                <a:sym typeface="Arial"/>
              </a:rPr>
              <a:t>Neque diam blandit nulla, et rhoncus diam augue placerat elit. Nullam vitae</a:t>
            </a:r>
            <a:endParaRPr/>
          </a:p>
        </p:txBody>
      </p:sp>
      <p:sp>
        <p:nvSpPr>
          <p:cNvPr id="5492" name="Google Shape;5492;p172"/>
          <p:cNvSpPr/>
          <p:nvPr/>
        </p:nvSpPr>
        <p:spPr>
          <a:xfrm>
            <a:off x="628650" y="2250595"/>
            <a:ext cx="3289300" cy="1683913"/>
          </a:xfrm>
          <a:prstGeom prst="rect">
            <a:avLst/>
          </a:prstGeom>
          <a:noFill/>
          <a:ln>
            <a:noFill/>
          </a:ln>
        </p:spPr>
        <p:txBody>
          <a:bodyPr anchorCtr="0" anchor="t" bIns="36000" lIns="91425" spcFirstLastPara="1" rIns="91425" wrap="square" tIns="36000">
            <a:spAutoFit/>
          </a:bodyPr>
          <a:lstStyle/>
          <a:p>
            <a:pPr indent="-202692" lvl="1" marL="330708" marR="0" rtl="0" algn="l">
              <a:lnSpc>
                <a:spcPct val="90000"/>
              </a:lnSpc>
              <a:spcBef>
                <a:spcPts val="0"/>
              </a:spcBef>
              <a:spcAft>
                <a:spcPts val="0"/>
              </a:spcAft>
              <a:buClr>
                <a:schemeClr val="dk2"/>
              </a:buClr>
              <a:buSzPts val="1200"/>
              <a:buFont typeface="Arial"/>
              <a:buChar char="•"/>
            </a:pPr>
            <a:r>
              <a:rPr b="0" i="0" lang="en-US" sz="1200" u="none" cap="none" strike="noStrike">
                <a:solidFill>
                  <a:schemeClr val="dk1"/>
                </a:solidFill>
                <a:latin typeface="Arial"/>
                <a:ea typeface="Arial"/>
                <a:cs typeface="Arial"/>
                <a:sym typeface="Arial"/>
              </a:rPr>
              <a:t>Lorem ipsum dolor sit amet, consectetur adipiscing elit. </a:t>
            </a:r>
            <a:endParaRPr/>
          </a:p>
          <a:p>
            <a:pPr indent="-202692" lvl="1" marL="330708" marR="0" rtl="0" algn="l">
              <a:lnSpc>
                <a:spcPct val="90000"/>
              </a:lnSpc>
              <a:spcBef>
                <a:spcPts val="300"/>
              </a:spcBef>
              <a:spcAft>
                <a:spcPts val="0"/>
              </a:spcAft>
              <a:buClr>
                <a:schemeClr val="dk2"/>
              </a:buClr>
              <a:buSzPts val="1200"/>
              <a:buFont typeface="Arial"/>
              <a:buChar char="•"/>
            </a:pPr>
            <a:r>
              <a:rPr b="0" i="0" lang="en-US" sz="1200" u="none" cap="none" strike="noStrike">
                <a:solidFill>
                  <a:schemeClr val="dk1"/>
                </a:solidFill>
                <a:latin typeface="Arial"/>
                <a:ea typeface="Arial"/>
                <a:cs typeface="Arial"/>
                <a:sym typeface="Arial"/>
              </a:rPr>
              <a:t>Curabitur purus dui, euismod quis placerat eget, venenatis nec nibh. Mauris sit </a:t>
            </a:r>
            <a:endParaRPr/>
          </a:p>
          <a:p>
            <a:pPr indent="-202692" lvl="1" marL="330708" marR="0" rtl="0" algn="l">
              <a:lnSpc>
                <a:spcPct val="90000"/>
              </a:lnSpc>
              <a:spcBef>
                <a:spcPts val="300"/>
              </a:spcBef>
              <a:spcAft>
                <a:spcPts val="0"/>
              </a:spcAft>
              <a:buClr>
                <a:schemeClr val="dk2"/>
              </a:buClr>
              <a:buSzPts val="1200"/>
              <a:buFont typeface="Arial"/>
              <a:buChar char="•"/>
            </a:pPr>
            <a:r>
              <a:rPr b="0" i="0" lang="en-US" sz="1200" u="none" cap="none" strike="noStrike">
                <a:solidFill>
                  <a:schemeClr val="dk1"/>
                </a:solidFill>
                <a:latin typeface="Arial"/>
                <a:ea typeface="Arial"/>
                <a:cs typeface="Arial"/>
                <a:sym typeface="Arial"/>
              </a:rPr>
              <a:t>Aenean a elit justo. Vivamus laoreet, lorem id iaculis mattis, </a:t>
            </a:r>
            <a:endParaRPr/>
          </a:p>
          <a:p>
            <a:pPr indent="-202692" lvl="1" marL="330708" marR="0" rtl="0" algn="l">
              <a:lnSpc>
                <a:spcPct val="90000"/>
              </a:lnSpc>
              <a:spcBef>
                <a:spcPts val="300"/>
              </a:spcBef>
              <a:spcAft>
                <a:spcPts val="0"/>
              </a:spcAft>
              <a:buClr>
                <a:schemeClr val="dk2"/>
              </a:buClr>
              <a:buSzPts val="1200"/>
              <a:buFont typeface="Arial"/>
              <a:buChar char="•"/>
            </a:pPr>
            <a:r>
              <a:rPr b="0" i="0" lang="en-US" sz="1200" u="none" cap="none" strike="noStrike">
                <a:solidFill>
                  <a:schemeClr val="dk1"/>
                </a:solidFill>
                <a:latin typeface="Arial"/>
                <a:ea typeface="Arial"/>
                <a:cs typeface="Arial"/>
                <a:sym typeface="Arial"/>
              </a:rPr>
              <a:t>Neque diam blandit nulla, et rhoncus diam augue placerat elit. Nullam vitae</a:t>
            </a:r>
            <a:endParaRPr/>
          </a:p>
        </p:txBody>
      </p:sp>
      <p:sp>
        <p:nvSpPr>
          <p:cNvPr id="5493" name="Google Shape;5493;p172"/>
          <p:cNvSpPr/>
          <p:nvPr/>
        </p:nvSpPr>
        <p:spPr>
          <a:xfrm>
            <a:off x="628650" y="1914142"/>
            <a:ext cx="3288954" cy="278578"/>
          </a:xfrm>
          <a:prstGeom prst="rect">
            <a:avLst/>
          </a:prstGeom>
          <a:solidFill>
            <a:srgbClr val="197A56"/>
          </a:solidFill>
          <a:ln>
            <a:noFill/>
          </a:ln>
        </p:spPr>
        <p:txBody>
          <a:bodyPr anchorCtr="0" anchor="ctr" bIns="91425" lIns="91425" spcFirstLastPara="1" rIns="91425" wrap="square" tIns="91425">
            <a:noAutofit/>
          </a:bodyPr>
          <a:lstStyle/>
          <a:p>
            <a:pPr indent="0" lvl="0" marL="0" marR="0" rtl="0" algn="ctr">
              <a:spcBef>
                <a:spcPts val="0"/>
              </a:spcBef>
              <a:spcAft>
                <a:spcPts val="0"/>
              </a:spcAft>
              <a:buNone/>
            </a:pPr>
            <a:r>
              <a:rPr lang="en-US" sz="1400">
                <a:solidFill>
                  <a:srgbClr val="FFFFFF"/>
                </a:solidFill>
                <a:latin typeface="Arial"/>
                <a:ea typeface="Arial"/>
                <a:cs typeface="Arial"/>
                <a:sym typeface="Arial"/>
              </a:rPr>
              <a:t>Lorem ipsum dolor </a:t>
            </a:r>
            <a:endParaRPr/>
          </a:p>
        </p:txBody>
      </p:sp>
      <p:sp>
        <p:nvSpPr>
          <p:cNvPr id="5494" name="Google Shape;5494;p172"/>
          <p:cNvSpPr/>
          <p:nvPr/>
        </p:nvSpPr>
        <p:spPr>
          <a:xfrm>
            <a:off x="8274396" y="1914142"/>
            <a:ext cx="3288954" cy="278578"/>
          </a:xfrm>
          <a:prstGeom prst="rect">
            <a:avLst/>
          </a:prstGeom>
          <a:solidFill>
            <a:srgbClr val="03522D"/>
          </a:solidFill>
          <a:ln>
            <a:noFill/>
          </a:ln>
        </p:spPr>
        <p:txBody>
          <a:bodyPr anchorCtr="0" anchor="ctr" bIns="91425" lIns="91425" spcFirstLastPara="1" rIns="91425" wrap="square" tIns="91425">
            <a:noAutofit/>
          </a:bodyPr>
          <a:lstStyle/>
          <a:p>
            <a:pPr indent="0" lvl="0" marL="0" marR="0" rtl="0" algn="ctr">
              <a:spcBef>
                <a:spcPts val="0"/>
              </a:spcBef>
              <a:spcAft>
                <a:spcPts val="0"/>
              </a:spcAft>
              <a:buNone/>
            </a:pPr>
            <a:r>
              <a:rPr lang="en-US" sz="1400">
                <a:solidFill>
                  <a:srgbClr val="FFFFFF"/>
                </a:solidFill>
                <a:latin typeface="Arial"/>
                <a:ea typeface="Arial"/>
                <a:cs typeface="Arial"/>
                <a:sym typeface="Arial"/>
              </a:rPr>
              <a:t>Lorem ipsum dolor </a:t>
            </a:r>
            <a:endParaRPr/>
          </a:p>
        </p:txBody>
      </p:sp>
      <p:sp>
        <p:nvSpPr>
          <p:cNvPr id="5495" name="Google Shape;5495;p172"/>
          <p:cNvSpPr/>
          <p:nvPr/>
        </p:nvSpPr>
        <p:spPr>
          <a:xfrm>
            <a:off x="8274223" y="4201015"/>
            <a:ext cx="3288954" cy="278578"/>
          </a:xfrm>
          <a:prstGeom prst="rect">
            <a:avLst/>
          </a:prstGeom>
          <a:solidFill>
            <a:srgbClr val="3EAD92"/>
          </a:solidFill>
          <a:ln>
            <a:noFill/>
          </a:ln>
        </p:spPr>
        <p:txBody>
          <a:bodyPr anchorCtr="0" anchor="ctr" bIns="91425" lIns="91425" spcFirstLastPara="1" rIns="91425" wrap="square" tIns="91425">
            <a:noAutofit/>
          </a:bodyPr>
          <a:lstStyle/>
          <a:p>
            <a:pPr indent="0" lvl="0" marL="0" marR="0" rtl="0" algn="ctr">
              <a:spcBef>
                <a:spcPts val="0"/>
              </a:spcBef>
              <a:spcAft>
                <a:spcPts val="0"/>
              </a:spcAft>
              <a:buNone/>
            </a:pPr>
            <a:r>
              <a:rPr lang="en-US" sz="1400">
                <a:solidFill>
                  <a:srgbClr val="FFFFFF"/>
                </a:solidFill>
                <a:latin typeface="Arial"/>
                <a:ea typeface="Arial"/>
                <a:cs typeface="Arial"/>
                <a:sym typeface="Arial"/>
              </a:rPr>
              <a:t>Lorem ipsum dolor </a:t>
            </a:r>
            <a:endParaRPr/>
          </a:p>
        </p:txBody>
      </p:sp>
      <p:sp>
        <p:nvSpPr>
          <p:cNvPr id="5496" name="Google Shape;5496;p172"/>
          <p:cNvSpPr/>
          <p:nvPr/>
        </p:nvSpPr>
        <p:spPr>
          <a:xfrm>
            <a:off x="628650" y="4537468"/>
            <a:ext cx="3287712" cy="1683913"/>
          </a:xfrm>
          <a:prstGeom prst="rect">
            <a:avLst/>
          </a:prstGeom>
          <a:noFill/>
          <a:ln>
            <a:noFill/>
          </a:ln>
        </p:spPr>
        <p:txBody>
          <a:bodyPr anchorCtr="0" anchor="t" bIns="36000" lIns="91425" spcFirstLastPara="1" rIns="91425" wrap="square" tIns="36000">
            <a:spAutoFit/>
          </a:bodyPr>
          <a:lstStyle/>
          <a:p>
            <a:pPr indent="-202692" lvl="1" marL="330708" marR="0" rtl="0" algn="l">
              <a:lnSpc>
                <a:spcPct val="90000"/>
              </a:lnSpc>
              <a:spcBef>
                <a:spcPts val="0"/>
              </a:spcBef>
              <a:spcAft>
                <a:spcPts val="0"/>
              </a:spcAft>
              <a:buClr>
                <a:schemeClr val="dk2"/>
              </a:buClr>
              <a:buSzPts val="1200"/>
              <a:buFont typeface="Arial"/>
              <a:buChar char="•"/>
            </a:pPr>
            <a:r>
              <a:rPr b="0" i="0" lang="en-US" sz="1200" u="none" cap="none" strike="noStrike">
                <a:solidFill>
                  <a:schemeClr val="dk1"/>
                </a:solidFill>
                <a:latin typeface="Arial"/>
                <a:ea typeface="Arial"/>
                <a:cs typeface="Arial"/>
                <a:sym typeface="Arial"/>
              </a:rPr>
              <a:t>Lorem ipsum dolor sit amet, consectetur adipiscing elit. </a:t>
            </a:r>
            <a:endParaRPr/>
          </a:p>
          <a:p>
            <a:pPr indent="-202692" lvl="1" marL="330708" marR="0" rtl="0" algn="l">
              <a:lnSpc>
                <a:spcPct val="90000"/>
              </a:lnSpc>
              <a:spcBef>
                <a:spcPts val="300"/>
              </a:spcBef>
              <a:spcAft>
                <a:spcPts val="0"/>
              </a:spcAft>
              <a:buClr>
                <a:schemeClr val="dk2"/>
              </a:buClr>
              <a:buSzPts val="1200"/>
              <a:buFont typeface="Arial"/>
              <a:buChar char="•"/>
            </a:pPr>
            <a:r>
              <a:rPr b="0" i="0" lang="en-US" sz="1200" u="none" cap="none" strike="noStrike">
                <a:solidFill>
                  <a:schemeClr val="dk1"/>
                </a:solidFill>
                <a:latin typeface="Arial"/>
                <a:ea typeface="Arial"/>
                <a:cs typeface="Arial"/>
                <a:sym typeface="Arial"/>
              </a:rPr>
              <a:t>Curabitur purus dui, euismod quis placerat eget, venenatis nec nibh. Mauris sit </a:t>
            </a:r>
            <a:endParaRPr/>
          </a:p>
          <a:p>
            <a:pPr indent="-202692" lvl="1" marL="330708" marR="0" rtl="0" algn="l">
              <a:lnSpc>
                <a:spcPct val="90000"/>
              </a:lnSpc>
              <a:spcBef>
                <a:spcPts val="300"/>
              </a:spcBef>
              <a:spcAft>
                <a:spcPts val="0"/>
              </a:spcAft>
              <a:buClr>
                <a:schemeClr val="dk2"/>
              </a:buClr>
              <a:buSzPts val="1200"/>
              <a:buFont typeface="Arial"/>
              <a:buChar char="•"/>
            </a:pPr>
            <a:r>
              <a:rPr b="0" i="0" lang="en-US" sz="1200" u="none" cap="none" strike="noStrike">
                <a:solidFill>
                  <a:schemeClr val="dk1"/>
                </a:solidFill>
                <a:latin typeface="Arial"/>
                <a:ea typeface="Arial"/>
                <a:cs typeface="Arial"/>
                <a:sym typeface="Arial"/>
              </a:rPr>
              <a:t>Aenean a elit justo. Vivamus laoreet, lorem id iaculis mattis, </a:t>
            </a:r>
            <a:endParaRPr/>
          </a:p>
          <a:p>
            <a:pPr indent="-202692" lvl="1" marL="330708" marR="0" rtl="0" algn="l">
              <a:lnSpc>
                <a:spcPct val="90000"/>
              </a:lnSpc>
              <a:spcBef>
                <a:spcPts val="300"/>
              </a:spcBef>
              <a:spcAft>
                <a:spcPts val="0"/>
              </a:spcAft>
              <a:buClr>
                <a:schemeClr val="dk2"/>
              </a:buClr>
              <a:buSzPts val="1200"/>
              <a:buFont typeface="Arial"/>
              <a:buChar char="•"/>
            </a:pPr>
            <a:r>
              <a:rPr b="0" i="0" lang="en-US" sz="1200" u="none" cap="none" strike="noStrike">
                <a:solidFill>
                  <a:schemeClr val="dk1"/>
                </a:solidFill>
                <a:latin typeface="Arial"/>
                <a:ea typeface="Arial"/>
                <a:cs typeface="Arial"/>
                <a:sym typeface="Arial"/>
              </a:rPr>
              <a:t>Neque diam blandit nulla, et rhoncus diam augue placerat elit. Nullam vitae</a:t>
            </a:r>
            <a:endParaRPr/>
          </a:p>
        </p:txBody>
      </p:sp>
      <p:sp>
        <p:nvSpPr>
          <p:cNvPr id="5497" name="Google Shape;5497;p172"/>
          <p:cNvSpPr/>
          <p:nvPr/>
        </p:nvSpPr>
        <p:spPr>
          <a:xfrm>
            <a:off x="628029" y="4201015"/>
            <a:ext cx="3288954" cy="278578"/>
          </a:xfrm>
          <a:prstGeom prst="rect">
            <a:avLst/>
          </a:prstGeom>
          <a:solidFill>
            <a:srgbClr val="29BA74"/>
          </a:solidFill>
          <a:ln>
            <a:noFill/>
          </a:ln>
        </p:spPr>
        <p:txBody>
          <a:bodyPr anchorCtr="0" anchor="ctr" bIns="64000" lIns="64000" spcFirstLastPara="1" rIns="64000" wrap="square" tIns="64000">
            <a:noAutofit/>
          </a:bodyPr>
          <a:lstStyle/>
          <a:p>
            <a:pPr indent="0" lvl="0" marL="0" marR="0" rtl="0" algn="ctr">
              <a:spcBef>
                <a:spcPts val="0"/>
              </a:spcBef>
              <a:spcAft>
                <a:spcPts val="0"/>
              </a:spcAft>
              <a:buNone/>
            </a:pPr>
            <a:r>
              <a:rPr lang="en-US" sz="1400">
                <a:solidFill>
                  <a:srgbClr val="FFFFFF"/>
                </a:solidFill>
                <a:latin typeface="Arial"/>
                <a:ea typeface="Arial"/>
                <a:cs typeface="Arial"/>
                <a:sym typeface="Arial"/>
              </a:rPr>
              <a:t>Lorem ipsum dolor </a:t>
            </a:r>
            <a:endParaRPr/>
          </a:p>
        </p:txBody>
      </p:sp>
      <p:grpSp>
        <p:nvGrpSpPr>
          <p:cNvPr id="5498" name="Google Shape;5498;p172"/>
          <p:cNvGrpSpPr/>
          <p:nvPr/>
        </p:nvGrpSpPr>
        <p:grpSpPr>
          <a:xfrm>
            <a:off x="4149979" y="2589971"/>
            <a:ext cx="3901364" cy="3839006"/>
            <a:chOff x="8769845" y="2058712"/>
            <a:chExt cx="3084082" cy="3034787"/>
          </a:xfrm>
        </p:grpSpPr>
        <p:sp>
          <p:nvSpPr>
            <p:cNvPr id="5499" name="Google Shape;5499;p172"/>
            <p:cNvSpPr/>
            <p:nvPr/>
          </p:nvSpPr>
          <p:spPr>
            <a:xfrm>
              <a:off x="8809289" y="3858799"/>
              <a:ext cx="2997827" cy="868680"/>
            </a:xfrm>
            <a:prstGeom prst="triangle">
              <a:avLst>
                <a:gd fmla="val 50000" name="adj"/>
              </a:avLst>
            </a:prstGeom>
            <a:solidFill>
              <a:srgbClr val="3EAD92"/>
            </a:solidFill>
            <a:ln>
              <a:noFill/>
            </a:ln>
          </p:spPr>
          <p:txBody>
            <a:bodyPr anchorCtr="0" anchor="ctr" bIns="109875" lIns="109875" spcFirstLastPara="1" rIns="109875" wrap="square" tIns="109875">
              <a:noAutofit/>
            </a:bodyPr>
            <a:lstStyle/>
            <a:p>
              <a:pPr indent="0" lvl="0" marL="0" marR="0" rtl="0" algn="ctr">
                <a:lnSpc>
                  <a:spcPct val="100000"/>
                </a:lnSpc>
                <a:spcBef>
                  <a:spcPts val="0"/>
                </a:spcBef>
                <a:spcAft>
                  <a:spcPts val="0"/>
                </a:spcAft>
                <a:buClr>
                  <a:schemeClr val="dk1"/>
                </a:buClr>
                <a:buSzPts val="1400"/>
                <a:buFont typeface="Arial"/>
                <a:buNone/>
              </a:pPr>
              <a:r>
                <a:t/>
              </a:r>
              <a:endParaRPr i="0" sz="1400" u="none" cap="none" strike="noStrike">
                <a:solidFill>
                  <a:srgbClr val="000000"/>
                </a:solidFill>
                <a:latin typeface="Arial"/>
                <a:ea typeface="Arial"/>
                <a:cs typeface="Arial"/>
                <a:sym typeface="Arial"/>
              </a:endParaRPr>
            </a:p>
          </p:txBody>
        </p:sp>
        <p:sp>
          <p:nvSpPr>
            <p:cNvPr id="5500" name="Google Shape;5500;p172"/>
            <p:cNvSpPr/>
            <p:nvPr/>
          </p:nvSpPr>
          <p:spPr>
            <a:xfrm flipH="1" rot="7200000">
              <a:off x="8396538" y="3143892"/>
              <a:ext cx="2997827" cy="868680"/>
            </a:xfrm>
            <a:prstGeom prst="triangle">
              <a:avLst>
                <a:gd fmla="val 50000" name="adj"/>
              </a:avLst>
            </a:prstGeom>
            <a:solidFill>
              <a:srgbClr val="197A56"/>
            </a:solidFill>
            <a:ln>
              <a:noFill/>
            </a:ln>
          </p:spPr>
          <p:txBody>
            <a:bodyPr anchorCtr="0" anchor="ctr" bIns="109875" lIns="109875" spcFirstLastPara="1" rIns="109875" wrap="square" tIns="109875">
              <a:noAutofit/>
            </a:bodyPr>
            <a:lstStyle/>
            <a:p>
              <a:pPr indent="0" lvl="0" marL="0" marR="0" rtl="0" algn="ctr">
                <a:spcBef>
                  <a:spcPts val="0"/>
                </a:spcBef>
                <a:spcAft>
                  <a:spcPts val="0"/>
                </a:spcAft>
                <a:buNone/>
              </a:pPr>
              <a:r>
                <a:t/>
              </a:r>
              <a:endParaRPr sz="1400">
                <a:solidFill>
                  <a:srgbClr val="FFFFFF"/>
                </a:solidFill>
                <a:latin typeface="Arial"/>
                <a:ea typeface="Arial"/>
                <a:cs typeface="Arial"/>
                <a:sym typeface="Arial"/>
              </a:endParaRPr>
            </a:p>
          </p:txBody>
        </p:sp>
        <p:sp>
          <p:nvSpPr>
            <p:cNvPr id="5501" name="Google Shape;5501;p172"/>
            <p:cNvSpPr/>
            <p:nvPr/>
          </p:nvSpPr>
          <p:spPr>
            <a:xfrm rot="-7200000">
              <a:off x="9229408" y="3139639"/>
              <a:ext cx="2997827" cy="868680"/>
            </a:xfrm>
            <a:prstGeom prst="triangle">
              <a:avLst>
                <a:gd fmla="val 50000" name="adj"/>
              </a:avLst>
            </a:prstGeom>
            <a:solidFill>
              <a:srgbClr val="03522D"/>
            </a:solidFill>
            <a:ln>
              <a:noFill/>
            </a:ln>
          </p:spPr>
          <p:txBody>
            <a:bodyPr anchorCtr="0" anchor="ctr" bIns="109875" lIns="109875" spcFirstLastPara="1" rIns="109875" wrap="square" tIns="109875">
              <a:noAutofit/>
            </a:bodyPr>
            <a:lstStyle/>
            <a:p>
              <a:pPr indent="0" lvl="0" marL="0" marR="0" rtl="0" algn="ctr">
                <a:spcBef>
                  <a:spcPts val="0"/>
                </a:spcBef>
                <a:spcAft>
                  <a:spcPts val="0"/>
                </a:spcAft>
                <a:buNone/>
              </a:pPr>
              <a:r>
                <a:t/>
              </a:r>
              <a:endParaRPr sz="1400">
                <a:solidFill>
                  <a:srgbClr val="FFFFFF"/>
                </a:solidFill>
                <a:latin typeface="Arial"/>
                <a:ea typeface="Arial"/>
                <a:cs typeface="Arial"/>
                <a:sym typeface="Arial"/>
              </a:endParaRPr>
            </a:p>
          </p:txBody>
        </p:sp>
      </p:grpSp>
      <p:sp>
        <p:nvSpPr>
          <p:cNvPr id="5502" name="Google Shape;5502;p172"/>
          <p:cNvSpPr/>
          <p:nvPr/>
        </p:nvSpPr>
        <p:spPr>
          <a:xfrm>
            <a:off x="5177346" y="4338161"/>
            <a:ext cx="1837311" cy="1127369"/>
          </a:xfrm>
          <a:prstGeom prst="diamond">
            <a:avLst/>
          </a:prstGeom>
          <a:solidFill>
            <a:srgbClr val="29BA74"/>
          </a:solidFill>
          <a:ln>
            <a:noFill/>
          </a:ln>
        </p:spPr>
        <p:txBody>
          <a:bodyPr anchorCtr="0" anchor="ctr" bIns="73600" lIns="73600" spcFirstLastPara="1" rIns="73600" wrap="square" tIns="147200">
            <a:noAutofit/>
          </a:bodyPr>
          <a:lstStyle/>
          <a:p>
            <a:pPr indent="0" lvl="0" marL="0" marR="0" rtl="0" algn="ctr">
              <a:spcBef>
                <a:spcPts val="0"/>
              </a:spcBef>
              <a:spcAft>
                <a:spcPts val="0"/>
              </a:spcAft>
              <a:buNone/>
            </a:pPr>
            <a:r>
              <a:rPr lang="en-US" sz="1400">
                <a:solidFill>
                  <a:srgbClr val="FFFFFF"/>
                </a:solidFill>
                <a:latin typeface="Arial"/>
                <a:ea typeface="Arial"/>
                <a:cs typeface="Arial"/>
                <a:sym typeface="Arial"/>
              </a:rPr>
              <a:t>Lorem ipsum</a:t>
            </a:r>
            <a:br>
              <a:rPr lang="en-US" sz="1400">
                <a:solidFill>
                  <a:srgbClr val="FFFFFF"/>
                </a:solidFill>
                <a:latin typeface="Arial"/>
                <a:ea typeface="Arial"/>
                <a:cs typeface="Arial"/>
                <a:sym typeface="Arial"/>
              </a:rPr>
            </a:br>
            <a:r>
              <a:rPr lang="en-US" sz="1400">
                <a:solidFill>
                  <a:srgbClr val="FFFFFF"/>
                </a:solidFill>
                <a:latin typeface="Arial"/>
                <a:ea typeface="Arial"/>
                <a:cs typeface="Arial"/>
                <a:sym typeface="Arial"/>
              </a:rPr>
              <a:t>dolor </a:t>
            </a:r>
            <a:endParaRPr/>
          </a:p>
        </p:txBody>
      </p:sp>
      <p:sp>
        <p:nvSpPr>
          <p:cNvPr id="5503" name="Google Shape;5503;p172"/>
          <p:cNvSpPr/>
          <p:nvPr/>
        </p:nvSpPr>
        <p:spPr>
          <a:xfrm flipH="1" rot="3600000">
            <a:off x="6218182" y="4287636"/>
            <a:ext cx="1553310" cy="215444"/>
          </a:xfrm>
          <a:prstGeom prst="rect">
            <a:avLst/>
          </a:prstGeom>
          <a:noFill/>
          <a:ln>
            <a:noFill/>
          </a:ln>
        </p:spPr>
        <p:txBody>
          <a:bodyPr anchorCtr="0" anchor="ctr" bIns="0" lIns="0" spcFirstLastPara="1" rIns="0" wrap="square" tIns="0">
            <a:spAutoFit/>
          </a:bodyPr>
          <a:lstStyle/>
          <a:p>
            <a:pPr indent="0" lvl="0" marL="0" marR="0" rtl="0" algn="ctr">
              <a:spcBef>
                <a:spcPts val="0"/>
              </a:spcBef>
              <a:spcAft>
                <a:spcPts val="0"/>
              </a:spcAft>
              <a:buNone/>
            </a:pPr>
            <a:r>
              <a:rPr lang="en-US" sz="1400">
                <a:solidFill>
                  <a:srgbClr val="FFFFFF"/>
                </a:solidFill>
                <a:latin typeface="Arial"/>
                <a:ea typeface="Arial"/>
                <a:cs typeface="Arial"/>
                <a:sym typeface="Arial"/>
              </a:rPr>
              <a:t>Lorem ipsum dolor </a:t>
            </a:r>
            <a:endParaRPr/>
          </a:p>
        </p:txBody>
      </p:sp>
      <p:sp>
        <p:nvSpPr>
          <p:cNvPr id="5504" name="Google Shape;5504;p172"/>
          <p:cNvSpPr/>
          <p:nvPr/>
        </p:nvSpPr>
        <p:spPr>
          <a:xfrm>
            <a:off x="5319346" y="5712537"/>
            <a:ext cx="1553309" cy="215444"/>
          </a:xfrm>
          <a:prstGeom prst="rect">
            <a:avLst/>
          </a:prstGeom>
          <a:noFill/>
          <a:ln>
            <a:noFill/>
          </a:ln>
        </p:spPr>
        <p:txBody>
          <a:bodyPr anchorCtr="0" anchor="ctr" bIns="0" lIns="0" spcFirstLastPara="1" rIns="0" wrap="square" tIns="0">
            <a:spAutoFit/>
          </a:bodyPr>
          <a:lstStyle/>
          <a:p>
            <a:pPr indent="0" lvl="0" marL="0" marR="0" rtl="0" algn="ctr">
              <a:spcBef>
                <a:spcPts val="0"/>
              </a:spcBef>
              <a:spcAft>
                <a:spcPts val="0"/>
              </a:spcAft>
              <a:buNone/>
            </a:pPr>
            <a:r>
              <a:rPr lang="en-US" sz="1400">
                <a:solidFill>
                  <a:srgbClr val="FFFFFF"/>
                </a:solidFill>
                <a:latin typeface="Arial"/>
                <a:ea typeface="Arial"/>
                <a:cs typeface="Arial"/>
                <a:sym typeface="Arial"/>
              </a:rPr>
              <a:t>Lorem ipsum dolor </a:t>
            </a:r>
            <a:endParaRPr/>
          </a:p>
        </p:txBody>
      </p:sp>
      <p:sp>
        <p:nvSpPr>
          <p:cNvPr id="5505" name="Google Shape;5505;p172"/>
          <p:cNvSpPr/>
          <p:nvPr/>
        </p:nvSpPr>
        <p:spPr>
          <a:xfrm rot="-3600000">
            <a:off x="4538607" y="4148888"/>
            <a:ext cx="1553310" cy="215444"/>
          </a:xfrm>
          <a:prstGeom prst="rect">
            <a:avLst/>
          </a:prstGeom>
          <a:noFill/>
          <a:ln>
            <a:noFill/>
          </a:ln>
        </p:spPr>
        <p:txBody>
          <a:bodyPr anchorCtr="0" anchor="ctr" bIns="0" lIns="0" spcFirstLastPara="1" rIns="0" wrap="square" tIns="0">
            <a:spAutoFit/>
          </a:bodyPr>
          <a:lstStyle/>
          <a:p>
            <a:pPr indent="0" lvl="0" marL="0" marR="0" rtl="0" algn="ctr">
              <a:spcBef>
                <a:spcPts val="0"/>
              </a:spcBef>
              <a:spcAft>
                <a:spcPts val="0"/>
              </a:spcAft>
              <a:buNone/>
            </a:pPr>
            <a:r>
              <a:rPr lang="en-US" sz="1400">
                <a:solidFill>
                  <a:srgbClr val="FFFFFF"/>
                </a:solidFill>
                <a:latin typeface="Arial"/>
                <a:ea typeface="Arial"/>
                <a:cs typeface="Arial"/>
                <a:sym typeface="Arial"/>
              </a:rPr>
              <a:t>Lorem ipsum dolor </a:t>
            </a:r>
            <a:endParaRPr/>
          </a:p>
        </p:txBody>
      </p:sp>
      <p:sp>
        <p:nvSpPr>
          <p:cNvPr id="5506" name="Google Shape;5506;p172"/>
          <p:cNvSpPr/>
          <p:nvPr/>
        </p:nvSpPr>
        <p:spPr>
          <a:xfrm>
            <a:off x="571018" y="1313801"/>
            <a:ext cx="11049964" cy="369332"/>
          </a:xfrm>
          <a:prstGeom prst="rect">
            <a:avLst/>
          </a:prstGeom>
          <a:noFill/>
          <a:ln>
            <a:noFill/>
          </a:ln>
        </p:spPr>
        <p:txBody>
          <a:bodyPr anchorCtr="0" anchor="b" bIns="0" lIns="0" spcFirstLastPara="1" rIns="0" wrap="square" tIns="0">
            <a:noAutofit/>
          </a:bodyPr>
          <a:lstStyle/>
          <a:p>
            <a:pPr indent="0" lvl="0" marL="0" marR="0" rtl="0" algn="l">
              <a:spcBef>
                <a:spcPts val="0"/>
              </a:spcBef>
              <a:spcAft>
                <a:spcPts val="0"/>
              </a:spcAft>
              <a:buNone/>
            </a:pPr>
            <a:r>
              <a:rPr lang="en-US" sz="2000">
                <a:solidFill>
                  <a:schemeClr val="accent1"/>
                </a:solidFill>
                <a:latin typeface="Arial"/>
                <a:ea typeface="Arial"/>
                <a:cs typeface="Arial"/>
                <a:sym typeface="Arial"/>
              </a:rPr>
              <a:t>Lorem ipsum dolor sit amet</a:t>
            </a:r>
            <a:endParaRPr sz="2000">
              <a:solidFill>
                <a:schemeClr val="accent1"/>
              </a:solidFill>
              <a:latin typeface="Arial"/>
              <a:ea typeface="Arial"/>
              <a:cs typeface="Arial"/>
              <a:sym typeface="Arial"/>
            </a:endParaRPr>
          </a:p>
        </p:txBody>
      </p:sp>
    </p:spTree>
  </p:cSld>
  <p:clrMapOvr>
    <a:masterClrMapping/>
  </p:clrMapOvr>
</p:sld>
</file>

<file path=ppt/slides/slide17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510" name="Shape 5510"/>
        <p:cNvGrpSpPr/>
        <p:nvPr/>
      </p:nvGrpSpPr>
      <p:grpSpPr>
        <a:xfrm>
          <a:off x="0" y="0"/>
          <a:ext cx="0" cy="0"/>
          <a:chOff x="0" y="0"/>
          <a:chExt cx="0" cy="0"/>
        </a:xfrm>
      </p:grpSpPr>
      <p:sp>
        <p:nvSpPr>
          <p:cNvPr id="5511" name="Google Shape;5511;p173"/>
          <p:cNvSpPr txBox="1"/>
          <p:nvPr>
            <p:ph type="title"/>
          </p:nvPr>
        </p:nvSpPr>
        <p:spPr>
          <a:xfrm>
            <a:off x="571018" y="365126"/>
            <a:ext cx="11049964" cy="578772"/>
          </a:xfrm>
          <a:prstGeom prst="rect">
            <a:avLst/>
          </a:prstGeom>
          <a:noFill/>
          <a:ln>
            <a:noFill/>
          </a:ln>
        </p:spPr>
        <p:txBody>
          <a:bodyPr anchorCtr="0" anchor="b" bIns="0" lIns="0" spcFirstLastPara="1" rIns="0" wrap="square" tIns="0">
            <a:normAutofit/>
          </a:bodyPr>
          <a:lstStyle/>
          <a:p>
            <a:pPr indent="0" lvl="0" marL="0" rtl="0" algn="l">
              <a:lnSpc>
                <a:spcPct val="90000"/>
              </a:lnSpc>
              <a:spcBef>
                <a:spcPts val="0"/>
              </a:spcBef>
              <a:spcAft>
                <a:spcPts val="0"/>
              </a:spcAft>
              <a:buClr>
                <a:schemeClr val="accent1"/>
              </a:buClr>
              <a:buSzPts val="2800"/>
              <a:buFont typeface="Arial"/>
              <a:buNone/>
            </a:pPr>
            <a:r>
              <a:rPr lang="en-US"/>
              <a:t>SWOT Analysis Slide</a:t>
            </a:r>
            <a:endParaRPr/>
          </a:p>
        </p:txBody>
      </p:sp>
      <p:sp>
        <p:nvSpPr>
          <p:cNvPr id="5512" name="Google Shape;5512;p173"/>
          <p:cNvSpPr txBox="1"/>
          <p:nvPr>
            <p:ph idx="12" type="sldNum"/>
          </p:nvPr>
        </p:nvSpPr>
        <p:spPr>
          <a:xfrm>
            <a:off x="10690860" y="6349068"/>
            <a:ext cx="963882" cy="251764"/>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cxnSp>
        <p:nvCxnSpPr>
          <p:cNvPr id="5513" name="Google Shape;5513;p173"/>
          <p:cNvCxnSpPr/>
          <p:nvPr/>
        </p:nvCxnSpPr>
        <p:spPr>
          <a:xfrm rot="10800000">
            <a:off x="6096002" y="1992100"/>
            <a:ext cx="0" cy="4105175"/>
          </a:xfrm>
          <a:prstGeom prst="straightConnector1">
            <a:avLst/>
          </a:prstGeom>
          <a:noFill/>
          <a:ln cap="rnd" cmpd="sng" w="9525">
            <a:solidFill>
              <a:srgbClr val="9B9B9B"/>
            </a:solidFill>
            <a:prstDash val="solid"/>
            <a:round/>
            <a:headEnd len="sm" w="sm" type="none"/>
            <a:tailEnd len="sm" w="sm" type="none"/>
          </a:ln>
        </p:spPr>
      </p:cxnSp>
      <p:cxnSp>
        <p:nvCxnSpPr>
          <p:cNvPr id="5514" name="Google Shape;5514;p173"/>
          <p:cNvCxnSpPr/>
          <p:nvPr/>
        </p:nvCxnSpPr>
        <p:spPr>
          <a:xfrm>
            <a:off x="630000" y="4042991"/>
            <a:ext cx="10933350" cy="0"/>
          </a:xfrm>
          <a:prstGeom prst="straightConnector1">
            <a:avLst/>
          </a:prstGeom>
          <a:noFill/>
          <a:ln cap="rnd" cmpd="sng" w="9525">
            <a:solidFill>
              <a:srgbClr val="9B9B9B"/>
            </a:solidFill>
            <a:prstDash val="solid"/>
            <a:round/>
            <a:headEnd len="sm" w="sm" type="none"/>
            <a:tailEnd len="sm" w="sm" type="none"/>
          </a:ln>
        </p:spPr>
      </p:cxnSp>
      <p:sp>
        <p:nvSpPr>
          <p:cNvPr id="5515" name="Google Shape;5515;p173"/>
          <p:cNvSpPr/>
          <p:nvPr/>
        </p:nvSpPr>
        <p:spPr>
          <a:xfrm>
            <a:off x="630000" y="1992100"/>
            <a:ext cx="5446583" cy="2019382"/>
          </a:xfrm>
          <a:custGeom>
            <a:rect b="b" l="l" r="r" t="t"/>
            <a:pathLst>
              <a:path extrusionOk="0" h="2019382" w="5446583">
                <a:moveTo>
                  <a:pt x="0" y="0"/>
                </a:moveTo>
                <a:lnTo>
                  <a:pt x="5432296" y="0"/>
                </a:lnTo>
                <a:lnTo>
                  <a:pt x="5446583" y="2019382"/>
                </a:lnTo>
                <a:lnTo>
                  <a:pt x="0" y="2019382"/>
                </a:lnTo>
                <a:lnTo>
                  <a:pt x="0" y="0"/>
                </a:lnTo>
                <a:close/>
              </a:path>
            </a:pathLst>
          </a:custGeom>
          <a:solidFill>
            <a:schemeClr val="lt2">
              <a:alpha val="76862"/>
            </a:schemeClr>
          </a:solidFill>
          <a:ln>
            <a:noFill/>
          </a:ln>
        </p:spPr>
        <p:txBody>
          <a:bodyPr anchorCtr="0" anchor="t" bIns="90000" lIns="91425" spcFirstLastPara="1" rIns="1097275" wrap="square" tIns="0">
            <a:noAutofit/>
          </a:bodyPr>
          <a:lstStyle/>
          <a:p>
            <a:pPr indent="0" lvl="0" marL="0" marR="0" rtl="0" algn="l">
              <a:spcBef>
                <a:spcPts val="0"/>
              </a:spcBef>
              <a:spcAft>
                <a:spcPts val="0"/>
              </a:spcAft>
              <a:buNone/>
            </a:pPr>
            <a:r>
              <a:t/>
            </a:r>
            <a:endParaRPr b="1" sz="1400">
              <a:solidFill>
                <a:srgbClr val="000000"/>
              </a:solidFill>
              <a:latin typeface="Arial"/>
              <a:ea typeface="Arial"/>
              <a:cs typeface="Arial"/>
              <a:sym typeface="Arial"/>
            </a:endParaRPr>
          </a:p>
        </p:txBody>
      </p:sp>
      <p:sp>
        <p:nvSpPr>
          <p:cNvPr id="5516" name="Google Shape;5516;p173"/>
          <p:cNvSpPr/>
          <p:nvPr/>
        </p:nvSpPr>
        <p:spPr>
          <a:xfrm>
            <a:off x="6115417" y="1992100"/>
            <a:ext cx="5446583" cy="2019382"/>
          </a:xfrm>
          <a:prstGeom prst="rect">
            <a:avLst/>
          </a:prstGeom>
          <a:solidFill>
            <a:schemeClr val="lt2">
              <a:alpha val="76862"/>
            </a:schemeClr>
          </a:solidFill>
          <a:ln>
            <a:noFill/>
          </a:ln>
        </p:spPr>
        <p:txBody>
          <a:bodyPr anchorCtr="0" anchor="t" bIns="90000" lIns="91425" spcFirstLastPara="1" rIns="1097275" wrap="square" tIns="0">
            <a:noAutofit/>
          </a:bodyPr>
          <a:lstStyle/>
          <a:p>
            <a:pPr indent="0" lvl="0" marL="0" marR="0" rtl="0" algn="l">
              <a:spcBef>
                <a:spcPts val="0"/>
              </a:spcBef>
              <a:spcAft>
                <a:spcPts val="0"/>
              </a:spcAft>
              <a:buNone/>
            </a:pPr>
            <a:r>
              <a:t/>
            </a:r>
            <a:endParaRPr b="1" sz="1400">
              <a:solidFill>
                <a:srgbClr val="000000"/>
              </a:solidFill>
              <a:latin typeface="Arial"/>
              <a:ea typeface="Arial"/>
              <a:cs typeface="Arial"/>
              <a:sym typeface="Arial"/>
            </a:endParaRPr>
          </a:p>
        </p:txBody>
      </p:sp>
      <p:sp>
        <p:nvSpPr>
          <p:cNvPr id="5517" name="Google Shape;5517;p173"/>
          <p:cNvSpPr/>
          <p:nvPr/>
        </p:nvSpPr>
        <p:spPr>
          <a:xfrm>
            <a:off x="630000" y="4074358"/>
            <a:ext cx="5446583" cy="2019382"/>
          </a:xfrm>
          <a:prstGeom prst="rect">
            <a:avLst/>
          </a:prstGeom>
          <a:solidFill>
            <a:schemeClr val="lt2">
              <a:alpha val="76862"/>
            </a:schemeClr>
          </a:solidFill>
          <a:ln>
            <a:noFill/>
          </a:ln>
        </p:spPr>
        <p:txBody>
          <a:bodyPr anchorCtr="0" anchor="t" bIns="90000" lIns="91425" spcFirstLastPara="1" rIns="1097275" wrap="square" tIns="0">
            <a:noAutofit/>
          </a:bodyPr>
          <a:lstStyle/>
          <a:p>
            <a:pPr indent="0" lvl="0" marL="0" marR="0" rtl="0" algn="l">
              <a:spcBef>
                <a:spcPts val="0"/>
              </a:spcBef>
              <a:spcAft>
                <a:spcPts val="0"/>
              </a:spcAft>
              <a:buNone/>
            </a:pPr>
            <a:r>
              <a:t/>
            </a:r>
            <a:endParaRPr b="1" sz="1400">
              <a:solidFill>
                <a:srgbClr val="000000"/>
              </a:solidFill>
              <a:latin typeface="Arial"/>
              <a:ea typeface="Arial"/>
              <a:cs typeface="Arial"/>
              <a:sym typeface="Arial"/>
            </a:endParaRPr>
          </a:p>
        </p:txBody>
      </p:sp>
      <p:sp>
        <p:nvSpPr>
          <p:cNvPr id="5518" name="Google Shape;5518;p173"/>
          <p:cNvSpPr/>
          <p:nvPr/>
        </p:nvSpPr>
        <p:spPr>
          <a:xfrm>
            <a:off x="6115417" y="4062408"/>
            <a:ext cx="5446582" cy="2019382"/>
          </a:xfrm>
          <a:prstGeom prst="rect">
            <a:avLst/>
          </a:prstGeom>
          <a:solidFill>
            <a:schemeClr val="lt2">
              <a:alpha val="76862"/>
            </a:schemeClr>
          </a:solidFill>
          <a:ln>
            <a:noFill/>
          </a:ln>
        </p:spPr>
        <p:txBody>
          <a:bodyPr anchorCtr="0" anchor="t" bIns="90000" lIns="91425" spcFirstLastPara="1" rIns="1097275" wrap="square" tIns="0">
            <a:noAutofit/>
          </a:bodyPr>
          <a:lstStyle/>
          <a:p>
            <a:pPr indent="0" lvl="0" marL="0" marR="0" rtl="0" algn="l">
              <a:spcBef>
                <a:spcPts val="0"/>
              </a:spcBef>
              <a:spcAft>
                <a:spcPts val="0"/>
              </a:spcAft>
              <a:buNone/>
            </a:pPr>
            <a:r>
              <a:t/>
            </a:r>
            <a:endParaRPr b="1" sz="1400">
              <a:solidFill>
                <a:srgbClr val="000000"/>
              </a:solidFill>
              <a:latin typeface="Arial"/>
              <a:ea typeface="Arial"/>
              <a:cs typeface="Arial"/>
              <a:sym typeface="Arial"/>
            </a:endParaRPr>
          </a:p>
        </p:txBody>
      </p:sp>
      <p:sp>
        <p:nvSpPr>
          <p:cNvPr id="5519" name="Google Shape;5519;p173"/>
          <p:cNvSpPr/>
          <p:nvPr/>
        </p:nvSpPr>
        <p:spPr>
          <a:xfrm>
            <a:off x="6122387" y="2561867"/>
            <a:ext cx="1454266" cy="1454731"/>
          </a:xfrm>
          <a:custGeom>
            <a:rect b="b" l="l" r="r" t="t"/>
            <a:pathLst>
              <a:path extrusionOk="0" h="3456" w="3456">
                <a:moveTo>
                  <a:pt x="3456" y="3456"/>
                </a:moveTo>
                <a:cubicBezTo>
                  <a:pt x="3456" y="1548"/>
                  <a:pt x="1909" y="0"/>
                  <a:pt x="0" y="0"/>
                </a:cubicBezTo>
                <a:cubicBezTo>
                  <a:pt x="0" y="0"/>
                  <a:pt x="0" y="0"/>
                  <a:pt x="0" y="0"/>
                </a:cubicBezTo>
                <a:lnTo>
                  <a:pt x="0" y="3456"/>
                </a:lnTo>
                <a:lnTo>
                  <a:pt x="3456" y="3456"/>
                </a:lnTo>
                <a:close/>
              </a:path>
            </a:pathLst>
          </a:custGeom>
          <a:solidFill>
            <a:srgbClr val="FF00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Arial"/>
              <a:ea typeface="Arial"/>
              <a:cs typeface="Arial"/>
              <a:sym typeface="Arial"/>
            </a:endParaRPr>
          </a:p>
        </p:txBody>
      </p:sp>
      <p:sp>
        <p:nvSpPr>
          <p:cNvPr id="5520" name="Google Shape;5520;p173"/>
          <p:cNvSpPr/>
          <p:nvPr/>
        </p:nvSpPr>
        <p:spPr>
          <a:xfrm>
            <a:off x="6122387" y="4069384"/>
            <a:ext cx="1454266" cy="1454731"/>
          </a:xfrm>
          <a:custGeom>
            <a:rect b="b" l="l" r="r" t="t"/>
            <a:pathLst>
              <a:path extrusionOk="0" h="3456" w="3456">
                <a:moveTo>
                  <a:pt x="0" y="3456"/>
                </a:moveTo>
                <a:cubicBezTo>
                  <a:pt x="1909" y="3456"/>
                  <a:pt x="3456" y="1909"/>
                  <a:pt x="3456" y="0"/>
                </a:cubicBezTo>
                <a:lnTo>
                  <a:pt x="0" y="0"/>
                </a:lnTo>
                <a:lnTo>
                  <a:pt x="0" y="3456"/>
                </a:lnTo>
                <a:close/>
              </a:path>
            </a:pathLst>
          </a:custGeom>
          <a:solidFill>
            <a:schemeClr val="accent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Arial"/>
              <a:ea typeface="Arial"/>
              <a:cs typeface="Arial"/>
              <a:sym typeface="Arial"/>
            </a:endParaRPr>
          </a:p>
        </p:txBody>
      </p:sp>
      <p:sp>
        <p:nvSpPr>
          <p:cNvPr id="5521" name="Google Shape;5521;p173"/>
          <p:cNvSpPr/>
          <p:nvPr/>
        </p:nvSpPr>
        <p:spPr>
          <a:xfrm>
            <a:off x="4615351" y="4069384"/>
            <a:ext cx="1454266" cy="1454731"/>
          </a:xfrm>
          <a:custGeom>
            <a:rect b="b" l="l" r="r" t="t"/>
            <a:pathLst>
              <a:path extrusionOk="0" h="3456" w="3456">
                <a:moveTo>
                  <a:pt x="0" y="0"/>
                </a:moveTo>
                <a:cubicBezTo>
                  <a:pt x="0" y="1909"/>
                  <a:pt x="1548" y="3456"/>
                  <a:pt x="3456" y="3456"/>
                </a:cubicBezTo>
                <a:lnTo>
                  <a:pt x="3456" y="0"/>
                </a:lnTo>
                <a:lnTo>
                  <a:pt x="0" y="0"/>
                </a:lnTo>
                <a:close/>
              </a:path>
            </a:pathLst>
          </a:custGeom>
          <a:solidFill>
            <a:srgbClr val="3EAD9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Arial"/>
              <a:ea typeface="Arial"/>
              <a:cs typeface="Arial"/>
              <a:sym typeface="Arial"/>
            </a:endParaRPr>
          </a:p>
        </p:txBody>
      </p:sp>
      <p:sp>
        <p:nvSpPr>
          <p:cNvPr id="5522" name="Google Shape;5522;p173"/>
          <p:cNvSpPr/>
          <p:nvPr/>
        </p:nvSpPr>
        <p:spPr>
          <a:xfrm>
            <a:off x="4615352" y="2561867"/>
            <a:ext cx="1454266" cy="1454731"/>
          </a:xfrm>
          <a:custGeom>
            <a:rect b="b" l="l" r="r" t="t"/>
            <a:pathLst>
              <a:path extrusionOk="0" h="3456" w="3456">
                <a:moveTo>
                  <a:pt x="3456" y="0"/>
                </a:moveTo>
                <a:cubicBezTo>
                  <a:pt x="1548" y="0"/>
                  <a:pt x="0" y="1548"/>
                  <a:pt x="0" y="3456"/>
                </a:cubicBezTo>
                <a:lnTo>
                  <a:pt x="3456" y="3456"/>
                </a:lnTo>
                <a:lnTo>
                  <a:pt x="3456" y="0"/>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Arial"/>
              <a:ea typeface="Arial"/>
              <a:cs typeface="Arial"/>
              <a:sym typeface="Arial"/>
            </a:endParaRPr>
          </a:p>
        </p:txBody>
      </p:sp>
      <p:sp>
        <p:nvSpPr>
          <p:cNvPr id="5523" name="Google Shape;5523;p173"/>
          <p:cNvSpPr/>
          <p:nvPr/>
        </p:nvSpPr>
        <p:spPr>
          <a:xfrm>
            <a:off x="5093836" y="3083856"/>
            <a:ext cx="2004333" cy="1918271"/>
          </a:xfrm>
          <a:prstGeom prst="ellipse">
            <a:avLst/>
          </a:prstGeom>
          <a:solidFill>
            <a:schemeClr val="lt1"/>
          </a:solidFill>
          <a:ln>
            <a:noFill/>
          </a:ln>
        </p:spPr>
        <p:txBody>
          <a:bodyPr anchorCtr="0" anchor="ctr" bIns="0" lIns="0" spcFirstLastPara="1" rIns="0" wrap="square" tIns="0">
            <a:noAutofit/>
          </a:bodyPr>
          <a:lstStyle/>
          <a:p>
            <a:pPr indent="0" lvl="0" marL="0" marR="0" rtl="0" algn="ctr">
              <a:spcBef>
                <a:spcPts val="0"/>
              </a:spcBef>
              <a:spcAft>
                <a:spcPts val="0"/>
              </a:spcAft>
              <a:buNone/>
            </a:pPr>
            <a:r>
              <a:t/>
            </a:r>
            <a:endParaRPr sz="1800">
              <a:solidFill>
                <a:srgbClr val="000000"/>
              </a:solidFill>
              <a:latin typeface="Arial"/>
              <a:ea typeface="Arial"/>
              <a:cs typeface="Arial"/>
              <a:sym typeface="Arial"/>
            </a:endParaRPr>
          </a:p>
        </p:txBody>
      </p:sp>
      <p:sp>
        <p:nvSpPr>
          <p:cNvPr id="5524" name="Google Shape;5524;p173"/>
          <p:cNvSpPr/>
          <p:nvPr/>
        </p:nvSpPr>
        <p:spPr>
          <a:xfrm rot="-2998299">
            <a:off x="4669344" y="2876279"/>
            <a:ext cx="415505" cy="296885"/>
          </a:xfrm>
          <a:prstGeom prst="triangle">
            <a:avLst>
              <a:gd fmla="val 50000" name="adj"/>
            </a:avLst>
          </a:pr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Arial"/>
              <a:ea typeface="Arial"/>
              <a:cs typeface="Arial"/>
              <a:sym typeface="Arial"/>
            </a:endParaRPr>
          </a:p>
        </p:txBody>
      </p:sp>
      <p:sp>
        <p:nvSpPr>
          <p:cNvPr id="5525" name="Google Shape;5525;p173"/>
          <p:cNvSpPr/>
          <p:nvPr/>
        </p:nvSpPr>
        <p:spPr>
          <a:xfrm flipH="1" rot="2845861">
            <a:off x="7106175" y="2876279"/>
            <a:ext cx="415505" cy="296885"/>
          </a:xfrm>
          <a:prstGeom prst="triangle">
            <a:avLst>
              <a:gd fmla="val 50000" name="adj"/>
            </a:avLst>
          </a:prstGeom>
          <a:solidFill>
            <a:srgbClr val="FF00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Arial"/>
              <a:ea typeface="Arial"/>
              <a:cs typeface="Arial"/>
              <a:sym typeface="Arial"/>
            </a:endParaRPr>
          </a:p>
        </p:txBody>
      </p:sp>
      <p:sp>
        <p:nvSpPr>
          <p:cNvPr id="5526" name="Google Shape;5526;p173"/>
          <p:cNvSpPr/>
          <p:nvPr/>
        </p:nvSpPr>
        <p:spPr>
          <a:xfrm flipH="1" rot="-8100000">
            <a:off x="4669344" y="4901152"/>
            <a:ext cx="415505" cy="296885"/>
          </a:xfrm>
          <a:prstGeom prst="triangle">
            <a:avLst>
              <a:gd fmla="val 50000" name="adj"/>
            </a:avLst>
          </a:prstGeom>
          <a:solidFill>
            <a:srgbClr val="3EAD9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Arial"/>
              <a:ea typeface="Arial"/>
              <a:cs typeface="Arial"/>
              <a:sym typeface="Arial"/>
            </a:endParaRPr>
          </a:p>
        </p:txBody>
      </p:sp>
      <p:sp>
        <p:nvSpPr>
          <p:cNvPr id="5527" name="Google Shape;5527;p173"/>
          <p:cNvSpPr/>
          <p:nvPr/>
        </p:nvSpPr>
        <p:spPr>
          <a:xfrm rot="8100000">
            <a:off x="7106175" y="4901152"/>
            <a:ext cx="415505" cy="296885"/>
          </a:xfrm>
          <a:prstGeom prst="triangle">
            <a:avLst>
              <a:gd fmla="val 50000" name="adj"/>
            </a:avLst>
          </a:prstGeom>
          <a:solidFill>
            <a:srgbClr val="295E7E"/>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rgbClr val="000000"/>
              </a:solidFill>
              <a:latin typeface="Arial"/>
              <a:ea typeface="Arial"/>
              <a:cs typeface="Arial"/>
              <a:sym typeface="Arial"/>
            </a:endParaRPr>
          </a:p>
        </p:txBody>
      </p:sp>
      <p:sp>
        <p:nvSpPr>
          <p:cNvPr id="5528" name="Google Shape;5528;p173"/>
          <p:cNvSpPr/>
          <p:nvPr/>
        </p:nvSpPr>
        <p:spPr>
          <a:xfrm>
            <a:off x="711199" y="2073379"/>
            <a:ext cx="3904151" cy="1851075"/>
          </a:xfrm>
          <a:prstGeom prst="rect">
            <a:avLst/>
          </a:prstGeom>
          <a:noFill/>
          <a:ln>
            <a:noFill/>
          </a:ln>
        </p:spPr>
        <p:txBody>
          <a:bodyPr anchorCtr="0" anchor="t" bIns="0" lIns="0" spcFirstLastPara="1" rIns="0" wrap="square" tIns="0">
            <a:normAutofit/>
          </a:bodyPr>
          <a:lstStyle/>
          <a:p>
            <a:pPr indent="-101600" lvl="0" marL="0" marR="0" rtl="0" algn="l">
              <a:spcBef>
                <a:spcPts val="0"/>
              </a:spcBef>
              <a:spcAft>
                <a:spcPts val="0"/>
              </a:spcAft>
              <a:buClr>
                <a:schemeClr val="accent1"/>
              </a:buClr>
              <a:buSzPts val="1600"/>
              <a:buFont typeface="Trebuchet MS"/>
              <a:buChar char="​"/>
            </a:pPr>
            <a:r>
              <a:rPr lang="en-US" sz="1600">
                <a:solidFill>
                  <a:schemeClr val="accent1"/>
                </a:solidFill>
                <a:latin typeface="Arial"/>
                <a:ea typeface="Arial"/>
                <a:cs typeface="Arial"/>
                <a:sym typeface="Arial"/>
              </a:rPr>
              <a:t>Strengths</a:t>
            </a:r>
            <a:endParaRPr/>
          </a:p>
          <a:p>
            <a:pPr indent="-216000" lvl="1" marL="324000" marR="0" rtl="0" algn="l">
              <a:spcBef>
                <a:spcPts val="0"/>
              </a:spcBef>
              <a:spcAft>
                <a:spcPts val="0"/>
              </a:spcAft>
              <a:buClr>
                <a:schemeClr val="accent1"/>
              </a:buClr>
              <a:buSzPts val="1200"/>
              <a:buFont typeface="Trebuchet MS"/>
              <a:buChar char="•"/>
            </a:pPr>
            <a:r>
              <a:rPr b="0" i="0" lang="en-US" sz="1200" u="none" cap="none" strike="noStrike">
                <a:solidFill>
                  <a:schemeClr val="dk1"/>
                </a:solidFill>
                <a:latin typeface="Arial"/>
                <a:ea typeface="Arial"/>
                <a:cs typeface="Arial"/>
                <a:sym typeface="Arial"/>
              </a:rPr>
              <a:t>Lorem ipsum dolor sit amet, consectetur adipiscing elit. Curabitur purus dui, euismod</a:t>
            </a:r>
            <a:endParaRPr/>
          </a:p>
          <a:p>
            <a:pPr indent="-216000" lvl="1" marL="324000" marR="0" rtl="0" algn="l">
              <a:spcBef>
                <a:spcPts val="0"/>
              </a:spcBef>
              <a:spcAft>
                <a:spcPts val="0"/>
              </a:spcAft>
              <a:buClr>
                <a:schemeClr val="accent1"/>
              </a:buClr>
              <a:buSzPts val="1200"/>
              <a:buFont typeface="Trebuchet MS"/>
              <a:buChar char="•"/>
            </a:pPr>
            <a:r>
              <a:rPr b="0" i="0" lang="en-US" sz="1200" u="none" cap="none" strike="noStrike">
                <a:solidFill>
                  <a:schemeClr val="dk1"/>
                </a:solidFill>
                <a:latin typeface="Arial"/>
                <a:ea typeface="Arial"/>
                <a:cs typeface="Arial"/>
                <a:sym typeface="Arial"/>
              </a:rPr>
              <a:t>Lorem ipsum dolor sit amet, consectetur adipiscing elit. Curabitur purus dui, euismod</a:t>
            </a:r>
            <a:endParaRPr/>
          </a:p>
          <a:p>
            <a:pPr indent="-216000" lvl="1" marL="324000" marR="0" rtl="0" algn="l">
              <a:spcBef>
                <a:spcPts val="0"/>
              </a:spcBef>
              <a:spcAft>
                <a:spcPts val="0"/>
              </a:spcAft>
              <a:buClr>
                <a:schemeClr val="accent1"/>
              </a:buClr>
              <a:buSzPts val="1200"/>
              <a:buFont typeface="Trebuchet MS"/>
              <a:buChar char="•"/>
            </a:pPr>
            <a:r>
              <a:rPr b="0" i="0" lang="en-US" sz="1200" u="none" cap="none" strike="noStrike">
                <a:solidFill>
                  <a:schemeClr val="dk1"/>
                </a:solidFill>
                <a:latin typeface="Arial"/>
                <a:ea typeface="Arial"/>
                <a:cs typeface="Arial"/>
                <a:sym typeface="Arial"/>
              </a:rPr>
              <a:t>Lorem ipsum dolor sit amet, consectetur adipiscing elit. Curabitur purus dui, euismod</a:t>
            </a:r>
            <a:endParaRPr/>
          </a:p>
          <a:p>
            <a:pPr indent="-216000" lvl="1" marL="324000" marR="0" rtl="0" algn="l">
              <a:spcBef>
                <a:spcPts val="0"/>
              </a:spcBef>
              <a:spcAft>
                <a:spcPts val="0"/>
              </a:spcAft>
              <a:buClr>
                <a:schemeClr val="accent1"/>
              </a:buClr>
              <a:buSzPts val="1200"/>
              <a:buFont typeface="Trebuchet MS"/>
              <a:buChar char="•"/>
            </a:pPr>
            <a:r>
              <a:rPr b="0" i="0" lang="en-US" sz="1200" u="none" cap="none" strike="noStrike">
                <a:solidFill>
                  <a:schemeClr val="dk1"/>
                </a:solidFill>
                <a:latin typeface="Arial"/>
                <a:ea typeface="Arial"/>
                <a:cs typeface="Arial"/>
                <a:sym typeface="Arial"/>
              </a:rPr>
              <a:t>Lorem ipsum dolor sit amet, consectetur adipiscing elit. Curabitur purus dui, euismod</a:t>
            </a:r>
            <a:endParaRPr/>
          </a:p>
          <a:p>
            <a:pPr indent="-127100" lvl="1" marL="324000" marR="0" rtl="0" algn="l">
              <a:spcBef>
                <a:spcPts val="0"/>
              </a:spcBef>
              <a:spcAft>
                <a:spcPts val="0"/>
              </a:spcAft>
              <a:buClr>
                <a:schemeClr val="accent1"/>
              </a:buClr>
              <a:buSzPts val="1400"/>
              <a:buFont typeface="Trebuchet MS"/>
              <a:buNone/>
            </a:pPr>
            <a:r>
              <a:t/>
            </a:r>
            <a:endParaRPr b="0" i="0" sz="1400" u="none" cap="none" strike="noStrike">
              <a:solidFill>
                <a:schemeClr val="dk1"/>
              </a:solidFill>
              <a:latin typeface="Arial"/>
              <a:ea typeface="Arial"/>
              <a:cs typeface="Arial"/>
              <a:sym typeface="Arial"/>
            </a:endParaRPr>
          </a:p>
        </p:txBody>
      </p:sp>
      <p:sp>
        <p:nvSpPr>
          <p:cNvPr id="5529" name="Google Shape;5529;p173"/>
          <p:cNvSpPr/>
          <p:nvPr/>
        </p:nvSpPr>
        <p:spPr>
          <a:xfrm>
            <a:off x="4994349" y="3008327"/>
            <a:ext cx="383637" cy="383637"/>
          </a:xfrm>
          <a:prstGeom prst="ellipse">
            <a:avLst/>
          </a:prstGeom>
          <a:solidFill>
            <a:srgbClr val="FFFFFF"/>
          </a:solidFill>
          <a:ln>
            <a:noFill/>
          </a:ln>
        </p:spPr>
        <p:txBody>
          <a:bodyPr anchorCtr="0" anchor="ctr" bIns="0" lIns="0" spcFirstLastPara="1" rIns="0" wrap="square" tIns="0">
            <a:noAutofit/>
          </a:bodyPr>
          <a:lstStyle/>
          <a:p>
            <a:pPr indent="0" lvl="0" marL="0" marR="0" rtl="0" algn="ctr">
              <a:spcBef>
                <a:spcPts val="0"/>
              </a:spcBef>
              <a:spcAft>
                <a:spcPts val="0"/>
              </a:spcAft>
              <a:buNone/>
            </a:pPr>
            <a:r>
              <a:rPr lang="en-US" sz="1800">
                <a:solidFill>
                  <a:schemeClr val="accent1"/>
                </a:solidFill>
                <a:latin typeface="Arial"/>
                <a:ea typeface="Arial"/>
                <a:cs typeface="Arial"/>
                <a:sym typeface="Arial"/>
              </a:rPr>
              <a:t>S</a:t>
            </a:r>
            <a:endParaRPr/>
          </a:p>
        </p:txBody>
      </p:sp>
      <p:sp>
        <p:nvSpPr>
          <p:cNvPr id="5530" name="Google Shape;5530;p173"/>
          <p:cNvSpPr/>
          <p:nvPr/>
        </p:nvSpPr>
        <p:spPr>
          <a:xfrm>
            <a:off x="6824436" y="3008327"/>
            <a:ext cx="383637" cy="383637"/>
          </a:xfrm>
          <a:prstGeom prst="ellipse">
            <a:avLst/>
          </a:prstGeom>
          <a:solidFill>
            <a:srgbClr val="FFFFFF"/>
          </a:solidFill>
          <a:ln>
            <a:noFill/>
          </a:ln>
        </p:spPr>
        <p:txBody>
          <a:bodyPr anchorCtr="0" anchor="ctr" bIns="0" lIns="0" spcFirstLastPara="1" rIns="0" wrap="square" tIns="0">
            <a:noAutofit/>
          </a:bodyPr>
          <a:lstStyle/>
          <a:p>
            <a:pPr indent="0" lvl="0" marL="0" marR="0" rtl="0" algn="ctr">
              <a:spcBef>
                <a:spcPts val="0"/>
              </a:spcBef>
              <a:spcAft>
                <a:spcPts val="0"/>
              </a:spcAft>
              <a:buNone/>
            </a:pPr>
            <a:r>
              <a:rPr lang="en-US" sz="1800">
                <a:solidFill>
                  <a:srgbClr val="FF0000"/>
                </a:solidFill>
                <a:latin typeface="Arial"/>
                <a:ea typeface="Arial"/>
                <a:cs typeface="Arial"/>
                <a:sym typeface="Arial"/>
              </a:rPr>
              <a:t>W</a:t>
            </a:r>
            <a:endParaRPr/>
          </a:p>
        </p:txBody>
      </p:sp>
      <p:sp>
        <p:nvSpPr>
          <p:cNvPr id="5531" name="Google Shape;5531;p173"/>
          <p:cNvSpPr/>
          <p:nvPr/>
        </p:nvSpPr>
        <p:spPr>
          <a:xfrm>
            <a:off x="6834061" y="4628569"/>
            <a:ext cx="383637" cy="383637"/>
          </a:xfrm>
          <a:prstGeom prst="ellipse">
            <a:avLst/>
          </a:prstGeom>
          <a:solidFill>
            <a:srgbClr val="FFFFFF"/>
          </a:solidFill>
          <a:ln>
            <a:noFill/>
          </a:ln>
        </p:spPr>
        <p:txBody>
          <a:bodyPr anchorCtr="0" anchor="ctr" bIns="0" lIns="0" spcFirstLastPara="1" rIns="0" wrap="square" tIns="0">
            <a:noAutofit/>
          </a:bodyPr>
          <a:lstStyle/>
          <a:p>
            <a:pPr indent="0" lvl="0" marL="0" marR="0" rtl="0" algn="ctr">
              <a:spcBef>
                <a:spcPts val="0"/>
              </a:spcBef>
              <a:spcAft>
                <a:spcPts val="0"/>
              </a:spcAft>
              <a:buNone/>
            </a:pPr>
            <a:r>
              <a:rPr lang="en-US" sz="1800">
                <a:solidFill>
                  <a:schemeClr val="accent6"/>
                </a:solidFill>
                <a:latin typeface="Arial"/>
                <a:ea typeface="Arial"/>
                <a:cs typeface="Arial"/>
                <a:sym typeface="Arial"/>
              </a:rPr>
              <a:t>T</a:t>
            </a:r>
            <a:endParaRPr/>
          </a:p>
        </p:txBody>
      </p:sp>
      <p:sp>
        <p:nvSpPr>
          <p:cNvPr id="5532" name="Google Shape;5532;p173"/>
          <p:cNvSpPr/>
          <p:nvPr/>
        </p:nvSpPr>
        <p:spPr>
          <a:xfrm>
            <a:off x="709562" y="4127786"/>
            <a:ext cx="3825413" cy="1969770"/>
          </a:xfrm>
          <a:prstGeom prst="rect">
            <a:avLst/>
          </a:prstGeom>
          <a:noFill/>
          <a:ln>
            <a:noFill/>
          </a:ln>
        </p:spPr>
        <p:txBody>
          <a:bodyPr anchorCtr="0" anchor="t" bIns="0" lIns="0" spcFirstLastPara="1" rIns="0" wrap="square" tIns="0">
            <a:spAutoFit/>
          </a:bodyPr>
          <a:lstStyle/>
          <a:p>
            <a:pPr indent="-101600" lvl="0" marL="0" marR="0" rtl="0" algn="l">
              <a:spcBef>
                <a:spcPts val="0"/>
              </a:spcBef>
              <a:spcAft>
                <a:spcPts val="0"/>
              </a:spcAft>
              <a:buClr>
                <a:schemeClr val="accent5"/>
              </a:buClr>
              <a:buSzPts val="1600"/>
              <a:buFont typeface="Trebuchet MS"/>
              <a:buChar char="​"/>
            </a:pPr>
            <a:r>
              <a:rPr lang="en-US" sz="1600">
                <a:solidFill>
                  <a:schemeClr val="accent5"/>
                </a:solidFill>
                <a:latin typeface="Arial"/>
                <a:ea typeface="Arial"/>
                <a:cs typeface="Arial"/>
                <a:sym typeface="Arial"/>
              </a:rPr>
              <a:t>Opportunities</a:t>
            </a:r>
            <a:endParaRPr/>
          </a:p>
          <a:p>
            <a:pPr indent="-216000" lvl="1" marL="324000" marR="0" rtl="0" algn="l">
              <a:spcBef>
                <a:spcPts val="0"/>
              </a:spcBef>
              <a:spcAft>
                <a:spcPts val="0"/>
              </a:spcAft>
              <a:buClr>
                <a:schemeClr val="accent1"/>
              </a:buClr>
              <a:buSzPts val="1200"/>
              <a:buFont typeface="Trebuchet MS"/>
              <a:buChar char="•"/>
            </a:pPr>
            <a:r>
              <a:rPr b="0" i="0" lang="en-US" sz="1200" u="none" cap="none" strike="noStrike">
                <a:solidFill>
                  <a:schemeClr val="dk1"/>
                </a:solidFill>
                <a:latin typeface="Arial"/>
                <a:ea typeface="Arial"/>
                <a:cs typeface="Arial"/>
                <a:sym typeface="Arial"/>
              </a:rPr>
              <a:t>Lorem ipsum dolor sit amet, consectetur adipiscing elit. Curabitur purus dui, euismod</a:t>
            </a:r>
            <a:endParaRPr/>
          </a:p>
          <a:p>
            <a:pPr indent="-216000" lvl="1" marL="324000" marR="0" rtl="0" algn="l">
              <a:spcBef>
                <a:spcPts val="0"/>
              </a:spcBef>
              <a:spcAft>
                <a:spcPts val="0"/>
              </a:spcAft>
              <a:buClr>
                <a:schemeClr val="accent1"/>
              </a:buClr>
              <a:buSzPts val="1200"/>
              <a:buFont typeface="Trebuchet MS"/>
              <a:buChar char="•"/>
            </a:pPr>
            <a:r>
              <a:rPr b="0" i="0" lang="en-US" sz="1200" u="none" cap="none" strike="noStrike">
                <a:solidFill>
                  <a:schemeClr val="dk1"/>
                </a:solidFill>
                <a:latin typeface="Arial"/>
                <a:ea typeface="Arial"/>
                <a:cs typeface="Arial"/>
                <a:sym typeface="Arial"/>
              </a:rPr>
              <a:t>Lorem ipsum dolor sit amet, consectetur adipiscing elit. Curabitur purus dui, euismod</a:t>
            </a:r>
            <a:endParaRPr/>
          </a:p>
          <a:p>
            <a:pPr indent="-216000" lvl="1" marL="324000" marR="0" rtl="0" algn="l">
              <a:spcBef>
                <a:spcPts val="0"/>
              </a:spcBef>
              <a:spcAft>
                <a:spcPts val="0"/>
              </a:spcAft>
              <a:buClr>
                <a:schemeClr val="accent1"/>
              </a:buClr>
              <a:buSzPts val="1200"/>
              <a:buFont typeface="Trebuchet MS"/>
              <a:buChar char="•"/>
            </a:pPr>
            <a:r>
              <a:rPr b="0" i="0" lang="en-US" sz="1200" u="none" cap="none" strike="noStrike">
                <a:solidFill>
                  <a:schemeClr val="dk1"/>
                </a:solidFill>
                <a:latin typeface="Arial"/>
                <a:ea typeface="Arial"/>
                <a:cs typeface="Arial"/>
                <a:sym typeface="Arial"/>
              </a:rPr>
              <a:t>Lorem ipsum dolor sit amet, consectetur adipiscing elit. Curabitur purus dui, euismod</a:t>
            </a:r>
            <a:endParaRPr/>
          </a:p>
          <a:p>
            <a:pPr indent="-216000" lvl="1" marL="324000" marR="0" rtl="0" algn="l">
              <a:spcBef>
                <a:spcPts val="0"/>
              </a:spcBef>
              <a:spcAft>
                <a:spcPts val="0"/>
              </a:spcAft>
              <a:buClr>
                <a:schemeClr val="accent1"/>
              </a:buClr>
              <a:buSzPts val="1200"/>
              <a:buFont typeface="Trebuchet MS"/>
              <a:buChar char="•"/>
            </a:pPr>
            <a:r>
              <a:rPr b="0" i="0" lang="en-US" sz="1200" u="none" cap="none" strike="noStrike">
                <a:solidFill>
                  <a:schemeClr val="dk1"/>
                </a:solidFill>
                <a:latin typeface="Arial"/>
                <a:ea typeface="Arial"/>
                <a:cs typeface="Arial"/>
                <a:sym typeface="Arial"/>
              </a:rPr>
              <a:t>Lorem ipsum dolor sit amet, consectetur adipiscing elit. Curabitur purus dui, euismod</a:t>
            </a:r>
            <a:endParaRPr/>
          </a:p>
          <a:p>
            <a:pPr indent="-127100" lvl="1" marL="324000" marR="0" rtl="0" algn="l">
              <a:spcBef>
                <a:spcPts val="0"/>
              </a:spcBef>
              <a:spcAft>
                <a:spcPts val="0"/>
              </a:spcAft>
              <a:buClr>
                <a:schemeClr val="accent1"/>
              </a:buClr>
              <a:buSzPts val="1400"/>
              <a:buFont typeface="Trebuchet MS"/>
              <a:buNone/>
            </a:pPr>
            <a:r>
              <a:t/>
            </a:r>
            <a:endParaRPr b="0" i="0" sz="1400" u="none" cap="none" strike="noStrike">
              <a:solidFill>
                <a:schemeClr val="dk1"/>
              </a:solidFill>
              <a:latin typeface="Arial"/>
              <a:ea typeface="Arial"/>
              <a:cs typeface="Arial"/>
              <a:sym typeface="Arial"/>
            </a:endParaRPr>
          </a:p>
        </p:txBody>
      </p:sp>
      <p:sp>
        <p:nvSpPr>
          <p:cNvPr id="5533" name="Google Shape;5533;p173"/>
          <p:cNvSpPr/>
          <p:nvPr/>
        </p:nvSpPr>
        <p:spPr>
          <a:xfrm>
            <a:off x="7826089" y="2073380"/>
            <a:ext cx="3742881" cy="1837409"/>
          </a:xfrm>
          <a:prstGeom prst="rect">
            <a:avLst/>
          </a:prstGeom>
          <a:noFill/>
          <a:ln>
            <a:noFill/>
          </a:ln>
        </p:spPr>
        <p:txBody>
          <a:bodyPr anchorCtr="0" anchor="t" bIns="0" lIns="0" spcFirstLastPara="1" rIns="0" wrap="square" tIns="0">
            <a:normAutofit/>
          </a:bodyPr>
          <a:lstStyle/>
          <a:p>
            <a:pPr indent="-101600" lvl="0" marL="0" marR="0" rtl="0" algn="l">
              <a:spcBef>
                <a:spcPts val="0"/>
              </a:spcBef>
              <a:spcAft>
                <a:spcPts val="0"/>
              </a:spcAft>
              <a:buClr>
                <a:srgbClr val="FF0000"/>
              </a:buClr>
              <a:buSzPts val="1600"/>
              <a:buFont typeface="Trebuchet MS"/>
              <a:buChar char="​"/>
            </a:pPr>
            <a:r>
              <a:rPr lang="en-US" sz="1600">
                <a:solidFill>
                  <a:srgbClr val="FF0000"/>
                </a:solidFill>
                <a:latin typeface="Arial"/>
                <a:ea typeface="Arial"/>
                <a:cs typeface="Arial"/>
                <a:sym typeface="Arial"/>
              </a:rPr>
              <a:t>Weakness</a:t>
            </a:r>
            <a:endParaRPr/>
          </a:p>
          <a:p>
            <a:pPr indent="-216000" lvl="1" marL="324000" marR="0" rtl="0" algn="l">
              <a:spcBef>
                <a:spcPts val="0"/>
              </a:spcBef>
              <a:spcAft>
                <a:spcPts val="0"/>
              </a:spcAft>
              <a:buClr>
                <a:schemeClr val="accent1"/>
              </a:buClr>
              <a:buSzPts val="1200"/>
              <a:buFont typeface="Trebuchet MS"/>
              <a:buChar char="•"/>
            </a:pPr>
            <a:r>
              <a:rPr b="0" i="0" lang="en-US" sz="1200" u="none" cap="none" strike="noStrike">
                <a:solidFill>
                  <a:schemeClr val="dk1"/>
                </a:solidFill>
                <a:latin typeface="Arial"/>
                <a:ea typeface="Arial"/>
                <a:cs typeface="Arial"/>
                <a:sym typeface="Arial"/>
              </a:rPr>
              <a:t>Lorem ipsum dolor sit amet, consectetur adipiscing elit. Curabitur purus dui, euismod</a:t>
            </a:r>
            <a:endParaRPr/>
          </a:p>
          <a:p>
            <a:pPr indent="-216000" lvl="1" marL="324000" marR="0" rtl="0" algn="l">
              <a:spcBef>
                <a:spcPts val="0"/>
              </a:spcBef>
              <a:spcAft>
                <a:spcPts val="0"/>
              </a:spcAft>
              <a:buClr>
                <a:schemeClr val="accent1"/>
              </a:buClr>
              <a:buSzPts val="1200"/>
              <a:buFont typeface="Trebuchet MS"/>
              <a:buChar char="•"/>
            </a:pPr>
            <a:r>
              <a:rPr b="0" i="0" lang="en-US" sz="1200" u="none" cap="none" strike="noStrike">
                <a:solidFill>
                  <a:schemeClr val="dk1"/>
                </a:solidFill>
                <a:latin typeface="Arial"/>
                <a:ea typeface="Arial"/>
                <a:cs typeface="Arial"/>
                <a:sym typeface="Arial"/>
              </a:rPr>
              <a:t>Lorem ipsum dolor sit amet, consectetur adipiscing elit. Curabitur purus dui, euismod</a:t>
            </a:r>
            <a:endParaRPr/>
          </a:p>
          <a:p>
            <a:pPr indent="-216000" lvl="1" marL="324000" marR="0" rtl="0" algn="l">
              <a:spcBef>
                <a:spcPts val="0"/>
              </a:spcBef>
              <a:spcAft>
                <a:spcPts val="0"/>
              </a:spcAft>
              <a:buClr>
                <a:schemeClr val="accent1"/>
              </a:buClr>
              <a:buSzPts val="1200"/>
              <a:buFont typeface="Trebuchet MS"/>
              <a:buChar char="•"/>
            </a:pPr>
            <a:r>
              <a:rPr b="0" i="0" lang="en-US" sz="1200" u="none" cap="none" strike="noStrike">
                <a:solidFill>
                  <a:schemeClr val="dk1"/>
                </a:solidFill>
                <a:latin typeface="Arial"/>
                <a:ea typeface="Arial"/>
                <a:cs typeface="Arial"/>
                <a:sym typeface="Arial"/>
              </a:rPr>
              <a:t>Lorem ipsum dolor sit amet, consectetur adipiscing elit. Curabitur purus dui, euismod</a:t>
            </a:r>
            <a:endParaRPr/>
          </a:p>
          <a:p>
            <a:pPr indent="-216000" lvl="1" marL="324000" marR="0" rtl="0" algn="l">
              <a:spcBef>
                <a:spcPts val="0"/>
              </a:spcBef>
              <a:spcAft>
                <a:spcPts val="0"/>
              </a:spcAft>
              <a:buClr>
                <a:schemeClr val="accent1"/>
              </a:buClr>
              <a:buSzPts val="1200"/>
              <a:buFont typeface="Trebuchet MS"/>
              <a:buChar char="•"/>
            </a:pPr>
            <a:r>
              <a:rPr b="0" i="0" lang="en-US" sz="1200" u="none" cap="none" strike="noStrike">
                <a:solidFill>
                  <a:schemeClr val="dk1"/>
                </a:solidFill>
                <a:latin typeface="Arial"/>
                <a:ea typeface="Arial"/>
                <a:cs typeface="Arial"/>
                <a:sym typeface="Arial"/>
              </a:rPr>
              <a:t>Lorem ipsum dolor sit amet, consectetur adipiscing elit. Curabitur purus dui, euismod</a:t>
            </a:r>
            <a:endParaRPr/>
          </a:p>
          <a:p>
            <a:pPr indent="-127100" lvl="1" marL="324000" marR="0" rtl="0" algn="l">
              <a:spcBef>
                <a:spcPts val="0"/>
              </a:spcBef>
              <a:spcAft>
                <a:spcPts val="0"/>
              </a:spcAft>
              <a:buClr>
                <a:schemeClr val="accent1"/>
              </a:buClr>
              <a:buSzPts val="1400"/>
              <a:buFont typeface="Trebuchet MS"/>
              <a:buNone/>
            </a:pPr>
            <a:r>
              <a:t/>
            </a:r>
            <a:endParaRPr b="0" i="0" sz="1400" u="none" cap="none" strike="noStrike">
              <a:solidFill>
                <a:schemeClr val="dk1"/>
              </a:solidFill>
              <a:latin typeface="Arial"/>
              <a:ea typeface="Arial"/>
              <a:cs typeface="Arial"/>
              <a:sym typeface="Arial"/>
            </a:endParaRPr>
          </a:p>
        </p:txBody>
      </p:sp>
      <p:sp>
        <p:nvSpPr>
          <p:cNvPr id="5534" name="Google Shape;5534;p173"/>
          <p:cNvSpPr/>
          <p:nvPr/>
        </p:nvSpPr>
        <p:spPr>
          <a:xfrm>
            <a:off x="7826090" y="4127786"/>
            <a:ext cx="3742880" cy="1837409"/>
          </a:xfrm>
          <a:prstGeom prst="rect">
            <a:avLst/>
          </a:prstGeom>
          <a:noFill/>
          <a:ln>
            <a:noFill/>
          </a:ln>
        </p:spPr>
        <p:txBody>
          <a:bodyPr anchorCtr="0" anchor="t" bIns="0" lIns="0" spcFirstLastPara="1" rIns="0" wrap="square" tIns="0">
            <a:normAutofit/>
          </a:bodyPr>
          <a:lstStyle/>
          <a:p>
            <a:pPr indent="-101600" lvl="0" marL="0" marR="0" rtl="0" algn="l">
              <a:spcBef>
                <a:spcPts val="0"/>
              </a:spcBef>
              <a:spcAft>
                <a:spcPts val="0"/>
              </a:spcAft>
              <a:buClr>
                <a:schemeClr val="accent6"/>
              </a:buClr>
              <a:buSzPts val="1600"/>
              <a:buFont typeface="Trebuchet MS"/>
              <a:buChar char="​"/>
            </a:pPr>
            <a:r>
              <a:rPr lang="en-US" sz="1600">
                <a:solidFill>
                  <a:schemeClr val="accent6"/>
                </a:solidFill>
                <a:latin typeface="Arial"/>
                <a:ea typeface="Arial"/>
                <a:cs typeface="Arial"/>
                <a:sym typeface="Arial"/>
              </a:rPr>
              <a:t>Threats</a:t>
            </a:r>
            <a:endParaRPr/>
          </a:p>
          <a:p>
            <a:pPr indent="-216000" lvl="1" marL="324000" marR="0" rtl="0" algn="l">
              <a:spcBef>
                <a:spcPts val="0"/>
              </a:spcBef>
              <a:spcAft>
                <a:spcPts val="0"/>
              </a:spcAft>
              <a:buClr>
                <a:schemeClr val="accent1"/>
              </a:buClr>
              <a:buSzPts val="1200"/>
              <a:buFont typeface="Trebuchet MS"/>
              <a:buChar char="•"/>
            </a:pPr>
            <a:r>
              <a:rPr b="0" i="0" lang="en-US" sz="1200" u="none" cap="none" strike="noStrike">
                <a:solidFill>
                  <a:schemeClr val="dk1"/>
                </a:solidFill>
                <a:latin typeface="Arial"/>
                <a:ea typeface="Arial"/>
                <a:cs typeface="Arial"/>
                <a:sym typeface="Arial"/>
              </a:rPr>
              <a:t>Lorem ipsum dolor sit amet, consectetur adipiscing elit. Curabitur purus dui, euismod</a:t>
            </a:r>
            <a:endParaRPr/>
          </a:p>
          <a:p>
            <a:pPr indent="-216000" lvl="1" marL="324000" marR="0" rtl="0" algn="l">
              <a:spcBef>
                <a:spcPts val="0"/>
              </a:spcBef>
              <a:spcAft>
                <a:spcPts val="0"/>
              </a:spcAft>
              <a:buClr>
                <a:schemeClr val="accent1"/>
              </a:buClr>
              <a:buSzPts val="1200"/>
              <a:buFont typeface="Trebuchet MS"/>
              <a:buChar char="•"/>
            </a:pPr>
            <a:r>
              <a:rPr b="0" i="0" lang="en-US" sz="1200" u="none" cap="none" strike="noStrike">
                <a:solidFill>
                  <a:schemeClr val="dk1"/>
                </a:solidFill>
                <a:latin typeface="Arial"/>
                <a:ea typeface="Arial"/>
                <a:cs typeface="Arial"/>
                <a:sym typeface="Arial"/>
              </a:rPr>
              <a:t>Lorem ipsum dolor sit amet, consectetur adipiscing elit. Curabitur purus dui, euismod</a:t>
            </a:r>
            <a:endParaRPr/>
          </a:p>
          <a:p>
            <a:pPr indent="-216000" lvl="1" marL="324000" marR="0" rtl="0" algn="l">
              <a:spcBef>
                <a:spcPts val="0"/>
              </a:spcBef>
              <a:spcAft>
                <a:spcPts val="0"/>
              </a:spcAft>
              <a:buClr>
                <a:schemeClr val="accent1"/>
              </a:buClr>
              <a:buSzPts val="1200"/>
              <a:buFont typeface="Trebuchet MS"/>
              <a:buChar char="•"/>
            </a:pPr>
            <a:r>
              <a:rPr b="0" i="0" lang="en-US" sz="1200" u="none" cap="none" strike="noStrike">
                <a:solidFill>
                  <a:schemeClr val="dk1"/>
                </a:solidFill>
                <a:latin typeface="Arial"/>
                <a:ea typeface="Arial"/>
                <a:cs typeface="Arial"/>
                <a:sym typeface="Arial"/>
              </a:rPr>
              <a:t>Lorem ipsum dolor sit amet, consectetur adipiscing elit. Curabitur purus dui, euismod</a:t>
            </a:r>
            <a:endParaRPr/>
          </a:p>
          <a:p>
            <a:pPr indent="-216000" lvl="1" marL="324000" marR="0" rtl="0" algn="l">
              <a:spcBef>
                <a:spcPts val="0"/>
              </a:spcBef>
              <a:spcAft>
                <a:spcPts val="0"/>
              </a:spcAft>
              <a:buClr>
                <a:schemeClr val="accent1"/>
              </a:buClr>
              <a:buSzPts val="1200"/>
              <a:buFont typeface="Trebuchet MS"/>
              <a:buChar char="•"/>
            </a:pPr>
            <a:r>
              <a:rPr b="0" i="0" lang="en-US" sz="1200" u="none" cap="none" strike="noStrike">
                <a:solidFill>
                  <a:schemeClr val="dk1"/>
                </a:solidFill>
                <a:latin typeface="Arial"/>
                <a:ea typeface="Arial"/>
                <a:cs typeface="Arial"/>
                <a:sym typeface="Arial"/>
              </a:rPr>
              <a:t>Lorem ipsum dolor sit amet, consectetur adipiscing elit. Curabitur purus dui, euismod</a:t>
            </a:r>
            <a:endParaRPr/>
          </a:p>
          <a:p>
            <a:pPr indent="-127100" lvl="1" marL="324000" marR="0" rtl="0" algn="l">
              <a:spcBef>
                <a:spcPts val="0"/>
              </a:spcBef>
              <a:spcAft>
                <a:spcPts val="0"/>
              </a:spcAft>
              <a:buClr>
                <a:schemeClr val="accent1"/>
              </a:buClr>
              <a:buSzPts val="1400"/>
              <a:buFont typeface="Trebuchet MS"/>
              <a:buNone/>
            </a:pPr>
            <a:r>
              <a:t/>
            </a:r>
            <a:endParaRPr b="0" i="0" sz="1400" u="none" cap="none" strike="noStrike">
              <a:solidFill>
                <a:schemeClr val="dk1"/>
              </a:solidFill>
              <a:latin typeface="Arial"/>
              <a:ea typeface="Arial"/>
              <a:cs typeface="Arial"/>
              <a:sym typeface="Arial"/>
            </a:endParaRPr>
          </a:p>
        </p:txBody>
      </p:sp>
      <p:sp>
        <p:nvSpPr>
          <p:cNvPr id="5535" name="Google Shape;5535;p173"/>
          <p:cNvSpPr/>
          <p:nvPr/>
        </p:nvSpPr>
        <p:spPr>
          <a:xfrm>
            <a:off x="4098545" y="2140560"/>
            <a:ext cx="773633" cy="773633"/>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536" name="Google Shape;5536;p173"/>
          <p:cNvSpPr/>
          <p:nvPr/>
        </p:nvSpPr>
        <p:spPr>
          <a:xfrm>
            <a:off x="7191346" y="2140560"/>
            <a:ext cx="773633" cy="773633"/>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537" name="Google Shape;5537;p173"/>
          <p:cNvSpPr/>
          <p:nvPr/>
        </p:nvSpPr>
        <p:spPr>
          <a:xfrm>
            <a:off x="4098903" y="5035498"/>
            <a:ext cx="774380" cy="773633"/>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538" name="Google Shape;5538;p173"/>
          <p:cNvSpPr/>
          <p:nvPr/>
        </p:nvSpPr>
        <p:spPr>
          <a:xfrm>
            <a:off x="7190973" y="5035498"/>
            <a:ext cx="772917" cy="773633"/>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539" name="Google Shape;5539;p173"/>
          <p:cNvSpPr/>
          <p:nvPr/>
        </p:nvSpPr>
        <p:spPr>
          <a:xfrm>
            <a:off x="4935405" y="4628569"/>
            <a:ext cx="383637" cy="383637"/>
          </a:xfrm>
          <a:prstGeom prst="ellipse">
            <a:avLst/>
          </a:prstGeom>
          <a:solidFill>
            <a:srgbClr val="FFFFFF"/>
          </a:solidFill>
          <a:ln>
            <a:noFill/>
          </a:ln>
        </p:spPr>
        <p:txBody>
          <a:bodyPr anchorCtr="0" anchor="ctr" bIns="0" lIns="0" spcFirstLastPara="1" rIns="0" wrap="square" tIns="0">
            <a:noAutofit/>
          </a:bodyPr>
          <a:lstStyle/>
          <a:p>
            <a:pPr indent="0" lvl="0" marL="0" marR="0" rtl="0" algn="ctr">
              <a:spcBef>
                <a:spcPts val="0"/>
              </a:spcBef>
              <a:spcAft>
                <a:spcPts val="0"/>
              </a:spcAft>
              <a:buNone/>
            </a:pPr>
            <a:r>
              <a:rPr lang="en-US" sz="1800">
                <a:solidFill>
                  <a:schemeClr val="accent5"/>
                </a:solidFill>
                <a:latin typeface="Arial"/>
                <a:ea typeface="Arial"/>
                <a:cs typeface="Arial"/>
                <a:sym typeface="Arial"/>
              </a:rPr>
              <a:t>O</a:t>
            </a:r>
            <a:endParaRPr/>
          </a:p>
        </p:txBody>
      </p:sp>
      <p:sp>
        <p:nvSpPr>
          <p:cNvPr id="5540" name="Google Shape;5540;p173"/>
          <p:cNvSpPr/>
          <p:nvPr/>
        </p:nvSpPr>
        <p:spPr>
          <a:xfrm>
            <a:off x="571019" y="1371256"/>
            <a:ext cx="11049962" cy="369332"/>
          </a:xfrm>
          <a:prstGeom prst="rect">
            <a:avLst/>
          </a:prstGeom>
          <a:noFill/>
          <a:ln>
            <a:noFill/>
          </a:ln>
        </p:spPr>
        <p:txBody>
          <a:bodyPr anchorCtr="0" anchor="b" bIns="0" lIns="0" spcFirstLastPara="1" rIns="0" wrap="square" tIns="0">
            <a:noAutofit/>
          </a:bodyPr>
          <a:lstStyle/>
          <a:p>
            <a:pPr indent="0" lvl="0" marL="0" marR="0" rtl="0" algn="l">
              <a:spcBef>
                <a:spcPts val="0"/>
              </a:spcBef>
              <a:spcAft>
                <a:spcPts val="0"/>
              </a:spcAft>
              <a:buNone/>
            </a:pPr>
            <a:r>
              <a:rPr lang="en-US" sz="2000">
                <a:solidFill>
                  <a:schemeClr val="accent1"/>
                </a:solidFill>
                <a:latin typeface="Arial"/>
                <a:ea typeface="Arial"/>
                <a:cs typeface="Arial"/>
                <a:sym typeface="Arial"/>
              </a:rPr>
              <a:t>Lorem ipsum dolor sit amet</a:t>
            </a:r>
            <a:endParaRPr sz="2000">
              <a:solidFill>
                <a:schemeClr val="accent1"/>
              </a:solidFill>
              <a:latin typeface="Arial"/>
              <a:ea typeface="Arial"/>
              <a:cs typeface="Arial"/>
              <a:sym typeface="Arial"/>
            </a:endParaRPr>
          </a:p>
        </p:txBody>
      </p:sp>
      <p:cxnSp>
        <p:nvCxnSpPr>
          <p:cNvPr id="5541" name="Google Shape;5541;p173"/>
          <p:cNvCxnSpPr/>
          <p:nvPr/>
        </p:nvCxnSpPr>
        <p:spPr>
          <a:xfrm>
            <a:off x="571017" y="1833188"/>
            <a:ext cx="11049965" cy="0"/>
          </a:xfrm>
          <a:prstGeom prst="straightConnector1">
            <a:avLst/>
          </a:prstGeom>
          <a:noFill/>
          <a:ln cap="rnd" cmpd="sng" w="15875">
            <a:solidFill>
              <a:srgbClr val="9B9B9B"/>
            </a:solidFill>
            <a:prstDash val="dot"/>
            <a:round/>
            <a:headEnd len="sm" w="sm" type="none"/>
            <a:tailEnd len="med" w="med" type="oval"/>
          </a:ln>
        </p:spPr>
      </p:cxnSp>
    </p:spTree>
  </p:cSld>
  <p:clrMapOvr>
    <a:masterClrMapping/>
  </p:clrMapOvr>
</p:sld>
</file>

<file path=ppt/slides/slide17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545" name="Shape 5545"/>
        <p:cNvGrpSpPr/>
        <p:nvPr/>
      </p:nvGrpSpPr>
      <p:grpSpPr>
        <a:xfrm>
          <a:off x="0" y="0"/>
          <a:ext cx="0" cy="0"/>
          <a:chOff x="0" y="0"/>
          <a:chExt cx="0" cy="0"/>
        </a:xfrm>
      </p:grpSpPr>
      <p:sp>
        <p:nvSpPr>
          <p:cNvPr id="5546" name="Google Shape;5546;p174"/>
          <p:cNvSpPr txBox="1"/>
          <p:nvPr>
            <p:ph type="title"/>
          </p:nvPr>
        </p:nvSpPr>
        <p:spPr>
          <a:xfrm>
            <a:off x="2989944" y="365126"/>
            <a:ext cx="8631038" cy="578772"/>
          </a:xfrm>
          <a:prstGeom prst="rect">
            <a:avLst/>
          </a:prstGeom>
          <a:noFill/>
          <a:ln>
            <a:noFill/>
          </a:ln>
        </p:spPr>
        <p:txBody>
          <a:bodyPr anchorCtr="0" anchor="b" bIns="0" lIns="0" spcFirstLastPara="1" rIns="0" wrap="square" tIns="0">
            <a:normAutofit/>
          </a:bodyPr>
          <a:lstStyle/>
          <a:p>
            <a:pPr indent="0" lvl="0" marL="0" rtl="0" algn="l">
              <a:lnSpc>
                <a:spcPct val="90000"/>
              </a:lnSpc>
              <a:spcBef>
                <a:spcPts val="0"/>
              </a:spcBef>
              <a:spcAft>
                <a:spcPts val="0"/>
              </a:spcAft>
              <a:buClr>
                <a:schemeClr val="accent1"/>
              </a:buClr>
              <a:buSzPts val="2800"/>
              <a:buFont typeface="Arial"/>
              <a:buNone/>
            </a:pPr>
            <a:r>
              <a:rPr lang="en-US"/>
              <a:t>Process Sequence Slide</a:t>
            </a:r>
            <a:endParaRPr/>
          </a:p>
        </p:txBody>
      </p:sp>
      <p:sp>
        <p:nvSpPr>
          <p:cNvPr id="5547" name="Google Shape;5547;p174"/>
          <p:cNvSpPr txBox="1"/>
          <p:nvPr>
            <p:ph idx="12" type="sldNum"/>
          </p:nvPr>
        </p:nvSpPr>
        <p:spPr>
          <a:xfrm>
            <a:off x="10690860" y="6349068"/>
            <a:ext cx="963882" cy="251764"/>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sp>
        <p:nvSpPr>
          <p:cNvPr id="5548" name="Google Shape;5548;p174"/>
          <p:cNvSpPr/>
          <p:nvPr/>
        </p:nvSpPr>
        <p:spPr>
          <a:xfrm>
            <a:off x="4825467" y="5043918"/>
            <a:ext cx="6126311" cy="433993"/>
          </a:xfrm>
          <a:prstGeom prst="rect">
            <a:avLst/>
          </a:prstGeom>
          <a:noFill/>
          <a:ln>
            <a:noFill/>
          </a:ln>
        </p:spPr>
        <p:txBody>
          <a:bodyPr anchorCtr="0" anchor="ctr" bIns="45700" lIns="91425" spcFirstLastPara="1" rIns="91425" wrap="square" tIns="45700">
            <a:noAutofit/>
          </a:bodyPr>
          <a:lstStyle/>
          <a:p>
            <a:pPr indent="0" lvl="0" marL="0" marR="0" rtl="0" algn="l">
              <a:lnSpc>
                <a:spcPct val="90000"/>
              </a:lnSpc>
              <a:spcBef>
                <a:spcPts val="0"/>
              </a:spcBef>
              <a:spcAft>
                <a:spcPts val="0"/>
              </a:spcAft>
              <a:buNone/>
            </a:pPr>
            <a:r>
              <a:rPr lang="en-US" sz="1800">
                <a:solidFill>
                  <a:schemeClr val="accent1"/>
                </a:solidFill>
                <a:latin typeface="Arial"/>
                <a:ea typeface="Arial"/>
                <a:cs typeface="Arial"/>
                <a:sym typeface="Arial"/>
              </a:rPr>
              <a:t>Lorem ipsum dolor sit amet, </a:t>
            </a:r>
            <a:endParaRPr sz="1800">
              <a:solidFill>
                <a:schemeClr val="accent1"/>
              </a:solidFill>
              <a:latin typeface="Arial"/>
              <a:ea typeface="Arial"/>
              <a:cs typeface="Arial"/>
              <a:sym typeface="Arial"/>
            </a:endParaRPr>
          </a:p>
        </p:txBody>
      </p:sp>
      <p:sp>
        <p:nvSpPr>
          <p:cNvPr id="5549" name="Google Shape;5549;p174"/>
          <p:cNvSpPr/>
          <p:nvPr/>
        </p:nvSpPr>
        <p:spPr>
          <a:xfrm>
            <a:off x="5422232" y="5500639"/>
            <a:ext cx="6479482" cy="694194"/>
          </a:xfrm>
          <a:prstGeom prst="rect">
            <a:avLst/>
          </a:prstGeom>
          <a:noFill/>
          <a:ln>
            <a:noFill/>
          </a:ln>
        </p:spPr>
        <p:txBody>
          <a:bodyPr anchorCtr="0" anchor="t" bIns="45700" lIns="91425" spcFirstLastPara="1" rIns="91425" wrap="square" tIns="45700">
            <a:noAutofit/>
          </a:bodyPr>
          <a:lstStyle/>
          <a:p>
            <a:pPr indent="-88900" lvl="0" marL="0" marR="0" rtl="0" algn="l">
              <a:spcBef>
                <a:spcPts val="0"/>
              </a:spcBef>
              <a:spcAft>
                <a:spcPts val="0"/>
              </a:spcAft>
              <a:buClr>
                <a:schemeClr val="dk1"/>
              </a:buClr>
              <a:buSzPts val="1400"/>
              <a:buFont typeface="Trebuchet MS"/>
              <a:buChar char="​"/>
            </a:pPr>
            <a:r>
              <a:rPr lang="en-US" sz="1400">
                <a:solidFill>
                  <a:schemeClr val="dk1"/>
                </a:solidFill>
                <a:latin typeface="Arial"/>
                <a:ea typeface="Arial"/>
                <a:cs typeface="Arial"/>
                <a:sym typeface="Arial"/>
              </a:rPr>
              <a:t>Lorem ipsum dolor sit amet, consectetur adipiscing elit. Curabitur purus dui, euismod quis placerat eget, venenatis nec nibh. Mauri</a:t>
            </a:r>
            <a:endParaRPr/>
          </a:p>
        </p:txBody>
      </p:sp>
      <p:sp>
        <p:nvSpPr>
          <p:cNvPr id="5550" name="Google Shape;5550;p174"/>
          <p:cNvSpPr/>
          <p:nvPr/>
        </p:nvSpPr>
        <p:spPr>
          <a:xfrm>
            <a:off x="3924869" y="3860918"/>
            <a:ext cx="6848233" cy="433993"/>
          </a:xfrm>
          <a:prstGeom prst="rect">
            <a:avLst/>
          </a:prstGeom>
          <a:noFill/>
          <a:ln>
            <a:noFill/>
          </a:ln>
        </p:spPr>
        <p:txBody>
          <a:bodyPr anchorCtr="0" anchor="ctr" bIns="45700" lIns="91425" spcFirstLastPara="1" rIns="91425" wrap="square" tIns="45700">
            <a:noAutofit/>
          </a:bodyPr>
          <a:lstStyle/>
          <a:p>
            <a:pPr indent="0" lvl="0" marL="0" marR="0" rtl="0" algn="l">
              <a:lnSpc>
                <a:spcPct val="90000"/>
              </a:lnSpc>
              <a:spcBef>
                <a:spcPts val="0"/>
              </a:spcBef>
              <a:spcAft>
                <a:spcPts val="0"/>
              </a:spcAft>
              <a:buNone/>
            </a:pPr>
            <a:r>
              <a:rPr lang="en-US" sz="1800">
                <a:solidFill>
                  <a:schemeClr val="accent1"/>
                </a:solidFill>
                <a:latin typeface="Arial"/>
                <a:ea typeface="Arial"/>
                <a:cs typeface="Arial"/>
                <a:sym typeface="Arial"/>
              </a:rPr>
              <a:t>Lorem ipsum dolor sit amet, </a:t>
            </a:r>
            <a:endParaRPr sz="1800">
              <a:solidFill>
                <a:schemeClr val="accent1"/>
              </a:solidFill>
              <a:latin typeface="Arial"/>
              <a:ea typeface="Arial"/>
              <a:cs typeface="Arial"/>
              <a:sym typeface="Arial"/>
            </a:endParaRPr>
          </a:p>
        </p:txBody>
      </p:sp>
      <p:sp>
        <p:nvSpPr>
          <p:cNvPr id="5551" name="Google Shape;5551;p174"/>
          <p:cNvSpPr/>
          <p:nvPr/>
        </p:nvSpPr>
        <p:spPr>
          <a:xfrm>
            <a:off x="4392334" y="4349723"/>
            <a:ext cx="7386696" cy="694194"/>
          </a:xfrm>
          <a:prstGeom prst="rect">
            <a:avLst/>
          </a:prstGeom>
          <a:noFill/>
          <a:ln>
            <a:noFill/>
          </a:ln>
        </p:spPr>
        <p:txBody>
          <a:bodyPr anchorCtr="0" anchor="t" bIns="45700" lIns="91425" spcFirstLastPara="1" rIns="91425" wrap="square" tIns="45700">
            <a:noAutofit/>
          </a:bodyPr>
          <a:lstStyle/>
          <a:p>
            <a:pPr indent="-88900" lvl="0" marL="0" marR="0" rtl="0" algn="l">
              <a:spcBef>
                <a:spcPts val="0"/>
              </a:spcBef>
              <a:spcAft>
                <a:spcPts val="0"/>
              </a:spcAft>
              <a:buClr>
                <a:schemeClr val="dk1"/>
              </a:buClr>
              <a:buSzPts val="1400"/>
              <a:buFont typeface="Trebuchet MS"/>
              <a:buChar char="​"/>
            </a:pPr>
            <a:r>
              <a:rPr lang="en-US" sz="1400">
                <a:solidFill>
                  <a:schemeClr val="dk1"/>
                </a:solidFill>
                <a:latin typeface="Arial"/>
                <a:ea typeface="Arial"/>
                <a:cs typeface="Arial"/>
                <a:sym typeface="Arial"/>
              </a:rPr>
              <a:t>Lorem ipsum dolor sit amet, consectetur adipiscing elit. Curabitur purus dui, euismod quis placerat eget, venenatis nec nibh. Mauri</a:t>
            </a:r>
            <a:endParaRPr/>
          </a:p>
        </p:txBody>
      </p:sp>
      <p:sp>
        <p:nvSpPr>
          <p:cNvPr id="5552" name="Google Shape;5552;p174"/>
          <p:cNvSpPr/>
          <p:nvPr/>
        </p:nvSpPr>
        <p:spPr>
          <a:xfrm>
            <a:off x="3457406" y="2712902"/>
            <a:ext cx="7137021" cy="433993"/>
          </a:xfrm>
          <a:prstGeom prst="rect">
            <a:avLst/>
          </a:prstGeom>
          <a:noFill/>
          <a:ln>
            <a:noFill/>
          </a:ln>
        </p:spPr>
        <p:txBody>
          <a:bodyPr anchorCtr="0" anchor="ctr" bIns="45700" lIns="91425" spcFirstLastPara="1" rIns="91425" wrap="square" tIns="45700">
            <a:noAutofit/>
          </a:bodyPr>
          <a:lstStyle/>
          <a:p>
            <a:pPr indent="0" lvl="0" marL="0" marR="0" rtl="0" algn="l">
              <a:lnSpc>
                <a:spcPct val="90000"/>
              </a:lnSpc>
              <a:spcBef>
                <a:spcPts val="0"/>
              </a:spcBef>
              <a:spcAft>
                <a:spcPts val="0"/>
              </a:spcAft>
              <a:buNone/>
            </a:pPr>
            <a:r>
              <a:rPr lang="en-US" sz="1800">
                <a:solidFill>
                  <a:schemeClr val="accent1"/>
                </a:solidFill>
                <a:latin typeface="Arial"/>
                <a:ea typeface="Arial"/>
                <a:cs typeface="Arial"/>
                <a:sym typeface="Arial"/>
              </a:rPr>
              <a:t>Lorem ipsum dolor sit amet, </a:t>
            </a:r>
            <a:endParaRPr sz="1800">
              <a:solidFill>
                <a:schemeClr val="accent1"/>
              </a:solidFill>
              <a:latin typeface="Arial"/>
              <a:ea typeface="Arial"/>
              <a:cs typeface="Arial"/>
              <a:sym typeface="Arial"/>
            </a:endParaRPr>
          </a:p>
        </p:txBody>
      </p:sp>
      <p:sp>
        <p:nvSpPr>
          <p:cNvPr id="5553" name="Google Shape;5553;p174"/>
          <p:cNvSpPr/>
          <p:nvPr/>
        </p:nvSpPr>
        <p:spPr>
          <a:xfrm>
            <a:off x="3924479" y="3220338"/>
            <a:ext cx="7557088" cy="694194"/>
          </a:xfrm>
          <a:prstGeom prst="rect">
            <a:avLst/>
          </a:prstGeom>
          <a:noFill/>
          <a:ln>
            <a:noFill/>
          </a:ln>
        </p:spPr>
        <p:txBody>
          <a:bodyPr anchorCtr="0" anchor="t" bIns="45700" lIns="91425" spcFirstLastPara="1" rIns="91425" wrap="square" tIns="45700">
            <a:noAutofit/>
          </a:bodyPr>
          <a:lstStyle/>
          <a:p>
            <a:pPr indent="-88900" lvl="0" marL="0" marR="0" rtl="0" algn="l">
              <a:spcBef>
                <a:spcPts val="0"/>
              </a:spcBef>
              <a:spcAft>
                <a:spcPts val="0"/>
              </a:spcAft>
              <a:buClr>
                <a:schemeClr val="dk1"/>
              </a:buClr>
              <a:buSzPts val="1400"/>
              <a:buFont typeface="Trebuchet MS"/>
              <a:buChar char="​"/>
            </a:pPr>
            <a:r>
              <a:rPr lang="en-US" sz="1400">
                <a:solidFill>
                  <a:schemeClr val="dk1"/>
                </a:solidFill>
                <a:latin typeface="Arial"/>
                <a:ea typeface="Arial"/>
                <a:cs typeface="Arial"/>
                <a:sym typeface="Arial"/>
              </a:rPr>
              <a:t>Lorem ipsum dolor sit amet, consectetur adipiscing elit. Curabitur purus dui, euismod quis placerat eget, venenatis nec nibh. Mauri</a:t>
            </a:r>
            <a:endParaRPr/>
          </a:p>
        </p:txBody>
      </p:sp>
      <p:grpSp>
        <p:nvGrpSpPr>
          <p:cNvPr id="5554" name="Google Shape;5554;p174"/>
          <p:cNvGrpSpPr/>
          <p:nvPr/>
        </p:nvGrpSpPr>
        <p:grpSpPr>
          <a:xfrm>
            <a:off x="2851030" y="2022449"/>
            <a:ext cx="8803712" cy="3455462"/>
            <a:chOff x="2851030" y="2310203"/>
            <a:chExt cx="8946454" cy="3455462"/>
          </a:xfrm>
        </p:grpSpPr>
        <p:cxnSp>
          <p:nvCxnSpPr>
            <p:cNvPr id="5555" name="Google Shape;5555;p174"/>
            <p:cNvCxnSpPr/>
            <p:nvPr/>
          </p:nvCxnSpPr>
          <p:spPr>
            <a:xfrm>
              <a:off x="2869484" y="5765665"/>
              <a:ext cx="8928000" cy="0"/>
            </a:xfrm>
            <a:prstGeom prst="straightConnector1">
              <a:avLst/>
            </a:prstGeom>
            <a:noFill/>
            <a:ln cap="rnd" cmpd="sng" w="9525">
              <a:solidFill>
                <a:srgbClr val="9B9B9B"/>
              </a:solidFill>
              <a:prstDash val="dot"/>
              <a:round/>
              <a:headEnd len="sm" w="sm" type="none"/>
              <a:tailEnd len="med" w="med" type="oval"/>
            </a:ln>
          </p:spPr>
        </p:cxnSp>
        <p:cxnSp>
          <p:nvCxnSpPr>
            <p:cNvPr id="5556" name="Google Shape;5556;p174"/>
            <p:cNvCxnSpPr/>
            <p:nvPr/>
          </p:nvCxnSpPr>
          <p:spPr>
            <a:xfrm>
              <a:off x="2851030" y="4582665"/>
              <a:ext cx="8928000" cy="0"/>
            </a:xfrm>
            <a:prstGeom prst="straightConnector1">
              <a:avLst/>
            </a:prstGeom>
            <a:noFill/>
            <a:ln cap="rnd" cmpd="sng" w="9525">
              <a:solidFill>
                <a:srgbClr val="9B9B9B"/>
              </a:solidFill>
              <a:prstDash val="dot"/>
              <a:round/>
              <a:headEnd len="sm" w="sm" type="none"/>
              <a:tailEnd len="med" w="med" type="oval"/>
            </a:ln>
          </p:spPr>
        </p:cxnSp>
        <p:cxnSp>
          <p:nvCxnSpPr>
            <p:cNvPr id="5557" name="Google Shape;5557;p174"/>
            <p:cNvCxnSpPr/>
            <p:nvPr/>
          </p:nvCxnSpPr>
          <p:spPr>
            <a:xfrm>
              <a:off x="2851030" y="3434649"/>
              <a:ext cx="8928000" cy="0"/>
            </a:xfrm>
            <a:prstGeom prst="straightConnector1">
              <a:avLst/>
            </a:prstGeom>
            <a:noFill/>
            <a:ln cap="rnd" cmpd="sng" w="9525">
              <a:solidFill>
                <a:srgbClr val="9B9B9B"/>
              </a:solidFill>
              <a:prstDash val="dot"/>
              <a:round/>
              <a:headEnd len="sm" w="sm" type="none"/>
              <a:tailEnd len="med" w="med" type="oval"/>
            </a:ln>
          </p:spPr>
        </p:cxnSp>
        <p:cxnSp>
          <p:nvCxnSpPr>
            <p:cNvPr id="5558" name="Google Shape;5558;p174"/>
            <p:cNvCxnSpPr/>
            <p:nvPr/>
          </p:nvCxnSpPr>
          <p:spPr>
            <a:xfrm>
              <a:off x="2851030" y="2310203"/>
              <a:ext cx="8928000" cy="0"/>
            </a:xfrm>
            <a:prstGeom prst="straightConnector1">
              <a:avLst/>
            </a:prstGeom>
            <a:noFill/>
            <a:ln cap="rnd" cmpd="sng" w="9525">
              <a:solidFill>
                <a:srgbClr val="9B9B9B"/>
              </a:solidFill>
              <a:prstDash val="dot"/>
              <a:round/>
              <a:headEnd len="sm" w="sm" type="none"/>
              <a:tailEnd len="med" w="med" type="oval"/>
            </a:ln>
          </p:spPr>
        </p:cxnSp>
      </p:grpSp>
      <p:sp>
        <p:nvSpPr>
          <p:cNvPr id="5559" name="Google Shape;5559;p174"/>
          <p:cNvSpPr/>
          <p:nvPr/>
        </p:nvSpPr>
        <p:spPr>
          <a:xfrm>
            <a:off x="2989944" y="1588456"/>
            <a:ext cx="6627022" cy="433993"/>
          </a:xfrm>
          <a:prstGeom prst="rect">
            <a:avLst/>
          </a:prstGeom>
          <a:noFill/>
          <a:ln>
            <a:noFill/>
          </a:ln>
        </p:spPr>
        <p:txBody>
          <a:bodyPr anchorCtr="0" anchor="ctr" bIns="45700" lIns="91425" spcFirstLastPara="1" rIns="91425" wrap="square" tIns="45700">
            <a:noAutofit/>
          </a:bodyPr>
          <a:lstStyle/>
          <a:p>
            <a:pPr indent="0" lvl="0" marL="0" marR="0" rtl="0" algn="l">
              <a:lnSpc>
                <a:spcPct val="90000"/>
              </a:lnSpc>
              <a:spcBef>
                <a:spcPts val="0"/>
              </a:spcBef>
              <a:spcAft>
                <a:spcPts val="0"/>
              </a:spcAft>
              <a:buNone/>
            </a:pPr>
            <a:r>
              <a:rPr lang="en-US" sz="1800">
                <a:solidFill>
                  <a:schemeClr val="accent1"/>
                </a:solidFill>
                <a:latin typeface="Arial"/>
                <a:ea typeface="Arial"/>
                <a:cs typeface="Arial"/>
                <a:sym typeface="Arial"/>
              </a:rPr>
              <a:t>Lorem ipsum dolor sit amet, </a:t>
            </a:r>
            <a:endParaRPr sz="1800">
              <a:solidFill>
                <a:schemeClr val="accent1"/>
              </a:solidFill>
              <a:latin typeface="Arial"/>
              <a:ea typeface="Arial"/>
              <a:cs typeface="Arial"/>
              <a:sym typeface="Arial"/>
            </a:endParaRPr>
          </a:p>
        </p:txBody>
      </p:sp>
      <p:sp>
        <p:nvSpPr>
          <p:cNvPr id="5560" name="Google Shape;5560;p174"/>
          <p:cNvSpPr/>
          <p:nvPr/>
        </p:nvSpPr>
        <p:spPr>
          <a:xfrm>
            <a:off x="3647941" y="2049371"/>
            <a:ext cx="7962783" cy="531291"/>
          </a:xfrm>
          <a:prstGeom prst="rect">
            <a:avLst/>
          </a:prstGeom>
          <a:noFill/>
          <a:ln>
            <a:noFill/>
          </a:ln>
        </p:spPr>
        <p:txBody>
          <a:bodyPr anchorCtr="0" anchor="t" bIns="45700" lIns="91425" spcFirstLastPara="1" rIns="91425" wrap="square" tIns="45700">
            <a:noAutofit/>
          </a:bodyPr>
          <a:lstStyle/>
          <a:p>
            <a:pPr indent="-88900" lvl="0" marL="0" marR="0" rtl="0" algn="l">
              <a:spcBef>
                <a:spcPts val="0"/>
              </a:spcBef>
              <a:spcAft>
                <a:spcPts val="0"/>
              </a:spcAft>
              <a:buClr>
                <a:schemeClr val="dk1"/>
              </a:buClr>
              <a:buSzPts val="1400"/>
              <a:buFont typeface="Trebuchet MS"/>
              <a:buChar char="​"/>
            </a:pPr>
            <a:r>
              <a:rPr lang="en-US" sz="1400">
                <a:solidFill>
                  <a:schemeClr val="dk1"/>
                </a:solidFill>
                <a:latin typeface="Arial"/>
                <a:ea typeface="Arial"/>
                <a:cs typeface="Arial"/>
                <a:sym typeface="Arial"/>
              </a:rPr>
              <a:t>Lorem ipsum dolor sit amet, consectetur adipiscing elit. Curabitur purus dui, euismod quis placerat eget, venenatis nec nibh. Mauri</a:t>
            </a:r>
            <a:endParaRPr/>
          </a:p>
        </p:txBody>
      </p:sp>
      <p:pic>
        <p:nvPicPr>
          <p:cNvPr id="5561" name="Google Shape;5561;p174"/>
          <p:cNvPicPr preferRelativeResize="0"/>
          <p:nvPr/>
        </p:nvPicPr>
        <p:blipFill rotWithShape="1">
          <a:blip r:embed="rId3">
            <a:alphaModFix/>
          </a:blip>
          <a:srcRect b="17233" l="15933" r="4691" t="2290"/>
          <a:stretch/>
        </p:blipFill>
        <p:spPr>
          <a:xfrm>
            <a:off x="-16833" y="-15773"/>
            <a:ext cx="4519861" cy="6873776"/>
          </a:xfrm>
          <a:custGeom>
            <a:rect b="b" l="l" r="r" t="t"/>
            <a:pathLst>
              <a:path extrusionOk="0" h="6873776" w="4519861">
                <a:moveTo>
                  <a:pt x="2168177" y="0"/>
                </a:moveTo>
                <a:lnTo>
                  <a:pt x="4519861" y="6873776"/>
                </a:lnTo>
                <a:lnTo>
                  <a:pt x="0" y="6873776"/>
                </a:lnTo>
                <a:lnTo>
                  <a:pt x="0" y="15773"/>
                </a:lnTo>
                <a:cubicBezTo>
                  <a:pt x="865101" y="5486"/>
                  <a:pt x="1303076" y="10287"/>
                  <a:pt x="2168177" y="0"/>
                </a:cubicBezTo>
                <a:close/>
              </a:path>
            </a:pathLst>
          </a:custGeom>
          <a:noFill/>
          <a:ln>
            <a:noFill/>
          </a:ln>
        </p:spPr>
      </p:pic>
      <p:sp>
        <p:nvSpPr>
          <p:cNvPr id="5562" name="Google Shape;5562;p174"/>
          <p:cNvSpPr/>
          <p:nvPr/>
        </p:nvSpPr>
        <p:spPr>
          <a:xfrm rot="5400000">
            <a:off x="-1193792" y="1161183"/>
            <a:ext cx="6873776" cy="4519862"/>
          </a:xfrm>
          <a:custGeom>
            <a:rect b="b" l="l" r="r" t="t"/>
            <a:pathLst>
              <a:path extrusionOk="0" h="10000" w="10023">
                <a:moveTo>
                  <a:pt x="0" y="5203"/>
                </a:moveTo>
                <a:lnTo>
                  <a:pt x="10023" y="0"/>
                </a:lnTo>
                <a:lnTo>
                  <a:pt x="10023" y="10000"/>
                </a:lnTo>
                <a:lnTo>
                  <a:pt x="23" y="10000"/>
                </a:lnTo>
                <a:cubicBezTo>
                  <a:pt x="8" y="8086"/>
                  <a:pt x="15" y="7117"/>
                  <a:pt x="0" y="5203"/>
                </a:cubicBezTo>
                <a:close/>
              </a:path>
            </a:pathLst>
          </a:custGeom>
          <a:solidFill>
            <a:schemeClr val="dk1">
              <a:alpha val="70980"/>
            </a:schemeClr>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Tree>
  </p:cSld>
  <p:clrMapOvr>
    <a:masterClrMapping/>
  </p:clrMapOvr>
</p:sld>
</file>

<file path=ppt/slides/slide17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566" name="Shape 5566"/>
        <p:cNvGrpSpPr/>
        <p:nvPr/>
      </p:nvGrpSpPr>
      <p:grpSpPr>
        <a:xfrm>
          <a:off x="0" y="0"/>
          <a:ext cx="0" cy="0"/>
          <a:chOff x="0" y="0"/>
          <a:chExt cx="0" cy="0"/>
        </a:xfrm>
      </p:grpSpPr>
      <p:sp>
        <p:nvSpPr>
          <p:cNvPr id="5567" name="Google Shape;5567;p175"/>
          <p:cNvSpPr txBox="1"/>
          <p:nvPr>
            <p:ph type="ctrTitle"/>
          </p:nvPr>
        </p:nvSpPr>
        <p:spPr>
          <a:xfrm>
            <a:off x="563563" y="2816990"/>
            <a:ext cx="11091180" cy="1235889"/>
          </a:xfrm>
          <a:prstGeom prst="rect">
            <a:avLst/>
          </a:prstGeom>
          <a:noFill/>
          <a:ln>
            <a:noFill/>
          </a:ln>
        </p:spPr>
        <p:txBody>
          <a:bodyPr anchorCtr="0" anchor="b" bIns="0" lIns="0" spcFirstLastPara="1" rIns="0" wrap="square" tIns="0">
            <a:normAutofit fontScale="90000"/>
          </a:bodyPr>
          <a:lstStyle/>
          <a:p>
            <a:pPr indent="0" lvl="0" marL="0" rtl="0" algn="l">
              <a:lnSpc>
                <a:spcPct val="90000"/>
              </a:lnSpc>
              <a:spcBef>
                <a:spcPts val="0"/>
              </a:spcBef>
              <a:spcAft>
                <a:spcPts val="0"/>
              </a:spcAft>
              <a:buClr>
                <a:schemeClr val="lt1"/>
              </a:buClr>
              <a:buSzPct val="100000"/>
              <a:buFont typeface="Arial"/>
              <a:buNone/>
            </a:pPr>
            <a:r>
              <a:rPr b="1" lang="en-US"/>
              <a:t>Process Slide</a:t>
            </a:r>
            <a:r>
              <a:rPr lang="en-US"/>
              <a:t> / </a:t>
            </a:r>
            <a:r>
              <a:rPr b="1" lang="en-US"/>
              <a:t>Capability Breakdown Layout</a:t>
            </a:r>
            <a:endParaRPr/>
          </a:p>
        </p:txBody>
      </p:sp>
      <p:sp>
        <p:nvSpPr>
          <p:cNvPr id="5568" name="Google Shape;5568;p175"/>
          <p:cNvSpPr txBox="1"/>
          <p:nvPr>
            <p:ph idx="12" type="sldNum"/>
          </p:nvPr>
        </p:nvSpPr>
        <p:spPr>
          <a:xfrm>
            <a:off x="10690860" y="6349068"/>
            <a:ext cx="963882" cy="251764"/>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sp>
        <p:nvSpPr>
          <p:cNvPr id="5569" name="Google Shape;5569;p175"/>
          <p:cNvSpPr txBox="1"/>
          <p:nvPr>
            <p:ph idx="1" type="subTitle"/>
          </p:nvPr>
        </p:nvSpPr>
        <p:spPr>
          <a:xfrm>
            <a:off x="563563" y="4475785"/>
            <a:ext cx="11091179" cy="986806"/>
          </a:xfrm>
          <a:prstGeom prst="rect">
            <a:avLst/>
          </a:prstGeom>
          <a:noFill/>
          <a:ln>
            <a:noFill/>
          </a:ln>
        </p:spPr>
        <p:txBody>
          <a:bodyPr anchorCtr="0" anchor="t" bIns="0" lIns="0" spcFirstLastPara="1" rIns="0" wrap="square" tIns="0">
            <a:normAutofit/>
          </a:bodyPr>
          <a:lstStyle/>
          <a:p>
            <a:pPr indent="0" lvl="0" marL="0" rtl="0" algn="l">
              <a:lnSpc>
                <a:spcPct val="90000"/>
              </a:lnSpc>
              <a:spcBef>
                <a:spcPts val="0"/>
              </a:spcBef>
              <a:spcAft>
                <a:spcPts val="0"/>
              </a:spcAft>
              <a:buSzPts val="2400"/>
              <a:buNone/>
            </a:pPr>
            <a:r>
              <a:t/>
            </a:r>
            <a:endParaRPr/>
          </a:p>
        </p:txBody>
      </p:sp>
    </p:spTree>
  </p:cSld>
  <p:clrMapOvr>
    <a:masterClrMapping/>
  </p:clrMapOvr>
</p:sld>
</file>

<file path=ppt/slides/slide17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573" name="Shape 5573"/>
        <p:cNvGrpSpPr/>
        <p:nvPr/>
      </p:nvGrpSpPr>
      <p:grpSpPr>
        <a:xfrm>
          <a:off x="0" y="0"/>
          <a:ext cx="0" cy="0"/>
          <a:chOff x="0" y="0"/>
          <a:chExt cx="0" cy="0"/>
        </a:xfrm>
      </p:grpSpPr>
      <p:sp>
        <p:nvSpPr>
          <p:cNvPr id="5574" name="Google Shape;5574;p176"/>
          <p:cNvSpPr/>
          <p:nvPr/>
        </p:nvSpPr>
        <p:spPr>
          <a:xfrm>
            <a:off x="3767138" y="2056675"/>
            <a:ext cx="315044" cy="3968052"/>
          </a:xfrm>
          <a:prstGeom prst="rect">
            <a:avLst/>
          </a:prstGeom>
          <a:solidFill>
            <a:schemeClr val="accent3"/>
          </a:solidFill>
          <a:ln cap="flat" cmpd="sng" w="12700">
            <a:solidFill>
              <a:schemeClr val="accent3"/>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5575" name="Google Shape;5575;p176"/>
          <p:cNvSpPr txBox="1"/>
          <p:nvPr>
            <p:ph type="title"/>
          </p:nvPr>
        </p:nvSpPr>
        <p:spPr>
          <a:xfrm>
            <a:off x="571018" y="365126"/>
            <a:ext cx="11049964" cy="578772"/>
          </a:xfrm>
          <a:prstGeom prst="rect">
            <a:avLst/>
          </a:prstGeom>
          <a:noFill/>
          <a:ln>
            <a:noFill/>
          </a:ln>
        </p:spPr>
        <p:txBody>
          <a:bodyPr anchorCtr="0" anchor="b" bIns="0" lIns="0" spcFirstLastPara="1" rIns="0" wrap="square" tIns="0">
            <a:normAutofit/>
          </a:bodyPr>
          <a:lstStyle/>
          <a:p>
            <a:pPr indent="0" lvl="0" marL="0" rtl="0" algn="l">
              <a:lnSpc>
                <a:spcPct val="90000"/>
              </a:lnSpc>
              <a:spcBef>
                <a:spcPts val="0"/>
              </a:spcBef>
              <a:spcAft>
                <a:spcPts val="0"/>
              </a:spcAft>
              <a:buClr>
                <a:schemeClr val="accent1"/>
              </a:buClr>
              <a:buSzPts val="2800"/>
              <a:buFont typeface="Arial"/>
              <a:buNone/>
            </a:pPr>
            <a:r>
              <a:rPr lang="en-US"/>
              <a:t>Feature Breakdown Slide with Three Rows</a:t>
            </a:r>
            <a:endParaRPr/>
          </a:p>
        </p:txBody>
      </p:sp>
      <p:sp>
        <p:nvSpPr>
          <p:cNvPr id="5576" name="Google Shape;5576;p176"/>
          <p:cNvSpPr txBox="1"/>
          <p:nvPr>
            <p:ph idx="12" type="sldNum"/>
          </p:nvPr>
        </p:nvSpPr>
        <p:spPr>
          <a:xfrm>
            <a:off x="10690860" y="6349068"/>
            <a:ext cx="963882" cy="251764"/>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sp>
        <p:nvSpPr>
          <p:cNvPr id="5577" name="Google Shape;5577;p176"/>
          <p:cNvSpPr/>
          <p:nvPr/>
        </p:nvSpPr>
        <p:spPr>
          <a:xfrm>
            <a:off x="4082182" y="1920293"/>
            <a:ext cx="7537450" cy="4240822"/>
          </a:xfrm>
          <a:prstGeom prst="roundRect">
            <a:avLst>
              <a:gd fmla="val 0" name="adj"/>
            </a:avLst>
          </a:prstGeom>
          <a:solidFill>
            <a:srgbClr val="FFFFFF"/>
          </a:solidFill>
          <a:ln cap="rnd" cmpd="sng" w="9525">
            <a:solidFill>
              <a:schemeClr val="accent1"/>
            </a:solidFill>
            <a:prstDash val="solid"/>
            <a:round/>
            <a:headEnd len="sm" w="sm" type="none"/>
            <a:tailEnd len="sm" w="sm" type="none"/>
          </a:ln>
        </p:spPr>
        <p:txBody>
          <a:bodyPr anchorCtr="0" anchor="ctr" bIns="45700" lIns="45700" spcFirstLastPara="1" rIns="45700" wrap="square" tIns="45700">
            <a:noAutofit/>
          </a:bodyPr>
          <a:lstStyle/>
          <a:p>
            <a:pPr indent="0" lvl="0" marL="0" marR="0" rtl="0" algn="ctr">
              <a:spcBef>
                <a:spcPts val="0"/>
              </a:spcBef>
              <a:spcAft>
                <a:spcPts val="0"/>
              </a:spcAft>
              <a:buNone/>
            </a:pPr>
            <a:r>
              <a:t/>
            </a:r>
            <a:endParaRPr sz="1200">
              <a:solidFill>
                <a:srgbClr val="FFFFFF"/>
              </a:solidFill>
              <a:latin typeface="Arial"/>
              <a:ea typeface="Arial"/>
              <a:cs typeface="Arial"/>
              <a:sym typeface="Arial"/>
            </a:endParaRPr>
          </a:p>
        </p:txBody>
      </p:sp>
      <p:sp>
        <p:nvSpPr>
          <p:cNvPr id="5578" name="Google Shape;5578;p176"/>
          <p:cNvSpPr/>
          <p:nvPr/>
        </p:nvSpPr>
        <p:spPr>
          <a:xfrm>
            <a:off x="572368" y="2056676"/>
            <a:ext cx="3710696" cy="1248165"/>
          </a:xfrm>
          <a:prstGeom prst="roundRect">
            <a:avLst>
              <a:gd fmla="val 9946" name="adj"/>
            </a:avLst>
          </a:prstGeom>
          <a:solidFill>
            <a:schemeClr val="accent1"/>
          </a:solidFill>
          <a:ln>
            <a:noFill/>
          </a:ln>
        </p:spPr>
        <p:txBody>
          <a:bodyPr anchorCtr="0" anchor="ctr" bIns="0" lIns="1116000" spcFirstLastPara="1" rIns="0" wrap="square" tIns="0">
            <a:noAutofit/>
          </a:bodyPr>
          <a:lstStyle/>
          <a:p>
            <a:pPr indent="-101600" lvl="0" marL="0" marR="0" rtl="0" algn="l">
              <a:spcBef>
                <a:spcPts val="0"/>
              </a:spcBef>
              <a:spcAft>
                <a:spcPts val="0"/>
              </a:spcAft>
              <a:buClr>
                <a:schemeClr val="lt1"/>
              </a:buClr>
              <a:buSzPts val="1600"/>
              <a:buFont typeface="Trebuchet MS"/>
              <a:buChar char="​"/>
            </a:pPr>
            <a:r>
              <a:rPr lang="en-US" sz="1600">
                <a:solidFill>
                  <a:schemeClr val="lt1"/>
                </a:solidFill>
                <a:latin typeface="Arial"/>
                <a:ea typeface="Arial"/>
                <a:cs typeface="Arial"/>
                <a:sym typeface="Arial"/>
              </a:rPr>
              <a:t>Lorem ipsum dolor sit amet, consectetur adipiscing elit</a:t>
            </a:r>
            <a:endParaRPr sz="1600">
              <a:solidFill>
                <a:schemeClr val="lt1"/>
              </a:solidFill>
              <a:latin typeface="Arial"/>
              <a:ea typeface="Arial"/>
              <a:cs typeface="Arial"/>
              <a:sym typeface="Arial"/>
            </a:endParaRPr>
          </a:p>
        </p:txBody>
      </p:sp>
      <p:sp>
        <p:nvSpPr>
          <p:cNvPr id="5579" name="Google Shape;5579;p176"/>
          <p:cNvSpPr/>
          <p:nvPr/>
        </p:nvSpPr>
        <p:spPr>
          <a:xfrm>
            <a:off x="571018" y="3416620"/>
            <a:ext cx="3710696" cy="1248165"/>
          </a:xfrm>
          <a:prstGeom prst="roundRect">
            <a:avLst>
              <a:gd fmla="val 9946" name="adj"/>
            </a:avLst>
          </a:prstGeom>
          <a:solidFill>
            <a:schemeClr val="accent1"/>
          </a:solidFill>
          <a:ln>
            <a:noFill/>
          </a:ln>
        </p:spPr>
        <p:txBody>
          <a:bodyPr anchorCtr="0" anchor="ctr" bIns="0" lIns="1116000" spcFirstLastPara="1" rIns="0" wrap="square" tIns="0">
            <a:noAutofit/>
          </a:bodyPr>
          <a:lstStyle/>
          <a:p>
            <a:pPr indent="-101600" lvl="0" marL="0" marR="0" rtl="0" algn="l">
              <a:spcBef>
                <a:spcPts val="0"/>
              </a:spcBef>
              <a:spcAft>
                <a:spcPts val="0"/>
              </a:spcAft>
              <a:buClr>
                <a:schemeClr val="lt1"/>
              </a:buClr>
              <a:buSzPts val="1600"/>
              <a:buFont typeface="Trebuchet MS"/>
              <a:buChar char="​"/>
            </a:pPr>
            <a:r>
              <a:rPr lang="en-US" sz="1600">
                <a:solidFill>
                  <a:schemeClr val="lt1"/>
                </a:solidFill>
                <a:latin typeface="Arial"/>
                <a:ea typeface="Arial"/>
                <a:cs typeface="Arial"/>
                <a:sym typeface="Arial"/>
              </a:rPr>
              <a:t>Lorem ipsum dolor sit amet, consectetur adipiscing elit</a:t>
            </a:r>
            <a:endParaRPr sz="1600">
              <a:solidFill>
                <a:schemeClr val="lt1"/>
              </a:solidFill>
              <a:latin typeface="Arial"/>
              <a:ea typeface="Arial"/>
              <a:cs typeface="Arial"/>
              <a:sym typeface="Arial"/>
            </a:endParaRPr>
          </a:p>
        </p:txBody>
      </p:sp>
      <p:sp>
        <p:nvSpPr>
          <p:cNvPr id="5580" name="Google Shape;5580;p176"/>
          <p:cNvSpPr/>
          <p:nvPr/>
        </p:nvSpPr>
        <p:spPr>
          <a:xfrm>
            <a:off x="571018" y="4776564"/>
            <a:ext cx="3710696" cy="1248165"/>
          </a:xfrm>
          <a:prstGeom prst="roundRect">
            <a:avLst>
              <a:gd fmla="val 9946" name="adj"/>
            </a:avLst>
          </a:prstGeom>
          <a:solidFill>
            <a:schemeClr val="accent1"/>
          </a:solidFill>
          <a:ln>
            <a:noFill/>
          </a:ln>
        </p:spPr>
        <p:txBody>
          <a:bodyPr anchorCtr="0" anchor="ctr" bIns="0" lIns="1116000" spcFirstLastPara="1" rIns="0" wrap="square" tIns="0">
            <a:noAutofit/>
          </a:bodyPr>
          <a:lstStyle/>
          <a:p>
            <a:pPr indent="-101600" lvl="0" marL="0" marR="0" rtl="0" algn="l">
              <a:spcBef>
                <a:spcPts val="0"/>
              </a:spcBef>
              <a:spcAft>
                <a:spcPts val="0"/>
              </a:spcAft>
              <a:buClr>
                <a:schemeClr val="lt1"/>
              </a:buClr>
              <a:buSzPts val="1600"/>
              <a:buFont typeface="Trebuchet MS"/>
              <a:buChar char="​"/>
            </a:pPr>
            <a:r>
              <a:rPr lang="en-US" sz="1600">
                <a:solidFill>
                  <a:schemeClr val="lt1"/>
                </a:solidFill>
                <a:latin typeface="Arial"/>
                <a:ea typeface="Arial"/>
                <a:cs typeface="Arial"/>
                <a:sym typeface="Arial"/>
              </a:rPr>
              <a:t>Lorem ipsum dolor sit amet, consectetur adipiscing elit</a:t>
            </a:r>
            <a:endParaRPr sz="1600">
              <a:solidFill>
                <a:schemeClr val="lt1"/>
              </a:solidFill>
              <a:latin typeface="Arial"/>
              <a:ea typeface="Arial"/>
              <a:cs typeface="Arial"/>
              <a:sym typeface="Arial"/>
            </a:endParaRPr>
          </a:p>
        </p:txBody>
      </p:sp>
      <p:sp>
        <p:nvSpPr>
          <p:cNvPr id="5581" name="Google Shape;5581;p176"/>
          <p:cNvSpPr txBox="1"/>
          <p:nvPr/>
        </p:nvSpPr>
        <p:spPr>
          <a:xfrm>
            <a:off x="4372181" y="2056676"/>
            <a:ext cx="5599134" cy="1248165"/>
          </a:xfrm>
          <a:prstGeom prst="rect">
            <a:avLst/>
          </a:prstGeom>
          <a:solidFill>
            <a:schemeClr val="lt2">
              <a:alpha val="78823"/>
            </a:schemeClr>
          </a:solidFill>
          <a:ln>
            <a:noFill/>
          </a:ln>
        </p:spPr>
        <p:txBody>
          <a:bodyPr anchorCtr="0" anchor="ctr" bIns="91425" lIns="91425" spcFirstLastPara="1" rIns="91425" wrap="square" tIns="91425">
            <a:noAutofit/>
          </a:bodyPr>
          <a:lstStyle/>
          <a:p>
            <a:pPr indent="-157163" lvl="1" marL="265113" marR="0" rtl="0" algn="l">
              <a:spcBef>
                <a:spcPts val="0"/>
              </a:spcBef>
              <a:spcAft>
                <a:spcPts val="0"/>
              </a:spcAft>
              <a:buClr>
                <a:schemeClr val="accent1"/>
              </a:buClr>
              <a:buSzPts val="1400"/>
              <a:buFont typeface="Trebuchet MS"/>
              <a:buChar char="•"/>
            </a:pPr>
            <a:r>
              <a:rPr b="0" i="0" lang="en-US" sz="1400" u="none" cap="none" strike="noStrike">
                <a:solidFill>
                  <a:schemeClr val="dk1"/>
                </a:solidFill>
                <a:latin typeface="Arial"/>
                <a:ea typeface="Arial"/>
                <a:cs typeface="Arial"/>
                <a:sym typeface="Arial"/>
              </a:rPr>
              <a:t>Lorem ipsum dolor sit amet, consectetur adipiscing elit. Curabitur purus dui, euismod</a:t>
            </a:r>
            <a:endParaRPr/>
          </a:p>
          <a:p>
            <a:pPr indent="-157163" lvl="1" marL="265113" marR="0" rtl="0" algn="l">
              <a:spcBef>
                <a:spcPts val="0"/>
              </a:spcBef>
              <a:spcAft>
                <a:spcPts val="0"/>
              </a:spcAft>
              <a:buClr>
                <a:schemeClr val="accent1"/>
              </a:buClr>
              <a:buSzPts val="1400"/>
              <a:buFont typeface="Trebuchet MS"/>
              <a:buChar char="•"/>
            </a:pPr>
            <a:r>
              <a:rPr b="0" i="0" lang="en-US" sz="1400" u="none" cap="none" strike="noStrike">
                <a:solidFill>
                  <a:schemeClr val="dk1"/>
                </a:solidFill>
                <a:latin typeface="Arial"/>
                <a:ea typeface="Arial"/>
                <a:cs typeface="Arial"/>
                <a:sym typeface="Arial"/>
              </a:rPr>
              <a:t>Lorem ipsum dolor sit amet, consectetur adipiscing elit. Curabitur purus dui, euismod</a:t>
            </a:r>
            <a:endParaRPr/>
          </a:p>
        </p:txBody>
      </p:sp>
      <p:sp>
        <p:nvSpPr>
          <p:cNvPr id="5582" name="Google Shape;5582;p176"/>
          <p:cNvSpPr txBox="1"/>
          <p:nvPr/>
        </p:nvSpPr>
        <p:spPr>
          <a:xfrm>
            <a:off x="4372181" y="3416619"/>
            <a:ext cx="5599134" cy="1248165"/>
          </a:xfrm>
          <a:prstGeom prst="rect">
            <a:avLst/>
          </a:prstGeom>
          <a:solidFill>
            <a:schemeClr val="lt2">
              <a:alpha val="78823"/>
            </a:schemeClr>
          </a:solidFill>
          <a:ln>
            <a:noFill/>
          </a:ln>
        </p:spPr>
        <p:txBody>
          <a:bodyPr anchorCtr="0" anchor="ctr" bIns="91425" lIns="91425" spcFirstLastPara="1" rIns="91425" wrap="square" tIns="91425">
            <a:noAutofit/>
          </a:bodyPr>
          <a:lstStyle/>
          <a:p>
            <a:pPr indent="-157163" lvl="1" marL="265113" marR="0" rtl="0" algn="l">
              <a:spcBef>
                <a:spcPts val="0"/>
              </a:spcBef>
              <a:spcAft>
                <a:spcPts val="0"/>
              </a:spcAft>
              <a:buClr>
                <a:schemeClr val="accent1"/>
              </a:buClr>
              <a:buSzPts val="1400"/>
              <a:buFont typeface="Trebuchet MS"/>
              <a:buChar char="•"/>
            </a:pPr>
            <a:r>
              <a:rPr b="0" i="0" lang="en-US" sz="1400" u="none" cap="none" strike="noStrike">
                <a:solidFill>
                  <a:schemeClr val="dk1"/>
                </a:solidFill>
                <a:latin typeface="Arial"/>
                <a:ea typeface="Arial"/>
                <a:cs typeface="Arial"/>
                <a:sym typeface="Arial"/>
              </a:rPr>
              <a:t>Lorem ipsum dolor sit amet, consectetur adipiscing elit. Curabitur purus dui, euismod</a:t>
            </a:r>
            <a:endParaRPr/>
          </a:p>
          <a:p>
            <a:pPr indent="-157163" lvl="1" marL="265113" marR="0" rtl="0" algn="l">
              <a:spcBef>
                <a:spcPts val="0"/>
              </a:spcBef>
              <a:spcAft>
                <a:spcPts val="0"/>
              </a:spcAft>
              <a:buClr>
                <a:schemeClr val="accent1"/>
              </a:buClr>
              <a:buSzPts val="1400"/>
              <a:buFont typeface="Trebuchet MS"/>
              <a:buChar char="•"/>
            </a:pPr>
            <a:r>
              <a:rPr b="0" i="0" lang="en-US" sz="1400" u="none" cap="none" strike="noStrike">
                <a:solidFill>
                  <a:schemeClr val="dk1"/>
                </a:solidFill>
                <a:latin typeface="Arial"/>
                <a:ea typeface="Arial"/>
                <a:cs typeface="Arial"/>
                <a:sym typeface="Arial"/>
              </a:rPr>
              <a:t>Lorem ipsum dolor sit amet, consectetur adipiscing elit. Curabitur purus dui, euismod</a:t>
            </a:r>
            <a:endParaRPr/>
          </a:p>
        </p:txBody>
      </p:sp>
      <p:sp>
        <p:nvSpPr>
          <p:cNvPr id="5583" name="Google Shape;5583;p176"/>
          <p:cNvSpPr txBox="1"/>
          <p:nvPr/>
        </p:nvSpPr>
        <p:spPr>
          <a:xfrm>
            <a:off x="4372181" y="4776563"/>
            <a:ext cx="5599134" cy="1248165"/>
          </a:xfrm>
          <a:prstGeom prst="rect">
            <a:avLst/>
          </a:prstGeom>
          <a:solidFill>
            <a:schemeClr val="lt2">
              <a:alpha val="78823"/>
            </a:schemeClr>
          </a:solidFill>
          <a:ln>
            <a:noFill/>
          </a:ln>
        </p:spPr>
        <p:txBody>
          <a:bodyPr anchorCtr="0" anchor="ctr" bIns="91425" lIns="91425" spcFirstLastPara="1" rIns="91425" wrap="square" tIns="91425">
            <a:noAutofit/>
          </a:bodyPr>
          <a:lstStyle/>
          <a:p>
            <a:pPr indent="-157163" lvl="1" marL="265113" marR="0" rtl="0" algn="l">
              <a:spcBef>
                <a:spcPts val="0"/>
              </a:spcBef>
              <a:spcAft>
                <a:spcPts val="0"/>
              </a:spcAft>
              <a:buClr>
                <a:schemeClr val="accent1"/>
              </a:buClr>
              <a:buSzPts val="1400"/>
              <a:buFont typeface="Trebuchet MS"/>
              <a:buChar char="•"/>
            </a:pPr>
            <a:r>
              <a:rPr b="0" i="0" lang="en-US" sz="1400" u="none" cap="none" strike="noStrike">
                <a:solidFill>
                  <a:schemeClr val="dk1"/>
                </a:solidFill>
                <a:latin typeface="Arial"/>
                <a:ea typeface="Arial"/>
                <a:cs typeface="Arial"/>
                <a:sym typeface="Arial"/>
              </a:rPr>
              <a:t>Lorem ipsum dolor sit amet, consectetur adipiscing elit. Curabitur purus dui, euismod</a:t>
            </a:r>
            <a:endParaRPr/>
          </a:p>
          <a:p>
            <a:pPr indent="-157163" lvl="1" marL="265113" marR="0" rtl="0" algn="l">
              <a:spcBef>
                <a:spcPts val="0"/>
              </a:spcBef>
              <a:spcAft>
                <a:spcPts val="0"/>
              </a:spcAft>
              <a:buClr>
                <a:schemeClr val="accent1"/>
              </a:buClr>
              <a:buSzPts val="1400"/>
              <a:buFont typeface="Trebuchet MS"/>
              <a:buChar char="•"/>
            </a:pPr>
            <a:r>
              <a:rPr b="0" i="0" lang="en-US" sz="1400" u="none" cap="none" strike="noStrike">
                <a:solidFill>
                  <a:schemeClr val="dk1"/>
                </a:solidFill>
                <a:latin typeface="Arial"/>
                <a:ea typeface="Arial"/>
                <a:cs typeface="Arial"/>
                <a:sym typeface="Arial"/>
              </a:rPr>
              <a:t>Lorem ipsum dolor sit amet, consectetur adipiscing elit. Curabitur purus dui, euismod</a:t>
            </a:r>
            <a:endParaRPr/>
          </a:p>
        </p:txBody>
      </p:sp>
      <p:sp>
        <p:nvSpPr>
          <p:cNvPr id="5584" name="Google Shape;5584;p176"/>
          <p:cNvSpPr/>
          <p:nvPr/>
        </p:nvSpPr>
        <p:spPr>
          <a:xfrm>
            <a:off x="630000" y="2223559"/>
            <a:ext cx="914400" cy="914400"/>
          </a:xfrm>
          <a:prstGeom prst="ellipse">
            <a:avLst/>
          </a:prstGeom>
          <a:solidFill>
            <a:srgbClr val="FFFFFF"/>
          </a:solidFill>
          <a:ln cap="rnd" cmpd="sng" w="25400">
            <a:solidFill>
              <a:schemeClr val="accent1"/>
            </a:solidFill>
            <a:prstDash val="solid"/>
            <a:round/>
            <a:headEnd len="sm" w="sm" type="none"/>
            <a:tailEnd len="sm" w="sm" type="none"/>
          </a:ln>
        </p:spPr>
        <p:txBody>
          <a:bodyPr anchorCtr="0" anchor="ctr" bIns="45700" lIns="45700" spcFirstLastPara="1" rIns="45700" wrap="square" tIns="45700">
            <a:noAutofit/>
          </a:bodyPr>
          <a:lstStyle/>
          <a:p>
            <a:pPr indent="0" lvl="0" marL="0" marR="0" rtl="0" algn="ctr">
              <a:spcBef>
                <a:spcPts val="0"/>
              </a:spcBef>
              <a:spcAft>
                <a:spcPts val="0"/>
              </a:spcAft>
              <a:buNone/>
            </a:pPr>
            <a:r>
              <a:t/>
            </a:r>
            <a:endParaRPr sz="1200">
              <a:solidFill>
                <a:srgbClr val="FFFFFF"/>
              </a:solidFill>
              <a:latin typeface="Arial"/>
              <a:ea typeface="Arial"/>
              <a:cs typeface="Arial"/>
              <a:sym typeface="Arial"/>
            </a:endParaRPr>
          </a:p>
        </p:txBody>
      </p:sp>
      <p:sp>
        <p:nvSpPr>
          <p:cNvPr id="5585" name="Google Shape;5585;p176"/>
          <p:cNvSpPr/>
          <p:nvPr/>
        </p:nvSpPr>
        <p:spPr>
          <a:xfrm>
            <a:off x="630000" y="3583502"/>
            <a:ext cx="914400" cy="914400"/>
          </a:xfrm>
          <a:prstGeom prst="ellipse">
            <a:avLst/>
          </a:prstGeom>
          <a:solidFill>
            <a:srgbClr val="FFFFFF"/>
          </a:solidFill>
          <a:ln cap="rnd" cmpd="sng" w="25400">
            <a:solidFill>
              <a:schemeClr val="accent1"/>
            </a:solidFill>
            <a:prstDash val="solid"/>
            <a:round/>
            <a:headEnd len="sm" w="sm" type="none"/>
            <a:tailEnd len="sm" w="sm" type="none"/>
          </a:ln>
        </p:spPr>
        <p:txBody>
          <a:bodyPr anchorCtr="0" anchor="ctr" bIns="45700" lIns="45700" spcFirstLastPara="1" rIns="45700" wrap="square" tIns="45700">
            <a:noAutofit/>
          </a:bodyPr>
          <a:lstStyle/>
          <a:p>
            <a:pPr indent="0" lvl="0" marL="0" marR="0" rtl="0" algn="ctr">
              <a:spcBef>
                <a:spcPts val="0"/>
              </a:spcBef>
              <a:spcAft>
                <a:spcPts val="0"/>
              </a:spcAft>
              <a:buNone/>
            </a:pPr>
            <a:r>
              <a:t/>
            </a:r>
            <a:endParaRPr sz="1200">
              <a:solidFill>
                <a:srgbClr val="FFFFFF"/>
              </a:solidFill>
              <a:latin typeface="Arial"/>
              <a:ea typeface="Arial"/>
              <a:cs typeface="Arial"/>
              <a:sym typeface="Arial"/>
            </a:endParaRPr>
          </a:p>
        </p:txBody>
      </p:sp>
      <p:sp>
        <p:nvSpPr>
          <p:cNvPr id="5586" name="Google Shape;5586;p176"/>
          <p:cNvSpPr/>
          <p:nvPr/>
        </p:nvSpPr>
        <p:spPr>
          <a:xfrm>
            <a:off x="630000" y="4943446"/>
            <a:ext cx="914400" cy="914400"/>
          </a:xfrm>
          <a:prstGeom prst="ellipse">
            <a:avLst/>
          </a:prstGeom>
          <a:solidFill>
            <a:srgbClr val="FFFFFF"/>
          </a:solidFill>
          <a:ln cap="rnd" cmpd="sng" w="25400">
            <a:solidFill>
              <a:schemeClr val="accent1"/>
            </a:solidFill>
            <a:prstDash val="solid"/>
            <a:round/>
            <a:headEnd len="sm" w="sm" type="none"/>
            <a:tailEnd len="sm" w="sm" type="none"/>
          </a:ln>
        </p:spPr>
        <p:txBody>
          <a:bodyPr anchorCtr="0" anchor="ctr" bIns="45700" lIns="45700" spcFirstLastPara="1" rIns="45700" wrap="square" tIns="45700">
            <a:noAutofit/>
          </a:bodyPr>
          <a:lstStyle/>
          <a:p>
            <a:pPr indent="0" lvl="0" marL="0" marR="0" rtl="0" algn="ctr">
              <a:spcBef>
                <a:spcPts val="0"/>
              </a:spcBef>
              <a:spcAft>
                <a:spcPts val="0"/>
              </a:spcAft>
              <a:buNone/>
            </a:pPr>
            <a:r>
              <a:t/>
            </a:r>
            <a:endParaRPr sz="1200">
              <a:solidFill>
                <a:srgbClr val="FFFFFF"/>
              </a:solidFill>
              <a:latin typeface="Arial"/>
              <a:ea typeface="Arial"/>
              <a:cs typeface="Arial"/>
              <a:sym typeface="Arial"/>
            </a:endParaRPr>
          </a:p>
        </p:txBody>
      </p:sp>
      <p:sp>
        <p:nvSpPr>
          <p:cNvPr id="5587" name="Google Shape;5587;p176"/>
          <p:cNvSpPr txBox="1"/>
          <p:nvPr/>
        </p:nvSpPr>
        <p:spPr>
          <a:xfrm>
            <a:off x="10060431" y="2056675"/>
            <a:ext cx="1502917" cy="3968052"/>
          </a:xfrm>
          <a:prstGeom prst="rect">
            <a:avLst/>
          </a:prstGeom>
          <a:solidFill>
            <a:srgbClr val="BEF2D8">
              <a:alpha val="65882"/>
            </a:srgbClr>
          </a:solidFill>
          <a:ln>
            <a:noFill/>
          </a:ln>
        </p:spPr>
        <p:txBody>
          <a:bodyPr anchorCtr="0" anchor="ctr" bIns="91425" lIns="91425" spcFirstLastPara="1" rIns="91425" wrap="square" tIns="640075">
            <a:noAutofit/>
          </a:bodyPr>
          <a:lstStyle/>
          <a:p>
            <a:pPr indent="-88900" lvl="0" marL="0" marR="0" rtl="0" algn="ctr">
              <a:spcBef>
                <a:spcPts val="0"/>
              </a:spcBef>
              <a:spcAft>
                <a:spcPts val="0"/>
              </a:spcAft>
              <a:buClr>
                <a:schemeClr val="dk1"/>
              </a:buClr>
              <a:buSzPts val="1400"/>
              <a:buFont typeface="Trebuchet MS"/>
              <a:buChar char="​"/>
            </a:pPr>
            <a:r>
              <a:rPr b="1" i="0" lang="en-US" sz="1400">
                <a:solidFill>
                  <a:schemeClr val="dk1"/>
                </a:solidFill>
                <a:latin typeface="Arial"/>
                <a:ea typeface="Arial"/>
                <a:cs typeface="Arial"/>
                <a:sym typeface="Arial"/>
              </a:rPr>
              <a:t>Lorem ipsum dolor sit amet, consectetur adipiscing elit. Curabitur purus dui, euismod quis placerat eget, venenatis nec nibh. </a:t>
            </a:r>
            <a:endParaRPr/>
          </a:p>
        </p:txBody>
      </p:sp>
      <p:grpSp>
        <p:nvGrpSpPr>
          <p:cNvPr id="5588" name="Google Shape;5588;p176"/>
          <p:cNvGrpSpPr/>
          <p:nvPr/>
        </p:nvGrpSpPr>
        <p:grpSpPr>
          <a:xfrm>
            <a:off x="3767138" y="1920290"/>
            <a:ext cx="315044" cy="4240825"/>
            <a:chOff x="3767138" y="1839010"/>
            <a:chExt cx="258762" cy="4240825"/>
          </a:xfrm>
        </p:grpSpPr>
        <p:sp>
          <p:nvSpPr>
            <p:cNvPr id="5589" name="Google Shape;5589;p176"/>
            <p:cNvSpPr/>
            <p:nvPr/>
          </p:nvSpPr>
          <p:spPr>
            <a:xfrm>
              <a:off x="3767138" y="1839010"/>
              <a:ext cx="258762" cy="136386"/>
            </a:xfrm>
            <a:prstGeom prst="triangle">
              <a:avLst>
                <a:gd fmla="val 100000" name="adj"/>
              </a:avLst>
            </a:prstGeom>
            <a:solidFill>
              <a:schemeClr val="accent3"/>
            </a:solidFill>
            <a:ln cap="rnd" cmpd="sng" w="9525">
              <a:solidFill>
                <a:schemeClr val="accent3"/>
              </a:solidFill>
              <a:prstDash val="solid"/>
              <a:round/>
              <a:headEnd len="sm" w="sm" type="none"/>
              <a:tailEnd len="sm" w="sm" type="none"/>
            </a:ln>
          </p:spPr>
          <p:txBody>
            <a:bodyPr anchorCtr="0" anchor="ctr" bIns="45700" lIns="45700" spcFirstLastPara="1" rIns="45700" wrap="square" tIns="45700">
              <a:noAutofit/>
            </a:bodyPr>
            <a:lstStyle/>
            <a:p>
              <a:pPr indent="0" lvl="0" marL="0" marR="0" rtl="0" algn="ctr">
                <a:spcBef>
                  <a:spcPts val="0"/>
                </a:spcBef>
                <a:spcAft>
                  <a:spcPts val="0"/>
                </a:spcAft>
                <a:buNone/>
              </a:pPr>
              <a:r>
                <a:t/>
              </a:r>
              <a:endParaRPr sz="1200">
                <a:solidFill>
                  <a:srgbClr val="FFFFFF"/>
                </a:solidFill>
                <a:latin typeface="Arial"/>
                <a:ea typeface="Arial"/>
                <a:cs typeface="Arial"/>
                <a:sym typeface="Arial"/>
              </a:endParaRPr>
            </a:p>
          </p:txBody>
        </p:sp>
        <p:sp>
          <p:nvSpPr>
            <p:cNvPr id="5590" name="Google Shape;5590;p176"/>
            <p:cNvSpPr/>
            <p:nvPr/>
          </p:nvSpPr>
          <p:spPr>
            <a:xfrm flipH="1" rot="10800000">
              <a:off x="3767138" y="5943449"/>
              <a:ext cx="258762" cy="136386"/>
            </a:xfrm>
            <a:prstGeom prst="triangle">
              <a:avLst>
                <a:gd fmla="val 100000" name="adj"/>
              </a:avLst>
            </a:prstGeom>
            <a:solidFill>
              <a:schemeClr val="accent3"/>
            </a:solidFill>
            <a:ln cap="rnd" cmpd="sng" w="9525">
              <a:solidFill>
                <a:schemeClr val="accent3"/>
              </a:solidFill>
              <a:prstDash val="solid"/>
              <a:round/>
              <a:headEnd len="sm" w="sm" type="none"/>
              <a:tailEnd len="sm" w="sm" type="none"/>
            </a:ln>
          </p:spPr>
          <p:txBody>
            <a:bodyPr anchorCtr="0" anchor="ctr" bIns="45700" lIns="45700" spcFirstLastPara="1" rIns="45700" wrap="square" tIns="45700">
              <a:noAutofit/>
            </a:bodyPr>
            <a:lstStyle/>
            <a:p>
              <a:pPr indent="0" lvl="0" marL="0" marR="0" rtl="0" algn="ctr">
                <a:spcBef>
                  <a:spcPts val="0"/>
                </a:spcBef>
                <a:spcAft>
                  <a:spcPts val="0"/>
                </a:spcAft>
                <a:buNone/>
              </a:pPr>
              <a:r>
                <a:t/>
              </a:r>
              <a:endParaRPr sz="1200">
                <a:solidFill>
                  <a:srgbClr val="FFFFFF"/>
                </a:solidFill>
                <a:latin typeface="Arial"/>
                <a:ea typeface="Arial"/>
                <a:cs typeface="Arial"/>
                <a:sym typeface="Arial"/>
              </a:endParaRPr>
            </a:p>
          </p:txBody>
        </p:sp>
      </p:grpSp>
      <p:pic>
        <p:nvPicPr>
          <p:cNvPr descr="Single gear with solid fill" id="5591" name="Google Shape;5591;p176"/>
          <p:cNvPicPr preferRelativeResize="0"/>
          <p:nvPr/>
        </p:nvPicPr>
        <p:blipFill rotWithShape="1">
          <a:blip r:embed="rId3">
            <a:alphaModFix/>
          </a:blip>
          <a:srcRect b="0" l="0" r="0" t="0"/>
          <a:stretch/>
        </p:blipFill>
        <p:spPr>
          <a:xfrm>
            <a:off x="776332" y="2369891"/>
            <a:ext cx="621738" cy="621738"/>
          </a:xfrm>
          <a:prstGeom prst="rect">
            <a:avLst/>
          </a:prstGeom>
          <a:noFill/>
          <a:ln>
            <a:noFill/>
          </a:ln>
        </p:spPr>
      </p:pic>
      <p:pic>
        <p:nvPicPr>
          <p:cNvPr descr="Single gear with solid fill" id="5592" name="Google Shape;5592;p176"/>
          <p:cNvPicPr preferRelativeResize="0"/>
          <p:nvPr/>
        </p:nvPicPr>
        <p:blipFill rotWithShape="1">
          <a:blip r:embed="rId3">
            <a:alphaModFix/>
          </a:blip>
          <a:srcRect b="0" l="0" r="0" t="0"/>
          <a:stretch/>
        </p:blipFill>
        <p:spPr>
          <a:xfrm>
            <a:off x="776332" y="3729834"/>
            <a:ext cx="621738" cy="621738"/>
          </a:xfrm>
          <a:prstGeom prst="rect">
            <a:avLst/>
          </a:prstGeom>
          <a:noFill/>
          <a:ln>
            <a:noFill/>
          </a:ln>
        </p:spPr>
      </p:pic>
      <p:pic>
        <p:nvPicPr>
          <p:cNvPr descr="Single gear with solid fill" id="5593" name="Google Shape;5593;p176"/>
          <p:cNvPicPr preferRelativeResize="0"/>
          <p:nvPr/>
        </p:nvPicPr>
        <p:blipFill rotWithShape="1">
          <a:blip r:embed="rId3">
            <a:alphaModFix/>
          </a:blip>
          <a:srcRect b="0" l="0" r="0" t="0"/>
          <a:stretch/>
        </p:blipFill>
        <p:spPr>
          <a:xfrm>
            <a:off x="776332" y="5089778"/>
            <a:ext cx="621738" cy="621738"/>
          </a:xfrm>
          <a:prstGeom prst="rect">
            <a:avLst/>
          </a:prstGeom>
          <a:noFill/>
          <a:ln>
            <a:noFill/>
          </a:ln>
        </p:spPr>
      </p:pic>
      <p:pic>
        <p:nvPicPr>
          <p:cNvPr descr="Single gear with solid fill" id="5594" name="Google Shape;5594;p176"/>
          <p:cNvPicPr preferRelativeResize="0"/>
          <p:nvPr/>
        </p:nvPicPr>
        <p:blipFill rotWithShape="1">
          <a:blip r:embed="rId3">
            <a:alphaModFix/>
          </a:blip>
          <a:srcRect b="0" l="0" r="0" t="0"/>
          <a:stretch/>
        </p:blipFill>
        <p:spPr>
          <a:xfrm>
            <a:off x="10333872" y="2369891"/>
            <a:ext cx="956034" cy="956034"/>
          </a:xfrm>
          <a:prstGeom prst="rect">
            <a:avLst/>
          </a:prstGeom>
          <a:noFill/>
          <a:ln>
            <a:noFill/>
          </a:ln>
        </p:spPr>
      </p:pic>
      <p:sp>
        <p:nvSpPr>
          <p:cNvPr id="5595" name="Google Shape;5595;p176"/>
          <p:cNvSpPr/>
          <p:nvPr/>
        </p:nvSpPr>
        <p:spPr>
          <a:xfrm>
            <a:off x="571019" y="1371256"/>
            <a:ext cx="11049962" cy="369332"/>
          </a:xfrm>
          <a:prstGeom prst="rect">
            <a:avLst/>
          </a:prstGeom>
          <a:noFill/>
          <a:ln>
            <a:noFill/>
          </a:ln>
        </p:spPr>
        <p:txBody>
          <a:bodyPr anchorCtr="0" anchor="b" bIns="0" lIns="0" spcFirstLastPara="1" rIns="0" wrap="square" tIns="0">
            <a:noAutofit/>
          </a:bodyPr>
          <a:lstStyle/>
          <a:p>
            <a:pPr indent="0" lvl="0" marL="0" marR="0" rtl="0" algn="l">
              <a:spcBef>
                <a:spcPts val="0"/>
              </a:spcBef>
              <a:spcAft>
                <a:spcPts val="0"/>
              </a:spcAft>
              <a:buNone/>
            </a:pPr>
            <a:r>
              <a:rPr lang="en-US" sz="2000">
                <a:solidFill>
                  <a:schemeClr val="accent1"/>
                </a:solidFill>
                <a:latin typeface="Arial"/>
                <a:ea typeface="Arial"/>
                <a:cs typeface="Arial"/>
                <a:sym typeface="Arial"/>
              </a:rPr>
              <a:t>Lorem ipsum dolor sit amet</a:t>
            </a:r>
            <a:endParaRPr sz="2000">
              <a:solidFill>
                <a:schemeClr val="accent1"/>
              </a:solidFill>
              <a:latin typeface="Arial"/>
              <a:ea typeface="Arial"/>
              <a:cs typeface="Arial"/>
              <a:sym typeface="Arial"/>
            </a:endParaRPr>
          </a:p>
        </p:txBody>
      </p:sp>
    </p:spTree>
  </p:cSld>
  <p:clrMapOvr>
    <a:masterClrMapping/>
  </p:clrMapOvr>
</p:sld>
</file>

<file path=ppt/slides/slide17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599" name="Shape 5599"/>
        <p:cNvGrpSpPr/>
        <p:nvPr/>
      </p:nvGrpSpPr>
      <p:grpSpPr>
        <a:xfrm>
          <a:off x="0" y="0"/>
          <a:ext cx="0" cy="0"/>
          <a:chOff x="0" y="0"/>
          <a:chExt cx="0" cy="0"/>
        </a:xfrm>
      </p:grpSpPr>
      <p:sp>
        <p:nvSpPr>
          <p:cNvPr id="5600" name="Google Shape;5600;p177"/>
          <p:cNvSpPr/>
          <p:nvPr/>
        </p:nvSpPr>
        <p:spPr>
          <a:xfrm>
            <a:off x="3767138" y="2056675"/>
            <a:ext cx="315044" cy="3968052"/>
          </a:xfrm>
          <a:prstGeom prst="rect">
            <a:avLst/>
          </a:prstGeom>
          <a:solidFill>
            <a:schemeClr val="accent3"/>
          </a:solidFill>
          <a:ln cap="flat" cmpd="sng" w="12700">
            <a:solidFill>
              <a:schemeClr val="accent3"/>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5601" name="Google Shape;5601;p177"/>
          <p:cNvSpPr txBox="1"/>
          <p:nvPr>
            <p:ph type="title"/>
          </p:nvPr>
        </p:nvSpPr>
        <p:spPr>
          <a:xfrm>
            <a:off x="571018" y="365126"/>
            <a:ext cx="11049964" cy="578772"/>
          </a:xfrm>
          <a:prstGeom prst="rect">
            <a:avLst/>
          </a:prstGeom>
          <a:noFill/>
          <a:ln>
            <a:noFill/>
          </a:ln>
        </p:spPr>
        <p:txBody>
          <a:bodyPr anchorCtr="0" anchor="b" bIns="0" lIns="0" spcFirstLastPara="1" rIns="0" wrap="square" tIns="0">
            <a:normAutofit/>
          </a:bodyPr>
          <a:lstStyle/>
          <a:p>
            <a:pPr indent="0" lvl="0" marL="0" rtl="0" algn="l">
              <a:lnSpc>
                <a:spcPct val="90000"/>
              </a:lnSpc>
              <a:spcBef>
                <a:spcPts val="0"/>
              </a:spcBef>
              <a:spcAft>
                <a:spcPts val="0"/>
              </a:spcAft>
              <a:buClr>
                <a:schemeClr val="accent1"/>
              </a:buClr>
              <a:buSzPts val="2800"/>
              <a:buFont typeface="Arial"/>
              <a:buNone/>
            </a:pPr>
            <a:r>
              <a:rPr lang="en-US"/>
              <a:t>Feature Breakdown Slide with Four Rows</a:t>
            </a:r>
            <a:endParaRPr/>
          </a:p>
        </p:txBody>
      </p:sp>
      <p:sp>
        <p:nvSpPr>
          <p:cNvPr id="5602" name="Google Shape;5602;p177"/>
          <p:cNvSpPr txBox="1"/>
          <p:nvPr>
            <p:ph idx="12" type="sldNum"/>
          </p:nvPr>
        </p:nvSpPr>
        <p:spPr>
          <a:xfrm>
            <a:off x="10690860" y="6349068"/>
            <a:ext cx="963882" cy="251764"/>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sp>
        <p:nvSpPr>
          <p:cNvPr id="5603" name="Google Shape;5603;p177"/>
          <p:cNvSpPr/>
          <p:nvPr/>
        </p:nvSpPr>
        <p:spPr>
          <a:xfrm>
            <a:off x="4082182" y="1920293"/>
            <a:ext cx="7537450" cy="4240822"/>
          </a:xfrm>
          <a:prstGeom prst="roundRect">
            <a:avLst>
              <a:gd fmla="val 0" name="adj"/>
            </a:avLst>
          </a:prstGeom>
          <a:solidFill>
            <a:srgbClr val="FFFFFF"/>
          </a:solidFill>
          <a:ln cap="rnd" cmpd="sng" w="9525">
            <a:solidFill>
              <a:schemeClr val="accent1"/>
            </a:solidFill>
            <a:prstDash val="solid"/>
            <a:round/>
            <a:headEnd len="sm" w="sm" type="none"/>
            <a:tailEnd len="sm" w="sm" type="none"/>
          </a:ln>
        </p:spPr>
        <p:txBody>
          <a:bodyPr anchorCtr="0" anchor="ctr" bIns="45700" lIns="45700" spcFirstLastPara="1" rIns="45700" wrap="square" tIns="45700">
            <a:noAutofit/>
          </a:bodyPr>
          <a:lstStyle/>
          <a:p>
            <a:pPr indent="0" lvl="0" marL="0" marR="0" rtl="0" algn="ctr">
              <a:spcBef>
                <a:spcPts val="0"/>
              </a:spcBef>
              <a:spcAft>
                <a:spcPts val="0"/>
              </a:spcAft>
              <a:buNone/>
            </a:pPr>
            <a:r>
              <a:t/>
            </a:r>
            <a:endParaRPr sz="1200">
              <a:solidFill>
                <a:srgbClr val="FFFFFF"/>
              </a:solidFill>
              <a:latin typeface="Arial"/>
              <a:ea typeface="Arial"/>
              <a:cs typeface="Arial"/>
              <a:sym typeface="Arial"/>
            </a:endParaRPr>
          </a:p>
        </p:txBody>
      </p:sp>
      <p:sp>
        <p:nvSpPr>
          <p:cNvPr id="5604" name="Google Shape;5604;p177"/>
          <p:cNvSpPr txBox="1"/>
          <p:nvPr/>
        </p:nvSpPr>
        <p:spPr>
          <a:xfrm>
            <a:off x="10060431" y="2056675"/>
            <a:ext cx="1502917" cy="3968052"/>
          </a:xfrm>
          <a:prstGeom prst="rect">
            <a:avLst/>
          </a:prstGeom>
          <a:solidFill>
            <a:srgbClr val="BEF2D8">
              <a:alpha val="65882"/>
            </a:srgbClr>
          </a:solidFill>
          <a:ln>
            <a:noFill/>
          </a:ln>
        </p:spPr>
        <p:txBody>
          <a:bodyPr anchorCtr="0" anchor="ctr" bIns="91425" lIns="91425" spcFirstLastPara="1" rIns="91425" wrap="square" tIns="640075">
            <a:noAutofit/>
          </a:bodyPr>
          <a:lstStyle/>
          <a:p>
            <a:pPr indent="-88900" lvl="0" marL="0" marR="0" rtl="0" algn="ctr">
              <a:spcBef>
                <a:spcPts val="0"/>
              </a:spcBef>
              <a:spcAft>
                <a:spcPts val="0"/>
              </a:spcAft>
              <a:buClr>
                <a:schemeClr val="dk1"/>
              </a:buClr>
              <a:buSzPts val="1400"/>
              <a:buFont typeface="Trebuchet MS"/>
              <a:buChar char="​"/>
            </a:pPr>
            <a:r>
              <a:rPr b="1" i="0" lang="en-US" sz="1400">
                <a:solidFill>
                  <a:schemeClr val="dk1"/>
                </a:solidFill>
                <a:latin typeface="Arial"/>
                <a:ea typeface="Arial"/>
                <a:cs typeface="Arial"/>
                <a:sym typeface="Arial"/>
              </a:rPr>
              <a:t>Lorem ipsum dolor sit amet, consectetur adipiscing elit. Curabitur purus dui, euismod quis placerat eget, venenatis nec nibh. </a:t>
            </a:r>
            <a:endParaRPr/>
          </a:p>
        </p:txBody>
      </p:sp>
      <p:grpSp>
        <p:nvGrpSpPr>
          <p:cNvPr id="5605" name="Google Shape;5605;p177"/>
          <p:cNvGrpSpPr/>
          <p:nvPr/>
        </p:nvGrpSpPr>
        <p:grpSpPr>
          <a:xfrm>
            <a:off x="3767138" y="1920290"/>
            <a:ext cx="315044" cy="4240825"/>
            <a:chOff x="3767138" y="1839010"/>
            <a:chExt cx="258762" cy="4240825"/>
          </a:xfrm>
        </p:grpSpPr>
        <p:sp>
          <p:nvSpPr>
            <p:cNvPr id="5606" name="Google Shape;5606;p177"/>
            <p:cNvSpPr/>
            <p:nvPr/>
          </p:nvSpPr>
          <p:spPr>
            <a:xfrm>
              <a:off x="3767138" y="1839010"/>
              <a:ext cx="258762" cy="136386"/>
            </a:xfrm>
            <a:prstGeom prst="triangle">
              <a:avLst>
                <a:gd fmla="val 100000" name="adj"/>
              </a:avLst>
            </a:prstGeom>
            <a:solidFill>
              <a:schemeClr val="accent3"/>
            </a:solidFill>
            <a:ln cap="rnd" cmpd="sng" w="9525">
              <a:solidFill>
                <a:schemeClr val="accent3"/>
              </a:solidFill>
              <a:prstDash val="solid"/>
              <a:round/>
              <a:headEnd len="sm" w="sm" type="none"/>
              <a:tailEnd len="sm" w="sm" type="none"/>
            </a:ln>
          </p:spPr>
          <p:txBody>
            <a:bodyPr anchorCtr="0" anchor="ctr" bIns="45700" lIns="45700" spcFirstLastPara="1" rIns="45700" wrap="square" tIns="45700">
              <a:noAutofit/>
            </a:bodyPr>
            <a:lstStyle/>
            <a:p>
              <a:pPr indent="0" lvl="0" marL="0" marR="0" rtl="0" algn="ctr">
                <a:spcBef>
                  <a:spcPts val="0"/>
                </a:spcBef>
                <a:spcAft>
                  <a:spcPts val="0"/>
                </a:spcAft>
                <a:buNone/>
              </a:pPr>
              <a:r>
                <a:t/>
              </a:r>
              <a:endParaRPr sz="1200">
                <a:solidFill>
                  <a:srgbClr val="FFFFFF"/>
                </a:solidFill>
                <a:latin typeface="Arial"/>
                <a:ea typeface="Arial"/>
                <a:cs typeface="Arial"/>
                <a:sym typeface="Arial"/>
              </a:endParaRPr>
            </a:p>
          </p:txBody>
        </p:sp>
        <p:sp>
          <p:nvSpPr>
            <p:cNvPr id="5607" name="Google Shape;5607;p177"/>
            <p:cNvSpPr/>
            <p:nvPr/>
          </p:nvSpPr>
          <p:spPr>
            <a:xfrm flipH="1" rot="10800000">
              <a:off x="3767138" y="5943449"/>
              <a:ext cx="258762" cy="136386"/>
            </a:xfrm>
            <a:prstGeom prst="triangle">
              <a:avLst>
                <a:gd fmla="val 100000" name="adj"/>
              </a:avLst>
            </a:prstGeom>
            <a:solidFill>
              <a:schemeClr val="accent3"/>
            </a:solidFill>
            <a:ln cap="rnd" cmpd="sng" w="9525">
              <a:solidFill>
                <a:schemeClr val="accent3"/>
              </a:solidFill>
              <a:prstDash val="solid"/>
              <a:round/>
              <a:headEnd len="sm" w="sm" type="none"/>
              <a:tailEnd len="sm" w="sm" type="none"/>
            </a:ln>
          </p:spPr>
          <p:txBody>
            <a:bodyPr anchorCtr="0" anchor="ctr" bIns="45700" lIns="45700" spcFirstLastPara="1" rIns="45700" wrap="square" tIns="45700">
              <a:noAutofit/>
            </a:bodyPr>
            <a:lstStyle/>
            <a:p>
              <a:pPr indent="0" lvl="0" marL="0" marR="0" rtl="0" algn="ctr">
                <a:spcBef>
                  <a:spcPts val="0"/>
                </a:spcBef>
                <a:spcAft>
                  <a:spcPts val="0"/>
                </a:spcAft>
                <a:buNone/>
              </a:pPr>
              <a:r>
                <a:t/>
              </a:r>
              <a:endParaRPr sz="1200">
                <a:solidFill>
                  <a:srgbClr val="FFFFFF"/>
                </a:solidFill>
                <a:latin typeface="Arial"/>
                <a:ea typeface="Arial"/>
                <a:cs typeface="Arial"/>
                <a:sym typeface="Arial"/>
              </a:endParaRPr>
            </a:p>
          </p:txBody>
        </p:sp>
      </p:grpSp>
      <p:pic>
        <p:nvPicPr>
          <p:cNvPr descr="Single gear with solid fill" id="5608" name="Google Shape;5608;p177"/>
          <p:cNvPicPr preferRelativeResize="0"/>
          <p:nvPr/>
        </p:nvPicPr>
        <p:blipFill rotWithShape="1">
          <a:blip r:embed="rId3">
            <a:alphaModFix/>
          </a:blip>
          <a:srcRect b="0" l="0" r="0" t="0"/>
          <a:stretch/>
        </p:blipFill>
        <p:spPr>
          <a:xfrm>
            <a:off x="10333872" y="2369891"/>
            <a:ext cx="956034" cy="956034"/>
          </a:xfrm>
          <a:prstGeom prst="rect">
            <a:avLst/>
          </a:prstGeom>
          <a:noFill/>
          <a:ln>
            <a:noFill/>
          </a:ln>
        </p:spPr>
      </p:pic>
      <p:sp>
        <p:nvSpPr>
          <p:cNvPr id="5609" name="Google Shape;5609;p177"/>
          <p:cNvSpPr/>
          <p:nvPr/>
        </p:nvSpPr>
        <p:spPr>
          <a:xfrm>
            <a:off x="571019" y="1371256"/>
            <a:ext cx="11049962" cy="369332"/>
          </a:xfrm>
          <a:prstGeom prst="rect">
            <a:avLst/>
          </a:prstGeom>
          <a:noFill/>
          <a:ln>
            <a:noFill/>
          </a:ln>
        </p:spPr>
        <p:txBody>
          <a:bodyPr anchorCtr="0" anchor="b" bIns="0" lIns="0" spcFirstLastPara="1" rIns="0" wrap="square" tIns="0">
            <a:noAutofit/>
          </a:bodyPr>
          <a:lstStyle/>
          <a:p>
            <a:pPr indent="0" lvl="0" marL="0" marR="0" rtl="0" algn="l">
              <a:spcBef>
                <a:spcPts val="0"/>
              </a:spcBef>
              <a:spcAft>
                <a:spcPts val="0"/>
              </a:spcAft>
              <a:buNone/>
            </a:pPr>
            <a:r>
              <a:rPr lang="en-US" sz="2000">
                <a:solidFill>
                  <a:schemeClr val="accent1"/>
                </a:solidFill>
                <a:latin typeface="Arial"/>
                <a:ea typeface="Arial"/>
                <a:cs typeface="Arial"/>
                <a:sym typeface="Arial"/>
              </a:rPr>
              <a:t>Lorem ipsum dolor sit amet</a:t>
            </a:r>
            <a:endParaRPr sz="2000">
              <a:solidFill>
                <a:schemeClr val="accent1"/>
              </a:solidFill>
              <a:latin typeface="Arial"/>
              <a:ea typeface="Arial"/>
              <a:cs typeface="Arial"/>
              <a:sym typeface="Arial"/>
            </a:endParaRPr>
          </a:p>
        </p:txBody>
      </p:sp>
      <p:sp>
        <p:nvSpPr>
          <p:cNvPr id="5610" name="Google Shape;5610;p177"/>
          <p:cNvSpPr/>
          <p:nvPr/>
        </p:nvSpPr>
        <p:spPr>
          <a:xfrm>
            <a:off x="572368" y="2056677"/>
            <a:ext cx="3710696" cy="927812"/>
          </a:xfrm>
          <a:prstGeom prst="roundRect">
            <a:avLst>
              <a:gd fmla="val 9946" name="adj"/>
            </a:avLst>
          </a:prstGeom>
          <a:solidFill>
            <a:schemeClr val="accent1"/>
          </a:solidFill>
          <a:ln>
            <a:noFill/>
          </a:ln>
        </p:spPr>
        <p:txBody>
          <a:bodyPr anchorCtr="0" anchor="ctr" bIns="0" lIns="1116000" spcFirstLastPara="1" rIns="0" wrap="square" tIns="0">
            <a:noAutofit/>
          </a:bodyPr>
          <a:lstStyle/>
          <a:p>
            <a:pPr indent="-88900" lvl="0" marL="0" marR="0" rtl="0" algn="l">
              <a:spcBef>
                <a:spcPts val="0"/>
              </a:spcBef>
              <a:spcAft>
                <a:spcPts val="0"/>
              </a:spcAft>
              <a:buClr>
                <a:schemeClr val="lt1"/>
              </a:buClr>
              <a:buSzPts val="1400"/>
              <a:buFont typeface="Trebuchet MS"/>
              <a:buChar char="​"/>
            </a:pPr>
            <a:r>
              <a:rPr lang="en-US" sz="1400">
                <a:solidFill>
                  <a:schemeClr val="lt1"/>
                </a:solidFill>
                <a:latin typeface="Arial"/>
                <a:ea typeface="Arial"/>
                <a:cs typeface="Arial"/>
                <a:sym typeface="Arial"/>
              </a:rPr>
              <a:t>Lorem ipsum dolor sit amet, consectetur adipiscing elit</a:t>
            </a:r>
            <a:endParaRPr sz="1400">
              <a:solidFill>
                <a:schemeClr val="lt1"/>
              </a:solidFill>
              <a:latin typeface="Arial"/>
              <a:ea typeface="Arial"/>
              <a:cs typeface="Arial"/>
              <a:sym typeface="Arial"/>
            </a:endParaRPr>
          </a:p>
        </p:txBody>
      </p:sp>
      <p:sp>
        <p:nvSpPr>
          <p:cNvPr id="5611" name="Google Shape;5611;p177"/>
          <p:cNvSpPr txBox="1"/>
          <p:nvPr/>
        </p:nvSpPr>
        <p:spPr>
          <a:xfrm>
            <a:off x="4372181" y="2056677"/>
            <a:ext cx="5599134" cy="927812"/>
          </a:xfrm>
          <a:prstGeom prst="rect">
            <a:avLst/>
          </a:prstGeom>
          <a:solidFill>
            <a:schemeClr val="lt2">
              <a:alpha val="78823"/>
            </a:schemeClr>
          </a:solidFill>
          <a:ln>
            <a:noFill/>
          </a:ln>
        </p:spPr>
        <p:txBody>
          <a:bodyPr anchorCtr="0" anchor="ctr" bIns="91425" lIns="91425" spcFirstLastPara="1" rIns="91425" wrap="square" tIns="91425">
            <a:noAutofit/>
          </a:bodyPr>
          <a:lstStyle/>
          <a:p>
            <a:pPr indent="-157163" lvl="1" marL="265113" marR="0" rtl="0" algn="l">
              <a:spcBef>
                <a:spcPts val="0"/>
              </a:spcBef>
              <a:spcAft>
                <a:spcPts val="0"/>
              </a:spcAft>
              <a:buClr>
                <a:schemeClr val="accent1"/>
              </a:buClr>
              <a:buSzPts val="1200"/>
              <a:buFont typeface="Trebuchet MS"/>
              <a:buChar char="•"/>
            </a:pPr>
            <a:r>
              <a:rPr b="0" i="0" lang="en-US" sz="1200" u="none" cap="none" strike="noStrike">
                <a:solidFill>
                  <a:schemeClr val="dk1"/>
                </a:solidFill>
                <a:latin typeface="Arial"/>
                <a:ea typeface="Arial"/>
                <a:cs typeface="Arial"/>
                <a:sym typeface="Arial"/>
              </a:rPr>
              <a:t>Lorem ipsum dolor sit amet, consectetur adipiscing elit. Curabitur purus dui, euismod</a:t>
            </a:r>
            <a:endParaRPr/>
          </a:p>
          <a:p>
            <a:pPr indent="-157163" lvl="1" marL="265113" marR="0" rtl="0" algn="l">
              <a:spcBef>
                <a:spcPts val="0"/>
              </a:spcBef>
              <a:spcAft>
                <a:spcPts val="0"/>
              </a:spcAft>
              <a:buClr>
                <a:schemeClr val="accent1"/>
              </a:buClr>
              <a:buSzPts val="1200"/>
              <a:buFont typeface="Trebuchet MS"/>
              <a:buChar char="•"/>
            </a:pPr>
            <a:r>
              <a:rPr b="0" i="0" lang="en-US" sz="1200" u="none" cap="none" strike="noStrike">
                <a:solidFill>
                  <a:schemeClr val="dk1"/>
                </a:solidFill>
                <a:latin typeface="Arial"/>
                <a:ea typeface="Arial"/>
                <a:cs typeface="Arial"/>
                <a:sym typeface="Arial"/>
              </a:rPr>
              <a:t>Lorem ipsum dolor sit amet, consectetur adipiscing elit. Curabitur purus dui, euismod</a:t>
            </a:r>
            <a:endParaRPr/>
          </a:p>
        </p:txBody>
      </p:sp>
      <p:sp>
        <p:nvSpPr>
          <p:cNvPr id="5612" name="Google Shape;5612;p177"/>
          <p:cNvSpPr/>
          <p:nvPr/>
        </p:nvSpPr>
        <p:spPr>
          <a:xfrm>
            <a:off x="571018" y="3070089"/>
            <a:ext cx="3710696" cy="927812"/>
          </a:xfrm>
          <a:prstGeom prst="roundRect">
            <a:avLst>
              <a:gd fmla="val 9946" name="adj"/>
            </a:avLst>
          </a:prstGeom>
          <a:solidFill>
            <a:schemeClr val="accent1"/>
          </a:solidFill>
          <a:ln>
            <a:noFill/>
          </a:ln>
        </p:spPr>
        <p:txBody>
          <a:bodyPr anchorCtr="0" anchor="ctr" bIns="0" lIns="1116000" spcFirstLastPara="1" rIns="0" wrap="square" tIns="0">
            <a:noAutofit/>
          </a:bodyPr>
          <a:lstStyle/>
          <a:p>
            <a:pPr indent="-88900" lvl="0" marL="0" marR="0" rtl="0" algn="l">
              <a:spcBef>
                <a:spcPts val="0"/>
              </a:spcBef>
              <a:spcAft>
                <a:spcPts val="0"/>
              </a:spcAft>
              <a:buClr>
                <a:schemeClr val="lt1"/>
              </a:buClr>
              <a:buSzPts val="1400"/>
              <a:buFont typeface="Trebuchet MS"/>
              <a:buChar char="​"/>
            </a:pPr>
            <a:r>
              <a:rPr lang="en-US" sz="1400">
                <a:solidFill>
                  <a:schemeClr val="lt1"/>
                </a:solidFill>
                <a:latin typeface="Arial"/>
                <a:ea typeface="Arial"/>
                <a:cs typeface="Arial"/>
                <a:sym typeface="Arial"/>
              </a:rPr>
              <a:t>Lorem ipsum dolor sit amet, consectetur adipiscing elit</a:t>
            </a:r>
            <a:endParaRPr sz="1400">
              <a:solidFill>
                <a:schemeClr val="lt1"/>
              </a:solidFill>
              <a:latin typeface="Arial"/>
              <a:ea typeface="Arial"/>
              <a:cs typeface="Arial"/>
              <a:sym typeface="Arial"/>
            </a:endParaRPr>
          </a:p>
        </p:txBody>
      </p:sp>
      <p:sp>
        <p:nvSpPr>
          <p:cNvPr id="5613" name="Google Shape;5613;p177"/>
          <p:cNvSpPr txBox="1"/>
          <p:nvPr/>
        </p:nvSpPr>
        <p:spPr>
          <a:xfrm>
            <a:off x="4372181" y="3070089"/>
            <a:ext cx="5599134" cy="927812"/>
          </a:xfrm>
          <a:prstGeom prst="rect">
            <a:avLst/>
          </a:prstGeom>
          <a:solidFill>
            <a:schemeClr val="lt2">
              <a:alpha val="78823"/>
            </a:schemeClr>
          </a:solidFill>
          <a:ln>
            <a:noFill/>
          </a:ln>
        </p:spPr>
        <p:txBody>
          <a:bodyPr anchorCtr="0" anchor="ctr" bIns="91425" lIns="91425" spcFirstLastPara="1" rIns="91425" wrap="square" tIns="91425">
            <a:noAutofit/>
          </a:bodyPr>
          <a:lstStyle/>
          <a:p>
            <a:pPr indent="-157163" lvl="1" marL="265113" marR="0" rtl="0" algn="l">
              <a:spcBef>
                <a:spcPts val="0"/>
              </a:spcBef>
              <a:spcAft>
                <a:spcPts val="0"/>
              </a:spcAft>
              <a:buClr>
                <a:schemeClr val="accent1"/>
              </a:buClr>
              <a:buSzPts val="1200"/>
              <a:buFont typeface="Trebuchet MS"/>
              <a:buChar char="•"/>
            </a:pPr>
            <a:r>
              <a:rPr b="0" i="0" lang="en-US" sz="1200" u="none" cap="none" strike="noStrike">
                <a:solidFill>
                  <a:schemeClr val="dk1"/>
                </a:solidFill>
                <a:latin typeface="Arial"/>
                <a:ea typeface="Arial"/>
                <a:cs typeface="Arial"/>
                <a:sym typeface="Arial"/>
              </a:rPr>
              <a:t>Lorem ipsum dolor sit amet, consectetur adipiscing elit. Curabitur purus dui, euismod</a:t>
            </a:r>
            <a:endParaRPr/>
          </a:p>
          <a:p>
            <a:pPr indent="-157163" lvl="1" marL="265113" marR="0" rtl="0" algn="l">
              <a:spcBef>
                <a:spcPts val="0"/>
              </a:spcBef>
              <a:spcAft>
                <a:spcPts val="0"/>
              </a:spcAft>
              <a:buClr>
                <a:schemeClr val="accent1"/>
              </a:buClr>
              <a:buSzPts val="1200"/>
              <a:buFont typeface="Trebuchet MS"/>
              <a:buChar char="•"/>
            </a:pPr>
            <a:r>
              <a:rPr b="0" i="0" lang="en-US" sz="1200" u="none" cap="none" strike="noStrike">
                <a:solidFill>
                  <a:schemeClr val="dk1"/>
                </a:solidFill>
                <a:latin typeface="Arial"/>
                <a:ea typeface="Arial"/>
                <a:cs typeface="Arial"/>
                <a:sym typeface="Arial"/>
              </a:rPr>
              <a:t>Lorem ipsum dolor sit amet, consectetur adipiscing elit. Curabitur purus dui, euismod</a:t>
            </a:r>
            <a:endParaRPr/>
          </a:p>
        </p:txBody>
      </p:sp>
      <p:sp>
        <p:nvSpPr>
          <p:cNvPr id="5614" name="Google Shape;5614;p177"/>
          <p:cNvSpPr/>
          <p:nvPr/>
        </p:nvSpPr>
        <p:spPr>
          <a:xfrm>
            <a:off x="571018" y="4083503"/>
            <a:ext cx="3710696" cy="927812"/>
          </a:xfrm>
          <a:prstGeom prst="roundRect">
            <a:avLst>
              <a:gd fmla="val 9946" name="adj"/>
            </a:avLst>
          </a:prstGeom>
          <a:solidFill>
            <a:schemeClr val="accent1"/>
          </a:solidFill>
          <a:ln>
            <a:noFill/>
          </a:ln>
        </p:spPr>
        <p:txBody>
          <a:bodyPr anchorCtr="0" anchor="ctr" bIns="0" lIns="1116000" spcFirstLastPara="1" rIns="0" wrap="square" tIns="0">
            <a:noAutofit/>
          </a:bodyPr>
          <a:lstStyle/>
          <a:p>
            <a:pPr indent="-88900" lvl="0" marL="0" marR="0" rtl="0" algn="l">
              <a:spcBef>
                <a:spcPts val="0"/>
              </a:spcBef>
              <a:spcAft>
                <a:spcPts val="0"/>
              </a:spcAft>
              <a:buClr>
                <a:schemeClr val="lt1"/>
              </a:buClr>
              <a:buSzPts val="1400"/>
              <a:buFont typeface="Trebuchet MS"/>
              <a:buChar char="​"/>
            </a:pPr>
            <a:r>
              <a:rPr lang="en-US" sz="1400">
                <a:solidFill>
                  <a:schemeClr val="lt1"/>
                </a:solidFill>
                <a:latin typeface="Arial"/>
                <a:ea typeface="Arial"/>
                <a:cs typeface="Arial"/>
                <a:sym typeface="Arial"/>
              </a:rPr>
              <a:t>Lorem ipsum dolor sit amet, consectetur adipiscing elit</a:t>
            </a:r>
            <a:endParaRPr sz="1400">
              <a:solidFill>
                <a:schemeClr val="lt1"/>
              </a:solidFill>
              <a:latin typeface="Arial"/>
              <a:ea typeface="Arial"/>
              <a:cs typeface="Arial"/>
              <a:sym typeface="Arial"/>
            </a:endParaRPr>
          </a:p>
        </p:txBody>
      </p:sp>
      <p:sp>
        <p:nvSpPr>
          <p:cNvPr id="5615" name="Google Shape;5615;p177"/>
          <p:cNvSpPr txBox="1"/>
          <p:nvPr/>
        </p:nvSpPr>
        <p:spPr>
          <a:xfrm>
            <a:off x="4372181" y="4083502"/>
            <a:ext cx="5599134" cy="927812"/>
          </a:xfrm>
          <a:prstGeom prst="rect">
            <a:avLst/>
          </a:prstGeom>
          <a:solidFill>
            <a:schemeClr val="lt2">
              <a:alpha val="78823"/>
            </a:schemeClr>
          </a:solidFill>
          <a:ln>
            <a:noFill/>
          </a:ln>
        </p:spPr>
        <p:txBody>
          <a:bodyPr anchorCtr="0" anchor="ctr" bIns="91425" lIns="91425" spcFirstLastPara="1" rIns="91425" wrap="square" tIns="91425">
            <a:noAutofit/>
          </a:bodyPr>
          <a:lstStyle/>
          <a:p>
            <a:pPr indent="-157163" lvl="1" marL="265113" marR="0" rtl="0" algn="l">
              <a:spcBef>
                <a:spcPts val="0"/>
              </a:spcBef>
              <a:spcAft>
                <a:spcPts val="0"/>
              </a:spcAft>
              <a:buClr>
                <a:schemeClr val="accent1"/>
              </a:buClr>
              <a:buSzPts val="1200"/>
              <a:buFont typeface="Trebuchet MS"/>
              <a:buChar char="•"/>
            </a:pPr>
            <a:r>
              <a:rPr b="0" i="0" lang="en-US" sz="1200" u="none" cap="none" strike="noStrike">
                <a:solidFill>
                  <a:schemeClr val="dk1"/>
                </a:solidFill>
                <a:latin typeface="Arial"/>
                <a:ea typeface="Arial"/>
                <a:cs typeface="Arial"/>
                <a:sym typeface="Arial"/>
              </a:rPr>
              <a:t>Lorem ipsum dolor sit amet, consectetur adipiscing elit. Curabitur purus dui, euismod</a:t>
            </a:r>
            <a:endParaRPr/>
          </a:p>
          <a:p>
            <a:pPr indent="-157163" lvl="1" marL="265113" marR="0" rtl="0" algn="l">
              <a:spcBef>
                <a:spcPts val="0"/>
              </a:spcBef>
              <a:spcAft>
                <a:spcPts val="0"/>
              </a:spcAft>
              <a:buClr>
                <a:schemeClr val="accent1"/>
              </a:buClr>
              <a:buSzPts val="1200"/>
              <a:buFont typeface="Trebuchet MS"/>
              <a:buChar char="•"/>
            </a:pPr>
            <a:r>
              <a:rPr b="0" i="0" lang="en-US" sz="1200" u="none" cap="none" strike="noStrike">
                <a:solidFill>
                  <a:schemeClr val="dk1"/>
                </a:solidFill>
                <a:latin typeface="Arial"/>
                <a:ea typeface="Arial"/>
                <a:cs typeface="Arial"/>
                <a:sym typeface="Arial"/>
              </a:rPr>
              <a:t>Lorem ipsum dolor sit amet, consectetur adipiscing elit. Curabitur purus dui, euismod</a:t>
            </a:r>
            <a:endParaRPr/>
          </a:p>
        </p:txBody>
      </p:sp>
      <p:sp>
        <p:nvSpPr>
          <p:cNvPr id="5616" name="Google Shape;5616;p177"/>
          <p:cNvSpPr/>
          <p:nvPr/>
        </p:nvSpPr>
        <p:spPr>
          <a:xfrm>
            <a:off x="571018" y="5096915"/>
            <a:ext cx="3710696" cy="927812"/>
          </a:xfrm>
          <a:prstGeom prst="roundRect">
            <a:avLst>
              <a:gd fmla="val 9946" name="adj"/>
            </a:avLst>
          </a:prstGeom>
          <a:solidFill>
            <a:schemeClr val="accent1"/>
          </a:solidFill>
          <a:ln>
            <a:noFill/>
          </a:ln>
        </p:spPr>
        <p:txBody>
          <a:bodyPr anchorCtr="0" anchor="ctr" bIns="0" lIns="1116000" spcFirstLastPara="1" rIns="0" wrap="square" tIns="0">
            <a:noAutofit/>
          </a:bodyPr>
          <a:lstStyle/>
          <a:p>
            <a:pPr indent="-88900" lvl="0" marL="0" marR="0" rtl="0" algn="l">
              <a:spcBef>
                <a:spcPts val="0"/>
              </a:spcBef>
              <a:spcAft>
                <a:spcPts val="0"/>
              </a:spcAft>
              <a:buClr>
                <a:schemeClr val="lt1"/>
              </a:buClr>
              <a:buSzPts val="1400"/>
              <a:buFont typeface="Trebuchet MS"/>
              <a:buChar char="​"/>
            </a:pPr>
            <a:r>
              <a:rPr lang="en-US" sz="1400">
                <a:solidFill>
                  <a:schemeClr val="lt1"/>
                </a:solidFill>
                <a:latin typeface="Arial"/>
                <a:ea typeface="Arial"/>
                <a:cs typeface="Arial"/>
                <a:sym typeface="Arial"/>
              </a:rPr>
              <a:t>Lorem ipsum dolor sit amet, consectetur adipiscing elit</a:t>
            </a:r>
            <a:endParaRPr sz="1400">
              <a:solidFill>
                <a:schemeClr val="lt1"/>
              </a:solidFill>
              <a:latin typeface="Arial"/>
              <a:ea typeface="Arial"/>
              <a:cs typeface="Arial"/>
              <a:sym typeface="Arial"/>
            </a:endParaRPr>
          </a:p>
        </p:txBody>
      </p:sp>
      <p:sp>
        <p:nvSpPr>
          <p:cNvPr id="5617" name="Google Shape;5617;p177"/>
          <p:cNvSpPr txBox="1"/>
          <p:nvPr/>
        </p:nvSpPr>
        <p:spPr>
          <a:xfrm>
            <a:off x="4372181" y="5096914"/>
            <a:ext cx="5599134" cy="927812"/>
          </a:xfrm>
          <a:prstGeom prst="rect">
            <a:avLst/>
          </a:prstGeom>
          <a:solidFill>
            <a:schemeClr val="lt2">
              <a:alpha val="78823"/>
            </a:schemeClr>
          </a:solidFill>
          <a:ln>
            <a:noFill/>
          </a:ln>
        </p:spPr>
        <p:txBody>
          <a:bodyPr anchorCtr="0" anchor="ctr" bIns="91425" lIns="91425" spcFirstLastPara="1" rIns="91425" wrap="square" tIns="91425">
            <a:noAutofit/>
          </a:bodyPr>
          <a:lstStyle/>
          <a:p>
            <a:pPr indent="-157163" lvl="1" marL="265113" marR="0" rtl="0" algn="l">
              <a:spcBef>
                <a:spcPts val="0"/>
              </a:spcBef>
              <a:spcAft>
                <a:spcPts val="0"/>
              </a:spcAft>
              <a:buClr>
                <a:schemeClr val="accent1"/>
              </a:buClr>
              <a:buSzPts val="1200"/>
              <a:buFont typeface="Trebuchet MS"/>
              <a:buChar char="•"/>
            </a:pPr>
            <a:r>
              <a:rPr b="0" i="0" lang="en-US" sz="1200" u="none" cap="none" strike="noStrike">
                <a:solidFill>
                  <a:schemeClr val="dk1"/>
                </a:solidFill>
                <a:latin typeface="Arial"/>
                <a:ea typeface="Arial"/>
                <a:cs typeface="Arial"/>
                <a:sym typeface="Arial"/>
              </a:rPr>
              <a:t>Lorem ipsum dolor sit amet, consectetur adipiscing elit. Curabitur purus dui, euismod</a:t>
            </a:r>
            <a:endParaRPr/>
          </a:p>
          <a:p>
            <a:pPr indent="-157163" lvl="1" marL="265113" marR="0" rtl="0" algn="l">
              <a:spcBef>
                <a:spcPts val="0"/>
              </a:spcBef>
              <a:spcAft>
                <a:spcPts val="0"/>
              </a:spcAft>
              <a:buClr>
                <a:schemeClr val="accent1"/>
              </a:buClr>
              <a:buSzPts val="1200"/>
              <a:buFont typeface="Trebuchet MS"/>
              <a:buChar char="•"/>
            </a:pPr>
            <a:r>
              <a:rPr b="0" i="0" lang="en-US" sz="1200" u="none" cap="none" strike="noStrike">
                <a:solidFill>
                  <a:schemeClr val="dk1"/>
                </a:solidFill>
                <a:latin typeface="Arial"/>
                <a:ea typeface="Arial"/>
                <a:cs typeface="Arial"/>
                <a:sym typeface="Arial"/>
              </a:rPr>
              <a:t>Lorem ipsum dolor sit amet, consectetur adipiscing elit. Curabitur purus dui, euismod</a:t>
            </a:r>
            <a:endParaRPr/>
          </a:p>
        </p:txBody>
      </p:sp>
      <p:grpSp>
        <p:nvGrpSpPr>
          <p:cNvPr id="5618" name="Google Shape;5618;p177"/>
          <p:cNvGrpSpPr/>
          <p:nvPr/>
        </p:nvGrpSpPr>
        <p:grpSpPr>
          <a:xfrm>
            <a:off x="628652" y="2134583"/>
            <a:ext cx="772000" cy="772000"/>
            <a:chOff x="630000" y="2223559"/>
            <a:chExt cx="914400" cy="914400"/>
          </a:xfrm>
        </p:grpSpPr>
        <p:sp>
          <p:nvSpPr>
            <p:cNvPr id="5619" name="Google Shape;5619;p177"/>
            <p:cNvSpPr/>
            <p:nvPr/>
          </p:nvSpPr>
          <p:spPr>
            <a:xfrm>
              <a:off x="630000" y="2223559"/>
              <a:ext cx="914400" cy="914400"/>
            </a:xfrm>
            <a:prstGeom prst="ellipse">
              <a:avLst/>
            </a:prstGeom>
            <a:solidFill>
              <a:srgbClr val="FFFFFF"/>
            </a:solidFill>
            <a:ln cap="rnd" cmpd="sng" w="25400">
              <a:solidFill>
                <a:schemeClr val="accent1"/>
              </a:solidFill>
              <a:prstDash val="solid"/>
              <a:round/>
              <a:headEnd len="sm" w="sm" type="none"/>
              <a:tailEnd len="sm" w="sm" type="none"/>
            </a:ln>
          </p:spPr>
          <p:txBody>
            <a:bodyPr anchorCtr="0" anchor="ctr" bIns="45700" lIns="45700" spcFirstLastPara="1" rIns="45700" wrap="square" tIns="45700">
              <a:noAutofit/>
            </a:bodyPr>
            <a:lstStyle/>
            <a:p>
              <a:pPr indent="0" lvl="0" marL="0" marR="0" rtl="0" algn="ctr">
                <a:spcBef>
                  <a:spcPts val="0"/>
                </a:spcBef>
                <a:spcAft>
                  <a:spcPts val="0"/>
                </a:spcAft>
                <a:buNone/>
              </a:pPr>
              <a:r>
                <a:t/>
              </a:r>
              <a:endParaRPr sz="1200">
                <a:solidFill>
                  <a:srgbClr val="FFFFFF"/>
                </a:solidFill>
                <a:latin typeface="Arial"/>
                <a:ea typeface="Arial"/>
                <a:cs typeface="Arial"/>
                <a:sym typeface="Arial"/>
              </a:endParaRPr>
            </a:p>
          </p:txBody>
        </p:sp>
        <p:pic>
          <p:nvPicPr>
            <p:cNvPr descr="Single gear with solid fill" id="5620" name="Google Shape;5620;p177"/>
            <p:cNvPicPr preferRelativeResize="0"/>
            <p:nvPr/>
          </p:nvPicPr>
          <p:blipFill rotWithShape="1">
            <a:blip r:embed="rId3">
              <a:alphaModFix/>
            </a:blip>
            <a:srcRect b="0" l="0" r="0" t="0"/>
            <a:stretch/>
          </p:blipFill>
          <p:spPr>
            <a:xfrm>
              <a:off x="776332" y="2369891"/>
              <a:ext cx="621738" cy="621738"/>
            </a:xfrm>
            <a:prstGeom prst="rect">
              <a:avLst/>
            </a:prstGeom>
            <a:noFill/>
            <a:ln>
              <a:noFill/>
            </a:ln>
          </p:spPr>
        </p:pic>
      </p:grpSp>
      <p:grpSp>
        <p:nvGrpSpPr>
          <p:cNvPr id="5621" name="Google Shape;5621;p177"/>
          <p:cNvGrpSpPr/>
          <p:nvPr/>
        </p:nvGrpSpPr>
        <p:grpSpPr>
          <a:xfrm>
            <a:off x="628652" y="3147995"/>
            <a:ext cx="772000" cy="772000"/>
            <a:chOff x="630000" y="2223559"/>
            <a:chExt cx="914400" cy="914400"/>
          </a:xfrm>
        </p:grpSpPr>
        <p:sp>
          <p:nvSpPr>
            <p:cNvPr id="5622" name="Google Shape;5622;p177"/>
            <p:cNvSpPr/>
            <p:nvPr/>
          </p:nvSpPr>
          <p:spPr>
            <a:xfrm>
              <a:off x="630000" y="2223559"/>
              <a:ext cx="914400" cy="914400"/>
            </a:xfrm>
            <a:prstGeom prst="ellipse">
              <a:avLst/>
            </a:prstGeom>
            <a:solidFill>
              <a:srgbClr val="FFFFFF"/>
            </a:solidFill>
            <a:ln cap="rnd" cmpd="sng" w="25400">
              <a:solidFill>
                <a:schemeClr val="accent1"/>
              </a:solidFill>
              <a:prstDash val="solid"/>
              <a:round/>
              <a:headEnd len="sm" w="sm" type="none"/>
              <a:tailEnd len="sm" w="sm" type="none"/>
            </a:ln>
          </p:spPr>
          <p:txBody>
            <a:bodyPr anchorCtr="0" anchor="ctr" bIns="45700" lIns="45700" spcFirstLastPara="1" rIns="45700" wrap="square" tIns="45700">
              <a:noAutofit/>
            </a:bodyPr>
            <a:lstStyle/>
            <a:p>
              <a:pPr indent="0" lvl="0" marL="0" marR="0" rtl="0" algn="ctr">
                <a:spcBef>
                  <a:spcPts val="0"/>
                </a:spcBef>
                <a:spcAft>
                  <a:spcPts val="0"/>
                </a:spcAft>
                <a:buNone/>
              </a:pPr>
              <a:r>
                <a:t/>
              </a:r>
              <a:endParaRPr sz="1200">
                <a:solidFill>
                  <a:srgbClr val="FFFFFF"/>
                </a:solidFill>
                <a:latin typeface="Arial"/>
                <a:ea typeface="Arial"/>
                <a:cs typeface="Arial"/>
                <a:sym typeface="Arial"/>
              </a:endParaRPr>
            </a:p>
          </p:txBody>
        </p:sp>
        <p:pic>
          <p:nvPicPr>
            <p:cNvPr descr="Single gear with solid fill" id="5623" name="Google Shape;5623;p177"/>
            <p:cNvPicPr preferRelativeResize="0"/>
            <p:nvPr/>
          </p:nvPicPr>
          <p:blipFill rotWithShape="1">
            <a:blip r:embed="rId3">
              <a:alphaModFix/>
            </a:blip>
            <a:srcRect b="0" l="0" r="0" t="0"/>
            <a:stretch/>
          </p:blipFill>
          <p:spPr>
            <a:xfrm>
              <a:off x="776332" y="2369891"/>
              <a:ext cx="621738" cy="621738"/>
            </a:xfrm>
            <a:prstGeom prst="rect">
              <a:avLst/>
            </a:prstGeom>
            <a:noFill/>
            <a:ln>
              <a:noFill/>
            </a:ln>
          </p:spPr>
        </p:pic>
      </p:grpSp>
      <p:grpSp>
        <p:nvGrpSpPr>
          <p:cNvPr id="5624" name="Google Shape;5624;p177"/>
          <p:cNvGrpSpPr/>
          <p:nvPr/>
        </p:nvGrpSpPr>
        <p:grpSpPr>
          <a:xfrm>
            <a:off x="628652" y="4161408"/>
            <a:ext cx="772000" cy="772000"/>
            <a:chOff x="630000" y="2223559"/>
            <a:chExt cx="914400" cy="914400"/>
          </a:xfrm>
        </p:grpSpPr>
        <p:sp>
          <p:nvSpPr>
            <p:cNvPr id="5625" name="Google Shape;5625;p177"/>
            <p:cNvSpPr/>
            <p:nvPr/>
          </p:nvSpPr>
          <p:spPr>
            <a:xfrm>
              <a:off x="630000" y="2223559"/>
              <a:ext cx="914400" cy="914400"/>
            </a:xfrm>
            <a:prstGeom prst="ellipse">
              <a:avLst/>
            </a:prstGeom>
            <a:solidFill>
              <a:srgbClr val="FFFFFF"/>
            </a:solidFill>
            <a:ln cap="rnd" cmpd="sng" w="25400">
              <a:solidFill>
                <a:schemeClr val="accent1"/>
              </a:solidFill>
              <a:prstDash val="solid"/>
              <a:round/>
              <a:headEnd len="sm" w="sm" type="none"/>
              <a:tailEnd len="sm" w="sm" type="none"/>
            </a:ln>
          </p:spPr>
          <p:txBody>
            <a:bodyPr anchorCtr="0" anchor="ctr" bIns="45700" lIns="45700" spcFirstLastPara="1" rIns="45700" wrap="square" tIns="45700">
              <a:noAutofit/>
            </a:bodyPr>
            <a:lstStyle/>
            <a:p>
              <a:pPr indent="0" lvl="0" marL="0" marR="0" rtl="0" algn="ctr">
                <a:spcBef>
                  <a:spcPts val="0"/>
                </a:spcBef>
                <a:spcAft>
                  <a:spcPts val="0"/>
                </a:spcAft>
                <a:buNone/>
              </a:pPr>
              <a:r>
                <a:t/>
              </a:r>
              <a:endParaRPr sz="1200">
                <a:solidFill>
                  <a:srgbClr val="FFFFFF"/>
                </a:solidFill>
                <a:latin typeface="Arial"/>
                <a:ea typeface="Arial"/>
                <a:cs typeface="Arial"/>
                <a:sym typeface="Arial"/>
              </a:endParaRPr>
            </a:p>
          </p:txBody>
        </p:sp>
        <p:pic>
          <p:nvPicPr>
            <p:cNvPr descr="Single gear with solid fill" id="5626" name="Google Shape;5626;p177"/>
            <p:cNvPicPr preferRelativeResize="0"/>
            <p:nvPr/>
          </p:nvPicPr>
          <p:blipFill rotWithShape="1">
            <a:blip r:embed="rId3">
              <a:alphaModFix/>
            </a:blip>
            <a:srcRect b="0" l="0" r="0" t="0"/>
            <a:stretch/>
          </p:blipFill>
          <p:spPr>
            <a:xfrm>
              <a:off x="776332" y="2369891"/>
              <a:ext cx="621738" cy="621738"/>
            </a:xfrm>
            <a:prstGeom prst="rect">
              <a:avLst/>
            </a:prstGeom>
            <a:noFill/>
            <a:ln>
              <a:noFill/>
            </a:ln>
          </p:spPr>
        </p:pic>
      </p:grpSp>
      <p:grpSp>
        <p:nvGrpSpPr>
          <p:cNvPr id="5627" name="Google Shape;5627;p177"/>
          <p:cNvGrpSpPr/>
          <p:nvPr/>
        </p:nvGrpSpPr>
        <p:grpSpPr>
          <a:xfrm>
            <a:off x="628652" y="5174820"/>
            <a:ext cx="772000" cy="772000"/>
            <a:chOff x="630000" y="2223559"/>
            <a:chExt cx="914400" cy="914400"/>
          </a:xfrm>
        </p:grpSpPr>
        <p:sp>
          <p:nvSpPr>
            <p:cNvPr id="5628" name="Google Shape;5628;p177"/>
            <p:cNvSpPr/>
            <p:nvPr/>
          </p:nvSpPr>
          <p:spPr>
            <a:xfrm>
              <a:off x="630000" y="2223559"/>
              <a:ext cx="914400" cy="914400"/>
            </a:xfrm>
            <a:prstGeom prst="ellipse">
              <a:avLst/>
            </a:prstGeom>
            <a:solidFill>
              <a:srgbClr val="FFFFFF"/>
            </a:solidFill>
            <a:ln cap="rnd" cmpd="sng" w="25400">
              <a:solidFill>
                <a:schemeClr val="accent1"/>
              </a:solidFill>
              <a:prstDash val="solid"/>
              <a:round/>
              <a:headEnd len="sm" w="sm" type="none"/>
              <a:tailEnd len="sm" w="sm" type="none"/>
            </a:ln>
          </p:spPr>
          <p:txBody>
            <a:bodyPr anchorCtr="0" anchor="ctr" bIns="45700" lIns="45700" spcFirstLastPara="1" rIns="45700" wrap="square" tIns="45700">
              <a:noAutofit/>
            </a:bodyPr>
            <a:lstStyle/>
            <a:p>
              <a:pPr indent="0" lvl="0" marL="0" marR="0" rtl="0" algn="ctr">
                <a:spcBef>
                  <a:spcPts val="0"/>
                </a:spcBef>
                <a:spcAft>
                  <a:spcPts val="0"/>
                </a:spcAft>
                <a:buNone/>
              </a:pPr>
              <a:r>
                <a:t/>
              </a:r>
              <a:endParaRPr sz="1200">
                <a:solidFill>
                  <a:srgbClr val="FFFFFF"/>
                </a:solidFill>
                <a:latin typeface="Arial"/>
                <a:ea typeface="Arial"/>
                <a:cs typeface="Arial"/>
                <a:sym typeface="Arial"/>
              </a:endParaRPr>
            </a:p>
          </p:txBody>
        </p:sp>
        <p:pic>
          <p:nvPicPr>
            <p:cNvPr descr="Single gear with solid fill" id="5629" name="Google Shape;5629;p177"/>
            <p:cNvPicPr preferRelativeResize="0"/>
            <p:nvPr/>
          </p:nvPicPr>
          <p:blipFill rotWithShape="1">
            <a:blip r:embed="rId3">
              <a:alphaModFix/>
            </a:blip>
            <a:srcRect b="0" l="0" r="0" t="0"/>
            <a:stretch/>
          </p:blipFill>
          <p:spPr>
            <a:xfrm>
              <a:off x="776332" y="2369891"/>
              <a:ext cx="621738" cy="621738"/>
            </a:xfrm>
            <a:prstGeom prst="rect">
              <a:avLst/>
            </a:prstGeom>
            <a:noFill/>
            <a:ln>
              <a:noFill/>
            </a:ln>
          </p:spPr>
        </p:pic>
      </p:grpSp>
    </p:spTree>
  </p:cSld>
  <p:clrMapOvr>
    <a:masterClrMapping/>
  </p:clrMapOvr>
</p:sld>
</file>

<file path=ppt/slides/slide17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633" name="Shape 5633"/>
        <p:cNvGrpSpPr/>
        <p:nvPr/>
      </p:nvGrpSpPr>
      <p:grpSpPr>
        <a:xfrm>
          <a:off x="0" y="0"/>
          <a:ext cx="0" cy="0"/>
          <a:chOff x="0" y="0"/>
          <a:chExt cx="0" cy="0"/>
        </a:xfrm>
      </p:grpSpPr>
      <p:sp>
        <p:nvSpPr>
          <p:cNvPr id="5634" name="Google Shape;5634;p178"/>
          <p:cNvSpPr/>
          <p:nvPr/>
        </p:nvSpPr>
        <p:spPr>
          <a:xfrm>
            <a:off x="3767138" y="2056675"/>
            <a:ext cx="315044" cy="3968052"/>
          </a:xfrm>
          <a:prstGeom prst="rect">
            <a:avLst/>
          </a:prstGeom>
          <a:solidFill>
            <a:schemeClr val="accent3"/>
          </a:solidFill>
          <a:ln cap="flat" cmpd="sng" w="12700">
            <a:solidFill>
              <a:schemeClr val="accent3"/>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5635" name="Google Shape;5635;p178"/>
          <p:cNvSpPr txBox="1"/>
          <p:nvPr>
            <p:ph type="title"/>
          </p:nvPr>
        </p:nvSpPr>
        <p:spPr>
          <a:xfrm>
            <a:off x="571018" y="365126"/>
            <a:ext cx="11049964" cy="578772"/>
          </a:xfrm>
          <a:prstGeom prst="rect">
            <a:avLst/>
          </a:prstGeom>
          <a:noFill/>
          <a:ln>
            <a:noFill/>
          </a:ln>
        </p:spPr>
        <p:txBody>
          <a:bodyPr anchorCtr="0" anchor="b" bIns="0" lIns="0" spcFirstLastPara="1" rIns="0" wrap="square" tIns="0">
            <a:normAutofit/>
          </a:bodyPr>
          <a:lstStyle/>
          <a:p>
            <a:pPr indent="0" lvl="0" marL="0" rtl="0" algn="l">
              <a:lnSpc>
                <a:spcPct val="90000"/>
              </a:lnSpc>
              <a:spcBef>
                <a:spcPts val="0"/>
              </a:spcBef>
              <a:spcAft>
                <a:spcPts val="0"/>
              </a:spcAft>
              <a:buClr>
                <a:schemeClr val="accent1"/>
              </a:buClr>
              <a:buSzPts val="2800"/>
              <a:buFont typeface="Arial"/>
              <a:buNone/>
            </a:pPr>
            <a:r>
              <a:rPr lang="en-US"/>
              <a:t>Feature Breakdown Slide with Five Rows</a:t>
            </a:r>
            <a:endParaRPr/>
          </a:p>
        </p:txBody>
      </p:sp>
      <p:sp>
        <p:nvSpPr>
          <p:cNvPr id="5636" name="Google Shape;5636;p178"/>
          <p:cNvSpPr txBox="1"/>
          <p:nvPr>
            <p:ph idx="12" type="sldNum"/>
          </p:nvPr>
        </p:nvSpPr>
        <p:spPr>
          <a:xfrm>
            <a:off x="10690860" y="6349068"/>
            <a:ext cx="963882" cy="251764"/>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sp>
        <p:nvSpPr>
          <p:cNvPr id="5637" name="Google Shape;5637;p178"/>
          <p:cNvSpPr/>
          <p:nvPr/>
        </p:nvSpPr>
        <p:spPr>
          <a:xfrm>
            <a:off x="4082182" y="1920293"/>
            <a:ext cx="7537450" cy="4240822"/>
          </a:xfrm>
          <a:prstGeom prst="roundRect">
            <a:avLst>
              <a:gd fmla="val 0" name="adj"/>
            </a:avLst>
          </a:prstGeom>
          <a:solidFill>
            <a:srgbClr val="FFFFFF"/>
          </a:solidFill>
          <a:ln cap="rnd" cmpd="sng" w="9525">
            <a:solidFill>
              <a:schemeClr val="accent1"/>
            </a:solidFill>
            <a:prstDash val="solid"/>
            <a:round/>
            <a:headEnd len="sm" w="sm" type="none"/>
            <a:tailEnd len="sm" w="sm" type="none"/>
          </a:ln>
        </p:spPr>
        <p:txBody>
          <a:bodyPr anchorCtr="0" anchor="ctr" bIns="45700" lIns="45700" spcFirstLastPara="1" rIns="45700" wrap="square" tIns="45700">
            <a:noAutofit/>
          </a:bodyPr>
          <a:lstStyle/>
          <a:p>
            <a:pPr indent="0" lvl="0" marL="0" marR="0" rtl="0" algn="ctr">
              <a:spcBef>
                <a:spcPts val="0"/>
              </a:spcBef>
              <a:spcAft>
                <a:spcPts val="0"/>
              </a:spcAft>
              <a:buNone/>
            </a:pPr>
            <a:r>
              <a:t/>
            </a:r>
            <a:endParaRPr sz="1200">
              <a:solidFill>
                <a:srgbClr val="FFFFFF"/>
              </a:solidFill>
              <a:latin typeface="Arial"/>
              <a:ea typeface="Arial"/>
              <a:cs typeface="Arial"/>
              <a:sym typeface="Arial"/>
            </a:endParaRPr>
          </a:p>
        </p:txBody>
      </p:sp>
      <p:sp>
        <p:nvSpPr>
          <p:cNvPr id="5638" name="Google Shape;5638;p178"/>
          <p:cNvSpPr txBox="1"/>
          <p:nvPr/>
        </p:nvSpPr>
        <p:spPr>
          <a:xfrm>
            <a:off x="10060431" y="2056675"/>
            <a:ext cx="1502917" cy="3968052"/>
          </a:xfrm>
          <a:prstGeom prst="rect">
            <a:avLst/>
          </a:prstGeom>
          <a:solidFill>
            <a:srgbClr val="BEF2D8">
              <a:alpha val="65882"/>
            </a:srgbClr>
          </a:solidFill>
          <a:ln>
            <a:noFill/>
          </a:ln>
        </p:spPr>
        <p:txBody>
          <a:bodyPr anchorCtr="0" anchor="ctr" bIns="91425" lIns="91425" spcFirstLastPara="1" rIns="91425" wrap="square" tIns="640075">
            <a:noAutofit/>
          </a:bodyPr>
          <a:lstStyle/>
          <a:p>
            <a:pPr indent="-88900" lvl="0" marL="0" marR="0" rtl="0" algn="ctr">
              <a:spcBef>
                <a:spcPts val="0"/>
              </a:spcBef>
              <a:spcAft>
                <a:spcPts val="0"/>
              </a:spcAft>
              <a:buClr>
                <a:schemeClr val="dk1"/>
              </a:buClr>
              <a:buSzPts val="1400"/>
              <a:buFont typeface="Trebuchet MS"/>
              <a:buChar char="​"/>
            </a:pPr>
            <a:r>
              <a:rPr b="1" i="0" lang="en-US" sz="1400">
                <a:solidFill>
                  <a:schemeClr val="dk1"/>
                </a:solidFill>
                <a:latin typeface="Arial"/>
                <a:ea typeface="Arial"/>
                <a:cs typeface="Arial"/>
                <a:sym typeface="Arial"/>
              </a:rPr>
              <a:t>Lorem ipsum dolor sit amet, consectetur adipiscing elit. Curabitur purus dui, euismod quis placerat eget, venenatis nec nibh. </a:t>
            </a:r>
            <a:endParaRPr/>
          </a:p>
        </p:txBody>
      </p:sp>
      <p:grpSp>
        <p:nvGrpSpPr>
          <p:cNvPr id="5639" name="Google Shape;5639;p178"/>
          <p:cNvGrpSpPr/>
          <p:nvPr/>
        </p:nvGrpSpPr>
        <p:grpSpPr>
          <a:xfrm>
            <a:off x="3767138" y="1920290"/>
            <a:ext cx="315044" cy="4240825"/>
            <a:chOff x="3767138" y="1839010"/>
            <a:chExt cx="258762" cy="4240825"/>
          </a:xfrm>
        </p:grpSpPr>
        <p:sp>
          <p:nvSpPr>
            <p:cNvPr id="5640" name="Google Shape;5640;p178"/>
            <p:cNvSpPr/>
            <p:nvPr/>
          </p:nvSpPr>
          <p:spPr>
            <a:xfrm>
              <a:off x="3767138" y="1839010"/>
              <a:ext cx="258762" cy="136386"/>
            </a:xfrm>
            <a:prstGeom prst="triangle">
              <a:avLst>
                <a:gd fmla="val 100000" name="adj"/>
              </a:avLst>
            </a:prstGeom>
            <a:solidFill>
              <a:schemeClr val="accent3"/>
            </a:solidFill>
            <a:ln cap="rnd" cmpd="sng" w="9525">
              <a:solidFill>
                <a:schemeClr val="accent3"/>
              </a:solidFill>
              <a:prstDash val="solid"/>
              <a:round/>
              <a:headEnd len="sm" w="sm" type="none"/>
              <a:tailEnd len="sm" w="sm" type="none"/>
            </a:ln>
          </p:spPr>
          <p:txBody>
            <a:bodyPr anchorCtr="0" anchor="ctr" bIns="45700" lIns="45700" spcFirstLastPara="1" rIns="45700" wrap="square" tIns="45700">
              <a:noAutofit/>
            </a:bodyPr>
            <a:lstStyle/>
            <a:p>
              <a:pPr indent="0" lvl="0" marL="0" marR="0" rtl="0" algn="ctr">
                <a:spcBef>
                  <a:spcPts val="0"/>
                </a:spcBef>
                <a:spcAft>
                  <a:spcPts val="0"/>
                </a:spcAft>
                <a:buNone/>
              </a:pPr>
              <a:r>
                <a:t/>
              </a:r>
              <a:endParaRPr sz="1200">
                <a:solidFill>
                  <a:srgbClr val="FFFFFF"/>
                </a:solidFill>
                <a:latin typeface="Arial"/>
                <a:ea typeface="Arial"/>
                <a:cs typeface="Arial"/>
                <a:sym typeface="Arial"/>
              </a:endParaRPr>
            </a:p>
          </p:txBody>
        </p:sp>
        <p:sp>
          <p:nvSpPr>
            <p:cNvPr id="5641" name="Google Shape;5641;p178"/>
            <p:cNvSpPr/>
            <p:nvPr/>
          </p:nvSpPr>
          <p:spPr>
            <a:xfrm flipH="1" rot="10800000">
              <a:off x="3767138" y="5943449"/>
              <a:ext cx="258762" cy="136386"/>
            </a:xfrm>
            <a:prstGeom prst="triangle">
              <a:avLst>
                <a:gd fmla="val 100000" name="adj"/>
              </a:avLst>
            </a:prstGeom>
            <a:solidFill>
              <a:schemeClr val="accent3"/>
            </a:solidFill>
            <a:ln cap="rnd" cmpd="sng" w="9525">
              <a:solidFill>
                <a:schemeClr val="accent3"/>
              </a:solidFill>
              <a:prstDash val="solid"/>
              <a:round/>
              <a:headEnd len="sm" w="sm" type="none"/>
              <a:tailEnd len="sm" w="sm" type="none"/>
            </a:ln>
          </p:spPr>
          <p:txBody>
            <a:bodyPr anchorCtr="0" anchor="ctr" bIns="45700" lIns="45700" spcFirstLastPara="1" rIns="45700" wrap="square" tIns="45700">
              <a:noAutofit/>
            </a:bodyPr>
            <a:lstStyle/>
            <a:p>
              <a:pPr indent="0" lvl="0" marL="0" marR="0" rtl="0" algn="ctr">
                <a:spcBef>
                  <a:spcPts val="0"/>
                </a:spcBef>
                <a:spcAft>
                  <a:spcPts val="0"/>
                </a:spcAft>
                <a:buNone/>
              </a:pPr>
              <a:r>
                <a:t/>
              </a:r>
              <a:endParaRPr sz="1200">
                <a:solidFill>
                  <a:srgbClr val="FFFFFF"/>
                </a:solidFill>
                <a:latin typeface="Arial"/>
                <a:ea typeface="Arial"/>
                <a:cs typeface="Arial"/>
                <a:sym typeface="Arial"/>
              </a:endParaRPr>
            </a:p>
          </p:txBody>
        </p:sp>
      </p:grpSp>
      <p:pic>
        <p:nvPicPr>
          <p:cNvPr descr="Single gear with solid fill" id="5642" name="Google Shape;5642;p178"/>
          <p:cNvPicPr preferRelativeResize="0"/>
          <p:nvPr/>
        </p:nvPicPr>
        <p:blipFill rotWithShape="1">
          <a:blip r:embed="rId3">
            <a:alphaModFix/>
          </a:blip>
          <a:srcRect b="0" l="0" r="0" t="0"/>
          <a:stretch/>
        </p:blipFill>
        <p:spPr>
          <a:xfrm>
            <a:off x="10333872" y="2369891"/>
            <a:ext cx="956034" cy="956034"/>
          </a:xfrm>
          <a:prstGeom prst="rect">
            <a:avLst/>
          </a:prstGeom>
          <a:noFill/>
          <a:ln>
            <a:noFill/>
          </a:ln>
        </p:spPr>
      </p:pic>
      <p:sp>
        <p:nvSpPr>
          <p:cNvPr id="5643" name="Google Shape;5643;p178"/>
          <p:cNvSpPr/>
          <p:nvPr/>
        </p:nvSpPr>
        <p:spPr>
          <a:xfrm>
            <a:off x="571019" y="1371256"/>
            <a:ext cx="11049962" cy="369332"/>
          </a:xfrm>
          <a:prstGeom prst="rect">
            <a:avLst/>
          </a:prstGeom>
          <a:noFill/>
          <a:ln>
            <a:noFill/>
          </a:ln>
        </p:spPr>
        <p:txBody>
          <a:bodyPr anchorCtr="0" anchor="b" bIns="0" lIns="0" spcFirstLastPara="1" rIns="0" wrap="square" tIns="0">
            <a:noAutofit/>
          </a:bodyPr>
          <a:lstStyle/>
          <a:p>
            <a:pPr indent="0" lvl="0" marL="0" marR="0" rtl="0" algn="l">
              <a:spcBef>
                <a:spcPts val="0"/>
              </a:spcBef>
              <a:spcAft>
                <a:spcPts val="0"/>
              </a:spcAft>
              <a:buNone/>
            </a:pPr>
            <a:r>
              <a:rPr lang="en-US" sz="2000">
                <a:solidFill>
                  <a:schemeClr val="accent1"/>
                </a:solidFill>
                <a:latin typeface="Arial"/>
                <a:ea typeface="Arial"/>
                <a:cs typeface="Arial"/>
                <a:sym typeface="Arial"/>
              </a:rPr>
              <a:t>Lorem ipsum dolor sit amet</a:t>
            </a:r>
            <a:endParaRPr sz="2000">
              <a:solidFill>
                <a:schemeClr val="accent1"/>
              </a:solidFill>
              <a:latin typeface="Arial"/>
              <a:ea typeface="Arial"/>
              <a:cs typeface="Arial"/>
              <a:sym typeface="Arial"/>
            </a:endParaRPr>
          </a:p>
        </p:txBody>
      </p:sp>
      <p:grpSp>
        <p:nvGrpSpPr>
          <p:cNvPr id="5644" name="Google Shape;5644;p178"/>
          <p:cNvGrpSpPr/>
          <p:nvPr/>
        </p:nvGrpSpPr>
        <p:grpSpPr>
          <a:xfrm>
            <a:off x="572368" y="2056677"/>
            <a:ext cx="9398947" cy="735320"/>
            <a:chOff x="572368" y="2056677"/>
            <a:chExt cx="9398947" cy="927812"/>
          </a:xfrm>
        </p:grpSpPr>
        <p:sp>
          <p:nvSpPr>
            <p:cNvPr id="5645" name="Google Shape;5645;p178"/>
            <p:cNvSpPr/>
            <p:nvPr/>
          </p:nvSpPr>
          <p:spPr>
            <a:xfrm>
              <a:off x="572368" y="2056677"/>
              <a:ext cx="3710696" cy="927812"/>
            </a:xfrm>
            <a:prstGeom prst="roundRect">
              <a:avLst>
                <a:gd fmla="val 9946" name="adj"/>
              </a:avLst>
            </a:prstGeom>
            <a:solidFill>
              <a:schemeClr val="accent1"/>
            </a:solidFill>
            <a:ln>
              <a:noFill/>
            </a:ln>
          </p:spPr>
          <p:txBody>
            <a:bodyPr anchorCtr="0" anchor="ctr" bIns="0" lIns="1116000" spcFirstLastPara="1" rIns="0" wrap="square" tIns="0">
              <a:noAutofit/>
            </a:bodyPr>
            <a:lstStyle/>
            <a:p>
              <a:pPr indent="-76200" lvl="0" marL="0" marR="0" rtl="0" algn="l">
                <a:spcBef>
                  <a:spcPts val="0"/>
                </a:spcBef>
                <a:spcAft>
                  <a:spcPts val="0"/>
                </a:spcAft>
                <a:buClr>
                  <a:schemeClr val="lt1"/>
                </a:buClr>
                <a:buSzPts val="1200"/>
                <a:buFont typeface="Trebuchet MS"/>
                <a:buChar char="​"/>
              </a:pPr>
              <a:r>
                <a:rPr lang="en-US" sz="1200">
                  <a:solidFill>
                    <a:schemeClr val="lt1"/>
                  </a:solidFill>
                  <a:latin typeface="Arial"/>
                  <a:ea typeface="Arial"/>
                  <a:cs typeface="Arial"/>
                  <a:sym typeface="Arial"/>
                </a:rPr>
                <a:t>Lorem ipsum dolor sit amet, consectetur adipiscing elit</a:t>
              </a:r>
              <a:endParaRPr sz="1200">
                <a:solidFill>
                  <a:schemeClr val="lt1"/>
                </a:solidFill>
                <a:latin typeface="Arial"/>
                <a:ea typeface="Arial"/>
                <a:cs typeface="Arial"/>
                <a:sym typeface="Arial"/>
              </a:endParaRPr>
            </a:p>
          </p:txBody>
        </p:sp>
        <p:sp>
          <p:nvSpPr>
            <p:cNvPr id="5646" name="Google Shape;5646;p178"/>
            <p:cNvSpPr txBox="1"/>
            <p:nvPr/>
          </p:nvSpPr>
          <p:spPr>
            <a:xfrm>
              <a:off x="4372181" y="2056677"/>
              <a:ext cx="5599134" cy="927812"/>
            </a:xfrm>
            <a:prstGeom prst="rect">
              <a:avLst/>
            </a:prstGeom>
            <a:solidFill>
              <a:schemeClr val="lt2">
                <a:alpha val="78823"/>
              </a:schemeClr>
            </a:solidFill>
            <a:ln>
              <a:noFill/>
            </a:ln>
          </p:spPr>
          <p:txBody>
            <a:bodyPr anchorCtr="0" anchor="ctr" bIns="91425" lIns="91425" spcFirstLastPara="1" rIns="91425" wrap="square" tIns="91425">
              <a:noAutofit/>
            </a:bodyPr>
            <a:lstStyle/>
            <a:p>
              <a:pPr indent="-157163" lvl="1" marL="265113" marR="0" rtl="0" algn="l">
                <a:spcBef>
                  <a:spcPts val="0"/>
                </a:spcBef>
                <a:spcAft>
                  <a:spcPts val="0"/>
                </a:spcAft>
                <a:buClr>
                  <a:schemeClr val="accent1"/>
                </a:buClr>
                <a:buSzPts val="1100"/>
                <a:buFont typeface="Trebuchet MS"/>
                <a:buChar char="•"/>
              </a:pPr>
              <a:r>
                <a:rPr b="0" i="0" lang="en-US" sz="1100" u="none" cap="none" strike="noStrike">
                  <a:solidFill>
                    <a:schemeClr val="dk1"/>
                  </a:solidFill>
                  <a:latin typeface="Arial"/>
                  <a:ea typeface="Arial"/>
                  <a:cs typeface="Arial"/>
                  <a:sym typeface="Arial"/>
                </a:rPr>
                <a:t>Lorem ipsum dolor sit amet, consectetur adipiscing elit. Curabitur purus dui, euismod</a:t>
              </a:r>
              <a:endParaRPr/>
            </a:p>
            <a:p>
              <a:pPr indent="-157163" lvl="1" marL="265113" marR="0" rtl="0" algn="l">
                <a:spcBef>
                  <a:spcPts val="0"/>
                </a:spcBef>
                <a:spcAft>
                  <a:spcPts val="0"/>
                </a:spcAft>
                <a:buClr>
                  <a:schemeClr val="accent1"/>
                </a:buClr>
                <a:buSzPts val="1100"/>
                <a:buFont typeface="Trebuchet MS"/>
                <a:buChar char="•"/>
              </a:pPr>
              <a:r>
                <a:rPr b="0" i="0" lang="en-US" sz="1100" u="none" cap="none" strike="noStrike">
                  <a:solidFill>
                    <a:schemeClr val="dk1"/>
                  </a:solidFill>
                  <a:latin typeface="Arial"/>
                  <a:ea typeface="Arial"/>
                  <a:cs typeface="Arial"/>
                  <a:sym typeface="Arial"/>
                </a:rPr>
                <a:t>Lorem ipsum dolor sit amet, consectetur adipiscing elit. Curabitur purus dui, euismod</a:t>
              </a:r>
              <a:endParaRPr/>
            </a:p>
          </p:txBody>
        </p:sp>
      </p:grpSp>
      <p:grpSp>
        <p:nvGrpSpPr>
          <p:cNvPr id="5647" name="Google Shape;5647;p178"/>
          <p:cNvGrpSpPr/>
          <p:nvPr/>
        </p:nvGrpSpPr>
        <p:grpSpPr>
          <a:xfrm>
            <a:off x="571018" y="2864859"/>
            <a:ext cx="9400297" cy="735320"/>
            <a:chOff x="571018" y="3070089"/>
            <a:chExt cx="9400297" cy="927812"/>
          </a:xfrm>
        </p:grpSpPr>
        <p:sp>
          <p:nvSpPr>
            <p:cNvPr id="5648" name="Google Shape;5648;p178"/>
            <p:cNvSpPr/>
            <p:nvPr/>
          </p:nvSpPr>
          <p:spPr>
            <a:xfrm>
              <a:off x="571018" y="3070089"/>
              <a:ext cx="3710696" cy="927812"/>
            </a:xfrm>
            <a:prstGeom prst="roundRect">
              <a:avLst>
                <a:gd fmla="val 9946" name="adj"/>
              </a:avLst>
            </a:prstGeom>
            <a:solidFill>
              <a:schemeClr val="accent1"/>
            </a:solidFill>
            <a:ln>
              <a:noFill/>
            </a:ln>
          </p:spPr>
          <p:txBody>
            <a:bodyPr anchorCtr="0" anchor="ctr" bIns="0" lIns="1116000" spcFirstLastPara="1" rIns="0" wrap="square" tIns="0">
              <a:noAutofit/>
            </a:bodyPr>
            <a:lstStyle/>
            <a:p>
              <a:pPr indent="-76200" lvl="0" marL="0" marR="0" rtl="0" algn="l">
                <a:spcBef>
                  <a:spcPts val="0"/>
                </a:spcBef>
                <a:spcAft>
                  <a:spcPts val="0"/>
                </a:spcAft>
                <a:buClr>
                  <a:schemeClr val="lt1"/>
                </a:buClr>
                <a:buSzPts val="1200"/>
                <a:buFont typeface="Trebuchet MS"/>
                <a:buChar char="​"/>
              </a:pPr>
              <a:r>
                <a:rPr lang="en-US" sz="1200">
                  <a:solidFill>
                    <a:schemeClr val="lt1"/>
                  </a:solidFill>
                  <a:latin typeface="Arial"/>
                  <a:ea typeface="Arial"/>
                  <a:cs typeface="Arial"/>
                  <a:sym typeface="Arial"/>
                </a:rPr>
                <a:t>Lorem ipsum dolor sit amet, consectetur adipiscing elit</a:t>
              </a:r>
              <a:endParaRPr sz="1200">
                <a:solidFill>
                  <a:schemeClr val="lt1"/>
                </a:solidFill>
                <a:latin typeface="Arial"/>
                <a:ea typeface="Arial"/>
                <a:cs typeface="Arial"/>
                <a:sym typeface="Arial"/>
              </a:endParaRPr>
            </a:p>
          </p:txBody>
        </p:sp>
        <p:sp>
          <p:nvSpPr>
            <p:cNvPr id="5649" name="Google Shape;5649;p178"/>
            <p:cNvSpPr txBox="1"/>
            <p:nvPr/>
          </p:nvSpPr>
          <p:spPr>
            <a:xfrm>
              <a:off x="4372181" y="3070089"/>
              <a:ext cx="5599134" cy="927812"/>
            </a:xfrm>
            <a:prstGeom prst="rect">
              <a:avLst/>
            </a:prstGeom>
            <a:solidFill>
              <a:schemeClr val="lt2">
                <a:alpha val="78823"/>
              </a:schemeClr>
            </a:solidFill>
            <a:ln>
              <a:noFill/>
            </a:ln>
          </p:spPr>
          <p:txBody>
            <a:bodyPr anchorCtr="0" anchor="ctr" bIns="91425" lIns="91425" spcFirstLastPara="1" rIns="91425" wrap="square" tIns="91425">
              <a:noAutofit/>
            </a:bodyPr>
            <a:lstStyle/>
            <a:p>
              <a:pPr indent="-157163" lvl="1" marL="265113" marR="0" rtl="0" algn="l">
                <a:spcBef>
                  <a:spcPts val="0"/>
                </a:spcBef>
                <a:spcAft>
                  <a:spcPts val="0"/>
                </a:spcAft>
                <a:buClr>
                  <a:schemeClr val="accent1"/>
                </a:buClr>
                <a:buSzPts val="1100"/>
                <a:buFont typeface="Trebuchet MS"/>
                <a:buChar char="•"/>
              </a:pPr>
              <a:r>
                <a:rPr b="0" i="0" lang="en-US" sz="1100" u="none" cap="none" strike="noStrike">
                  <a:solidFill>
                    <a:schemeClr val="dk1"/>
                  </a:solidFill>
                  <a:latin typeface="Arial"/>
                  <a:ea typeface="Arial"/>
                  <a:cs typeface="Arial"/>
                  <a:sym typeface="Arial"/>
                </a:rPr>
                <a:t>Lorem ipsum dolor sit amet, consectetur adipiscing elit. Curabitur purus dui, euismod</a:t>
              </a:r>
              <a:endParaRPr/>
            </a:p>
            <a:p>
              <a:pPr indent="-157163" lvl="1" marL="265113" marR="0" rtl="0" algn="l">
                <a:spcBef>
                  <a:spcPts val="0"/>
                </a:spcBef>
                <a:spcAft>
                  <a:spcPts val="0"/>
                </a:spcAft>
                <a:buClr>
                  <a:schemeClr val="accent1"/>
                </a:buClr>
                <a:buSzPts val="1100"/>
                <a:buFont typeface="Trebuchet MS"/>
                <a:buChar char="•"/>
              </a:pPr>
              <a:r>
                <a:rPr b="0" i="0" lang="en-US" sz="1100" u="none" cap="none" strike="noStrike">
                  <a:solidFill>
                    <a:schemeClr val="dk1"/>
                  </a:solidFill>
                  <a:latin typeface="Arial"/>
                  <a:ea typeface="Arial"/>
                  <a:cs typeface="Arial"/>
                  <a:sym typeface="Arial"/>
                </a:rPr>
                <a:t>Lorem ipsum dolor sit amet, consectetur adipiscing elit. Curabitur purus dui, euismod</a:t>
              </a:r>
              <a:endParaRPr/>
            </a:p>
          </p:txBody>
        </p:sp>
      </p:grpSp>
      <p:grpSp>
        <p:nvGrpSpPr>
          <p:cNvPr id="5650" name="Google Shape;5650;p178"/>
          <p:cNvGrpSpPr/>
          <p:nvPr/>
        </p:nvGrpSpPr>
        <p:grpSpPr>
          <a:xfrm>
            <a:off x="571018" y="3673040"/>
            <a:ext cx="9400297" cy="735321"/>
            <a:chOff x="571018" y="4083502"/>
            <a:chExt cx="9400297" cy="927813"/>
          </a:xfrm>
        </p:grpSpPr>
        <p:sp>
          <p:nvSpPr>
            <p:cNvPr id="5651" name="Google Shape;5651;p178"/>
            <p:cNvSpPr/>
            <p:nvPr/>
          </p:nvSpPr>
          <p:spPr>
            <a:xfrm>
              <a:off x="571018" y="4083503"/>
              <a:ext cx="3710696" cy="927812"/>
            </a:xfrm>
            <a:prstGeom prst="roundRect">
              <a:avLst>
                <a:gd fmla="val 9946" name="adj"/>
              </a:avLst>
            </a:prstGeom>
            <a:solidFill>
              <a:schemeClr val="accent1"/>
            </a:solidFill>
            <a:ln>
              <a:noFill/>
            </a:ln>
          </p:spPr>
          <p:txBody>
            <a:bodyPr anchorCtr="0" anchor="ctr" bIns="0" lIns="1116000" spcFirstLastPara="1" rIns="0" wrap="square" tIns="0">
              <a:noAutofit/>
            </a:bodyPr>
            <a:lstStyle/>
            <a:p>
              <a:pPr indent="-76200" lvl="0" marL="0" marR="0" rtl="0" algn="l">
                <a:spcBef>
                  <a:spcPts val="0"/>
                </a:spcBef>
                <a:spcAft>
                  <a:spcPts val="0"/>
                </a:spcAft>
                <a:buClr>
                  <a:schemeClr val="lt1"/>
                </a:buClr>
                <a:buSzPts val="1200"/>
                <a:buFont typeface="Trebuchet MS"/>
                <a:buChar char="​"/>
              </a:pPr>
              <a:r>
                <a:rPr lang="en-US" sz="1200">
                  <a:solidFill>
                    <a:schemeClr val="lt1"/>
                  </a:solidFill>
                  <a:latin typeface="Arial"/>
                  <a:ea typeface="Arial"/>
                  <a:cs typeface="Arial"/>
                  <a:sym typeface="Arial"/>
                </a:rPr>
                <a:t>Lorem ipsum dolor sit amet, consectetur adipiscing elit</a:t>
              </a:r>
              <a:endParaRPr sz="1200">
                <a:solidFill>
                  <a:schemeClr val="lt1"/>
                </a:solidFill>
                <a:latin typeface="Arial"/>
                <a:ea typeface="Arial"/>
                <a:cs typeface="Arial"/>
                <a:sym typeface="Arial"/>
              </a:endParaRPr>
            </a:p>
          </p:txBody>
        </p:sp>
        <p:sp>
          <p:nvSpPr>
            <p:cNvPr id="5652" name="Google Shape;5652;p178"/>
            <p:cNvSpPr txBox="1"/>
            <p:nvPr/>
          </p:nvSpPr>
          <p:spPr>
            <a:xfrm>
              <a:off x="4372181" y="4083502"/>
              <a:ext cx="5599134" cy="927812"/>
            </a:xfrm>
            <a:prstGeom prst="rect">
              <a:avLst/>
            </a:prstGeom>
            <a:solidFill>
              <a:schemeClr val="lt2">
                <a:alpha val="78823"/>
              </a:schemeClr>
            </a:solidFill>
            <a:ln>
              <a:noFill/>
            </a:ln>
          </p:spPr>
          <p:txBody>
            <a:bodyPr anchorCtr="0" anchor="ctr" bIns="91425" lIns="91425" spcFirstLastPara="1" rIns="91425" wrap="square" tIns="91425">
              <a:noAutofit/>
            </a:bodyPr>
            <a:lstStyle/>
            <a:p>
              <a:pPr indent="-157163" lvl="1" marL="265113" marR="0" rtl="0" algn="l">
                <a:spcBef>
                  <a:spcPts val="0"/>
                </a:spcBef>
                <a:spcAft>
                  <a:spcPts val="0"/>
                </a:spcAft>
                <a:buClr>
                  <a:schemeClr val="accent1"/>
                </a:buClr>
                <a:buSzPts val="1100"/>
                <a:buFont typeface="Trebuchet MS"/>
                <a:buChar char="•"/>
              </a:pPr>
              <a:r>
                <a:rPr b="0" i="0" lang="en-US" sz="1100" u="none" cap="none" strike="noStrike">
                  <a:solidFill>
                    <a:schemeClr val="dk1"/>
                  </a:solidFill>
                  <a:latin typeface="Arial"/>
                  <a:ea typeface="Arial"/>
                  <a:cs typeface="Arial"/>
                  <a:sym typeface="Arial"/>
                </a:rPr>
                <a:t>Lorem ipsum dolor sit amet, consectetur adipiscing elit. Curabitur purus dui, euismod</a:t>
              </a:r>
              <a:endParaRPr/>
            </a:p>
            <a:p>
              <a:pPr indent="-157163" lvl="1" marL="265113" marR="0" rtl="0" algn="l">
                <a:spcBef>
                  <a:spcPts val="0"/>
                </a:spcBef>
                <a:spcAft>
                  <a:spcPts val="0"/>
                </a:spcAft>
                <a:buClr>
                  <a:schemeClr val="accent1"/>
                </a:buClr>
                <a:buSzPts val="1100"/>
                <a:buFont typeface="Trebuchet MS"/>
                <a:buChar char="•"/>
              </a:pPr>
              <a:r>
                <a:rPr b="0" i="0" lang="en-US" sz="1100" u="none" cap="none" strike="noStrike">
                  <a:solidFill>
                    <a:schemeClr val="dk1"/>
                  </a:solidFill>
                  <a:latin typeface="Arial"/>
                  <a:ea typeface="Arial"/>
                  <a:cs typeface="Arial"/>
                  <a:sym typeface="Arial"/>
                </a:rPr>
                <a:t>Lorem ipsum dolor sit amet, consectetur adipiscing elit. Curabitur purus dui, euismod</a:t>
              </a:r>
              <a:endParaRPr/>
            </a:p>
          </p:txBody>
        </p:sp>
      </p:grpSp>
      <p:grpSp>
        <p:nvGrpSpPr>
          <p:cNvPr id="5653" name="Google Shape;5653;p178"/>
          <p:cNvGrpSpPr/>
          <p:nvPr/>
        </p:nvGrpSpPr>
        <p:grpSpPr>
          <a:xfrm>
            <a:off x="571018" y="4481223"/>
            <a:ext cx="9400297" cy="735321"/>
            <a:chOff x="571018" y="5096914"/>
            <a:chExt cx="9400297" cy="927813"/>
          </a:xfrm>
        </p:grpSpPr>
        <p:sp>
          <p:nvSpPr>
            <p:cNvPr id="5654" name="Google Shape;5654;p178"/>
            <p:cNvSpPr/>
            <p:nvPr/>
          </p:nvSpPr>
          <p:spPr>
            <a:xfrm>
              <a:off x="571018" y="5096915"/>
              <a:ext cx="3710696" cy="927812"/>
            </a:xfrm>
            <a:prstGeom prst="roundRect">
              <a:avLst>
                <a:gd fmla="val 9946" name="adj"/>
              </a:avLst>
            </a:prstGeom>
            <a:solidFill>
              <a:schemeClr val="accent1"/>
            </a:solidFill>
            <a:ln>
              <a:noFill/>
            </a:ln>
          </p:spPr>
          <p:txBody>
            <a:bodyPr anchorCtr="0" anchor="ctr" bIns="0" lIns="1116000" spcFirstLastPara="1" rIns="0" wrap="square" tIns="0">
              <a:noAutofit/>
            </a:bodyPr>
            <a:lstStyle/>
            <a:p>
              <a:pPr indent="-76200" lvl="0" marL="0" marR="0" rtl="0" algn="l">
                <a:spcBef>
                  <a:spcPts val="0"/>
                </a:spcBef>
                <a:spcAft>
                  <a:spcPts val="0"/>
                </a:spcAft>
                <a:buClr>
                  <a:schemeClr val="lt1"/>
                </a:buClr>
                <a:buSzPts val="1200"/>
                <a:buFont typeface="Trebuchet MS"/>
                <a:buChar char="​"/>
              </a:pPr>
              <a:r>
                <a:rPr lang="en-US" sz="1200">
                  <a:solidFill>
                    <a:schemeClr val="lt1"/>
                  </a:solidFill>
                  <a:latin typeface="Arial"/>
                  <a:ea typeface="Arial"/>
                  <a:cs typeface="Arial"/>
                  <a:sym typeface="Arial"/>
                </a:rPr>
                <a:t>Lorem ipsum dolor sit amet, consectetur adipiscing elit</a:t>
              </a:r>
              <a:endParaRPr sz="1200">
                <a:solidFill>
                  <a:schemeClr val="lt1"/>
                </a:solidFill>
                <a:latin typeface="Arial"/>
                <a:ea typeface="Arial"/>
                <a:cs typeface="Arial"/>
                <a:sym typeface="Arial"/>
              </a:endParaRPr>
            </a:p>
          </p:txBody>
        </p:sp>
        <p:sp>
          <p:nvSpPr>
            <p:cNvPr id="5655" name="Google Shape;5655;p178"/>
            <p:cNvSpPr txBox="1"/>
            <p:nvPr/>
          </p:nvSpPr>
          <p:spPr>
            <a:xfrm>
              <a:off x="4372181" y="5096914"/>
              <a:ext cx="5599134" cy="927812"/>
            </a:xfrm>
            <a:prstGeom prst="rect">
              <a:avLst/>
            </a:prstGeom>
            <a:solidFill>
              <a:schemeClr val="lt2">
                <a:alpha val="78823"/>
              </a:schemeClr>
            </a:solidFill>
            <a:ln>
              <a:noFill/>
            </a:ln>
          </p:spPr>
          <p:txBody>
            <a:bodyPr anchorCtr="0" anchor="ctr" bIns="91425" lIns="91425" spcFirstLastPara="1" rIns="91425" wrap="square" tIns="91425">
              <a:noAutofit/>
            </a:bodyPr>
            <a:lstStyle/>
            <a:p>
              <a:pPr indent="-157163" lvl="1" marL="265113" marR="0" rtl="0" algn="l">
                <a:spcBef>
                  <a:spcPts val="0"/>
                </a:spcBef>
                <a:spcAft>
                  <a:spcPts val="0"/>
                </a:spcAft>
                <a:buClr>
                  <a:schemeClr val="accent1"/>
                </a:buClr>
                <a:buSzPts val="1100"/>
                <a:buFont typeface="Trebuchet MS"/>
                <a:buChar char="•"/>
              </a:pPr>
              <a:r>
                <a:rPr b="0" i="0" lang="en-US" sz="1100" u="none" cap="none" strike="noStrike">
                  <a:solidFill>
                    <a:schemeClr val="dk1"/>
                  </a:solidFill>
                  <a:latin typeface="Arial"/>
                  <a:ea typeface="Arial"/>
                  <a:cs typeface="Arial"/>
                  <a:sym typeface="Arial"/>
                </a:rPr>
                <a:t>Lorem ipsum dolor sit amet, consectetur adipiscing elit. Curabitur purus dui, euismod</a:t>
              </a:r>
              <a:endParaRPr/>
            </a:p>
            <a:p>
              <a:pPr indent="-157163" lvl="1" marL="265113" marR="0" rtl="0" algn="l">
                <a:spcBef>
                  <a:spcPts val="0"/>
                </a:spcBef>
                <a:spcAft>
                  <a:spcPts val="0"/>
                </a:spcAft>
                <a:buClr>
                  <a:schemeClr val="accent1"/>
                </a:buClr>
                <a:buSzPts val="1100"/>
                <a:buFont typeface="Trebuchet MS"/>
                <a:buChar char="•"/>
              </a:pPr>
              <a:r>
                <a:rPr b="0" i="0" lang="en-US" sz="1100" u="none" cap="none" strike="noStrike">
                  <a:solidFill>
                    <a:schemeClr val="dk1"/>
                  </a:solidFill>
                  <a:latin typeface="Arial"/>
                  <a:ea typeface="Arial"/>
                  <a:cs typeface="Arial"/>
                  <a:sym typeface="Arial"/>
                </a:rPr>
                <a:t>Lorem ipsum dolor sit amet, consectetur adipiscing elit. Curabitur purus dui, euismod</a:t>
              </a:r>
              <a:endParaRPr/>
            </a:p>
          </p:txBody>
        </p:sp>
      </p:grpSp>
      <p:grpSp>
        <p:nvGrpSpPr>
          <p:cNvPr id="5656" name="Google Shape;5656;p178"/>
          <p:cNvGrpSpPr/>
          <p:nvPr/>
        </p:nvGrpSpPr>
        <p:grpSpPr>
          <a:xfrm>
            <a:off x="571018" y="5289406"/>
            <a:ext cx="9400297" cy="735321"/>
            <a:chOff x="571018" y="5096914"/>
            <a:chExt cx="9400297" cy="927813"/>
          </a:xfrm>
        </p:grpSpPr>
        <p:sp>
          <p:nvSpPr>
            <p:cNvPr id="5657" name="Google Shape;5657;p178"/>
            <p:cNvSpPr/>
            <p:nvPr/>
          </p:nvSpPr>
          <p:spPr>
            <a:xfrm>
              <a:off x="571018" y="5096915"/>
              <a:ext cx="3710696" cy="927812"/>
            </a:xfrm>
            <a:prstGeom prst="roundRect">
              <a:avLst>
                <a:gd fmla="val 9946" name="adj"/>
              </a:avLst>
            </a:prstGeom>
            <a:solidFill>
              <a:schemeClr val="accent1"/>
            </a:solidFill>
            <a:ln>
              <a:noFill/>
            </a:ln>
          </p:spPr>
          <p:txBody>
            <a:bodyPr anchorCtr="0" anchor="ctr" bIns="0" lIns="1116000" spcFirstLastPara="1" rIns="0" wrap="square" tIns="0">
              <a:noAutofit/>
            </a:bodyPr>
            <a:lstStyle/>
            <a:p>
              <a:pPr indent="-76200" lvl="0" marL="0" marR="0" rtl="0" algn="l">
                <a:spcBef>
                  <a:spcPts val="0"/>
                </a:spcBef>
                <a:spcAft>
                  <a:spcPts val="0"/>
                </a:spcAft>
                <a:buClr>
                  <a:schemeClr val="lt1"/>
                </a:buClr>
                <a:buSzPts val="1200"/>
                <a:buFont typeface="Trebuchet MS"/>
                <a:buChar char="​"/>
              </a:pPr>
              <a:r>
                <a:rPr lang="en-US" sz="1200">
                  <a:solidFill>
                    <a:schemeClr val="lt1"/>
                  </a:solidFill>
                  <a:latin typeface="Arial"/>
                  <a:ea typeface="Arial"/>
                  <a:cs typeface="Arial"/>
                  <a:sym typeface="Arial"/>
                </a:rPr>
                <a:t>Lorem ipsum dolor sit amet, consectetur adipiscing elit</a:t>
              </a:r>
              <a:endParaRPr sz="1200">
                <a:solidFill>
                  <a:schemeClr val="lt1"/>
                </a:solidFill>
                <a:latin typeface="Arial"/>
                <a:ea typeface="Arial"/>
                <a:cs typeface="Arial"/>
                <a:sym typeface="Arial"/>
              </a:endParaRPr>
            </a:p>
          </p:txBody>
        </p:sp>
        <p:sp>
          <p:nvSpPr>
            <p:cNvPr id="5658" name="Google Shape;5658;p178"/>
            <p:cNvSpPr txBox="1"/>
            <p:nvPr/>
          </p:nvSpPr>
          <p:spPr>
            <a:xfrm>
              <a:off x="4372181" y="5096914"/>
              <a:ext cx="5599134" cy="927812"/>
            </a:xfrm>
            <a:prstGeom prst="rect">
              <a:avLst/>
            </a:prstGeom>
            <a:solidFill>
              <a:schemeClr val="lt2">
                <a:alpha val="78823"/>
              </a:schemeClr>
            </a:solidFill>
            <a:ln>
              <a:noFill/>
            </a:ln>
          </p:spPr>
          <p:txBody>
            <a:bodyPr anchorCtr="0" anchor="ctr" bIns="91425" lIns="91425" spcFirstLastPara="1" rIns="91425" wrap="square" tIns="91425">
              <a:noAutofit/>
            </a:bodyPr>
            <a:lstStyle/>
            <a:p>
              <a:pPr indent="-157163" lvl="1" marL="265113" marR="0" rtl="0" algn="l">
                <a:spcBef>
                  <a:spcPts val="0"/>
                </a:spcBef>
                <a:spcAft>
                  <a:spcPts val="0"/>
                </a:spcAft>
                <a:buClr>
                  <a:schemeClr val="accent1"/>
                </a:buClr>
                <a:buSzPts val="1100"/>
                <a:buFont typeface="Trebuchet MS"/>
                <a:buChar char="•"/>
              </a:pPr>
              <a:r>
                <a:rPr b="0" i="0" lang="en-US" sz="1100" u="none" cap="none" strike="noStrike">
                  <a:solidFill>
                    <a:schemeClr val="dk1"/>
                  </a:solidFill>
                  <a:latin typeface="Arial"/>
                  <a:ea typeface="Arial"/>
                  <a:cs typeface="Arial"/>
                  <a:sym typeface="Arial"/>
                </a:rPr>
                <a:t>Lorem ipsum dolor sit amet, consectetur adipiscing elit. Curabitur purus dui, euismod</a:t>
              </a:r>
              <a:endParaRPr/>
            </a:p>
            <a:p>
              <a:pPr indent="-157163" lvl="1" marL="265113" marR="0" rtl="0" algn="l">
                <a:spcBef>
                  <a:spcPts val="0"/>
                </a:spcBef>
                <a:spcAft>
                  <a:spcPts val="0"/>
                </a:spcAft>
                <a:buClr>
                  <a:schemeClr val="accent1"/>
                </a:buClr>
                <a:buSzPts val="1100"/>
                <a:buFont typeface="Trebuchet MS"/>
                <a:buChar char="•"/>
              </a:pPr>
              <a:r>
                <a:rPr b="0" i="0" lang="en-US" sz="1100" u="none" cap="none" strike="noStrike">
                  <a:solidFill>
                    <a:schemeClr val="dk1"/>
                  </a:solidFill>
                  <a:latin typeface="Arial"/>
                  <a:ea typeface="Arial"/>
                  <a:cs typeface="Arial"/>
                  <a:sym typeface="Arial"/>
                </a:rPr>
                <a:t>Lorem ipsum dolor sit amet, consectetur adipiscing elit. Curabitur purus dui, euismod</a:t>
              </a:r>
              <a:endParaRPr/>
            </a:p>
          </p:txBody>
        </p:sp>
      </p:grpSp>
      <p:grpSp>
        <p:nvGrpSpPr>
          <p:cNvPr id="5659" name="Google Shape;5659;p178"/>
          <p:cNvGrpSpPr/>
          <p:nvPr/>
        </p:nvGrpSpPr>
        <p:grpSpPr>
          <a:xfrm>
            <a:off x="690880" y="2100565"/>
            <a:ext cx="647544" cy="647544"/>
            <a:chOff x="630000" y="2223559"/>
            <a:chExt cx="914400" cy="914400"/>
          </a:xfrm>
        </p:grpSpPr>
        <p:sp>
          <p:nvSpPr>
            <p:cNvPr id="5660" name="Google Shape;5660;p178"/>
            <p:cNvSpPr/>
            <p:nvPr/>
          </p:nvSpPr>
          <p:spPr>
            <a:xfrm>
              <a:off x="630000" y="2223559"/>
              <a:ext cx="914400" cy="914400"/>
            </a:xfrm>
            <a:prstGeom prst="ellipse">
              <a:avLst/>
            </a:prstGeom>
            <a:solidFill>
              <a:srgbClr val="FFFFFF"/>
            </a:solidFill>
            <a:ln cap="rnd" cmpd="sng" w="25400">
              <a:solidFill>
                <a:schemeClr val="accent1"/>
              </a:solidFill>
              <a:prstDash val="solid"/>
              <a:round/>
              <a:headEnd len="sm" w="sm" type="none"/>
              <a:tailEnd len="sm" w="sm" type="none"/>
            </a:ln>
          </p:spPr>
          <p:txBody>
            <a:bodyPr anchorCtr="0" anchor="ctr" bIns="45700" lIns="45700" spcFirstLastPara="1" rIns="45700" wrap="square" tIns="45700">
              <a:noAutofit/>
            </a:bodyPr>
            <a:lstStyle/>
            <a:p>
              <a:pPr indent="0" lvl="0" marL="0" marR="0" rtl="0" algn="ctr">
                <a:spcBef>
                  <a:spcPts val="0"/>
                </a:spcBef>
                <a:spcAft>
                  <a:spcPts val="0"/>
                </a:spcAft>
                <a:buNone/>
              </a:pPr>
              <a:r>
                <a:t/>
              </a:r>
              <a:endParaRPr sz="1200">
                <a:solidFill>
                  <a:srgbClr val="FFFFFF"/>
                </a:solidFill>
                <a:latin typeface="Arial"/>
                <a:ea typeface="Arial"/>
                <a:cs typeface="Arial"/>
                <a:sym typeface="Arial"/>
              </a:endParaRPr>
            </a:p>
          </p:txBody>
        </p:sp>
        <p:pic>
          <p:nvPicPr>
            <p:cNvPr descr="Single gear with solid fill" id="5661" name="Google Shape;5661;p178"/>
            <p:cNvPicPr preferRelativeResize="0"/>
            <p:nvPr/>
          </p:nvPicPr>
          <p:blipFill rotWithShape="1">
            <a:blip r:embed="rId3">
              <a:alphaModFix/>
            </a:blip>
            <a:srcRect b="0" l="0" r="0" t="0"/>
            <a:stretch/>
          </p:blipFill>
          <p:spPr>
            <a:xfrm>
              <a:off x="776332" y="2369891"/>
              <a:ext cx="621738" cy="621738"/>
            </a:xfrm>
            <a:prstGeom prst="rect">
              <a:avLst/>
            </a:prstGeom>
            <a:noFill/>
            <a:ln>
              <a:noFill/>
            </a:ln>
          </p:spPr>
        </p:pic>
      </p:grpSp>
      <p:grpSp>
        <p:nvGrpSpPr>
          <p:cNvPr id="5662" name="Google Shape;5662;p178"/>
          <p:cNvGrpSpPr/>
          <p:nvPr/>
        </p:nvGrpSpPr>
        <p:grpSpPr>
          <a:xfrm>
            <a:off x="690880" y="2908747"/>
            <a:ext cx="647544" cy="647544"/>
            <a:chOff x="630000" y="2223559"/>
            <a:chExt cx="914400" cy="914400"/>
          </a:xfrm>
        </p:grpSpPr>
        <p:sp>
          <p:nvSpPr>
            <p:cNvPr id="5663" name="Google Shape;5663;p178"/>
            <p:cNvSpPr/>
            <p:nvPr/>
          </p:nvSpPr>
          <p:spPr>
            <a:xfrm>
              <a:off x="630000" y="2223559"/>
              <a:ext cx="914400" cy="914400"/>
            </a:xfrm>
            <a:prstGeom prst="ellipse">
              <a:avLst/>
            </a:prstGeom>
            <a:solidFill>
              <a:srgbClr val="FFFFFF"/>
            </a:solidFill>
            <a:ln cap="rnd" cmpd="sng" w="25400">
              <a:solidFill>
                <a:schemeClr val="accent1"/>
              </a:solidFill>
              <a:prstDash val="solid"/>
              <a:round/>
              <a:headEnd len="sm" w="sm" type="none"/>
              <a:tailEnd len="sm" w="sm" type="none"/>
            </a:ln>
          </p:spPr>
          <p:txBody>
            <a:bodyPr anchorCtr="0" anchor="ctr" bIns="45700" lIns="45700" spcFirstLastPara="1" rIns="45700" wrap="square" tIns="45700">
              <a:noAutofit/>
            </a:bodyPr>
            <a:lstStyle/>
            <a:p>
              <a:pPr indent="0" lvl="0" marL="0" marR="0" rtl="0" algn="ctr">
                <a:spcBef>
                  <a:spcPts val="0"/>
                </a:spcBef>
                <a:spcAft>
                  <a:spcPts val="0"/>
                </a:spcAft>
                <a:buNone/>
              </a:pPr>
              <a:r>
                <a:t/>
              </a:r>
              <a:endParaRPr sz="1200">
                <a:solidFill>
                  <a:srgbClr val="FFFFFF"/>
                </a:solidFill>
                <a:latin typeface="Arial"/>
                <a:ea typeface="Arial"/>
                <a:cs typeface="Arial"/>
                <a:sym typeface="Arial"/>
              </a:endParaRPr>
            </a:p>
          </p:txBody>
        </p:sp>
        <p:pic>
          <p:nvPicPr>
            <p:cNvPr descr="Single gear with solid fill" id="5664" name="Google Shape;5664;p178"/>
            <p:cNvPicPr preferRelativeResize="0"/>
            <p:nvPr/>
          </p:nvPicPr>
          <p:blipFill rotWithShape="1">
            <a:blip r:embed="rId3">
              <a:alphaModFix/>
            </a:blip>
            <a:srcRect b="0" l="0" r="0" t="0"/>
            <a:stretch/>
          </p:blipFill>
          <p:spPr>
            <a:xfrm>
              <a:off x="776332" y="2369891"/>
              <a:ext cx="621738" cy="621738"/>
            </a:xfrm>
            <a:prstGeom prst="rect">
              <a:avLst/>
            </a:prstGeom>
            <a:noFill/>
            <a:ln>
              <a:noFill/>
            </a:ln>
          </p:spPr>
        </p:pic>
      </p:grpSp>
      <p:grpSp>
        <p:nvGrpSpPr>
          <p:cNvPr id="5665" name="Google Shape;5665;p178"/>
          <p:cNvGrpSpPr/>
          <p:nvPr/>
        </p:nvGrpSpPr>
        <p:grpSpPr>
          <a:xfrm>
            <a:off x="690880" y="3716928"/>
            <a:ext cx="647544" cy="647544"/>
            <a:chOff x="630000" y="2223559"/>
            <a:chExt cx="914400" cy="914400"/>
          </a:xfrm>
        </p:grpSpPr>
        <p:sp>
          <p:nvSpPr>
            <p:cNvPr id="5666" name="Google Shape;5666;p178"/>
            <p:cNvSpPr/>
            <p:nvPr/>
          </p:nvSpPr>
          <p:spPr>
            <a:xfrm>
              <a:off x="630000" y="2223559"/>
              <a:ext cx="914400" cy="914400"/>
            </a:xfrm>
            <a:prstGeom prst="ellipse">
              <a:avLst/>
            </a:prstGeom>
            <a:solidFill>
              <a:srgbClr val="FFFFFF"/>
            </a:solidFill>
            <a:ln cap="rnd" cmpd="sng" w="25400">
              <a:solidFill>
                <a:schemeClr val="accent1"/>
              </a:solidFill>
              <a:prstDash val="solid"/>
              <a:round/>
              <a:headEnd len="sm" w="sm" type="none"/>
              <a:tailEnd len="sm" w="sm" type="none"/>
            </a:ln>
          </p:spPr>
          <p:txBody>
            <a:bodyPr anchorCtr="0" anchor="ctr" bIns="45700" lIns="45700" spcFirstLastPara="1" rIns="45700" wrap="square" tIns="45700">
              <a:noAutofit/>
            </a:bodyPr>
            <a:lstStyle/>
            <a:p>
              <a:pPr indent="0" lvl="0" marL="0" marR="0" rtl="0" algn="ctr">
                <a:spcBef>
                  <a:spcPts val="0"/>
                </a:spcBef>
                <a:spcAft>
                  <a:spcPts val="0"/>
                </a:spcAft>
                <a:buNone/>
              </a:pPr>
              <a:r>
                <a:t/>
              </a:r>
              <a:endParaRPr sz="1200">
                <a:solidFill>
                  <a:srgbClr val="FFFFFF"/>
                </a:solidFill>
                <a:latin typeface="Arial"/>
                <a:ea typeface="Arial"/>
                <a:cs typeface="Arial"/>
                <a:sym typeface="Arial"/>
              </a:endParaRPr>
            </a:p>
          </p:txBody>
        </p:sp>
        <p:pic>
          <p:nvPicPr>
            <p:cNvPr descr="Single gear with solid fill" id="5667" name="Google Shape;5667;p178"/>
            <p:cNvPicPr preferRelativeResize="0"/>
            <p:nvPr/>
          </p:nvPicPr>
          <p:blipFill rotWithShape="1">
            <a:blip r:embed="rId3">
              <a:alphaModFix/>
            </a:blip>
            <a:srcRect b="0" l="0" r="0" t="0"/>
            <a:stretch/>
          </p:blipFill>
          <p:spPr>
            <a:xfrm>
              <a:off x="776332" y="2369891"/>
              <a:ext cx="621738" cy="621738"/>
            </a:xfrm>
            <a:prstGeom prst="rect">
              <a:avLst/>
            </a:prstGeom>
            <a:noFill/>
            <a:ln>
              <a:noFill/>
            </a:ln>
          </p:spPr>
        </p:pic>
      </p:grpSp>
      <p:grpSp>
        <p:nvGrpSpPr>
          <p:cNvPr id="5668" name="Google Shape;5668;p178"/>
          <p:cNvGrpSpPr/>
          <p:nvPr/>
        </p:nvGrpSpPr>
        <p:grpSpPr>
          <a:xfrm>
            <a:off x="690880" y="4525111"/>
            <a:ext cx="647544" cy="647544"/>
            <a:chOff x="630000" y="2223559"/>
            <a:chExt cx="914400" cy="914400"/>
          </a:xfrm>
        </p:grpSpPr>
        <p:sp>
          <p:nvSpPr>
            <p:cNvPr id="5669" name="Google Shape;5669;p178"/>
            <p:cNvSpPr/>
            <p:nvPr/>
          </p:nvSpPr>
          <p:spPr>
            <a:xfrm>
              <a:off x="630000" y="2223559"/>
              <a:ext cx="914400" cy="914400"/>
            </a:xfrm>
            <a:prstGeom prst="ellipse">
              <a:avLst/>
            </a:prstGeom>
            <a:solidFill>
              <a:srgbClr val="FFFFFF"/>
            </a:solidFill>
            <a:ln cap="rnd" cmpd="sng" w="25400">
              <a:solidFill>
                <a:schemeClr val="accent1"/>
              </a:solidFill>
              <a:prstDash val="solid"/>
              <a:round/>
              <a:headEnd len="sm" w="sm" type="none"/>
              <a:tailEnd len="sm" w="sm" type="none"/>
            </a:ln>
          </p:spPr>
          <p:txBody>
            <a:bodyPr anchorCtr="0" anchor="ctr" bIns="45700" lIns="45700" spcFirstLastPara="1" rIns="45700" wrap="square" tIns="45700">
              <a:noAutofit/>
            </a:bodyPr>
            <a:lstStyle/>
            <a:p>
              <a:pPr indent="0" lvl="0" marL="0" marR="0" rtl="0" algn="ctr">
                <a:spcBef>
                  <a:spcPts val="0"/>
                </a:spcBef>
                <a:spcAft>
                  <a:spcPts val="0"/>
                </a:spcAft>
                <a:buNone/>
              </a:pPr>
              <a:r>
                <a:t/>
              </a:r>
              <a:endParaRPr sz="1200">
                <a:solidFill>
                  <a:srgbClr val="FFFFFF"/>
                </a:solidFill>
                <a:latin typeface="Arial"/>
                <a:ea typeface="Arial"/>
                <a:cs typeface="Arial"/>
                <a:sym typeface="Arial"/>
              </a:endParaRPr>
            </a:p>
          </p:txBody>
        </p:sp>
        <p:pic>
          <p:nvPicPr>
            <p:cNvPr descr="Single gear with solid fill" id="5670" name="Google Shape;5670;p178"/>
            <p:cNvPicPr preferRelativeResize="0"/>
            <p:nvPr/>
          </p:nvPicPr>
          <p:blipFill rotWithShape="1">
            <a:blip r:embed="rId3">
              <a:alphaModFix/>
            </a:blip>
            <a:srcRect b="0" l="0" r="0" t="0"/>
            <a:stretch/>
          </p:blipFill>
          <p:spPr>
            <a:xfrm>
              <a:off x="776332" y="2369891"/>
              <a:ext cx="621738" cy="621738"/>
            </a:xfrm>
            <a:prstGeom prst="rect">
              <a:avLst/>
            </a:prstGeom>
            <a:noFill/>
            <a:ln>
              <a:noFill/>
            </a:ln>
          </p:spPr>
        </p:pic>
      </p:grpSp>
      <p:grpSp>
        <p:nvGrpSpPr>
          <p:cNvPr id="5671" name="Google Shape;5671;p178"/>
          <p:cNvGrpSpPr/>
          <p:nvPr/>
        </p:nvGrpSpPr>
        <p:grpSpPr>
          <a:xfrm>
            <a:off x="690880" y="5333294"/>
            <a:ext cx="647544" cy="647544"/>
            <a:chOff x="630000" y="2223559"/>
            <a:chExt cx="914400" cy="914400"/>
          </a:xfrm>
        </p:grpSpPr>
        <p:sp>
          <p:nvSpPr>
            <p:cNvPr id="5672" name="Google Shape;5672;p178"/>
            <p:cNvSpPr/>
            <p:nvPr/>
          </p:nvSpPr>
          <p:spPr>
            <a:xfrm>
              <a:off x="630000" y="2223559"/>
              <a:ext cx="914400" cy="914400"/>
            </a:xfrm>
            <a:prstGeom prst="ellipse">
              <a:avLst/>
            </a:prstGeom>
            <a:solidFill>
              <a:srgbClr val="FFFFFF"/>
            </a:solidFill>
            <a:ln cap="rnd" cmpd="sng" w="25400">
              <a:solidFill>
                <a:schemeClr val="accent1"/>
              </a:solidFill>
              <a:prstDash val="solid"/>
              <a:round/>
              <a:headEnd len="sm" w="sm" type="none"/>
              <a:tailEnd len="sm" w="sm" type="none"/>
            </a:ln>
          </p:spPr>
          <p:txBody>
            <a:bodyPr anchorCtr="0" anchor="ctr" bIns="45700" lIns="45700" spcFirstLastPara="1" rIns="45700" wrap="square" tIns="45700">
              <a:noAutofit/>
            </a:bodyPr>
            <a:lstStyle/>
            <a:p>
              <a:pPr indent="0" lvl="0" marL="0" marR="0" rtl="0" algn="ctr">
                <a:spcBef>
                  <a:spcPts val="0"/>
                </a:spcBef>
                <a:spcAft>
                  <a:spcPts val="0"/>
                </a:spcAft>
                <a:buNone/>
              </a:pPr>
              <a:r>
                <a:t/>
              </a:r>
              <a:endParaRPr sz="1200">
                <a:solidFill>
                  <a:srgbClr val="FFFFFF"/>
                </a:solidFill>
                <a:latin typeface="Arial"/>
                <a:ea typeface="Arial"/>
                <a:cs typeface="Arial"/>
                <a:sym typeface="Arial"/>
              </a:endParaRPr>
            </a:p>
          </p:txBody>
        </p:sp>
        <p:pic>
          <p:nvPicPr>
            <p:cNvPr descr="Single gear with solid fill" id="5673" name="Google Shape;5673;p178"/>
            <p:cNvPicPr preferRelativeResize="0"/>
            <p:nvPr/>
          </p:nvPicPr>
          <p:blipFill rotWithShape="1">
            <a:blip r:embed="rId3">
              <a:alphaModFix/>
            </a:blip>
            <a:srcRect b="0" l="0" r="0" t="0"/>
            <a:stretch/>
          </p:blipFill>
          <p:spPr>
            <a:xfrm>
              <a:off x="776332" y="2369891"/>
              <a:ext cx="621738" cy="621738"/>
            </a:xfrm>
            <a:prstGeom prst="rect">
              <a:avLst/>
            </a:prstGeom>
            <a:noFill/>
            <a:ln>
              <a:noFill/>
            </a:ln>
          </p:spPr>
        </p:pic>
      </p:grpSp>
    </p:spTree>
  </p:cSld>
  <p:clrMapOvr>
    <a:masterClrMapping/>
  </p:clrMapOvr>
</p:sld>
</file>

<file path=ppt/slides/slide17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677" name="Shape 5677"/>
        <p:cNvGrpSpPr/>
        <p:nvPr/>
      </p:nvGrpSpPr>
      <p:grpSpPr>
        <a:xfrm>
          <a:off x="0" y="0"/>
          <a:ext cx="0" cy="0"/>
          <a:chOff x="0" y="0"/>
          <a:chExt cx="0" cy="0"/>
        </a:xfrm>
      </p:grpSpPr>
      <p:sp>
        <p:nvSpPr>
          <p:cNvPr id="5678" name="Google Shape;5678;p179"/>
          <p:cNvSpPr txBox="1"/>
          <p:nvPr>
            <p:ph type="ctrTitle"/>
          </p:nvPr>
        </p:nvSpPr>
        <p:spPr>
          <a:xfrm>
            <a:off x="563563" y="2816990"/>
            <a:ext cx="11091180" cy="1235889"/>
          </a:xfrm>
          <a:prstGeom prst="rect">
            <a:avLst/>
          </a:prstGeom>
          <a:noFill/>
          <a:ln>
            <a:noFill/>
          </a:ln>
        </p:spPr>
        <p:txBody>
          <a:bodyPr anchorCtr="0" anchor="b" bIns="0" lIns="0" spcFirstLastPara="1" rIns="0" wrap="square" tIns="0">
            <a:normAutofit/>
          </a:bodyPr>
          <a:lstStyle/>
          <a:p>
            <a:pPr indent="0" lvl="0" marL="0" rtl="0" algn="l">
              <a:lnSpc>
                <a:spcPct val="90000"/>
              </a:lnSpc>
              <a:spcBef>
                <a:spcPts val="0"/>
              </a:spcBef>
              <a:spcAft>
                <a:spcPts val="0"/>
              </a:spcAft>
              <a:buClr>
                <a:schemeClr val="lt1"/>
              </a:buClr>
              <a:buSzPts val="6000"/>
              <a:buFont typeface="Arial"/>
              <a:buNone/>
            </a:pPr>
            <a:r>
              <a:rPr lang="en-US"/>
              <a:t>Before and After Slides</a:t>
            </a:r>
            <a:endParaRPr/>
          </a:p>
        </p:txBody>
      </p:sp>
      <p:sp>
        <p:nvSpPr>
          <p:cNvPr id="5679" name="Google Shape;5679;p179"/>
          <p:cNvSpPr txBox="1"/>
          <p:nvPr>
            <p:ph idx="12" type="sldNum"/>
          </p:nvPr>
        </p:nvSpPr>
        <p:spPr>
          <a:xfrm>
            <a:off x="10690860" y="6349068"/>
            <a:ext cx="963882" cy="251764"/>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sp>
        <p:nvSpPr>
          <p:cNvPr id="5680" name="Google Shape;5680;p179"/>
          <p:cNvSpPr txBox="1"/>
          <p:nvPr>
            <p:ph idx="1" type="subTitle"/>
          </p:nvPr>
        </p:nvSpPr>
        <p:spPr>
          <a:xfrm>
            <a:off x="563563" y="4475785"/>
            <a:ext cx="11091179" cy="986806"/>
          </a:xfrm>
          <a:prstGeom prst="rect">
            <a:avLst/>
          </a:prstGeom>
          <a:noFill/>
          <a:ln>
            <a:noFill/>
          </a:ln>
        </p:spPr>
        <p:txBody>
          <a:bodyPr anchorCtr="0" anchor="t" bIns="0" lIns="0" spcFirstLastPara="1" rIns="0" wrap="square" tIns="0">
            <a:normAutofit/>
          </a:bodyPr>
          <a:lstStyle/>
          <a:p>
            <a:pPr indent="0" lvl="0" marL="0" rtl="0" algn="l">
              <a:lnSpc>
                <a:spcPct val="90000"/>
              </a:lnSpc>
              <a:spcBef>
                <a:spcPts val="0"/>
              </a:spcBef>
              <a:spcAft>
                <a:spcPts val="0"/>
              </a:spcAft>
              <a:buSzPts val="2400"/>
              <a:buNone/>
            </a:pPr>
            <a:r>
              <a:t/>
            </a:r>
            <a:endParaRPr/>
          </a:p>
        </p:txBody>
      </p:sp>
    </p:spTree>
  </p:cSld>
  <p:clrMapOvr>
    <a:masterClrMapping/>
  </p:clrMapOvr>
</p:sld>
</file>

<file path=ppt/slides/slide1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42" name="Shape 642"/>
        <p:cNvGrpSpPr/>
        <p:nvPr/>
      </p:nvGrpSpPr>
      <p:grpSpPr>
        <a:xfrm>
          <a:off x="0" y="0"/>
          <a:ext cx="0" cy="0"/>
          <a:chOff x="0" y="0"/>
          <a:chExt cx="0" cy="0"/>
        </a:xfrm>
      </p:grpSpPr>
      <p:sp>
        <p:nvSpPr>
          <p:cNvPr id="643" name="Google Shape;643;p18"/>
          <p:cNvSpPr txBox="1"/>
          <p:nvPr>
            <p:ph type="title"/>
          </p:nvPr>
        </p:nvSpPr>
        <p:spPr>
          <a:xfrm>
            <a:off x="571018" y="365126"/>
            <a:ext cx="7109942" cy="578772"/>
          </a:xfrm>
          <a:prstGeom prst="rect">
            <a:avLst/>
          </a:prstGeom>
          <a:noFill/>
          <a:ln>
            <a:noFill/>
          </a:ln>
        </p:spPr>
        <p:txBody>
          <a:bodyPr anchorCtr="0" anchor="b" bIns="0" lIns="0" spcFirstLastPara="1" rIns="0" wrap="square" tIns="0">
            <a:normAutofit/>
          </a:bodyPr>
          <a:lstStyle/>
          <a:p>
            <a:pPr indent="0" lvl="0" marL="0" rtl="0" algn="l">
              <a:lnSpc>
                <a:spcPct val="90000"/>
              </a:lnSpc>
              <a:spcBef>
                <a:spcPts val="0"/>
              </a:spcBef>
              <a:spcAft>
                <a:spcPts val="0"/>
              </a:spcAft>
              <a:buClr>
                <a:schemeClr val="accent1"/>
              </a:buClr>
              <a:buSzPts val="2800"/>
              <a:buFont typeface="Arial"/>
              <a:buNone/>
            </a:pPr>
            <a:r>
              <a:rPr lang="en-US"/>
              <a:t>Big Number + Highlight</a:t>
            </a:r>
            <a:endParaRPr/>
          </a:p>
        </p:txBody>
      </p:sp>
      <p:sp>
        <p:nvSpPr>
          <p:cNvPr id="644" name="Google Shape;644;p18"/>
          <p:cNvSpPr txBox="1"/>
          <p:nvPr>
            <p:ph idx="12" type="sldNum"/>
          </p:nvPr>
        </p:nvSpPr>
        <p:spPr>
          <a:xfrm>
            <a:off x="10690860" y="6349068"/>
            <a:ext cx="963882" cy="251764"/>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grpSp>
        <p:nvGrpSpPr>
          <p:cNvPr id="645" name="Google Shape;645;p18"/>
          <p:cNvGrpSpPr/>
          <p:nvPr/>
        </p:nvGrpSpPr>
        <p:grpSpPr>
          <a:xfrm>
            <a:off x="571018" y="2684408"/>
            <a:ext cx="3272668" cy="767781"/>
            <a:chOff x="8696951" y="2745390"/>
            <a:chExt cx="2915929" cy="929802"/>
          </a:xfrm>
        </p:grpSpPr>
        <p:sp>
          <p:nvSpPr>
            <p:cNvPr id="646" name="Google Shape;646;p18"/>
            <p:cNvSpPr txBox="1"/>
            <p:nvPr/>
          </p:nvSpPr>
          <p:spPr>
            <a:xfrm>
              <a:off x="8696951" y="3153377"/>
              <a:ext cx="2915929" cy="521815"/>
            </a:xfrm>
            <a:prstGeom prst="rect">
              <a:avLst/>
            </a:prstGeom>
            <a:noFill/>
            <a:ln>
              <a:noFill/>
            </a:ln>
          </p:spPr>
          <p:txBody>
            <a:bodyPr anchorCtr="0" anchor="t" bIns="0" lIns="0" spcFirstLastPara="1" rIns="0" wrap="square" tIns="0">
              <a:spAutoFit/>
            </a:bodyPr>
            <a:lstStyle/>
            <a:p>
              <a:pPr indent="0" lvl="0" marL="0" marR="0" rtl="0" algn="l">
                <a:spcBef>
                  <a:spcPts val="0"/>
                </a:spcBef>
                <a:spcAft>
                  <a:spcPts val="0"/>
                </a:spcAft>
                <a:buNone/>
              </a:pPr>
              <a:r>
                <a:rPr lang="en-US" sz="1400">
                  <a:solidFill>
                    <a:schemeClr val="dk1"/>
                  </a:solidFill>
                  <a:latin typeface="Arial"/>
                  <a:ea typeface="Arial"/>
                  <a:cs typeface="Arial"/>
                  <a:sym typeface="Arial"/>
                </a:rPr>
                <a:t>Lorem ipsum dolor sit amet, consectetur adipiscing elit. Ut tempor, quam</a:t>
              </a:r>
              <a:endParaRPr sz="1400">
                <a:solidFill>
                  <a:schemeClr val="dk1"/>
                </a:solidFill>
                <a:latin typeface="Arial"/>
                <a:ea typeface="Arial"/>
                <a:cs typeface="Arial"/>
                <a:sym typeface="Arial"/>
              </a:endParaRPr>
            </a:p>
          </p:txBody>
        </p:sp>
        <p:sp>
          <p:nvSpPr>
            <p:cNvPr id="647" name="Google Shape;647;p18"/>
            <p:cNvSpPr txBox="1"/>
            <p:nvPr/>
          </p:nvSpPr>
          <p:spPr>
            <a:xfrm>
              <a:off x="8696951" y="2745390"/>
              <a:ext cx="2915929" cy="298180"/>
            </a:xfrm>
            <a:prstGeom prst="rect">
              <a:avLst/>
            </a:prstGeom>
            <a:noFill/>
            <a:ln>
              <a:noFill/>
            </a:ln>
          </p:spPr>
          <p:txBody>
            <a:bodyPr anchorCtr="0" anchor="t" bIns="0" lIns="0" spcFirstLastPara="1" rIns="0" wrap="square" tIns="0">
              <a:spAutoFit/>
            </a:bodyPr>
            <a:lstStyle/>
            <a:p>
              <a:pPr indent="0" lvl="0" marL="0" marR="0" rtl="0" algn="l">
                <a:spcBef>
                  <a:spcPts val="0"/>
                </a:spcBef>
                <a:spcAft>
                  <a:spcPts val="0"/>
                </a:spcAft>
                <a:buNone/>
              </a:pPr>
              <a:r>
                <a:rPr b="1" lang="en-US" sz="1600">
                  <a:solidFill>
                    <a:schemeClr val="accent1"/>
                  </a:solidFill>
                  <a:latin typeface="Arial"/>
                  <a:ea typeface="Arial"/>
                  <a:cs typeface="Arial"/>
                  <a:sym typeface="Arial"/>
                </a:rPr>
                <a:t>Lorem ipsum</a:t>
              </a:r>
              <a:endParaRPr b="1" sz="1600">
                <a:solidFill>
                  <a:schemeClr val="accent1"/>
                </a:solidFill>
                <a:latin typeface="Arial"/>
                <a:ea typeface="Arial"/>
                <a:cs typeface="Arial"/>
                <a:sym typeface="Arial"/>
              </a:endParaRPr>
            </a:p>
          </p:txBody>
        </p:sp>
      </p:grpSp>
      <p:grpSp>
        <p:nvGrpSpPr>
          <p:cNvPr id="648" name="Google Shape;648;p18"/>
          <p:cNvGrpSpPr/>
          <p:nvPr/>
        </p:nvGrpSpPr>
        <p:grpSpPr>
          <a:xfrm>
            <a:off x="571018" y="1594053"/>
            <a:ext cx="945340" cy="889280"/>
            <a:chOff x="480780" y="1594053"/>
            <a:chExt cx="945340" cy="889280"/>
          </a:xfrm>
        </p:grpSpPr>
        <p:grpSp>
          <p:nvGrpSpPr>
            <p:cNvPr id="649" name="Google Shape;649;p18"/>
            <p:cNvGrpSpPr/>
            <p:nvPr/>
          </p:nvGrpSpPr>
          <p:grpSpPr>
            <a:xfrm>
              <a:off x="480780" y="1594053"/>
              <a:ext cx="945340" cy="889280"/>
              <a:chOff x="5521958" y="2644495"/>
              <a:chExt cx="945340" cy="889280"/>
            </a:xfrm>
          </p:grpSpPr>
          <p:grpSp>
            <p:nvGrpSpPr>
              <p:cNvPr id="650" name="Google Shape;650;p18"/>
              <p:cNvGrpSpPr/>
              <p:nvPr/>
            </p:nvGrpSpPr>
            <p:grpSpPr>
              <a:xfrm>
                <a:off x="5521958" y="2644495"/>
                <a:ext cx="945340" cy="889280"/>
                <a:chOff x="1028185" y="1918438"/>
                <a:chExt cx="2493289" cy="2345436"/>
              </a:xfrm>
            </p:grpSpPr>
            <p:sp>
              <p:nvSpPr>
                <p:cNvPr id="651" name="Google Shape;651;p18"/>
                <p:cNvSpPr/>
                <p:nvPr/>
              </p:nvSpPr>
              <p:spPr>
                <a:xfrm>
                  <a:off x="1192865" y="1918438"/>
                  <a:ext cx="2163932" cy="2163932"/>
                </a:xfrm>
                <a:prstGeom prst="ellipse">
                  <a:avLst/>
                </a:prstGeom>
                <a:solidFill>
                  <a:schemeClr val="accent3"/>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200">
                    <a:solidFill>
                      <a:srgbClr val="FFFFFF"/>
                    </a:solidFill>
                    <a:latin typeface="Arial"/>
                    <a:ea typeface="Arial"/>
                    <a:cs typeface="Arial"/>
                    <a:sym typeface="Arial"/>
                  </a:endParaRPr>
                </a:p>
              </p:txBody>
            </p:sp>
            <p:sp>
              <p:nvSpPr>
                <p:cNvPr id="652" name="Google Shape;652;p18"/>
                <p:cNvSpPr/>
                <p:nvPr/>
              </p:nvSpPr>
              <p:spPr>
                <a:xfrm>
                  <a:off x="1357542" y="2099942"/>
                  <a:ext cx="2163932" cy="2163932"/>
                </a:xfrm>
                <a:prstGeom prst="ellipse">
                  <a:avLst/>
                </a:prstGeom>
                <a:solidFill>
                  <a:schemeClr val="accent5"/>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200">
                    <a:solidFill>
                      <a:srgbClr val="FFFFFF"/>
                    </a:solidFill>
                    <a:latin typeface="Arial"/>
                    <a:ea typeface="Arial"/>
                    <a:cs typeface="Arial"/>
                    <a:sym typeface="Arial"/>
                  </a:endParaRPr>
                </a:p>
              </p:txBody>
            </p:sp>
            <p:sp>
              <p:nvSpPr>
                <p:cNvPr id="653" name="Google Shape;653;p18"/>
                <p:cNvSpPr/>
                <p:nvPr/>
              </p:nvSpPr>
              <p:spPr>
                <a:xfrm>
                  <a:off x="1028185" y="2099942"/>
                  <a:ext cx="2163932" cy="2163932"/>
                </a:xfrm>
                <a:prstGeom prst="ellipse">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200">
                    <a:solidFill>
                      <a:srgbClr val="FFFFFF"/>
                    </a:solidFill>
                    <a:latin typeface="Arial"/>
                    <a:ea typeface="Arial"/>
                    <a:cs typeface="Arial"/>
                    <a:sym typeface="Arial"/>
                  </a:endParaRPr>
                </a:p>
              </p:txBody>
            </p:sp>
          </p:grpSp>
          <p:sp>
            <p:nvSpPr>
              <p:cNvPr id="654" name="Google Shape;654;p18"/>
              <p:cNvSpPr/>
              <p:nvPr/>
            </p:nvSpPr>
            <p:spPr>
              <a:xfrm>
                <a:off x="5621927" y="2716435"/>
                <a:ext cx="745401" cy="745400"/>
              </a:xfrm>
              <a:prstGeom prst="ellipse">
                <a:avLst/>
              </a:prstGeom>
              <a:solidFill>
                <a:schemeClr val="l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rgbClr val="FFFFFF"/>
                  </a:solidFill>
                  <a:latin typeface="Arial"/>
                  <a:ea typeface="Arial"/>
                  <a:cs typeface="Arial"/>
                  <a:sym typeface="Arial"/>
                </a:endParaRPr>
              </a:p>
            </p:txBody>
          </p:sp>
        </p:grpSp>
        <p:sp>
          <p:nvSpPr>
            <p:cNvPr id="655" name="Google Shape;655;p18"/>
            <p:cNvSpPr/>
            <p:nvPr/>
          </p:nvSpPr>
          <p:spPr>
            <a:xfrm>
              <a:off x="580750" y="1665993"/>
              <a:ext cx="745401" cy="745400"/>
            </a:xfrm>
            <a:prstGeom prst="ellipse">
              <a:avLst/>
            </a:prstGeom>
            <a:solidFill>
              <a:schemeClr val="l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rgbClr val="FFFFFF"/>
                </a:solidFill>
                <a:latin typeface="Arial"/>
                <a:ea typeface="Arial"/>
                <a:cs typeface="Arial"/>
                <a:sym typeface="Arial"/>
              </a:endParaRPr>
            </a:p>
          </p:txBody>
        </p:sp>
        <p:grpSp>
          <p:nvGrpSpPr>
            <p:cNvPr id="656" name="Google Shape;656;p18"/>
            <p:cNvGrpSpPr/>
            <p:nvPr/>
          </p:nvGrpSpPr>
          <p:grpSpPr>
            <a:xfrm>
              <a:off x="673149" y="1758392"/>
              <a:ext cx="560602" cy="560602"/>
              <a:chOff x="1649691" y="3230880"/>
              <a:chExt cx="914400" cy="914400"/>
            </a:xfrm>
          </p:grpSpPr>
          <p:sp>
            <p:nvSpPr>
              <p:cNvPr id="657" name="Google Shape;657;p18"/>
              <p:cNvSpPr/>
              <p:nvPr/>
            </p:nvSpPr>
            <p:spPr>
              <a:xfrm>
                <a:off x="1649691" y="3230880"/>
                <a:ext cx="914400" cy="9144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58" name="Google Shape;658;p18"/>
              <p:cNvSpPr/>
              <p:nvPr/>
            </p:nvSpPr>
            <p:spPr>
              <a:xfrm>
                <a:off x="1649691" y="3230880"/>
                <a:ext cx="914400" cy="9144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grpSp>
      </p:grpSp>
      <p:grpSp>
        <p:nvGrpSpPr>
          <p:cNvPr id="659" name="Google Shape;659;p18"/>
          <p:cNvGrpSpPr/>
          <p:nvPr/>
        </p:nvGrpSpPr>
        <p:grpSpPr>
          <a:xfrm>
            <a:off x="571018" y="4825724"/>
            <a:ext cx="3272668" cy="767781"/>
            <a:chOff x="8696951" y="2745390"/>
            <a:chExt cx="2915929" cy="929802"/>
          </a:xfrm>
        </p:grpSpPr>
        <p:sp>
          <p:nvSpPr>
            <p:cNvPr id="660" name="Google Shape;660;p18"/>
            <p:cNvSpPr txBox="1"/>
            <p:nvPr/>
          </p:nvSpPr>
          <p:spPr>
            <a:xfrm>
              <a:off x="8696951" y="3153377"/>
              <a:ext cx="2915929" cy="521815"/>
            </a:xfrm>
            <a:prstGeom prst="rect">
              <a:avLst/>
            </a:prstGeom>
            <a:noFill/>
            <a:ln>
              <a:noFill/>
            </a:ln>
          </p:spPr>
          <p:txBody>
            <a:bodyPr anchorCtr="0" anchor="t" bIns="0" lIns="0" spcFirstLastPara="1" rIns="0" wrap="square" tIns="0">
              <a:spAutoFit/>
            </a:bodyPr>
            <a:lstStyle/>
            <a:p>
              <a:pPr indent="0" lvl="0" marL="0" marR="0" rtl="0" algn="l">
                <a:spcBef>
                  <a:spcPts val="0"/>
                </a:spcBef>
                <a:spcAft>
                  <a:spcPts val="0"/>
                </a:spcAft>
                <a:buNone/>
              </a:pPr>
              <a:r>
                <a:rPr lang="en-US" sz="1400">
                  <a:solidFill>
                    <a:schemeClr val="dk1"/>
                  </a:solidFill>
                  <a:latin typeface="Arial"/>
                  <a:ea typeface="Arial"/>
                  <a:cs typeface="Arial"/>
                  <a:sym typeface="Arial"/>
                </a:rPr>
                <a:t>Lorem ipsum dolor sit amet, consectetur adipiscing elit. Ut tempor, quam</a:t>
              </a:r>
              <a:endParaRPr sz="1400">
                <a:solidFill>
                  <a:schemeClr val="dk1"/>
                </a:solidFill>
                <a:latin typeface="Arial"/>
                <a:ea typeface="Arial"/>
                <a:cs typeface="Arial"/>
                <a:sym typeface="Arial"/>
              </a:endParaRPr>
            </a:p>
          </p:txBody>
        </p:sp>
        <p:sp>
          <p:nvSpPr>
            <p:cNvPr id="661" name="Google Shape;661;p18"/>
            <p:cNvSpPr txBox="1"/>
            <p:nvPr/>
          </p:nvSpPr>
          <p:spPr>
            <a:xfrm>
              <a:off x="8696951" y="2745390"/>
              <a:ext cx="2915929" cy="298180"/>
            </a:xfrm>
            <a:prstGeom prst="rect">
              <a:avLst/>
            </a:prstGeom>
            <a:noFill/>
            <a:ln>
              <a:noFill/>
            </a:ln>
          </p:spPr>
          <p:txBody>
            <a:bodyPr anchorCtr="0" anchor="t" bIns="0" lIns="0" spcFirstLastPara="1" rIns="0" wrap="square" tIns="0">
              <a:spAutoFit/>
            </a:bodyPr>
            <a:lstStyle/>
            <a:p>
              <a:pPr indent="0" lvl="0" marL="0" marR="0" rtl="0" algn="l">
                <a:spcBef>
                  <a:spcPts val="0"/>
                </a:spcBef>
                <a:spcAft>
                  <a:spcPts val="0"/>
                </a:spcAft>
                <a:buNone/>
              </a:pPr>
              <a:r>
                <a:rPr b="1" lang="en-US" sz="1600">
                  <a:solidFill>
                    <a:schemeClr val="accent1"/>
                  </a:solidFill>
                  <a:latin typeface="Arial"/>
                  <a:ea typeface="Arial"/>
                  <a:cs typeface="Arial"/>
                  <a:sym typeface="Arial"/>
                </a:rPr>
                <a:t>Lorem ipsum</a:t>
              </a:r>
              <a:endParaRPr b="1" sz="1600">
                <a:solidFill>
                  <a:schemeClr val="accent1"/>
                </a:solidFill>
                <a:latin typeface="Arial"/>
                <a:ea typeface="Arial"/>
                <a:cs typeface="Arial"/>
                <a:sym typeface="Arial"/>
              </a:endParaRPr>
            </a:p>
          </p:txBody>
        </p:sp>
      </p:grpSp>
      <p:grpSp>
        <p:nvGrpSpPr>
          <p:cNvPr id="662" name="Google Shape;662;p18"/>
          <p:cNvGrpSpPr/>
          <p:nvPr/>
        </p:nvGrpSpPr>
        <p:grpSpPr>
          <a:xfrm>
            <a:off x="571018" y="3735369"/>
            <a:ext cx="945340" cy="889280"/>
            <a:chOff x="480780" y="1594053"/>
            <a:chExt cx="945340" cy="889280"/>
          </a:xfrm>
        </p:grpSpPr>
        <p:grpSp>
          <p:nvGrpSpPr>
            <p:cNvPr id="663" name="Google Shape;663;p18"/>
            <p:cNvGrpSpPr/>
            <p:nvPr/>
          </p:nvGrpSpPr>
          <p:grpSpPr>
            <a:xfrm>
              <a:off x="480780" y="1594053"/>
              <a:ext cx="945340" cy="889280"/>
              <a:chOff x="5521958" y="2644495"/>
              <a:chExt cx="945340" cy="889280"/>
            </a:xfrm>
          </p:grpSpPr>
          <p:grpSp>
            <p:nvGrpSpPr>
              <p:cNvPr id="664" name="Google Shape;664;p18"/>
              <p:cNvGrpSpPr/>
              <p:nvPr/>
            </p:nvGrpSpPr>
            <p:grpSpPr>
              <a:xfrm>
                <a:off x="5521958" y="2644495"/>
                <a:ext cx="945340" cy="889280"/>
                <a:chOff x="1028185" y="1918438"/>
                <a:chExt cx="2493289" cy="2345436"/>
              </a:xfrm>
            </p:grpSpPr>
            <p:sp>
              <p:nvSpPr>
                <p:cNvPr id="665" name="Google Shape;665;p18"/>
                <p:cNvSpPr/>
                <p:nvPr/>
              </p:nvSpPr>
              <p:spPr>
                <a:xfrm>
                  <a:off x="1192865" y="1918438"/>
                  <a:ext cx="2163932" cy="2163932"/>
                </a:xfrm>
                <a:prstGeom prst="ellipse">
                  <a:avLst/>
                </a:prstGeom>
                <a:solidFill>
                  <a:schemeClr val="accent3"/>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200">
                    <a:solidFill>
                      <a:srgbClr val="FFFFFF"/>
                    </a:solidFill>
                    <a:latin typeface="Arial"/>
                    <a:ea typeface="Arial"/>
                    <a:cs typeface="Arial"/>
                    <a:sym typeface="Arial"/>
                  </a:endParaRPr>
                </a:p>
              </p:txBody>
            </p:sp>
            <p:sp>
              <p:nvSpPr>
                <p:cNvPr id="666" name="Google Shape;666;p18"/>
                <p:cNvSpPr/>
                <p:nvPr/>
              </p:nvSpPr>
              <p:spPr>
                <a:xfrm>
                  <a:off x="1357542" y="2099942"/>
                  <a:ext cx="2163932" cy="2163932"/>
                </a:xfrm>
                <a:prstGeom prst="ellipse">
                  <a:avLst/>
                </a:prstGeom>
                <a:solidFill>
                  <a:schemeClr val="accent5"/>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200">
                    <a:solidFill>
                      <a:srgbClr val="FFFFFF"/>
                    </a:solidFill>
                    <a:latin typeface="Arial"/>
                    <a:ea typeface="Arial"/>
                    <a:cs typeface="Arial"/>
                    <a:sym typeface="Arial"/>
                  </a:endParaRPr>
                </a:p>
              </p:txBody>
            </p:sp>
            <p:sp>
              <p:nvSpPr>
                <p:cNvPr id="667" name="Google Shape;667;p18"/>
                <p:cNvSpPr/>
                <p:nvPr/>
              </p:nvSpPr>
              <p:spPr>
                <a:xfrm>
                  <a:off x="1028185" y="2099942"/>
                  <a:ext cx="2163932" cy="2163932"/>
                </a:xfrm>
                <a:prstGeom prst="ellipse">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200">
                    <a:solidFill>
                      <a:srgbClr val="FFFFFF"/>
                    </a:solidFill>
                    <a:latin typeface="Arial"/>
                    <a:ea typeface="Arial"/>
                    <a:cs typeface="Arial"/>
                    <a:sym typeface="Arial"/>
                  </a:endParaRPr>
                </a:p>
              </p:txBody>
            </p:sp>
          </p:grpSp>
          <p:sp>
            <p:nvSpPr>
              <p:cNvPr id="668" name="Google Shape;668;p18"/>
              <p:cNvSpPr/>
              <p:nvPr/>
            </p:nvSpPr>
            <p:spPr>
              <a:xfrm>
                <a:off x="5621927" y="2716435"/>
                <a:ext cx="745401" cy="745400"/>
              </a:xfrm>
              <a:prstGeom prst="ellipse">
                <a:avLst/>
              </a:prstGeom>
              <a:solidFill>
                <a:schemeClr val="l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rgbClr val="FFFFFF"/>
                  </a:solidFill>
                  <a:latin typeface="Arial"/>
                  <a:ea typeface="Arial"/>
                  <a:cs typeface="Arial"/>
                  <a:sym typeface="Arial"/>
                </a:endParaRPr>
              </a:p>
            </p:txBody>
          </p:sp>
        </p:grpSp>
        <p:sp>
          <p:nvSpPr>
            <p:cNvPr id="669" name="Google Shape;669;p18"/>
            <p:cNvSpPr/>
            <p:nvPr/>
          </p:nvSpPr>
          <p:spPr>
            <a:xfrm>
              <a:off x="580750" y="1665993"/>
              <a:ext cx="745401" cy="745400"/>
            </a:xfrm>
            <a:prstGeom prst="ellipse">
              <a:avLst/>
            </a:prstGeom>
            <a:solidFill>
              <a:schemeClr val="l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rgbClr val="FFFFFF"/>
                </a:solidFill>
                <a:latin typeface="Arial"/>
                <a:ea typeface="Arial"/>
                <a:cs typeface="Arial"/>
                <a:sym typeface="Arial"/>
              </a:endParaRPr>
            </a:p>
          </p:txBody>
        </p:sp>
        <p:grpSp>
          <p:nvGrpSpPr>
            <p:cNvPr id="670" name="Google Shape;670;p18"/>
            <p:cNvGrpSpPr/>
            <p:nvPr/>
          </p:nvGrpSpPr>
          <p:grpSpPr>
            <a:xfrm>
              <a:off x="673149" y="1758392"/>
              <a:ext cx="560602" cy="560602"/>
              <a:chOff x="1649691" y="3230880"/>
              <a:chExt cx="914400" cy="914400"/>
            </a:xfrm>
          </p:grpSpPr>
          <p:sp>
            <p:nvSpPr>
              <p:cNvPr id="671" name="Google Shape;671;p18"/>
              <p:cNvSpPr/>
              <p:nvPr/>
            </p:nvSpPr>
            <p:spPr>
              <a:xfrm>
                <a:off x="1649691" y="3230880"/>
                <a:ext cx="914400" cy="9144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72" name="Google Shape;672;p18"/>
              <p:cNvSpPr/>
              <p:nvPr/>
            </p:nvSpPr>
            <p:spPr>
              <a:xfrm>
                <a:off x="1649691" y="3230880"/>
                <a:ext cx="914400" cy="9144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grpSp>
      </p:grpSp>
      <p:grpSp>
        <p:nvGrpSpPr>
          <p:cNvPr id="673" name="Google Shape;673;p18"/>
          <p:cNvGrpSpPr/>
          <p:nvPr/>
        </p:nvGrpSpPr>
        <p:grpSpPr>
          <a:xfrm>
            <a:off x="4459666" y="2684408"/>
            <a:ext cx="3272668" cy="767781"/>
            <a:chOff x="8696951" y="2745390"/>
            <a:chExt cx="2915929" cy="929802"/>
          </a:xfrm>
        </p:grpSpPr>
        <p:sp>
          <p:nvSpPr>
            <p:cNvPr id="674" name="Google Shape;674;p18"/>
            <p:cNvSpPr txBox="1"/>
            <p:nvPr/>
          </p:nvSpPr>
          <p:spPr>
            <a:xfrm>
              <a:off x="8696951" y="3153377"/>
              <a:ext cx="2915929" cy="521815"/>
            </a:xfrm>
            <a:prstGeom prst="rect">
              <a:avLst/>
            </a:prstGeom>
            <a:noFill/>
            <a:ln>
              <a:noFill/>
            </a:ln>
          </p:spPr>
          <p:txBody>
            <a:bodyPr anchorCtr="0" anchor="t" bIns="0" lIns="0" spcFirstLastPara="1" rIns="0" wrap="square" tIns="0">
              <a:spAutoFit/>
            </a:bodyPr>
            <a:lstStyle/>
            <a:p>
              <a:pPr indent="0" lvl="0" marL="0" marR="0" rtl="0" algn="l">
                <a:spcBef>
                  <a:spcPts val="0"/>
                </a:spcBef>
                <a:spcAft>
                  <a:spcPts val="0"/>
                </a:spcAft>
                <a:buNone/>
              </a:pPr>
              <a:r>
                <a:rPr lang="en-US" sz="1400">
                  <a:solidFill>
                    <a:schemeClr val="dk1"/>
                  </a:solidFill>
                  <a:latin typeface="Arial"/>
                  <a:ea typeface="Arial"/>
                  <a:cs typeface="Arial"/>
                  <a:sym typeface="Arial"/>
                </a:rPr>
                <a:t>Lorem ipsum dolor sit amet, consectetur adipiscing elit. Ut tempor, quam</a:t>
              </a:r>
              <a:endParaRPr sz="1400">
                <a:solidFill>
                  <a:schemeClr val="dk1"/>
                </a:solidFill>
                <a:latin typeface="Arial"/>
                <a:ea typeface="Arial"/>
                <a:cs typeface="Arial"/>
                <a:sym typeface="Arial"/>
              </a:endParaRPr>
            </a:p>
          </p:txBody>
        </p:sp>
        <p:sp>
          <p:nvSpPr>
            <p:cNvPr id="675" name="Google Shape;675;p18"/>
            <p:cNvSpPr txBox="1"/>
            <p:nvPr/>
          </p:nvSpPr>
          <p:spPr>
            <a:xfrm>
              <a:off x="8696951" y="2745390"/>
              <a:ext cx="2915929" cy="298180"/>
            </a:xfrm>
            <a:prstGeom prst="rect">
              <a:avLst/>
            </a:prstGeom>
            <a:noFill/>
            <a:ln>
              <a:noFill/>
            </a:ln>
          </p:spPr>
          <p:txBody>
            <a:bodyPr anchorCtr="0" anchor="t" bIns="0" lIns="0" spcFirstLastPara="1" rIns="0" wrap="square" tIns="0">
              <a:spAutoFit/>
            </a:bodyPr>
            <a:lstStyle/>
            <a:p>
              <a:pPr indent="0" lvl="0" marL="0" marR="0" rtl="0" algn="l">
                <a:spcBef>
                  <a:spcPts val="0"/>
                </a:spcBef>
                <a:spcAft>
                  <a:spcPts val="0"/>
                </a:spcAft>
                <a:buNone/>
              </a:pPr>
              <a:r>
                <a:rPr b="1" lang="en-US" sz="1600">
                  <a:solidFill>
                    <a:schemeClr val="accent1"/>
                  </a:solidFill>
                  <a:latin typeface="Arial"/>
                  <a:ea typeface="Arial"/>
                  <a:cs typeface="Arial"/>
                  <a:sym typeface="Arial"/>
                </a:rPr>
                <a:t>Lorem ipsum</a:t>
              </a:r>
              <a:endParaRPr b="1" sz="1600">
                <a:solidFill>
                  <a:schemeClr val="accent1"/>
                </a:solidFill>
                <a:latin typeface="Arial"/>
                <a:ea typeface="Arial"/>
                <a:cs typeface="Arial"/>
                <a:sym typeface="Arial"/>
              </a:endParaRPr>
            </a:p>
          </p:txBody>
        </p:sp>
      </p:grpSp>
      <p:grpSp>
        <p:nvGrpSpPr>
          <p:cNvPr id="676" name="Google Shape;676;p18"/>
          <p:cNvGrpSpPr/>
          <p:nvPr/>
        </p:nvGrpSpPr>
        <p:grpSpPr>
          <a:xfrm>
            <a:off x="4459665" y="1594053"/>
            <a:ext cx="945340" cy="889280"/>
            <a:chOff x="480780" y="1594053"/>
            <a:chExt cx="945340" cy="889280"/>
          </a:xfrm>
        </p:grpSpPr>
        <p:grpSp>
          <p:nvGrpSpPr>
            <p:cNvPr id="677" name="Google Shape;677;p18"/>
            <p:cNvGrpSpPr/>
            <p:nvPr/>
          </p:nvGrpSpPr>
          <p:grpSpPr>
            <a:xfrm>
              <a:off x="480780" y="1594053"/>
              <a:ext cx="945340" cy="889280"/>
              <a:chOff x="5521958" y="2644495"/>
              <a:chExt cx="945340" cy="889280"/>
            </a:xfrm>
          </p:grpSpPr>
          <p:grpSp>
            <p:nvGrpSpPr>
              <p:cNvPr id="678" name="Google Shape;678;p18"/>
              <p:cNvGrpSpPr/>
              <p:nvPr/>
            </p:nvGrpSpPr>
            <p:grpSpPr>
              <a:xfrm>
                <a:off x="5521958" y="2644495"/>
                <a:ext cx="945340" cy="889280"/>
                <a:chOff x="1028185" y="1918438"/>
                <a:chExt cx="2493289" cy="2345436"/>
              </a:xfrm>
            </p:grpSpPr>
            <p:sp>
              <p:nvSpPr>
                <p:cNvPr id="679" name="Google Shape;679;p18"/>
                <p:cNvSpPr/>
                <p:nvPr/>
              </p:nvSpPr>
              <p:spPr>
                <a:xfrm>
                  <a:off x="1192865" y="1918438"/>
                  <a:ext cx="2163932" cy="2163932"/>
                </a:xfrm>
                <a:prstGeom prst="ellipse">
                  <a:avLst/>
                </a:prstGeom>
                <a:solidFill>
                  <a:schemeClr val="accent3"/>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200">
                    <a:solidFill>
                      <a:srgbClr val="FFFFFF"/>
                    </a:solidFill>
                    <a:latin typeface="Arial"/>
                    <a:ea typeface="Arial"/>
                    <a:cs typeface="Arial"/>
                    <a:sym typeface="Arial"/>
                  </a:endParaRPr>
                </a:p>
              </p:txBody>
            </p:sp>
            <p:sp>
              <p:nvSpPr>
                <p:cNvPr id="680" name="Google Shape;680;p18"/>
                <p:cNvSpPr/>
                <p:nvPr/>
              </p:nvSpPr>
              <p:spPr>
                <a:xfrm>
                  <a:off x="1357542" y="2099942"/>
                  <a:ext cx="2163932" cy="2163932"/>
                </a:xfrm>
                <a:prstGeom prst="ellipse">
                  <a:avLst/>
                </a:prstGeom>
                <a:solidFill>
                  <a:schemeClr val="accent5"/>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200">
                    <a:solidFill>
                      <a:srgbClr val="FFFFFF"/>
                    </a:solidFill>
                    <a:latin typeface="Arial"/>
                    <a:ea typeface="Arial"/>
                    <a:cs typeface="Arial"/>
                    <a:sym typeface="Arial"/>
                  </a:endParaRPr>
                </a:p>
              </p:txBody>
            </p:sp>
            <p:sp>
              <p:nvSpPr>
                <p:cNvPr id="681" name="Google Shape;681;p18"/>
                <p:cNvSpPr/>
                <p:nvPr/>
              </p:nvSpPr>
              <p:spPr>
                <a:xfrm>
                  <a:off x="1028185" y="2099942"/>
                  <a:ext cx="2163932" cy="2163932"/>
                </a:xfrm>
                <a:prstGeom prst="ellipse">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200">
                    <a:solidFill>
                      <a:srgbClr val="FFFFFF"/>
                    </a:solidFill>
                    <a:latin typeface="Arial"/>
                    <a:ea typeface="Arial"/>
                    <a:cs typeface="Arial"/>
                    <a:sym typeface="Arial"/>
                  </a:endParaRPr>
                </a:p>
              </p:txBody>
            </p:sp>
          </p:grpSp>
          <p:sp>
            <p:nvSpPr>
              <p:cNvPr id="682" name="Google Shape;682;p18"/>
              <p:cNvSpPr/>
              <p:nvPr/>
            </p:nvSpPr>
            <p:spPr>
              <a:xfrm>
                <a:off x="5621927" y="2716435"/>
                <a:ext cx="745401" cy="745400"/>
              </a:xfrm>
              <a:prstGeom prst="ellipse">
                <a:avLst/>
              </a:prstGeom>
              <a:solidFill>
                <a:schemeClr val="l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rgbClr val="FFFFFF"/>
                  </a:solidFill>
                  <a:latin typeface="Arial"/>
                  <a:ea typeface="Arial"/>
                  <a:cs typeface="Arial"/>
                  <a:sym typeface="Arial"/>
                </a:endParaRPr>
              </a:p>
            </p:txBody>
          </p:sp>
        </p:grpSp>
        <p:sp>
          <p:nvSpPr>
            <p:cNvPr id="683" name="Google Shape;683;p18"/>
            <p:cNvSpPr/>
            <p:nvPr/>
          </p:nvSpPr>
          <p:spPr>
            <a:xfrm>
              <a:off x="580750" y="1665993"/>
              <a:ext cx="745401" cy="745400"/>
            </a:xfrm>
            <a:prstGeom prst="ellipse">
              <a:avLst/>
            </a:prstGeom>
            <a:solidFill>
              <a:schemeClr val="l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rgbClr val="FFFFFF"/>
                </a:solidFill>
                <a:latin typeface="Arial"/>
                <a:ea typeface="Arial"/>
                <a:cs typeface="Arial"/>
                <a:sym typeface="Arial"/>
              </a:endParaRPr>
            </a:p>
          </p:txBody>
        </p:sp>
        <p:grpSp>
          <p:nvGrpSpPr>
            <p:cNvPr id="684" name="Google Shape;684;p18"/>
            <p:cNvGrpSpPr/>
            <p:nvPr/>
          </p:nvGrpSpPr>
          <p:grpSpPr>
            <a:xfrm>
              <a:off x="673149" y="1758392"/>
              <a:ext cx="560602" cy="560602"/>
              <a:chOff x="1649691" y="3230880"/>
              <a:chExt cx="914400" cy="914400"/>
            </a:xfrm>
          </p:grpSpPr>
          <p:sp>
            <p:nvSpPr>
              <p:cNvPr id="685" name="Google Shape;685;p18"/>
              <p:cNvSpPr/>
              <p:nvPr/>
            </p:nvSpPr>
            <p:spPr>
              <a:xfrm>
                <a:off x="1649691" y="3230880"/>
                <a:ext cx="914400" cy="9144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86" name="Google Shape;686;p18"/>
              <p:cNvSpPr/>
              <p:nvPr/>
            </p:nvSpPr>
            <p:spPr>
              <a:xfrm>
                <a:off x="1649691" y="3230880"/>
                <a:ext cx="914400" cy="9144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grpSp>
      </p:grpSp>
      <p:grpSp>
        <p:nvGrpSpPr>
          <p:cNvPr id="687" name="Google Shape;687;p18"/>
          <p:cNvGrpSpPr/>
          <p:nvPr/>
        </p:nvGrpSpPr>
        <p:grpSpPr>
          <a:xfrm>
            <a:off x="4459666" y="4825724"/>
            <a:ext cx="3272668" cy="767781"/>
            <a:chOff x="8696951" y="2745390"/>
            <a:chExt cx="2915929" cy="929802"/>
          </a:xfrm>
        </p:grpSpPr>
        <p:sp>
          <p:nvSpPr>
            <p:cNvPr id="688" name="Google Shape;688;p18"/>
            <p:cNvSpPr txBox="1"/>
            <p:nvPr/>
          </p:nvSpPr>
          <p:spPr>
            <a:xfrm>
              <a:off x="8696951" y="3153377"/>
              <a:ext cx="2915929" cy="521815"/>
            </a:xfrm>
            <a:prstGeom prst="rect">
              <a:avLst/>
            </a:prstGeom>
            <a:noFill/>
            <a:ln>
              <a:noFill/>
            </a:ln>
          </p:spPr>
          <p:txBody>
            <a:bodyPr anchorCtr="0" anchor="t" bIns="0" lIns="0" spcFirstLastPara="1" rIns="0" wrap="square" tIns="0">
              <a:spAutoFit/>
            </a:bodyPr>
            <a:lstStyle/>
            <a:p>
              <a:pPr indent="0" lvl="0" marL="0" marR="0" rtl="0" algn="l">
                <a:spcBef>
                  <a:spcPts val="0"/>
                </a:spcBef>
                <a:spcAft>
                  <a:spcPts val="0"/>
                </a:spcAft>
                <a:buNone/>
              </a:pPr>
              <a:r>
                <a:rPr lang="en-US" sz="1400">
                  <a:solidFill>
                    <a:schemeClr val="dk1"/>
                  </a:solidFill>
                  <a:latin typeface="Arial"/>
                  <a:ea typeface="Arial"/>
                  <a:cs typeface="Arial"/>
                  <a:sym typeface="Arial"/>
                </a:rPr>
                <a:t>Lorem ipsum dolor sit amet, consectetur adipiscing elit. Ut tempor, quam</a:t>
              </a:r>
              <a:endParaRPr sz="1400">
                <a:solidFill>
                  <a:schemeClr val="dk1"/>
                </a:solidFill>
                <a:latin typeface="Arial"/>
                <a:ea typeface="Arial"/>
                <a:cs typeface="Arial"/>
                <a:sym typeface="Arial"/>
              </a:endParaRPr>
            </a:p>
          </p:txBody>
        </p:sp>
        <p:sp>
          <p:nvSpPr>
            <p:cNvPr id="689" name="Google Shape;689;p18"/>
            <p:cNvSpPr txBox="1"/>
            <p:nvPr/>
          </p:nvSpPr>
          <p:spPr>
            <a:xfrm>
              <a:off x="8696951" y="2745390"/>
              <a:ext cx="2915929" cy="298180"/>
            </a:xfrm>
            <a:prstGeom prst="rect">
              <a:avLst/>
            </a:prstGeom>
            <a:noFill/>
            <a:ln>
              <a:noFill/>
            </a:ln>
          </p:spPr>
          <p:txBody>
            <a:bodyPr anchorCtr="0" anchor="t" bIns="0" lIns="0" spcFirstLastPara="1" rIns="0" wrap="square" tIns="0">
              <a:spAutoFit/>
            </a:bodyPr>
            <a:lstStyle/>
            <a:p>
              <a:pPr indent="0" lvl="0" marL="0" marR="0" rtl="0" algn="l">
                <a:spcBef>
                  <a:spcPts val="0"/>
                </a:spcBef>
                <a:spcAft>
                  <a:spcPts val="0"/>
                </a:spcAft>
                <a:buNone/>
              </a:pPr>
              <a:r>
                <a:rPr b="1" lang="en-US" sz="1600">
                  <a:solidFill>
                    <a:schemeClr val="accent1"/>
                  </a:solidFill>
                  <a:latin typeface="Arial"/>
                  <a:ea typeface="Arial"/>
                  <a:cs typeface="Arial"/>
                  <a:sym typeface="Arial"/>
                </a:rPr>
                <a:t>Lorem ipsum</a:t>
              </a:r>
              <a:endParaRPr b="1" sz="1600">
                <a:solidFill>
                  <a:schemeClr val="accent1"/>
                </a:solidFill>
                <a:latin typeface="Arial"/>
                <a:ea typeface="Arial"/>
                <a:cs typeface="Arial"/>
                <a:sym typeface="Arial"/>
              </a:endParaRPr>
            </a:p>
          </p:txBody>
        </p:sp>
      </p:grpSp>
      <p:grpSp>
        <p:nvGrpSpPr>
          <p:cNvPr id="690" name="Google Shape;690;p18"/>
          <p:cNvGrpSpPr/>
          <p:nvPr/>
        </p:nvGrpSpPr>
        <p:grpSpPr>
          <a:xfrm>
            <a:off x="4459665" y="3735369"/>
            <a:ext cx="945340" cy="889280"/>
            <a:chOff x="5521958" y="2644495"/>
            <a:chExt cx="945340" cy="889280"/>
          </a:xfrm>
        </p:grpSpPr>
        <p:grpSp>
          <p:nvGrpSpPr>
            <p:cNvPr id="691" name="Google Shape;691;p18"/>
            <p:cNvGrpSpPr/>
            <p:nvPr/>
          </p:nvGrpSpPr>
          <p:grpSpPr>
            <a:xfrm>
              <a:off x="5521958" y="2644495"/>
              <a:ext cx="945340" cy="889280"/>
              <a:chOff x="1028185" y="1918438"/>
              <a:chExt cx="2493289" cy="2345436"/>
            </a:xfrm>
          </p:grpSpPr>
          <p:sp>
            <p:nvSpPr>
              <p:cNvPr id="692" name="Google Shape;692;p18"/>
              <p:cNvSpPr/>
              <p:nvPr/>
            </p:nvSpPr>
            <p:spPr>
              <a:xfrm>
                <a:off x="1192865" y="1918438"/>
                <a:ext cx="2163932" cy="2163932"/>
              </a:xfrm>
              <a:prstGeom prst="ellipse">
                <a:avLst/>
              </a:prstGeom>
              <a:solidFill>
                <a:schemeClr val="accent3"/>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200">
                  <a:solidFill>
                    <a:srgbClr val="FFFFFF"/>
                  </a:solidFill>
                  <a:latin typeface="Arial"/>
                  <a:ea typeface="Arial"/>
                  <a:cs typeface="Arial"/>
                  <a:sym typeface="Arial"/>
                </a:endParaRPr>
              </a:p>
            </p:txBody>
          </p:sp>
          <p:sp>
            <p:nvSpPr>
              <p:cNvPr id="693" name="Google Shape;693;p18"/>
              <p:cNvSpPr/>
              <p:nvPr/>
            </p:nvSpPr>
            <p:spPr>
              <a:xfrm>
                <a:off x="1357542" y="2099942"/>
                <a:ext cx="2163932" cy="2163932"/>
              </a:xfrm>
              <a:prstGeom prst="ellipse">
                <a:avLst/>
              </a:prstGeom>
              <a:solidFill>
                <a:schemeClr val="accent5"/>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200">
                  <a:solidFill>
                    <a:srgbClr val="FFFFFF"/>
                  </a:solidFill>
                  <a:latin typeface="Arial"/>
                  <a:ea typeface="Arial"/>
                  <a:cs typeface="Arial"/>
                  <a:sym typeface="Arial"/>
                </a:endParaRPr>
              </a:p>
            </p:txBody>
          </p:sp>
          <p:sp>
            <p:nvSpPr>
              <p:cNvPr id="694" name="Google Shape;694;p18"/>
              <p:cNvSpPr/>
              <p:nvPr/>
            </p:nvSpPr>
            <p:spPr>
              <a:xfrm>
                <a:off x="1028185" y="2099942"/>
                <a:ext cx="2163932" cy="2163932"/>
              </a:xfrm>
              <a:prstGeom prst="ellipse">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200">
                  <a:solidFill>
                    <a:srgbClr val="FFFFFF"/>
                  </a:solidFill>
                  <a:latin typeface="Arial"/>
                  <a:ea typeface="Arial"/>
                  <a:cs typeface="Arial"/>
                  <a:sym typeface="Arial"/>
                </a:endParaRPr>
              </a:p>
            </p:txBody>
          </p:sp>
        </p:grpSp>
        <p:sp>
          <p:nvSpPr>
            <p:cNvPr id="695" name="Google Shape;695;p18"/>
            <p:cNvSpPr/>
            <p:nvPr/>
          </p:nvSpPr>
          <p:spPr>
            <a:xfrm>
              <a:off x="5621927" y="2716435"/>
              <a:ext cx="745401" cy="745400"/>
            </a:xfrm>
            <a:prstGeom prst="ellipse">
              <a:avLst/>
            </a:prstGeom>
            <a:solidFill>
              <a:schemeClr val="l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rgbClr val="FFFFFF"/>
                </a:solidFill>
                <a:latin typeface="Arial"/>
                <a:ea typeface="Arial"/>
                <a:cs typeface="Arial"/>
                <a:sym typeface="Arial"/>
              </a:endParaRPr>
            </a:p>
          </p:txBody>
        </p:sp>
      </p:grpSp>
      <p:sp>
        <p:nvSpPr>
          <p:cNvPr id="696" name="Google Shape;696;p18"/>
          <p:cNvSpPr/>
          <p:nvPr/>
        </p:nvSpPr>
        <p:spPr>
          <a:xfrm>
            <a:off x="4559635" y="3807309"/>
            <a:ext cx="745401" cy="745400"/>
          </a:xfrm>
          <a:prstGeom prst="ellipse">
            <a:avLst/>
          </a:prstGeom>
          <a:solidFill>
            <a:schemeClr val="l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rgbClr val="FFFFFF"/>
              </a:solidFill>
              <a:latin typeface="Arial"/>
              <a:ea typeface="Arial"/>
              <a:cs typeface="Arial"/>
              <a:sym typeface="Arial"/>
            </a:endParaRPr>
          </a:p>
        </p:txBody>
      </p:sp>
      <p:grpSp>
        <p:nvGrpSpPr>
          <p:cNvPr id="697" name="Google Shape;697;p18"/>
          <p:cNvGrpSpPr/>
          <p:nvPr/>
        </p:nvGrpSpPr>
        <p:grpSpPr>
          <a:xfrm>
            <a:off x="4652034" y="3899708"/>
            <a:ext cx="560602" cy="560602"/>
            <a:chOff x="1649691" y="3230880"/>
            <a:chExt cx="914400" cy="914400"/>
          </a:xfrm>
        </p:grpSpPr>
        <p:sp>
          <p:nvSpPr>
            <p:cNvPr id="698" name="Google Shape;698;p18"/>
            <p:cNvSpPr/>
            <p:nvPr/>
          </p:nvSpPr>
          <p:spPr>
            <a:xfrm>
              <a:off x="1649691" y="3230880"/>
              <a:ext cx="914400" cy="9144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99" name="Google Shape;699;p18"/>
            <p:cNvSpPr/>
            <p:nvPr/>
          </p:nvSpPr>
          <p:spPr>
            <a:xfrm>
              <a:off x="1649691" y="3230880"/>
              <a:ext cx="914400" cy="9144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grpSp>
      <p:sp>
        <p:nvSpPr>
          <p:cNvPr id="700" name="Google Shape;700;p18"/>
          <p:cNvSpPr txBox="1"/>
          <p:nvPr/>
        </p:nvSpPr>
        <p:spPr>
          <a:xfrm>
            <a:off x="8440983" y="1424069"/>
            <a:ext cx="3254745" cy="619737"/>
          </a:xfrm>
          <a:prstGeom prst="rect">
            <a:avLst/>
          </a:prstGeom>
          <a:noFill/>
          <a:ln>
            <a:noFill/>
          </a:ln>
        </p:spPr>
        <p:txBody>
          <a:bodyPr anchorCtr="0" anchor="b" bIns="0" lIns="0" spcFirstLastPara="1" rIns="0" wrap="square" tIns="0">
            <a:noAutofit/>
          </a:bodyPr>
          <a:lstStyle/>
          <a:p>
            <a:pPr indent="0" lvl="3" marL="0" marR="0" rtl="0" algn="l">
              <a:spcBef>
                <a:spcPts val="0"/>
              </a:spcBef>
              <a:spcAft>
                <a:spcPts val="0"/>
              </a:spcAft>
              <a:buNone/>
            </a:pPr>
            <a:r>
              <a:rPr b="0" i="0" lang="en-US" sz="1800" u="none" cap="none" strike="noStrike">
                <a:solidFill>
                  <a:schemeClr val="accent4"/>
                </a:solidFill>
                <a:latin typeface="Arial"/>
                <a:ea typeface="Arial"/>
                <a:cs typeface="Arial"/>
                <a:sym typeface="Arial"/>
              </a:rPr>
              <a:t>Lorem ipsum dolor sit amet, consectetur adipiscing elit. </a:t>
            </a:r>
            <a:endParaRPr/>
          </a:p>
        </p:txBody>
      </p:sp>
      <p:cxnSp>
        <p:nvCxnSpPr>
          <p:cNvPr id="701" name="Google Shape;701;p18"/>
          <p:cNvCxnSpPr/>
          <p:nvPr/>
        </p:nvCxnSpPr>
        <p:spPr>
          <a:xfrm>
            <a:off x="8440984" y="2185031"/>
            <a:ext cx="3254746" cy="0"/>
          </a:xfrm>
          <a:prstGeom prst="straightConnector1">
            <a:avLst/>
          </a:prstGeom>
          <a:noFill/>
          <a:ln cap="rnd" cmpd="sng" w="15875">
            <a:solidFill>
              <a:schemeClr val="lt1"/>
            </a:solidFill>
            <a:prstDash val="dot"/>
            <a:round/>
            <a:headEnd len="sm" w="sm" type="none"/>
            <a:tailEnd len="med" w="med" type="oval"/>
          </a:ln>
        </p:spPr>
      </p:cxnSp>
      <p:sp>
        <p:nvSpPr>
          <p:cNvPr id="702" name="Google Shape;702;p18"/>
          <p:cNvSpPr txBox="1"/>
          <p:nvPr/>
        </p:nvSpPr>
        <p:spPr>
          <a:xfrm>
            <a:off x="8954818" y="2550755"/>
            <a:ext cx="2900852" cy="1000274"/>
          </a:xfrm>
          <a:prstGeom prst="rect">
            <a:avLst/>
          </a:prstGeom>
          <a:noFill/>
          <a:ln>
            <a:noFill/>
          </a:ln>
        </p:spPr>
        <p:txBody>
          <a:bodyPr anchorCtr="0" anchor="t" bIns="0" lIns="0" spcFirstLastPara="1" rIns="0" wrap="square" tIns="0">
            <a:spAutoFit/>
          </a:bodyPr>
          <a:lstStyle/>
          <a:p>
            <a:pPr indent="-185738" lvl="0" marL="266700" marR="0" rtl="0" algn="l">
              <a:spcBef>
                <a:spcPts val="0"/>
              </a:spcBef>
              <a:spcAft>
                <a:spcPts val="0"/>
              </a:spcAft>
              <a:buClr>
                <a:schemeClr val="accent1"/>
              </a:buClr>
              <a:buSzPts val="1300"/>
              <a:buFont typeface="Arial"/>
              <a:buChar char="•"/>
            </a:pPr>
            <a:r>
              <a:rPr lang="en-US" sz="1300">
                <a:solidFill>
                  <a:schemeClr val="lt1"/>
                </a:solidFill>
                <a:latin typeface="Arial"/>
                <a:ea typeface="Arial"/>
                <a:cs typeface="Arial"/>
                <a:sym typeface="Arial"/>
              </a:rPr>
              <a:t>Lorem ipsum dolor sit amet, consectetur adipiscing elit. Curabitur purus dui, euismod quis placerat eget, venenatis nec nibh. Mauris sit</a:t>
            </a:r>
            <a:endParaRPr/>
          </a:p>
        </p:txBody>
      </p:sp>
      <p:sp>
        <p:nvSpPr>
          <p:cNvPr id="703" name="Google Shape;703;p18"/>
          <p:cNvSpPr txBox="1"/>
          <p:nvPr/>
        </p:nvSpPr>
        <p:spPr>
          <a:xfrm>
            <a:off x="8954818" y="3740689"/>
            <a:ext cx="2900852" cy="1000274"/>
          </a:xfrm>
          <a:prstGeom prst="rect">
            <a:avLst/>
          </a:prstGeom>
          <a:noFill/>
          <a:ln>
            <a:noFill/>
          </a:ln>
        </p:spPr>
        <p:txBody>
          <a:bodyPr anchorCtr="0" anchor="t" bIns="0" lIns="0" spcFirstLastPara="1" rIns="0" wrap="square" tIns="0">
            <a:spAutoFit/>
          </a:bodyPr>
          <a:lstStyle/>
          <a:p>
            <a:pPr indent="-185738" lvl="0" marL="266700" marR="0" rtl="0" algn="l">
              <a:spcBef>
                <a:spcPts val="0"/>
              </a:spcBef>
              <a:spcAft>
                <a:spcPts val="0"/>
              </a:spcAft>
              <a:buClr>
                <a:schemeClr val="accent1"/>
              </a:buClr>
              <a:buSzPts val="1300"/>
              <a:buFont typeface="Arial"/>
              <a:buChar char="•"/>
            </a:pPr>
            <a:r>
              <a:rPr lang="en-US" sz="1300">
                <a:solidFill>
                  <a:schemeClr val="lt1"/>
                </a:solidFill>
                <a:latin typeface="Arial"/>
                <a:ea typeface="Arial"/>
                <a:cs typeface="Arial"/>
                <a:sym typeface="Arial"/>
              </a:rPr>
              <a:t>Lorem ipsum dolor sit amet, consectetur adipiscing elit. Curabitur purus dui, euismod quis placerat eget, venenatis nec nibh. Mauris sit</a:t>
            </a:r>
            <a:endParaRPr/>
          </a:p>
        </p:txBody>
      </p:sp>
      <p:sp>
        <p:nvSpPr>
          <p:cNvPr id="704" name="Google Shape;704;p18"/>
          <p:cNvSpPr txBox="1"/>
          <p:nvPr/>
        </p:nvSpPr>
        <p:spPr>
          <a:xfrm>
            <a:off x="8954818" y="4930623"/>
            <a:ext cx="2900852" cy="1000274"/>
          </a:xfrm>
          <a:prstGeom prst="rect">
            <a:avLst/>
          </a:prstGeom>
          <a:noFill/>
          <a:ln>
            <a:noFill/>
          </a:ln>
        </p:spPr>
        <p:txBody>
          <a:bodyPr anchorCtr="0" anchor="t" bIns="0" lIns="0" spcFirstLastPara="1" rIns="0" wrap="square" tIns="0">
            <a:spAutoFit/>
          </a:bodyPr>
          <a:lstStyle/>
          <a:p>
            <a:pPr indent="-185738" lvl="0" marL="266700" marR="0" rtl="0" algn="l">
              <a:spcBef>
                <a:spcPts val="0"/>
              </a:spcBef>
              <a:spcAft>
                <a:spcPts val="0"/>
              </a:spcAft>
              <a:buClr>
                <a:schemeClr val="accent1"/>
              </a:buClr>
              <a:buSzPts val="1300"/>
              <a:buFont typeface="Arial"/>
              <a:buChar char="•"/>
            </a:pPr>
            <a:r>
              <a:rPr lang="en-US" sz="1300">
                <a:solidFill>
                  <a:schemeClr val="lt1"/>
                </a:solidFill>
                <a:latin typeface="Arial"/>
                <a:ea typeface="Arial"/>
                <a:cs typeface="Arial"/>
                <a:sym typeface="Arial"/>
              </a:rPr>
              <a:t>Lorem ipsum dolor sit amet, consectetur adipiscing elit. Curabitur purus dui, euismod quis placerat eget, venenatis nec nibh. Mauris sit</a:t>
            </a:r>
            <a:endParaRPr/>
          </a:p>
        </p:txBody>
      </p:sp>
      <p:grpSp>
        <p:nvGrpSpPr>
          <p:cNvPr id="705" name="Google Shape;705;p18"/>
          <p:cNvGrpSpPr/>
          <p:nvPr/>
        </p:nvGrpSpPr>
        <p:grpSpPr>
          <a:xfrm>
            <a:off x="8329655" y="5023413"/>
            <a:ext cx="783258" cy="783258"/>
            <a:chOff x="1649691" y="3230880"/>
            <a:chExt cx="914400" cy="914400"/>
          </a:xfrm>
        </p:grpSpPr>
        <p:sp>
          <p:nvSpPr>
            <p:cNvPr id="706" name="Google Shape;706;p18"/>
            <p:cNvSpPr/>
            <p:nvPr/>
          </p:nvSpPr>
          <p:spPr>
            <a:xfrm>
              <a:off x="1649691" y="3230880"/>
              <a:ext cx="914400" cy="9144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07" name="Google Shape;707;p18"/>
            <p:cNvSpPr/>
            <p:nvPr/>
          </p:nvSpPr>
          <p:spPr>
            <a:xfrm>
              <a:off x="1649691" y="3230880"/>
              <a:ext cx="914400" cy="9144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grpSp>
      <p:grpSp>
        <p:nvGrpSpPr>
          <p:cNvPr id="708" name="Google Shape;708;p18"/>
          <p:cNvGrpSpPr/>
          <p:nvPr/>
        </p:nvGrpSpPr>
        <p:grpSpPr>
          <a:xfrm>
            <a:off x="8329655" y="3849197"/>
            <a:ext cx="783258" cy="783258"/>
            <a:chOff x="1649691" y="3230880"/>
            <a:chExt cx="914400" cy="914400"/>
          </a:xfrm>
        </p:grpSpPr>
        <p:sp>
          <p:nvSpPr>
            <p:cNvPr id="709" name="Google Shape;709;p18"/>
            <p:cNvSpPr/>
            <p:nvPr/>
          </p:nvSpPr>
          <p:spPr>
            <a:xfrm>
              <a:off x="1649691" y="3230880"/>
              <a:ext cx="914400" cy="9144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10" name="Google Shape;710;p18"/>
            <p:cNvSpPr/>
            <p:nvPr/>
          </p:nvSpPr>
          <p:spPr>
            <a:xfrm>
              <a:off x="1649691" y="3230880"/>
              <a:ext cx="914400" cy="9144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grpSp>
      <p:grpSp>
        <p:nvGrpSpPr>
          <p:cNvPr id="711" name="Google Shape;711;p18"/>
          <p:cNvGrpSpPr/>
          <p:nvPr/>
        </p:nvGrpSpPr>
        <p:grpSpPr>
          <a:xfrm>
            <a:off x="8329655" y="2659263"/>
            <a:ext cx="783258" cy="783258"/>
            <a:chOff x="1649691" y="3230880"/>
            <a:chExt cx="914400" cy="914400"/>
          </a:xfrm>
        </p:grpSpPr>
        <p:sp>
          <p:nvSpPr>
            <p:cNvPr id="712" name="Google Shape;712;p18"/>
            <p:cNvSpPr/>
            <p:nvPr/>
          </p:nvSpPr>
          <p:spPr>
            <a:xfrm>
              <a:off x="1649691" y="3230880"/>
              <a:ext cx="914400" cy="9144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713" name="Google Shape;713;p18"/>
            <p:cNvSpPr/>
            <p:nvPr/>
          </p:nvSpPr>
          <p:spPr>
            <a:xfrm>
              <a:off x="1649691" y="3230880"/>
              <a:ext cx="914400" cy="9144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grpSp>
    </p:spTree>
  </p:cSld>
  <p:clrMapOvr>
    <a:masterClrMapping/>
  </p:clrMapOvr>
</p:sld>
</file>

<file path=ppt/slides/slide18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684" name="Shape 5684"/>
        <p:cNvGrpSpPr/>
        <p:nvPr/>
      </p:nvGrpSpPr>
      <p:grpSpPr>
        <a:xfrm>
          <a:off x="0" y="0"/>
          <a:ext cx="0" cy="0"/>
          <a:chOff x="0" y="0"/>
          <a:chExt cx="0" cy="0"/>
        </a:xfrm>
      </p:grpSpPr>
      <p:sp>
        <p:nvSpPr>
          <p:cNvPr id="5685" name="Google Shape;5685;p180"/>
          <p:cNvSpPr txBox="1"/>
          <p:nvPr>
            <p:ph type="title"/>
          </p:nvPr>
        </p:nvSpPr>
        <p:spPr>
          <a:xfrm>
            <a:off x="571018" y="365126"/>
            <a:ext cx="11049964" cy="578772"/>
          </a:xfrm>
          <a:prstGeom prst="rect">
            <a:avLst/>
          </a:prstGeom>
          <a:noFill/>
          <a:ln>
            <a:noFill/>
          </a:ln>
        </p:spPr>
        <p:txBody>
          <a:bodyPr anchorCtr="0" anchor="b" bIns="0" lIns="0" spcFirstLastPara="1" rIns="0" wrap="square" tIns="0">
            <a:normAutofit/>
          </a:bodyPr>
          <a:lstStyle/>
          <a:p>
            <a:pPr indent="0" lvl="0" marL="0" rtl="0" algn="l">
              <a:lnSpc>
                <a:spcPct val="90000"/>
              </a:lnSpc>
              <a:spcBef>
                <a:spcPts val="0"/>
              </a:spcBef>
              <a:spcAft>
                <a:spcPts val="0"/>
              </a:spcAft>
              <a:buClr>
                <a:schemeClr val="accent1"/>
              </a:buClr>
              <a:buSzPts val="2800"/>
              <a:buFont typeface="Arial"/>
              <a:buNone/>
            </a:pPr>
            <a:r>
              <a:rPr lang="en-US"/>
              <a:t>Before and After Slide – Three Items</a:t>
            </a:r>
            <a:endParaRPr/>
          </a:p>
        </p:txBody>
      </p:sp>
      <p:sp>
        <p:nvSpPr>
          <p:cNvPr id="5686" name="Google Shape;5686;p180"/>
          <p:cNvSpPr txBox="1"/>
          <p:nvPr>
            <p:ph idx="12" type="sldNum"/>
          </p:nvPr>
        </p:nvSpPr>
        <p:spPr>
          <a:xfrm>
            <a:off x="10690860" y="6349068"/>
            <a:ext cx="963882" cy="251764"/>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sp>
        <p:nvSpPr>
          <p:cNvPr id="5687" name="Google Shape;5687;p180"/>
          <p:cNvSpPr/>
          <p:nvPr/>
        </p:nvSpPr>
        <p:spPr>
          <a:xfrm>
            <a:off x="5666199" y="2119714"/>
            <a:ext cx="5954783" cy="1162987"/>
          </a:xfrm>
          <a:prstGeom prst="rect">
            <a:avLst/>
          </a:prstGeom>
          <a:solidFill>
            <a:schemeClr val="accent1"/>
          </a:solidFill>
          <a:ln cap="flat" cmpd="sng" w="12700">
            <a:solidFill>
              <a:schemeClr val="accent1"/>
            </a:solidFill>
            <a:prstDash val="solid"/>
            <a:miter lim="8000"/>
            <a:headEnd len="sm" w="sm" type="none"/>
            <a:tailEnd len="sm" w="sm" type="none"/>
          </a:ln>
        </p:spPr>
        <p:txBody>
          <a:bodyPr anchorCtr="0" anchor="ctr" bIns="45700" lIns="1332000" spcFirstLastPara="1" rIns="108000" wrap="square" tIns="45700">
            <a:noAutofit/>
          </a:bodyPr>
          <a:lstStyle/>
          <a:p>
            <a:pPr indent="0" lvl="0" marL="0" marR="0" rtl="0" algn="l">
              <a:spcBef>
                <a:spcPts val="0"/>
              </a:spcBef>
              <a:spcAft>
                <a:spcPts val="0"/>
              </a:spcAft>
              <a:buNone/>
            </a:pPr>
            <a:r>
              <a:rPr lang="en-US" sz="1400">
                <a:solidFill>
                  <a:schemeClr val="lt1"/>
                </a:solidFill>
                <a:latin typeface="Arial"/>
                <a:ea typeface="Arial"/>
                <a:cs typeface="Arial"/>
                <a:sym typeface="Arial"/>
              </a:rPr>
              <a:t>Lorem ipsum dolor sit amet, consectetur adipiscing elit. Ut tempor, quam et mattis pulvinar, mauris ligula suscipit arcu, sed </a:t>
            </a:r>
            <a:endParaRPr/>
          </a:p>
        </p:txBody>
      </p:sp>
      <p:sp>
        <p:nvSpPr>
          <p:cNvPr id="5688" name="Google Shape;5688;p180"/>
          <p:cNvSpPr/>
          <p:nvPr/>
        </p:nvSpPr>
        <p:spPr>
          <a:xfrm>
            <a:off x="571018" y="2119712"/>
            <a:ext cx="5524984" cy="1162987"/>
          </a:xfrm>
          <a:prstGeom prst="homePlate">
            <a:avLst>
              <a:gd fmla="val 20000" name="adj"/>
            </a:avLst>
          </a:prstGeom>
          <a:solidFill>
            <a:schemeClr val="lt1"/>
          </a:solidFill>
          <a:ln cap="flat" cmpd="sng" w="9525">
            <a:solidFill>
              <a:schemeClr val="accent1"/>
            </a:solidFill>
            <a:prstDash val="solid"/>
            <a:round/>
            <a:headEnd len="sm" w="sm" type="none"/>
            <a:tailEnd len="sm" w="sm" type="none"/>
          </a:ln>
        </p:spPr>
        <p:txBody>
          <a:bodyPr anchorCtr="0" anchor="ctr" bIns="0" lIns="1044000" spcFirstLastPara="1" rIns="216000" wrap="square" tIns="0">
            <a:normAutofit/>
          </a:bodyPr>
          <a:lstStyle/>
          <a:p>
            <a:pPr indent="0" lvl="0" marL="0" marR="0" rtl="0" algn="l">
              <a:spcBef>
                <a:spcPts val="0"/>
              </a:spcBef>
              <a:spcAft>
                <a:spcPts val="0"/>
              </a:spcAft>
              <a:buNone/>
            </a:pPr>
            <a:r>
              <a:rPr lang="en-US" sz="1400">
                <a:solidFill>
                  <a:schemeClr val="dk1"/>
                </a:solidFill>
                <a:latin typeface="Arial"/>
                <a:ea typeface="Arial"/>
                <a:cs typeface="Arial"/>
                <a:sym typeface="Arial"/>
              </a:rPr>
              <a:t>Lorem ipsum dolor sit amet, consectetur adipiscing elit. Ut tempor, quam et mattis pulvinar, mauris ligula suscipit arcu, sed </a:t>
            </a:r>
            <a:endParaRPr sz="1400">
              <a:solidFill>
                <a:schemeClr val="dk1"/>
              </a:solidFill>
              <a:latin typeface="Arial"/>
              <a:ea typeface="Arial"/>
              <a:cs typeface="Arial"/>
              <a:sym typeface="Arial"/>
            </a:endParaRPr>
          </a:p>
        </p:txBody>
      </p:sp>
      <p:sp>
        <p:nvSpPr>
          <p:cNvPr id="5689" name="Google Shape;5689;p180"/>
          <p:cNvSpPr/>
          <p:nvPr/>
        </p:nvSpPr>
        <p:spPr>
          <a:xfrm>
            <a:off x="5666199" y="3404980"/>
            <a:ext cx="5954783" cy="1162987"/>
          </a:xfrm>
          <a:prstGeom prst="rect">
            <a:avLst/>
          </a:prstGeom>
          <a:solidFill>
            <a:schemeClr val="accent1"/>
          </a:solidFill>
          <a:ln cap="flat" cmpd="sng" w="12700">
            <a:solidFill>
              <a:schemeClr val="accent1"/>
            </a:solidFill>
            <a:prstDash val="solid"/>
            <a:miter lim="8000"/>
            <a:headEnd len="sm" w="sm" type="none"/>
            <a:tailEnd len="sm" w="sm" type="none"/>
          </a:ln>
        </p:spPr>
        <p:txBody>
          <a:bodyPr anchorCtr="0" anchor="ctr" bIns="45700" lIns="1332000" spcFirstLastPara="1" rIns="108000" wrap="square" tIns="45700">
            <a:noAutofit/>
          </a:bodyPr>
          <a:lstStyle/>
          <a:p>
            <a:pPr indent="0" lvl="0" marL="0" marR="0" rtl="0" algn="l">
              <a:spcBef>
                <a:spcPts val="0"/>
              </a:spcBef>
              <a:spcAft>
                <a:spcPts val="0"/>
              </a:spcAft>
              <a:buNone/>
            </a:pPr>
            <a:r>
              <a:rPr lang="en-US" sz="1400">
                <a:solidFill>
                  <a:schemeClr val="lt1"/>
                </a:solidFill>
                <a:latin typeface="Arial"/>
                <a:ea typeface="Arial"/>
                <a:cs typeface="Arial"/>
                <a:sym typeface="Arial"/>
              </a:rPr>
              <a:t>Lorem ipsum dolor sit amet, consectetur adipiscing elit. Ut tempor, quam et mattis pulvinar, mauris ligula suscipit arcu, sed </a:t>
            </a:r>
            <a:endParaRPr/>
          </a:p>
        </p:txBody>
      </p:sp>
      <p:sp>
        <p:nvSpPr>
          <p:cNvPr id="5690" name="Google Shape;5690;p180"/>
          <p:cNvSpPr/>
          <p:nvPr/>
        </p:nvSpPr>
        <p:spPr>
          <a:xfrm>
            <a:off x="571018" y="3404978"/>
            <a:ext cx="5524984" cy="1162987"/>
          </a:xfrm>
          <a:prstGeom prst="homePlate">
            <a:avLst>
              <a:gd fmla="val 20000" name="adj"/>
            </a:avLst>
          </a:prstGeom>
          <a:solidFill>
            <a:schemeClr val="lt1"/>
          </a:solidFill>
          <a:ln cap="flat" cmpd="sng" w="9525">
            <a:solidFill>
              <a:schemeClr val="accent1"/>
            </a:solidFill>
            <a:prstDash val="solid"/>
            <a:round/>
            <a:headEnd len="sm" w="sm" type="none"/>
            <a:tailEnd len="sm" w="sm" type="none"/>
          </a:ln>
        </p:spPr>
        <p:txBody>
          <a:bodyPr anchorCtr="0" anchor="ctr" bIns="0" lIns="1044000" spcFirstLastPara="1" rIns="216000" wrap="square" tIns="0">
            <a:normAutofit/>
          </a:bodyPr>
          <a:lstStyle/>
          <a:p>
            <a:pPr indent="0" lvl="0" marL="0" marR="0" rtl="0" algn="l">
              <a:spcBef>
                <a:spcPts val="0"/>
              </a:spcBef>
              <a:spcAft>
                <a:spcPts val="0"/>
              </a:spcAft>
              <a:buNone/>
            </a:pPr>
            <a:r>
              <a:rPr lang="en-US" sz="1400">
                <a:solidFill>
                  <a:schemeClr val="dk1"/>
                </a:solidFill>
                <a:latin typeface="Arial"/>
                <a:ea typeface="Arial"/>
                <a:cs typeface="Arial"/>
                <a:sym typeface="Arial"/>
              </a:rPr>
              <a:t>Lorem ipsum dolor sit amet, consectetur adipiscing elit. Ut tempor, quam et mattis pulvinar, mauris ligula suscipit arcu, sed </a:t>
            </a:r>
            <a:endParaRPr sz="1400">
              <a:solidFill>
                <a:schemeClr val="dk1"/>
              </a:solidFill>
              <a:latin typeface="Arial"/>
              <a:ea typeface="Arial"/>
              <a:cs typeface="Arial"/>
              <a:sym typeface="Arial"/>
            </a:endParaRPr>
          </a:p>
        </p:txBody>
      </p:sp>
      <p:sp>
        <p:nvSpPr>
          <p:cNvPr id="5691" name="Google Shape;5691;p180"/>
          <p:cNvSpPr/>
          <p:nvPr/>
        </p:nvSpPr>
        <p:spPr>
          <a:xfrm>
            <a:off x="5666199" y="4690247"/>
            <a:ext cx="5954783" cy="1162987"/>
          </a:xfrm>
          <a:prstGeom prst="rect">
            <a:avLst/>
          </a:prstGeom>
          <a:solidFill>
            <a:schemeClr val="accent1"/>
          </a:solidFill>
          <a:ln cap="flat" cmpd="sng" w="12700">
            <a:solidFill>
              <a:schemeClr val="accent1"/>
            </a:solidFill>
            <a:prstDash val="solid"/>
            <a:miter lim="8000"/>
            <a:headEnd len="sm" w="sm" type="none"/>
            <a:tailEnd len="sm" w="sm" type="none"/>
          </a:ln>
        </p:spPr>
        <p:txBody>
          <a:bodyPr anchorCtr="0" anchor="ctr" bIns="45700" lIns="1332000" spcFirstLastPara="1" rIns="108000" wrap="square" tIns="45700">
            <a:noAutofit/>
          </a:bodyPr>
          <a:lstStyle/>
          <a:p>
            <a:pPr indent="0" lvl="0" marL="0" marR="0" rtl="0" algn="l">
              <a:spcBef>
                <a:spcPts val="0"/>
              </a:spcBef>
              <a:spcAft>
                <a:spcPts val="0"/>
              </a:spcAft>
              <a:buNone/>
            </a:pPr>
            <a:r>
              <a:rPr lang="en-US" sz="1400">
                <a:solidFill>
                  <a:schemeClr val="lt1"/>
                </a:solidFill>
                <a:latin typeface="Arial"/>
                <a:ea typeface="Arial"/>
                <a:cs typeface="Arial"/>
                <a:sym typeface="Arial"/>
              </a:rPr>
              <a:t>Lorem ipsum dolor sit amet, consectetur adipiscing elit. Ut tempor, quam et mattis pulvinar, mauris ligula suscipit arcu, sed </a:t>
            </a:r>
            <a:endParaRPr/>
          </a:p>
        </p:txBody>
      </p:sp>
      <p:sp>
        <p:nvSpPr>
          <p:cNvPr id="5692" name="Google Shape;5692;p180"/>
          <p:cNvSpPr/>
          <p:nvPr/>
        </p:nvSpPr>
        <p:spPr>
          <a:xfrm>
            <a:off x="571018" y="4690245"/>
            <a:ext cx="5524984" cy="1162987"/>
          </a:xfrm>
          <a:prstGeom prst="homePlate">
            <a:avLst>
              <a:gd fmla="val 20000" name="adj"/>
            </a:avLst>
          </a:prstGeom>
          <a:solidFill>
            <a:schemeClr val="lt1"/>
          </a:solidFill>
          <a:ln cap="flat" cmpd="sng" w="9525">
            <a:solidFill>
              <a:schemeClr val="accent1"/>
            </a:solidFill>
            <a:prstDash val="solid"/>
            <a:round/>
            <a:headEnd len="sm" w="sm" type="none"/>
            <a:tailEnd len="sm" w="sm" type="none"/>
          </a:ln>
        </p:spPr>
        <p:txBody>
          <a:bodyPr anchorCtr="0" anchor="ctr" bIns="0" lIns="1044000" spcFirstLastPara="1" rIns="216000" wrap="square" tIns="0">
            <a:normAutofit/>
          </a:bodyPr>
          <a:lstStyle/>
          <a:p>
            <a:pPr indent="0" lvl="0" marL="0" marR="0" rtl="0" algn="l">
              <a:spcBef>
                <a:spcPts val="0"/>
              </a:spcBef>
              <a:spcAft>
                <a:spcPts val="0"/>
              </a:spcAft>
              <a:buNone/>
            </a:pPr>
            <a:r>
              <a:rPr lang="en-US" sz="1400">
                <a:solidFill>
                  <a:schemeClr val="dk1"/>
                </a:solidFill>
                <a:latin typeface="Arial"/>
                <a:ea typeface="Arial"/>
                <a:cs typeface="Arial"/>
                <a:sym typeface="Arial"/>
              </a:rPr>
              <a:t>Lorem ipsum dolor sit amet, consectetur adipiscing elit. Ut tempor, quam et mattis pulvinar, mauris ligula suscipit arcu, sed </a:t>
            </a:r>
            <a:endParaRPr sz="1400">
              <a:solidFill>
                <a:schemeClr val="dk1"/>
              </a:solidFill>
              <a:latin typeface="Arial"/>
              <a:ea typeface="Arial"/>
              <a:cs typeface="Arial"/>
              <a:sym typeface="Arial"/>
            </a:endParaRPr>
          </a:p>
        </p:txBody>
      </p:sp>
      <p:sp>
        <p:nvSpPr>
          <p:cNvPr id="5693" name="Google Shape;5693;p180"/>
          <p:cNvSpPr/>
          <p:nvPr/>
        </p:nvSpPr>
        <p:spPr>
          <a:xfrm>
            <a:off x="571018" y="2119712"/>
            <a:ext cx="140846" cy="1162987"/>
          </a:xfrm>
          <a:prstGeom prst="rect">
            <a:avLst/>
          </a:prstGeom>
          <a:solidFill>
            <a:schemeClr val="accent1"/>
          </a:solidFill>
          <a:ln cap="flat" cmpd="sng" w="12700">
            <a:solidFill>
              <a:schemeClr val="accen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5694" name="Google Shape;5694;p180"/>
          <p:cNvSpPr/>
          <p:nvPr/>
        </p:nvSpPr>
        <p:spPr>
          <a:xfrm>
            <a:off x="571018" y="3404979"/>
            <a:ext cx="140846" cy="1162987"/>
          </a:xfrm>
          <a:prstGeom prst="rect">
            <a:avLst/>
          </a:prstGeom>
          <a:solidFill>
            <a:schemeClr val="accent1"/>
          </a:solidFill>
          <a:ln cap="flat" cmpd="sng" w="12700">
            <a:solidFill>
              <a:schemeClr val="accen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5695" name="Google Shape;5695;p180"/>
          <p:cNvSpPr/>
          <p:nvPr/>
        </p:nvSpPr>
        <p:spPr>
          <a:xfrm>
            <a:off x="571018" y="4690245"/>
            <a:ext cx="140846" cy="1162987"/>
          </a:xfrm>
          <a:prstGeom prst="rect">
            <a:avLst/>
          </a:prstGeom>
          <a:solidFill>
            <a:schemeClr val="accent1"/>
          </a:solidFill>
          <a:ln cap="flat" cmpd="sng" w="12700">
            <a:solidFill>
              <a:schemeClr val="accen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grpSp>
        <p:nvGrpSpPr>
          <p:cNvPr id="5696" name="Google Shape;5696;p180"/>
          <p:cNvGrpSpPr/>
          <p:nvPr/>
        </p:nvGrpSpPr>
        <p:grpSpPr>
          <a:xfrm>
            <a:off x="806496" y="2384405"/>
            <a:ext cx="633600" cy="633600"/>
            <a:chOff x="1649691" y="3230880"/>
            <a:chExt cx="914400" cy="914400"/>
          </a:xfrm>
        </p:grpSpPr>
        <p:sp>
          <p:nvSpPr>
            <p:cNvPr id="5697" name="Google Shape;5697;p180"/>
            <p:cNvSpPr/>
            <p:nvPr/>
          </p:nvSpPr>
          <p:spPr>
            <a:xfrm>
              <a:off x="1649691" y="3230880"/>
              <a:ext cx="914400" cy="9144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698" name="Google Shape;5698;p180"/>
            <p:cNvSpPr/>
            <p:nvPr/>
          </p:nvSpPr>
          <p:spPr>
            <a:xfrm>
              <a:off x="1649691" y="3230880"/>
              <a:ext cx="914400" cy="9144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grpSp>
      <p:grpSp>
        <p:nvGrpSpPr>
          <p:cNvPr id="5699" name="Google Shape;5699;p180"/>
          <p:cNvGrpSpPr/>
          <p:nvPr/>
        </p:nvGrpSpPr>
        <p:grpSpPr>
          <a:xfrm>
            <a:off x="806496" y="3669671"/>
            <a:ext cx="633600" cy="633600"/>
            <a:chOff x="1649691" y="3230880"/>
            <a:chExt cx="914400" cy="914400"/>
          </a:xfrm>
        </p:grpSpPr>
        <p:sp>
          <p:nvSpPr>
            <p:cNvPr id="5700" name="Google Shape;5700;p180"/>
            <p:cNvSpPr/>
            <p:nvPr/>
          </p:nvSpPr>
          <p:spPr>
            <a:xfrm>
              <a:off x="1649691" y="3230880"/>
              <a:ext cx="914400" cy="9144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701" name="Google Shape;5701;p180"/>
            <p:cNvSpPr/>
            <p:nvPr/>
          </p:nvSpPr>
          <p:spPr>
            <a:xfrm>
              <a:off x="1649691" y="3230880"/>
              <a:ext cx="914400" cy="9144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grpSp>
      <p:grpSp>
        <p:nvGrpSpPr>
          <p:cNvPr id="5702" name="Google Shape;5702;p180"/>
          <p:cNvGrpSpPr/>
          <p:nvPr/>
        </p:nvGrpSpPr>
        <p:grpSpPr>
          <a:xfrm>
            <a:off x="806496" y="4954938"/>
            <a:ext cx="633600" cy="633600"/>
            <a:chOff x="1649691" y="3230880"/>
            <a:chExt cx="914400" cy="914400"/>
          </a:xfrm>
        </p:grpSpPr>
        <p:sp>
          <p:nvSpPr>
            <p:cNvPr id="5703" name="Google Shape;5703;p180"/>
            <p:cNvSpPr/>
            <p:nvPr/>
          </p:nvSpPr>
          <p:spPr>
            <a:xfrm>
              <a:off x="1649691" y="3230880"/>
              <a:ext cx="914400" cy="9144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704" name="Google Shape;5704;p180"/>
            <p:cNvSpPr/>
            <p:nvPr/>
          </p:nvSpPr>
          <p:spPr>
            <a:xfrm>
              <a:off x="1649691" y="3230880"/>
              <a:ext cx="914400" cy="9144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grpSp>
      <p:grpSp>
        <p:nvGrpSpPr>
          <p:cNvPr id="5705" name="Google Shape;5705;p180"/>
          <p:cNvGrpSpPr/>
          <p:nvPr/>
        </p:nvGrpSpPr>
        <p:grpSpPr>
          <a:xfrm>
            <a:off x="6211616" y="2384405"/>
            <a:ext cx="633600" cy="633600"/>
            <a:chOff x="1649691" y="3230880"/>
            <a:chExt cx="914400" cy="914400"/>
          </a:xfrm>
        </p:grpSpPr>
        <p:sp>
          <p:nvSpPr>
            <p:cNvPr id="5706" name="Google Shape;5706;p180"/>
            <p:cNvSpPr/>
            <p:nvPr/>
          </p:nvSpPr>
          <p:spPr>
            <a:xfrm>
              <a:off x="1649691" y="3230880"/>
              <a:ext cx="914400" cy="9144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707" name="Google Shape;5707;p180"/>
            <p:cNvSpPr/>
            <p:nvPr/>
          </p:nvSpPr>
          <p:spPr>
            <a:xfrm>
              <a:off x="1649691" y="3230880"/>
              <a:ext cx="914400" cy="9144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grpSp>
      <p:grpSp>
        <p:nvGrpSpPr>
          <p:cNvPr id="5708" name="Google Shape;5708;p180"/>
          <p:cNvGrpSpPr/>
          <p:nvPr/>
        </p:nvGrpSpPr>
        <p:grpSpPr>
          <a:xfrm>
            <a:off x="6211616" y="3669671"/>
            <a:ext cx="633600" cy="633600"/>
            <a:chOff x="1649691" y="3230880"/>
            <a:chExt cx="914400" cy="914400"/>
          </a:xfrm>
        </p:grpSpPr>
        <p:sp>
          <p:nvSpPr>
            <p:cNvPr id="5709" name="Google Shape;5709;p180"/>
            <p:cNvSpPr/>
            <p:nvPr/>
          </p:nvSpPr>
          <p:spPr>
            <a:xfrm>
              <a:off x="1649691" y="3230880"/>
              <a:ext cx="914400" cy="9144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710" name="Google Shape;5710;p180"/>
            <p:cNvSpPr/>
            <p:nvPr/>
          </p:nvSpPr>
          <p:spPr>
            <a:xfrm>
              <a:off x="1649691" y="3230880"/>
              <a:ext cx="914400" cy="9144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grpSp>
      <p:grpSp>
        <p:nvGrpSpPr>
          <p:cNvPr id="5711" name="Google Shape;5711;p180"/>
          <p:cNvGrpSpPr/>
          <p:nvPr/>
        </p:nvGrpSpPr>
        <p:grpSpPr>
          <a:xfrm>
            <a:off x="6211616" y="4954938"/>
            <a:ext cx="633600" cy="633600"/>
            <a:chOff x="1649691" y="3230880"/>
            <a:chExt cx="914400" cy="914400"/>
          </a:xfrm>
        </p:grpSpPr>
        <p:sp>
          <p:nvSpPr>
            <p:cNvPr id="5712" name="Google Shape;5712;p180"/>
            <p:cNvSpPr/>
            <p:nvPr/>
          </p:nvSpPr>
          <p:spPr>
            <a:xfrm>
              <a:off x="1649691" y="3230880"/>
              <a:ext cx="914400" cy="9144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713" name="Google Shape;5713;p180"/>
            <p:cNvSpPr/>
            <p:nvPr/>
          </p:nvSpPr>
          <p:spPr>
            <a:xfrm>
              <a:off x="1649691" y="3230880"/>
              <a:ext cx="914400" cy="9144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grpSp>
      <p:sp>
        <p:nvSpPr>
          <p:cNvPr id="5714" name="Google Shape;5714;p180"/>
          <p:cNvSpPr txBox="1"/>
          <p:nvPr/>
        </p:nvSpPr>
        <p:spPr>
          <a:xfrm>
            <a:off x="571018" y="1730608"/>
            <a:ext cx="1734412" cy="281770"/>
          </a:xfrm>
          <a:prstGeom prst="rect">
            <a:avLst/>
          </a:prstGeom>
          <a:noFill/>
          <a:ln>
            <a:noFill/>
          </a:ln>
        </p:spPr>
        <p:txBody>
          <a:bodyPr anchorCtr="0" anchor="b" bIns="0" lIns="0" spcFirstLastPara="1" rIns="0" wrap="square" tIns="0">
            <a:normAutofit fontScale="92500" lnSpcReduction="20000"/>
          </a:bodyPr>
          <a:lstStyle/>
          <a:p>
            <a:pPr indent="0" lvl="0" marL="0" marR="0" rtl="0" algn="l">
              <a:spcBef>
                <a:spcPts val="0"/>
              </a:spcBef>
              <a:spcAft>
                <a:spcPts val="0"/>
              </a:spcAft>
              <a:buNone/>
            </a:pPr>
            <a:r>
              <a:rPr b="1" lang="en-US" sz="2400">
                <a:solidFill>
                  <a:schemeClr val="accent1"/>
                </a:solidFill>
                <a:latin typeface="Arial"/>
                <a:ea typeface="Arial"/>
                <a:cs typeface="Arial"/>
                <a:sym typeface="Arial"/>
              </a:rPr>
              <a:t>Before</a:t>
            </a:r>
            <a:endParaRPr b="1" sz="3200">
              <a:solidFill>
                <a:schemeClr val="accent1"/>
              </a:solidFill>
              <a:latin typeface="Arial"/>
              <a:ea typeface="Arial"/>
              <a:cs typeface="Arial"/>
              <a:sym typeface="Arial"/>
            </a:endParaRPr>
          </a:p>
        </p:txBody>
      </p:sp>
      <p:sp>
        <p:nvSpPr>
          <p:cNvPr id="5715" name="Google Shape;5715;p180"/>
          <p:cNvSpPr txBox="1"/>
          <p:nvPr/>
        </p:nvSpPr>
        <p:spPr>
          <a:xfrm>
            <a:off x="6096000" y="1730608"/>
            <a:ext cx="1734412" cy="281770"/>
          </a:xfrm>
          <a:prstGeom prst="rect">
            <a:avLst/>
          </a:prstGeom>
          <a:noFill/>
          <a:ln>
            <a:noFill/>
          </a:ln>
        </p:spPr>
        <p:txBody>
          <a:bodyPr anchorCtr="0" anchor="b" bIns="0" lIns="0" spcFirstLastPara="1" rIns="0" wrap="square" tIns="0">
            <a:normAutofit fontScale="92500" lnSpcReduction="20000"/>
          </a:bodyPr>
          <a:lstStyle/>
          <a:p>
            <a:pPr indent="0" lvl="0" marL="0" marR="0" rtl="0" algn="l">
              <a:spcBef>
                <a:spcPts val="0"/>
              </a:spcBef>
              <a:spcAft>
                <a:spcPts val="0"/>
              </a:spcAft>
              <a:buNone/>
            </a:pPr>
            <a:r>
              <a:rPr b="1" lang="en-US" sz="2400">
                <a:solidFill>
                  <a:schemeClr val="accent1"/>
                </a:solidFill>
                <a:latin typeface="Arial"/>
                <a:ea typeface="Arial"/>
                <a:cs typeface="Arial"/>
                <a:sym typeface="Arial"/>
              </a:rPr>
              <a:t>After</a:t>
            </a:r>
            <a:endParaRPr b="1" sz="3200">
              <a:solidFill>
                <a:schemeClr val="accent1"/>
              </a:solidFill>
              <a:latin typeface="Arial"/>
              <a:ea typeface="Arial"/>
              <a:cs typeface="Arial"/>
              <a:sym typeface="Arial"/>
            </a:endParaRPr>
          </a:p>
        </p:txBody>
      </p:sp>
    </p:spTree>
  </p:cSld>
  <p:clrMapOvr>
    <a:masterClrMapping/>
  </p:clrMapOvr>
</p:sld>
</file>

<file path=ppt/slides/slide18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719" name="Shape 5719"/>
        <p:cNvGrpSpPr/>
        <p:nvPr/>
      </p:nvGrpSpPr>
      <p:grpSpPr>
        <a:xfrm>
          <a:off x="0" y="0"/>
          <a:ext cx="0" cy="0"/>
          <a:chOff x="0" y="0"/>
          <a:chExt cx="0" cy="0"/>
        </a:xfrm>
      </p:grpSpPr>
      <p:sp>
        <p:nvSpPr>
          <p:cNvPr id="5720" name="Google Shape;5720;p181"/>
          <p:cNvSpPr txBox="1"/>
          <p:nvPr>
            <p:ph type="title"/>
          </p:nvPr>
        </p:nvSpPr>
        <p:spPr>
          <a:xfrm>
            <a:off x="571018" y="365126"/>
            <a:ext cx="11049964" cy="578772"/>
          </a:xfrm>
          <a:prstGeom prst="rect">
            <a:avLst/>
          </a:prstGeom>
          <a:noFill/>
          <a:ln>
            <a:noFill/>
          </a:ln>
        </p:spPr>
        <p:txBody>
          <a:bodyPr anchorCtr="0" anchor="b" bIns="0" lIns="0" spcFirstLastPara="1" rIns="0" wrap="square" tIns="0">
            <a:normAutofit/>
          </a:bodyPr>
          <a:lstStyle/>
          <a:p>
            <a:pPr indent="0" lvl="0" marL="0" rtl="0" algn="l">
              <a:lnSpc>
                <a:spcPct val="90000"/>
              </a:lnSpc>
              <a:spcBef>
                <a:spcPts val="0"/>
              </a:spcBef>
              <a:spcAft>
                <a:spcPts val="0"/>
              </a:spcAft>
              <a:buClr>
                <a:schemeClr val="accent1"/>
              </a:buClr>
              <a:buSzPts val="2800"/>
              <a:buFont typeface="Arial"/>
              <a:buNone/>
            </a:pPr>
            <a:r>
              <a:rPr lang="en-US"/>
              <a:t>Before and After Slide – Four Items</a:t>
            </a:r>
            <a:endParaRPr/>
          </a:p>
        </p:txBody>
      </p:sp>
      <p:sp>
        <p:nvSpPr>
          <p:cNvPr id="5721" name="Google Shape;5721;p181"/>
          <p:cNvSpPr txBox="1"/>
          <p:nvPr>
            <p:ph idx="12" type="sldNum"/>
          </p:nvPr>
        </p:nvSpPr>
        <p:spPr>
          <a:xfrm>
            <a:off x="10690860" y="6349068"/>
            <a:ext cx="963882" cy="251764"/>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sp>
        <p:nvSpPr>
          <p:cNvPr id="5722" name="Google Shape;5722;p181"/>
          <p:cNvSpPr txBox="1"/>
          <p:nvPr/>
        </p:nvSpPr>
        <p:spPr>
          <a:xfrm>
            <a:off x="571018" y="1730608"/>
            <a:ext cx="1734412" cy="281770"/>
          </a:xfrm>
          <a:prstGeom prst="rect">
            <a:avLst/>
          </a:prstGeom>
          <a:noFill/>
          <a:ln>
            <a:noFill/>
          </a:ln>
        </p:spPr>
        <p:txBody>
          <a:bodyPr anchorCtr="0" anchor="b" bIns="0" lIns="0" spcFirstLastPara="1" rIns="0" wrap="square" tIns="0">
            <a:normAutofit fontScale="92500" lnSpcReduction="20000"/>
          </a:bodyPr>
          <a:lstStyle/>
          <a:p>
            <a:pPr indent="0" lvl="0" marL="0" marR="0" rtl="0" algn="l">
              <a:spcBef>
                <a:spcPts val="0"/>
              </a:spcBef>
              <a:spcAft>
                <a:spcPts val="0"/>
              </a:spcAft>
              <a:buNone/>
            </a:pPr>
            <a:r>
              <a:rPr b="1" lang="en-US" sz="2400">
                <a:solidFill>
                  <a:schemeClr val="accent1"/>
                </a:solidFill>
                <a:latin typeface="Arial"/>
                <a:ea typeface="Arial"/>
                <a:cs typeface="Arial"/>
                <a:sym typeface="Arial"/>
              </a:rPr>
              <a:t>Before</a:t>
            </a:r>
            <a:endParaRPr b="1" sz="3200">
              <a:solidFill>
                <a:schemeClr val="accent1"/>
              </a:solidFill>
              <a:latin typeface="Arial"/>
              <a:ea typeface="Arial"/>
              <a:cs typeface="Arial"/>
              <a:sym typeface="Arial"/>
            </a:endParaRPr>
          </a:p>
        </p:txBody>
      </p:sp>
      <p:sp>
        <p:nvSpPr>
          <p:cNvPr id="5723" name="Google Shape;5723;p181"/>
          <p:cNvSpPr/>
          <p:nvPr/>
        </p:nvSpPr>
        <p:spPr>
          <a:xfrm>
            <a:off x="5666199" y="2119716"/>
            <a:ext cx="5954783" cy="865356"/>
          </a:xfrm>
          <a:prstGeom prst="rect">
            <a:avLst/>
          </a:prstGeom>
          <a:solidFill>
            <a:schemeClr val="accent1"/>
          </a:solidFill>
          <a:ln cap="flat" cmpd="sng" w="12700">
            <a:solidFill>
              <a:schemeClr val="accent1"/>
            </a:solidFill>
            <a:prstDash val="solid"/>
            <a:miter lim="8000"/>
            <a:headEnd len="sm" w="sm" type="none"/>
            <a:tailEnd len="sm" w="sm" type="none"/>
          </a:ln>
        </p:spPr>
        <p:txBody>
          <a:bodyPr anchorCtr="0" anchor="ctr" bIns="45700" lIns="1332000" spcFirstLastPara="1" rIns="108000" wrap="square" tIns="45700">
            <a:noAutofit/>
          </a:bodyPr>
          <a:lstStyle/>
          <a:p>
            <a:pPr indent="0" lvl="0" marL="0" marR="0" rtl="0" algn="l">
              <a:spcBef>
                <a:spcPts val="0"/>
              </a:spcBef>
              <a:spcAft>
                <a:spcPts val="0"/>
              </a:spcAft>
              <a:buNone/>
            </a:pPr>
            <a:r>
              <a:rPr lang="en-US" sz="1400">
                <a:solidFill>
                  <a:schemeClr val="lt1"/>
                </a:solidFill>
                <a:latin typeface="Arial"/>
                <a:ea typeface="Arial"/>
                <a:cs typeface="Arial"/>
                <a:sym typeface="Arial"/>
              </a:rPr>
              <a:t>Lorem ipsum dolor sit amet, consectetur adipiscing elit. Ut tempor, quam et mattis pulvinar, mauris ligula suscipit arcu, sed </a:t>
            </a:r>
            <a:endParaRPr/>
          </a:p>
        </p:txBody>
      </p:sp>
      <p:sp>
        <p:nvSpPr>
          <p:cNvPr id="5724" name="Google Shape;5724;p181"/>
          <p:cNvSpPr/>
          <p:nvPr/>
        </p:nvSpPr>
        <p:spPr>
          <a:xfrm>
            <a:off x="571018" y="2119714"/>
            <a:ext cx="5524984" cy="865356"/>
          </a:xfrm>
          <a:prstGeom prst="homePlate">
            <a:avLst>
              <a:gd fmla="val 20000" name="adj"/>
            </a:avLst>
          </a:prstGeom>
          <a:solidFill>
            <a:schemeClr val="lt1"/>
          </a:solidFill>
          <a:ln cap="flat" cmpd="sng" w="9525">
            <a:solidFill>
              <a:schemeClr val="accent1"/>
            </a:solidFill>
            <a:prstDash val="solid"/>
            <a:round/>
            <a:headEnd len="sm" w="sm" type="none"/>
            <a:tailEnd len="sm" w="sm" type="none"/>
          </a:ln>
        </p:spPr>
        <p:txBody>
          <a:bodyPr anchorCtr="0" anchor="ctr" bIns="0" lIns="1044000" spcFirstLastPara="1" rIns="216000" wrap="square" tIns="0">
            <a:normAutofit/>
          </a:bodyPr>
          <a:lstStyle/>
          <a:p>
            <a:pPr indent="0" lvl="0" marL="0" marR="0" rtl="0" algn="l">
              <a:spcBef>
                <a:spcPts val="0"/>
              </a:spcBef>
              <a:spcAft>
                <a:spcPts val="0"/>
              </a:spcAft>
              <a:buNone/>
            </a:pPr>
            <a:r>
              <a:rPr lang="en-US" sz="1400">
                <a:solidFill>
                  <a:schemeClr val="dk1"/>
                </a:solidFill>
                <a:latin typeface="Arial"/>
                <a:ea typeface="Arial"/>
                <a:cs typeface="Arial"/>
                <a:sym typeface="Arial"/>
              </a:rPr>
              <a:t>Lorem ipsum dolor sit amet, consectetur adipiscing elit. Ut tempor, quam et mattis pulvinar, mauris ligula suscipit arcu, sed </a:t>
            </a:r>
            <a:endParaRPr sz="1400">
              <a:solidFill>
                <a:schemeClr val="dk1"/>
              </a:solidFill>
              <a:latin typeface="Arial"/>
              <a:ea typeface="Arial"/>
              <a:cs typeface="Arial"/>
              <a:sym typeface="Arial"/>
            </a:endParaRPr>
          </a:p>
        </p:txBody>
      </p:sp>
      <p:sp>
        <p:nvSpPr>
          <p:cNvPr id="5725" name="Google Shape;5725;p181"/>
          <p:cNvSpPr/>
          <p:nvPr/>
        </p:nvSpPr>
        <p:spPr>
          <a:xfrm>
            <a:off x="5666199" y="3076058"/>
            <a:ext cx="5954783" cy="865356"/>
          </a:xfrm>
          <a:prstGeom prst="rect">
            <a:avLst/>
          </a:prstGeom>
          <a:solidFill>
            <a:schemeClr val="accent1"/>
          </a:solidFill>
          <a:ln cap="flat" cmpd="sng" w="12700">
            <a:solidFill>
              <a:schemeClr val="accent1"/>
            </a:solidFill>
            <a:prstDash val="solid"/>
            <a:miter lim="8000"/>
            <a:headEnd len="sm" w="sm" type="none"/>
            <a:tailEnd len="sm" w="sm" type="none"/>
          </a:ln>
        </p:spPr>
        <p:txBody>
          <a:bodyPr anchorCtr="0" anchor="ctr" bIns="45700" lIns="1332000" spcFirstLastPara="1" rIns="108000" wrap="square" tIns="45700">
            <a:noAutofit/>
          </a:bodyPr>
          <a:lstStyle/>
          <a:p>
            <a:pPr indent="0" lvl="0" marL="0" marR="0" rtl="0" algn="l">
              <a:spcBef>
                <a:spcPts val="0"/>
              </a:spcBef>
              <a:spcAft>
                <a:spcPts val="0"/>
              </a:spcAft>
              <a:buNone/>
            </a:pPr>
            <a:r>
              <a:rPr lang="en-US" sz="1400">
                <a:solidFill>
                  <a:schemeClr val="lt1"/>
                </a:solidFill>
                <a:latin typeface="Arial"/>
                <a:ea typeface="Arial"/>
                <a:cs typeface="Arial"/>
                <a:sym typeface="Arial"/>
              </a:rPr>
              <a:t>Lorem ipsum dolor sit amet, consectetur adipiscing elit. Ut tempor, quam et mattis pulvinar, mauris ligula suscipit arcu, sed </a:t>
            </a:r>
            <a:endParaRPr/>
          </a:p>
        </p:txBody>
      </p:sp>
      <p:sp>
        <p:nvSpPr>
          <p:cNvPr id="5726" name="Google Shape;5726;p181"/>
          <p:cNvSpPr/>
          <p:nvPr/>
        </p:nvSpPr>
        <p:spPr>
          <a:xfrm>
            <a:off x="571018" y="3075766"/>
            <a:ext cx="5524984" cy="865356"/>
          </a:xfrm>
          <a:prstGeom prst="homePlate">
            <a:avLst>
              <a:gd fmla="val 20000" name="adj"/>
            </a:avLst>
          </a:prstGeom>
          <a:solidFill>
            <a:schemeClr val="lt1"/>
          </a:solidFill>
          <a:ln cap="flat" cmpd="sng" w="9525">
            <a:solidFill>
              <a:schemeClr val="accent1"/>
            </a:solidFill>
            <a:prstDash val="solid"/>
            <a:round/>
            <a:headEnd len="sm" w="sm" type="none"/>
            <a:tailEnd len="sm" w="sm" type="none"/>
          </a:ln>
        </p:spPr>
        <p:txBody>
          <a:bodyPr anchorCtr="0" anchor="ctr" bIns="0" lIns="1044000" spcFirstLastPara="1" rIns="216000" wrap="square" tIns="0">
            <a:normAutofit/>
          </a:bodyPr>
          <a:lstStyle/>
          <a:p>
            <a:pPr indent="0" lvl="0" marL="0" marR="0" rtl="0" algn="l">
              <a:spcBef>
                <a:spcPts val="0"/>
              </a:spcBef>
              <a:spcAft>
                <a:spcPts val="0"/>
              </a:spcAft>
              <a:buNone/>
            </a:pPr>
            <a:r>
              <a:rPr lang="en-US" sz="1400">
                <a:solidFill>
                  <a:schemeClr val="dk1"/>
                </a:solidFill>
                <a:latin typeface="Arial"/>
                <a:ea typeface="Arial"/>
                <a:cs typeface="Arial"/>
                <a:sym typeface="Arial"/>
              </a:rPr>
              <a:t>Lorem ipsum dolor sit amet, consectetur adipiscing elit. Ut tempor, quam et mattis pulvinar, mauris ligula suscipit arcu, sed </a:t>
            </a:r>
            <a:endParaRPr sz="1400">
              <a:solidFill>
                <a:schemeClr val="dk1"/>
              </a:solidFill>
              <a:latin typeface="Arial"/>
              <a:ea typeface="Arial"/>
              <a:cs typeface="Arial"/>
              <a:sym typeface="Arial"/>
            </a:endParaRPr>
          </a:p>
        </p:txBody>
      </p:sp>
      <p:sp>
        <p:nvSpPr>
          <p:cNvPr id="5727" name="Google Shape;5727;p181"/>
          <p:cNvSpPr/>
          <p:nvPr/>
        </p:nvSpPr>
        <p:spPr>
          <a:xfrm>
            <a:off x="5666199" y="4031821"/>
            <a:ext cx="5954783" cy="865356"/>
          </a:xfrm>
          <a:prstGeom prst="rect">
            <a:avLst/>
          </a:prstGeom>
          <a:solidFill>
            <a:schemeClr val="accent1"/>
          </a:solidFill>
          <a:ln cap="flat" cmpd="sng" w="12700">
            <a:solidFill>
              <a:schemeClr val="accent1"/>
            </a:solidFill>
            <a:prstDash val="solid"/>
            <a:miter lim="8000"/>
            <a:headEnd len="sm" w="sm" type="none"/>
            <a:tailEnd len="sm" w="sm" type="none"/>
          </a:ln>
        </p:spPr>
        <p:txBody>
          <a:bodyPr anchorCtr="0" anchor="ctr" bIns="45700" lIns="1332000" spcFirstLastPara="1" rIns="108000" wrap="square" tIns="45700">
            <a:noAutofit/>
          </a:bodyPr>
          <a:lstStyle/>
          <a:p>
            <a:pPr indent="0" lvl="0" marL="0" marR="0" rtl="0" algn="l">
              <a:spcBef>
                <a:spcPts val="0"/>
              </a:spcBef>
              <a:spcAft>
                <a:spcPts val="0"/>
              </a:spcAft>
              <a:buNone/>
            </a:pPr>
            <a:r>
              <a:rPr lang="en-US" sz="1400">
                <a:solidFill>
                  <a:schemeClr val="lt1"/>
                </a:solidFill>
                <a:latin typeface="Arial"/>
                <a:ea typeface="Arial"/>
                <a:cs typeface="Arial"/>
                <a:sym typeface="Arial"/>
              </a:rPr>
              <a:t>Lorem ipsum dolor sit amet, consectetur adipiscing elit. Ut tempor, quam et mattis pulvinar, mauris ligula suscipit arcu, sed </a:t>
            </a:r>
            <a:endParaRPr/>
          </a:p>
        </p:txBody>
      </p:sp>
      <p:sp>
        <p:nvSpPr>
          <p:cNvPr id="5728" name="Google Shape;5728;p181"/>
          <p:cNvSpPr/>
          <p:nvPr/>
        </p:nvSpPr>
        <p:spPr>
          <a:xfrm>
            <a:off x="571018" y="4031819"/>
            <a:ext cx="5524984" cy="865356"/>
          </a:xfrm>
          <a:prstGeom prst="homePlate">
            <a:avLst>
              <a:gd fmla="val 20000" name="adj"/>
            </a:avLst>
          </a:prstGeom>
          <a:solidFill>
            <a:schemeClr val="lt1"/>
          </a:solidFill>
          <a:ln cap="flat" cmpd="sng" w="9525">
            <a:solidFill>
              <a:schemeClr val="accent1"/>
            </a:solidFill>
            <a:prstDash val="solid"/>
            <a:round/>
            <a:headEnd len="sm" w="sm" type="none"/>
            <a:tailEnd len="sm" w="sm" type="none"/>
          </a:ln>
        </p:spPr>
        <p:txBody>
          <a:bodyPr anchorCtr="0" anchor="ctr" bIns="0" lIns="1044000" spcFirstLastPara="1" rIns="216000" wrap="square" tIns="0">
            <a:normAutofit/>
          </a:bodyPr>
          <a:lstStyle/>
          <a:p>
            <a:pPr indent="0" lvl="0" marL="0" marR="0" rtl="0" algn="l">
              <a:spcBef>
                <a:spcPts val="0"/>
              </a:spcBef>
              <a:spcAft>
                <a:spcPts val="0"/>
              </a:spcAft>
              <a:buNone/>
            </a:pPr>
            <a:r>
              <a:rPr lang="en-US" sz="1400">
                <a:solidFill>
                  <a:schemeClr val="dk1"/>
                </a:solidFill>
                <a:latin typeface="Arial"/>
                <a:ea typeface="Arial"/>
                <a:cs typeface="Arial"/>
                <a:sym typeface="Arial"/>
              </a:rPr>
              <a:t>Lorem ipsum dolor sit amet, consectetur adipiscing elit. Ut tempor, quam et mattis pulvinar, mauris ligula suscipit arcu, sed </a:t>
            </a:r>
            <a:endParaRPr sz="1400">
              <a:solidFill>
                <a:schemeClr val="dk1"/>
              </a:solidFill>
              <a:latin typeface="Arial"/>
              <a:ea typeface="Arial"/>
              <a:cs typeface="Arial"/>
              <a:sym typeface="Arial"/>
            </a:endParaRPr>
          </a:p>
        </p:txBody>
      </p:sp>
      <p:sp>
        <p:nvSpPr>
          <p:cNvPr id="5729" name="Google Shape;5729;p181"/>
          <p:cNvSpPr/>
          <p:nvPr/>
        </p:nvSpPr>
        <p:spPr>
          <a:xfrm>
            <a:off x="5666199" y="4987878"/>
            <a:ext cx="5954783" cy="865356"/>
          </a:xfrm>
          <a:prstGeom prst="rect">
            <a:avLst/>
          </a:prstGeom>
          <a:solidFill>
            <a:schemeClr val="accent1"/>
          </a:solidFill>
          <a:ln cap="flat" cmpd="sng" w="12700">
            <a:solidFill>
              <a:schemeClr val="accent1"/>
            </a:solidFill>
            <a:prstDash val="solid"/>
            <a:miter lim="8000"/>
            <a:headEnd len="sm" w="sm" type="none"/>
            <a:tailEnd len="sm" w="sm" type="none"/>
          </a:ln>
        </p:spPr>
        <p:txBody>
          <a:bodyPr anchorCtr="0" anchor="ctr" bIns="45700" lIns="1332000" spcFirstLastPara="1" rIns="108000" wrap="square" tIns="45700">
            <a:noAutofit/>
          </a:bodyPr>
          <a:lstStyle/>
          <a:p>
            <a:pPr indent="0" lvl="0" marL="0" marR="0" rtl="0" algn="l">
              <a:spcBef>
                <a:spcPts val="0"/>
              </a:spcBef>
              <a:spcAft>
                <a:spcPts val="0"/>
              </a:spcAft>
              <a:buNone/>
            </a:pPr>
            <a:r>
              <a:rPr lang="en-US" sz="1400">
                <a:solidFill>
                  <a:schemeClr val="lt1"/>
                </a:solidFill>
                <a:latin typeface="Arial"/>
                <a:ea typeface="Arial"/>
                <a:cs typeface="Arial"/>
                <a:sym typeface="Arial"/>
              </a:rPr>
              <a:t>Lorem ipsum dolor sit amet, consectetur adipiscing elit. Ut tempor, quam et mattis pulvinar, mauris ligula suscipit arcu, sed </a:t>
            </a:r>
            <a:endParaRPr/>
          </a:p>
        </p:txBody>
      </p:sp>
      <p:sp>
        <p:nvSpPr>
          <p:cNvPr id="5730" name="Google Shape;5730;p181"/>
          <p:cNvSpPr/>
          <p:nvPr/>
        </p:nvSpPr>
        <p:spPr>
          <a:xfrm>
            <a:off x="571018" y="4987876"/>
            <a:ext cx="5524984" cy="865356"/>
          </a:xfrm>
          <a:prstGeom prst="homePlate">
            <a:avLst>
              <a:gd fmla="val 20000" name="adj"/>
            </a:avLst>
          </a:prstGeom>
          <a:solidFill>
            <a:schemeClr val="lt1"/>
          </a:solidFill>
          <a:ln cap="flat" cmpd="sng" w="9525">
            <a:solidFill>
              <a:schemeClr val="accent1"/>
            </a:solidFill>
            <a:prstDash val="solid"/>
            <a:round/>
            <a:headEnd len="sm" w="sm" type="none"/>
            <a:tailEnd len="sm" w="sm" type="none"/>
          </a:ln>
        </p:spPr>
        <p:txBody>
          <a:bodyPr anchorCtr="0" anchor="ctr" bIns="0" lIns="1044000" spcFirstLastPara="1" rIns="216000" wrap="square" tIns="0">
            <a:normAutofit/>
          </a:bodyPr>
          <a:lstStyle/>
          <a:p>
            <a:pPr indent="0" lvl="0" marL="0" marR="0" rtl="0" algn="l">
              <a:spcBef>
                <a:spcPts val="0"/>
              </a:spcBef>
              <a:spcAft>
                <a:spcPts val="0"/>
              </a:spcAft>
              <a:buNone/>
            </a:pPr>
            <a:r>
              <a:rPr lang="en-US" sz="1400">
                <a:solidFill>
                  <a:schemeClr val="dk1"/>
                </a:solidFill>
                <a:latin typeface="Arial"/>
                <a:ea typeface="Arial"/>
                <a:cs typeface="Arial"/>
                <a:sym typeface="Arial"/>
              </a:rPr>
              <a:t>Lorem ipsum dolor sit amet, consectetur adipiscing elit. Ut tempor, quam et mattis pulvinar, mauris ligula suscipit arcu, sed </a:t>
            </a:r>
            <a:endParaRPr sz="1400">
              <a:solidFill>
                <a:schemeClr val="dk1"/>
              </a:solidFill>
              <a:latin typeface="Arial"/>
              <a:ea typeface="Arial"/>
              <a:cs typeface="Arial"/>
              <a:sym typeface="Arial"/>
            </a:endParaRPr>
          </a:p>
        </p:txBody>
      </p:sp>
      <p:grpSp>
        <p:nvGrpSpPr>
          <p:cNvPr id="5731" name="Google Shape;5731;p181"/>
          <p:cNvGrpSpPr/>
          <p:nvPr/>
        </p:nvGrpSpPr>
        <p:grpSpPr>
          <a:xfrm>
            <a:off x="860980" y="2299008"/>
            <a:ext cx="506768" cy="506768"/>
            <a:chOff x="1649691" y="3230880"/>
            <a:chExt cx="914400" cy="914400"/>
          </a:xfrm>
        </p:grpSpPr>
        <p:sp>
          <p:nvSpPr>
            <p:cNvPr id="5732" name="Google Shape;5732;p181"/>
            <p:cNvSpPr/>
            <p:nvPr/>
          </p:nvSpPr>
          <p:spPr>
            <a:xfrm>
              <a:off x="1649691" y="3230880"/>
              <a:ext cx="914400" cy="9144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733" name="Google Shape;5733;p181"/>
            <p:cNvSpPr/>
            <p:nvPr/>
          </p:nvSpPr>
          <p:spPr>
            <a:xfrm>
              <a:off x="1649691" y="3230880"/>
              <a:ext cx="914400" cy="9144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grpSp>
      <p:grpSp>
        <p:nvGrpSpPr>
          <p:cNvPr id="5734" name="Google Shape;5734;p181"/>
          <p:cNvGrpSpPr/>
          <p:nvPr/>
        </p:nvGrpSpPr>
        <p:grpSpPr>
          <a:xfrm>
            <a:off x="860980" y="3255062"/>
            <a:ext cx="506768" cy="506768"/>
            <a:chOff x="1649691" y="3230880"/>
            <a:chExt cx="914400" cy="914400"/>
          </a:xfrm>
        </p:grpSpPr>
        <p:sp>
          <p:nvSpPr>
            <p:cNvPr id="5735" name="Google Shape;5735;p181"/>
            <p:cNvSpPr/>
            <p:nvPr/>
          </p:nvSpPr>
          <p:spPr>
            <a:xfrm>
              <a:off x="1649691" y="3230880"/>
              <a:ext cx="914400" cy="9144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736" name="Google Shape;5736;p181"/>
            <p:cNvSpPr/>
            <p:nvPr/>
          </p:nvSpPr>
          <p:spPr>
            <a:xfrm>
              <a:off x="1649691" y="3230880"/>
              <a:ext cx="914400" cy="9144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grpSp>
      <p:grpSp>
        <p:nvGrpSpPr>
          <p:cNvPr id="5737" name="Google Shape;5737;p181"/>
          <p:cNvGrpSpPr/>
          <p:nvPr/>
        </p:nvGrpSpPr>
        <p:grpSpPr>
          <a:xfrm>
            <a:off x="860980" y="4211116"/>
            <a:ext cx="506768" cy="506768"/>
            <a:chOff x="1649691" y="3230880"/>
            <a:chExt cx="914400" cy="914400"/>
          </a:xfrm>
        </p:grpSpPr>
        <p:sp>
          <p:nvSpPr>
            <p:cNvPr id="5738" name="Google Shape;5738;p181"/>
            <p:cNvSpPr/>
            <p:nvPr/>
          </p:nvSpPr>
          <p:spPr>
            <a:xfrm>
              <a:off x="1649691" y="3230880"/>
              <a:ext cx="914400" cy="9144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739" name="Google Shape;5739;p181"/>
            <p:cNvSpPr/>
            <p:nvPr/>
          </p:nvSpPr>
          <p:spPr>
            <a:xfrm>
              <a:off x="1649691" y="3230880"/>
              <a:ext cx="914400" cy="9144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grpSp>
      <p:grpSp>
        <p:nvGrpSpPr>
          <p:cNvPr id="5740" name="Google Shape;5740;p181"/>
          <p:cNvGrpSpPr/>
          <p:nvPr/>
        </p:nvGrpSpPr>
        <p:grpSpPr>
          <a:xfrm>
            <a:off x="860980" y="5167170"/>
            <a:ext cx="506768" cy="506768"/>
            <a:chOff x="1649691" y="3230880"/>
            <a:chExt cx="914400" cy="914400"/>
          </a:xfrm>
        </p:grpSpPr>
        <p:sp>
          <p:nvSpPr>
            <p:cNvPr id="5741" name="Google Shape;5741;p181"/>
            <p:cNvSpPr/>
            <p:nvPr/>
          </p:nvSpPr>
          <p:spPr>
            <a:xfrm>
              <a:off x="1649691" y="3230880"/>
              <a:ext cx="914400" cy="9144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742" name="Google Shape;5742;p181"/>
            <p:cNvSpPr/>
            <p:nvPr/>
          </p:nvSpPr>
          <p:spPr>
            <a:xfrm>
              <a:off x="1649691" y="3230880"/>
              <a:ext cx="914400" cy="9144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grpSp>
      <p:grpSp>
        <p:nvGrpSpPr>
          <p:cNvPr id="5743" name="Google Shape;5743;p181"/>
          <p:cNvGrpSpPr/>
          <p:nvPr/>
        </p:nvGrpSpPr>
        <p:grpSpPr>
          <a:xfrm>
            <a:off x="6274616" y="2298594"/>
            <a:ext cx="507600" cy="507600"/>
            <a:chOff x="1649691" y="3230880"/>
            <a:chExt cx="914400" cy="914400"/>
          </a:xfrm>
        </p:grpSpPr>
        <p:sp>
          <p:nvSpPr>
            <p:cNvPr id="5744" name="Google Shape;5744;p181"/>
            <p:cNvSpPr/>
            <p:nvPr/>
          </p:nvSpPr>
          <p:spPr>
            <a:xfrm>
              <a:off x="1649691" y="3230880"/>
              <a:ext cx="914400" cy="9144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745" name="Google Shape;5745;p181"/>
            <p:cNvSpPr/>
            <p:nvPr/>
          </p:nvSpPr>
          <p:spPr>
            <a:xfrm>
              <a:off x="1649691" y="3230880"/>
              <a:ext cx="914400" cy="9144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grpSp>
      <p:grpSp>
        <p:nvGrpSpPr>
          <p:cNvPr id="5746" name="Google Shape;5746;p181"/>
          <p:cNvGrpSpPr/>
          <p:nvPr/>
        </p:nvGrpSpPr>
        <p:grpSpPr>
          <a:xfrm>
            <a:off x="6274616" y="3254648"/>
            <a:ext cx="507600" cy="507600"/>
            <a:chOff x="1649691" y="3230880"/>
            <a:chExt cx="914400" cy="914400"/>
          </a:xfrm>
        </p:grpSpPr>
        <p:sp>
          <p:nvSpPr>
            <p:cNvPr id="5747" name="Google Shape;5747;p181"/>
            <p:cNvSpPr/>
            <p:nvPr/>
          </p:nvSpPr>
          <p:spPr>
            <a:xfrm>
              <a:off x="1649691" y="3230880"/>
              <a:ext cx="914400" cy="9144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748" name="Google Shape;5748;p181"/>
            <p:cNvSpPr/>
            <p:nvPr/>
          </p:nvSpPr>
          <p:spPr>
            <a:xfrm>
              <a:off x="1649691" y="3230880"/>
              <a:ext cx="914400" cy="9144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grpSp>
      <p:grpSp>
        <p:nvGrpSpPr>
          <p:cNvPr id="5749" name="Google Shape;5749;p181"/>
          <p:cNvGrpSpPr/>
          <p:nvPr/>
        </p:nvGrpSpPr>
        <p:grpSpPr>
          <a:xfrm>
            <a:off x="6274616" y="4210702"/>
            <a:ext cx="507600" cy="507600"/>
            <a:chOff x="1649691" y="3230880"/>
            <a:chExt cx="914400" cy="914400"/>
          </a:xfrm>
        </p:grpSpPr>
        <p:sp>
          <p:nvSpPr>
            <p:cNvPr id="5750" name="Google Shape;5750;p181"/>
            <p:cNvSpPr/>
            <p:nvPr/>
          </p:nvSpPr>
          <p:spPr>
            <a:xfrm>
              <a:off x="1649691" y="3230880"/>
              <a:ext cx="914400" cy="9144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751" name="Google Shape;5751;p181"/>
            <p:cNvSpPr/>
            <p:nvPr/>
          </p:nvSpPr>
          <p:spPr>
            <a:xfrm>
              <a:off x="1649691" y="3230880"/>
              <a:ext cx="914400" cy="9144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grpSp>
      <p:grpSp>
        <p:nvGrpSpPr>
          <p:cNvPr id="5752" name="Google Shape;5752;p181"/>
          <p:cNvGrpSpPr/>
          <p:nvPr/>
        </p:nvGrpSpPr>
        <p:grpSpPr>
          <a:xfrm>
            <a:off x="6274616" y="5166756"/>
            <a:ext cx="507600" cy="507600"/>
            <a:chOff x="1649691" y="3230880"/>
            <a:chExt cx="914400" cy="914400"/>
          </a:xfrm>
        </p:grpSpPr>
        <p:sp>
          <p:nvSpPr>
            <p:cNvPr id="5753" name="Google Shape;5753;p181"/>
            <p:cNvSpPr/>
            <p:nvPr/>
          </p:nvSpPr>
          <p:spPr>
            <a:xfrm>
              <a:off x="1649691" y="3230880"/>
              <a:ext cx="914400" cy="9144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754" name="Google Shape;5754;p181"/>
            <p:cNvSpPr/>
            <p:nvPr/>
          </p:nvSpPr>
          <p:spPr>
            <a:xfrm>
              <a:off x="1649691" y="3230880"/>
              <a:ext cx="914400" cy="9144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grpSp>
      <p:sp>
        <p:nvSpPr>
          <p:cNvPr id="5755" name="Google Shape;5755;p181"/>
          <p:cNvSpPr/>
          <p:nvPr/>
        </p:nvSpPr>
        <p:spPr>
          <a:xfrm>
            <a:off x="571018" y="2119714"/>
            <a:ext cx="140846" cy="865356"/>
          </a:xfrm>
          <a:prstGeom prst="rect">
            <a:avLst/>
          </a:prstGeom>
          <a:solidFill>
            <a:schemeClr val="accent1"/>
          </a:solidFill>
          <a:ln cap="flat" cmpd="sng" w="12700">
            <a:solidFill>
              <a:schemeClr val="accent1"/>
            </a:solidFill>
            <a:prstDash val="solid"/>
            <a:miter lim="8000"/>
            <a:headEnd len="sm" w="sm" type="none"/>
            <a:tailEnd len="sm" w="sm" type="none"/>
          </a:ln>
        </p:spPr>
        <p:txBody>
          <a:bodyPr anchorCtr="0" anchor="ctr" bIns="45700" lIns="91425" spcFirstLastPara="1" rIns="91425" wrap="square" tIns="45700">
            <a:norm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5756" name="Google Shape;5756;p181"/>
          <p:cNvSpPr/>
          <p:nvPr/>
        </p:nvSpPr>
        <p:spPr>
          <a:xfrm>
            <a:off x="571018" y="3076056"/>
            <a:ext cx="140846" cy="865356"/>
          </a:xfrm>
          <a:prstGeom prst="rect">
            <a:avLst/>
          </a:prstGeom>
          <a:solidFill>
            <a:schemeClr val="accent1"/>
          </a:solidFill>
          <a:ln cap="flat" cmpd="sng" w="12700">
            <a:solidFill>
              <a:schemeClr val="accent1"/>
            </a:solidFill>
            <a:prstDash val="solid"/>
            <a:miter lim="8000"/>
            <a:headEnd len="sm" w="sm" type="none"/>
            <a:tailEnd len="sm" w="sm" type="none"/>
          </a:ln>
        </p:spPr>
        <p:txBody>
          <a:bodyPr anchorCtr="0" anchor="ctr" bIns="45700" lIns="91425" spcFirstLastPara="1" rIns="91425" wrap="square" tIns="45700">
            <a:norm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5757" name="Google Shape;5757;p181"/>
          <p:cNvSpPr/>
          <p:nvPr/>
        </p:nvSpPr>
        <p:spPr>
          <a:xfrm>
            <a:off x="571018" y="4031817"/>
            <a:ext cx="140846" cy="865356"/>
          </a:xfrm>
          <a:prstGeom prst="rect">
            <a:avLst/>
          </a:prstGeom>
          <a:solidFill>
            <a:schemeClr val="accent1"/>
          </a:solidFill>
          <a:ln cap="flat" cmpd="sng" w="12700">
            <a:solidFill>
              <a:schemeClr val="accent1"/>
            </a:solidFill>
            <a:prstDash val="solid"/>
            <a:miter lim="8000"/>
            <a:headEnd len="sm" w="sm" type="none"/>
            <a:tailEnd len="sm" w="sm" type="none"/>
          </a:ln>
        </p:spPr>
        <p:txBody>
          <a:bodyPr anchorCtr="0" anchor="ctr" bIns="45700" lIns="91425" spcFirstLastPara="1" rIns="91425" wrap="square" tIns="45700">
            <a:norm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5758" name="Google Shape;5758;p181"/>
          <p:cNvSpPr/>
          <p:nvPr/>
        </p:nvSpPr>
        <p:spPr>
          <a:xfrm>
            <a:off x="571018" y="4987874"/>
            <a:ext cx="140846" cy="865356"/>
          </a:xfrm>
          <a:prstGeom prst="rect">
            <a:avLst/>
          </a:prstGeom>
          <a:solidFill>
            <a:schemeClr val="accent1"/>
          </a:solidFill>
          <a:ln cap="flat" cmpd="sng" w="12700">
            <a:solidFill>
              <a:schemeClr val="accent1"/>
            </a:solidFill>
            <a:prstDash val="solid"/>
            <a:miter lim="8000"/>
            <a:headEnd len="sm" w="sm" type="none"/>
            <a:tailEnd len="sm" w="sm" type="none"/>
          </a:ln>
        </p:spPr>
        <p:txBody>
          <a:bodyPr anchorCtr="0" anchor="ctr" bIns="45700" lIns="91425" spcFirstLastPara="1" rIns="91425" wrap="square" tIns="45700">
            <a:norm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5759" name="Google Shape;5759;p181"/>
          <p:cNvSpPr txBox="1"/>
          <p:nvPr/>
        </p:nvSpPr>
        <p:spPr>
          <a:xfrm>
            <a:off x="6096000" y="1730608"/>
            <a:ext cx="1734412" cy="281770"/>
          </a:xfrm>
          <a:prstGeom prst="rect">
            <a:avLst/>
          </a:prstGeom>
          <a:noFill/>
          <a:ln>
            <a:noFill/>
          </a:ln>
        </p:spPr>
        <p:txBody>
          <a:bodyPr anchorCtr="0" anchor="b" bIns="0" lIns="0" spcFirstLastPara="1" rIns="0" wrap="square" tIns="0">
            <a:normAutofit fontScale="92500" lnSpcReduction="20000"/>
          </a:bodyPr>
          <a:lstStyle/>
          <a:p>
            <a:pPr indent="0" lvl="0" marL="0" marR="0" rtl="0" algn="l">
              <a:spcBef>
                <a:spcPts val="0"/>
              </a:spcBef>
              <a:spcAft>
                <a:spcPts val="0"/>
              </a:spcAft>
              <a:buNone/>
            </a:pPr>
            <a:r>
              <a:rPr b="1" lang="en-US" sz="2400">
                <a:solidFill>
                  <a:schemeClr val="accent1"/>
                </a:solidFill>
                <a:latin typeface="Arial"/>
                <a:ea typeface="Arial"/>
                <a:cs typeface="Arial"/>
                <a:sym typeface="Arial"/>
              </a:rPr>
              <a:t>After</a:t>
            </a:r>
            <a:endParaRPr b="1" sz="3200">
              <a:solidFill>
                <a:schemeClr val="accent1"/>
              </a:solidFill>
              <a:latin typeface="Arial"/>
              <a:ea typeface="Arial"/>
              <a:cs typeface="Arial"/>
              <a:sym typeface="Arial"/>
            </a:endParaRPr>
          </a:p>
        </p:txBody>
      </p:sp>
    </p:spTree>
  </p:cSld>
  <p:clrMapOvr>
    <a:masterClrMapping/>
  </p:clrMapOvr>
</p:sld>
</file>

<file path=ppt/slides/slide18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763" name="Shape 5763"/>
        <p:cNvGrpSpPr/>
        <p:nvPr/>
      </p:nvGrpSpPr>
      <p:grpSpPr>
        <a:xfrm>
          <a:off x="0" y="0"/>
          <a:ext cx="0" cy="0"/>
          <a:chOff x="0" y="0"/>
          <a:chExt cx="0" cy="0"/>
        </a:xfrm>
      </p:grpSpPr>
      <p:sp>
        <p:nvSpPr>
          <p:cNvPr id="5764" name="Google Shape;5764;p182"/>
          <p:cNvSpPr txBox="1"/>
          <p:nvPr>
            <p:ph type="title"/>
          </p:nvPr>
        </p:nvSpPr>
        <p:spPr>
          <a:xfrm>
            <a:off x="571018" y="365126"/>
            <a:ext cx="11049964" cy="578772"/>
          </a:xfrm>
          <a:prstGeom prst="rect">
            <a:avLst/>
          </a:prstGeom>
          <a:noFill/>
          <a:ln>
            <a:noFill/>
          </a:ln>
        </p:spPr>
        <p:txBody>
          <a:bodyPr anchorCtr="0" anchor="b" bIns="0" lIns="0" spcFirstLastPara="1" rIns="0" wrap="square" tIns="0">
            <a:normAutofit/>
          </a:bodyPr>
          <a:lstStyle/>
          <a:p>
            <a:pPr indent="0" lvl="0" marL="0" rtl="0" algn="l">
              <a:lnSpc>
                <a:spcPct val="90000"/>
              </a:lnSpc>
              <a:spcBef>
                <a:spcPts val="0"/>
              </a:spcBef>
              <a:spcAft>
                <a:spcPts val="0"/>
              </a:spcAft>
              <a:buClr>
                <a:schemeClr val="accent1"/>
              </a:buClr>
              <a:buSzPts val="2800"/>
              <a:buFont typeface="Arial"/>
              <a:buNone/>
            </a:pPr>
            <a:r>
              <a:rPr lang="en-US"/>
              <a:t>Before and After Slide – Five Items</a:t>
            </a:r>
            <a:endParaRPr/>
          </a:p>
        </p:txBody>
      </p:sp>
      <p:sp>
        <p:nvSpPr>
          <p:cNvPr id="5765" name="Google Shape;5765;p182"/>
          <p:cNvSpPr txBox="1"/>
          <p:nvPr>
            <p:ph idx="12" type="sldNum"/>
          </p:nvPr>
        </p:nvSpPr>
        <p:spPr>
          <a:xfrm>
            <a:off x="10690860" y="6349068"/>
            <a:ext cx="963882" cy="251764"/>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sp>
        <p:nvSpPr>
          <p:cNvPr id="5766" name="Google Shape;5766;p182"/>
          <p:cNvSpPr/>
          <p:nvPr/>
        </p:nvSpPr>
        <p:spPr>
          <a:xfrm>
            <a:off x="5666199" y="2119716"/>
            <a:ext cx="5954783" cy="686103"/>
          </a:xfrm>
          <a:prstGeom prst="rect">
            <a:avLst/>
          </a:prstGeom>
          <a:solidFill>
            <a:schemeClr val="accent1"/>
          </a:solidFill>
          <a:ln cap="flat" cmpd="sng" w="12700">
            <a:solidFill>
              <a:schemeClr val="accent1"/>
            </a:solidFill>
            <a:prstDash val="solid"/>
            <a:miter lim="8000"/>
            <a:headEnd len="sm" w="sm" type="none"/>
            <a:tailEnd len="sm" w="sm" type="none"/>
          </a:ln>
        </p:spPr>
        <p:txBody>
          <a:bodyPr anchorCtr="0" anchor="ctr" bIns="45700" lIns="1332000" spcFirstLastPara="1" rIns="108000" wrap="square" tIns="45700">
            <a:noAutofit/>
          </a:bodyPr>
          <a:lstStyle/>
          <a:p>
            <a:pPr indent="0" lvl="0" marL="0" marR="0" rtl="0" algn="l">
              <a:spcBef>
                <a:spcPts val="0"/>
              </a:spcBef>
              <a:spcAft>
                <a:spcPts val="0"/>
              </a:spcAft>
              <a:buNone/>
            </a:pPr>
            <a:r>
              <a:rPr lang="en-US" sz="1300">
                <a:solidFill>
                  <a:schemeClr val="lt1"/>
                </a:solidFill>
                <a:latin typeface="Arial"/>
                <a:ea typeface="Arial"/>
                <a:cs typeface="Arial"/>
                <a:sym typeface="Arial"/>
              </a:rPr>
              <a:t>Lorem ipsum dolor sit amet, consectetur adipiscing elit. Ut tempor, quam et mattis pulvinar, mauris ligula suscipit arcu, sed </a:t>
            </a:r>
            <a:endParaRPr/>
          </a:p>
        </p:txBody>
      </p:sp>
      <p:sp>
        <p:nvSpPr>
          <p:cNvPr id="5767" name="Google Shape;5767;p182"/>
          <p:cNvSpPr/>
          <p:nvPr/>
        </p:nvSpPr>
        <p:spPr>
          <a:xfrm>
            <a:off x="571018" y="2119714"/>
            <a:ext cx="5524984" cy="686103"/>
          </a:xfrm>
          <a:prstGeom prst="homePlate">
            <a:avLst>
              <a:gd fmla="val 20000" name="adj"/>
            </a:avLst>
          </a:prstGeom>
          <a:solidFill>
            <a:schemeClr val="lt1"/>
          </a:solidFill>
          <a:ln cap="flat" cmpd="sng" w="9525">
            <a:solidFill>
              <a:schemeClr val="accent1"/>
            </a:solidFill>
            <a:prstDash val="solid"/>
            <a:round/>
            <a:headEnd len="sm" w="sm" type="none"/>
            <a:tailEnd len="sm" w="sm" type="none"/>
          </a:ln>
        </p:spPr>
        <p:txBody>
          <a:bodyPr anchorCtr="0" anchor="ctr" bIns="0" lIns="1044000" spcFirstLastPara="1" rIns="216000" wrap="square" tIns="0">
            <a:normAutofit/>
          </a:bodyPr>
          <a:lstStyle/>
          <a:p>
            <a:pPr indent="0" lvl="0" marL="0" marR="0" rtl="0" algn="l">
              <a:spcBef>
                <a:spcPts val="0"/>
              </a:spcBef>
              <a:spcAft>
                <a:spcPts val="0"/>
              </a:spcAft>
              <a:buNone/>
            </a:pPr>
            <a:r>
              <a:rPr lang="en-US" sz="1300">
                <a:solidFill>
                  <a:schemeClr val="dk1"/>
                </a:solidFill>
                <a:latin typeface="Arial"/>
                <a:ea typeface="Arial"/>
                <a:cs typeface="Arial"/>
                <a:sym typeface="Arial"/>
              </a:rPr>
              <a:t>Lorem ipsum dolor sit amet, consectetur adipiscing elit. Ut tempor, quam et mattis pulvinar, mauris ligula suscipit arcu, sed </a:t>
            </a:r>
            <a:endParaRPr sz="1300">
              <a:solidFill>
                <a:schemeClr val="dk1"/>
              </a:solidFill>
              <a:latin typeface="Arial"/>
              <a:ea typeface="Arial"/>
              <a:cs typeface="Arial"/>
              <a:sym typeface="Arial"/>
            </a:endParaRPr>
          </a:p>
        </p:txBody>
      </p:sp>
      <p:sp>
        <p:nvSpPr>
          <p:cNvPr id="5768" name="Google Shape;5768;p182"/>
          <p:cNvSpPr/>
          <p:nvPr/>
        </p:nvSpPr>
        <p:spPr>
          <a:xfrm>
            <a:off x="5666199" y="2881741"/>
            <a:ext cx="5954783" cy="686102"/>
          </a:xfrm>
          <a:prstGeom prst="rect">
            <a:avLst/>
          </a:prstGeom>
          <a:solidFill>
            <a:schemeClr val="accent1"/>
          </a:solidFill>
          <a:ln cap="flat" cmpd="sng" w="12700">
            <a:solidFill>
              <a:schemeClr val="accent1"/>
            </a:solidFill>
            <a:prstDash val="solid"/>
            <a:miter lim="8000"/>
            <a:headEnd len="sm" w="sm" type="none"/>
            <a:tailEnd len="sm" w="sm" type="none"/>
          </a:ln>
        </p:spPr>
        <p:txBody>
          <a:bodyPr anchorCtr="0" anchor="ctr" bIns="45700" lIns="1332000" spcFirstLastPara="1" rIns="108000" wrap="square" tIns="45700">
            <a:noAutofit/>
          </a:bodyPr>
          <a:lstStyle/>
          <a:p>
            <a:pPr indent="0" lvl="0" marL="0" marR="0" rtl="0" algn="l">
              <a:spcBef>
                <a:spcPts val="0"/>
              </a:spcBef>
              <a:spcAft>
                <a:spcPts val="0"/>
              </a:spcAft>
              <a:buNone/>
            </a:pPr>
            <a:r>
              <a:rPr lang="en-US" sz="1300">
                <a:solidFill>
                  <a:schemeClr val="lt1"/>
                </a:solidFill>
                <a:latin typeface="Arial"/>
                <a:ea typeface="Arial"/>
                <a:cs typeface="Arial"/>
                <a:sym typeface="Arial"/>
              </a:rPr>
              <a:t>Lorem ipsum dolor sit amet, consectetur adipiscing elit. Ut tempor, quam et mattis pulvinar, mauris ligula suscipit arcu, sed </a:t>
            </a:r>
            <a:endParaRPr/>
          </a:p>
        </p:txBody>
      </p:sp>
      <p:sp>
        <p:nvSpPr>
          <p:cNvPr id="5769" name="Google Shape;5769;p182"/>
          <p:cNvSpPr/>
          <p:nvPr/>
        </p:nvSpPr>
        <p:spPr>
          <a:xfrm>
            <a:off x="571018" y="2881509"/>
            <a:ext cx="5524984" cy="686102"/>
          </a:xfrm>
          <a:prstGeom prst="homePlate">
            <a:avLst>
              <a:gd fmla="val 20000" name="adj"/>
            </a:avLst>
          </a:prstGeom>
          <a:solidFill>
            <a:schemeClr val="lt1"/>
          </a:solidFill>
          <a:ln cap="flat" cmpd="sng" w="9525">
            <a:solidFill>
              <a:schemeClr val="accent1"/>
            </a:solidFill>
            <a:prstDash val="solid"/>
            <a:round/>
            <a:headEnd len="sm" w="sm" type="none"/>
            <a:tailEnd len="sm" w="sm" type="none"/>
          </a:ln>
        </p:spPr>
        <p:txBody>
          <a:bodyPr anchorCtr="0" anchor="ctr" bIns="0" lIns="1044000" spcFirstLastPara="1" rIns="216000" wrap="square" tIns="0">
            <a:normAutofit/>
          </a:bodyPr>
          <a:lstStyle/>
          <a:p>
            <a:pPr indent="0" lvl="0" marL="0" marR="0" rtl="0" algn="l">
              <a:spcBef>
                <a:spcPts val="0"/>
              </a:spcBef>
              <a:spcAft>
                <a:spcPts val="0"/>
              </a:spcAft>
              <a:buNone/>
            </a:pPr>
            <a:r>
              <a:rPr lang="en-US" sz="1300">
                <a:solidFill>
                  <a:schemeClr val="dk1"/>
                </a:solidFill>
                <a:latin typeface="Arial"/>
                <a:ea typeface="Arial"/>
                <a:cs typeface="Arial"/>
                <a:sym typeface="Arial"/>
              </a:rPr>
              <a:t>Lorem ipsum dolor sit amet, consectetur adipiscing elit. Ut tempor, quam et mattis pulvinar, mauris ligula suscipit arcu, sed </a:t>
            </a:r>
            <a:endParaRPr sz="1300">
              <a:solidFill>
                <a:schemeClr val="dk1"/>
              </a:solidFill>
              <a:latin typeface="Arial"/>
              <a:ea typeface="Arial"/>
              <a:cs typeface="Arial"/>
              <a:sym typeface="Arial"/>
            </a:endParaRPr>
          </a:p>
        </p:txBody>
      </p:sp>
      <p:sp>
        <p:nvSpPr>
          <p:cNvPr id="5770" name="Google Shape;5770;p182"/>
          <p:cNvSpPr/>
          <p:nvPr/>
        </p:nvSpPr>
        <p:spPr>
          <a:xfrm>
            <a:off x="5666199" y="3643537"/>
            <a:ext cx="5954783" cy="686103"/>
          </a:xfrm>
          <a:prstGeom prst="rect">
            <a:avLst/>
          </a:prstGeom>
          <a:solidFill>
            <a:schemeClr val="accent1"/>
          </a:solidFill>
          <a:ln cap="flat" cmpd="sng" w="12700">
            <a:solidFill>
              <a:schemeClr val="accent1"/>
            </a:solidFill>
            <a:prstDash val="solid"/>
            <a:miter lim="8000"/>
            <a:headEnd len="sm" w="sm" type="none"/>
            <a:tailEnd len="sm" w="sm" type="none"/>
          </a:ln>
        </p:spPr>
        <p:txBody>
          <a:bodyPr anchorCtr="0" anchor="ctr" bIns="45700" lIns="1332000" spcFirstLastPara="1" rIns="108000" wrap="square" tIns="45700">
            <a:noAutofit/>
          </a:bodyPr>
          <a:lstStyle/>
          <a:p>
            <a:pPr indent="0" lvl="0" marL="0" marR="0" rtl="0" algn="l">
              <a:spcBef>
                <a:spcPts val="0"/>
              </a:spcBef>
              <a:spcAft>
                <a:spcPts val="0"/>
              </a:spcAft>
              <a:buNone/>
            </a:pPr>
            <a:r>
              <a:rPr lang="en-US" sz="1300">
                <a:solidFill>
                  <a:schemeClr val="lt1"/>
                </a:solidFill>
                <a:latin typeface="Arial"/>
                <a:ea typeface="Arial"/>
                <a:cs typeface="Arial"/>
                <a:sym typeface="Arial"/>
              </a:rPr>
              <a:t>Lorem ipsum dolor sit amet, consectetur adipiscing elit. Ut tempor, quam et mattis pulvinar, mauris ligula suscipit arcu, sed </a:t>
            </a:r>
            <a:endParaRPr/>
          </a:p>
        </p:txBody>
      </p:sp>
      <p:sp>
        <p:nvSpPr>
          <p:cNvPr id="5771" name="Google Shape;5771;p182"/>
          <p:cNvSpPr/>
          <p:nvPr/>
        </p:nvSpPr>
        <p:spPr>
          <a:xfrm>
            <a:off x="571018" y="3643536"/>
            <a:ext cx="5524984" cy="686103"/>
          </a:xfrm>
          <a:prstGeom prst="homePlate">
            <a:avLst>
              <a:gd fmla="val 20000" name="adj"/>
            </a:avLst>
          </a:prstGeom>
          <a:solidFill>
            <a:schemeClr val="lt1"/>
          </a:solidFill>
          <a:ln cap="flat" cmpd="sng" w="9525">
            <a:solidFill>
              <a:schemeClr val="accent1"/>
            </a:solidFill>
            <a:prstDash val="solid"/>
            <a:round/>
            <a:headEnd len="sm" w="sm" type="none"/>
            <a:tailEnd len="sm" w="sm" type="none"/>
          </a:ln>
        </p:spPr>
        <p:txBody>
          <a:bodyPr anchorCtr="0" anchor="ctr" bIns="0" lIns="1044000" spcFirstLastPara="1" rIns="216000" wrap="square" tIns="0">
            <a:normAutofit/>
          </a:bodyPr>
          <a:lstStyle/>
          <a:p>
            <a:pPr indent="0" lvl="0" marL="0" marR="0" rtl="0" algn="l">
              <a:spcBef>
                <a:spcPts val="0"/>
              </a:spcBef>
              <a:spcAft>
                <a:spcPts val="0"/>
              </a:spcAft>
              <a:buNone/>
            </a:pPr>
            <a:r>
              <a:rPr lang="en-US" sz="1300">
                <a:solidFill>
                  <a:schemeClr val="dk1"/>
                </a:solidFill>
                <a:latin typeface="Arial"/>
                <a:ea typeface="Arial"/>
                <a:cs typeface="Arial"/>
                <a:sym typeface="Arial"/>
              </a:rPr>
              <a:t>Lorem ipsum dolor sit amet, consectetur adipiscing elit. Ut tempor, quam et mattis pulvinar, mauris ligula suscipit arcu, sed </a:t>
            </a:r>
            <a:endParaRPr sz="1300">
              <a:solidFill>
                <a:schemeClr val="dk1"/>
              </a:solidFill>
              <a:latin typeface="Arial"/>
              <a:ea typeface="Arial"/>
              <a:cs typeface="Arial"/>
              <a:sym typeface="Arial"/>
            </a:endParaRPr>
          </a:p>
        </p:txBody>
      </p:sp>
      <p:sp>
        <p:nvSpPr>
          <p:cNvPr id="5772" name="Google Shape;5772;p182"/>
          <p:cNvSpPr/>
          <p:nvPr/>
        </p:nvSpPr>
        <p:spPr>
          <a:xfrm>
            <a:off x="5666199" y="4405334"/>
            <a:ext cx="5954783" cy="686103"/>
          </a:xfrm>
          <a:prstGeom prst="rect">
            <a:avLst/>
          </a:prstGeom>
          <a:solidFill>
            <a:schemeClr val="accent1"/>
          </a:solidFill>
          <a:ln cap="flat" cmpd="sng" w="12700">
            <a:solidFill>
              <a:schemeClr val="accent1"/>
            </a:solidFill>
            <a:prstDash val="solid"/>
            <a:miter lim="8000"/>
            <a:headEnd len="sm" w="sm" type="none"/>
            <a:tailEnd len="sm" w="sm" type="none"/>
          </a:ln>
        </p:spPr>
        <p:txBody>
          <a:bodyPr anchorCtr="0" anchor="ctr" bIns="45700" lIns="1332000" spcFirstLastPara="1" rIns="108000" wrap="square" tIns="45700">
            <a:noAutofit/>
          </a:bodyPr>
          <a:lstStyle/>
          <a:p>
            <a:pPr indent="0" lvl="0" marL="0" marR="0" rtl="0" algn="l">
              <a:spcBef>
                <a:spcPts val="0"/>
              </a:spcBef>
              <a:spcAft>
                <a:spcPts val="0"/>
              </a:spcAft>
              <a:buNone/>
            </a:pPr>
            <a:r>
              <a:rPr lang="en-US" sz="1300">
                <a:solidFill>
                  <a:schemeClr val="lt1"/>
                </a:solidFill>
                <a:latin typeface="Arial"/>
                <a:ea typeface="Arial"/>
                <a:cs typeface="Arial"/>
                <a:sym typeface="Arial"/>
              </a:rPr>
              <a:t>Lorem ipsum dolor sit amet, consectetur adipiscing elit. Ut tempor, quam et mattis pulvinar, mauris ligula suscipit arcu, sed </a:t>
            </a:r>
            <a:endParaRPr/>
          </a:p>
        </p:txBody>
      </p:sp>
      <p:sp>
        <p:nvSpPr>
          <p:cNvPr id="5773" name="Google Shape;5773;p182"/>
          <p:cNvSpPr/>
          <p:nvPr/>
        </p:nvSpPr>
        <p:spPr>
          <a:xfrm>
            <a:off x="571018" y="4405332"/>
            <a:ext cx="5524984" cy="686103"/>
          </a:xfrm>
          <a:prstGeom prst="homePlate">
            <a:avLst>
              <a:gd fmla="val 20000" name="adj"/>
            </a:avLst>
          </a:prstGeom>
          <a:solidFill>
            <a:schemeClr val="lt1"/>
          </a:solidFill>
          <a:ln cap="flat" cmpd="sng" w="9525">
            <a:solidFill>
              <a:schemeClr val="accent1"/>
            </a:solidFill>
            <a:prstDash val="solid"/>
            <a:round/>
            <a:headEnd len="sm" w="sm" type="none"/>
            <a:tailEnd len="sm" w="sm" type="none"/>
          </a:ln>
        </p:spPr>
        <p:txBody>
          <a:bodyPr anchorCtr="0" anchor="ctr" bIns="0" lIns="1044000" spcFirstLastPara="1" rIns="216000" wrap="square" tIns="0">
            <a:normAutofit/>
          </a:bodyPr>
          <a:lstStyle/>
          <a:p>
            <a:pPr indent="0" lvl="0" marL="0" marR="0" rtl="0" algn="l">
              <a:spcBef>
                <a:spcPts val="0"/>
              </a:spcBef>
              <a:spcAft>
                <a:spcPts val="0"/>
              </a:spcAft>
              <a:buNone/>
            </a:pPr>
            <a:r>
              <a:rPr lang="en-US" sz="1300">
                <a:solidFill>
                  <a:schemeClr val="dk1"/>
                </a:solidFill>
                <a:latin typeface="Arial"/>
                <a:ea typeface="Arial"/>
                <a:cs typeface="Arial"/>
                <a:sym typeface="Arial"/>
              </a:rPr>
              <a:t>Lorem ipsum dolor sit amet, consectetur adipiscing elit. Ut tempor, quam et mattis pulvinar, mauris ligula suscipit arcu, sed </a:t>
            </a:r>
            <a:endParaRPr sz="1300">
              <a:solidFill>
                <a:schemeClr val="dk1"/>
              </a:solidFill>
              <a:latin typeface="Arial"/>
              <a:ea typeface="Arial"/>
              <a:cs typeface="Arial"/>
              <a:sym typeface="Arial"/>
            </a:endParaRPr>
          </a:p>
        </p:txBody>
      </p:sp>
      <p:sp>
        <p:nvSpPr>
          <p:cNvPr id="5774" name="Google Shape;5774;p182"/>
          <p:cNvSpPr/>
          <p:nvPr/>
        </p:nvSpPr>
        <p:spPr>
          <a:xfrm>
            <a:off x="5666199" y="5167130"/>
            <a:ext cx="5954783" cy="686103"/>
          </a:xfrm>
          <a:prstGeom prst="rect">
            <a:avLst/>
          </a:prstGeom>
          <a:solidFill>
            <a:schemeClr val="accent1"/>
          </a:solidFill>
          <a:ln cap="flat" cmpd="sng" w="12700">
            <a:solidFill>
              <a:schemeClr val="accent1"/>
            </a:solidFill>
            <a:prstDash val="solid"/>
            <a:miter lim="8000"/>
            <a:headEnd len="sm" w="sm" type="none"/>
            <a:tailEnd len="sm" w="sm" type="none"/>
          </a:ln>
        </p:spPr>
        <p:txBody>
          <a:bodyPr anchorCtr="0" anchor="ctr" bIns="45700" lIns="1332000" spcFirstLastPara="1" rIns="108000" wrap="square" tIns="45700">
            <a:noAutofit/>
          </a:bodyPr>
          <a:lstStyle/>
          <a:p>
            <a:pPr indent="0" lvl="0" marL="0" marR="0" rtl="0" algn="l">
              <a:spcBef>
                <a:spcPts val="0"/>
              </a:spcBef>
              <a:spcAft>
                <a:spcPts val="0"/>
              </a:spcAft>
              <a:buNone/>
            </a:pPr>
            <a:r>
              <a:rPr lang="en-US" sz="1300">
                <a:solidFill>
                  <a:schemeClr val="lt1"/>
                </a:solidFill>
                <a:latin typeface="Arial"/>
                <a:ea typeface="Arial"/>
                <a:cs typeface="Arial"/>
                <a:sym typeface="Arial"/>
              </a:rPr>
              <a:t>Lorem ipsum dolor sit amet, consectetur adipiscing elit. Ut tempor, quam et mattis pulvinar, mauris ligula suscipit arcu, sed </a:t>
            </a:r>
            <a:endParaRPr/>
          </a:p>
        </p:txBody>
      </p:sp>
      <p:sp>
        <p:nvSpPr>
          <p:cNvPr id="5775" name="Google Shape;5775;p182"/>
          <p:cNvSpPr/>
          <p:nvPr/>
        </p:nvSpPr>
        <p:spPr>
          <a:xfrm>
            <a:off x="571018" y="5167128"/>
            <a:ext cx="5524984" cy="686103"/>
          </a:xfrm>
          <a:prstGeom prst="homePlate">
            <a:avLst>
              <a:gd fmla="val 20000" name="adj"/>
            </a:avLst>
          </a:prstGeom>
          <a:solidFill>
            <a:schemeClr val="lt1"/>
          </a:solidFill>
          <a:ln cap="flat" cmpd="sng" w="9525">
            <a:solidFill>
              <a:schemeClr val="accent1"/>
            </a:solidFill>
            <a:prstDash val="solid"/>
            <a:round/>
            <a:headEnd len="sm" w="sm" type="none"/>
            <a:tailEnd len="sm" w="sm" type="none"/>
          </a:ln>
        </p:spPr>
        <p:txBody>
          <a:bodyPr anchorCtr="0" anchor="ctr" bIns="0" lIns="1044000" spcFirstLastPara="1" rIns="216000" wrap="square" tIns="0">
            <a:normAutofit/>
          </a:bodyPr>
          <a:lstStyle/>
          <a:p>
            <a:pPr indent="0" lvl="0" marL="0" marR="0" rtl="0" algn="l">
              <a:spcBef>
                <a:spcPts val="0"/>
              </a:spcBef>
              <a:spcAft>
                <a:spcPts val="0"/>
              </a:spcAft>
              <a:buNone/>
            </a:pPr>
            <a:r>
              <a:rPr lang="en-US" sz="1300">
                <a:solidFill>
                  <a:schemeClr val="dk1"/>
                </a:solidFill>
                <a:latin typeface="Arial"/>
                <a:ea typeface="Arial"/>
                <a:cs typeface="Arial"/>
                <a:sym typeface="Arial"/>
              </a:rPr>
              <a:t>Lorem ipsum dolor sit amet, consectetur adipiscing elit. Ut tempor, quam et mattis pulvinar, mauris ligula suscipit arcu, sed </a:t>
            </a:r>
            <a:endParaRPr sz="1300">
              <a:solidFill>
                <a:schemeClr val="dk1"/>
              </a:solidFill>
              <a:latin typeface="Arial"/>
              <a:ea typeface="Arial"/>
              <a:cs typeface="Arial"/>
              <a:sym typeface="Arial"/>
            </a:endParaRPr>
          </a:p>
        </p:txBody>
      </p:sp>
      <p:grpSp>
        <p:nvGrpSpPr>
          <p:cNvPr id="5776" name="Google Shape;5776;p182"/>
          <p:cNvGrpSpPr/>
          <p:nvPr/>
        </p:nvGrpSpPr>
        <p:grpSpPr>
          <a:xfrm>
            <a:off x="896540" y="2244941"/>
            <a:ext cx="435648" cy="435648"/>
            <a:chOff x="1649691" y="3230880"/>
            <a:chExt cx="914400" cy="914400"/>
          </a:xfrm>
        </p:grpSpPr>
        <p:sp>
          <p:nvSpPr>
            <p:cNvPr id="5777" name="Google Shape;5777;p182"/>
            <p:cNvSpPr/>
            <p:nvPr/>
          </p:nvSpPr>
          <p:spPr>
            <a:xfrm>
              <a:off x="1649691" y="3230880"/>
              <a:ext cx="914400" cy="9144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778" name="Google Shape;5778;p182"/>
            <p:cNvSpPr/>
            <p:nvPr/>
          </p:nvSpPr>
          <p:spPr>
            <a:xfrm>
              <a:off x="1649691" y="3230880"/>
              <a:ext cx="914400" cy="9144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grpSp>
      <p:grpSp>
        <p:nvGrpSpPr>
          <p:cNvPr id="5779" name="Google Shape;5779;p182"/>
          <p:cNvGrpSpPr/>
          <p:nvPr/>
        </p:nvGrpSpPr>
        <p:grpSpPr>
          <a:xfrm>
            <a:off x="896540" y="3006795"/>
            <a:ext cx="435648" cy="435648"/>
            <a:chOff x="1649691" y="3230880"/>
            <a:chExt cx="914400" cy="914400"/>
          </a:xfrm>
        </p:grpSpPr>
        <p:sp>
          <p:nvSpPr>
            <p:cNvPr id="5780" name="Google Shape;5780;p182"/>
            <p:cNvSpPr/>
            <p:nvPr/>
          </p:nvSpPr>
          <p:spPr>
            <a:xfrm>
              <a:off x="1649691" y="3230880"/>
              <a:ext cx="914400" cy="9144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781" name="Google Shape;5781;p182"/>
            <p:cNvSpPr/>
            <p:nvPr/>
          </p:nvSpPr>
          <p:spPr>
            <a:xfrm>
              <a:off x="1649691" y="3230880"/>
              <a:ext cx="914400" cy="9144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grpSp>
      <p:grpSp>
        <p:nvGrpSpPr>
          <p:cNvPr id="5782" name="Google Shape;5782;p182"/>
          <p:cNvGrpSpPr/>
          <p:nvPr/>
        </p:nvGrpSpPr>
        <p:grpSpPr>
          <a:xfrm>
            <a:off x="896540" y="3768648"/>
            <a:ext cx="435648" cy="435648"/>
            <a:chOff x="1649691" y="3230880"/>
            <a:chExt cx="914400" cy="914400"/>
          </a:xfrm>
        </p:grpSpPr>
        <p:sp>
          <p:nvSpPr>
            <p:cNvPr id="5783" name="Google Shape;5783;p182"/>
            <p:cNvSpPr/>
            <p:nvPr/>
          </p:nvSpPr>
          <p:spPr>
            <a:xfrm>
              <a:off x="1649691" y="3230880"/>
              <a:ext cx="914400" cy="9144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784" name="Google Shape;5784;p182"/>
            <p:cNvSpPr/>
            <p:nvPr/>
          </p:nvSpPr>
          <p:spPr>
            <a:xfrm>
              <a:off x="1649691" y="3230880"/>
              <a:ext cx="914400" cy="9144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grpSp>
      <p:grpSp>
        <p:nvGrpSpPr>
          <p:cNvPr id="5785" name="Google Shape;5785;p182"/>
          <p:cNvGrpSpPr/>
          <p:nvPr/>
        </p:nvGrpSpPr>
        <p:grpSpPr>
          <a:xfrm>
            <a:off x="896540" y="4530501"/>
            <a:ext cx="435648" cy="435648"/>
            <a:chOff x="1649691" y="3230880"/>
            <a:chExt cx="914400" cy="914400"/>
          </a:xfrm>
        </p:grpSpPr>
        <p:sp>
          <p:nvSpPr>
            <p:cNvPr id="5786" name="Google Shape;5786;p182"/>
            <p:cNvSpPr/>
            <p:nvPr/>
          </p:nvSpPr>
          <p:spPr>
            <a:xfrm>
              <a:off x="1649691" y="3230880"/>
              <a:ext cx="914400" cy="9144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787" name="Google Shape;5787;p182"/>
            <p:cNvSpPr/>
            <p:nvPr/>
          </p:nvSpPr>
          <p:spPr>
            <a:xfrm>
              <a:off x="1649691" y="3230880"/>
              <a:ext cx="914400" cy="9144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grpSp>
      <p:grpSp>
        <p:nvGrpSpPr>
          <p:cNvPr id="5788" name="Google Shape;5788;p182"/>
          <p:cNvGrpSpPr/>
          <p:nvPr/>
        </p:nvGrpSpPr>
        <p:grpSpPr>
          <a:xfrm>
            <a:off x="896540" y="5292355"/>
            <a:ext cx="435648" cy="435648"/>
            <a:chOff x="1649691" y="3230880"/>
            <a:chExt cx="914400" cy="914400"/>
          </a:xfrm>
        </p:grpSpPr>
        <p:sp>
          <p:nvSpPr>
            <p:cNvPr id="5789" name="Google Shape;5789;p182"/>
            <p:cNvSpPr/>
            <p:nvPr/>
          </p:nvSpPr>
          <p:spPr>
            <a:xfrm>
              <a:off x="1649691" y="3230880"/>
              <a:ext cx="914400" cy="9144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790" name="Google Shape;5790;p182"/>
            <p:cNvSpPr/>
            <p:nvPr/>
          </p:nvSpPr>
          <p:spPr>
            <a:xfrm>
              <a:off x="1649691" y="3230880"/>
              <a:ext cx="914400" cy="9144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grpSp>
      <p:sp>
        <p:nvSpPr>
          <p:cNvPr id="5791" name="Google Shape;5791;p182"/>
          <p:cNvSpPr/>
          <p:nvPr/>
        </p:nvSpPr>
        <p:spPr>
          <a:xfrm>
            <a:off x="571018" y="2119714"/>
            <a:ext cx="140846" cy="686103"/>
          </a:xfrm>
          <a:prstGeom prst="rect">
            <a:avLst/>
          </a:prstGeom>
          <a:solidFill>
            <a:schemeClr val="accent1"/>
          </a:solidFill>
          <a:ln cap="flat" cmpd="sng" w="12700">
            <a:solidFill>
              <a:schemeClr val="accent1"/>
            </a:solidFill>
            <a:prstDash val="solid"/>
            <a:miter lim="8000"/>
            <a:headEnd len="sm" w="sm" type="none"/>
            <a:tailEnd len="sm" w="sm" type="none"/>
          </a:ln>
        </p:spPr>
        <p:txBody>
          <a:bodyPr anchorCtr="0" anchor="ctr" bIns="45700" lIns="91425" spcFirstLastPara="1" rIns="91425" wrap="square" tIns="45700">
            <a:normAutofit/>
          </a:bodyPr>
          <a:lstStyle/>
          <a:p>
            <a:pPr indent="0" lvl="0" marL="0" marR="0" rtl="0" algn="ctr">
              <a:spcBef>
                <a:spcPts val="0"/>
              </a:spcBef>
              <a:spcAft>
                <a:spcPts val="0"/>
              </a:spcAft>
              <a:buNone/>
            </a:pPr>
            <a:r>
              <a:t/>
            </a:r>
            <a:endParaRPr sz="1300">
              <a:solidFill>
                <a:schemeClr val="lt1"/>
              </a:solidFill>
              <a:latin typeface="Arial"/>
              <a:ea typeface="Arial"/>
              <a:cs typeface="Arial"/>
              <a:sym typeface="Arial"/>
            </a:endParaRPr>
          </a:p>
        </p:txBody>
      </p:sp>
      <p:sp>
        <p:nvSpPr>
          <p:cNvPr id="5792" name="Google Shape;5792;p182"/>
          <p:cNvSpPr/>
          <p:nvPr/>
        </p:nvSpPr>
        <p:spPr>
          <a:xfrm>
            <a:off x="571018" y="2881739"/>
            <a:ext cx="140846" cy="686102"/>
          </a:xfrm>
          <a:prstGeom prst="rect">
            <a:avLst/>
          </a:prstGeom>
          <a:solidFill>
            <a:schemeClr val="accent1"/>
          </a:solidFill>
          <a:ln cap="flat" cmpd="sng" w="12700">
            <a:solidFill>
              <a:schemeClr val="accent1"/>
            </a:solidFill>
            <a:prstDash val="solid"/>
            <a:miter lim="8000"/>
            <a:headEnd len="sm" w="sm" type="none"/>
            <a:tailEnd len="sm" w="sm" type="none"/>
          </a:ln>
        </p:spPr>
        <p:txBody>
          <a:bodyPr anchorCtr="0" anchor="ctr" bIns="45700" lIns="91425" spcFirstLastPara="1" rIns="91425" wrap="square" tIns="45700">
            <a:normAutofit/>
          </a:bodyPr>
          <a:lstStyle/>
          <a:p>
            <a:pPr indent="0" lvl="0" marL="0" marR="0" rtl="0" algn="ctr">
              <a:spcBef>
                <a:spcPts val="0"/>
              </a:spcBef>
              <a:spcAft>
                <a:spcPts val="0"/>
              </a:spcAft>
              <a:buNone/>
            </a:pPr>
            <a:r>
              <a:t/>
            </a:r>
            <a:endParaRPr sz="1300">
              <a:solidFill>
                <a:schemeClr val="lt1"/>
              </a:solidFill>
              <a:latin typeface="Arial"/>
              <a:ea typeface="Arial"/>
              <a:cs typeface="Arial"/>
              <a:sym typeface="Arial"/>
            </a:endParaRPr>
          </a:p>
        </p:txBody>
      </p:sp>
      <p:sp>
        <p:nvSpPr>
          <p:cNvPr id="5793" name="Google Shape;5793;p182"/>
          <p:cNvSpPr/>
          <p:nvPr/>
        </p:nvSpPr>
        <p:spPr>
          <a:xfrm>
            <a:off x="571018" y="3643534"/>
            <a:ext cx="140846" cy="686103"/>
          </a:xfrm>
          <a:prstGeom prst="rect">
            <a:avLst/>
          </a:prstGeom>
          <a:solidFill>
            <a:schemeClr val="accent1"/>
          </a:solidFill>
          <a:ln cap="flat" cmpd="sng" w="12700">
            <a:solidFill>
              <a:schemeClr val="accent1"/>
            </a:solidFill>
            <a:prstDash val="solid"/>
            <a:miter lim="8000"/>
            <a:headEnd len="sm" w="sm" type="none"/>
            <a:tailEnd len="sm" w="sm" type="none"/>
          </a:ln>
        </p:spPr>
        <p:txBody>
          <a:bodyPr anchorCtr="0" anchor="ctr" bIns="45700" lIns="91425" spcFirstLastPara="1" rIns="91425" wrap="square" tIns="45700">
            <a:normAutofit/>
          </a:bodyPr>
          <a:lstStyle/>
          <a:p>
            <a:pPr indent="0" lvl="0" marL="0" marR="0" rtl="0" algn="ctr">
              <a:spcBef>
                <a:spcPts val="0"/>
              </a:spcBef>
              <a:spcAft>
                <a:spcPts val="0"/>
              </a:spcAft>
              <a:buNone/>
            </a:pPr>
            <a:r>
              <a:t/>
            </a:r>
            <a:endParaRPr sz="1300">
              <a:solidFill>
                <a:schemeClr val="lt1"/>
              </a:solidFill>
              <a:latin typeface="Arial"/>
              <a:ea typeface="Arial"/>
              <a:cs typeface="Arial"/>
              <a:sym typeface="Arial"/>
            </a:endParaRPr>
          </a:p>
        </p:txBody>
      </p:sp>
      <p:sp>
        <p:nvSpPr>
          <p:cNvPr id="5794" name="Google Shape;5794;p182"/>
          <p:cNvSpPr/>
          <p:nvPr/>
        </p:nvSpPr>
        <p:spPr>
          <a:xfrm>
            <a:off x="571018" y="4405331"/>
            <a:ext cx="140846" cy="686103"/>
          </a:xfrm>
          <a:prstGeom prst="rect">
            <a:avLst/>
          </a:prstGeom>
          <a:solidFill>
            <a:schemeClr val="accent1"/>
          </a:solidFill>
          <a:ln cap="flat" cmpd="sng" w="12700">
            <a:solidFill>
              <a:schemeClr val="accent1"/>
            </a:solidFill>
            <a:prstDash val="solid"/>
            <a:miter lim="8000"/>
            <a:headEnd len="sm" w="sm" type="none"/>
            <a:tailEnd len="sm" w="sm" type="none"/>
          </a:ln>
        </p:spPr>
        <p:txBody>
          <a:bodyPr anchorCtr="0" anchor="ctr" bIns="45700" lIns="91425" spcFirstLastPara="1" rIns="91425" wrap="square" tIns="45700">
            <a:normAutofit/>
          </a:bodyPr>
          <a:lstStyle/>
          <a:p>
            <a:pPr indent="0" lvl="0" marL="0" marR="0" rtl="0" algn="ctr">
              <a:spcBef>
                <a:spcPts val="0"/>
              </a:spcBef>
              <a:spcAft>
                <a:spcPts val="0"/>
              </a:spcAft>
              <a:buNone/>
            </a:pPr>
            <a:r>
              <a:t/>
            </a:r>
            <a:endParaRPr sz="1300">
              <a:solidFill>
                <a:schemeClr val="lt1"/>
              </a:solidFill>
              <a:latin typeface="Arial"/>
              <a:ea typeface="Arial"/>
              <a:cs typeface="Arial"/>
              <a:sym typeface="Arial"/>
            </a:endParaRPr>
          </a:p>
        </p:txBody>
      </p:sp>
      <p:sp>
        <p:nvSpPr>
          <p:cNvPr id="5795" name="Google Shape;5795;p182"/>
          <p:cNvSpPr/>
          <p:nvPr/>
        </p:nvSpPr>
        <p:spPr>
          <a:xfrm>
            <a:off x="571018" y="5167127"/>
            <a:ext cx="140846" cy="686103"/>
          </a:xfrm>
          <a:prstGeom prst="rect">
            <a:avLst/>
          </a:prstGeom>
          <a:solidFill>
            <a:schemeClr val="accent1"/>
          </a:solidFill>
          <a:ln cap="flat" cmpd="sng" w="12700">
            <a:solidFill>
              <a:schemeClr val="accent1"/>
            </a:solidFill>
            <a:prstDash val="solid"/>
            <a:miter lim="8000"/>
            <a:headEnd len="sm" w="sm" type="none"/>
            <a:tailEnd len="sm" w="sm" type="none"/>
          </a:ln>
        </p:spPr>
        <p:txBody>
          <a:bodyPr anchorCtr="0" anchor="ctr" bIns="45700" lIns="91425" spcFirstLastPara="1" rIns="91425" wrap="square" tIns="45700">
            <a:normAutofit/>
          </a:bodyPr>
          <a:lstStyle/>
          <a:p>
            <a:pPr indent="0" lvl="0" marL="0" marR="0" rtl="0" algn="ctr">
              <a:spcBef>
                <a:spcPts val="0"/>
              </a:spcBef>
              <a:spcAft>
                <a:spcPts val="0"/>
              </a:spcAft>
              <a:buNone/>
            </a:pPr>
            <a:r>
              <a:t/>
            </a:r>
            <a:endParaRPr sz="1300">
              <a:solidFill>
                <a:schemeClr val="lt1"/>
              </a:solidFill>
              <a:latin typeface="Arial"/>
              <a:ea typeface="Arial"/>
              <a:cs typeface="Arial"/>
              <a:sym typeface="Arial"/>
            </a:endParaRPr>
          </a:p>
        </p:txBody>
      </p:sp>
      <p:grpSp>
        <p:nvGrpSpPr>
          <p:cNvPr id="5796" name="Google Shape;5796;p182"/>
          <p:cNvGrpSpPr/>
          <p:nvPr/>
        </p:nvGrpSpPr>
        <p:grpSpPr>
          <a:xfrm>
            <a:off x="6310592" y="2244941"/>
            <a:ext cx="435648" cy="435648"/>
            <a:chOff x="1649691" y="3230880"/>
            <a:chExt cx="914400" cy="914400"/>
          </a:xfrm>
        </p:grpSpPr>
        <p:sp>
          <p:nvSpPr>
            <p:cNvPr id="5797" name="Google Shape;5797;p182"/>
            <p:cNvSpPr/>
            <p:nvPr/>
          </p:nvSpPr>
          <p:spPr>
            <a:xfrm>
              <a:off x="1649691" y="3230880"/>
              <a:ext cx="914400" cy="9144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798" name="Google Shape;5798;p182"/>
            <p:cNvSpPr/>
            <p:nvPr/>
          </p:nvSpPr>
          <p:spPr>
            <a:xfrm>
              <a:off x="1649691" y="3230880"/>
              <a:ext cx="914400" cy="9144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grpSp>
      <p:grpSp>
        <p:nvGrpSpPr>
          <p:cNvPr id="5799" name="Google Shape;5799;p182"/>
          <p:cNvGrpSpPr/>
          <p:nvPr/>
        </p:nvGrpSpPr>
        <p:grpSpPr>
          <a:xfrm>
            <a:off x="6310592" y="3006795"/>
            <a:ext cx="435648" cy="435648"/>
            <a:chOff x="1649691" y="3230880"/>
            <a:chExt cx="914400" cy="914400"/>
          </a:xfrm>
        </p:grpSpPr>
        <p:sp>
          <p:nvSpPr>
            <p:cNvPr id="5800" name="Google Shape;5800;p182"/>
            <p:cNvSpPr/>
            <p:nvPr/>
          </p:nvSpPr>
          <p:spPr>
            <a:xfrm>
              <a:off x="1649691" y="3230880"/>
              <a:ext cx="914400" cy="9144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801" name="Google Shape;5801;p182"/>
            <p:cNvSpPr/>
            <p:nvPr/>
          </p:nvSpPr>
          <p:spPr>
            <a:xfrm>
              <a:off x="1649691" y="3230880"/>
              <a:ext cx="914400" cy="9144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grpSp>
      <p:grpSp>
        <p:nvGrpSpPr>
          <p:cNvPr id="5802" name="Google Shape;5802;p182"/>
          <p:cNvGrpSpPr/>
          <p:nvPr/>
        </p:nvGrpSpPr>
        <p:grpSpPr>
          <a:xfrm>
            <a:off x="6310592" y="3768648"/>
            <a:ext cx="435648" cy="435648"/>
            <a:chOff x="1649691" y="3230880"/>
            <a:chExt cx="914400" cy="914400"/>
          </a:xfrm>
        </p:grpSpPr>
        <p:sp>
          <p:nvSpPr>
            <p:cNvPr id="5803" name="Google Shape;5803;p182"/>
            <p:cNvSpPr/>
            <p:nvPr/>
          </p:nvSpPr>
          <p:spPr>
            <a:xfrm>
              <a:off x="1649691" y="3230880"/>
              <a:ext cx="914400" cy="9144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804" name="Google Shape;5804;p182"/>
            <p:cNvSpPr/>
            <p:nvPr/>
          </p:nvSpPr>
          <p:spPr>
            <a:xfrm>
              <a:off x="1649691" y="3230880"/>
              <a:ext cx="914400" cy="9144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grpSp>
      <p:grpSp>
        <p:nvGrpSpPr>
          <p:cNvPr id="5805" name="Google Shape;5805;p182"/>
          <p:cNvGrpSpPr/>
          <p:nvPr/>
        </p:nvGrpSpPr>
        <p:grpSpPr>
          <a:xfrm>
            <a:off x="6310592" y="4530501"/>
            <a:ext cx="435648" cy="435648"/>
            <a:chOff x="1649691" y="3230880"/>
            <a:chExt cx="914400" cy="914400"/>
          </a:xfrm>
        </p:grpSpPr>
        <p:sp>
          <p:nvSpPr>
            <p:cNvPr id="5806" name="Google Shape;5806;p182"/>
            <p:cNvSpPr/>
            <p:nvPr/>
          </p:nvSpPr>
          <p:spPr>
            <a:xfrm>
              <a:off x="1649691" y="3230880"/>
              <a:ext cx="914400" cy="9144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807" name="Google Shape;5807;p182"/>
            <p:cNvSpPr/>
            <p:nvPr/>
          </p:nvSpPr>
          <p:spPr>
            <a:xfrm>
              <a:off x="1649691" y="3230880"/>
              <a:ext cx="914400" cy="9144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grpSp>
      <p:grpSp>
        <p:nvGrpSpPr>
          <p:cNvPr id="5808" name="Google Shape;5808;p182"/>
          <p:cNvGrpSpPr/>
          <p:nvPr/>
        </p:nvGrpSpPr>
        <p:grpSpPr>
          <a:xfrm>
            <a:off x="6310592" y="5292355"/>
            <a:ext cx="435648" cy="435648"/>
            <a:chOff x="1649691" y="3230880"/>
            <a:chExt cx="914400" cy="914400"/>
          </a:xfrm>
        </p:grpSpPr>
        <p:sp>
          <p:nvSpPr>
            <p:cNvPr id="5809" name="Google Shape;5809;p182"/>
            <p:cNvSpPr/>
            <p:nvPr/>
          </p:nvSpPr>
          <p:spPr>
            <a:xfrm>
              <a:off x="1649691" y="3230880"/>
              <a:ext cx="914400" cy="9144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810" name="Google Shape;5810;p182"/>
            <p:cNvSpPr/>
            <p:nvPr/>
          </p:nvSpPr>
          <p:spPr>
            <a:xfrm>
              <a:off x="1649691" y="3230880"/>
              <a:ext cx="914400" cy="9144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grpSp>
      <p:sp>
        <p:nvSpPr>
          <p:cNvPr id="5811" name="Google Shape;5811;p182"/>
          <p:cNvSpPr txBox="1"/>
          <p:nvPr/>
        </p:nvSpPr>
        <p:spPr>
          <a:xfrm>
            <a:off x="571018" y="1730608"/>
            <a:ext cx="1734412" cy="281770"/>
          </a:xfrm>
          <a:prstGeom prst="rect">
            <a:avLst/>
          </a:prstGeom>
          <a:noFill/>
          <a:ln>
            <a:noFill/>
          </a:ln>
        </p:spPr>
        <p:txBody>
          <a:bodyPr anchorCtr="0" anchor="b" bIns="0" lIns="0" spcFirstLastPara="1" rIns="0" wrap="square" tIns="0">
            <a:normAutofit fontScale="92500" lnSpcReduction="20000"/>
          </a:bodyPr>
          <a:lstStyle/>
          <a:p>
            <a:pPr indent="0" lvl="0" marL="0" marR="0" rtl="0" algn="l">
              <a:spcBef>
                <a:spcPts val="0"/>
              </a:spcBef>
              <a:spcAft>
                <a:spcPts val="0"/>
              </a:spcAft>
              <a:buNone/>
            </a:pPr>
            <a:r>
              <a:rPr b="1" lang="en-US" sz="2400">
                <a:solidFill>
                  <a:schemeClr val="accent1"/>
                </a:solidFill>
                <a:latin typeface="Arial"/>
                <a:ea typeface="Arial"/>
                <a:cs typeface="Arial"/>
                <a:sym typeface="Arial"/>
              </a:rPr>
              <a:t>Before</a:t>
            </a:r>
            <a:endParaRPr b="1" sz="3200">
              <a:solidFill>
                <a:schemeClr val="accent1"/>
              </a:solidFill>
              <a:latin typeface="Arial"/>
              <a:ea typeface="Arial"/>
              <a:cs typeface="Arial"/>
              <a:sym typeface="Arial"/>
            </a:endParaRPr>
          </a:p>
        </p:txBody>
      </p:sp>
      <p:sp>
        <p:nvSpPr>
          <p:cNvPr id="5812" name="Google Shape;5812;p182"/>
          <p:cNvSpPr txBox="1"/>
          <p:nvPr/>
        </p:nvSpPr>
        <p:spPr>
          <a:xfrm>
            <a:off x="6096000" y="1730608"/>
            <a:ext cx="1734412" cy="281770"/>
          </a:xfrm>
          <a:prstGeom prst="rect">
            <a:avLst/>
          </a:prstGeom>
          <a:noFill/>
          <a:ln>
            <a:noFill/>
          </a:ln>
        </p:spPr>
        <p:txBody>
          <a:bodyPr anchorCtr="0" anchor="b" bIns="0" lIns="0" spcFirstLastPara="1" rIns="0" wrap="square" tIns="0">
            <a:normAutofit fontScale="92500" lnSpcReduction="20000"/>
          </a:bodyPr>
          <a:lstStyle/>
          <a:p>
            <a:pPr indent="0" lvl="0" marL="0" marR="0" rtl="0" algn="l">
              <a:spcBef>
                <a:spcPts val="0"/>
              </a:spcBef>
              <a:spcAft>
                <a:spcPts val="0"/>
              </a:spcAft>
              <a:buNone/>
            </a:pPr>
            <a:r>
              <a:rPr b="1" lang="en-US" sz="2400">
                <a:solidFill>
                  <a:schemeClr val="accent1"/>
                </a:solidFill>
                <a:latin typeface="Arial"/>
                <a:ea typeface="Arial"/>
                <a:cs typeface="Arial"/>
                <a:sym typeface="Arial"/>
              </a:rPr>
              <a:t>After</a:t>
            </a:r>
            <a:endParaRPr b="1" sz="3200">
              <a:solidFill>
                <a:schemeClr val="accent1"/>
              </a:solidFill>
              <a:latin typeface="Arial"/>
              <a:ea typeface="Arial"/>
              <a:cs typeface="Arial"/>
              <a:sym typeface="Arial"/>
            </a:endParaRPr>
          </a:p>
        </p:txBody>
      </p:sp>
    </p:spTree>
  </p:cSld>
  <p:clrMapOvr>
    <a:masterClrMapping/>
  </p:clrMapOvr>
</p:sld>
</file>

<file path=ppt/slides/slide18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816" name="Shape 5816"/>
        <p:cNvGrpSpPr/>
        <p:nvPr/>
      </p:nvGrpSpPr>
      <p:grpSpPr>
        <a:xfrm>
          <a:off x="0" y="0"/>
          <a:ext cx="0" cy="0"/>
          <a:chOff x="0" y="0"/>
          <a:chExt cx="0" cy="0"/>
        </a:xfrm>
      </p:grpSpPr>
      <p:sp>
        <p:nvSpPr>
          <p:cNvPr id="5817" name="Google Shape;5817;p183"/>
          <p:cNvSpPr txBox="1"/>
          <p:nvPr>
            <p:ph type="title"/>
          </p:nvPr>
        </p:nvSpPr>
        <p:spPr>
          <a:xfrm>
            <a:off x="571018" y="365126"/>
            <a:ext cx="11049964" cy="578772"/>
          </a:xfrm>
          <a:prstGeom prst="rect">
            <a:avLst/>
          </a:prstGeom>
          <a:noFill/>
          <a:ln>
            <a:noFill/>
          </a:ln>
        </p:spPr>
        <p:txBody>
          <a:bodyPr anchorCtr="0" anchor="b" bIns="0" lIns="0" spcFirstLastPara="1" rIns="0" wrap="square" tIns="0">
            <a:normAutofit/>
          </a:bodyPr>
          <a:lstStyle/>
          <a:p>
            <a:pPr indent="0" lvl="0" marL="0" rtl="0" algn="l">
              <a:lnSpc>
                <a:spcPct val="90000"/>
              </a:lnSpc>
              <a:spcBef>
                <a:spcPts val="0"/>
              </a:spcBef>
              <a:spcAft>
                <a:spcPts val="0"/>
              </a:spcAft>
              <a:buClr>
                <a:schemeClr val="accent1"/>
              </a:buClr>
              <a:buSzPts val="2800"/>
              <a:buFont typeface="Arial"/>
              <a:buNone/>
            </a:pPr>
            <a:r>
              <a:rPr lang="en-US"/>
              <a:t>Before and After Slide – Seven Items</a:t>
            </a:r>
            <a:endParaRPr/>
          </a:p>
        </p:txBody>
      </p:sp>
      <p:sp>
        <p:nvSpPr>
          <p:cNvPr id="5818" name="Google Shape;5818;p183"/>
          <p:cNvSpPr txBox="1"/>
          <p:nvPr>
            <p:ph idx="12" type="sldNum"/>
          </p:nvPr>
        </p:nvSpPr>
        <p:spPr>
          <a:xfrm>
            <a:off x="10690860" y="6349068"/>
            <a:ext cx="963882" cy="251764"/>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sp>
        <p:nvSpPr>
          <p:cNvPr id="5819" name="Google Shape;5819;p183"/>
          <p:cNvSpPr txBox="1"/>
          <p:nvPr/>
        </p:nvSpPr>
        <p:spPr>
          <a:xfrm>
            <a:off x="6096000" y="1730608"/>
            <a:ext cx="1734412" cy="281770"/>
          </a:xfrm>
          <a:prstGeom prst="rect">
            <a:avLst/>
          </a:prstGeom>
          <a:noFill/>
          <a:ln>
            <a:noFill/>
          </a:ln>
        </p:spPr>
        <p:txBody>
          <a:bodyPr anchorCtr="0" anchor="b" bIns="0" lIns="0" spcFirstLastPara="1" rIns="0" wrap="square" tIns="0">
            <a:normAutofit fontScale="92500" lnSpcReduction="20000"/>
          </a:bodyPr>
          <a:lstStyle/>
          <a:p>
            <a:pPr indent="0" lvl="0" marL="0" marR="0" rtl="0" algn="l">
              <a:spcBef>
                <a:spcPts val="0"/>
              </a:spcBef>
              <a:spcAft>
                <a:spcPts val="0"/>
              </a:spcAft>
              <a:buNone/>
            </a:pPr>
            <a:r>
              <a:rPr b="1" lang="en-US" sz="2400">
                <a:solidFill>
                  <a:schemeClr val="accent1"/>
                </a:solidFill>
                <a:latin typeface="Arial"/>
                <a:ea typeface="Arial"/>
                <a:cs typeface="Arial"/>
                <a:sym typeface="Arial"/>
              </a:rPr>
              <a:t>After</a:t>
            </a:r>
            <a:endParaRPr b="1" sz="3200">
              <a:solidFill>
                <a:schemeClr val="accent1"/>
              </a:solidFill>
              <a:latin typeface="Arial"/>
              <a:ea typeface="Arial"/>
              <a:cs typeface="Arial"/>
              <a:sym typeface="Arial"/>
            </a:endParaRPr>
          </a:p>
        </p:txBody>
      </p:sp>
      <p:sp>
        <p:nvSpPr>
          <p:cNvPr id="5820" name="Google Shape;5820;p183"/>
          <p:cNvSpPr/>
          <p:nvPr/>
        </p:nvSpPr>
        <p:spPr>
          <a:xfrm>
            <a:off x="5785504" y="2119716"/>
            <a:ext cx="5835478" cy="475316"/>
          </a:xfrm>
          <a:prstGeom prst="rect">
            <a:avLst/>
          </a:prstGeom>
          <a:solidFill>
            <a:schemeClr val="accent1"/>
          </a:solidFill>
          <a:ln cap="flat" cmpd="sng" w="12700">
            <a:solidFill>
              <a:schemeClr val="accent1"/>
            </a:solidFill>
            <a:prstDash val="solid"/>
            <a:miter lim="8000"/>
            <a:headEnd len="sm" w="sm" type="none"/>
            <a:tailEnd len="sm" w="sm" type="none"/>
          </a:ln>
        </p:spPr>
        <p:txBody>
          <a:bodyPr anchorCtr="0" anchor="ctr" bIns="45700" lIns="1332000" spcFirstLastPara="1" rIns="108000" wrap="square" tIns="45700">
            <a:noAutofit/>
          </a:bodyPr>
          <a:lstStyle/>
          <a:p>
            <a:pPr indent="0" lvl="0" marL="0" marR="0" rtl="0" algn="l">
              <a:spcBef>
                <a:spcPts val="0"/>
              </a:spcBef>
              <a:spcAft>
                <a:spcPts val="0"/>
              </a:spcAft>
              <a:buNone/>
            </a:pPr>
            <a:r>
              <a:rPr lang="en-US" sz="1200">
                <a:solidFill>
                  <a:schemeClr val="lt1"/>
                </a:solidFill>
                <a:latin typeface="Arial"/>
                <a:ea typeface="Arial"/>
                <a:cs typeface="Arial"/>
                <a:sym typeface="Arial"/>
              </a:rPr>
              <a:t>Lorem ipsum dolor sit amet, consectetur adipiscing elit. Ut tempor, quam et mattis pulvinar, mauris ligula suscipit arcu, sed </a:t>
            </a:r>
            <a:endParaRPr/>
          </a:p>
        </p:txBody>
      </p:sp>
      <p:sp>
        <p:nvSpPr>
          <p:cNvPr id="5821" name="Google Shape;5821;p183"/>
          <p:cNvSpPr/>
          <p:nvPr/>
        </p:nvSpPr>
        <p:spPr>
          <a:xfrm>
            <a:off x="571018" y="2119714"/>
            <a:ext cx="5524984" cy="475316"/>
          </a:xfrm>
          <a:prstGeom prst="homePlate">
            <a:avLst>
              <a:gd fmla="val 20000" name="adj"/>
            </a:avLst>
          </a:prstGeom>
          <a:solidFill>
            <a:schemeClr val="lt1"/>
          </a:solidFill>
          <a:ln cap="flat" cmpd="sng" w="9525">
            <a:solidFill>
              <a:schemeClr val="accent1"/>
            </a:solidFill>
            <a:prstDash val="solid"/>
            <a:round/>
            <a:headEnd len="sm" w="sm" type="none"/>
            <a:tailEnd len="sm" w="sm" type="none"/>
          </a:ln>
        </p:spPr>
        <p:txBody>
          <a:bodyPr anchorCtr="0" anchor="ctr" bIns="0" lIns="1044000" spcFirstLastPara="1" rIns="216000" wrap="square" tIns="0">
            <a:normAutofit/>
          </a:bodyPr>
          <a:lstStyle/>
          <a:p>
            <a:pPr indent="0" lvl="0" marL="0" marR="0" rtl="0" algn="l">
              <a:spcBef>
                <a:spcPts val="0"/>
              </a:spcBef>
              <a:spcAft>
                <a:spcPts val="0"/>
              </a:spcAft>
              <a:buNone/>
            </a:pPr>
            <a:r>
              <a:rPr lang="en-US" sz="1110">
                <a:solidFill>
                  <a:schemeClr val="dk1"/>
                </a:solidFill>
                <a:latin typeface="Arial"/>
                <a:ea typeface="Arial"/>
                <a:cs typeface="Arial"/>
                <a:sym typeface="Arial"/>
              </a:rPr>
              <a:t>Lorem ipsum dolor sit amet, consectetur adipiscing elit. Ut tempor, quam et mattis pulvinar, mauris ligula suscipit arcu, sed </a:t>
            </a:r>
            <a:endParaRPr sz="1110">
              <a:solidFill>
                <a:schemeClr val="dk1"/>
              </a:solidFill>
              <a:latin typeface="Arial"/>
              <a:ea typeface="Arial"/>
              <a:cs typeface="Arial"/>
              <a:sym typeface="Arial"/>
            </a:endParaRPr>
          </a:p>
        </p:txBody>
      </p:sp>
      <p:sp>
        <p:nvSpPr>
          <p:cNvPr id="5822" name="Google Shape;5822;p183"/>
          <p:cNvSpPr/>
          <p:nvPr/>
        </p:nvSpPr>
        <p:spPr>
          <a:xfrm>
            <a:off x="5785504" y="2656446"/>
            <a:ext cx="5835478" cy="475315"/>
          </a:xfrm>
          <a:prstGeom prst="rect">
            <a:avLst/>
          </a:prstGeom>
          <a:solidFill>
            <a:schemeClr val="accent1"/>
          </a:solidFill>
          <a:ln cap="flat" cmpd="sng" w="12700">
            <a:solidFill>
              <a:schemeClr val="accent1"/>
            </a:solidFill>
            <a:prstDash val="solid"/>
            <a:miter lim="8000"/>
            <a:headEnd len="sm" w="sm" type="none"/>
            <a:tailEnd len="sm" w="sm" type="none"/>
          </a:ln>
        </p:spPr>
        <p:txBody>
          <a:bodyPr anchorCtr="0" anchor="ctr" bIns="45700" lIns="1332000" spcFirstLastPara="1" rIns="108000" wrap="square" tIns="45700">
            <a:noAutofit/>
          </a:bodyPr>
          <a:lstStyle/>
          <a:p>
            <a:pPr indent="0" lvl="0" marL="0" marR="0" rtl="0" algn="l">
              <a:spcBef>
                <a:spcPts val="0"/>
              </a:spcBef>
              <a:spcAft>
                <a:spcPts val="0"/>
              </a:spcAft>
              <a:buNone/>
            </a:pPr>
            <a:r>
              <a:rPr lang="en-US" sz="1200">
                <a:solidFill>
                  <a:schemeClr val="lt1"/>
                </a:solidFill>
                <a:latin typeface="Arial"/>
                <a:ea typeface="Arial"/>
                <a:cs typeface="Arial"/>
                <a:sym typeface="Arial"/>
              </a:rPr>
              <a:t>Lorem ipsum dolor sit amet, consectetur adipiscing elit. Ut tempor, quam et mattis pulvinar, mauris ligula suscipit arcu, sed </a:t>
            </a:r>
            <a:endParaRPr/>
          </a:p>
        </p:txBody>
      </p:sp>
      <p:sp>
        <p:nvSpPr>
          <p:cNvPr id="5823" name="Google Shape;5823;p183"/>
          <p:cNvSpPr/>
          <p:nvPr/>
        </p:nvSpPr>
        <p:spPr>
          <a:xfrm>
            <a:off x="571018" y="2656285"/>
            <a:ext cx="5524984" cy="475315"/>
          </a:xfrm>
          <a:prstGeom prst="homePlate">
            <a:avLst>
              <a:gd fmla="val 20000" name="adj"/>
            </a:avLst>
          </a:prstGeom>
          <a:solidFill>
            <a:schemeClr val="lt1"/>
          </a:solidFill>
          <a:ln cap="flat" cmpd="sng" w="9525">
            <a:solidFill>
              <a:schemeClr val="accent1"/>
            </a:solidFill>
            <a:prstDash val="solid"/>
            <a:round/>
            <a:headEnd len="sm" w="sm" type="none"/>
            <a:tailEnd len="sm" w="sm" type="none"/>
          </a:ln>
        </p:spPr>
        <p:txBody>
          <a:bodyPr anchorCtr="0" anchor="ctr" bIns="0" lIns="1044000" spcFirstLastPara="1" rIns="216000" wrap="square" tIns="0">
            <a:normAutofit/>
          </a:bodyPr>
          <a:lstStyle/>
          <a:p>
            <a:pPr indent="0" lvl="0" marL="0" marR="0" rtl="0" algn="l">
              <a:spcBef>
                <a:spcPts val="0"/>
              </a:spcBef>
              <a:spcAft>
                <a:spcPts val="0"/>
              </a:spcAft>
              <a:buNone/>
            </a:pPr>
            <a:r>
              <a:rPr lang="en-US" sz="1110">
                <a:solidFill>
                  <a:schemeClr val="dk1"/>
                </a:solidFill>
                <a:latin typeface="Arial"/>
                <a:ea typeface="Arial"/>
                <a:cs typeface="Arial"/>
                <a:sym typeface="Arial"/>
              </a:rPr>
              <a:t>Lorem ipsum dolor sit amet, consectetur adipiscing elit. Ut tempor, quam et mattis pulvinar, mauris ligula suscipit arcu, sed </a:t>
            </a:r>
            <a:endParaRPr sz="1110">
              <a:solidFill>
                <a:schemeClr val="dk1"/>
              </a:solidFill>
              <a:latin typeface="Arial"/>
              <a:ea typeface="Arial"/>
              <a:cs typeface="Arial"/>
              <a:sym typeface="Arial"/>
            </a:endParaRPr>
          </a:p>
        </p:txBody>
      </p:sp>
      <p:sp>
        <p:nvSpPr>
          <p:cNvPr id="5824" name="Google Shape;5824;p183"/>
          <p:cNvSpPr/>
          <p:nvPr/>
        </p:nvSpPr>
        <p:spPr>
          <a:xfrm>
            <a:off x="5785504" y="3193016"/>
            <a:ext cx="5835478" cy="475315"/>
          </a:xfrm>
          <a:prstGeom prst="rect">
            <a:avLst/>
          </a:prstGeom>
          <a:solidFill>
            <a:schemeClr val="accent1"/>
          </a:solidFill>
          <a:ln cap="flat" cmpd="sng" w="12700">
            <a:solidFill>
              <a:schemeClr val="accent1"/>
            </a:solidFill>
            <a:prstDash val="solid"/>
            <a:miter lim="8000"/>
            <a:headEnd len="sm" w="sm" type="none"/>
            <a:tailEnd len="sm" w="sm" type="none"/>
          </a:ln>
        </p:spPr>
        <p:txBody>
          <a:bodyPr anchorCtr="0" anchor="ctr" bIns="45700" lIns="1332000" spcFirstLastPara="1" rIns="108000" wrap="square" tIns="45700">
            <a:noAutofit/>
          </a:bodyPr>
          <a:lstStyle/>
          <a:p>
            <a:pPr indent="0" lvl="0" marL="0" marR="0" rtl="0" algn="l">
              <a:spcBef>
                <a:spcPts val="0"/>
              </a:spcBef>
              <a:spcAft>
                <a:spcPts val="0"/>
              </a:spcAft>
              <a:buNone/>
            </a:pPr>
            <a:r>
              <a:rPr lang="en-US" sz="1200">
                <a:solidFill>
                  <a:schemeClr val="lt1"/>
                </a:solidFill>
                <a:latin typeface="Arial"/>
                <a:ea typeface="Arial"/>
                <a:cs typeface="Arial"/>
                <a:sym typeface="Arial"/>
              </a:rPr>
              <a:t>Lorem ipsum dolor sit amet, consectetur adipiscing elit. Ut tempor, quam et mattis pulvinar, mauris ligula suscipit arcu, sed </a:t>
            </a:r>
            <a:endParaRPr/>
          </a:p>
        </p:txBody>
      </p:sp>
      <p:sp>
        <p:nvSpPr>
          <p:cNvPr id="5825" name="Google Shape;5825;p183"/>
          <p:cNvSpPr/>
          <p:nvPr/>
        </p:nvSpPr>
        <p:spPr>
          <a:xfrm>
            <a:off x="571018" y="3193014"/>
            <a:ext cx="5524984" cy="475315"/>
          </a:xfrm>
          <a:prstGeom prst="homePlate">
            <a:avLst>
              <a:gd fmla="val 20000" name="adj"/>
            </a:avLst>
          </a:prstGeom>
          <a:solidFill>
            <a:schemeClr val="lt1"/>
          </a:solidFill>
          <a:ln cap="flat" cmpd="sng" w="9525">
            <a:solidFill>
              <a:schemeClr val="accent1"/>
            </a:solidFill>
            <a:prstDash val="solid"/>
            <a:round/>
            <a:headEnd len="sm" w="sm" type="none"/>
            <a:tailEnd len="sm" w="sm" type="none"/>
          </a:ln>
        </p:spPr>
        <p:txBody>
          <a:bodyPr anchorCtr="0" anchor="ctr" bIns="0" lIns="1044000" spcFirstLastPara="1" rIns="216000" wrap="square" tIns="0">
            <a:normAutofit/>
          </a:bodyPr>
          <a:lstStyle/>
          <a:p>
            <a:pPr indent="0" lvl="0" marL="0" marR="0" rtl="0" algn="l">
              <a:spcBef>
                <a:spcPts val="0"/>
              </a:spcBef>
              <a:spcAft>
                <a:spcPts val="0"/>
              </a:spcAft>
              <a:buNone/>
            </a:pPr>
            <a:r>
              <a:rPr lang="en-US" sz="1110">
                <a:solidFill>
                  <a:schemeClr val="dk1"/>
                </a:solidFill>
                <a:latin typeface="Arial"/>
                <a:ea typeface="Arial"/>
                <a:cs typeface="Arial"/>
                <a:sym typeface="Arial"/>
              </a:rPr>
              <a:t>Lorem ipsum dolor sit amet, consectetur adipiscing elit. Ut tempor, quam et mattis pulvinar, mauris ligula suscipit arcu, sed </a:t>
            </a:r>
            <a:endParaRPr sz="1110">
              <a:solidFill>
                <a:schemeClr val="dk1"/>
              </a:solidFill>
              <a:latin typeface="Arial"/>
              <a:ea typeface="Arial"/>
              <a:cs typeface="Arial"/>
              <a:sym typeface="Arial"/>
            </a:endParaRPr>
          </a:p>
        </p:txBody>
      </p:sp>
      <p:sp>
        <p:nvSpPr>
          <p:cNvPr id="5826" name="Google Shape;5826;p183"/>
          <p:cNvSpPr/>
          <p:nvPr/>
        </p:nvSpPr>
        <p:spPr>
          <a:xfrm>
            <a:off x="5785504" y="3729587"/>
            <a:ext cx="5835478" cy="475315"/>
          </a:xfrm>
          <a:prstGeom prst="rect">
            <a:avLst/>
          </a:prstGeom>
          <a:solidFill>
            <a:schemeClr val="accent1"/>
          </a:solidFill>
          <a:ln cap="flat" cmpd="sng" w="12700">
            <a:solidFill>
              <a:schemeClr val="accent1"/>
            </a:solidFill>
            <a:prstDash val="solid"/>
            <a:miter lim="8000"/>
            <a:headEnd len="sm" w="sm" type="none"/>
            <a:tailEnd len="sm" w="sm" type="none"/>
          </a:ln>
        </p:spPr>
        <p:txBody>
          <a:bodyPr anchorCtr="0" anchor="ctr" bIns="45700" lIns="1332000" spcFirstLastPara="1" rIns="108000" wrap="square" tIns="45700">
            <a:noAutofit/>
          </a:bodyPr>
          <a:lstStyle/>
          <a:p>
            <a:pPr indent="0" lvl="0" marL="0" marR="0" rtl="0" algn="l">
              <a:spcBef>
                <a:spcPts val="0"/>
              </a:spcBef>
              <a:spcAft>
                <a:spcPts val="0"/>
              </a:spcAft>
              <a:buNone/>
            </a:pPr>
            <a:r>
              <a:rPr lang="en-US" sz="1200">
                <a:solidFill>
                  <a:schemeClr val="lt1"/>
                </a:solidFill>
                <a:latin typeface="Arial"/>
                <a:ea typeface="Arial"/>
                <a:cs typeface="Arial"/>
                <a:sym typeface="Arial"/>
              </a:rPr>
              <a:t>Lorem ipsum dolor sit amet, consectetur adipiscing elit. Ut tempor, quam et mattis pulvinar, mauris ligula suscipit arcu, sed </a:t>
            </a:r>
            <a:endParaRPr/>
          </a:p>
        </p:txBody>
      </p:sp>
      <p:sp>
        <p:nvSpPr>
          <p:cNvPr id="5827" name="Google Shape;5827;p183"/>
          <p:cNvSpPr/>
          <p:nvPr/>
        </p:nvSpPr>
        <p:spPr>
          <a:xfrm>
            <a:off x="571018" y="3729585"/>
            <a:ext cx="5524984" cy="475315"/>
          </a:xfrm>
          <a:prstGeom prst="homePlate">
            <a:avLst>
              <a:gd fmla="val 20000" name="adj"/>
            </a:avLst>
          </a:prstGeom>
          <a:solidFill>
            <a:schemeClr val="lt1"/>
          </a:solidFill>
          <a:ln cap="flat" cmpd="sng" w="9525">
            <a:solidFill>
              <a:schemeClr val="accent1"/>
            </a:solidFill>
            <a:prstDash val="solid"/>
            <a:round/>
            <a:headEnd len="sm" w="sm" type="none"/>
            <a:tailEnd len="sm" w="sm" type="none"/>
          </a:ln>
        </p:spPr>
        <p:txBody>
          <a:bodyPr anchorCtr="0" anchor="ctr" bIns="0" lIns="1044000" spcFirstLastPara="1" rIns="216000" wrap="square" tIns="0">
            <a:normAutofit/>
          </a:bodyPr>
          <a:lstStyle/>
          <a:p>
            <a:pPr indent="0" lvl="0" marL="0" marR="0" rtl="0" algn="l">
              <a:spcBef>
                <a:spcPts val="0"/>
              </a:spcBef>
              <a:spcAft>
                <a:spcPts val="0"/>
              </a:spcAft>
              <a:buNone/>
            </a:pPr>
            <a:r>
              <a:rPr lang="en-US" sz="1110">
                <a:solidFill>
                  <a:schemeClr val="dk1"/>
                </a:solidFill>
                <a:latin typeface="Arial"/>
                <a:ea typeface="Arial"/>
                <a:cs typeface="Arial"/>
                <a:sym typeface="Arial"/>
              </a:rPr>
              <a:t>Lorem ipsum dolor sit amet, consectetur adipiscing elit. Ut tempor, quam et mattis pulvinar, mauris ligula suscipit arcu, sed </a:t>
            </a:r>
            <a:endParaRPr sz="1110">
              <a:solidFill>
                <a:schemeClr val="dk1"/>
              </a:solidFill>
              <a:latin typeface="Arial"/>
              <a:ea typeface="Arial"/>
              <a:cs typeface="Arial"/>
              <a:sym typeface="Arial"/>
            </a:endParaRPr>
          </a:p>
        </p:txBody>
      </p:sp>
      <p:sp>
        <p:nvSpPr>
          <p:cNvPr id="5828" name="Google Shape;5828;p183"/>
          <p:cNvSpPr/>
          <p:nvPr/>
        </p:nvSpPr>
        <p:spPr>
          <a:xfrm>
            <a:off x="5785504" y="4266157"/>
            <a:ext cx="5835478" cy="475315"/>
          </a:xfrm>
          <a:prstGeom prst="rect">
            <a:avLst/>
          </a:prstGeom>
          <a:solidFill>
            <a:schemeClr val="accent1"/>
          </a:solidFill>
          <a:ln cap="flat" cmpd="sng" w="12700">
            <a:solidFill>
              <a:schemeClr val="accent1"/>
            </a:solidFill>
            <a:prstDash val="solid"/>
            <a:miter lim="8000"/>
            <a:headEnd len="sm" w="sm" type="none"/>
            <a:tailEnd len="sm" w="sm" type="none"/>
          </a:ln>
        </p:spPr>
        <p:txBody>
          <a:bodyPr anchorCtr="0" anchor="ctr" bIns="45700" lIns="1332000" spcFirstLastPara="1" rIns="108000" wrap="square" tIns="45700">
            <a:noAutofit/>
          </a:bodyPr>
          <a:lstStyle/>
          <a:p>
            <a:pPr indent="0" lvl="0" marL="0" marR="0" rtl="0" algn="l">
              <a:spcBef>
                <a:spcPts val="0"/>
              </a:spcBef>
              <a:spcAft>
                <a:spcPts val="0"/>
              </a:spcAft>
              <a:buNone/>
            </a:pPr>
            <a:r>
              <a:rPr lang="en-US" sz="1200">
                <a:solidFill>
                  <a:schemeClr val="lt1"/>
                </a:solidFill>
                <a:latin typeface="Arial"/>
                <a:ea typeface="Arial"/>
                <a:cs typeface="Arial"/>
                <a:sym typeface="Arial"/>
              </a:rPr>
              <a:t>Lorem ipsum dolor sit amet, consectetur adipiscing elit. Ut tempor, quam et mattis pulvinar, mauris ligula suscipit arcu, sed </a:t>
            </a:r>
            <a:endParaRPr/>
          </a:p>
        </p:txBody>
      </p:sp>
      <p:sp>
        <p:nvSpPr>
          <p:cNvPr id="5829" name="Google Shape;5829;p183"/>
          <p:cNvSpPr/>
          <p:nvPr/>
        </p:nvSpPr>
        <p:spPr>
          <a:xfrm>
            <a:off x="571018" y="4266156"/>
            <a:ext cx="5524984" cy="475315"/>
          </a:xfrm>
          <a:prstGeom prst="homePlate">
            <a:avLst>
              <a:gd fmla="val 20000" name="adj"/>
            </a:avLst>
          </a:prstGeom>
          <a:solidFill>
            <a:schemeClr val="lt1"/>
          </a:solidFill>
          <a:ln cap="flat" cmpd="sng" w="9525">
            <a:solidFill>
              <a:schemeClr val="accent1"/>
            </a:solidFill>
            <a:prstDash val="solid"/>
            <a:round/>
            <a:headEnd len="sm" w="sm" type="none"/>
            <a:tailEnd len="sm" w="sm" type="none"/>
          </a:ln>
        </p:spPr>
        <p:txBody>
          <a:bodyPr anchorCtr="0" anchor="ctr" bIns="0" lIns="1044000" spcFirstLastPara="1" rIns="216000" wrap="square" tIns="0">
            <a:normAutofit/>
          </a:bodyPr>
          <a:lstStyle/>
          <a:p>
            <a:pPr indent="0" lvl="0" marL="0" marR="0" rtl="0" algn="l">
              <a:spcBef>
                <a:spcPts val="0"/>
              </a:spcBef>
              <a:spcAft>
                <a:spcPts val="0"/>
              </a:spcAft>
              <a:buNone/>
            </a:pPr>
            <a:r>
              <a:rPr lang="en-US" sz="1110">
                <a:solidFill>
                  <a:schemeClr val="dk1"/>
                </a:solidFill>
                <a:latin typeface="Arial"/>
                <a:ea typeface="Arial"/>
                <a:cs typeface="Arial"/>
                <a:sym typeface="Arial"/>
              </a:rPr>
              <a:t>Lorem ipsum dolor sit amet, consectetur adipiscing elit. Ut tempor, quam et mattis pulvinar, mauris ligula suscipit arcu, sed </a:t>
            </a:r>
            <a:endParaRPr sz="1110">
              <a:solidFill>
                <a:schemeClr val="dk1"/>
              </a:solidFill>
              <a:latin typeface="Arial"/>
              <a:ea typeface="Arial"/>
              <a:cs typeface="Arial"/>
              <a:sym typeface="Arial"/>
            </a:endParaRPr>
          </a:p>
        </p:txBody>
      </p:sp>
      <p:sp>
        <p:nvSpPr>
          <p:cNvPr id="5830" name="Google Shape;5830;p183"/>
          <p:cNvSpPr/>
          <p:nvPr/>
        </p:nvSpPr>
        <p:spPr>
          <a:xfrm>
            <a:off x="5785504" y="4802728"/>
            <a:ext cx="5835478" cy="475315"/>
          </a:xfrm>
          <a:prstGeom prst="rect">
            <a:avLst/>
          </a:prstGeom>
          <a:solidFill>
            <a:schemeClr val="accent1"/>
          </a:solidFill>
          <a:ln cap="flat" cmpd="sng" w="12700">
            <a:solidFill>
              <a:schemeClr val="accent1"/>
            </a:solidFill>
            <a:prstDash val="solid"/>
            <a:miter lim="8000"/>
            <a:headEnd len="sm" w="sm" type="none"/>
            <a:tailEnd len="sm" w="sm" type="none"/>
          </a:ln>
        </p:spPr>
        <p:txBody>
          <a:bodyPr anchorCtr="0" anchor="ctr" bIns="45700" lIns="1332000" spcFirstLastPara="1" rIns="108000" wrap="square" tIns="45700">
            <a:noAutofit/>
          </a:bodyPr>
          <a:lstStyle/>
          <a:p>
            <a:pPr indent="0" lvl="0" marL="0" marR="0" rtl="0" algn="l">
              <a:spcBef>
                <a:spcPts val="0"/>
              </a:spcBef>
              <a:spcAft>
                <a:spcPts val="0"/>
              </a:spcAft>
              <a:buNone/>
            </a:pPr>
            <a:r>
              <a:rPr lang="en-US" sz="1200">
                <a:solidFill>
                  <a:schemeClr val="lt1"/>
                </a:solidFill>
                <a:latin typeface="Arial"/>
                <a:ea typeface="Arial"/>
                <a:cs typeface="Arial"/>
                <a:sym typeface="Arial"/>
              </a:rPr>
              <a:t>Lorem ipsum dolor sit amet, consectetur adipiscing elit. Ut tempor, quam et mattis pulvinar, mauris ligula suscipit arcu, sed </a:t>
            </a:r>
            <a:endParaRPr/>
          </a:p>
        </p:txBody>
      </p:sp>
      <p:sp>
        <p:nvSpPr>
          <p:cNvPr id="5831" name="Google Shape;5831;p183"/>
          <p:cNvSpPr/>
          <p:nvPr/>
        </p:nvSpPr>
        <p:spPr>
          <a:xfrm>
            <a:off x="571018" y="4802726"/>
            <a:ext cx="5524984" cy="475315"/>
          </a:xfrm>
          <a:prstGeom prst="homePlate">
            <a:avLst>
              <a:gd fmla="val 20000" name="adj"/>
            </a:avLst>
          </a:prstGeom>
          <a:solidFill>
            <a:schemeClr val="lt1"/>
          </a:solidFill>
          <a:ln cap="flat" cmpd="sng" w="9525">
            <a:solidFill>
              <a:schemeClr val="accent1"/>
            </a:solidFill>
            <a:prstDash val="solid"/>
            <a:round/>
            <a:headEnd len="sm" w="sm" type="none"/>
            <a:tailEnd len="sm" w="sm" type="none"/>
          </a:ln>
        </p:spPr>
        <p:txBody>
          <a:bodyPr anchorCtr="0" anchor="ctr" bIns="0" lIns="1044000" spcFirstLastPara="1" rIns="216000" wrap="square" tIns="0">
            <a:normAutofit/>
          </a:bodyPr>
          <a:lstStyle/>
          <a:p>
            <a:pPr indent="0" lvl="0" marL="0" marR="0" rtl="0" algn="l">
              <a:spcBef>
                <a:spcPts val="0"/>
              </a:spcBef>
              <a:spcAft>
                <a:spcPts val="0"/>
              </a:spcAft>
              <a:buNone/>
            </a:pPr>
            <a:r>
              <a:rPr lang="en-US" sz="1110">
                <a:solidFill>
                  <a:schemeClr val="dk1"/>
                </a:solidFill>
                <a:latin typeface="Arial"/>
                <a:ea typeface="Arial"/>
                <a:cs typeface="Arial"/>
                <a:sym typeface="Arial"/>
              </a:rPr>
              <a:t>Lorem ipsum dolor sit amet, consectetur adipiscing elit. Ut tempor, quam et mattis pulvinar, mauris ligula suscipit arcu, sed </a:t>
            </a:r>
            <a:endParaRPr sz="1110">
              <a:solidFill>
                <a:schemeClr val="dk1"/>
              </a:solidFill>
              <a:latin typeface="Arial"/>
              <a:ea typeface="Arial"/>
              <a:cs typeface="Arial"/>
              <a:sym typeface="Arial"/>
            </a:endParaRPr>
          </a:p>
        </p:txBody>
      </p:sp>
      <p:sp>
        <p:nvSpPr>
          <p:cNvPr id="5832" name="Google Shape;5832;p183"/>
          <p:cNvSpPr/>
          <p:nvPr/>
        </p:nvSpPr>
        <p:spPr>
          <a:xfrm>
            <a:off x="5785504" y="5377918"/>
            <a:ext cx="5835478" cy="475315"/>
          </a:xfrm>
          <a:prstGeom prst="rect">
            <a:avLst/>
          </a:prstGeom>
          <a:solidFill>
            <a:schemeClr val="accent1"/>
          </a:solidFill>
          <a:ln cap="flat" cmpd="sng" w="12700">
            <a:solidFill>
              <a:schemeClr val="accent1"/>
            </a:solidFill>
            <a:prstDash val="solid"/>
            <a:miter lim="8000"/>
            <a:headEnd len="sm" w="sm" type="none"/>
            <a:tailEnd len="sm" w="sm" type="none"/>
          </a:ln>
        </p:spPr>
        <p:txBody>
          <a:bodyPr anchorCtr="0" anchor="ctr" bIns="45700" lIns="1332000" spcFirstLastPara="1" rIns="108000" wrap="square" tIns="45700">
            <a:noAutofit/>
          </a:bodyPr>
          <a:lstStyle/>
          <a:p>
            <a:pPr indent="0" lvl="0" marL="0" marR="0" rtl="0" algn="l">
              <a:spcBef>
                <a:spcPts val="0"/>
              </a:spcBef>
              <a:spcAft>
                <a:spcPts val="0"/>
              </a:spcAft>
              <a:buNone/>
            </a:pPr>
            <a:r>
              <a:rPr lang="en-US" sz="1200">
                <a:solidFill>
                  <a:schemeClr val="lt1"/>
                </a:solidFill>
                <a:latin typeface="Arial"/>
                <a:ea typeface="Arial"/>
                <a:cs typeface="Arial"/>
                <a:sym typeface="Arial"/>
              </a:rPr>
              <a:t>Lorem ipsum dolor sit amet, consectetur adipiscing elit. Ut tempor, quam et mattis pulvinar, mauris ligula suscipit arcu, sed </a:t>
            </a:r>
            <a:endParaRPr/>
          </a:p>
        </p:txBody>
      </p:sp>
      <p:sp>
        <p:nvSpPr>
          <p:cNvPr id="5833" name="Google Shape;5833;p183"/>
          <p:cNvSpPr/>
          <p:nvPr/>
        </p:nvSpPr>
        <p:spPr>
          <a:xfrm>
            <a:off x="571018" y="5377916"/>
            <a:ext cx="5524984" cy="475315"/>
          </a:xfrm>
          <a:prstGeom prst="homePlate">
            <a:avLst>
              <a:gd fmla="val 20000" name="adj"/>
            </a:avLst>
          </a:prstGeom>
          <a:solidFill>
            <a:schemeClr val="lt1"/>
          </a:solidFill>
          <a:ln cap="flat" cmpd="sng" w="9525">
            <a:solidFill>
              <a:schemeClr val="accent1"/>
            </a:solidFill>
            <a:prstDash val="solid"/>
            <a:round/>
            <a:headEnd len="sm" w="sm" type="none"/>
            <a:tailEnd len="sm" w="sm" type="none"/>
          </a:ln>
        </p:spPr>
        <p:txBody>
          <a:bodyPr anchorCtr="0" anchor="ctr" bIns="0" lIns="1044000" spcFirstLastPara="1" rIns="216000" wrap="square" tIns="0">
            <a:normAutofit/>
          </a:bodyPr>
          <a:lstStyle/>
          <a:p>
            <a:pPr indent="0" lvl="0" marL="0" marR="0" rtl="0" algn="l">
              <a:spcBef>
                <a:spcPts val="0"/>
              </a:spcBef>
              <a:spcAft>
                <a:spcPts val="0"/>
              </a:spcAft>
              <a:buNone/>
            </a:pPr>
            <a:r>
              <a:rPr lang="en-US" sz="1110">
                <a:solidFill>
                  <a:schemeClr val="dk1"/>
                </a:solidFill>
                <a:latin typeface="Arial"/>
                <a:ea typeface="Arial"/>
                <a:cs typeface="Arial"/>
                <a:sym typeface="Arial"/>
              </a:rPr>
              <a:t>Lorem ipsum dolor sit amet, consectetur adipiscing elit. Ut tempor, quam et mattis pulvinar, mauris ligula suscipit arcu, sed </a:t>
            </a:r>
            <a:endParaRPr sz="1110">
              <a:solidFill>
                <a:schemeClr val="dk1"/>
              </a:solidFill>
              <a:latin typeface="Arial"/>
              <a:ea typeface="Arial"/>
              <a:cs typeface="Arial"/>
              <a:sym typeface="Arial"/>
            </a:endParaRPr>
          </a:p>
        </p:txBody>
      </p:sp>
      <p:sp>
        <p:nvSpPr>
          <p:cNvPr id="5834" name="Google Shape;5834;p183"/>
          <p:cNvSpPr/>
          <p:nvPr/>
        </p:nvSpPr>
        <p:spPr>
          <a:xfrm>
            <a:off x="571018" y="2119714"/>
            <a:ext cx="140846" cy="475316"/>
          </a:xfrm>
          <a:prstGeom prst="rect">
            <a:avLst/>
          </a:prstGeom>
          <a:solidFill>
            <a:schemeClr val="accent1"/>
          </a:solidFill>
          <a:ln cap="flat" cmpd="sng" w="12700">
            <a:solidFill>
              <a:schemeClr val="accent1"/>
            </a:solidFill>
            <a:prstDash val="solid"/>
            <a:miter lim="8000"/>
            <a:headEnd len="sm" w="sm" type="none"/>
            <a:tailEnd len="sm" w="sm" type="none"/>
          </a:ln>
        </p:spPr>
        <p:txBody>
          <a:bodyPr anchorCtr="0" anchor="ctr" bIns="45700" lIns="91425" spcFirstLastPara="1" rIns="91425" wrap="square" tIns="45700">
            <a:normAutofit/>
          </a:bodyPr>
          <a:lstStyle/>
          <a:p>
            <a:pPr indent="0" lvl="0" marL="0" marR="0" rtl="0" algn="ctr">
              <a:spcBef>
                <a:spcPts val="0"/>
              </a:spcBef>
              <a:spcAft>
                <a:spcPts val="0"/>
              </a:spcAft>
              <a:buNone/>
            </a:pPr>
            <a:r>
              <a:t/>
            </a:r>
            <a:endParaRPr sz="1600">
              <a:solidFill>
                <a:schemeClr val="lt1"/>
              </a:solidFill>
              <a:latin typeface="Arial"/>
              <a:ea typeface="Arial"/>
              <a:cs typeface="Arial"/>
              <a:sym typeface="Arial"/>
            </a:endParaRPr>
          </a:p>
        </p:txBody>
      </p:sp>
      <p:sp>
        <p:nvSpPr>
          <p:cNvPr id="5835" name="Google Shape;5835;p183"/>
          <p:cNvSpPr/>
          <p:nvPr/>
        </p:nvSpPr>
        <p:spPr>
          <a:xfrm>
            <a:off x="571018" y="2656444"/>
            <a:ext cx="140846" cy="475315"/>
          </a:xfrm>
          <a:prstGeom prst="rect">
            <a:avLst/>
          </a:prstGeom>
          <a:solidFill>
            <a:schemeClr val="accent1"/>
          </a:solidFill>
          <a:ln cap="flat" cmpd="sng" w="12700">
            <a:solidFill>
              <a:schemeClr val="accent1"/>
            </a:solidFill>
            <a:prstDash val="solid"/>
            <a:miter lim="8000"/>
            <a:headEnd len="sm" w="sm" type="none"/>
            <a:tailEnd len="sm" w="sm" type="none"/>
          </a:ln>
        </p:spPr>
        <p:txBody>
          <a:bodyPr anchorCtr="0" anchor="ctr" bIns="45700" lIns="91425" spcFirstLastPara="1" rIns="91425" wrap="square" tIns="45700">
            <a:normAutofit/>
          </a:bodyPr>
          <a:lstStyle/>
          <a:p>
            <a:pPr indent="0" lvl="0" marL="0" marR="0" rtl="0" algn="ctr">
              <a:spcBef>
                <a:spcPts val="0"/>
              </a:spcBef>
              <a:spcAft>
                <a:spcPts val="0"/>
              </a:spcAft>
              <a:buNone/>
            </a:pPr>
            <a:r>
              <a:t/>
            </a:r>
            <a:endParaRPr sz="1600">
              <a:solidFill>
                <a:schemeClr val="lt1"/>
              </a:solidFill>
              <a:latin typeface="Arial"/>
              <a:ea typeface="Arial"/>
              <a:cs typeface="Arial"/>
              <a:sym typeface="Arial"/>
            </a:endParaRPr>
          </a:p>
        </p:txBody>
      </p:sp>
      <p:sp>
        <p:nvSpPr>
          <p:cNvPr id="5836" name="Google Shape;5836;p183"/>
          <p:cNvSpPr/>
          <p:nvPr/>
        </p:nvSpPr>
        <p:spPr>
          <a:xfrm>
            <a:off x="571018" y="3193014"/>
            <a:ext cx="140846" cy="475315"/>
          </a:xfrm>
          <a:prstGeom prst="rect">
            <a:avLst/>
          </a:prstGeom>
          <a:solidFill>
            <a:schemeClr val="accent1"/>
          </a:solidFill>
          <a:ln cap="flat" cmpd="sng" w="12700">
            <a:solidFill>
              <a:schemeClr val="accent1"/>
            </a:solidFill>
            <a:prstDash val="solid"/>
            <a:miter lim="8000"/>
            <a:headEnd len="sm" w="sm" type="none"/>
            <a:tailEnd len="sm" w="sm" type="none"/>
          </a:ln>
        </p:spPr>
        <p:txBody>
          <a:bodyPr anchorCtr="0" anchor="ctr" bIns="45700" lIns="91425" spcFirstLastPara="1" rIns="91425" wrap="square" tIns="45700">
            <a:normAutofit/>
          </a:bodyPr>
          <a:lstStyle/>
          <a:p>
            <a:pPr indent="0" lvl="0" marL="0" marR="0" rtl="0" algn="ctr">
              <a:spcBef>
                <a:spcPts val="0"/>
              </a:spcBef>
              <a:spcAft>
                <a:spcPts val="0"/>
              </a:spcAft>
              <a:buNone/>
            </a:pPr>
            <a:r>
              <a:t/>
            </a:r>
            <a:endParaRPr sz="1600">
              <a:solidFill>
                <a:schemeClr val="lt1"/>
              </a:solidFill>
              <a:latin typeface="Arial"/>
              <a:ea typeface="Arial"/>
              <a:cs typeface="Arial"/>
              <a:sym typeface="Arial"/>
            </a:endParaRPr>
          </a:p>
        </p:txBody>
      </p:sp>
      <p:sp>
        <p:nvSpPr>
          <p:cNvPr id="5837" name="Google Shape;5837;p183"/>
          <p:cNvSpPr/>
          <p:nvPr/>
        </p:nvSpPr>
        <p:spPr>
          <a:xfrm>
            <a:off x="571018" y="3729584"/>
            <a:ext cx="140846" cy="475315"/>
          </a:xfrm>
          <a:prstGeom prst="rect">
            <a:avLst/>
          </a:prstGeom>
          <a:solidFill>
            <a:schemeClr val="accent1"/>
          </a:solidFill>
          <a:ln cap="flat" cmpd="sng" w="12700">
            <a:solidFill>
              <a:schemeClr val="accent1"/>
            </a:solidFill>
            <a:prstDash val="solid"/>
            <a:miter lim="8000"/>
            <a:headEnd len="sm" w="sm" type="none"/>
            <a:tailEnd len="sm" w="sm" type="none"/>
          </a:ln>
        </p:spPr>
        <p:txBody>
          <a:bodyPr anchorCtr="0" anchor="ctr" bIns="45700" lIns="91425" spcFirstLastPara="1" rIns="91425" wrap="square" tIns="45700">
            <a:normAutofit/>
          </a:bodyPr>
          <a:lstStyle/>
          <a:p>
            <a:pPr indent="0" lvl="0" marL="0" marR="0" rtl="0" algn="ctr">
              <a:spcBef>
                <a:spcPts val="0"/>
              </a:spcBef>
              <a:spcAft>
                <a:spcPts val="0"/>
              </a:spcAft>
              <a:buNone/>
            </a:pPr>
            <a:r>
              <a:t/>
            </a:r>
            <a:endParaRPr sz="1600">
              <a:solidFill>
                <a:schemeClr val="lt1"/>
              </a:solidFill>
              <a:latin typeface="Arial"/>
              <a:ea typeface="Arial"/>
              <a:cs typeface="Arial"/>
              <a:sym typeface="Arial"/>
            </a:endParaRPr>
          </a:p>
        </p:txBody>
      </p:sp>
      <p:sp>
        <p:nvSpPr>
          <p:cNvPr id="5838" name="Google Shape;5838;p183"/>
          <p:cNvSpPr/>
          <p:nvPr/>
        </p:nvSpPr>
        <p:spPr>
          <a:xfrm>
            <a:off x="571018" y="4266155"/>
            <a:ext cx="140846" cy="475315"/>
          </a:xfrm>
          <a:prstGeom prst="rect">
            <a:avLst/>
          </a:prstGeom>
          <a:solidFill>
            <a:schemeClr val="accent1"/>
          </a:solidFill>
          <a:ln cap="flat" cmpd="sng" w="12700">
            <a:solidFill>
              <a:schemeClr val="accent1"/>
            </a:solidFill>
            <a:prstDash val="solid"/>
            <a:miter lim="8000"/>
            <a:headEnd len="sm" w="sm" type="none"/>
            <a:tailEnd len="sm" w="sm" type="none"/>
          </a:ln>
        </p:spPr>
        <p:txBody>
          <a:bodyPr anchorCtr="0" anchor="ctr" bIns="45700" lIns="91425" spcFirstLastPara="1" rIns="91425" wrap="square" tIns="45700">
            <a:normAutofit/>
          </a:bodyPr>
          <a:lstStyle/>
          <a:p>
            <a:pPr indent="0" lvl="0" marL="0" marR="0" rtl="0" algn="ctr">
              <a:spcBef>
                <a:spcPts val="0"/>
              </a:spcBef>
              <a:spcAft>
                <a:spcPts val="0"/>
              </a:spcAft>
              <a:buNone/>
            </a:pPr>
            <a:r>
              <a:t/>
            </a:r>
            <a:endParaRPr sz="1600">
              <a:solidFill>
                <a:schemeClr val="lt1"/>
              </a:solidFill>
              <a:latin typeface="Arial"/>
              <a:ea typeface="Arial"/>
              <a:cs typeface="Arial"/>
              <a:sym typeface="Arial"/>
            </a:endParaRPr>
          </a:p>
        </p:txBody>
      </p:sp>
      <p:sp>
        <p:nvSpPr>
          <p:cNvPr id="5839" name="Google Shape;5839;p183"/>
          <p:cNvSpPr/>
          <p:nvPr/>
        </p:nvSpPr>
        <p:spPr>
          <a:xfrm>
            <a:off x="571018" y="4802725"/>
            <a:ext cx="140846" cy="475315"/>
          </a:xfrm>
          <a:prstGeom prst="rect">
            <a:avLst/>
          </a:prstGeom>
          <a:solidFill>
            <a:schemeClr val="accent1"/>
          </a:solidFill>
          <a:ln cap="flat" cmpd="sng" w="12700">
            <a:solidFill>
              <a:schemeClr val="accent1"/>
            </a:solidFill>
            <a:prstDash val="solid"/>
            <a:miter lim="8000"/>
            <a:headEnd len="sm" w="sm" type="none"/>
            <a:tailEnd len="sm" w="sm" type="none"/>
          </a:ln>
        </p:spPr>
        <p:txBody>
          <a:bodyPr anchorCtr="0" anchor="ctr" bIns="45700" lIns="91425" spcFirstLastPara="1" rIns="91425" wrap="square" tIns="45700">
            <a:normAutofit/>
          </a:bodyPr>
          <a:lstStyle/>
          <a:p>
            <a:pPr indent="0" lvl="0" marL="0" marR="0" rtl="0" algn="ctr">
              <a:spcBef>
                <a:spcPts val="0"/>
              </a:spcBef>
              <a:spcAft>
                <a:spcPts val="0"/>
              </a:spcAft>
              <a:buNone/>
            </a:pPr>
            <a:r>
              <a:t/>
            </a:r>
            <a:endParaRPr sz="1600">
              <a:solidFill>
                <a:schemeClr val="lt1"/>
              </a:solidFill>
              <a:latin typeface="Arial"/>
              <a:ea typeface="Arial"/>
              <a:cs typeface="Arial"/>
              <a:sym typeface="Arial"/>
            </a:endParaRPr>
          </a:p>
        </p:txBody>
      </p:sp>
      <p:sp>
        <p:nvSpPr>
          <p:cNvPr id="5840" name="Google Shape;5840;p183"/>
          <p:cNvSpPr/>
          <p:nvPr/>
        </p:nvSpPr>
        <p:spPr>
          <a:xfrm>
            <a:off x="571018" y="5377915"/>
            <a:ext cx="140846" cy="475315"/>
          </a:xfrm>
          <a:prstGeom prst="rect">
            <a:avLst/>
          </a:prstGeom>
          <a:solidFill>
            <a:schemeClr val="accent1"/>
          </a:solidFill>
          <a:ln cap="flat" cmpd="sng" w="12700">
            <a:solidFill>
              <a:schemeClr val="accent1"/>
            </a:solidFill>
            <a:prstDash val="solid"/>
            <a:miter lim="8000"/>
            <a:headEnd len="sm" w="sm" type="none"/>
            <a:tailEnd len="sm" w="sm" type="none"/>
          </a:ln>
        </p:spPr>
        <p:txBody>
          <a:bodyPr anchorCtr="0" anchor="ctr" bIns="45700" lIns="91425" spcFirstLastPara="1" rIns="91425" wrap="square" tIns="45700">
            <a:normAutofit/>
          </a:bodyPr>
          <a:lstStyle/>
          <a:p>
            <a:pPr indent="0" lvl="0" marL="0" marR="0" rtl="0" algn="ctr">
              <a:spcBef>
                <a:spcPts val="0"/>
              </a:spcBef>
              <a:spcAft>
                <a:spcPts val="0"/>
              </a:spcAft>
              <a:buNone/>
            </a:pPr>
            <a:r>
              <a:t/>
            </a:r>
            <a:endParaRPr sz="1600">
              <a:solidFill>
                <a:schemeClr val="lt1"/>
              </a:solidFill>
              <a:latin typeface="Arial"/>
              <a:ea typeface="Arial"/>
              <a:cs typeface="Arial"/>
              <a:sym typeface="Arial"/>
            </a:endParaRPr>
          </a:p>
        </p:txBody>
      </p:sp>
      <p:sp>
        <p:nvSpPr>
          <p:cNvPr id="5841" name="Google Shape;5841;p183"/>
          <p:cNvSpPr txBox="1"/>
          <p:nvPr/>
        </p:nvSpPr>
        <p:spPr>
          <a:xfrm>
            <a:off x="571018" y="1730608"/>
            <a:ext cx="1734412" cy="281770"/>
          </a:xfrm>
          <a:prstGeom prst="rect">
            <a:avLst/>
          </a:prstGeom>
          <a:noFill/>
          <a:ln>
            <a:noFill/>
          </a:ln>
        </p:spPr>
        <p:txBody>
          <a:bodyPr anchorCtr="0" anchor="b" bIns="0" lIns="0" spcFirstLastPara="1" rIns="0" wrap="square" tIns="0">
            <a:normAutofit fontScale="92500" lnSpcReduction="20000"/>
          </a:bodyPr>
          <a:lstStyle/>
          <a:p>
            <a:pPr indent="0" lvl="0" marL="0" marR="0" rtl="0" algn="l">
              <a:spcBef>
                <a:spcPts val="0"/>
              </a:spcBef>
              <a:spcAft>
                <a:spcPts val="0"/>
              </a:spcAft>
              <a:buNone/>
            </a:pPr>
            <a:r>
              <a:rPr b="1" lang="en-US" sz="2400">
                <a:solidFill>
                  <a:schemeClr val="accent1"/>
                </a:solidFill>
                <a:latin typeface="Arial"/>
                <a:ea typeface="Arial"/>
                <a:cs typeface="Arial"/>
                <a:sym typeface="Arial"/>
              </a:rPr>
              <a:t>Before</a:t>
            </a:r>
            <a:endParaRPr b="1" sz="3200">
              <a:solidFill>
                <a:schemeClr val="accent1"/>
              </a:solidFill>
              <a:latin typeface="Arial"/>
              <a:ea typeface="Arial"/>
              <a:cs typeface="Arial"/>
              <a:sym typeface="Arial"/>
            </a:endParaRPr>
          </a:p>
        </p:txBody>
      </p:sp>
      <p:grpSp>
        <p:nvGrpSpPr>
          <p:cNvPr id="5842" name="Google Shape;5842;p183"/>
          <p:cNvGrpSpPr/>
          <p:nvPr/>
        </p:nvGrpSpPr>
        <p:grpSpPr>
          <a:xfrm>
            <a:off x="928248" y="2171256"/>
            <a:ext cx="372232" cy="372232"/>
            <a:chOff x="1649691" y="3230880"/>
            <a:chExt cx="914400" cy="914400"/>
          </a:xfrm>
        </p:grpSpPr>
        <p:sp>
          <p:nvSpPr>
            <p:cNvPr id="5843" name="Google Shape;5843;p183"/>
            <p:cNvSpPr/>
            <p:nvPr/>
          </p:nvSpPr>
          <p:spPr>
            <a:xfrm>
              <a:off x="1649691" y="3230880"/>
              <a:ext cx="914400" cy="9144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844" name="Google Shape;5844;p183"/>
            <p:cNvSpPr/>
            <p:nvPr/>
          </p:nvSpPr>
          <p:spPr>
            <a:xfrm>
              <a:off x="1649691" y="3230880"/>
              <a:ext cx="914400" cy="9144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grpSp>
      <p:grpSp>
        <p:nvGrpSpPr>
          <p:cNvPr id="5845" name="Google Shape;5845;p183"/>
          <p:cNvGrpSpPr/>
          <p:nvPr/>
        </p:nvGrpSpPr>
        <p:grpSpPr>
          <a:xfrm>
            <a:off x="928248" y="2714289"/>
            <a:ext cx="372232" cy="372232"/>
            <a:chOff x="1649691" y="3230880"/>
            <a:chExt cx="914400" cy="914400"/>
          </a:xfrm>
        </p:grpSpPr>
        <p:sp>
          <p:nvSpPr>
            <p:cNvPr id="5846" name="Google Shape;5846;p183"/>
            <p:cNvSpPr/>
            <p:nvPr/>
          </p:nvSpPr>
          <p:spPr>
            <a:xfrm>
              <a:off x="1649691" y="3230880"/>
              <a:ext cx="914400" cy="9144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847" name="Google Shape;5847;p183"/>
            <p:cNvSpPr/>
            <p:nvPr/>
          </p:nvSpPr>
          <p:spPr>
            <a:xfrm>
              <a:off x="1649691" y="3230880"/>
              <a:ext cx="914400" cy="9144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grpSp>
      <p:grpSp>
        <p:nvGrpSpPr>
          <p:cNvPr id="5848" name="Google Shape;5848;p183"/>
          <p:cNvGrpSpPr/>
          <p:nvPr/>
        </p:nvGrpSpPr>
        <p:grpSpPr>
          <a:xfrm>
            <a:off x="928248" y="3257322"/>
            <a:ext cx="372232" cy="372232"/>
            <a:chOff x="1649691" y="3230880"/>
            <a:chExt cx="914400" cy="914400"/>
          </a:xfrm>
        </p:grpSpPr>
        <p:sp>
          <p:nvSpPr>
            <p:cNvPr id="5849" name="Google Shape;5849;p183"/>
            <p:cNvSpPr/>
            <p:nvPr/>
          </p:nvSpPr>
          <p:spPr>
            <a:xfrm>
              <a:off x="1649691" y="3230880"/>
              <a:ext cx="914400" cy="9144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850" name="Google Shape;5850;p183"/>
            <p:cNvSpPr/>
            <p:nvPr/>
          </p:nvSpPr>
          <p:spPr>
            <a:xfrm>
              <a:off x="1649691" y="3230880"/>
              <a:ext cx="914400" cy="9144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grpSp>
      <p:grpSp>
        <p:nvGrpSpPr>
          <p:cNvPr id="5851" name="Google Shape;5851;p183"/>
          <p:cNvGrpSpPr/>
          <p:nvPr/>
        </p:nvGrpSpPr>
        <p:grpSpPr>
          <a:xfrm>
            <a:off x="928248" y="3800356"/>
            <a:ext cx="372232" cy="372232"/>
            <a:chOff x="1649691" y="3230880"/>
            <a:chExt cx="914400" cy="914400"/>
          </a:xfrm>
        </p:grpSpPr>
        <p:sp>
          <p:nvSpPr>
            <p:cNvPr id="5852" name="Google Shape;5852;p183"/>
            <p:cNvSpPr/>
            <p:nvPr/>
          </p:nvSpPr>
          <p:spPr>
            <a:xfrm>
              <a:off x="1649691" y="3230880"/>
              <a:ext cx="914400" cy="9144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853" name="Google Shape;5853;p183"/>
            <p:cNvSpPr/>
            <p:nvPr/>
          </p:nvSpPr>
          <p:spPr>
            <a:xfrm>
              <a:off x="1649691" y="3230880"/>
              <a:ext cx="914400" cy="9144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grpSp>
      <p:grpSp>
        <p:nvGrpSpPr>
          <p:cNvPr id="5854" name="Google Shape;5854;p183"/>
          <p:cNvGrpSpPr/>
          <p:nvPr/>
        </p:nvGrpSpPr>
        <p:grpSpPr>
          <a:xfrm>
            <a:off x="928248" y="4343390"/>
            <a:ext cx="372232" cy="372232"/>
            <a:chOff x="1649691" y="3230880"/>
            <a:chExt cx="914400" cy="914400"/>
          </a:xfrm>
        </p:grpSpPr>
        <p:sp>
          <p:nvSpPr>
            <p:cNvPr id="5855" name="Google Shape;5855;p183"/>
            <p:cNvSpPr/>
            <p:nvPr/>
          </p:nvSpPr>
          <p:spPr>
            <a:xfrm>
              <a:off x="1649691" y="3230880"/>
              <a:ext cx="914400" cy="9144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856" name="Google Shape;5856;p183"/>
            <p:cNvSpPr/>
            <p:nvPr/>
          </p:nvSpPr>
          <p:spPr>
            <a:xfrm>
              <a:off x="1649691" y="3230880"/>
              <a:ext cx="914400" cy="9144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grpSp>
      <p:grpSp>
        <p:nvGrpSpPr>
          <p:cNvPr id="5857" name="Google Shape;5857;p183"/>
          <p:cNvGrpSpPr/>
          <p:nvPr/>
        </p:nvGrpSpPr>
        <p:grpSpPr>
          <a:xfrm>
            <a:off x="928248" y="4886424"/>
            <a:ext cx="372232" cy="372232"/>
            <a:chOff x="1649691" y="3230880"/>
            <a:chExt cx="914400" cy="914400"/>
          </a:xfrm>
        </p:grpSpPr>
        <p:sp>
          <p:nvSpPr>
            <p:cNvPr id="5858" name="Google Shape;5858;p183"/>
            <p:cNvSpPr/>
            <p:nvPr/>
          </p:nvSpPr>
          <p:spPr>
            <a:xfrm>
              <a:off x="1649691" y="3230880"/>
              <a:ext cx="914400" cy="9144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859" name="Google Shape;5859;p183"/>
            <p:cNvSpPr/>
            <p:nvPr/>
          </p:nvSpPr>
          <p:spPr>
            <a:xfrm>
              <a:off x="1649691" y="3230880"/>
              <a:ext cx="914400" cy="9144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grpSp>
      <p:grpSp>
        <p:nvGrpSpPr>
          <p:cNvPr id="5860" name="Google Shape;5860;p183"/>
          <p:cNvGrpSpPr/>
          <p:nvPr/>
        </p:nvGrpSpPr>
        <p:grpSpPr>
          <a:xfrm>
            <a:off x="928248" y="5429457"/>
            <a:ext cx="372232" cy="372232"/>
            <a:chOff x="1649691" y="3230880"/>
            <a:chExt cx="914400" cy="914400"/>
          </a:xfrm>
        </p:grpSpPr>
        <p:sp>
          <p:nvSpPr>
            <p:cNvPr id="5861" name="Google Shape;5861;p183"/>
            <p:cNvSpPr/>
            <p:nvPr/>
          </p:nvSpPr>
          <p:spPr>
            <a:xfrm>
              <a:off x="1649691" y="3230880"/>
              <a:ext cx="914400" cy="9144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862" name="Google Shape;5862;p183"/>
            <p:cNvSpPr/>
            <p:nvPr/>
          </p:nvSpPr>
          <p:spPr>
            <a:xfrm>
              <a:off x="1649691" y="3230880"/>
              <a:ext cx="914400" cy="9144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grpSp>
      <p:grpSp>
        <p:nvGrpSpPr>
          <p:cNvPr id="5863" name="Google Shape;5863;p183"/>
          <p:cNvGrpSpPr/>
          <p:nvPr/>
        </p:nvGrpSpPr>
        <p:grpSpPr>
          <a:xfrm>
            <a:off x="6342300" y="2171256"/>
            <a:ext cx="372232" cy="372232"/>
            <a:chOff x="1649691" y="3230880"/>
            <a:chExt cx="914400" cy="914400"/>
          </a:xfrm>
        </p:grpSpPr>
        <p:sp>
          <p:nvSpPr>
            <p:cNvPr id="5864" name="Google Shape;5864;p183"/>
            <p:cNvSpPr/>
            <p:nvPr/>
          </p:nvSpPr>
          <p:spPr>
            <a:xfrm>
              <a:off x="1649691" y="3230880"/>
              <a:ext cx="914400" cy="9144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865" name="Google Shape;5865;p183"/>
            <p:cNvSpPr/>
            <p:nvPr/>
          </p:nvSpPr>
          <p:spPr>
            <a:xfrm>
              <a:off x="1649691" y="3230880"/>
              <a:ext cx="914400" cy="9144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grpSp>
      <p:grpSp>
        <p:nvGrpSpPr>
          <p:cNvPr id="5866" name="Google Shape;5866;p183"/>
          <p:cNvGrpSpPr/>
          <p:nvPr/>
        </p:nvGrpSpPr>
        <p:grpSpPr>
          <a:xfrm>
            <a:off x="6342300" y="2714289"/>
            <a:ext cx="372232" cy="372232"/>
            <a:chOff x="1649691" y="3230880"/>
            <a:chExt cx="914400" cy="914400"/>
          </a:xfrm>
        </p:grpSpPr>
        <p:sp>
          <p:nvSpPr>
            <p:cNvPr id="5867" name="Google Shape;5867;p183"/>
            <p:cNvSpPr/>
            <p:nvPr/>
          </p:nvSpPr>
          <p:spPr>
            <a:xfrm>
              <a:off x="1649691" y="3230880"/>
              <a:ext cx="914400" cy="9144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868" name="Google Shape;5868;p183"/>
            <p:cNvSpPr/>
            <p:nvPr/>
          </p:nvSpPr>
          <p:spPr>
            <a:xfrm>
              <a:off x="1649691" y="3230880"/>
              <a:ext cx="914400" cy="9144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grpSp>
      <p:grpSp>
        <p:nvGrpSpPr>
          <p:cNvPr id="5869" name="Google Shape;5869;p183"/>
          <p:cNvGrpSpPr/>
          <p:nvPr/>
        </p:nvGrpSpPr>
        <p:grpSpPr>
          <a:xfrm>
            <a:off x="6342300" y="3257322"/>
            <a:ext cx="372232" cy="372232"/>
            <a:chOff x="1649691" y="3230880"/>
            <a:chExt cx="914400" cy="914400"/>
          </a:xfrm>
        </p:grpSpPr>
        <p:sp>
          <p:nvSpPr>
            <p:cNvPr id="5870" name="Google Shape;5870;p183"/>
            <p:cNvSpPr/>
            <p:nvPr/>
          </p:nvSpPr>
          <p:spPr>
            <a:xfrm>
              <a:off x="1649691" y="3230880"/>
              <a:ext cx="914400" cy="9144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871" name="Google Shape;5871;p183"/>
            <p:cNvSpPr/>
            <p:nvPr/>
          </p:nvSpPr>
          <p:spPr>
            <a:xfrm>
              <a:off x="1649691" y="3230880"/>
              <a:ext cx="914400" cy="9144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grpSp>
      <p:grpSp>
        <p:nvGrpSpPr>
          <p:cNvPr id="5872" name="Google Shape;5872;p183"/>
          <p:cNvGrpSpPr/>
          <p:nvPr/>
        </p:nvGrpSpPr>
        <p:grpSpPr>
          <a:xfrm>
            <a:off x="6342300" y="3800356"/>
            <a:ext cx="372232" cy="372232"/>
            <a:chOff x="1649691" y="3230880"/>
            <a:chExt cx="914400" cy="914400"/>
          </a:xfrm>
        </p:grpSpPr>
        <p:sp>
          <p:nvSpPr>
            <p:cNvPr id="5873" name="Google Shape;5873;p183"/>
            <p:cNvSpPr/>
            <p:nvPr/>
          </p:nvSpPr>
          <p:spPr>
            <a:xfrm>
              <a:off x="1649691" y="3230880"/>
              <a:ext cx="914400" cy="9144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874" name="Google Shape;5874;p183"/>
            <p:cNvSpPr/>
            <p:nvPr/>
          </p:nvSpPr>
          <p:spPr>
            <a:xfrm>
              <a:off x="1649691" y="3230880"/>
              <a:ext cx="914400" cy="9144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grpSp>
      <p:grpSp>
        <p:nvGrpSpPr>
          <p:cNvPr id="5875" name="Google Shape;5875;p183"/>
          <p:cNvGrpSpPr/>
          <p:nvPr/>
        </p:nvGrpSpPr>
        <p:grpSpPr>
          <a:xfrm>
            <a:off x="6342300" y="4343390"/>
            <a:ext cx="372232" cy="372232"/>
            <a:chOff x="1649691" y="3230880"/>
            <a:chExt cx="914400" cy="914400"/>
          </a:xfrm>
        </p:grpSpPr>
        <p:sp>
          <p:nvSpPr>
            <p:cNvPr id="5876" name="Google Shape;5876;p183"/>
            <p:cNvSpPr/>
            <p:nvPr/>
          </p:nvSpPr>
          <p:spPr>
            <a:xfrm>
              <a:off x="1649691" y="3230880"/>
              <a:ext cx="914400" cy="9144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877" name="Google Shape;5877;p183"/>
            <p:cNvSpPr/>
            <p:nvPr/>
          </p:nvSpPr>
          <p:spPr>
            <a:xfrm>
              <a:off x="1649691" y="3230880"/>
              <a:ext cx="914400" cy="9144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grpSp>
      <p:grpSp>
        <p:nvGrpSpPr>
          <p:cNvPr id="5878" name="Google Shape;5878;p183"/>
          <p:cNvGrpSpPr/>
          <p:nvPr/>
        </p:nvGrpSpPr>
        <p:grpSpPr>
          <a:xfrm>
            <a:off x="6342300" y="4886424"/>
            <a:ext cx="372232" cy="372232"/>
            <a:chOff x="1649691" y="3230880"/>
            <a:chExt cx="914400" cy="914400"/>
          </a:xfrm>
        </p:grpSpPr>
        <p:sp>
          <p:nvSpPr>
            <p:cNvPr id="5879" name="Google Shape;5879;p183"/>
            <p:cNvSpPr/>
            <p:nvPr/>
          </p:nvSpPr>
          <p:spPr>
            <a:xfrm>
              <a:off x="1649691" y="3230880"/>
              <a:ext cx="914400" cy="9144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880" name="Google Shape;5880;p183"/>
            <p:cNvSpPr/>
            <p:nvPr/>
          </p:nvSpPr>
          <p:spPr>
            <a:xfrm>
              <a:off x="1649691" y="3230880"/>
              <a:ext cx="914400" cy="9144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grpSp>
      <p:grpSp>
        <p:nvGrpSpPr>
          <p:cNvPr id="5881" name="Google Shape;5881;p183"/>
          <p:cNvGrpSpPr/>
          <p:nvPr/>
        </p:nvGrpSpPr>
        <p:grpSpPr>
          <a:xfrm>
            <a:off x="6342300" y="5429457"/>
            <a:ext cx="372232" cy="372232"/>
            <a:chOff x="1649691" y="3230880"/>
            <a:chExt cx="914400" cy="914400"/>
          </a:xfrm>
        </p:grpSpPr>
        <p:sp>
          <p:nvSpPr>
            <p:cNvPr id="5882" name="Google Shape;5882;p183"/>
            <p:cNvSpPr/>
            <p:nvPr/>
          </p:nvSpPr>
          <p:spPr>
            <a:xfrm>
              <a:off x="1649691" y="3230880"/>
              <a:ext cx="914400" cy="9144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883" name="Google Shape;5883;p183"/>
            <p:cNvSpPr/>
            <p:nvPr/>
          </p:nvSpPr>
          <p:spPr>
            <a:xfrm>
              <a:off x="1649691" y="3230880"/>
              <a:ext cx="914400" cy="9144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grpSp>
    </p:spTree>
  </p:cSld>
  <p:clrMapOvr>
    <a:masterClrMapping/>
  </p:clrMapOvr>
</p:sld>
</file>

<file path=ppt/slides/slide18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887" name="Shape 5887"/>
        <p:cNvGrpSpPr/>
        <p:nvPr/>
      </p:nvGrpSpPr>
      <p:grpSpPr>
        <a:xfrm>
          <a:off x="0" y="0"/>
          <a:ext cx="0" cy="0"/>
          <a:chOff x="0" y="0"/>
          <a:chExt cx="0" cy="0"/>
        </a:xfrm>
      </p:grpSpPr>
      <p:sp>
        <p:nvSpPr>
          <p:cNvPr id="5888" name="Google Shape;5888;p184"/>
          <p:cNvSpPr txBox="1"/>
          <p:nvPr>
            <p:ph type="ctrTitle"/>
          </p:nvPr>
        </p:nvSpPr>
        <p:spPr>
          <a:xfrm>
            <a:off x="563563" y="2816990"/>
            <a:ext cx="11091180" cy="1235889"/>
          </a:xfrm>
          <a:prstGeom prst="rect">
            <a:avLst/>
          </a:prstGeom>
          <a:noFill/>
          <a:ln>
            <a:noFill/>
          </a:ln>
        </p:spPr>
        <p:txBody>
          <a:bodyPr anchorCtr="0" anchor="b" bIns="0" lIns="0" spcFirstLastPara="1" rIns="0" wrap="square" tIns="0">
            <a:normAutofit/>
          </a:bodyPr>
          <a:lstStyle/>
          <a:p>
            <a:pPr indent="0" lvl="0" marL="0" rtl="0" algn="l">
              <a:lnSpc>
                <a:spcPct val="90000"/>
              </a:lnSpc>
              <a:spcBef>
                <a:spcPts val="0"/>
              </a:spcBef>
              <a:spcAft>
                <a:spcPts val="0"/>
              </a:spcAft>
              <a:buClr>
                <a:schemeClr val="lt1"/>
              </a:buClr>
              <a:buSzPts val="6000"/>
              <a:buFont typeface="Arial"/>
              <a:buNone/>
            </a:pPr>
            <a:r>
              <a:rPr lang="en-US"/>
              <a:t>Other Process Slides</a:t>
            </a:r>
            <a:endParaRPr/>
          </a:p>
        </p:txBody>
      </p:sp>
      <p:sp>
        <p:nvSpPr>
          <p:cNvPr id="5889" name="Google Shape;5889;p184"/>
          <p:cNvSpPr txBox="1"/>
          <p:nvPr>
            <p:ph idx="12" type="sldNum"/>
          </p:nvPr>
        </p:nvSpPr>
        <p:spPr>
          <a:xfrm>
            <a:off x="10690860" y="6349068"/>
            <a:ext cx="963882" cy="251764"/>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sp>
        <p:nvSpPr>
          <p:cNvPr id="5890" name="Google Shape;5890;p184"/>
          <p:cNvSpPr txBox="1"/>
          <p:nvPr>
            <p:ph idx="1" type="subTitle"/>
          </p:nvPr>
        </p:nvSpPr>
        <p:spPr>
          <a:xfrm>
            <a:off x="563563" y="4475785"/>
            <a:ext cx="11091179" cy="986806"/>
          </a:xfrm>
          <a:prstGeom prst="rect">
            <a:avLst/>
          </a:prstGeom>
          <a:noFill/>
          <a:ln>
            <a:noFill/>
          </a:ln>
        </p:spPr>
        <p:txBody>
          <a:bodyPr anchorCtr="0" anchor="t" bIns="0" lIns="0" spcFirstLastPara="1" rIns="0" wrap="square" tIns="0">
            <a:normAutofit/>
          </a:bodyPr>
          <a:lstStyle/>
          <a:p>
            <a:pPr indent="0" lvl="0" marL="0" rtl="0" algn="l">
              <a:lnSpc>
                <a:spcPct val="90000"/>
              </a:lnSpc>
              <a:spcBef>
                <a:spcPts val="0"/>
              </a:spcBef>
              <a:spcAft>
                <a:spcPts val="0"/>
              </a:spcAft>
              <a:buSzPts val="2400"/>
              <a:buNone/>
            </a:pPr>
            <a:r>
              <a:t/>
            </a:r>
            <a:endParaRPr/>
          </a:p>
        </p:txBody>
      </p:sp>
    </p:spTree>
  </p:cSld>
  <p:clrMapOvr>
    <a:masterClrMapping/>
  </p:clrMapOvr>
</p:sld>
</file>

<file path=ppt/slides/slide18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894" name="Shape 5894"/>
        <p:cNvGrpSpPr/>
        <p:nvPr/>
      </p:nvGrpSpPr>
      <p:grpSpPr>
        <a:xfrm>
          <a:off x="0" y="0"/>
          <a:ext cx="0" cy="0"/>
          <a:chOff x="0" y="0"/>
          <a:chExt cx="0" cy="0"/>
        </a:xfrm>
      </p:grpSpPr>
      <p:sp>
        <p:nvSpPr>
          <p:cNvPr id="5895" name="Google Shape;5895;p185"/>
          <p:cNvSpPr txBox="1"/>
          <p:nvPr>
            <p:ph type="title"/>
          </p:nvPr>
        </p:nvSpPr>
        <p:spPr>
          <a:xfrm>
            <a:off x="571018" y="2392363"/>
            <a:ext cx="3117062" cy="2073274"/>
          </a:xfrm>
          <a:prstGeom prst="rect">
            <a:avLst/>
          </a:prstGeom>
          <a:noFill/>
          <a:ln>
            <a:noFill/>
          </a:ln>
        </p:spPr>
        <p:txBody>
          <a:bodyPr anchorCtr="0" anchor="ctr" bIns="0" lIns="0" spcFirstLastPara="1" rIns="0" wrap="square" tIns="0">
            <a:normAutofit/>
          </a:bodyPr>
          <a:lstStyle/>
          <a:p>
            <a:pPr indent="0" lvl="0" marL="0" rtl="0" algn="l">
              <a:lnSpc>
                <a:spcPct val="90000"/>
              </a:lnSpc>
              <a:spcBef>
                <a:spcPts val="0"/>
              </a:spcBef>
              <a:spcAft>
                <a:spcPts val="0"/>
              </a:spcAft>
              <a:buClr>
                <a:schemeClr val="lt1"/>
              </a:buClr>
              <a:buSzPts val="2800"/>
              <a:buFont typeface="Arial"/>
              <a:buNone/>
            </a:pPr>
            <a:r>
              <a:rPr lang="en-US"/>
              <a:t>Five Icon Rows with LHS Panel</a:t>
            </a:r>
            <a:endParaRPr/>
          </a:p>
        </p:txBody>
      </p:sp>
      <p:cxnSp>
        <p:nvCxnSpPr>
          <p:cNvPr id="5896" name="Google Shape;5896;p185"/>
          <p:cNvCxnSpPr/>
          <p:nvPr/>
        </p:nvCxnSpPr>
        <p:spPr>
          <a:xfrm>
            <a:off x="5540493" y="1856437"/>
            <a:ext cx="5853868" cy="0"/>
          </a:xfrm>
          <a:prstGeom prst="straightConnector1">
            <a:avLst/>
          </a:prstGeom>
          <a:noFill/>
          <a:ln cap="flat" cmpd="sng" w="12700">
            <a:solidFill>
              <a:srgbClr val="9A9A9A"/>
            </a:solidFill>
            <a:prstDash val="dot"/>
            <a:miter lim="8000"/>
            <a:headEnd len="sm" w="sm" type="none"/>
            <a:tailEnd len="sm" w="sm" type="none"/>
          </a:ln>
        </p:spPr>
      </p:cxnSp>
      <p:cxnSp>
        <p:nvCxnSpPr>
          <p:cNvPr id="5897" name="Google Shape;5897;p185"/>
          <p:cNvCxnSpPr/>
          <p:nvPr/>
        </p:nvCxnSpPr>
        <p:spPr>
          <a:xfrm>
            <a:off x="5540493" y="2990005"/>
            <a:ext cx="5853868" cy="0"/>
          </a:xfrm>
          <a:prstGeom prst="straightConnector1">
            <a:avLst/>
          </a:prstGeom>
          <a:noFill/>
          <a:ln cap="flat" cmpd="sng" w="12700">
            <a:solidFill>
              <a:srgbClr val="9A9A9A"/>
            </a:solidFill>
            <a:prstDash val="dot"/>
            <a:miter lim="8000"/>
            <a:headEnd len="sm" w="sm" type="none"/>
            <a:tailEnd len="sm" w="sm" type="none"/>
          </a:ln>
        </p:spPr>
      </p:cxnSp>
      <p:cxnSp>
        <p:nvCxnSpPr>
          <p:cNvPr id="5898" name="Google Shape;5898;p185"/>
          <p:cNvCxnSpPr/>
          <p:nvPr/>
        </p:nvCxnSpPr>
        <p:spPr>
          <a:xfrm>
            <a:off x="5540493" y="4123573"/>
            <a:ext cx="5853868" cy="0"/>
          </a:xfrm>
          <a:prstGeom prst="straightConnector1">
            <a:avLst/>
          </a:prstGeom>
          <a:noFill/>
          <a:ln cap="flat" cmpd="sng" w="12700">
            <a:solidFill>
              <a:srgbClr val="9A9A9A"/>
            </a:solidFill>
            <a:prstDash val="dot"/>
            <a:miter lim="8000"/>
            <a:headEnd len="sm" w="sm" type="none"/>
            <a:tailEnd len="sm" w="sm" type="none"/>
          </a:ln>
        </p:spPr>
      </p:cxnSp>
      <p:cxnSp>
        <p:nvCxnSpPr>
          <p:cNvPr id="5899" name="Google Shape;5899;p185"/>
          <p:cNvCxnSpPr/>
          <p:nvPr/>
        </p:nvCxnSpPr>
        <p:spPr>
          <a:xfrm>
            <a:off x="5540493" y="5257141"/>
            <a:ext cx="5853868" cy="0"/>
          </a:xfrm>
          <a:prstGeom prst="straightConnector1">
            <a:avLst/>
          </a:prstGeom>
          <a:noFill/>
          <a:ln cap="flat" cmpd="sng" w="12700">
            <a:solidFill>
              <a:srgbClr val="9A9A9A"/>
            </a:solidFill>
            <a:prstDash val="dot"/>
            <a:miter lim="8000"/>
            <a:headEnd len="sm" w="sm" type="none"/>
            <a:tailEnd len="sm" w="sm" type="none"/>
          </a:ln>
        </p:spPr>
      </p:cxnSp>
      <p:cxnSp>
        <p:nvCxnSpPr>
          <p:cNvPr id="5900" name="Google Shape;5900;p185"/>
          <p:cNvCxnSpPr/>
          <p:nvPr/>
        </p:nvCxnSpPr>
        <p:spPr>
          <a:xfrm>
            <a:off x="4803486" y="45720"/>
            <a:ext cx="0" cy="6873240"/>
          </a:xfrm>
          <a:prstGeom prst="straightConnector1">
            <a:avLst/>
          </a:prstGeom>
          <a:noFill/>
          <a:ln cap="flat" cmpd="sng" w="28575">
            <a:solidFill>
              <a:srgbClr val="BFBFBF"/>
            </a:solidFill>
            <a:prstDash val="solid"/>
            <a:round/>
            <a:headEnd len="sm" w="sm" type="none"/>
            <a:tailEnd len="sm" w="sm" type="none"/>
          </a:ln>
        </p:spPr>
      </p:cxnSp>
      <p:sp>
        <p:nvSpPr>
          <p:cNvPr id="5901" name="Google Shape;5901;p185"/>
          <p:cNvSpPr txBox="1"/>
          <p:nvPr/>
        </p:nvSpPr>
        <p:spPr>
          <a:xfrm>
            <a:off x="5540493" y="780283"/>
            <a:ext cx="5853868" cy="1018740"/>
          </a:xfrm>
          <a:prstGeom prst="rect">
            <a:avLst/>
          </a:prstGeom>
          <a:noFill/>
          <a:ln>
            <a:noFill/>
          </a:ln>
        </p:spPr>
        <p:txBody>
          <a:bodyPr anchorCtr="0" anchor="ctr" bIns="0" lIns="0" spcFirstLastPara="1" rIns="0" wrap="square" tIns="0">
            <a:noAutofit/>
          </a:bodyPr>
          <a:lstStyle/>
          <a:p>
            <a:pPr indent="-101600" lvl="0" marL="0" marR="0" rtl="0" algn="l">
              <a:spcBef>
                <a:spcPts val="0"/>
              </a:spcBef>
              <a:spcAft>
                <a:spcPts val="0"/>
              </a:spcAft>
              <a:buClr>
                <a:schemeClr val="dk1"/>
              </a:buClr>
              <a:buSzPts val="1600"/>
              <a:buFont typeface="Trebuchet MS"/>
              <a:buChar char="​"/>
            </a:pPr>
            <a:r>
              <a:rPr b="1" lang="en-US" sz="1600">
                <a:solidFill>
                  <a:schemeClr val="dk1"/>
                </a:solidFill>
                <a:latin typeface="Arial"/>
                <a:ea typeface="Arial"/>
                <a:cs typeface="Arial"/>
                <a:sym typeface="Arial"/>
              </a:rPr>
              <a:t>Lorem ipsum dolor sit amet</a:t>
            </a:r>
            <a:endParaRPr/>
          </a:p>
          <a:p>
            <a:pPr indent="-182563" lvl="0" marL="365125" marR="0" rtl="0" algn="l">
              <a:spcBef>
                <a:spcPts val="0"/>
              </a:spcBef>
              <a:spcAft>
                <a:spcPts val="0"/>
              </a:spcAft>
              <a:buClr>
                <a:schemeClr val="dk1"/>
              </a:buClr>
              <a:buSzPts val="1600"/>
              <a:buFont typeface="Arial"/>
              <a:buChar char="•"/>
            </a:pPr>
            <a:r>
              <a:rPr lang="en-US" sz="1600">
                <a:solidFill>
                  <a:schemeClr val="dk1"/>
                </a:solidFill>
                <a:latin typeface="Arial"/>
                <a:ea typeface="Arial"/>
                <a:cs typeface="Arial"/>
                <a:sym typeface="Arial"/>
              </a:rPr>
              <a:t>Ut tempor, quam et mattis pulvinar, mauris ligula </a:t>
            </a:r>
            <a:endParaRPr/>
          </a:p>
          <a:p>
            <a:pPr indent="-182563" lvl="0" marL="365125" marR="0" rtl="0" algn="l">
              <a:spcBef>
                <a:spcPts val="0"/>
              </a:spcBef>
              <a:spcAft>
                <a:spcPts val="0"/>
              </a:spcAft>
              <a:buClr>
                <a:schemeClr val="dk1"/>
              </a:buClr>
              <a:buSzPts val="1600"/>
              <a:buFont typeface="Arial"/>
              <a:buChar char="•"/>
            </a:pPr>
            <a:r>
              <a:rPr lang="en-US" sz="1600">
                <a:solidFill>
                  <a:schemeClr val="dk1"/>
                </a:solidFill>
                <a:latin typeface="Arial"/>
                <a:ea typeface="Arial"/>
                <a:cs typeface="Arial"/>
                <a:sym typeface="Arial"/>
              </a:rPr>
              <a:t>Ut tempor, quam et mattis pulvinar, mauris ligula </a:t>
            </a:r>
            <a:endParaRPr/>
          </a:p>
          <a:p>
            <a:pPr indent="-182563" lvl="0" marL="365125" marR="0" rtl="0" algn="l">
              <a:spcBef>
                <a:spcPts val="0"/>
              </a:spcBef>
              <a:spcAft>
                <a:spcPts val="0"/>
              </a:spcAft>
              <a:buClr>
                <a:schemeClr val="dk1"/>
              </a:buClr>
              <a:buSzPts val="1600"/>
              <a:buFont typeface="Arial"/>
              <a:buChar char="•"/>
            </a:pPr>
            <a:r>
              <a:rPr lang="en-US" sz="1600">
                <a:solidFill>
                  <a:schemeClr val="dk1"/>
                </a:solidFill>
                <a:latin typeface="Arial"/>
                <a:ea typeface="Arial"/>
                <a:cs typeface="Arial"/>
                <a:sym typeface="Arial"/>
              </a:rPr>
              <a:t>Ut tempor, quam et mattis pulvinar, mauris ligula </a:t>
            </a:r>
            <a:endParaRPr/>
          </a:p>
        </p:txBody>
      </p:sp>
      <p:sp>
        <p:nvSpPr>
          <p:cNvPr id="5902" name="Google Shape;5902;p185"/>
          <p:cNvSpPr/>
          <p:nvPr/>
        </p:nvSpPr>
        <p:spPr>
          <a:xfrm rot="-6530280">
            <a:off x="4362987" y="826658"/>
            <a:ext cx="920035" cy="911619"/>
          </a:xfrm>
          <a:prstGeom prst="wedgeEllipseCallout">
            <a:avLst>
              <a:gd fmla="val -21309" name="adj1"/>
              <a:gd fmla="val 60343" name="adj2"/>
            </a:avLst>
          </a:prstGeom>
          <a:solidFill>
            <a:schemeClr val="lt1"/>
          </a:solidFill>
          <a:ln cap="flat" cmpd="sng" w="12700">
            <a:solidFill>
              <a:schemeClr val="dk2"/>
            </a:solidFill>
            <a:prstDash val="dot"/>
            <a:round/>
            <a:headEnd len="sm" w="sm" type="none"/>
            <a:tailEnd len="sm" w="sm" type="none"/>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Arial"/>
              <a:buNone/>
            </a:pPr>
            <a:r>
              <a:t/>
            </a:r>
            <a:endParaRPr b="0" i="0" sz="1800" u="none" cap="none" strike="noStrike">
              <a:solidFill>
                <a:srgbClr val="575757"/>
              </a:solidFill>
              <a:latin typeface="Arial"/>
              <a:ea typeface="Arial"/>
              <a:cs typeface="Arial"/>
              <a:sym typeface="Arial"/>
            </a:endParaRPr>
          </a:p>
        </p:txBody>
      </p:sp>
      <p:sp>
        <p:nvSpPr>
          <p:cNvPr id="5903" name="Google Shape;5903;p185"/>
          <p:cNvSpPr/>
          <p:nvPr/>
        </p:nvSpPr>
        <p:spPr>
          <a:xfrm>
            <a:off x="4328160" y="790804"/>
            <a:ext cx="504572" cy="526604"/>
          </a:xfrm>
          <a:custGeom>
            <a:rect b="b" l="l" r="r" t="t"/>
            <a:pathLst>
              <a:path extrusionOk="0" h="812426" w="800550">
                <a:moveTo>
                  <a:pt x="797322" y="0"/>
                </a:moveTo>
                <a:lnTo>
                  <a:pt x="800550" y="163"/>
                </a:lnTo>
                <a:lnTo>
                  <a:pt x="800550" y="94363"/>
                </a:lnTo>
                <a:lnTo>
                  <a:pt x="797321" y="94037"/>
                </a:lnTo>
                <a:cubicBezTo>
                  <a:pt x="408907" y="94037"/>
                  <a:pt x="94036" y="408908"/>
                  <a:pt x="94036" y="797322"/>
                </a:cubicBezTo>
                <a:lnTo>
                  <a:pt x="95559" y="812426"/>
                </a:lnTo>
                <a:lnTo>
                  <a:pt x="763" y="812426"/>
                </a:lnTo>
                <a:lnTo>
                  <a:pt x="0" y="797322"/>
                </a:lnTo>
                <a:cubicBezTo>
                  <a:pt x="0" y="356973"/>
                  <a:pt x="356973" y="0"/>
                  <a:pt x="797322" y="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Arial"/>
              <a:buNone/>
            </a:pPr>
            <a:r>
              <a:t/>
            </a:r>
            <a:endParaRPr b="0" i="0" sz="1800" u="none" cap="none" strike="noStrike">
              <a:solidFill>
                <a:srgbClr val="13171E"/>
              </a:solidFill>
              <a:latin typeface="Arial"/>
              <a:ea typeface="Arial"/>
              <a:cs typeface="Arial"/>
              <a:sym typeface="Arial"/>
            </a:endParaRPr>
          </a:p>
        </p:txBody>
      </p:sp>
      <p:sp>
        <p:nvSpPr>
          <p:cNvPr id="5904" name="Google Shape;5904;p185"/>
          <p:cNvSpPr/>
          <p:nvPr/>
        </p:nvSpPr>
        <p:spPr>
          <a:xfrm>
            <a:off x="4430291" y="889070"/>
            <a:ext cx="794016" cy="793250"/>
          </a:xfrm>
          <a:prstGeom prst="ellipse">
            <a:avLst/>
          </a:prstGeom>
          <a:solidFill>
            <a:srgbClr val="FFFFFF"/>
          </a:solidFill>
          <a:ln cap="flat"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ctr">
              <a:lnSpc>
                <a:spcPct val="95000"/>
              </a:lnSpc>
              <a:spcBef>
                <a:spcPts val="0"/>
              </a:spcBef>
              <a:spcAft>
                <a:spcPts val="0"/>
              </a:spcAft>
              <a:buNone/>
            </a:pPr>
            <a:r>
              <a:t/>
            </a:r>
            <a:endParaRPr sz="1800">
              <a:solidFill>
                <a:srgbClr val="7F7F7F"/>
              </a:solidFill>
              <a:latin typeface="Arial"/>
              <a:ea typeface="Arial"/>
              <a:cs typeface="Arial"/>
              <a:sym typeface="Arial"/>
            </a:endParaRPr>
          </a:p>
        </p:txBody>
      </p:sp>
      <p:sp>
        <p:nvSpPr>
          <p:cNvPr id="5905" name="Google Shape;5905;p185"/>
          <p:cNvSpPr/>
          <p:nvPr/>
        </p:nvSpPr>
        <p:spPr>
          <a:xfrm rot="-6530280">
            <a:off x="4362987" y="1962023"/>
            <a:ext cx="920035" cy="911619"/>
          </a:xfrm>
          <a:prstGeom prst="wedgeEllipseCallout">
            <a:avLst>
              <a:gd fmla="val -21309" name="adj1"/>
              <a:gd fmla="val 60343" name="adj2"/>
            </a:avLst>
          </a:prstGeom>
          <a:solidFill>
            <a:schemeClr val="lt1"/>
          </a:solidFill>
          <a:ln cap="flat" cmpd="sng" w="12700">
            <a:solidFill>
              <a:schemeClr val="dk2"/>
            </a:solidFill>
            <a:prstDash val="dot"/>
            <a:round/>
            <a:headEnd len="sm" w="sm" type="none"/>
            <a:tailEnd len="sm" w="sm" type="none"/>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Arial"/>
              <a:buNone/>
            </a:pPr>
            <a:r>
              <a:t/>
            </a:r>
            <a:endParaRPr b="0" i="0" sz="1800" u="none" cap="none" strike="noStrike">
              <a:solidFill>
                <a:srgbClr val="575757"/>
              </a:solidFill>
              <a:latin typeface="Arial"/>
              <a:ea typeface="Arial"/>
              <a:cs typeface="Arial"/>
              <a:sym typeface="Arial"/>
            </a:endParaRPr>
          </a:p>
        </p:txBody>
      </p:sp>
      <p:sp>
        <p:nvSpPr>
          <p:cNvPr id="5906" name="Google Shape;5906;p185"/>
          <p:cNvSpPr/>
          <p:nvPr/>
        </p:nvSpPr>
        <p:spPr>
          <a:xfrm>
            <a:off x="4328160" y="1926169"/>
            <a:ext cx="504572" cy="526604"/>
          </a:xfrm>
          <a:custGeom>
            <a:rect b="b" l="l" r="r" t="t"/>
            <a:pathLst>
              <a:path extrusionOk="0" h="812426" w="800550">
                <a:moveTo>
                  <a:pt x="797322" y="0"/>
                </a:moveTo>
                <a:lnTo>
                  <a:pt x="800550" y="163"/>
                </a:lnTo>
                <a:lnTo>
                  <a:pt x="800550" y="94363"/>
                </a:lnTo>
                <a:lnTo>
                  <a:pt x="797321" y="94037"/>
                </a:lnTo>
                <a:cubicBezTo>
                  <a:pt x="408907" y="94037"/>
                  <a:pt x="94036" y="408908"/>
                  <a:pt x="94036" y="797322"/>
                </a:cubicBezTo>
                <a:lnTo>
                  <a:pt x="95559" y="812426"/>
                </a:lnTo>
                <a:lnTo>
                  <a:pt x="763" y="812426"/>
                </a:lnTo>
                <a:lnTo>
                  <a:pt x="0" y="797322"/>
                </a:lnTo>
                <a:cubicBezTo>
                  <a:pt x="0" y="356973"/>
                  <a:pt x="356973" y="0"/>
                  <a:pt x="797322" y="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Arial"/>
              <a:buNone/>
            </a:pPr>
            <a:r>
              <a:t/>
            </a:r>
            <a:endParaRPr b="0" i="0" sz="1800" u="none" cap="none" strike="noStrike">
              <a:solidFill>
                <a:srgbClr val="13171E"/>
              </a:solidFill>
              <a:latin typeface="Arial"/>
              <a:ea typeface="Arial"/>
              <a:cs typeface="Arial"/>
              <a:sym typeface="Arial"/>
            </a:endParaRPr>
          </a:p>
        </p:txBody>
      </p:sp>
      <p:sp>
        <p:nvSpPr>
          <p:cNvPr id="5907" name="Google Shape;5907;p185"/>
          <p:cNvSpPr/>
          <p:nvPr/>
        </p:nvSpPr>
        <p:spPr>
          <a:xfrm>
            <a:off x="4431130" y="2031172"/>
            <a:ext cx="793250" cy="793250"/>
          </a:xfrm>
          <a:prstGeom prst="ellipse">
            <a:avLst/>
          </a:prstGeom>
          <a:solidFill>
            <a:srgbClr val="FFFFFF"/>
          </a:solidFill>
          <a:ln cap="flat"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ctr">
              <a:lnSpc>
                <a:spcPct val="95000"/>
              </a:lnSpc>
              <a:spcBef>
                <a:spcPts val="0"/>
              </a:spcBef>
              <a:spcAft>
                <a:spcPts val="0"/>
              </a:spcAft>
              <a:buNone/>
            </a:pPr>
            <a:r>
              <a:t/>
            </a:r>
            <a:endParaRPr sz="1800">
              <a:solidFill>
                <a:srgbClr val="7F7F7F"/>
              </a:solidFill>
              <a:latin typeface="Arial"/>
              <a:ea typeface="Arial"/>
              <a:cs typeface="Arial"/>
              <a:sym typeface="Arial"/>
            </a:endParaRPr>
          </a:p>
        </p:txBody>
      </p:sp>
      <p:sp>
        <p:nvSpPr>
          <p:cNvPr id="5908" name="Google Shape;5908;p185"/>
          <p:cNvSpPr/>
          <p:nvPr/>
        </p:nvSpPr>
        <p:spPr>
          <a:xfrm rot="-6530280">
            <a:off x="4362987" y="3097388"/>
            <a:ext cx="920035" cy="911619"/>
          </a:xfrm>
          <a:prstGeom prst="wedgeEllipseCallout">
            <a:avLst>
              <a:gd fmla="val -21309" name="adj1"/>
              <a:gd fmla="val 60343" name="adj2"/>
            </a:avLst>
          </a:prstGeom>
          <a:solidFill>
            <a:schemeClr val="lt1"/>
          </a:solidFill>
          <a:ln cap="flat" cmpd="sng" w="12700">
            <a:solidFill>
              <a:schemeClr val="dk2"/>
            </a:solidFill>
            <a:prstDash val="dot"/>
            <a:round/>
            <a:headEnd len="sm" w="sm" type="none"/>
            <a:tailEnd len="sm" w="sm" type="none"/>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Arial"/>
              <a:buNone/>
            </a:pPr>
            <a:r>
              <a:t/>
            </a:r>
            <a:endParaRPr b="0" i="0" sz="1800" u="none" cap="none" strike="noStrike">
              <a:solidFill>
                <a:srgbClr val="575757"/>
              </a:solidFill>
              <a:latin typeface="Arial"/>
              <a:ea typeface="Arial"/>
              <a:cs typeface="Arial"/>
              <a:sym typeface="Arial"/>
            </a:endParaRPr>
          </a:p>
        </p:txBody>
      </p:sp>
      <p:sp>
        <p:nvSpPr>
          <p:cNvPr id="5909" name="Google Shape;5909;p185"/>
          <p:cNvSpPr/>
          <p:nvPr/>
        </p:nvSpPr>
        <p:spPr>
          <a:xfrm>
            <a:off x="4328160" y="3061534"/>
            <a:ext cx="504572" cy="526604"/>
          </a:xfrm>
          <a:custGeom>
            <a:rect b="b" l="l" r="r" t="t"/>
            <a:pathLst>
              <a:path extrusionOk="0" h="812426" w="800550">
                <a:moveTo>
                  <a:pt x="797322" y="0"/>
                </a:moveTo>
                <a:lnTo>
                  <a:pt x="800550" y="163"/>
                </a:lnTo>
                <a:lnTo>
                  <a:pt x="800550" y="94363"/>
                </a:lnTo>
                <a:lnTo>
                  <a:pt x="797321" y="94037"/>
                </a:lnTo>
                <a:cubicBezTo>
                  <a:pt x="408907" y="94037"/>
                  <a:pt x="94036" y="408908"/>
                  <a:pt x="94036" y="797322"/>
                </a:cubicBezTo>
                <a:lnTo>
                  <a:pt x="95559" y="812426"/>
                </a:lnTo>
                <a:lnTo>
                  <a:pt x="763" y="812426"/>
                </a:lnTo>
                <a:lnTo>
                  <a:pt x="0" y="797322"/>
                </a:lnTo>
                <a:cubicBezTo>
                  <a:pt x="0" y="356973"/>
                  <a:pt x="356973" y="0"/>
                  <a:pt x="797322" y="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Arial"/>
              <a:buNone/>
            </a:pPr>
            <a:r>
              <a:t/>
            </a:r>
            <a:endParaRPr b="0" i="0" sz="1800" u="none" cap="none" strike="noStrike">
              <a:solidFill>
                <a:srgbClr val="13171E"/>
              </a:solidFill>
              <a:latin typeface="Arial"/>
              <a:ea typeface="Arial"/>
              <a:cs typeface="Arial"/>
              <a:sym typeface="Arial"/>
            </a:endParaRPr>
          </a:p>
        </p:txBody>
      </p:sp>
      <p:sp>
        <p:nvSpPr>
          <p:cNvPr id="5910" name="Google Shape;5910;p185"/>
          <p:cNvSpPr/>
          <p:nvPr/>
        </p:nvSpPr>
        <p:spPr>
          <a:xfrm>
            <a:off x="4430291" y="3165003"/>
            <a:ext cx="794016" cy="793250"/>
          </a:xfrm>
          <a:prstGeom prst="ellipse">
            <a:avLst/>
          </a:prstGeom>
          <a:solidFill>
            <a:srgbClr val="FFFFFF"/>
          </a:solidFill>
          <a:ln cap="flat"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ctr">
              <a:lnSpc>
                <a:spcPct val="95000"/>
              </a:lnSpc>
              <a:spcBef>
                <a:spcPts val="0"/>
              </a:spcBef>
              <a:spcAft>
                <a:spcPts val="0"/>
              </a:spcAft>
              <a:buNone/>
            </a:pPr>
            <a:r>
              <a:t/>
            </a:r>
            <a:endParaRPr sz="1800">
              <a:solidFill>
                <a:srgbClr val="7F7F7F"/>
              </a:solidFill>
              <a:latin typeface="Arial"/>
              <a:ea typeface="Arial"/>
              <a:cs typeface="Arial"/>
              <a:sym typeface="Arial"/>
            </a:endParaRPr>
          </a:p>
        </p:txBody>
      </p:sp>
      <p:sp>
        <p:nvSpPr>
          <p:cNvPr id="5911" name="Google Shape;5911;p185"/>
          <p:cNvSpPr/>
          <p:nvPr/>
        </p:nvSpPr>
        <p:spPr>
          <a:xfrm>
            <a:off x="4552979" y="3287308"/>
            <a:ext cx="548640" cy="548640"/>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912" name="Google Shape;5912;p185"/>
          <p:cNvSpPr/>
          <p:nvPr/>
        </p:nvSpPr>
        <p:spPr>
          <a:xfrm rot="-6530280">
            <a:off x="4362987" y="4232753"/>
            <a:ext cx="920035" cy="911619"/>
          </a:xfrm>
          <a:prstGeom prst="wedgeEllipseCallout">
            <a:avLst>
              <a:gd fmla="val -21309" name="adj1"/>
              <a:gd fmla="val 60343" name="adj2"/>
            </a:avLst>
          </a:prstGeom>
          <a:solidFill>
            <a:schemeClr val="lt1"/>
          </a:solidFill>
          <a:ln cap="flat" cmpd="sng" w="12700">
            <a:solidFill>
              <a:schemeClr val="dk2"/>
            </a:solidFill>
            <a:prstDash val="dot"/>
            <a:round/>
            <a:headEnd len="sm" w="sm" type="none"/>
            <a:tailEnd len="sm" w="sm" type="none"/>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Arial"/>
              <a:buNone/>
            </a:pPr>
            <a:r>
              <a:t/>
            </a:r>
            <a:endParaRPr b="0" i="0" sz="1800" u="none" cap="none" strike="noStrike">
              <a:solidFill>
                <a:srgbClr val="575757"/>
              </a:solidFill>
              <a:latin typeface="Arial"/>
              <a:ea typeface="Arial"/>
              <a:cs typeface="Arial"/>
              <a:sym typeface="Arial"/>
            </a:endParaRPr>
          </a:p>
        </p:txBody>
      </p:sp>
      <p:sp>
        <p:nvSpPr>
          <p:cNvPr id="5913" name="Google Shape;5913;p185"/>
          <p:cNvSpPr/>
          <p:nvPr/>
        </p:nvSpPr>
        <p:spPr>
          <a:xfrm>
            <a:off x="4328160" y="4196899"/>
            <a:ext cx="504572" cy="526604"/>
          </a:xfrm>
          <a:custGeom>
            <a:rect b="b" l="l" r="r" t="t"/>
            <a:pathLst>
              <a:path extrusionOk="0" h="812426" w="800550">
                <a:moveTo>
                  <a:pt x="797322" y="0"/>
                </a:moveTo>
                <a:lnTo>
                  <a:pt x="800550" y="163"/>
                </a:lnTo>
                <a:lnTo>
                  <a:pt x="800550" y="94363"/>
                </a:lnTo>
                <a:lnTo>
                  <a:pt x="797321" y="94037"/>
                </a:lnTo>
                <a:cubicBezTo>
                  <a:pt x="408907" y="94037"/>
                  <a:pt x="94036" y="408908"/>
                  <a:pt x="94036" y="797322"/>
                </a:cubicBezTo>
                <a:lnTo>
                  <a:pt x="95559" y="812426"/>
                </a:lnTo>
                <a:lnTo>
                  <a:pt x="763" y="812426"/>
                </a:lnTo>
                <a:lnTo>
                  <a:pt x="0" y="797322"/>
                </a:lnTo>
                <a:cubicBezTo>
                  <a:pt x="0" y="356973"/>
                  <a:pt x="356973" y="0"/>
                  <a:pt x="797322" y="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Arial"/>
              <a:buNone/>
            </a:pPr>
            <a:r>
              <a:t/>
            </a:r>
            <a:endParaRPr b="0" i="0" sz="1800" u="none" cap="none" strike="noStrike">
              <a:solidFill>
                <a:srgbClr val="13171E"/>
              </a:solidFill>
              <a:latin typeface="Arial"/>
              <a:ea typeface="Arial"/>
              <a:cs typeface="Arial"/>
              <a:sym typeface="Arial"/>
            </a:endParaRPr>
          </a:p>
        </p:txBody>
      </p:sp>
      <p:sp>
        <p:nvSpPr>
          <p:cNvPr id="5914" name="Google Shape;5914;p185"/>
          <p:cNvSpPr/>
          <p:nvPr/>
        </p:nvSpPr>
        <p:spPr>
          <a:xfrm>
            <a:off x="4431128" y="4296626"/>
            <a:ext cx="793252" cy="793250"/>
          </a:xfrm>
          <a:prstGeom prst="ellipse">
            <a:avLst/>
          </a:prstGeom>
          <a:solidFill>
            <a:srgbClr val="FFFFFF"/>
          </a:solidFill>
          <a:ln cap="flat"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ctr">
              <a:lnSpc>
                <a:spcPct val="95000"/>
              </a:lnSpc>
              <a:spcBef>
                <a:spcPts val="0"/>
              </a:spcBef>
              <a:spcAft>
                <a:spcPts val="0"/>
              </a:spcAft>
              <a:buNone/>
            </a:pPr>
            <a:r>
              <a:t/>
            </a:r>
            <a:endParaRPr sz="1800">
              <a:solidFill>
                <a:srgbClr val="7F7F7F"/>
              </a:solidFill>
              <a:latin typeface="Arial"/>
              <a:ea typeface="Arial"/>
              <a:cs typeface="Arial"/>
              <a:sym typeface="Arial"/>
            </a:endParaRPr>
          </a:p>
        </p:txBody>
      </p:sp>
      <p:sp>
        <p:nvSpPr>
          <p:cNvPr id="5915" name="Google Shape;5915;p185"/>
          <p:cNvSpPr/>
          <p:nvPr/>
        </p:nvSpPr>
        <p:spPr>
          <a:xfrm rot="-6530280">
            <a:off x="4362987" y="5368119"/>
            <a:ext cx="920035" cy="911619"/>
          </a:xfrm>
          <a:prstGeom prst="wedgeEllipseCallout">
            <a:avLst>
              <a:gd fmla="val -21309" name="adj1"/>
              <a:gd fmla="val 60343" name="adj2"/>
            </a:avLst>
          </a:prstGeom>
          <a:solidFill>
            <a:schemeClr val="lt1"/>
          </a:solidFill>
          <a:ln cap="flat" cmpd="sng" w="12700">
            <a:solidFill>
              <a:schemeClr val="dk2"/>
            </a:solidFill>
            <a:prstDash val="dot"/>
            <a:round/>
            <a:headEnd len="sm" w="sm" type="none"/>
            <a:tailEnd len="sm" w="sm" type="none"/>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Arial"/>
              <a:buNone/>
            </a:pPr>
            <a:r>
              <a:t/>
            </a:r>
            <a:endParaRPr b="0" i="0" sz="1800" u="none" cap="none" strike="noStrike">
              <a:solidFill>
                <a:srgbClr val="575757"/>
              </a:solidFill>
              <a:latin typeface="Arial"/>
              <a:ea typeface="Arial"/>
              <a:cs typeface="Arial"/>
              <a:sym typeface="Arial"/>
            </a:endParaRPr>
          </a:p>
        </p:txBody>
      </p:sp>
      <p:sp>
        <p:nvSpPr>
          <p:cNvPr id="5916" name="Google Shape;5916;p185"/>
          <p:cNvSpPr/>
          <p:nvPr/>
        </p:nvSpPr>
        <p:spPr>
          <a:xfrm>
            <a:off x="4328160" y="5332265"/>
            <a:ext cx="504572" cy="526604"/>
          </a:xfrm>
          <a:custGeom>
            <a:rect b="b" l="l" r="r" t="t"/>
            <a:pathLst>
              <a:path extrusionOk="0" h="812426" w="800550">
                <a:moveTo>
                  <a:pt x="797322" y="0"/>
                </a:moveTo>
                <a:lnTo>
                  <a:pt x="800550" y="163"/>
                </a:lnTo>
                <a:lnTo>
                  <a:pt x="800550" y="94363"/>
                </a:lnTo>
                <a:lnTo>
                  <a:pt x="797321" y="94037"/>
                </a:lnTo>
                <a:cubicBezTo>
                  <a:pt x="408907" y="94037"/>
                  <a:pt x="94036" y="408908"/>
                  <a:pt x="94036" y="797322"/>
                </a:cubicBezTo>
                <a:lnTo>
                  <a:pt x="95559" y="812426"/>
                </a:lnTo>
                <a:lnTo>
                  <a:pt x="763" y="812426"/>
                </a:lnTo>
                <a:lnTo>
                  <a:pt x="0" y="797322"/>
                </a:lnTo>
                <a:cubicBezTo>
                  <a:pt x="0" y="356973"/>
                  <a:pt x="356973" y="0"/>
                  <a:pt x="797322" y="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Arial"/>
              <a:buNone/>
            </a:pPr>
            <a:r>
              <a:t/>
            </a:r>
            <a:endParaRPr b="0" i="0" sz="1800" u="none" cap="none" strike="noStrike">
              <a:solidFill>
                <a:srgbClr val="13171E"/>
              </a:solidFill>
              <a:latin typeface="Arial"/>
              <a:ea typeface="Arial"/>
              <a:cs typeface="Arial"/>
              <a:sym typeface="Arial"/>
            </a:endParaRPr>
          </a:p>
        </p:txBody>
      </p:sp>
      <p:sp>
        <p:nvSpPr>
          <p:cNvPr id="5917" name="Google Shape;5917;p185"/>
          <p:cNvSpPr/>
          <p:nvPr/>
        </p:nvSpPr>
        <p:spPr>
          <a:xfrm>
            <a:off x="4431265" y="5436576"/>
            <a:ext cx="793126" cy="793862"/>
          </a:xfrm>
          <a:prstGeom prst="ellipse">
            <a:avLst/>
          </a:prstGeom>
          <a:solidFill>
            <a:srgbClr val="FFFFFF"/>
          </a:solidFill>
          <a:ln cap="flat"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ctr">
              <a:lnSpc>
                <a:spcPct val="95000"/>
              </a:lnSpc>
              <a:spcBef>
                <a:spcPts val="0"/>
              </a:spcBef>
              <a:spcAft>
                <a:spcPts val="0"/>
              </a:spcAft>
              <a:buNone/>
            </a:pPr>
            <a:r>
              <a:t/>
            </a:r>
            <a:endParaRPr sz="1800">
              <a:solidFill>
                <a:srgbClr val="7F7F7F"/>
              </a:solidFill>
              <a:latin typeface="Arial"/>
              <a:ea typeface="Arial"/>
              <a:cs typeface="Arial"/>
              <a:sym typeface="Arial"/>
            </a:endParaRPr>
          </a:p>
        </p:txBody>
      </p:sp>
      <p:sp>
        <p:nvSpPr>
          <p:cNvPr id="5918" name="Google Shape;5918;p185"/>
          <p:cNvSpPr txBox="1"/>
          <p:nvPr/>
        </p:nvSpPr>
        <p:spPr>
          <a:xfrm>
            <a:off x="5540493" y="1913851"/>
            <a:ext cx="5853868" cy="1018740"/>
          </a:xfrm>
          <a:prstGeom prst="rect">
            <a:avLst/>
          </a:prstGeom>
          <a:noFill/>
          <a:ln>
            <a:noFill/>
          </a:ln>
        </p:spPr>
        <p:txBody>
          <a:bodyPr anchorCtr="0" anchor="ctr" bIns="0" lIns="0" spcFirstLastPara="1" rIns="0" wrap="square" tIns="0">
            <a:noAutofit/>
          </a:bodyPr>
          <a:lstStyle/>
          <a:p>
            <a:pPr indent="-101600" lvl="0" marL="0" marR="0" rtl="0" algn="l">
              <a:spcBef>
                <a:spcPts val="0"/>
              </a:spcBef>
              <a:spcAft>
                <a:spcPts val="0"/>
              </a:spcAft>
              <a:buClr>
                <a:schemeClr val="dk1"/>
              </a:buClr>
              <a:buSzPts val="1600"/>
              <a:buFont typeface="Trebuchet MS"/>
              <a:buChar char="​"/>
            </a:pPr>
            <a:r>
              <a:rPr b="1" lang="en-US" sz="1600">
                <a:solidFill>
                  <a:schemeClr val="dk1"/>
                </a:solidFill>
                <a:latin typeface="Arial"/>
                <a:ea typeface="Arial"/>
                <a:cs typeface="Arial"/>
                <a:sym typeface="Arial"/>
              </a:rPr>
              <a:t>Lorem ipsum dolor sit amet</a:t>
            </a:r>
            <a:endParaRPr/>
          </a:p>
          <a:p>
            <a:pPr indent="-182563" lvl="0" marL="365125" marR="0" rtl="0" algn="l">
              <a:spcBef>
                <a:spcPts val="0"/>
              </a:spcBef>
              <a:spcAft>
                <a:spcPts val="0"/>
              </a:spcAft>
              <a:buClr>
                <a:schemeClr val="dk1"/>
              </a:buClr>
              <a:buSzPts val="1600"/>
              <a:buFont typeface="Arial"/>
              <a:buChar char="•"/>
            </a:pPr>
            <a:r>
              <a:rPr lang="en-US" sz="1600">
                <a:solidFill>
                  <a:schemeClr val="dk1"/>
                </a:solidFill>
                <a:latin typeface="Arial"/>
                <a:ea typeface="Arial"/>
                <a:cs typeface="Arial"/>
                <a:sym typeface="Arial"/>
              </a:rPr>
              <a:t>Ut tempor, quam et mattis pulvinar, mauris ligula </a:t>
            </a:r>
            <a:endParaRPr/>
          </a:p>
          <a:p>
            <a:pPr indent="-182563" lvl="0" marL="365125" marR="0" rtl="0" algn="l">
              <a:spcBef>
                <a:spcPts val="0"/>
              </a:spcBef>
              <a:spcAft>
                <a:spcPts val="0"/>
              </a:spcAft>
              <a:buClr>
                <a:schemeClr val="dk1"/>
              </a:buClr>
              <a:buSzPts val="1600"/>
              <a:buFont typeface="Arial"/>
              <a:buChar char="•"/>
            </a:pPr>
            <a:r>
              <a:rPr lang="en-US" sz="1600">
                <a:solidFill>
                  <a:schemeClr val="dk1"/>
                </a:solidFill>
                <a:latin typeface="Arial"/>
                <a:ea typeface="Arial"/>
                <a:cs typeface="Arial"/>
                <a:sym typeface="Arial"/>
              </a:rPr>
              <a:t>Ut tempor, quam et mattis pulvinar, mauris ligula </a:t>
            </a:r>
            <a:endParaRPr/>
          </a:p>
          <a:p>
            <a:pPr indent="-182563" lvl="0" marL="365125" marR="0" rtl="0" algn="l">
              <a:spcBef>
                <a:spcPts val="0"/>
              </a:spcBef>
              <a:spcAft>
                <a:spcPts val="0"/>
              </a:spcAft>
              <a:buClr>
                <a:schemeClr val="dk1"/>
              </a:buClr>
              <a:buSzPts val="1600"/>
              <a:buFont typeface="Arial"/>
              <a:buChar char="•"/>
            </a:pPr>
            <a:r>
              <a:rPr lang="en-US" sz="1600">
                <a:solidFill>
                  <a:schemeClr val="dk1"/>
                </a:solidFill>
                <a:latin typeface="Arial"/>
                <a:ea typeface="Arial"/>
                <a:cs typeface="Arial"/>
                <a:sym typeface="Arial"/>
              </a:rPr>
              <a:t>Ut tempor, quam et mattis pulvinar, mauris ligula </a:t>
            </a:r>
            <a:endParaRPr/>
          </a:p>
        </p:txBody>
      </p:sp>
      <p:sp>
        <p:nvSpPr>
          <p:cNvPr id="5919" name="Google Shape;5919;p185"/>
          <p:cNvSpPr txBox="1"/>
          <p:nvPr/>
        </p:nvSpPr>
        <p:spPr>
          <a:xfrm>
            <a:off x="5540493" y="3047419"/>
            <a:ext cx="5853868" cy="1018740"/>
          </a:xfrm>
          <a:prstGeom prst="rect">
            <a:avLst/>
          </a:prstGeom>
          <a:noFill/>
          <a:ln>
            <a:noFill/>
          </a:ln>
        </p:spPr>
        <p:txBody>
          <a:bodyPr anchorCtr="0" anchor="ctr" bIns="0" lIns="0" spcFirstLastPara="1" rIns="0" wrap="square" tIns="0">
            <a:noAutofit/>
          </a:bodyPr>
          <a:lstStyle/>
          <a:p>
            <a:pPr indent="-101600" lvl="0" marL="0" marR="0" rtl="0" algn="l">
              <a:spcBef>
                <a:spcPts val="0"/>
              </a:spcBef>
              <a:spcAft>
                <a:spcPts val="0"/>
              </a:spcAft>
              <a:buClr>
                <a:schemeClr val="dk1"/>
              </a:buClr>
              <a:buSzPts val="1600"/>
              <a:buFont typeface="Trebuchet MS"/>
              <a:buChar char="​"/>
            </a:pPr>
            <a:r>
              <a:rPr b="1" lang="en-US" sz="1600">
                <a:solidFill>
                  <a:schemeClr val="dk1"/>
                </a:solidFill>
                <a:latin typeface="Arial"/>
                <a:ea typeface="Arial"/>
                <a:cs typeface="Arial"/>
                <a:sym typeface="Arial"/>
              </a:rPr>
              <a:t>Lorem ipsum dolor sit amet</a:t>
            </a:r>
            <a:endParaRPr/>
          </a:p>
          <a:p>
            <a:pPr indent="-182563" lvl="0" marL="365125" marR="0" rtl="0" algn="l">
              <a:spcBef>
                <a:spcPts val="0"/>
              </a:spcBef>
              <a:spcAft>
                <a:spcPts val="0"/>
              </a:spcAft>
              <a:buClr>
                <a:schemeClr val="dk1"/>
              </a:buClr>
              <a:buSzPts val="1600"/>
              <a:buFont typeface="Arial"/>
              <a:buChar char="•"/>
            </a:pPr>
            <a:r>
              <a:rPr lang="en-US" sz="1600">
                <a:solidFill>
                  <a:schemeClr val="dk1"/>
                </a:solidFill>
                <a:latin typeface="Arial"/>
                <a:ea typeface="Arial"/>
                <a:cs typeface="Arial"/>
                <a:sym typeface="Arial"/>
              </a:rPr>
              <a:t>Ut tempor, quam et mattis pulvinar, mauris ligula </a:t>
            </a:r>
            <a:endParaRPr/>
          </a:p>
          <a:p>
            <a:pPr indent="-182563" lvl="0" marL="365125" marR="0" rtl="0" algn="l">
              <a:spcBef>
                <a:spcPts val="0"/>
              </a:spcBef>
              <a:spcAft>
                <a:spcPts val="0"/>
              </a:spcAft>
              <a:buClr>
                <a:schemeClr val="dk1"/>
              </a:buClr>
              <a:buSzPts val="1600"/>
              <a:buFont typeface="Arial"/>
              <a:buChar char="•"/>
            </a:pPr>
            <a:r>
              <a:rPr lang="en-US" sz="1600">
                <a:solidFill>
                  <a:schemeClr val="dk1"/>
                </a:solidFill>
                <a:latin typeface="Arial"/>
                <a:ea typeface="Arial"/>
                <a:cs typeface="Arial"/>
                <a:sym typeface="Arial"/>
              </a:rPr>
              <a:t>Ut tempor, quam et mattis pulvinar, mauris ligula </a:t>
            </a:r>
            <a:endParaRPr/>
          </a:p>
          <a:p>
            <a:pPr indent="-182563" lvl="0" marL="365125" marR="0" rtl="0" algn="l">
              <a:spcBef>
                <a:spcPts val="0"/>
              </a:spcBef>
              <a:spcAft>
                <a:spcPts val="0"/>
              </a:spcAft>
              <a:buClr>
                <a:schemeClr val="dk1"/>
              </a:buClr>
              <a:buSzPts val="1600"/>
              <a:buFont typeface="Arial"/>
              <a:buChar char="•"/>
            </a:pPr>
            <a:r>
              <a:rPr lang="en-US" sz="1600">
                <a:solidFill>
                  <a:schemeClr val="dk1"/>
                </a:solidFill>
                <a:latin typeface="Arial"/>
                <a:ea typeface="Arial"/>
                <a:cs typeface="Arial"/>
                <a:sym typeface="Arial"/>
              </a:rPr>
              <a:t>Ut tempor, quam et mattis pulvinar, mauris ligula </a:t>
            </a:r>
            <a:endParaRPr/>
          </a:p>
        </p:txBody>
      </p:sp>
      <p:sp>
        <p:nvSpPr>
          <p:cNvPr id="5920" name="Google Shape;5920;p185"/>
          <p:cNvSpPr txBox="1"/>
          <p:nvPr/>
        </p:nvSpPr>
        <p:spPr>
          <a:xfrm>
            <a:off x="5540493" y="4180987"/>
            <a:ext cx="5853868" cy="1018740"/>
          </a:xfrm>
          <a:prstGeom prst="rect">
            <a:avLst/>
          </a:prstGeom>
          <a:noFill/>
          <a:ln>
            <a:noFill/>
          </a:ln>
        </p:spPr>
        <p:txBody>
          <a:bodyPr anchorCtr="0" anchor="ctr" bIns="0" lIns="0" spcFirstLastPara="1" rIns="0" wrap="square" tIns="0">
            <a:noAutofit/>
          </a:bodyPr>
          <a:lstStyle/>
          <a:p>
            <a:pPr indent="-101600" lvl="0" marL="0" marR="0" rtl="0" algn="l">
              <a:spcBef>
                <a:spcPts val="0"/>
              </a:spcBef>
              <a:spcAft>
                <a:spcPts val="0"/>
              </a:spcAft>
              <a:buClr>
                <a:schemeClr val="dk1"/>
              </a:buClr>
              <a:buSzPts val="1600"/>
              <a:buFont typeface="Trebuchet MS"/>
              <a:buChar char="​"/>
            </a:pPr>
            <a:r>
              <a:rPr b="1" lang="en-US" sz="1600">
                <a:solidFill>
                  <a:schemeClr val="dk1"/>
                </a:solidFill>
                <a:latin typeface="Arial"/>
                <a:ea typeface="Arial"/>
                <a:cs typeface="Arial"/>
                <a:sym typeface="Arial"/>
              </a:rPr>
              <a:t>Lorem ipsum dolor sit amet</a:t>
            </a:r>
            <a:endParaRPr/>
          </a:p>
          <a:p>
            <a:pPr indent="-182563" lvl="0" marL="365125" marR="0" rtl="0" algn="l">
              <a:spcBef>
                <a:spcPts val="0"/>
              </a:spcBef>
              <a:spcAft>
                <a:spcPts val="0"/>
              </a:spcAft>
              <a:buClr>
                <a:schemeClr val="dk1"/>
              </a:buClr>
              <a:buSzPts val="1600"/>
              <a:buFont typeface="Arial"/>
              <a:buChar char="•"/>
            </a:pPr>
            <a:r>
              <a:rPr lang="en-US" sz="1600">
                <a:solidFill>
                  <a:schemeClr val="dk1"/>
                </a:solidFill>
                <a:latin typeface="Arial"/>
                <a:ea typeface="Arial"/>
                <a:cs typeface="Arial"/>
                <a:sym typeface="Arial"/>
              </a:rPr>
              <a:t>Ut tempor, quam et mattis pulvinar, mauris ligula </a:t>
            </a:r>
            <a:endParaRPr/>
          </a:p>
          <a:p>
            <a:pPr indent="-182563" lvl="0" marL="365125" marR="0" rtl="0" algn="l">
              <a:spcBef>
                <a:spcPts val="0"/>
              </a:spcBef>
              <a:spcAft>
                <a:spcPts val="0"/>
              </a:spcAft>
              <a:buClr>
                <a:schemeClr val="dk1"/>
              </a:buClr>
              <a:buSzPts val="1600"/>
              <a:buFont typeface="Arial"/>
              <a:buChar char="•"/>
            </a:pPr>
            <a:r>
              <a:rPr lang="en-US" sz="1600">
                <a:solidFill>
                  <a:schemeClr val="dk1"/>
                </a:solidFill>
                <a:latin typeface="Arial"/>
                <a:ea typeface="Arial"/>
                <a:cs typeface="Arial"/>
                <a:sym typeface="Arial"/>
              </a:rPr>
              <a:t>Ut tempor, quam et mattis pulvinar, mauris ligula </a:t>
            </a:r>
            <a:endParaRPr/>
          </a:p>
          <a:p>
            <a:pPr indent="-182563" lvl="0" marL="365125" marR="0" rtl="0" algn="l">
              <a:spcBef>
                <a:spcPts val="0"/>
              </a:spcBef>
              <a:spcAft>
                <a:spcPts val="0"/>
              </a:spcAft>
              <a:buClr>
                <a:schemeClr val="dk1"/>
              </a:buClr>
              <a:buSzPts val="1600"/>
              <a:buFont typeface="Arial"/>
              <a:buChar char="•"/>
            </a:pPr>
            <a:r>
              <a:rPr lang="en-US" sz="1600">
                <a:solidFill>
                  <a:schemeClr val="dk1"/>
                </a:solidFill>
                <a:latin typeface="Arial"/>
                <a:ea typeface="Arial"/>
                <a:cs typeface="Arial"/>
                <a:sym typeface="Arial"/>
              </a:rPr>
              <a:t>Ut tempor, quam et mattis pulvinar, mauris ligula </a:t>
            </a:r>
            <a:endParaRPr/>
          </a:p>
        </p:txBody>
      </p:sp>
      <p:sp>
        <p:nvSpPr>
          <p:cNvPr id="5921" name="Google Shape;5921;p185"/>
          <p:cNvSpPr txBox="1"/>
          <p:nvPr/>
        </p:nvSpPr>
        <p:spPr>
          <a:xfrm>
            <a:off x="5540493" y="5314558"/>
            <a:ext cx="5853868" cy="1018740"/>
          </a:xfrm>
          <a:prstGeom prst="rect">
            <a:avLst/>
          </a:prstGeom>
          <a:noFill/>
          <a:ln>
            <a:noFill/>
          </a:ln>
        </p:spPr>
        <p:txBody>
          <a:bodyPr anchorCtr="0" anchor="ctr" bIns="0" lIns="0" spcFirstLastPara="1" rIns="0" wrap="square" tIns="0">
            <a:noAutofit/>
          </a:bodyPr>
          <a:lstStyle/>
          <a:p>
            <a:pPr indent="-101600" lvl="0" marL="0" marR="0" rtl="0" algn="l">
              <a:spcBef>
                <a:spcPts val="0"/>
              </a:spcBef>
              <a:spcAft>
                <a:spcPts val="0"/>
              </a:spcAft>
              <a:buClr>
                <a:schemeClr val="dk1"/>
              </a:buClr>
              <a:buSzPts val="1600"/>
              <a:buFont typeface="Trebuchet MS"/>
              <a:buChar char="​"/>
            </a:pPr>
            <a:r>
              <a:rPr b="1" lang="en-US" sz="1600">
                <a:solidFill>
                  <a:schemeClr val="dk1"/>
                </a:solidFill>
                <a:latin typeface="Arial"/>
                <a:ea typeface="Arial"/>
                <a:cs typeface="Arial"/>
                <a:sym typeface="Arial"/>
              </a:rPr>
              <a:t>Lorem ipsum dolor sit amet</a:t>
            </a:r>
            <a:endParaRPr/>
          </a:p>
          <a:p>
            <a:pPr indent="-182563" lvl="0" marL="365125" marR="0" rtl="0" algn="l">
              <a:spcBef>
                <a:spcPts val="0"/>
              </a:spcBef>
              <a:spcAft>
                <a:spcPts val="0"/>
              </a:spcAft>
              <a:buClr>
                <a:schemeClr val="dk1"/>
              </a:buClr>
              <a:buSzPts val="1600"/>
              <a:buFont typeface="Arial"/>
              <a:buChar char="•"/>
            </a:pPr>
            <a:r>
              <a:rPr lang="en-US" sz="1600">
                <a:solidFill>
                  <a:schemeClr val="dk1"/>
                </a:solidFill>
                <a:latin typeface="Arial"/>
                <a:ea typeface="Arial"/>
                <a:cs typeface="Arial"/>
                <a:sym typeface="Arial"/>
              </a:rPr>
              <a:t>Ut tempor, quam et mattis pulvinar, mauris ligula </a:t>
            </a:r>
            <a:endParaRPr/>
          </a:p>
          <a:p>
            <a:pPr indent="-182563" lvl="0" marL="365125" marR="0" rtl="0" algn="l">
              <a:spcBef>
                <a:spcPts val="0"/>
              </a:spcBef>
              <a:spcAft>
                <a:spcPts val="0"/>
              </a:spcAft>
              <a:buClr>
                <a:schemeClr val="dk1"/>
              </a:buClr>
              <a:buSzPts val="1600"/>
              <a:buFont typeface="Arial"/>
              <a:buChar char="•"/>
            </a:pPr>
            <a:r>
              <a:rPr lang="en-US" sz="1600">
                <a:solidFill>
                  <a:schemeClr val="dk1"/>
                </a:solidFill>
                <a:latin typeface="Arial"/>
                <a:ea typeface="Arial"/>
                <a:cs typeface="Arial"/>
                <a:sym typeface="Arial"/>
              </a:rPr>
              <a:t>Ut tempor, quam et mattis pulvinar, mauris ligula </a:t>
            </a:r>
            <a:endParaRPr/>
          </a:p>
          <a:p>
            <a:pPr indent="-182563" lvl="0" marL="365125" marR="0" rtl="0" algn="l">
              <a:spcBef>
                <a:spcPts val="0"/>
              </a:spcBef>
              <a:spcAft>
                <a:spcPts val="0"/>
              </a:spcAft>
              <a:buClr>
                <a:schemeClr val="dk1"/>
              </a:buClr>
              <a:buSzPts val="1600"/>
              <a:buFont typeface="Arial"/>
              <a:buChar char="•"/>
            </a:pPr>
            <a:r>
              <a:rPr lang="en-US" sz="1600">
                <a:solidFill>
                  <a:schemeClr val="dk1"/>
                </a:solidFill>
                <a:latin typeface="Arial"/>
                <a:ea typeface="Arial"/>
                <a:cs typeface="Arial"/>
                <a:sym typeface="Arial"/>
              </a:rPr>
              <a:t>Ut tempor, quam et mattis pulvinar, mauris ligula </a:t>
            </a:r>
            <a:endParaRPr/>
          </a:p>
        </p:txBody>
      </p:sp>
      <p:grpSp>
        <p:nvGrpSpPr>
          <p:cNvPr id="5922" name="Google Shape;5922;p185"/>
          <p:cNvGrpSpPr/>
          <p:nvPr/>
        </p:nvGrpSpPr>
        <p:grpSpPr>
          <a:xfrm>
            <a:off x="4526396" y="984792"/>
            <a:ext cx="601806" cy="601806"/>
            <a:chOff x="1649691" y="3230880"/>
            <a:chExt cx="914400" cy="914400"/>
          </a:xfrm>
        </p:grpSpPr>
        <p:sp>
          <p:nvSpPr>
            <p:cNvPr id="5923" name="Google Shape;5923;p185"/>
            <p:cNvSpPr/>
            <p:nvPr/>
          </p:nvSpPr>
          <p:spPr>
            <a:xfrm>
              <a:off x="1649691" y="3230880"/>
              <a:ext cx="914400" cy="9144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924" name="Google Shape;5924;p185"/>
            <p:cNvSpPr/>
            <p:nvPr/>
          </p:nvSpPr>
          <p:spPr>
            <a:xfrm>
              <a:off x="1649691" y="3230880"/>
              <a:ext cx="914400" cy="9144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grpSp>
      <p:grpSp>
        <p:nvGrpSpPr>
          <p:cNvPr id="5925" name="Google Shape;5925;p185"/>
          <p:cNvGrpSpPr/>
          <p:nvPr/>
        </p:nvGrpSpPr>
        <p:grpSpPr>
          <a:xfrm>
            <a:off x="4526396" y="2121745"/>
            <a:ext cx="601806" cy="601806"/>
            <a:chOff x="1649691" y="3230880"/>
            <a:chExt cx="914400" cy="914400"/>
          </a:xfrm>
        </p:grpSpPr>
        <p:sp>
          <p:nvSpPr>
            <p:cNvPr id="5926" name="Google Shape;5926;p185"/>
            <p:cNvSpPr/>
            <p:nvPr/>
          </p:nvSpPr>
          <p:spPr>
            <a:xfrm>
              <a:off x="1649691" y="3230880"/>
              <a:ext cx="914400" cy="9144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927" name="Google Shape;5927;p185"/>
            <p:cNvSpPr/>
            <p:nvPr/>
          </p:nvSpPr>
          <p:spPr>
            <a:xfrm>
              <a:off x="1649691" y="3230880"/>
              <a:ext cx="914400" cy="9144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grpSp>
      <p:grpSp>
        <p:nvGrpSpPr>
          <p:cNvPr id="5928" name="Google Shape;5928;p185"/>
          <p:cNvGrpSpPr/>
          <p:nvPr/>
        </p:nvGrpSpPr>
        <p:grpSpPr>
          <a:xfrm>
            <a:off x="4526396" y="3258698"/>
            <a:ext cx="601806" cy="601806"/>
            <a:chOff x="1649691" y="3230880"/>
            <a:chExt cx="914400" cy="914400"/>
          </a:xfrm>
        </p:grpSpPr>
        <p:sp>
          <p:nvSpPr>
            <p:cNvPr id="5929" name="Google Shape;5929;p185"/>
            <p:cNvSpPr/>
            <p:nvPr/>
          </p:nvSpPr>
          <p:spPr>
            <a:xfrm>
              <a:off x="1649691" y="3230880"/>
              <a:ext cx="914400" cy="9144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930" name="Google Shape;5930;p185"/>
            <p:cNvSpPr/>
            <p:nvPr/>
          </p:nvSpPr>
          <p:spPr>
            <a:xfrm>
              <a:off x="1649691" y="3230880"/>
              <a:ext cx="914400" cy="9144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grpSp>
      <p:grpSp>
        <p:nvGrpSpPr>
          <p:cNvPr id="5931" name="Google Shape;5931;p185"/>
          <p:cNvGrpSpPr/>
          <p:nvPr/>
        </p:nvGrpSpPr>
        <p:grpSpPr>
          <a:xfrm>
            <a:off x="4526396" y="4395651"/>
            <a:ext cx="601806" cy="601806"/>
            <a:chOff x="1649691" y="3230880"/>
            <a:chExt cx="914400" cy="914400"/>
          </a:xfrm>
        </p:grpSpPr>
        <p:sp>
          <p:nvSpPr>
            <p:cNvPr id="5932" name="Google Shape;5932;p185"/>
            <p:cNvSpPr/>
            <p:nvPr/>
          </p:nvSpPr>
          <p:spPr>
            <a:xfrm>
              <a:off x="1649691" y="3230880"/>
              <a:ext cx="914400" cy="9144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933" name="Google Shape;5933;p185"/>
            <p:cNvSpPr/>
            <p:nvPr/>
          </p:nvSpPr>
          <p:spPr>
            <a:xfrm>
              <a:off x="1649691" y="3230880"/>
              <a:ext cx="914400" cy="9144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grpSp>
      <p:grpSp>
        <p:nvGrpSpPr>
          <p:cNvPr id="5934" name="Google Shape;5934;p185"/>
          <p:cNvGrpSpPr/>
          <p:nvPr/>
        </p:nvGrpSpPr>
        <p:grpSpPr>
          <a:xfrm>
            <a:off x="4526925" y="5532604"/>
            <a:ext cx="601806" cy="601806"/>
            <a:chOff x="1649691" y="3230880"/>
            <a:chExt cx="914400" cy="914400"/>
          </a:xfrm>
        </p:grpSpPr>
        <p:sp>
          <p:nvSpPr>
            <p:cNvPr id="5935" name="Google Shape;5935;p185"/>
            <p:cNvSpPr/>
            <p:nvPr/>
          </p:nvSpPr>
          <p:spPr>
            <a:xfrm>
              <a:off x="1649691" y="3230880"/>
              <a:ext cx="914400" cy="9144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936" name="Google Shape;5936;p185"/>
            <p:cNvSpPr/>
            <p:nvPr/>
          </p:nvSpPr>
          <p:spPr>
            <a:xfrm>
              <a:off x="1649691" y="3230880"/>
              <a:ext cx="914400" cy="9144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grpSp>
      <p:sp>
        <p:nvSpPr>
          <p:cNvPr id="5937" name="Google Shape;5937;p185"/>
          <p:cNvSpPr txBox="1"/>
          <p:nvPr>
            <p:ph idx="12" type="sldNum"/>
          </p:nvPr>
        </p:nvSpPr>
        <p:spPr>
          <a:xfrm>
            <a:off x="10690860" y="6349068"/>
            <a:ext cx="963882" cy="251764"/>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
</file>

<file path=ppt/slides/slide18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942" name="Shape 5942"/>
        <p:cNvGrpSpPr/>
        <p:nvPr/>
      </p:nvGrpSpPr>
      <p:grpSpPr>
        <a:xfrm>
          <a:off x="0" y="0"/>
          <a:ext cx="0" cy="0"/>
          <a:chOff x="0" y="0"/>
          <a:chExt cx="0" cy="0"/>
        </a:xfrm>
      </p:grpSpPr>
      <p:sp>
        <p:nvSpPr>
          <p:cNvPr id="5943" name="Google Shape;5943;p186"/>
          <p:cNvSpPr txBox="1"/>
          <p:nvPr>
            <p:ph type="title"/>
          </p:nvPr>
        </p:nvSpPr>
        <p:spPr>
          <a:xfrm>
            <a:off x="571018" y="365126"/>
            <a:ext cx="11049964" cy="578772"/>
          </a:xfrm>
          <a:prstGeom prst="rect">
            <a:avLst/>
          </a:prstGeom>
          <a:noFill/>
          <a:ln>
            <a:noFill/>
          </a:ln>
        </p:spPr>
        <p:txBody>
          <a:bodyPr anchorCtr="0" anchor="b" bIns="0" lIns="0" spcFirstLastPara="1" rIns="0" wrap="square" tIns="0">
            <a:normAutofit/>
          </a:bodyPr>
          <a:lstStyle/>
          <a:p>
            <a:pPr indent="0" lvl="0" marL="0" rtl="0" algn="l">
              <a:lnSpc>
                <a:spcPct val="90000"/>
              </a:lnSpc>
              <a:spcBef>
                <a:spcPts val="0"/>
              </a:spcBef>
              <a:spcAft>
                <a:spcPts val="0"/>
              </a:spcAft>
              <a:buClr>
                <a:schemeClr val="accent1"/>
              </a:buClr>
              <a:buSzPts val="2800"/>
              <a:buFont typeface="Arial"/>
              <a:buNone/>
            </a:pPr>
            <a:r>
              <a:rPr lang="en-US"/>
              <a:t>Two Column Comparison with Exchange Icons</a:t>
            </a:r>
            <a:endParaRPr/>
          </a:p>
        </p:txBody>
      </p:sp>
      <p:sp>
        <p:nvSpPr>
          <p:cNvPr id="5944" name="Google Shape;5944;p186"/>
          <p:cNvSpPr/>
          <p:nvPr/>
        </p:nvSpPr>
        <p:spPr>
          <a:xfrm>
            <a:off x="628650" y="1701800"/>
            <a:ext cx="3385703" cy="4533900"/>
          </a:xfrm>
          <a:prstGeom prst="rect">
            <a:avLst/>
          </a:prstGeom>
          <a:noFill/>
          <a:ln cap="rnd" cmpd="sng" w="9525">
            <a:solidFill>
              <a:schemeClr val="accent1"/>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200">
              <a:solidFill>
                <a:srgbClr val="FFFFFF"/>
              </a:solidFill>
              <a:latin typeface="Arial"/>
              <a:ea typeface="Arial"/>
              <a:cs typeface="Arial"/>
              <a:sym typeface="Arial"/>
            </a:endParaRPr>
          </a:p>
        </p:txBody>
      </p:sp>
      <p:sp>
        <p:nvSpPr>
          <p:cNvPr id="5945" name="Google Shape;5945;p186"/>
          <p:cNvSpPr/>
          <p:nvPr/>
        </p:nvSpPr>
        <p:spPr>
          <a:xfrm>
            <a:off x="4261963" y="1701800"/>
            <a:ext cx="3385703" cy="4533900"/>
          </a:xfrm>
          <a:prstGeom prst="rect">
            <a:avLst/>
          </a:prstGeom>
          <a:noFill/>
          <a:ln cap="rnd" cmpd="sng" w="9525">
            <a:solidFill>
              <a:schemeClr val="accent1"/>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200">
              <a:solidFill>
                <a:srgbClr val="FFFFFF"/>
              </a:solidFill>
              <a:latin typeface="Arial"/>
              <a:ea typeface="Arial"/>
              <a:cs typeface="Arial"/>
              <a:sym typeface="Arial"/>
            </a:endParaRPr>
          </a:p>
        </p:txBody>
      </p:sp>
      <p:sp>
        <p:nvSpPr>
          <p:cNvPr id="5946" name="Google Shape;5946;p186"/>
          <p:cNvSpPr/>
          <p:nvPr/>
        </p:nvSpPr>
        <p:spPr>
          <a:xfrm>
            <a:off x="8178768" y="1701800"/>
            <a:ext cx="3385703" cy="4533900"/>
          </a:xfrm>
          <a:prstGeom prst="rect">
            <a:avLst/>
          </a:prstGeom>
          <a:solidFill>
            <a:schemeClr val="l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200">
              <a:solidFill>
                <a:srgbClr val="FFFFFF"/>
              </a:solidFill>
              <a:latin typeface="Arial"/>
              <a:ea typeface="Arial"/>
              <a:cs typeface="Arial"/>
              <a:sym typeface="Arial"/>
            </a:endParaRPr>
          </a:p>
        </p:txBody>
      </p:sp>
      <p:sp>
        <p:nvSpPr>
          <p:cNvPr id="5947" name="Google Shape;5947;p186"/>
          <p:cNvSpPr/>
          <p:nvPr/>
        </p:nvSpPr>
        <p:spPr>
          <a:xfrm flipH="1">
            <a:off x="3233413" y="1531526"/>
            <a:ext cx="131735" cy="159414"/>
          </a:xfrm>
          <a:prstGeom prst="round2SameRect">
            <a:avLst>
              <a:gd fmla="val 50000" name="adj1"/>
              <a:gd fmla="val 0" name="adj2"/>
            </a:avLst>
          </a:prstGeom>
          <a:solidFill>
            <a:srgbClr val="131313"/>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200"/>
              <a:buFont typeface="Arial"/>
              <a:buNone/>
            </a:pPr>
            <a:r>
              <a:t/>
            </a:r>
            <a:endParaRPr b="0" i="0" sz="1200" u="none" cap="none" strike="noStrike">
              <a:solidFill>
                <a:srgbClr val="FFFFFF"/>
              </a:solidFill>
              <a:latin typeface="Arial"/>
              <a:ea typeface="Arial"/>
              <a:cs typeface="Arial"/>
              <a:sym typeface="Arial"/>
            </a:endParaRPr>
          </a:p>
        </p:txBody>
      </p:sp>
      <p:sp>
        <p:nvSpPr>
          <p:cNvPr id="5948" name="Google Shape;5948;p186"/>
          <p:cNvSpPr/>
          <p:nvPr/>
        </p:nvSpPr>
        <p:spPr>
          <a:xfrm rot="10800000">
            <a:off x="3312370" y="1531526"/>
            <a:ext cx="572501" cy="1074848"/>
          </a:xfrm>
          <a:prstGeom prst="round2SameRect">
            <a:avLst>
              <a:gd fmla="val 50000" name="adj1"/>
              <a:gd fmla="val 0" name="adj2"/>
            </a:avLst>
          </a:prstGeom>
          <a:solidFill>
            <a:schemeClr val="accent1"/>
          </a:solidFill>
          <a:ln>
            <a:noFill/>
          </a:ln>
        </p:spPr>
        <p:txBody>
          <a:bodyPr anchorCtr="0" anchor="ctr" bIns="91425" lIns="91425" spcFirstLastPara="1" rIns="91425" wrap="square" tIns="91425">
            <a:noAutofit/>
          </a:bodyPr>
          <a:lstStyle/>
          <a:p>
            <a:pPr indent="0" lvl="0" marL="0" marR="0" rtl="0" algn="ctr">
              <a:lnSpc>
                <a:spcPct val="95000"/>
              </a:lnSpc>
              <a:spcBef>
                <a:spcPts val="0"/>
              </a:spcBef>
              <a:spcAft>
                <a:spcPts val="0"/>
              </a:spcAft>
              <a:buClr>
                <a:schemeClr val="lt1"/>
              </a:buClr>
              <a:buSzPts val="1800"/>
              <a:buFont typeface="Arial"/>
              <a:buNone/>
            </a:pPr>
            <a:r>
              <a:t/>
            </a:r>
            <a:endParaRPr b="0" i="0" sz="1800" u="none" cap="none" strike="noStrike">
              <a:solidFill>
                <a:srgbClr val="FFFFFF"/>
              </a:solidFill>
              <a:latin typeface="Arial"/>
              <a:ea typeface="Arial"/>
              <a:cs typeface="Arial"/>
              <a:sym typeface="Arial"/>
            </a:endParaRPr>
          </a:p>
        </p:txBody>
      </p:sp>
      <p:sp>
        <p:nvSpPr>
          <p:cNvPr id="5949" name="Google Shape;5949;p186"/>
          <p:cNvSpPr txBox="1"/>
          <p:nvPr/>
        </p:nvSpPr>
        <p:spPr>
          <a:xfrm>
            <a:off x="751647" y="1949387"/>
            <a:ext cx="2651620" cy="646331"/>
          </a:xfrm>
          <a:prstGeom prst="rect">
            <a:avLst/>
          </a:prstGeom>
          <a:noFill/>
          <a:ln>
            <a:noFill/>
          </a:ln>
        </p:spPr>
        <p:txBody>
          <a:bodyPr anchorCtr="0" anchor="b" bIns="0" lIns="0" spcFirstLastPara="1" rIns="0" wrap="square" tIns="0">
            <a:spAutoFit/>
          </a:bodyPr>
          <a:lstStyle/>
          <a:p>
            <a:pPr indent="0" lvl="0" marL="0" marR="0" rtl="0" algn="l">
              <a:lnSpc>
                <a:spcPct val="100000"/>
              </a:lnSpc>
              <a:spcBef>
                <a:spcPts val="0"/>
              </a:spcBef>
              <a:spcAft>
                <a:spcPts val="0"/>
              </a:spcAft>
              <a:buClr>
                <a:schemeClr val="dk1"/>
              </a:buClr>
              <a:buSzPts val="1400"/>
              <a:buFont typeface="Arial"/>
              <a:buNone/>
            </a:pPr>
            <a:r>
              <a:rPr b="1" i="0" lang="en-US" sz="1400" u="none" cap="none" strike="noStrike">
                <a:solidFill>
                  <a:schemeClr val="dk1"/>
                </a:solidFill>
                <a:latin typeface="Arial"/>
                <a:ea typeface="Arial"/>
                <a:cs typeface="Arial"/>
                <a:sym typeface="Arial"/>
              </a:rPr>
              <a:t>Lorem ipsum dolor sit amet, consectetur adipiscing elit. Curabitur purus dui, </a:t>
            </a:r>
            <a:endParaRPr/>
          </a:p>
        </p:txBody>
      </p:sp>
      <p:sp>
        <p:nvSpPr>
          <p:cNvPr id="5950" name="Google Shape;5950;p186"/>
          <p:cNvSpPr txBox="1"/>
          <p:nvPr/>
        </p:nvSpPr>
        <p:spPr>
          <a:xfrm>
            <a:off x="4384960" y="1949387"/>
            <a:ext cx="2651620" cy="646331"/>
          </a:xfrm>
          <a:prstGeom prst="rect">
            <a:avLst/>
          </a:prstGeom>
          <a:noFill/>
          <a:ln>
            <a:noFill/>
          </a:ln>
        </p:spPr>
        <p:txBody>
          <a:bodyPr anchorCtr="0" anchor="b" bIns="0" lIns="0" spcFirstLastPara="1" rIns="0" wrap="square" tIns="0">
            <a:spAutoFit/>
          </a:bodyPr>
          <a:lstStyle/>
          <a:p>
            <a:pPr indent="0" lvl="0" marL="0" marR="0" rtl="0" algn="l">
              <a:lnSpc>
                <a:spcPct val="100000"/>
              </a:lnSpc>
              <a:spcBef>
                <a:spcPts val="0"/>
              </a:spcBef>
              <a:spcAft>
                <a:spcPts val="0"/>
              </a:spcAft>
              <a:buClr>
                <a:schemeClr val="dk1"/>
              </a:buClr>
              <a:buSzPts val="1400"/>
              <a:buFont typeface="Arial"/>
              <a:buNone/>
            </a:pPr>
            <a:r>
              <a:rPr b="1" i="0" lang="en-US" sz="1400" u="none" cap="none" strike="noStrike">
                <a:solidFill>
                  <a:schemeClr val="dk1"/>
                </a:solidFill>
                <a:latin typeface="Arial"/>
                <a:ea typeface="Arial"/>
                <a:cs typeface="Arial"/>
                <a:sym typeface="Arial"/>
              </a:rPr>
              <a:t>Lorem ipsum dolor sit amet, consectetur adipiscing elit. Curabitur purus dui, </a:t>
            </a:r>
            <a:endParaRPr/>
          </a:p>
        </p:txBody>
      </p:sp>
      <p:sp>
        <p:nvSpPr>
          <p:cNvPr id="5951" name="Google Shape;5951;p186"/>
          <p:cNvSpPr txBox="1"/>
          <p:nvPr/>
        </p:nvSpPr>
        <p:spPr>
          <a:xfrm>
            <a:off x="8301764" y="1949387"/>
            <a:ext cx="2651620" cy="646331"/>
          </a:xfrm>
          <a:prstGeom prst="rect">
            <a:avLst/>
          </a:prstGeom>
          <a:noFill/>
          <a:ln>
            <a:noFill/>
          </a:ln>
        </p:spPr>
        <p:txBody>
          <a:bodyPr anchorCtr="0" anchor="b" bIns="0" lIns="0" spcFirstLastPara="1" rIns="0" wrap="square" tIns="0">
            <a:spAutoFit/>
          </a:bodyPr>
          <a:lstStyle/>
          <a:p>
            <a:pPr indent="0" lvl="0" marL="0" marR="0" rtl="0" algn="l">
              <a:lnSpc>
                <a:spcPct val="100000"/>
              </a:lnSpc>
              <a:spcBef>
                <a:spcPts val="0"/>
              </a:spcBef>
              <a:spcAft>
                <a:spcPts val="0"/>
              </a:spcAft>
              <a:buClr>
                <a:schemeClr val="accent1"/>
              </a:buClr>
              <a:buSzPts val="1400"/>
              <a:buFont typeface="Arial"/>
              <a:buNone/>
            </a:pPr>
            <a:r>
              <a:rPr b="1" i="0" lang="en-US" sz="1400" u="none" cap="none" strike="noStrike">
                <a:solidFill>
                  <a:schemeClr val="accent1"/>
                </a:solidFill>
                <a:latin typeface="Arial"/>
                <a:ea typeface="Arial"/>
                <a:cs typeface="Arial"/>
                <a:sym typeface="Arial"/>
              </a:rPr>
              <a:t>Lorem ipsum dolor sit amet, consectetur adipiscing elit. Curabitur purus dui, </a:t>
            </a:r>
            <a:endParaRPr/>
          </a:p>
        </p:txBody>
      </p:sp>
      <p:sp>
        <p:nvSpPr>
          <p:cNvPr id="5952" name="Google Shape;5952;p186"/>
          <p:cNvSpPr/>
          <p:nvPr/>
        </p:nvSpPr>
        <p:spPr>
          <a:xfrm flipH="1">
            <a:off x="6901932" y="1531526"/>
            <a:ext cx="131735" cy="159414"/>
          </a:xfrm>
          <a:prstGeom prst="round2SameRect">
            <a:avLst>
              <a:gd fmla="val 50000" name="adj1"/>
              <a:gd fmla="val 0" name="adj2"/>
            </a:avLst>
          </a:prstGeom>
          <a:solidFill>
            <a:srgbClr val="131313"/>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200"/>
              <a:buFont typeface="Arial"/>
              <a:buNone/>
            </a:pPr>
            <a:r>
              <a:t/>
            </a:r>
            <a:endParaRPr b="0" i="0" sz="1200" u="none" cap="none" strike="noStrike">
              <a:solidFill>
                <a:srgbClr val="FFFFFF"/>
              </a:solidFill>
              <a:latin typeface="Arial"/>
              <a:ea typeface="Arial"/>
              <a:cs typeface="Arial"/>
              <a:sym typeface="Arial"/>
            </a:endParaRPr>
          </a:p>
        </p:txBody>
      </p:sp>
      <p:sp>
        <p:nvSpPr>
          <p:cNvPr id="5953" name="Google Shape;5953;p186"/>
          <p:cNvSpPr/>
          <p:nvPr/>
        </p:nvSpPr>
        <p:spPr>
          <a:xfrm rot="10800000">
            <a:off x="6980889" y="1531526"/>
            <a:ext cx="572501" cy="1074848"/>
          </a:xfrm>
          <a:prstGeom prst="round2SameRect">
            <a:avLst>
              <a:gd fmla="val 50000" name="adj1"/>
              <a:gd fmla="val 0" name="adj2"/>
            </a:avLst>
          </a:prstGeom>
          <a:solidFill>
            <a:schemeClr val="accent1"/>
          </a:solidFill>
          <a:ln>
            <a:noFill/>
          </a:ln>
        </p:spPr>
        <p:txBody>
          <a:bodyPr anchorCtr="0" anchor="ctr" bIns="91425" lIns="91425" spcFirstLastPara="1" rIns="91425" wrap="square" tIns="91425">
            <a:noAutofit/>
          </a:bodyPr>
          <a:lstStyle/>
          <a:p>
            <a:pPr indent="0" lvl="0" marL="0" marR="0" rtl="0" algn="ctr">
              <a:lnSpc>
                <a:spcPct val="95000"/>
              </a:lnSpc>
              <a:spcBef>
                <a:spcPts val="0"/>
              </a:spcBef>
              <a:spcAft>
                <a:spcPts val="0"/>
              </a:spcAft>
              <a:buClr>
                <a:schemeClr val="lt1"/>
              </a:buClr>
              <a:buSzPts val="1800"/>
              <a:buFont typeface="Arial"/>
              <a:buNone/>
            </a:pPr>
            <a:r>
              <a:t/>
            </a:r>
            <a:endParaRPr b="0" i="0" sz="1800" u="none" cap="none" strike="noStrike">
              <a:solidFill>
                <a:srgbClr val="FFFFFF"/>
              </a:solidFill>
              <a:latin typeface="Arial"/>
              <a:ea typeface="Arial"/>
              <a:cs typeface="Arial"/>
              <a:sym typeface="Arial"/>
            </a:endParaRPr>
          </a:p>
        </p:txBody>
      </p:sp>
      <p:sp>
        <p:nvSpPr>
          <p:cNvPr id="5954" name="Google Shape;5954;p186"/>
          <p:cNvSpPr/>
          <p:nvPr/>
        </p:nvSpPr>
        <p:spPr>
          <a:xfrm rot="5400000">
            <a:off x="7033667" y="2085942"/>
            <a:ext cx="466948" cy="466947"/>
          </a:xfrm>
          <a:prstGeom prst="ellipse">
            <a:avLst/>
          </a:prstGeom>
          <a:solidFill>
            <a:schemeClr val="lt1"/>
          </a:solidFill>
          <a:ln>
            <a:noFill/>
          </a:ln>
          <a:effectLst>
            <a:outerShdw blurRad="44450" algn="ctr" dir="5400000" dist="27940">
              <a:srgbClr val="000000">
                <a:alpha val="32156"/>
              </a:srgbClr>
            </a:outerShdw>
          </a:effectLst>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200"/>
              <a:buFont typeface="Arial"/>
              <a:buNone/>
            </a:pPr>
            <a:r>
              <a:t/>
            </a:r>
            <a:endParaRPr b="0" i="0" sz="1200" u="none" cap="none" strike="noStrike">
              <a:solidFill>
                <a:srgbClr val="FFFFFF"/>
              </a:solidFill>
              <a:latin typeface="Arial"/>
              <a:ea typeface="Arial"/>
              <a:cs typeface="Arial"/>
              <a:sym typeface="Arial"/>
            </a:endParaRPr>
          </a:p>
        </p:txBody>
      </p:sp>
      <p:sp>
        <p:nvSpPr>
          <p:cNvPr id="5955" name="Google Shape;5955;p186"/>
          <p:cNvSpPr/>
          <p:nvPr/>
        </p:nvSpPr>
        <p:spPr>
          <a:xfrm flipH="1">
            <a:off x="10788895" y="1531526"/>
            <a:ext cx="131735" cy="159414"/>
          </a:xfrm>
          <a:prstGeom prst="round2SameRect">
            <a:avLst>
              <a:gd fmla="val 50000" name="adj1"/>
              <a:gd fmla="val 0" name="adj2"/>
            </a:avLst>
          </a:prstGeom>
          <a:solidFill>
            <a:srgbClr val="131313"/>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200"/>
              <a:buFont typeface="Arial"/>
              <a:buNone/>
            </a:pPr>
            <a:r>
              <a:t/>
            </a:r>
            <a:endParaRPr b="0" i="0" sz="1200" u="none" cap="none" strike="noStrike">
              <a:solidFill>
                <a:srgbClr val="FFFFFF"/>
              </a:solidFill>
              <a:latin typeface="Arial"/>
              <a:ea typeface="Arial"/>
              <a:cs typeface="Arial"/>
              <a:sym typeface="Arial"/>
            </a:endParaRPr>
          </a:p>
        </p:txBody>
      </p:sp>
      <p:sp>
        <p:nvSpPr>
          <p:cNvPr id="5956" name="Google Shape;5956;p186"/>
          <p:cNvSpPr/>
          <p:nvPr/>
        </p:nvSpPr>
        <p:spPr>
          <a:xfrm rot="10800000">
            <a:off x="10867852" y="1531526"/>
            <a:ext cx="572501" cy="1074848"/>
          </a:xfrm>
          <a:prstGeom prst="round2SameRect">
            <a:avLst>
              <a:gd fmla="val 50000" name="adj1"/>
              <a:gd fmla="val 0" name="adj2"/>
            </a:avLst>
          </a:prstGeom>
          <a:solidFill>
            <a:schemeClr val="accent1"/>
          </a:solidFill>
          <a:ln>
            <a:noFill/>
          </a:ln>
        </p:spPr>
        <p:txBody>
          <a:bodyPr anchorCtr="0" anchor="ctr" bIns="91425" lIns="91425" spcFirstLastPara="1" rIns="91425" wrap="square" tIns="91425">
            <a:noAutofit/>
          </a:bodyPr>
          <a:lstStyle/>
          <a:p>
            <a:pPr indent="0" lvl="0" marL="0" marR="0" rtl="0" algn="ctr">
              <a:lnSpc>
                <a:spcPct val="95000"/>
              </a:lnSpc>
              <a:spcBef>
                <a:spcPts val="0"/>
              </a:spcBef>
              <a:spcAft>
                <a:spcPts val="0"/>
              </a:spcAft>
              <a:buClr>
                <a:schemeClr val="lt1"/>
              </a:buClr>
              <a:buSzPts val="1800"/>
              <a:buFont typeface="Arial"/>
              <a:buNone/>
            </a:pPr>
            <a:r>
              <a:t/>
            </a:r>
            <a:endParaRPr b="0" i="0" sz="1800" u="none" cap="none" strike="noStrike">
              <a:solidFill>
                <a:srgbClr val="FFFFFF"/>
              </a:solidFill>
              <a:latin typeface="Arial"/>
              <a:ea typeface="Arial"/>
              <a:cs typeface="Arial"/>
              <a:sym typeface="Arial"/>
            </a:endParaRPr>
          </a:p>
        </p:txBody>
      </p:sp>
      <p:sp>
        <p:nvSpPr>
          <p:cNvPr id="5957" name="Google Shape;5957;p186"/>
          <p:cNvSpPr/>
          <p:nvPr/>
        </p:nvSpPr>
        <p:spPr>
          <a:xfrm>
            <a:off x="800208" y="2776647"/>
            <a:ext cx="3042588" cy="3243153"/>
          </a:xfrm>
          <a:prstGeom prst="rect">
            <a:avLst/>
          </a:prstGeom>
          <a:noFill/>
          <a:ln>
            <a:noFill/>
          </a:ln>
        </p:spPr>
        <p:txBody>
          <a:bodyPr anchorCtr="0" anchor="t" bIns="0" lIns="73150" spcFirstLastPara="1" rIns="73150" wrap="square" tIns="0">
            <a:noAutofit/>
          </a:bodyPr>
          <a:lstStyle/>
          <a:p>
            <a:pPr indent="-216000" lvl="1" marL="324000" marR="0" rtl="0" algn="l">
              <a:spcBef>
                <a:spcPts val="0"/>
              </a:spcBef>
              <a:spcAft>
                <a:spcPts val="0"/>
              </a:spcAft>
              <a:buClr>
                <a:schemeClr val="dk2"/>
              </a:buClr>
              <a:buSzPts val="1200"/>
              <a:buFont typeface="Trebuchet MS"/>
              <a:buChar char="•"/>
            </a:pPr>
            <a:r>
              <a:rPr b="0" i="0" lang="en-US" sz="1200" u="none" cap="none" strike="noStrike">
                <a:solidFill>
                  <a:schemeClr val="dk1"/>
                </a:solidFill>
                <a:latin typeface="Arial"/>
                <a:ea typeface="Arial"/>
                <a:cs typeface="Arial"/>
                <a:sym typeface="Arial"/>
              </a:rPr>
              <a:t>Lorem ipsum dolor sit amet, consectetur adipiscing elit. Curabitur purus dui, euismod quis placerat eget, venenatis nec nibh. Mauris sit </a:t>
            </a:r>
            <a:endParaRPr/>
          </a:p>
          <a:p>
            <a:pPr indent="-216000" lvl="1" marL="324000" marR="0" rtl="0" algn="l">
              <a:spcBef>
                <a:spcPts val="400"/>
              </a:spcBef>
              <a:spcAft>
                <a:spcPts val="0"/>
              </a:spcAft>
              <a:buClr>
                <a:schemeClr val="dk2"/>
              </a:buClr>
              <a:buSzPts val="1200"/>
              <a:buFont typeface="Trebuchet MS"/>
              <a:buChar char="•"/>
            </a:pPr>
            <a:r>
              <a:rPr b="0" i="0" lang="en-US" sz="1200" u="none" cap="none" strike="noStrike">
                <a:solidFill>
                  <a:schemeClr val="dk1"/>
                </a:solidFill>
                <a:latin typeface="Arial"/>
                <a:ea typeface="Arial"/>
                <a:cs typeface="Arial"/>
                <a:sym typeface="Arial"/>
              </a:rPr>
              <a:t>Aenean a elit justo. Vivamus laoreet, lorem id iaculis mattis, neque diam blandit nulla, et rhoncus diam augue placerat elit. Nullam vitae tincidunt libero. Sed id arcu metus.</a:t>
            </a:r>
            <a:endParaRPr/>
          </a:p>
          <a:p>
            <a:pPr indent="-216000" lvl="1" marL="324000" marR="0" rtl="0" algn="l">
              <a:spcBef>
                <a:spcPts val="400"/>
              </a:spcBef>
              <a:spcAft>
                <a:spcPts val="0"/>
              </a:spcAft>
              <a:buClr>
                <a:schemeClr val="dk2"/>
              </a:buClr>
              <a:buSzPts val="1200"/>
              <a:buFont typeface="Trebuchet MS"/>
              <a:buChar char="•"/>
            </a:pPr>
            <a:r>
              <a:rPr b="0" i="0" lang="en-US" sz="1200" u="none" cap="none" strike="noStrike">
                <a:solidFill>
                  <a:schemeClr val="dk1"/>
                </a:solidFill>
                <a:latin typeface="Arial"/>
                <a:ea typeface="Arial"/>
                <a:cs typeface="Arial"/>
                <a:sym typeface="Arial"/>
              </a:rPr>
              <a:t>Aenean a elit justo. Vivamus laoreet, lorem id iaculis mattis, neque diam blandit nulla, et rhoncus diam augue placerat elit. Nullam vitae tincidunt libero. Sed id arcu metus.</a:t>
            </a:r>
            <a:endParaRPr/>
          </a:p>
        </p:txBody>
      </p:sp>
      <p:sp>
        <p:nvSpPr>
          <p:cNvPr id="5958" name="Google Shape;5958;p186"/>
          <p:cNvSpPr/>
          <p:nvPr/>
        </p:nvSpPr>
        <p:spPr>
          <a:xfrm>
            <a:off x="4433522" y="2776647"/>
            <a:ext cx="3042588" cy="3243153"/>
          </a:xfrm>
          <a:prstGeom prst="rect">
            <a:avLst/>
          </a:prstGeom>
          <a:noFill/>
          <a:ln>
            <a:noFill/>
          </a:ln>
        </p:spPr>
        <p:txBody>
          <a:bodyPr anchorCtr="0" anchor="t" bIns="0" lIns="73150" spcFirstLastPara="1" rIns="73150" wrap="square" tIns="0">
            <a:noAutofit/>
          </a:bodyPr>
          <a:lstStyle/>
          <a:p>
            <a:pPr indent="-216000" lvl="1" marL="324000" marR="0" rtl="0" algn="l">
              <a:spcBef>
                <a:spcPts val="0"/>
              </a:spcBef>
              <a:spcAft>
                <a:spcPts val="0"/>
              </a:spcAft>
              <a:buClr>
                <a:schemeClr val="dk2"/>
              </a:buClr>
              <a:buSzPts val="1200"/>
              <a:buFont typeface="Trebuchet MS"/>
              <a:buChar char="•"/>
            </a:pPr>
            <a:r>
              <a:rPr b="0" i="0" lang="en-US" sz="1200" u="none" cap="none" strike="noStrike">
                <a:solidFill>
                  <a:schemeClr val="dk1"/>
                </a:solidFill>
                <a:latin typeface="Arial"/>
                <a:ea typeface="Arial"/>
                <a:cs typeface="Arial"/>
                <a:sym typeface="Arial"/>
              </a:rPr>
              <a:t>Lorem ipsum dolor sit amet, consectetur adipiscing elit. Curabitur purus dui, euismod quis placerat eget, venenatis nec nibh. Mauris sit </a:t>
            </a:r>
            <a:endParaRPr/>
          </a:p>
          <a:p>
            <a:pPr indent="-216000" lvl="1" marL="324000" marR="0" rtl="0" algn="l">
              <a:spcBef>
                <a:spcPts val="400"/>
              </a:spcBef>
              <a:spcAft>
                <a:spcPts val="0"/>
              </a:spcAft>
              <a:buClr>
                <a:schemeClr val="dk2"/>
              </a:buClr>
              <a:buSzPts val="1200"/>
              <a:buFont typeface="Trebuchet MS"/>
              <a:buChar char="•"/>
            </a:pPr>
            <a:r>
              <a:rPr b="0" i="0" lang="en-US" sz="1200" u="none" cap="none" strike="noStrike">
                <a:solidFill>
                  <a:schemeClr val="dk1"/>
                </a:solidFill>
                <a:latin typeface="Arial"/>
                <a:ea typeface="Arial"/>
                <a:cs typeface="Arial"/>
                <a:sym typeface="Arial"/>
              </a:rPr>
              <a:t>Aenean a elit justo. Vivamus laoreet, lorem id iaculis mattis, neque diam blandit nulla, et rhoncus diam augue placerat elit. Nullam vitae tincidunt libero. Sed id arcu metus.</a:t>
            </a:r>
            <a:endParaRPr/>
          </a:p>
          <a:p>
            <a:pPr indent="-216000" lvl="1" marL="324000" marR="0" rtl="0" algn="l">
              <a:spcBef>
                <a:spcPts val="400"/>
              </a:spcBef>
              <a:spcAft>
                <a:spcPts val="0"/>
              </a:spcAft>
              <a:buClr>
                <a:schemeClr val="dk2"/>
              </a:buClr>
              <a:buSzPts val="1200"/>
              <a:buFont typeface="Trebuchet MS"/>
              <a:buChar char="•"/>
            </a:pPr>
            <a:r>
              <a:rPr b="0" i="0" lang="en-US" sz="1200" u="none" cap="none" strike="noStrike">
                <a:solidFill>
                  <a:schemeClr val="dk1"/>
                </a:solidFill>
                <a:latin typeface="Arial"/>
                <a:ea typeface="Arial"/>
                <a:cs typeface="Arial"/>
                <a:sym typeface="Arial"/>
              </a:rPr>
              <a:t>Aenean a elit justo. Vivamus laoreet, lorem id iaculis mattis, neque diam blandit nulla, et rhoncus diam augue placerat elit. Nullam vitae tincidunt libero. Sed id arcu metus.</a:t>
            </a:r>
            <a:endParaRPr/>
          </a:p>
        </p:txBody>
      </p:sp>
      <p:sp>
        <p:nvSpPr>
          <p:cNvPr id="5959" name="Google Shape;5959;p186"/>
          <p:cNvSpPr/>
          <p:nvPr/>
        </p:nvSpPr>
        <p:spPr>
          <a:xfrm>
            <a:off x="8350326" y="2776647"/>
            <a:ext cx="3042588" cy="3243153"/>
          </a:xfrm>
          <a:prstGeom prst="rect">
            <a:avLst/>
          </a:prstGeom>
          <a:noFill/>
          <a:ln>
            <a:noFill/>
          </a:ln>
        </p:spPr>
        <p:txBody>
          <a:bodyPr anchorCtr="0" anchor="t" bIns="0" lIns="73150" spcFirstLastPara="1" rIns="73150" wrap="square" tIns="0">
            <a:noAutofit/>
          </a:bodyPr>
          <a:lstStyle/>
          <a:p>
            <a:pPr indent="-216000" lvl="1" marL="324000" marR="0" rtl="0" algn="l">
              <a:spcBef>
                <a:spcPts val="0"/>
              </a:spcBef>
              <a:spcAft>
                <a:spcPts val="0"/>
              </a:spcAft>
              <a:buClr>
                <a:schemeClr val="dk2"/>
              </a:buClr>
              <a:buSzPts val="1200"/>
              <a:buFont typeface="Trebuchet MS"/>
              <a:buChar char="•"/>
            </a:pPr>
            <a:r>
              <a:rPr b="0" i="0" lang="en-US" sz="1200" u="none" cap="none" strike="noStrike">
                <a:solidFill>
                  <a:schemeClr val="dk1"/>
                </a:solidFill>
                <a:latin typeface="Arial"/>
                <a:ea typeface="Arial"/>
                <a:cs typeface="Arial"/>
                <a:sym typeface="Arial"/>
              </a:rPr>
              <a:t>Lorem ipsum dolor sit amet, consectetur adipiscing elit. Curabitur purus dui, euismod quis placerat eget, venenatis nec nibh. Mauris sit </a:t>
            </a:r>
            <a:endParaRPr/>
          </a:p>
          <a:p>
            <a:pPr indent="-216000" lvl="1" marL="324000" marR="0" rtl="0" algn="l">
              <a:spcBef>
                <a:spcPts val="400"/>
              </a:spcBef>
              <a:spcAft>
                <a:spcPts val="0"/>
              </a:spcAft>
              <a:buClr>
                <a:schemeClr val="dk2"/>
              </a:buClr>
              <a:buSzPts val="1200"/>
              <a:buFont typeface="Trebuchet MS"/>
              <a:buChar char="•"/>
            </a:pPr>
            <a:r>
              <a:rPr b="0" i="0" lang="en-US" sz="1200" u="none" cap="none" strike="noStrike">
                <a:solidFill>
                  <a:schemeClr val="dk1"/>
                </a:solidFill>
                <a:latin typeface="Arial"/>
                <a:ea typeface="Arial"/>
                <a:cs typeface="Arial"/>
                <a:sym typeface="Arial"/>
              </a:rPr>
              <a:t>Aenean a elit justo. Vivamus laoreet, lorem id iaculis mattis, neque diam blandit nulla, et rhoncus diam augue placerat elit. Nullam vitae tincidunt libero. Sed id arcu metus.</a:t>
            </a:r>
            <a:endParaRPr/>
          </a:p>
          <a:p>
            <a:pPr indent="-216000" lvl="1" marL="324000" marR="0" rtl="0" algn="l">
              <a:spcBef>
                <a:spcPts val="400"/>
              </a:spcBef>
              <a:spcAft>
                <a:spcPts val="0"/>
              </a:spcAft>
              <a:buClr>
                <a:schemeClr val="dk2"/>
              </a:buClr>
              <a:buSzPts val="1200"/>
              <a:buFont typeface="Trebuchet MS"/>
              <a:buChar char="•"/>
            </a:pPr>
            <a:r>
              <a:rPr b="0" i="0" lang="en-US" sz="1200" u="none" cap="none" strike="noStrike">
                <a:solidFill>
                  <a:schemeClr val="dk1"/>
                </a:solidFill>
                <a:latin typeface="Arial"/>
                <a:ea typeface="Arial"/>
                <a:cs typeface="Arial"/>
                <a:sym typeface="Arial"/>
              </a:rPr>
              <a:t>Aenean a elit justo. Vivamus laoreet, lorem id iaculis mattis, neque diam blandit nulla, et rhoncus diam augue placerat elit. Nullam vitae tincidunt libero. Sed id arcu metus.</a:t>
            </a:r>
            <a:endParaRPr/>
          </a:p>
        </p:txBody>
      </p:sp>
      <p:sp>
        <p:nvSpPr>
          <p:cNvPr id="5960" name="Google Shape;5960;p186"/>
          <p:cNvSpPr/>
          <p:nvPr/>
        </p:nvSpPr>
        <p:spPr>
          <a:xfrm rot="5400000">
            <a:off x="3365148" y="2085942"/>
            <a:ext cx="466948" cy="466947"/>
          </a:xfrm>
          <a:prstGeom prst="ellipse">
            <a:avLst/>
          </a:prstGeom>
          <a:solidFill>
            <a:schemeClr val="lt1"/>
          </a:solidFill>
          <a:ln>
            <a:noFill/>
          </a:ln>
          <a:effectLst>
            <a:outerShdw blurRad="44450" algn="ctr" dir="5400000" dist="27940">
              <a:srgbClr val="000000">
                <a:alpha val="32156"/>
              </a:srgbClr>
            </a:outerShdw>
          </a:effectLst>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200"/>
              <a:buFont typeface="Arial"/>
              <a:buNone/>
            </a:pPr>
            <a:r>
              <a:t/>
            </a:r>
            <a:endParaRPr b="0" i="0" sz="1200" u="none" cap="none" strike="noStrike">
              <a:solidFill>
                <a:srgbClr val="FFFFFF"/>
              </a:solidFill>
              <a:latin typeface="Arial"/>
              <a:ea typeface="Arial"/>
              <a:cs typeface="Arial"/>
              <a:sym typeface="Arial"/>
            </a:endParaRPr>
          </a:p>
        </p:txBody>
      </p:sp>
      <p:sp>
        <p:nvSpPr>
          <p:cNvPr id="5961" name="Google Shape;5961;p186"/>
          <p:cNvSpPr/>
          <p:nvPr/>
        </p:nvSpPr>
        <p:spPr>
          <a:xfrm>
            <a:off x="7049250" y="2102703"/>
            <a:ext cx="433022" cy="433423"/>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962" name="Google Shape;5962;p186"/>
          <p:cNvSpPr/>
          <p:nvPr/>
        </p:nvSpPr>
        <p:spPr>
          <a:xfrm rot="5400000">
            <a:off x="10920630" y="2085942"/>
            <a:ext cx="466948" cy="466947"/>
          </a:xfrm>
          <a:prstGeom prst="ellipse">
            <a:avLst/>
          </a:prstGeom>
          <a:solidFill>
            <a:schemeClr val="lt1"/>
          </a:solidFill>
          <a:ln>
            <a:noFill/>
          </a:ln>
          <a:effectLst>
            <a:outerShdw blurRad="44450" algn="ctr" dir="5400000" dist="27940">
              <a:srgbClr val="000000">
                <a:alpha val="32156"/>
              </a:srgbClr>
            </a:outerShdw>
          </a:effectLst>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200"/>
              <a:buFont typeface="Arial"/>
              <a:buNone/>
            </a:pPr>
            <a:r>
              <a:t/>
            </a:r>
            <a:endParaRPr b="0" i="0" sz="1200" u="none" cap="none" strike="noStrike">
              <a:solidFill>
                <a:srgbClr val="FFFFFF"/>
              </a:solidFill>
              <a:latin typeface="Arial"/>
              <a:ea typeface="Arial"/>
              <a:cs typeface="Arial"/>
              <a:sym typeface="Arial"/>
            </a:endParaRPr>
          </a:p>
        </p:txBody>
      </p:sp>
      <p:grpSp>
        <p:nvGrpSpPr>
          <p:cNvPr id="5963" name="Google Shape;5963;p186"/>
          <p:cNvGrpSpPr/>
          <p:nvPr/>
        </p:nvGrpSpPr>
        <p:grpSpPr>
          <a:xfrm>
            <a:off x="3418166" y="2138959"/>
            <a:ext cx="360912" cy="360912"/>
            <a:chOff x="1649691" y="3230880"/>
            <a:chExt cx="914400" cy="914400"/>
          </a:xfrm>
        </p:grpSpPr>
        <p:sp>
          <p:nvSpPr>
            <p:cNvPr id="5964" name="Google Shape;5964;p186"/>
            <p:cNvSpPr/>
            <p:nvPr/>
          </p:nvSpPr>
          <p:spPr>
            <a:xfrm>
              <a:off x="1649691" y="3230880"/>
              <a:ext cx="914400" cy="9144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965" name="Google Shape;5965;p186"/>
            <p:cNvSpPr/>
            <p:nvPr/>
          </p:nvSpPr>
          <p:spPr>
            <a:xfrm>
              <a:off x="1649691" y="3230880"/>
              <a:ext cx="914400" cy="9144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grpSp>
      <p:grpSp>
        <p:nvGrpSpPr>
          <p:cNvPr id="5966" name="Google Shape;5966;p186"/>
          <p:cNvGrpSpPr/>
          <p:nvPr/>
        </p:nvGrpSpPr>
        <p:grpSpPr>
          <a:xfrm>
            <a:off x="7086685" y="2138959"/>
            <a:ext cx="360912" cy="360912"/>
            <a:chOff x="1649691" y="3230880"/>
            <a:chExt cx="914400" cy="914400"/>
          </a:xfrm>
        </p:grpSpPr>
        <p:sp>
          <p:nvSpPr>
            <p:cNvPr id="5967" name="Google Shape;5967;p186"/>
            <p:cNvSpPr/>
            <p:nvPr/>
          </p:nvSpPr>
          <p:spPr>
            <a:xfrm>
              <a:off x="1649691" y="3230880"/>
              <a:ext cx="914400" cy="9144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968" name="Google Shape;5968;p186"/>
            <p:cNvSpPr/>
            <p:nvPr/>
          </p:nvSpPr>
          <p:spPr>
            <a:xfrm>
              <a:off x="1649691" y="3230880"/>
              <a:ext cx="914400" cy="9144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grpSp>
      <p:grpSp>
        <p:nvGrpSpPr>
          <p:cNvPr id="5969" name="Google Shape;5969;p186"/>
          <p:cNvGrpSpPr/>
          <p:nvPr/>
        </p:nvGrpSpPr>
        <p:grpSpPr>
          <a:xfrm>
            <a:off x="10973648" y="2138959"/>
            <a:ext cx="360912" cy="360912"/>
            <a:chOff x="1649691" y="3230880"/>
            <a:chExt cx="914400" cy="914400"/>
          </a:xfrm>
        </p:grpSpPr>
        <p:sp>
          <p:nvSpPr>
            <p:cNvPr id="5970" name="Google Shape;5970;p186"/>
            <p:cNvSpPr/>
            <p:nvPr/>
          </p:nvSpPr>
          <p:spPr>
            <a:xfrm>
              <a:off x="1649691" y="3230880"/>
              <a:ext cx="914400" cy="9144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5971" name="Google Shape;5971;p186"/>
            <p:cNvSpPr/>
            <p:nvPr/>
          </p:nvSpPr>
          <p:spPr>
            <a:xfrm>
              <a:off x="1649691" y="3230880"/>
              <a:ext cx="914400" cy="9144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grpSp>
      <p:grpSp>
        <p:nvGrpSpPr>
          <p:cNvPr id="5972" name="Google Shape;5972;p186"/>
          <p:cNvGrpSpPr/>
          <p:nvPr/>
        </p:nvGrpSpPr>
        <p:grpSpPr>
          <a:xfrm>
            <a:off x="7740366" y="1701800"/>
            <a:ext cx="370800" cy="4533900"/>
            <a:chOff x="7740366" y="1701800"/>
            <a:chExt cx="370800" cy="4533900"/>
          </a:xfrm>
        </p:grpSpPr>
        <p:cxnSp>
          <p:nvCxnSpPr>
            <p:cNvPr id="5973" name="Google Shape;5973;p186"/>
            <p:cNvCxnSpPr/>
            <p:nvPr/>
          </p:nvCxnSpPr>
          <p:spPr>
            <a:xfrm>
              <a:off x="7925766" y="1701800"/>
              <a:ext cx="0" cy="4533900"/>
            </a:xfrm>
            <a:prstGeom prst="straightConnector1">
              <a:avLst/>
            </a:prstGeom>
            <a:noFill/>
            <a:ln cap="flat" cmpd="sng" w="9525">
              <a:solidFill>
                <a:srgbClr val="BFBFBF"/>
              </a:solidFill>
              <a:prstDash val="solid"/>
              <a:miter lim="8000"/>
              <a:headEnd len="sm" w="sm" type="none"/>
              <a:tailEnd len="sm" w="sm" type="none"/>
            </a:ln>
          </p:spPr>
        </p:cxnSp>
        <p:sp>
          <p:nvSpPr>
            <p:cNvPr id="5974" name="Google Shape;5974;p186"/>
            <p:cNvSpPr/>
            <p:nvPr/>
          </p:nvSpPr>
          <p:spPr>
            <a:xfrm>
              <a:off x="7740366" y="3783350"/>
              <a:ext cx="370800" cy="370800"/>
            </a:xfrm>
            <a:prstGeom prst="ellipse">
              <a:avLst/>
            </a:prstGeom>
            <a:solidFill>
              <a:schemeClr val="accent1"/>
            </a:solid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1400">
                  <a:solidFill>
                    <a:schemeClr val="lt1"/>
                  </a:solidFill>
                  <a:latin typeface="Arial"/>
                  <a:ea typeface="Arial"/>
                  <a:cs typeface="Arial"/>
                  <a:sym typeface="Arial"/>
                </a:rPr>
                <a:t>&gt;</a:t>
              </a:r>
              <a:endParaRPr b="1" sz="1400">
                <a:solidFill>
                  <a:schemeClr val="lt1"/>
                </a:solidFill>
                <a:latin typeface="Arial"/>
                <a:ea typeface="Arial"/>
                <a:cs typeface="Arial"/>
                <a:sym typeface="Arial"/>
              </a:endParaRPr>
            </a:p>
          </p:txBody>
        </p:sp>
      </p:grpSp>
      <p:sp>
        <p:nvSpPr>
          <p:cNvPr id="5975" name="Google Shape;5975;p186"/>
          <p:cNvSpPr txBox="1"/>
          <p:nvPr>
            <p:ph idx="12" type="sldNum"/>
          </p:nvPr>
        </p:nvSpPr>
        <p:spPr>
          <a:xfrm>
            <a:off x="10690860" y="6349068"/>
            <a:ext cx="963882" cy="251764"/>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
</file>

<file path=ppt/slides/slide18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979" name="Shape 5979"/>
        <p:cNvGrpSpPr/>
        <p:nvPr/>
      </p:nvGrpSpPr>
      <p:grpSpPr>
        <a:xfrm>
          <a:off x="0" y="0"/>
          <a:ext cx="0" cy="0"/>
          <a:chOff x="0" y="0"/>
          <a:chExt cx="0" cy="0"/>
        </a:xfrm>
      </p:grpSpPr>
      <p:graphicFrame>
        <p:nvGraphicFramePr>
          <p:cNvPr id="5980" name="Google Shape;5980;p187"/>
          <p:cNvGraphicFramePr/>
          <p:nvPr/>
        </p:nvGraphicFramePr>
        <p:xfrm>
          <a:off x="1137106" y="2704505"/>
          <a:ext cx="3000000" cy="3000000"/>
        </p:xfrm>
        <a:graphic>
          <a:graphicData uri="http://schemas.openxmlformats.org/drawingml/2006/table">
            <a:tbl>
              <a:tblPr bandRow="1">
                <a:noFill/>
                <a:tableStyleId>{117F8AEB-33DE-4D9F-9D9B-FAF30BFF5A25}</a:tableStyleId>
              </a:tblPr>
              <a:tblGrid>
                <a:gridCol w="2065025"/>
                <a:gridCol w="2065025"/>
                <a:gridCol w="2065025"/>
                <a:gridCol w="2065025"/>
              </a:tblGrid>
              <a:tr h="1743250">
                <a:tc>
                  <a:txBody>
                    <a:bodyPr/>
                    <a:lstStyle/>
                    <a:p>
                      <a:pPr indent="-88900" lvl="0" marL="0" marR="0" rtl="0" algn="l">
                        <a:spcBef>
                          <a:spcPts val="0"/>
                        </a:spcBef>
                        <a:spcAft>
                          <a:spcPts val="0"/>
                        </a:spcAft>
                        <a:buClr>
                          <a:schemeClr val="dk1"/>
                        </a:buClr>
                        <a:buSzPts val="1400"/>
                        <a:buFont typeface="Trebuchet MS"/>
                        <a:buChar char="​"/>
                      </a:pPr>
                      <a:r>
                        <a:rPr b="1" lang="en-US" sz="1400">
                          <a:latin typeface="Arial"/>
                          <a:ea typeface="Arial"/>
                          <a:cs typeface="Arial"/>
                          <a:sym typeface="Arial"/>
                        </a:rPr>
                        <a:t>Lorem ipsum dolor sit amet</a:t>
                      </a:r>
                      <a:endParaRPr/>
                    </a:p>
                    <a:p>
                      <a:pPr indent="-182563" lvl="0" marL="365125" marR="0" rtl="0" algn="l">
                        <a:spcBef>
                          <a:spcPts val="0"/>
                        </a:spcBef>
                        <a:spcAft>
                          <a:spcPts val="0"/>
                        </a:spcAft>
                        <a:buClr>
                          <a:schemeClr val="dk1"/>
                        </a:buClr>
                        <a:buSzPts val="1400"/>
                        <a:buFont typeface="Arial"/>
                        <a:buChar char="•"/>
                      </a:pPr>
                      <a:r>
                        <a:rPr lang="en-US" sz="1400"/>
                        <a:t>Ut tempor, quam et mattis pulvinar, mauris ligula </a:t>
                      </a:r>
                      <a:endParaRPr/>
                    </a:p>
                  </a:txBody>
                  <a:tcPr marT="45725" marB="27425" marR="27425" marL="73150">
                    <a:lnB cap="flat" cmpd="sng" w="9525">
                      <a:solidFill>
                        <a:srgbClr val="BFBFBF"/>
                      </a:solidFill>
                      <a:prstDash val="dot"/>
                      <a:round/>
                      <a:headEnd len="sm" w="sm" type="none"/>
                      <a:tailEnd len="sm" w="sm" type="none"/>
                    </a:lnB>
                  </a:tcPr>
                </a:tc>
                <a:tc>
                  <a:txBody>
                    <a:bodyPr/>
                    <a:lstStyle/>
                    <a:p>
                      <a:pPr indent="-88900" lvl="0" marL="0" marR="0" rtl="0" algn="l">
                        <a:lnSpc>
                          <a:spcPct val="100000"/>
                        </a:lnSpc>
                        <a:spcBef>
                          <a:spcPts val="0"/>
                        </a:spcBef>
                        <a:spcAft>
                          <a:spcPts val="0"/>
                        </a:spcAft>
                        <a:buClr>
                          <a:srgbClr val="595959"/>
                        </a:buClr>
                        <a:buSzPts val="1400"/>
                        <a:buFont typeface="Trebuchet MS"/>
                        <a:buChar char="​"/>
                      </a:pPr>
                      <a:r>
                        <a:rPr b="1" i="0" lang="en-US" sz="1400" u="none" cap="none" strike="noStrike">
                          <a:solidFill>
                            <a:srgbClr val="595959"/>
                          </a:solidFill>
                          <a:latin typeface="Arial"/>
                          <a:ea typeface="Arial"/>
                          <a:cs typeface="Arial"/>
                          <a:sym typeface="Arial"/>
                        </a:rPr>
                        <a:t>Lorem ipsum dolor sit amet</a:t>
                      </a:r>
                      <a:endParaRPr/>
                    </a:p>
                    <a:p>
                      <a:pPr indent="-182563" lvl="0" marL="365125" marR="0" rtl="0" algn="l">
                        <a:lnSpc>
                          <a:spcPct val="100000"/>
                        </a:lnSpc>
                        <a:spcBef>
                          <a:spcPts val="0"/>
                        </a:spcBef>
                        <a:spcAft>
                          <a:spcPts val="0"/>
                        </a:spcAft>
                        <a:buClr>
                          <a:srgbClr val="595959"/>
                        </a:buClr>
                        <a:buSzPts val="1400"/>
                        <a:buFont typeface="Arial"/>
                        <a:buChar char="•"/>
                      </a:pPr>
                      <a:r>
                        <a:rPr b="0" i="0" lang="en-US" sz="1400" u="none" cap="none" strike="noStrike">
                          <a:solidFill>
                            <a:srgbClr val="595959"/>
                          </a:solidFill>
                          <a:latin typeface="Arial"/>
                          <a:ea typeface="Arial"/>
                          <a:cs typeface="Arial"/>
                          <a:sym typeface="Arial"/>
                        </a:rPr>
                        <a:t>Ut tempor, quam et mattis pulvinar, mauris ligula </a:t>
                      </a:r>
                      <a:endParaRPr/>
                    </a:p>
                  </a:txBody>
                  <a:tcPr marT="45725" marB="27425" marR="27425" marL="73150">
                    <a:lnB cap="flat" cmpd="sng" w="9525">
                      <a:solidFill>
                        <a:srgbClr val="BFBFBF"/>
                      </a:solidFill>
                      <a:prstDash val="dot"/>
                      <a:round/>
                      <a:headEnd len="sm" w="sm" type="none"/>
                      <a:tailEnd len="sm" w="sm" type="none"/>
                    </a:lnB>
                  </a:tcPr>
                </a:tc>
                <a:tc>
                  <a:txBody>
                    <a:bodyPr/>
                    <a:lstStyle/>
                    <a:p>
                      <a:pPr indent="-88900" lvl="0" marL="0" marR="0" rtl="0" algn="l">
                        <a:lnSpc>
                          <a:spcPct val="100000"/>
                        </a:lnSpc>
                        <a:spcBef>
                          <a:spcPts val="0"/>
                        </a:spcBef>
                        <a:spcAft>
                          <a:spcPts val="0"/>
                        </a:spcAft>
                        <a:buClr>
                          <a:srgbClr val="595959"/>
                        </a:buClr>
                        <a:buSzPts val="1400"/>
                        <a:buFont typeface="Trebuchet MS"/>
                        <a:buChar char="​"/>
                      </a:pPr>
                      <a:r>
                        <a:rPr b="1" i="0" lang="en-US" sz="1400" u="none" cap="none" strike="noStrike">
                          <a:solidFill>
                            <a:srgbClr val="595959"/>
                          </a:solidFill>
                          <a:latin typeface="Arial"/>
                          <a:ea typeface="Arial"/>
                          <a:cs typeface="Arial"/>
                          <a:sym typeface="Arial"/>
                        </a:rPr>
                        <a:t>Lorem ipsum dolor sit amet</a:t>
                      </a:r>
                      <a:endParaRPr/>
                    </a:p>
                    <a:p>
                      <a:pPr indent="-182563" lvl="0" marL="365125" marR="0" rtl="0" algn="l">
                        <a:lnSpc>
                          <a:spcPct val="100000"/>
                        </a:lnSpc>
                        <a:spcBef>
                          <a:spcPts val="0"/>
                        </a:spcBef>
                        <a:spcAft>
                          <a:spcPts val="0"/>
                        </a:spcAft>
                        <a:buClr>
                          <a:srgbClr val="595959"/>
                        </a:buClr>
                        <a:buSzPts val="1400"/>
                        <a:buFont typeface="Arial"/>
                        <a:buChar char="•"/>
                      </a:pPr>
                      <a:r>
                        <a:rPr b="0" i="0" lang="en-US" sz="1400" u="none" cap="none" strike="noStrike">
                          <a:solidFill>
                            <a:srgbClr val="595959"/>
                          </a:solidFill>
                          <a:latin typeface="Arial"/>
                          <a:ea typeface="Arial"/>
                          <a:cs typeface="Arial"/>
                          <a:sym typeface="Arial"/>
                        </a:rPr>
                        <a:t>Ut tempor, quam et mattis pulvinar, mauris ligula </a:t>
                      </a:r>
                      <a:endParaRPr/>
                    </a:p>
                  </a:txBody>
                  <a:tcPr marT="45725" marB="27425" marR="27425" marL="73150">
                    <a:lnB cap="flat" cmpd="sng" w="9525">
                      <a:solidFill>
                        <a:srgbClr val="BFBFBF"/>
                      </a:solidFill>
                      <a:prstDash val="dot"/>
                      <a:round/>
                      <a:headEnd len="sm" w="sm" type="none"/>
                      <a:tailEnd len="sm" w="sm" type="none"/>
                    </a:lnB>
                  </a:tcPr>
                </a:tc>
                <a:tc>
                  <a:txBody>
                    <a:bodyPr/>
                    <a:lstStyle/>
                    <a:p>
                      <a:pPr indent="-88900" lvl="0" marL="0" marR="0" rtl="0" algn="l">
                        <a:lnSpc>
                          <a:spcPct val="100000"/>
                        </a:lnSpc>
                        <a:spcBef>
                          <a:spcPts val="0"/>
                        </a:spcBef>
                        <a:spcAft>
                          <a:spcPts val="0"/>
                        </a:spcAft>
                        <a:buClr>
                          <a:srgbClr val="595959"/>
                        </a:buClr>
                        <a:buSzPts val="1400"/>
                        <a:buFont typeface="Trebuchet MS"/>
                        <a:buChar char="​"/>
                      </a:pPr>
                      <a:r>
                        <a:rPr b="1" i="0" lang="en-US" sz="1400" u="none" cap="none" strike="noStrike">
                          <a:solidFill>
                            <a:srgbClr val="595959"/>
                          </a:solidFill>
                          <a:latin typeface="Arial"/>
                          <a:ea typeface="Arial"/>
                          <a:cs typeface="Arial"/>
                          <a:sym typeface="Arial"/>
                        </a:rPr>
                        <a:t>Lorem ipsum dolor sit amet</a:t>
                      </a:r>
                      <a:endParaRPr/>
                    </a:p>
                    <a:p>
                      <a:pPr indent="-182563" lvl="0" marL="365125" marR="0" rtl="0" algn="l">
                        <a:lnSpc>
                          <a:spcPct val="100000"/>
                        </a:lnSpc>
                        <a:spcBef>
                          <a:spcPts val="0"/>
                        </a:spcBef>
                        <a:spcAft>
                          <a:spcPts val="0"/>
                        </a:spcAft>
                        <a:buClr>
                          <a:srgbClr val="595959"/>
                        </a:buClr>
                        <a:buSzPts val="1400"/>
                        <a:buFont typeface="Arial"/>
                        <a:buChar char="•"/>
                      </a:pPr>
                      <a:r>
                        <a:rPr b="0" i="0" lang="en-US" sz="1400" u="none" cap="none" strike="noStrike">
                          <a:solidFill>
                            <a:srgbClr val="595959"/>
                          </a:solidFill>
                          <a:latin typeface="Arial"/>
                          <a:ea typeface="Arial"/>
                          <a:cs typeface="Arial"/>
                          <a:sym typeface="Arial"/>
                        </a:rPr>
                        <a:t>Ut tempor, quam et mattis pulvinar, mauris ligula </a:t>
                      </a:r>
                      <a:endParaRPr/>
                    </a:p>
                  </a:txBody>
                  <a:tcPr marT="45725" marB="27425" marR="27425" marL="73150">
                    <a:lnB cap="flat" cmpd="sng" w="9525">
                      <a:solidFill>
                        <a:srgbClr val="BFBFBF"/>
                      </a:solidFill>
                      <a:prstDash val="dot"/>
                      <a:round/>
                      <a:headEnd len="sm" w="sm" type="none"/>
                      <a:tailEnd len="sm" w="sm" type="none"/>
                    </a:lnB>
                  </a:tcPr>
                </a:tc>
              </a:tr>
              <a:tr h="457200">
                <a:tc>
                  <a:txBody>
                    <a:bodyPr/>
                    <a:lstStyle/>
                    <a:p>
                      <a:pPr indent="-88900" lvl="0" marL="0" marR="0" rtl="0" algn="ctr">
                        <a:lnSpc>
                          <a:spcPct val="95000"/>
                        </a:lnSpc>
                        <a:spcBef>
                          <a:spcPts val="0"/>
                        </a:spcBef>
                        <a:spcAft>
                          <a:spcPts val="0"/>
                        </a:spcAft>
                        <a:buClr>
                          <a:srgbClr val="595959"/>
                        </a:buClr>
                        <a:buSzPts val="1400"/>
                        <a:buFont typeface="Trebuchet MS"/>
                        <a:buChar char="​"/>
                      </a:pPr>
                      <a:r>
                        <a:rPr b="0" i="0" lang="en-US" sz="1400" u="none" cap="none" strike="noStrike">
                          <a:solidFill>
                            <a:srgbClr val="595959"/>
                          </a:solidFill>
                          <a:latin typeface="Arial"/>
                          <a:ea typeface="Arial"/>
                          <a:cs typeface="Arial"/>
                          <a:sym typeface="Arial"/>
                        </a:rPr>
                        <a:t>Lorem ipsum dolor sit amet</a:t>
                      </a:r>
                      <a:endParaRPr/>
                    </a:p>
                  </a:txBody>
                  <a:tcPr marT="45725" marB="27425" marR="27425" marL="73150" anchor="ctr">
                    <a:lnT cap="flat" cmpd="sng" w="9525">
                      <a:solidFill>
                        <a:srgbClr val="BFBFBF"/>
                      </a:solidFill>
                      <a:prstDash val="dot"/>
                      <a:round/>
                      <a:headEnd len="sm" w="sm" type="none"/>
                      <a:tailEnd len="sm" w="sm" type="none"/>
                    </a:lnT>
                    <a:lnB cap="flat" cmpd="sng" w="9525">
                      <a:solidFill>
                        <a:srgbClr val="BFBFBF"/>
                      </a:solidFill>
                      <a:prstDash val="dot"/>
                      <a:round/>
                      <a:headEnd len="sm" w="sm" type="none"/>
                      <a:tailEnd len="sm" w="sm" type="none"/>
                    </a:lnB>
                  </a:tcPr>
                </a:tc>
                <a:tc>
                  <a:txBody>
                    <a:bodyPr/>
                    <a:lstStyle/>
                    <a:p>
                      <a:pPr indent="-88900" lvl="0" marL="0" marR="0" rtl="0" algn="ctr">
                        <a:lnSpc>
                          <a:spcPct val="95000"/>
                        </a:lnSpc>
                        <a:spcBef>
                          <a:spcPts val="0"/>
                        </a:spcBef>
                        <a:spcAft>
                          <a:spcPts val="0"/>
                        </a:spcAft>
                        <a:buClr>
                          <a:srgbClr val="595959"/>
                        </a:buClr>
                        <a:buSzPts val="1400"/>
                        <a:buFont typeface="Trebuchet MS"/>
                        <a:buChar char="​"/>
                      </a:pPr>
                      <a:r>
                        <a:rPr b="0" i="0" lang="en-US" sz="1400" u="none" cap="none" strike="noStrike">
                          <a:solidFill>
                            <a:srgbClr val="595959"/>
                          </a:solidFill>
                          <a:latin typeface="Arial"/>
                          <a:ea typeface="Arial"/>
                          <a:cs typeface="Arial"/>
                          <a:sym typeface="Arial"/>
                        </a:rPr>
                        <a:t>Lorem ipsum dolor sit amet</a:t>
                      </a:r>
                      <a:endParaRPr/>
                    </a:p>
                  </a:txBody>
                  <a:tcPr marT="45725" marB="27425" marR="27425" marL="73150" anchor="ctr">
                    <a:lnT cap="flat" cmpd="sng" w="9525">
                      <a:solidFill>
                        <a:srgbClr val="BFBFBF"/>
                      </a:solidFill>
                      <a:prstDash val="dot"/>
                      <a:round/>
                      <a:headEnd len="sm" w="sm" type="none"/>
                      <a:tailEnd len="sm" w="sm" type="none"/>
                    </a:lnT>
                    <a:lnB cap="flat" cmpd="sng" w="9525">
                      <a:solidFill>
                        <a:srgbClr val="BFBFBF"/>
                      </a:solidFill>
                      <a:prstDash val="dot"/>
                      <a:round/>
                      <a:headEnd len="sm" w="sm" type="none"/>
                      <a:tailEnd len="sm" w="sm" type="none"/>
                    </a:lnB>
                  </a:tcPr>
                </a:tc>
                <a:tc>
                  <a:txBody>
                    <a:bodyPr/>
                    <a:lstStyle/>
                    <a:p>
                      <a:pPr indent="-88900" lvl="0" marL="0" marR="0" rtl="0" algn="ctr">
                        <a:lnSpc>
                          <a:spcPct val="95000"/>
                        </a:lnSpc>
                        <a:spcBef>
                          <a:spcPts val="0"/>
                        </a:spcBef>
                        <a:spcAft>
                          <a:spcPts val="0"/>
                        </a:spcAft>
                        <a:buClr>
                          <a:srgbClr val="595959"/>
                        </a:buClr>
                        <a:buSzPts val="1400"/>
                        <a:buFont typeface="Trebuchet MS"/>
                        <a:buChar char="​"/>
                      </a:pPr>
                      <a:r>
                        <a:rPr b="0" i="0" lang="en-US" sz="1400" u="none" cap="none" strike="noStrike">
                          <a:solidFill>
                            <a:srgbClr val="595959"/>
                          </a:solidFill>
                          <a:latin typeface="Arial"/>
                          <a:ea typeface="Arial"/>
                          <a:cs typeface="Arial"/>
                          <a:sym typeface="Arial"/>
                        </a:rPr>
                        <a:t>Lorem ipsum dolor sit amet</a:t>
                      </a:r>
                      <a:endParaRPr/>
                    </a:p>
                  </a:txBody>
                  <a:tcPr marT="45725" marB="27425" marR="27425" marL="73150" anchor="ctr">
                    <a:lnT cap="flat" cmpd="sng" w="9525">
                      <a:solidFill>
                        <a:srgbClr val="BFBFBF"/>
                      </a:solidFill>
                      <a:prstDash val="dot"/>
                      <a:round/>
                      <a:headEnd len="sm" w="sm" type="none"/>
                      <a:tailEnd len="sm" w="sm" type="none"/>
                    </a:lnT>
                    <a:lnB cap="flat" cmpd="sng" w="9525">
                      <a:solidFill>
                        <a:srgbClr val="BFBFBF"/>
                      </a:solidFill>
                      <a:prstDash val="dot"/>
                      <a:round/>
                      <a:headEnd len="sm" w="sm" type="none"/>
                      <a:tailEnd len="sm" w="sm" type="none"/>
                    </a:lnB>
                  </a:tcPr>
                </a:tc>
                <a:tc>
                  <a:txBody>
                    <a:bodyPr/>
                    <a:lstStyle/>
                    <a:p>
                      <a:pPr indent="-88900" lvl="0" marL="0" marR="0" rtl="0" algn="ctr">
                        <a:lnSpc>
                          <a:spcPct val="95000"/>
                        </a:lnSpc>
                        <a:spcBef>
                          <a:spcPts val="0"/>
                        </a:spcBef>
                        <a:spcAft>
                          <a:spcPts val="0"/>
                        </a:spcAft>
                        <a:buClr>
                          <a:srgbClr val="595959"/>
                        </a:buClr>
                        <a:buSzPts val="1400"/>
                        <a:buFont typeface="Trebuchet MS"/>
                        <a:buChar char="​"/>
                      </a:pPr>
                      <a:r>
                        <a:rPr b="0" i="0" lang="en-US" sz="1400" u="none" cap="none" strike="noStrike">
                          <a:solidFill>
                            <a:srgbClr val="595959"/>
                          </a:solidFill>
                          <a:latin typeface="Arial"/>
                          <a:ea typeface="Arial"/>
                          <a:cs typeface="Arial"/>
                          <a:sym typeface="Arial"/>
                        </a:rPr>
                        <a:t>Lorem ipsum dolor sit amet</a:t>
                      </a:r>
                      <a:endParaRPr/>
                    </a:p>
                  </a:txBody>
                  <a:tcPr marT="45725" marB="27425" marR="27425" marL="73150" anchor="ctr">
                    <a:lnT cap="flat" cmpd="sng" w="9525">
                      <a:solidFill>
                        <a:srgbClr val="BFBFBF"/>
                      </a:solidFill>
                      <a:prstDash val="dot"/>
                      <a:round/>
                      <a:headEnd len="sm" w="sm" type="none"/>
                      <a:tailEnd len="sm" w="sm" type="none"/>
                    </a:lnT>
                    <a:lnB cap="flat" cmpd="sng" w="9525">
                      <a:solidFill>
                        <a:srgbClr val="BFBFBF"/>
                      </a:solidFill>
                      <a:prstDash val="dot"/>
                      <a:round/>
                      <a:headEnd len="sm" w="sm" type="none"/>
                      <a:tailEnd len="sm" w="sm" type="none"/>
                    </a:lnB>
                  </a:tcPr>
                </a:tc>
              </a:tr>
              <a:tr h="731525">
                <a:tc>
                  <a:txBody>
                    <a:bodyPr/>
                    <a:lstStyle/>
                    <a:p>
                      <a:pPr indent="-88900" lvl="0" marL="0" marR="0" rtl="0" algn="ctr">
                        <a:lnSpc>
                          <a:spcPct val="95000"/>
                        </a:lnSpc>
                        <a:spcBef>
                          <a:spcPts val="0"/>
                        </a:spcBef>
                        <a:spcAft>
                          <a:spcPts val="0"/>
                        </a:spcAft>
                        <a:buClr>
                          <a:srgbClr val="595959"/>
                        </a:buClr>
                        <a:buSzPts val="1400"/>
                        <a:buFont typeface="Trebuchet MS"/>
                        <a:buChar char="​"/>
                      </a:pPr>
                      <a:r>
                        <a:rPr b="0" i="0" lang="en-US" sz="1400" u="none" cap="none" strike="noStrike">
                          <a:solidFill>
                            <a:srgbClr val="595959"/>
                          </a:solidFill>
                          <a:latin typeface="Arial"/>
                          <a:ea typeface="Arial"/>
                          <a:cs typeface="Arial"/>
                          <a:sym typeface="Arial"/>
                        </a:rPr>
                        <a:t>Lorem ipsum dolor sit amet</a:t>
                      </a:r>
                      <a:endParaRPr/>
                    </a:p>
                  </a:txBody>
                  <a:tcPr marT="45725" marB="27425" marR="27425" marL="73150" anchor="ctr">
                    <a:lnT cap="flat" cmpd="sng" w="9525">
                      <a:solidFill>
                        <a:srgbClr val="BFBFBF"/>
                      </a:solidFill>
                      <a:prstDash val="dot"/>
                      <a:round/>
                      <a:headEnd len="sm" w="sm" type="none"/>
                      <a:tailEnd len="sm" w="sm" type="none"/>
                    </a:lnT>
                    <a:lnB cap="flat" cmpd="sng" w="9525">
                      <a:solidFill>
                        <a:srgbClr val="BFBFBF"/>
                      </a:solidFill>
                      <a:prstDash val="dot"/>
                      <a:round/>
                      <a:headEnd len="sm" w="sm" type="none"/>
                      <a:tailEnd len="sm" w="sm" type="none"/>
                    </a:lnB>
                  </a:tcPr>
                </a:tc>
                <a:tc>
                  <a:txBody>
                    <a:bodyPr/>
                    <a:lstStyle/>
                    <a:p>
                      <a:pPr indent="-88900" lvl="0" marL="0" marR="0" rtl="0" algn="ctr">
                        <a:lnSpc>
                          <a:spcPct val="95000"/>
                        </a:lnSpc>
                        <a:spcBef>
                          <a:spcPts val="0"/>
                        </a:spcBef>
                        <a:spcAft>
                          <a:spcPts val="0"/>
                        </a:spcAft>
                        <a:buClr>
                          <a:srgbClr val="595959"/>
                        </a:buClr>
                        <a:buSzPts val="1400"/>
                        <a:buFont typeface="Trebuchet MS"/>
                        <a:buChar char="​"/>
                      </a:pPr>
                      <a:r>
                        <a:rPr b="0" i="0" lang="en-US" sz="1400" u="none" cap="none" strike="noStrike">
                          <a:solidFill>
                            <a:srgbClr val="595959"/>
                          </a:solidFill>
                          <a:latin typeface="Arial"/>
                          <a:ea typeface="Arial"/>
                          <a:cs typeface="Arial"/>
                          <a:sym typeface="Arial"/>
                        </a:rPr>
                        <a:t>Lorem ipsum dolor sit amet</a:t>
                      </a:r>
                      <a:endParaRPr/>
                    </a:p>
                  </a:txBody>
                  <a:tcPr marT="45725" marB="27425" marR="27425" marL="73150" anchor="ctr">
                    <a:lnT cap="flat" cmpd="sng" w="9525">
                      <a:solidFill>
                        <a:srgbClr val="BFBFBF"/>
                      </a:solidFill>
                      <a:prstDash val="dot"/>
                      <a:round/>
                      <a:headEnd len="sm" w="sm" type="none"/>
                      <a:tailEnd len="sm" w="sm" type="none"/>
                    </a:lnT>
                    <a:lnB cap="flat" cmpd="sng" w="9525">
                      <a:solidFill>
                        <a:srgbClr val="BFBFBF"/>
                      </a:solidFill>
                      <a:prstDash val="dot"/>
                      <a:round/>
                      <a:headEnd len="sm" w="sm" type="none"/>
                      <a:tailEnd len="sm" w="sm" type="none"/>
                    </a:lnB>
                  </a:tcPr>
                </a:tc>
                <a:tc>
                  <a:txBody>
                    <a:bodyPr/>
                    <a:lstStyle/>
                    <a:p>
                      <a:pPr indent="-88900" lvl="0" marL="0" marR="0" rtl="0" algn="ctr">
                        <a:lnSpc>
                          <a:spcPct val="95000"/>
                        </a:lnSpc>
                        <a:spcBef>
                          <a:spcPts val="0"/>
                        </a:spcBef>
                        <a:spcAft>
                          <a:spcPts val="0"/>
                        </a:spcAft>
                        <a:buClr>
                          <a:srgbClr val="595959"/>
                        </a:buClr>
                        <a:buSzPts val="1400"/>
                        <a:buFont typeface="Trebuchet MS"/>
                        <a:buChar char="​"/>
                      </a:pPr>
                      <a:r>
                        <a:rPr b="0" i="0" lang="en-US" sz="1400" u="none" cap="none" strike="noStrike">
                          <a:solidFill>
                            <a:srgbClr val="595959"/>
                          </a:solidFill>
                          <a:latin typeface="Arial"/>
                          <a:ea typeface="Arial"/>
                          <a:cs typeface="Arial"/>
                          <a:sym typeface="Arial"/>
                        </a:rPr>
                        <a:t>Lorem ipsum dolor sit amet</a:t>
                      </a:r>
                      <a:endParaRPr/>
                    </a:p>
                  </a:txBody>
                  <a:tcPr marT="45725" marB="27425" marR="27425" marL="73150" anchor="ctr">
                    <a:lnT cap="flat" cmpd="sng" w="9525">
                      <a:solidFill>
                        <a:srgbClr val="BFBFBF"/>
                      </a:solidFill>
                      <a:prstDash val="dot"/>
                      <a:round/>
                      <a:headEnd len="sm" w="sm" type="none"/>
                      <a:tailEnd len="sm" w="sm" type="none"/>
                    </a:lnT>
                    <a:lnB cap="flat" cmpd="sng" w="9525">
                      <a:solidFill>
                        <a:srgbClr val="BFBFBF"/>
                      </a:solidFill>
                      <a:prstDash val="dot"/>
                      <a:round/>
                      <a:headEnd len="sm" w="sm" type="none"/>
                      <a:tailEnd len="sm" w="sm" type="none"/>
                    </a:lnB>
                  </a:tcPr>
                </a:tc>
                <a:tc>
                  <a:txBody>
                    <a:bodyPr/>
                    <a:lstStyle/>
                    <a:p>
                      <a:pPr indent="-88900" lvl="0" marL="0" marR="0" rtl="0" algn="ctr">
                        <a:lnSpc>
                          <a:spcPct val="95000"/>
                        </a:lnSpc>
                        <a:spcBef>
                          <a:spcPts val="0"/>
                        </a:spcBef>
                        <a:spcAft>
                          <a:spcPts val="0"/>
                        </a:spcAft>
                        <a:buClr>
                          <a:srgbClr val="595959"/>
                        </a:buClr>
                        <a:buSzPts val="1400"/>
                        <a:buFont typeface="Trebuchet MS"/>
                        <a:buChar char="​"/>
                      </a:pPr>
                      <a:r>
                        <a:rPr b="0" i="0" lang="en-US" sz="1400" u="none" cap="none" strike="noStrike">
                          <a:solidFill>
                            <a:srgbClr val="595959"/>
                          </a:solidFill>
                          <a:latin typeface="Arial"/>
                          <a:ea typeface="Arial"/>
                          <a:cs typeface="Arial"/>
                          <a:sym typeface="Arial"/>
                        </a:rPr>
                        <a:t>Lorem ipsum dolor sit amet</a:t>
                      </a:r>
                      <a:endParaRPr/>
                    </a:p>
                  </a:txBody>
                  <a:tcPr marT="45725" marB="27425" marR="27425" marL="73150" anchor="ctr">
                    <a:lnT cap="flat" cmpd="sng" w="9525">
                      <a:solidFill>
                        <a:srgbClr val="BFBFBF"/>
                      </a:solidFill>
                      <a:prstDash val="dot"/>
                      <a:round/>
                      <a:headEnd len="sm" w="sm" type="none"/>
                      <a:tailEnd len="sm" w="sm" type="none"/>
                    </a:lnT>
                    <a:lnB cap="flat" cmpd="sng" w="9525">
                      <a:solidFill>
                        <a:srgbClr val="BFBFBF"/>
                      </a:solidFill>
                      <a:prstDash val="dot"/>
                      <a:round/>
                      <a:headEnd len="sm" w="sm" type="none"/>
                      <a:tailEnd len="sm" w="sm" type="none"/>
                    </a:lnB>
                  </a:tcPr>
                </a:tc>
              </a:tr>
              <a:tr h="548650">
                <a:tc>
                  <a:txBody>
                    <a:bodyPr/>
                    <a:lstStyle/>
                    <a:p>
                      <a:pPr indent="-88900" lvl="0" marL="0" marR="0" rtl="0" algn="ctr">
                        <a:lnSpc>
                          <a:spcPct val="95000"/>
                        </a:lnSpc>
                        <a:spcBef>
                          <a:spcPts val="0"/>
                        </a:spcBef>
                        <a:spcAft>
                          <a:spcPts val="0"/>
                        </a:spcAft>
                        <a:buClr>
                          <a:srgbClr val="595959"/>
                        </a:buClr>
                        <a:buSzPts val="1400"/>
                        <a:buFont typeface="Trebuchet MS"/>
                        <a:buChar char="​"/>
                      </a:pPr>
                      <a:r>
                        <a:rPr b="0" i="0" lang="en-US" sz="1400" u="none" cap="none" strike="noStrike">
                          <a:solidFill>
                            <a:srgbClr val="595959"/>
                          </a:solidFill>
                          <a:latin typeface="Arial"/>
                          <a:ea typeface="Arial"/>
                          <a:cs typeface="Arial"/>
                          <a:sym typeface="Arial"/>
                        </a:rPr>
                        <a:t>Lorem ipsum dolor sit amet</a:t>
                      </a:r>
                      <a:endParaRPr/>
                    </a:p>
                  </a:txBody>
                  <a:tcPr marT="45725" marB="27425" marR="27425" marL="73150" anchor="ctr">
                    <a:lnT cap="flat" cmpd="sng" w="9525">
                      <a:solidFill>
                        <a:srgbClr val="BFBFBF"/>
                      </a:solidFill>
                      <a:prstDash val="dot"/>
                      <a:round/>
                      <a:headEnd len="sm" w="sm" type="none"/>
                      <a:tailEnd len="sm" w="sm" type="none"/>
                    </a:lnT>
                  </a:tcPr>
                </a:tc>
                <a:tc>
                  <a:txBody>
                    <a:bodyPr/>
                    <a:lstStyle/>
                    <a:p>
                      <a:pPr indent="-88900" lvl="0" marL="0" marR="0" rtl="0" algn="ctr">
                        <a:lnSpc>
                          <a:spcPct val="95000"/>
                        </a:lnSpc>
                        <a:spcBef>
                          <a:spcPts val="0"/>
                        </a:spcBef>
                        <a:spcAft>
                          <a:spcPts val="0"/>
                        </a:spcAft>
                        <a:buClr>
                          <a:srgbClr val="595959"/>
                        </a:buClr>
                        <a:buSzPts val="1400"/>
                        <a:buFont typeface="Trebuchet MS"/>
                        <a:buChar char="​"/>
                      </a:pPr>
                      <a:r>
                        <a:rPr b="0" i="0" lang="en-US" sz="1400" u="none" cap="none" strike="noStrike">
                          <a:solidFill>
                            <a:srgbClr val="595959"/>
                          </a:solidFill>
                          <a:latin typeface="Arial"/>
                          <a:ea typeface="Arial"/>
                          <a:cs typeface="Arial"/>
                          <a:sym typeface="Arial"/>
                        </a:rPr>
                        <a:t>Lorem ipsum dolor sit amet</a:t>
                      </a:r>
                      <a:endParaRPr/>
                    </a:p>
                  </a:txBody>
                  <a:tcPr marT="45725" marB="27425" marR="27425" marL="73150" anchor="ctr">
                    <a:lnT cap="flat" cmpd="sng" w="9525">
                      <a:solidFill>
                        <a:srgbClr val="BFBFBF"/>
                      </a:solidFill>
                      <a:prstDash val="dot"/>
                      <a:round/>
                      <a:headEnd len="sm" w="sm" type="none"/>
                      <a:tailEnd len="sm" w="sm" type="none"/>
                    </a:lnT>
                  </a:tcPr>
                </a:tc>
                <a:tc>
                  <a:txBody>
                    <a:bodyPr/>
                    <a:lstStyle/>
                    <a:p>
                      <a:pPr indent="-88900" lvl="0" marL="0" marR="0" rtl="0" algn="ctr">
                        <a:lnSpc>
                          <a:spcPct val="95000"/>
                        </a:lnSpc>
                        <a:spcBef>
                          <a:spcPts val="0"/>
                        </a:spcBef>
                        <a:spcAft>
                          <a:spcPts val="0"/>
                        </a:spcAft>
                        <a:buClr>
                          <a:srgbClr val="595959"/>
                        </a:buClr>
                        <a:buSzPts val="1400"/>
                        <a:buFont typeface="Trebuchet MS"/>
                        <a:buChar char="​"/>
                      </a:pPr>
                      <a:r>
                        <a:rPr b="0" i="0" lang="en-US" sz="1400" u="none" cap="none" strike="noStrike">
                          <a:solidFill>
                            <a:srgbClr val="595959"/>
                          </a:solidFill>
                          <a:latin typeface="Arial"/>
                          <a:ea typeface="Arial"/>
                          <a:cs typeface="Arial"/>
                          <a:sym typeface="Arial"/>
                        </a:rPr>
                        <a:t>Lorem ipsum dolor sit amet</a:t>
                      </a:r>
                      <a:endParaRPr/>
                    </a:p>
                  </a:txBody>
                  <a:tcPr marT="45725" marB="27425" marR="27425" marL="73150" anchor="ctr">
                    <a:lnT cap="flat" cmpd="sng" w="9525">
                      <a:solidFill>
                        <a:srgbClr val="BFBFBF"/>
                      </a:solidFill>
                      <a:prstDash val="dot"/>
                      <a:round/>
                      <a:headEnd len="sm" w="sm" type="none"/>
                      <a:tailEnd len="sm" w="sm" type="none"/>
                    </a:lnT>
                  </a:tcPr>
                </a:tc>
                <a:tc>
                  <a:txBody>
                    <a:bodyPr/>
                    <a:lstStyle/>
                    <a:p>
                      <a:pPr indent="-88900" lvl="0" marL="0" marR="0" rtl="0" algn="ctr">
                        <a:lnSpc>
                          <a:spcPct val="95000"/>
                        </a:lnSpc>
                        <a:spcBef>
                          <a:spcPts val="0"/>
                        </a:spcBef>
                        <a:spcAft>
                          <a:spcPts val="0"/>
                        </a:spcAft>
                        <a:buClr>
                          <a:srgbClr val="595959"/>
                        </a:buClr>
                        <a:buSzPts val="1400"/>
                        <a:buFont typeface="Trebuchet MS"/>
                        <a:buChar char="​"/>
                      </a:pPr>
                      <a:r>
                        <a:rPr b="0" i="0" lang="en-US" sz="1400" u="none" cap="none" strike="noStrike">
                          <a:solidFill>
                            <a:srgbClr val="595959"/>
                          </a:solidFill>
                          <a:latin typeface="Arial"/>
                          <a:ea typeface="Arial"/>
                          <a:cs typeface="Arial"/>
                          <a:sym typeface="Arial"/>
                        </a:rPr>
                        <a:t>Lorem ipsum dolor sit amet</a:t>
                      </a:r>
                      <a:endParaRPr/>
                    </a:p>
                  </a:txBody>
                  <a:tcPr marT="45725" marB="27425" marR="27425" marL="73150" anchor="ctr">
                    <a:lnT cap="flat" cmpd="sng" w="9525">
                      <a:solidFill>
                        <a:srgbClr val="BFBFBF"/>
                      </a:solidFill>
                      <a:prstDash val="dot"/>
                      <a:round/>
                      <a:headEnd len="sm" w="sm" type="none"/>
                      <a:tailEnd len="sm" w="sm" type="none"/>
                    </a:lnT>
                  </a:tcPr>
                </a:tc>
              </a:tr>
            </a:tbl>
          </a:graphicData>
        </a:graphic>
      </p:graphicFrame>
      <p:sp>
        <p:nvSpPr>
          <p:cNvPr id="5981" name="Google Shape;5981;p187"/>
          <p:cNvSpPr/>
          <p:nvPr/>
        </p:nvSpPr>
        <p:spPr>
          <a:xfrm>
            <a:off x="5300072" y="2185837"/>
            <a:ext cx="843741" cy="323310"/>
          </a:xfrm>
          <a:prstGeom prst="rect">
            <a:avLst/>
          </a:prstGeom>
          <a:solidFill>
            <a:srgbClr val="6D6D6D"/>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800"/>
              <a:buFont typeface="Arial"/>
              <a:buNone/>
            </a:pPr>
            <a:r>
              <a:t/>
            </a:r>
            <a:endParaRPr sz="1800">
              <a:solidFill>
                <a:schemeClr val="lt1"/>
              </a:solidFill>
              <a:latin typeface="Arial"/>
              <a:ea typeface="Arial"/>
              <a:cs typeface="Arial"/>
              <a:sym typeface="Arial"/>
            </a:endParaRPr>
          </a:p>
        </p:txBody>
      </p:sp>
      <p:sp>
        <p:nvSpPr>
          <p:cNvPr id="5982" name="Google Shape;5982;p187"/>
          <p:cNvSpPr/>
          <p:nvPr/>
        </p:nvSpPr>
        <p:spPr>
          <a:xfrm>
            <a:off x="6471938" y="1825426"/>
            <a:ext cx="843741" cy="318010"/>
          </a:xfrm>
          <a:prstGeom prst="rect">
            <a:avLst/>
          </a:prstGeom>
          <a:solidFill>
            <a:srgbClr val="6D6D6D"/>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800"/>
              <a:buFont typeface="Arial"/>
              <a:buNone/>
            </a:pPr>
            <a:r>
              <a:t/>
            </a:r>
            <a:endParaRPr sz="1800">
              <a:solidFill>
                <a:schemeClr val="lt1"/>
              </a:solidFill>
              <a:latin typeface="Arial"/>
              <a:ea typeface="Arial"/>
              <a:cs typeface="Arial"/>
              <a:sym typeface="Arial"/>
            </a:endParaRPr>
          </a:p>
        </p:txBody>
      </p:sp>
      <p:sp>
        <p:nvSpPr>
          <p:cNvPr id="5983" name="Google Shape;5983;p187"/>
          <p:cNvSpPr/>
          <p:nvPr/>
        </p:nvSpPr>
        <p:spPr>
          <a:xfrm>
            <a:off x="3218588" y="2185837"/>
            <a:ext cx="843742" cy="323310"/>
          </a:xfrm>
          <a:prstGeom prst="rect">
            <a:avLst/>
          </a:prstGeom>
          <a:solidFill>
            <a:srgbClr val="6D6D6D"/>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800"/>
              <a:buFont typeface="Arial"/>
              <a:buNone/>
            </a:pPr>
            <a:r>
              <a:t/>
            </a:r>
            <a:endParaRPr sz="1800">
              <a:solidFill>
                <a:schemeClr val="lt1"/>
              </a:solidFill>
              <a:latin typeface="Arial"/>
              <a:ea typeface="Arial"/>
              <a:cs typeface="Arial"/>
              <a:sym typeface="Arial"/>
            </a:endParaRPr>
          </a:p>
        </p:txBody>
      </p:sp>
      <p:sp>
        <p:nvSpPr>
          <p:cNvPr id="5984" name="Google Shape;5984;p187"/>
          <p:cNvSpPr/>
          <p:nvPr/>
        </p:nvSpPr>
        <p:spPr>
          <a:xfrm>
            <a:off x="4390454" y="1825426"/>
            <a:ext cx="843742" cy="318010"/>
          </a:xfrm>
          <a:prstGeom prst="rect">
            <a:avLst/>
          </a:prstGeom>
          <a:solidFill>
            <a:srgbClr val="6D6D6D"/>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800"/>
              <a:buFont typeface="Arial"/>
              <a:buNone/>
            </a:pPr>
            <a:r>
              <a:t/>
            </a:r>
            <a:endParaRPr sz="1800">
              <a:solidFill>
                <a:schemeClr val="lt1"/>
              </a:solidFill>
              <a:latin typeface="Arial"/>
              <a:ea typeface="Arial"/>
              <a:cs typeface="Arial"/>
              <a:sym typeface="Arial"/>
            </a:endParaRPr>
          </a:p>
        </p:txBody>
      </p:sp>
      <p:sp>
        <p:nvSpPr>
          <p:cNvPr id="5985" name="Google Shape;5985;p187"/>
          <p:cNvSpPr/>
          <p:nvPr/>
        </p:nvSpPr>
        <p:spPr>
          <a:xfrm>
            <a:off x="7381554" y="2185837"/>
            <a:ext cx="843742" cy="323310"/>
          </a:xfrm>
          <a:prstGeom prst="rect">
            <a:avLst/>
          </a:prstGeom>
          <a:solidFill>
            <a:srgbClr val="6D6D6D"/>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800"/>
              <a:buFont typeface="Arial"/>
              <a:buNone/>
            </a:pPr>
            <a:r>
              <a:t/>
            </a:r>
            <a:endParaRPr sz="1800">
              <a:solidFill>
                <a:schemeClr val="lt1"/>
              </a:solidFill>
              <a:latin typeface="Arial"/>
              <a:ea typeface="Arial"/>
              <a:cs typeface="Arial"/>
              <a:sym typeface="Arial"/>
            </a:endParaRPr>
          </a:p>
        </p:txBody>
      </p:sp>
      <p:sp>
        <p:nvSpPr>
          <p:cNvPr id="5986" name="Google Shape;5986;p187"/>
          <p:cNvSpPr/>
          <p:nvPr/>
        </p:nvSpPr>
        <p:spPr>
          <a:xfrm>
            <a:off x="8553420" y="1825426"/>
            <a:ext cx="843742" cy="318010"/>
          </a:xfrm>
          <a:prstGeom prst="rect">
            <a:avLst/>
          </a:prstGeom>
          <a:solidFill>
            <a:srgbClr val="6D6D6D"/>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800"/>
              <a:buFont typeface="Arial"/>
              <a:buNone/>
            </a:pPr>
            <a:r>
              <a:t/>
            </a:r>
            <a:endParaRPr sz="1800">
              <a:solidFill>
                <a:schemeClr val="lt1"/>
              </a:solidFill>
              <a:latin typeface="Arial"/>
              <a:ea typeface="Arial"/>
              <a:cs typeface="Arial"/>
              <a:sym typeface="Arial"/>
            </a:endParaRPr>
          </a:p>
        </p:txBody>
      </p:sp>
      <p:sp>
        <p:nvSpPr>
          <p:cNvPr id="5987" name="Google Shape;5987;p187"/>
          <p:cNvSpPr/>
          <p:nvPr/>
        </p:nvSpPr>
        <p:spPr>
          <a:xfrm>
            <a:off x="1137106" y="2185837"/>
            <a:ext cx="843742" cy="323310"/>
          </a:xfrm>
          <a:prstGeom prst="rect">
            <a:avLst/>
          </a:prstGeom>
          <a:solidFill>
            <a:srgbClr val="6D6D6D"/>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800"/>
              <a:buFont typeface="Arial"/>
              <a:buNone/>
            </a:pPr>
            <a:r>
              <a:t/>
            </a:r>
            <a:endParaRPr sz="1800">
              <a:solidFill>
                <a:schemeClr val="lt1"/>
              </a:solidFill>
              <a:latin typeface="Arial"/>
              <a:ea typeface="Arial"/>
              <a:cs typeface="Arial"/>
              <a:sym typeface="Arial"/>
            </a:endParaRPr>
          </a:p>
        </p:txBody>
      </p:sp>
      <p:sp>
        <p:nvSpPr>
          <p:cNvPr id="5988" name="Google Shape;5988;p187"/>
          <p:cNvSpPr/>
          <p:nvPr/>
        </p:nvSpPr>
        <p:spPr>
          <a:xfrm>
            <a:off x="2308972" y="1825426"/>
            <a:ext cx="843742" cy="318010"/>
          </a:xfrm>
          <a:prstGeom prst="rect">
            <a:avLst/>
          </a:prstGeom>
          <a:solidFill>
            <a:srgbClr val="6D6D6D"/>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800"/>
              <a:buFont typeface="Arial"/>
              <a:buNone/>
            </a:pPr>
            <a:r>
              <a:t/>
            </a:r>
            <a:endParaRPr sz="1800">
              <a:solidFill>
                <a:schemeClr val="lt1"/>
              </a:solidFill>
              <a:latin typeface="Arial"/>
              <a:ea typeface="Arial"/>
              <a:cs typeface="Arial"/>
              <a:sym typeface="Arial"/>
            </a:endParaRPr>
          </a:p>
        </p:txBody>
      </p:sp>
      <p:sp>
        <p:nvSpPr>
          <p:cNvPr id="5989" name="Google Shape;5989;p187"/>
          <p:cNvSpPr txBox="1"/>
          <p:nvPr>
            <p:ph type="title"/>
          </p:nvPr>
        </p:nvSpPr>
        <p:spPr>
          <a:xfrm>
            <a:off x="571018" y="365126"/>
            <a:ext cx="11049964" cy="578772"/>
          </a:xfrm>
          <a:prstGeom prst="rect">
            <a:avLst/>
          </a:prstGeom>
          <a:noFill/>
          <a:ln>
            <a:noFill/>
          </a:ln>
        </p:spPr>
        <p:txBody>
          <a:bodyPr anchorCtr="0" anchor="b" bIns="0" lIns="0" spcFirstLastPara="1" rIns="0" wrap="square" tIns="0">
            <a:normAutofit/>
          </a:bodyPr>
          <a:lstStyle/>
          <a:p>
            <a:pPr indent="0" lvl="0" marL="0" rtl="0" algn="l">
              <a:lnSpc>
                <a:spcPct val="90000"/>
              </a:lnSpc>
              <a:spcBef>
                <a:spcPts val="0"/>
              </a:spcBef>
              <a:spcAft>
                <a:spcPts val="0"/>
              </a:spcAft>
              <a:buClr>
                <a:schemeClr val="accent1"/>
              </a:buClr>
              <a:buSzPts val="2800"/>
              <a:buFont typeface="Arial"/>
              <a:buNone/>
            </a:pPr>
            <a:r>
              <a:rPr lang="en-US"/>
              <a:t>Horizontal Process + Detail Table</a:t>
            </a:r>
            <a:endParaRPr>
              <a:solidFill>
                <a:schemeClr val="dk2"/>
              </a:solidFill>
            </a:endParaRPr>
          </a:p>
        </p:txBody>
      </p:sp>
      <p:sp>
        <p:nvSpPr>
          <p:cNvPr id="5990" name="Google Shape;5990;p187"/>
          <p:cNvSpPr/>
          <p:nvPr/>
        </p:nvSpPr>
        <p:spPr>
          <a:xfrm>
            <a:off x="0" y="1943915"/>
            <a:ext cx="9815640" cy="452046"/>
          </a:xfrm>
          <a:prstGeom prst="rightArrow">
            <a:avLst>
              <a:gd fmla="val 37975" name="adj1"/>
              <a:gd fmla="val 56957" name="adj2"/>
            </a:avLst>
          </a:prstGeom>
          <a:solidFill>
            <a:srgbClr val="BFBFBF"/>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dk1"/>
              </a:buClr>
              <a:buSzPts val="1800"/>
              <a:buFont typeface="Arial"/>
              <a:buNone/>
            </a:pPr>
            <a:r>
              <a:t/>
            </a:r>
            <a:endParaRPr sz="1800">
              <a:solidFill>
                <a:schemeClr val="lt1"/>
              </a:solidFill>
              <a:latin typeface="Arial"/>
              <a:ea typeface="Arial"/>
              <a:cs typeface="Arial"/>
              <a:sym typeface="Arial"/>
            </a:endParaRPr>
          </a:p>
        </p:txBody>
      </p:sp>
      <p:sp>
        <p:nvSpPr>
          <p:cNvPr id="5991" name="Google Shape;5991;p187"/>
          <p:cNvSpPr/>
          <p:nvPr/>
        </p:nvSpPr>
        <p:spPr>
          <a:xfrm>
            <a:off x="1137106" y="1825427"/>
            <a:ext cx="2015608" cy="689021"/>
          </a:xfrm>
          <a:prstGeom prst="parallelogram">
            <a:avLst>
              <a:gd fmla="val 46151" name="adj"/>
            </a:avLst>
          </a:prstGeom>
          <a:solidFill>
            <a:schemeClr val="accent1"/>
          </a:solidFill>
          <a:ln>
            <a:noFill/>
          </a:ln>
        </p:spPr>
        <p:txBody>
          <a:bodyPr anchorCtr="0" anchor="ctr" bIns="0" lIns="0" spcFirstLastPara="1" rIns="0" wrap="square" tIns="0">
            <a:noAutofit/>
          </a:bodyPr>
          <a:lstStyle/>
          <a:p>
            <a:pPr indent="0" lvl="0" marL="0" marR="0" rtl="0" algn="ctr">
              <a:lnSpc>
                <a:spcPct val="95000"/>
              </a:lnSpc>
              <a:spcBef>
                <a:spcPts val="0"/>
              </a:spcBef>
              <a:spcAft>
                <a:spcPts val="0"/>
              </a:spcAft>
              <a:buClr>
                <a:schemeClr val="lt1"/>
              </a:buClr>
              <a:buSzPts val="1400"/>
              <a:buFont typeface="Arial"/>
              <a:buNone/>
            </a:pPr>
            <a:r>
              <a:rPr b="1" lang="en-US" sz="1400">
                <a:solidFill>
                  <a:schemeClr val="lt1"/>
                </a:solidFill>
                <a:latin typeface="Arial"/>
                <a:ea typeface="Arial"/>
                <a:cs typeface="Arial"/>
                <a:sym typeface="Arial"/>
              </a:rPr>
              <a:t>Lorem ipsum dolor </a:t>
            </a:r>
            <a:endParaRPr sz="1400">
              <a:solidFill>
                <a:schemeClr val="lt1"/>
              </a:solidFill>
              <a:latin typeface="Arial"/>
              <a:ea typeface="Arial"/>
              <a:cs typeface="Arial"/>
              <a:sym typeface="Arial"/>
            </a:endParaRPr>
          </a:p>
        </p:txBody>
      </p:sp>
      <p:sp>
        <p:nvSpPr>
          <p:cNvPr id="5992" name="Google Shape;5992;p187"/>
          <p:cNvSpPr/>
          <p:nvPr/>
        </p:nvSpPr>
        <p:spPr>
          <a:xfrm>
            <a:off x="10554403" y="1708930"/>
            <a:ext cx="950935" cy="941010"/>
          </a:xfrm>
          <a:prstGeom prst="ellipse">
            <a:avLst/>
          </a:prstGeom>
          <a:noFill/>
          <a:ln cap="flat" cmpd="sng" w="30475">
            <a:solidFill>
              <a:schemeClr val="accent2"/>
            </a:solidFill>
            <a:prstDash val="solid"/>
            <a:miter lim="8000"/>
            <a:headEnd len="sm" w="sm" type="none"/>
            <a:tailEnd len="sm" w="sm" type="none"/>
          </a:ln>
        </p:spPr>
        <p:txBody>
          <a:bodyPr anchorCtr="0" anchor="ctr" bIns="0" lIns="0" spcFirstLastPara="1" rIns="0" wrap="square" tIns="0">
            <a:noAutofit/>
          </a:bodyPr>
          <a:lstStyle/>
          <a:p>
            <a:pPr indent="0" lvl="0" marL="0" marR="0" rtl="0" algn="ctr">
              <a:lnSpc>
                <a:spcPct val="95000"/>
              </a:lnSpc>
              <a:spcBef>
                <a:spcPts val="0"/>
              </a:spcBef>
              <a:spcAft>
                <a:spcPts val="0"/>
              </a:spcAft>
              <a:buClr>
                <a:schemeClr val="lt1"/>
              </a:buClr>
              <a:buSzPts val="1800"/>
              <a:buFont typeface="Arial"/>
              <a:buNone/>
            </a:pPr>
            <a:r>
              <a:t/>
            </a:r>
            <a:endParaRPr b="0" i="0" sz="1800" u="none" cap="none" strike="noStrike">
              <a:solidFill>
                <a:srgbClr val="7F7F7F"/>
              </a:solidFill>
              <a:latin typeface="Arial"/>
              <a:ea typeface="Arial"/>
              <a:cs typeface="Arial"/>
              <a:sym typeface="Arial"/>
            </a:endParaRPr>
          </a:p>
        </p:txBody>
      </p:sp>
      <p:sp>
        <p:nvSpPr>
          <p:cNvPr id="5993" name="Google Shape;5993;p187"/>
          <p:cNvSpPr/>
          <p:nvPr/>
        </p:nvSpPr>
        <p:spPr>
          <a:xfrm>
            <a:off x="10641988" y="1795602"/>
            <a:ext cx="775764" cy="767667"/>
          </a:xfrm>
          <a:prstGeom prst="ellipse">
            <a:avLst/>
          </a:prstGeom>
          <a:gradFill>
            <a:gsLst>
              <a:gs pos="0">
                <a:schemeClr val="lt1"/>
              </a:gs>
              <a:gs pos="100000">
                <a:srgbClr val="D8D8D8"/>
              </a:gs>
            </a:gsLst>
            <a:lin ang="13500000" scaled="0"/>
          </a:gradFill>
          <a:ln cap="rnd" cmpd="sng" w="9525">
            <a:solidFill>
              <a:schemeClr val="lt1"/>
            </a:solidFill>
            <a:prstDash val="solid"/>
            <a:round/>
            <a:headEnd len="sm" w="sm" type="none"/>
            <a:tailEnd len="sm" w="sm" type="none"/>
          </a:ln>
          <a:effectLst>
            <a:outerShdw blurRad="50800" rotWithShape="0" algn="tl" dir="2700000" dist="38100">
              <a:srgbClr val="000000">
                <a:alpha val="40000"/>
              </a:srgbClr>
            </a:outerShdw>
          </a:effectLst>
        </p:spPr>
        <p:txBody>
          <a:bodyPr anchorCtr="0" anchor="ctr" bIns="36575" lIns="73150" spcFirstLastPara="1" rIns="73150" wrap="square" tIns="36575">
            <a:noAutofit/>
          </a:bodyPr>
          <a:lstStyle/>
          <a:p>
            <a:pPr indent="0" lvl="0" marL="0" marR="0" rtl="0" algn="ctr">
              <a:lnSpc>
                <a:spcPct val="100000"/>
              </a:lnSpc>
              <a:spcBef>
                <a:spcPts val="0"/>
              </a:spcBef>
              <a:spcAft>
                <a:spcPts val="0"/>
              </a:spcAft>
              <a:buClr>
                <a:schemeClr val="lt1"/>
              </a:buClr>
              <a:buSzPts val="1200"/>
              <a:buFont typeface="Arial"/>
              <a:buNone/>
            </a:pPr>
            <a:r>
              <a:t/>
            </a:r>
            <a:endParaRPr b="0" i="0" sz="1200" u="none" cap="none" strike="noStrike">
              <a:solidFill>
                <a:srgbClr val="FFFFFF"/>
              </a:solidFill>
              <a:latin typeface="Arial"/>
              <a:ea typeface="Arial"/>
              <a:cs typeface="Arial"/>
              <a:sym typeface="Arial"/>
            </a:endParaRPr>
          </a:p>
        </p:txBody>
      </p:sp>
      <p:sp>
        <p:nvSpPr>
          <p:cNvPr id="5994" name="Google Shape;5994;p187"/>
          <p:cNvSpPr txBox="1"/>
          <p:nvPr/>
        </p:nvSpPr>
        <p:spPr>
          <a:xfrm>
            <a:off x="10460238" y="2774391"/>
            <a:ext cx="1139268" cy="430887"/>
          </a:xfrm>
          <a:prstGeom prst="rect">
            <a:avLst/>
          </a:prstGeom>
          <a:noFill/>
          <a:ln>
            <a:noFill/>
          </a:ln>
        </p:spPr>
        <p:txBody>
          <a:bodyPr anchorCtr="0" anchor="t" bIns="0" lIns="0" spcFirstLastPara="1" rIns="0" wrap="square" tIns="0">
            <a:spAutoFit/>
          </a:bodyPr>
          <a:lstStyle/>
          <a:p>
            <a:pPr indent="0" lvl="0" marL="0" marR="0" rtl="0" algn="ctr">
              <a:spcBef>
                <a:spcPts val="0"/>
              </a:spcBef>
              <a:spcAft>
                <a:spcPts val="0"/>
              </a:spcAft>
              <a:buNone/>
            </a:pPr>
            <a:r>
              <a:rPr lang="en-US" sz="1400">
                <a:solidFill>
                  <a:schemeClr val="dk2"/>
                </a:solidFill>
                <a:latin typeface="Arial"/>
                <a:ea typeface="Arial"/>
                <a:cs typeface="Arial"/>
                <a:sym typeface="Arial"/>
              </a:rPr>
              <a:t>Lorem ipsum dolor sit </a:t>
            </a:r>
            <a:endParaRPr/>
          </a:p>
        </p:txBody>
      </p:sp>
      <p:sp>
        <p:nvSpPr>
          <p:cNvPr id="5995" name="Google Shape;5995;p187"/>
          <p:cNvSpPr txBox="1"/>
          <p:nvPr/>
        </p:nvSpPr>
        <p:spPr>
          <a:xfrm rot="-5400000">
            <a:off x="586149" y="4456657"/>
            <a:ext cx="422263" cy="452525"/>
          </a:xfrm>
          <a:prstGeom prst="rect">
            <a:avLst/>
          </a:prstGeom>
          <a:noFill/>
          <a:ln cap="rnd" cmpd="sng" w="9525">
            <a:solidFill>
              <a:schemeClr val="accent1"/>
            </a:solidFill>
            <a:prstDash val="solid"/>
            <a:round/>
            <a:headEnd len="sm" w="sm" type="none"/>
            <a:tailEnd len="sm" w="sm" type="none"/>
          </a:ln>
        </p:spPr>
        <p:txBody>
          <a:bodyPr anchorCtr="0" anchor="ctr" bIns="0" lIns="0" spcFirstLastPara="1" rIns="0" wrap="square" tIns="0">
            <a:noAutofit/>
          </a:bodyPr>
          <a:lstStyle/>
          <a:p>
            <a:pPr indent="0" lvl="0" marL="0" marR="0" rtl="0" algn="ctr">
              <a:spcBef>
                <a:spcPts val="0"/>
              </a:spcBef>
              <a:spcAft>
                <a:spcPts val="0"/>
              </a:spcAft>
              <a:buNone/>
            </a:pPr>
            <a:r>
              <a:rPr b="1" lang="en-US" sz="1400">
                <a:solidFill>
                  <a:schemeClr val="accent1"/>
                </a:solidFill>
                <a:latin typeface="Arial"/>
                <a:ea typeface="Arial"/>
                <a:cs typeface="Arial"/>
                <a:sym typeface="Arial"/>
              </a:rPr>
              <a:t>xxx</a:t>
            </a:r>
            <a:endParaRPr/>
          </a:p>
        </p:txBody>
      </p:sp>
      <p:sp>
        <p:nvSpPr>
          <p:cNvPr id="5996" name="Google Shape;5996;p187"/>
          <p:cNvSpPr txBox="1"/>
          <p:nvPr/>
        </p:nvSpPr>
        <p:spPr>
          <a:xfrm rot="-5400000">
            <a:off x="455562" y="5044445"/>
            <a:ext cx="683438" cy="452525"/>
          </a:xfrm>
          <a:prstGeom prst="rect">
            <a:avLst/>
          </a:prstGeom>
          <a:noFill/>
          <a:ln cap="rnd" cmpd="sng" w="9525">
            <a:solidFill>
              <a:schemeClr val="accent1"/>
            </a:solidFill>
            <a:prstDash val="solid"/>
            <a:round/>
            <a:headEnd len="sm" w="sm" type="none"/>
            <a:tailEnd len="sm" w="sm" type="none"/>
          </a:ln>
        </p:spPr>
        <p:txBody>
          <a:bodyPr anchorCtr="0" anchor="ctr" bIns="0" lIns="0" spcFirstLastPara="1" rIns="0" wrap="square" tIns="0">
            <a:noAutofit/>
          </a:bodyPr>
          <a:lstStyle/>
          <a:p>
            <a:pPr indent="0" lvl="0" marL="0" marR="0" rtl="0" algn="ctr">
              <a:spcBef>
                <a:spcPts val="0"/>
              </a:spcBef>
              <a:spcAft>
                <a:spcPts val="0"/>
              </a:spcAft>
              <a:buNone/>
            </a:pPr>
            <a:r>
              <a:rPr b="1" lang="en-US" sz="1400">
                <a:solidFill>
                  <a:schemeClr val="accent1"/>
                </a:solidFill>
                <a:latin typeface="Arial"/>
                <a:ea typeface="Arial"/>
                <a:cs typeface="Arial"/>
                <a:sym typeface="Arial"/>
              </a:rPr>
              <a:t>xxxx</a:t>
            </a:r>
            <a:endParaRPr/>
          </a:p>
        </p:txBody>
      </p:sp>
      <p:sp>
        <p:nvSpPr>
          <p:cNvPr id="5997" name="Google Shape;5997;p187"/>
          <p:cNvSpPr txBox="1"/>
          <p:nvPr/>
        </p:nvSpPr>
        <p:spPr>
          <a:xfrm rot="-5400000">
            <a:off x="534980" y="5696546"/>
            <a:ext cx="524601" cy="452525"/>
          </a:xfrm>
          <a:prstGeom prst="rect">
            <a:avLst/>
          </a:prstGeom>
          <a:noFill/>
          <a:ln cap="rnd" cmpd="sng" w="9525">
            <a:solidFill>
              <a:schemeClr val="accent1"/>
            </a:solidFill>
            <a:prstDash val="solid"/>
            <a:round/>
            <a:headEnd len="sm" w="sm" type="none"/>
            <a:tailEnd len="sm" w="sm" type="none"/>
          </a:ln>
        </p:spPr>
        <p:txBody>
          <a:bodyPr anchorCtr="0" anchor="ctr" bIns="0" lIns="0" spcFirstLastPara="1" rIns="0" wrap="square" tIns="0">
            <a:noAutofit/>
          </a:bodyPr>
          <a:lstStyle/>
          <a:p>
            <a:pPr indent="0" lvl="0" marL="0" marR="0" rtl="0" algn="ctr">
              <a:spcBef>
                <a:spcPts val="0"/>
              </a:spcBef>
              <a:spcAft>
                <a:spcPts val="0"/>
              </a:spcAft>
              <a:buNone/>
            </a:pPr>
            <a:r>
              <a:rPr b="1" lang="en-US" sz="1400">
                <a:solidFill>
                  <a:schemeClr val="accent1"/>
                </a:solidFill>
                <a:latin typeface="Arial"/>
                <a:ea typeface="Arial"/>
                <a:cs typeface="Arial"/>
                <a:sym typeface="Arial"/>
              </a:rPr>
              <a:t>xxxx</a:t>
            </a:r>
            <a:endParaRPr/>
          </a:p>
        </p:txBody>
      </p:sp>
      <p:cxnSp>
        <p:nvCxnSpPr>
          <p:cNvPr id="5998" name="Google Shape;5998;p187"/>
          <p:cNvCxnSpPr/>
          <p:nvPr/>
        </p:nvCxnSpPr>
        <p:spPr>
          <a:xfrm>
            <a:off x="9962155" y="1825426"/>
            <a:ext cx="0" cy="4359682"/>
          </a:xfrm>
          <a:prstGeom prst="straightConnector1">
            <a:avLst/>
          </a:prstGeom>
          <a:noFill/>
          <a:ln cap="rnd" cmpd="sng" w="15875">
            <a:solidFill>
              <a:schemeClr val="dk2"/>
            </a:solidFill>
            <a:prstDash val="dot"/>
            <a:round/>
            <a:headEnd len="sm" w="sm" type="none"/>
            <a:tailEnd len="sm" w="sm" type="none"/>
          </a:ln>
        </p:spPr>
      </p:cxnSp>
      <p:sp>
        <p:nvSpPr>
          <p:cNvPr id="5999" name="Google Shape;5999;p187"/>
          <p:cNvSpPr txBox="1"/>
          <p:nvPr/>
        </p:nvSpPr>
        <p:spPr>
          <a:xfrm rot="-5400000">
            <a:off x="-62319" y="3337844"/>
            <a:ext cx="1719202" cy="452526"/>
          </a:xfrm>
          <a:prstGeom prst="rect">
            <a:avLst/>
          </a:prstGeom>
          <a:noFill/>
          <a:ln cap="rnd" cmpd="sng" w="9525">
            <a:solidFill>
              <a:schemeClr val="accent1"/>
            </a:solidFill>
            <a:prstDash val="solid"/>
            <a:round/>
            <a:headEnd len="sm" w="sm" type="none"/>
            <a:tailEnd len="sm" w="sm" type="none"/>
          </a:ln>
        </p:spPr>
        <p:txBody>
          <a:bodyPr anchorCtr="0" anchor="ctr" bIns="0" lIns="0" spcFirstLastPara="1" rIns="0" wrap="square" tIns="0">
            <a:noAutofit/>
          </a:bodyPr>
          <a:lstStyle/>
          <a:p>
            <a:pPr indent="0" lvl="0" marL="0" marR="0" rtl="0" algn="ctr">
              <a:spcBef>
                <a:spcPts val="0"/>
              </a:spcBef>
              <a:spcAft>
                <a:spcPts val="0"/>
              </a:spcAft>
              <a:buNone/>
            </a:pPr>
            <a:r>
              <a:rPr b="1" lang="en-US" sz="1400">
                <a:solidFill>
                  <a:schemeClr val="accent1"/>
                </a:solidFill>
                <a:latin typeface="Arial"/>
                <a:ea typeface="Arial"/>
                <a:cs typeface="Arial"/>
                <a:sym typeface="Arial"/>
              </a:rPr>
              <a:t>xxxxxx</a:t>
            </a:r>
            <a:endParaRPr/>
          </a:p>
        </p:txBody>
      </p:sp>
      <p:sp>
        <p:nvSpPr>
          <p:cNvPr id="6000" name="Google Shape;6000;p187"/>
          <p:cNvSpPr/>
          <p:nvPr/>
        </p:nvSpPr>
        <p:spPr>
          <a:xfrm>
            <a:off x="10755553" y="3495555"/>
            <a:ext cx="213430" cy="430887"/>
          </a:xfrm>
          <a:prstGeom prst="downArrow">
            <a:avLst>
              <a:gd fmla="val 50000" name="adj1"/>
              <a:gd fmla="val 50000" name="adj2"/>
            </a:avLst>
          </a:prstGeom>
          <a:solidFill>
            <a:schemeClr val="accent1"/>
          </a:solidFill>
          <a:ln cap="flat" cmpd="sng" w="12700">
            <a:solidFill>
              <a:srgbClr val="0F4B2E"/>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6001" name="Google Shape;6001;p187"/>
          <p:cNvSpPr/>
          <p:nvPr/>
        </p:nvSpPr>
        <p:spPr>
          <a:xfrm rot="10800000">
            <a:off x="11090763" y="3495555"/>
            <a:ext cx="213430" cy="430887"/>
          </a:xfrm>
          <a:prstGeom prst="downArrow">
            <a:avLst>
              <a:gd fmla="val 50000" name="adj1"/>
              <a:gd fmla="val 50000" name="adj2"/>
            </a:avLst>
          </a:prstGeom>
          <a:solidFill>
            <a:schemeClr val="accent1"/>
          </a:solidFill>
          <a:ln cap="flat" cmpd="sng" w="12700">
            <a:solidFill>
              <a:srgbClr val="0F4B2E"/>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grpSp>
        <p:nvGrpSpPr>
          <p:cNvPr id="6002" name="Google Shape;6002;p187"/>
          <p:cNvGrpSpPr/>
          <p:nvPr/>
        </p:nvGrpSpPr>
        <p:grpSpPr>
          <a:xfrm>
            <a:off x="1882231" y="1320878"/>
            <a:ext cx="525358" cy="525358"/>
            <a:chOff x="1649691" y="3230880"/>
            <a:chExt cx="914400" cy="914400"/>
          </a:xfrm>
        </p:grpSpPr>
        <p:sp>
          <p:nvSpPr>
            <p:cNvPr id="6003" name="Google Shape;6003;p187"/>
            <p:cNvSpPr/>
            <p:nvPr/>
          </p:nvSpPr>
          <p:spPr>
            <a:xfrm>
              <a:off x="1649691" y="3230880"/>
              <a:ext cx="914400" cy="9144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004" name="Google Shape;6004;p187"/>
            <p:cNvSpPr/>
            <p:nvPr/>
          </p:nvSpPr>
          <p:spPr>
            <a:xfrm>
              <a:off x="1649691" y="3230880"/>
              <a:ext cx="914400" cy="9144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grpSp>
      <p:sp>
        <p:nvSpPr>
          <p:cNvPr id="6005" name="Google Shape;6005;p187"/>
          <p:cNvSpPr/>
          <p:nvPr/>
        </p:nvSpPr>
        <p:spPr>
          <a:xfrm>
            <a:off x="10554403" y="4235772"/>
            <a:ext cx="950935" cy="941010"/>
          </a:xfrm>
          <a:prstGeom prst="ellipse">
            <a:avLst/>
          </a:prstGeom>
          <a:noFill/>
          <a:ln cap="flat" cmpd="sng" w="30475">
            <a:solidFill>
              <a:schemeClr val="accent2"/>
            </a:solidFill>
            <a:prstDash val="solid"/>
            <a:miter lim="8000"/>
            <a:headEnd len="sm" w="sm" type="none"/>
            <a:tailEnd len="sm" w="sm" type="none"/>
          </a:ln>
        </p:spPr>
        <p:txBody>
          <a:bodyPr anchorCtr="0" anchor="ctr" bIns="0" lIns="0" spcFirstLastPara="1" rIns="0" wrap="square" tIns="0">
            <a:noAutofit/>
          </a:bodyPr>
          <a:lstStyle/>
          <a:p>
            <a:pPr indent="0" lvl="0" marL="0" marR="0" rtl="0" algn="ctr">
              <a:lnSpc>
                <a:spcPct val="95000"/>
              </a:lnSpc>
              <a:spcBef>
                <a:spcPts val="0"/>
              </a:spcBef>
              <a:spcAft>
                <a:spcPts val="0"/>
              </a:spcAft>
              <a:buClr>
                <a:schemeClr val="lt1"/>
              </a:buClr>
              <a:buSzPts val="1800"/>
              <a:buFont typeface="Arial"/>
              <a:buNone/>
            </a:pPr>
            <a:r>
              <a:t/>
            </a:r>
            <a:endParaRPr b="0" i="0" sz="1800" u="none" cap="none" strike="noStrike">
              <a:solidFill>
                <a:srgbClr val="7F7F7F"/>
              </a:solidFill>
              <a:latin typeface="Arial"/>
              <a:ea typeface="Arial"/>
              <a:cs typeface="Arial"/>
              <a:sym typeface="Arial"/>
            </a:endParaRPr>
          </a:p>
        </p:txBody>
      </p:sp>
      <p:sp>
        <p:nvSpPr>
          <p:cNvPr id="6006" name="Google Shape;6006;p187"/>
          <p:cNvSpPr/>
          <p:nvPr/>
        </p:nvSpPr>
        <p:spPr>
          <a:xfrm>
            <a:off x="10641988" y="4322444"/>
            <a:ext cx="775764" cy="767667"/>
          </a:xfrm>
          <a:prstGeom prst="ellipse">
            <a:avLst/>
          </a:prstGeom>
          <a:gradFill>
            <a:gsLst>
              <a:gs pos="0">
                <a:schemeClr val="lt1"/>
              </a:gs>
              <a:gs pos="100000">
                <a:srgbClr val="D8D8D8"/>
              </a:gs>
            </a:gsLst>
            <a:lin ang="13500000" scaled="0"/>
          </a:gradFill>
          <a:ln cap="rnd" cmpd="sng" w="9525">
            <a:solidFill>
              <a:schemeClr val="lt1"/>
            </a:solidFill>
            <a:prstDash val="solid"/>
            <a:round/>
            <a:headEnd len="sm" w="sm" type="none"/>
            <a:tailEnd len="sm" w="sm" type="none"/>
          </a:ln>
          <a:effectLst>
            <a:outerShdw blurRad="50800" rotWithShape="0" algn="tl" dir="2700000" dist="38100">
              <a:srgbClr val="000000">
                <a:alpha val="40000"/>
              </a:srgbClr>
            </a:outerShdw>
          </a:effectLst>
        </p:spPr>
        <p:txBody>
          <a:bodyPr anchorCtr="0" anchor="ctr" bIns="36575" lIns="73150" spcFirstLastPara="1" rIns="73150" wrap="square" tIns="36575">
            <a:noAutofit/>
          </a:bodyPr>
          <a:lstStyle/>
          <a:p>
            <a:pPr indent="0" lvl="0" marL="0" marR="0" rtl="0" algn="ctr">
              <a:lnSpc>
                <a:spcPct val="100000"/>
              </a:lnSpc>
              <a:spcBef>
                <a:spcPts val="0"/>
              </a:spcBef>
              <a:spcAft>
                <a:spcPts val="0"/>
              </a:spcAft>
              <a:buClr>
                <a:schemeClr val="lt1"/>
              </a:buClr>
              <a:buSzPts val="1200"/>
              <a:buFont typeface="Arial"/>
              <a:buNone/>
            </a:pPr>
            <a:r>
              <a:t/>
            </a:r>
            <a:endParaRPr b="0" i="0" sz="1200" u="none" cap="none" strike="noStrike">
              <a:solidFill>
                <a:srgbClr val="FFFFFF"/>
              </a:solidFill>
              <a:latin typeface="Arial"/>
              <a:ea typeface="Arial"/>
              <a:cs typeface="Arial"/>
              <a:sym typeface="Arial"/>
            </a:endParaRPr>
          </a:p>
        </p:txBody>
      </p:sp>
      <p:sp>
        <p:nvSpPr>
          <p:cNvPr id="6007" name="Google Shape;6007;p187"/>
          <p:cNvSpPr txBox="1"/>
          <p:nvPr/>
        </p:nvSpPr>
        <p:spPr>
          <a:xfrm>
            <a:off x="10460238" y="5301233"/>
            <a:ext cx="1139268" cy="430887"/>
          </a:xfrm>
          <a:prstGeom prst="rect">
            <a:avLst/>
          </a:prstGeom>
          <a:noFill/>
          <a:ln>
            <a:noFill/>
          </a:ln>
        </p:spPr>
        <p:txBody>
          <a:bodyPr anchorCtr="0" anchor="t" bIns="0" lIns="0" spcFirstLastPara="1" rIns="0" wrap="square" tIns="0">
            <a:spAutoFit/>
          </a:bodyPr>
          <a:lstStyle/>
          <a:p>
            <a:pPr indent="0" lvl="0" marL="0" marR="0" rtl="0" algn="ctr">
              <a:spcBef>
                <a:spcPts val="0"/>
              </a:spcBef>
              <a:spcAft>
                <a:spcPts val="0"/>
              </a:spcAft>
              <a:buNone/>
            </a:pPr>
            <a:r>
              <a:rPr lang="en-US" sz="1400">
                <a:solidFill>
                  <a:schemeClr val="dk2"/>
                </a:solidFill>
                <a:latin typeface="Arial"/>
                <a:ea typeface="Arial"/>
                <a:cs typeface="Arial"/>
                <a:sym typeface="Arial"/>
              </a:rPr>
              <a:t>Lorem ipsum dolor sit </a:t>
            </a:r>
            <a:endParaRPr/>
          </a:p>
        </p:txBody>
      </p:sp>
      <p:grpSp>
        <p:nvGrpSpPr>
          <p:cNvPr id="6008" name="Google Shape;6008;p187"/>
          <p:cNvGrpSpPr/>
          <p:nvPr/>
        </p:nvGrpSpPr>
        <p:grpSpPr>
          <a:xfrm>
            <a:off x="10767191" y="4443598"/>
            <a:ext cx="525358" cy="525358"/>
            <a:chOff x="1649691" y="3230880"/>
            <a:chExt cx="914400" cy="914400"/>
          </a:xfrm>
        </p:grpSpPr>
        <p:sp>
          <p:nvSpPr>
            <p:cNvPr id="6009" name="Google Shape;6009;p187"/>
            <p:cNvSpPr/>
            <p:nvPr/>
          </p:nvSpPr>
          <p:spPr>
            <a:xfrm>
              <a:off x="1649691" y="3230880"/>
              <a:ext cx="914400" cy="9144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010" name="Google Shape;6010;p187"/>
            <p:cNvSpPr/>
            <p:nvPr/>
          </p:nvSpPr>
          <p:spPr>
            <a:xfrm>
              <a:off x="1649691" y="3230880"/>
              <a:ext cx="914400" cy="9144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grpSp>
      <p:sp>
        <p:nvSpPr>
          <p:cNvPr id="6011" name="Google Shape;6011;p187"/>
          <p:cNvSpPr txBox="1"/>
          <p:nvPr>
            <p:ph idx="12" type="sldNum"/>
          </p:nvPr>
        </p:nvSpPr>
        <p:spPr>
          <a:xfrm>
            <a:off x="10690860" y="6349068"/>
            <a:ext cx="963882" cy="251764"/>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sp>
        <p:nvSpPr>
          <p:cNvPr id="6012" name="Google Shape;6012;p187"/>
          <p:cNvSpPr/>
          <p:nvPr/>
        </p:nvSpPr>
        <p:spPr>
          <a:xfrm>
            <a:off x="3218589" y="1825427"/>
            <a:ext cx="2015608" cy="689021"/>
          </a:xfrm>
          <a:prstGeom prst="parallelogram">
            <a:avLst>
              <a:gd fmla="val 46151" name="adj"/>
            </a:avLst>
          </a:prstGeom>
          <a:solidFill>
            <a:schemeClr val="accent1"/>
          </a:solidFill>
          <a:ln>
            <a:noFill/>
          </a:ln>
        </p:spPr>
        <p:txBody>
          <a:bodyPr anchorCtr="0" anchor="ctr" bIns="0" lIns="0" spcFirstLastPara="1" rIns="0" wrap="square" tIns="0">
            <a:noAutofit/>
          </a:bodyPr>
          <a:lstStyle/>
          <a:p>
            <a:pPr indent="0" lvl="0" marL="0" marR="0" rtl="0" algn="ctr">
              <a:lnSpc>
                <a:spcPct val="95000"/>
              </a:lnSpc>
              <a:spcBef>
                <a:spcPts val="0"/>
              </a:spcBef>
              <a:spcAft>
                <a:spcPts val="0"/>
              </a:spcAft>
              <a:buClr>
                <a:schemeClr val="lt1"/>
              </a:buClr>
              <a:buSzPts val="1400"/>
              <a:buFont typeface="Arial"/>
              <a:buNone/>
            </a:pPr>
            <a:r>
              <a:rPr b="1" lang="en-US" sz="1400">
                <a:solidFill>
                  <a:schemeClr val="lt1"/>
                </a:solidFill>
                <a:latin typeface="Arial"/>
                <a:ea typeface="Arial"/>
                <a:cs typeface="Arial"/>
                <a:sym typeface="Arial"/>
              </a:rPr>
              <a:t>Lorem ipsum dolor </a:t>
            </a:r>
            <a:endParaRPr sz="1400">
              <a:solidFill>
                <a:schemeClr val="lt1"/>
              </a:solidFill>
              <a:latin typeface="Arial"/>
              <a:ea typeface="Arial"/>
              <a:cs typeface="Arial"/>
              <a:sym typeface="Arial"/>
            </a:endParaRPr>
          </a:p>
        </p:txBody>
      </p:sp>
      <p:sp>
        <p:nvSpPr>
          <p:cNvPr id="6013" name="Google Shape;6013;p187"/>
          <p:cNvSpPr/>
          <p:nvPr/>
        </p:nvSpPr>
        <p:spPr>
          <a:xfrm>
            <a:off x="5300072" y="1825427"/>
            <a:ext cx="2015608" cy="689021"/>
          </a:xfrm>
          <a:prstGeom prst="parallelogram">
            <a:avLst>
              <a:gd fmla="val 46151" name="adj"/>
            </a:avLst>
          </a:prstGeom>
          <a:solidFill>
            <a:schemeClr val="accent1"/>
          </a:solidFill>
          <a:ln>
            <a:noFill/>
          </a:ln>
        </p:spPr>
        <p:txBody>
          <a:bodyPr anchorCtr="0" anchor="ctr" bIns="0" lIns="0" spcFirstLastPara="1" rIns="0" wrap="square" tIns="0">
            <a:noAutofit/>
          </a:bodyPr>
          <a:lstStyle/>
          <a:p>
            <a:pPr indent="0" lvl="0" marL="0" marR="0" rtl="0" algn="ctr">
              <a:lnSpc>
                <a:spcPct val="95000"/>
              </a:lnSpc>
              <a:spcBef>
                <a:spcPts val="0"/>
              </a:spcBef>
              <a:spcAft>
                <a:spcPts val="0"/>
              </a:spcAft>
              <a:buClr>
                <a:schemeClr val="lt1"/>
              </a:buClr>
              <a:buSzPts val="1400"/>
              <a:buFont typeface="Arial"/>
              <a:buNone/>
            </a:pPr>
            <a:r>
              <a:rPr b="1" lang="en-US" sz="1400">
                <a:solidFill>
                  <a:schemeClr val="lt1"/>
                </a:solidFill>
                <a:latin typeface="Arial"/>
                <a:ea typeface="Arial"/>
                <a:cs typeface="Arial"/>
                <a:sym typeface="Arial"/>
              </a:rPr>
              <a:t>Lorem ipsum dolor </a:t>
            </a:r>
            <a:endParaRPr sz="1400">
              <a:solidFill>
                <a:schemeClr val="lt1"/>
              </a:solidFill>
              <a:latin typeface="Arial"/>
              <a:ea typeface="Arial"/>
              <a:cs typeface="Arial"/>
              <a:sym typeface="Arial"/>
            </a:endParaRPr>
          </a:p>
        </p:txBody>
      </p:sp>
      <p:sp>
        <p:nvSpPr>
          <p:cNvPr id="6014" name="Google Shape;6014;p187"/>
          <p:cNvSpPr/>
          <p:nvPr/>
        </p:nvSpPr>
        <p:spPr>
          <a:xfrm>
            <a:off x="7381554" y="1825427"/>
            <a:ext cx="2015608" cy="689021"/>
          </a:xfrm>
          <a:prstGeom prst="parallelogram">
            <a:avLst>
              <a:gd fmla="val 46151" name="adj"/>
            </a:avLst>
          </a:prstGeom>
          <a:solidFill>
            <a:schemeClr val="accent1"/>
          </a:solidFill>
          <a:ln>
            <a:noFill/>
          </a:ln>
        </p:spPr>
        <p:txBody>
          <a:bodyPr anchorCtr="0" anchor="ctr" bIns="0" lIns="0" spcFirstLastPara="1" rIns="0" wrap="square" tIns="0">
            <a:noAutofit/>
          </a:bodyPr>
          <a:lstStyle/>
          <a:p>
            <a:pPr indent="0" lvl="0" marL="0" marR="0" rtl="0" algn="ctr">
              <a:lnSpc>
                <a:spcPct val="95000"/>
              </a:lnSpc>
              <a:spcBef>
                <a:spcPts val="0"/>
              </a:spcBef>
              <a:spcAft>
                <a:spcPts val="0"/>
              </a:spcAft>
              <a:buClr>
                <a:schemeClr val="lt1"/>
              </a:buClr>
              <a:buSzPts val="1400"/>
              <a:buFont typeface="Arial"/>
              <a:buNone/>
            </a:pPr>
            <a:r>
              <a:rPr b="1" lang="en-US" sz="1400">
                <a:solidFill>
                  <a:schemeClr val="lt1"/>
                </a:solidFill>
                <a:latin typeface="Arial"/>
                <a:ea typeface="Arial"/>
                <a:cs typeface="Arial"/>
                <a:sym typeface="Arial"/>
              </a:rPr>
              <a:t>Lorem ipsum dolor </a:t>
            </a:r>
            <a:endParaRPr sz="1400">
              <a:solidFill>
                <a:schemeClr val="lt1"/>
              </a:solidFill>
              <a:latin typeface="Arial"/>
              <a:ea typeface="Arial"/>
              <a:cs typeface="Arial"/>
              <a:sym typeface="Arial"/>
            </a:endParaRPr>
          </a:p>
        </p:txBody>
      </p:sp>
      <p:grpSp>
        <p:nvGrpSpPr>
          <p:cNvPr id="6015" name="Google Shape;6015;p187"/>
          <p:cNvGrpSpPr/>
          <p:nvPr/>
        </p:nvGrpSpPr>
        <p:grpSpPr>
          <a:xfrm>
            <a:off x="3963714" y="1320878"/>
            <a:ext cx="525358" cy="525358"/>
            <a:chOff x="1649691" y="3230880"/>
            <a:chExt cx="914400" cy="914400"/>
          </a:xfrm>
        </p:grpSpPr>
        <p:sp>
          <p:nvSpPr>
            <p:cNvPr id="6016" name="Google Shape;6016;p187"/>
            <p:cNvSpPr/>
            <p:nvPr/>
          </p:nvSpPr>
          <p:spPr>
            <a:xfrm>
              <a:off x="1649691" y="3230880"/>
              <a:ext cx="914400" cy="9144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017" name="Google Shape;6017;p187"/>
            <p:cNvSpPr/>
            <p:nvPr/>
          </p:nvSpPr>
          <p:spPr>
            <a:xfrm>
              <a:off x="1649691" y="3230880"/>
              <a:ext cx="914400" cy="9144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grpSp>
      <p:grpSp>
        <p:nvGrpSpPr>
          <p:cNvPr id="6018" name="Google Shape;6018;p187"/>
          <p:cNvGrpSpPr/>
          <p:nvPr/>
        </p:nvGrpSpPr>
        <p:grpSpPr>
          <a:xfrm>
            <a:off x="6045197" y="1320878"/>
            <a:ext cx="525358" cy="525358"/>
            <a:chOff x="1649691" y="3230880"/>
            <a:chExt cx="914400" cy="914400"/>
          </a:xfrm>
        </p:grpSpPr>
        <p:sp>
          <p:nvSpPr>
            <p:cNvPr id="6019" name="Google Shape;6019;p187"/>
            <p:cNvSpPr/>
            <p:nvPr/>
          </p:nvSpPr>
          <p:spPr>
            <a:xfrm>
              <a:off x="1649691" y="3230880"/>
              <a:ext cx="914400" cy="9144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020" name="Google Shape;6020;p187"/>
            <p:cNvSpPr/>
            <p:nvPr/>
          </p:nvSpPr>
          <p:spPr>
            <a:xfrm>
              <a:off x="1649691" y="3230880"/>
              <a:ext cx="914400" cy="9144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grpSp>
      <p:grpSp>
        <p:nvGrpSpPr>
          <p:cNvPr id="6021" name="Google Shape;6021;p187"/>
          <p:cNvGrpSpPr/>
          <p:nvPr/>
        </p:nvGrpSpPr>
        <p:grpSpPr>
          <a:xfrm>
            <a:off x="8126679" y="1320878"/>
            <a:ext cx="525358" cy="525358"/>
            <a:chOff x="1649691" y="3230880"/>
            <a:chExt cx="914400" cy="914400"/>
          </a:xfrm>
        </p:grpSpPr>
        <p:sp>
          <p:nvSpPr>
            <p:cNvPr id="6022" name="Google Shape;6022;p187"/>
            <p:cNvSpPr/>
            <p:nvPr/>
          </p:nvSpPr>
          <p:spPr>
            <a:xfrm>
              <a:off x="1649691" y="3230880"/>
              <a:ext cx="914400" cy="9144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023" name="Google Shape;6023;p187"/>
            <p:cNvSpPr/>
            <p:nvPr/>
          </p:nvSpPr>
          <p:spPr>
            <a:xfrm>
              <a:off x="1649691" y="3230880"/>
              <a:ext cx="914400" cy="9144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grpSp>
      <p:grpSp>
        <p:nvGrpSpPr>
          <p:cNvPr id="6024" name="Google Shape;6024;p187"/>
          <p:cNvGrpSpPr/>
          <p:nvPr/>
        </p:nvGrpSpPr>
        <p:grpSpPr>
          <a:xfrm>
            <a:off x="10767191" y="1916756"/>
            <a:ext cx="525358" cy="525358"/>
            <a:chOff x="1649691" y="3230880"/>
            <a:chExt cx="914400" cy="914400"/>
          </a:xfrm>
        </p:grpSpPr>
        <p:sp>
          <p:nvSpPr>
            <p:cNvPr id="6025" name="Google Shape;6025;p187"/>
            <p:cNvSpPr/>
            <p:nvPr/>
          </p:nvSpPr>
          <p:spPr>
            <a:xfrm>
              <a:off x="1649691" y="3230880"/>
              <a:ext cx="914400" cy="9144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026" name="Google Shape;6026;p187"/>
            <p:cNvSpPr/>
            <p:nvPr/>
          </p:nvSpPr>
          <p:spPr>
            <a:xfrm>
              <a:off x="1649691" y="3230880"/>
              <a:ext cx="914400" cy="9144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grpSp>
    </p:spTree>
  </p:cSld>
  <p:clrMapOvr>
    <a:masterClrMapping/>
  </p:clrMapOvr>
</p:sld>
</file>

<file path=ppt/slides/slide18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031" name="Shape 6031"/>
        <p:cNvGrpSpPr/>
        <p:nvPr/>
      </p:nvGrpSpPr>
      <p:grpSpPr>
        <a:xfrm>
          <a:off x="0" y="0"/>
          <a:ext cx="0" cy="0"/>
          <a:chOff x="0" y="0"/>
          <a:chExt cx="0" cy="0"/>
        </a:xfrm>
      </p:grpSpPr>
      <p:sp>
        <p:nvSpPr>
          <p:cNvPr id="6032" name="Google Shape;6032;p188"/>
          <p:cNvSpPr txBox="1"/>
          <p:nvPr>
            <p:ph type="title"/>
          </p:nvPr>
        </p:nvSpPr>
        <p:spPr>
          <a:xfrm>
            <a:off x="571018" y="365126"/>
            <a:ext cx="11049964" cy="578772"/>
          </a:xfrm>
          <a:prstGeom prst="rect">
            <a:avLst/>
          </a:prstGeom>
          <a:noFill/>
          <a:ln>
            <a:noFill/>
          </a:ln>
        </p:spPr>
        <p:txBody>
          <a:bodyPr anchorCtr="0" anchor="b" bIns="0" lIns="0" spcFirstLastPara="1" rIns="0" wrap="square" tIns="0">
            <a:normAutofit/>
          </a:bodyPr>
          <a:lstStyle/>
          <a:p>
            <a:pPr indent="0" lvl="0" marL="0" rtl="0" algn="l">
              <a:lnSpc>
                <a:spcPct val="90000"/>
              </a:lnSpc>
              <a:spcBef>
                <a:spcPts val="0"/>
              </a:spcBef>
              <a:spcAft>
                <a:spcPts val="0"/>
              </a:spcAft>
              <a:buClr>
                <a:schemeClr val="accent1"/>
              </a:buClr>
              <a:buSzPts val="2800"/>
              <a:buFont typeface="Arial"/>
              <a:buNone/>
            </a:pPr>
            <a:r>
              <a:rPr lang="en-US"/>
              <a:t>Growth Steps Slide – Three Stages</a:t>
            </a:r>
            <a:endParaRPr/>
          </a:p>
        </p:txBody>
      </p:sp>
      <p:sp>
        <p:nvSpPr>
          <p:cNvPr id="6033" name="Google Shape;6033;p188"/>
          <p:cNvSpPr/>
          <p:nvPr/>
        </p:nvSpPr>
        <p:spPr>
          <a:xfrm>
            <a:off x="7443932" y="2527020"/>
            <a:ext cx="3506345" cy="3607609"/>
          </a:xfrm>
          <a:custGeom>
            <a:rect b="b" l="l" r="r" t="t"/>
            <a:pathLst>
              <a:path extrusionOk="0" h="3781425" w="3609975">
                <a:moveTo>
                  <a:pt x="0" y="542925"/>
                </a:moveTo>
                <a:lnTo>
                  <a:pt x="638175" y="0"/>
                </a:lnTo>
                <a:lnTo>
                  <a:pt x="3609975" y="0"/>
                </a:lnTo>
                <a:lnTo>
                  <a:pt x="3609975" y="3781425"/>
                </a:lnTo>
                <a:lnTo>
                  <a:pt x="9525" y="3781425"/>
                </a:lnTo>
                <a:lnTo>
                  <a:pt x="0" y="542925"/>
                </a:lnTo>
                <a:close/>
              </a:path>
            </a:pathLst>
          </a:custGeom>
          <a:solidFill>
            <a:srgbClr val="E8E8E8"/>
          </a:solidFill>
          <a:ln>
            <a:noFill/>
          </a:ln>
        </p:spPr>
        <p:txBody>
          <a:bodyPr anchorCtr="0" anchor="ctr" bIns="0" lIns="0" spcFirstLastPara="1" rIns="0" wrap="square" tIns="0">
            <a:noAutofit/>
          </a:bodyPr>
          <a:lstStyle/>
          <a:p>
            <a:pPr indent="0" lvl="0" marL="0" marR="0" rtl="0" algn="ctr">
              <a:spcBef>
                <a:spcPts val="0"/>
              </a:spcBef>
              <a:spcAft>
                <a:spcPts val="0"/>
              </a:spcAft>
              <a:buNone/>
            </a:pPr>
            <a:r>
              <a:t/>
            </a:r>
            <a:endParaRPr sz="1800">
              <a:solidFill>
                <a:srgbClr val="FFFFFF"/>
              </a:solidFill>
              <a:latin typeface="Arial"/>
              <a:ea typeface="Arial"/>
              <a:cs typeface="Arial"/>
              <a:sym typeface="Arial"/>
            </a:endParaRPr>
          </a:p>
        </p:txBody>
      </p:sp>
      <p:sp>
        <p:nvSpPr>
          <p:cNvPr id="6034" name="Google Shape;6034;p188"/>
          <p:cNvSpPr/>
          <p:nvPr/>
        </p:nvSpPr>
        <p:spPr>
          <a:xfrm>
            <a:off x="3965123" y="3011612"/>
            <a:ext cx="3506345" cy="3123015"/>
          </a:xfrm>
          <a:custGeom>
            <a:rect b="b" l="l" r="r" t="t"/>
            <a:pathLst>
              <a:path extrusionOk="0" h="3228975" w="3638550">
                <a:moveTo>
                  <a:pt x="0" y="552450"/>
                </a:moveTo>
                <a:lnTo>
                  <a:pt x="685800" y="0"/>
                </a:lnTo>
                <a:lnTo>
                  <a:pt x="3638550" y="0"/>
                </a:lnTo>
                <a:lnTo>
                  <a:pt x="3638550" y="3228975"/>
                </a:lnTo>
                <a:lnTo>
                  <a:pt x="9525" y="3228975"/>
                </a:lnTo>
                <a:lnTo>
                  <a:pt x="9525" y="552450"/>
                </a:lnTo>
                <a:lnTo>
                  <a:pt x="695325" y="0"/>
                </a:lnTo>
              </a:path>
            </a:pathLst>
          </a:custGeom>
          <a:solidFill>
            <a:srgbClr val="E8E8E8"/>
          </a:solidFill>
          <a:ln>
            <a:noFill/>
          </a:ln>
        </p:spPr>
        <p:txBody>
          <a:bodyPr anchorCtr="0" anchor="ctr" bIns="0" lIns="0" spcFirstLastPara="1" rIns="0" wrap="square" tIns="0">
            <a:noAutofit/>
          </a:bodyPr>
          <a:lstStyle/>
          <a:p>
            <a:pPr indent="0" lvl="0" marL="0" marR="0" rtl="0" algn="l">
              <a:spcBef>
                <a:spcPts val="0"/>
              </a:spcBef>
              <a:spcAft>
                <a:spcPts val="0"/>
              </a:spcAft>
              <a:buNone/>
            </a:pPr>
            <a:r>
              <a:t/>
            </a:r>
            <a:endParaRPr sz="1800">
              <a:solidFill>
                <a:srgbClr val="FFFFFF"/>
              </a:solidFill>
              <a:latin typeface="Arial"/>
              <a:ea typeface="Arial"/>
              <a:cs typeface="Arial"/>
              <a:sym typeface="Arial"/>
            </a:endParaRPr>
          </a:p>
        </p:txBody>
      </p:sp>
      <p:sp>
        <p:nvSpPr>
          <p:cNvPr id="6035" name="Google Shape;6035;p188"/>
          <p:cNvSpPr/>
          <p:nvPr/>
        </p:nvSpPr>
        <p:spPr>
          <a:xfrm>
            <a:off x="630238" y="3506241"/>
            <a:ext cx="3353363" cy="2628386"/>
          </a:xfrm>
          <a:custGeom>
            <a:rect b="b" l="l" r="r" t="t"/>
            <a:pathLst>
              <a:path extrusionOk="0" h="2673217" w="3479800">
                <a:moveTo>
                  <a:pt x="521896" y="0"/>
                </a:moveTo>
                <a:lnTo>
                  <a:pt x="527050" y="0"/>
                </a:lnTo>
                <a:lnTo>
                  <a:pt x="3479800" y="0"/>
                </a:lnTo>
                <a:lnTo>
                  <a:pt x="3479800" y="2673217"/>
                </a:lnTo>
                <a:lnTo>
                  <a:pt x="527050" y="2673217"/>
                </a:lnTo>
                <a:lnTo>
                  <a:pt x="521896" y="2673217"/>
                </a:lnTo>
                <a:lnTo>
                  <a:pt x="0" y="2673217"/>
                </a:lnTo>
                <a:lnTo>
                  <a:pt x="0" y="455016"/>
                </a:lnTo>
                <a:lnTo>
                  <a:pt x="521896" y="4450"/>
                </a:lnTo>
                <a:close/>
              </a:path>
            </a:pathLst>
          </a:custGeom>
          <a:solidFill>
            <a:srgbClr val="E8E8E8"/>
          </a:solidFill>
          <a:ln>
            <a:noFill/>
          </a:ln>
        </p:spPr>
        <p:txBody>
          <a:bodyPr anchorCtr="0" anchor="ctr" bIns="0" lIns="0" spcFirstLastPara="1" rIns="0" wrap="square" tIns="0">
            <a:noAutofit/>
          </a:bodyPr>
          <a:lstStyle/>
          <a:p>
            <a:pPr indent="0" lvl="0" marL="0" marR="0" rtl="0" algn="ctr">
              <a:spcBef>
                <a:spcPts val="0"/>
              </a:spcBef>
              <a:spcAft>
                <a:spcPts val="0"/>
              </a:spcAft>
              <a:buNone/>
            </a:pPr>
            <a:r>
              <a:t/>
            </a:r>
            <a:endParaRPr sz="1800">
              <a:solidFill>
                <a:srgbClr val="575757"/>
              </a:solidFill>
              <a:latin typeface="Arial"/>
              <a:ea typeface="Arial"/>
              <a:cs typeface="Arial"/>
              <a:sym typeface="Arial"/>
            </a:endParaRPr>
          </a:p>
        </p:txBody>
      </p:sp>
      <p:cxnSp>
        <p:nvCxnSpPr>
          <p:cNvPr id="6036" name="Google Shape;6036;p188"/>
          <p:cNvCxnSpPr/>
          <p:nvPr/>
        </p:nvCxnSpPr>
        <p:spPr>
          <a:xfrm>
            <a:off x="8083864" y="2527826"/>
            <a:ext cx="2843229" cy="0"/>
          </a:xfrm>
          <a:prstGeom prst="straightConnector1">
            <a:avLst/>
          </a:prstGeom>
          <a:noFill/>
          <a:ln cap="rnd" cmpd="sng" w="57150">
            <a:solidFill>
              <a:schemeClr val="accent1"/>
            </a:solidFill>
            <a:prstDash val="solid"/>
            <a:round/>
            <a:headEnd len="sm" w="sm" type="none"/>
            <a:tailEnd len="sm" w="sm" type="none"/>
          </a:ln>
        </p:spPr>
      </p:cxnSp>
      <p:cxnSp>
        <p:nvCxnSpPr>
          <p:cNvPr id="6037" name="Google Shape;6037;p188"/>
          <p:cNvCxnSpPr/>
          <p:nvPr/>
        </p:nvCxnSpPr>
        <p:spPr>
          <a:xfrm>
            <a:off x="4608518" y="3018509"/>
            <a:ext cx="2843229" cy="0"/>
          </a:xfrm>
          <a:prstGeom prst="straightConnector1">
            <a:avLst/>
          </a:prstGeom>
          <a:noFill/>
          <a:ln cap="rnd" cmpd="sng" w="57150">
            <a:solidFill>
              <a:schemeClr val="accent1"/>
            </a:solidFill>
            <a:prstDash val="solid"/>
            <a:round/>
            <a:headEnd len="sm" w="sm" type="none"/>
            <a:tailEnd len="sm" w="sm" type="none"/>
          </a:ln>
        </p:spPr>
      </p:cxnSp>
      <p:cxnSp>
        <p:nvCxnSpPr>
          <p:cNvPr id="6038" name="Google Shape;6038;p188"/>
          <p:cNvCxnSpPr/>
          <p:nvPr/>
        </p:nvCxnSpPr>
        <p:spPr>
          <a:xfrm>
            <a:off x="1133171" y="3509193"/>
            <a:ext cx="2843229" cy="0"/>
          </a:xfrm>
          <a:prstGeom prst="straightConnector1">
            <a:avLst/>
          </a:prstGeom>
          <a:noFill/>
          <a:ln cap="rnd" cmpd="sng" w="57150">
            <a:solidFill>
              <a:schemeClr val="accent1"/>
            </a:solidFill>
            <a:prstDash val="solid"/>
            <a:round/>
            <a:headEnd len="sm" w="sm" type="none"/>
            <a:tailEnd len="sm" w="sm" type="none"/>
          </a:ln>
        </p:spPr>
      </p:cxnSp>
      <p:cxnSp>
        <p:nvCxnSpPr>
          <p:cNvPr id="6039" name="Google Shape;6039;p188"/>
          <p:cNvCxnSpPr/>
          <p:nvPr/>
        </p:nvCxnSpPr>
        <p:spPr>
          <a:xfrm flipH="1">
            <a:off x="7451746" y="2527826"/>
            <a:ext cx="632118" cy="490683"/>
          </a:xfrm>
          <a:prstGeom prst="straightConnector1">
            <a:avLst/>
          </a:prstGeom>
          <a:noFill/>
          <a:ln cap="rnd" cmpd="sng" w="57150">
            <a:solidFill>
              <a:schemeClr val="accent1"/>
            </a:solidFill>
            <a:prstDash val="solid"/>
            <a:round/>
            <a:headEnd len="sm" w="sm" type="none"/>
            <a:tailEnd len="sm" w="sm" type="none"/>
          </a:ln>
        </p:spPr>
      </p:cxnSp>
      <p:cxnSp>
        <p:nvCxnSpPr>
          <p:cNvPr id="6040" name="Google Shape;6040;p188"/>
          <p:cNvCxnSpPr/>
          <p:nvPr/>
        </p:nvCxnSpPr>
        <p:spPr>
          <a:xfrm flipH="1">
            <a:off x="3983877" y="3018509"/>
            <a:ext cx="624641" cy="487732"/>
          </a:xfrm>
          <a:prstGeom prst="straightConnector1">
            <a:avLst/>
          </a:prstGeom>
          <a:noFill/>
          <a:ln cap="rnd" cmpd="sng" w="57150">
            <a:solidFill>
              <a:schemeClr val="accent1"/>
            </a:solidFill>
            <a:prstDash val="solid"/>
            <a:round/>
            <a:headEnd len="sm" w="sm" type="none"/>
            <a:tailEnd len="sm" w="sm" type="none"/>
          </a:ln>
        </p:spPr>
      </p:cxnSp>
      <p:cxnSp>
        <p:nvCxnSpPr>
          <p:cNvPr id="6041" name="Google Shape;6041;p188"/>
          <p:cNvCxnSpPr>
            <a:endCxn id="6035" idx="7"/>
          </p:cNvCxnSpPr>
          <p:nvPr/>
        </p:nvCxnSpPr>
        <p:spPr>
          <a:xfrm flipH="1">
            <a:off x="630371" y="3509193"/>
            <a:ext cx="502800" cy="444300"/>
          </a:xfrm>
          <a:prstGeom prst="straightConnector1">
            <a:avLst/>
          </a:prstGeom>
          <a:noFill/>
          <a:ln cap="rnd" cmpd="sng" w="57150">
            <a:solidFill>
              <a:schemeClr val="accent1"/>
            </a:solidFill>
            <a:prstDash val="solid"/>
            <a:round/>
            <a:headEnd len="sm" w="sm" type="none"/>
            <a:tailEnd len="sm" w="sm" type="none"/>
          </a:ln>
        </p:spPr>
      </p:cxnSp>
      <p:cxnSp>
        <p:nvCxnSpPr>
          <p:cNvPr id="6042" name="Google Shape;6042;p188"/>
          <p:cNvCxnSpPr/>
          <p:nvPr/>
        </p:nvCxnSpPr>
        <p:spPr>
          <a:xfrm flipH="1">
            <a:off x="10931232" y="2037143"/>
            <a:ext cx="632118" cy="490683"/>
          </a:xfrm>
          <a:prstGeom prst="straightConnector1">
            <a:avLst/>
          </a:prstGeom>
          <a:noFill/>
          <a:ln cap="rnd" cmpd="sng" w="57150">
            <a:solidFill>
              <a:schemeClr val="accent1"/>
            </a:solidFill>
            <a:prstDash val="solid"/>
            <a:round/>
            <a:headEnd len="lg" w="lg" type="triangle"/>
            <a:tailEnd len="sm" w="sm" type="none"/>
          </a:ln>
        </p:spPr>
      </p:cxnSp>
      <p:sp>
        <p:nvSpPr>
          <p:cNvPr id="6043" name="Google Shape;6043;p188"/>
          <p:cNvSpPr txBox="1"/>
          <p:nvPr/>
        </p:nvSpPr>
        <p:spPr>
          <a:xfrm>
            <a:off x="1102820" y="3716937"/>
            <a:ext cx="2775356" cy="430887"/>
          </a:xfrm>
          <a:prstGeom prst="rect">
            <a:avLst/>
          </a:prstGeom>
          <a:noFill/>
          <a:ln>
            <a:noFill/>
          </a:ln>
        </p:spPr>
        <p:txBody>
          <a:bodyPr anchorCtr="0" anchor="t" bIns="0" lIns="0" spcFirstLastPara="1" rIns="0" wrap="square" tIns="0">
            <a:spAutoFit/>
          </a:bodyPr>
          <a:lstStyle/>
          <a:p>
            <a:pPr indent="0" lvl="0" marL="0" marR="0" rtl="0" algn="l">
              <a:spcBef>
                <a:spcPts val="0"/>
              </a:spcBef>
              <a:spcAft>
                <a:spcPts val="0"/>
              </a:spcAft>
              <a:buNone/>
            </a:pPr>
            <a:r>
              <a:rPr b="1" lang="en-US" sz="1400">
                <a:solidFill>
                  <a:schemeClr val="accent1"/>
                </a:solidFill>
                <a:latin typeface="Arial"/>
                <a:ea typeface="Arial"/>
                <a:cs typeface="Arial"/>
                <a:sym typeface="Arial"/>
              </a:rPr>
              <a:t>Lorem ipsum dolor sit amet, consectetur adipiscing </a:t>
            </a:r>
            <a:endParaRPr/>
          </a:p>
        </p:txBody>
      </p:sp>
      <p:sp>
        <p:nvSpPr>
          <p:cNvPr id="6044" name="Google Shape;6044;p188"/>
          <p:cNvSpPr txBox="1"/>
          <p:nvPr/>
        </p:nvSpPr>
        <p:spPr>
          <a:xfrm>
            <a:off x="4587626" y="3223566"/>
            <a:ext cx="2827640" cy="430887"/>
          </a:xfrm>
          <a:prstGeom prst="rect">
            <a:avLst/>
          </a:prstGeom>
          <a:noFill/>
          <a:ln>
            <a:noFill/>
          </a:ln>
        </p:spPr>
        <p:txBody>
          <a:bodyPr anchorCtr="0" anchor="t" bIns="0" lIns="0" spcFirstLastPara="1" rIns="0" wrap="square" tIns="0">
            <a:spAutoFit/>
          </a:bodyPr>
          <a:lstStyle/>
          <a:p>
            <a:pPr indent="-88900" lvl="0" marL="0" marR="0" rtl="0" algn="l">
              <a:spcBef>
                <a:spcPts val="0"/>
              </a:spcBef>
              <a:spcAft>
                <a:spcPts val="0"/>
              </a:spcAft>
              <a:buClr>
                <a:schemeClr val="accent1"/>
              </a:buClr>
              <a:buSzPts val="1400"/>
              <a:buFont typeface="Trebuchet MS"/>
              <a:buChar char="​"/>
            </a:pPr>
            <a:r>
              <a:rPr b="1" lang="en-US" sz="1400">
                <a:solidFill>
                  <a:schemeClr val="accent1"/>
                </a:solidFill>
                <a:latin typeface="Arial"/>
                <a:ea typeface="Arial"/>
                <a:cs typeface="Arial"/>
                <a:sym typeface="Arial"/>
              </a:rPr>
              <a:t>Lorem ipsum dolor sit amet, consectetur adipiscing </a:t>
            </a:r>
            <a:endParaRPr/>
          </a:p>
        </p:txBody>
      </p:sp>
      <p:sp>
        <p:nvSpPr>
          <p:cNvPr id="6045" name="Google Shape;6045;p188"/>
          <p:cNvSpPr txBox="1"/>
          <p:nvPr/>
        </p:nvSpPr>
        <p:spPr>
          <a:xfrm>
            <a:off x="7950352" y="2707525"/>
            <a:ext cx="2955964" cy="430887"/>
          </a:xfrm>
          <a:prstGeom prst="rect">
            <a:avLst/>
          </a:prstGeom>
          <a:noFill/>
          <a:ln>
            <a:noFill/>
          </a:ln>
        </p:spPr>
        <p:txBody>
          <a:bodyPr anchorCtr="0" anchor="t" bIns="0" lIns="0" spcFirstLastPara="1" rIns="0" wrap="square" tIns="0">
            <a:spAutoFit/>
          </a:bodyPr>
          <a:lstStyle/>
          <a:p>
            <a:pPr indent="-88900" lvl="0" marL="0" marR="0" rtl="0" algn="l">
              <a:spcBef>
                <a:spcPts val="0"/>
              </a:spcBef>
              <a:spcAft>
                <a:spcPts val="0"/>
              </a:spcAft>
              <a:buClr>
                <a:schemeClr val="accent1"/>
              </a:buClr>
              <a:buSzPts val="1400"/>
              <a:buFont typeface="Trebuchet MS"/>
              <a:buChar char="​"/>
            </a:pPr>
            <a:r>
              <a:rPr b="1" lang="en-US" sz="1400">
                <a:solidFill>
                  <a:schemeClr val="accent1"/>
                </a:solidFill>
                <a:latin typeface="Arial"/>
                <a:ea typeface="Arial"/>
                <a:cs typeface="Arial"/>
                <a:sym typeface="Arial"/>
              </a:rPr>
              <a:t>Lorem ipsum dolor sit amet, consectetur adipiscing </a:t>
            </a:r>
            <a:endParaRPr/>
          </a:p>
        </p:txBody>
      </p:sp>
      <p:sp>
        <p:nvSpPr>
          <p:cNvPr id="6046" name="Google Shape;6046;p188"/>
          <p:cNvSpPr txBox="1"/>
          <p:nvPr/>
        </p:nvSpPr>
        <p:spPr>
          <a:xfrm>
            <a:off x="797279" y="4311758"/>
            <a:ext cx="3019281" cy="1612719"/>
          </a:xfrm>
          <a:prstGeom prst="rect">
            <a:avLst/>
          </a:prstGeom>
          <a:noFill/>
          <a:ln>
            <a:noFill/>
          </a:ln>
        </p:spPr>
        <p:txBody>
          <a:bodyPr anchorCtr="0" anchor="t" bIns="0" lIns="0" spcFirstLastPara="1" rIns="0" wrap="square" tIns="0">
            <a:normAutofit lnSpcReduction="10000"/>
          </a:bodyPr>
          <a:lstStyle/>
          <a:p>
            <a:pPr indent="-76200" lvl="0" marL="0" marR="0" rtl="0" algn="l">
              <a:spcBef>
                <a:spcPts val="0"/>
              </a:spcBef>
              <a:spcAft>
                <a:spcPts val="0"/>
              </a:spcAft>
              <a:buClr>
                <a:schemeClr val="dk1"/>
              </a:buClr>
              <a:buSzPts val="1200"/>
              <a:buFont typeface="Trebuchet MS"/>
              <a:buChar char="​"/>
            </a:pPr>
            <a:r>
              <a:rPr b="1" lang="en-US" sz="1200">
                <a:solidFill>
                  <a:schemeClr val="dk1"/>
                </a:solidFill>
                <a:latin typeface="Arial"/>
                <a:ea typeface="Arial"/>
                <a:cs typeface="Arial"/>
                <a:sym typeface="Arial"/>
              </a:rPr>
              <a:t>Lorem ipsum dolor sit amet</a:t>
            </a:r>
            <a:endParaRPr/>
          </a:p>
          <a:p>
            <a:pPr indent="-182563" lvl="0" marL="365125" marR="0" rtl="0" algn="l">
              <a:spcBef>
                <a:spcPts val="0"/>
              </a:spcBef>
              <a:spcAft>
                <a:spcPts val="0"/>
              </a:spcAft>
              <a:buClr>
                <a:schemeClr val="accent1"/>
              </a:buClr>
              <a:buSzPts val="1200"/>
              <a:buFont typeface="Arial"/>
              <a:buChar char="•"/>
            </a:pPr>
            <a:r>
              <a:rPr lang="en-US" sz="1200">
                <a:solidFill>
                  <a:schemeClr val="dk1"/>
                </a:solidFill>
                <a:latin typeface="Arial"/>
                <a:ea typeface="Arial"/>
                <a:cs typeface="Arial"/>
                <a:sym typeface="Arial"/>
              </a:rPr>
              <a:t>Ut tempor, quam et mattis pulvinar, mauris ligula </a:t>
            </a:r>
            <a:endParaRPr/>
          </a:p>
          <a:p>
            <a:pPr indent="-182563" lvl="0" marL="365125" marR="0" rtl="0" algn="l">
              <a:spcBef>
                <a:spcPts val="0"/>
              </a:spcBef>
              <a:spcAft>
                <a:spcPts val="0"/>
              </a:spcAft>
              <a:buClr>
                <a:schemeClr val="accent1"/>
              </a:buClr>
              <a:buSzPts val="1200"/>
              <a:buFont typeface="Arial"/>
              <a:buChar char="•"/>
            </a:pPr>
            <a:r>
              <a:rPr lang="en-US" sz="1200">
                <a:solidFill>
                  <a:schemeClr val="dk1"/>
                </a:solidFill>
                <a:latin typeface="Arial"/>
                <a:ea typeface="Arial"/>
                <a:cs typeface="Arial"/>
                <a:sym typeface="Arial"/>
              </a:rPr>
              <a:t>Ut tempor, quam et mattis pulvinar, mauris ligula </a:t>
            </a:r>
            <a:endParaRPr/>
          </a:p>
          <a:p>
            <a:pPr indent="-182563" lvl="0" marL="365125" marR="0" rtl="0" algn="l">
              <a:spcBef>
                <a:spcPts val="0"/>
              </a:spcBef>
              <a:spcAft>
                <a:spcPts val="0"/>
              </a:spcAft>
              <a:buClr>
                <a:schemeClr val="accent1"/>
              </a:buClr>
              <a:buSzPts val="1200"/>
              <a:buFont typeface="Arial"/>
              <a:buChar char="•"/>
            </a:pPr>
            <a:r>
              <a:rPr lang="en-US" sz="1200">
                <a:solidFill>
                  <a:schemeClr val="dk1"/>
                </a:solidFill>
                <a:latin typeface="Arial"/>
                <a:ea typeface="Arial"/>
                <a:cs typeface="Arial"/>
                <a:sym typeface="Arial"/>
              </a:rPr>
              <a:t>Ut tempor, quam et mattis pulvinar, mauris ligula </a:t>
            </a:r>
            <a:endParaRPr/>
          </a:p>
          <a:p>
            <a:pPr indent="-182563" lvl="0" marL="365125" marR="0" rtl="0" algn="l">
              <a:spcBef>
                <a:spcPts val="0"/>
              </a:spcBef>
              <a:spcAft>
                <a:spcPts val="0"/>
              </a:spcAft>
              <a:buClr>
                <a:schemeClr val="accent1"/>
              </a:buClr>
              <a:buSzPts val="1200"/>
              <a:buFont typeface="Arial"/>
              <a:buChar char="•"/>
            </a:pPr>
            <a:r>
              <a:rPr lang="en-US" sz="1200">
                <a:solidFill>
                  <a:schemeClr val="dk1"/>
                </a:solidFill>
                <a:latin typeface="Arial"/>
                <a:ea typeface="Arial"/>
                <a:cs typeface="Arial"/>
                <a:sym typeface="Arial"/>
              </a:rPr>
              <a:t>Ut tempor, quam et mattis pulvinar, mauris ligula </a:t>
            </a:r>
            <a:endParaRPr/>
          </a:p>
        </p:txBody>
      </p:sp>
      <p:sp>
        <p:nvSpPr>
          <p:cNvPr id="6047" name="Google Shape;6047;p188"/>
          <p:cNvSpPr txBox="1"/>
          <p:nvPr/>
        </p:nvSpPr>
        <p:spPr>
          <a:xfrm>
            <a:off x="4208654" y="3753936"/>
            <a:ext cx="3019281" cy="2170541"/>
          </a:xfrm>
          <a:prstGeom prst="rect">
            <a:avLst/>
          </a:prstGeom>
          <a:noFill/>
          <a:ln>
            <a:noFill/>
          </a:ln>
        </p:spPr>
        <p:txBody>
          <a:bodyPr anchorCtr="0" anchor="t" bIns="0" lIns="0" spcFirstLastPara="1" rIns="0" wrap="square" tIns="0">
            <a:normAutofit lnSpcReduction="10000"/>
          </a:bodyPr>
          <a:lstStyle/>
          <a:p>
            <a:pPr indent="-76200" lvl="0" marL="0" marR="0" rtl="0" algn="l">
              <a:spcBef>
                <a:spcPts val="0"/>
              </a:spcBef>
              <a:spcAft>
                <a:spcPts val="0"/>
              </a:spcAft>
              <a:buClr>
                <a:schemeClr val="dk1"/>
              </a:buClr>
              <a:buSzPts val="1200"/>
              <a:buFont typeface="Trebuchet MS"/>
              <a:buChar char="​"/>
            </a:pPr>
            <a:r>
              <a:rPr b="1" lang="en-US" sz="1200">
                <a:solidFill>
                  <a:schemeClr val="dk1"/>
                </a:solidFill>
                <a:latin typeface="Arial"/>
                <a:ea typeface="Arial"/>
                <a:cs typeface="Arial"/>
                <a:sym typeface="Arial"/>
              </a:rPr>
              <a:t>Lorem ipsum dolor sit amet</a:t>
            </a:r>
            <a:endParaRPr/>
          </a:p>
          <a:p>
            <a:pPr indent="-182563" lvl="0" marL="365125" marR="0" rtl="0" algn="l">
              <a:spcBef>
                <a:spcPts val="0"/>
              </a:spcBef>
              <a:spcAft>
                <a:spcPts val="0"/>
              </a:spcAft>
              <a:buClr>
                <a:schemeClr val="accent1"/>
              </a:buClr>
              <a:buSzPts val="1200"/>
              <a:buFont typeface="Arial"/>
              <a:buChar char="•"/>
            </a:pPr>
            <a:r>
              <a:rPr lang="en-US" sz="1200">
                <a:solidFill>
                  <a:schemeClr val="dk1"/>
                </a:solidFill>
                <a:latin typeface="Arial"/>
                <a:ea typeface="Arial"/>
                <a:cs typeface="Arial"/>
                <a:sym typeface="Arial"/>
              </a:rPr>
              <a:t>Ut tempor, quam et mattis pulvinar, mauris ligula </a:t>
            </a:r>
            <a:endParaRPr/>
          </a:p>
          <a:p>
            <a:pPr indent="-182563" lvl="0" marL="365125" marR="0" rtl="0" algn="l">
              <a:spcBef>
                <a:spcPts val="0"/>
              </a:spcBef>
              <a:spcAft>
                <a:spcPts val="0"/>
              </a:spcAft>
              <a:buClr>
                <a:schemeClr val="accent1"/>
              </a:buClr>
              <a:buSzPts val="1200"/>
              <a:buFont typeface="Arial"/>
              <a:buChar char="•"/>
            </a:pPr>
            <a:r>
              <a:rPr lang="en-US" sz="1200">
                <a:solidFill>
                  <a:schemeClr val="dk1"/>
                </a:solidFill>
                <a:latin typeface="Arial"/>
                <a:ea typeface="Arial"/>
                <a:cs typeface="Arial"/>
                <a:sym typeface="Arial"/>
              </a:rPr>
              <a:t>Ut tempor, quam et mattis pulvinar, mauris ligula </a:t>
            </a:r>
            <a:endParaRPr/>
          </a:p>
          <a:p>
            <a:pPr indent="-182563" lvl="0" marL="365125" marR="0" rtl="0" algn="l">
              <a:spcBef>
                <a:spcPts val="0"/>
              </a:spcBef>
              <a:spcAft>
                <a:spcPts val="0"/>
              </a:spcAft>
              <a:buClr>
                <a:schemeClr val="accent1"/>
              </a:buClr>
              <a:buSzPts val="1200"/>
              <a:buFont typeface="Arial"/>
              <a:buChar char="•"/>
            </a:pPr>
            <a:r>
              <a:rPr lang="en-US" sz="1200">
                <a:solidFill>
                  <a:schemeClr val="dk1"/>
                </a:solidFill>
                <a:latin typeface="Arial"/>
                <a:ea typeface="Arial"/>
                <a:cs typeface="Arial"/>
                <a:sym typeface="Arial"/>
              </a:rPr>
              <a:t>Ut tempor, quam et mattis pulvinar, mauris ligula </a:t>
            </a:r>
            <a:endParaRPr/>
          </a:p>
          <a:p>
            <a:pPr indent="-182563" lvl="0" marL="365125" marR="0" rtl="0" algn="l">
              <a:spcBef>
                <a:spcPts val="0"/>
              </a:spcBef>
              <a:spcAft>
                <a:spcPts val="0"/>
              </a:spcAft>
              <a:buClr>
                <a:schemeClr val="accent1"/>
              </a:buClr>
              <a:buSzPts val="1200"/>
              <a:buFont typeface="Arial"/>
              <a:buChar char="•"/>
            </a:pPr>
            <a:r>
              <a:rPr lang="en-US" sz="1200">
                <a:solidFill>
                  <a:schemeClr val="dk1"/>
                </a:solidFill>
                <a:latin typeface="Arial"/>
                <a:ea typeface="Arial"/>
                <a:cs typeface="Arial"/>
                <a:sym typeface="Arial"/>
              </a:rPr>
              <a:t>Ut tempor, quam et mattis pulvinar, mauris ligula </a:t>
            </a:r>
            <a:endParaRPr/>
          </a:p>
          <a:p>
            <a:pPr indent="-182563" lvl="0" marL="365125" marR="0" rtl="0" algn="l">
              <a:spcBef>
                <a:spcPts val="0"/>
              </a:spcBef>
              <a:spcAft>
                <a:spcPts val="0"/>
              </a:spcAft>
              <a:buClr>
                <a:schemeClr val="accent1"/>
              </a:buClr>
              <a:buSzPts val="1200"/>
              <a:buFont typeface="Arial"/>
              <a:buChar char="•"/>
            </a:pPr>
            <a:r>
              <a:rPr lang="en-US" sz="1200">
                <a:solidFill>
                  <a:schemeClr val="dk1"/>
                </a:solidFill>
                <a:latin typeface="Arial"/>
                <a:ea typeface="Arial"/>
                <a:cs typeface="Arial"/>
                <a:sym typeface="Arial"/>
              </a:rPr>
              <a:t>Ut tempor, quam et mattis pulvinar, mauris ligula </a:t>
            </a:r>
            <a:endParaRPr/>
          </a:p>
          <a:p>
            <a:pPr indent="-182563" lvl="0" marL="365125" marR="0" rtl="0" algn="l">
              <a:spcBef>
                <a:spcPts val="0"/>
              </a:spcBef>
              <a:spcAft>
                <a:spcPts val="0"/>
              </a:spcAft>
              <a:buClr>
                <a:schemeClr val="accent1"/>
              </a:buClr>
              <a:buSzPts val="1200"/>
              <a:buFont typeface="Arial"/>
              <a:buChar char="•"/>
            </a:pPr>
            <a:r>
              <a:rPr lang="en-US" sz="1200">
                <a:solidFill>
                  <a:schemeClr val="dk1"/>
                </a:solidFill>
                <a:latin typeface="Arial"/>
                <a:ea typeface="Arial"/>
                <a:cs typeface="Arial"/>
                <a:sym typeface="Arial"/>
              </a:rPr>
              <a:t>Ut tempor, quam et mattis pulvinar, mauris ligula </a:t>
            </a:r>
            <a:endParaRPr/>
          </a:p>
        </p:txBody>
      </p:sp>
      <p:sp>
        <p:nvSpPr>
          <p:cNvPr id="6048" name="Google Shape;6048;p188"/>
          <p:cNvSpPr txBox="1"/>
          <p:nvPr/>
        </p:nvSpPr>
        <p:spPr>
          <a:xfrm>
            <a:off x="7687464" y="3262374"/>
            <a:ext cx="3019281" cy="2662103"/>
          </a:xfrm>
          <a:prstGeom prst="rect">
            <a:avLst/>
          </a:prstGeom>
          <a:noFill/>
          <a:ln>
            <a:noFill/>
          </a:ln>
        </p:spPr>
        <p:txBody>
          <a:bodyPr anchorCtr="0" anchor="t" bIns="0" lIns="0" spcFirstLastPara="1" rIns="0" wrap="square" tIns="0">
            <a:normAutofit lnSpcReduction="10000"/>
          </a:bodyPr>
          <a:lstStyle/>
          <a:p>
            <a:pPr indent="-76200" lvl="0" marL="0" marR="0" rtl="0" algn="l">
              <a:spcBef>
                <a:spcPts val="0"/>
              </a:spcBef>
              <a:spcAft>
                <a:spcPts val="0"/>
              </a:spcAft>
              <a:buClr>
                <a:schemeClr val="dk1"/>
              </a:buClr>
              <a:buSzPts val="1200"/>
              <a:buFont typeface="Trebuchet MS"/>
              <a:buChar char="​"/>
            </a:pPr>
            <a:r>
              <a:rPr b="1" lang="en-US" sz="1200">
                <a:solidFill>
                  <a:schemeClr val="dk1"/>
                </a:solidFill>
                <a:latin typeface="Arial"/>
                <a:ea typeface="Arial"/>
                <a:cs typeface="Arial"/>
                <a:sym typeface="Arial"/>
              </a:rPr>
              <a:t>Lorem ipsum dolor sit amet</a:t>
            </a:r>
            <a:endParaRPr/>
          </a:p>
          <a:p>
            <a:pPr indent="-182563" lvl="0" marL="365125" marR="0" rtl="0" algn="l">
              <a:spcBef>
                <a:spcPts val="0"/>
              </a:spcBef>
              <a:spcAft>
                <a:spcPts val="0"/>
              </a:spcAft>
              <a:buClr>
                <a:schemeClr val="accent1"/>
              </a:buClr>
              <a:buSzPts val="1200"/>
              <a:buFont typeface="Arial"/>
              <a:buChar char="•"/>
            </a:pPr>
            <a:r>
              <a:rPr lang="en-US" sz="1200">
                <a:solidFill>
                  <a:schemeClr val="dk1"/>
                </a:solidFill>
                <a:latin typeface="Arial"/>
                <a:ea typeface="Arial"/>
                <a:cs typeface="Arial"/>
                <a:sym typeface="Arial"/>
              </a:rPr>
              <a:t>Ut tempor, quam et mattis pulvinar, mauris ligula </a:t>
            </a:r>
            <a:endParaRPr/>
          </a:p>
          <a:p>
            <a:pPr indent="-182563" lvl="0" marL="365125" marR="0" rtl="0" algn="l">
              <a:spcBef>
                <a:spcPts val="0"/>
              </a:spcBef>
              <a:spcAft>
                <a:spcPts val="0"/>
              </a:spcAft>
              <a:buClr>
                <a:schemeClr val="accent1"/>
              </a:buClr>
              <a:buSzPts val="1200"/>
              <a:buFont typeface="Arial"/>
              <a:buChar char="•"/>
            </a:pPr>
            <a:r>
              <a:rPr lang="en-US" sz="1200">
                <a:solidFill>
                  <a:schemeClr val="dk1"/>
                </a:solidFill>
                <a:latin typeface="Arial"/>
                <a:ea typeface="Arial"/>
                <a:cs typeface="Arial"/>
                <a:sym typeface="Arial"/>
              </a:rPr>
              <a:t>Ut tempor, quam et mattis pulvinar, mauris ligula </a:t>
            </a:r>
            <a:endParaRPr/>
          </a:p>
          <a:p>
            <a:pPr indent="-182563" lvl="0" marL="365125" marR="0" rtl="0" algn="l">
              <a:spcBef>
                <a:spcPts val="0"/>
              </a:spcBef>
              <a:spcAft>
                <a:spcPts val="0"/>
              </a:spcAft>
              <a:buClr>
                <a:schemeClr val="accent1"/>
              </a:buClr>
              <a:buSzPts val="1200"/>
              <a:buFont typeface="Arial"/>
              <a:buChar char="•"/>
            </a:pPr>
            <a:r>
              <a:rPr lang="en-US" sz="1200">
                <a:solidFill>
                  <a:schemeClr val="dk1"/>
                </a:solidFill>
                <a:latin typeface="Arial"/>
                <a:ea typeface="Arial"/>
                <a:cs typeface="Arial"/>
                <a:sym typeface="Arial"/>
              </a:rPr>
              <a:t>Ut tempor, quam et mattis pulvinar, mauris ligula </a:t>
            </a:r>
            <a:endParaRPr/>
          </a:p>
          <a:p>
            <a:pPr indent="-182563" lvl="0" marL="365125" marR="0" rtl="0" algn="l">
              <a:spcBef>
                <a:spcPts val="0"/>
              </a:spcBef>
              <a:spcAft>
                <a:spcPts val="0"/>
              </a:spcAft>
              <a:buClr>
                <a:schemeClr val="accent1"/>
              </a:buClr>
              <a:buSzPts val="1200"/>
              <a:buFont typeface="Arial"/>
              <a:buChar char="•"/>
            </a:pPr>
            <a:r>
              <a:rPr lang="en-US" sz="1200">
                <a:solidFill>
                  <a:schemeClr val="dk1"/>
                </a:solidFill>
                <a:latin typeface="Arial"/>
                <a:ea typeface="Arial"/>
                <a:cs typeface="Arial"/>
                <a:sym typeface="Arial"/>
              </a:rPr>
              <a:t>Ut tempor, quam et mattis pulvinar, mauris ligula </a:t>
            </a:r>
            <a:endParaRPr/>
          </a:p>
          <a:p>
            <a:pPr indent="-182563" lvl="0" marL="365125" marR="0" rtl="0" algn="l">
              <a:spcBef>
                <a:spcPts val="0"/>
              </a:spcBef>
              <a:spcAft>
                <a:spcPts val="0"/>
              </a:spcAft>
              <a:buClr>
                <a:schemeClr val="accent1"/>
              </a:buClr>
              <a:buSzPts val="1200"/>
              <a:buFont typeface="Arial"/>
              <a:buChar char="•"/>
            </a:pPr>
            <a:r>
              <a:rPr lang="en-US" sz="1200">
                <a:solidFill>
                  <a:schemeClr val="dk1"/>
                </a:solidFill>
                <a:latin typeface="Arial"/>
                <a:ea typeface="Arial"/>
                <a:cs typeface="Arial"/>
                <a:sym typeface="Arial"/>
              </a:rPr>
              <a:t>Ut tempor, quam et mattis pulvinar, mauris ligula </a:t>
            </a:r>
            <a:endParaRPr/>
          </a:p>
          <a:p>
            <a:pPr indent="-182563" lvl="0" marL="365125" marR="0" rtl="0" algn="l">
              <a:spcBef>
                <a:spcPts val="0"/>
              </a:spcBef>
              <a:spcAft>
                <a:spcPts val="0"/>
              </a:spcAft>
              <a:buClr>
                <a:schemeClr val="accent1"/>
              </a:buClr>
              <a:buSzPts val="1200"/>
              <a:buFont typeface="Arial"/>
              <a:buChar char="•"/>
            </a:pPr>
            <a:r>
              <a:rPr lang="en-US" sz="1200">
                <a:solidFill>
                  <a:schemeClr val="dk1"/>
                </a:solidFill>
                <a:latin typeface="Arial"/>
                <a:ea typeface="Arial"/>
                <a:cs typeface="Arial"/>
                <a:sym typeface="Arial"/>
              </a:rPr>
              <a:t>Ut tempor, quam et mattis pulvinar, mauris ligula </a:t>
            </a:r>
            <a:endParaRPr/>
          </a:p>
          <a:p>
            <a:pPr indent="-182563" lvl="0" marL="365125" marR="0" rtl="0" algn="l">
              <a:spcBef>
                <a:spcPts val="0"/>
              </a:spcBef>
              <a:spcAft>
                <a:spcPts val="0"/>
              </a:spcAft>
              <a:buClr>
                <a:schemeClr val="accent1"/>
              </a:buClr>
              <a:buSzPts val="1200"/>
              <a:buFont typeface="Arial"/>
              <a:buChar char="•"/>
            </a:pPr>
            <a:r>
              <a:rPr lang="en-US" sz="1200">
                <a:solidFill>
                  <a:schemeClr val="dk1"/>
                </a:solidFill>
                <a:latin typeface="Arial"/>
                <a:ea typeface="Arial"/>
                <a:cs typeface="Arial"/>
                <a:sym typeface="Arial"/>
              </a:rPr>
              <a:t>Ut tempor, quam et mattis pulvinar, mauris ligula </a:t>
            </a:r>
            <a:endParaRPr/>
          </a:p>
        </p:txBody>
      </p:sp>
      <p:cxnSp>
        <p:nvCxnSpPr>
          <p:cNvPr id="6049" name="Google Shape;6049;p188"/>
          <p:cNvCxnSpPr>
            <a:stCxn id="6035" idx="2"/>
          </p:cNvCxnSpPr>
          <p:nvPr/>
        </p:nvCxnSpPr>
        <p:spPr>
          <a:xfrm>
            <a:off x="3983601" y="3506241"/>
            <a:ext cx="13200" cy="2828400"/>
          </a:xfrm>
          <a:prstGeom prst="straightConnector1">
            <a:avLst/>
          </a:prstGeom>
          <a:noFill/>
          <a:ln cap="rnd" cmpd="sng" w="22225">
            <a:solidFill>
              <a:srgbClr val="FFFFFF"/>
            </a:solidFill>
            <a:prstDash val="dot"/>
            <a:round/>
            <a:headEnd len="sm" w="sm" type="none"/>
            <a:tailEnd len="sm" w="sm" type="none"/>
          </a:ln>
        </p:spPr>
      </p:cxnSp>
      <p:cxnSp>
        <p:nvCxnSpPr>
          <p:cNvPr id="6050" name="Google Shape;6050;p188"/>
          <p:cNvCxnSpPr>
            <a:stCxn id="6034" idx="2"/>
          </p:cNvCxnSpPr>
          <p:nvPr/>
        </p:nvCxnSpPr>
        <p:spPr>
          <a:xfrm>
            <a:off x="7471468" y="3011612"/>
            <a:ext cx="4200" cy="3323100"/>
          </a:xfrm>
          <a:prstGeom prst="straightConnector1">
            <a:avLst/>
          </a:prstGeom>
          <a:noFill/>
          <a:ln cap="rnd" cmpd="sng" w="22225">
            <a:solidFill>
              <a:srgbClr val="FFFFFF"/>
            </a:solidFill>
            <a:prstDash val="dot"/>
            <a:round/>
            <a:headEnd len="sm" w="sm" type="none"/>
            <a:tailEnd len="sm" w="sm" type="none"/>
          </a:ln>
        </p:spPr>
      </p:cxnSp>
      <p:grpSp>
        <p:nvGrpSpPr>
          <p:cNvPr id="6051" name="Google Shape;6051;p188"/>
          <p:cNvGrpSpPr/>
          <p:nvPr/>
        </p:nvGrpSpPr>
        <p:grpSpPr>
          <a:xfrm>
            <a:off x="1898591" y="2581155"/>
            <a:ext cx="816656" cy="816656"/>
            <a:chOff x="1649691" y="1609295"/>
            <a:chExt cx="914400" cy="914400"/>
          </a:xfrm>
        </p:grpSpPr>
        <p:sp>
          <p:nvSpPr>
            <p:cNvPr id="6052" name="Google Shape;6052;p188"/>
            <p:cNvSpPr/>
            <p:nvPr/>
          </p:nvSpPr>
          <p:spPr>
            <a:xfrm>
              <a:off x="1649691" y="1609295"/>
              <a:ext cx="914400" cy="914400"/>
            </a:xfrm>
            <a:custGeom>
              <a:rect b="b" l="l" r="r" t="t"/>
              <a:pathLst>
                <a:path extrusionOk="0" h="10000" w="10000">
                  <a:moveTo>
                    <a:pt x="5000" y="4680"/>
                  </a:moveTo>
                  <a:lnTo>
                    <a:pt x="4662" y="4663"/>
                  </a:lnTo>
                  <a:lnTo>
                    <a:pt x="4337" y="4614"/>
                  </a:lnTo>
                  <a:lnTo>
                    <a:pt x="4025" y="4534"/>
                  </a:lnTo>
                  <a:lnTo>
                    <a:pt x="3729" y="4424"/>
                  </a:lnTo>
                  <a:lnTo>
                    <a:pt x="3452" y="4288"/>
                  </a:lnTo>
                  <a:lnTo>
                    <a:pt x="3195" y="4126"/>
                  </a:lnTo>
                  <a:lnTo>
                    <a:pt x="2960" y="3940"/>
                  </a:lnTo>
                  <a:lnTo>
                    <a:pt x="2750" y="3732"/>
                  </a:lnTo>
                  <a:lnTo>
                    <a:pt x="2566" y="3504"/>
                  </a:lnTo>
                  <a:lnTo>
                    <a:pt x="2411" y="3257"/>
                  </a:lnTo>
                  <a:lnTo>
                    <a:pt x="2287" y="2994"/>
                  </a:lnTo>
                  <a:lnTo>
                    <a:pt x="2196" y="2715"/>
                  </a:lnTo>
                  <a:lnTo>
                    <a:pt x="2139" y="2423"/>
                  </a:lnTo>
                  <a:lnTo>
                    <a:pt x="2120" y="2120"/>
                  </a:lnTo>
                  <a:lnTo>
                    <a:pt x="2517" y="2137"/>
                  </a:lnTo>
                  <a:lnTo>
                    <a:pt x="2884" y="2186"/>
                  </a:lnTo>
                  <a:lnTo>
                    <a:pt x="3222" y="2266"/>
                  </a:lnTo>
                  <a:lnTo>
                    <a:pt x="3531" y="2376"/>
                  </a:lnTo>
                  <a:lnTo>
                    <a:pt x="3810" y="2512"/>
                  </a:lnTo>
                  <a:lnTo>
                    <a:pt x="4060" y="2674"/>
                  </a:lnTo>
                  <a:lnTo>
                    <a:pt x="4280" y="2860"/>
                  </a:lnTo>
                  <a:lnTo>
                    <a:pt x="4471" y="3068"/>
                  </a:lnTo>
                  <a:lnTo>
                    <a:pt x="4633" y="3296"/>
                  </a:lnTo>
                  <a:lnTo>
                    <a:pt x="4765" y="3543"/>
                  </a:lnTo>
                  <a:lnTo>
                    <a:pt x="4868" y="3806"/>
                  </a:lnTo>
                  <a:lnTo>
                    <a:pt x="4941" y="4085"/>
                  </a:lnTo>
                  <a:lnTo>
                    <a:pt x="4985" y="4377"/>
                  </a:lnTo>
                  <a:lnTo>
                    <a:pt x="5000" y="4680"/>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053" name="Google Shape;6053;p188"/>
            <p:cNvSpPr/>
            <p:nvPr/>
          </p:nvSpPr>
          <p:spPr>
            <a:xfrm>
              <a:off x="1649691" y="1609295"/>
              <a:ext cx="914400" cy="914400"/>
            </a:xfrm>
            <a:custGeom>
              <a:rect b="b" l="l" r="r" t="t"/>
              <a:pathLst>
                <a:path extrusionOk="0" h="10000" w="10000">
                  <a:moveTo>
                    <a:pt x="5375" y="4270"/>
                  </a:moveTo>
                  <a:lnTo>
                    <a:pt x="5350" y="4273"/>
                  </a:lnTo>
                  <a:lnTo>
                    <a:pt x="5250" y="4278"/>
                  </a:lnTo>
                  <a:lnTo>
                    <a:pt x="5250" y="8270"/>
                  </a:lnTo>
                  <a:lnTo>
                    <a:pt x="7560" y="8270"/>
                  </a:lnTo>
                  <a:lnTo>
                    <a:pt x="7593" y="8272"/>
                  </a:lnTo>
                  <a:lnTo>
                    <a:pt x="7625" y="8279"/>
                  </a:lnTo>
                  <a:lnTo>
                    <a:pt x="7656" y="8289"/>
                  </a:lnTo>
                  <a:lnTo>
                    <a:pt x="7685" y="8303"/>
                  </a:lnTo>
                  <a:lnTo>
                    <a:pt x="7712" y="8322"/>
                  </a:lnTo>
                  <a:lnTo>
                    <a:pt x="7737" y="8343"/>
                  </a:lnTo>
                  <a:lnTo>
                    <a:pt x="7758" y="8368"/>
                  </a:lnTo>
                  <a:lnTo>
                    <a:pt x="7777" y="8395"/>
                  </a:lnTo>
                  <a:lnTo>
                    <a:pt x="7791" y="8424"/>
                  </a:lnTo>
                  <a:lnTo>
                    <a:pt x="7801" y="8455"/>
                  </a:lnTo>
                  <a:lnTo>
                    <a:pt x="7808" y="8487"/>
                  </a:lnTo>
                  <a:lnTo>
                    <a:pt x="7810" y="8520"/>
                  </a:lnTo>
                  <a:lnTo>
                    <a:pt x="7808" y="8553"/>
                  </a:lnTo>
                  <a:lnTo>
                    <a:pt x="7801" y="8585"/>
                  </a:lnTo>
                  <a:lnTo>
                    <a:pt x="7791" y="8616"/>
                  </a:lnTo>
                  <a:lnTo>
                    <a:pt x="7777" y="8645"/>
                  </a:lnTo>
                  <a:lnTo>
                    <a:pt x="7758" y="8672"/>
                  </a:lnTo>
                  <a:lnTo>
                    <a:pt x="7737" y="8697"/>
                  </a:lnTo>
                  <a:lnTo>
                    <a:pt x="7712" y="8718"/>
                  </a:lnTo>
                  <a:lnTo>
                    <a:pt x="7685" y="8737"/>
                  </a:lnTo>
                  <a:lnTo>
                    <a:pt x="7656" y="8751"/>
                  </a:lnTo>
                  <a:lnTo>
                    <a:pt x="7625" y="8761"/>
                  </a:lnTo>
                  <a:lnTo>
                    <a:pt x="7593" y="8768"/>
                  </a:lnTo>
                  <a:lnTo>
                    <a:pt x="7560" y="8770"/>
                  </a:lnTo>
                  <a:lnTo>
                    <a:pt x="5000" y="8770"/>
                  </a:lnTo>
                  <a:lnTo>
                    <a:pt x="2440" y="8770"/>
                  </a:lnTo>
                  <a:lnTo>
                    <a:pt x="2407" y="8768"/>
                  </a:lnTo>
                  <a:lnTo>
                    <a:pt x="2375" y="8761"/>
                  </a:lnTo>
                  <a:lnTo>
                    <a:pt x="2344" y="8751"/>
                  </a:lnTo>
                  <a:lnTo>
                    <a:pt x="2315" y="8737"/>
                  </a:lnTo>
                  <a:lnTo>
                    <a:pt x="2288" y="8718"/>
                  </a:lnTo>
                  <a:lnTo>
                    <a:pt x="2263" y="8697"/>
                  </a:lnTo>
                  <a:lnTo>
                    <a:pt x="2242" y="8672"/>
                  </a:lnTo>
                  <a:lnTo>
                    <a:pt x="2223" y="8645"/>
                  </a:lnTo>
                  <a:lnTo>
                    <a:pt x="2209" y="8616"/>
                  </a:lnTo>
                  <a:lnTo>
                    <a:pt x="2199" y="8585"/>
                  </a:lnTo>
                  <a:lnTo>
                    <a:pt x="2192" y="8553"/>
                  </a:lnTo>
                  <a:lnTo>
                    <a:pt x="2190" y="8520"/>
                  </a:lnTo>
                  <a:lnTo>
                    <a:pt x="2192" y="8487"/>
                  </a:lnTo>
                  <a:lnTo>
                    <a:pt x="2199" y="8455"/>
                  </a:lnTo>
                  <a:lnTo>
                    <a:pt x="2209" y="8424"/>
                  </a:lnTo>
                  <a:lnTo>
                    <a:pt x="2223" y="8395"/>
                  </a:lnTo>
                  <a:lnTo>
                    <a:pt x="2242" y="8368"/>
                  </a:lnTo>
                  <a:lnTo>
                    <a:pt x="2263" y="8343"/>
                  </a:lnTo>
                  <a:lnTo>
                    <a:pt x="2288" y="8322"/>
                  </a:lnTo>
                  <a:lnTo>
                    <a:pt x="2315" y="8303"/>
                  </a:lnTo>
                  <a:lnTo>
                    <a:pt x="2344" y="8289"/>
                  </a:lnTo>
                  <a:lnTo>
                    <a:pt x="2375" y="8279"/>
                  </a:lnTo>
                  <a:lnTo>
                    <a:pt x="2407" y="8272"/>
                  </a:lnTo>
                  <a:lnTo>
                    <a:pt x="2440" y="8270"/>
                  </a:lnTo>
                  <a:lnTo>
                    <a:pt x="4750" y="8270"/>
                  </a:lnTo>
                  <a:lnTo>
                    <a:pt x="4750" y="4918"/>
                  </a:lnTo>
                  <a:lnTo>
                    <a:pt x="4650" y="4913"/>
                  </a:lnTo>
                  <a:lnTo>
                    <a:pt x="4625" y="4910"/>
                  </a:lnTo>
                  <a:lnTo>
                    <a:pt x="4299" y="4861"/>
                  </a:lnTo>
                  <a:lnTo>
                    <a:pt x="4274" y="4856"/>
                  </a:lnTo>
                  <a:lnTo>
                    <a:pt x="3963" y="4776"/>
                  </a:lnTo>
                  <a:lnTo>
                    <a:pt x="3938" y="4768"/>
                  </a:lnTo>
                  <a:lnTo>
                    <a:pt x="3643" y="4659"/>
                  </a:lnTo>
                  <a:lnTo>
                    <a:pt x="3619" y="4649"/>
                  </a:lnTo>
                  <a:lnTo>
                    <a:pt x="3342" y="4512"/>
                  </a:lnTo>
                  <a:lnTo>
                    <a:pt x="3319" y="4499"/>
                  </a:lnTo>
                  <a:lnTo>
                    <a:pt x="3061" y="4337"/>
                  </a:lnTo>
                  <a:lnTo>
                    <a:pt x="3040" y="4322"/>
                  </a:lnTo>
                  <a:lnTo>
                    <a:pt x="2805" y="4136"/>
                  </a:lnTo>
                  <a:lnTo>
                    <a:pt x="2784" y="4118"/>
                  </a:lnTo>
                  <a:lnTo>
                    <a:pt x="2574" y="3910"/>
                  </a:lnTo>
                  <a:lnTo>
                    <a:pt x="2555" y="3889"/>
                  </a:lnTo>
                  <a:lnTo>
                    <a:pt x="2371" y="3661"/>
                  </a:lnTo>
                  <a:lnTo>
                    <a:pt x="2354" y="3637"/>
                  </a:lnTo>
                  <a:lnTo>
                    <a:pt x="2199" y="3390"/>
                  </a:lnTo>
                  <a:lnTo>
                    <a:pt x="2185" y="3364"/>
                  </a:lnTo>
                  <a:lnTo>
                    <a:pt x="2061" y="3100"/>
                  </a:lnTo>
                  <a:lnTo>
                    <a:pt x="2049" y="3072"/>
                  </a:lnTo>
                  <a:lnTo>
                    <a:pt x="1958" y="2793"/>
                  </a:lnTo>
                  <a:lnTo>
                    <a:pt x="1950" y="2763"/>
                  </a:lnTo>
                  <a:lnTo>
                    <a:pt x="1894" y="2471"/>
                  </a:lnTo>
                  <a:lnTo>
                    <a:pt x="1890" y="2439"/>
                  </a:lnTo>
                  <a:lnTo>
                    <a:pt x="1871" y="2136"/>
                  </a:lnTo>
                  <a:lnTo>
                    <a:pt x="1871" y="2104"/>
                  </a:lnTo>
                  <a:lnTo>
                    <a:pt x="1875" y="2072"/>
                  </a:lnTo>
                  <a:lnTo>
                    <a:pt x="1883" y="2041"/>
                  </a:lnTo>
                  <a:lnTo>
                    <a:pt x="1895" y="2011"/>
                  </a:lnTo>
                  <a:lnTo>
                    <a:pt x="1911" y="1983"/>
                  </a:lnTo>
                  <a:lnTo>
                    <a:pt x="1930" y="1957"/>
                  </a:lnTo>
                  <a:lnTo>
                    <a:pt x="1953" y="1934"/>
                  </a:lnTo>
                  <a:lnTo>
                    <a:pt x="1978" y="1914"/>
                  </a:lnTo>
                  <a:lnTo>
                    <a:pt x="2006" y="1897"/>
                  </a:lnTo>
                  <a:lnTo>
                    <a:pt x="2036" y="1885"/>
                  </a:lnTo>
                  <a:lnTo>
                    <a:pt x="2067" y="1876"/>
                  </a:lnTo>
                  <a:lnTo>
                    <a:pt x="2098" y="1871"/>
                  </a:lnTo>
                  <a:lnTo>
                    <a:pt x="2131" y="1870"/>
                  </a:lnTo>
                  <a:lnTo>
                    <a:pt x="2527" y="1887"/>
                  </a:lnTo>
                  <a:lnTo>
                    <a:pt x="2550" y="1889"/>
                  </a:lnTo>
                  <a:lnTo>
                    <a:pt x="2917" y="1938"/>
                  </a:lnTo>
                  <a:lnTo>
                    <a:pt x="2942" y="1943"/>
                  </a:lnTo>
                  <a:lnTo>
                    <a:pt x="3280" y="2023"/>
                  </a:lnTo>
                  <a:lnTo>
                    <a:pt x="3305" y="2031"/>
                  </a:lnTo>
                  <a:lnTo>
                    <a:pt x="3614" y="2140"/>
                  </a:lnTo>
                  <a:lnTo>
                    <a:pt x="3640" y="2151"/>
                  </a:lnTo>
                  <a:lnTo>
                    <a:pt x="3920" y="2288"/>
                  </a:lnTo>
                  <a:lnTo>
                    <a:pt x="3946" y="2302"/>
                  </a:lnTo>
                  <a:lnTo>
                    <a:pt x="4196" y="2464"/>
                  </a:lnTo>
                  <a:lnTo>
                    <a:pt x="4221" y="2483"/>
                  </a:lnTo>
                  <a:lnTo>
                    <a:pt x="4441" y="2669"/>
                  </a:lnTo>
                  <a:lnTo>
                    <a:pt x="4464" y="2691"/>
                  </a:lnTo>
                  <a:lnTo>
                    <a:pt x="4655" y="2899"/>
                  </a:lnTo>
                  <a:lnTo>
                    <a:pt x="4675" y="2923"/>
                  </a:lnTo>
                  <a:lnTo>
                    <a:pt x="4837" y="3152"/>
                  </a:lnTo>
                  <a:lnTo>
                    <a:pt x="4853" y="3178"/>
                  </a:lnTo>
                  <a:lnTo>
                    <a:pt x="4865" y="3200"/>
                  </a:lnTo>
                  <a:lnTo>
                    <a:pt x="4891" y="3102"/>
                  </a:lnTo>
                  <a:lnTo>
                    <a:pt x="4899" y="3075"/>
                  </a:lnTo>
                  <a:lnTo>
                    <a:pt x="5002" y="2812"/>
                  </a:lnTo>
                  <a:lnTo>
                    <a:pt x="5015" y="2785"/>
                  </a:lnTo>
                  <a:lnTo>
                    <a:pt x="5147" y="2538"/>
                  </a:lnTo>
                  <a:lnTo>
                    <a:pt x="5163" y="2512"/>
                  </a:lnTo>
                  <a:lnTo>
                    <a:pt x="5325" y="2283"/>
                  </a:lnTo>
                  <a:lnTo>
                    <a:pt x="5345" y="2259"/>
                  </a:lnTo>
                  <a:lnTo>
                    <a:pt x="5536" y="2051"/>
                  </a:lnTo>
                  <a:lnTo>
                    <a:pt x="5559" y="2029"/>
                  </a:lnTo>
                  <a:lnTo>
                    <a:pt x="5779" y="1843"/>
                  </a:lnTo>
                  <a:lnTo>
                    <a:pt x="5804" y="1824"/>
                  </a:lnTo>
                  <a:lnTo>
                    <a:pt x="6054" y="1662"/>
                  </a:lnTo>
                  <a:lnTo>
                    <a:pt x="6080" y="1648"/>
                  </a:lnTo>
                  <a:lnTo>
                    <a:pt x="6360" y="1511"/>
                  </a:lnTo>
                  <a:lnTo>
                    <a:pt x="6386" y="1500"/>
                  </a:lnTo>
                  <a:lnTo>
                    <a:pt x="6695" y="1391"/>
                  </a:lnTo>
                  <a:lnTo>
                    <a:pt x="6720" y="1383"/>
                  </a:lnTo>
                  <a:lnTo>
                    <a:pt x="7058" y="1303"/>
                  </a:lnTo>
                  <a:lnTo>
                    <a:pt x="7083" y="1298"/>
                  </a:lnTo>
                  <a:lnTo>
                    <a:pt x="7450" y="1249"/>
                  </a:lnTo>
                  <a:lnTo>
                    <a:pt x="7473" y="1247"/>
                  </a:lnTo>
                  <a:lnTo>
                    <a:pt x="7869" y="1230"/>
                  </a:lnTo>
                  <a:lnTo>
                    <a:pt x="7902" y="1231"/>
                  </a:lnTo>
                  <a:lnTo>
                    <a:pt x="7933" y="1236"/>
                  </a:lnTo>
                  <a:lnTo>
                    <a:pt x="7964" y="1245"/>
                  </a:lnTo>
                  <a:lnTo>
                    <a:pt x="7994" y="1257"/>
                  </a:lnTo>
                  <a:lnTo>
                    <a:pt x="8022" y="1274"/>
                  </a:lnTo>
                  <a:lnTo>
                    <a:pt x="8047" y="1294"/>
                  </a:lnTo>
                  <a:lnTo>
                    <a:pt x="8070" y="1317"/>
                  </a:lnTo>
                  <a:lnTo>
                    <a:pt x="8089" y="1343"/>
                  </a:lnTo>
                  <a:lnTo>
                    <a:pt x="8105" y="1371"/>
                  </a:lnTo>
                  <a:lnTo>
                    <a:pt x="8117" y="1401"/>
                  </a:lnTo>
                  <a:lnTo>
                    <a:pt x="8125" y="1432"/>
                  </a:lnTo>
                  <a:lnTo>
                    <a:pt x="8129" y="1464"/>
                  </a:lnTo>
                  <a:lnTo>
                    <a:pt x="8129" y="1496"/>
                  </a:lnTo>
                  <a:lnTo>
                    <a:pt x="8110" y="1799"/>
                  </a:lnTo>
                  <a:lnTo>
                    <a:pt x="8106" y="1831"/>
                  </a:lnTo>
                  <a:lnTo>
                    <a:pt x="8050" y="2123"/>
                  </a:lnTo>
                  <a:lnTo>
                    <a:pt x="8042" y="2153"/>
                  </a:lnTo>
                  <a:lnTo>
                    <a:pt x="7951" y="2432"/>
                  </a:lnTo>
                  <a:lnTo>
                    <a:pt x="7939" y="2460"/>
                  </a:lnTo>
                  <a:lnTo>
                    <a:pt x="7815" y="2724"/>
                  </a:lnTo>
                  <a:lnTo>
                    <a:pt x="7801" y="2750"/>
                  </a:lnTo>
                  <a:lnTo>
                    <a:pt x="7646" y="2997"/>
                  </a:lnTo>
                  <a:lnTo>
                    <a:pt x="7629" y="3021"/>
                  </a:lnTo>
                  <a:lnTo>
                    <a:pt x="7445" y="3249"/>
                  </a:lnTo>
                  <a:lnTo>
                    <a:pt x="7426" y="3270"/>
                  </a:lnTo>
                  <a:lnTo>
                    <a:pt x="7216" y="3478"/>
                  </a:lnTo>
                  <a:lnTo>
                    <a:pt x="7195" y="3496"/>
                  </a:lnTo>
                  <a:lnTo>
                    <a:pt x="6960" y="3682"/>
                  </a:lnTo>
                  <a:lnTo>
                    <a:pt x="6939" y="3697"/>
                  </a:lnTo>
                  <a:lnTo>
                    <a:pt x="6681" y="3859"/>
                  </a:lnTo>
                  <a:lnTo>
                    <a:pt x="6658" y="3872"/>
                  </a:lnTo>
                  <a:lnTo>
                    <a:pt x="6381" y="4009"/>
                  </a:lnTo>
                  <a:lnTo>
                    <a:pt x="6357" y="4019"/>
                  </a:lnTo>
                  <a:lnTo>
                    <a:pt x="6062" y="4128"/>
                  </a:lnTo>
                  <a:lnTo>
                    <a:pt x="6037" y="4136"/>
                  </a:lnTo>
                  <a:lnTo>
                    <a:pt x="5726" y="4216"/>
                  </a:lnTo>
                  <a:lnTo>
                    <a:pt x="5701" y="4221"/>
                  </a:lnTo>
                  <a:lnTo>
                    <a:pt x="5375" y="4270"/>
                  </a:lnTo>
                  <a:close/>
                  <a:moveTo>
                    <a:pt x="5304" y="3495"/>
                  </a:moveTo>
                  <a:lnTo>
                    <a:pt x="5264" y="3761"/>
                  </a:lnTo>
                  <a:lnTo>
                    <a:pt x="5263" y="3777"/>
                  </a:lnTo>
                  <a:lnTo>
                    <a:pt x="5313" y="3774"/>
                  </a:lnTo>
                  <a:lnTo>
                    <a:pt x="5613" y="3728"/>
                  </a:lnTo>
                  <a:lnTo>
                    <a:pt x="5900" y="3655"/>
                  </a:lnTo>
                  <a:lnTo>
                    <a:pt x="6172" y="3554"/>
                  </a:lnTo>
                  <a:lnTo>
                    <a:pt x="6426" y="3429"/>
                  </a:lnTo>
                  <a:lnTo>
                    <a:pt x="6661" y="3281"/>
                  </a:lnTo>
                  <a:lnTo>
                    <a:pt x="6874" y="3113"/>
                  </a:lnTo>
                  <a:lnTo>
                    <a:pt x="7064" y="2924"/>
                  </a:lnTo>
                  <a:lnTo>
                    <a:pt x="7230" y="2719"/>
                  </a:lnTo>
                  <a:lnTo>
                    <a:pt x="7369" y="2497"/>
                  </a:lnTo>
                  <a:lnTo>
                    <a:pt x="7480" y="2261"/>
                  </a:lnTo>
                  <a:lnTo>
                    <a:pt x="7562" y="2012"/>
                  </a:lnTo>
                  <a:lnTo>
                    <a:pt x="7612" y="1752"/>
                  </a:lnTo>
                  <a:lnTo>
                    <a:pt x="7613" y="1742"/>
                  </a:lnTo>
                  <a:lnTo>
                    <a:pt x="7505" y="1746"/>
                  </a:lnTo>
                  <a:lnTo>
                    <a:pt x="7162" y="1792"/>
                  </a:lnTo>
                  <a:lnTo>
                    <a:pt x="6849" y="1867"/>
                  </a:lnTo>
                  <a:lnTo>
                    <a:pt x="6566" y="1967"/>
                  </a:lnTo>
                  <a:lnTo>
                    <a:pt x="6314" y="2090"/>
                  </a:lnTo>
                  <a:lnTo>
                    <a:pt x="6090" y="2235"/>
                  </a:lnTo>
                  <a:lnTo>
                    <a:pt x="5893" y="2401"/>
                  </a:lnTo>
                  <a:lnTo>
                    <a:pt x="5724" y="2585"/>
                  </a:lnTo>
                  <a:lnTo>
                    <a:pt x="5580" y="2788"/>
                  </a:lnTo>
                  <a:lnTo>
                    <a:pt x="5463" y="3008"/>
                  </a:lnTo>
                  <a:lnTo>
                    <a:pt x="5370" y="3244"/>
                  </a:lnTo>
                  <a:lnTo>
                    <a:pt x="5304" y="3495"/>
                  </a:lnTo>
                  <a:close/>
                  <a:moveTo>
                    <a:pt x="4387" y="4368"/>
                  </a:moveTo>
                  <a:lnTo>
                    <a:pt x="4687" y="4414"/>
                  </a:lnTo>
                  <a:lnTo>
                    <a:pt x="4737" y="4417"/>
                  </a:lnTo>
                  <a:lnTo>
                    <a:pt x="4736" y="4401"/>
                  </a:lnTo>
                  <a:lnTo>
                    <a:pt x="4696" y="4135"/>
                  </a:lnTo>
                  <a:lnTo>
                    <a:pt x="4630" y="3884"/>
                  </a:lnTo>
                  <a:lnTo>
                    <a:pt x="4537" y="3648"/>
                  </a:lnTo>
                  <a:lnTo>
                    <a:pt x="4420" y="3428"/>
                  </a:lnTo>
                  <a:lnTo>
                    <a:pt x="4276" y="3225"/>
                  </a:lnTo>
                  <a:lnTo>
                    <a:pt x="4107" y="3041"/>
                  </a:lnTo>
                  <a:lnTo>
                    <a:pt x="3910" y="2875"/>
                  </a:lnTo>
                  <a:lnTo>
                    <a:pt x="3686" y="2730"/>
                  </a:lnTo>
                  <a:lnTo>
                    <a:pt x="3434" y="2607"/>
                  </a:lnTo>
                  <a:lnTo>
                    <a:pt x="3151" y="2507"/>
                  </a:lnTo>
                  <a:lnTo>
                    <a:pt x="2838" y="2432"/>
                  </a:lnTo>
                  <a:lnTo>
                    <a:pt x="2495" y="2386"/>
                  </a:lnTo>
                  <a:lnTo>
                    <a:pt x="2387" y="2382"/>
                  </a:lnTo>
                  <a:lnTo>
                    <a:pt x="2388" y="2392"/>
                  </a:lnTo>
                  <a:lnTo>
                    <a:pt x="2438" y="2652"/>
                  </a:lnTo>
                  <a:lnTo>
                    <a:pt x="2520" y="2901"/>
                  </a:lnTo>
                  <a:lnTo>
                    <a:pt x="2631" y="3137"/>
                  </a:lnTo>
                  <a:lnTo>
                    <a:pt x="2770" y="3359"/>
                  </a:lnTo>
                  <a:lnTo>
                    <a:pt x="2936" y="3564"/>
                  </a:lnTo>
                  <a:lnTo>
                    <a:pt x="3126" y="3753"/>
                  </a:lnTo>
                  <a:lnTo>
                    <a:pt x="3339" y="3921"/>
                  </a:lnTo>
                  <a:lnTo>
                    <a:pt x="3574" y="4069"/>
                  </a:lnTo>
                  <a:lnTo>
                    <a:pt x="3828" y="4194"/>
                  </a:lnTo>
                  <a:lnTo>
                    <a:pt x="4100" y="4295"/>
                  </a:lnTo>
                  <a:lnTo>
                    <a:pt x="4387" y="4368"/>
                  </a:lnTo>
                  <a:close/>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grpSp>
      <p:grpSp>
        <p:nvGrpSpPr>
          <p:cNvPr id="6054" name="Google Shape;6054;p188"/>
          <p:cNvGrpSpPr/>
          <p:nvPr/>
        </p:nvGrpSpPr>
        <p:grpSpPr>
          <a:xfrm>
            <a:off x="5621804" y="2128964"/>
            <a:ext cx="816656" cy="816656"/>
            <a:chOff x="1649691" y="1609295"/>
            <a:chExt cx="914400" cy="914400"/>
          </a:xfrm>
        </p:grpSpPr>
        <p:sp>
          <p:nvSpPr>
            <p:cNvPr id="6055" name="Google Shape;6055;p188"/>
            <p:cNvSpPr/>
            <p:nvPr/>
          </p:nvSpPr>
          <p:spPr>
            <a:xfrm>
              <a:off x="1649691" y="1609295"/>
              <a:ext cx="914400" cy="914400"/>
            </a:xfrm>
            <a:custGeom>
              <a:rect b="b" l="l" r="r" t="t"/>
              <a:pathLst>
                <a:path extrusionOk="0" h="10000" w="10000">
                  <a:moveTo>
                    <a:pt x="5000" y="4680"/>
                  </a:moveTo>
                  <a:lnTo>
                    <a:pt x="4662" y="4663"/>
                  </a:lnTo>
                  <a:lnTo>
                    <a:pt x="4337" y="4614"/>
                  </a:lnTo>
                  <a:lnTo>
                    <a:pt x="4025" y="4534"/>
                  </a:lnTo>
                  <a:lnTo>
                    <a:pt x="3729" y="4424"/>
                  </a:lnTo>
                  <a:lnTo>
                    <a:pt x="3452" y="4288"/>
                  </a:lnTo>
                  <a:lnTo>
                    <a:pt x="3195" y="4126"/>
                  </a:lnTo>
                  <a:lnTo>
                    <a:pt x="2960" y="3940"/>
                  </a:lnTo>
                  <a:lnTo>
                    <a:pt x="2750" y="3732"/>
                  </a:lnTo>
                  <a:lnTo>
                    <a:pt x="2566" y="3504"/>
                  </a:lnTo>
                  <a:lnTo>
                    <a:pt x="2411" y="3257"/>
                  </a:lnTo>
                  <a:lnTo>
                    <a:pt x="2287" y="2994"/>
                  </a:lnTo>
                  <a:lnTo>
                    <a:pt x="2196" y="2715"/>
                  </a:lnTo>
                  <a:lnTo>
                    <a:pt x="2139" y="2423"/>
                  </a:lnTo>
                  <a:lnTo>
                    <a:pt x="2120" y="2120"/>
                  </a:lnTo>
                  <a:lnTo>
                    <a:pt x="2517" y="2137"/>
                  </a:lnTo>
                  <a:lnTo>
                    <a:pt x="2884" y="2186"/>
                  </a:lnTo>
                  <a:lnTo>
                    <a:pt x="3222" y="2266"/>
                  </a:lnTo>
                  <a:lnTo>
                    <a:pt x="3531" y="2376"/>
                  </a:lnTo>
                  <a:lnTo>
                    <a:pt x="3810" y="2512"/>
                  </a:lnTo>
                  <a:lnTo>
                    <a:pt x="4060" y="2674"/>
                  </a:lnTo>
                  <a:lnTo>
                    <a:pt x="4280" y="2860"/>
                  </a:lnTo>
                  <a:lnTo>
                    <a:pt x="4471" y="3068"/>
                  </a:lnTo>
                  <a:lnTo>
                    <a:pt x="4633" y="3296"/>
                  </a:lnTo>
                  <a:lnTo>
                    <a:pt x="4765" y="3543"/>
                  </a:lnTo>
                  <a:lnTo>
                    <a:pt x="4868" y="3806"/>
                  </a:lnTo>
                  <a:lnTo>
                    <a:pt x="4941" y="4085"/>
                  </a:lnTo>
                  <a:lnTo>
                    <a:pt x="4985" y="4377"/>
                  </a:lnTo>
                  <a:lnTo>
                    <a:pt x="5000" y="4680"/>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056" name="Google Shape;6056;p188"/>
            <p:cNvSpPr/>
            <p:nvPr/>
          </p:nvSpPr>
          <p:spPr>
            <a:xfrm>
              <a:off x="1649691" y="1609295"/>
              <a:ext cx="914400" cy="914400"/>
            </a:xfrm>
            <a:custGeom>
              <a:rect b="b" l="l" r="r" t="t"/>
              <a:pathLst>
                <a:path extrusionOk="0" h="10000" w="10000">
                  <a:moveTo>
                    <a:pt x="5375" y="4270"/>
                  </a:moveTo>
                  <a:lnTo>
                    <a:pt x="5350" y="4273"/>
                  </a:lnTo>
                  <a:lnTo>
                    <a:pt x="5250" y="4278"/>
                  </a:lnTo>
                  <a:lnTo>
                    <a:pt x="5250" y="8270"/>
                  </a:lnTo>
                  <a:lnTo>
                    <a:pt x="7560" y="8270"/>
                  </a:lnTo>
                  <a:lnTo>
                    <a:pt x="7593" y="8272"/>
                  </a:lnTo>
                  <a:lnTo>
                    <a:pt x="7625" y="8279"/>
                  </a:lnTo>
                  <a:lnTo>
                    <a:pt x="7656" y="8289"/>
                  </a:lnTo>
                  <a:lnTo>
                    <a:pt x="7685" y="8303"/>
                  </a:lnTo>
                  <a:lnTo>
                    <a:pt x="7712" y="8322"/>
                  </a:lnTo>
                  <a:lnTo>
                    <a:pt x="7737" y="8343"/>
                  </a:lnTo>
                  <a:lnTo>
                    <a:pt x="7758" y="8368"/>
                  </a:lnTo>
                  <a:lnTo>
                    <a:pt x="7777" y="8395"/>
                  </a:lnTo>
                  <a:lnTo>
                    <a:pt x="7791" y="8424"/>
                  </a:lnTo>
                  <a:lnTo>
                    <a:pt x="7801" y="8455"/>
                  </a:lnTo>
                  <a:lnTo>
                    <a:pt x="7808" y="8487"/>
                  </a:lnTo>
                  <a:lnTo>
                    <a:pt x="7810" y="8520"/>
                  </a:lnTo>
                  <a:lnTo>
                    <a:pt x="7808" y="8553"/>
                  </a:lnTo>
                  <a:lnTo>
                    <a:pt x="7801" y="8585"/>
                  </a:lnTo>
                  <a:lnTo>
                    <a:pt x="7791" y="8616"/>
                  </a:lnTo>
                  <a:lnTo>
                    <a:pt x="7777" y="8645"/>
                  </a:lnTo>
                  <a:lnTo>
                    <a:pt x="7758" y="8672"/>
                  </a:lnTo>
                  <a:lnTo>
                    <a:pt x="7737" y="8697"/>
                  </a:lnTo>
                  <a:lnTo>
                    <a:pt x="7712" y="8718"/>
                  </a:lnTo>
                  <a:lnTo>
                    <a:pt x="7685" y="8737"/>
                  </a:lnTo>
                  <a:lnTo>
                    <a:pt x="7656" y="8751"/>
                  </a:lnTo>
                  <a:lnTo>
                    <a:pt x="7625" y="8761"/>
                  </a:lnTo>
                  <a:lnTo>
                    <a:pt x="7593" y="8768"/>
                  </a:lnTo>
                  <a:lnTo>
                    <a:pt x="7560" y="8770"/>
                  </a:lnTo>
                  <a:lnTo>
                    <a:pt x="5000" y="8770"/>
                  </a:lnTo>
                  <a:lnTo>
                    <a:pt x="2440" y="8770"/>
                  </a:lnTo>
                  <a:lnTo>
                    <a:pt x="2407" y="8768"/>
                  </a:lnTo>
                  <a:lnTo>
                    <a:pt x="2375" y="8761"/>
                  </a:lnTo>
                  <a:lnTo>
                    <a:pt x="2344" y="8751"/>
                  </a:lnTo>
                  <a:lnTo>
                    <a:pt x="2315" y="8737"/>
                  </a:lnTo>
                  <a:lnTo>
                    <a:pt x="2288" y="8718"/>
                  </a:lnTo>
                  <a:lnTo>
                    <a:pt x="2263" y="8697"/>
                  </a:lnTo>
                  <a:lnTo>
                    <a:pt x="2242" y="8672"/>
                  </a:lnTo>
                  <a:lnTo>
                    <a:pt x="2223" y="8645"/>
                  </a:lnTo>
                  <a:lnTo>
                    <a:pt x="2209" y="8616"/>
                  </a:lnTo>
                  <a:lnTo>
                    <a:pt x="2199" y="8585"/>
                  </a:lnTo>
                  <a:lnTo>
                    <a:pt x="2192" y="8553"/>
                  </a:lnTo>
                  <a:lnTo>
                    <a:pt x="2190" y="8520"/>
                  </a:lnTo>
                  <a:lnTo>
                    <a:pt x="2192" y="8487"/>
                  </a:lnTo>
                  <a:lnTo>
                    <a:pt x="2199" y="8455"/>
                  </a:lnTo>
                  <a:lnTo>
                    <a:pt x="2209" y="8424"/>
                  </a:lnTo>
                  <a:lnTo>
                    <a:pt x="2223" y="8395"/>
                  </a:lnTo>
                  <a:lnTo>
                    <a:pt x="2242" y="8368"/>
                  </a:lnTo>
                  <a:lnTo>
                    <a:pt x="2263" y="8343"/>
                  </a:lnTo>
                  <a:lnTo>
                    <a:pt x="2288" y="8322"/>
                  </a:lnTo>
                  <a:lnTo>
                    <a:pt x="2315" y="8303"/>
                  </a:lnTo>
                  <a:lnTo>
                    <a:pt x="2344" y="8289"/>
                  </a:lnTo>
                  <a:lnTo>
                    <a:pt x="2375" y="8279"/>
                  </a:lnTo>
                  <a:lnTo>
                    <a:pt x="2407" y="8272"/>
                  </a:lnTo>
                  <a:lnTo>
                    <a:pt x="2440" y="8270"/>
                  </a:lnTo>
                  <a:lnTo>
                    <a:pt x="4750" y="8270"/>
                  </a:lnTo>
                  <a:lnTo>
                    <a:pt x="4750" y="4918"/>
                  </a:lnTo>
                  <a:lnTo>
                    <a:pt x="4650" y="4913"/>
                  </a:lnTo>
                  <a:lnTo>
                    <a:pt x="4625" y="4910"/>
                  </a:lnTo>
                  <a:lnTo>
                    <a:pt x="4299" y="4861"/>
                  </a:lnTo>
                  <a:lnTo>
                    <a:pt x="4274" y="4856"/>
                  </a:lnTo>
                  <a:lnTo>
                    <a:pt x="3963" y="4776"/>
                  </a:lnTo>
                  <a:lnTo>
                    <a:pt x="3938" y="4768"/>
                  </a:lnTo>
                  <a:lnTo>
                    <a:pt x="3643" y="4659"/>
                  </a:lnTo>
                  <a:lnTo>
                    <a:pt x="3619" y="4649"/>
                  </a:lnTo>
                  <a:lnTo>
                    <a:pt x="3342" y="4512"/>
                  </a:lnTo>
                  <a:lnTo>
                    <a:pt x="3319" y="4499"/>
                  </a:lnTo>
                  <a:lnTo>
                    <a:pt x="3061" y="4337"/>
                  </a:lnTo>
                  <a:lnTo>
                    <a:pt x="3040" y="4322"/>
                  </a:lnTo>
                  <a:lnTo>
                    <a:pt x="2805" y="4136"/>
                  </a:lnTo>
                  <a:lnTo>
                    <a:pt x="2784" y="4118"/>
                  </a:lnTo>
                  <a:lnTo>
                    <a:pt x="2574" y="3910"/>
                  </a:lnTo>
                  <a:lnTo>
                    <a:pt x="2555" y="3889"/>
                  </a:lnTo>
                  <a:lnTo>
                    <a:pt x="2371" y="3661"/>
                  </a:lnTo>
                  <a:lnTo>
                    <a:pt x="2354" y="3637"/>
                  </a:lnTo>
                  <a:lnTo>
                    <a:pt x="2199" y="3390"/>
                  </a:lnTo>
                  <a:lnTo>
                    <a:pt x="2185" y="3364"/>
                  </a:lnTo>
                  <a:lnTo>
                    <a:pt x="2061" y="3100"/>
                  </a:lnTo>
                  <a:lnTo>
                    <a:pt x="2049" y="3072"/>
                  </a:lnTo>
                  <a:lnTo>
                    <a:pt x="1958" y="2793"/>
                  </a:lnTo>
                  <a:lnTo>
                    <a:pt x="1950" y="2763"/>
                  </a:lnTo>
                  <a:lnTo>
                    <a:pt x="1894" y="2471"/>
                  </a:lnTo>
                  <a:lnTo>
                    <a:pt x="1890" y="2439"/>
                  </a:lnTo>
                  <a:lnTo>
                    <a:pt x="1871" y="2136"/>
                  </a:lnTo>
                  <a:lnTo>
                    <a:pt x="1871" y="2104"/>
                  </a:lnTo>
                  <a:lnTo>
                    <a:pt x="1875" y="2072"/>
                  </a:lnTo>
                  <a:lnTo>
                    <a:pt x="1883" y="2041"/>
                  </a:lnTo>
                  <a:lnTo>
                    <a:pt x="1895" y="2011"/>
                  </a:lnTo>
                  <a:lnTo>
                    <a:pt x="1911" y="1983"/>
                  </a:lnTo>
                  <a:lnTo>
                    <a:pt x="1930" y="1957"/>
                  </a:lnTo>
                  <a:lnTo>
                    <a:pt x="1953" y="1934"/>
                  </a:lnTo>
                  <a:lnTo>
                    <a:pt x="1978" y="1914"/>
                  </a:lnTo>
                  <a:lnTo>
                    <a:pt x="2006" y="1897"/>
                  </a:lnTo>
                  <a:lnTo>
                    <a:pt x="2036" y="1885"/>
                  </a:lnTo>
                  <a:lnTo>
                    <a:pt x="2067" y="1876"/>
                  </a:lnTo>
                  <a:lnTo>
                    <a:pt x="2098" y="1871"/>
                  </a:lnTo>
                  <a:lnTo>
                    <a:pt x="2131" y="1870"/>
                  </a:lnTo>
                  <a:lnTo>
                    <a:pt x="2527" y="1887"/>
                  </a:lnTo>
                  <a:lnTo>
                    <a:pt x="2550" y="1889"/>
                  </a:lnTo>
                  <a:lnTo>
                    <a:pt x="2917" y="1938"/>
                  </a:lnTo>
                  <a:lnTo>
                    <a:pt x="2942" y="1943"/>
                  </a:lnTo>
                  <a:lnTo>
                    <a:pt x="3280" y="2023"/>
                  </a:lnTo>
                  <a:lnTo>
                    <a:pt x="3305" y="2031"/>
                  </a:lnTo>
                  <a:lnTo>
                    <a:pt x="3614" y="2140"/>
                  </a:lnTo>
                  <a:lnTo>
                    <a:pt x="3640" y="2151"/>
                  </a:lnTo>
                  <a:lnTo>
                    <a:pt x="3920" y="2288"/>
                  </a:lnTo>
                  <a:lnTo>
                    <a:pt x="3946" y="2302"/>
                  </a:lnTo>
                  <a:lnTo>
                    <a:pt x="4196" y="2464"/>
                  </a:lnTo>
                  <a:lnTo>
                    <a:pt x="4221" y="2483"/>
                  </a:lnTo>
                  <a:lnTo>
                    <a:pt x="4441" y="2669"/>
                  </a:lnTo>
                  <a:lnTo>
                    <a:pt x="4464" y="2691"/>
                  </a:lnTo>
                  <a:lnTo>
                    <a:pt x="4655" y="2899"/>
                  </a:lnTo>
                  <a:lnTo>
                    <a:pt x="4675" y="2923"/>
                  </a:lnTo>
                  <a:lnTo>
                    <a:pt x="4837" y="3152"/>
                  </a:lnTo>
                  <a:lnTo>
                    <a:pt x="4853" y="3178"/>
                  </a:lnTo>
                  <a:lnTo>
                    <a:pt x="4865" y="3200"/>
                  </a:lnTo>
                  <a:lnTo>
                    <a:pt x="4891" y="3102"/>
                  </a:lnTo>
                  <a:lnTo>
                    <a:pt x="4899" y="3075"/>
                  </a:lnTo>
                  <a:lnTo>
                    <a:pt x="5002" y="2812"/>
                  </a:lnTo>
                  <a:lnTo>
                    <a:pt x="5015" y="2785"/>
                  </a:lnTo>
                  <a:lnTo>
                    <a:pt x="5147" y="2538"/>
                  </a:lnTo>
                  <a:lnTo>
                    <a:pt x="5163" y="2512"/>
                  </a:lnTo>
                  <a:lnTo>
                    <a:pt x="5325" y="2283"/>
                  </a:lnTo>
                  <a:lnTo>
                    <a:pt x="5345" y="2259"/>
                  </a:lnTo>
                  <a:lnTo>
                    <a:pt x="5536" y="2051"/>
                  </a:lnTo>
                  <a:lnTo>
                    <a:pt x="5559" y="2029"/>
                  </a:lnTo>
                  <a:lnTo>
                    <a:pt x="5779" y="1843"/>
                  </a:lnTo>
                  <a:lnTo>
                    <a:pt x="5804" y="1824"/>
                  </a:lnTo>
                  <a:lnTo>
                    <a:pt x="6054" y="1662"/>
                  </a:lnTo>
                  <a:lnTo>
                    <a:pt x="6080" y="1648"/>
                  </a:lnTo>
                  <a:lnTo>
                    <a:pt x="6360" y="1511"/>
                  </a:lnTo>
                  <a:lnTo>
                    <a:pt x="6386" y="1500"/>
                  </a:lnTo>
                  <a:lnTo>
                    <a:pt x="6695" y="1391"/>
                  </a:lnTo>
                  <a:lnTo>
                    <a:pt x="6720" y="1383"/>
                  </a:lnTo>
                  <a:lnTo>
                    <a:pt x="7058" y="1303"/>
                  </a:lnTo>
                  <a:lnTo>
                    <a:pt x="7083" y="1298"/>
                  </a:lnTo>
                  <a:lnTo>
                    <a:pt x="7450" y="1249"/>
                  </a:lnTo>
                  <a:lnTo>
                    <a:pt x="7473" y="1247"/>
                  </a:lnTo>
                  <a:lnTo>
                    <a:pt x="7869" y="1230"/>
                  </a:lnTo>
                  <a:lnTo>
                    <a:pt x="7902" y="1231"/>
                  </a:lnTo>
                  <a:lnTo>
                    <a:pt x="7933" y="1236"/>
                  </a:lnTo>
                  <a:lnTo>
                    <a:pt x="7964" y="1245"/>
                  </a:lnTo>
                  <a:lnTo>
                    <a:pt x="7994" y="1257"/>
                  </a:lnTo>
                  <a:lnTo>
                    <a:pt x="8022" y="1274"/>
                  </a:lnTo>
                  <a:lnTo>
                    <a:pt x="8047" y="1294"/>
                  </a:lnTo>
                  <a:lnTo>
                    <a:pt x="8070" y="1317"/>
                  </a:lnTo>
                  <a:lnTo>
                    <a:pt x="8089" y="1343"/>
                  </a:lnTo>
                  <a:lnTo>
                    <a:pt x="8105" y="1371"/>
                  </a:lnTo>
                  <a:lnTo>
                    <a:pt x="8117" y="1401"/>
                  </a:lnTo>
                  <a:lnTo>
                    <a:pt x="8125" y="1432"/>
                  </a:lnTo>
                  <a:lnTo>
                    <a:pt x="8129" y="1464"/>
                  </a:lnTo>
                  <a:lnTo>
                    <a:pt x="8129" y="1496"/>
                  </a:lnTo>
                  <a:lnTo>
                    <a:pt x="8110" y="1799"/>
                  </a:lnTo>
                  <a:lnTo>
                    <a:pt x="8106" y="1831"/>
                  </a:lnTo>
                  <a:lnTo>
                    <a:pt x="8050" y="2123"/>
                  </a:lnTo>
                  <a:lnTo>
                    <a:pt x="8042" y="2153"/>
                  </a:lnTo>
                  <a:lnTo>
                    <a:pt x="7951" y="2432"/>
                  </a:lnTo>
                  <a:lnTo>
                    <a:pt x="7939" y="2460"/>
                  </a:lnTo>
                  <a:lnTo>
                    <a:pt x="7815" y="2724"/>
                  </a:lnTo>
                  <a:lnTo>
                    <a:pt x="7801" y="2750"/>
                  </a:lnTo>
                  <a:lnTo>
                    <a:pt x="7646" y="2997"/>
                  </a:lnTo>
                  <a:lnTo>
                    <a:pt x="7629" y="3021"/>
                  </a:lnTo>
                  <a:lnTo>
                    <a:pt x="7445" y="3249"/>
                  </a:lnTo>
                  <a:lnTo>
                    <a:pt x="7426" y="3270"/>
                  </a:lnTo>
                  <a:lnTo>
                    <a:pt x="7216" y="3478"/>
                  </a:lnTo>
                  <a:lnTo>
                    <a:pt x="7195" y="3496"/>
                  </a:lnTo>
                  <a:lnTo>
                    <a:pt x="6960" y="3682"/>
                  </a:lnTo>
                  <a:lnTo>
                    <a:pt x="6939" y="3697"/>
                  </a:lnTo>
                  <a:lnTo>
                    <a:pt x="6681" y="3859"/>
                  </a:lnTo>
                  <a:lnTo>
                    <a:pt x="6658" y="3872"/>
                  </a:lnTo>
                  <a:lnTo>
                    <a:pt x="6381" y="4009"/>
                  </a:lnTo>
                  <a:lnTo>
                    <a:pt x="6357" y="4019"/>
                  </a:lnTo>
                  <a:lnTo>
                    <a:pt x="6062" y="4128"/>
                  </a:lnTo>
                  <a:lnTo>
                    <a:pt x="6037" y="4136"/>
                  </a:lnTo>
                  <a:lnTo>
                    <a:pt x="5726" y="4216"/>
                  </a:lnTo>
                  <a:lnTo>
                    <a:pt x="5701" y="4221"/>
                  </a:lnTo>
                  <a:lnTo>
                    <a:pt x="5375" y="4270"/>
                  </a:lnTo>
                  <a:close/>
                  <a:moveTo>
                    <a:pt x="5304" y="3495"/>
                  </a:moveTo>
                  <a:lnTo>
                    <a:pt x="5264" y="3761"/>
                  </a:lnTo>
                  <a:lnTo>
                    <a:pt x="5263" y="3777"/>
                  </a:lnTo>
                  <a:lnTo>
                    <a:pt x="5313" y="3774"/>
                  </a:lnTo>
                  <a:lnTo>
                    <a:pt x="5613" y="3728"/>
                  </a:lnTo>
                  <a:lnTo>
                    <a:pt x="5900" y="3655"/>
                  </a:lnTo>
                  <a:lnTo>
                    <a:pt x="6172" y="3554"/>
                  </a:lnTo>
                  <a:lnTo>
                    <a:pt x="6426" y="3429"/>
                  </a:lnTo>
                  <a:lnTo>
                    <a:pt x="6661" y="3281"/>
                  </a:lnTo>
                  <a:lnTo>
                    <a:pt x="6874" y="3113"/>
                  </a:lnTo>
                  <a:lnTo>
                    <a:pt x="7064" y="2924"/>
                  </a:lnTo>
                  <a:lnTo>
                    <a:pt x="7230" y="2719"/>
                  </a:lnTo>
                  <a:lnTo>
                    <a:pt x="7369" y="2497"/>
                  </a:lnTo>
                  <a:lnTo>
                    <a:pt x="7480" y="2261"/>
                  </a:lnTo>
                  <a:lnTo>
                    <a:pt x="7562" y="2012"/>
                  </a:lnTo>
                  <a:lnTo>
                    <a:pt x="7612" y="1752"/>
                  </a:lnTo>
                  <a:lnTo>
                    <a:pt x="7613" y="1742"/>
                  </a:lnTo>
                  <a:lnTo>
                    <a:pt x="7505" y="1746"/>
                  </a:lnTo>
                  <a:lnTo>
                    <a:pt x="7162" y="1792"/>
                  </a:lnTo>
                  <a:lnTo>
                    <a:pt x="6849" y="1867"/>
                  </a:lnTo>
                  <a:lnTo>
                    <a:pt x="6566" y="1967"/>
                  </a:lnTo>
                  <a:lnTo>
                    <a:pt x="6314" y="2090"/>
                  </a:lnTo>
                  <a:lnTo>
                    <a:pt x="6090" y="2235"/>
                  </a:lnTo>
                  <a:lnTo>
                    <a:pt x="5893" y="2401"/>
                  </a:lnTo>
                  <a:lnTo>
                    <a:pt x="5724" y="2585"/>
                  </a:lnTo>
                  <a:lnTo>
                    <a:pt x="5580" y="2788"/>
                  </a:lnTo>
                  <a:lnTo>
                    <a:pt x="5463" y="3008"/>
                  </a:lnTo>
                  <a:lnTo>
                    <a:pt x="5370" y="3244"/>
                  </a:lnTo>
                  <a:lnTo>
                    <a:pt x="5304" y="3495"/>
                  </a:lnTo>
                  <a:close/>
                  <a:moveTo>
                    <a:pt x="4387" y="4368"/>
                  </a:moveTo>
                  <a:lnTo>
                    <a:pt x="4687" y="4414"/>
                  </a:lnTo>
                  <a:lnTo>
                    <a:pt x="4737" y="4417"/>
                  </a:lnTo>
                  <a:lnTo>
                    <a:pt x="4736" y="4401"/>
                  </a:lnTo>
                  <a:lnTo>
                    <a:pt x="4696" y="4135"/>
                  </a:lnTo>
                  <a:lnTo>
                    <a:pt x="4630" y="3884"/>
                  </a:lnTo>
                  <a:lnTo>
                    <a:pt x="4537" y="3648"/>
                  </a:lnTo>
                  <a:lnTo>
                    <a:pt x="4420" y="3428"/>
                  </a:lnTo>
                  <a:lnTo>
                    <a:pt x="4276" y="3225"/>
                  </a:lnTo>
                  <a:lnTo>
                    <a:pt x="4107" y="3041"/>
                  </a:lnTo>
                  <a:lnTo>
                    <a:pt x="3910" y="2875"/>
                  </a:lnTo>
                  <a:lnTo>
                    <a:pt x="3686" y="2730"/>
                  </a:lnTo>
                  <a:lnTo>
                    <a:pt x="3434" y="2607"/>
                  </a:lnTo>
                  <a:lnTo>
                    <a:pt x="3151" y="2507"/>
                  </a:lnTo>
                  <a:lnTo>
                    <a:pt x="2838" y="2432"/>
                  </a:lnTo>
                  <a:lnTo>
                    <a:pt x="2495" y="2386"/>
                  </a:lnTo>
                  <a:lnTo>
                    <a:pt x="2387" y="2382"/>
                  </a:lnTo>
                  <a:lnTo>
                    <a:pt x="2388" y="2392"/>
                  </a:lnTo>
                  <a:lnTo>
                    <a:pt x="2438" y="2652"/>
                  </a:lnTo>
                  <a:lnTo>
                    <a:pt x="2520" y="2901"/>
                  </a:lnTo>
                  <a:lnTo>
                    <a:pt x="2631" y="3137"/>
                  </a:lnTo>
                  <a:lnTo>
                    <a:pt x="2770" y="3359"/>
                  </a:lnTo>
                  <a:lnTo>
                    <a:pt x="2936" y="3564"/>
                  </a:lnTo>
                  <a:lnTo>
                    <a:pt x="3126" y="3753"/>
                  </a:lnTo>
                  <a:lnTo>
                    <a:pt x="3339" y="3921"/>
                  </a:lnTo>
                  <a:lnTo>
                    <a:pt x="3574" y="4069"/>
                  </a:lnTo>
                  <a:lnTo>
                    <a:pt x="3828" y="4194"/>
                  </a:lnTo>
                  <a:lnTo>
                    <a:pt x="4100" y="4295"/>
                  </a:lnTo>
                  <a:lnTo>
                    <a:pt x="4387" y="4368"/>
                  </a:lnTo>
                  <a:close/>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grpSp>
      <p:grpSp>
        <p:nvGrpSpPr>
          <p:cNvPr id="6057" name="Google Shape;6057;p188"/>
          <p:cNvGrpSpPr/>
          <p:nvPr/>
        </p:nvGrpSpPr>
        <p:grpSpPr>
          <a:xfrm>
            <a:off x="9020006" y="1628815"/>
            <a:ext cx="816656" cy="816656"/>
            <a:chOff x="1649691" y="1609295"/>
            <a:chExt cx="914400" cy="914400"/>
          </a:xfrm>
        </p:grpSpPr>
        <p:sp>
          <p:nvSpPr>
            <p:cNvPr id="6058" name="Google Shape;6058;p188"/>
            <p:cNvSpPr/>
            <p:nvPr/>
          </p:nvSpPr>
          <p:spPr>
            <a:xfrm>
              <a:off x="1649691" y="1609295"/>
              <a:ext cx="914400" cy="914400"/>
            </a:xfrm>
            <a:custGeom>
              <a:rect b="b" l="l" r="r" t="t"/>
              <a:pathLst>
                <a:path extrusionOk="0" h="10000" w="10000">
                  <a:moveTo>
                    <a:pt x="5000" y="4680"/>
                  </a:moveTo>
                  <a:lnTo>
                    <a:pt x="4662" y="4663"/>
                  </a:lnTo>
                  <a:lnTo>
                    <a:pt x="4337" y="4614"/>
                  </a:lnTo>
                  <a:lnTo>
                    <a:pt x="4025" y="4534"/>
                  </a:lnTo>
                  <a:lnTo>
                    <a:pt x="3729" y="4424"/>
                  </a:lnTo>
                  <a:lnTo>
                    <a:pt x="3452" y="4288"/>
                  </a:lnTo>
                  <a:lnTo>
                    <a:pt x="3195" y="4126"/>
                  </a:lnTo>
                  <a:lnTo>
                    <a:pt x="2960" y="3940"/>
                  </a:lnTo>
                  <a:lnTo>
                    <a:pt x="2750" y="3732"/>
                  </a:lnTo>
                  <a:lnTo>
                    <a:pt x="2566" y="3504"/>
                  </a:lnTo>
                  <a:lnTo>
                    <a:pt x="2411" y="3257"/>
                  </a:lnTo>
                  <a:lnTo>
                    <a:pt x="2287" y="2994"/>
                  </a:lnTo>
                  <a:lnTo>
                    <a:pt x="2196" y="2715"/>
                  </a:lnTo>
                  <a:lnTo>
                    <a:pt x="2139" y="2423"/>
                  </a:lnTo>
                  <a:lnTo>
                    <a:pt x="2120" y="2120"/>
                  </a:lnTo>
                  <a:lnTo>
                    <a:pt x="2517" y="2137"/>
                  </a:lnTo>
                  <a:lnTo>
                    <a:pt x="2884" y="2186"/>
                  </a:lnTo>
                  <a:lnTo>
                    <a:pt x="3222" y="2266"/>
                  </a:lnTo>
                  <a:lnTo>
                    <a:pt x="3531" y="2376"/>
                  </a:lnTo>
                  <a:lnTo>
                    <a:pt x="3810" y="2512"/>
                  </a:lnTo>
                  <a:lnTo>
                    <a:pt x="4060" y="2674"/>
                  </a:lnTo>
                  <a:lnTo>
                    <a:pt x="4280" y="2860"/>
                  </a:lnTo>
                  <a:lnTo>
                    <a:pt x="4471" y="3068"/>
                  </a:lnTo>
                  <a:lnTo>
                    <a:pt x="4633" y="3296"/>
                  </a:lnTo>
                  <a:lnTo>
                    <a:pt x="4765" y="3543"/>
                  </a:lnTo>
                  <a:lnTo>
                    <a:pt x="4868" y="3806"/>
                  </a:lnTo>
                  <a:lnTo>
                    <a:pt x="4941" y="4085"/>
                  </a:lnTo>
                  <a:lnTo>
                    <a:pt x="4985" y="4377"/>
                  </a:lnTo>
                  <a:lnTo>
                    <a:pt x="5000" y="4680"/>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059" name="Google Shape;6059;p188"/>
            <p:cNvSpPr/>
            <p:nvPr/>
          </p:nvSpPr>
          <p:spPr>
            <a:xfrm>
              <a:off x="1649691" y="1609295"/>
              <a:ext cx="914400" cy="914400"/>
            </a:xfrm>
            <a:custGeom>
              <a:rect b="b" l="l" r="r" t="t"/>
              <a:pathLst>
                <a:path extrusionOk="0" h="10000" w="10000">
                  <a:moveTo>
                    <a:pt x="5375" y="4270"/>
                  </a:moveTo>
                  <a:lnTo>
                    <a:pt x="5350" y="4273"/>
                  </a:lnTo>
                  <a:lnTo>
                    <a:pt x="5250" y="4278"/>
                  </a:lnTo>
                  <a:lnTo>
                    <a:pt x="5250" y="8270"/>
                  </a:lnTo>
                  <a:lnTo>
                    <a:pt x="7560" y="8270"/>
                  </a:lnTo>
                  <a:lnTo>
                    <a:pt x="7593" y="8272"/>
                  </a:lnTo>
                  <a:lnTo>
                    <a:pt x="7625" y="8279"/>
                  </a:lnTo>
                  <a:lnTo>
                    <a:pt x="7656" y="8289"/>
                  </a:lnTo>
                  <a:lnTo>
                    <a:pt x="7685" y="8303"/>
                  </a:lnTo>
                  <a:lnTo>
                    <a:pt x="7712" y="8322"/>
                  </a:lnTo>
                  <a:lnTo>
                    <a:pt x="7737" y="8343"/>
                  </a:lnTo>
                  <a:lnTo>
                    <a:pt x="7758" y="8368"/>
                  </a:lnTo>
                  <a:lnTo>
                    <a:pt x="7777" y="8395"/>
                  </a:lnTo>
                  <a:lnTo>
                    <a:pt x="7791" y="8424"/>
                  </a:lnTo>
                  <a:lnTo>
                    <a:pt x="7801" y="8455"/>
                  </a:lnTo>
                  <a:lnTo>
                    <a:pt x="7808" y="8487"/>
                  </a:lnTo>
                  <a:lnTo>
                    <a:pt x="7810" y="8520"/>
                  </a:lnTo>
                  <a:lnTo>
                    <a:pt x="7808" y="8553"/>
                  </a:lnTo>
                  <a:lnTo>
                    <a:pt x="7801" y="8585"/>
                  </a:lnTo>
                  <a:lnTo>
                    <a:pt x="7791" y="8616"/>
                  </a:lnTo>
                  <a:lnTo>
                    <a:pt x="7777" y="8645"/>
                  </a:lnTo>
                  <a:lnTo>
                    <a:pt x="7758" y="8672"/>
                  </a:lnTo>
                  <a:lnTo>
                    <a:pt x="7737" y="8697"/>
                  </a:lnTo>
                  <a:lnTo>
                    <a:pt x="7712" y="8718"/>
                  </a:lnTo>
                  <a:lnTo>
                    <a:pt x="7685" y="8737"/>
                  </a:lnTo>
                  <a:lnTo>
                    <a:pt x="7656" y="8751"/>
                  </a:lnTo>
                  <a:lnTo>
                    <a:pt x="7625" y="8761"/>
                  </a:lnTo>
                  <a:lnTo>
                    <a:pt x="7593" y="8768"/>
                  </a:lnTo>
                  <a:lnTo>
                    <a:pt x="7560" y="8770"/>
                  </a:lnTo>
                  <a:lnTo>
                    <a:pt x="5000" y="8770"/>
                  </a:lnTo>
                  <a:lnTo>
                    <a:pt x="2440" y="8770"/>
                  </a:lnTo>
                  <a:lnTo>
                    <a:pt x="2407" y="8768"/>
                  </a:lnTo>
                  <a:lnTo>
                    <a:pt x="2375" y="8761"/>
                  </a:lnTo>
                  <a:lnTo>
                    <a:pt x="2344" y="8751"/>
                  </a:lnTo>
                  <a:lnTo>
                    <a:pt x="2315" y="8737"/>
                  </a:lnTo>
                  <a:lnTo>
                    <a:pt x="2288" y="8718"/>
                  </a:lnTo>
                  <a:lnTo>
                    <a:pt x="2263" y="8697"/>
                  </a:lnTo>
                  <a:lnTo>
                    <a:pt x="2242" y="8672"/>
                  </a:lnTo>
                  <a:lnTo>
                    <a:pt x="2223" y="8645"/>
                  </a:lnTo>
                  <a:lnTo>
                    <a:pt x="2209" y="8616"/>
                  </a:lnTo>
                  <a:lnTo>
                    <a:pt x="2199" y="8585"/>
                  </a:lnTo>
                  <a:lnTo>
                    <a:pt x="2192" y="8553"/>
                  </a:lnTo>
                  <a:lnTo>
                    <a:pt x="2190" y="8520"/>
                  </a:lnTo>
                  <a:lnTo>
                    <a:pt x="2192" y="8487"/>
                  </a:lnTo>
                  <a:lnTo>
                    <a:pt x="2199" y="8455"/>
                  </a:lnTo>
                  <a:lnTo>
                    <a:pt x="2209" y="8424"/>
                  </a:lnTo>
                  <a:lnTo>
                    <a:pt x="2223" y="8395"/>
                  </a:lnTo>
                  <a:lnTo>
                    <a:pt x="2242" y="8368"/>
                  </a:lnTo>
                  <a:lnTo>
                    <a:pt x="2263" y="8343"/>
                  </a:lnTo>
                  <a:lnTo>
                    <a:pt x="2288" y="8322"/>
                  </a:lnTo>
                  <a:lnTo>
                    <a:pt x="2315" y="8303"/>
                  </a:lnTo>
                  <a:lnTo>
                    <a:pt x="2344" y="8289"/>
                  </a:lnTo>
                  <a:lnTo>
                    <a:pt x="2375" y="8279"/>
                  </a:lnTo>
                  <a:lnTo>
                    <a:pt x="2407" y="8272"/>
                  </a:lnTo>
                  <a:lnTo>
                    <a:pt x="2440" y="8270"/>
                  </a:lnTo>
                  <a:lnTo>
                    <a:pt x="4750" y="8270"/>
                  </a:lnTo>
                  <a:lnTo>
                    <a:pt x="4750" y="4918"/>
                  </a:lnTo>
                  <a:lnTo>
                    <a:pt x="4650" y="4913"/>
                  </a:lnTo>
                  <a:lnTo>
                    <a:pt x="4625" y="4910"/>
                  </a:lnTo>
                  <a:lnTo>
                    <a:pt x="4299" y="4861"/>
                  </a:lnTo>
                  <a:lnTo>
                    <a:pt x="4274" y="4856"/>
                  </a:lnTo>
                  <a:lnTo>
                    <a:pt x="3963" y="4776"/>
                  </a:lnTo>
                  <a:lnTo>
                    <a:pt x="3938" y="4768"/>
                  </a:lnTo>
                  <a:lnTo>
                    <a:pt x="3643" y="4659"/>
                  </a:lnTo>
                  <a:lnTo>
                    <a:pt x="3619" y="4649"/>
                  </a:lnTo>
                  <a:lnTo>
                    <a:pt x="3342" y="4512"/>
                  </a:lnTo>
                  <a:lnTo>
                    <a:pt x="3319" y="4499"/>
                  </a:lnTo>
                  <a:lnTo>
                    <a:pt x="3061" y="4337"/>
                  </a:lnTo>
                  <a:lnTo>
                    <a:pt x="3040" y="4322"/>
                  </a:lnTo>
                  <a:lnTo>
                    <a:pt x="2805" y="4136"/>
                  </a:lnTo>
                  <a:lnTo>
                    <a:pt x="2784" y="4118"/>
                  </a:lnTo>
                  <a:lnTo>
                    <a:pt x="2574" y="3910"/>
                  </a:lnTo>
                  <a:lnTo>
                    <a:pt x="2555" y="3889"/>
                  </a:lnTo>
                  <a:lnTo>
                    <a:pt x="2371" y="3661"/>
                  </a:lnTo>
                  <a:lnTo>
                    <a:pt x="2354" y="3637"/>
                  </a:lnTo>
                  <a:lnTo>
                    <a:pt x="2199" y="3390"/>
                  </a:lnTo>
                  <a:lnTo>
                    <a:pt x="2185" y="3364"/>
                  </a:lnTo>
                  <a:lnTo>
                    <a:pt x="2061" y="3100"/>
                  </a:lnTo>
                  <a:lnTo>
                    <a:pt x="2049" y="3072"/>
                  </a:lnTo>
                  <a:lnTo>
                    <a:pt x="1958" y="2793"/>
                  </a:lnTo>
                  <a:lnTo>
                    <a:pt x="1950" y="2763"/>
                  </a:lnTo>
                  <a:lnTo>
                    <a:pt x="1894" y="2471"/>
                  </a:lnTo>
                  <a:lnTo>
                    <a:pt x="1890" y="2439"/>
                  </a:lnTo>
                  <a:lnTo>
                    <a:pt x="1871" y="2136"/>
                  </a:lnTo>
                  <a:lnTo>
                    <a:pt x="1871" y="2104"/>
                  </a:lnTo>
                  <a:lnTo>
                    <a:pt x="1875" y="2072"/>
                  </a:lnTo>
                  <a:lnTo>
                    <a:pt x="1883" y="2041"/>
                  </a:lnTo>
                  <a:lnTo>
                    <a:pt x="1895" y="2011"/>
                  </a:lnTo>
                  <a:lnTo>
                    <a:pt x="1911" y="1983"/>
                  </a:lnTo>
                  <a:lnTo>
                    <a:pt x="1930" y="1957"/>
                  </a:lnTo>
                  <a:lnTo>
                    <a:pt x="1953" y="1934"/>
                  </a:lnTo>
                  <a:lnTo>
                    <a:pt x="1978" y="1914"/>
                  </a:lnTo>
                  <a:lnTo>
                    <a:pt x="2006" y="1897"/>
                  </a:lnTo>
                  <a:lnTo>
                    <a:pt x="2036" y="1885"/>
                  </a:lnTo>
                  <a:lnTo>
                    <a:pt x="2067" y="1876"/>
                  </a:lnTo>
                  <a:lnTo>
                    <a:pt x="2098" y="1871"/>
                  </a:lnTo>
                  <a:lnTo>
                    <a:pt x="2131" y="1870"/>
                  </a:lnTo>
                  <a:lnTo>
                    <a:pt x="2527" y="1887"/>
                  </a:lnTo>
                  <a:lnTo>
                    <a:pt x="2550" y="1889"/>
                  </a:lnTo>
                  <a:lnTo>
                    <a:pt x="2917" y="1938"/>
                  </a:lnTo>
                  <a:lnTo>
                    <a:pt x="2942" y="1943"/>
                  </a:lnTo>
                  <a:lnTo>
                    <a:pt x="3280" y="2023"/>
                  </a:lnTo>
                  <a:lnTo>
                    <a:pt x="3305" y="2031"/>
                  </a:lnTo>
                  <a:lnTo>
                    <a:pt x="3614" y="2140"/>
                  </a:lnTo>
                  <a:lnTo>
                    <a:pt x="3640" y="2151"/>
                  </a:lnTo>
                  <a:lnTo>
                    <a:pt x="3920" y="2288"/>
                  </a:lnTo>
                  <a:lnTo>
                    <a:pt x="3946" y="2302"/>
                  </a:lnTo>
                  <a:lnTo>
                    <a:pt x="4196" y="2464"/>
                  </a:lnTo>
                  <a:lnTo>
                    <a:pt x="4221" y="2483"/>
                  </a:lnTo>
                  <a:lnTo>
                    <a:pt x="4441" y="2669"/>
                  </a:lnTo>
                  <a:lnTo>
                    <a:pt x="4464" y="2691"/>
                  </a:lnTo>
                  <a:lnTo>
                    <a:pt x="4655" y="2899"/>
                  </a:lnTo>
                  <a:lnTo>
                    <a:pt x="4675" y="2923"/>
                  </a:lnTo>
                  <a:lnTo>
                    <a:pt x="4837" y="3152"/>
                  </a:lnTo>
                  <a:lnTo>
                    <a:pt x="4853" y="3178"/>
                  </a:lnTo>
                  <a:lnTo>
                    <a:pt x="4865" y="3200"/>
                  </a:lnTo>
                  <a:lnTo>
                    <a:pt x="4891" y="3102"/>
                  </a:lnTo>
                  <a:lnTo>
                    <a:pt x="4899" y="3075"/>
                  </a:lnTo>
                  <a:lnTo>
                    <a:pt x="5002" y="2812"/>
                  </a:lnTo>
                  <a:lnTo>
                    <a:pt x="5015" y="2785"/>
                  </a:lnTo>
                  <a:lnTo>
                    <a:pt x="5147" y="2538"/>
                  </a:lnTo>
                  <a:lnTo>
                    <a:pt x="5163" y="2512"/>
                  </a:lnTo>
                  <a:lnTo>
                    <a:pt x="5325" y="2283"/>
                  </a:lnTo>
                  <a:lnTo>
                    <a:pt x="5345" y="2259"/>
                  </a:lnTo>
                  <a:lnTo>
                    <a:pt x="5536" y="2051"/>
                  </a:lnTo>
                  <a:lnTo>
                    <a:pt x="5559" y="2029"/>
                  </a:lnTo>
                  <a:lnTo>
                    <a:pt x="5779" y="1843"/>
                  </a:lnTo>
                  <a:lnTo>
                    <a:pt x="5804" y="1824"/>
                  </a:lnTo>
                  <a:lnTo>
                    <a:pt x="6054" y="1662"/>
                  </a:lnTo>
                  <a:lnTo>
                    <a:pt x="6080" y="1648"/>
                  </a:lnTo>
                  <a:lnTo>
                    <a:pt x="6360" y="1511"/>
                  </a:lnTo>
                  <a:lnTo>
                    <a:pt x="6386" y="1500"/>
                  </a:lnTo>
                  <a:lnTo>
                    <a:pt x="6695" y="1391"/>
                  </a:lnTo>
                  <a:lnTo>
                    <a:pt x="6720" y="1383"/>
                  </a:lnTo>
                  <a:lnTo>
                    <a:pt x="7058" y="1303"/>
                  </a:lnTo>
                  <a:lnTo>
                    <a:pt x="7083" y="1298"/>
                  </a:lnTo>
                  <a:lnTo>
                    <a:pt x="7450" y="1249"/>
                  </a:lnTo>
                  <a:lnTo>
                    <a:pt x="7473" y="1247"/>
                  </a:lnTo>
                  <a:lnTo>
                    <a:pt x="7869" y="1230"/>
                  </a:lnTo>
                  <a:lnTo>
                    <a:pt x="7902" y="1231"/>
                  </a:lnTo>
                  <a:lnTo>
                    <a:pt x="7933" y="1236"/>
                  </a:lnTo>
                  <a:lnTo>
                    <a:pt x="7964" y="1245"/>
                  </a:lnTo>
                  <a:lnTo>
                    <a:pt x="7994" y="1257"/>
                  </a:lnTo>
                  <a:lnTo>
                    <a:pt x="8022" y="1274"/>
                  </a:lnTo>
                  <a:lnTo>
                    <a:pt x="8047" y="1294"/>
                  </a:lnTo>
                  <a:lnTo>
                    <a:pt x="8070" y="1317"/>
                  </a:lnTo>
                  <a:lnTo>
                    <a:pt x="8089" y="1343"/>
                  </a:lnTo>
                  <a:lnTo>
                    <a:pt x="8105" y="1371"/>
                  </a:lnTo>
                  <a:lnTo>
                    <a:pt x="8117" y="1401"/>
                  </a:lnTo>
                  <a:lnTo>
                    <a:pt x="8125" y="1432"/>
                  </a:lnTo>
                  <a:lnTo>
                    <a:pt x="8129" y="1464"/>
                  </a:lnTo>
                  <a:lnTo>
                    <a:pt x="8129" y="1496"/>
                  </a:lnTo>
                  <a:lnTo>
                    <a:pt x="8110" y="1799"/>
                  </a:lnTo>
                  <a:lnTo>
                    <a:pt x="8106" y="1831"/>
                  </a:lnTo>
                  <a:lnTo>
                    <a:pt x="8050" y="2123"/>
                  </a:lnTo>
                  <a:lnTo>
                    <a:pt x="8042" y="2153"/>
                  </a:lnTo>
                  <a:lnTo>
                    <a:pt x="7951" y="2432"/>
                  </a:lnTo>
                  <a:lnTo>
                    <a:pt x="7939" y="2460"/>
                  </a:lnTo>
                  <a:lnTo>
                    <a:pt x="7815" y="2724"/>
                  </a:lnTo>
                  <a:lnTo>
                    <a:pt x="7801" y="2750"/>
                  </a:lnTo>
                  <a:lnTo>
                    <a:pt x="7646" y="2997"/>
                  </a:lnTo>
                  <a:lnTo>
                    <a:pt x="7629" y="3021"/>
                  </a:lnTo>
                  <a:lnTo>
                    <a:pt x="7445" y="3249"/>
                  </a:lnTo>
                  <a:lnTo>
                    <a:pt x="7426" y="3270"/>
                  </a:lnTo>
                  <a:lnTo>
                    <a:pt x="7216" y="3478"/>
                  </a:lnTo>
                  <a:lnTo>
                    <a:pt x="7195" y="3496"/>
                  </a:lnTo>
                  <a:lnTo>
                    <a:pt x="6960" y="3682"/>
                  </a:lnTo>
                  <a:lnTo>
                    <a:pt x="6939" y="3697"/>
                  </a:lnTo>
                  <a:lnTo>
                    <a:pt x="6681" y="3859"/>
                  </a:lnTo>
                  <a:lnTo>
                    <a:pt x="6658" y="3872"/>
                  </a:lnTo>
                  <a:lnTo>
                    <a:pt x="6381" y="4009"/>
                  </a:lnTo>
                  <a:lnTo>
                    <a:pt x="6357" y="4019"/>
                  </a:lnTo>
                  <a:lnTo>
                    <a:pt x="6062" y="4128"/>
                  </a:lnTo>
                  <a:lnTo>
                    <a:pt x="6037" y="4136"/>
                  </a:lnTo>
                  <a:lnTo>
                    <a:pt x="5726" y="4216"/>
                  </a:lnTo>
                  <a:lnTo>
                    <a:pt x="5701" y="4221"/>
                  </a:lnTo>
                  <a:lnTo>
                    <a:pt x="5375" y="4270"/>
                  </a:lnTo>
                  <a:close/>
                  <a:moveTo>
                    <a:pt x="5304" y="3495"/>
                  </a:moveTo>
                  <a:lnTo>
                    <a:pt x="5264" y="3761"/>
                  </a:lnTo>
                  <a:lnTo>
                    <a:pt x="5263" y="3777"/>
                  </a:lnTo>
                  <a:lnTo>
                    <a:pt x="5313" y="3774"/>
                  </a:lnTo>
                  <a:lnTo>
                    <a:pt x="5613" y="3728"/>
                  </a:lnTo>
                  <a:lnTo>
                    <a:pt x="5900" y="3655"/>
                  </a:lnTo>
                  <a:lnTo>
                    <a:pt x="6172" y="3554"/>
                  </a:lnTo>
                  <a:lnTo>
                    <a:pt x="6426" y="3429"/>
                  </a:lnTo>
                  <a:lnTo>
                    <a:pt x="6661" y="3281"/>
                  </a:lnTo>
                  <a:lnTo>
                    <a:pt x="6874" y="3113"/>
                  </a:lnTo>
                  <a:lnTo>
                    <a:pt x="7064" y="2924"/>
                  </a:lnTo>
                  <a:lnTo>
                    <a:pt x="7230" y="2719"/>
                  </a:lnTo>
                  <a:lnTo>
                    <a:pt x="7369" y="2497"/>
                  </a:lnTo>
                  <a:lnTo>
                    <a:pt x="7480" y="2261"/>
                  </a:lnTo>
                  <a:lnTo>
                    <a:pt x="7562" y="2012"/>
                  </a:lnTo>
                  <a:lnTo>
                    <a:pt x="7612" y="1752"/>
                  </a:lnTo>
                  <a:lnTo>
                    <a:pt x="7613" y="1742"/>
                  </a:lnTo>
                  <a:lnTo>
                    <a:pt x="7505" y="1746"/>
                  </a:lnTo>
                  <a:lnTo>
                    <a:pt x="7162" y="1792"/>
                  </a:lnTo>
                  <a:lnTo>
                    <a:pt x="6849" y="1867"/>
                  </a:lnTo>
                  <a:lnTo>
                    <a:pt x="6566" y="1967"/>
                  </a:lnTo>
                  <a:lnTo>
                    <a:pt x="6314" y="2090"/>
                  </a:lnTo>
                  <a:lnTo>
                    <a:pt x="6090" y="2235"/>
                  </a:lnTo>
                  <a:lnTo>
                    <a:pt x="5893" y="2401"/>
                  </a:lnTo>
                  <a:lnTo>
                    <a:pt x="5724" y="2585"/>
                  </a:lnTo>
                  <a:lnTo>
                    <a:pt x="5580" y="2788"/>
                  </a:lnTo>
                  <a:lnTo>
                    <a:pt x="5463" y="3008"/>
                  </a:lnTo>
                  <a:lnTo>
                    <a:pt x="5370" y="3244"/>
                  </a:lnTo>
                  <a:lnTo>
                    <a:pt x="5304" y="3495"/>
                  </a:lnTo>
                  <a:close/>
                  <a:moveTo>
                    <a:pt x="4387" y="4368"/>
                  </a:moveTo>
                  <a:lnTo>
                    <a:pt x="4687" y="4414"/>
                  </a:lnTo>
                  <a:lnTo>
                    <a:pt x="4737" y="4417"/>
                  </a:lnTo>
                  <a:lnTo>
                    <a:pt x="4736" y="4401"/>
                  </a:lnTo>
                  <a:lnTo>
                    <a:pt x="4696" y="4135"/>
                  </a:lnTo>
                  <a:lnTo>
                    <a:pt x="4630" y="3884"/>
                  </a:lnTo>
                  <a:lnTo>
                    <a:pt x="4537" y="3648"/>
                  </a:lnTo>
                  <a:lnTo>
                    <a:pt x="4420" y="3428"/>
                  </a:lnTo>
                  <a:lnTo>
                    <a:pt x="4276" y="3225"/>
                  </a:lnTo>
                  <a:lnTo>
                    <a:pt x="4107" y="3041"/>
                  </a:lnTo>
                  <a:lnTo>
                    <a:pt x="3910" y="2875"/>
                  </a:lnTo>
                  <a:lnTo>
                    <a:pt x="3686" y="2730"/>
                  </a:lnTo>
                  <a:lnTo>
                    <a:pt x="3434" y="2607"/>
                  </a:lnTo>
                  <a:lnTo>
                    <a:pt x="3151" y="2507"/>
                  </a:lnTo>
                  <a:lnTo>
                    <a:pt x="2838" y="2432"/>
                  </a:lnTo>
                  <a:lnTo>
                    <a:pt x="2495" y="2386"/>
                  </a:lnTo>
                  <a:lnTo>
                    <a:pt x="2387" y="2382"/>
                  </a:lnTo>
                  <a:lnTo>
                    <a:pt x="2388" y="2392"/>
                  </a:lnTo>
                  <a:lnTo>
                    <a:pt x="2438" y="2652"/>
                  </a:lnTo>
                  <a:lnTo>
                    <a:pt x="2520" y="2901"/>
                  </a:lnTo>
                  <a:lnTo>
                    <a:pt x="2631" y="3137"/>
                  </a:lnTo>
                  <a:lnTo>
                    <a:pt x="2770" y="3359"/>
                  </a:lnTo>
                  <a:lnTo>
                    <a:pt x="2936" y="3564"/>
                  </a:lnTo>
                  <a:lnTo>
                    <a:pt x="3126" y="3753"/>
                  </a:lnTo>
                  <a:lnTo>
                    <a:pt x="3339" y="3921"/>
                  </a:lnTo>
                  <a:lnTo>
                    <a:pt x="3574" y="4069"/>
                  </a:lnTo>
                  <a:lnTo>
                    <a:pt x="3828" y="4194"/>
                  </a:lnTo>
                  <a:lnTo>
                    <a:pt x="4100" y="4295"/>
                  </a:lnTo>
                  <a:lnTo>
                    <a:pt x="4387" y="4368"/>
                  </a:lnTo>
                  <a:close/>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grpSp>
      <p:sp>
        <p:nvSpPr>
          <p:cNvPr id="6060" name="Google Shape;6060;p188"/>
          <p:cNvSpPr txBox="1"/>
          <p:nvPr/>
        </p:nvSpPr>
        <p:spPr>
          <a:xfrm>
            <a:off x="571016" y="1376570"/>
            <a:ext cx="8133145" cy="242617"/>
          </a:xfrm>
          <a:prstGeom prst="rect">
            <a:avLst/>
          </a:prstGeom>
          <a:noFill/>
          <a:ln>
            <a:noFill/>
          </a:ln>
        </p:spPr>
        <p:txBody>
          <a:bodyPr anchorCtr="0" anchor="b" bIns="0" lIns="0" spcFirstLastPara="1" rIns="0" wrap="square" tIns="0">
            <a:noAutofit/>
          </a:bodyPr>
          <a:lstStyle/>
          <a:p>
            <a:pPr indent="0" lvl="3" marL="0" marR="0" rtl="0" algn="l">
              <a:spcBef>
                <a:spcPts val="0"/>
              </a:spcBef>
              <a:spcAft>
                <a:spcPts val="0"/>
              </a:spcAft>
              <a:buNone/>
            </a:pPr>
            <a:r>
              <a:rPr b="0" i="0" lang="en-US" sz="1800" u="none" cap="none" strike="noStrike">
                <a:solidFill>
                  <a:schemeClr val="accent1"/>
                </a:solidFill>
                <a:latin typeface="Arial"/>
                <a:ea typeface="Arial"/>
                <a:cs typeface="Arial"/>
                <a:sym typeface="Arial"/>
              </a:rPr>
              <a:t>Lorem ipsum dolor sit amet, consectetur adipiscing elit. Curabitur purus</a:t>
            </a:r>
            <a:endParaRPr/>
          </a:p>
        </p:txBody>
      </p:sp>
      <p:sp>
        <p:nvSpPr>
          <p:cNvPr id="6061" name="Google Shape;6061;p188"/>
          <p:cNvSpPr txBox="1"/>
          <p:nvPr>
            <p:ph idx="12" type="sldNum"/>
          </p:nvPr>
        </p:nvSpPr>
        <p:spPr>
          <a:xfrm>
            <a:off x="10690860" y="6349068"/>
            <a:ext cx="963882" cy="251764"/>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
</file>

<file path=ppt/slides/slide18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065" name="Shape 6065"/>
        <p:cNvGrpSpPr/>
        <p:nvPr/>
      </p:nvGrpSpPr>
      <p:grpSpPr>
        <a:xfrm>
          <a:off x="0" y="0"/>
          <a:ext cx="0" cy="0"/>
          <a:chOff x="0" y="0"/>
          <a:chExt cx="0" cy="0"/>
        </a:xfrm>
      </p:grpSpPr>
      <p:sp>
        <p:nvSpPr>
          <p:cNvPr id="6066" name="Google Shape;6066;p189"/>
          <p:cNvSpPr txBox="1"/>
          <p:nvPr>
            <p:ph type="title"/>
          </p:nvPr>
        </p:nvSpPr>
        <p:spPr>
          <a:xfrm>
            <a:off x="571018" y="365126"/>
            <a:ext cx="11049964" cy="578772"/>
          </a:xfrm>
          <a:prstGeom prst="rect">
            <a:avLst/>
          </a:prstGeom>
          <a:noFill/>
          <a:ln>
            <a:noFill/>
          </a:ln>
        </p:spPr>
        <p:txBody>
          <a:bodyPr anchorCtr="0" anchor="b" bIns="0" lIns="0" spcFirstLastPara="1" rIns="0" wrap="square" tIns="0">
            <a:normAutofit/>
          </a:bodyPr>
          <a:lstStyle/>
          <a:p>
            <a:pPr indent="0" lvl="0" marL="0" rtl="0" algn="l">
              <a:lnSpc>
                <a:spcPct val="90000"/>
              </a:lnSpc>
              <a:spcBef>
                <a:spcPts val="0"/>
              </a:spcBef>
              <a:spcAft>
                <a:spcPts val="0"/>
              </a:spcAft>
              <a:buClr>
                <a:schemeClr val="accent1"/>
              </a:buClr>
              <a:buSzPts val="2800"/>
              <a:buFont typeface="Arial"/>
              <a:buNone/>
            </a:pPr>
            <a:r>
              <a:rPr lang="en-US"/>
              <a:t>Ascending Circles Slide – Three Steps</a:t>
            </a:r>
            <a:endParaRPr/>
          </a:p>
        </p:txBody>
      </p:sp>
      <p:sp>
        <p:nvSpPr>
          <p:cNvPr id="6067" name="Google Shape;6067;p189"/>
          <p:cNvSpPr txBox="1"/>
          <p:nvPr>
            <p:ph idx="12" type="sldNum"/>
          </p:nvPr>
        </p:nvSpPr>
        <p:spPr>
          <a:xfrm>
            <a:off x="10690860" y="6349068"/>
            <a:ext cx="963882" cy="251764"/>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sp>
        <p:nvSpPr>
          <p:cNvPr id="6068" name="Google Shape;6068;p189"/>
          <p:cNvSpPr/>
          <p:nvPr/>
        </p:nvSpPr>
        <p:spPr>
          <a:xfrm>
            <a:off x="1363819" y="3511702"/>
            <a:ext cx="1188720" cy="1188720"/>
          </a:xfrm>
          <a:prstGeom prst="ellipse">
            <a:avLst/>
          </a:prstGeom>
          <a:solidFill>
            <a:schemeClr val="accent1"/>
          </a:solid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2400">
                <a:solidFill>
                  <a:schemeClr val="lt1"/>
                </a:solidFill>
                <a:latin typeface="Arial"/>
                <a:ea typeface="Arial"/>
                <a:cs typeface="Arial"/>
                <a:sym typeface="Arial"/>
              </a:rPr>
              <a:t>Xxx</a:t>
            </a:r>
            <a:endParaRPr/>
          </a:p>
          <a:p>
            <a:pPr indent="0" lvl="0" marL="0" marR="0" rtl="0" algn="ctr">
              <a:spcBef>
                <a:spcPts val="0"/>
              </a:spcBef>
              <a:spcAft>
                <a:spcPts val="0"/>
              </a:spcAft>
              <a:buNone/>
            </a:pPr>
            <a:r>
              <a:rPr lang="en-US" sz="1200">
                <a:solidFill>
                  <a:schemeClr val="lt1"/>
                </a:solidFill>
                <a:latin typeface="Arial"/>
                <a:ea typeface="Arial"/>
                <a:cs typeface="Arial"/>
                <a:sym typeface="Arial"/>
              </a:rPr>
              <a:t>Lorem ipsum </a:t>
            </a:r>
            <a:endParaRPr/>
          </a:p>
        </p:txBody>
      </p:sp>
      <p:sp>
        <p:nvSpPr>
          <p:cNvPr id="6069" name="Google Shape;6069;p189"/>
          <p:cNvSpPr/>
          <p:nvPr/>
        </p:nvSpPr>
        <p:spPr>
          <a:xfrm>
            <a:off x="4942432" y="3364382"/>
            <a:ext cx="1483360" cy="1483360"/>
          </a:xfrm>
          <a:prstGeom prst="ellipse">
            <a:avLst/>
          </a:prstGeom>
          <a:solidFill>
            <a:schemeClr val="accent1"/>
          </a:solid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3200">
                <a:solidFill>
                  <a:schemeClr val="lt1"/>
                </a:solidFill>
                <a:latin typeface="Arial"/>
                <a:ea typeface="Arial"/>
                <a:cs typeface="Arial"/>
                <a:sym typeface="Arial"/>
              </a:rPr>
              <a:t>Xxx</a:t>
            </a:r>
            <a:endParaRPr/>
          </a:p>
          <a:p>
            <a:pPr indent="0" lvl="0" marL="0" marR="0" rtl="0" algn="ctr">
              <a:spcBef>
                <a:spcPts val="0"/>
              </a:spcBef>
              <a:spcAft>
                <a:spcPts val="0"/>
              </a:spcAft>
              <a:buNone/>
            </a:pPr>
            <a:r>
              <a:rPr lang="en-US" sz="1400">
                <a:solidFill>
                  <a:schemeClr val="lt1"/>
                </a:solidFill>
                <a:latin typeface="Arial"/>
                <a:ea typeface="Arial"/>
                <a:cs typeface="Arial"/>
                <a:sym typeface="Arial"/>
              </a:rPr>
              <a:t>Lorem ipsum </a:t>
            </a:r>
            <a:endParaRPr/>
          </a:p>
        </p:txBody>
      </p:sp>
      <p:sp>
        <p:nvSpPr>
          <p:cNvPr id="6070" name="Google Shape;6070;p189"/>
          <p:cNvSpPr/>
          <p:nvPr/>
        </p:nvSpPr>
        <p:spPr>
          <a:xfrm>
            <a:off x="8815685" y="2927504"/>
            <a:ext cx="2357116" cy="2357116"/>
          </a:xfrm>
          <a:prstGeom prst="ellipse">
            <a:avLst/>
          </a:prstGeom>
          <a:solidFill>
            <a:schemeClr val="accent1"/>
          </a:solidFill>
          <a:ln cap="flat" cmpd="sng" w="12700">
            <a:solidFill>
              <a:schemeClr val="accent1"/>
            </a:solidFill>
            <a:prstDash val="solid"/>
            <a:miter lim="8000"/>
            <a:headEnd len="sm" w="sm" type="none"/>
            <a:tailEnd len="sm" w="sm" type="none"/>
          </a:ln>
        </p:spPr>
        <p:txBody>
          <a:bodyPr anchorCtr="0" anchor="ctr" bIns="0" lIns="0" spcFirstLastPara="1" rIns="0" wrap="square" tIns="0">
            <a:noAutofit/>
          </a:bodyPr>
          <a:lstStyle/>
          <a:p>
            <a:pPr indent="0" lvl="0" marL="0" marR="0" rtl="0" algn="ctr">
              <a:spcBef>
                <a:spcPts val="0"/>
              </a:spcBef>
              <a:spcAft>
                <a:spcPts val="0"/>
              </a:spcAft>
              <a:buNone/>
            </a:pPr>
            <a:r>
              <a:rPr b="1" lang="en-US" sz="4000">
                <a:solidFill>
                  <a:schemeClr val="lt1"/>
                </a:solidFill>
                <a:latin typeface="Arial"/>
                <a:ea typeface="Arial"/>
                <a:cs typeface="Arial"/>
                <a:sym typeface="Arial"/>
              </a:rPr>
              <a:t>Xxxx</a:t>
            </a:r>
            <a:endParaRPr/>
          </a:p>
          <a:p>
            <a:pPr indent="0" lvl="0" marL="0" marR="0" rtl="0" algn="ctr">
              <a:spcBef>
                <a:spcPts val="0"/>
              </a:spcBef>
              <a:spcAft>
                <a:spcPts val="0"/>
              </a:spcAft>
              <a:buNone/>
            </a:pPr>
            <a:r>
              <a:rPr lang="en-US" sz="2000">
                <a:solidFill>
                  <a:schemeClr val="lt1"/>
                </a:solidFill>
                <a:latin typeface="Arial"/>
                <a:ea typeface="Arial"/>
                <a:cs typeface="Arial"/>
                <a:sym typeface="Arial"/>
              </a:rPr>
              <a:t>Lorem ipsum </a:t>
            </a:r>
            <a:endParaRPr/>
          </a:p>
        </p:txBody>
      </p:sp>
      <p:cxnSp>
        <p:nvCxnSpPr>
          <p:cNvPr id="6071" name="Google Shape;6071;p189"/>
          <p:cNvCxnSpPr>
            <a:stCxn id="6068" idx="6"/>
            <a:endCxn id="6069" idx="2"/>
          </p:cNvCxnSpPr>
          <p:nvPr/>
        </p:nvCxnSpPr>
        <p:spPr>
          <a:xfrm>
            <a:off x="2552539" y="4106062"/>
            <a:ext cx="2389800" cy="0"/>
          </a:xfrm>
          <a:prstGeom prst="straightConnector1">
            <a:avLst/>
          </a:prstGeom>
          <a:noFill/>
          <a:ln cap="flat" cmpd="sng" w="57150">
            <a:solidFill>
              <a:srgbClr val="BFBFBF"/>
            </a:solidFill>
            <a:prstDash val="solid"/>
            <a:miter lim="8000"/>
            <a:headEnd len="sm" w="sm" type="none"/>
            <a:tailEnd len="sm" w="sm" type="none"/>
          </a:ln>
        </p:spPr>
      </p:cxnSp>
      <p:cxnSp>
        <p:nvCxnSpPr>
          <p:cNvPr id="6072" name="Google Shape;6072;p189"/>
          <p:cNvCxnSpPr>
            <a:stCxn id="6069" idx="6"/>
            <a:endCxn id="6070" idx="2"/>
          </p:cNvCxnSpPr>
          <p:nvPr/>
        </p:nvCxnSpPr>
        <p:spPr>
          <a:xfrm>
            <a:off x="6425792" y="4106062"/>
            <a:ext cx="2389800" cy="0"/>
          </a:xfrm>
          <a:prstGeom prst="straightConnector1">
            <a:avLst/>
          </a:prstGeom>
          <a:noFill/>
          <a:ln cap="flat" cmpd="sng" w="57150">
            <a:solidFill>
              <a:srgbClr val="BFBFBF"/>
            </a:solidFill>
            <a:prstDash val="solid"/>
            <a:miter lim="8000"/>
            <a:headEnd len="sm" w="sm" type="none"/>
            <a:tailEnd len="sm" w="sm" type="none"/>
          </a:ln>
        </p:spPr>
      </p:cxnSp>
      <p:sp>
        <p:nvSpPr>
          <p:cNvPr id="6073" name="Google Shape;6073;p189"/>
          <p:cNvSpPr/>
          <p:nvPr/>
        </p:nvSpPr>
        <p:spPr>
          <a:xfrm>
            <a:off x="662758" y="1573380"/>
            <a:ext cx="2590844" cy="569884"/>
          </a:xfrm>
          <a:prstGeom prst="rect">
            <a:avLst/>
          </a:prstGeom>
          <a:no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b="1" lang="en-US" sz="1400">
                <a:solidFill>
                  <a:schemeClr val="accent1"/>
                </a:solidFill>
                <a:latin typeface="Arial"/>
                <a:ea typeface="Arial"/>
                <a:cs typeface="Arial"/>
                <a:sym typeface="Arial"/>
              </a:rPr>
              <a:t>Lorem ipsum dolor sit amet, consectetur</a:t>
            </a:r>
            <a:endParaRPr b="1" sz="1400">
              <a:solidFill>
                <a:schemeClr val="accent1"/>
              </a:solidFill>
              <a:latin typeface="Arial"/>
              <a:ea typeface="Arial"/>
              <a:cs typeface="Arial"/>
              <a:sym typeface="Arial"/>
            </a:endParaRPr>
          </a:p>
        </p:txBody>
      </p:sp>
      <p:sp>
        <p:nvSpPr>
          <p:cNvPr id="6074" name="Google Shape;6074;p189"/>
          <p:cNvSpPr/>
          <p:nvPr/>
        </p:nvSpPr>
        <p:spPr>
          <a:xfrm>
            <a:off x="4398189" y="1573380"/>
            <a:ext cx="2590844" cy="569884"/>
          </a:xfrm>
          <a:prstGeom prst="rect">
            <a:avLst/>
          </a:prstGeom>
          <a:no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b="1" lang="en-US" sz="1400">
                <a:solidFill>
                  <a:schemeClr val="accent1"/>
                </a:solidFill>
                <a:latin typeface="Arial"/>
                <a:ea typeface="Arial"/>
                <a:cs typeface="Arial"/>
                <a:sym typeface="Arial"/>
              </a:rPr>
              <a:t>Lorem ipsum dolor sit amet, consectetur</a:t>
            </a:r>
            <a:endParaRPr b="1" sz="1400">
              <a:solidFill>
                <a:schemeClr val="accent1"/>
              </a:solidFill>
              <a:latin typeface="Arial"/>
              <a:ea typeface="Arial"/>
              <a:cs typeface="Arial"/>
              <a:sym typeface="Arial"/>
            </a:endParaRPr>
          </a:p>
        </p:txBody>
      </p:sp>
      <p:sp>
        <p:nvSpPr>
          <p:cNvPr id="6075" name="Google Shape;6075;p189"/>
          <p:cNvSpPr/>
          <p:nvPr/>
        </p:nvSpPr>
        <p:spPr>
          <a:xfrm>
            <a:off x="8698822" y="1573380"/>
            <a:ext cx="2590844" cy="569884"/>
          </a:xfrm>
          <a:prstGeom prst="rect">
            <a:avLst/>
          </a:prstGeom>
          <a:no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b="1" lang="en-US" sz="1400">
                <a:solidFill>
                  <a:schemeClr val="accent1"/>
                </a:solidFill>
                <a:latin typeface="Arial"/>
                <a:ea typeface="Arial"/>
                <a:cs typeface="Arial"/>
                <a:sym typeface="Arial"/>
              </a:rPr>
              <a:t>Lorem ipsum dolor sit amet, consectetur</a:t>
            </a:r>
            <a:endParaRPr b="1" sz="1400">
              <a:solidFill>
                <a:schemeClr val="accent1"/>
              </a:solidFill>
              <a:latin typeface="Arial"/>
              <a:ea typeface="Arial"/>
              <a:cs typeface="Arial"/>
              <a:sym typeface="Arial"/>
            </a:endParaRPr>
          </a:p>
        </p:txBody>
      </p:sp>
      <p:sp>
        <p:nvSpPr>
          <p:cNvPr id="6076" name="Google Shape;6076;p189"/>
          <p:cNvSpPr/>
          <p:nvPr/>
        </p:nvSpPr>
        <p:spPr>
          <a:xfrm>
            <a:off x="3545924" y="3904501"/>
            <a:ext cx="403122" cy="403122"/>
          </a:xfrm>
          <a:prstGeom prst="ellipse">
            <a:avLst/>
          </a:prstGeom>
          <a:solidFill>
            <a:schemeClr val="lt1"/>
          </a:solidFill>
          <a:ln cap="flat" cmpd="sng" w="12700">
            <a:solidFill>
              <a:schemeClr val="accen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3200">
                <a:solidFill>
                  <a:schemeClr val="accent1"/>
                </a:solidFill>
                <a:latin typeface="Arial"/>
                <a:ea typeface="Arial"/>
                <a:cs typeface="Arial"/>
                <a:sym typeface="Arial"/>
              </a:rPr>
              <a:t>&gt;</a:t>
            </a:r>
            <a:endParaRPr/>
          </a:p>
        </p:txBody>
      </p:sp>
      <p:sp>
        <p:nvSpPr>
          <p:cNvPr id="6077" name="Google Shape;6077;p189"/>
          <p:cNvSpPr/>
          <p:nvPr/>
        </p:nvSpPr>
        <p:spPr>
          <a:xfrm>
            <a:off x="7419178" y="3904501"/>
            <a:ext cx="403122" cy="403122"/>
          </a:xfrm>
          <a:prstGeom prst="ellipse">
            <a:avLst/>
          </a:prstGeom>
          <a:solidFill>
            <a:schemeClr val="lt1"/>
          </a:solidFill>
          <a:ln cap="flat" cmpd="sng" w="12700">
            <a:solidFill>
              <a:schemeClr val="accen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3200">
                <a:solidFill>
                  <a:schemeClr val="accent1"/>
                </a:solidFill>
                <a:latin typeface="Arial"/>
                <a:ea typeface="Arial"/>
                <a:cs typeface="Arial"/>
                <a:sym typeface="Arial"/>
              </a:rPr>
              <a:t>&gt;</a:t>
            </a:r>
            <a:endParaRPr/>
          </a:p>
        </p:txBody>
      </p:sp>
      <p:sp>
        <p:nvSpPr>
          <p:cNvPr id="6078" name="Google Shape;6078;p189"/>
          <p:cNvSpPr txBox="1"/>
          <p:nvPr/>
        </p:nvSpPr>
        <p:spPr>
          <a:xfrm>
            <a:off x="707922" y="5482754"/>
            <a:ext cx="2590844" cy="553998"/>
          </a:xfrm>
          <a:prstGeom prst="rect">
            <a:avLst/>
          </a:prstGeom>
          <a:noFill/>
          <a:ln>
            <a:noFill/>
          </a:ln>
        </p:spPr>
        <p:txBody>
          <a:bodyPr anchorCtr="0" anchor="t" bIns="0" lIns="0" spcFirstLastPara="1" rIns="0" wrap="square" tIns="0">
            <a:spAutoFit/>
          </a:bodyPr>
          <a:lstStyle/>
          <a:p>
            <a:pPr indent="0" lvl="0" marL="0" marR="0" rtl="0" algn="ctr">
              <a:spcBef>
                <a:spcPts val="0"/>
              </a:spcBef>
              <a:spcAft>
                <a:spcPts val="0"/>
              </a:spcAft>
              <a:buClr>
                <a:schemeClr val="accent1"/>
              </a:buClr>
              <a:buSzPts val="1200"/>
              <a:buFont typeface="Trebuchet MS"/>
              <a:buNone/>
            </a:pPr>
            <a:r>
              <a:rPr lang="en-US" sz="1200">
                <a:solidFill>
                  <a:schemeClr val="dk1"/>
                </a:solidFill>
                <a:latin typeface="Arial"/>
                <a:ea typeface="Arial"/>
                <a:cs typeface="Arial"/>
                <a:sym typeface="Arial"/>
              </a:rPr>
              <a:t>Lorem ipsum dolor sit amet, consectetur adipiscing elit. Curabitur purus dui, euismod quis placerat eget, </a:t>
            </a:r>
            <a:endParaRPr/>
          </a:p>
        </p:txBody>
      </p:sp>
      <p:sp>
        <p:nvSpPr>
          <p:cNvPr id="6079" name="Google Shape;6079;p189"/>
          <p:cNvSpPr txBox="1"/>
          <p:nvPr/>
        </p:nvSpPr>
        <p:spPr>
          <a:xfrm>
            <a:off x="4401297" y="5482754"/>
            <a:ext cx="2590844" cy="553998"/>
          </a:xfrm>
          <a:prstGeom prst="rect">
            <a:avLst/>
          </a:prstGeom>
          <a:noFill/>
          <a:ln>
            <a:noFill/>
          </a:ln>
        </p:spPr>
        <p:txBody>
          <a:bodyPr anchorCtr="0" anchor="t" bIns="0" lIns="0" spcFirstLastPara="1" rIns="0" wrap="square" tIns="0">
            <a:spAutoFit/>
          </a:bodyPr>
          <a:lstStyle/>
          <a:p>
            <a:pPr indent="0" lvl="0" marL="0" marR="0" rtl="0" algn="ctr">
              <a:spcBef>
                <a:spcPts val="0"/>
              </a:spcBef>
              <a:spcAft>
                <a:spcPts val="0"/>
              </a:spcAft>
              <a:buClr>
                <a:schemeClr val="accent1"/>
              </a:buClr>
              <a:buSzPts val="1200"/>
              <a:buFont typeface="Trebuchet MS"/>
              <a:buNone/>
            </a:pPr>
            <a:r>
              <a:rPr lang="en-US" sz="1200">
                <a:solidFill>
                  <a:schemeClr val="dk1"/>
                </a:solidFill>
                <a:latin typeface="Arial"/>
                <a:ea typeface="Arial"/>
                <a:cs typeface="Arial"/>
                <a:sym typeface="Arial"/>
              </a:rPr>
              <a:t>Lorem ipsum dolor sit amet, consectetur adipiscing elit. Curabitur purus dui, euismod quis placerat eget, </a:t>
            </a:r>
            <a:endParaRPr/>
          </a:p>
        </p:txBody>
      </p:sp>
      <p:sp>
        <p:nvSpPr>
          <p:cNvPr id="6080" name="Google Shape;6080;p189"/>
          <p:cNvSpPr txBox="1"/>
          <p:nvPr/>
        </p:nvSpPr>
        <p:spPr>
          <a:xfrm>
            <a:off x="8698822" y="5482754"/>
            <a:ext cx="2590844" cy="553998"/>
          </a:xfrm>
          <a:prstGeom prst="rect">
            <a:avLst/>
          </a:prstGeom>
          <a:noFill/>
          <a:ln>
            <a:noFill/>
          </a:ln>
        </p:spPr>
        <p:txBody>
          <a:bodyPr anchorCtr="0" anchor="t" bIns="0" lIns="0" spcFirstLastPara="1" rIns="0" wrap="square" tIns="0">
            <a:spAutoFit/>
          </a:bodyPr>
          <a:lstStyle/>
          <a:p>
            <a:pPr indent="0" lvl="0" marL="0" marR="0" rtl="0" algn="ctr">
              <a:spcBef>
                <a:spcPts val="0"/>
              </a:spcBef>
              <a:spcAft>
                <a:spcPts val="0"/>
              </a:spcAft>
              <a:buClr>
                <a:schemeClr val="accent1"/>
              </a:buClr>
              <a:buSzPts val="1200"/>
              <a:buFont typeface="Trebuchet MS"/>
              <a:buNone/>
            </a:pPr>
            <a:r>
              <a:rPr lang="en-US" sz="1200">
                <a:solidFill>
                  <a:schemeClr val="dk1"/>
                </a:solidFill>
                <a:latin typeface="Arial"/>
                <a:ea typeface="Arial"/>
                <a:cs typeface="Arial"/>
                <a:sym typeface="Arial"/>
              </a:rPr>
              <a:t>Lorem ipsum dolor sit amet, consectetur adipiscing elit. Curabitur purus dui, euismod quis placerat eget, </a:t>
            </a:r>
            <a:endParaRPr/>
          </a:p>
        </p:txBody>
      </p:sp>
      <p:grpSp>
        <p:nvGrpSpPr>
          <p:cNvPr id="6081" name="Google Shape;6081;p189"/>
          <p:cNvGrpSpPr/>
          <p:nvPr/>
        </p:nvGrpSpPr>
        <p:grpSpPr>
          <a:xfrm>
            <a:off x="1688662" y="2716934"/>
            <a:ext cx="629364" cy="629364"/>
            <a:chOff x="1649691" y="3230880"/>
            <a:chExt cx="914400" cy="914400"/>
          </a:xfrm>
        </p:grpSpPr>
        <p:sp>
          <p:nvSpPr>
            <p:cNvPr id="6082" name="Google Shape;6082;p189"/>
            <p:cNvSpPr/>
            <p:nvPr/>
          </p:nvSpPr>
          <p:spPr>
            <a:xfrm>
              <a:off x="1649691" y="3230880"/>
              <a:ext cx="914400" cy="9144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083" name="Google Shape;6083;p189"/>
            <p:cNvSpPr/>
            <p:nvPr/>
          </p:nvSpPr>
          <p:spPr>
            <a:xfrm>
              <a:off x="1649691" y="3230880"/>
              <a:ext cx="914400" cy="9144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grpSp>
      <p:grpSp>
        <p:nvGrpSpPr>
          <p:cNvPr id="6084" name="Google Shape;6084;p189"/>
          <p:cNvGrpSpPr/>
          <p:nvPr/>
        </p:nvGrpSpPr>
        <p:grpSpPr>
          <a:xfrm>
            <a:off x="5369430" y="2672749"/>
            <a:ext cx="629364" cy="629364"/>
            <a:chOff x="1649691" y="3230880"/>
            <a:chExt cx="914400" cy="914400"/>
          </a:xfrm>
        </p:grpSpPr>
        <p:sp>
          <p:nvSpPr>
            <p:cNvPr id="6085" name="Google Shape;6085;p189"/>
            <p:cNvSpPr/>
            <p:nvPr/>
          </p:nvSpPr>
          <p:spPr>
            <a:xfrm>
              <a:off x="1649691" y="3230880"/>
              <a:ext cx="914400" cy="9144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086" name="Google Shape;6086;p189"/>
            <p:cNvSpPr/>
            <p:nvPr/>
          </p:nvSpPr>
          <p:spPr>
            <a:xfrm>
              <a:off x="1649691" y="3230880"/>
              <a:ext cx="914400" cy="9144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grpSp>
      <p:grpSp>
        <p:nvGrpSpPr>
          <p:cNvPr id="6087" name="Google Shape;6087;p189"/>
          <p:cNvGrpSpPr/>
          <p:nvPr/>
        </p:nvGrpSpPr>
        <p:grpSpPr>
          <a:xfrm>
            <a:off x="9679562" y="2172985"/>
            <a:ext cx="629364" cy="629364"/>
            <a:chOff x="1649691" y="3230880"/>
            <a:chExt cx="914400" cy="914400"/>
          </a:xfrm>
        </p:grpSpPr>
        <p:sp>
          <p:nvSpPr>
            <p:cNvPr id="6088" name="Google Shape;6088;p189"/>
            <p:cNvSpPr/>
            <p:nvPr/>
          </p:nvSpPr>
          <p:spPr>
            <a:xfrm>
              <a:off x="1649691" y="3230880"/>
              <a:ext cx="914400" cy="9144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089" name="Google Shape;6089;p189"/>
            <p:cNvSpPr/>
            <p:nvPr/>
          </p:nvSpPr>
          <p:spPr>
            <a:xfrm>
              <a:off x="1649691" y="3230880"/>
              <a:ext cx="914400" cy="9144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grpSp>
    </p:spTree>
  </p:cSld>
  <p:clrMapOvr>
    <a:masterClrMapping/>
  </p:clrMapOvr>
</p:sld>
</file>

<file path=ppt/slides/slide1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17" name="Shape 717"/>
        <p:cNvGrpSpPr/>
        <p:nvPr/>
      </p:nvGrpSpPr>
      <p:grpSpPr>
        <a:xfrm>
          <a:off x="0" y="0"/>
          <a:ext cx="0" cy="0"/>
          <a:chOff x="0" y="0"/>
          <a:chExt cx="0" cy="0"/>
        </a:xfrm>
      </p:grpSpPr>
      <p:sp>
        <p:nvSpPr>
          <p:cNvPr id="718" name="Google Shape;718;p19"/>
          <p:cNvSpPr txBox="1"/>
          <p:nvPr>
            <p:ph idx="12" type="sldNum"/>
          </p:nvPr>
        </p:nvSpPr>
        <p:spPr>
          <a:xfrm>
            <a:off x="10690860" y="6349068"/>
            <a:ext cx="963882" cy="251764"/>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sp>
        <p:nvSpPr>
          <p:cNvPr id="719" name="Google Shape;719;p19"/>
          <p:cNvSpPr txBox="1"/>
          <p:nvPr>
            <p:ph type="title"/>
          </p:nvPr>
        </p:nvSpPr>
        <p:spPr>
          <a:xfrm>
            <a:off x="571018" y="2392363"/>
            <a:ext cx="3117062" cy="2073274"/>
          </a:xfrm>
          <a:prstGeom prst="rect">
            <a:avLst/>
          </a:prstGeom>
          <a:noFill/>
          <a:ln>
            <a:noFill/>
          </a:ln>
        </p:spPr>
        <p:txBody>
          <a:bodyPr anchorCtr="0" anchor="ctr" bIns="0" lIns="0" spcFirstLastPara="1" rIns="0" wrap="square" tIns="0">
            <a:normAutofit/>
          </a:bodyPr>
          <a:lstStyle/>
          <a:p>
            <a:pPr indent="0" lvl="0" marL="0" rtl="0" algn="l">
              <a:lnSpc>
                <a:spcPct val="90000"/>
              </a:lnSpc>
              <a:spcBef>
                <a:spcPts val="0"/>
              </a:spcBef>
              <a:spcAft>
                <a:spcPts val="0"/>
              </a:spcAft>
              <a:buClr>
                <a:schemeClr val="lt1"/>
              </a:buClr>
              <a:buSzPts val="2800"/>
              <a:buFont typeface="Arial"/>
              <a:buNone/>
            </a:pPr>
            <a:r>
              <a:rPr lang="en-US"/>
              <a:t>Card Grid with LHS Title Panel</a:t>
            </a:r>
            <a:endParaRPr/>
          </a:p>
        </p:txBody>
      </p:sp>
      <p:sp>
        <p:nvSpPr>
          <p:cNvPr id="720" name="Google Shape;720;p19"/>
          <p:cNvSpPr/>
          <p:nvPr/>
        </p:nvSpPr>
        <p:spPr>
          <a:xfrm>
            <a:off x="9350274" y="3961692"/>
            <a:ext cx="2270704" cy="1316361"/>
          </a:xfrm>
          <a:prstGeom prst="rect">
            <a:avLst/>
          </a:prstGeom>
          <a:gradFill>
            <a:gsLst>
              <a:gs pos="0">
                <a:schemeClr val="lt1"/>
              </a:gs>
              <a:gs pos="50000">
                <a:schemeClr val="lt1"/>
              </a:gs>
              <a:gs pos="100000">
                <a:schemeClr val="lt1"/>
              </a:gs>
            </a:gsLst>
            <a:lin ang="5400000" scaled="0"/>
          </a:gradFill>
          <a:ln>
            <a:noFill/>
          </a:ln>
          <a:effectLst>
            <a:outerShdw blurRad="57150" rotWithShape="0" algn="ctr" dir="5400000" dist="19050">
              <a:srgbClr val="000000">
                <a:alpha val="63137"/>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721" name="Google Shape;721;p19"/>
          <p:cNvSpPr/>
          <p:nvPr/>
        </p:nvSpPr>
        <p:spPr>
          <a:xfrm>
            <a:off x="6961138" y="3961692"/>
            <a:ext cx="2270704" cy="1316361"/>
          </a:xfrm>
          <a:prstGeom prst="rect">
            <a:avLst/>
          </a:prstGeom>
          <a:gradFill>
            <a:gsLst>
              <a:gs pos="0">
                <a:schemeClr val="lt1"/>
              </a:gs>
              <a:gs pos="50000">
                <a:schemeClr val="lt1"/>
              </a:gs>
              <a:gs pos="100000">
                <a:schemeClr val="lt1"/>
              </a:gs>
            </a:gsLst>
            <a:lin ang="5400000" scaled="0"/>
          </a:gradFill>
          <a:ln>
            <a:noFill/>
          </a:ln>
          <a:effectLst>
            <a:outerShdw blurRad="57150" rotWithShape="0" algn="ctr" dir="5400000" dist="19050">
              <a:srgbClr val="000000">
                <a:alpha val="63137"/>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722" name="Google Shape;722;p19"/>
          <p:cNvSpPr/>
          <p:nvPr/>
        </p:nvSpPr>
        <p:spPr>
          <a:xfrm>
            <a:off x="9350278" y="1097707"/>
            <a:ext cx="2270704" cy="1316361"/>
          </a:xfrm>
          <a:prstGeom prst="rect">
            <a:avLst/>
          </a:prstGeom>
          <a:gradFill>
            <a:gsLst>
              <a:gs pos="0">
                <a:schemeClr val="lt1"/>
              </a:gs>
              <a:gs pos="50000">
                <a:schemeClr val="lt1"/>
              </a:gs>
              <a:gs pos="100000">
                <a:schemeClr val="lt1"/>
              </a:gs>
            </a:gsLst>
            <a:lin ang="5400000" scaled="0"/>
          </a:gradFill>
          <a:ln>
            <a:noFill/>
          </a:ln>
          <a:effectLst>
            <a:outerShdw blurRad="57150" rotWithShape="0" algn="ctr" dir="5400000" dist="19050">
              <a:srgbClr val="000000">
                <a:alpha val="63137"/>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723" name="Google Shape;723;p19"/>
          <p:cNvSpPr/>
          <p:nvPr/>
        </p:nvSpPr>
        <p:spPr>
          <a:xfrm>
            <a:off x="6961139" y="2529699"/>
            <a:ext cx="2270704" cy="1316361"/>
          </a:xfrm>
          <a:prstGeom prst="rect">
            <a:avLst/>
          </a:prstGeom>
          <a:gradFill>
            <a:gsLst>
              <a:gs pos="0">
                <a:schemeClr val="lt1"/>
              </a:gs>
              <a:gs pos="50000">
                <a:schemeClr val="lt1"/>
              </a:gs>
              <a:gs pos="100000">
                <a:schemeClr val="lt1"/>
              </a:gs>
            </a:gsLst>
            <a:lin ang="5400000" scaled="0"/>
          </a:gradFill>
          <a:ln>
            <a:noFill/>
          </a:ln>
          <a:effectLst>
            <a:outerShdw blurRad="57150" rotWithShape="0" algn="ctr" dir="5400000" dist="19050">
              <a:srgbClr val="000000">
                <a:alpha val="63137"/>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724" name="Google Shape;724;p19"/>
          <p:cNvSpPr/>
          <p:nvPr/>
        </p:nvSpPr>
        <p:spPr>
          <a:xfrm>
            <a:off x="6961140" y="1097707"/>
            <a:ext cx="2270704" cy="1316361"/>
          </a:xfrm>
          <a:prstGeom prst="rect">
            <a:avLst/>
          </a:prstGeom>
          <a:gradFill>
            <a:gsLst>
              <a:gs pos="0">
                <a:schemeClr val="lt1"/>
              </a:gs>
              <a:gs pos="50000">
                <a:schemeClr val="lt1"/>
              </a:gs>
              <a:gs pos="100000">
                <a:schemeClr val="lt1"/>
              </a:gs>
            </a:gsLst>
            <a:lin ang="5400000" scaled="0"/>
          </a:gradFill>
          <a:ln>
            <a:noFill/>
          </a:ln>
          <a:effectLst>
            <a:outerShdw blurRad="57150" rotWithShape="0" algn="ctr" dir="5400000" dist="19050">
              <a:srgbClr val="000000">
                <a:alpha val="63137"/>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725" name="Google Shape;725;p19"/>
          <p:cNvSpPr/>
          <p:nvPr/>
        </p:nvSpPr>
        <p:spPr>
          <a:xfrm>
            <a:off x="4572000" y="3961692"/>
            <a:ext cx="2270704" cy="1316361"/>
          </a:xfrm>
          <a:prstGeom prst="rect">
            <a:avLst/>
          </a:prstGeom>
          <a:gradFill>
            <a:gsLst>
              <a:gs pos="0">
                <a:schemeClr val="lt1"/>
              </a:gs>
              <a:gs pos="50000">
                <a:schemeClr val="lt1"/>
              </a:gs>
              <a:gs pos="100000">
                <a:schemeClr val="lt1"/>
              </a:gs>
            </a:gsLst>
            <a:lin ang="5400000" scaled="0"/>
          </a:gradFill>
          <a:ln>
            <a:noFill/>
          </a:ln>
          <a:effectLst>
            <a:outerShdw blurRad="57150" rotWithShape="0" algn="ctr" dir="5400000" dist="19050">
              <a:srgbClr val="000000">
                <a:alpha val="63137"/>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726" name="Google Shape;726;p19"/>
          <p:cNvSpPr/>
          <p:nvPr/>
        </p:nvSpPr>
        <p:spPr>
          <a:xfrm>
            <a:off x="4572001" y="2529699"/>
            <a:ext cx="2270704" cy="1316361"/>
          </a:xfrm>
          <a:prstGeom prst="rect">
            <a:avLst/>
          </a:prstGeom>
          <a:gradFill>
            <a:gsLst>
              <a:gs pos="0">
                <a:schemeClr val="lt1"/>
              </a:gs>
              <a:gs pos="50000">
                <a:schemeClr val="lt1"/>
              </a:gs>
              <a:gs pos="100000">
                <a:schemeClr val="lt1"/>
              </a:gs>
            </a:gsLst>
            <a:lin ang="5400000" scaled="0"/>
          </a:gradFill>
          <a:ln>
            <a:noFill/>
          </a:ln>
          <a:effectLst>
            <a:outerShdw blurRad="57150" rotWithShape="0" algn="ctr" dir="5400000" dist="19050">
              <a:srgbClr val="000000">
                <a:alpha val="63137"/>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727" name="Google Shape;727;p19"/>
          <p:cNvSpPr/>
          <p:nvPr/>
        </p:nvSpPr>
        <p:spPr>
          <a:xfrm>
            <a:off x="4572002" y="1097707"/>
            <a:ext cx="2270704" cy="1316361"/>
          </a:xfrm>
          <a:prstGeom prst="rect">
            <a:avLst/>
          </a:prstGeom>
          <a:gradFill>
            <a:gsLst>
              <a:gs pos="0">
                <a:schemeClr val="lt1"/>
              </a:gs>
              <a:gs pos="50000">
                <a:schemeClr val="lt1"/>
              </a:gs>
              <a:gs pos="100000">
                <a:schemeClr val="lt1"/>
              </a:gs>
            </a:gsLst>
            <a:lin ang="5400000" scaled="0"/>
          </a:gradFill>
          <a:ln>
            <a:noFill/>
          </a:ln>
          <a:effectLst>
            <a:outerShdw blurRad="57150" rotWithShape="0" algn="ctr" dir="5400000" dist="19050">
              <a:srgbClr val="000000">
                <a:alpha val="63137"/>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728" name="Google Shape;728;p19"/>
          <p:cNvSpPr/>
          <p:nvPr/>
        </p:nvSpPr>
        <p:spPr>
          <a:xfrm>
            <a:off x="9350276" y="2529699"/>
            <a:ext cx="2270704" cy="1316361"/>
          </a:xfrm>
          <a:prstGeom prst="rect">
            <a:avLst/>
          </a:prstGeom>
          <a:gradFill>
            <a:gsLst>
              <a:gs pos="0">
                <a:schemeClr val="lt1"/>
              </a:gs>
              <a:gs pos="50000">
                <a:schemeClr val="lt1"/>
              </a:gs>
              <a:gs pos="100000">
                <a:schemeClr val="lt1"/>
              </a:gs>
            </a:gsLst>
            <a:lin ang="5400000" scaled="0"/>
          </a:gradFill>
          <a:ln>
            <a:noFill/>
          </a:ln>
          <a:effectLst>
            <a:outerShdw blurRad="57150" rotWithShape="0" algn="ctr" dir="5400000" dist="19050">
              <a:srgbClr val="000000">
                <a:alpha val="63137"/>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729" name="Google Shape;729;p19"/>
          <p:cNvSpPr txBox="1"/>
          <p:nvPr/>
        </p:nvSpPr>
        <p:spPr>
          <a:xfrm>
            <a:off x="4522751" y="606455"/>
            <a:ext cx="7100525" cy="369332"/>
          </a:xfrm>
          <a:prstGeom prst="rect">
            <a:avLst/>
          </a:prstGeom>
          <a:noFill/>
          <a:ln>
            <a:noFill/>
          </a:ln>
        </p:spPr>
        <p:txBody>
          <a:bodyPr anchorCtr="0" anchor="t" bIns="45700" lIns="0" spcFirstLastPara="1" rIns="0" wrap="square" tIns="45700">
            <a:spAutoFit/>
          </a:bodyPr>
          <a:lstStyle/>
          <a:p>
            <a:pPr indent="0" lvl="0" marL="0" marR="0" rtl="0" algn="l">
              <a:spcBef>
                <a:spcPts val="0"/>
              </a:spcBef>
              <a:spcAft>
                <a:spcPts val="0"/>
              </a:spcAft>
              <a:buNone/>
            </a:pPr>
            <a:r>
              <a:rPr b="1" lang="en-US" sz="1800">
                <a:solidFill>
                  <a:schemeClr val="dk1"/>
                </a:solidFill>
                <a:latin typeface="Arial"/>
                <a:ea typeface="Arial"/>
                <a:cs typeface="Arial"/>
                <a:sym typeface="Arial"/>
              </a:rPr>
              <a:t>Lorem ipsum dolor sit amet, consectetur adipiscing elit</a:t>
            </a:r>
            <a:endParaRPr b="1" sz="1800">
              <a:solidFill>
                <a:schemeClr val="dk1"/>
              </a:solidFill>
              <a:latin typeface="Arial"/>
              <a:ea typeface="Arial"/>
              <a:cs typeface="Arial"/>
              <a:sym typeface="Arial"/>
            </a:endParaRPr>
          </a:p>
        </p:txBody>
      </p:sp>
      <p:pic>
        <p:nvPicPr>
          <p:cNvPr id="730" name="Google Shape;730;p19"/>
          <p:cNvPicPr preferRelativeResize="0"/>
          <p:nvPr/>
        </p:nvPicPr>
        <p:blipFill rotWithShape="1">
          <a:blip r:embed="rId3">
            <a:alphaModFix/>
          </a:blip>
          <a:srcRect b="0" l="0" r="0" t="0"/>
          <a:stretch/>
        </p:blipFill>
        <p:spPr>
          <a:xfrm>
            <a:off x="4651677" y="1568430"/>
            <a:ext cx="2111355" cy="374914"/>
          </a:xfrm>
          <a:prstGeom prst="rect">
            <a:avLst/>
          </a:prstGeom>
          <a:noFill/>
          <a:ln>
            <a:noFill/>
          </a:ln>
        </p:spPr>
      </p:pic>
      <p:pic>
        <p:nvPicPr>
          <p:cNvPr id="731" name="Google Shape;731;p19"/>
          <p:cNvPicPr preferRelativeResize="0"/>
          <p:nvPr/>
        </p:nvPicPr>
        <p:blipFill rotWithShape="1">
          <a:blip r:embed="rId3">
            <a:alphaModFix/>
          </a:blip>
          <a:srcRect b="0" l="0" r="0" t="0"/>
          <a:stretch/>
        </p:blipFill>
        <p:spPr>
          <a:xfrm>
            <a:off x="7040815" y="1568430"/>
            <a:ext cx="2111355" cy="374914"/>
          </a:xfrm>
          <a:prstGeom prst="rect">
            <a:avLst/>
          </a:prstGeom>
          <a:noFill/>
          <a:ln>
            <a:noFill/>
          </a:ln>
        </p:spPr>
      </p:pic>
      <p:pic>
        <p:nvPicPr>
          <p:cNvPr id="732" name="Google Shape;732;p19"/>
          <p:cNvPicPr preferRelativeResize="0"/>
          <p:nvPr/>
        </p:nvPicPr>
        <p:blipFill rotWithShape="1">
          <a:blip r:embed="rId3">
            <a:alphaModFix/>
          </a:blip>
          <a:srcRect b="0" l="0" r="0" t="0"/>
          <a:stretch/>
        </p:blipFill>
        <p:spPr>
          <a:xfrm>
            <a:off x="9429953" y="1568430"/>
            <a:ext cx="2111355" cy="374914"/>
          </a:xfrm>
          <a:prstGeom prst="rect">
            <a:avLst/>
          </a:prstGeom>
          <a:noFill/>
          <a:ln>
            <a:noFill/>
          </a:ln>
        </p:spPr>
      </p:pic>
      <p:pic>
        <p:nvPicPr>
          <p:cNvPr id="733" name="Google Shape;733;p19"/>
          <p:cNvPicPr preferRelativeResize="0"/>
          <p:nvPr/>
        </p:nvPicPr>
        <p:blipFill rotWithShape="1">
          <a:blip r:embed="rId3">
            <a:alphaModFix/>
          </a:blip>
          <a:srcRect b="0" l="0" r="0" t="0"/>
          <a:stretch/>
        </p:blipFill>
        <p:spPr>
          <a:xfrm>
            <a:off x="4651677" y="3000422"/>
            <a:ext cx="2111355" cy="374914"/>
          </a:xfrm>
          <a:prstGeom prst="rect">
            <a:avLst/>
          </a:prstGeom>
          <a:noFill/>
          <a:ln>
            <a:noFill/>
          </a:ln>
        </p:spPr>
      </p:pic>
      <p:pic>
        <p:nvPicPr>
          <p:cNvPr id="734" name="Google Shape;734;p19"/>
          <p:cNvPicPr preferRelativeResize="0"/>
          <p:nvPr/>
        </p:nvPicPr>
        <p:blipFill rotWithShape="1">
          <a:blip r:embed="rId3">
            <a:alphaModFix/>
          </a:blip>
          <a:srcRect b="0" l="0" r="0" t="0"/>
          <a:stretch/>
        </p:blipFill>
        <p:spPr>
          <a:xfrm>
            <a:off x="7040815" y="3000422"/>
            <a:ext cx="2111355" cy="374914"/>
          </a:xfrm>
          <a:prstGeom prst="rect">
            <a:avLst/>
          </a:prstGeom>
          <a:noFill/>
          <a:ln>
            <a:noFill/>
          </a:ln>
        </p:spPr>
      </p:pic>
      <p:pic>
        <p:nvPicPr>
          <p:cNvPr id="735" name="Google Shape;735;p19"/>
          <p:cNvPicPr preferRelativeResize="0"/>
          <p:nvPr/>
        </p:nvPicPr>
        <p:blipFill rotWithShape="1">
          <a:blip r:embed="rId3">
            <a:alphaModFix/>
          </a:blip>
          <a:srcRect b="0" l="0" r="0" t="0"/>
          <a:stretch/>
        </p:blipFill>
        <p:spPr>
          <a:xfrm>
            <a:off x="9429953" y="3000422"/>
            <a:ext cx="2111355" cy="374914"/>
          </a:xfrm>
          <a:prstGeom prst="rect">
            <a:avLst/>
          </a:prstGeom>
          <a:noFill/>
          <a:ln>
            <a:noFill/>
          </a:ln>
        </p:spPr>
      </p:pic>
      <p:pic>
        <p:nvPicPr>
          <p:cNvPr id="736" name="Google Shape;736;p19"/>
          <p:cNvPicPr preferRelativeResize="0"/>
          <p:nvPr/>
        </p:nvPicPr>
        <p:blipFill rotWithShape="1">
          <a:blip r:embed="rId3">
            <a:alphaModFix/>
          </a:blip>
          <a:srcRect b="0" l="0" r="0" t="0"/>
          <a:stretch/>
        </p:blipFill>
        <p:spPr>
          <a:xfrm>
            <a:off x="4651677" y="4432415"/>
            <a:ext cx="2111355" cy="374914"/>
          </a:xfrm>
          <a:prstGeom prst="rect">
            <a:avLst/>
          </a:prstGeom>
          <a:noFill/>
          <a:ln>
            <a:noFill/>
          </a:ln>
        </p:spPr>
      </p:pic>
      <p:pic>
        <p:nvPicPr>
          <p:cNvPr id="737" name="Google Shape;737;p19"/>
          <p:cNvPicPr preferRelativeResize="0"/>
          <p:nvPr/>
        </p:nvPicPr>
        <p:blipFill rotWithShape="1">
          <a:blip r:embed="rId3">
            <a:alphaModFix/>
          </a:blip>
          <a:srcRect b="0" l="0" r="0" t="0"/>
          <a:stretch/>
        </p:blipFill>
        <p:spPr>
          <a:xfrm>
            <a:off x="7040815" y="4432415"/>
            <a:ext cx="2111355" cy="374914"/>
          </a:xfrm>
          <a:prstGeom prst="rect">
            <a:avLst/>
          </a:prstGeom>
          <a:noFill/>
          <a:ln>
            <a:noFill/>
          </a:ln>
        </p:spPr>
      </p:pic>
      <p:pic>
        <p:nvPicPr>
          <p:cNvPr id="738" name="Google Shape;738;p19"/>
          <p:cNvPicPr preferRelativeResize="0"/>
          <p:nvPr/>
        </p:nvPicPr>
        <p:blipFill rotWithShape="1">
          <a:blip r:embed="rId3">
            <a:alphaModFix/>
          </a:blip>
          <a:srcRect b="0" l="0" r="0" t="0"/>
          <a:stretch/>
        </p:blipFill>
        <p:spPr>
          <a:xfrm>
            <a:off x="9429953" y="4432415"/>
            <a:ext cx="2111355" cy="374914"/>
          </a:xfrm>
          <a:prstGeom prst="rect">
            <a:avLst/>
          </a:prstGeom>
          <a:noFill/>
          <a:ln>
            <a:noFill/>
          </a:ln>
        </p:spPr>
      </p:pic>
      <p:sp>
        <p:nvSpPr>
          <p:cNvPr id="739" name="Google Shape;739;p19"/>
          <p:cNvSpPr txBox="1"/>
          <p:nvPr/>
        </p:nvSpPr>
        <p:spPr>
          <a:xfrm>
            <a:off x="4572000" y="5532699"/>
            <a:ext cx="7048975" cy="619563"/>
          </a:xfrm>
          <a:prstGeom prst="rect">
            <a:avLst/>
          </a:prstGeom>
          <a:solidFill>
            <a:schemeClr val="accent6"/>
          </a:solidFill>
          <a:ln>
            <a:noFill/>
          </a:ln>
        </p:spPr>
        <p:txBody>
          <a:bodyPr anchorCtr="0" anchor="ctr" bIns="0" lIns="0" spcFirstLastPara="1" rIns="0" wrap="square" tIns="0">
            <a:normAutofit/>
          </a:bodyPr>
          <a:lstStyle/>
          <a:p>
            <a:pPr indent="0" lvl="0" marL="0" marR="0" rtl="0" algn="ctr">
              <a:spcBef>
                <a:spcPts val="0"/>
              </a:spcBef>
              <a:spcAft>
                <a:spcPts val="0"/>
              </a:spcAft>
              <a:buClr>
                <a:schemeClr val="accent1"/>
              </a:buClr>
              <a:buSzPts val="1600"/>
              <a:buFont typeface="Trebuchet MS"/>
              <a:buNone/>
            </a:pPr>
            <a:r>
              <a:rPr lang="en-US" sz="1600">
                <a:solidFill>
                  <a:schemeClr val="lt1"/>
                </a:solidFill>
                <a:latin typeface="Arial"/>
                <a:ea typeface="Arial"/>
                <a:cs typeface="Arial"/>
                <a:sym typeface="Arial"/>
              </a:rPr>
              <a:t>Lorem ipsum dolor sit amet, consectetur adipiscing elit. Curabitur purus dui, euismod quis placerat eget, venenatis nec nibh. Mauris sit </a:t>
            </a:r>
            <a:endParaRPr/>
          </a:p>
        </p:txBody>
      </p:sp>
    </p:spTree>
  </p:cSld>
  <p:clrMapOvr>
    <a:masterClrMapping/>
  </p:clrMapOvr>
</p:sld>
</file>

<file path=ppt/slides/slide19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093" name="Shape 6093"/>
        <p:cNvGrpSpPr/>
        <p:nvPr/>
      </p:nvGrpSpPr>
      <p:grpSpPr>
        <a:xfrm>
          <a:off x="0" y="0"/>
          <a:ext cx="0" cy="0"/>
          <a:chOff x="0" y="0"/>
          <a:chExt cx="0" cy="0"/>
        </a:xfrm>
      </p:grpSpPr>
      <p:sp>
        <p:nvSpPr>
          <p:cNvPr id="6094" name="Google Shape;6094;p190"/>
          <p:cNvSpPr/>
          <p:nvPr/>
        </p:nvSpPr>
        <p:spPr>
          <a:xfrm>
            <a:off x="4940382" y="2213486"/>
            <a:ext cx="1487460" cy="1487460"/>
          </a:xfrm>
          <a:prstGeom prst="ellipse">
            <a:avLst/>
          </a:prstGeom>
          <a:solidFill>
            <a:srgbClr val="F2F2F2"/>
          </a:solidFill>
          <a:ln cap="flat" cmpd="sng" w="12700">
            <a:solidFill>
              <a:srgbClr val="0F4B2E"/>
            </a:solidFill>
            <a:prstDash val="dash"/>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6095" name="Google Shape;6095;p190"/>
          <p:cNvSpPr txBox="1"/>
          <p:nvPr>
            <p:ph type="title"/>
          </p:nvPr>
        </p:nvSpPr>
        <p:spPr>
          <a:xfrm>
            <a:off x="571018" y="365126"/>
            <a:ext cx="11049964" cy="578772"/>
          </a:xfrm>
          <a:prstGeom prst="rect">
            <a:avLst/>
          </a:prstGeom>
          <a:noFill/>
          <a:ln>
            <a:noFill/>
          </a:ln>
        </p:spPr>
        <p:txBody>
          <a:bodyPr anchorCtr="0" anchor="b" bIns="0" lIns="0" spcFirstLastPara="1" rIns="0" wrap="square" tIns="0">
            <a:normAutofit/>
          </a:bodyPr>
          <a:lstStyle/>
          <a:p>
            <a:pPr indent="0" lvl="0" marL="0" rtl="0" algn="l">
              <a:lnSpc>
                <a:spcPct val="90000"/>
              </a:lnSpc>
              <a:spcBef>
                <a:spcPts val="0"/>
              </a:spcBef>
              <a:spcAft>
                <a:spcPts val="0"/>
              </a:spcAft>
              <a:buClr>
                <a:schemeClr val="accent1"/>
              </a:buClr>
              <a:buSzPts val="2800"/>
              <a:buFont typeface="Arial"/>
              <a:buNone/>
            </a:pPr>
            <a:r>
              <a:rPr lang="en-US"/>
              <a:t>Three Column Circles with Big Numbers</a:t>
            </a:r>
            <a:endParaRPr/>
          </a:p>
        </p:txBody>
      </p:sp>
      <p:sp>
        <p:nvSpPr>
          <p:cNvPr id="6096" name="Google Shape;6096;p190"/>
          <p:cNvSpPr txBox="1"/>
          <p:nvPr>
            <p:ph idx="12" type="sldNum"/>
          </p:nvPr>
        </p:nvSpPr>
        <p:spPr>
          <a:xfrm>
            <a:off x="10690860" y="6349068"/>
            <a:ext cx="963882" cy="251764"/>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sp>
        <p:nvSpPr>
          <p:cNvPr id="6097" name="Google Shape;6097;p190"/>
          <p:cNvSpPr/>
          <p:nvPr/>
        </p:nvSpPr>
        <p:spPr>
          <a:xfrm>
            <a:off x="1363819" y="2362856"/>
            <a:ext cx="1188720" cy="1188720"/>
          </a:xfrm>
          <a:prstGeom prst="ellipse">
            <a:avLst/>
          </a:prstGeom>
          <a:solidFill>
            <a:schemeClr val="accent1"/>
          </a:solid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2400">
                <a:solidFill>
                  <a:schemeClr val="lt1"/>
                </a:solidFill>
                <a:latin typeface="Arial"/>
                <a:ea typeface="Arial"/>
                <a:cs typeface="Arial"/>
                <a:sym typeface="Arial"/>
              </a:rPr>
              <a:t>Xxx</a:t>
            </a:r>
            <a:endParaRPr/>
          </a:p>
          <a:p>
            <a:pPr indent="0" lvl="0" marL="0" marR="0" rtl="0" algn="ctr">
              <a:spcBef>
                <a:spcPts val="0"/>
              </a:spcBef>
              <a:spcAft>
                <a:spcPts val="0"/>
              </a:spcAft>
              <a:buNone/>
            </a:pPr>
            <a:r>
              <a:rPr lang="en-US" sz="1200">
                <a:solidFill>
                  <a:schemeClr val="lt1"/>
                </a:solidFill>
                <a:latin typeface="Arial"/>
                <a:ea typeface="Arial"/>
                <a:cs typeface="Arial"/>
                <a:sym typeface="Arial"/>
              </a:rPr>
              <a:t>Lorem ipsum </a:t>
            </a:r>
            <a:endParaRPr/>
          </a:p>
        </p:txBody>
      </p:sp>
      <p:sp>
        <p:nvSpPr>
          <p:cNvPr id="6098" name="Google Shape;6098;p190"/>
          <p:cNvSpPr/>
          <p:nvPr/>
        </p:nvSpPr>
        <p:spPr>
          <a:xfrm>
            <a:off x="8815685" y="1778658"/>
            <a:ext cx="2357116" cy="2357116"/>
          </a:xfrm>
          <a:prstGeom prst="ellipse">
            <a:avLst/>
          </a:prstGeom>
          <a:solidFill>
            <a:srgbClr val="F2F2F2"/>
          </a:solidFill>
          <a:ln cap="flat" cmpd="sng" w="12700">
            <a:solidFill>
              <a:srgbClr val="0F4B2E"/>
            </a:solidFill>
            <a:prstDash val="dash"/>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cxnSp>
        <p:nvCxnSpPr>
          <p:cNvPr id="6099" name="Google Shape;6099;p190"/>
          <p:cNvCxnSpPr>
            <a:stCxn id="6097" idx="6"/>
          </p:cNvCxnSpPr>
          <p:nvPr/>
        </p:nvCxnSpPr>
        <p:spPr>
          <a:xfrm>
            <a:off x="2552539" y="2957216"/>
            <a:ext cx="2389800" cy="0"/>
          </a:xfrm>
          <a:prstGeom prst="straightConnector1">
            <a:avLst/>
          </a:prstGeom>
          <a:noFill/>
          <a:ln cap="flat" cmpd="sng" w="57150">
            <a:solidFill>
              <a:srgbClr val="BFBFBF"/>
            </a:solidFill>
            <a:prstDash val="solid"/>
            <a:miter lim="8000"/>
            <a:headEnd len="sm" w="sm" type="none"/>
            <a:tailEnd len="sm" w="sm" type="none"/>
          </a:ln>
        </p:spPr>
      </p:cxnSp>
      <p:cxnSp>
        <p:nvCxnSpPr>
          <p:cNvPr id="6100" name="Google Shape;6100;p190"/>
          <p:cNvCxnSpPr>
            <a:endCxn id="6098" idx="2"/>
          </p:cNvCxnSpPr>
          <p:nvPr/>
        </p:nvCxnSpPr>
        <p:spPr>
          <a:xfrm>
            <a:off x="6425885" y="2957216"/>
            <a:ext cx="2389800" cy="0"/>
          </a:xfrm>
          <a:prstGeom prst="straightConnector1">
            <a:avLst/>
          </a:prstGeom>
          <a:noFill/>
          <a:ln cap="flat" cmpd="sng" w="57150">
            <a:solidFill>
              <a:srgbClr val="BFBFBF"/>
            </a:solidFill>
            <a:prstDash val="solid"/>
            <a:miter lim="8000"/>
            <a:headEnd len="sm" w="sm" type="none"/>
            <a:tailEnd len="sm" w="sm" type="none"/>
          </a:ln>
        </p:spPr>
      </p:cxnSp>
      <p:sp>
        <p:nvSpPr>
          <p:cNvPr id="6101" name="Google Shape;6101;p190"/>
          <p:cNvSpPr/>
          <p:nvPr/>
        </p:nvSpPr>
        <p:spPr>
          <a:xfrm>
            <a:off x="662758" y="4507740"/>
            <a:ext cx="2590844" cy="569884"/>
          </a:xfrm>
          <a:prstGeom prst="rect">
            <a:avLst/>
          </a:prstGeom>
          <a:no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b="1" lang="en-US" sz="1600">
                <a:solidFill>
                  <a:schemeClr val="accent1"/>
                </a:solidFill>
                <a:latin typeface="Arial"/>
                <a:ea typeface="Arial"/>
                <a:cs typeface="Arial"/>
                <a:sym typeface="Arial"/>
              </a:rPr>
              <a:t>Lorem ipsum dolor sit amet, consectetur</a:t>
            </a:r>
            <a:endParaRPr b="1" sz="1600">
              <a:solidFill>
                <a:schemeClr val="accent1"/>
              </a:solidFill>
              <a:latin typeface="Arial"/>
              <a:ea typeface="Arial"/>
              <a:cs typeface="Arial"/>
              <a:sym typeface="Arial"/>
            </a:endParaRPr>
          </a:p>
        </p:txBody>
      </p:sp>
      <p:sp>
        <p:nvSpPr>
          <p:cNvPr id="6102" name="Google Shape;6102;p190"/>
          <p:cNvSpPr/>
          <p:nvPr/>
        </p:nvSpPr>
        <p:spPr>
          <a:xfrm>
            <a:off x="4398189" y="4507740"/>
            <a:ext cx="2590844" cy="569884"/>
          </a:xfrm>
          <a:prstGeom prst="rect">
            <a:avLst/>
          </a:prstGeom>
          <a:no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b="1" lang="en-US" sz="1600">
                <a:solidFill>
                  <a:schemeClr val="accent1"/>
                </a:solidFill>
                <a:latin typeface="Arial"/>
                <a:ea typeface="Arial"/>
                <a:cs typeface="Arial"/>
                <a:sym typeface="Arial"/>
              </a:rPr>
              <a:t>Lorem ipsum dolor sit amet, consectetur</a:t>
            </a:r>
            <a:endParaRPr b="1" sz="1600">
              <a:solidFill>
                <a:schemeClr val="accent1"/>
              </a:solidFill>
              <a:latin typeface="Arial"/>
              <a:ea typeface="Arial"/>
              <a:cs typeface="Arial"/>
              <a:sym typeface="Arial"/>
            </a:endParaRPr>
          </a:p>
        </p:txBody>
      </p:sp>
      <p:sp>
        <p:nvSpPr>
          <p:cNvPr id="6103" name="Google Shape;6103;p190"/>
          <p:cNvSpPr/>
          <p:nvPr/>
        </p:nvSpPr>
        <p:spPr>
          <a:xfrm>
            <a:off x="8698822" y="4507740"/>
            <a:ext cx="2590844" cy="569884"/>
          </a:xfrm>
          <a:prstGeom prst="rect">
            <a:avLst/>
          </a:prstGeom>
          <a:no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b="1" lang="en-US" sz="1600">
                <a:solidFill>
                  <a:schemeClr val="accent1"/>
                </a:solidFill>
                <a:latin typeface="Arial"/>
                <a:ea typeface="Arial"/>
                <a:cs typeface="Arial"/>
                <a:sym typeface="Arial"/>
              </a:rPr>
              <a:t>Lorem ipsum dolor sit amet, consectetur</a:t>
            </a:r>
            <a:endParaRPr b="1" sz="1600">
              <a:solidFill>
                <a:schemeClr val="accent1"/>
              </a:solidFill>
              <a:latin typeface="Arial"/>
              <a:ea typeface="Arial"/>
              <a:cs typeface="Arial"/>
              <a:sym typeface="Arial"/>
            </a:endParaRPr>
          </a:p>
        </p:txBody>
      </p:sp>
      <p:sp>
        <p:nvSpPr>
          <p:cNvPr id="6104" name="Google Shape;6104;p190"/>
          <p:cNvSpPr/>
          <p:nvPr/>
        </p:nvSpPr>
        <p:spPr>
          <a:xfrm>
            <a:off x="3545924" y="2755655"/>
            <a:ext cx="403122" cy="403122"/>
          </a:xfrm>
          <a:prstGeom prst="ellipse">
            <a:avLst/>
          </a:prstGeom>
          <a:solidFill>
            <a:schemeClr val="lt1"/>
          </a:solidFill>
          <a:ln cap="flat" cmpd="sng" w="12700">
            <a:solidFill>
              <a:schemeClr val="accen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3200">
                <a:solidFill>
                  <a:schemeClr val="accent1"/>
                </a:solidFill>
                <a:latin typeface="Arial"/>
                <a:ea typeface="Arial"/>
                <a:cs typeface="Arial"/>
                <a:sym typeface="Arial"/>
              </a:rPr>
              <a:t>&gt;</a:t>
            </a:r>
            <a:endParaRPr/>
          </a:p>
        </p:txBody>
      </p:sp>
      <p:sp>
        <p:nvSpPr>
          <p:cNvPr id="6105" name="Google Shape;6105;p190"/>
          <p:cNvSpPr/>
          <p:nvPr/>
        </p:nvSpPr>
        <p:spPr>
          <a:xfrm>
            <a:off x="7419178" y="2755655"/>
            <a:ext cx="403122" cy="403122"/>
          </a:xfrm>
          <a:prstGeom prst="ellipse">
            <a:avLst/>
          </a:prstGeom>
          <a:solidFill>
            <a:schemeClr val="lt1"/>
          </a:solidFill>
          <a:ln cap="flat" cmpd="sng" w="12700">
            <a:solidFill>
              <a:schemeClr val="accen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3200">
                <a:solidFill>
                  <a:schemeClr val="accent1"/>
                </a:solidFill>
                <a:latin typeface="Arial"/>
                <a:ea typeface="Arial"/>
                <a:cs typeface="Arial"/>
                <a:sym typeface="Arial"/>
              </a:rPr>
              <a:t>&gt;</a:t>
            </a:r>
            <a:endParaRPr/>
          </a:p>
        </p:txBody>
      </p:sp>
      <p:sp>
        <p:nvSpPr>
          <p:cNvPr id="6106" name="Google Shape;6106;p190"/>
          <p:cNvSpPr txBox="1"/>
          <p:nvPr/>
        </p:nvSpPr>
        <p:spPr>
          <a:xfrm>
            <a:off x="707922" y="5168425"/>
            <a:ext cx="2590844" cy="861774"/>
          </a:xfrm>
          <a:prstGeom prst="rect">
            <a:avLst/>
          </a:prstGeom>
          <a:noFill/>
          <a:ln>
            <a:noFill/>
          </a:ln>
        </p:spPr>
        <p:txBody>
          <a:bodyPr anchorCtr="0" anchor="t" bIns="0" lIns="0" spcFirstLastPara="1" rIns="0" wrap="square" tIns="0">
            <a:spAutoFit/>
          </a:bodyPr>
          <a:lstStyle/>
          <a:p>
            <a:pPr indent="0" lvl="0" marL="0" marR="0" rtl="0" algn="ctr">
              <a:spcBef>
                <a:spcPts val="0"/>
              </a:spcBef>
              <a:spcAft>
                <a:spcPts val="0"/>
              </a:spcAft>
              <a:buClr>
                <a:schemeClr val="accent1"/>
              </a:buClr>
              <a:buSzPts val="1400"/>
              <a:buFont typeface="Trebuchet MS"/>
              <a:buNone/>
            </a:pPr>
            <a:r>
              <a:rPr lang="en-US" sz="1400">
                <a:solidFill>
                  <a:schemeClr val="dk1"/>
                </a:solidFill>
                <a:latin typeface="Arial"/>
                <a:ea typeface="Arial"/>
                <a:cs typeface="Arial"/>
                <a:sym typeface="Arial"/>
              </a:rPr>
              <a:t>Lorem ipsum dolor sit amet, consectetur adipiscing elit. Curabitur purus dui, euismod quis placerat eget, </a:t>
            </a:r>
            <a:endParaRPr/>
          </a:p>
        </p:txBody>
      </p:sp>
      <p:sp>
        <p:nvSpPr>
          <p:cNvPr id="6107" name="Google Shape;6107;p190"/>
          <p:cNvSpPr txBox="1"/>
          <p:nvPr/>
        </p:nvSpPr>
        <p:spPr>
          <a:xfrm>
            <a:off x="4401297" y="5168425"/>
            <a:ext cx="2590844" cy="861774"/>
          </a:xfrm>
          <a:prstGeom prst="rect">
            <a:avLst/>
          </a:prstGeom>
          <a:noFill/>
          <a:ln>
            <a:noFill/>
          </a:ln>
        </p:spPr>
        <p:txBody>
          <a:bodyPr anchorCtr="0" anchor="t" bIns="0" lIns="0" spcFirstLastPara="1" rIns="0" wrap="square" tIns="0">
            <a:spAutoFit/>
          </a:bodyPr>
          <a:lstStyle/>
          <a:p>
            <a:pPr indent="0" lvl="0" marL="0" marR="0" rtl="0" algn="ctr">
              <a:spcBef>
                <a:spcPts val="0"/>
              </a:spcBef>
              <a:spcAft>
                <a:spcPts val="0"/>
              </a:spcAft>
              <a:buClr>
                <a:schemeClr val="accent1"/>
              </a:buClr>
              <a:buSzPts val="1400"/>
              <a:buFont typeface="Trebuchet MS"/>
              <a:buNone/>
            </a:pPr>
            <a:r>
              <a:rPr lang="en-US" sz="1400">
                <a:solidFill>
                  <a:schemeClr val="dk1"/>
                </a:solidFill>
                <a:latin typeface="Arial"/>
                <a:ea typeface="Arial"/>
                <a:cs typeface="Arial"/>
                <a:sym typeface="Arial"/>
              </a:rPr>
              <a:t>Lorem ipsum dolor sit amet, consectetur adipiscing elit. Curabitur purus dui, euismod quis placerat eget, </a:t>
            </a:r>
            <a:endParaRPr/>
          </a:p>
        </p:txBody>
      </p:sp>
      <p:sp>
        <p:nvSpPr>
          <p:cNvPr id="6108" name="Google Shape;6108;p190"/>
          <p:cNvSpPr txBox="1"/>
          <p:nvPr/>
        </p:nvSpPr>
        <p:spPr>
          <a:xfrm>
            <a:off x="8698822" y="5168425"/>
            <a:ext cx="2590844" cy="861774"/>
          </a:xfrm>
          <a:prstGeom prst="rect">
            <a:avLst/>
          </a:prstGeom>
          <a:noFill/>
          <a:ln>
            <a:noFill/>
          </a:ln>
        </p:spPr>
        <p:txBody>
          <a:bodyPr anchorCtr="0" anchor="t" bIns="0" lIns="0" spcFirstLastPara="1" rIns="0" wrap="square" tIns="0">
            <a:spAutoFit/>
          </a:bodyPr>
          <a:lstStyle/>
          <a:p>
            <a:pPr indent="0" lvl="0" marL="0" marR="0" rtl="0" algn="ctr">
              <a:spcBef>
                <a:spcPts val="0"/>
              </a:spcBef>
              <a:spcAft>
                <a:spcPts val="0"/>
              </a:spcAft>
              <a:buClr>
                <a:schemeClr val="accent1"/>
              </a:buClr>
              <a:buSzPts val="1400"/>
              <a:buFont typeface="Trebuchet MS"/>
              <a:buNone/>
            </a:pPr>
            <a:r>
              <a:rPr lang="en-US" sz="1400">
                <a:solidFill>
                  <a:schemeClr val="dk1"/>
                </a:solidFill>
                <a:latin typeface="Arial"/>
                <a:ea typeface="Arial"/>
                <a:cs typeface="Arial"/>
                <a:sym typeface="Arial"/>
              </a:rPr>
              <a:t>Lorem ipsum dolor sit amet, consectetur adipiscing elit. Curabitur purus dui, euismod quis placerat eget, </a:t>
            </a:r>
            <a:endParaRPr/>
          </a:p>
        </p:txBody>
      </p:sp>
      <p:sp>
        <p:nvSpPr>
          <p:cNvPr id="6109" name="Google Shape;6109;p190"/>
          <p:cNvSpPr/>
          <p:nvPr/>
        </p:nvSpPr>
        <p:spPr>
          <a:xfrm>
            <a:off x="5089752" y="2362856"/>
            <a:ext cx="1188720" cy="1188720"/>
          </a:xfrm>
          <a:prstGeom prst="ellipse">
            <a:avLst/>
          </a:prstGeom>
          <a:solidFill>
            <a:schemeClr val="accent1"/>
          </a:solid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2400">
                <a:solidFill>
                  <a:schemeClr val="lt1"/>
                </a:solidFill>
                <a:latin typeface="Arial"/>
                <a:ea typeface="Arial"/>
                <a:cs typeface="Arial"/>
                <a:sym typeface="Arial"/>
              </a:rPr>
              <a:t>Xxx</a:t>
            </a:r>
            <a:endParaRPr/>
          </a:p>
          <a:p>
            <a:pPr indent="0" lvl="0" marL="0" marR="0" rtl="0" algn="ctr">
              <a:spcBef>
                <a:spcPts val="0"/>
              </a:spcBef>
              <a:spcAft>
                <a:spcPts val="0"/>
              </a:spcAft>
              <a:buNone/>
            </a:pPr>
            <a:r>
              <a:rPr lang="en-US" sz="1200">
                <a:solidFill>
                  <a:schemeClr val="lt1"/>
                </a:solidFill>
                <a:latin typeface="Arial"/>
                <a:ea typeface="Arial"/>
                <a:cs typeface="Arial"/>
                <a:sym typeface="Arial"/>
              </a:rPr>
              <a:t>Lorem ipsum </a:t>
            </a:r>
            <a:endParaRPr/>
          </a:p>
        </p:txBody>
      </p:sp>
      <p:sp>
        <p:nvSpPr>
          <p:cNvPr id="6110" name="Google Shape;6110;p190"/>
          <p:cNvSpPr/>
          <p:nvPr/>
        </p:nvSpPr>
        <p:spPr>
          <a:xfrm>
            <a:off x="9250513" y="2213486"/>
            <a:ext cx="1487460" cy="1487460"/>
          </a:xfrm>
          <a:prstGeom prst="ellipse">
            <a:avLst/>
          </a:prstGeom>
          <a:solidFill>
            <a:schemeClr val="accent1"/>
          </a:solidFill>
          <a:ln cap="flat" cmpd="sng" w="12700">
            <a:solidFill>
              <a:schemeClr val="accen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rPr b="1" lang="en-US" sz="3600">
                <a:solidFill>
                  <a:schemeClr val="lt1"/>
                </a:solidFill>
                <a:latin typeface="Arial"/>
                <a:ea typeface="Arial"/>
                <a:cs typeface="Arial"/>
                <a:sym typeface="Arial"/>
              </a:rPr>
              <a:t>Xxx</a:t>
            </a:r>
            <a:endParaRPr/>
          </a:p>
          <a:p>
            <a:pPr indent="0" lvl="0" marL="0" marR="0" rtl="0" algn="ctr">
              <a:spcBef>
                <a:spcPts val="0"/>
              </a:spcBef>
              <a:spcAft>
                <a:spcPts val="0"/>
              </a:spcAft>
              <a:buNone/>
            </a:pPr>
            <a:r>
              <a:rPr lang="en-US" sz="1800">
                <a:solidFill>
                  <a:schemeClr val="lt1"/>
                </a:solidFill>
                <a:latin typeface="Arial"/>
                <a:ea typeface="Arial"/>
                <a:cs typeface="Arial"/>
                <a:sym typeface="Arial"/>
              </a:rPr>
              <a:t>Lorem ipsum </a:t>
            </a:r>
            <a:endParaRPr/>
          </a:p>
        </p:txBody>
      </p:sp>
      <p:sp>
        <p:nvSpPr>
          <p:cNvPr id="6111" name="Google Shape;6111;p190"/>
          <p:cNvSpPr txBox="1"/>
          <p:nvPr/>
        </p:nvSpPr>
        <p:spPr>
          <a:xfrm>
            <a:off x="5278381" y="1778658"/>
            <a:ext cx="830460" cy="184666"/>
          </a:xfrm>
          <a:prstGeom prst="rect">
            <a:avLst/>
          </a:prstGeom>
          <a:noFill/>
          <a:ln>
            <a:noFill/>
          </a:ln>
        </p:spPr>
        <p:txBody>
          <a:bodyPr anchorCtr="0" anchor="t" bIns="0" lIns="0" spcFirstLastPara="1" rIns="0" wrap="square" tIns="0">
            <a:spAutoFit/>
          </a:bodyPr>
          <a:lstStyle/>
          <a:p>
            <a:pPr indent="0" lvl="0" marL="0" marR="0" rtl="0" algn="ctr">
              <a:spcBef>
                <a:spcPts val="0"/>
              </a:spcBef>
              <a:spcAft>
                <a:spcPts val="0"/>
              </a:spcAft>
              <a:buClr>
                <a:schemeClr val="accent1"/>
              </a:buClr>
              <a:buSzPts val="1200"/>
              <a:buFont typeface="Trebuchet MS"/>
              <a:buNone/>
            </a:pPr>
            <a:r>
              <a:rPr b="1" lang="en-US" sz="1200">
                <a:solidFill>
                  <a:schemeClr val="dk1"/>
                </a:solidFill>
                <a:latin typeface="Arial"/>
                <a:ea typeface="Arial"/>
                <a:cs typeface="Arial"/>
                <a:sym typeface="Arial"/>
              </a:rPr>
              <a:t>XXXX</a:t>
            </a:r>
            <a:endParaRPr/>
          </a:p>
        </p:txBody>
      </p:sp>
      <p:cxnSp>
        <p:nvCxnSpPr>
          <p:cNvPr id="6112" name="Google Shape;6112;p190"/>
          <p:cNvCxnSpPr>
            <a:endCxn id="6094" idx="0"/>
          </p:cNvCxnSpPr>
          <p:nvPr/>
        </p:nvCxnSpPr>
        <p:spPr>
          <a:xfrm>
            <a:off x="5684112" y="1981886"/>
            <a:ext cx="0" cy="231600"/>
          </a:xfrm>
          <a:prstGeom prst="straightConnector1">
            <a:avLst/>
          </a:prstGeom>
          <a:noFill/>
          <a:ln cap="flat" cmpd="sng" w="9525">
            <a:solidFill>
              <a:schemeClr val="accent1"/>
            </a:solidFill>
            <a:prstDash val="solid"/>
            <a:miter lim="8000"/>
            <a:headEnd len="sm" w="sm" type="none"/>
            <a:tailEnd len="sm" w="sm" type="none"/>
          </a:ln>
        </p:spPr>
      </p:cxnSp>
      <p:sp>
        <p:nvSpPr>
          <p:cNvPr id="6113" name="Google Shape;6113;p190"/>
          <p:cNvSpPr txBox="1"/>
          <p:nvPr/>
        </p:nvSpPr>
        <p:spPr>
          <a:xfrm>
            <a:off x="9561013" y="1336913"/>
            <a:ext cx="830460" cy="184666"/>
          </a:xfrm>
          <a:prstGeom prst="rect">
            <a:avLst/>
          </a:prstGeom>
          <a:noFill/>
          <a:ln>
            <a:noFill/>
          </a:ln>
        </p:spPr>
        <p:txBody>
          <a:bodyPr anchorCtr="0" anchor="t" bIns="0" lIns="0" spcFirstLastPara="1" rIns="0" wrap="square" tIns="0">
            <a:spAutoFit/>
          </a:bodyPr>
          <a:lstStyle/>
          <a:p>
            <a:pPr indent="0" lvl="0" marL="0" marR="0" rtl="0" algn="ctr">
              <a:spcBef>
                <a:spcPts val="0"/>
              </a:spcBef>
              <a:spcAft>
                <a:spcPts val="0"/>
              </a:spcAft>
              <a:buClr>
                <a:schemeClr val="accent1"/>
              </a:buClr>
              <a:buSzPts val="1200"/>
              <a:buFont typeface="Trebuchet MS"/>
              <a:buNone/>
            </a:pPr>
            <a:r>
              <a:rPr b="1" lang="en-US" sz="1200">
                <a:solidFill>
                  <a:schemeClr val="dk1"/>
                </a:solidFill>
                <a:latin typeface="Arial"/>
                <a:ea typeface="Arial"/>
                <a:cs typeface="Arial"/>
                <a:sym typeface="Arial"/>
              </a:rPr>
              <a:t>XXXX</a:t>
            </a:r>
            <a:endParaRPr/>
          </a:p>
        </p:txBody>
      </p:sp>
      <p:cxnSp>
        <p:nvCxnSpPr>
          <p:cNvPr id="6114" name="Google Shape;6114;p190"/>
          <p:cNvCxnSpPr/>
          <p:nvPr/>
        </p:nvCxnSpPr>
        <p:spPr>
          <a:xfrm>
            <a:off x="9988951" y="1546148"/>
            <a:ext cx="0" cy="231494"/>
          </a:xfrm>
          <a:prstGeom prst="straightConnector1">
            <a:avLst/>
          </a:prstGeom>
          <a:noFill/>
          <a:ln cap="flat" cmpd="sng" w="9525">
            <a:solidFill>
              <a:schemeClr val="accent1"/>
            </a:solidFill>
            <a:prstDash val="solid"/>
            <a:miter lim="8000"/>
            <a:headEnd len="sm" w="sm" type="none"/>
            <a:tailEnd len="sm" w="sm" type="none"/>
          </a:ln>
        </p:spPr>
      </p:cxnSp>
    </p:spTree>
  </p:cSld>
  <p:clrMapOvr>
    <a:masterClrMapping/>
  </p:clrMapOvr>
</p:sld>
</file>

<file path=ppt/slides/slide19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118" name="Shape 6118"/>
        <p:cNvGrpSpPr/>
        <p:nvPr/>
      </p:nvGrpSpPr>
      <p:grpSpPr>
        <a:xfrm>
          <a:off x="0" y="0"/>
          <a:ext cx="0" cy="0"/>
          <a:chOff x="0" y="0"/>
          <a:chExt cx="0" cy="0"/>
        </a:xfrm>
      </p:grpSpPr>
      <p:sp>
        <p:nvSpPr>
          <p:cNvPr id="6119" name="Google Shape;6119;p191"/>
          <p:cNvSpPr/>
          <p:nvPr/>
        </p:nvSpPr>
        <p:spPr>
          <a:xfrm>
            <a:off x="6353908" y="2211501"/>
            <a:ext cx="5267074" cy="945734"/>
          </a:xfrm>
          <a:prstGeom prst="roundRect">
            <a:avLst>
              <a:gd fmla="val 50000" name="adj"/>
            </a:avLst>
          </a:prstGeom>
          <a:solidFill>
            <a:schemeClr val="lt2"/>
          </a:solidFill>
          <a:ln>
            <a:noFill/>
          </a:ln>
        </p:spPr>
        <p:txBody>
          <a:bodyPr anchorCtr="0" anchor="ctr" bIns="45700" lIns="1080000" spcFirstLastPara="1" rIns="684000" wrap="square" tIns="45700">
            <a:noAutofit/>
          </a:bodyPr>
          <a:lstStyle/>
          <a:p>
            <a:pPr indent="0" lvl="0" marL="0" marR="0" rtl="0" algn="ctr">
              <a:spcBef>
                <a:spcPts val="0"/>
              </a:spcBef>
              <a:spcAft>
                <a:spcPts val="0"/>
              </a:spcAft>
              <a:buNone/>
            </a:pPr>
            <a:r>
              <a:rPr lang="en-US" sz="1800">
                <a:solidFill>
                  <a:schemeClr val="dk1"/>
                </a:solidFill>
                <a:latin typeface="Arial"/>
                <a:ea typeface="Arial"/>
                <a:cs typeface="Arial"/>
                <a:sym typeface="Arial"/>
              </a:rPr>
              <a:t>Lorem ipsum dolor sit amet, consectetur adipiscing elit. Curabitur purus dui,</a:t>
            </a:r>
            <a:endParaRPr sz="1800">
              <a:solidFill>
                <a:schemeClr val="lt1"/>
              </a:solidFill>
              <a:latin typeface="Arial"/>
              <a:ea typeface="Arial"/>
              <a:cs typeface="Arial"/>
              <a:sym typeface="Arial"/>
            </a:endParaRPr>
          </a:p>
        </p:txBody>
      </p:sp>
      <p:sp>
        <p:nvSpPr>
          <p:cNvPr id="6120" name="Google Shape;6120;p191"/>
          <p:cNvSpPr/>
          <p:nvPr/>
        </p:nvSpPr>
        <p:spPr>
          <a:xfrm>
            <a:off x="6353908" y="3281125"/>
            <a:ext cx="5267074" cy="945734"/>
          </a:xfrm>
          <a:prstGeom prst="roundRect">
            <a:avLst>
              <a:gd fmla="val 50000" name="adj"/>
            </a:avLst>
          </a:prstGeom>
          <a:solidFill>
            <a:schemeClr val="lt2"/>
          </a:solidFill>
          <a:ln>
            <a:noFill/>
          </a:ln>
        </p:spPr>
        <p:txBody>
          <a:bodyPr anchorCtr="0" anchor="ctr" bIns="45700" lIns="1080000" spcFirstLastPara="1" rIns="684000" wrap="square" tIns="45700">
            <a:noAutofit/>
          </a:bodyPr>
          <a:lstStyle/>
          <a:p>
            <a:pPr indent="0" lvl="0" marL="0" marR="0" rtl="0" algn="ctr">
              <a:spcBef>
                <a:spcPts val="0"/>
              </a:spcBef>
              <a:spcAft>
                <a:spcPts val="0"/>
              </a:spcAft>
              <a:buNone/>
            </a:pPr>
            <a:r>
              <a:rPr lang="en-US" sz="1800">
                <a:solidFill>
                  <a:schemeClr val="dk1"/>
                </a:solidFill>
                <a:latin typeface="Arial"/>
                <a:ea typeface="Arial"/>
                <a:cs typeface="Arial"/>
                <a:sym typeface="Arial"/>
              </a:rPr>
              <a:t>Lorem ipsum dolor sit amet, consectetur adipiscing elit. Curabitur purus dui,</a:t>
            </a:r>
            <a:endParaRPr sz="1800">
              <a:solidFill>
                <a:schemeClr val="lt1"/>
              </a:solidFill>
              <a:latin typeface="Arial"/>
              <a:ea typeface="Arial"/>
              <a:cs typeface="Arial"/>
              <a:sym typeface="Arial"/>
            </a:endParaRPr>
          </a:p>
        </p:txBody>
      </p:sp>
      <p:sp>
        <p:nvSpPr>
          <p:cNvPr id="6121" name="Google Shape;6121;p191"/>
          <p:cNvSpPr/>
          <p:nvPr/>
        </p:nvSpPr>
        <p:spPr>
          <a:xfrm>
            <a:off x="6353908" y="4350750"/>
            <a:ext cx="5267074" cy="945734"/>
          </a:xfrm>
          <a:prstGeom prst="roundRect">
            <a:avLst>
              <a:gd fmla="val 50000" name="adj"/>
            </a:avLst>
          </a:prstGeom>
          <a:solidFill>
            <a:schemeClr val="lt2"/>
          </a:solidFill>
          <a:ln>
            <a:noFill/>
          </a:ln>
        </p:spPr>
        <p:txBody>
          <a:bodyPr anchorCtr="0" anchor="ctr" bIns="45700" lIns="1080000" spcFirstLastPara="1" rIns="684000" wrap="square" tIns="45700">
            <a:noAutofit/>
          </a:bodyPr>
          <a:lstStyle/>
          <a:p>
            <a:pPr indent="0" lvl="0" marL="0" marR="0" rtl="0" algn="ctr">
              <a:spcBef>
                <a:spcPts val="0"/>
              </a:spcBef>
              <a:spcAft>
                <a:spcPts val="0"/>
              </a:spcAft>
              <a:buNone/>
            </a:pPr>
            <a:r>
              <a:rPr lang="en-US" sz="1800">
                <a:solidFill>
                  <a:schemeClr val="dk1"/>
                </a:solidFill>
                <a:latin typeface="Arial"/>
                <a:ea typeface="Arial"/>
                <a:cs typeface="Arial"/>
                <a:sym typeface="Arial"/>
              </a:rPr>
              <a:t>Lorem ipsum dolor sit amet, consectetur adipiscing elit. Curabitur purus dui,</a:t>
            </a:r>
            <a:endParaRPr sz="1800">
              <a:solidFill>
                <a:schemeClr val="lt1"/>
              </a:solidFill>
              <a:latin typeface="Arial"/>
              <a:ea typeface="Arial"/>
              <a:cs typeface="Arial"/>
              <a:sym typeface="Arial"/>
            </a:endParaRPr>
          </a:p>
        </p:txBody>
      </p:sp>
      <p:sp>
        <p:nvSpPr>
          <p:cNvPr id="6122" name="Google Shape;6122;p191"/>
          <p:cNvSpPr/>
          <p:nvPr/>
        </p:nvSpPr>
        <p:spPr>
          <a:xfrm>
            <a:off x="571019" y="2211501"/>
            <a:ext cx="5267074" cy="945734"/>
          </a:xfrm>
          <a:prstGeom prst="roundRect">
            <a:avLst>
              <a:gd fmla="val 50000" name="adj"/>
            </a:avLst>
          </a:prstGeom>
          <a:solidFill>
            <a:schemeClr val="lt2"/>
          </a:solidFill>
          <a:ln>
            <a:noFill/>
          </a:ln>
        </p:spPr>
        <p:txBody>
          <a:bodyPr anchorCtr="0" anchor="ctr" bIns="45700" lIns="684000" spcFirstLastPara="1" rIns="1080000" wrap="square" tIns="45700">
            <a:noAutofit/>
          </a:bodyPr>
          <a:lstStyle/>
          <a:p>
            <a:pPr indent="0" lvl="0" marL="0" marR="0" rtl="0" algn="ctr">
              <a:spcBef>
                <a:spcPts val="0"/>
              </a:spcBef>
              <a:spcAft>
                <a:spcPts val="0"/>
              </a:spcAft>
              <a:buNone/>
            </a:pPr>
            <a:r>
              <a:rPr lang="en-US" sz="1800">
                <a:solidFill>
                  <a:schemeClr val="dk1"/>
                </a:solidFill>
                <a:latin typeface="Arial"/>
                <a:ea typeface="Arial"/>
                <a:cs typeface="Arial"/>
                <a:sym typeface="Arial"/>
              </a:rPr>
              <a:t>Lorem ipsum dolor sit amet, consectetur adipiscing elit. Curabitur purus dui,</a:t>
            </a:r>
            <a:endParaRPr sz="1800">
              <a:solidFill>
                <a:schemeClr val="lt1"/>
              </a:solidFill>
              <a:latin typeface="Arial"/>
              <a:ea typeface="Arial"/>
              <a:cs typeface="Arial"/>
              <a:sym typeface="Arial"/>
            </a:endParaRPr>
          </a:p>
        </p:txBody>
      </p:sp>
      <p:sp>
        <p:nvSpPr>
          <p:cNvPr id="6123" name="Google Shape;6123;p191"/>
          <p:cNvSpPr/>
          <p:nvPr/>
        </p:nvSpPr>
        <p:spPr>
          <a:xfrm>
            <a:off x="571019" y="3281125"/>
            <a:ext cx="5267074" cy="945734"/>
          </a:xfrm>
          <a:prstGeom prst="roundRect">
            <a:avLst>
              <a:gd fmla="val 50000" name="adj"/>
            </a:avLst>
          </a:prstGeom>
          <a:solidFill>
            <a:schemeClr val="lt2"/>
          </a:solidFill>
          <a:ln>
            <a:noFill/>
          </a:ln>
        </p:spPr>
        <p:txBody>
          <a:bodyPr anchorCtr="0" anchor="ctr" bIns="45700" lIns="684000" spcFirstLastPara="1" rIns="1080000" wrap="square" tIns="45700">
            <a:noAutofit/>
          </a:bodyPr>
          <a:lstStyle/>
          <a:p>
            <a:pPr indent="0" lvl="0" marL="0" marR="0" rtl="0" algn="ctr">
              <a:spcBef>
                <a:spcPts val="0"/>
              </a:spcBef>
              <a:spcAft>
                <a:spcPts val="0"/>
              </a:spcAft>
              <a:buNone/>
            </a:pPr>
            <a:r>
              <a:rPr lang="en-US" sz="1800">
                <a:solidFill>
                  <a:schemeClr val="dk1"/>
                </a:solidFill>
                <a:latin typeface="Arial"/>
                <a:ea typeface="Arial"/>
                <a:cs typeface="Arial"/>
                <a:sym typeface="Arial"/>
              </a:rPr>
              <a:t>Lorem ipsum dolor sit amet, consectetur adipiscing elit. Curabitur purus dui,</a:t>
            </a:r>
            <a:endParaRPr sz="1800">
              <a:solidFill>
                <a:schemeClr val="lt1"/>
              </a:solidFill>
              <a:latin typeface="Arial"/>
              <a:ea typeface="Arial"/>
              <a:cs typeface="Arial"/>
              <a:sym typeface="Arial"/>
            </a:endParaRPr>
          </a:p>
        </p:txBody>
      </p:sp>
      <p:sp>
        <p:nvSpPr>
          <p:cNvPr id="6124" name="Google Shape;6124;p191"/>
          <p:cNvSpPr/>
          <p:nvPr/>
        </p:nvSpPr>
        <p:spPr>
          <a:xfrm>
            <a:off x="571019" y="4350750"/>
            <a:ext cx="5267074" cy="945734"/>
          </a:xfrm>
          <a:prstGeom prst="roundRect">
            <a:avLst>
              <a:gd fmla="val 50000" name="adj"/>
            </a:avLst>
          </a:prstGeom>
          <a:solidFill>
            <a:schemeClr val="lt2"/>
          </a:solidFill>
          <a:ln>
            <a:noFill/>
          </a:ln>
        </p:spPr>
        <p:txBody>
          <a:bodyPr anchorCtr="0" anchor="ctr" bIns="45700" lIns="684000" spcFirstLastPara="1" rIns="1080000" wrap="square" tIns="45700">
            <a:noAutofit/>
          </a:bodyPr>
          <a:lstStyle/>
          <a:p>
            <a:pPr indent="0" lvl="0" marL="0" marR="0" rtl="0" algn="ctr">
              <a:spcBef>
                <a:spcPts val="0"/>
              </a:spcBef>
              <a:spcAft>
                <a:spcPts val="0"/>
              </a:spcAft>
              <a:buNone/>
            </a:pPr>
            <a:r>
              <a:rPr lang="en-US" sz="1800">
                <a:solidFill>
                  <a:schemeClr val="dk1"/>
                </a:solidFill>
                <a:latin typeface="Arial"/>
                <a:ea typeface="Arial"/>
                <a:cs typeface="Arial"/>
                <a:sym typeface="Arial"/>
              </a:rPr>
              <a:t>Lorem ipsum dolor sit amet, consectetur adipiscing elit. Curabitur purus dui,</a:t>
            </a:r>
            <a:endParaRPr sz="1800">
              <a:solidFill>
                <a:schemeClr val="lt1"/>
              </a:solidFill>
              <a:latin typeface="Arial"/>
              <a:ea typeface="Arial"/>
              <a:cs typeface="Arial"/>
              <a:sym typeface="Arial"/>
            </a:endParaRPr>
          </a:p>
        </p:txBody>
      </p:sp>
      <p:sp>
        <p:nvSpPr>
          <p:cNvPr id="6125" name="Google Shape;6125;p191"/>
          <p:cNvSpPr txBox="1"/>
          <p:nvPr>
            <p:ph type="title"/>
          </p:nvPr>
        </p:nvSpPr>
        <p:spPr>
          <a:xfrm>
            <a:off x="571018" y="365126"/>
            <a:ext cx="11049964" cy="578772"/>
          </a:xfrm>
          <a:prstGeom prst="rect">
            <a:avLst/>
          </a:prstGeom>
          <a:noFill/>
          <a:ln>
            <a:noFill/>
          </a:ln>
        </p:spPr>
        <p:txBody>
          <a:bodyPr anchorCtr="0" anchor="b" bIns="0" lIns="0" spcFirstLastPara="1" rIns="0" wrap="square" tIns="0">
            <a:normAutofit/>
          </a:bodyPr>
          <a:lstStyle/>
          <a:p>
            <a:pPr indent="0" lvl="0" marL="0" rtl="0" algn="l">
              <a:lnSpc>
                <a:spcPct val="90000"/>
              </a:lnSpc>
              <a:spcBef>
                <a:spcPts val="0"/>
              </a:spcBef>
              <a:spcAft>
                <a:spcPts val="0"/>
              </a:spcAft>
              <a:buClr>
                <a:schemeClr val="accent1"/>
              </a:buClr>
              <a:buSzPts val="2800"/>
              <a:buFont typeface="Arial"/>
              <a:buNone/>
            </a:pPr>
            <a:r>
              <a:rPr lang="en-US" sz="2800"/>
              <a:t>Central Hub Diagram Slide</a:t>
            </a:r>
            <a:endParaRPr/>
          </a:p>
        </p:txBody>
      </p:sp>
      <p:sp>
        <p:nvSpPr>
          <p:cNvPr id="6126" name="Google Shape;6126;p191"/>
          <p:cNvSpPr txBox="1"/>
          <p:nvPr>
            <p:ph idx="12" type="sldNum"/>
          </p:nvPr>
        </p:nvSpPr>
        <p:spPr>
          <a:xfrm>
            <a:off x="10690860" y="6349068"/>
            <a:ext cx="963882" cy="251764"/>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sp>
        <p:nvSpPr>
          <p:cNvPr id="6127" name="Google Shape;6127;p191"/>
          <p:cNvSpPr/>
          <p:nvPr/>
        </p:nvSpPr>
        <p:spPr>
          <a:xfrm>
            <a:off x="4678680" y="2336672"/>
            <a:ext cx="2834640" cy="2834640"/>
          </a:xfrm>
          <a:prstGeom prst="ellipse">
            <a:avLst/>
          </a:prstGeom>
          <a:solidFill>
            <a:schemeClr val="lt1"/>
          </a:solidFill>
          <a:ln cap="flat" cmpd="sng" w="38100">
            <a:solidFill>
              <a:schemeClr val="accen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6128" name="Google Shape;6128;p191"/>
          <p:cNvSpPr/>
          <p:nvPr/>
        </p:nvSpPr>
        <p:spPr>
          <a:xfrm>
            <a:off x="4842237" y="2500229"/>
            <a:ext cx="2507526" cy="2507526"/>
          </a:xfrm>
          <a:prstGeom prst="ellipse">
            <a:avLst/>
          </a:prstGeom>
          <a:gradFill>
            <a:gsLst>
              <a:gs pos="0">
                <a:schemeClr val="accent1"/>
              </a:gs>
              <a:gs pos="100000">
                <a:schemeClr val="accent3"/>
              </a:gs>
            </a:gsLst>
            <a:lin ang="5400000" scaled="0"/>
          </a:gradFill>
          <a:ln cap="flat" cmpd="sng" w="12700">
            <a:solidFill>
              <a:srgbClr val="0F4B2E"/>
            </a:solidFill>
            <a:prstDash val="solid"/>
            <a:miter lim="8000"/>
            <a:headEnd len="sm" w="sm" type="none"/>
            <a:tailEnd len="sm" w="sm" type="none"/>
          </a:ln>
        </p:spPr>
        <p:txBody>
          <a:bodyPr anchorCtr="0" anchor="ctr" bIns="0" lIns="0" spcFirstLastPara="1" rIns="0" wrap="square" tIns="0">
            <a:noAutofit/>
          </a:bodyPr>
          <a:lstStyle/>
          <a:p>
            <a:pPr indent="0" lvl="0" marL="0" marR="0" rtl="0" algn="ctr">
              <a:spcBef>
                <a:spcPts val="0"/>
              </a:spcBef>
              <a:spcAft>
                <a:spcPts val="0"/>
              </a:spcAft>
              <a:buNone/>
            </a:pPr>
            <a:r>
              <a:rPr b="1" lang="en-US" sz="2400">
                <a:solidFill>
                  <a:schemeClr val="lt1"/>
                </a:solidFill>
                <a:latin typeface="Arial"/>
                <a:ea typeface="Arial"/>
                <a:cs typeface="Arial"/>
                <a:sym typeface="Arial"/>
              </a:rPr>
              <a:t>Lorem ipsum dolor</a:t>
            </a:r>
            <a:endParaRPr sz="2400">
              <a:solidFill>
                <a:schemeClr val="lt1"/>
              </a:solidFill>
              <a:latin typeface="Arial"/>
              <a:ea typeface="Arial"/>
              <a:cs typeface="Arial"/>
              <a:sym typeface="Arial"/>
            </a:endParaRPr>
          </a:p>
        </p:txBody>
      </p:sp>
      <p:grpSp>
        <p:nvGrpSpPr>
          <p:cNvPr id="6129" name="Google Shape;6129;p191"/>
          <p:cNvGrpSpPr/>
          <p:nvPr/>
        </p:nvGrpSpPr>
        <p:grpSpPr>
          <a:xfrm>
            <a:off x="723419" y="2342834"/>
            <a:ext cx="683068" cy="683068"/>
            <a:chOff x="1649691" y="3230880"/>
            <a:chExt cx="914400" cy="914400"/>
          </a:xfrm>
        </p:grpSpPr>
        <p:sp>
          <p:nvSpPr>
            <p:cNvPr id="6130" name="Google Shape;6130;p191"/>
            <p:cNvSpPr/>
            <p:nvPr/>
          </p:nvSpPr>
          <p:spPr>
            <a:xfrm>
              <a:off x="1649691" y="3230880"/>
              <a:ext cx="914400" cy="9144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6131" name="Google Shape;6131;p191"/>
            <p:cNvSpPr/>
            <p:nvPr/>
          </p:nvSpPr>
          <p:spPr>
            <a:xfrm>
              <a:off x="1649691" y="3230880"/>
              <a:ext cx="914400" cy="9144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grpSp>
      <p:grpSp>
        <p:nvGrpSpPr>
          <p:cNvPr id="6132" name="Google Shape;6132;p191"/>
          <p:cNvGrpSpPr/>
          <p:nvPr/>
        </p:nvGrpSpPr>
        <p:grpSpPr>
          <a:xfrm>
            <a:off x="723419" y="3412458"/>
            <a:ext cx="683068" cy="683068"/>
            <a:chOff x="1649691" y="3230880"/>
            <a:chExt cx="914400" cy="914400"/>
          </a:xfrm>
        </p:grpSpPr>
        <p:sp>
          <p:nvSpPr>
            <p:cNvPr id="6133" name="Google Shape;6133;p191"/>
            <p:cNvSpPr/>
            <p:nvPr/>
          </p:nvSpPr>
          <p:spPr>
            <a:xfrm>
              <a:off x="1649691" y="3230880"/>
              <a:ext cx="914400" cy="9144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6134" name="Google Shape;6134;p191"/>
            <p:cNvSpPr/>
            <p:nvPr/>
          </p:nvSpPr>
          <p:spPr>
            <a:xfrm>
              <a:off x="1649691" y="3230880"/>
              <a:ext cx="914400" cy="9144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grpSp>
      <p:grpSp>
        <p:nvGrpSpPr>
          <p:cNvPr id="6135" name="Google Shape;6135;p191"/>
          <p:cNvGrpSpPr/>
          <p:nvPr/>
        </p:nvGrpSpPr>
        <p:grpSpPr>
          <a:xfrm>
            <a:off x="723419" y="4482083"/>
            <a:ext cx="683068" cy="683068"/>
            <a:chOff x="1649691" y="3230880"/>
            <a:chExt cx="914400" cy="914400"/>
          </a:xfrm>
        </p:grpSpPr>
        <p:sp>
          <p:nvSpPr>
            <p:cNvPr id="6136" name="Google Shape;6136;p191"/>
            <p:cNvSpPr/>
            <p:nvPr/>
          </p:nvSpPr>
          <p:spPr>
            <a:xfrm>
              <a:off x="1649691" y="3230880"/>
              <a:ext cx="914400" cy="9144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6137" name="Google Shape;6137;p191"/>
            <p:cNvSpPr/>
            <p:nvPr/>
          </p:nvSpPr>
          <p:spPr>
            <a:xfrm>
              <a:off x="1649691" y="3230880"/>
              <a:ext cx="914400" cy="9144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grpSp>
      <p:grpSp>
        <p:nvGrpSpPr>
          <p:cNvPr id="6138" name="Google Shape;6138;p191"/>
          <p:cNvGrpSpPr/>
          <p:nvPr/>
        </p:nvGrpSpPr>
        <p:grpSpPr>
          <a:xfrm>
            <a:off x="10785514" y="2342834"/>
            <a:ext cx="683068" cy="683068"/>
            <a:chOff x="1649691" y="3230880"/>
            <a:chExt cx="914400" cy="914400"/>
          </a:xfrm>
        </p:grpSpPr>
        <p:sp>
          <p:nvSpPr>
            <p:cNvPr id="6139" name="Google Shape;6139;p191"/>
            <p:cNvSpPr/>
            <p:nvPr/>
          </p:nvSpPr>
          <p:spPr>
            <a:xfrm>
              <a:off x="1649691" y="3230880"/>
              <a:ext cx="914400" cy="9144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6140" name="Google Shape;6140;p191"/>
            <p:cNvSpPr/>
            <p:nvPr/>
          </p:nvSpPr>
          <p:spPr>
            <a:xfrm>
              <a:off x="1649691" y="3230880"/>
              <a:ext cx="914400" cy="9144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grpSp>
      <p:grpSp>
        <p:nvGrpSpPr>
          <p:cNvPr id="6141" name="Google Shape;6141;p191"/>
          <p:cNvGrpSpPr/>
          <p:nvPr/>
        </p:nvGrpSpPr>
        <p:grpSpPr>
          <a:xfrm>
            <a:off x="10785514" y="3412458"/>
            <a:ext cx="683068" cy="683068"/>
            <a:chOff x="1649691" y="3230880"/>
            <a:chExt cx="914400" cy="914400"/>
          </a:xfrm>
        </p:grpSpPr>
        <p:sp>
          <p:nvSpPr>
            <p:cNvPr id="6142" name="Google Shape;6142;p191"/>
            <p:cNvSpPr/>
            <p:nvPr/>
          </p:nvSpPr>
          <p:spPr>
            <a:xfrm>
              <a:off x="1649691" y="3230880"/>
              <a:ext cx="914400" cy="9144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6143" name="Google Shape;6143;p191"/>
            <p:cNvSpPr/>
            <p:nvPr/>
          </p:nvSpPr>
          <p:spPr>
            <a:xfrm>
              <a:off x="1649691" y="3230880"/>
              <a:ext cx="914400" cy="9144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grpSp>
      <p:grpSp>
        <p:nvGrpSpPr>
          <p:cNvPr id="6144" name="Google Shape;6144;p191"/>
          <p:cNvGrpSpPr/>
          <p:nvPr/>
        </p:nvGrpSpPr>
        <p:grpSpPr>
          <a:xfrm>
            <a:off x="10785514" y="4482083"/>
            <a:ext cx="683068" cy="683068"/>
            <a:chOff x="1649691" y="3230880"/>
            <a:chExt cx="914400" cy="914400"/>
          </a:xfrm>
        </p:grpSpPr>
        <p:sp>
          <p:nvSpPr>
            <p:cNvPr id="6145" name="Google Shape;6145;p191"/>
            <p:cNvSpPr/>
            <p:nvPr/>
          </p:nvSpPr>
          <p:spPr>
            <a:xfrm>
              <a:off x="1649691" y="3230880"/>
              <a:ext cx="914400" cy="9144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6146" name="Google Shape;6146;p191"/>
            <p:cNvSpPr/>
            <p:nvPr/>
          </p:nvSpPr>
          <p:spPr>
            <a:xfrm>
              <a:off x="1649691" y="3230880"/>
              <a:ext cx="914400" cy="9144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grpSp>
      <p:sp>
        <p:nvSpPr>
          <p:cNvPr id="6147" name="Google Shape;6147;p191"/>
          <p:cNvSpPr txBox="1"/>
          <p:nvPr/>
        </p:nvSpPr>
        <p:spPr>
          <a:xfrm>
            <a:off x="3740939" y="5579991"/>
            <a:ext cx="5002391" cy="592209"/>
          </a:xfrm>
          <a:prstGeom prst="rect">
            <a:avLst/>
          </a:prstGeom>
          <a:noFill/>
          <a:ln>
            <a:noFill/>
          </a:ln>
        </p:spPr>
        <p:txBody>
          <a:bodyPr anchorCtr="0" anchor="t" bIns="0" lIns="0" spcFirstLastPara="1" rIns="0" wrap="square" tIns="0">
            <a:normAutofit fontScale="92500"/>
          </a:bodyPr>
          <a:lstStyle/>
          <a:p>
            <a:pPr indent="0" lvl="0" marL="0" marR="0" rtl="0" algn="ctr">
              <a:spcBef>
                <a:spcPts val="0"/>
              </a:spcBef>
              <a:spcAft>
                <a:spcPts val="0"/>
              </a:spcAft>
              <a:buClr>
                <a:schemeClr val="accent1"/>
              </a:buClr>
              <a:buSzPct val="100000"/>
              <a:buFont typeface="Trebuchet MS"/>
              <a:buNone/>
            </a:pPr>
            <a:r>
              <a:rPr b="1" lang="en-US" sz="1600">
                <a:solidFill>
                  <a:schemeClr val="dk1"/>
                </a:solidFill>
                <a:latin typeface="Arial"/>
                <a:ea typeface="Arial"/>
                <a:cs typeface="Arial"/>
                <a:sym typeface="Arial"/>
              </a:rPr>
              <a:t>\Lorem ipsum dolor sit amet, consectetur adipiscing elit. Curabitur purus dui, euismod quis placerat eget, </a:t>
            </a:r>
            <a:endParaRPr/>
          </a:p>
        </p:txBody>
      </p:sp>
      <p:sp>
        <p:nvSpPr>
          <p:cNvPr id="6148" name="Google Shape;6148;p191"/>
          <p:cNvSpPr txBox="1"/>
          <p:nvPr/>
        </p:nvSpPr>
        <p:spPr>
          <a:xfrm>
            <a:off x="777241" y="1480431"/>
            <a:ext cx="10929788" cy="394089"/>
          </a:xfrm>
          <a:prstGeom prst="rect">
            <a:avLst/>
          </a:prstGeom>
          <a:noFill/>
          <a:ln>
            <a:noFill/>
          </a:ln>
        </p:spPr>
        <p:txBody>
          <a:bodyPr anchorCtr="0" anchor="t" bIns="0" lIns="0" spcFirstLastPara="1" rIns="0" wrap="square" tIns="0">
            <a:normAutofit/>
          </a:bodyPr>
          <a:lstStyle/>
          <a:p>
            <a:pPr indent="0" lvl="0" marL="0" marR="0" rtl="0" algn="ctr">
              <a:spcBef>
                <a:spcPts val="0"/>
              </a:spcBef>
              <a:spcAft>
                <a:spcPts val="0"/>
              </a:spcAft>
              <a:buClr>
                <a:schemeClr val="accent1"/>
              </a:buClr>
              <a:buSzPts val="2400"/>
              <a:buFont typeface="Trebuchet MS"/>
              <a:buNone/>
            </a:pPr>
            <a:r>
              <a:rPr b="1" lang="en-US" sz="2400">
                <a:solidFill>
                  <a:schemeClr val="accent1"/>
                </a:solidFill>
                <a:latin typeface="Arial"/>
                <a:ea typeface="Arial"/>
                <a:cs typeface="Arial"/>
                <a:sym typeface="Arial"/>
              </a:rPr>
              <a:t>Lorem ipsum dolor sit amet, consectetur adipiscing</a:t>
            </a:r>
            <a:endParaRPr/>
          </a:p>
        </p:txBody>
      </p:sp>
    </p:spTree>
  </p:cSld>
  <p:clrMapOvr>
    <a:masterClrMapping/>
  </p:clrMapOvr>
</p:sld>
</file>

<file path=ppt/slides/slide19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152" name="Shape 6152"/>
        <p:cNvGrpSpPr/>
        <p:nvPr/>
      </p:nvGrpSpPr>
      <p:grpSpPr>
        <a:xfrm>
          <a:off x="0" y="0"/>
          <a:ext cx="0" cy="0"/>
          <a:chOff x="0" y="0"/>
          <a:chExt cx="0" cy="0"/>
        </a:xfrm>
      </p:grpSpPr>
      <p:sp>
        <p:nvSpPr>
          <p:cNvPr id="6153" name="Google Shape;6153;p192"/>
          <p:cNvSpPr txBox="1"/>
          <p:nvPr>
            <p:ph type="title"/>
          </p:nvPr>
        </p:nvSpPr>
        <p:spPr>
          <a:xfrm>
            <a:off x="571018" y="365126"/>
            <a:ext cx="11049964" cy="578772"/>
          </a:xfrm>
          <a:prstGeom prst="rect">
            <a:avLst/>
          </a:prstGeom>
          <a:noFill/>
          <a:ln>
            <a:noFill/>
          </a:ln>
        </p:spPr>
        <p:txBody>
          <a:bodyPr anchorCtr="0" anchor="b" bIns="0" lIns="0" spcFirstLastPara="1" rIns="0" wrap="square" tIns="0">
            <a:normAutofit/>
          </a:bodyPr>
          <a:lstStyle/>
          <a:p>
            <a:pPr indent="0" lvl="0" marL="0" rtl="0" algn="l">
              <a:lnSpc>
                <a:spcPct val="90000"/>
              </a:lnSpc>
              <a:spcBef>
                <a:spcPts val="0"/>
              </a:spcBef>
              <a:spcAft>
                <a:spcPts val="0"/>
              </a:spcAft>
              <a:buClr>
                <a:schemeClr val="accent1"/>
              </a:buClr>
              <a:buSzPts val="2800"/>
              <a:buFont typeface="Arial"/>
              <a:buNone/>
            </a:pPr>
            <a:r>
              <a:rPr lang="en-US"/>
              <a:t>Segmented Wheel + Numbered List</a:t>
            </a:r>
            <a:endParaRPr/>
          </a:p>
        </p:txBody>
      </p:sp>
      <p:sp>
        <p:nvSpPr>
          <p:cNvPr id="6154" name="Google Shape;6154;p192"/>
          <p:cNvSpPr txBox="1"/>
          <p:nvPr>
            <p:ph idx="12" type="sldNum"/>
          </p:nvPr>
        </p:nvSpPr>
        <p:spPr>
          <a:xfrm>
            <a:off x="10690860" y="6349068"/>
            <a:ext cx="963882" cy="251764"/>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sp>
        <p:nvSpPr>
          <p:cNvPr id="6155" name="Google Shape;6155;p192"/>
          <p:cNvSpPr/>
          <p:nvPr/>
        </p:nvSpPr>
        <p:spPr>
          <a:xfrm>
            <a:off x="843620" y="2123090"/>
            <a:ext cx="3501424" cy="3501422"/>
          </a:xfrm>
          <a:prstGeom prst="ellipse">
            <a:avLst/>
          </a:prstGeom>
          <a:solidFill>
            <a:srgbClr val="B7B7B7"/>
          </a:solidFill>
          <a:ln>
            <a:noFill/>
          </a:ln>
        </p:spPr>
        <p:txBody>
          <a:bodyPr anchorCtr="0" anchor="ctr" bIns="37125" lIns="74275" spcFirstLastPara="1" rIns="74275" wrap="square" tIns="37125">
            <a:noAutofit/>
          </a:bodyPr>
          <a:lstStyle/>
          <a:p>
            <a:pPr indent="0" lvl="0" marL="0" marR="0" rtl="0" algn="ctr">
              <a:spcBef>
                <a:spcPts val="0"/>
              </a:spcBef>
              <a:spcAft>
                <a:spcPts val="0"/>
              </a:spcAft>
              <a:buNone/>
            </a:pPr>
            <a:r>
              <a:t/>
            </a:r>
            <a:endParaRPr sz="1400">
              <a:solidFill>
                <a:srgbClr val="FFFFFF"/>
              </a:solidFill>
              <a:latin typeface="Arial"/>
              <a:ea typeface="Arial"/>
              <a:cs typeface="Arial"/>
              <a:sym typeface="Arial"/>
            </a:endParaRPr>
          </a:p>
        </p:txBody>
      </p:sp>
      <p:cxnSp>
        <p:nvCxnSpPr>
          <p:cNvPr id="6156" name="Google Shape;6156;p192"/>
          <p:cNvCxnSpPr/>
          <p:nvPr/>
        </p:nvCxnSpPr>
        <p:spPr>
          <a:xfrm>
            <a:off x="1386888" y="2337983"/>
            <a:ext cx="2214566" cy="3000528"/>
          </a:xfrm>
          <a:prstGeom prst="straightConnector1">
            <a:avLst/>
          </a:prstGeom>
          <a:noFill/>
          <a:ln cap="rnd" cmpd="sng" w="50800">
            <a:solidFill>
              <a:srgbClr val="FFFFFF"/>
            </a:solidFill>
            <a:prstDash val="solid"/>
            <a:round/>
            <a:headEnd len="sm" w="sm" type="none"/>
            <a:tailEnd len="sm" w="sm" type="none"/>
          </a:ln>
        </p:spPr>
      </p:cxnSp>
      <p:cxnSp>
        <p:nvCxnSpPr>
          <p:cNvPr id="6157" name="Google Shape;6157;p192"/>
          <p:cNvCxnSpPr/>
          <p:nvPr/>
        </p:nvCxnSpPr>
        <p:spPr>
          <a:xfrm flipH="1" rot="10800000">
            <a:off x="1402595" y="2322579"/>
            <a:ext cx="2294844" cy="3079076"/>
          </a:xfrm>
          <a:prstGeom prst="straightConnector1">
            <a:avLst/>
          </a:prstGeom>
          <a:noFill/>
          <a:ln cap="rnd" cmpd="sng" w="50800">
            <a:solidFill>
              <a:srgbClr val="FFFFFF"/>
            </a:solidFill>
            <a:prstDash val="solid"/>
            <a:round/>
            <a:headEnd len="sm" w="sm" type="none"/>
            <a:tailEnd len="sm" w="sm" type="none"/>
          </a:ln>
        </p:spPr>
      </p:cxnSp>
      <p:cxnSp>
        <p:nvCxnSpPr>
          <p:cNvPr id="6158" name="Google Shape;6158;p192"/>
          <p:cNvCxnSpPr>
            <a:stCxn id="6155" idx="2"/>
            <a:endCxn id="6155" idx="6"/>
          </p:cNvCxnSpPr>
          <p:nvPr/>
        </p:nvCxnSpPr>
        <p:spPr>
          <a:xfrm>
            <a:off x="843620" y="3873801"/>
            <a:ext cx="3501300" cy="0"/>
          </a:xfrm>
          <a:prstGeom prst="straightConnector1">
            <a:avLst/>
          </a:prstGeom>
          <a:noFill/>
          <a:ln cap="rnd" cmpd="sng" w="50800">
            <a:solidFill>
              <a:srgbClr val="FFFFFF"/>
            </a:solidFill>
            <a:prstDash val="solid"/>
            <a:round/>
            <a:headEnd len="sm" w="sm" type="none"/>
            <a:tailEnd len="sm" w="sm" type="none"/>
          </a:ln>
        </p:spPr>
      </p:cxnSp>
      <p:sp>
        <p:nvSpPr>
          <p:cNvPr id="6159" name="Google Shape;6159;p192"/>
          <p:cNvSpPr/>
          <p:nvPr/>
        </p:nvSpPr>
        <p:spPr>
          <a:xfrm>
            <a:off x="1792016" y="3104017"/>
            <a:ext cx="1526954" cy="1526954"/>
          </a:xfrm>
          <a:prstGeom prst="ellipse">
            <a:avLst/>
          </a:prstGeom>
          <a:solidFill>
            <a:schemeClr val="accent1"/>
          </a:solidFill>
          <a:ln>
            <a:noFill/>
          </a:ln>
        </p:spPr>
        <p:txBody>
          <a:bodyPr anchorCtr="0" anchor="ctr" bIns="37125" lIns="74275" spcFirstLastPara="1" rIns="74275" wrap="square" tIns="37125">
            <a:noAutofit/>
          </a:bodyPr>
          <a:lstStyle/>
          <a:p>
            <a:pPr indent="0" lvl="0" marL="0" marR="0" rtl="0" algn="ctr">
              <a:spcBef>
                <a:spcPts val="0"/>
              </a:spcBef>
              <a:spcAft>
                <a:spcPts val="0"/>
              </a:spcAft>
              <a:buNone/>
            </a:pPr>
            <a:r>
              <a:t/>
            </a:r>
            <a:endParaRPr sz="1000">
              <a:solidFill>
                <a:srgbClr val="FFFFFF"/>
              </a:solidFill>
              <a:latin typeface="Arial"/>
              <a:ea typeface="Arial"/>
              <a:cs typeface="Arial"/>
              <a:sym typeface="Arial"/>
            </a:endParaRPr>
          </a:p>
        </p:txBody>
      </p:sp>
      <p:sp>
        <p:nvSpPr>
          <p:cNvPr id="6160" name="Google Shape;6160;p192"/>
          <p:cNvSpPr/>
          <p:nvPr/>
        </p:nvSpPr>
        <p:spPr>
          <a:xfrm>
            <a:off x="2069524" y="2792813"/>
            <a:ext cx="1029276" cy="161583"/>
          </a:xfrm>
          <a:prstGeom prst="rect">
            <a:avLst/>
          </a:prstGeom>
          <a:noFill/>
          <a:ln>
            <a:noFill/>
          </a:ln>
        </p:spPr>
        <p:txBody>
          <a:bodyPr anchorCtr="0" anchor="t" bIns="0" lIns="0" spcFirstLastPara="1" rIns="0" wrap="square" tIns="0">
            <a:spAutoFit/>
          </a:bodyPr>
          <a:lstStyle/>
          <a:p>
            <a:pPr indent="-66675" lvl="0" marL="0" marR="0" rtl="0" algn="ctr">
              <a:spcBef>
                <a:spcPts val="0"/>
              </a:spcBef>
              <a:spcAft>
                <a:spcPts val="0"/>
              </a:spcAft>
              <a:buClr>
                <a:schemeClr val="lt1"/>
              </a:buClr>
              <a:buSzPts val="1050"/>
              <a:buFont typeface="Trebuchet MS"/>
              <a:buChar char="​"/>
            </a:pPr>
            <a:r>
              <a:rPr lang="en-US" sz="1050">
                <a:solidFill>
                  <a:schemeClr val="lt1"/>
                </a:solidFill>
                <a:latin typeface="Arial"/>
                <a:ea typeface="Arial"/>
                <a:cs typeface="Arial"/>
                <a:sym typeface="Arial"/>
              </a:rPr>
              <a:t>Lorem ipsum</a:t>
            </a:r>
            <a:endParaRPr sz="1050">
              <a:solidFill>
                <a:schemeClr val="lt1"/>
              </a:solidFill>
              <a:latin typeface="Arial"/>
              <a:ea typeface="Arial"/>
              <a:cs typeface="Arial"/>
              <a:sym typeface="Arial"/>
            </a:endParaRPr>
          </a:p>
        </p:txBody>
      </p:sp>
      <p:sp>
        <p:nvSpPr>
          <p:cNvPr id="6161" name="Google Shape;6161;p192"/>
          <p:cNvSpPr/>
          <p:nvPr/>
        </p:nvSpPr>
        <p:spPr>
          <a:xfrm>
            <a:off x="3383682" y="3530252"/>
            <a:ext cx="854235" cy="148862"/>
          </a:xfrm>
          <a:prstGeom prst="rect">
            <a:avLst/>
          </a:prstGeom>
          <a:noFill/>
          <a:ln>
            <a:noFill/>
          </a:ln>
        </p:spPr>
        <p:txBody>
          <a:bodyPr anchorCtr="0" anchor="ctr" bIns="0" lIns="0" spcFirstLastPara="1" rIns="0" wrap="square" tIns="0">
            <a:spAutoFit/>
          </a:bodyPr>
          <a:lstStyle/>
          <a:p>
            <a:pPr indent="-66675" lvl="0" marL="0" marR="0" rtl="0" algn="ctr">
              <a:spcBef>
                <a:spcPts val="0"/>
              </a:spcBef>
              <a:spcAft>
                <a:spcPts val="0"/>
              </a:spcAft>
              <a:buClr>
                <a:schemeClr val="lt1"/>
              </a:buClr>
              <a:buSzPts val="1050"/>
              <a:buFont typeface="Trebuchet MS"/>
              <a:buChar char="​"/>
            </a:pPr>
            <a:r>
              <a:rPr lang="en-US" sz="1050">
                <a:solidFill>
                  <a:schemeClr val="lt1"/>
                </a:solidFill>
                <a:latin typeface="Arial"/>
                <a:ea typeface="Arial"/>
                <a:cs typeface="Arial"/>
                <a:sym typeface="Arial"/>
              </a:rPr>
              <a:t>Lorem ipsum</a:t>
            </a:r>
            <a:endParaRPr sz="1050">
              <a:solidFill>
                <a:schemeClr val="lt1"/>
              </a:solidFill>
              <a:latin typeface="Arial"/>
              <a:ea typeface="Arial"/>
              <a:cs typeface="Arial"/>
              <a:sym typeface="Arial"/>
            </a:endParaRPr>
          </a:p>
        </p:txBody>
      </p:sp>
      <p:sp>
        <p:nvSpPr>
          <p:cNvPr id="6162" name="Google Shape;6162;p192"/>
          <p:cNvSpPr/>
          <p:nvPr/>
        </p:nvSpPr>
        <p:spPr>
          <a:xfrm>
            <a:off x="1015158" y="4634936"/>
            <a:ext cx="865168" cy="148862"/>
          </a:xfrm>
          <a:prstGeom prst="rect">
            <a:avLst/>
          </a:prstGeom>
          <a:noFill/>
          <a:ln>
            <a:noFill/>
          </a:ln>
        </p:spPr>
        <p:txBody>
          <a:bodyPr anchorCtr="0" anchor="t" bIns="0" lIns="0" spcFirstLastPara="1" rIns="0" wrap="square" tIns="0">
            <a:spAutoFit/>
          </a:bodyPr>
          <a:lstStyle/>
          <a:p>
            <a:pPr indent="-66675" lvl="0" marL="0" marR="0" rtl="0" algn="ctr">
              <a:spcBef>
                <a:spcPts val="0"/>
              </a:spcBef>
              <a:spcAft>
                <a:spcPts val="0"/>
              </a:spcAft>
              <a:buClr>
                <a:schemeClr val="lt1"/>
              </a:buClr>
              <a:buSzPts val="1050"/>
              <a:buFont typeface="Trebuchet MS"/>
              <a:buChar char="​"/>
            </a:pPr>
            <a:r>
              <a:rPr lang="en-US" sz="1050">
                <a:solidFill>
                  <a:schemeClr val="lt1"/>
                </a:solidFill>
                <a:latin typeface="Arial"/>
                <a:ea typeface="Arial"/>
                <a:cs typeface="Arial"/>
                <a:sym typeface="Arial"/>
              </a:rPr>
              <a:t>Lorem ipsum</a:t>
            </a:r>
            <a:endParaRPr sz="1050">
              <a:solidFill>
                <a:schemeClr val="lt1"/>
              </a:solidFill>
              <a:latin typeface="Arial"/>
              <a:ea typeface="Arial"/>
              <a:cs typeface="Arial"/>
              <a:sym typeface="Arial"/>
            </a:endParaRPr>
          </a:p>
        </p:txBody>
      </p:sp>
      <p:sp>
        <p:nvSpPr>
          <p:cNvPr id="6163" name="Google Shape;6163;p192"/>
          <p:cNvSpPr/>
          <p:nvPr/>
        </p:nvSpPr>
        <p:spPr>
          <a:xfrm>
            <a:off x="2099310" y="5279879"/>
            <a:ext cx="969706" cy="148862"/>
          </a:xfrm>
          <a:prstGeom prst="rect">
            <a:avLst/>
          </a:prstGeom>
          <a:noFill/>
          <a:ln>
            <a:noFill/>
          </a:ln>
        </p:spPr>
        <p:txBody>
          <a:bodyPr anchorCtr="0" anchor="t" bIns="0" lIns="0" spcFirstLastPara="1" rIns="0" wrap="square" tIns="0">
            <a:spAutoFit/>
          </a:bodyPr>
          <a:lstStyle/>
          <a:p>
            <a:pPr indent="-66675" lvl="0" marL="0" marR="0" rtl="0" algn="ctr">
              <a:spcBef>
                <a:spcPts val="0"/>
              </a:spcBef>
              <a:spcAft>
                <a:spcPts val="0"/>
              </a:spcAft>
              <a:buClr>
                <a:schemeClr val="lt1"/>
              </a:buClr>
              <a:buSzPts val="1050"/>
              <a:buFont typeface="Trebuchet MS"/>
              <a:buChar char="​"/>
            </a:pPr>
            <a:r>
              <a:rPr lang="en-US" sz="1050">
                <a:solidFill>
                  <a:schemeClr val="lt1"/>
                </a:solidFill>
                <a:latin typeface="Arial"/>
                <a:ea typeface="Arial"/>
                <a:cs typeface="Arial"/>
                <a:sym typeface="Arial"/>
              </a:rPr>
              <a:t>Lorem ipsum</a:t>
            </a:r>
            <a:endParaRPr sz="1050">
              <a:solidFill>
                <a:schemeClr val="lt1"/>
              </a:solidFill>
              <a:latin typeface="Arial"/>
              <a:ea typeface="Arial"/>
              <a:cs typeface="Arial"/>
              <a:sym typeface="Arial"/>
            </a:endParaRPr>
          </a:p>
        </p:txBody>
      </p:sp>
      <p:sp>
        <p:nvSpPr>
          <p:cNvPr id="6164" name="Google Shape;6164;p192"/>
          <p:cNvSpPr/>
          <p:nvPr/>
        </p:nvSpPr>
        <p:spPr>
          <a:xfrm>
            <a:off x="3318475" y="4601155"/>
            <a:ext cx="853992" cy="148862"/>
          </a:xfrm>
          <a:prstGeom prst="rect">
            <a:avLst/>
          </a:prstGeom>
          <a:noFill/>
          <a:ln>
            <a:noFill/>
          </a:ln>
        </p:spPr>
        <p:txBody>
          <a:bodyPr anchorCtr="0" anchor="t" bIns="0" lIns="0" spcFirstLastPara="1" rIns="0" wrap="square" tIns="0">
            <a:spAutoFit/>
          </a:bodyPr>
          <a:lstStyle/>
          <a:p>
            <a:pPr indent="-66675" lvl="0" marL="0" marR="0" rtl="0" algn="ctr">
              <a:spcBef>
                <a:spcPts val="0"/>
              </a:spcBef>
              <a:spcAft>
                <a:spcPts val="0"/>
              </a:spcAft>
              <a:buClr>
                <a:schemeClr val="lt1"/>
              </a:buClr>
              <a:buSzPts val="1050"/>
              <a:buFont typeface="Trebuchet MS"/>
              <a:buChar char="​"/>
            </a:pPr>
            <a:r>
              <a:rPr lang="en-US" sz="1050">
                <a:solidFill>
                  <a:schemeClr val="lt1"/>
                </a:solidFill>
                <a:latin typeface="Arial"/>
                <a:ea typeface="Arial"/>
                <a:cs typeface="Arial"/>
                <a:sym typeface="Arial"/>
              </a:rPr>
              <a:t>Lorem ipsum</a:t>
            </a:r>
            <a:endParaRPr sz="1050">
              <a:solidFill>
                <a:schemeClr val="lt1"/>
              </a:solidFill>
              <a:latin typeface="Arial"/>
              <a:ea typeface="Arial"/>
              <a:cs typeface="Arial"/>
              <a:sym typeface="Arial"/>
            </a:endParaRPr>
          </a:p>
        </p:txBody>
      </p:sp>
      <p:sp>
        <p:nvSpPr>
          <p:cNvPr id="6165" name="Google Shape;6165;p192"/>
          <p:cNvSpPr/>
          <p:nvPr/>
        </p:nvSpPr>
        <p:spPr>
          <a:xfrm>
            <a:off x="2090078" y="3819874"/>
            <a:ext cx="967340" cy="198482"/>
          </a:xfrm>
          <a:prstGeom prst="rect">
            <a:avLst/>
          </a:prstGeom>
          <a:noFill/>
          <a:ln>
            <a:noFill/>
          </a:ln>
        </p:spPr>
        <p:txBody>
          <a:bodyPr anchorCtr="0" anchor="t" bIns="0" lIns="0" spcFirstLastPara="1" rIns="0" wrap="square" tIns="0">
            <a:spAutoFit/>
          </a:bodyPr>
          <a:lstStyle/>
          <a:p>
            <a:pPr indent="-88900" lvl="0" marL="0" marR="0" rtl="0" algn="ctr">
              <a:spcBef>
                <a:spcPts val="0"/>
              </a:spcBef>
              <a:spcAft>
                <a:spcPts val="0"/>
              </a:spcAft>
              <a:buClr>
                <a:schemeClr val="lt1"/>
              </a:buClr>
              <a:buSzPts val="1400"/>
              <a:buFont typeface="Trebuchet MS"/>
              <a:buChar char="​"/>
            </a:pPr>
            <a:r>
              <a:rPr lang="en-US" sz="1400">
                <a:solidFill>
                  <a:schemeClr val="lt1"/>
                </a:solidFill>
                <a:latin typeface="Arial"/>
                <a:ea typeface="Arial"/>
                <a:cs typeface="Arial"/>
                <a:sym typeface="Arial"/>
              </a:rPr>
              <a:t>Lorem ipsum</a:t>
            </a:r>
            <a:endParaRPr/>
          </a:p>
        </p:txBody>
      </p:sp>
      <p:sp>
        <p:nvSpPr>
          <p:cNvPr id="6166" name="Google Shape;6166;p192"/>
          <p:cNvSpPr/>
          <p:nvPr/>
        </p:nvSpPr>
        <p:spPr>
          <a:xfrm>
            <a:off x="974780" y="3524983"/>
            <a:ext cx="848199" cy="148862"/>
          </a:xfrm>
          <a:prstGeom prst="rect">
            <a:avLst/>
          </a:prstGeom>
          <a:noFill/>
          <a:ln>
            <a:noFill/>
          </a:ln>
        </p:spPr>
        <p:txBody>
          <a:bodyPr anchorCtr="0" anchor="t" bIns="0" lIns="0" spcFirstLastPara="1" rIns="0" wrap="square" tIns="0">
            <a:spAutoFit/>
          </a:bodyPr>
          <a:lstStyle/>
          <a:p>
            <a:pPr indent="-66675" lvl="0" marL="0" marR="0" rtl="0" algn="ctr">
              <a:spcBef>
                <a:spcPts val="0"/>
              </a:spcBef>
              <a:spcAft>
                <a:spcPts val="0"/>
              </a:spcAft>
              <a:buClr>
                <a:schemeClr val="lt1"/>
              </a:buClr>
              <a:buSzPts val="1050"/>
              <a:buFont typeface="Trebuchet MS"/>
              <a:buChar char="​"/>
            </a:pPr>
            <a:r>
              <a:rPr lang="en-US" sz="1050">
                <a:solidFill>
                  <a:schemeClr val="lt1"/>
                </a:solidFill>
                <a:latin typeface="Arial"/>
                <a:ea typeface="Arial"/>
                <a:cs typeface="Arial"/>
                <a:sym typeface="Arial"/>
              </a:rPr>
              <a:t>Lorem ipsum</a:t>
            </a:r>
            <a:endParaRPr sz="1050">
              <a:solidFill>
                <a:schemeClr val="lt1"/>
              </a:solidFill>
              <a:latin typeface="Arial"/>
              <a:ea typeface="Arial"/>
              <a:cs typeface="Arial"/>
              <a:sym typeface="Arial"/>
            </a:endParaRPr>
          </a:p>
        </p:txBody>
      </p:sp>
      <p:sp>
        <p:nvSpPr>
          <p:cNvPr id="6167" name="Google Shape;6167;p192"/>
          <p:cNvSpPr/>
          <p:nvPr/>
        </p:nvSpPr>
        <p:spPr>
          <a:xfrm rot="-1465077">
            <a:off x="772038" y="2006758"/>
            <a:ext cx="2654545" cy="1658285"/>
          </a:xfrm>
          <a:prstGeom prst="rect">
            <a:avLst/>
          </a:prstGeom>
        </p:spPr>
        <p:txBody>
          <a:bodyPr>
            <a:prstTxWarp prst="textPlain"/>
          </a:bodyPr>
          <a:lstStyle/>
          <a:p>
            <a:pPr lvl="0" algn="ctr"/>
            <a:r>
              <a:rPr b="1" i="0">
                <a:ln>
                  <a:noFill/>
                </a:ln>
                <a:solidFill>
                  <a:schemeClr val="accent1"/>
                </a:solidFill>
                <a:latin typeface="Arial"/>
              </a:rPr>
              <a:t>Lorem ipsum dolor sit amet</a:t>
            </a:r>
          </a:p>
        </p:txBody>
      </p:sp>
      <p:sp>
        <p:nvSpPr>
          <p:cNvPr id="6168" name="Google Shape;6168;p192"/>
          <p:cNvSpPr/>
          <p:nvPr/>
        </p:nvSpPr>
        <p:spPr>
          <a:xfrm>
            <a:off x="743644" y="2035277"/>
            <a:ext cx="3684804" cy="3684803"/>
          </a:xfrm>
          <a:prstGeom prst="arc">
            <a:avLst>
              <a:gd fmla="val 10982493" name="adj1"/>
              <a:gd fmla="val 20046378" name="adj2"/>
            </a:avLst>
          </a:prstGeom>
          <a:noFill/>
          <a:ln cap="flat" cmpd="sng" w="25400">
            <a:solidFill>
              <a:schemeClr val="accent1"/>
            </a:solidFill>
            <a:prstDash val="solid"/>
            <a:round/>
            <a:headEnd len="med" w="med" type="oval"/>
            <a:tailEnd len="med" w="med" type="ova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600">
              <a:solidFill>
                <a:schemeClr val="dk1"/>
              </a:solidFill>
              <a:latin typeface="Arial"/>
              <a:ea typeface="Arial"/>
              <a:cs typeface="Arial"/>
              <a:sym typeface="Arial"/>
            </a:endParaRPr>
          </a:p>
        </p:txBody>
      </p:sp>
      <p:sp>
        <p:nvSpPr>
          <p:cNvPr id="6169" name="Google Shape;6169;p192"/>
          <p:cNvSpPr/>
          <p:nvPr/>
        </p:nvSpPr>
        <p:spPr>
          <a:xfrm>
            <a:off x="743644" y="2035277"/>
            <a:ext cx="3684804" cy="3684803"/>
          </a:xfrm>
          <a:prstGeom prst="arc">
            <a:avLst>
              <a:gd fmla="val 20267054" name="adj1"/>
              <a:gd fmla="val 3127223" name="adj2"/>
            </a:avLst>
          </a:prstGeom>
          <a:noFill/>
          <a:ln cap="flat" cmpd="sng" w="25400">
            <a:solidFill>
              <a:schemeClr val="accent5"/>
            </a:solidFill>
            <a:prstDash val="solid"/>
            <a:round/>
            <a:headEnd len="med" w="med" type="oval"/>
            <a:tailEnd len="med" w="med" type="ova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600">
              <a:solidFill>
                <a:schemeClr val="dk1"/>
              </a:solidFill>
              <a:latin typeface="Arial"/>
              <a:ea typeface="Arial"/>
              <a:cs typeface="Arial"/>
              <a:sym typeface="Arial"/>
            </a:endParaRPr>
          </a:p>
        </p:txBody>
      </p:sp>
      <p:sp>
        <p:nvSpPr>
          <p:cNvPr id="6170" name="Google Shape;6170;p192"/>
          <p:cNvSpPr/>
          <p:nvPr/>
        </p:nvSpPr>
        <p:spPr>
          <a:xfrm>
            <a:off x="745972" y="2035277"/>
            <a:ext cx="3684804" cy="3684803"/>
          </a:xfrm>
          <a:prstGeom prst="arc">
            <a:avLst>
              <a:gd fmla="val 3377680" name="adj1"/>
              <a:gd fmla="val 10611305" name="adj2"/>
            </a:avLst>
          </a:prstGeom>
          <a:noFill/>
          <a:ln cap="flat" cmpd="sng" w="25400">
            <a:solidFill>
              <a:schemeClr val="accent6"/>
            </a:solidFill>
            <a:prstDash val="solid"/>
            <a:round/>
            <a:headEnd len="med" w="med" type="oval"/>
            <a:tailEnd len="med" w="med" type="ova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600">
              <a:solidFill>
                <a:schemeClr val="dk1"/>
              </a:solidFill>
              <a:latin typeface="Arial"/>
              <a:ea typeface="Arial"/>
              <a:cs typeface="Arial"/>
              <a:sym typeface="Arial"/>
            </a:endParaRPr>
          </a:p>
        </p:txBody>
      </p:sp>
      <p:sp>
        <p:nvSpPr>
          <p:cNvPr id="6171" name="Google Shape;6171;p192"/>
          <p:cNvSpPr/>
          <p:nvPr/>
        </p:nvSpPr>
        <p:spPr>
          <a:xfrm rot="6517077">
            <a:off x="2365054" y="3477891"/>
            <a:ext cx="2654543" cy="1658286"/>
          </a:xfrm>
          <a:prstGeom prst="rect">
            <a:avLst/>
          </a:prstGeom>
        </p:spPr>
        <p:txBody>
          <a:bodyPr>
            <a:prstTxWarp prst="textPlain"/>
          </a:bodyPr>
          <a:lstStyle/>
          <a:p>
            <a:pPr lvl="0" algn="ctr"/>
            <a:r>
              <a:rPr b="1" i="0">
                <a:ln>
                  <a:noFill/>
                </a:ln>
                <a:solidFill>
                  <a:schemeClr val="accent5"/>
                </a:solidFill>
                <a:latin typeface="Arial"/>
              </a:rPr>
              <a:t>Lorem ipsum dolor sit amet</a:t>
            </a:r>
          </a:p>
        </p:txBody>
      </p:sp>
      <p:sp>
        <p:nvSpPr>
          <p:cNvPr id="6172" name="Google Shape;6172;p192"/>
          <p:cNvSpPr/>
          <p:nvPr/>
        </p:nvSpPr>
        <p:spPr>
          <a:xfrm rot="-8856906">
            <a:off x="652298" y="4020702"/>
            <a:ext cx="2654545" cy="1658285"/>
          </a:xfrm>
          <a:prstGeom prst="rect">
            <a:avLst/>
          </a:prstGeom>
        </p:spPr>
        <p:txBody>
          <a:bodyPr>
            <a:prstTxWarp prst="textPlain"/>
          </a:bodyPr>
          <a:lstStyle/>
          <a:p>
            <a:pPr lvl="0" algn="ctr"/>
            <a:r>
              <a:rPr b="1" i="0">
                <a:ln>
                  <a:noFill/>
                </a:ln>
                <a:solidFill>
                  <a:schemeClr val="accent6"/>
                </a:solidFill>
                <a:latin typeface="Arial"/>
              </a:rPr>
              <a:t>Lorem ipsum dolor sit amet</a:t>
            </a:r>
          </a:p>
        </p:txBody>
      </p:sp>
      <p:grpSp>
        <p:nvGrpSpPr>
          <p:cNvPr id="6173" name="Google Shape;6173;p192"/>
          <p:cNvGrpSpPr/>
          <p:nvPr/>
        </p:nvGrpSpPr>
        <p:grpSpPr>
          <a:xfrm>
            <a:off x="2319213" y="2213206"/>
            <a:ext cx="550238" cy="550238"/>
            <a:chOff x="1649691" y="3230880"/>
            <a:chExt cx="914400" cy="914400"/>
          </a:xfrm>
        </p:grpSpPr>
        <p:sp>
          <p:nvSpPr>
            <p:cNvPr id="6174" name="Google Shape;6174;p192"/>
            <p:cNvSpPr/>
            <p:nvPr/>
          </p:nvSpPr>
          <p:spPr>
            <a:xfrm>
              <a:off x="1649691" y="3230880"/>
              <a:ext cx="914400" cy="9144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2000">
                <a:solidFill>
                  <a:schemeClr val="lt1"/>
                </a:solidFill>
                <a:latin typeface="Arial"/>
                <a:ea typeface="Arial"/>
                <a:cs typeface="Arial"/>
                <a:sym typeface="Arial"/>
              </a:endParaRPr>
            </a:p>
          </p:txBody>
        </p:sp>
        <p:sp>
          <p:nvSpPr>
            <p:cNvPr id="6175" name="Google Shape;6175;p192"/>
            <p:cNvSpPr/>
            <p:nvPr/>
          </p:nvSpPr>
          <p:spPr>
            <a:xfrm>
              <a:off x="1649691" y="3230880"/>
              <a:ext cx="914400" cy="9144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2000">
                <a:solidFill>
                  <a:schemeClr val="lt1"/>
                </a:solidFill>
                <a:latin typeface="Arial"/>
                <a:ea typeface="Arial"/>
                <a:cs typeface="Arial"/>
                <a:sym typeface="Arial"/>
              </a:endParaRPr>
            </a:p>
          </p:txBody>
        </p:sp>
      </p:grpSp>
      <p:grpSp>
        <p:nvGrpSpPr>
          <p:cNvPr id="6176" name="Google Shape;6176;p192"/>
          <p:cNvGrpSpPr/>
          <p:nvPr/>
        </p:nvGrpSpPr>
        <p:grpSpPr>
          <a:xfrm>
            <a:off x="3428584" y="2940845"/>
            <a:ext cx="550238" cy="550238"/>
            <a:chOff x="1649691" y="3230880"/>
            <a:chExt cx="914400" cy="914400"/>
          </a:xfrm>
        </p:grpSpPr>
        <p:sp>
          <p:nvSpPr>
            <p:cNvPr id="6177" name="Google Shape;6177;p192"/>
            <p:cNvSpPr/>
            <p:nvPr/>
          </p:nvSpPr>
          <p:spPr>
            <a:xfrm>
              <a:off x="1649691" y="3230880"/>
              <a:ext cx="914400" cy="9144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2000">
                <a:solidFill>
                  <a:schemeClr val="lt1"/>
                </a:solidFill>
                <a:latin typeface="Arial"/>
                <a:ea typeface="Arial"/>
                <a:cs typeface="Arial"/>
                <a:sym typeface="Arial"/>
              </a:endParaRPr>
            </a:p>
          </p:txBody>
        </p:sp>
        <p:sp>
          <p:nvSpPr>
            <p:cNvPr id="6178" name="Google Shape;6178;p192"/>
            <p:cNvSpPr/>
            <p:nvPr/>
          </p:nvSpPr>
          <p:spPr>
            <a:xfrm>
              <a:off x="1649691" y="3230880"/>
              <a:ext cx="914400" cy="9144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2000">
                <a:solidFill>
                  <a:schemeClr val="lt1"/>
                </a:solidFill>
                <a:latin typeface="Arial"/>
                <a:ea typeface="Arial"/>
                <a:cs typeface="Arial"/>
                <a:sym typeface="Arial"/>
              </a:endParaRPr>
            </a:p>
          </p:txBody>
        </p:sp>
      </p:grpSp>
      <p:grpSp>
        <p:nvGrpSpPr>
          <p:cNvPr id="6179" name="Google Shape;6179;p192"/>
          <p:cNvGrpSpPr/>
          <p:nvPr/>
        </p:nvGrpSpPr>
        <p:grpSpPr>
          <a:xfrm>
            <a:off x="1155276" y="2940845"/>
            <a:ext cx="550238" cy="550238"/>
            <a:chOff x="1649691" y="3230880"/>
            <a:chExt cx="914400" cy="914400"/>
          </a:xfrm>
        </p:grpSpPr>
        <p:sp>
          <p:nvSpPr>
            <p:cNvPr id="6180" name="Google Shape;6180;p192"/>
            <p:cNvSpPr/>
            <p:nvPr/>
          </p:nvSpPr>
          <p:spPr>
            <a:xfrm>
              <a:off x="1649691" y="3230880"/>
              <a:ext cx="914400" cy="9144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2000">
                <a:solidFill>
                  <a:schemeClr val="lt1"/>
                </a:solidFill>
                <a:latin typeface="Arial"/>
                <a:ea typeface="Arial"/>
                <a:cs typeface="Arial"/>
                <a:sym typeface="Arial"/>
              </a:endParaRPr>
            </a:p>
          </p:txBody>
        </p:sp>
        <p:sp>
          <p:nvSpPr>
            <p:cNvPr id="6181" name="Google Shape;6181;p192"/>
            <p:cNvSpPr/>
            <p:nvPr/>
          </p:nvSpPr>
          <p:spPr>
            <a:xfrm>
              <a:off x="1649691" y="3230880"/>
              <a:ext cx="914400" cy="9144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2000">
                <a:solidFill>
                  <a:schemeClr val="lt1"/>
                </a:solidFill>
                <a:latin typeface="Arial"/>
                <a:ea typeface="Arial"/>
                <a:cs typeface="Arial"/>
                <a:sym typeface="Arial"/>
              </a:endParaRPr>
            </a:p>
          </p:txBody>
        </p:sp>
      </p:grpSp>
      <p:grpSp>
        <p:nvGrpSpPr>
          <p:cNvPr id="6182" name="Google Shape;6182;p192"/>
          <p:cNvGrpSpPr/>
          <p:nvPr/>
        </p:nvGrpSpPr>
        <p:grpSpPr>
          <a:xfrm>
            <a:off x="3428584" y="4052618"/>
            <a:ext cx="550238" cy="550238"/>
            <a:chOff x="1649691" y="3230880"/>
            <a:chExt cx="914400" cy="914400"/>
          </a:xfrm>
        </p:grpSpPr>
        <p:sp>
          <p:nvSpPr>
            <p:cNvPr id="6183" name="Google Shape;6183;p192"/>
            <p:cNvSpPr/>
            <p:nvPr/>
          </p:nvSpPr>
          <p:spPr>
            <a:xfrm>
              <a:off x="1649691" y="3230880"/>
              <a:ext cx="914400" cy="9144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2000">
                <a:solidFill>
                  <a:schemeClr val="lt1"/>
                </a:solidFill>
                <a:latin typeface="Arial"/>
                <a:ea typeface="Arial"/>
                <a:cs typeface="Arial"/>
                <a:sym typeface="Arial"/>
              </a:endParaRPr>
            </a:p>
          </p:txBody>
        </p:sp>
        <p:sp>
          <p:nvSpPr>
            <p:cNvPr id="6184" name="Google Shape;6184;p192"/>
            <p:cNvSpPr/>
            <p:nvPr/>
          </p:nvSpPr>
          <p:spPr>
            <a:xfrm>
              <a:off x="1649691" y="3230880"/>
              <a:ext cx="914400" cy="9144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2000">
                <a:solidFill>
                  <a:schemeClr val="lt1"/>
                </a:solidFill>
                <a:latin typeface="Arial"/>
                <a:ea typeface="Arial"/>
                <a:cs typeface="Arial"/>
                <a:sym typeface="Arial"/>
              </a:endParaRPr>
            </a:p>
          </p:txBody>
        </p:sp>
      </p:grpSp>
      <p:grpSp>
        <p:nvGrpSpPr>
          <p:cNvPr id="6185" name="Google Shape;6185;p192"/>
          <p:cNvGrpSpPr/>
          <p:nvPr/>
        </p:nvGrpSpPr>
        <p:grpSpPr>
          <a:xfrm>
            <a:off x="1155276" y="4052618"/>
            <a:ext cx="550238" cy="550238"/>
            <a:chOff x="1649691" y="3230880"/>
            <a:chExt cx="914400" cy="914400"/>
          </a:xfrm>
        </p:grpSpPr>
        <p:sp>
          <p:nvSpPr>
            <p:cNvPr id="6186" name="Google Shape;6186;p192"/>
            <p:cNvSpPr/>
            <p:nvPr/>
          </p:nvSpPr>
          <p:spPr>
            <a:xfrm>
              <a:off x="1649691" y="3230880"/>
              <a:ext cx="914400" cy="9144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2000">
                <a:solidFill>
                  <a:schemeClr val="lt1"/>
                </a:solidFill>
                <a:latin typeface="Arial"/>
                <a:ea typeface="Arial"/>
                <a:cs typeface="Arial"/>
                <a:sym typeface="Arial"/>
              </a:endParaRPr>
            </a:p>
          </p:txBody>
        </p:sp>
        <p:sp>
          <p:nvSpPr>
            <p:cNvPr id="6187" name="Google Shape;6187;p192"/>
            <p:cNvSpPr/>
            <p:nvPr/>
          </p:nvSpPr>
          <p:spPr>
            <a:xfrm>
              <a:off x="1649691" y="3230880"/>
              <a:ext cx="914400" cy="9144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2000">
                <a:solidFill>
                  <a:schemeClr val="lt1"/>
                </a:solidFill>
                <a:latin typeface="Arial"/>
                <a:ea typeface="Arial"/>
                <a:cs typeface="Arial"/>
                <a:sym typeface="Arial"/>
              </a:endParaRPr>
            </a:p>
          </p:txBody>
        </p:sp>
      </p:grpSp>
      <p:grpSp>
        <p:nvGrpSpPr>
          <p:cNvPr id="6188" name="Google Shape;6188;p192"/>
          <p:cNvGrpSpPr/>
          <p:nvPr/>
        </p:nvGrpSpPr>
        <p:grpSpPr>
          <a:xfrm>
            <a:off x="2319213" y="4695158"/>
            <a:ext cx="550238" cy="550238"/>
            <a:chOff x="1649691" y="3230880"/>
            <a:chExt cx="914400" cy="914400"/>
          </a:xfrm>
        </p:grpSpPr>
        <p:sp>
          <p:nvSpPr>
            <p:cNvPr id="6189" name="Google Shape;6189;p192"/>
            <p:cNvSpPr/>
            <p:nvPr/>
          </p:nvSpPr>
          <p:spPr>
            <a:xfrm>
              <a:off x="1649691" y="3230880"/>
              <a:ext cx="914400" cy="9144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2000">
                <a:solidFill>
                  <a:schemeClr val="lt1"/>
                </a:solidFill>
                <a:latin typeface="Arial"/>
                <a:ea typeface="Arial"/>
                <a:cs typeface="Arial"/>
                <a:sym typeface="Arial"/>
              </a:endParaRPr>
            </a:p>
          </p:txBody>
        </p:sp>
        <p:sp>
          <p:nvSpPr>
            <p:cNvPr id="6190" name="Google Shape;6190;p192"/>
            <p:cNvSpPr/>
            <p:nvPr/>
          </p:nvSpPr>
          <p:spPr>
            <a:xfrm>
              <a:off x="1649691" y="3230880"/>
              <a:ext cx="914400" cy="9144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2000">
                <a:solidFill>
                  <a:schemeClr val="lt1"/>
                </a:solidFill>
                <a:latin typeface="Arial"/>
                <a:ea typeface="Arial"/>
                <a:cs typeface="Arial"/>
                <a:sym typeface="Arial"/>
              </a:endParaRPr>
            </a:p>
          </p:txBody>
        </p:sp>
      </p:grpSp>
      <p:sp>
        <p:nvSpPr>
          <p:cNvPr id="6191" name="Google Shape;6191;p192"/>
          <p:cNvSpPr/>
          <p:nvPr/>
        </p:nvSpPr>
        <p:spPr>
          <a:xfrm>
            <a:off x="5862319" y="1874520"/>
            <a:ext cx="6329679" cy="4123056"/>
          </a:xfrm>
          <a:prstGeom prst="rect">
            <a:avLst/>
          </a:prstGeom>
          <a:solidFill>
            <a:schemeClr val="accent1"/>
          </a:solidFill>
          <a:ln cap="flat" cmpd="sng" w="12700">
            <a:solidFill>
              <a:srgbClr val="0F4B2E"/>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600">
              <a:solidFill>
                <a:schemeClr val="lt1"/>
              </a:solidFill>
              <a:latin typeface="Arial"/>
              <a:ea typeface="Arial"/>
              <a:cs typeface="Arial"/>
              <a:sym typeface="Arial"/>
            </a:endParaRPr>
          </a:p>
        </p:txBody>
      </p:sp>
      <p:grpSp>
        <p:nvGrpSpPr>
          <p:cNvPr id="6192" name="Google Shape;6192;p192"/>
          <p:cNvGrpSpPr/>
          <p:nvPr/>
        </p:nvGrpSpPr>
        <p:grpSpPr>
          <a:xfrm>
            <a:off x="6081905" y="2060829"/>
            <a:ext cx="5661838" cy="544139"/>
            <a:chOff x="5591367" y="2373251"/>
            <a:chExt cx="5912964" cy="620468"/>
          </a:xfrm>
        </p:grpSpPr>
        <p:sp>
          <p:nvSpPr>
            <p:cNvPr id="6193" name="Google Shape;6193;p192"/>
            <p:cNvSpPr txBox="1"/>
            <p:nvPr/>
          </p:nvSpPr>
          <p:spPr>
            <a:xfrm>
              <a:off x="5591367" y="2373251"/>
              <a:ext cx="5912964" cy="210570"/>
            </a:xfrm>
            <a:prstGeom prst="rect">
              <a:avLst/>
            </a:prstGeom>
            <a:noFill/>
            <a:ln>
              <a:noFill/>
            </a:ln>
          </p:spPr>
          <p:txBody>
            <a:bodyPr anchorCtr="0" anchor="ctr" bIns="0" lIns="0" spcFirstLastPara="1" rIns="0" wrap="square" tIns="0">
              <a:spAutoFit/>
            </a:bodyPr>
            <a:lstStyle/>
            <a:p>
              <a:pPr indent="-76200" lvl="0" marL="0" marR="0" rtl="0" algn="l">
                <a:spcBef>
                  <a:spcPts val="0"/>
                </a:spcBef>
                <a:spcAft>
                  <a:spcPts val="0"/>
                </a:spcAft>
                <a:buClr>
                  <a:schemeClr val="accent4"/>
                </a:buClr>
                <a:buSzPts val="1200"/>
                <a:buFont typeface="Trebuchet MS"/>
                <a:buChar char="​"/>
              </a:pPr>
              <a:r>
                <a:rPr b="1" lang="en-US" sz="1200">
                  <a:solidFill>
                    <a:schemeClr val="accent4"/>
                  </a:solidFill>
                  <a:latin typeface="Arial"/>
                  <a:ea typeface="Arial"/>
                  <a:cs typeface="Arial"/>
                  <a:sym typeface="Arial"/>
                </a:rPr>
                <a:t>Lorem ipsum</a:t>
              </a:r>
              <a:endParaRPr b="1" sz="800">
                <a:solidFill>
                  <a:schemeClr val="accent4"/>
                </a:solidFill>
                <a:latin typeface="Arial"/>
                <a:ea typeface="Arial"/>
                <a:cs typeface="Arial"/>
                <a:sym typeface="Arial"/>
              </a:endParaRPr>
            </a:p>
          </p:txBody>
        </p:sp>
        <p:sp>
          <p:nvSpPr>
            <p:cNvPr id="6194" name="Google Shape;6194;p192"/>
            <p:cNvSpPr txBox="1"/>
            <p:nvPr/>
          </p:nvSpPr>
          <p:spPr>
            <a:xfrm>
              <a:off x="5591367" y="2625222"/>
              <a:ext cx="5912964" cy="368497"/>
            </a:xfrm>
            <a:prstGeom prst="rect">
              <a:avLst/>
            </a:prstGeom>
            <a:noFill/>
            <a:ln>
              <a:noFill/>
            </a:ln>
          </p:spPr>
          <p:txBody>
            <a:bodyPr anchorCtr="0" anchor="ctr" bIns="0" lIns="0" spcFirstLastPara="1" rIns="0" wrap="square" tIns="0">
              <a:spAutoFit/>
            </a:bodyPr>
            <a:lstStyle/>
            <a:p>
              <a:pPr indent="-171450" lvl="1" marL="355600" marR="0" rtl="0" algn="l">
                <a:spcBef>
                  <a:spcPts val="0"/>
                </a:spcBef>
                <a:spcAft>
                  <a:spcPts val="0"/>
                </a:spcAft>
                <a:buClr>
                  <a:schemeClr val="lt1"/>
                </a:buClr>
                <a:buSzPts val="1050"/>
                <a:buFont typeface="Arial"/>
                <a:buChar char="•"/>
              </a:pPr>
              <a:r>
                <a:rPr b="0" i="0" lang="en-US" sz="1050" u="none" cap="none" strike="noStrike">
                  <a:solidFill>
                    <a:schemeClr val="lt1"/>
                  </a:solidFill>
                  <a:latin typeface="Arial"/>
                  <a:ea typeface="Arial"/>
                  <a:cs typeface="Arial"/>
                  <a:sym typeface="Arial"/>
                </a:rPr>
                <a:t>Lorem ipsum dolor sit amet, consectetur adipiscing elit, sed do eiusmod tempor incididunt ut. Lorem ipsum dolor sit amet, consectetur adipiscing elit, sed do eiusmod.</a:t>
              </a:r>
              <a:endParaRPr/>
            </a:p>
          </p:txBody>
        </p:sp>
      </p:grpSp>
      <p:grpSp>
        <p:nvGrpSpPr>
          <p:cNvPr id="6195" name="Google Shape;6195;p192"/>
          <p:cNvGrpSpPr/>
          <p:nvPr/>
        </p:nvGrpSpPr>
        <p:grpSpPr>
          <a:xfrm>
            <a:off x="6081905" y="2699004"/>
            <a:ext cx="5661838" cy="544139"/>
            <a:chOff x="5591367" y="2373251"/>
            <a:chExt cx="5912964" cy="620468"/>
          </a:xfrm>
        </p:grpSpPr>
        <p:sp>
          <p:nvSpPr>
            <p:cNvPr id="6196" name="Google Shape;6196;p192"/>
            <p:cNvSpPr txBox="1"/>
            <p:nvPr/>
          </p:nvSpPr>
          <p:spPr>
            <a:xfrm>
              <a:off x="5591367" y="2373251"/>
              <a:ext cx="5912964" cy="210570"/>
            </a:xfrm>
            <a:prstGeom prst="rect">
              <a:avLst/>
            </a:prstGeom>
            <a:noFill/>
            <a:ln>
              <a:noFill/>
            </a:ln>
          </p:spPr>
          <p:txBody>
            <a:bodyPr anchorCtr="0" anchor="ctr" bIns="0" lIns="0" spcFirstLastPara="1" rIns="0" wrap="square" tIns="0">
              <a:spAutoFit/>
            </a:bodyPr>
            <a:lstStyle/>
            <a:p>
              <a:pPr indent="-76200" lvl="0" marL="0" marR="0" rtl="0" algn="l">
                <a:spcBef>
                  <a:spcPts val="0"/>
                </a:spcBef>
                <a:spcAft>
                  <a:spcPts val="0"/>
                </a:spcAft>
                <a:buClr>
                  <a:schemeClr val="accent4"/>
                </a:buClr>
                <a:buSzPts val="1200"/>
                <a:buFont typeface="Trebuchet MS"/>
                <a:buChar char="​"/>
              </a:pPr>
              <a:r>
                <a:rPr b="1" lang="en-US" sz="1200">
                  <a:solidFill>
                    <a:schemeClr val="accent4"/>
                  </a:solidFill>
                  <a:latin typeface="Arial"/>
                  <a:ea typeface="Arial"/>
                  <a:cs typeface="Arial"/>
                  <a:sym typeface="Arial"/>
                </a:rPr>
                <a:t>Lorem ipsum</a:t>
              </a:r>
              <a:endParaRPr b="1" sz="800">
                <a:solidFill>
                  <a:schemeClr val="accent4"/>
                </a:solidFill>
                <a:latin typeface="Arial"/>
                <a:ea typeface="Arial"/>
                <a:cs typeface="Arial"/>
                <a:sym typeface="Arial"/>
              </a:endParaRPr>
            </a:p>
          </p:txBody>
        </p:sp>
        <p:sp>
          <p:nvSpPr>
            <p:cNvPr id="6197" name="Google Shape;6197;p192"/>
            <p:cNvSpPr txBox="1"/>
            <p:nvPr/>
          </p:nvSpPr>
          <p:spPr>
            <a:xfrm>
              <a:off x="5591367" y="2625222"/>
              <a:ext cx="5912964" cy="368497"/>
            </a:xfrm>
            <a:prstGeom prst="rect">
              <a:avLst/>
            </a:prstGeom>
            <a:noFill/>
            <a:ln>
              <a:noFill/>
            </a:ln>
          </p:spPr>
          <p:txBody>
            <a:bodyPr anchorCtr="0" anchor="ctr" bIns="0" lIns="0" spcFirstLastPara="1" rIns="0" wrap="square" tIns="0">
              <a:spAutoFit/>
            </a:bodyPr>
            <a:lstStyle/>
            <a:p>
              <a:pPr indent="-171450" lvl="1" marL="355600" marR="0" rtl="0" algn="l">
                <a:spcBef>
                  <a:spcPts val="0"/>
                </a:spcBef>
                <a:spcAft>
                  <a:spcPts val="0"/>
                </a:spcAft>
                <a:buClr>
                  <a:schemeClr val="lt1"/>
                </a:buClr>
                <a:buSzPts val="1050"/>
                <a:buFont typeface="Arial"/>
                <a:buChar char="•"/>
              </a:pPr>
              <a:r>
                <a:rPr b="0" i="0" lang="en-US" sz="1050" u="none" cap="none" strike="noStrike">
                  <a:solidFill>
                    <a:schemeClr val="lt1"/>
                  </a:solidFill>
                  <a:latin typeface="Arial"/>
                  <a:ea typeface="Arial"/>
                  <a:cs typeface="Arial"/>
                  <a:sym typeface="Arial"/>
                </a:rPr>
                <a:t>Lorem ipsum dolor sit amet, consectetur adipiscing elit, sed do eiusmod tempor incididunt ut. Lorem ipsum dolor sit amet, consectetur adipiscing elit, sed do eiusmod.</a:t>
              </a:r>
              <a:endParaRPr/>
            </a:p>
          </p:txBody>
        </p:sp>
      </p:grpSp>
      <p:grpSp>
        <p:nvGrpSpPr>
          <p:cNvPr id="6198" name="Google Shape;6198;p192"/>
          <p:cNvGrpSpPr/>
          <p:nvPr/>
        </p:nvGrpSpPr>
        <p:grpSpPr>
          <a:xfrm>
            <a:off x="6081905" y="3379696"/>
            <a:ext cx="5661838" cy="544139"/>
            <a:chOff x="5591367" y="2373251"/>
            <a:chExt cx="5912964" cy="620468"/>
          </a:xfrm>
        </p:grpSpPr>
        <p:sp>
          <p:nvSpPr>
            <p:cNvPr id="6199" name="Google Shape;6199;p192"/>
            <p:cNvSpPr txBox="1"/>
            <p:nvPr/>
          </p:nvSpPr>
          <p:spPr>
            <a:xfrm>
              <a:off x="5591367" y="2373251"/>
              <a:ext cx="5912964" cy="210570"/>
            </a:xfrm>
            <a:prstGeom prst="rect">
              <a:avLst/>
            </a:prstGeom>
            <a:noFill/>
            <a:ln>
              <a:noFill/>
            </a:ln>
          </p:spPr>
          <p:txBody>
            <a:bodyPr anchorCtr="0" anchor="ctr" bIns="0" lIns="0" spcFirstLastPara="1" rIns="0" wrap="square" tIns="0">
              <a:spAutoFit/>
            </a:bodyPr>
            <a:lstStyle/>
            <a:p>
              <a:pPr indent="-76200" lvl="0" marL="0" marR="0" rtl="0" algn="l">
                <a:spcBef>
                  <a:spcPts val="0"/>
                </a:spcBef>
                <a:spcAft>
                  <a:spcPts val="0"/>
                </a:spcAft>
                <a:buClr>
                  <a:schemeClr val="accent4"/>
                </a:buClr>
                <a:buSzPts val="1200"/>
                <a:buFont typeface="Trebuchet MS"/>
                <a:buChar char="​"/>
              </a:pPr>
              <a:r>
                <a:rPr b="1" lang="en-US" sz="1200">
                  <a:solidFill>
                    <a:schemeClr val="accent4"/>
                  </a:solidFill>
                  <a:latin typeface="Arial"/>
                  <a:ea typeface="Arial"/>
                  <a:cs typeface="Arial"/>
                  <a:sym typeface="Arial"/>
                </a:rPr>
                <a:t>Lorem ipsum</a:t>
              </a:r>
              <a:endParaRPr b="1" sz="800">
                <a:solidFill>
                  <a:schemeClr val="accent4"/>
                </a:solidFill>
                <a:latin typeface="Arial"/>
                <a:ea typeface="Arial"/>
                <a:cs typeface="Arial"/>
                <a:sym typeface="Arial"/>
              </a:endParaRPr>
            </a:p>
          </p:txBody>
        </p:sp>
        <p:sp>
          <p:nvSpPr>
            <p:cNvPr id="6200" name="Google Shape;6200;p192"/>
            <p:cNvSpPr txBox="1"/>
            <p:nvPr/>
          </p:nvSpPr>
          <p:spPr>
            <a:xfrm>
              <a:off x="5591367" y="2625222"/>
              <a:ext cx="5912964" cy="368497"/>
            </a:xfrm>
            <a:prstGeom prst="rect">
              <a:avLst/>
            </a:prstGeom>
            <a:noFill/>
            <a:ln>
              <a:noFill/>
            </a:ln>
          </p:spPr>
          <p:txBody>
            <a:bodyPr anchorCtr="0" anchor="ctr" bIns="0" lIns="0" spcFirstLastPara="1" rIns="0" wrap="square" tIns="0">
              <a:spAutoFit/>
            </a:bodyPr>
            <a:lstStyle/>
            <a:p>
              <a:pPr indent="-171450" lvl="1" marL="355600" marR="0" rtl="0" algn="l">
                <a:spcBef>
                  <a:spcPts val="0"/>
                </a:spcBef>
                <a:spcAft>
                  <a:spcPts val="0"/>
                </a:spcAft>
                <a:buClr>
                  <a:schemeClr val="lt1"/>
                </a:buClr>
                <a:buSzPts val="1050"/>
                <a:buFont typeface="Arial"/>
                <a:buChar char="•"/>
              </a:pPr>
              <a:r>
                <a:rPr b="0" i="0" lang="en-US" sz="1050" u="none" cap="none" strike="noStrike">
                  <a:solidFill>
                    <a:schemeClr val="lt1"/>
                  </a:solidFill>
                  <a:latin typeface="Arial"/>
                  <a:ea typeface="Arial"/>
                  <a:cs typeface="Arial"/>
                  <a:sym typeface="Arial"/>
                </a:rPr>
                <a:t>Lorem ipsum dolor sit amet, consectetur adipiscing elit, sed do eiusmod tempor incididunt ut. Lorem ipsum dolor sit amet, consectetur adipiscing elit, sed do eiusmod.</a:t>
              </a:r>
              <a:endParaRPr/>
            </a:p>
          </p:txBody>
        </p:sp>
      </p:grpSp>
      <p:grpSp>
        <p:nvGrpSpPr>
          <p:cNvPr id="6201" name="Google Shape;6201;p192"/>
          <p:cNvGrpSpPr/>
          <p:nvPr/>
        </p:nvGrpSpPr>
        <p:grpSpPr>
          <a:xfrm>
            <a:off x="6081905" y="3973893"/>
            <a:ext cx="5661838" cy="544139"/>
            <a:chOff x="5591367" y="2373251"/>
            <a:chExt cx="5912964" cy="620468"/>
          </a:xfrm>
        </p:grpSpPr>
        <p:sp>
          <p:nvSpPr>
            <p:cNvPr id="6202" name="Google Shape;6202;p192"/>
            <p:cNvSpPr txBox="1"/>
            <p:nvPr/>
          </p:nvSpPr>
          <p:spPr>
            <a:xfrm>
              <a:off x="5591367" y="2373251"/>
              <a:ext cx="5912964" cy="210570"/>
            </a:xfrm>
            <a:prstGeom prst="rect">
              <a:avLst/>
            </a:prstGeom>
            <a:noFill/>
            <a:ln>
              <a:noFill/>
            </a:ln>
          </p:spPr>
          <p:txBody>
            <a:bodyPr anchorCtr="0" anchor="ctr" bIns="0" lIns="0" spcFirstLastPara="1" rIns="0" wrap="square" tIns="0">
              <a:spAutoFit/>
            </a:bodyPr>
            <a:lstStyle/>
            <a:p>
              <a:pPr indent="-76200" lvl="0" marL="0" marR="0" rtl="0" algn="l">
                <a:spcBef>
                  <a:spcPts val="0"/>
                </a:spcBef>
                <a:spcAft>
                  <a:spcPts val="0"/>
                </a:spcAft>
                <a:buClr>
                  <a:schemeClr val="accent4"/>
                </a:buClr>
                <a:buSzPts val="1200"/>
                <a:buFont typeface="Trebuchet MS"/>
                <a:buChar char="​"/>
              </a:pPr>
              <a:r>
                <a:rPr b="1" lang="en-US" sz="1200">
                  <a:solidFill>
                    <a:schemeClr val="accent4"/>
                  </a:solidFill>
                  <a:latin typeface="Arial"/>
                  <a:ea typeface="Arial"/>
                  <a:cs typeface="Arial"/>
                  <a:sym typeface="Arial"/>
                </a:rPr>
                <a:t>Lorem ipsum</a:t>
              </a:r>
              <a:endParaRPr b="1" sz="800">
                <a:solidFill>
                  <a:schemeClr val="accent4"/>
                </a:solidFill>
                <a:latin typeface="Arial"/>
                <a:ea typeface="Arial"/>
                <a:cs typeface="Arial"/>
                <a:sym typeface="Arial"/>
              </a:endParaRPr>
            </a:p>
          </p:txBody>
        </p:sp>
        <p:sp>
          <p:nvSpPr>
            <p:cNvPr id="6203" name="Google Shape;6203;p192"/>
            <p:cNvSpPr txBox="1"/>
            <p:nvPr/>
          </p:nvSpPr>
          <p:spPr>
            <a:xfrm>
              <a:off x="5591367" y="2625222"/>
              <a:ext cx="5912964" cy="368497"/>
            </a:xfrm>
            <a:prstGeom prst="rect">
              <a:avLst/>
            </a:prstGeom>
            <a:noFill/>
            <a:ln>
              <a:noFill/>
            </a:ln>
          </p:spPr>
          <p:txBody>
            <a:bodyPr anchorCtr="0" anchor="ctr" bIns="0" lIns="0" spcFirstLastPara="1" rIns="0" wrap="square" tIns="0">
              <a:spAutoFit/>
            </a:bodyPr>
            <a:lstStyle/>
            <a:p>
              <a:pPr indent="-171450" lvl="1" marL="355600" marR="0" rtl="0" algn="l">
                <a:spcBef>
                  <a:spcPts val="0"/>
                </a:spcBef>
                <a:spcAft>
                  <a:spcPts val="0"/>
                </a:spcAft>
                <a:buClr>
                  <a:schemeClr val="lt1"/>
                </a:buClr>
                <a:buSzPts val="1050"/>
                <a:buFont typeface="Arial"/>
                <a:buChar char="•"/>
              </a:pPr>
              <a:r>
                <a:rPr b="0" i="0" lang="en-US" sz="1050" u="none" cap="none" strike="noStrike">
                  <a:solidFill>
                    <a:schemeClr val="lt1"/>
                  </a:solidFill>
                  <a:latin typeface="Arial"/>
                  <a:ea typeface="Arial"/>
                  <a:cs typeface="Arial"/>
                  <a:sym typeface="Arial"/>
                </a:rPr>
                <a:t>Lorem ipsum dolor sit amet, consectetur adipiscing elit, sed do eiusmod tempor incididunt ut. Lorem ipsum dolor sit amet, consectetur adipiscing elit, sed do eiusmod.</a:t>
              </a:r>
              <a:endParaRPr/>
            </a:p>
          </p:txBody>
        </p:sp>
      </p:grpSp>
      <p:grpSp>
        <p:nvGrpSpPr>
          <p:cNvPr id="6204" name="Google Shape;6204;p192"/>
          <p:cNvGrpSpPr/>
          <p:nvPr/>
        </p:nvGrpSpPr>
        <p:grpSpPr>
          <a:xfrm>
            <a:off x="6081905" y="4612067"/>
            <a:ext cx="5661838" cy="544139"/>
            <a:chOff x="5591367" y="2373251"/>
            <a:chExt cx="5912964" cy="620468"/>
          </a:xfrm>
        </p:grpSpPr>
        <p:sp>
          <p:nvSpPr>
            <p:cNvPr id="6205" name="Google Shape;6205;p192"/>
            <p:cNvSpPr txBox="1"/>
            <p:nvPr/>
          </p:nvSpPr>
          <p:spPr>
            <a:xfrm>
              <a:off x="5591367" y="2373251"/>
              <a:ext cx="5912964" cy="210570"/>
            </a:xfrm>
            <a:prstGeom prst="rect">
              <a:avLst/>
            </a:prstGeom>
            <a:noFill/>
            <a:ln>
              <a:noFill/>
            </a:ln>
          </p:spPr>
          <p:txBody>
            <a:bodyPr anchorCtr="0" anchor="ctr" bIns="0" lIns="0" spcFirstLastPara="1" rIns="0" wrap="square" tIns="0">
              <a:spAutoFit/>
            </a:bodyPr>
            <a:lstStyle/>
            <a:p>
              <a:pPr indent="-76200" lvl="0" marL="0" marR="0" rtl="0" algn="l">
                <a:spcBef>
                  <a:spcPts val="0"/>
                </a:spcBef>
                <a:spcAft>
                  <a:spcPts val="0"/>
                </a:spcAft>
                <a:buClr>
                  <a:schemeClr val="accent4"/>
                </a:buClr>
                <a:buSzPts val="1200"/>
                <a:buFont typeface="Trebuchet MS"/>
                <a:buChar char="​"/>
              </a:pPr>
              <a:r>
                <a:rPr b="1" lang="en-US" sz="1200">
                  <a:solidFill>
                    <a:schemeClr val="accent4"/>
                  </a:solidFill>
                  <a:latin typeface="Arial"/>
                  <a:ea typeface="Arial"/>
                  <a:cs typeface="Arial"/>
                  <a:sym typeface="Arial"/>
                </a:rPr>
                <a:t>Lorem ipsum</a:t>
              </a:r>
              <a:endParaRPr b="1" sz="800">
                <a:solidFill>
                  <a:schemeClr val="accent4"/>
                </a:solidFill>
                <a:latin typeface="Arial"/>
                <a:ea typeface="Arial"/>
                <a:cs typeface="Arial"/>
                <a:sym typeface="Arial"/>
              </a:endParaRPr>
            </a:p>
          </p:txBody>
        </p:sp>
        <p:sp>
          <p:nvSpPr>
            <p:cNvPr id="6206" name="Google Shape;6206;p192"/>
            <p:cNvSpPr txBox="1"/>
            <p:nvPr/>
          </p:nvSpPr>
          <p:spPr>
            <a:xfrm>
              <a:off x="5591367" y="2625222"/>
              <a:ext cx="5912964" cy="368497"/>
            </a:xfrm>
            <a:prstGeom prst="rect">
              <a:avLst/>
            </a:prstGeom>
            <a:noFill/>
            <a:ln>
              <a:noFill/>
            </a:ln>
          </p:spPr>
          <p:txBody>
            <a:bodyPr anchorCtr="0" anchor="ctr" bIns="0" lIns="0" spcFirstLastPara="1" rIns="0" wrap="square" tIns="0">
              <a:spAutoFit/>
            </a:bodyPr>
            <a:lstStyle/>
            <a:p>
              <a:pPr indent="-171450" lvl="1" marL="355600" marR="0" rtl="0" algn="l">
                <a:spcBef>
                  <a:spcPts val="0"/>
                </a:spcBef>
                <a:spcAft>
                  <a:spcPts val="0"/>
                </a:spcAft>
                <a:buClr>
                  <a:schemeClr val="lt1"/>
                </a:buClr>
                <a:buSzPts val="1050"/>
                <a:buFont typeface="Arial"/>
                <a:buChar char="•"/>
              </a:pPr>
              <a:r>
                <a:rPr b="0" i="0" lang="en-US" sz="1050" u="none" cap="none" strike="noStrike">
                  <a:solidFill>
                    <a:schemeClr val="lt1"/>
                  </a:solidFill>
                  <a:latin typeface="Arial"/>
                  <a:ea typeface="Arial"/>
                  <a:cs typeface="Arial"/>
                  <a:sym typeface="Arial"/>
                </a:rPr>
                <a:t>Lorem ipsum dolor sit amet, consectetur adipiscing elit, sed do eiusmod tempor incididunt ut. Lorem ipsum dolor sit amet, consectetur adipiscing elit, sed do eiusmod.</a:t>
              </a:r>
              <a:endParaRPr/>
            </a:p>
          </p:txBody>
        </p:sp>
      </p:grpSp>
      <p:grpSp>
        <p:nvGrpSpPr>
          <p:cNvPr id="6207" name="Google Shape;6207;p192"/>
          <p:cNvGrpSpPr/>
          <p:nvPr/>
        </p:nvGrpSpPr>
        <p:grpSpPr>
          <a:xfrm>
            <a:off x="6081905" y="5292759"/>
            <a:ext cx="5661838" cy="544139"/>
            <a:chOff x="5591367" y="2373251"/>
            <a:chExt cx="5912964" cy="620468"/>
          </a:xfrm>
        </p:grpSpPr>
        <p:sp>
          <p:nvSpPr>
            <p:cNvPr id="6208" name="Google Shape;6208;p192"/>
            <p:cNvSpPr txBox="1"/>
            <p:nvPr/>
          </p:nvSpPr>
          <p:spPr>
            <a:xfrm>
              <a:off x="5591367" y="2373251"/>
              <a:ext cx="5912964" cy="210570"/>
            </a:xfrm>
            <a:prstGeom prst="rect">
              <a:avLst/>
            </a:prstGeom>
            <a:noFill/>
            <a:ln>
              <a:noFill/>
            </a:ln>
          </p:spPr>
          <p:txBody>
            <a:bodyPr anchorCtr="0" anchor="ctr" bIns="0" lIns="0" spcFirstLastPara="1" rIns="0" wrap="square" tIns="0">
              <a:spAutoFit/>
            </a:bodyPr>
            <a:lstStyle/>
            <a:p>
              <a:pPr indent="-76200" lvl="0" marL="0" marR="0" rtl="0" algn="l">
                <a:spcBef>
                  <a:spcPts val="0"/>
                </a:spcBef>
                <a:spcAft>
                  <a:spcPts val="0"/>
                </a:spcAft>
                <a:buClr>
                  <a:schemeClr val="accent4"/>
                </a:buClr>
                <a:buSzPts val="1200"/>
                <a:buFont typeface="Trebuchet MS"/>
                <a:buChar char="​"/>
              </a:pPr>
              <a:r>
                <a:rPr b="1" lang="en-US" sz="1200">
                  <a:solidFill>
                    <a:schemeClr val="accent4"/>
                  </a:solidFill>
                  <a:latin typeface="Arial"/>
                  <a:ea typeface="Arial"/>
                  <a:cs typeface="Arial"/>
                  <a:sym typeface="Arial"/>
                </a:rPr>
                <a:t>Lorem ipsum</a:t>
              </a:r>
              <a:endParaRPr b="1" sz="800">
                <a:solidFill>
                  <a:schemeClr val="accent4"/>
                </a:solidFill>
                <a:latin typeface="Arial"/>
                <a:ea typeface="Arial"/>
                <a:cs typeface="Arial"/>
                <a:sym typeface="Arial"/>
              </a:endParaRPr>
            </a:p>
          </p:txBody>
        </p:sp>
        <p:sp>
          <p:nvSpPr>
            <p:cNvPr id="6209" name="Google Shape;6209;p192"/>
            <p:cNvSpPr txBox="1"/>
            <p:nvPr/>
          </p:nvSpPr>
          <p:spPr>
            <a:xfrm>
              <a:off x="5591367" y="2625222"/>
              <a:ext cx="5912964" cy="368497"/>
            </a:xfrm>
            <a:prstGeom prst="rect">
              <a:avLst/>
            </a:prstGeom>
            <a:noFill/>
            <a:ln>
              <a:noFill/>
            </a:ln>
          </p:spPr>
          <p:txBody>
            <a:bodyPr anchorCtr="0" anchor="ctr" bIns="0" lIns="0" spcFirstLastPara="1" rIns="0" wrap="square" tIns="0">
              <a:spAutoFit/>
            </a:bodyPr>
            <a:lstStyle/>
            <a:p>
              <a:pPr indent="-171450" lvl="1" marL="355600" marR="0" rtl="0" algn="l">
                <a:spcBef>
                  <a:spcPts val="0"/>
                </a:spcBef>
                <a:spcAft>
                  <a:spcPts val="0"/>
                </a:spcAft>
                <a:buClr>
                  <a:schemeClr val="lt1"/>
                </a:buClr>
                <a:buSzPts val="1050"/>
                <a:buFont typeface="Arial"/>
                <a:buChar char="•"/>
              </a:pPr>
              <a:r>
                <a:rPr b="0" i="0" lang="en-US" sz="1050" u="none" cap="none" strike="noStrike">
                  <a:solidFill>
                    <a:schemeClr val="lt1"/>
                  </a:solidFill>
                  <a:latin typeface="Arial"/>
                  <a:ea typeface="Arial"/>
                  <a:cs typeface="Arial"/>
                  <a:sym typeface="Arial"/>
                </a:rPr>
                <a:t>Lorem ipsum dolor sit amet, consectetur adipiscing elit, sed do eiusmod tempor incididunt ut. Lorem ipsum dolor sit amet, consectetur adipiscing elit, sed do eiusmod.</a:t>
              </a:r>
              <a:endParaRPr/>
            </a:p>
          </p:txBody>
        </p:sp>
      </p:grpSp>
      <p:sp>
        <p:nvSpPr>
          <p:cNvPr id="6210" name="Google Shape;6210;p192"/>
          <p:cNvSpPr txBox="1"/>
          <p:nvPr/>
        </p:nvSpPr>
        <p:spPr>
          <a:xfrm>
            <a:off x="5862319" y="1497956"/>
            <a:ext cx="5881424" cy="240011"/>
          </a:xfrm>
          <a:prstGeom prst="rect">
            <a:avLst/>
          </a:prstGeom>
          <a:noFill/>
          <a:ln>
            <a:noFill/>
          </a:ln>
        </p:spPr>
        <p:txBody>
          <a:bodyPr anchorCtr="0" anchor="b" bIns="0" lIns="0" spcFirstLastPara="1" rIns="0" wrap="square" tIns="0">
            <a:normAutofit lnSpcReduction="10000"/>
          </a:bodyPr>
          <a:lstStyle/>
          <a:p>
            <a:pPr indent="0" lvl="0" marL="0" marR="0" rtl="0" algn="l">
              <a:spcBef>
                <a:spcPts val="0"/>
              </a:spcBef>
              <a:spcAft>
                <a:spcPts val="0"/>
              </a:spcAft>
              <a:buClr>
                <a:schemeClr val="accent1"/>
              </a:buClr>
              <a:buSzPts val="1600"/>
              <a:buFont typeface="Trebuchet MS"/>
              <a:buNone/>
            </a:pPr>
            <a:r>
              <a:rPr b="1" lang="en-US" sz="1600">
                <a:solidFill>
                  <a:schemeClr val="accent1"/>
                </a:solidFill>
                <a:latin typeface="Arial"/>
                <a:ea typeface="Arial"/>
                <a:cs typeface="Arial"/>
                <a:sym typeface="Arial"/>
              </a:rPr>
              <a:t>Lorem ipsum dolor sit amet, consectetur adipiscing</a:t>
            </a:r>
            <a:endParaRPr/>
          </a:p>
        </p:txBody>
      </p:sp>
      <p:sp>
        <p:nvSpPr>
          <p:cNvPr id="6211" name="Google Shape;6211;p192"/>
          <p:cNvSpPr/>
          <p:nvPr/>
        </p:nvSpPr>
        <p:spPr>
          <a:xfrm>
            <a:off x="5712663" y="2060829"/>
            <a:ext cx="248464" cy="248464"/>
          </a:xfrm>
          <a:prstGeom prst="ellipse">
            <a:avLst/>
          </a:prstGeom>
          <a:solidFill>
            <a:schemeClr val="accent1"/>
          </a:solidFill>
          <a:ln cap="flat" cmpd="sng" w="28575">
            <a:solidFill>
              <a:srgbClr val="FFFFFF"/>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400">
                <a:solidFill>
                  <a:schemeClr val="lt1"/>
                </a:solidFill>
                <a:latin typeface="Arial"/>
                <a:ea typeface="Arial"/>
                <a:cs typeface="Arial"/>
                <a:sym typeface="Arial"/>
              </a:rPr>
              <a:t>1</a:t>
            </a:r>
            <a:endParaRPr/>
          </a:p>
        </p:txBody>
      </p:sp>
      <p:sp>
        <p:nvSpPr>
          <p:cNvPr id="6212" name="Google Shape;6212;p192"/>
          <p:cNvSpPr/>
          <p:nvPr/>
        </p:nvSpPr>
        <p:spPr>
          <a:xfrm>
            <a:off x="5712663" y="2707215"/>
            <a:ext cx="248464" cy="248464"/>
          </a:xfrm>
          <a:prstGeom prst="ellipse">
            <a:avLst/>
          </a:prstGeom>
          <a:solidFill>
            <a:schemeClr val="accent1"/>
          </a:solidFill>
          <a:ln cap="flat" cmpd="sng" w="28575">
            <a:solidFill>
              <a:srgbClr val="FFFFFF"/>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400">
                <a:solidFill>
                  <a:schemeClr val="lt1"/>
                </a:solidFill>
                <a:latin typeface="Arial"/>
                <a:ea typeface="Arial"/>
                <a:cs typeface="Arial"/>
                <a:sym typeface="Arial"/>
              </a:rPr>
              <a:t>2</a:t>
            </a:r>
            <a:endParaRPr/>
          </a:p>
        </p:txBody>
      </p:sp>
      <p:sp>
        <p:nvSpPr>
          <p:cNvPr id="6213" name="Google Shape;6213;p192"/>
          <p:cNvSpPr/>
          <p:nvPr/>
        </p:nvSpPr>
        <p:spPr>
          <a:xfrm>
            <a:off x="5712663" y="3353601"/>
            <a:ext cx="248464" cy="248464"/>
          </a:xfrm>
          <a:prstGeom prst="ellipse">
            <a:avLst/>
          </a:prstGeom>
          <a:solidFill>
            <a:schemeClr val="accent1"/>
          </a:solidFill>
          <a:ln cap="flat" cmpd="sng" w="28575">
            <a:solidFill>
              <a:srgbClr val="FFFFFF"/>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400">
                <a:solidFill>
                  <a:schemeClr val="lt1"/>
                </a:solidFill>
                <a:latin typeface="Arial"/>
                <a:ea typeface="Arial"/>
                <a:cs typeface="Arial"/>
                <a:sym typeface="Arial"/>
              </a:rPr>
              <a:t>3</a:t>
            </a:r>
            <a:endParaRPr/>
          </a:p>
        </p:txBody>
      </p:sp>
      <p:sp>
        <p:nvSpPr>
          <p:cNvPr id="6214" name="Google Shape;6214;p192"/>
          <p:cNvSpPr/>
          <p:nvPr/>
        </p:nvSpPr>
        <p:spPr>
          <a:xfrm>
            <a:off x="5712663" y="3999987"/>
            <a:ext cx="248464" cy="248464"/>
          </a:xfrm>
          <a:prstGeom prst="ellipse">
            <a:avLst/>
          </a:prstGeom>
          <a:solidFill>
            <a:schemeClr val="accent1"/>
          </a:solidFill>
          <a:ln cap="flat" cmpd="sng" w="28575">
            <a:solidFill>
              <a:srgbClr val="FFFFFF"/>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400">
                <a:solidFill>
                  <a:schemeClr val="lt1"/>
                </a:solidFill>
                <a:latin typeface="Arial"/>
                <a:ea typeface="Arial"/>
                <a:cs typeface="Arial"/>
                <a:sym typeface="Arial"/>
              </a:rPr>
              <a:t>4</a:t>
            </a:r>
            <a:endParaRPr sz="1400">
              <a:solidFill>
                <a:schemeClr val="lt1"/>
              </a:solidFill>
              <a:latin typeface="Arial"/>
              <a:ea typeface="Arial"/>
              <a:cs typeface="Arial"/>
              <a:sym typeface="Arial"/>
            </a:endParaRPr>
          </a:p>
        </p:txBody>
      </p:sp>
      <p:sp>
        <p:nvSpPr>
          <p:cNvPr id="6215" name="Google Shape;6215;p192"/>
          <p:cNvSpPr/>
          <p:nvPr/>
        </p:nvSpPr>
        <p:spPr>
          <a:xfrm>
            <a:off x="5712663" y="4646373"/>
            <a:ext cx="248464" cy="248464"/>
          </a:xfrm>
          <a:prstGeom prst="ellipse">
            <a:avLst/>
          </a:prstGeom>
          <a:solidFill>
            <a:schemeClr val="accent1"/>
          </a:solidFill>
          <a:ln cap="flat" cmpd="sng" w="28575">
            <a:solidFill>
              <a:srgbClr val="FFFFFF"/>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400">
                <a:solidFill>
                  <a:schemeClr val="lt1"/>
                </a:solidFill>
                <a:latin typeface="Arial"/>
                <a:ea typeface="Arial"/>
                <a:cs typeface="Arial"/>
                <a:sym typeface="Arial"/>
              </a:rPr>
              <a:t>5</a:t>
            </a:r>
            <a:endParaRPr/>
          </a:p>
        </p:txBody>
      </p:sp>
      <p:sp>
        <p:nvSpPr>
          <p:cNvPr id="6216" name="Google Shape;6216;p192"/>
          <p:cNvSpPr/>
          <p:nvPr/>
        </p:nvSpPr>
        <p:spPr>
          <a:xfrm>
            <a:off x="5712663" y="5292759"/>
            <a:ext cx="248464" cy="248464"/>
          </a:xfrm>
          <a:prstGeom prst="ellipse">
            <a:avLst/>
          </a:prstGeom>
          <a:solidFill>
            <a:schemeClr val="accent1"/>
          </a:solidFill>
          <a:ln cap="flat" cmpd="sng" w="28575">
            <a:solidFill>
              <a:srgbClr val="FFFFFF"/>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400">
                <a:solidFill>
                  <a:schemeClr val="lt1"/>
                </a:solidFill>
                <a:latin typeface="Arial"/>
                <a:ea typeface="Arial"/>
                <a:cs typeface="Arial"/>
                <a:sym typeface="Arial"/>
              </a:rPr>
              <a:t>6</a:t>
            </a:r>
            <a:endParaRPr/>
          </a:p>
        </p:txBody>
      </p:sp>
      <p:grpSp>
        <p:nvGrpSpPr>
          <p:cNvPr id="6217" name="Google Shape;6217;p192"/>
          <p:cNvGrpSpPr/>
          <p:nvPr/>
        </p:nvGrpSpPr>
        <p:grpSpPr>
          <a:xfrm>
            <a:off x="5020367" y="1669098"/>
            <a:ext cx="370800" cy="4533900"/>
            <a:chOff x="7740366" y="1701800"/>
            <a:chExt cx="370800" cy="4533900"/>
          </a:xfrm>
        </p:grpSpPr>
        <p:cxnSp>
          <p:nvCxnSpPr>
            <p:cNvPr id="6218" name="Google Shape;6218;p192"/>
            <p:cNvCxnSpPr/>
            <p:nvPr/>
          </p:nvCxnSpPr>
          <p:spPr>
            <a:xfrm>
              <a:off x="7925766" y="1701800"/>
              <a:ext cx="0" cy="4533900"/>
            </a:xfrm>
            <a:prstGeom prst="straightConnector1">
              <a:avLst/>
            </a:prstGeom>
            <a:noFill/>
            <a:ln cap="flat" cmpd="sng" w="9525">
              <a:solidFill>
                <a:srgbClr val="BFBFBF"/>
              </a:solidFill>
              <a:prstDash val="solid"/>
              <a:miter lim="8000"/>
              <a:headEnd len="sm" w="sm" type="none"/>
              <a:tailEnd len="sm" w="sm" type="none"/>
            </a:ln>
          </p:spPr>
        </p:cxnSp>
        <p:sp>
          <p:nvSpPr>
            <p:cNvPr id="6219" name="Google Shape;6219;p192"/>
            <p:cNvSpPr/>
            <p:nvPr/>
          </p:nvSpPr>
          <p:spPr>
            <a:xfrm>
              <a:off x="7740366" y="3783350"/>
              <a:ext cx="370800" cy="370800"/>
            </a:xfrm>
            <a:prstGeom prst="ellipse">
              <a:avLst/>
            </a:prstGeom>
            <a:solidFill>
              <a:schemeClr val="accent1"/>
            </a:solid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1400">
                  <a:solidFill>
                    <a:schemeClr val="lt1"/>
                  </a:solidFill>
                  <a:latin typeface="Arial"/>
                  <a:ea typeface="Arial"/>
                  <a:cs typeface="Arial"/>
                  <a:sym typeface="Arial"/>
                </a:rPr>
                <a:t>&gt;</a:t>
              </a:r>
              <a:endParaRPr b="1" sz="1400">
                <a:solidFill>
                  <a:schemeClr val="lt1"/>
                </a:solidFill>
                <a:latin typeface="Arial"/>
                <a:ea typeface="Arial"/>
                <a:cs typeface="Arial"/>
                <a:sym typeface="Arial"/>
              </a:endParaRPr>
            </a:p>
          </p:txBody>
        </p:sp>
      </p:grpSp>
    </p:spTree>
  </p:cSld>
  <p:clrMapOvr>
    <a:masterClrMapping/>
  </p:clrMapOvr>
</p:sld>
</file>

<file path=ppt/slides/slide19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223" name="Shape 6223"/>
        <p:cNvGrpSpPr/>
        <p:nvPr/>
      </p:nvGrpSpPr>
      <p:grpSpPr>
        <a:xfrm>
          <a:off x="0" y="0"/>
          <a:ext cx="0" cy="0"/>
          <a:chOff x="0" y="0"/>
          <a:chExt cx="0" cy="0"/>
        </a:xfrm>
      </p:grpSpPr>
      <p:sp>
        <p:nvSpPr>
          <p:cNvPr id="6224" name="Google Shape;6224;p193"/>
          <p:cNvSpPr txBox="1"/>
          <p:nvPr>
            <p:ph type="title"/>
          </p:nvPr>
        </p:nvSpPr>
        <p:spPr>
          <a:xfrm>
            <a:off x="571018" y="365126"/>
            <a:ext cx="11049964" cy="578772"/>
          </a:xfrm>
          <a:prstGeom prst="rect">
            <a:avLst/>
          </a:prstGeom>
          <a:noFill/>
          <a:ln>
            <a:noFill/>
          </a:ln>
        </p:spPr>
        <p:txBody>
          <a:bodyPr anchorCtr="0" anchor="b" bIns="0" lIns="0" spcFirstLastPara="1" rIns="0" wrap="square" tIns="0">
            <a:normAutofit/>
          </a:bodyPr>
          <a:lstStyle/>
          <a:p>
            <a:pPr indent="0" lvl="0" marL="0" rtl="0" algn="l">
              <a:lnSpc>
                <a:spcPct val="90000"/>
              </a:lnSpc>
              <a:spcBef>
                <a:spcPts val="0"/>
              </a:spcBef>
              <a:spcAft>
                <a:spcPts val="0"/>
              </a:spcAft>
              <a:buClr>
                <a:schemeClr val="accent1"/>
              </a:buClr>
              <a:buSzPts val="2800"/>
              <a:buFont typeface="Arial"/>
              <a:buNone/>
            </a:pPr>
            <a:r>
              <a:rPr lang="en-US"/>
              <a:t>Three Option Prioritization Slide</a:t>
            </a:r>
            <a:endParaRPr/>
          </a:p>
        </p:txBody>
      </p:sp>
      <p:sp>
        <p:nvSpPr>
          <p:cNvPr id="6225" name="Google Shape;6225;p193"/>
          <p:cNvSpPr txBox="1"/>
          <p:nvPr>
            <p:ph idx="12" type="sldNum"/>
          </p:nvPr>
        </p:nvSpPr>
        <p:spPr>
          <a:xfrm>
            <a:off x="10690860" y="6349068"/>
            <a:ext cx="963882" cy="251764"/>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sp>
        <p:nvSpPr>
          <p:cNvPr id="6226" name="Google Shape;6226;p193"/>
          <p:cNvSpPr/>
          <p:nvPr/>
        </p:nvSpPr>
        <p:spPr>
          <a:xfrm>
            <a:off x="596900" y="2191825"/>
            <a:ext cx="3657096" cy="857793"/>
          </a:xfrm>
          <a:prstGeom prst="homePlate">
            <a:avLst>
              <a:gd fmla="val 12004" name="adj"/>
            </a:avLst>
          </a:prstGeom>
          <a:solidFill>
            <a:schemeClr val="accent1"/>
          </a:solidFill>
          <a:ln>
            <a:noFill/>
          </a:ln>
        </p:spPr>
        <p:txBody>
          <a:bodyPr anchorCtr="0" anchor="ctr" bIns="0" lIns="900000" spcFirstLastPara="1" rIns="0" wrap="square" tIns="0">
            <a:noAutofit/>
          </a:bodyPr>
          <a:lstStyle/>
          <a:p>
            <a:pPr indent="0" lvl="0" marL="0" marR="0" rtl="0" algn="l">
              <a:spcBef>
                <a:spcPts val="0"/>
              </a:spcBef>
              <a:spcAft>
                <a:spcPts val="0"/>
              </a:spcAft>
              <a:buNone/>
            </a:pPr>
            <a:r>
              <a:rPr b="1" lang="en-US" sz="1400">
                <a:solidFill>
                  <a:schemeClr val="lt1"/>
                </a:solidFill>
                <a:latin typeface="Arial"/>
                <a:ea typeface="Arial"/>
                <a:cs typeface="Arial"/>
                <a:sym typeface="Arial"/>
              </a:rPr>
              <a:t>Changes to correct </a:t>
            </a:r>
            <a:br>
              <a:rPr b="1" lang="en-US" sz="1400">
                <a:solidFill>
                  <a:schemeClr val="lt1"/>
                </a:solidFill>
                <a:latin typeface="Arial"/>
                <a:ea typeface="Arial"/>
                <a:cs typeface="Arial"/>
                <a:sym typeface="Arial"/>
              </a:rPr>
            </a:br>
            <a:r>
              <a:rPr b="1" lang="en-US" sz="1400">
                <a:solidFill>
                  <a:schemeClr val="lt1"/>
                </a:solidFill>
                <a:latin typeface="Arial"/>
                <a:ea typeface="Arial"/>
                <a:cs typeface="Arial"/>
                <a:sym typeface="Arial"/>
              </a:rPr>
              <a:t>for performance and known issues </a:t>
            </a:r>
            <a:endParaRPr/>
          </a:p>
        </p:txBody>
      </p:sp>
      <p:sp>
        <p:nvSpPr>
          <p:cNvPr id="6227" name="Google Shape;6227;p193"/>
          <p:cNvSpPr/>
          <p:nvPr/>
        </p:nvSpPr>
        <p:spPr>
          <a:xfrm>
            <a:off x="4267452" y="2191825"/>
            <a:ext cx="3657096" cy="857793"/>
          </a:xfrm>
          <a:prstGeom prst="chevron">
            <a:avLst>
              <a:gd fmla="val 12004" name="adj"/>
            </a:avLst>
          </a:prstGeom>
          <a:solidFill>
            <a:schemeClr val="accent2"/>
          </a:solidFill>
          <a:ln>
            <a:noFill/>
          </a:ln>
        </p:spPr>
        <p:txBody>
          <a:bodyPr anchorCtr="0" anchor="ctr" bIns="0" lIns="900000" spcFirstLastPara="1" rIns="0" wrap="square" tIns="0">
            <a:noAutofit/>
          </a:bodyPr>
          <a:lstStyle/>
          <a:p>
            <a:pPr indent="0" lvl="0" marL="0" marR="0" rtl="0" algn="l">
              <a:spcBef>
                <a:spcPts val="0"/>
              </a:spcBef>
              <a:spcAft>
                <a:spcPts val="0"/>
              </a:spcAft>
              <a:buNone/>
            </a:pPr>
            <a:r>
              <a:rPr b="1" lang="en-US" sz="1400">
                <a:solidFill>
                  <a:schemeClr val="lt1"/>
                </a:solidFill>
                <a:latin typeface="Arial"/>
                <a:ea typeface="Arial"/>
                <a:cs typeface="Arial"/>
                <a:sym typeface="Arial"/>
              </a:rPr>
              <a:t>Inclusion of features which enable a “single tool” across ClinOps</a:t>
            </a:r>
            <a:endParaRPr/>
          </a:p>
        </p:txBody>
      </p:sp>
      <p:sp>
        <p:nvSpPr>
          <p:cNvPr id="6228" name="Google Shape;6228;p193"/>
          <p:cNvSpPr/>
          <p:nvPr/>
        </p:nvSpPr>
        <p:spPr>
          <a:xfrm>
            <a:off x="7938004" y="2191825"/>
            <a:ext cx="3657096" cy="857793"/>
          </a:xfrm>
          <a:prstGeom prst="chevron">
            <a:avLst>
              <a:gd fmla="val 12004" name="adj"/>
            </a:avLst>
          </a:prstGeom>
          <a:solidFill>
            <a:schemeClr val="accent3"/>
          </a:solidFill>
          <a:ln>
            <a:noFill/>
          </a:ln>
        </p:spPr>
        <p:txBody>
          <a:bodyPr anchorCtr="0" anchor="ctr" bIns="0" lIns="900000" spcFirstLastPara="1" rIns="0" wrap="square" tIns="0">
            <a:noAutofit/>
          </a:bodyPr>
          <a:lstStyle/>
          <a:p>
            <a:pPr indent="0" lvl="0" marL="0" marR="0" rtl="0" algn="l">
              <a:spcBef>
                <a:spcPts val="0"/>
              </a:spcBef>
              <a:spcAft>
                <a:spcPts val="0"/>
              </a:spcAft>
              <a:buNone/>
            </a:pPr>
            <a:r>
              <a:rPr b="1" lang="en-US" sz="1400">
                <a:solidFill>
                  <a:schemeClr val="lt1"/>
                </a:solidFill>
                <a:latin typeface="Arial"/>
                <a:ea typeface="Arial"/>
                <a:cs typeface="Arial"/>
                <a:sym typeface="Arial"/>
              </a:rPr>
              <a:t>Addition of planned features </a:t>
            </a:r>
            <a:br>
              <a:rPr b="1" lang="en-US" sz="1400">
                <a:solidFill>
                  <a:schemeClr val="lt1"/>
                </a:solidFill>
                <a:latin typeface="Arial"/>
                <a:ea typeface="Arial"/>
                <a:cs typeface="Arial"/>
                <a:sym typeface="Arial"/>
              </a:rPr>
            </a:br>
            <a:r>
              <a:rPr b="1" lang="en-US" sz="1400">
                <a:solidFill>
                  <a:schemeClr val="lt1"/>
                </a:solidFill>
                <a:latin typeface="Arial"/>
                <a:ea typeface="Arial"/>
                <a:cs typeface="Arial"/>
                <a:sym typeface="Arial"/>
              </a:rPr>
              <a:t>to drive efficiency</a:t>
            </a:r>
            <a:endParaRPr/>
          </a:p>
        </p:txBody>
      </p:sp>
      <p:sp>
        <p:nvSpPr>
          <p:cNvPr id="6229" name="Google Shape;6229;p193"/>
          <p:cNvSpPr/>
          <p:nvPr/>
        </p:nvSpPr>
        <p:spPr>
          <a:xfrm>
            <a:off x="8077969" y="2310709"/>
            <a:ext cx="390318" cy="620025"/>
          </a:xfrm>
          <a:prstGeom prst="rect">
            <a:avLst/>
          </a:prstGeom>
          <a:noFill/>
          <a:ln>
            <a:noFill/>
          </a:ln>
        </p:spPr>
        <p:txBody>
          <a:bodyPr anchorCtr="0" anchor="ctr" bIns="0" lIns="0" spcFirstLastPara="1" rIns="0" wrap="square" tIns="0">
            <a:noAutofit/>
          </a:bodyPr>
          <a:lstStyle/>
          <a:p>
            <a:pPr indent="0" lvl="0" marL="0" marR="0" rtl="0" algn="ctr">
              <a:spcBef>
                <a:spcPts val="0"/>
              </a:spcBef>
              <a:spcAft>
                <a:spcPts val="0"/>
              </a:spcAft>
              <a:buNone/>
            </a:pPr>
            <a:r>
              <a:rPr lang="en-US" sz="5400">
                <a:solidFill>
                  <a:schemeClr val="lt1"/>
                </a:solidFill>
                <a:latin typeface="Arial"/>
                <a:ea typeface="Arial"/>
                <a:cs typeface="Arial"/>
                <a:sym typeface="Arial"/>
              </a:rPr>
              <a:t>3</a:t>
            </a:r>
            <a:endParaRPr/>
          </a:p>
        </p:txBody>
      </p:sp>
      <p:sp>
        <p:nvSpPr>
          <p:cNvPr id="6230" name="Google Shape;6230;p193"/>
          <p:cNvSpPr/>
          <p:nvPr/>
        </p:nvSpPr>
        <p:spPr>
          <a:xfrm>
            <a:off x="736865" y="2310709"/>
            <a:ext cx="390318" cy="620025"/>
          </a:xfrm>
          <a:prstGeom prst="rect">
            <a:avLst/>
          </a:prstGeom>
          <a:noFill/>
          <a:ln>
            <a:noFill/>
          </a:ln>
        </p:spPr>
        <p:txBody>
          <a:bodyPr anchorCtr="0" anchor="ctr" bIns="0" lIns="0" spcFirstLastPara="1" rIns="0" wrap="square" tIns="0">
            <a:noAutofit/>
          </a:bodyPr>
          <a:lstStyle/>
          <a:p>
            <a:pPr indent="0" lvl="0" marL="0" marR="0" rtl="0" algn="ctr">
              <a:spcBef>
                <a:spcPts val="0"/>
              </a:spcBef>
              <a:spcAft>
                <a:spcPts val="0"/>
              </a:spcAft>
              <a:buNone/>
            </a:pPr>
            <a:r>
              <a:rPr lang="en-US" sz="5400">
                <a:solidFill>
                  <a:schemeClr val="lt1"/>
                </a:solidFill>
                <a:latin typeface="Arial"/>
                <a:ea typeface="Arial"/>
                <a:cs typeface="Arial"/>
                <a:sym typeface="Arial"/>
              </a:rPr>
              <a:t>1</a:t>
            </a:r>
            <a:endParaRPr/>
          </a:p>
        </p:txBody>
      </p:sp>
      <p:sp>
        <p:nvSpPr>
          <p:cNvPr id="6231" name="Google Shape;6231;p193"/>
          <p:cNvSpPr/>
          <p:nvPr/>
        </p:nvSpPr>
        <p:spPr>
          <a:xfrm>
            <a:off x="4407418" y="2310709"/>
            <a:ext cx="390318" cy="620025"/>
          </a:xfrm>
          <a:prstGeom prst="rect">
            <a:avLst/>
          </a:prstGeom>
          <a:noFill/>
          <a:ln>
            <a:noFill/>
          </a:ln>
        </p:spPr>
        <p:txBody>
          <a:bodyPr anchorCtr="0" anchor="ctr" bIns="0" lIns="0" spcFirstLastPara="1" rIns="0" wrap="square" tIns="0">
            <a:noAutofit/>
          </a:bodyPr>
          <a:lstStyle/>
          <a:p>
            <a:pPr indent="0" lvl="0" marL="0" marR="0" rtl="0" algn="ctr">
              <a:spcBef>
                <a:spcPts val="0"/>
              </a:spcBef>
              <a:spcAft>
                <a:spcPts val="0"/>
              </a:spcAft>
              <a:buNone/>
            </a:pPr>
            <a:r>
              <a:rPr lang="en-US" sz="5400">
                <a:solidFill>
                  <a:schemeClr val="lt1"/>
                </a:solidFill>
                <a:latin typeface="Arial"/>
                <a:ea typeface="Arial"/>
                <a:cs typeface="Arial"/>
                <a:sym typeface="Arial"/>
              </a:rPr>
              <a:t>2</a:t>
            </a:r>
            <a:endParaRPr/>
          </a:p>
        </p:txBody>
      </p:sp>
      <p:cxnSp>
        <p:nvCxnSpPr>
          <p:cNvPr id="6232" name="Google Shape;6232;p193"/>
          <p:cNvCxnSpPr/>
          <p:nvPr/>
        </p:nvCxnSpPr>
        <p:spPr>
          <a:xfrm>
            <a:off x="1268569" y="2298485"/>
            <a:ext cx="0" cy="644473"/>
          </a:xfrm>
          <a:prstGeom prst="straightConnector1">
            <a:avLst/>
          </a:prstGeom>
          <a:noFill/>
          <a:ln cap="rnd" cmpd="sng" w="25400">
            <a:solidFill>
              <a:schemeClr val="lt1"/>
            </a:solidFill>
            <a:prstDash val="dot"/>
            <a:round/>
            <a:headEnd len="sm" w="sm" type="none"/>
            <a:tailEnd len="sm" w="sm" type="none"/>
          </a:ln>
        </p:spPr>
      </p:cxnSp>
      <p:cxnSp>
        <p:nvCxnSpPr>
          <p:cNvPr id="6233" name="Google Shape;6233;p193"/>
          <p:cNvCxnSpPr/>
          <p:nvPr/>
        </p:nvCxnSpPr>
        <p:spPr>
          <a:xfrm>
            <a:off x="8608963" y="2298485"/>
            <a:ext cx="0" cy="644473"/>
          </a:xfrm>
          <a:prstGeom prst="straightConnector1">
            <a:avLst/>
          </a:prstGeom>
          <a:noFill/>
          <a:ln cap="rnd" cmpd="sng" w="25400">
            <a:solidFill>
              <a:schemeClr val="lt1"/>
            </a:solidFill>
            <a:prstDash val="dot"/>
            <a:round/>
            <a:headEnd len="sm" w="sm" type="none"/>
            <a:tailEnd len="sm" w="sm" type="none"/>
          </a:ln>
        </p:spPr>
      </p:cxnSp>
      <p:cxnSp>
        <p:nvCxnSpPr>
          <p:cNvPr id="6234" name="Google Shape;6234;p193"/>
          <p:cNvCxnSpPr/>
          <p:nvPr/>
        </p:nvCxnSpPr>
        <p:spPr>
          <a:xfrm>
            <a:off x="4938411" y="2298485"/>
            <a:ext cx="0" cy="644473"/>
          </a:xfrm>
          <a:prstGeom prst="straightConnector1">
            <a:avLst/>
          </a:prstGeom>
          <a:noFill/>
          <a:ln cap="rnd" cmpd="sng" w="25400">
            <a:solidFill>
              <a:schemeClr val="lt1"/>
            </a:solidFill>
            <a:prstDash val="dot"/>
            <a:round/>
            <a:headEnd len="sm" w="sm" type="none"/>
            <a:tailEnd len="sm" w="sm" type="none"/>
          </a:ln>
        </p:spPr>
      </p:cxnSp>
      <p:sp>
        <p:nvSpPr>
          <p:cNvPr id="6235" name="Google Shape;6235;p193"/>
          <p:cNvSpPr/>
          <p:nvPr/>
        </p:nvSpPr>
        <p:spPr>
          <a:xfrm>
            <a:off x="793668" y="4815067"/>
            <a:ext cx="3294095" cy="715269"/>
          </a:xfrm>
          <a:prstGeom prst="roundRect">
            <a:avLst>
              <a:gd fmla="val 11203" name="adj"/>
            </a:avLst>
          </a:prstGeom>
          <a:solidFill>
            <a:schemeClr val="lt2"/>
          </a:solidFill>
          <a:ln>
            <a:noFill/>
          </a:ln>
        </p:spPr>
        <p:txBody>
          <a:bodyPr anchorCtr="0" anchor="ctr" bIns="0" lIns="0" spcFirstLastPara="1" rIns="0" wrap="square" tIns="0">
            <a:noAutofit/>
          </a:bodyPr>
          <a:lstStyle/>
          <a:p>
            <a:pPr indent="0" lvl="0" marL="0" marR="0" rtl="0" algn="ctr">
              <a:spcBef>
                <a:spcPts val="0"/>
              </a:spcBef>
              <a:spcAft>
                <a:spcPts val="0"/>
              </a:spcAft>
              <a:buNone/>
            </a:pPr>
            <a:r>
              <a:rPr lang="en-US" sz="1400">
                <a:solidFill>
                  <a:schemeClr val="dk1"/>
                </a:solidFill>
                <a:latin typeface="Arial"/>
                <a:ea typeface="Arial"/>
                <a:cs typeface="Arial"/>
                <a:sym typeface="Arial"/>
              </a:rPr>
              <a:t>Must haves to be </a:t>
            </a:r>
            <a:br>
              <a:rPr lang="en-US" sz="1400">
                <a:solidFill>
                  <a:schemeClr val="dk1"/>
                </a:solidFill>
                <a:latin typeface="Arial"/>
                <a:ea typeface="Arial"/>
                <a:cs typeface="Arial"/>
                <a:sym typeface="Arial"/>
              </a:rPr>
            </a:br>
            <a:r>
              <a:rPr lang="en-US" sz="1400">
                <a:solidFill>
                  <a:schemeClr val="dk1"/>
                </a:solidFill>
                <a:latin typeface="Arial"/>
                <a:ea typeface="Arial"/>
                <a:cs typeface="Arial"/>
                <a:sym typeface="Arial"/>
              </a:rPr>
              <a:t>implemented before Trace</a:t>
            </a:r>
            <a:endParaRPr/>
          </a:p>
          <a:p>
            <a:pPr indent="0" lvl="0" marL="0" marR="0" rtl="0" algn="ctr">
              <a:spcBef>
                <a:spcPts val="0"/>
              </a:spcBef>
              <a:spcAft>
                <a:spcPts val="0"/>
              </a:spcAft>
              <a:buNone/>
            </a:pPr>
            <a:r>
              <a:rPr lang="en-US" sz="1400">
                <a:solidFill>
                  <a:schemeClr val="dk1"/>
                </a:solidFill>
                <a:latin typeface="Arial"/>
                <a:ea typeface="Arial"/>
                <a:cs typeface="Arial"/>
                <a:sym typeface="Arial"/>
              </a:rPr>
              <a:t>QA production release</a:t>
            </a:r>
            <a:endParaRPr/>
          </a:p>
        </p:txBody>
      </p:sp>
      <p:sp>
        <p:nvSpPr>
          <p:cNvPr id="6236" name="Google Shape;6236;p193"/>
          <p:cNvSpPr/>
          <p:nvPr/>
        </p:nvSpPr>
        <p:spPr>
          <a:xfrm>
            <a:off x="8104236" y="3201910"/>
            <a:ext cx="3324634" cy="430887"/>
          </a:xfrm>
          <a:prstGeom prst="rect">
            <a:avLst/>
          </a:prstGeom>
          <a:noFill/>
          <a:ln>
            <a:noFill/>
          </a:ln>
        </p:spPr>
        <p:txBody>
          <a:bodyPr anchorCtr="0" anchor="b" bIns="0" lIns="0" spcFirstLastPara="1" rIns="0" wrap="square" tIns="0">
            <a:noAutofit/>
          </a:bodyPr>
          <a:lstStyle/>
          <a:p>
            <a:pPr indent="0" lvl="0" marL="0" marR="0" rtl="0" algn="l">
              <a:spcBef>
                <a:spcPts val="0"/>
              </a:spcBef>
              <a:spcAft>
                <a:spcPts val="0"/>
              </a:spcAft>
              <a:buNone/>
            </a:pPr>
            <a:r>
              <a:rPr b="1" lang="en-US" sz="1400">
                <a:solidFill>
                  <a:schemeClr val="dk1"/>
                </a:solidFill>
                <a:latin typeface="Arial"/>
                <a:ea typeface="Arial"/>
                <a:cs typeface="Arial"/>
                <a:sym typeface="Arial"/>
              </a:rPr>
              <a:t>Lorem ipsum dolor sit amet, consectetur</a:t>
            </a:r>
            <a:endParaRPr/>
          </a:p>
        </p:txBody>
      </p:sp>
      <p:sp>
        <p:nvSpPr>
          <p:cNvPr id="6237" name="Google Shape;6237;p193"/>
          <p:cNvSpPr/>
          <p:nvPr/>
        </p:nvSpPr>
        <p:spPr>
          <a:xfrm>
            <a:off x="763132" y="3201910"/>
            <a:ext cx="3324634" cy="430887"/>
          </a:xfrm>
          <a:prstGeom prst="rect">
            <a:avLst/>
          </a:prstGeom>
          <a:noFill/>
          <a:ln>
            <a:noFill/>
          </a:ln>
        </p:spPr>
        <p:txBody>
          <a:bodyPr anchorCtr="0" anchor="b" bIns="0" lIns="0" spcFirstLastPara="1" rIns="0" wrap="square" tIns="0">
            <a:noAutofit/>
          </a:bodyPr>
          <a:lstStyle/>
          <a:p>
            <a:pPr indent="0" lvl="0" marL="0" marR="0" rtl="0" algn="l">
              <a:spcBef>
                <a:spcPts val="0"/>
              </a:spcBef>
              <a:spcAft>
                <a:spcPts val="0"/>
              </a:spcAft>
              <a:buNone/>
            </a:pPr>
            <a:r>
              <a:rPr b="1" lang="en-US" sz="1400">
                <a:solidFill>
                  <a:schemeClr val="dk1"/>
                </a:solidFill>
                <a:latin typeface="Arial"/>
                <a:ea typeface="Arial"/>
                <a:cs typeface="Arial"/>
                <a:sym typeface="Arial"/>
              </a:rPr>
              <a:t>Lorem ipsum dolor sit amet, consectetur</a:t>
            </a:r>
            <a:endParaRPr/>
          </a:p>
        </p:txBody>
      </p:sp>
      <p:sp>
        <p:nvSpPr>
          <p:cNvPr id="6238" name="Google Shape;6238;p193"/>
          <p:cNvSpPr/>
          <p:nvPr/>
        </p:nvSpPr>
        <p:spPr>
          <a:xfrm>
            <a:off x="4433685" y="3201910"/>
            <a:ext cx="3324634" cy="430887"/>
          </a:xfrm>
          <a:prstGeom prst="rect">
            <a:avLst/>
          </a:prstGeom>
          <a:noFill/>
          <a:ln>
            <a:noFill/>
          </a:ln>
        </p:spPr>
        <p:txBody>
          <a:bodyPr anchorCtr="0" anchor="b" bIns="0" lIns="0" spcFirstLastPara="1" rIns="0" wrap="square" tIns="0">
            <a:noAutofit/>
          </a:bodyPr>
          <a:lstStyle/>
          <a:p>
            <a:pPr indent="0" lvl="0" marL="0" marR="0" rtl="0" algn="l">
              <a:spcBef>
                <a:spcPts val="0"/>
              </a:spcBef>
              <a:spcAft>
                <a:spcPts val="0"/>
              </a:spcAft>
              <a:buNone/>
            </a:pPr>
            <a:r>
              <a:rPr b="1" lang="en-US" sz="1400">
                <a:solidFill>
                  <a:schemeClr val="dk1"/>
                </a:solidFill>
                <a:latin typeface="Arial"/>
                <a:ea typeface="Arial"/>
                <a:cs typeface="Arial"/>
                <a:sym typeface="Arial"/>
              </a:rPr>
              <a:t>Lorem ipsum dolor sit amet, consectetur</a:t>
            </a:r>
            <a:endParaRPr/>
          </a:p>
        </p:txBody>
      </p:sp>
      <p:sp>
        <p:nvSpPr>
          <p:cNvPr id="6239" name="Google Shape;6239;p193"/>
          <p:cNvSpPr txBox="1"/>
          <p:nvPr/>
        </p:nvSpPr>
        <p:spPr>
          <a:xfrm>
            <a:off x="8104237" y="3706232"/>
            <a:ext cx="3324634" cy="1077218"/>
          </a:xfrm>
          <a:prstGeom prst="rect">
            <a:avLst/>
          </a:prstGeom>
          <a:noFill/>
          <a:ln>
            <a:noFill/>
          </a:ln>
        </p:spPr>
        <p:txBody>
          <a:bodyPr anchorCtr="0" anchor="t" bIns="0" lIns="0" spcFirstLastPara="1" rIns="0" wrap="square" tIns="0">
            <a:noAutofit/>
          </a:bodyPr>
          <a:lstStyle/>
          <a:p>
            <a:pPr indent="-252000" lvl="1" marL="378000" marR="0" rtl="0" algn="l">
              <a:spcBef>
                <a:spcPts val="0"/>
              </a:spcBef>
              <a:spcAft>
                <a:spcPts val="0"/>
              </a:spcAft>
              <a:buClr>
                <a:schemeClr val="accent1"/>
              </a:buClr>
              <a:buSzPts val="1400"/>
              <a:buFont typeface="Trebuchet MS"/>
              <a:buChar char="•"/>
            </a:pPr>
            <a:r>
              <a:rPr b="0" i="0" lang="en-US" sz="1400" u="none" cap="none" strike="noStrike">
                <a:solidFill>
                  <a:schemeClr val="dk1"/>
                </a:solidFill>
                <a:latin typeface="Arial"/>
                <a:ea typeface="Arial"/>
                <a:cs typeface="Arial"/>
                <a:sym typeface="Arial"/>
              </a:rPr>
              <a:t>Lorem ipsum dolor sit amet, consectetur adipiscing elit. Curabitur purus dui, euismod quis placerat eget, venenatis nec nibh. Mauris sit </a:t>
            </a:r>
            <a:endParaRPr/>
          </a:p>
        </p:txBody>
      </p:sp>
      <p:sp>
        <p:nvSpPr>
          <p:cNvPr id="6240" name="Google Shape;6240;p193"/>
          <p:cNvSpPr txBox="1"/>
          <p:nvPr/>
        </p:nvSpPr>
        <p:spPr>
          <a:xfrm>
            <a:off x="4433685" y="3706234"/>
            <a:ext cx="3324634" cy="1077218"/>
          </a:xfrm>
          <a:prstGeom prst="rect">
            <a:avLst/>
          </a:prstGeom>
          <a:noFill/>
          <a:ln>
            <a:noFill/>
          </a:ln>
        </p:spPr>
        <p:txBody>
          <a:bodyPr anchorCtr="0" anchor="t" bIns="0" lIns="0" spcFirstLastPara="1" rIns="0" wrap="square" tIns="0">
            <a:noAutofit/>
          </a:bodyPr>
          <a:lstStyle/>
          <a:p>
            <a:pPr indent="-252000" lvl="1" marL="378000" marR="0" rtl="0" algn="l">
              <a:spcBef>
                <a:spcPts val="0"/>
              </a:spcBef>
              <a:spcAft>
                <a:spcPts val="0"/>
              </a:spcAft>
              <a:buClr>
                <a:schemeClr val="accent1"/>
              </a:buClr>
              <a:buSzPts val="1400"/>
              <a:buFont typeface="Trebuchet MS"/>
              <a:buChar char="•"/>
            </a:pPr>
            <a:r>
              <a:rPr b="0" i="0" lang="en-US" sz="1400" u="none" cap="none" strike="noStrike">
                <a:solidFill>
                  <a:schemeClr val="dk1"/>
                </a:solidFill>
                <a:latin typeface="Arial"/>
                <a:ea typeface="Arial"/>
                <a:cs typeface="Arial"/>
                <a:sym typeface="Arial"/>
              </a:rPr>
              <a:t>Lorem ipsum dolor sit amet, consectetur adipiscing elit. Curabitur purus dui, euismod quis placerat eget, venenatis nec nibh. Mauris sit </a:t>
            </a:r>
            <a:endParaRPr/>
          </a:p>
        </p:txBody>
      </p:sp>
      <p:sp>
        <p:nvSpPr>
          <p:cNvPr id="6241" name="Google Shape;6241;p193"/>
          <p:cNvSpPr txBox="1"/>
          <p:nvPr/>
        </p:nvSpPr>
        <p:spPr>
          <a:xfrm>
            <a:off x="763132" y="3706232"/>
            <a:ext cx="3324634" cy="1077218"/>
          </a:xfrm>
          <a:prstGeom prst="rect">
            <a:avLst/>
          </a:prstGeom>
          <a:noFill/>
          <a:ln>
            <a:noFill/>
          </a:ln>
        </p:spPr>
        <p:txBody>
          <a:bodyPr anchorCtr="0" anchor="t" bIns="0" lIns="0" spcFirstLastPara="1" rIns="0" wrap="square" tIns="0">
            <a:noAutofit/>
          </a:bodyPr>
          <a:lstStyle/>
          <a:p>
            <a:pPr indent="-252000" lvl="1" marL="378000" marR="0" rtl="0" algn="l">
              <a:spcBef>
                <a:spcPts val="0"/>
              </a:spcBef>
              <a:spcAft>
                <a:spcPts val="0"/>
              </a:spcAft>
              <a:buClr>
                <a:schemeClr val="accent1"/>
              </a:buClr>
              <a:buSzPts val="1400"/>
              <a:buFont typeface="Trebuchet MS"/>
              <a:buChar char="•"/>
            </a:pPr>
            <a:r>
              <a:rPr b="0" i="0" lang="en-US" sz="1400" u="none" cap="none" strike="noStrike">
                <a:solidFill>
                  <a:schemeClr val="dk1"/>
                </a:solidFill>
                <a:latin typeface="Arial"/>
                <a:ea typeface="Arial"/>
                <a:cs typeface="Arial"/>
                <a:sym typeface="Arial"/>
              </a:rPr>
              <a:t>Lorem ipsum dolor sit amet, consectetur adipiscing elit. Curabitur purus dui, euismod quis placerat eget, venenatis nec nibh. Mauris sit </a:t>
            </a:r>
            <a:endParaRPr/>
          </a:p>
        </p:txBody>
      </p:sp>
      <p:sp>
        <p:nvSpPr>
          <p:cNvPr id="6242" name="Google Shape;6242;p193"/>
          <p:cNvSpPr/>
          <p:nvPr/>
        </p:nvSpPr>
        <p:spPr>
          <a:xfrm>
            <a:off x="4464221" y="4815067"/>
            <a:ext cx="3294095" cy="715269"/>
          </a:xfrm>
          <a:prstGeom prst="roundRect">
            <a:avLst>
              <a:gd fmla="val 11203" name="adj"/>
            </a:avLst>
          </a:prstGeom>
          <a:solidFill>
            <a:schemeClr val="lt2"/>
          </a:solidFill>
          <a:ln>
            <a:noFill/>
          </a:ln>
        </p:spPr>
        <p:txBody>
          <a:bodyPr anchorCtr="0" anchor="ctr" bIns="0" lIns="0" spcFirstLastPara="1" rIns="0" wrap="square" tIns="0">
            <a:noAutofit/>
          </a:bodyPr>
          <a:lstStyle/>
          <a:p>
            <a:pPr indent="0" lvl="0" marL="0" marR="0" rtl="0" algn="ctr">
              <a:spcBef>
                <a:spcPts val="0"/>
              </a:spcBef>
              <a:spcAft>
                <a:spcPts val="0"/>
              </a:spcAft>
              <a:buNone/>
            </a:pPr>
            <a:r>
              <a:rPr lang="en-US" sz="1400">
                <a:solidFill>
                  <a:schemeClr val="dk1"/>
                </a:solidFill>
                <a:latin typeface="Arial"/>
                <a:ea typeface="Arial"/>
                <a:cs typeface="Arial"/>
                <a:sym typeface="Arial"/>
              </a:rPr>
              <a:t>ClinOps have indicated </a:t>
            </a:r>
            <a:br>
              <a:rPr lang="en-US" sz="1400">
                <a:solidFill>
                  <a:schemeClr val="dk1"/>
                </a:solidFill>
                <a:latin typeface="Arial"/>
                <a:ea typeface="Arial"/>
                <a:cs typeface="Arial"/>
                <a:sym typeface="Arial"/>
              </a:rPr>
            </a:br>
            <a:r>
              <a:rPr lang="en-US" sz="1400">
                <a:solidFill>
                  <a:schemeClr val="dk1"/>
                </a:solidFill>
                <a:latin typeface="Arial"/>
                <a:ea typeface="Arial"/>
                <a:cs typeface="Arial"/>
                <a:sym typeface="Arial"/>
              </a:rPr>
              <a:t>this is required due to </a:t>
            </a:r>
            <a:br>
              <a:rPr lang="en-US" sz="1400">
                <a:solidFill>
                  <a:schemeClr val="dk1"/>
                </a:solidFill>
                <a:latin typeface="Arial"/>
                <a:ea typeface="Arial"/>
                <a:cs typeface="Arial"/>
                <a:sym typeface="Arial"/>
              </a:rPr>
            </a:br>
            <a:r>
              <a:rPr lang="en-US" sz="1400">
                <a:solidFill>
                  <a:schemeClr val="dk1"/>
                </a:solidFill>
                <a:latin typeface="Arial"/>
                <a:ea typeface="Arial"/>
                <a:cs typeface="Arial"/>
                <a:sym typeface="Arial"/>
              </a:rPr>
              <a:t>operational requirements</a:t>
            </a:r>
            <a:endParaRPr/>
          </a:p>
        </p:txBody>
      </p:sp>
      <p:sp>
        <p:nvSpPr>
          <p:cNvPr id="6243" name="Google Shape;6243;p193"/>
          <p:cNvSpPr txBox="1"/>
          <p:nvPr/>
        </p:nvSpPr>
        <p:spPr>
          <a:xfrm>
            <a:off x="596900" y="1548675"/>
            <a:ext cx="10883900" cy="338555"/>
          </a:xfrm>
          <a:prstGeom prst="rect">
            <a:avLst/>
          </a:prstGeom>
          <a:no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1800">
                <a:solidFill>
                  <a:schemeClr val="accent1"/>
                </a:solidFill>
                <a:latin typeface="Arial"/>
                <a:ea typeface="Arial"/>
                <a:cs typeface="Arial"/>
                <a:sym typeface="Arial"/>
              </a:rPr>
              <a:t>Lorem ipsum dolor sit amet, consectetur adipiscing</a:t>
            </a:r>
            <a:endParaRPr/>
          </a:p>
        </p:txBody>
      </p:sp>
      <p:grpSp>
        <p:nvGrpSpPr>
          <p:cNvPr id="6244" name="Google Shape;6244;p193"/>
          <p:cNvGrpSpPr/>
          <p:nvPr/>
        </p:nvGrpSpPr>
        <p:grpSpPr>
          <a:xfrm>
            <a:off x="4260724" y="3201911"/>
            <a:ext cx="3670552" cy="2458110"/>
            <a:chOff x="4260724" y="3201910"/>
            <a:chExt cx="3670552" cy="2558159"/>
          </a:xfrm>
        </p:grpSpPr>
        <p:cxnSp>
          <p:nvCxnSpPr>
            <p:cNvPr id="6245" name="Google Shape;6245;p193"/>
            <p:cNvCxnSpPr/>
            <p:nvPr/>
          </p:nvCxnSpPr>
          <p:spPr>
            <a:xfrm>
              <a:off x="4260724" y="3201910"/>
              <a:ext cx="0" cy="2558159"/>
            </a:xfrm>
            <a:prstGeom prst="straightConnector1">
              <a:avLst/>
            </a:prstGeom>
            <a:noFill/>
            <a:ln cap="rnd" cmpd="sng" w="25400">
              <a:solidFill>
                <a:srgbClr val="BFBFBF"/>
              </a:solidFill>
              <a:prstDash val="dot"/>
              <a:round/>
              <a:headEnd len="sm" w="sm" type="none"/>
              <a:tailEnd len="sm" w="sm" type="none"/>
            </a:ln>
          </p:spPr>
        </p:cxnSp>
        <p:cxnSp>
          <p:nvCxnSpPr>
            <p:cNvPr id="6246" name="Google Shape;6246;p193"/>
            <p:cNvCxnSpPr/>
            <p:nvPr/>
          </p:nvCxnSpPr>
          <p:spPr>
            <a:xfrm>
              <a:off x="7931276" y="3201910"/>
              <a:ext cx="0" cy="2558159"/>
            </a:xfrm>
            <a:prstGeom prst="straightConnector1">
              <a:avLst/>
            </a:prstGeom>
            <a:noFill/>
            <a:ln cap="rnd" cmpd="sng" w="25400">
              <a:solidFill>
                <a:srgbClr val="BFBFBF"/>
              </a:solidFill>
              <a:prstDash val="dot"/>
              <a:round/>
              <a:headEnd len="sm" w="sm" type="none"/>
              <a:tailEnd len="sm" w="sm" type="none"/>
            </a:ln>
          </p:spPr>
        </p:cxnSp>
      </p:grpSp>
      <p:sp>
        <p:nvSpPr>
          <p:cNvPr id="6247" name="Google Shape;6247;p193"/>
          <p:cNvSpPr/>
          <p:nvPr/>
        </p:nvSpPr>
        <p:spPr>
          <a:xfrm>
            <a:off x="8134773" y="4815067"/>
            <a:ext cx="3294095" cy="715269"/>
          </a:xfrm>
          <a:prstGeom prst="roundRect">
            <a:avLst>
              <a:gd fmla="val 11203" name="adj"/>
            </a:avLst>
          </a:prstGeom>
          <a:solidFill>
            <a:schemeClr val="lt2"/>
          </a:solidFill>
          <a:ln>
            <a:noFill/>
          </a:ln>
        </p:spPr>
        <p:txBody>
          <a:bodyPr anchorCtr="0" anchor="ctr" bIns="0" lIns="0" spcFirstLastPara="1" rIns="0" wrap="square" tIns="0">
            <a:noAutofit/>
          </a:bodyPr>
          <a:lstStyle/>
          <a:p>
            <a:pPr indent="0" lvl="0" marL="0" marR="0" rtl="0" algn="ctr">
              <a:spcBef>
                <a:spcPts val="0"/>
              </a:spcBef>
              <a:spcAft>
                <a:spcPts val="0"/>
              </a:spcAft>
              <a:buNone/>
            </a:pPr>
            <a:r>
              <a:rPr lang="en-US" sz="1400">
                <a:solidFill>
                  <a:schemeClr val="dk1"/>
                </a:solidFill>
                <a:latin typeface="Arial"/>
                <a:ea typeface="Arial"/>
                <a:cs typeface="Arial"/>
                <a:sym typeface="Arial"/>
              </a:rPr>
              <a:t>Efficiency features will require a conversation with regulatory</a:t>
            </a:r>
            <a:endParaRPr/>
          </a:p>
        </p:txBody>
      </p:sp>
      <p:sp>
        <p:nvSpPr>
          <p:cNvPr id="6248" name="Google Shape;6248;p193"/>
          <p:cNvSpPr/>
          <p:nvPr/>
        </p:nvSpPr>
        <p:spPr>
          <a:xfrm flipH="1" rot="10800000">
            <a:off x="596900" y="5814646"/>
            <a:ext cx="10998200" cy="351846"/>
          </a:xfrm>
          <a:prstGeom prst="leftRightArrow">
            <a:avLst>
              <a:gd fmla="val 100000" name="adj1"/>
              <a:gd fmla="val 50000" name="adj2"/>
            </a:avLst>
          </a:prstGeom>
          <a:gradFill>
            <a:gsLst>
              <a:gs pos="0">
                <a:srgbClr val="D3D3D3"/>
              </a:gs>
              <a:gs pos="100000">
                <a:srgbClr val="7F7F7F"/>
              </a:gs>
            </a:gsLst>
            <a:lin ang="10800000" scaled="0"/>
          </a:gradFill>
          <a:ln>
            <a:noFill/>
          </a:ln>
        </p:spPr>
        <p:txBody>
          <a:bodyPr anchorCtr="0" anchor="ctr" bIns="45700" lIns="45700" spcFirstLastPara="1" rIns="45700" wrap="square" tIns="45700">
            <a:noAutofit/>
          </a:bodyPr>
          <a:lstStyle/>
          <a:p>
            <a:pPr indent="0" lvl="0" marL="0" marR="0" rtl="0" algn="ctr">
              <a:spcBef>
                <a:spcPts val="0"/>
              </a:spcBef>
              <a:spcAft>
                <a:spcPts val="0"/>
              </a:spcAft>
              <a:buNone/>
            </a:pPr>
            <a:r>
              <a:t/>
            </a:r>
            <a:endParaRPr sz="1200">
              <a:solidFill>
                <a:srgbClr val="FFFFFF"/>
              </a:solidFill>
              <a:latin typeface="Arial"/>
              <a:ea typeface="Arial"/>
              <a:cs typeface="Arial"/>
              <a:sym typeface="Arial"/>
            </a:endParaRPr>
          </a:p>
        </p:txBody>
      </p:sp>
      <p:sp>
        <p:nvSpPr>
          <p:cNvPr id="6249" name="Google Shape;6249;p193"/>
          <p:cNvSpPr/>
          <p:nvPr/>
        </p:nvSpPr>
        <p:spPr>
          <a:xfrm>
            <a:off x="596900" y="5821291"/>
            <a:ext cx="640080" cy="338554"/>
          </a:xfrm>
          <a:prstGeom prst="rect">
            <a:avLst/>
          </a:prstGeom>
          <a:noFill/>
          <a:ln>
            <a:noFill/>
          </a:ln>
        </p:spPr>
        <p:txBody>
          <a:bodyPr anchorCtr="0" anchor="ctr" bIns="45700" lIns="45700" spcFirstLastPara="1" rIns="45700" wrap="square" tIns="45700">
            <a:noAutofit/>
          </a:bodyPr>
          <a:lstStyle/>
          <a:p>
            <a:pPr indent="-76200" lvl="0" marL="0" marR="0" rtl="0" algn="l">
              <a:spcBef>
                <a:spcPts val="0"/>
              </a:spcBef>
              <a:spcAft>
                <a:spcPts val="0"/>
              </a:spcAft>
              <a:buClr>
                <a:schemeClr val="lt1"/>
              </a:buClr>
              <a:buSzPts val="1200"/>
              <a:buFont typeface="Trebuchet MS"/>
              <a:buChar char="​"/>
            </a:pPr>
            <a:r>
              <a:rPr lang="en-US" sz="1200">
                <a:solidFill>
                  <a:schemeClr val="lt1"/>
                </a:solidFill>
                <a:latin typeface="Arial"/>
                <a:ea typeface="Arial"/>
                <a:cs typeface="Arial"/>
                <a:sym typeface="Arial"/>
              </a:rPr>
              <a:t>High</a:t>
            </a:r>
            <a:endParaRPr/>
          </a:p>
        </p:txBody>
      </p:sp>
      <p:sp>
        <p:nvSpPr>
          <p:cNvPr id="6250" name="Google Shape;6250;p193"/>
          <p:cNvSpPr/>
          <p:nvPr/>
        </p:nvSpPr>
        <p:spPr>
          <a:xfrm>
            <a:off x="10955020" y="5874178"/>
            <a:ext cx="640080" cy="232782"/>
          </a:xfrm>
          <a:prstGeom prst="rect">
            <a:avLst/>
          </a:prstGeom>
          <a:noFill/>
          <a:ln>
            <a:noFill/>
          </a:ln>
        </p:spPr>
        <p:txBody>
          <a:bodyPr anchorCtr="0" anchor="ctr" bIns="45700" lIns="45700" spcFirstLastPara="1" rIns="45700" wrap="square" tIns="45700">
            <a:noAutofit/>
          </a:bodyPr>
          <a:lstStyle/>
          <a:p>
            <a:pPr indent="-76200" lvl="0" marL="0" marR="0" rtl="0" algn="l">
              <a:spcBef>
                <a:spcPts val="0"/>
              </a:spcBef>
              <a:spcAft>
                <a:spcPts val="0"/>
              </a:spcAft>
              <a:buClr>
                <a:schemeClr val="accent2"/>
              </a:buClr>
              <a:buSzPts val="1200"/>
              <a:buFont typeface="Trebuchet MS"/>
              <a:buChar char="​"/>
            </a:pPr>
            <a:r>
              <a:rPr lang="en-US" sz="1200">
                <a:solidFill>
                  <a:schemeClr val="accent2"/>
                </a:solidFill>
                <a:latin typeface="Arial"/>
                <a:ea typeface="Arial"/>
                <a:cs typeface="Arial"/>
                <a:sym typeface="Arial"/>
              </a:rPr>
              <a:t>Low</a:t>
            </a:r>
            <a:endParaRPr/>
          </a:p>
        </p:txBody>
      </p:sp>
      <p:sp>
        <p:nvSpPr>
          <p:cNvPr id="6251" name="Google Shape;6251;p193"/>
          <p:cNvSpPr/>
          <p:nvPr/>
        </p:nvSpPr>
        <p:spPr>
          <a:xfrm>
            <a:off x="4918710" y="5898236"/>
            <a:ext cx="2354580" cy="184666"/>
          </a:xfrm>
          <a:prstGeom prst="rect">
            <a:avLst/>
          </a:prstGeom>
          <a:noFill/>
          <a:ln>
            <a:noFill/>
          </a:ln>
        </p:spPr>
        <p:txBody>
          <a:bodyPr anchorCtr="0" anchor="ctr" bIns="0" lIns="0" spcFirstLastPara="1" rIns="0" wrap="square" tIns="0">
            <a:noAutofit/>
          </a:bodyPr>
          <a:lstStyle/>
          <a:p>
            <a:pPr indent="0" lvl="0" marL="0" marR="0" rtl="0" algn="ctr">
              <a:spcBef>
                <a:spcPts val="0"/>
              </a:spcBef>
              <a:spcAft>
                <a:spcPts val="0"/>
              </a:spcAft>
              <a:buNone/>
            </a:pPr>
            <a:r>
              <a:rPr lang="en-US" sz="1200">
                <a:solidFill>
                  <a:srgbClr val="FFFFFF"/>
                </a:solidFill>
                <a:latin typeface="Arial"/>
                <a:ea typeface="Arial"/>
                <a:cs typeface="Arial"/>
                <a:sym typeface="Arial"/>
              </a:rPr>
              <a:t>Likelihood of acceptance with LTF</a:t>
            </a:r>
            <a:endParaRPr/>
          </a:p>
        </p:txBody>
      </p:sp>
      <p:cxnSp>
        <p:nvCxnSpPr>
          <p:cNvPr id="6252" name="Google Shape;6252;p193"/>
          <p:cNvCxnSpPr/>
          <p:nvPr/>
        </p:nvCxnSpPr>
        <p:spPr>
          <a:xfrm>
            <a:off x="596900" y="1991749"/>
            <a:ext cx="10815738" cy="0"/>
          </a:xfrm>
          <a:prstGeom prst="straightConnector1">
            <a:avLst/>
          </a:prstGeom>
          <a:noFill/>
          <a:ln cap="flat" cmpd="sng" w="22225">
            <a:solidFill>
              <a:srgbClr val="BFBFBF"/>
            </a:solidFill>
            <a:prstDash val="solid"/>
            <a:miter lim="8000"/>
            <a:headEnd len="med" w="med" type="oval"/>
            <a:tailEnd len="med" w="med" type="oval"/>
          </a:ln>
        </p:spPr>
      </p:cxnSp>
    </p:spTree>
  </p:cSld>
  <p:clrMapOvr>
    <a:masterClrMapping/>
  </p:clrMapOvr>
</p:sld>
</file>

<file path=ppt/slides/slide19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256" name="Shape 6256"/>
        <p:cNvGrpSpPr/>
        <p:nvPr/>
      </p:nvGrpSpPr>
      <p:grpSpPr>
        <a:xfrm>
          <a:off x="0" y="0"/>
          <a:ext cx="0" cy="0"/>
          <a:chOff x="0" y="0"/>
          <a:chExt cx="0" cy="0"/>
        </a:xfrm>
      </p:grpSpPr>
      <p:sp>
        <p:nvSpPr>
          <p:cNvPr id="6257" name="Google Shape;6257;p194"/>
          <p:cNvSpPr txBox="1"/>
          <p:nvPr>
            <p:ph type="title"/>
          </p:nvPr>
        </p:nvSpPr>
        <p:spPr>
          <a:xfrm>
            <a:off x="571018" y="365126"/>
            <a:ext cx="11049964" cy="578772"/>
          </a:xfrm>
          <a:prstGeom prst="rect">
            <a:avLst/>
          </a:prstGeom>
          <a:noFill/>
          <a:ln>
            <a:noFill/>
          </a:ln>
        </p:spPr>
        <p:txBody>
          <a:bodyPr anchorCtr="0" anchor="b" bIns="0" lIns="0" spcFirstLastPara="1" rIns="0" wrap="square" tIns="0">
            <a:normAutofit/>
          </a:bodyPr>
          <a:lstStyle/>
          <a:p>
            <a:pPr indent="0" lvl="0" marL="0" rtl="0" algn="l">
              <a:lnSpc>
                <a:spcPct val="90000"/>
              </a:lnSpc>
              <a:spcBef>
                <a:spcPts val="0"/>
              </a:spcBef>
              <a:spcAft>
                <a:spcPts val="0"/>
              </a:spcAft>
              <a:buClr>
                <a:schemeClr val="accent1"/>
              </a:buClr>
              <a:buSzPts val="2800"/>
              <a:buFont typeface="Arial"/>
              <a:buNone/>
            </a:pPr>
            <a:r>
              <a:rPr lang="en-US"/>
              <a:t>Winding Path Process Slide</a:t>
            </a:r>
            <a:endParaRPr/>
          </a:p>
        </p:txBody>
      </p:sp>
      <p:sp>
        <p:nvSpPr>
          <p:cNvPr id="6258" name="Google Shape;6258;p194"/>
          <p:cNvSpPr txBox="1"/>
          <p:nvPr>
            <p:ph idx="12" type="sldNum"/>
          </p:nvPr>
        </p:nvSpPr>
        <p:spPr>
          <a:xfrm>
            <a:off x="10690860" y="6349068"/>
            <a:ext cx="963882" cy="251764"/>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sp>
        <p:nvSpPr>
          <p:cNvPr id="6259" name="Google Shape;6259;p194"/>
          <p:cNvSpPr/>
          <p:nvPr/>
        </p:nvSpPr>
        <p:spPr>
          <a:xfrm>
            <a:off x="8621414" y="2128418"/>
            <a:ext cx="2412346" cy="1972963"/>
          </a:xfrm>
          <a:custGeom>
            <a:rect b="b" l="l" r="r" t="t"/>
            <a:pathLst>
              <a:path extrusionOk="0" h="1078156" w="1318265">
                <a:moveTo>
                  <a:pt x="580931" y="0"/>
                </a:moveTo>
                <a:lnTo>
                  <a:pt x="632290" y="0"/>
                </a:lnTo>
                <a:cubicBezTo>
                  <a:pt x="953129" y="0"/>
                  <a:pt x="1213221" y="260092"/>
                  <a:pt x="1213221" y="580931"/>
                </a:cubicBezTo>
                <a:lnTo>
                  <a:pt x="1213221" y="703199"/>
                </a:lnTo>
                <a:lnTo>
                  <a:pt x="1270038" y="701732"/>
                </a:lnTo>
                <a:cubicBezTo>
                  <a:pt x="1331071" y="701732"/>
                  <a:pt x="1326229" y="716256"/>
                  <a:pt x="1299084" y="763975"/>
                </a:cubicBezTo>
                <a:lnTo>
                  <a:pt x="1193273" y="932027"/>
                </a:lnTo>
                <a:cubicBezTo>
                  <a:pt x="1126881" y="1028502"/>
                  <a:pt x="1125846" y="1090745"/>
                  <a:pt x="1031445" y="941364"/>
                </a:cubicBezTo>
                <a:lnTo>
                  <a:pt x="921484" y="759825"/>
                </a:lnTo>
                <a:cubicBezTo>
                  <a:pt x="891747" y="715564"/>
                  <a:pt x="893129" y="698274"/>
                  <a:pt x="950530" y="701732"/>
                </a:cubicBezTo>
                <a:lnTo>
                  <a:pt x="1014151" y="703199"/>
                </a:lnTo>
                <a:lnTo>
                  <a:pt x="1014151" y="580931"/>
                </a:lnTo>
                <a:cubicBezTo>
                  <a:pt x="1014151" y="370035"/>
                  <a:pt x="843186" y="199070"/>
                  <a:pt x="632290" y="199070"/>
                </a:cubicBezTo>
                <a:lnTo>
                  <a:pt x="580931" y="199070"/>
                </a:lnTo>
                <a:cubicBezTo>
                  <a:pt x="370035" y="199070"/>
                  <a:pt x="199070" y="370035"/>
                  <a:pt x="199070" y="580931"/>
                </a:cubicBezTo>
                <a:lnTo>
                  <a:pt x="199070" y="1078156"/>
                </a:lnTo>
                <a:lnTo>
                  <a:pt x="0" y="1078156"/>
                </a:lnTo>
                <a:lnTo>
                  <a:pt x="0" y="580931"/>
                </a:lnTo>
                <a:cubicBezTo>
                  <a:pt x="0" y="260092"/>
                  <a:pt x="260092" y="0"/>
                  <a:pt x="580931" y="0"/>
                </a:cubicBezTo>
                <a:close/>
              </a:path>
            </a:pathLst>
          </a:custGeom>
          <a:solidFill>
            <a:schemeClr val="accent3"/>
          </a:solidFill>
          <a:ln cap="flat" cmpd="sng" w="17125">
            <a:solidFill>
              <a:schemeClr val="lt1"/>
            </a:solidFill>
            <a:prstDash val="solid"/>
            <a:miter lim="8000"/>
            <a:headEnd len="sm" w="sm" type="none"/>
            <a:tailEnd len="sm" w="sm" type="none"/>
          </a:ln>
        </p:spPr>
        <p:txBody>
          <a:bodyPr anchorCtr="0" anchor="ctr" bIns="41125" lIns="82275" spcFirstLastPara="1" rIns="82275" wrap="square" tIns="41125">
            <a:noAutofit/>
          </a:bodyPr>
          <a:lstStyle/>
          <a:p>
            <a:pPr indent="0" lvl="0" marL="0" marR="0" rtl="0" algn="ctr">
              <a:lnSpc>
                <a:spcPct val="100000"/>
              </a:lnSpc>
              <a:spcBef>
                <a:spcPts val="0"/>
              </a:spcBef>
              <a:spcAft>
                <a:spcPts val="0"/>
              </a:spcAft>
              <a:buClr>
                <a:schemeClr val="lt1"/>
              </a:buClr>
              <a:buSzPts val="1800"/>
              <a:buFont typeface="Arial"/>
              <a:buNone/>
            </a:pPr>
            <a:r>
              <a:t/>
            </a:r>
            <a:endParaRPr b="0" i="0" sz="1800" u="none" cap="none" strike="noStrike">
              <a:solidFill>
                <a:srgbClr val="FFFFFF"/>
              </a:solidFill>
              <a:latin typeface="Arial"/>
              <a:ea typeface="Arial"/>
              <a:cs typeface="Arial"/>
              <a:sym typeface="Arial"/>
            </a:endParaRPr>
          </a:p>
        </p:txBody>
      </p:sp>
      <p:grpSp>
        <p:nvGrpSpPr>
          <p:cNvPr id="6260" name="Google Shape;6260;p194"/>
          <p:cNvGrpSpPr/>
          <p:nvPr/>
        </p:nvGrpSpPr>
        <p:grpSpPr>
          <a:xfrm>
            <a:off x="1720747" y="2655567"/>
            <a:ext cx="1145497" cy="1145497"/>
            <a:chOff x="3012661" y="2655454"/>
            <a:chExt cx="957944" cy="957944"/>
          </a:xfrm>
        </p:grpSpPr>
        <p:sp>
          <p:nvSpPr>
            <p:cNvPr id="6261" name="Google Shape;6261;p194"/>
            <p:cNvSpPr/>
            <p:nvPr/>
          </p:nvSpPr>
          <p:spPr>
            <a:xfrm>
              <a:off x="3012661" y="2655454"/>
              <a:ext cx="957944" cy="957944"/>
            </a:xfrm>
            <a:prstGeom prst="ellipse">
              <a:avLst/>
            </a:prstGeom>
            <a:solidFill>
              <a:srgbClr val="3CD88F"/>
            </a:solidFill>
            <a:ln>
              <a:noFill/>
            </a:ln>
          </p:spPr>
          <p:txBody>
            <a:bodyPr anchorCtr="0" anchor="ctr" bIns="41125" lIns="82275" spcFirstLastPara="1" rIns="82275" wrap="square" tIns="41125">
              <a:noAutofit/>
            </a:bodyPr>
            <a:lstStyle/>
            <a:p>
              <a:pPr indent="0" lvl="0" marL="0" marR="0" rtl="0" algn="ctr">
                <a:lnSpc>
                  <a:spcPct val="100000"/>
                </a:lnSpc>
                <a:spcBef>
                  <a:spcPts val="0"/>
                </a:spcBef>
                <a:spcAft>
                  <a:spcPts val="0"/>
                </a:spcAft>
                <a:buClr>
                  <a:schemeClr val="lt1"/>
                </a:buClr>
                <a:buSzPts val="1800"/>
                <a:buFont typeface="Arial"/>
                <a:buNone/>
              </a:pPr>
              <a:r>
                <a:t/>
              </a:r>
              <a:endParaRPr b="0" i="0" sz="1800" u="none" cap="none" strike="noStrike">
                <a:solidFill>
                  <a:srgbClr val="FFFFFF"/>
                </a:solidFill>
                <a:latin typeface="Arial"/>
                <a:ea typeface="Arial"/>
                <a:cs typeface="Arial"/>
                <a:sym typeface="Arial"/>
              </a:endParaRPr>
            </a:p>
          </p:txBody>
        </p:sp>
        <p:sp>
          <p:nvSpPr>
            <p:cNvPr id="6262" name="Google Shape;6262;p194"/>
            <p:cNvSpPr/>
            <p:nvPr/>
          </p:nvSpPr>
          <p:spPr>
            <a:xfrm>
              <a:off x="3078924" y="2721717"/>
              <a:ext cx="825418" cy="825418"/>
            </a:xfrm>
            <a:prstGeom prst="ellipse">
              <a:avLst/>
            </a:prstGeom>
            <a:solidFill>
              <a:schemeClr val="lt1"/>
            </a:solidFill>
            <a:ln>
              <a:noFill/>
            </a:ln>
            <a:effectLst>
              <a:outerShdw blurRad="63500" rotWithShape="0" algn="ctr">
                <a:srgbClr val="000000">
                  <a:alpha val="30196"/>
                </a:srgbClr>
              </a:outerShdw>
            </a:effectLst>
          </p:spPr>
          <p:txBody>
            <a:bodyPr anchorCtr="0" anchor="ctr" bIns="41125" lIns="82275" spcFirstLastPara="1" rIns="82275" wrap="square" tIns="41125">
              <a:noAutofit/>
            </a:bodyPr>
            <a:lstStyle/>
            <a:p>
              <a:pPr indent="0" lvl="0" marL="0" marR="0" rtl="0" algn="ctr">
                <a:lnSpc>
                  <a:spcPct val="100000"/>
                </a:lnSpc>
                <a:spcBef>
                  <a:spcPts val="0"/>
                </a:spcBef>
                <a:spcAft>
                  <a:spcPts val="0"/>
                </a:spcAft>
                <a:buClr>
                  <a:schemeClr val="lt1"/>
                </a:buClr>
                <a:buSzPts val="1800"/>
                <a:buFont typeface="Arial"/>
                <a:buNone/>
              </a:pPr>
              <a:r>
                <a:t/>
              </a:r>
              <a:endParaRPr b="0" i="0" sz="1800" u="none" cap="none" strike="noStrike">
                <a:solidFill>
                  <a:srgbClr val="FFFFFF"/>
                </a:solidFill>
                <a:latin typeface="Arial"/>
                <a:ea typeface="Arial"/>
                <a:cs typeface="Arial"/>
                <a:sym typeface="Arial"/>
              </a:endParaRPr>
            </a:p>
          </p:txBody>
        </p:sp>
      </p:grpSp>
      <p:grpSp>
        <p:nvGrpSpPr>
          <p:cNvPr id="6263" name="Google Shape;6263;p194"/>
          <p:cNvGrpSpPr/>
          <p:nvPr/>
        </p:nvGrpSpPr>
        <p:grpSpPr>
          <a:xfrm>
            <a:off x="3589982" y="3940954"/>
            <a:ext cx="1145497" cy="1145497"/>
            <a:chOff x="3012662" y="2655454"/>
            <a:chExt cx="957944" cy="957944"/>
          </a:xfrm>
        </p:grpSpPr>
        <p:sp>
          <p:nvSpPr>
            <p:cNvPr id="6264" name="Google Shape;6264;p194"/>
            <p:cNvSpPr/>
            <p:nvPr/>
          </p:nvSpPr>
          <p:spPr>
            <a:xfrm>
              <a:off x="3012662" y="2655454"/>
              <a:ext cx="957944" cy="957944"/>
            </a:xfrm>
            <a:prstGeom prst="ellipse">
              <a:avLst/>
            </a:prstGeom>
            <a:solidFill>
              <a:schemeClr val="accent5"/>
            </a:solidFill>
            <a:ln>
              <a:noFill/>
            </a:ln>
          </p:spPr>
          <p:txBody>
            <a:bodyPr anchorCtr="0" anchor="ctr" bIns="41125" lIns="82275" spcFirstLastPara="1" rIns="82275" wrap="square" tIns="41125">
              <a:noAutofit/>
            </a:bodyPr>
            <a:lstStyle/>
            <a:p>
              <a:pPr indent="0" lvl="0" marL="0" marR="0" rtl="0" algn="ctr">
                <a:lnSpc>
                  <a:spcPct val="100000"/>
                </a:lnSpc>
                <a:spcBef>
                  <a:spcPts val="0"/>
                </a:spcBef>
                <a:spcAft>
                  <a:spcPts val="0"/>
                </a:spcAft>
                <a:buClr>
                  <a:schemeClr val="lt1"/>
                </a:buClr>
                <a:buSzPts val="1800"/>
                <a:buFont typeface="Arial"/>
                <a:buNone/>
              </a:pPr>
              <a:r>
                <a:t/>
              </a:r>
              <a:endParaRPr b="0" i="0" sz="1800" u="none" cap="none" strike="noStrike">
                <a:solidFill>
                  <a:srgbClr val="FFFFFF"/>
                </a:solidFill>
                <a:latin typeface="Arial"/>
                <a:ea typeface="Arial"/>
                <a:cs typeface="Arial"/>
                <a:sym typeface="Arial"/>
              </a:endParaRPr>
            </a:p>
          </p:txBody>
        </p:sp>
        <p:sp>
          <p:nvSpPr>
            <p:cNvPr id="6265" name="Google Shape;6265;p194"/>
            <p:cNvSpPr/>
            <p:nvPr/>
          </p:nvSpPr>
          <p:spPr>
            <a:xfrm>
              <a:off x="3078925" y="2721717"/>
              <a:ext cx="825418" cy="825418"/>
            </a:xfrm>
            <a:prstGeom prst="ellipse">
              <a:avLst/>
            </a:prstGeom>
            <a:solidFill>
              <a:schemeClr val="lt1"/>
            </a:solidFill>
            <a:ln>
              <a:noFill/>
            </a:ln>
            <a:effectLst>
              <a:outerShdw blurRad="63500" rotWithShape="0" algn="ctr">
                <a:srgbClr val="000000">
                  <a:alpha val="30196"/>
                </a:srgbClr>
              </a:outerShdw>
            </a:effectLst>
          </p:spPr>
          <p:txBody>
            <a:bodyPr anchorCtr="0" anchor="ctr" bIns="41125" lIns="82275" spcFirstLastPara="1" rIns="82275" wrap="square" tIns="41125">
              <a:noAutofit/>
            </a:bodyPr>
            <a:lstStyle/>
            <a:p>
              <a:pPr indent="0" lvl="0" marL="0" marR="0" rtl="0" algn="ctr">
                <a:lnSpc>
                  <a:spcPct val="100000"/>
                </a:lnSpc>
                <a:spcBef>
                  <a:spcPts val="0"/>
                </a:spcBef>
                <a:spcAft>
                  <a:spcPts val="0"/>
                </a:spcAft>
                <a:buClr>
                  <a:schemeClr val="lt1"/>
                </a:buClr>
                <a:buSzPts val="1800"/>
                <a:buFont typeface="Arial"/>
                <a:buNone/>
              </a:pPr>
              <a:r>
                <a:t/>
              </a:r>
              <a:endParaRPr b="0" i="0" sz="1800" u="none" cap="none" strike="noStrike">
                <a:solidFill>
                  <a:srgbClr val="FFFFFF"/>
                </a:solidFill>
                <a:latin typeface="Arial"/>
                <a:ea typeface="Arial"/>
                <a:cs typeface="Arial"/>
                <a:sym typeface="Arial"/>
              </a:endParaRPr>
            </a:p>
          </p:txBody>
        </p:sp>
      </p:grpSp>
      <p:grpSp>
        <p:nvGrpSpPr>
          <p:cNvPr id="6266" name="Google Shape;6266;p194"/>
          <p:cNvGrpSpPr/>
          <p:nvPr/>
        </p:nvGrpSpPr>
        <p:grpSpPr>
          <a:xfrm>
            <a:off x="5437945" y="2665029"/>
            <a:ext cx="1145497" cy="1145497"/>
            <a:chOff x="3012661" y="2655454"/>
            <a:chExt cx="957944" cy="957944"/>
          </a:xfrm>
        </p:grpSpPr>
        <p:sp>
          <p:nvSpPr>
            <p:cNvPr id="6267" name="Google Shape;6267;p194"/>
            <p:cNvSpPr/>
            <p:nvPr/>
          </p:nvSpPr>
          <p:spPr>
            <a:xfrm>
              <a:off x="3012661" y="2655454"/>
              <a:ext cx="957944" cy="957944"/>
            </a:xfrm>
            <a:prstGeom prst="ellipse">
              <a:avLst/>
            </a:prstGeom>
            <a:solidFill>
              <a:schemeClr val="accent1"/>
            </a:solidFill>
            <a:ln>
              <a:noFill/>
            </a:ln>
          </p:spPr>
          <p:txBody>
            <a:bodyPr anchorCtr="0" anchor="ctr" bIns="41125" lIns="82275" spcFirstLastPara="1" rIns="82275" wrap="square" tIns="41125">
              <a:noAutofit/>
            </a:bodyPr>
            <a:lstStyle/>
            <a:p>
              <a:pPr indent="0" lvl="0" marL="0" marR="0" rtl="0" algn="ctr">
                <a:lnSpc>
                  <a:spcPct val="100000"/>
                </a:lnSpc>
                <a:spcBef>
                  <a:spcPts val="0"/>
                </a:spcBef>
                <a:spcAft>
                  <a:spcPts val="0"/>
                </a:spcAft>
                <a:buClr>
                  <a:schemeClr val="lt1"/>
                </a:buClr>
                <a:buSzPts val="1800"/>
                <a:buFont typeface="Arial"/>
                <a:buNone/>
              </a:pPr>
              <a:r>
                <a:t/>
              </a:r>
              <a:endParaRPr b="0" i="0" sz="1800" u="none" cap="none" strike="noStrike">
                <a:solidFill>
                  <a:srgbClr val="FFFFFF"/>
                </a:solidFill>
                <a:latin typeface="Arial"/>
                <a:ea typeface="Arial"/>
                <a:cs typeface="Arial"/>
                <a:sym typeface="Arial"/>
              </a:endParaRPr>
            </a:p>
          </p:txBody>
        </p:sp>
        <p:sp>
          <p:nvSpPr>
            <p:cNvPr id="6268" name="Google Shape;6268;p194"/>
            <p:cNvSpPr/>
            <p:nvPr/>
          </p:nvSpPr>
          <p:spPr>
            <a:xfrm>
              <a:off x="3078925" y="2721717"/>
              <a:ext cx="825418" cy="825418"/>
            </a:xfrm>
            <a:prstGeom prst="ellipse">
              <a:avLst/>
            </a:prstGeom>
            <a:solidFill>
              <a:schemeClr val="lt1"/>
            </a:solidFill>
            <a:ln>
              <a:noFill/>
            </a:ln>
            <a:effectLst>
              <a:outerShdw blurRad="63500" rotWithShape="0" algn="ctr">
                <a:srgbClr val="000000">
                  <a:alpha val="30196"/>
                </a:srgbClr>
              </a:outerShdw>
            </a:effectLst>
          </p:spPr>
          <p:txBody>
            <a:bodyPr anchorCtr="0" anchor="ctr" bIns="41125" lIns="82275" spcFirstLastPara="1" rIns="82275" wrap="square" tIns="41125">
              <a:noAutofit/>
            </a:bodyPr>
            <a:lstStyle/>
            <a:p>
              <a:pPr indent="0" lvl="0" marL="0" marR="0" rtl="0" algn="ctr">
                <a:lnSpc>
                  <a:spcPct val="100000"/>
                </a:lnSpc>
                <a:spcBef>
                  <a:spcPts val="0"/>
                </a:spcBef>
                <a:spcAft>
                  <a:spcPts val="0"/>
                </a:spcAft>
                <a:buClr>
                  <a:schemeClr val="lt1"/>
                </a:buClr>
                <a:buSzPts val="1800"/>
                <a:buFont typeface="Arial"/>
                <a:buNone/>
              </a:pPr>
              <a:r>
                <a:t/>
              </a:r>
              <a:endParaRPr b="0" i="0" sz="1800" u="none" cap="none" strike="noStrike">
                <a:solidFill>
                  <a:srgbClr val="FFFFFF"/>
                </a:solidFill>
                <a:latin typeface="Arial"/>
                <a:ea typeface="Arial"/>
                <a:cs typeface="Arial"/>
                <a:sym typeface="Arial"/>
              </a:endParaRPr>
            </a:p>
          </p:txBody>
        </p:sp>
      </p:grpSp>
      <p:grpSp>
        <p:nvGrpSpPr>
          <p:cNvPr id="6269" name="Google Shape;6269;p194"/>
          <p:cNvGrpSpPr/>
          <p:nvPr/>
        </p:nvGrpSpPr>
        <p:grpSpPr>
          <a:xfrm>
            <a:off x="7284512" y="3953159"/>
            <a:ext cx="1145497" cy="1145497"/>
            <a:chOff x="3012662" y="2655454"/>
            <a:chExt cx="957944" cy="957944"/>
          </a:xfrm>
        </p:grpSpPr>
        <p:sp>
          <p:nvSpPr>
            <p:cNvPr id="6270" name="Google Shape;6270;p194"/>
            <p:cNvSpPr/>
            <p:nvPr/>
          </p:nvSpPr>
          <p:spPr>
            <a:xfrm>
              <a:off x="3012662" y="2655454"/>
              <a:ext cx="957944" cy="957944"/>
            </a:xfrm>
            <a:prstGeom prst="ellipse">
              <a:avLst/>
            </a:prstGeom>
            <a:solidFill>
              <a:schemeClr val="accent2"/>
            </a:solidFill>
            <a:ln>
              <a:noFill/>
            </a:ln>
          </p:spPr>
          <p:txBody>
            <a:bodyPr anchorCtr="0" anchor="ctr" bIns="41125" lIns="82275" spcFirstLastPara="1" rIns="82275" wrap="square" tIns="41125">
              <a:noAutofit/>
            </a:bodyPr>
            <a:lstStyle/>
            <a:p>
              <a:pPr indent="0" lvl="0" marL="0" marR="0" rtl="0" algn="ctr">
                <a:lnSpc>
                  <a:spcPct val="100000"/>
                </a:lnSpc>
                <a:spcBef>
                  <a:spcPts val="0"/>
                </a:spcBef>
                <a:spcAft>
                  <a:spcPts val="0"/>
                </a:spcAft>
                <a:buClr>
                  <a:schemeClr val="lt1"/>
                </a:buClr>
                <a:buSzPts val="1800"/>
                <a:buFont typeface="Arial"/>
                <a:buNone/>
              </a:pPr>
              <a:r>
                <a:t/>
              </a:r>
              <a:endParaRPr b="0" i="0" sz="1800" u="none" cap="none" strike="noStrike">
                <a:solidFill>
                  <a:srgbClr val="FFFFFF"/>
                </a:solidFill>
                <a:latin typeface="Arial"/>
                <a:ea typeface="Arial"/>
                <a:cs typeface="Arial"/>
                <a:sym typeface="Arial"/>
              </a:endParaRPr>
            </a:p>
          </p:txBody>
        </p:sp>
        <p:sp>
          <p:nvSpPr>
            <p:cNvPr id="6271" name="Google Shape;6271;p194"/>
            <p:cNvSpPr/>
            <p:nvPr/>
          </p:nvSpPr>
          <p:spPr>
            <a:xfrm>
              <a:off x="3078925" y="2721717"/>
              <a:ext cx="825418" cy="825418"/>
            </a:xfrm>
            <a:prstGeom prst="ellipse">
              <a:avLst/>
            </a:prstGeom>
            <a:solidFill>
              <a:schemeClr val="lt1"/>
            </a:solidFill>
            <a:ln>
              <a:noFill/>
            </a:ln>
            <a:effectLst>
              <a:outerShdw blurRad="63500" rotWithShape="0" algn="ctr">
                <a:srgbClr val="000000">
                  <a:alpha val="30196"/>
                </a:srgbClr>
              </a:outerShdw>
            </a:effectLst>
          </p:spPr>
          <p:txBody>
            <a:bodyPr anchorCtr="0" anchor="ctr" bIns="41125" lIns="82275" spcFirstLastPara="1" rIns="82275" wrap="square" tIns="41125">
              <a:noAutofit/>
            </a:bodyPr>
            <a:lstStyle/>
            <a:p>
              <a:pPr indent="0" lvl="0" marL="0" marR="0" rtl="0" algn="ctr">
                <a:lnSpc>
                  <a:spcPct val="100000"/>
                </a:lnSpc>
                <a:spcBef>
                  <a:spcPts val="0"/>
                </a:spcBef>
                <a:spcAft>
                  <a:spcPts val="0"/>
                </a:spcAft>
                <a:buClr>
                  <a:schemeClr val="lt1"/>
                </a:buClr>
                <a:buSzPts val="1800"/>
                <a:buFont typeface="Arial"/>
                <a:buNone/>
              </a:pPr>
              <a:r>
                <a:t/>
              </a:r>
              <a:endParaRPr b="0" i="0" sz="1800" u="none" cap="none" strike="noStrike">
                <a:solidFill>
                  <a:srgbClr val="FFFFFF"/>
                </a:solidFill>
                <a:latin typeface="Arial"/>
                <a:ea typeface="Arial"/>
                <a:cs typeface="Arial"/>
                <a:sym typeface="Arial"/>
              </a:endParaRPr>
            </a:p>
          </p:txBody>
        </p:sp>
      </p:grpSp>
      <p:sp>
        <p:nvSpPr>
          <p:cNvPr id="6272" name="Google Shape;6272;p194"/>
          <p:cNvSpPr/>
          <p:nvPr/>
        </p:nvSpPr>
        <p:spPr>
          <a:xfrm flipH="1" rot="10800000">
            <a:off x="6756927" y="3648771"/>
            <a:ext cx="2420423" cy="1972963"/>
          </a:xfrm>
          <a:custGeom>
            <a:rect b="b" l="l" r="r" t="t"/>
            <a:pathLst>
              <a:path extrusionOk="0" h="1078156" w="1322678">
                <a:moveTo>
                  <a:pt x="580931" y="0"/>
                </a:moveTo>
                <a:lnTo>
                  <a:pt x="632290" y="0"/>
                </a:lnTo>
                <a:cubicBezTo>
                  <a:pt x="953129" y="0"/>
                  <a:pt x="1213221" y="260092"/>
                  <a:pt x="1213221" y="580931"/>
                </a:cubicBezTo>
                <a:lnTo>
                  <a:pt x="1213221" y="703199"/>
                </a:lnTo>
                <a:lnTo>
                  <a:pt x="1262684" y="705160"/>
                </a:lnTo>
                <a:cubicBezTo>
                  <a:pt x="1347748" y="706543"/>
                  <a:pt x="1327001" y="714151"/>
                  <a:pt x="1293805" y="784000"/>
                </a:cubicBezTo>
                <a:lnTo>
                  <a:pt x="1187164" y="974874"/>
                </a:lnTo>
                <a:cubicBezTo>
                  <a:pt x="1117039" y="1099082"/>
                  <a:pt x="1105004" y="1082207"/>
                  <a:pt x="1036954" y="965746"/>
                </a:cubicBezTo>
                <a:lnTo>
                  <a:pt x="926579" y="775701"/>
                </a:lnTo>
                <a:cubicBezTo>
                  <a:pt x="894075" y="718300"/>
                  <a:pt x="886468" y="702395"/>
                  <a:pt x="953550" y="703086"/>
                </a:cubicBezTo>
                <a:lnTo>
                  <a:pt x="1007406" y="703199"/>
                </a:lnTo>
                <a:cubicBezTo>
                  <a:pt x="1015050" y="658396"/>
                  <a:pt x="1021346" y="620338"/>
                  <a:pt x="1018198" y="580931"/>
                </a:cubicBezTo>
                <a:cubicBezTo>
                  <a:pt x="1003359" y="375431"/>
                  <a:pt x="868817" y="216607"/>
                  <a:pt x="632290" y="188278"/>
                </a:cubicBezTo>
                <a:cubicBezTo>
                  <a:pt x="438870" y="178866"/>
                  <a:pt x="210375" y="320543"/>
                  <a:pt x="193674" y="580931"/>
                </a:cubicBezTo>
                <a:cubicBezTo>
                  <a:pt x="191426" y="750720"/>
                  <a:pt x="194572" y="912413"/>
                  <a:pt x="197721" y="1078156"/>
                </a:cubicBezTo>
                <a:lnTo>
                  <a:pt x="0" y="1078156"/>
                </a:lnTo>
                <a:lnTo>
                  <a:pt x="0" y="580931"/>
                </a:lnTo>
                <a:cubicBezTo>
                  <a:pt x="0" y="260092"/>
                  <a:pt x="260092" y="0"/>
                  <a:pt x="580931" y="0"/>
                </a:cubicBezTo>
                <a:close/>
              </a:path>
            </a:pathLst>
          </a:custGeom>
          <a:solidFill>
            <a:schemeClr val="accent2"/>
          </a:solidFill>
          <a:ln>
            <a:noFill/>
          </a:ln>
        </p:spPr>
        <p:txBody>
          <a:bodyPr anchorCtr="0" anchor="ctr" bIns="41125" lIns="82275" spcFirstLastPara="1" rIns="82275" wrap="square" tIns="41125">
            <a:noAutofit/>
          </a:bodyPr>
          <a:lstStyle/>
          <a:p>
            <a:pPr indent="0" lvl="0" marL="0" marR="0" rtl="0" algn="ctr">
              <a:lnSpc>
                <a:spcPct val="100000"/>
              </a:lnSpc>
              <a:spcBef>
                <a:spcPts val="0"/>
              </a:spcBef>
              <a:spcAft>
                <a:spcPts val="0"/>
              </a:spcAft>
              <a:buClr>
                <a:schemeClr val="lt1"/>
              </a:buClr>
              <a:buSzPts val="1800"/>
              <a:buFont typeface="Arial"/>
              <a:buNone/>
            </a:pPr>
            <a:r>
              <a:t/>
            </a:r>
            <a:endParaRPr b="0" i="0" sz="1800" u="none" cap="none" strike="noStrike">
              <a:solidFill>
                <a:srgbClr val="FFFFFF"/>
              </a:solidFill>
              <a:latin typeface="Arial"/>
              <a:ea typeface="Arial"/>
              <a:cs typeface="Arial"/>
              <a:sym typeface="Arial"/>
            </a:endParaRPr>
          </a:p>
        </p:txBody>
      </p:sp>
      <p:sp>
        <p:nvSpPr>
          <p:cNvPr id="6273" name="Google Shape;6273;p194"/>
          <p:cNvSpPr/>
          <p:nvPr/>
        </p:nvSpPr>
        <p:spPr>
          <a:xfrm>
            <a:off x="4902108" y="2128418"/>
            <a:ext cx="2412346" cy="1972963"/>
          </a:xfrm>
          <a:custGeom>
            <a:rect b="b" l="l" r="r" t="t"/>
            <a:pathLst>
              <a:path extrusionOk="0" h="1078156" w="1318265">
                <a:moveTo>
                  <a:pt x="580931" y="0"/>
                </a:moveTo>
                <a:lnTo>
                  <a:pt x="632290" y="0"/>
                </a:lnTo>
                <a:cubicBezTo>
                  <a:pt x="953129" y="0"/>
                  <a:pt x="1213221" y="260092"/>
                  <a:pt x="1213221" y="580931"/>
                </a:cubicBezTo>
                <a:lnTo>
                  <a:pt x="1213221" y="703199"/>
                </a:lnTo>
                <a:lnTo>
                  <a:pt x="1270038" y="701732"/>
                </a:lnTo>
                <a:cubicBezTo>
                  <a:pt x="1331071" y="701732"/>
                  <a:pt x="1326229" y="716256"/>
                  <a:pt x="1299084" y="763975"/>
                </a:cubicBezTo>
                <a:lnTo>
                  <a:pt x="1193273" y="932027"/>
                </a:lnTo>
                <a:cubicBezTo>
                  <a:pt x="1126881" y="1028502"/>
                  <a:pt x="1125846" y="1090745"/>
                  <a:pt x="1031445" y="941364"/>
                </a:cubicBezTo>
                <a:lnTo>
                  <a:pt x="921484" y="759825"/>
                </a:lnTo>
                <a:cubicBezTo>
                  <a:pt x="891747" y="715564"/>
                  <a:pt x="893129" y="698274"/>
                  <a:pt x="950530" y="701732"/>
                </a:cubicBezTo>
                <a:lnTo>
                  <a:pt x="1014151" y="703199"/>
                </a:lnTo>
                <a:lnTo>
                  <a:pt x="1014151" y="580931"/>
                </a:lnTo>
                <a:cubicBezTo>
                  <a:pt x="1014151" y="370035"/>
                  <a:pt x="843186" y="199070"/>
                  <a:pt x="632290" y="199070"/>
                </a:cubicBezTo>
                <a:lnTo>
                  <a:pt x="580931" y="199070"/>
                </a:lnTo>
                <a:cubicBezTo>
                  <a:pt x="370035" y="199070"/>
                  <a:pt x="199070" y="370035"/>
                  <a:pt x="199070" y="580931"/>
                </a:cubicBezTo>
                <a:lnTo>
                  <a:pt x="199070" y="1078156"/>
                </a:lnTo>
                <a:lnTo>
                  <a:pt x="0" y="1078156"/>
                </a:lnTo>
                <a:lnTo>
                  <a:pt x="0" y="580931"/>
                </a:lnTo>
                <a:cubicBezTo>
                  <a:pt x="0" y="260092"/>
                  <a:pt x="260092" y="0"/>
                  <a:pt x="580931" y="0"/>
                </a:cubicBezTo>
                <a:close/>
              </a:path>
            </a:pathLst>
          </a:custGeom>
          <a:solidFill>
            <a:schemeClr val="accent1"/>
          </a:solidFill>
          <a:ln cap="flat" cmpd="sng" w="17125">
            <a:solidFill>
              <a:schemeClr val="lt1"/>
            </a:solidFill>
            <a:prstDash val="solid"/>
            <a:miter lim="8000"/>
            <a:headEnd len="sm" w="sm" type="none"/>
            <a:tailEnd len="sm" w="sm" type="none"/>
          </a:ln>
        </p:spPr>
        <p:txBody>
          <a:bodyPr anchorCtr="0" anchor="ctr" bIns="41125" lIns="82275" spcFirstLastPara="1" rIns="82275" wrap="square" tIns="41125">
            <a:noAutofit/>
          </a:bodyPr>
          <a:lstStyle/>
          <a:p>
            <a:pPr indent="0" lvl="0" marL="0" marR="0" rtl="0" algn="ctr">
              <a:lnSpc>
                <a:spcPct val="100000"/>
              </a:lnSpc>
              <a:spcBef>
                <a:spcPts val="0"/>
              </a:spcBef>
              <a:spcAft>
                <a:spcPts val="0"/>
              </a:spcAft>
              <a:buClr>
                <a:schemeClr val="lt1"/>
              </a:buClr>
              <a:buSzPts val="1800"/>
              <a:buFont typeface="Arial"/>
              <a:buNone/>
            </a:pPr>
            <a:r>
              <a:t/>
            </a:r>
            <a:endParaRPr b="0" i="0" sz="1800" u="none" cap="none" strike="noStrike">
              <a:solidFill>
                <a:srgbClr val="FFFFFF"/>
              </a:solidFill>
              <a:latin typeface="Arial"/>
              <a:ea typeface="Arial"/>
              <a:cs typeface="Arial"/>
              <a:sym typeface="Arial"/>
            </a:endParaRPr>
          </a:p>
        </p:txBody>
      </p:sp>
      <p:sp>
        <p:nvSpPr>
          <p:cNvPr id="6274" name="Google Shape;6274;p194"/>
          <p:cNvSpPr/>
          <p:nvPr/>
        </p:nvSpPr>
        <p:spPr>
          <a:xfrm flipH="1" rot="10800000">
            <a:off x="3047783" y="3648771"/>
            <a:ext cx="2426800" cy="1972963"/>
          </a:xfrm>
          <a:custGeom>
            <a:rect b="b" l="l" r="r" t="t"/>
            <a:pathLst>
              <a:path extrusionOk="0" h="1078156" w="1326163">
                <a:moveTo>
                  <a:pt x="580931" y="0"/>
                </a:moveTo>
                <a:lnTo>
                  <a:pt x="632290" y="0"/>
                </a:lnTo>
                <a:cubicBezTo>
                  <a:pt x="953129" y="0"/>
                  <a:pt x="1213221" y="260092"/>
                  <a:pt x="1213221" y="580931"/>
                </a:cubicBezTo>
                <a:lnTo>
                  <a:pt x="1213221" y="703199"/>
                </a:lnTo>
                <a:lnTo>
                  <a:pt x="1258449" y="705160"/>
                </a:lnTo>
                <a:cubicBezTo>
                  <a:pt x="1364952" y="699628"/>
                  <a:pt x="1326223" y="718993"/>
                  <a:pt x="1275047" y="804747"/>
                </a:cubicBezTo>
                <a:lnTo>
                  <a:pt x="1157825" y="995621"/>
                </a:lnTo>
                <a:cubicBezTo>
                  <a:pt x="1128779" y="1032966"/>
                  <a:pt x="1109071" y="1060976"/>
                  <a:pt x="1070688" y="995622"/>
                </a:cubicBezTo>
                <a:lnTo>
                  <a:pt x="930643" y="775701"/>
                </a:lnTo>
                <a:cubicBezTo>
                  <a:pt x="886383" y="712076"/>
                  <a:pt x="900214" y="706543"/>
                  <a:pt x="959689" y="705160"/>
                </a:cubicBezTo>
                <a:lnTo>
                  <a:pt x="1014151" y="703199"/>
                </a:lnTo>
                <a:lnTo>
                  <a:pt x="1014151" y="580931"/>
                </a:lnTo>
                <a:cubicBezTo>
                  <a:pt x="1014151" y="370035"/>
                  <a:pt x="843186" y="199070"/>
                  <a:pt x="632290" y="199070"/>
                </a:cubicBezTo>
                <a:lnTo>
                  <a:pt x="580931" y="199070"/>
                </a:lnTo>
                <a:cubicBezTo>
                  <a:pt x="370035" y="199070"/>
                  <a:pt x="199070" y="370035"/>
                  <a:pt x="199070" y="580931"/>
                </a:cubicBezTo>
                <a:lnTo>
                  <a:pt x="199070" y="1078156"/>
                </a:lnTo>
                <a:lnTo>
                  <a:pt x="0" y="1078156"/>
                </a:lnTo>
                <a:lnTo>
                  <a:pt x="0" y="580931"/>
                </a:lnTo>
                <a:cubicBezTo>
                  <a:pt x="0" y="260092"/>
                  <a:pt x="260092" y="0"/>
                  <a:pt x="580931" y="0"/>
                </a:cubicBezTo>
                <a:close/>
              </a:path>
            </a:pathLst>
          </a:custGeom>
          <a:solidFill>
            <a:schemeClr val="accent5"/>
          </a:solidFill>
          <a:ln cap="flat" cmpd="sng" w="17125">
            <a:solidFill>
              <a:srgbClr val="FFFFFF"/>
            </a:solidFill>
            <a:prstDash val="solid"/>
            <a:miter lim="8000"/>
            <a:headEnd len="sm" w="sm" type="none"/>
            <a:tailEnd len="sm" w="sm" type="none"/>
          </a:ln>
        </p:spPr>
        <p:txBody>
          <a:bodyPr anchorCtr="0" anchor="ctr" bIns="41125" lIns="82275" spcFirstLastPara="1" rIns="82275" wrap="square" tIns="41125">
            <a:noAutofit/>
          </a:bodyPr>
          <a:lstStyle/>
          <a:p>
            <a:pPr indent="0" lvl="0" marL="0" marR="0" rtl="0" algn="ctr">
              <a:lnSpc>
                <a:spcPct val="100000"/>
              </a:lnSpc>
              <a:spcBef>
                <a:spcPts val="0"/>
              </a:spcBef>
              <a:spcAft>
                <a:spcPts val="0"/>
              </a:spcAft>
              <a:buClr>
                <a:schemeClr val="lt1"/>
              </a:buClr>
              <a:buSzPts val="1800"/>
              <a:buFont typeface="Arial"/>
              <a:buNone/>
            </a:pPr>
            <a:r>
              <a:t/>
            </a:r>
            <a:endParaRPr b="0" i="0" sz="1800" u="none" cap="none" strike="noStrike">
              <a:solidFill>
                <a:srgbClr val="FFFFFF"/>
              </a:solidFill>
              <a:latin typeface="Arial"/>
              <a:ea typeface="Arial"/>
              <a:cs typeface="Arial"/>
              <a:sym typeface="Arial"/>
            </a:endParaRPr>
          </a:p>
        </p:txBody>
      </p:sp>
      <p:sp>
        <p:nvSpPr>
          <p:cNvPr id="6275" name="Google Shape;6275;p194"/>
          <p:cNvSpPr/>
          <p:nvPr/>
        </p:nvSpPr>
        <p:spPr>
          <a:xfrm>
            <a:off x="1192964" y="2128418"/>
            <a:ext cx="2416646" cy="1972963"/>
          </a:xfrm>
          <a:custGeom>
            <a:rect b="b" l="l" r="r" t="t"/>
            <a:pathLst>
              <a:path extrusionOk="0" h="1078156" w="1320611">
                <a:moveTo>
                  <a:pt x="580931" y="0"/>
                </a:moveTo>
                <a:lnTo>
                  <a:pt x="632290" y="0"/>
                </a:lnTo>
                <a:cubicBezTo>
                  <a:pt x="953129" y="0"/>
                  <a:pt x="1213221" y="260092"/>
                  <a:pt x="1213221" y="580931"/>
                </a:cubicBezTo>
                <a:lnTo>
                  <a:pt x="1213221" y="703199"/>
                </a:lnTo>
                <a:lnTo>
                  <a:pt x="1289146" y="705363"/>
                </a:lnTo>
                <a:cubicBezTo>
                  <a:pt x="1324416" y="705362"/>
                  <a:pt x="1328047" y="719368"/>
                  <a:pt x="1309892" y="749971"/>
                </a:cubicBezTo>
                <a:lnTo>
                  <a:pt x="1157919" y="1006717"/>
                </a:lnTo>
                <a:cubicBezTo>
                  <a:pt x="1135961" y="1042679"/>
                  <a:pt x="1114004" y="1084864"/>
                  <a:pt x="1068706" y="1002567"/>
                </a:cubicBezTo>
                <a:lnTo>
                  <a:pt x="911027" y="733372"/>
                </a:lnTo>
                <a:cubicBezTo>
                  <a:pt x="899617" y="718330"/>
                  <a:pt x="903766" y="700176"/>
                  <a:pt x="932812" y="702251"/>
                </a:cubicBezTo>
                <a:lnTo>
                  <a:pt x="1014151" y="703199"/>
                </a:lnTo>
                <a:lnTo>
                  <a:pt x="1014151" y="580931"/>
                </a:lnTo>
                <a:cubicBezTo>
                  <a:pt x="1014151" y="370035"/>
                  <a:pt x="843186" y="199070"/>
                  <a:pt x="632290" y="199070"/>
                </a:cubicBezTo>
                <a:lnTo>
                  <a:pt x="580931" y="199070"/>
                </a:lnTo>
                <a:cubicBezTo>
                  <a:pt x="370035" y="199070"/>
                  <a:pt x="199070" y="370035"/>
                  <a:pt x="199070" y="580931"/>
                </a:cubicBezTo>
                <a:lnTo>
                  <a:pt x="199070" y="1078156"/>
                </a:lnTo>
                <a:lnTo>
                  <a:pt x="0" y="1078156"/>
                </a:lnTo>
                <a:lnTo>
                  <a:pt x="0" y="580931"/>
                </a:lnTo>
                <a:cubicBezTo>
                  <a:pt x="0" y="260092"/>
                  <a:pt x="260092" y="0"/>
                  <a:pt x="580931" y="0"/>
                </a:cubicBezTo>
                <a:close/>
              </a:path>
            </a:pathLst>
          </a:custGeom>
          <a:solidFill>
            <a:srgbClr val="3CD88F"/>
          </a:solidFill>
          <a:ln cap="flat" cmpd="sng" w="17125">
            <a:solidFill>
              <a:schemeClr val="lt1"/>
            </a:solidFill>
            <a:prstDash val="solid"/>
            <a:miter lim="8000"/>
            <a:headEnd len="sm" w="sm" type="none"/>
            <a:tailEnd len="sm" w="sm" type="none"/>
          </a:ln>
        </p:spPr>
        <p:txBody>
          <a:bodyPr anchorCtr="0" anchor="ctr" bIns="41125" lIns="82275" spcFirstLastPara="1" rIns="82275" wrap="square" tIns="41125">
            <a:noAutofit/>
          </a:bodyPr>
          <a:lstStyle/>
          <a:p>
            <a:pPr indent="0" lvl="0" marL="0" marR="0" rtl="0" algn="ctr">
              <a:lnSpc>
                <a:spcPct val="100000"/>
              </a:lnSpc>
              <a:spcBef>
                <a:spcPts val="0"/>
              </a:spcBef>
              <a:spcAft>
                <a:spcPts val="0"/>
              </a:spcAft>
              <a:buClr>
                <a:schemeClr val="lt1"/>
              </a:buClr>
              <a:buSzPts val="1800"/>
              <a:buFont typeface="Arial"/>
              <a:buNone/>
            </a:pPr>
            <a:r>
              <a:t/>
            </a:r>
            <a:endParaRPr b="0" i="0" sz="1800" u="none" cap="none" strike="noStrike">
              <a:solidFill>
                <a:srgbClr val="FFFFFF"/>
              </a:solidFill>
              <a:latin typeface="Arial"/>
              <a:ea typeface="Arial"/>
              <a:cs typeface="Arial"/>
              <a:sym typeface="Arial"/>
            </a:endParaRPr>
          </a:p>
        </p:txBody>
      </p:sp>
      <p:sp>
        <p:nvSpPr>
          <p:cNvPr id="6276" name="Google Shape;6276;p194"/>
          <p:cNvSpPr/>
          <p:nvPr/>
        </p:nvSpPr>
        <p:spPr>
          <a:xfrm flipH="1">
            <a:off x="5799477" y="3905703"/>
            <a:ext cx="422431" cy="422431"/>
          </a:xfrm>
          <a:prstGeom prst="ellipse">
            <a:avLst/>
          </a:prstGeom>
          <a:solidFill>
            <a:schemeClr val="accent1"/>
          </a:solid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1800">
                <a:solidFill>
                  <a:schemeClr val="lt1"/>
                </a:solidFill>
                <a:latin typeface="Arial"/>
                <a:ea typeface="Arial"/>
                <a:cs typeface="Arial"/>
                <a:sym typeface="Arial"/>
              </a:rPr>
              <a:t>3</a:t>
            </a:r>
            <a:endParaRPr/>
          </a:p>
        </p:txBody>
      </p:sp>
      <p:sp>
        <p:nvSpPr>
          <p:cNvPr id="6277" name="Google Shape;6277;p194"/>
          <p:cNvSpPr/>
          <p:nvPr/>
        </p:nvSpPr>
        <p:spPr>
          <a:xfrm>
            <a:off x="3951515" y="3437550"/>
            <a:ext cx="422431" cy="422431"/>
          </a:xfrm>
          <a:prstGeom prst="ellipse">
            <a:avLst/>
          </a:prstGeom>
          <a:solidFill>
            <a:schemeClr val="accent5"/>
          </a:solid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1800">
                <a:solidFill>
                  <a:schemeClr val="lt1"/>
                </a:solidFill>
                <a:latin typeface="Arial"/>
                <a:ea typeface="Arial"/>
                <a:cs typeface="Arial"/>
                <a:sym typeface="Arial"/>
              </a:rPr>
              <a:t>2</a:t>
            </a:r>
            <a:endParaRPr/>
          </a:p>
        </p:txBody>
      </p:sp>
      <p:sp>
        <p:nvSpPr>
          <p:cNvPr id="6278" name="Google Shape;6278;p194"/>
          <p:cNvSpPr/>
          <p:nvPr/>
        </p:nvSpPr>
        <p:spPr>
          <a:xfrm>
            <a:off x="7646046" y="3346126"/>
            <a:ext cx="422431" cy="422431"/>
          </a:xfrm>
          <a:prstGeom prst="ellipse">
            <a:avLst/>
          </a:prstGeom>
          <a:solidFill>
            <a:schemeClr val="accent2"/>
          </a:solid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1800">
                <a:solidFill>
                  <a:schemeClr val="lt1"/>
                </a:solidFill>
                <a:latin typeface="Arial"/>
                <a:ea typeface="Arial"/>
                <a:cs typeface="Arial"/>
                <a:sym typeface="Arial"/>
              </a:rPr>
              <a:t>4</a:t>
            </a:r>
            <a:endParaRPr/>
          </a:p>
        </p:txBody>
      </p:sp>
      <p:grpSp>
        <p:nvGrpSpPr>
          <p:cNvPr id="6279" name="Google Shape;6279;p194"/>
          <p:cNvGrpSpPr/>
          <p:nvPr/>
        </p:nvGrpSpPr>
        <p:grpSpPr>
          <a:xfrm>
            <a:off x="9125289" y="2665029"/>
            <a:ext cx="1145497" cy="1145497"/>
            <a:chOff x="3012661" y="2655454"/>
            <a:chExt cx="957944" cy="957944"/>
          </a:xfrm>
        </p:grpSpPr>
        <p:sp>
          <p:nvSpPr>
            <p:cNvPr id="6280" name="Google Shape;6280;p194"/>
            <p:cNvSpPr/>
            <p:nvPr/>
          </p:nvSpPr>
          <p:spPr>
            <a:xfrm>
              <a:off x="3012661" y="2655454"/>
              <a:ext cx="957944" cy="957944"/>
            </a:xfrm>
            <a:prstGeom prst="ellipse">
              <a:avLst/>
            </a:prstGeom>
            <a:solidFill>
              <a:schemeClr val="accent3"/>
            </a:solidFill>
            <a:ln>
              <a:noFill/>
            </a:ln>
          </p:spPr>
          <p:txBody>
            <a:bodyPr anchorCtr="0" anchor="ctr" bIns="41125" lIns="82275" spcFirstLastPara="1" rIns="82275" wrap="square" tIns="41125">
              <a:noAutofit/>
            </a:bodyPr>
            <a:lstStyle/>
            <a:p>
              <a:pPr indent="0" lvl="0" marL="0" marR="0" rtl="0" algn="ctr">
                <a:lnSpc>
                  <a:spcPct val="100000"/>
                </a:lnSpc>
                <a:spcBef>
                  <a:spcPts val="0"/>
                </a:spcBef>
                <a:spcAft>
                  <a:spcPts val="0"/>
                </a:spcAft>
                <a:buClr>
                  <a:schemeClr val="lt1"/>
                </a:buClr>
                <a:buSzPts val="1800"/>
                <a:buFont typeface="Arial"/>
                <a:buNone/>
              </a:pPr>
              <a:r>
                <a:t/>
              </a:r>
              <a:endParaRPr b="0" i="0" sz="1800" u="none" cap="none" strike="noStrike">
                <a:solidFill>
                  <a:srgbClr val="FFFFFF"/>
                </a:solidFill>
                <a:latin typeface="Arial"/>
                <a:ea typeface="Arial"/>
                <a:cs typeface="Arial"/>
                <a:sym typeface="Arial"/>
              </a:endParaRPr>
            </a:p>
          </p:txBody>
        </p:sp>
        <p:sp>
          <p:nvSpPr>
            <p:cNvPr id="6281" name="Google Shape;6281;p194"/>
            <p:cNvSpPr/>
            <p:nvPr/>
          </p:nvSpPr>
          <p:spPr>
            <a:xfrm>
              <a:off x="3078925" y="2721717"/>
              <a:ext cx="825418" cy="825418"/>
            </a:xfrm>
            <a:prstGeom prst="ellipse">
              <a:avLst/>
            </a:prstGeom>
            <a:solidFill>
              <a:schemeClr val="lt1"/>
            </a:solidFill>
            <a:ln>
              <a:noFill/>
            </a:ln>
            <a:effectLst>
              <a:outerShdw blurRad="63500" rotWithShape="0" algn="ctr">
                <a:srgbClr val="000000">
                  <a:alpha val="30196"/>
                </a:srgbClr>
              </a:outerShdw>
            </a:effectLst>
          </p:spPr>
          <p:txBody>
            <a:bodyPr anchorCtr="0" anchor="ctr" bIns="41125" lIns="82275" spcFirstLastPara="1" rIns="82275" wrap="square" tIns="41125">
              <a:noAutofit/>
            </a:bodyPr>
            <a:lstStyle/>
            <a:p>
              <a:pPr indent="0" lvl="0" marL="0" marR="0" rtl="0" algn="ctr">
                <a:lnSpc>
                  <a:spcPct val="100000"/>
                </a:lnSpc>
                <a:spcBef>
                  <a:spcPts val="0"/>
                </a:spcBef>
                <a:spcAft>
                  <a:spcPts val="0"/>
                </a:spcAft>
                <a:buClr>
                  <a:schemeClr val="lt1"/>
                </a:buClr>
                <a:buSzPts val="1800"/>
                <a:buFont typeface="Arial"/>
                <a:buNone/>
              </a:pPr>
              <a:r>
                <a:t/>
              </a:r>
              <a:endParaRPr b="0" i="0" sz="1800" u="none" cap="none" strike="noStrike">
                <a:solidFill>
                  <a:srgbClr val="FFFFFF"/>
                </a:solidFill>
                <a:latin typeface="Arial"/>
                <a:ea typeface="Arial"/>
                <a:cs typeface="Arial"/>
                <a:sym typeface="Arial"/>
              </a:endParaRPr>
            </a:p>
          </p:txBody>
        </p:sp>
      </p:grpSp>
      <p:sp>
        <p:nvSpPr>
          <p:cNvPr id="6282" name="Google Shape;6282;p194"/>
          <p:cNvSpPr/>
          <p:nvPr/>
        </p:nvSpPr>
        <p:spPr>
          <a:xfrm flipH="1">
            <a:off x="2102559" y="3905703"/>
            <a:ext cx="422431" cy="422431"/>
          </a:xfrm>
          <a:prstGeom prst="ellipse">
            <a:avLst/>
          </a:prstGeom>
          <a:solidFill>
            <a:srgbClr val="3CD88F"/>
          </a:solid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1800">
                <a:solidFill>
                  <a:schemeClr val="lt1"/>
                </a:solidFill>
                <a:latin typeface="Arial"/>
                <a:ea typeface="Arial"/>
                <a:cs typeface="Arial"/>
                <a:sym typeface="Arial"/>
              </a:rPr>
              <a:t>1</a:t>
            </a:r>
            <a:endParaRPr/>
          </a:p>
        </p:txBody>
      </p:sp>
      <p:sp>
        <p:nvSpPr>
          <p:cNvPr id="6283" name="Google Shape;6283;p194"/>
          <p:cNvSpPr/>
          <p:nvPr/>
        </p:nvSpPr>
        <p:spPr>
          <a:xfrm flipH="1">
            <a:off x="9525753" y="3905703"/>
            <a:ext cx="422431" cy="422431"/>
          </a:xfrm>
          <a:prstGeom prst="ellipse">
            <a:avLst/>
          </a:prstGeom>
          <a:solidFill>
            <a:schemeClr val="accent3"/>
          </a:solid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1800">
                <a:solidFill>
                  <a:schemeClr val="lt1"/>
                </a:solidFill>
                <a:latin typeface="Arial"/>
                <a:ea typeface="Arial"/>
                <a:cs typeface="Arial"/>
                <a:sym typeface="Arial"/>
              </a:rPr>
              <a:t>5</a:t>
            </a:r>
            <a:endParaRPr/>
          </a:p>
        </p:txBody>
      </p:sp>
      <p:grpSp>
        <p:nvGrpSpPr>
          <p:cNvPr id="6284" name="Google Shape;6284;p194"/>
          <p:cNvGrpSpPr/>
          <p:nvPr/>
        </p:nvGrpSpPr>
        <p:grpSpPr>
          <a:xfrm>
            <a:off x="1913904" y="2848724"/>
            <a:ext cx="759183" cy="759183"/>
            <a:chOff x="1649691" y="3230880"/>
            <a:chExt cx="914400" cy="914400"/>
          </a:xfrm>
        </p:grpSpPr>
        <p:sp>
          <p:nvSpPr>
            <p:cNvPr id="6285" name="Google Shape;6285;p194"/>
            <p:cNvSpPr/>
            <p:nvPr/>
          </p:nvSpPr>
          <p:spPr>
            <a:xfrm>
              <a:off x="1649691" y="3230880"/>
              <a:ext cx="914400" cy="9144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2000">
                <a:solidFill>
                  <a:schemeClr val="lt1"/>
                </a:solidFill>
                <a:latin typeface="Arial"/>
                <a:ea typeface="Arial"/>
                <a:cs typeface="Arial"/>
                <a:sym typeface="Arial"/>
              </a:endParaRPr>
            </a:p>
          </p:txBody>
        </p:sp>
        <p:sp>
          <p:nvSpPr>
            <p:cNvPr id="6286" name="Google Shape;6286;p194"/>
            <p:cNvSpPr/>
            <p:nvPr/>
          </p:nvSpPr>
          <p:spPr>
            <a:xfrm>
              <a:off x="1649691" y="3230880"/>
              <a:ext cx="914400" cy="9144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2000">
                <a:solidFill>
                  <a:schemeClr val="lt1"/>
                </a:solidFill>
                <a:latin typeface="Arial"/>
                <a:ea typeface="Arial"/>
                <a:cs typeface="Arial"/>
                <a:sym typeface="Arial"/>
              </a:endParaRPr>
            </a:p>
          </p:txBody>
        </p:sp>
      </p:grpSp>
      <p:grpSp>
        <p:nvGrpSpPr>
          <p:cNvPr id="6287" name="Google Shape;6287;p194"/>
          <p:cNvGrpSpPr/>
          <p:nvPr/>
        </p:nvGrpSpPr>
        <p:grpSpPr>
          <a:xfrm>
            <a:off x="5631102" y="2848724"/>
            <a:ext cx="759183" cy="759183"/>
            <a:chOff x="1649691" y="3230880"/>
            <a:chExt cx="914400" cy="914400"/>
          </a:xfrm>
        </p:grpSpPr>
        <p:sp>
          <p:nvSpPr>
            <p:cNvPr id="6288" name="Google Shape;6288;p194"/>
            <p:cNvSpPr/>
            <p:nvPr/>
          </p:nvSpPr>
          <p:spPr>
            <a:xfrm>
              <a:off x="1649691" y="3230880"/>
              <a:ext cx="914400" cy="9144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2000">
                <a:solidFill>
                  <a:schemeClr val="lt1"/>
                </a:solidFill>
                <a:latin typeface="Arial"/>
                <a:ea typeface="Arial"/>
                <a:cs typeface="Arial"/>
                <a:sym typeface="Arial"/>
              </a:endParaRPr>
            </a:p>
          </p:txBody>
        </p:sp>
        <p:sp>
          <p:nvSpPr>
            <p:cNvPr id="6289" name="Google Shape;6289;p194"/>
            <p:cNvSpPr/>
            <p:nvPr/>
          </p:nvSpPr>
          <p:spPr>
            <a:xfrm>
              <a:off x="1649691" y="3230880"/>
              <a:ext cx="914400" cy="9144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2000">
                <a:solidFill>
                  <a:schemeClr val="lt1"/>
                </a:solidFill>
                <a:latin typeface="Arial"/>
                <a:ea typeface="Arial"/>
                <a:cs typeface="Arial"/>
                <a:sym typeface="Arial"/>
              </a:endParaRPr>
            </a:p>
          </p:txBody>
        </p:sp>
      </p:grpSp>
      <p:grpSp>
        <p:nvGrpSpPr>
          <p:cNvPr id="6290" name="Google Shape;6290;p194"/>
          <p:cNvGrpSpPr/>
          <p:nvPr/>
        </p:nvGrpSpPr>
        <p:grpSpPr>
          <a:xfrm>
            <a:off x="9318446" y="2848724"/>
            <a:ext cx="759183" cy="759183"/>
            <a:chOff x="1649691" y="3230880"/>
            <a:chExt cx="914400" cy="914400"/>
          </a:xfrm>
        </p:grpSpPr>
        <p:sp>
          <p:nvSpPr>
            <p:cNvPr id="6291" name="Google Shape;6291;p194"/>
            <p:cNvSpPr/>
            <p:nvPr/>
          </p:nvSpPr>
          <p:spPr>
            <a:xfrm>
              <a:off x="1649691" y="3230880"/>
              <a:ext cx="914400" cy="9144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2000">
                <a:solidFill>
                  <a:schemeClr val="lt1"/>
                </a:solidFill>
                <a:latin typeface="Arial"/>
                <a:ea typeface="Arial"/>
                <a:cs typeface="Arial"/>
                <a:sym typeface="Arial"/>
              </a:endParaRPr>
            </a:p>
          </p:txBody>
        </p:sp>
        <p:sp>
          <p:nvSpPr>
            <p:cNvPr id="6292" name="Google Shape;6292;p194"/>
            <p:cNvSpPr/>
            <p:nvPr/>
          </p:nvSpPr>
          <p:spPr>
            <a:xfrm>
              <a:off x="1649691" y="3230880"/>
              <a:ext cx="914400" cy="9144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2000">
                <a:solidFill>
                  <a:schemeClr val="lt1"/>
                </a:solidFill>
                <a:latin typeface="Arial"/>
                <a:ea typeface="Arial"/>
                <a:cs typeface="Arial"/>
                <a:sym typeface="Arial"/>
              </a:endParaRPr>
            </a:p>
          </p:txBody>
        </p:sp>
      </p:grpSp>
      <p:grpSp>
        <p:nvGrpSpPr>
          <p:cNvPr id="6293" name="Google Shape;6293;p194"/>
          <p:cNvGrpSpPr/>
          <p:nvPr/>
        </p:nvGrpSpPr>
        <p:grpSpPr>
          <a:xfrm>
            <a:off x="3783138" y="4134111"/>
            <a:ext cx="759183" cy="759183"/>
            <a:chOff x="1649691" y="3230880"/>
            <a:chExt cx="914400" cy="914400"/>
          </a:xfrm>
        </p:grpSpPr>
        <p:sp>
          <p:nvSpPr>
            <p:cNvPr id="6294" name="Google Shape;6294;p194"/>
            <p:cNvSpPr/>
            <p:nvPr/>
          </p:nvSpPr>
          <p:spPr>
            <a:xfrm>
              <a:off x="1649691" y="3230880"/>
              <a:ext cx="914400" cy="9144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2000">
                <a:solidFill>
                  <a:schemeClr val="lt1"/>
                </a:solidFill>
                <a:latin typeface="Arial"/>
                <a:ea typeface="Arial"/>
                <a:cs typeface="Arial"/>
                <a:sym typeface="Arial"/>
              </a:endParaRPr>
            </a:p>
          </p:txBody>
        </p:sp>
        <p:sp>
          <p:nvSpPr>
            <p:cNvPr id="6295" name="Google Shape;6295;p194"/>
            <p:cNvSpPr/>
            <p:nvPr/>
          </p:nvSpPr>
          <p:spPr>
            <a:xfrm>
              <a:off x="1649691" y="3230880"/>
              <a:ext cx="914400" cy="9144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2000">
                <a:solidFill>
                  <a:schemeClr val="lt1"/>
                </a:solidFill>
                <a:latin typeface="Arial"/>
                <a:ea typeface="Arial"/>
                <a:cs typeface="Arial"/>
                <a:sym typeface="Arial"/>
              </a:endParaRPr>
            </a:p>
          </p:txBody>
        </p:sp>
      </p:grpSp>
      <p:grpSp>
        <p:nvGrpSpPr>
          <p:cNvPr id="6296" name="Google Shape;6296;p194"/>
          <p:cNvGrpSpPr/>
          <p:nvPr/>
        </p:nvGrpSpPr>
        <p:grpSpPr>
          <a:xfrm>
            <a:off x="7477668" y="4134111"/>
            <a:ext cx="759183" cy="759183"/>
            <a:chOff x="1649691" y="3230880"/>
            <a:chExt cx="914400" cy="914400"/>
          </a:xfrm>
        </p:grpSpPr>
        <p:sp>
          <p:nvSpPr>
            <p:cNvPr id="6297" name="Google Shape;6297;p194"/>
            <p:cNvSpPr/>
            <p:nvPr/>
          </p:nvSpPr>
          <p:spPr>
            <a:xfrm>
              <a:off x="1649691" y="3230880"/>
              <a:ext cx="914400" cy="9144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2000">
                <a:solidFill>
                  <a:schemeClr val="lt1"/>
                </a:solidFill>
                <a:latin typeface="Arial"/>
                <a:ea typeface="Arial"/>
                <a:cs typeface="Arial"/>
                <a:sym typeface="Arial"/>
              </a:endParaRPr>
            </a:p>
          </p:txBody>
        </p:sp>
        <p:sp>
          <p:nvSpPr>
            <p:cNvPr id="6298" name="Google Shape;6298;p194"/>
            <p:cNvSpPr/>
            <p:nvPr/>
          </p:nvSpPr>
          <p:spPr>
            <a:xfrm>
              <a:off x="1649691" y="3230880"/>
              <a:ext cx="914400" cy="9144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2000">
                <a:solidFill>
                  <a:schemeClr val="lt1"/>
                </a:solidFill>
                <a:latin typeface="Arial"/>
                <a:ea typeface="Arial"/>
                <a:cs typeface="Arial"/>
                <a:sym typeface="Arial"/>
              </a:endParaRPr>
            </a:p>
          </p:txBody>
        </p:sp>
      </p:grpSp>
      <p:sp>
        <p:nvSpPr>
          <p:cNvPr id="6299" name="Google Shape;6299;p194"/>
          <p:cNvSpPr/>
          <p:nvPr/>
        </p:nvSpPr>
        <p:spPr>
          <a:xfrm>
            <a:off x="1445650" y="5517553"/>
            <a:ext cx="1736247" cy="578772"/>
          </a:xfrm>
          <a:prstGeom prst="rect">
            <a:avLst/>
          </a:prstGeom>
          <a:noFill/>
          <a:ln>
            <a:noFill/>
          </a:ln>
        </p:spPr>
        <p:txBody>
          <a:bodyPr anchorCtr="0" anchor="t" bIns="0" lIns="0" spcFirstLastPara="1" rIns="0" wrap="square" tIns="0">
            <a:normAutofit/>
          </a:bodyPr>
          <a:lstStyle/>
          <a:p>
            <a:pPr indent="0" lvl="0" marL="0" marR="0" rtl="0" algn="ctr">
              <a:spcBef>
                <a:spcPts val="0"/>
              </a:spcBef>
              <a:spcAft>
                <a:spcPts val="0"/>
              </a:spcAft>
              <a:buNone/>
            </a:pPr>
            <a:r>
              <a:rPr b="1" lang="en-US" sz="1600">
                <a:solidFill>
                  <a:schemeClr val="dk1"/>
                </a:solidFill>
                <a:latin typeface="Arial"/>
                <a:ea typeface="Arial"/>
                <a:cs typeface="Arial"/>
                <a:sym typeface="Arial"/>
              </a:rPr>
              <a:t>Lorem ipsum dolor sit amet, </a:t>
            </a:r>
            <a:endParaRPr/>
          </a:p>
        </p:txBody>
      </p:sp>
      <p:sp>
        <p:nvSpPr>
          <p:cNvPr id="6300" name="Google Shape;6300;p194"/>
          <p:cNvSpPr/>
          <p:nvPr/>
        </p:nvSpPr>
        <p:spPr>
          <a:xfrm>
            <a:off x="5245239" y="5543569"/>
            <a:ext cx="1736247" cy="578772"/>
          </a:xfrm>
          <a:prstGeom prst="rect">
            <a:avLst/>
          </a:prstGeom>
          <a:noFill/>
          <a:ln>
            <a:noFill/>
          </a:ln>
        </p:spPr>
        <p:txBody>
          <a:bodyPr anchorCtr="0" anchor="t" bIns="0" lIns="0" spcFirstLastPara="1" rIns="0" wrap="square" tIns="0">
            <a:normAutofit/>
          </a:bodyPr>
          <a:lstStyle/>
          <a:p>
            <a:pPr indent="0" lvl="0" marL="0" marR="0" rtl="0" algn="ctr">
              <a:spcBef>
                <a:spcPts val="0"/>
              </a:spcBef>
              <a:spcAft>
                <a:spcPts val="0"/>
              </a:spcAft>
              <a:buNone/>
            </a:pPr>
            <a:r>
              <a:rPr b="1" lang="en-US" sz="1600">
                <a:solidFill>
                  <a:schemeClr val="dk1"/>
                </a:solidFill>
                <a:latin typeface="Arial"/>
                <a:ea typeface="Arial"/>
                <a:cs typeface="Arial"/>
                <a:sym typeface="Arial"/>
              </a:rPr>
              <a:t>Lorem ipsum dolor sit amet, </a:t>
            </a:r>
            <a:endParaRPr/>
          </a:p>
        </p:txBody>
      </p:sp>
      <p:sp>
        <p:nvSpPr>
          <p:cNvPr id="6301" name="Google Shape;6301;p194"/>
          <p:cNvSpPr/>
          <p:nvPr/>
        </p:nvSpPr>
        <p:spPr>
          <a:xfrm>
            <a:off x="9030382" y="5543569"/>
            <a:ext cx="1736247" cy="578772"/>
          </a:xfrm>
          <a:prstGeom prst="rect">
            <a:avLst/>
          </a:prstGeom>
          <a:noFill/>
          <a:ln>
            <a:noFill/>
          </a:ln>
        </p:spPr>
        <p:txBody>
          <a:bodyPr anchorCtr="0" anchor="t" bIns="0" lIns="0" spcFirstLastPara="1" rIns="0" wrap="square" tIns="0">
            <a:normAutofit/>
          </a:bodyPr>
          <a:lstStyle/>
          <a:p>
            <a:pPr indent="0" lvl="0" marL="0" marR="0" rtl="0" algn="ctr">
              <a:spcBef>
                <a:spcPts val="0"/>
              </a:spcBef>
              <a:spcAft>
                <a:spcPts val="0"/>
              </a:spcAft>
              <a:buNone/>
            </a:pPr>
            <a:r>
              <a:rPr b="1" lang="en-US" sz="1600">
                <a:solidFill>
                  <a:schemeClr val="dk1"/>
                </a:solidFill>
                <a:latin typeface="Arial"/>
                <a:ea typeface="Arial"/>
                <a:cs typeface="Arial"/>
                <a:sym typeface="Arial"/>
              </a:rPr>
              <a:t>Lorem ipsum dolor sit amet, </a:t>
            </a:r>
            <a:endParaRPr/>
          </a:p>
        </p:txBody>
      </p:sp>
      <p:sp>
        <p:nvSpPr>
          <p:cNvPr id="6302" name="Google Shape;6302;p194"/>
          <p:cNvSpPr/>
          <p:nvPr/>
        </p:nvSpPr>
        <p:spPr>
          <a:xfrm>
            <a:off x="3294605" y="1414688"/>
            <a:ext cx="1736247" cy="578772"/>
          </a:xfrm>
          <a:prstGeom prst="rect">
            <a:avLst/>
          </a:prstGeom>
          <a:noFill/>
          <a:ln>
            <a:noFill/>
          </a:ln>
        </p:spPr>
        <p:txBody>
          <a:bodyPr anchorCtr="0" anchor="b" bIns="0" lIns="0" spcFirstLastPara="1" rIns="0" wrap="square" tIns="0">
            <a:normAutofit/>
          </a:bodyPr>
          <a:lstStyle/>
          <a:p>
            <a:pPr indent="0" lvl="0" marL="0" marR="0" rtl="0" algn="ctr">
              <a:spcBef>
                <a:spcPts val="0"/>
              </a:spcBef>
              <a:spcAft>
                <a:spcPts val="0"/>
              </a:spcAft>
              <a:buNone/>
            </a:pPr>
            <a:r>
              <a:rPr b="1" lang="en-US" sz="1600">
                <a:solidFill>
                  <a:schemeClr val="dk1"/>
                </a:solidFill>
                <a:latin typeface="Arial"/>
                <a:ea typeface="Arial"/>
                <a:cs typeface="Arial"/>
                <a:sym typeface="Arial"/>
              </a:rPr>
              <a:t>Lorem ipsum dolor sit amet, </a:t>
            </a:r>
            <a:endParaRPr/>
          </a:p>
        </p:txBody>
      </p:sp>
      <p:sp>
        <p:nvSpPr>
          <p:cNvPr id="6303" name="Google Shape;6303;p194"/>
          <p:cNvSpPr/>
          <p:nvPr/>
        </p:nvSpPr>
        <p:spPr>
          <a:xfrm>
            <a:off x="6989135" y="1414688"/>
            <a:ext cx="1736247" cy="578772"/>
          </a:xfrm>
          <a:prstGeom prst="rect">
            <a:avLst/>
          </a:prstGeom>
          <a:noFill/>
          <a:ln>
            <a:noFill/>
          </a:ln>
        </p:spPr>
        <p:txBody>
          <a:bodyPr anchorCtr="0" anchor="b" bIns="0" lIns="0" spcFirstLastPara="1" rIns="0" wrap="square" tIns="0">
            <a:normAutofit/>
          </a:bodyPr>
          <a:lstStyle/>
          <a:p>
            <a:pPr indent="0" lvl="0" marL="0" marR="0" rtl="0" algn="ctr">
              <a:spcBef>
                <a:spcPts val="0"/>
              </a:spcBef>
              <a:spcAft>
                <a:spcPts val="0"/>
              </a:spcAft>
              <a:buNone/>
            </a:pPr>
            <a:r>
              <a:rPr b="1" lang="en-US" sz="1600">
                <a:solidFill>
                  <a:schemeClr val="dk1"/>
                </a:solidFill>
                <a:latin typeface="Arial"/>
                <a:ea typeface="Arial"/>
                <a:cs typeface="Arial"/>
                <a:sym typeface="Arial"/>
              </a:rPr>
              <a:t>Lorem ipsum dolor sit amet, </a:t>
            </a:r>
            <a:endParaRPr/>
          </a:p>
        </p:txBody>
      </p:sp>
      <p:cxnSp>
        <p:nvCxnSpPr>
          <p:cNvPr id="6304" name="Google Shape;6304;p194"/>
          <p:cNvCxnSpPr>
            <a:stCxn id="6282" idx="4"/>
            <a:endCxn id="6299" idx="0"/>
          </p:cNvCxnSpPr>
          <p:nvPr/>
        </p:nvCxnSpPr>
        <p:spPr>
          <a:xfrm>
            <a:off x="2313775" y="4328134"/>
            <a:ext cx="0" cy="1189500"/>
          </a:xfrm>
          <a:prstGeom prst="straightConnector1">
            <a:avLst/>
          </a:prstGeom>
          <a:noFill/>
          <a:ln cap="flat" cmpd="sng" w="12700">
            <a:solidFill>
              <a:srgbClr val="BFBFBF"/>
            </a:solidFill>
            <a:prstDash val="dot"/>
            <a:miter lim="8000"/>
            <a:headEnd len="sm" w="sm" type="none"/>
            <a:tailEnd len="sm" w="sm" type="none"/>
          </a:ln>
        </p:spPr>
      </p:cxnSp>
      <p:cxnSp>
        <p:nvCxnSpPr>
          <p:cNvPr id="6305" name="Google Shape;6305;p194"/>
          <p:cNvCxnSpPr/>
          <p:nvPr/>
        </p:nvCxnSpPr>
        <p:spPr>
          <a:xfrm>
            <a:off x="6010692" y="4328134"/>
            <a:ext cx="0" cy="1189419"/>
          </a:xfrm>
          <a:prstGeom prst="straightConnector1">
            <a:avLst/>
          </a:prstGeom>
          <a:noFill/>
          <a:ln cap="flat" cmpd="sng" w="12700">
            <a:solidFill>
              <a:srgbClr val="BFBFBF"/>
            </a:solidFill>
            <a:prstDash val="dot"/>
            <a:miter lim="8000"/>
            <a:headEnd len="sm" w="sm" type="none"/>
            <a:tailEnd len="sm" w="sm" type="none"/>
          </a:ln>
        </p:spPr>
      </p:cxnSp>
      <p:cxnSp>
        <p:nvCxnSpPr>
          <p:cNvPr id="6306" name="Google Shape;6306;p194"/>
          <p:cNvCxnSpPr/>
          <p:nvPr/>
        </p:nvCxnSpPr>
        <p:spPr>
          <a:xfrm>
            <a:off x="9736968" y="4328134"/>
            <a:ext cx="0" cy="1189419"/>
          </a:xfrm>
          <a:prstGeom prst="straightConnector1">
            <a:avLst/>
          </a:prstGeom>
          <a:noFill/>
          <a:ln cap="flat" cmpd="sng" w="12700">
            <a:solidFill>
              <a:srgbClr val="BFBFBF"/>
            </a:solidFill>
            <a:prstDash val="dot"/>
            <a:miter lim="8000"/>
            <a:headEnd len="sm" w="sm" type="none"/>
            <a:tailEnd len="sm" w="sm" type="none"/>
          </a:ln>
        </p:spPr>
      </p:cxnSp>
      <p:cxnSp>
        <p:nvCxnSpPr>
          <p:cNvPr id="6307" name="Google Shape;6307;p194"/>
          <p:cNvCxnSpPr/>
          <p:nvPr/>
        </p:nvCxnSpPr>
        <p:spPr>
          <a:xfrm>
            <a:off x="7857261" y="2128418"/>
            <a:ext cx="0" cy="1189419"/>
          </a:xfrm>
          <a:prstGeom prst="straightConnector1">
            <a:avLst/>
          </a:prstGeom>
          <a:noFill/>
          <a:ln cap="flat" cmpd="sng" w="12700">
            <a:solidFill>
              <a:srgbClr val="BFBFBF"/>
            </a:solidFill>
            <a:prstDash val="dot"/>
            <a:miter lim="8000"/>
            <a:headEnd len="sm" w="sm" type="none"/>
            <a:tailEnd len="sm" w="sm" type="none"/>
          </a:ln>
        </p:spPr>
      </p:cxnSp>
      <p:cxnSp>
        <p:nvCxnSpPr>
          <p:cNvPr id="6308" name="Google Shape;6308;p194"/>
          <p:cNvCxnSpPr/>
          <p:nvPr/>
        </p:nvCxnSpPr>
        <p:spPr>
          <a:xfrm>
            <a:off x="4162728" y="2128418"/>
            <a:ext cx="0" cy="1189419"/>
          </a:xfrm>
          <a:prstGeom prst="straightConnector1">
            <a:avLst/>
          </a:prstGeom>
          <a:noFill/>
          <a:ln cap="flat" cmpd="sng" w="12700">
            <a:solidFill>
              <a:srgbClr val="BFBFBF"/>
            </a:solidFill>
            <a:prstDash val="dot"/>
            <a:miter lim="8000"/>
            <a:headEnd len="sm" w="sm" type="none"/>
            <a:tailEnd len="sm" w="sm" type="none"/>
          </a:ln>
        </p:spPr>
      </p:cxnSp>
    </p:spTree>
  </p:cSld>
  <p:clrMapOvr>
    <a:masterClrMapping/>
  </p:clrMapOvr>
</p:sld>
</file>

<file path=ppt/slides/slide19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312" name="Shape 6312"/>
        <p:cNvGrpSpPr/>
        <p:nvPr/>
      </p:nvGrpSpPr>
      <p:grpSpPr>
        <a:xfrm>
          <a:off x="0" y="0"/>
          <a:ext cx="0" cy="0"/>
          <a:chOff x="0" y="0"/>
          <a:chExt cx="0" cy="0"/>
        </a:xfrm>
      </p:grpSpPr>
      <p:sp>
        <p:nvSpPr>
          <p:cNvPr id="6313" name="Google Shape;6313;p195"/>
          <p:cNvSpPr txBox="1"/>
          <p:nvPr>
            <p:ph type="title"/>
          </p:nvPr>
        </p:nvSpPr>
        <p:spPr>
          <a:xfrm>
            <a:off x="571018" y="365126"/>
            <a:ext cx="11049964" cy="578772"/>
          </a:xfrm>
          <a:prstGeom prst="rect">
            <a:avLst/>
          </a:prstGeom>
          <a:noFill/>
          <a:ln>
            <a:noFill/>
          </a:ln>
        </p:spPr>
        <p:txBody>
          <a:bodyPr anchorCtr="0" anchor="b" bIns="0" lIns="0" spcFirstLastPara="1" rIns="0" wrap="square" tIns="0">
            <a:normAutofit/>
          </a:bodyPr>
          <a:lstStyle/>
          <a:p>
            <a:pPr indent="0" lvl="0" marL="0" rtl="0" algn="l">
              <a:lnSpc>
                <a:spcPct val="90000"/>
              </a:lnSpc>
              <a:spcBef>
                <a:spcPts val="0"/>
              </a:spcBef>
              <a:spcAft>
                <a:spcPts val="0"/>
              </a:spcAft>
              <a:buClr>
                <a:schemeClr val="accent1"/>
              </a:buClr>
              <a:buSzPts val="2800"/>
              <a:buFont typeface="Arial"/>
              <a:buNone/>
            </a:pPr>
            <a:r>
              <a:rPr lang="en-US"/>
              <a:t>Branching List Slide – Four Items</a:t>
            </a:r>
            <a:endParaRPr/>
          </a:p>
        </p:txBody>
      </p:sp>
      <p:sp>
        <p:nvSpPr>
          <p:cNvPr id="6314" name="Google Shape;6314;p195"/>
          <p:cNvSpPr txBox="1"/>
          <p:nvPr>
            <p:ph idx="12" type="sldNum"/>
          </p:nvPr>
        </p:nvSpPr>
        <p:spPr>
          <a:xfrm>
            <a:off x="10690860" y="6349068"/>
            <a:ext cx="963882" cy="251764"/>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latin typeface="Arial"/>
                <a:ea typeface="Arial"/>
                <a:cs typeface="Arial"/>
                <a:sym typeface="Arial"/>
              </a:rPr>
              <a:t>‹#›</a:t>
            </a:fld>
            <a:endParaRPr>
              <a:latin typeface="Arial"/>
              <a:ea typeface="Arial"/>
              <a:cs typeface="Arial"/>
              <a:sym typeface="Arial"/>
            </a:endParaRPr>
          </a:p>
        </p:txBody>
      </p:sp>
      <p:sp>
        <p:nvSpPr>
          <p:cNvPr id="6315" name="Google Shape;6315;p195"/>
          <p:cNvSpPr/>
          <p:nvPr/>
        </p:nvSpPr>
        <p:spPr>
          <a:xfrm>
            <a:off x="6330742" y="1723328"/>
            <a:ext cx="3114200" cy="668001"/>
          </a:xfrm>
          <a:prstGeom prst="rect">
            <a:avLst/>
          </a:prstGeom>
          <a:noFill/>
          <a:ln>
            <a:noFill/>
          </a:ln>
        </p:spPr>
        <p:txBody>
          <a:bodyPr anchorCtr="0" anchor="ctr" bIns="0" lIns="0" spcFirstLastPara="1" rIns="0" wrap="square" tIns="0">
            <a:noAutofit/>
          </a:bodyPr>
          <a:lstStyle/>
          <a:p>
            <a:pPr indent="-101600" lvl="0" marL="0" marR="0" rtl="0" algn="l">
              <a:spcBef>
                <a:spcPts val="0"/>
              </a:spcBef>
              <a:spcAft>
                <a:spcPts val="0"/>
              </a:spcAft>
              <a:buClr>
                <a:schemeClr val="dk1"/>
              </a:buClr>
              <a:buSzPts val="1600"/>
              <a:buFont typeface="Trebuchet MS"/>
              <a:buChar char="​"/>
            </a:pPr>
            <a:r>
              <a:rPr lang="en-US" sz="1600">
                <a:solidFill>
                  <a:schemeClr val="dk1"/>
                </a:solidFill>
                <a:latin typeface="Arial"/>
                <a:ea typeface="Arial"/>
                <a:cs typeface="Arial"/>
                <a:sym typeface="Arial"/>
              </a:rPr>
              <a:t>Lorem ipsum dolor sit amet, consectetur adipiscing elit. Curabitur purus dui, euismod</a:t>
            </a:r>
            <a:endParaRPr/>
          </a:p>
        </p:txBody>
      </p:sp>
      <p:grpSp>
        <p:nvGrpSpPr>
          <p:cNvPr id="6316" name="Google Shape;6316;p195"/>
          <p:cNvGrpSpPr/>
          <p:nvPr/>
        </p:nvGrpSpPr>
        <p:grpSpPr>
          <a:xfrm>
            <a:off x="5174286" y="1527781"/>
            <a:ext cx="1059097" cy="1059096"/>
            <a:chOff x="5174286" y="1527781"/>
            <a:chExt cx="1059097" cy="1059096"/>
          </a:xfrm>
        </p:grpSpPr>
        <p:grpSp>
          <p:nvGrpSpPr>
            <p:cNvPr id="6317" name="Google Shape;6317;p195"/>
            <p:cNvGrpSpPr/>
            <p:nvPr/>
          </p:nvGrpSpPr>
          <p:grpSpPr>
            <a:xfrm>
              <a:off x="5174286" y="1527781"/>
              <a:ext cx="1059097" cy="1059096"/>
              <a:chOff x="4471960" y="922141"/>
              <a:chExt cx="838228" cy="838228"/>
            </a:xfrm>
          </p:grpSpPr>
          <p:sp>
            <p:nvSpPr>
              <p:cNvPr id="6318" name="Google Shape;6318;p195"/>
              <p:cNvSpPr/>
              <p:nvPr/>
            </p:nvSpPr>
            <p:spPr>
              <a:xfrm rot="-5400000">
                <a:off x="4566026" y="1016260"/>
                <a:ext cx="650096" cy="650096"/>
              </a:xfrm>
              <a:prstGeom prst="ellipse">
                <a:avLst/>
              </a:prstGeom>
              <a:noFill/>
              <a:ln cap="flat" cmpd="sng" w="28575">
                <a:solidFill>
                  <a:schemeClr val="accen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Arial"/>
                  <a:buNone/>
                </a:pPr>
                <a:r>
                  <a:t/>
                </a:r>
                <a:endParaRPr b="0" i="0" sz="1800" u="none" cap="none" strike="noStrike">
                  <a:solidFill>
                    <a:srgbClr val="FFFFFF"/>
                  </a:solidFill>
                  <a:latin typeface="Arial"/>
                  <a:ea typeface="Arial"/>
                  <a:cs typeface="Arial"/>
                  <a:sym typeface="Arial"/>
                </a:endParaRPr>
              </a:p>
            </p:txBody>
          </p:sp>
          <p:sp>
            <p:nvSpPr>
              <p:cNvPr id="6319" name="Google Shape;6319;p195"/>
              <p:cNvSpPr/>
              <p:nvPr/>
            </p:nvSpPr>
            <p:spPr>
              <a:xfrm rot="-5400000">
                <a:off x="4471960" y="922141"/>
                <a:ext cx="838228" cy="838228"/>
              </a:xfrm>
              <a:prstGeom prst="arc">
                <a:avLst>
                  <a:gd fmla="val 9837381" name="adj1"/>
                  <a:gd fmla="val 975703" name="adj2"/>
                </a:avLst>
              </a:prstGeom>
              <a:noFill/>
              <a:ln cap="flat" cmpd="sng" w="9525">
                <a:solidFill>
                  <a:schemeClr val="dk1"/>
                </a:solidFill>
                <a:prstDash val="solid"/>
                <a:round/>
                <a:headEnd len="sm" w="sm" type="oval"/>
                <a:tailEnd len="sm" w="sm" type="ova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Arial"/>
                  <a:buNone/>
                </a:pPr>
                <a:r>
                  <a:t/>
                </a:r>
                <a:endParaRPr b="0" i="0" sz="1800" u="none" cap="none" strike="noStrike">
                  <a:solidFill>
                    <a:srgbClr val="FFFFFF"/>
                  </a:solidFill>
                  <a:latin typeface="Arial"/>
                  <a:ea typeface="Arial"/>
                  <a:cs typeface="Arial"/>
                  <a:sym typeface="Arial"/>
                </a:endParaRPr>
              </a:p>
            </p:txBody>
          </p:sp>
          <p:sp>
            <p:nvSpPr>
              <p:cNvPr id="6320" name="Google Shape;6320;p195"/>
              <p:cNvSpPr/>
              <p:nvPr/>
            </p:nvSpPr>
            <p:spPr>
              <a:xfrm rot="-5400000">
                <a:off x="4527030" y="977265"/>
                <a:ext cx="728088" cy="728088"/>
              </a:xfrm>
              <a:prstGeom prst="arc">
                <a:avLst>
                  <a:gd fmla="val 17049551" name="adj1"/>
                  <a:gd fmla="val 15328199" name="adj2"/>
                </a:avLst>
              </a:prstGeom>
              <a:noFill/>
              <a:ln cap="flat" cmpd="sng" w="9525">
                <a:solidFill>
                  <a:schemeClr val="dk1"/>
                </a:solidFill>
                <a:prstDash val="dot"/>
                <a:round/>
                <a:headEnd len="sm" w="sm" type="oval"/>
                <a:tailEnd len="sm" w="sm" type="ova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Arial"/>
                  <a:buNone/>
                </a:pPr>
                <a:r>
                  <a:t/>
                </a:r>
                <a:endParaRPr b="0" i="0" sz="1800" u="none" cap="none" strike="noStrike">
                  <a:solidFill>
                    <a:srgbClr val="FFFFFF"/>
                  </a:solidFill>
                  <a:latin typeface="Arial"/>
                  <a:ea typeface="Arial"/>
                  <a:cs typeface="Arial"/>
                  <a:sym typeface="Arial"/>
                </a:endParaRPr>
              </a:p>
            </p:txBody>
          </p:sp>
        </p:grpSp>
        <p:grpSp>
          <p:nvGrpSpPr>
            <p:cNvPr id="6321" name="Google Shape;6321;p195"/>
            <p:cNvGrpSpPr/>
            <p:nvPr/>
          </p:nvGrpSpPr>
          <p:grpSpPr>
            <a:xfrm>
              <a:off x="5371924" y="1725419"/>
              <a:ext cx="663820" cy="663820"/>
              <a:chOff x="1649691" y="3230878"/>
              <a:chExt cx="914400" cy="914402"/>
            </a:xfrm>
          </p:grpSpPr>
          <p:sp>
            <p:nvSpPr>
              <p:cNvPr id="6322" name="Google Shape;6322;p195"/>
              <p:cNvSpPr/>
              <p:nvPr/>
            </p:nvSpPr>
            <p:spPr>
              <a:xfrm>
                <a:off x="1649691" y="3230880"/>
                <a:ext cx="914400" cy="9144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2000">
                  <a:solidFill>
                    <a:schemeClr val="lt1"/>
                  </a:solidFill>
                  <a:latin typeface="Arial"/>
                  <a:ea typeface="Arial"/>
                  <a:cs typeface="Arial"/>
                  <a:sym typeface="Arial"/>
                </a:endParaRPr>
              </a:p>
            </p:txBody>
          </p:sp>
          <p:sp>
            <p:nvSpPr>
              <p:cNvPr id="6323" name="Google Shape;6323;p195"/>
              <p:cNvSpPr/>
              <p:nvPr/>
            </p:nvSpPr>
            <p:spPr>
              <a:xfrm>
                <a:off x="1649691" y="3230878"/>
                <a:ext cx="914400" cy="914399"/>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2000">
                  <a:solidFill>
                    <a:schemeClr val="lt1"/>
                  </a:solidFill>
                  <a:latin typeface="Arial"/>
                  <a:ea typeface="Arial"/>
                  <a:cs typeface="Arial"/>
                  <a:sym typeface="Arial"/>
                </a:endParaRPr>
              </a:p>
            </p:txBody>
          </p:sp>
        </p:grpSp>
      </p:grpSp>
      <p:sp>
        <p:nvSpPr>
          <p:cNvPr id="6324" name="Google Shape;6324;p195"/>
          <p:cNvSpPr/>
          <p:nvPr/>
        </p:nvSpPr>
        <p:spPr>
          <a:xfrm>
            <a:off x="6330742" y="2907161"/>
            <a:ext cx="3114200" cy="668001"/>
          </a:xfrm>
          <a:prstGeom prst="rect">
            <a:avLst/>
          </a:prstGeom>
          <a:noFill/>
          <a:ln>
            <a:noFill/>
          </a:ln>
        </p:spPr>
        <p:txBody>
          <a:bodyPr anchorCtr="0" anchor="ctr" bIns="0" lIns="0" spcFirstLastPara="1" rIns="0" wrap="square" tIns="0">
            <a:noAutofit/>
          </a:bodyPr>
          <a:lstStyle/>
          <a:p>
            <a:pPr indent="-101600" lvl="0" marL="0" marR="0" rtl="0" algn="l">
              <a:spcBef>
                <a:spcPts val="0"/>
              </a:spcBef>
              <a:spcAft>
                <a:spcPts val="0"/>
              </a:spcAft>
              <a:buClr>
                <a:schemeClr val="dk1"/>
              </a:buClr>
              <a:buSzPts val="1600"/>
              <a:buFont typeface="Trebuchet MS"/>
              <a:buChar char="​"/>
            </a:pPr>
            <a:r>
              <a:rPr lang="en-US" sz="1600">
                <a:solidFill>
                  <a:schemeClr val="dk1"/>
                </a:solidFill>
                <a:latin typeface="Arial"/>
                <a:ea typeface="Arial"/>
                <a:cs typeface="Arial"/>
                <a:sym typeface="Arial"/>
              </a:rPr>
              <a:t>Lorem ipsum dolor sit amet, consectetur adipiscing elit. Curabitur purus dui, euismod</a:t>
            </a:r>
            <a:endParaRPr/>
          </a:p>
        </p:txBody>
      </p:sp>
      <p:grpSp>
        <p:nvGrpSpPr>
          <p:cNvPr id="6325" name="Google Shape;6325;p195"/>
          <p:cNvGrpSpPr/>
          <p:nvPr/>
        </p:nvGrpSpPr>
        <p:grpSpPr>
          <a:xfrm>
            <a:off x="5174286" y="2711614"/>
            <a:ext cx="1059097" cy="1059096"/>
            <a:chOff x="5174286" y="2711614"/>
            <a:chExt cx="1059097" cy="1059096"/>
          </a:xfrm>
        </p:grpSpPr>
        <p:grpSp>
          <p:nvGrpSpPr>
            <p:cNvPr id="6326" name="Google Shape;6326;p195"/>
            <p:cNvGrpSpPr/>
            <p:nvPr/>
          </p:nvGrpSpPr>
          <p:grpSpPr>
            <a:xfrm>
              <a:off x="5174286" y="2711614"/>
              <a:ext cx="1059097" cy="1059096"/>
              <a:chOff x="4471960" y="922141"/>
              <a:chExt cx="838228" cy="838228"/>
            </a:xfrm>
          </p:grpSpPr>
          <p:sp>
            <p:nvSpPr>
              <p:cNvPr id="6327" name="Google Shape;6327;p195"/>
              <p:cNvSpPr/>
              <p:nvPr/>
            </p:nvSpPr>
            <p:spPr>
              <a:xfrm rot="-5400000">
                <a:off x="4566026" y="1016260"/>
                <a:ext cx="650096" cy="650096"/>
              </a:xfrm>
              <a:prstGeom prst="ellipse">
                <a:avLst/>
              </a:prstGeom>
              <a:noFill/>
              <a:ln cap="flat" cmpd="sng" w="28575">
                <a:solidFill>
                  <a:schemeClr val="accen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Arial"/>
                  <a:buNone/>
                </a:pPr>
                <a:r>
                  <a:t/>
                </a:r>
                <a:endParaRPr b="0" i="0" sz="1800" u="none" cap="none" strike="noStrike">
                  <a:solidFill>
                    <a:srgbClr val="FFFFFF"/>
                  </a:solidFill>
                  <a:latin typeface="Arial"/>
                  <a:ea typeface="Arial"/>
                  <a:cs typeface="Arial"/>
                  <a:sym typeface="Arial"/>
                </a:endParaRPr>
              </a:p>
            </p:txBody>
          </p:sp>
          <p:sp>
            <p:nvSpPr>
              <p:cNvPr id="6328" name="Google Shape;6328;p195"/>
              <p:cNvSpPr/>
              <p:nvPr/>
            </p:nvSpPr>
            <p:spPr>
              <a:xfrm rot="-5400000">
                <a:off x="4471960" y="922141"/>
                <a:ext cx="838228" cy="838228"/>
              </a:xfrm>
              <a:prstGeom prst="arc">
                <a:avLst>
                  <a:gd fmla="val 9837381" name="adj1"/>
                  <a:gd fmla="val 975703" name="adj2"/>
                </a:avLst>
              </a:prstGeom>
              <a:noFill/>
              <a:ln cap="flat" cmpd="sng" w="9525">
                <a:solidFill>
                  <a:schemeClr val="dk1"/>
                </a:solidFill>
                <a:prstDash val="solid"/>
                <a:round/>
                <a:headEnd len="sm" w="sm" type="oval"/>
                <a:tailEnd len="sm" w="sm" type="ova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Arial"/>
                  <a:buNone/>
                </a:pPr>
                <a:r>
                  <a:t/>
                </a:r>
                <a:endParaRPr b="0" i="0" sz="1800" u="none" cap="none" strike="noStrike">
                  <a:solidFill>
                    <a:srgbClr val="FFFFFF"/>
                  </a:solidFill>
                  <a:latin typeface="Arial"/>
                  <a:ea typeface="Arial"/>
                  <a:cs typeface="Arial"/>
                  <a:sym typeface="Arial"/>
                </a:endParaRPr>
              </a:p>
            </p:txBody>
          </p:sp>
          <p:sp>
            <p:nvSpPr>
              <p:cNvPr id="6329" name="Google Shape;6329;p195"/>
              <p:cNvSpPr/>
              <p:nvPr/>
            </p:nvSpPr>
            <p:spPr>
              <a:xfrm rot="-5400000">
                <a:off x="4527030" y="977265"/>
                <a:ext cx="728088" cy="728088"/>
              </a:xfrm>
              <a:prstGeom prst="arc">
                <a:avLst>
                  <a:gd fmla="val 17049551" name="adj1"/>
                  <a:gd fmla="val 15328199" name="adj2"/>
                </a:avLst>
              </a:prstGeom>
              <a:noFill/>
              <a:ln cap="flat" cmpd="sng" w="9525">
                <a:solidFill>
                  <a:schemeClr val="dk1"/>
                </a:solidFill>
                <a:prstDash val="dot"/>
                <a:round/>
                <a:headEnd len="sm" w="sm" type="oval"/>
                <a:tailEnd len="sm" w="sm" type="ova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Arial"/>
                  <a:buNone/>
                </a:pPr>
                <a:r>
                  <a:t/>
                </a:r>
                <a:endParaRPr b="0" i="0" sz="1800" u="none" cap="none" strike="noStrike">
                  <a:solidFill>
                    <a:srgbClr val="FFFFFF"/>
                  </a:solidFill>
                  <a:latin typeface="Arial"/>
                  <a:ea typeface="Arial"/>
                  <a:cs typeface="Arial"/>
                  <a:sym typeface="Arial"/>
                </a:endParaRPr>
              </a:p>
            </p:txBody>
          </p:sp>
        </p:grpSp>
        <p:grpSp>
          <p:nvGrpSpPr>
            <p:cNvPr id="6330" name="Google Shape;6330;p195"/>
            <p:cNvGrpSpPr/>
            <p:nvPr/>
          </p:nvGrpSpPr>
          <p:grpSpPr>
            <a:xfrm>
              <a:off x="5371924" y="2909252"/>
              <a:ext cx="663820" cy="663820"/>
              <a:chOff x="1649691" y="3230878"/>
              <a:chExt cx="914400" cy="914402"/>
            </a:xfrm>
          </p:grpSpPr>
          <p:sp>
            <p:nvSpPr>
              <p:cNvPr id="6331" name="Google Shape;6331;p195"/>
              <p:cNvSpPr/>
              <p:nvPr/>
            </p:nvSpPr>
            <p:spPr>
              <a:xfrm>
                <a:off x="1649691" y="3230880"/>
                <a:ext cx="914400" cy="9144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2000">
                  <a:solidFill>
                    <a:schemeClr val="lt1"/>
                  </a:solidFill>
                  <a:latin typeface="Arial"/>
                  <a:ea typeface="Arial"/>
                  <a:cs typeface="Arial"/>
                  <a:sym typeface="Arial"/>
                </a:endParaRPr>
              </a:p>
            </p:txBody>
          </p:sp>
          <p:sp>
            <p:nvSpPr>
              <p:cNvPr id="6332" name="Google Shape;6332;p195"/>
              <p:cNvSpPr/>
              <p:nvPr/>
            </p:nvSpPr>
            <p:spPr>
              <a:xfrm>
                <a:off x="1649691" y="3230878"/>
                <a:ext cx="914400" cy="914399"/>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2000">
                  <a:solidFill>
                    <a:schemeClr val="lt1"/>
                  </a:solidFill>
                  <a:latin typeface="Arial"/>
                  <a:ea typeface="Arial"/>
                  <a:cs typeface="Arial"/>
                  <a:sym typeface="Arial"/>
                </a:endParaRPr>
              </a:p>
            </p:txBody>
          </p:sp>
        </p:grpSp>
      </p:grpSp>
      <p:sp>
        <p:nvSpPr>
          <p:cNvPr id="6333" name="Google Shape;6333;p195"/>
          <p:cNvSpPr/>
          <p:nvPr/>
        </p:nvSpPr>
        <p:spPr>
          <a:xfrm>
            <a:off x="6330742" y="5274828"/>
            <a:ext cx="3114200" cy="668001"/>
          </a:xfrm>
          <a:prstGeom prst="rect">
            <a:avLst/>
          </a:prstGeom>
          <a:noFill/>
          <a:ln>
            <a:noFill/>
          </a:ln>
        </p:spPr>
        <p:txBody>
          <a:bodyPr anchorCtr="0" anchor="ctr" bIns="0" lIns="0" spcFirstLastPara="1" rIns="0" wrap="square" tIns="0">
            <a:noAutofit/>
          </a:bodyPr>
          <a:lstStyle/>
          <a:p>
            <a:pPr indent="-101600" lvl="0" marL="0" marR="0" rtl="0" algn="l">
              <a:spcBef>
                <a:spcPts val="0"/>
              </a:spcBef>
              <a:spcAft>
                <a:spcPts val="0"/>
              </a:spcAft>
              <a:buClr>
                <a:schemeClr val="dk1"/>
              </a:buClr>
              <a:buSzPts val="1600"/>
              <a:buFont typeface="Trebuchet MS"/>
              <a:buChar char="​"/>
            </a:pPr>
            <a:r>
              <a:rPr lang="en-US" sz="1600">
                <a:solidFill>
                  <a:schemeClr val="dk1"/>
                </a:solidFill>
                <a:latin typeface="Arial"/>
                <a:ea typeface="Arial"/>
                <a:cs typeface="Arial"/>
                <a:sym typeface="Arial"/>
              </a:rPr>
              <a:t>Lorem ipsum dolor sit amet, consectetur adipiscing elit. Curabitur purus dui, euismod</a:t>
            </a:r>
            <a:endParaRPr/>
          </a:p>
        </p:txBody>
      </p:sp>
      <p:grpSp>
        <p:nvGrpSpPr>
          <p:cNvPr id="6334" name="Google Shape;6334;p195"/>
          <p:cNvGrpSpPr/>
          <p:nvPr/>
        </p:nvGrpSpPr>
        <p:grpSpPr>
          <a:xfrm>
            <a:off x="5174286" y="5079281"/>
            <a:ext cx="1059097" cy="1059096"/>
            <a:chOff x="5174286" y="5079281"/>
            <a:chExt cx="1059097" cy="1059096"/>
          </a:xfrm>
        </p:grpSpPr>
        <p:grpSp>
          <p:nvGrpSpPr>
            <p:cNvPr id="6335" name="Google Shape;6335;p195"/>
            <p:cNvGrpSpPr/>
            <p:nvPr/>
          </p:nvGrpSpPr>
          <p:grpSpPr>
            <a:xfrm>
              <a:off x="5174286" y="5079281"/>
              <a:ext cx="1059097" cy="1059096"/>
              <a:chOff x="4471960" y="922141"/>
              <a:chExt cx="838228" cy="838228"/>
            </a:xfrm>
          </p:grpSpPr>
          <p:sp>
            <p:nvSpPr>
              <p:cNvPr id="6336" name="Google Shape;6336;p195"/>
              <p:cNvSpPr/>
              <p:nvPr/>
            </p:nvSpPr>
            <p:spPr>
              <a:xfrm rot="-5400000">
                <a:off x="4566026" y="1016260"/>
                <a:ext cx="650096" cy="650096"/>
              </a:xfrm>
              <a:prstGeom prst="ellipse">
                <a:avLst/>
              </a:prstGeom>
              <a:noFill/>
              <a:ln cap="flat" cmpd="sng" w="28575">
                <a:solidFill>
                  <a:schemeClr val="accen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Arial"/>
                  <a:buNone/>
                </a:pPr>
                <a:r>
                  <a:t/>
                </a:r>
                <a:endParaRPr b="0" i="0" sz="1800" u="none" cap="none" strike="noStrike">
                  <a:solidFill>
                    <a:srgbClr val="FFFFFF"/>
                  </a:solidFill>
                  <a:latin typeface="Arial"/>
                  <a:ea typeface="Arial"/>
                  <a:cs typeface="Arial"/>
                  <a:sym typeface="Arial"/>
                </a:endParaRPr>
              </a:p>
            </p:txBody>
          </p:sp>
          <p:sp>
            <p:nvSpPr>
              <p:cNvPr id="6337" name="Google Shape;6337;p195"/>
              <p:cNvSpPr/>
              <p:nvPr/>
            </p:nvSpPr>
            <p:spPr>
              <a:xfrm rot="-5400000">
                <a:off x="4471960" y="922141"/>
                <a:ext cx="838228" cy="838228"/>
              </a:xfrm>
              <a:prstGeom prst="arc">
                <a:avLst>
                  <a:gd fmla="val 9837381" name="adj1"/>
                  <a:gd fmla="val 975703" name="adj2"/>
                </a:avLst>
              </a:prstGeom>
              <a:noFill/>
              <a:ln cap="flat" cmpd="sng" w="9525">
                <a:solidFill>
                  <a:schemeClr val="dk1"/>
                </a:solidFill>
                <a:prstDash val="solid"/>
                <a:round/>
                <a:headEnd len="sm" w="sm" type="oval"/>
                <a:tailEnd len="sm" w="sm" type="ova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Arial"/>
                  <a:buNone/>
                </a:pPr>
                <a:r>
                  <a:t/>
                </a:r>
                <a:endParaRPr b="0" i="0" sz="1800" u="none" cap="none" strike="noStrike">
                  <a:solidFill>
                    <a:srgbClr val="FFFFFF"/>
                  </a:solidFill>
                  <a:latin typeface="Arial"/>
                  <a:ea typeface="Arial"/>
                  <a:cs typeface="Arial"/>
                  <a:sym typeface="Arial"/>
                </a:endParaRPr>
              </a:p>
            </p:txBody>
          </p:sp>
          <p:sp>
            <p:nvSpPr>
              <p:cNvPr id="6338" name="Google Shape;6338;p195"/>
              <p:cNvSpPr/>
              <p:nvPr/>
            </p:nvSpPr>
            <p:spPr>
              <a:xfrm rot="-5400000">
                <a:off x="4527030" y="977265"/>
                <a:ext cx="728088" cy="728088"/>
              </a:xfrm>
              <a:prstGeom prst="arc">
                <a:avLst>
                  <a:gd fmla="val 17049551" name="adj1"/>
                  <a:gd fmla="val 15328199" name="adj2"/>
                </a:avLst>
              </a:prstGeom>
              <a:noFill/>
              <a:ln cap="flat" cmpd="sng" w="9525">
                <a:solidFill>
                  <a:schemeClr val="dk1"/>
                </a:solidFill>
                <a:prstDash val="dot"/>
                <a:round/>
                <a:headEnd len="sm" w="sm" type="oval"/>
                <a:tailEnd len="sm" w="sm" type="ova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Arial"/>
                  <a:buNone/>
                </a:pPr>
                <a:r>
                  <a:t/>
                </a:r>
                <a:endParaRPr b="0" i="0" sz="1800" u="none" cap="none" strike="noStrike">
                  <a:solidFill>
                    <a:srgbClr val="FFFFFF"/>
                  </a:solidFill>
                  <a:latin typeface="Arial"/>
                  <a:ea typeface="Arial"/>
                  <a:cs typeface="Arial"/>
                  <a:sym typeface="Arial"/>
                </a:endParaRPr>
              </a:p>
            </p:txBody>
          </p:sp>
        </p:grpSp>
        <p:grpSp>
          <p:nvGrpSpPr>
            <p:cNvPr id="6339" name="Google Shape;6339;p195"/>
            <p:cNvGrpSpPr/>
            <p:nvPr/>
          </p:nvGrpSpPr>
          <p:grpSpPr>
            <a:xfrm>
              <a:off x="5371924" y="5276919"/>
              <a:ext cx="663820" cy="663820"/>
              <a:chOff x="1649691" y="3230878"/>
              <a:chExt cx="914400" cy="914402"/>
            </a:xfrm>
          </p:grpSpPr>
          <p:sp>
            <p:nvSpPr>
              <p:cNvPr id="6340" name="Google Shape;6340;p195"/>
              <p:cNvSpPr/>
              <p:nvPr/>
            </p:nvSpPr>
            <p:spPr>
              <a:xfrm>
                <a:off x="1649691" y="3230880"/>
                <a:ext cx="914400" cy="9144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2000">
                  <a:solidFill>
                    <a:schemeClr val="lt1"/>
                  </a:solidFill>
                  <a:latin typeface="Arial"/>
                  <a:ea typeface="Arial"/>
                  <a:cs typeface="Arial"/>
                  <a:sym typeface="Arial"/>
                </a:endParaRPr>
              </a:p>
            </p:txBody>
          </p:sp>
          <p:sp>
            <p:nvSpPr>
              <p:cNvPr id="6341" name="Google Shape;6341;p195"/>
              <p:cNvSpPr/>
              <p:nvPr/>
            </p:nvSpPr>
            <p:spPr>
              <a:xfrm>
                <a:off x="1649691" y="3230878"/>
                <a:ext cx="914400" cy="914399"/>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2000">
                  <a:solidFill>
                    <a:schemeClr val="lt1"/>
                  </a:solidFill>
                  <a:latin typeface="Arial"/>
                  <a:ea typeface="Arial"/>
                  <a:cs typeface="Arial"/>
                  <a:sym typeface="Arial"/>
                </a:endParaRPr>
              </a:p>
            </p:txBody>
          </p:sp>
        </p:grpSp>
      </p:grpSp>
      <p:sp>
        <p:nvSpPr>
          <p:cNvPr id="6342" name="Google Shape;6342;p195"/>
          <p:cNvSpPr/>
          <p:nvPr/>
        </p:nvSpPr>
        <p:spPr>
          <a:xfrm>
            <a:off x="6330742" y="4090994"/>
            <a:ext cx="3114200" cy="668001"/>
          </a:xfrm>
          <a:prstGeom prst="rect">
            <a:avLst/>
          </a:prstGeom>
          <a:noFill/>
          <a:ln>
            <a:noFill/>
          </a:ln>
        </p:spPr>
        <p:txBody>
          <a:bodyPr anchorCtr="0" anchor="ctr" bIns="0" lIns="0" spcFirstLastPara="1" rIns="0" wrap="square" tIns="0">
            <a:noAutofit/>
          </a:bodyPr>
          <a:lstStyle/>
          <a:p>
            <a:pPr indent="-101600" lvl="0" marL="0" marR="0" rtl="0" algn="l">
              <a:spcBef>
                <a:spcPts val="0"/>
              </a:spcBef>
              <a:spcAft>
                <a:spcPts val="0"/>
              </a:spcAft>
              <a:buClr>
                <a:schemeClr val="dk1"/>
              </a:buClr>
              <a:buSzPts val="1600"/>
              <a:buFont typeface="Trebuchet MS"/>
              <a:buChar char="​"/>
            </a:pPr>
            <a:r>
              <a:rPr lang="en-US" sz="1600">
                <a:solidFill>
                  <a:schemeClr val="dk1"/>
                </a:solidFill>
                <a:latin typeface="Arial"/>
                <a:ea typeface="Arial"/>
                <a:cs typeface="Arial"/>
                <a:sym typeface="Arial"/>
              </a:rPr>
              <a:t>Lorem ipsum dolor sit amet, consectetur adipiscing elit. Curabitur purus dui, euismod</a:t>
            </a:r>
            <a:endParaRPr/>
          </a:p>
        </p:txBody>
      </p:sp>
      <p:grpSp>
        <p:nvGrpSpPr>
          <p:cNvPr id="6343" name="Google Shape;6343;p195"/>
          <p:cNvGrpSpPr/>
          <p:nvPr/>
        </p:nvGrpSpPr>
        <p:grpSpPr>
          <a:xfrm>
            <a:off x="5174286" y="3895447"/>
            <a:ext cx="1059097" cy="1059096"/>
            <a:chOff x="5174286" y="3895447"/>
            <a:chExt cx="1059097" cy="1059096"/>
          </a:xfrm>
        </p:grpSpPr>
        <p:grpSp>
          <p:nvGrpSpPr>
            <p:cNvPr id="6344" name="Google Shape;6344;p195"/>
            <p:cNvGrpSpPr/>
            <p:nvPr/>
          </p:nvGrpSpPr>
          <p:grpSpPr>
            <a:xfrm>
              <a:off x="5174286" y="3895447"/>
              <a:ext cx="1059097" cy="1059096"/>
              <a:chOff x="4471960" y="922141"/>
              <a:chExt cx="838228" cy="838228"/>
            </a:xfrm>
          </p:grpSpPr>
          <p:sp>
            <p:nvSpPr>
              <p:cNvPr id="6345" name="Google Shape;6345;p195"/>
              <p:cNvSpPr/>
              <p:nvPr/>
            </p:nvSpPr>
            <p:spPr>
              <a:xfrm rot="-5400000">
                <a:off x="4566026" y="1016260"/>
                <a:ext cx="650096" cy="650096"/>
              </a:xfrm>
              <a:prstGeom prst="ellipse">
                <a:avLst/>
              </a:prstGeom>
              <a:noFill/>
              <a:ln cap="flat" cmpd="sng" w="28575">
                <a:solidFill>
                  <a:schemeClr val="accen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Arial"/>
                  <a:buNone/>
                </a:pPr>
                <a:r>
                  <a:t/>
                </a:r>
                <a:endParaRPr b="0" i="0" sz="1800" u="none" cap="none" strike="noStrike">
                  <a:solidFill>
                    <a:srgbClr val="FFFFFF"/>
                  </a:solidFill>
                  <a:latin typeface="Arial"/>
                  <a:ea typeface="Arial"/>
                  <a:cs typeface="Arial"/>
                  <a:sym typeface="Arial"/>
                </a:endParaRPr>
              </a:p>
            </p:txBody>
          </p:sp>
          <p:sp>
            <p:nvSpPr>
              <p:cNvPr id="6346" name="Google Shape;6346;p195"/>
              <p:cNvSpPr/>
              <p:nvPr/>
            </p:nvSpPr>
            <p:spPr>
              <a:xfrm rot="-5400000">
                <a:off x="4471960" y="922141"/>
                <a:ext cx="838228" cy="838228"/>
              </a:xfrm>
              <a:prstGeom prst="arc">
                <a:avLst>
                  <a:gd fmla="val 9837381" name="adj1"/>
                  <a:gd fmla="val 975703" name="adj2"/>
                </a:avLst>
              </a:prstGeom>
              <a:noFill/>
              <a:ln cap="flat" cmpd="sng" w="9525">
                <a:solidFill>
                  <a:schemeClr val="dk1"/>
                </a:solidFill>
                <a:prstDash val="solid"/>
                <a:round/>
                <a:headEnd len="sm" w="sm" type="oval"/>
                <a:tailEnd len="sm" w="sm" type="ova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Arial"/>
                  <a:buNone/>
                </a:pPr>
                <a:r>
                  <a:t/>
                </a:r>
                <a:endParaRPr b="0" i="0" sz="1800" u="none" cap="none" strike="noStrike">
                  <a:solidFill>
                    <a:srgbClr val="FFFFFF"/>
                  </a:solidFill>
                  <a:latin typeface="Arial"/>
                  <a:ea typeface="Arial"/>
                  <a:cs typeface="Arial"/>
                  <a:sym typeface="Arial"/>
                </a:endParaRPr>
              </a:p>
            </p:txBody>
          </p:sp>
          <p:sp>
            <p:nvSpPr>
              <p:cNvPr id="6347" name="Google Shape;6347;p195"/>
              <p:cNvSpPr/>
              <p:nvPr/>
            </p:nvSpPr>
            <p:spPr>
              <a:xfrm rot="-5400000">
                <a:off x="4527030" y="977265"/>
                <a:ext cx="728088" cy="728088"/>
              </a:xfrm>
              <a:prstGeom prst="arc">
                <a:avLst>
                  <a:gd fmla="val 17049551" name="adj1"/>
                  <a:gd fmla="val 15328199" name="adj2"/>
                </a:avLst>
              </a:prstGeom>
              <a:noFill/>
              <a:ln cap="flat" cmpd="sng" w="9525">
                <a:solidFill>
                  <a:schemeClr val="dk1"/>
                </a:solidFill>
                <a:prstDash val="dot"/>
                <a:round/>
                <a:headEnd len="sm" w="sm" type="oval"/>
                <a:tailEnd len="sm" w="sm" type="ova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Arial"/>
                  <a:buNone/>
                </a:pPr>
                <a:r>
                  <a:t/>
                </a:r>
                <a:endParaRPr b="0" i="0" sz="1800" u="none" cap="none" strike="noStrike">
                  <a:solidFill>
                    <a:srgbClr val="FFFFFF"/>
                  </a:solidFill>
                  <a:latin typeface="Arial"/>
                  <a:ea typeface="Arial"/>
                  <a:cs typeface="Arial"/>
                  <a:sym typeface="Arial"/>
                </a:endParaRPr>
              </a:p>
            </p:txBody>
          </p:sp>
        </p:grpSp>
        <p:grpSp>
          <p:nvGrpSpPr>
            <p:cNvPr id="6348" name="Google Shape;6348;p195"/>
            <p:cNvGrpSpPr/>
            <p:nvPr/>
          </p:nvGrpSpPr>
          <p:grpSpPr>
            <a:xfrm>
              <a:off x="5371924" y="4093085"/>
              <a:ext cx="663820" cy="663820"/>
              <a:chOff x="1649691" y="3230878"/>
              <a:chExt cx="914400" cy="914402"/>
            </a:xfrm>
          </p:grpSpPr>
          <p:sp>
            <p:nvSpPr>
              <p:cNvPr id="6349" name="Google Shape;6349;p195"/>
              <p:cNvSpPr/>
              <p:nvPr/>
            </p:nvSpPr>
            <p:spPr>
              <a:xfrm>
                <a:off x="1649691" y="3230880"/>
                <a:ext cx="914400" cy="9144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2000">
                  <a:solidFill>
                    <a:schemeClr val="lt1"/>
                  </a:solidFill>
                  <a:latin typeface="Arial"/>
                  <a:ea typeface="Arial"/>
                  <a:cs typeface="Arial"/>
                  <a:sym typeface="Arial"/>
                </a:endParaRPr>
              </a:p>
            </p:txBody>
          </p:sp>
          <p:sp>
            <p:nvSpPr>
              <p:cNvPr id="6350" name="Google Shape;6350;p195"/>
              <p:cNvSpPr/>
              <p:nvPr/>
            </p:nvSpPr>
            <p:spPr>
              <a:xfrm>
                <a:off x="1649691" y="3230878"/>
                <a:ext cx="914400" cy="914399"/>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2000">
                  <a:solidFill>
                    <a:schemeClr val="lt1"/>
                  </a:solidFill>
                  <a:latin typeface="Arial"/>
                  <a:ea typeface="Arial"/>
                  <a:cs typeface="Arial"/>
                  <a:sym typeface="Arial"/>
                </a:endParaRPr>
              </a:p>
            </p:txBody>
          </p:sp>
        </p:grpSp>
      </p:grpSp>
      <p:sp>
        <p:nvSpPr>
          <p:cNvPr id="6351" name="Google Shape;6351;p195"/>
          <p:cNvSpPr/>
          <p:nvPr/>
        </p:nvSpPr>
        <p:spPr>
          <a:xfrm>
            <a:off x="9154965" y="1723328"/>
            <a:ext cx="2466017" cy="668001"/>
          </a:xfrm>
          <a:prstGeom prst="roundRect">
            <a:avLst>
              <a:gd fmla="val 16667" name="adj"/>
            </a:avLst>
          </a:prstGeom>
          <a:solidFill>
            <a:schemeClr val="accent1"/>
          </a:solidFill>
          <a:ln>
            <a:noFill/>
          </a:ln>
        </p:spPr>
        <p:txBody>
          <a:bodyPr anchorCtr="0" anchor="ctr" bIns="0" lIns="0" spcFirstLastPara="1" rIns="0" wrap="square" tIns="0">
            <a:noAutofit/>
          </a:bodyPr>
          <a:lstStyle/>
          <a:p>
            <a:pPr indent="-101600" lvl="0" marL="0" marR="0" rtl="0" algn="ctr">
              <a:spcBef>
                <a:spcPts val="0"/>
              </a:spcBef>
              <a:spcAft>
                <a:spcPts val="0"/>
              </a:spcAft>
              <a:buClr>
                <a:schemeClr val="lt2"/>
              </a:buClr>
              <a:buSzPts val="1600"/>
              <a:buFont typeface="Trebuchet MS"/>
              <a:buChar char="​"/>
            </a:pPr>
            <a:r>
              <a:rPr lang="en-US" sz="1600">
                <a:solidFill>
                  <a:schemeClr val="lt2"/>
                </a:solidFill>
                <a:latin typeface="Arial"/>
                <a:ea typeface="Arial"/>
                <a:cs typeface="Arial"/>
                <a:sym typeface="Arial"/>
              </a:rPr>
              <a:t>Lorem ipsum dolor sit amet, consectetur</a:t>
            </a:r>
            <a:endParaRPr/>
          </a:p>
        </p:txBody>
      </p:sp>
      <p:sp>
        <p:nvSpPr>
          <p:cNvPr id="6352" name="Google Shape;6352;p195"/>
          <p:cNvSpPr/>
          <p:nvPr/>
        </p:nvSpPr>
        <p:spPr>
          <a:xfrm>
            <a:off x="9154965" y="2907161"/>
            <a:ext cx="2466017" cy="668001"/>
          </a:xfrm>
          <a:prstGeom prst="roundRect">
            <a:avLst>
              <a:gd fmla="val 16667" name="adj"/>
            </a:avLst>
          </a:prstGeom>
          <a:solidFill>
            <a:schemeClr val="accent1"/>
          </a:solidFill>
          <a:ln>
            <a:noFill/>
          </a:ln>
        </p:spPr>
        <p:txBody>
          <a:bodyPr anchorCtr="0" anchor="ctr" bIns="0" lIns="0" spcFirstLastPara="1" rIns="0" wrap="square" tIns="0">
            <a:noAutofit/>
          </a:bodyPr>
          <a:lstStyle/>
          <a:p>
            <a:pPr indent="-101600" lvl="0" marL="0" marR="0" rtl="0" algn="ctr">
              <a:spcBef>
                <a:spcPts val="0"/>
              </a:spcBef>
              <a:spcAft>
                <a:spcPts val="0"/>
              </a:spcAft>
              <a:buClr>
                <a:schemeClr val="lt2"/>
              </a:buClr>
              <a:buSzPts val="1600"/>
              <a:buFont typeface="Trebuchet MS"/>
              <a:buChar char="​"/>
            </a:pPr>
            <a:r>
              <a:rPr lang="en-US" sz="1600">
                <a:solidFill>
                  <a:schemeClr val="lt2"/>
                </a:solidFill>
                <a:latin typeface="Arial"/>
                <a:ea typeface="Arial"/>
                <a:cs typeface="Arial"/>
                <a:sym typeface="Arial"/>
              </a:rPr>
              <a:t>Lorem ipsum dolor sit amet, consectetur</a:t>
            </a:r>
            <a:endParaRPr/>
          </a:p>
        </p:txBody>
      </p:sp>
      <p:sp>
        <p:nvSpPr>
          <p:cNvPr id="6353" name="Google Shape;6353;p195"/>
          <p:cNvSpPr/>
          <p:nvPr/>
        </p:nvSpPr>
        <p:spPr>
          <a:xfrm>
            <a:off x="9154965" y="5274828"/>
            <a:ext cx="2466017" cy="668001"/>
          </a:xfrm>
          <a:prstGeom prst="roundRect">
            <a:avLst>
              <a:gd fmla="val 16667" name="adj"/>
            </a:avLst>
          </a:prstGeom>
          <a:solidFill>
            <a:schemeClr val="accent1"/>
          </a:solidFill>
          <a:ln>
            <a:noFill/>
          </a:ln>
        </p:spPr>
        <p:txBody>
          <a:bodyPr anchorCtr="0" anchor="ctr" bIns="0" lIns="0" spcFirstLastPara="1" rIns="0" wrap="square" tIns="0">
            <a:noAutofit/>
          </a:bodyPr>
          <a:lstStyle/>
          <a:p>
            <a:pPr indent="-101600" lvl="0" marL="0" marR="0" rtl="0" algn="ctr">
              <a:spcBef>
                <a:spcPts val="0"/>
              </a:spcBef>
              <a:spcAft>
                <a:spcPts val="0"/>
              </a:spcAft>
              <a:buClr>
                <a:schemeClr val="lt2"/>
              </a:buClr>
              <a:buSzPts val="1600"/>
              <a:buFont typeface="Trebuchet MS"/>
              <a:buChar char="​"/>
            </a:pPr>
            <a:r>
              <a:rPr lang="en-US" sz="1600">
                <a:solidFill>
                  <a:schemeClr val="lt2"/>
                </a:solidFill>
                <a:latin typeface="Arial"/>
                <a:ea typeface="Arial"/>
                <a:cs typeface="Arial"/>
                <a:sym typeface="Arial"/>
              </a:rPr>
              <a:t>Lorem ipsum dolor sit amet, consectetur</a:t>
            </a:r>
            <a:endParaRPr/>
          </a:p>
        </p:txBody>
      </p:sp>
      <p:sp>
        <p:nvSpPr>
          <p:cNvPr id="6354" name="Google Shape;6354;p195"/>
          <p:cNvSpPr/>
          <p:nvPr/>
        </p:nvSpPr>
        <p:spPr>
          <a:xfrm>
            <a:off x="9154965" y="4090994"/>
            <a:ext cx="2466017" cy="668001"/>
          </a:xfrm>
          <a:prstGeom prst="roundRect">
            <a:avLst>
              <a:gd fmla="val 16667" name="adj"/>
            </a:avLst>
          </a:prstGeom>
          <a:solidFill>
            <a:schemeClr val="accent1"/>
          </a:solidFill>
          <a:ln>
            <a:noFill/>
          </a:ln>
        </p:spPr>
        <p:txBody>
          <a:bodyPr anchorCtr="0" anchor="ctr" bIns="0" lIns="0" spcFirstLastPara="1" rIns="0" wrap="square" tIns="0">
            <a:noAutofit/>
          </a:bodyPr>
          <a:lstStyle/>
          <a:p>
            <a:pPr indent="-101600" lvl="0" marL="0" marR="0" rtl="0" algn="ctr">
              <a:spcBef>
                <a:spcPts val="0"/>
              </a:spcBef>
              <a:spcAft>
                <a:spcPts val="0"/>
              </a:spcAft>
              <a:buClr>
                <a:schemeClr val="lt2"/>
              </a:buClr>
              <a:buSzPts val="1600"/>
              <a:buFont typeface="Trebuchet MS"/>
              <a:buChar char="​"/>
            </a:pPr>
            <a:r>
              <a:rPr lang="en-US" sz="1600">
                <a:solidFill>
                  <a:schemeClr val="lt2"/>
                </a:solidFill>
                <a:latin typeface="Arial"/>
                <a:ea typeface="Arial"/>
                <a:cs typeface="Arial"/>
                <a:sym typeface="Arial"/>
              </a:rPr>
              <a:t>Lorem ipsum dolor sit amet, consectetur</a:t>
            </a:r>
            <a:endParaRPr/>
          </a:p>
        </p:txBody>
      </p:sp>
      <p:cxnSp>
        <p:nvCxnSpPr>
          <p:cNvPr id="6355" name="Google Shape;6355;p195"/>
          <p:cNvCxnSpPr/>
          <p:nvPr/>
        </p:nvCxnSpPr>
        <p:spPr>
          <a:xfrm>
            <a:off x="6330742" y="2649245"/>
            <a:ext cx="5301815" cy="0"/>
          </a:xfrm>
          <a:prstGeom prst="straightConnector1">
            <a:avLst/>
          </a:prstGeom>
          <a:noFill/>
          <a:ln cap="flat" cmpd="sng" w="9525">
            <a:solidFill>
              <a:srgbClr val="BFBFBF"/>
            </a:solidFill>
            <a:prstDash val="dot"/>
            <a:miter lim="8000"/>
            <a:headEnd len="sm" w="sm" type="none"/>
            <a:tailEnd len="sm" w="sm" type="none"/>
          </a:ln>
        </p:spPr>
      </p:cxnSp>
      <p:cxnSp>
        <p:nvCxnSpPr>
          <p:cNvPr id="6356" name="Google Shape;6356;p195"/>
          <p:cNvCxnSpPr/>
          <p:nvPr/>
        </p:nvCxnSpPr>
        <p:spPr>
          <a:xfrm>
            <a:off x="6330742" y="3833078"/>
            <a:ext cx="5301815" cy="0"/>
          </a:xfrm>
          <a:prstGeom prst="straightConnector1">
            <a:avLst/>
          </a:prstGeom>
          <a:noFill/>
          <a:ln cap="flat" cmpd="sng" w="9525">
            <a:solidFill>
              <a:srgbClr val="BFBFBF"/>
            </a:solidFill>
            <a:prstDash val="dot"/>
            <a:miter lim="8000"/>
            <a:headEnd len="sm" w="sm" type="none"/>
            <a:tailEnd len="sm" w="sm" type="none"/>
          </a:ln>
        </p:spPr>
      </p:cxnSp>
      <p:cxnSp>
        <p:nvCxnSpPr>
          <p:cNvPr id="6357" name="Google Shape;6357;p195"/>
          <p:cNvCxnSpPr/>
          <p:nvPr/>
        </p:nvCxnSpPr>
        <p:spPr>
          <a:xfrm>
            <a:off x="6330742" y="5016911"/>
            <a:ext cx="5301815" cy="0"/>
          </a:xfrm>
          <a:prstGeom prst="straightConnector1">
            <a:avLst/>
          </a:prstGeom>
          <a:noFill/>
          <a:ln cap="flat" cmpd="sng" w="9525">
            <a:solidFill>
              <a:srgbClr val="BFBFBF"/>
            </a:solidFill>
            <a:prstDash val="dot"/>
            <a:miter lim="8000"/>
            <a:headEnd len="sm" w="sm" type="none"/>
            <a:tailEnd len="sm" w="sm" type="none"/>
          </a:ln>
        </p:spPr>
      </p:cxnSp>
      <p:sp>
        <p:nvSpPr>
          <p:cNvPr id="6358" name="Google Shape;6358;p195"/>
          <p:cNvSpPr/>
          <p:nvPr/>
        </p:nvSpPr>
        <p:spPr>
          <a:xfrm>
            <a:off x="5170827" y="1765536"/>
            <a:ext cx="254109" cy="583586"/>
          </a:xfrm>
          <a:prstGeom prst="rect">
            <a:avLst/>
          </a:prstGeom>
          <a:no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6359" name="Google Shape;6359;p195"/>
          <p:cNvSpPr/>
          <p:nvPr/>
        </p:nvSpPr>
        <p:spPr>
          <a:xfrm>
            <a:off x="5170827" y="2949368"/>
            <a:ext cx="254109" cy="583586"/>
          </a:xfrm>
          <a:prstGeom prst="rect">
            <a:avLst/>
          </a:prstGeom>
          <a:no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6360" name="Google Shape;6360;p195"/>
          <p:cNvSpPr/>
          <p:nvPr/>
        </p:nvSpPr>
        <p:spPr>
          <a:xfrm>
            <a:off x="5170827" y="4211492"/>
            <a:ext cx="254109" cy="583586"/>
          </a:xfrm>
          <a:prstGeom prst="rect">
            <a:avLst/>
          </a:prstGeom>
          <a:no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6361" name="Google Shape;6361;p195"/>
          <p:cNvSpPr/>
          <p:nvPr/>
        </p:nvSpPr>
        <p:spPr>
          <a:xfrm>
            <a:off x="5170827" y="5317036"/>
            <a:ext cx="254109" cy="583586"/>
          </a:xfrm>
          <a:prstGeom prst="rect">
            <a:avLst/>
          </a:prstGeom>
          <a:no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grpSp>
        <p:nvGrpSpPr>
          <p:cNvPr id="6362" name="Google Shape;6362;p195"/>
          <p:cNvGrpSpPr/>
          <p:nvPr/>
        </p:nvGrpSpPr>
        <p:grpSpPr>
          <a:xfrm>
            <a:off x="922757" y="2781262"/>
            <a:ext cx="1760596" cy="1760592"/>
            <a:chOff x="1157871" y="1527781"/>
            <a:chExt cx="1059097" cy="1059096"/>
          </a:xfrm>
        </p:grpSpPr>
        <p:grpSp>
          <p:nvGrpSpPr>
            <p:cNvPr id="6363" name="Google Shape;6363;p195"/>
            <p:cNvGrpSpPr/>
            <p:nvPr/>
          </p:nvGrpSpPr>
          <p:grpSpPr>
            <a:xfrm>
              <a:off x="1157871" y="1527781"/>
              <a:ext cx="1059097" cy="1059096"/>
              <a:chOff x="4471960" y="922141"/>
              <a:chExt cx="838228" cy="838228"/>
            </a:xfrm>
          </p:grpSpPr>
          <p:sp>
            <p:nvSpPr>
              <p:cNvPr id="6364" name="Google Shape;6364;p195"/>
              <p:cNvSpPr/>
              <p:nvPr/>
            </p:nvSpPr>
            <p:spPr>
              <a:xfrm rot="-5400000">
                <a:off x="4566026" y="1016260"/>
                <a:ext cx="650096" cy="650096"/>
              </a:xfrm>
              <a:prstGeom prst="ellipse">
                <a:avLst/>
              </a:prstGeom>
              <a:solidFill>
                <a:schemeClr val="accent1"/>
              </a:solidFill>
              <a:ln cap="flat" cmpd="sng" w="28575">
                <a:solidFill>
                  <a:schemeClr val="accen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Arial"/>
                  <a:buNone/>
                </a:pPr>
                <a:r>
                  <a:t/>
                </a:r>
                <a:endParaRPr b="0" i="0" sz="1800" u="none" cap="none" strike="noStrike">
                  <a:solidFill>
                    <a:srgbClr val="FFFFFF"/>
                  </a:solidFill>
                  <a:latin typeface="Arial"/>
                  <a:ea typeface="Arial"/>
                  <a:cs typeface="Arial"/>
                  <a:sym typeface="Arial"/>
                </a:endParaRPr>
              </a:p>
            </p:txBody>
          </p:sp>
          <p:sp>
            <p:nvSpPr>
              <p:cNvPr id="6365" name="Google Shape;6365;p195"/>
              <p:cNvSpPr/>
              <p:nvPr/>
            </p:nvSpPr>
            <p:spPr>
              <a:xfrm rot="-5400000">
                <a:off x="4471960" y="922141"/>
                <a:ext cx="838228" cy="838228"/>
              </a:xfrm>
              <a:prstGeom prst="arc">
                <a:avLst>
                  <a:gd fmla="val 9837381" name="adj1"/>
                  <a:gd fmla="val 9271561" name="adj2"/>
                </a:avLst>
              </a:prstGeom>
              <a:noFill/>
              <a:ln cap="flat" cmpd="sng" w="9525">
                <a:solidFill>
                  <a:schemeClr val="dk1"/>
                </a:solidFill>
                <a:prstDash val="solid"/>
                <a:round/>
                <a:headEnd len="sm" w="sm" type="oval"/>
                <a:tailEnd len="sm" w="sm" type="ova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Arial"/>
                  <a:buNone/>
                </a:pPr>
                <a:r>
                  <a:t/>
                </a:r>
                <a:endParaRPr b="0" i="0" sz="1800" u="none" cap="none" strike="noStrike">
                  <a:solidFill>
                    <a:srgbClr val="FFFFFF"/>
                  </a:solidFill>
                  <a:latin typeface="Arial"/>
                  <a:ea typeface="Arial"/>
                  <a:cs typeface="Arial"/>
                  <a:sym typeface="Arial"/>
                </a:endParaRPr>
              </a:p>
            </p:txBody>
          </p:sp>
          <p:sp>
            <p:nvSpPr>
              <p:cNvPr id="6366" name="Google Shape;6366;p195"/>
              <p:cNvSpPr/>
              <p:nvPr/>
            </p:nvSpPr>
            <p:spPr>
              <a:xfrm rot="-5400000">
                <a:off x="4527030" y="977265"/>
                <a:ext cx="728088" cy="728088"/>
              </a:xfrm>
              <a:prstGeom prst="arc">
                <a:avLst>
                  <a:gd fmla="val 17049551" name="adj1"/>
                  <a:gd fmla="val 15328199" name="adj2"/>
                </a:avLst>
              </a:prstGeom>
              <a:noFill/>
              <a:ln cap="flat" cmpd="sng" w="9525">
                <a:solidFill>
                  <a:schemeClr val="dk1"/>
                </a:solidFill>
                <a:prstDash val="dot"/>
                <a:round/>
                <a:headEnd len="sm" w="sm" type="oval"/>
                <a:tailEnd len="sm" w="sm" type="ova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Arial"/>
                  <a:buNone/>
                </a:pPr>
                <a:r>
                  <a:t/>
                </a:r>
                <a:endParaRPr b="0" i="0" sz="1800" u="none" cap="none" strike="noStrike">
                  <a:solidFill>
                    <a:srgbClr val="FFFFFF"/>
                  </a:solidFill>
                  <a:latin typeface="Arial"/>
                  <a:ea typeface="Arial"/>
                  <a:cs typeface="Arial"/>
                  <a:sym typeface="Arial"/>
                </a:endParaRPr>
              </a:p>
            </p:txBody>
          </p:sp>
        </p:grpSp>
        <p:grpSp>
          <p:nvGrpSpPr>
            <p:cNvPr id="6367" name="Google Shape;6367;p195"/>
            <p:cNvGrpSpPr/>
            <p:nvPr/>
          </p:nvGrpSpPr>
          <p:grpSpPr>
            <a:xfrm>
              <a:off x="1355509" y="1725419"/>
              <a:ext cx="663820" cy="663820"/>
              <a:chOff x="1649691" y="3230878"/>
              <a:chExt cx="914400" cy="914402"/>
            </a:xfrm>
          </p:grpSpPr>
          <p:sp>
            <p:nvSpPr>
              <p:cNvPr id="6368" name="Google Shape;6368;p195"/>
              <p:cNvSpPr/>
              <p:nvPr/>
            </p:nvSpPr>
            <p:spPr>
              <a:xfrm>
                <a:off x="1649691" y="3230880"/>
                <a:ext cx="914400" cy="9144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2000">
                  <a:solidFill>
                    <a:schemeClr val="lt1"/>
                  </a:solidFill>
                  <a:latin typeface="Arial"/>
                  <a:ea typeface="Arial"/>
                  <a:cs typeface="Arial"/>
                  <a:sym typeface="Arial"/>
                </a:endParaRPr>
              </a:p>
            </p:txBody>
          </p:sp>
          <p:sp>
            <p:nvSpPr>
              <p:cNvPr id="6369" name="Google Shape;6369;p195"/>
              <p:cNvSpPr/>
              <p:nvPr/>
            </p:nvSpPr>
            <p:spPr>
              <a:xfrm>
                <a:off x="1649691" y="3230878"/>
                <a:ext cx="914400" cy="914399"/>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2000">
                  <a:solidFill>
                    <a:schemeClr val="lt1"/>
                  </a:solidFill>
                  <a:latin typeface="Arial"/>
                  <a:ea typeface="Arial"/>
                  <a:cs typeface="Arial"/>
                  <a:sym typeface="Arial"/>
                </a:endParaRPr>
              </a:p>
            </p:txBody>
          </p:sp>
        </p:grpSp>
      </p:grpSp>
      <p:sp>
        <p:nvSpPr>
          <p:cNvPr id="6370" name="Google Shape;6370;p195"/>
          <p:cNvSpPr/>
          <p:nvPr/>
        </p:nvSpPr>
        <p:spPr>
          <a:xfrm>
            <a:off x="584222" y="1935993"/>
            <a:ext cx="2437667" cy="668001"/>
          </a:xfrm>
          <a:prstGeom prst="rect">
            <a:avLst/>
          </a:prstGeom>
          <a:noFill/>
          <a:ln>
            <a:noFill/>
          </a:ln>
        </p:spPr>
        <p:txBody>
          <a:bodyPr anchorCtr="0" anchor="ctr" bIns="0" lIns="0" spcFirstLastPara="1" rIns="0" wrap="square" tIns="0">
            <a:noAutofit/>
          </a:bodyPr>
          <a:lstStyle/>
          <a:p>
            <a:pPr indent="-114300" lvl="0" marL="0" marR="0" rtl="0" algn="ctr">
              <a:spcBef>
                <a:spcPts val="0"/>
              </a:spcBef>
              <a:spcAft>
                <a:spcPts val="0"/>
              </a:spcAft>
              <a:buClr>
                <a:schemeClr val="accent1"/>
              </a:buClr>
              <a:buSzPts val="1800"/>
              <a:buFont typeface="Trebuchet MS"/>
              <a:buChar char="​"/>
            </a:pPr>
            <a:r>
              <a:rPr b="1" lang="en-US" sz="1800">
                <a:solidFill>
                  <a:schemeClr val="accent1"/>
                </a:solidFill>
                <a:latin typeface="Arial"/>
                <a:ea typeface="Arial"/>
                <a:cs typeface="Arial"/>
                <a:sym typeface="Arial"/>
              </a:rPr>
              <a:t>Lorem ipsum </a:t>
            </a:r>
            <a:br>
              <a:rPr b="1" lang="en-US" sz="1800">
                <a:solidFill>
                  <a:schemeClr val="accent1"/>
                </a:solidFill>
                <a:latin typeface="Arial"/>
                <a:ea typeface="Arial"/>
                <a:cs typeface="Arial"/>
                <a:sym typeface="Arial"/>
              </a:rPr>
            </a:br>
            <a:r>
              <a:rPr b="1" lang="en-US" sz="1800">
                <a:solidFill>
                  <a:schemeClr val="accent1"/>
                </a:solidFill>
                <a:latin typeface="Arial"/>
                <a:ea typeface="Arial"/>
                <a:cs typeface="Arial"/>
                <a:sym typeface="Arial"/>
              </a:rPr>
              <a:t>dolor sit amet</a:t>
            </a:r>
            <a:endParaRPr/>
          </a:p>
        </p:txBody>
      </p:sp>
      <p:sp>
        <p:nvSpPr>
          <p:cNvPr id="6371" name="Google Shape;6371;p195"/>
          <p:cNvSpPr txBox="1"/>
          <p:nvPr/>
        </p:nvSpPr>
        <p:spPr>
          <a:xfrm>
            <a:off x="571018" y="4746977"/>
            <a:ext cx="2464075" cy="1055701"/>
          </a:xfrm>
          <a:prstGeom prst="rect">
            <a:avLst/>
          </a:prstGeom>
          <a:noFill/>
          <a:ln>
            <a:noFill/>
          </a:ln>
        </p:spPr>
        <p:txBody>
          <a:bodyPr anchorCtr="0" anchor="ctr" bIns="0" lIns="0" spcFirstLastPara="1" rIns="0" wrap="square" tIns="0">
            <a:noAutofit/>
          </a:bodyPr>
          <a:lstStyle/>
          <a:p>
            <a:pPr indent="0" lvl="0" marL="0" marR="0" rtl="0" algn="ctr">
              <a:spcBef>
                <a:spcPts val="0"/>
              </a:spcBef>
              <a:spcAft>
                <a:spcPts val="0"/>
              </a:spcAft>
              <a:buClr>
                <a:schemeClr val="accent1"/>
              </a:buClr>
              <a:buSzPts val="1600"/>
              <a:buFont typeface="Trebuchet MS"/>
              <a:buNone/>
            </a:pPr>
            <a:r>
              <a:rPr lang="en-US" sz="1600">
                <a:solidFill>
                  <a:schemeClr val="dk1"/>
                </a:solidFill>
                <a:latin typeface="Arial"/>
                <a:ea typeface="Arial"/>
                <a:cs typeface="Arial"/>
                <a:sym typeface="Arial"/>
              </a:rPr>
              <a:t>Lorem ipsum dolor sit amet, consectetur adipiscing elit. Curabitur purus dui, euismod</a:t>
            </a:r>
            <a:endParaRPr/>
          </a:p>
        </p:txBody>
      </p:sp>
      <p:sp>
        <p:nvSpPr>
          <p:cNvPr id="6372" name="Google Shape;6372;p195"/>
          <p:cNvSpPr/>
          <p:nvPr/>
        </p:nvSpPr>
        <p:spPr>
          <a:xfrm>
            <a:off x="2435787" y="3369765"/>
            <a:ext cx="254109" cy="583586"/>
          </a:xfrm>
          <a:prstGeom prst="rect">
            <a:avLst/>
          </a:prstGeom>
          <a:no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cxnSp>
        <p:nvCxnSpPr>
          <p:cNvPr id="6373" name="Google Shape;6373;p195"/>
          <p:cNvCxnSpPr>
            <a:stCxn id="6372" idx="3"/>
            <a:endCxn id="6358" idx="1"/>
          </p:cNvCxnSpPr>
          <p:nvPr/>
        </p:nvCxnSpPr>
        <p:spPr>
          <a:xfrm flipH="1" rot="10800000">
            <a:off x="2689896" y="2057458"/>
            <a:ext cx="2481000" cy="1604100"/>
          </a:xfrm>
          <a:prstGeom prst="bentConnector3">
            <a:avLst>
              <a:gd fmla="val 50000" name="adj1"/>
            </a:avLst>
          </a:prstGeom>
          <a:noFill/>
          <a:ln cap="flat" cmpd="sng" w="76200">
            <a:solidFill>
              <a:srgbClr val="BFBFBF"/>
            </a:solidFill>
            <a:prstDash val="solid"/>
            <a:miter lim="8000"/>
            <a:headEnd len="sm" w="sm" type="none"/>
            <a:tailEnd len="med" w="med" type="triangle"/>
          </a:ln>
        </p:spPr>
      </p:cxnSp>
      <p:cxnSp>
        <p:nvCxnSpPr>
          <p:cNvPr id="6374" name="Google Shape;6374;p195"/>
          <p:cNvCxnSpPr>
            <a:stCxn id="6372" idx="3"/>
            <a:endCxn id="6361" idx="1"/>
          </p:cNvCxnSpPr>
          <p:nvPr/>
        </p:nvCxnSpPr>
        <p:spPr>
          <a:xfrm>
            <a:off x="2689896" y="3661558"/>
            <a:ext cx="2481000" cy="1947300"/>
          </a:xfrm>
          <a:prstGeom prst="bentConnector3">
            <a:avLst>
              <a:gd fmla="val 50000" name="adj1"/>
            </a:avLst>
          </a:prstGeom>
          <a:noFill/>
          <a:ln cap="flat" cmpd="sng" w="76200">
            <a:solidFill>
              <a:srgbClr val="BFBFBF"/>
            </a:solidFill>
            <a:prstDash val="solid"/>
            <a:miter lim="8000"/>
            <a:headEnd len="sm" w="sm" type="none"/>
            <a:tailEnd len="med" w="med" type="triangle"/>
          </a:ln>
        </p:spPr>
      </p:cxnSp>
      <p:cxnSp>
        <p:nvCxnSpPr>
          <p:cNvPr id="6375" name="Google Shape;6375;p195"/>
          <p:cNvCxnSpPr>
            <a:stCxn id="6372" idx="3"/>
            <a:endCxn id="6359" idx="1"/>
          </p:cNvCxnSpPr>
          <p:nvPr/>
        </p:nvCxnSpPr>
        <p:spPr>
          <a:xfrm flipH="1" rot="10800000">
            <a:off x="2689896" y="3241258"/>
            <a:ext cx="2481000" cy="420300"/>
          </a:xfrm>
          <a:prstGeom prst="bentConnector3">
            <a:avLst>
              <a:gd fmla="val 50000" name="adj1"/>
            </a:avLst>
          </a:prstGeom>
          <a:noFill/>
          <a:ln cap="flat" cmpd="sng" w="76200">
            <a:solidFill>
              <a:srgbClr val="BFBFBF"/>
            </a:solidFill>
            <a:prstDash val="solid"/>
            <a:miter lim="8000"/>
            <a:headEnd len="sm" w="sm" type="none"/>
            <a:tailEnd len="med" w="med" type="triangle"/>
          </a:ln>
        </p:spPr>
      </p:cxnSp>
      <p:cxnSp>
        <p:nvCxnSpPr>
          <p:cNvPr id="6376" name="Google Shape;6376;p195"/>
          <p:cNvCxnSpPr>
            <a:stCxn id="6372" idx="3"/>
            <a:endCxn id="6360" idx="1"/>
          </p:cNvCxnSpPr>
          <p:nvPr/>
        </p:nvCxnSpPr>
        <p:spPr>
          <a:xfrm>
            <a:off x="2689896" y="3661558"/>
            <a:ext cx="2481000" cy="841800"/>
          </a:xfrm>
          <a:prstGeom prst="bentConnector3">
            <a:avLst>
              <a:gd fmla="val 50000" name="adj1"/>
            </a:avLst>
          </a:prstGeom>
          <a:noFill/>
          <a:ln cap="flat" cmpd="sng" w="76200">
            <a:solidFill>
              <a:srgbClr val="BFBFBF"/>
            </a:solidFill>
            <a:prstDash val="solid"/>
            <a:miter lim="8000"/>
            <a:headEnd len="sm" w="sm" type="none"/>
            <a:tailEnd len="med" w="med" type="triangle"/>
          </a:ln>
        </p:spPr>
      </p:cxnSp>
    </p:spTree>
  </p:cSld>
  <p:clrMapOvr>
    <a:masterClrMapping/>
  </p:clrMapOvr>
</p:sld>
</file>

<file path=ppt/slides/slide19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380" name="Shape 6380"/>
        <p:cNvGrpSpPr/>
        <p:nvPr/>
      </p:nvGrpSpPr>
      <p:grpSpPr>
        <a:xfrm>
          <a:off x="0" y="0"/>
          <a:ext cx="0" cy="0"/>
          <a:chOff x="0" y="0"/>
          <a:chExt cx="0" cy="0"/>
        </a:xfrm>
      </p:grpSpPr>
      <p:sp>
        <p:nvSpPr>
          <p:cNvPr id="6381" name="Google Shape;6381;p196"/>
          <p:cNvSpPr txBox="1"/>
          <p:nvPr>
            <p:ph type="title"/>
          </p:nvPr>
        </p:nvSpPr>
        <p:spPr>
          <a:xfrm>
            <a:off x="571018" y="365126"/>
            <a:ext cx="11049964" cy="578772"/>
          </a:xfrm>
          <a:prstGeom prst="rect">
            <a:avLst/>
          </a:prstGeom>
          <a:noFill/>
          <a:ln>
            <a:noFill/>
          </a:ln>
        </p:spPr>
        <p:txBody>
          <a:bodyPr anchorCtr="0" anchor="b" bIns="0" lIns="0" spcFirstLastPara="1" rIns="0" wrap="square" tIns="0">
            <a:normAutofit/>
          </a:bodyPr>
          <a:lstStyle/>
          <a:p>
            <a:pPr indent="0" lvl="0" marL="0" rtl="0" algn="l">
              <a:lnSpc>
                <a:spcPct val="90000"/>
              </a:lnSpc>
              <a:spcBef>
                <a:spcPts val="0"/>
              </a:spcBef>
              <a:spcAft>
                <a:spcPts val="0"/>
              </a:spcAft>
              <a:buClr>
                <a:schemeClr val="accent1"/>
              </a:buClr>
              <a:buSzPts val="2800"/>
              <a:buFont typeface="Arial"/>
              <a:buNone/>
            </a:pPr>
            <a:r>
              <a:rPr lang="en-US"/>
              <a:t>Gear Diagram with Two Panels</a:t>
            </a:r>
            <a:endParaRPr/>
          </a:p>
        </p:txBody>
      </p:sp>
      <p:sp>
        <p:nvSpPr>
          <p:cNvPr id="6382" name="Google Shape;6382;p196"/>
          <p:cNvSpPr txBox="1"/>
          <p:nvPr>
            <p:ph idx="12" type="sldNum"/>
          </p:nvPr>
        </p:nvSpPr>
        <p:spPr>
          <a:xfrm>
            <a:off x="10690860" y="6349068"/>
            <a:ext cx="963882" cy="251764"/>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sp>
        <p:nvSpPr>
          <p:cNvPr id="6383" name="Google Shape;6383;p196"/>
          <p:cNvSpPr/>
          <p:nvPr/>
        </p:nvSpPr>
        <p:spPr>
          <a:xfrm>
            <a:off x="8488680" y="1798320"/>
            <a:ext cx="3132302" cy="4084320"/>
          </a:xfrm>
          <a:prstGeom prst="rect">
            <a:avLst/>
          </a:prstGeom>
          <a:noFill/>
          <a:ln cap="flat" cmpd="sng" w="38100">
            <a:solidFill>
              <a:schemeClr val="accent2"/>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6384" name="Google Shape;6384;p196"/>
          <p:cNvSpPr/>
          <p:nvPr/>
        </p:nvSpPr>
        <p:spPr>
          <a:xfrm>
            <a:off x="571018" y="1798320"/>
            <a:ext cx="3132302" cy="4084320"/>
          </a:xfrm>
          <a:prstGeom prst="rect">
            <a:avLst/>
          </a:prstGeom>
          <a:noFill/>
          <a:ln cap="flat" cmpd="sng" w="38100">
            <a:solidFill>
              <a:schemeClr val="accent2"/>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6385" name="Google Shape;6385;p196"/>
          <p:cNvSpPr/>
          <p:nvPr/>
        </p:nvSpPr>
        <p:spPr>
          <a:xfrm>
            <a:off x="716280" y="1569229"/>
            <a:ext cx="2788920" cy="548640"/>
          </a:xfrm>
          <a:prstGeom prst="roundRect">
            <a:avLst>
              <a:gd fmla="val 50000" name="adj"/>
            </a:avLst>
          </a:prstGeom>
          <a:solidFill>
            <a:schemeClr val="accent1"/>
          </a:solidFill>
          <a:ln cap="flat" cmpd="sng" w="12700">
            <a:solidFill>
              <a:srgbClr val="0F4B2E"/>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rPr b="1" lang="en-US" sz="1600">
                <a:solidFill>
                  <a:schemeClr val="lt1"/>
                </a:solidFill>
                <a:latin typeface="Arial"/>
                <a:ea typeface="Arial"/>
                <a:cs typeface="Arial"/>
                <a:sym typeface="Arial"/>
              </a:rPr>
              <a:t>Lorem ipsum</a:t>
            </a:r>
            <a:br>
              <a:rPr b="1" lang="en-US" sz="1600">
                <a:solidFill>
                  <a:schemeClr val="lt1"/>
                </a:solidFill>
                <a:latin typeface="Arial"/>
                <a:ea typeface="Arial"/>
                <a:cs typeface="Arial"/>
                <a:sym typeface="Arial"/>
              </a:rPr>
            </a:br>
            <a:r>
              <a:rPr b="1" lang="en-US" sz="1600">
                <a:solidFill>
                  <a:schemeClr val="lt1"/>
                </a:solidFill>
                <a:latin typeface="Arial"/>
                <a:ea typeface="Arial"/>
                <a:cs typeface="Arial"/>
                <a:sym typeface="Arial"/>
              </a:rPr>
              <a:t>dolor sit amet</a:t>
            </a:r>
            <a:endParaRPr sz="1600">
              <a:solidFill>
                <a:schemeClr val="lt1"/>
              </a:solidFill>
              <a:latin typeface="Arial"/>
              <a:ea typeface="Arial"/>
              <a:cs typeface="Arial"/>
              <a:sym typeface="Arial"/>
            </a:endParaRPr>
          </a:p>
        </p:txBody>
      </p:sp>
      <p:sp>
        <p:nvSpPr>
          <p:cNvPr id="6386" name="Google Shape;6386;p196"/>
          <p:cNvSpPr txBox="1"/>
          <p:nvPr/>
        </p:nvSpPr>
        <p:spPr>
          <a:xfrm>
            <a:off x="779887" y="2293503"/>
            <a:ext cx="2714564" cy="3543417"/>
          </a:xfrm>
          <a:prstGeom prst="rect">
            <a:avLst/>
          </a:prstGeom>
          <a:noFill/>
          <a:ln>
            <a:noFill/>
          </a:ln>
        </p:spPr>
        <p:txBody>
          <a:bodyPr anchorCtr="0" anchor="t" bIns="45700" lIns="91425" spcFirstLastPara="1" rIns="91425" wrap="square" tIns="45700">
            <a:normAutofit/>
          </a:bodyPr>
          <a:lstStyle/>
          <a:p>
            <a:pPr indent="-285750" lvl="0" marL="285750" marR="0" rtl="0" algn="l">
              <a:spcBef>
                <a:spcPts val="0"/>
              </a:spcBef>
              <a:spcAft>
                <a:spcPts val="0"/>
              </a:spcAft>
              <a:buClr>
                <a:schemeClr val="accent1"/>
              </a:buClr>
              <a:buSzPts val="1400"/>
              <a:buFont typeface="Arial"/>
              <a:buChar char="•"/>
            </a:pPr>
            <a:r>
              <a:rPr lang="en-US" sz="1400">
                <a:solidFill>
                  <a:schemeClr val="dk1"/>
                </a:solidFill>
                <a:latin typeface="Arial"/>
                <a:ea typeface="Arial"/>
                <a:cs typeface="Arial"/>
                <a:sym typeface="Arial"/>
              </a:rPr>
              <a:t>Lorem ipsum dolor sit amet, consectetur adipiscing elit. Curabitur purus duiAenean a elit justo. </a:t>
            </a:r>
            <a:endParaRPr/>
          </a:p>
          <a:p>
            <a:pPr indent="-285750" lvl="0" marL="285750" marR="0" rtl="0" algn="l">
              <a:spcBef>
                <a:spcPts val="0"/>
              </a:spcBef>
              <a:spcAft>
                <a:spcPts val="0"/>
              </a:spcAft>
              <a:buClr>
                <a:schemeClr val="accent1"/>
              </a:buClr>
              <a:buSzPts val="1400"/>
              <a:buFont typeface="Arial"/>
              <a:buChar char="•"/>
            </a:pPr>
            <a:r>
              <a:rPr lang="en-US" sz="1400">
                <a:solidFill>
                  <a:schemeClr val="dk1"/>
                </a:solidFill>
                <a:latin typeface="Arial"/>
                <a:ea typeface="Arial"/>
                <a:cs typeface="Arial"/>
                <a:sym typeface="Arial"/>
              </a:rPr>
              <a:t>Vivamus laoreet, lorem id iaculis mattis, neque diam blandit nulla</a:t>
            </a:r>
            <a:endParaRPr/>
          </a:p>
          <a:p>
            <a:pPr indent="-285750" lvl="0" marL="285750" marR="0" rtl="0" algn="l">
              <a:spcBef>
                <a:spcPts val="0"/>
              </a:spcBef>
              <a:spcAft>
                <a:spcPts val="0"/>
              </a:spcAft>
              <a:buClr>
                <a:schemeClr val="accent1"/>
              </a:buClr>
              <a:buSzPts val="1400"/>
              <a:buFont typeface="Arial"/>
              <a:buChar char="•"/>
            </a:pPr>
            <a:r>
              <a:rPr lang="en-US" sz="1400">
                <a:solidFill>
                  <a:schemeClr val="dk1"/>
                </a:solidFill>
                <a:latin typeface="Arial"/>
                <a:ea typeface="Arial"/>
                <a:cs typeface="Arial"/>
                <a:sym typeface="Arial"/>
              </a:rPr>
              <a:t>Lorem ipsum dolor sit amet, consectetur adipiscing elit. Curabitur purus duiAenean a elit justo. </a:t>
            </a:r>
            <a:endParaRPr/>
          </a:p>
          <a:p>
            <a:pPr indent="-285750" lvl="0" marL="285750" marR="0" rtl="0" algn="l">
              <a:spcBef>
                <a:spcPts val="0"/>
              </a:spcBef>
              <a:spcAft>
                <a:spcPts val="0"/>
              </a:spcAft>
              <a:buClr>
                <a:schemeClr val="accent1"/>
              </a:buClr>
              <a:buSzPts val="1400"/>
              <a:buFont typeface="Arial"/>
              <a:buChar char="•"/>
            </a:pPr>
            <a:r>
              <a:rPr lang="en-US" sz="1400">
                <a:solidFill>
                  <a:schemeClr val="dk1"/>
                </a:solidFill>
                <a:latin typeface="Arial"/>
                <a:ea typeface="Arial"/>
                <a:cs typeface="Arial"/>
                <a:sym typeface="Arial"/>
              </a:rPr>
              <a:t>Lorem ipsum dolor sit amet, consectetur adipiscing elit. Curabitur purus duiAenean a elit justo. </a:t>
            </a:r>
            <a:endParaRPr/>
          </a:p>
        </p:txBody>
      </p:sp>
      <p:sp>
        <p:nvSpPr>
          <p:cNvPr id="6387" name="Google Shape;6387;p196"/>
          <p:cNvSpPr/>
          <p:nvPr/>
        </p:nvSpPr>
        <p:spPr>
          <a:xfrm>
            <a:off x="8660371" y="1569229"/>
            <a:ext cx="2788920" cy="548640"/>
          </a:xfrm>
          <a:prstGeom prst="roundRect">
            <a:avLst>
              <a:gd fmla="val 50000" name="adj"/>
            </a:avLst>
          </a:prstGeom>
          <a:solidFill>
            <a:schemeClr val="accent1"/>
          </a:solidFill>
          <a:ln cap="flat" cmpd="sng" w="12700">
            <a:solidFill>
              <a:srgbClr val="0F4B2E"/>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rPr b="1" lang="en-US" sz="1600">
                <a:solidFill>
                  <a:schemeClr val="lt1"/>
                </a:solidFill>
                <a:latin typeface="Arial"/>
                <a:ea typeface="Arial"/>
                <a:cs typeface="Arial"/>
                <a:sym typeface="Arial"/>
              </a:rPr>
              <a:t>Lorem ipsum</a:t>
            </a:r>
            <a:br>
              <a:rPr b="1" lang="en-US" sz="1600">
                <a:solidFill>
                  <a:schemeClr val="lt1"/>
                </a:solidFill>
                <a:latin typeface="Arial"/>
                <a:ea typeface="Arial"/>
                <a:cs typeface="Arial"/>
                <a:sym typeface="Arial"/>
              </a:rPr>
            </a:br>
            <a:r>
              <a:rPr b="1" lang="en-US" sz="1600">
                <a:solidFill>
                  <a:schemeClr val="lt1"/>
                </a:solidFill>
                <a:latin typeface="Arial"/>
                <a:ea typeface="Arial"/>
                <a:cs typeface="Arial"/>
                <a:sym typeface="Arial"/>
              </a:rPr>
              <a:t>dolor sit amet</a:t>
            </a:r>
            <a:endParaRPr sz="1600">
              <a:solidFill>
                <a:schemeClr val="lt1"/>
              </a:solidFill>
              <a:latin typeface="Arial"/>
              <a:ea typeface="Arial"/>
              <a:cs typeface="Arial"/>
              <a:sym typeface="Arial"/>
            </a:endParaRPr>
          </a:p>
        </p:txBody>
      </p:sp>
      <p:sp>
        <p:nvSpPr>
          <p:cNvPr id="6388" name="Google Shape;6388;p196"/>
          <p:cNvSpPr txBox="1"/>
          <p:nvPr/>
        </p:nvSpPr>
        <p:spPr>
          <a:xfrm>
            <a:off x="8697549" y="2293503"/>
            <a:ext cx="2714564" cy="3543417"/>
          </a:xfrm>
          <a:prstGeom prst="rect">
            <a:avLst/>
          </a:prstGeom>
          <a:noFill/>
          <a:ln>
            <a:noFill/>
          </a:ln>
        </p:spPr>
        <p:txBody>
          <a:bodyPr anchorCtr="0" anchor="t" bIns="45700" lIns="91425" spcFirstLastPara="1" rIns="91425" wrap="square" tIns="45700">
            <a:normAutofit/>
          </a:bodyPr>
          <a:lstStyle/>
          <a:p>
            <a:pPr indent="-285750" lvl="0" marL="285750" marR="0" rtl="0" algn="l">
              <a:spcBef>
                <a:spcPts val="0"/>
              </a:spcBef>
              <a:spcAft>
                <a:spcPts val="0"/>
              </a:spcAft>
              <a:buClr>
                <a:schemeClr val="accent1"/>
              </a:buClr>
              <a:buSzPts val="1400"/>
              <a:buFont typeface="Arial"/>
              <a:buChar char="•"/>
            </a:pPr>
            <a:r>
              <a:rPr lang="en-US" sz="1400">
                <a:solidFill>
                  <a:schemeClr val="dk1"/>
                </a:solidFill>
                <a:latin typeface="Arial"/>
                <a:ea typeface="Arial"/>
                <a:cs typeface="Arial"/>
                <a:sym typeface="Arial"/>
              </a:rPr>
              <a:t>Lorem ipsum dolor sit amet, consectetur adipiscing elit. Curabitur purus duiAenean a elit justo. </a:t>
            </a:r>
            <a:endParaRPr/>
          </a:p>
          <a:p>
            <a:pPr indent="-285750" lvl="0" marL="285750" marR="0" rtl="0" algn="l">
              <a:spcBef>
                <a:spcPts val="0"/>
              </a:spcBef>
              <a:spcAft>
                <a:spcPts val="0"/>
              </a:spcAft>
              <a:buClr>
                <a:schemeClr val="accent1"/>
              </a:buClr>
              <a:buSzPts val="1400"/>
              <a:buFont typeface="Arial"/>
              <a:buChar char="•"/>
            </a:pPr>
            <a:r>
              <a:rPr lang="en-US" sz="1400">
                <a:solidFill>
                  <a:schemeClr val="dk1"/>
                </a:solidFill>
                <a:latin typeface="Arial"/>
                <a:ea typeface="Arial"/>
                <a:cs typeface="Arial"/>
                <a:sym typeface="Arial"/>
              </a:rPr>
              <a:t>Vivamus laoreet, lorem id iaculis mattis, neque diam blandit nulla</a:t>
            </a:r>
            <a:endParaRPr/>
          </a:p>
          <a:p>
            <a:pPr indent="-285750" lvl="0" marL="285750" marR="0" rtl="0" algn="l">
              <a:spcBef>
                <a:spcPts val="0"/>
              </a:spcBef>
              <a:spcAft>
                <a:spcPts val="0"/>
              </a:spcAft>
              <a:buClr>
                <a:schemeClr val="accent1"/>
              </a:buClr>
              <a:buSzPts val="1400"/>
              <a:buFont typeface="Arial"/>
              <a:buChar char="•"/>
            </a:pPr>
            <a:r>
              <a:rPr lang="en-US" sz="1400">
                <a:solidFill>
                  <a:schemeClr val="dk1"/>
                </a:solidFill>
                <a:latin typeface="Arial"/>
                <a:ea typeface="Arial"/>
                <a:cs typeface="Arial"/>
                <a:sym typeface="Arial"/>
              </a:rPr>
              <a:t>Lorem ipsum dolor sit amet, consectetur adipiscing elit. Curabitur purus duiAenean a elit justo. </a:t>
            </a:r>
            <a:endParaRPr/>
          </a:p>
          <a:p>
            <a:pPr indent="-285750" lvl="0" marL="285750" marR="0" rtl="0" algn="l">
              <a:spcBef>
                <a:spcPts val="0"/>
              </a:spcBef>
              <a:spcAft>
                <a:spcPts val="0"/>
              </a:spcAft>
              <a:buClr>
                <a:schemeClr val="accent1"/>
              </a:buClr>
              <a:buSzPts val="1400"/>
              <a:buFont typeface="Arial"/>
              <a:buChar char="•"/>
            </a:pPr>
            <a:r>
              <a:rPr lang="en-US" sz="1400">
                <a:solidFill>
                  <a:schemeClr val="dk1"/>
                </a:solidFill>
                <a:latin typeface="Arial"/>
                <a:ea typeface="Arial"/>
                <a:cs typeface="Arial"/>
                <a:sym typeface="Arial"/>
              </a:rPr>
              <a:t>Lorem ipsum dolor sit amet, consectetur adipiscing elit. Curabitur purus duiAenean a elit justo. </a:t>
            </a:r>
            <a:endParaRPr/>
          </a:p>
        </p:txBody>
      </p:sp>
      <p:grpSp>
        <p:nvGrpSpPr>
          <p:cNvPr id="6389" name="Google Shape;6389;p196"/>
          <p:cNvGrpSpPr/>
          <p:nvPr/>
        </p:nvGrpSpPr>
        <p:grpSpPr>
          <a:xfrm rot="747619">
            <a:off x="4120963" y="1960669"/>
            <a:ext cx="2618912" cy="2618911"/>
            <a:chOff x="1649691" y="3230880"/>
            <a:chExt cx="914400" cy="914400"/>
          </a:xfrm>
        </p:grpSpPr>
        <p:sp>
          <p:nvSpPr>
            <p:cNvPr id="6390" name="Google Shape;6390;p196"/>
            <p:cNvSpPr/>
            <p:nvPr/>
          </p:nvSpPr>
          <p:spPr>
            <a:xfrm>
              <a:off x="1649691" y="3230880"/>
              <a:ext cx="914400" cy="9144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2000">
                <a:solidFill>
                  <a:schemeClr val="lt1"/>
                </a:solidFill>
                <a:latin typeface="Arial"/>
                <a:ea typeface="Arial"/>
                <a:cs typeface="Arial"/>
                <a:sym typeface="Arial"/>
              </a:endParaRPr>
            </a:p>
          </p:txBody>
        </p:sp>
        <p:sp>
          <p:nvSpPr>
            <p:cNvPr id="6391" name="Google Shape;6391;p196"/>
            <p:cNvSpPr/>
            <p:nvPr/>
          </p:nvSpPr>
          <p:spPr>
            <a:xfrm>
              <a:off x="1649691" y="3230880"/>
              <a:ext cx="914400" cy="9144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2000">
                <a:solidFill>
                  <a:schemeClr val="lt1"/>
                </a:solidFill>
                <a:latin typeface="Arial"/>
                <a:ea typeface="Arial"/>
                <a:cs typeface="Arial"/>
                <a:sym typeface="Arial"/>
              </a:endParaRPr>
            </a:p>
          </p:txBody>
        </p:sp>
      </p:grpSp>
      <p:grpSp>
        <p:nvGrpSpPr>
          <p:cNvPr id="6392" name="Google Shape;6392;p196"/>
          <p:cNvGrpSpPr/>
          <p:nvPr/>
        </p:nvGrpSpPr>
        <p:grpSpPr>
          <a:xfrm rot="747619">
            <a:off x="5456218" y="3455153"/>
            <a:ext cx="2618912" cy="2618911"/>
            <a:chOff x="1649691" y="3230880"/>
            <a:chExt cx="914400" cy="914400"/>
          </a:xfrm>
        </p:grpSpPr>
        <p:sp>
          <p:nvSpPr>
            <p:cNvPr id="6393" name="Google Shape;6393;p196"/>
            <p:cNvSpPr/>
            <p:nvPr/>
          </p:nvSpPr>
          <p:spPr>
            <a:xfrm>
              <a:off x="1649691" y="3230880"/>
              <a:ext cx="914400" cy="9144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2000">
                <a:solidFill>
                  <a:schemeClr val="lt1"/>
                </a:solidFill>
                <a:latin typeface="Arial"/>
                <a:ea typeface="Arial"/>
                <a:cs typeface="Arial"/>
                <a:sym typeface="Arial"/>
              </a:endParaRPr>
            </a:p>
          </p:txBody>
        </p:sp>
        <p:sp>
          <p:nvSpPr>
            <p:cNvPr id="6394" name="Google Shape;6394;p196"/>
            <p:cNvSpPr/>
            <p:nvPr/>
          </p:nvSpPr>
          <p:spPr>
            <a:xfrm>
              <a:off x="1649691" y="3230880"/>
              <a:ext cx="914400" cy="9144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dk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2000">
                <a:solidFill>
                  <a:schemeClr val="lt1"/>
                </a:solidFill>
                <a:latin typeface="Arial"/>
                <a:ea typeface="Arial"/>
                <a:cs typeface="Arial"/>
                <a:sym typeface="Arial"/>
              </a:endParaRPr>
            </a:p>
          </p:txBody>
        </p:sp>
      </p:grpSp>
      <p:grpSp>
        <p:nvGrpSpPr>
          <p:cNvPr id="6395" name="Google Shape;6395;p196"/>
          <p:cNvGrpSpPr/>
          <p:nvPr/>
        </p:nvGrpSpPr>
        <p:grpSpPr>
          <a:xfrm rot="747619">
            <a:off x="6357217" y="2801611"/>
            <a:ext cx="1019978" cy="1019978"/>
            <a:chOff x="1649691" y="3230880"/>
            <a:chExt cx="914400" cy="914400"/>
          </a:xfrm>
        </p:grpSpPr>
        <p:sp>
          <p:nvSpPr>
            <p:cNvPr id="6396" name="Google Shape;6396;p196"/>
            <p:cNvSpPr/>
            <p:nvPr/>
          </p:nvSpPr>
          <p:spPr>
            <a:xfrm>
              <a:off x="1649691" y="3230880"/>
              <a:ext cx="914400" cy="9144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rgbClr val="BFBFB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2000">
                <a:solidFill>
                  <a:schemeClr val="lt1"/>
                </a:solidFill>
                <a:latin typeface="Arial"/>
                <a:ea typeface="Arial"/>
                <a:cs typeface="Arial"/>
                <a:sym typeface="Arial"/>
              </a:endParaRPr>
            </a:p>
          </p:txBody>
        </p:sp>
        <p:sp>
          <p:nvSpPr>
            <p:cNvPr id="6397" name="Google Shape;6397;p196"/>
            <p:cNvSpPr/>
            <p:nvPr/>
          </p:nvSpPr>
          <p:spPr>
            <a:xfrm>
              <a:off x="1649691" y="3230880"/>
              <a:ext cx="914400" cy="9144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rgbClr val="BFBFB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2000">
                <a:solidFill>
                  <a:schemeClr val="lt1"/>
                </a:solidFill>
                <a:latin typeface="Arial"/>
                <a:ea typeface="Arial"/>
                <a:cs typeface="Arial"/>
                <a:sym typeface="Arial"/>
              </a:endParaRPr>
            </a:p>
          </p:txBody>
        </p:sp>
      </p:grpSp>
      <p:grpSp>
        <p:nvGrpSpPr>
          <p:cNvPr id="6398" name="Google Shape;6398;p196"/>
          <p:cNvGrpSpPr/>
          <p:nvPr/>
        </p:nvGrpSpPr>
        <p:grpSpPr>
          <a:xfrm rot="747619">
            <a:off x="4690446" y="4242351"/>
            <a:ext cx="1019978" cy="1019978"/>
            <a:chOff x="1649691" y="3230880"/>
            <a:chExt cx="914400" cy="914400"/>
          </a:xfrm>
        </p:grpSpPr>
        <p:sp>
          <p:nvSpPr>
            <p:cNvPr id="6399" name="Google Shape;6399;p196"/>
            <p:cNvSpPr/>
            <p:nvPr/>
          </p:nvSpPr>
          <p:spPr>
            <a:xfrm>
              <a:off x="1649691" y="3230880"/>
              <a:ext cx="914400" cy="9144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rgbClr val="BFBFB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2000">
                <a:solidFill>
                  <a:schemeClr val="lt1"/>
                </a:solidFill>
                <a:latin typeface="Arial"/>
                <a:ea typeface="Arial"/>
                <a:cs typeface="Arial"/>
                <a:sym typeface="Arial"/>
              </a:endParaRPr>
            </a:p>
          </p:txBody>
        </p:sp>
        <p:sp>
          <p:nvSpPr>
            <p:cNvPr id="6400" name="Google Shape;6400;p196"/>
            <p:cNvSpPr/>
            <p:nvPr/>
          </p:nvSpPr>
          <p:spPr>
            <a:xfrm>
              <a:off x="1649691" y="3230880"/>
              <a:ext cx="914400" cy="9144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rgbClr val="BFBFB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2000">
                <a:solidFill>
                  <a:schemeClr val="lt1"/>
                </a:solidFill>
                <a:latin typeface="Arial"/>
                <a:ea typeface="Arial"/>
                <a:cs typeface="Arial"/>
                <a:sym typeface="Arial"/>
              </a:endParaRPr>
            </a:p>
          </p:txBody>
        </p:sp>
      </p:grpSp>
      <p:grpSp>
        <p:nvGrpSpPr>
          <p:cNvPr id="6401" name="Google Shape;6401;p196"/>
          <p:cNvGrpSpPr/>
          <p:nvPr/>
        </p:nvGrpSpPr>
        <p:grpSpPr>
          <a:xfrm rot="747619">
            <a:off x="5379599" y="5025632"/>
            <a:ext cx="483050" cy="483050"/>
            <a:chOff x="1649691" y="3230880"/>
            <a:chExt cx="914400" cy="914400"/>
          </a:xfrm>
        </p:grpSpPr>
        <p:sp>
          <p:nvSpPr>
            <p:cNvPr id="6402" name="Google Shape;6402;p196"/>
            <p:cNvSpPr/>
            <p:nvPr/>
          </p:nvSpPr>
          <p:spPr>
            <a:xfrm>
              <a:off x="1649691" y="3230880"/>
              <a:ext cx="914400" cy="9144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rgbClr val="BFBFB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2000">
                <a:solidFill>
                  <a:schemeClr val="lt1"/>
                </a:solidFill>
                <a:latin typeface="Arial"/>
                <a:ea typeface="Arial"/>
                <a:cs typeface="Arial"/>
                <a:sym typeface="Arial"/>
              </a:endParaRPr>
            </a:p>
          </p:txBody>
        </p:sp>
        <p:sp>
          <p:nvSpPr>
            <p:cNvPr id="6403" name="Google Shape;6403;p196"/>
            <p:cNvSpPr/>
            <p:nvPr/>
          </p:nvSpPr>
          <p:spPr>
            <a:xfrm>
              <a:off x="1649691" y="3230880"/>
              <a:ext cx="914400" cy="9144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rgbClr val="BFBFB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2000">
                <a:solidFill>
                  <a:schemeClr val="lt1"/>
                </a:solidFill>
                <a:latin typeface="Arial"/>
                <a:ea typeface="Arial"/>
                <a:cs typeface="Arial"/>
                <a:sym typeface="Arial"/>
              </a:endParaRPr>
            </a:p>
          </p:txBody>
        </p:sp>
      </p:grpSp>
      <p:grpSp>
        <p:nvGrpSpPr>
          <p:cNvPr id="6404" name="Google Shape;6404;p196"/>
          <p:cNvGrpSpPr/>
          <p:nvPr/>
        </p:nvGrpSpPr>
        <p:grpSpPr>
          <a:xfrm rot="747619">
            <a:off x="6302997" y="2381367"/>
            <a:ext cx="483050" cy="483050"/>
            <a:chOff x="1649691" y="3230880"/>
            <a:chExt cx="914400" cy="914400"/>
          </a:xfrm>
        </p:grpSpPr>
        <p:sp>
          <p:nvSpPr>
            <p:cNvPr id="6405" name="Google Shape;6405;p196"/>
            <p:cNvSpPr/>
            <p:nvPr/>
          </p:nvSpPr>
          <p:spPr>
            <a:xfrm>
              <a:off x="1649691" y="3230880"/>
              <a:ext cx="914400" cy="9144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rgbClr val="BFBFB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2000">
                <a:solidFill>
                  <a:schemeClr val="lt1"/>
                </a:solidFill>
                <a:latin typeface="Arial"/>
                <a:ea typeface="Arial"/>
                <a:cs typeface="Arial"/>
                <a:sym typeface="Arial"/>
              </a:endParaRPr>
            </a:p>
          </p:txBody>
        </p:sp>
        <p:sp>
          <p:nvSpPr>
            <p:cNvPr id="6406" name="Google Shape;6406;p196"/>
            <p:cNvSpPr/>
            <p:nvPr/>
          </p:nvSpPr>
          <p:spPr>
            <a:xfrm>
              <a:off x="1649691" y="3230880"/>
              <a:ext cx="914400" cy="9144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rgbClr val="BFBFB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2000">
                <a:solidFill>
                  <a:schemeClr val="lt1"/>
                </a:solidFill>
                <a:latin typeface="Arial"/>
                <a:ea typeface="Arial"/>
                <a:cs typeface="Arial"/>
                <a:sym typeface="Arial"/>
              </a:endParaRPr>
            </a:p>
          </p:txBody>
        </p:sp>
      </p:grpSp>
      <p:cxnSp>
        <p:nvCxnSpPr>
          <p:cNvPr id="6407" name="Google Shape;6407;p196"/>
          <p:cNvCxnSpPr/>
          <p:nvPr/>
        </p:nvCxnSpPr>
        <p:spPr>
          <a:xfrm rot="10800000">
            <a:off x="7772400" y="4861750"/>
            <a:ext cx="723900" cy="0"/>
          </a:xfrm>
          <a:prstGeom prst="straightConnector1">
            <a:avLst/>
          </a:prstGeom>
          <a:noFill/>
          <a:ln cap="flat" cmpd="sng" w="47625">
            <a:solidFill>
              <a:srgbClr val="7F7F7F"/>
            </a:solidFill>
            <a:prstDash val="dot"/>
            <a:miter lim="8000"/>
            <a:headEnd len="sm" w="sm" type="none"/>
            <a:tailEnd len="med" w="med" type="oval"/>
          </a:ln>
        </p:spPr>
      </p:cxnSp>
      <p:cxnSp>
        <p:nvCxnSpPr>
          <p:cNvPr id="6408" name="Google Shape;6408;p196"/>
          <p:cNvCxnSpPr/>
          <p:nvPr/>
        </p:nvCxnSpPr>
        <p:spPr>
          <a:xfrm>
            <a:off x="3718560" y="2910840"/>
            <a:ext cx="746760" cy="0"/>
          </a:xfrm>
          <a:prstGeom prst="straightConnector1">
            <a:avLst/>
          </a:prstGeom>
          <a:noFill/>
          <a:ln cap="flat" cmpd="sng" w="47625">
            <a:solidFill>
              <a:srgbClr val="7F7F7F"/>
            </a:solidFill>
            <a:prstDash val="dot"/>
            <a:miter lim="8000"/>
            <a:headEnd len="sm" w="sm" type="none"/>
            <a:tailEnd len="med" w="med" type="oval"/>
          </a:ln>
        </p:spPr>
      </p:cxnSp>
    </p:spTree>
  </p:cSld>
  <p:clrMapOvr>
    <a:masterClrMapping/>
  </p:clrMapOvr>
</p:sld>
</file>

<file path=ppt/slides/slide19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412" name="Shape 6412"/>
        <p:cNvGrpSpPr/>
        <p:nvPr/>
      </p:nvGrpSpPr>
      <p:grpSpPr>
        <a:xfrm>
          <a:off x="0" y="0"/>
          <a:ext cx="0" cy="0"/>
          <a:chOff x="0" y="0"/>
          <a:chExt cx="0" cy="0"/>
        </a:xfrm>
      </p:grpSpPr>
      <p:sp>
        <p:nvSpPr>
          <p:cNvPr id="6413" name="Google Shape;6413;p197"/>
          <p:cNvSpPr txBox="1"/>
          <p:nvPr>
            <p:ph type="title"/>
          </p:nvPr>
        </p:nvSpPr>
        <p:spPr>
          <a:xfrm>
            <a:off x="571018" y="365126"/>
            <a:ext cx="11049964" cy="578772"/>
          </a:xfrm>
          <a:prstGeom prst="rect">
            <a:avLst/>
          </a:prstGeom>
          <a:noFill/>
          <a:ln>
            <a:noFill/>
          </a:ln>
        </p:spPr>
        <p:txBody>
          <a:bodyPr anchorCtr="0" anchor="b" bIns="0" lIns="0" spcFirstLastPara="1" rIns="0" wrap="square" tIns="0">
            <a:normAutofit/>
          </a:bodyPr>
          <a:lstStyle/>
          <a:p>
            <a:pPr indent="0" lvl="0" marL="0" rtl="0" algn="l">
              <a:lnSpc>
                <a:spcPct val="90000"/>
              </a:lnSpc>
              <a:spcBef>
                <a:spcPts val="0"/>
              </a:spcBef>
              <a:spcAft>
                <a:spcPts val="0"/>
              </a:spcAft>
              <a:buClr>
                <a:schemeClr val="accent1"/>
              </a:buClr>
              <a:buSzPts val="2800"/>
              <a:buFont typeface="Arial"/>
              <a:buNone/>
            </a:pPr>
            <a:r>
              <a:rPr lang="en-US"/>
              <a:t>Converging Process Slide</a:t>
            </a:r>
            <a:endParaRPr/>
          </a:p>
        </p:txBody>
      </p:sp>
      <p:sp>
        <p:nvSpPr>
          <p:cNvPr id="6414" name="Google Shape;6414;p197"/>
          <p:cNvSpPr txBox="1"/>
          <p:nvPr>
            <p:ph idx="12" type="sldNum"/>
          </p:nvPr>
        </p:nvSpPr>
        <p:spPr>
          <a:xfrm>
            <a:off x="10690860" y="6349068"/>
            <a:ext cx="963882" cy="251764"/>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grpSp>
        <p:nvGrpSpPr>
          <p:cNvPr id="6415" name="Google Shape;6415;p197"/>
          <p:cNvGrpSpPr/>
          <p:nvPr/>
        </p:nvGrpSpPr>
        <p:grpSpPr>
          <a:xfrm>
            <a:off x="628651" y="2249227"/>
            <a:ext cx="3452712" cy="1752601"/>
            <a:chOff x="628651" y="2300935"/>
            <a:chExt cx="3452712" cy="1752601"/>
          </a:xfrm>
        </p:grpSpPr>
        <p:sp>
          <p:nvSpPr>
            <p:cNvPr id="6416" name="Google Shape;6416;p197"/>
            <p:cNvSpPr/>
            <p:nvPr/>
          </p:nvSpPr>
          <p:spPr>
            <a:xfrm>
              <a:off x="628651" y="2300935"/>
              <a:ext cx="3452712" cy="1752601"/>
            </a:xfrm>
            <a:prstGeom prst="roundRect">
              <a:avLst>
                <a:gd fmla="val 9474" name="adj"/>
              </a:avLst>
            </a:prstGeom>
            <a:solidFill>
              <a:schemeClr val="dk1"/>
            </a:solidFill>
            <a:ln cap="rnd" cmpd="sng" w="28900">
              <a:solidFill>
                <a:schemeClr val="dk1"/>
              </a:solidFill>
              <a:prstDash val="solid"/>
              <a:round/>
              <a:headEnd len="sm" w="sm" type="none"/>
              <a:tailEnd len="sm" w="sm" type="none"/>
            </a:ln>
          </p:spPr>
          <p:txBody>
            <a:bodyPr anchorCtr="0" anchor="ctr" bIns="69400" lIns="138775" spcFirstLastPara="1" rIns="138775" wrap="square" tIns="69400">
              <a:noAutofit/>
            </a:bodyPr>
            <a:lstStyle/>
            <a:p>
              <a:pPr indent="0" lvl="0" marL="0" marR="0" rtl="0" algn="ctr">
                <a:spcBef>
                  <a:spcPts val="0"/>
                </a:spcBef>
                <a:spcAft>
                  <a:spcPts val="0"/>
                </a:spcAft>
                <a:buNone/>
              </a:pPr>
              <a:r>
                <a:t/>
              </a:r>
              <a:endParaRPr sz="1000">
                <a:solidFill>
                  <a:srgbClr val="FFFFFF"/>
                </a:solidFill>
                <a:latin typeface="Arial"/>
                <a:ea typeface="Arial"/>
                <a:cs typeface="Arial"/>
                <a:sym typeface="Arial"/>
              </a:endParaRPr>
            </a:p>
          </p:txBody>
        </p:sp>
        <p:sp>
          <p:nvSpPr>
            <p:cNvPr id="6417" name="Google Shape;6417;p197"/>
            <p:cNvSpPr/>
            <p:nvPr/>
          </p:nvSpPr>
          <p:spPr>
            <a:xfrm>
              <a:off x="628651" y="2300935"/>
              <a:ext cx="3452712" cy="1649185"/>
            </a:xfrm>
            <a:prstGeom prst="roundRect">
              <a:avLst>
                <a:gd fmla="val 9474" name="adj"/>
              </a:avLst>
            </a:prstGeom>
            <a:solidFill>
              <a:srgbClr val="FFFFFF"/>
            </a:solidFill>
            <a:ln cap="rnd" cmpd="sng" w="28900">
              <a:solidFill>
                <a:schemeClr val="dk1"/>
              </a:solidFill>
              <a:prstDash val="solid"/>
              <a:round/>
              <a:headEnd len="sm" w="sm" type="none"/>
              <a:tailEnd len="sm" w="sm" type="none"/>
            </a:ln>
          </p:spPr>
          <p:txBody>
            <a:bodyPr anchorCtr="0" anchor="ctr" bIns="69400" lIns="138775" spcFirstLastPara="1" rIns="138775" wrap="square" tIns="69400">
              <a:noAutofit/>
            </a:bodyPr>
            <a:lstStyle/>
            <a:p>
              <a:pPr indent="0" lvl="0" marL="0" marR="0" rtl="0" algn="ctr">
                <a:spcBef>
                  <a:spcPts val="0"/>
                </a:spcBef>
                <a:spcAft>
                  <a:spcPts val="0"/>
                </a:spcAft>
                <a:buNone/>
              </a:pPr>
              <a:r>
                <a:t/>
              </a:r>
              <a:endParaRPr sz="1000">
                <a:solidFill>
                  <a:srgbClr val="FFFFFF"/>
                </a:solidFill>
                <a:latin typeface="Arial"/>
                <a:ea typeface="Arial"/>
                <a:cs typeface="Arial"/>
                <a:sym typeface="Arial"/>
              </a:endParaRPr>
            </a:p>
          </p:txBody>
        </p:sp>
        <p:sp>
          <p:nvSpPr>
            <p:cNvPr id="6418" name="Google Shape;6418;p197"/>
            <p:cNvSpPr/>
            <p:nvPr/>
          </p:nvSpPr>
          <p:spPr>
            <a:xfrm>
              <a:off x="735542" y="2489075"/>
              <a:ext cx="3238930" cy="1219656"/>
            </a:xfrm>
            <a:prstGeom prst="rect">
              <a:avLst/>
            </a:prstGeom>
            <a:noFill/>
            <a:ln>
              <a:noFill/>
            </a:ln>
          </p:spPr>
          <p:txBody>
            <a:bodyPr anchorCtr="0" anchor="ctr" bIns="69400" lIns="69400" spcFirstLastPara="1" rIns="69400" wrap="square" tIns="69400">
              <a:noAutofit/>
            </a:bodyPr>
            <a:lstStyle/>
            <a:p>
              <a:pPr indent="0" lvl="0" marL="0" marR="0" rtl="0" algn="ctr">
                <a:lnSpc>
                  <a:spcPct val="100000"/>
                </a:lnSpc>
                <a:spcBef>
                  <a:spcPts val="0"/>
                </a:spcBef>
                <a:spcAft>
                  <a:spcPts val="0"/>
                </a:spcAft>
                <a:buClr>
                  <a:schemeClr val="dk1"/>
                </a:buClr>
                <a:buSzPts val="2000"/>
                <a:buFont typeface="Arial"/>
                <a:buNone/>
              </a:pPr>
              <a:r>
                <a:rPr i="0" lang="en-US" sz="2000" u="none" cap="none" strike="noStrike">
                  <a:solidFill>
                    <a:schemeClr val="dk1"/>
                  </a:solidFill>
                  <a:latin typeface="Arial"/>
                  <a:ea typeface="Arial"/>
                  <a:cs typeface="Arial"/>
                  <a:sym typeface="Arial"/>
                </a:rPr>
                <a:t>Lorem ipsum dolor sit amet, consectetur adipiscing elit. </a:t>
              </a:r>
              <a:endParaRPr/>
            </a:p>
          </p:txBody>
        </p:sp>
      </p:grpSp>
      <p:grpSp>
        <p:nvGrpSpPr>
          <p:cNvPr id="6419" name="Google Shape;6419;p197"/>
          <p:cNvGrpSpPr/>
          <p:nvPr/>
        </p:nvGrpSpPr>
        <p:grpSpPr>
          <a:xfrm>
            <a:off x="8168270" y="2249227"/>
            <a:ext cx="3452712" cy="1752601"/>
            <a:chOff x="8168270" y="2300935"/>
            <a:chExt cx="3452712" cy="1752601"/>
          </a:xfrm>
        </p:grpSpPr>
        <p:sp>
          <p:nvSpPr>
            <p:cNvPr id="6420" name="Google Shape;6420;p197"/>
            <p:cNvSpPr/>
            <p:nvPr/>
          </p:nvSpPr>
          <p:spPr>
            <a:xfrm>
              <a:off x="8168270" y="2300935"/>
              <a:ext cx="3452712" cy="1752601"/>
            </a:xfrm>
            <a:prstGeom prst="roundRect">
              <a:avLst>
                <a:gd fmla="val 9474" name="adj"/>
              </a:avLst>
            </a:prstGeom>
            <a:solidFill>
              <a:schemeClr val="dk1"/>
            </a:solidFill>
            <a:ln cap="rnd" cmpd="sng" w="28900">
              <a:solidFill>
                <a:schemeClr val="dk1"/>
              </a:solidFill>
              <a:prstDash val="solid"/>
              <a:round/>
              <a:headEnd len="sm" w="sm" type="none"/>
              <a:tailEnd len="sm" w="sm" type="none"/>
            </a:ln>
          </p:spPr>
          <p:txBody>
            <a:bodyPr anchorCtr="0" anchor="ctr" bIns="69400" lIns="138775" spcFirstLastPara="1" rIns="138775" wrap="square" tIns="69400">
              <a:noAutofit/>
            </a:bodyPr>
            <a:lstStyle/>
            <a:p>
              <a:pPr indent="0" lvl="0" marL="0" marR="0" rtl="0" algn="ctr">
                <a:spcBef>
                  <a:spcPts val="0"/>
                </a:spcBef>
                <a:spcAft>
                  <a:spcPts val="0"/>
                </a:spcAft>
                <a:buNone/>
              </a:pPr>
              <a:r>
                <a:t/>
              </a:r>
              <a:endParaRPr sz="1000">
                <a:solidFill>
                  <a:srgbClr val="FFFFFF"/>
                </a:solidFill>
                <a:latin typeface="Arial"/>
                <a:ea typeface="Arial"/>
                <a:cs typeface="Arial"/>
                <a:sym typeface="Arial"/>
              </a:endParaRPr>
            </a:p>
          </p:txBody>
        </p:sp>
        <p:sp>
          <p:nvSpPr>
            <p:cNvPr id="6421" name="Google Shape;6421;p197"/>
            <p:cNvSpPr/>
            <p:nvPr/>
          </p:nvSpPr>
          <p:spPr>
            <a:xfrm>
              <a:off x="8168270" y="2300935"/>
              <a:ext cx="3452712" cy="1649185"/>
            </a:xfrm>
            <a:prstGeom prst="roundRect">
              <a:avLst>
                <a:gd fmla="val 9474" name="adj"/>
              </a:avLst>
            </a:prstGeom>
            <a:solidFill>
              <a:srgbClr val="FFFFFF"/>
            </a:solidFill>
            <a:ln cap="rnd" cmpd="sng" w="28900">
              <a:solidFill>
                <a:schemeClr val="dk1"/>
              </a:solidFill>
              <a:prstDash val="solid"/>
              <a:round/>
              <a:headEnd len="sm" w="sm" type="none"/>
              <a:tailEnd len="sm" w="sm" type="none"/>
            </a:ln>
          </p:spPr>
          <p:txBody>
            <a:bodyPr anchorCtr="0" anchor="ctr" bIns="69400" lIns="138775" spcFirstLastPara="1" rIns="138775" wrap="square" tIns="69400">
              <a:noAutofit/>
            </a:bodyPr>
            <a:lstStyle/>
            <a:p>
              <a:pPr indent="0" lvl="0" marL="0" marR="0" rtl="0" algn="ctr">
                <a:spcBef>
                  <a:spcPts val="0"/>
                </a:spcBef>
                <a:spcAft>
                  <a:spcPts val="0"/>
                </a:spcAft>
                <a:buNone/>
              </a:pPr>
              <a:r>
                <a:t/>
              </a:r>
              <a:endParaRPr sz="1000">
                <a:solidFill>
                  <a:srgbClr val="FFFFFF"/>
                </a:solidFill>
                <a:latin typeface="Arial"/>
                <a:ea typeface="Arial"/>
                <a:cs typeface="Arial"/>
                <a:sym typeface="Arial"/>
              </a:endParaRPr>
            </a:p>
          </p:txBody>
        </p:sp>
        <p:sp>
          <p:nvSpPr>
            <p:cNvPr id="6422" name="Google Shape;6422;p197"/>
            <p:cNvSpPr/>
            <p:nvPr/>
          </p:nvSpPr>
          <p:spPr>
            <a:xfrm>
              <a:off x="8275161" y="2489075"/>
              <a:ext cx="3238930" cy="1219656"/>
            </a:xfrm>
            <a:prstGeom prst="rect">
              <a:avLst/>
            </a:prstGeom>
            <a:noFill/>
            <a:ln>
              <a:noFill/>
            </a:ln>
          </p:spPr>
          <p:txBody>
            <a:bodyPr anchorCtr="0" anchor="ctr" bIns="69400" lIns="69400" spcFirstLastPara="1" rIns="69400" wrap="square" tIns="69400">
              <a:noAutofit/>
            </a:bodyPr>
            <a:lstStyle/>
            <a:p>
              <a:pPr indent="0" lvl="0" marL="0" marR="0" rtl="0" algn="ctr">
                <a:lnSpc>
                  <a:spcPct val="100000"/>
                </a:lnSpc>
                <a:spcBef>
                  <a:spcPts val="0"/>
                </a:spcBef>
                <a:spcAft>
                  <a:spcPts val="0"/>
                </a:spcAft>
                <a:buClr>
                  <a:schemeClr val="dk1"/>
                </a:buClr>
                <a:buSzPts val="2000"/>
                <a:buFont typeface="Arial"/>
                <a:buNone/>
              </a:pPr>
              <a:r>
                <a:rPr i="0" lang="en-US" sz="2000" u="none" cap="none" strike="noStrike">
                  <a:solidFill>
                    <a:schemeClr val="dk1"/>
                  </a:solidFill>
                  <a:latin typeface="Arial"/>
                  <a:ea typeface="Arial"/>
                  <a:cs typeface="Arial"/>
                  <a:sym typeface="Arial"/>
                </a:rPr>
                <a:t>Lorem ipsum dolor sit amet, consectetur adipiscing elit. </a:t>
              </a:r>
              <a:endParaRPr/>
            </a:p>
          </p:txBody>
        </p:sp>
      </p:grpSp>
      <p:sp>
        <p:nvSpPr>
          <p:cNvPr id="6423" name="Google Shape;6423;p197"/>
          <p:cNvSpPr/>
          <p:nvPr/>
        </p:nvSpPr>
        <p:spPr>
          <a:xfrm>
            <a:off x="628650" y="4951647"/>
            <a:ext cx="10992331" cy="1156032"/>
          </a:xfrm>
          <a:prstGeom prst="roundRect">
            <a:avLst>
              <a:gd fmla="val 9474" name="adj"/>
            </a:avLst>
          </a:prstGeom>
          <a:solidFill>
            <a:schemeClr val="accent6"/>
          </a:solidFill>
          <a:ln cap="rnd" cmpd="sng" w="28900">
            <a:solidFill>
              <a:schemeClr val="dk1"/>
            </a:solidFill>
            <a:prstDash val="solid"/>
            <a:round/>
            <a:headEnd len="sm" w="sm" type="none"/>
            <a:tailEnd len="sm" w="sm" type="none"/>
          </a:ln>
        </p:spPr>
        <p:txBody>
          <a:bodyPr anchorCtr="0" anchor="ctr" bIns="69400" lIns="138775" spcFirstLastPara="1" rIns="138775" wrap="square" tIns="69400">
            <a:noAutofit/>
          </a:bodyPr>
          <a:lstStyle/>
          <a:p>
            <a:pPr indent="0" lvl="0" marL="0" marR="0" rtl="0" algn="ctr">
              <a:spcBef>
                <a:spcPts val="0"/>
              </a:spcBef>
              <a:spcAft>
                <a:spcPts val="0"/>
              </a:spcAft>
              <a:buNone/>
            </a:pPr>
            <a:r>
              <a:t/>
            </a:r>
            <a:endParaRPr sz="1000">
              <a:solidFill>
                <a:srgbClr val="FFFFFF"/>
              </a:solidFill>
              <a:latin typeface="Arial"/>
              <a:ea typeface="Arial"/>
              <a:cs typeface="Arial"/>
              <a:sym typeface="Arial"/>
            </a:endParaRPr>
          </a:p>
        </p:txBody>
      </p:sp>
      <p:sp>
        <p:nvSpPr>
          <p:cNvPr id="6424" name="Google Shape;6424;p197"/>
          <p:cNvSpPr/>
          <p:nvPr/>
        </p:nvSpPr>
        <p:spPr>
          <a:xfrm>
            <a:off x="628650" y="4890687"/>
            <a:ext cx="10992331" cy="1087818"/>
          </a:xfrm>
          <a:prstGeom prst="roundRect">
            <a:avLst>
              <a:gd fmla="val 9474" name="adj"/>
            </a:avLst>
          </a:prstGeom>
          <a:solidFill>
            <a:srgbClr val="FFFFFF"/>
          </a:solidFill>
          <a:ln cap="rnd" cmpd="sng" w="28900">
            <a:solidFill>
              <a:schemeClr val="accent6"/>
            </a:solidFill>
            <a:prstDash val="solid"/>
            <a:round/>
            <a:headEnd len="sm" w="sm" type="none"/>
            <a:tailEnd len="sm" w="sm" type="none"/>
          </a:ln>
        </p:spPr>
        <p:txBody>
          <a:bodyPr anchorCtr="0" anchor="ctr" bIns="69400" lIns="138775" spcFirstLastPara="1" rIns="138775" wrap="square" tIns="69400">
            <a:noAutofit/>
          </a:bodyPr>
          <a:lstStyle/>
          <a:p>
            <a:pPr indent="0" lvl="0" marL="0" marR="0" rtl="0" algn="ctr">
              <a:spcBef>
                <a:spcPts val="0"/>
              </a:spcBef>
              <a:spcAft>
                <a:spcPts val="0"/>
              </a:spcAft>
              <a:buNone/>
            </a:pPr>
            <a:r>
              <a:t/>
            </a:r>
            <a:endParaRPr sz="1000">
              <a:solidFill>
                <a:srgbClr val="FFFFFF"/>
              </a:solidFill>
              <a:latin typeface="Arial"/>
              <a:ea typeface="Arial"/>
              <a:cs typeface="Arial"/>
              <a:sym typeface="Arial"/>
            </a:endParaRPr>
          </a:p>
        </p:txBody>
      </p:sp>
      <p:sp>
        <p:nvSpPr>
          <p:cNvPr id="6425" name="Google Shape;6425;p197"/>
          <p:cNvSpPr/>
          <p:nvPr/>
        </p:nvSpPr>
        <p:spPr>
          <a:xfrm>
            <a:off x="968957" y="5014786"/>
            <a:ext cx="10311717" cy="804496"/>
          </a:xfrm>
          <a:prstGeom prst="rect">
            <a:avLst/>
          </a:prstGeom>
          <a:noFill/>
          <a:ln>
            <a:noFill/>
          </a:ln>
        </p:spPr>
        <p:txBody>
          <a:bodyPr anchorCtr="0" anchor="ctr" bIns="69400" lIns="69400" spcFirstLastPara="1" rIns="69400" wrap="square" tIns="69400">
            <a:noAutofit/>
          </a:bodyPr>
          <a:lstStyle/>
          <a:p>
            <a:pPr indent="0" lvl="0" marL="0" marR="0" rtl="0" algn="ctr">
              <a:lnSpc>
                <a:spcPct val="100000"/>
              </a:lnSpc>
              <a:spcBef>
                <a:spcPts val="0"/>
              </a:spcBef>
              <a:spcAft>
                <a:spcPts val="0"/>
              </a:spcAft>
              <a:buClr>
                <a:schemeClr val="dk1"/>
              </a:buClr>
              <a:buSzPts val="2000"/>
              <a:buFont typeface="Arial"/>
              <a:buNone/>
            </a:pPr>
            <a:r>
              <a:rPr i="0" lang="en-US" sz="2000" u="none" cap="none" strike="noStrike">
                <a:solidFill>
                  <a:schemeClr val="dk1"/>
                </a:solidFill>
                <a:latin typeface="Arial"/>
                <a:ea typeface="Arial"/>
                <a:cs typeface="Arial"/>
                <a:sym typeface="Arial"/>
              </a:rPr>
              <a:t>Lorem ipsum dolor sit amet, consectetur adipiscing elit. Curabitur purus dui, euismod quis placerat eget, venenatis nec nibh. Mauris sit amet mollis enim. Donec cursus sagittis</a:t>
            </a:r>
            <a:endParaRPr/>
          </a:p>
        </p:txBody>
      </p:sp>
      <p:sp>
        <p:nvSpPr>
          <p:cNvPr id="6426" name="Google Shape;6426;p197"/>
          <p:cNvSpPr/>
          <p:nvPr/>
        </p:nvSpPr>
        <p:spPr>
          <a:xfrm>
            <a:off x="4997059" y="1997769"/>
            <a:ext cx="2255516" cy="2255516"/>
          </a:xfrm>
          <a:prstGeom prst="ellipse">
            <a:avLst/>
          </a:prstGeom>
          <a:gradFill>
            <a:gsLst>
              <a:gs pos="0">
                <a:schemeClr val="accent1"/>
              </a:gs>
              <a:gs pos="100000">
                <a:schemeClr val="accent2"/>
              </a:gs>
            </a:gsLst>
            <a:lin ang="8100000" scaled="0"/>
          </a:gradFill>
          <a:ln cap="flat" cmpd="sng" w="57150">
            <a:solidFill>
              <a:srgbClr val="0F4B2E"/>
            </a:solidFill>
            <a:prstDash val="solid"/>
            <a:miter lim="8000"/>
            <a:headEnd len="sm" w="sm" type="none"/>
            <a:tailEnd len="sm" w="sm" type="none"/>
          </a:ln>
        </p:spPr>
        <p:txBody>
          <a:bodyPr anchorCtr="0" anchor="ctr" bIns="0" lIns="0" spcFirstLastPara="1" rIns="0" wrap="square" tIns="0">
            <a:noAutofit/>
          </a:bodyPr>
          <a:lstStyle/>
          <a:p>
            <a:pPr indent="0" lvl="0" marL="0" marR="0" rtl="0" algn="ctr">
              <a:spcBef>
                <a:spcPts val="0"/>
              </a:spcBef>
              <a:spcAft>
                <a:spcPts val="0"/>
              </a:spcAft>
              <a:buNone/>
            </a:pPr>
            <a:r>
              <a:t/>
            </a:r>
            <a:endParaRPr b="1" sz="1800">
              <a:solidFill>
                <a:schemeClr val="lt1"/>
              </a:solidFill>
              <a:latin typeface="Arial"/>
              <a:ea typeface="Arial"/>
              <a:cs typeface="Arial"/>
              <a:sym typeface="Arial"/>
            </a:endParaRPr>
          </a:p>
          <a:p>
            <a:pPr indent="0" lvl="0" marL="0" marR="0" rtl="0" algn="ctr">
              <a:spcBef>
                <a:spcPts val="0"/>
              </a:spcBef>
              <a:spcAft>
                <a:spcPts val="0"/>
              </a:spcAft>
              <a:buNone/>
            </a:pPr>
            <a:r>
              <a:t/>
            </a:r>
            <a:endParaRPr b="1" sz="1800">
              <a:solidFill>
                <a:schemeClr val="lt1"/>
              </a:solidFill>
              <a:latin typeface="Arial"/>
              <a:ea typeface="Arial"/>
              <a:cs typeface="Arial"/>
              <a:sym typeface="Arial"/>
            </a:endParaRPr>
          </a:p>
          <a:p>
            <a:pPr indent="0" lvl="0" marL="0" marR="0" rtl="0" algn="ctr">
              <a:spcBef>
                <a:spcPts val="0"/>
              </a:spcBef>
              <a:spcAft>
                <a:spcPts val="0"/>
              </a:spcAft>
              <a:buNone/>
            </a:pPr>
            <a:r>
              <a:rPr b="1" lang="en-US" sz="2000">
                <a:solidFill>
                  <a:schemeClr val="lt1"/>
                </a:solidFill>
                <a:latin typeface="Arial"/>
                <a:ea typeface="Arial"/>
                <a:cs typeface="Arial"/>
                <a:sym typeface="Arial"/>
              </a:rPr>
              <a:t>Lorem ipsum dolor sit amet, </a:t>
            </a:r>
            <a:endParaRPr/>
          </a:p>
        </p:txBody>
      </p:sp>
      <p:sp>
        <p:nvSpPr>
          <p:cNvPr id="6427" name="Google Shape;6427;p197"/>
          <p:cNvSpPr/>
          <p:nvPr/>
        </p:nvSpPr>
        <p:spPr>
          <a:xfrm>
            <a:off x="4248278" y="2856392"/>
            <a:ext cx="581866" cy="538271"/>
          </a:xfrm>
          <a:prstGeom prst="rightArrow">
            <a:avLst>
              <a:gd fmla="val 50000" name="adj1"/>
              <a:gd fmla="val 50000" name="adj2"/>
            </a:avLst>
          </a:prstGeom>
          <a:solidFill>
            <a:srgbClr val="BFBFBF"/>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6428" name="Google Shape;6428;p197"/>
          <p:cNvSpPr/>
          <p:nvPr/>
        </p:nvSpPr>
        <p:spPr>
          <a:xfrm flipH="1">
            <a:off x="7419490" y="2856392"/>
            <a:ext cx="581866" cy="538271"/>
          </a:xfrm>
          <a:prstGeom prst="rightArrow">
            <a:avLst>
              <a:gd fmla="val 50000" name="adj1"/>
              <a:gd fmla="val 50000" name="adj2"/>
            </a:avLst>
          </a:prstGeom>
          <a:solidFill>
            <a:srgbClr val="BFBFBF"/>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6429" name="Google Shape;6429;p197"/>
          <p:cNvSpPr/>
          <p:nvPr/>
        </p:nvSpPr>
        <p:spPr>
          <a:xfrm rot="5400000">
            <a:off x="2064074" y="4177122"/>
            <a:ext cx="581866" cy="538271"/>
          </a:xfrm>
          <a:prstGeom prst="rightArrow">
            <a:avLst>
              <a:gd fmla="val 50000" name="adj1"/>
              <a:gd fmla="val 50000" name="adj2"/>
            </a:avLst>
          </a:prstGeom>
          <a:solidFill>
            <a:srgbClr val="BFBFBF"/>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6430" name="Google Shape;6430;p197"/>
          <p:cNvSpPr/>
          <p:nvPr/>
        </p:nvSpPr>
        <p:spPr>
          <a:xfrm rot="5400000">
            <a:off x="9603693" y="4177121"/>
            <a:ext cx="581866" cy="538271"/>
          </a:xfrm>
          <a:prstGeom prst="rightArrow">
            <a:avLst>
              <a:gd fmla="val 50000" name="adj1"/>
              <a:gd fmla="val 50000" name="adj2"/>
            </a:avLst>
          </a:prstGeom>
          <a:solidFill>
            <a:srgbClr val="BFBFBF"/>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6431" name="Google Shape;6431;p197"/>
          <p:cNvSpPr txBox="1"/>
          <p:nvPr/>
        </p:nvSpPr>
        <p:spPr>
          <a:xfrm>
            <a:off x="571018" y="1299937"/>
            <a:ext cx="11049735" cy="349994"/>
          </a:xfrm>
          <a:prstGeom prst="rect">
            <a:avLst/>
          </a:prstGeom>
          <a:no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2000">
                <a:solidFill>
                  <a:schemeClr val="accent1"/>
                </a:solidFill>
                <a:latin typeface="Arial"/>
                <a:ea typeface="Arial"/>
                <a:cs typeface="Arial"/>
                <a:sym typeface="Arial"/>
              </a:rPr>
              <a:t>Lorem ipsum dolor sit amet, consectetur adipiscing</a:t>
            </a:r>
            <a:endParaRPr/>
          </a:p>
        </p:txBody>
      </p:sp>
      <p:grpSp>
        <p:nvGrpSpPr>
          <p:cNvPr id="6432" name="Google Shape;6432;p197"/>
          <p:cNvGrpSpPr/>
          <p:nvPr/>
        </p:nvGrpSpPr>
        <p:grpSpPr>
          <a:xfrm>
            <a:off x="5757390" y="2156169"/>
            <a:ext cx="734850" cy="734850"/>
            <a:chOff x="1649691" y="3230880"/>
            <a:chExt cx="914400" cy="914400"/>
          </a:xfrm>
        </p:grpSpPr>
        <p:sp>
          <p:nvSpPr>
            <p:cNvPr id="6433" name="Google Shape;6433;p197"/>
            <p:cNvSpPr/>
            <p:nvPr/>
          </p:nvSpPr>
          <p:spPr>
            <a:xfrm>
              <a:off x="1649691" y="3230880"/>
              <a:ext cx="914400" cy="9144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2000">
                <a:solidFill>
                  <a:schemeClr val="lt1"/>
                </a:solidFill>
                <a:latin typeface="Arial"/>
                <a:ea typeface="Arial"/>
                <a:cs typeface="Arial"/>
                <a:sym typeface="Arial"/>
              </a:endParaRPr>
            </a:p>
          </p:txBody>
        </p:sp>
        <p:sp>
          <p:nvSpPr>
            <p:cNvPr id="6434" name="Google Shape;6434;p197"/>
            <p:cNvSpPr/>
            <p:nvPr/>
          </p:nvSpPr>
          <p:spPr>
            <a:xfrm>
              <a:off x="1649691" y="3230880"/>
              <a:ext cx="914400" cy="9144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2000">
                <a:solidFill>
                  <a:schemeClr val="lt1"/>
                </a:solidFill>
                <a:latin typeface="Arial"/>
                <a:ea typeface="Arial"/>
                <a:cs typeface="Arial"/>
                <a:sym typeface="Arial"/>
              </a:endParaRPr>
            </a:p>
          </p:txBody>
        </p:sp>
      </p:grpSp>
    </p:spTree>
  </p:cSld>
  <p:clrMapOvr>
    <a:masterClrMapping/>
  </p:clrMapOvr>
</p:sld>
</file>

<file path=ppt/slides/slide19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438" name="Shape 6438"/>
        <p:cNvGrpSpPr/>
        <p:nvPr/>
      </p:nvGrpSpPr>
      <p:grpSpPr>
        <a:xfrm>
          <a:off x="0" y="0"/>
          <a:ext cx="0" cy="0"/>
          <a:chOff x="0" y="0"/>
          <a:chExt cx="0" cy="0"/>
        </a:xfrm>
      </p:grpSpPr>
      <p:sp>
        <p:nvSpPr>
          <p:cNvPr id="6439" name="Google Shape;6439;p198"/>
          <p:cNvSpPr/>
          <p:nvPr/>
        </p:nvSpPr>
        <p:spPr>
          <a:xfrm>
            <a:off x="671332" y="2267469"/>
            <a:ext cx="10949650" cy="3508298"/>
          </a:xfrm>
          <a:prstGeom prst="roundRect">
            <a:avLst>
              <a:gd fmla="val 16667" name="adj"/>
            </a:avLst>
          </a:prstGeom>
          <a:noFill/>
          <a:ln cap="flat" cmpd="sng" w="41275">
            <a:solidFill>
              <a:srgbClr val="D8D8D8"/>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6440" name="Google Shape;6440;p198"/>
          <p:cNvSpPr txBox="1"/>
          <p:nvPr>
            <p:ph type="title"/>
          </p:nvPr>
        </p:nvSpPr>
        <p:spPr>
          <a:xfrm>
            <a:off x="571018" y="365126"/>
            <a:ext cx="11049964" cy="578772"/>
          </a:xfrm>
          <a:prstGeom prst="rect">
            <a:avLst/>
          </a:prstGeom>
          <a:noFill/>
          <a:ln>
            <a:noFill/>
          </a:ln>
        </p:spPr>
        <p:txBody>
          <a:bodyPr anchorCtr="0" anchor="b" bIns="0" lIns="0" spcFirstLastPara="1" rIns="0" wrap="square" tIns="0">
            <a:normAutofit/>
          </a:bodyPr>
          <a:lstStyle/>
          <a:p>
            <a:pPr indent="0" lvl="0" marL="0" rtl="0" algn="l">
              <a:lnSpc>
                <a:spcPct val="90000"/>
              </a:lnSpc>
              <a:spcBef>
                <a:spcPts val="0"/>
              </a:spcBef>
              <a:spcAft>
                <a:spcPts val="0"/>
              </a:spcAft>
              <a:buClr>
                <a:schemeClr val="accent1"/>
              </a:buClr>
              <a:buSzPts val="2800"/>
              <a:buFont typeface="Arial"/>
              <a:buNone/>
            </a:pPr>
            <a:r>
              <a:rPr lang="en-US" sz="2800"/>
              <a:t>Four Step Circle Process</a:t>
            </a:r>
            <a:endParaRPr/>
          </a:p>
        </p:txBody>
      </p:sp>
      <p:sp>
        <p:nvSpPr>
          <p:cNvPr id="6441" name="Google Shape;6441;p198"/>
          <p:cNvSpPr txBox="1"/>
          <p:nvPr>
            <p:ph idx="12" type="sldNum"/>
          </p:nvPr>
        </p:nvSpPr>
        <p:spPr>
          <a:xfrm>
            <a:off x="10690860" y="6349068"/>
            <a:ext cx="963882" cy="251764"/>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sp>
        <p:nvSpPr>
          <p:cNvPr id="6442" name="Google Shape;6442;p198"/>
          <p:cNvSpPr/>
          <p:nvPr/>
        </p:nvSpPr>
        <p:spPr>
          <a:xfrm rot="8160000">
            <a:off x="1657517" y="1530161"/>
            <a:ext cx="1314720" cy="1314720"/>
          </a:xfrm>
          <a:prstGeom prst="teardrop">
            <a:avLst>
              <a:gd fmla="val 100000" name="adj"/>
            </a:avLst>
          </a:prstGeom>
          <a:gradFill>
            <a:gsLst>
              <a:gs pos="0">
                <a:schemeClr val="accent1"/>
              </a:gs>
              <a:gs pos="45000">
                <a:schemeClr val="accent2"/>
              </a:gs>
              <a:gs pos="100000">
                <a:schemeClr val="accent2"/>
              </a:gs>
            </a:gsLst>
            <a:lin ang="8100000" scaled="0"/>
          </a:gra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6443" name="Google Shape;6443;p198"/>
          <p:cNvSpPr/>
          <p:nvPr/>
        </p:nvSpPr>
        <p:spPr>
          <a:xfrm rot="8160000">
            <a:off x="1792803" y="1665448"/>
            <a:ext cx="1044149" cy="1044149"/>
          </a:xfrm>
          <a:prstGeom prst="ellipse">
            <a:avLst/>
          </a:prstGeom>
          <a:solidFill>
            <a:schemeClr val="l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6444" name="Google Shape;6444;p198"/>
          <p:cNvSpPr/>
          <p:nvPr/>
        </p:nvSpPr>
        <p:spPr>
          <a:xfrm rot="8160000">
            <a:off x="4177801" y="1530161"/>
            <a:ext cx="1314720" cy="1314720"/>
          </a:xfrm>
          <a:prstGeom prst="teardrop">
            <a:avLst>
              <a:gd fmla="val 100000" name="adj"/>
            </a:avLst>
          </a:prstGeom>
          <a:gradFill>
            <a:gsLst>
              <a:gs pos="0">
                <a:schemeClr val="accent1"/>
              </a:gs>
              <a:gs pos="45000">
                <a:schemeClr val="accent2"/>
              </a:gs>
              <a:gs pos="100000">
                <a:schemeClr val="accent2"/>
              </a:gs>
            </a:gsLst>
            <a:lin ang="8100000" scaled="0"/>
          </a:gra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6445" name="Google Shape;6445;p198"/>
          <p:cNvSpPr/>
          <p:nvPr/>
        </p:nvSpPr>
        <p:spPr>
          <a:xfrm rot="8160000">
            <a:off x="4313086" y="1665448"/>
            <a:ext cx="1044149" cy="1044149"/>
          </a:xfrm>
          <a:prstGeom prst="ellipse">
            <a:avLst/>
          </a:prstGeom>
          <a:solidFill>
            <a:schemeClr val="l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6446" name="Google Shape;6446;p198"/>
          <p:cNvSpPr/>
          <p:nvPr/>
        </p:nvSpPr>
        <p:spPr>
          <a:xfrm rot="8160000">
            <a:off x="6698085" y="1530161"/>
            <a:ext cx="1314720" cy="1314720"/>
          </a:xfrm>
          <a:prstGeom prst="teardrop">
            <a:avLst>
              <a:gd fmla="val 100000" name="adj"/>
            </a:avLst>
          </a:prstGeom>
          <a:gradFill>
            <a:gsLst>
              <a:gs pos="0">
                <a:schemeClr val="accent1"/>
              </a:gs>
              <a:gs pos="45000">
                <a:schemeClr val="accent2"/>
              </a:gs>
              <a:gs pos="100000">
                <a:schemeClr val="accent2"/>
              </a:gs>
            </a:gsLst>
            <a:lin ang="8100000" scaled="0"/>
          </a:gra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6447" name="Google Shape;6447;p198"/>
          <p:cNvSpPr/>
          <p:nvPr/>
        </p:nvSpPr>
        <p:spPr>
          <a:xfrm rot="8160000">
            <a:off x="6833369" y="1665448"/>
            <a:ext cx="1044149" cy="1044149"/>
          </a:xfrm>
          <a:prstGeom prst="ellipse">
            <a:avLst/>
          </a:prstGeom>
          <a:solidFill>
            <a:schemeClr val="l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6448" name="Google Shape;6448;p198"/>
          <p:cNvSpPr/>
          <p:nvPr/>
        </p:nvSpPr>
        <p:spPr>
          <a:xfrm rot="8160000">
            <a:off x="9218367" y="1530161"/>
            <a:ext cx="1314720" cy="1314720"/>
          </a:xfrm>
          <a:prstGeom prst="teardrop">
            <a:avLst>
              <a:gd fmla="val 100000" name="adj"/>
            </a:avLst>
          </a:prstGeom>
          <a:gradFill>
            <a:gsLst>
              <a:gs pos="0">
                <a:schemeClr val="accent1"/>
              </a:gs>
              <a:gs pos="45000">
                <a:schemeClr val="accent2"/>
              </a:gs>
              <a:gs pos="100000">
                <a:schemeClr val="accent2"/>
              </a:gs>
            </a:gsLst>
            <a:lin ang="8100000" scaled="0"/>
          </a:gra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6449" name="Google Shape;6449;p198"/>
          <p:cNvSpPr/>
          <p:nvPr/>
        </p:nvSpPr>
        <p:spPr>
          <a:xfrm rot="8160000">
            <a:off x="9353653" y="1665448"/>
            <a:ext cx="1044149" cy="1044149"/>
          </a:xfrm>
          <a:prstGeom prst="ellipse">
            <a:avLst/>
          </a:prstGeom>
          <a:solidFill>
            <a:schemeClr val="l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6450" name="Google Shape;6450;p198"/>
          <p:cNvSpPr txBox="1"/>
          <p:nvPr/>
        </p:nvSpPr>
        <p:spPr>
          <a:xfrm>
            <a:off x="1387519" y="3133174"/>
            <a:ext cx="1854716" cy="364531"/>
          </a:xfrm>
          <a:prstGeom prst="rect">
            <a:avLst/>
          </a:prstGeom>
          <a:noFill/>
          <a:ln>
            <a:noFill/>
          </a:ln>
        </p:spPr>
        <p:txBody>
          <a:bodyPr anchorCtr="0" anchor="ctr" bIns="45700" lIns="91425" spcFirstLastPara="1" rIns="91425" wrap="square" tIns="45700">
            <a:noAutofit/>
          </a:bodyPr>
          <a:lstStyle/>
          <a:p>
            <a:pPr indent="0" lvl="0" marL="0" marR="0" rtl="0" algn="ctr">
              <a:lnSpc>
                <a:spcPct val="90000"/>
              </a:lnSpc>
              <a:spcBef>
                <a:spcPts val="0"/>
              </a:spcBef>
              <a:spcAft>
                <a:spcPts val="0"/>
              </a:spcAft>
              <a:buClr>
                <a:srgbClr val="28B974"/>
              </a:buClr>
              <a:buSzPts val="1600"/>
              <a:buFont typeface="Arial"/>
              <a:buNone/>
            </a:pPr>
            <a:r>
              <a:rPr b="1" lang="en-US" sz="1600">
                <a:solidFill>
                  <a:schemeClr val="accent1"/>
                </a:solidFill>
                <a:latin typeface="Arial"/>
                <a:ea typeface="Arial"/>
                <a:cs typeface="Arial"/>
                <a:sym typeface="Arial"/>
              </a:rPr>
              <a:t>Header</a:t>
            </a:r>
            <a:endParaRPr/>
          </a:p>
        </p:txBody>
      </p:sp>
      <p:sp>
        <p:nvSpPr>
          <p:cNvPr id="6451" name="Google Shape;6451;p198"/>
          <p:cNvSpPr txBox="1"/>
          <p:nvPr/>
        </p:nvSpPr>
        <p:spPr>
          <a:xfrm>
            <a:off x="1387519" y="3548888"/>
            <a:ext cx="1854716" cy="1520823"/>
          </a:xfrm>
          <a:prstGeom prst="rect">
            <a:avLst/>
          </a:prstGeom>
          <a:noFill/>
          <a:ln>
            <a:noFill/>
          </a:ln>
        </p:spPr>
        <p:txBody>
          <a:bodyPr anchorCtr="0" anchor="t" bIns="45700" lIns="91425" spcFirstLastPara="1" rIns="91425" wrap="square" tIns="45700">
            <a:noAutofit/>
          </a:bodyPr>
          <a:lstStyle/>
          <a:p>
            <a:pPr indent="0" lvl="0" marL="0" marR="0" rtl="0" algn="ctr">
              <a:lnSpc>
                <a:spcPct val="90000"/>
              </a:lnSpc>
              <a:spcBef>
                <a:spcPts val="0"/>
              </a:spcBef>
              <a:spcAft>
                <a:spcPts val="0"/>
              </a:spcAft>
              <a:buClr>
                <a:srgbClr val="28B974"/>
              </a:buClr>
              <a:buSzPts val="1400"/>
              <a:buFont typeface="Arial"/>
              <a:buNone/>
            </a:pPr>
            <a:r>
              <a:rPr lang="en-US" sz="1400">
                <a:solidFill>
                  <a:schemeClr val="dk1"/>
                </a:solidFill>
                <a:latin typeface="Arial"/>
                <a:ea typeface="Arial"/>
                <a:cs typeface="Arial"/>
                <a:sym typeface="Arial"/>
              </a:rPr>
              <a:t>Lorem ipsum dolor sit amet, consectetur adipiscing elit. Curabitur purus dui, euismod quis placerat eget, venenatis nec nibh. Mauris sit </a:t>
            </a:r>
            <a:endParaRPr/>
          </a:p>
        </p:txBody>
      </p:sp>
      <p:sp>
        <p:nvSpPr>
          <p:cNvPr id="6452" name="Google Shape;6452;p198"/>
          <p:cNvSpPr txBox="1"/>
          <p:nvPr/>
        </p:nvSpPr>
        <p:spPr>
          <a:xfrm>
            <a:off x="3907802" y="3133174"/>
            <a:ext cx="1854716" cy="364531"/>
          </a:xfrm>
          <a:prstGeom prst="rect">
            <a:avLst/>
          </a:prstGeom>
          <a:noFill/>
          <a:ln>
            <a:noFill/>
          </a:ln>
        </p:spPr>
        <p:txBody>
          <a:bodyPr anchorCtr="0" anchor="ctr" bIns="45700" lIns="91425" spcFirstLastPara="1" rIns="91425" wrap="square" tIns="45700">
            <a:noAutofit/>
          </a:bodyPr>
          <a:lstStyle/>
          <a:p>
            <a:pPr indent="0" lvl="0" marL="0" marR="0" rtl="0" algn="ctr">
              <a:lnSpc>
                <a:spcPct val="90000"/>
              </a:lnSpc>
              <a:spcBef>
                <a:spcPts val="0"/>
              </a:spcBef>
              <a:spcAft>
                <a:spcPts val="0"/>
              </a:spcAft>
              <a:buClr>
                <a:srgbClr val="28B974"/>
              </a:buClr>
              <a:buSzPts val="1600"/>
              <a:buFont typeface="Arial"/>
              <a:buNone/>
            </a:pPr>
            <a:r>
              <a:rPr b="1" lang="en-US" sz="1600">
                <a:solidFill>
                  <a:schemeClr val="accent1"/>
                </a:solidFill>
                <a:latin typeface="Arial"/>
                <a:ea typeface="Arial"/>
                <a:cs typeface="Arial"/>
                <a:sym typeface="Arial"/>
              </a:rPr>
              <a:t>Header</a:t>
            </a:r>
            <a:endParaRPr/>
          </a:p>
        </p:txBody>
      </p:sp>
      <p:sp>
        <p:nvSpPr>
          <p:cNvPr id="6453" name="Google Shape;6453;p198"/>
          <p:cNvSpPr txBox="1"/>
          <p:nvPr/>
        </p:nvSpPr>
        <p:spPr>
          <a:xfrm>
            <a:off x="3907802" y="3548888"/>
            <a:ext cx="1854716" cy="1520823"/>
          </a:xfrm>
          <a:prstGeom prst="rect">
            <a:avLst/>
          </a:prstGeom>
          <a:noFill/>
          <a:ln>
            <a:noFill/>
          </a:ln>
        </p:spPr>
        <p:txBody>
          <a:bodyPr anchorCtr="0" anchor="t" bIns="45700" lIns="91425" spcFirstLastPara="1" rIns="91425" wrap="square" tIns="45700">
            <a:noAutofit/>
          </a:bodyPr>
          <a:lstStyle/>
          <a:p>
            <a:pPr indent="0" lvl="0" marL="0" marR="0" rtl="0" algn="ctr">
              <a:lnSpc>
                <a:spcPct val="90000"/>
              </a:lnSpc>
              <a:spcBef>
                <a:spcPts val="0"/>
              </a:spcBef>
              <a:spcAft>
                <a:spcPts val="0"/>
              </a:spcAft>
              <a:buClr>
                <a:srgbClr val="28B974"/>
              </a:buClr>
              <a:buSzPts val="1400"/>
              <a:buFont typeface="Arial"/>
              <a:buNone/>
            </a:pPr>
            <a:r>
              <a:rPr lang="en-US" sz="1400">
                <a:solidFill>
                  <a:schemeClr val="dk1"/>
                </a:solidFill>
                <a:latin typeface="Arial"/>
                <a:ea typeface="Arial"/>
                <a:cs typeface="Arial"/>
                <a:sym typeface="Arial"/>
              </a:rPr>
              <a:t>Lorem ipsum dolor sit amet, consectetur adipiscing elit. Curabitur purus dui, euismod quis placerat eget, venenatis nec nibh. Mauris sit </a:t>
            </a:r>
            <a:endParaRPr/>
          </a:p>
        </p:txBody>
      </p:sp>
      <p:sp>
        <p:nvSpPr>
          <p:cNvPr id="6454" name="Google Shape;6454;p198"/>
          <p:cNvSpPr txBox="1"/>
          <p:nvPr/>
        </p:nvSpPr>
        <p:spPr>
          <a:xfrm>
            <a:off x="6428085" y="3133174"/>
            <a:ext cx="1854716" cy="364531"/>
          </a:xfrm>
          <a:prstGeom prst="rect">
            <a:avLst/>
          </a:prstGeom>
          <a:noFill/>
          <a:ln>
            <a:noFill/>
          </a:ln>
        </p:spPr>
        <p:txBody>
          <a:bodyPr anchorCtr="0" anchor="ctr" bIns="45700" lIns="91425" spcFirstLastPara="1" rIns="91425" wrap="square" tIns="45700">
            <a:noAutofit/>
          </a:bodyPr>
          <a:lstStyle/>
          <a:p>
            <a:pPr indent="0" lvl="0" marL="0" marR="0" rtl="0" algn="ctr">
              <a:lnSpc>
                <a:spcPct val="90000"/>
              </a:lnSpc>
              <a:spcBef>
                <a:spcPts val="0"/>
              </a:spcBef>
              <a:spcAft>
                <a:spcPts val="0"/>
              </a:spcAft>
              <a:buClr>
                <a:srgbClr val="28B974"/>
              </a:buClr>
              <a:buSzPts val="1600"/>
              <a:buFont typeface="Arial"/>
              <a:buNone/>
            </a:pPr>
            <a:r>
              <a:rPr b="1" lang="en-US" sz="1600">
                <a:solidFill>
                  <a:schemeClr val="accent1"/>
                </a:solidFill>
                <a:latin typeface="Arial"/>
                <a:ea typeface="Arial"/>
                <a:cs typeface="Arial"/>
                <a:sym typeface="Arial"/>
              </a:rPr>
              <a:t>Header</a:t>
            </a:r>
            <a:endParaRPr/>
          </a:p>
        </p:txBody>
      </p:sp>
      <p:sp>
        <p:nvSpPr>
          <p:cNvPr id="6455" name="Google Shape;6455;p198"/>
          <p:cNvSpPr txBox="1"/>
          <p:nvPr/>
        </p:nvSpPr>
        <p:spPr>
          <a:xfrm>
            <a:off x="6428085" y="3548888"/>
            <a:ext cx="1854716" cy="1520823"/>
          </a:xfrm>
          <a:prstGeom prst="rect">
            <a:avLst/>
          </a:prstGeom>
          <a:noFill/>
          <a:ln>
            <a:noFill/>
          </a:ln>
        </p:spPr>
        <p:txBody>
          <a:bodyPr anchorCtr="0" anchor="t" bIns="45700" lIns="91425" spcFirstLastPara="1" rIns="91425" wrap="square" tIns="45700">
            <a:noAutofit/>
          </a:bodyPr>
          <a:lstStyle/>
          <a:p>
            <a:pPr indent="0" lvl="0" marL="0" marR="0" rtl="0" algn="ctr">
              <a:lnSpc>
                <a:spcPct val="90000"/>
              </a:lnSpc>
              <a:spcBef>
                <a:spcPts val="0"/>
              </a:spcBef>
              <a:spcAft>
                <a:spcPts val="0"/>
              </a:spcAft>
              <a:buClr>
                <a:srgbClr val="28B974"/>
              </a:buClr>
              <a:buSzPts val="1400"/>
              <a:buFont typeface="Arial"/>
              <a:buNone/>
            </a:pPr>
            <a:r>
              <a:rPr lang="en-US" sz="1400">
                <a:solidFill>
                  <a:schemeClr val="dk1"/>
                </a:solidFill>
                <a:latin typeface="Arial"/>
                <a:ea typeface="Arial"/>
                <a:cs typeface="Arial"/>
                <a:sym typeface="Arial"/>
              </a:rPr>
              <a:t>Lorem ipsum dolor sit amet, consectetur adipiscing elit. Curabitur purus dui, euismod quis placerat eget, venenatis nec nibh. Mauris sit </a:t>
            </a:r>
            <a:endParaRPr/>
          </a:p>
        </p:txBody>
      </p:sp>
      <p:sp>
        <p:nvSpPr>
          <p:cNvPr id="6456" name="Google Shape;6456;p198"/>
          <p:cNvSpPr txBox="1"/>
          <p:nvPr/>
        </p:nvSpPr>
        <p:spPr>
          <a:xfrm>
            <a:off x="8948369" y="3133174"/>
            <a:ext cx="1854716" cy="364531"/>
          </a:xfrm>
          <a:prstGeom prst="rect">
            <a:avLst/>
          </a:prstGeom>
          <a:noFill/>
          <a:ln>
            <a:noFill/>
          </a:ln>
        </p:spPr>
        <p:txBody>
          <a:bodyPr anchorCtr="0" anchor="ctr" bIns="45700" lIns="91425" spcFirstLastPara="1" rIns="91425" wrap="square" tIns="45700">
            <a:noAutofit/>
          </a:bodyPr>
          <a:lstStyle/>
          <a:p>
            <a:pPr indent="0" lvl="0" marL="0" marR="0" rtl="0" algn="ctr">
              <a:lnSpc>
                <a:spcPct val="90000"/>
              </a:lnSpc>
              <a:spcBef>
                <a:spcPts val="0"/>
              </a:spcBef>
              <a:spcAft>
                <a:spcPts val="0"/>
              </a:spcAft>
              <a:buClr>
                <a:srgbClr val="28B974"/>
              </a:buClr>
              <a:buSzPts val="1600"/>
              <a:buFont typeface="Arial"/>
              <a:buNone/>
            </a:pPr>
            <a:r>
              <a:rPr b="1" lang="en-US" sz="1600">
                <a:solidFill>
                  <a:schemeClr val="accent1"/>
                </a:solidFill>
                <a:latin typeface="Arial"/>
                <a:ea typeface="Arial"/>
                <a:cs typeface="Arial"/>
                <a:sym typeface="Arial"/>
              </a:rPr>
              <a:t>Header</a:t>
            </a:r>
            <a:endParaRPr/>
          </a:p>
        </p:txBody>
      </p:sp>
      <p:sp>
        <p:nvSpPr>
          <p:cNvPr id="6457" name="Google Shape;6457;p198"/>
          <p:cNvSpPr txBox="1"/>
          <p:nvPr/>
        </p:nvSpPr>
        <p:spPr>
          <a:xfrm>
            <a:off x="8948369" y="3548888"/>
            <a:ext cx="1854716" cy="1520823"/>
          </a:xfrm>
          <a:prstGeom prst="rect">
            <a:avLst/>
          </a:prstGeom>
          <a:noFill/>
          <a:ln>
            <a:noFill/>
          </a:ln>
        </p:spPr>
        <p:txBody>
          <a:bodyPr anchorCtr="0" anchor="t" bIns="45700" lIns="91425" spcFirstLastPara="1" rIns="91425" wrap="square" tIns="45700">
            <a:noAutofit/>
          </a:bodyPr>
          <a:lstStyle/>
          <a:p>
            <a:pPr indent="0" lvl="0" marL="0" marR="0" rtl="0" algn="ctr">
              <a:lnSpc>
                <a:spcPct val="90000"/>
              </a:lnSpc>
              <a:spcBef>
                <a:spcPts val="0"/>
              </a:spcBef>
              <a:spcAft>
                <a:spcPts val="0"/>
              </a:spcAft>
              <a:buClr>
                <a:srgbClr val="28B974"/>
              </a:buClr>
              <a:buSzPts val="1400"/>
              <a:buFont typeface="Arial"/>
              <a:buNone/>
            </a:pPr>
            <a:r>
              <a:rPr lang="en-US" sz="1400">
                <a:solidFill>
                  <a:schemeClr val="dk1"/>
                </a:solidFill>
                <a:latin typeface="Arial"/>
                <a:ea typeface="Arial"/>
                <a:cs typeface="Arial"/>
                <a:sym typeface="Arial"/>
              </a:rPr>
              <a:t>Lorem ipsum dolor sit amet, consectetur adipiscing elit. Curabitur purus dui, euismod quis placerat eget, venenatis nec nibh. Mauris sit </a:t>
            </a:r>
            <a:endParaRPr/>
          </a:p>
        </p:txBody>
      </p:sp>
      <p:sp>
        <p:nvSpPr>
          <p:cNvPr id="6458" name="Google Shape;6458;p198"/>
          <p:cNvSpPr txBox="1"/>
          <p:nvPr/>
        </p:nvSpPr>
        <p:spPr>
          <a:xfrm>
            <a:off x="3909338" y="6014455"/>
            <a:ext cx="4373325" cy="380547"/>
          </a:xfrm>
          <a:prstGeom prst="rect">
            <a:avLst/>
          </a:prstGeom>
          <a:noFill/>
          <a:ln>
            <a:noFill/>
          </a:ln>
        </p:spPr>
        <p:txBody>
          <a:bodyPr anchorCtr="0" anchor="t" bIns="45700" lIns="91425" spcFirstLastPara="1" rIns="91425" wrap="square" tIns="45700">
            <a:noAutofit/>
          </a:bodyPr>
          <a:lstStyle/>
          <a:p>
            <a:pPr indent="0" lvl="0" marL="0" marR="0" rtl="0" algn="ctr">
              <a:lnSpc>
                <a:spcPct val="90000"/>
              </a:lnSpc>
              <a:spcBef>
                <a:spcPts val="0"/>
              </a:spcBef>
              <a:spcAft>
                <a:spcPts val="0"/>
              </a:spcAft>
              <a:buClr>
                <a:srgbClr val="28B974"/>
              </a:buClr>
              <a:buSzPts val="1400"/>
              <a:buFont typeface="Arial"/>
              <a:buNone/>
            </a:pPr>
            <a:r>
              <a:rPr lang="en-US" sz="1400">
                <a:solidFill>
                  <a:schemeClr val="dk1"/>
                </a:solidFill>
                <a:latin typeface="Arial"/>
                <a:ea typeface="Arial"/>
                <a:cs typeface="Arial"/>
                <a:sym typeface="Arial"/>
              </a:rPr>
              <a:t>Click to edit Master text styles</a:t>
            </a:r>
            <a:endParaRPr/>
          </a:p>
        </p:txBody>
      </p:sp>
      <p:sp>
        <p:nvSpPr>
          <p:cNvPr id="6459" name="Google Shape;6459;p198"/>
          <p:cNvSpPr/>
          <p:nvPr/>
        </p:nvSpPr>
        <p:spPr>
          <a:xfrm>
            <a:off x="3909338" y="5516841"/>
            <a:ext cx="4373325" cy="463462"/>
          </a:xfrm>
          <a:prstGeom prst="roundRect">
            <a:avLst>
              <a:gd fmla="val 50000" name="adj"/>
            </a:avLst>
          </a:prstGeom>
          <a:solidFill>
            <a:schemeClr val="accent6"/>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800">
                <a:solidFill>
                  <a:schemeClr val="lt1"/>
                </a:solidFill>
                <a:latin typeface="Arial"/>
                <a:ea typeface="Arial"/>
                <a:cs typeface="Arial"/>
                <a:sym typeface="Arial"/>
              </a:rPr>
              <a:t>Click here to add subheading</a:t>
            </a:r>
            <a:endParaRPr/>
          </a:p>
        </p:txBody>
      </p:sp>
      <p:sp>
        <p:nvSpPr>
          <p:cNvPr id="6460" name="Google Shape;6460;p198"/>
          <p:cNvSpPr/>
          <p:nvPr/>
        </p:nvSpPr>
        <p:spPr>
          <a:xfrm>
            <a:off x="3393104" y="2100408"/>
            <a:ext cx="363830" cy="363830"/>
          </a:xfrm>
          <a:prstGeom prst="ellipse">
            <a:avLst/>
          </a:prstGeom>
          <a:solidFill>
            <a:schemeClr val="lt1"/>
          </a:solidFill>
          <a:ln cap="flat" cmpd="sng" w="12700">
            <a:solidFill>
              <a:schemeClr val="accent1"/>
            </a:solidFill>
            <a:prstDash val="solid"/>
            <a:miter lim="8000"/>
            <a:headEnd len="sm" w="sm" type="none"/>
            <a:tailEnd len="sm" w="sm" type="none"/>
          </a:ln>
        </p:spPr>
        <p:txBody>
          <a:bodyPr anchorCtr="0" anchor="ctr" bIns="0" lIns="0" spcFirstLastPara="1" rIns="0" wrap="square" tIns="0">
            <a:noAutofit/>
          </a:bodyPr>
          <a:lstStyle/>
          <a:p>
            <a:pPr indent="0" lvl="0" marL="0" marR="0" rtl="0" algn="ctr">
              <a:spcBef>
                <a:spcPts val="0"/>
              </a:spcBef>
              <a:spcAft>
                <a:spcPts val="0"/>
              </a:spcAft>
              <a:buNone/>
            </a:pPr>
            <a:r>
              <a:rPr b="1" lang="en-US" sz="1800">
                <a:solidFill>
                  <a:schemeClr val="accent1"/>
                </a:solidFill>
                <a:latin typeface="Arial"/>
                <a:ea typeface="Arial"/>
                <a:cs typeface="Arial"/>
                <a:sym typeface="Arial"/>
              </a:rPr>
              <a:t>&gt;</a:t>
            </a:r>
            <a:endParaRPr b="1" sz="1800">
              <a:solidFill>
                <a:schemeClr val="accent1"/>
              </a:solidFill>
              <a:latin typeface="Arial"/>
              <a:ea typeface="Arial"/>
              <a:cs typeface="Arial"/>
              <a:sym typeface="Arial"/>
            </a:endParaRPr>
          </a:p>
        </p:txBody>
      </p:sp>
      <p:sp>
        <p:nvSpPr>
          <p:cNvPr id="6461" name="Google Shape;6461;p198"/>
          <p:cNvSpPr/>
          <p:nvPr/>
        </p:nvSpPr>
        <p:spPr>
          <a:xfrm>
            <a:off x="5913388" y="2100408"/>
            <a:ext cx="363830" cy="363830"/>
          </a:xfrm>
          <a:prstGeom prst="ellipse">
            <a:avLst/>
          </a:prstGeom>
          <a:solidFill>
            <a:schemeClr val="lt1"/>
          </a:solidFill>
          <a:ln cap="flat" cmpd="sng" w="12700">
            <a:solidFill>
              <a:schemeClr val="accent1"/>
            </a:solidFill>
            <a:prstDash val="solid"/>
            <a:miter lim="8000"/>
            <a:headEnd len="sm" w="sm" type="none"/>
            <a:tailEnd len="sm" w="sm" type="none"/>
          </a:ln>
        </p:spPr>
        <p:txBody>
          <a:bodyPr anchorCtr="0" anchor="ctr" bIns="0" lIns="0" spcFirstLastPara="1" rIns="0" wrap="square" tIns="0">
            <a:noAutofit/>
          </a:bodyPr>
          <a:lstStyle/>
          <a:p>
            <a:pPr indent="0" lvl="0" marL="0" marR="0" rtl="0" algn="ctr">
              <a:spcBef>
                <a:spcPts val="0"/>
              </a:spcBef>
              <a:spcAft>
                <a:spcPts val="0"/>
              </a:spcAft>
              <a:buNone/>
            </a:pPr>
            <a:r>
              <a:rPr b="1" lang="en-US" sz="1800">
                <a:solidFill>
                  <a:schemeClr val="accent1"/>
                </a:solidFill>
                <a:latin typeface="Arial"/>
                <a:ea typeface="Arial"/>
                <a:cs typeface="Arial"/>
                <a:sym typeface="Arial"/>
              </a:rPr>
              <a:t>&gt;</a:t>
            </a:r>
            <a:endParaRPr b="1" sz="1800">
              <a:solidFill>
                <a:schemeClr val="accent1"/>
              </a:solidFill>
              <a:latin typeface="Arial"/>
              <a:ea typeface="Arial"/>
              <a:cs typeface="Arial"/>
              <a:sym typeface="Arial"/>
            </a:endParaRPr>
          </a:p>
        </p:txBody>
      </p:sp>
      <p:sp>
        <p:nvSpPr>
          <p:cNvPr id="6462" name="Google Shape;6462;p198"/>
          <p:cNvSpPr/>
          <p:nvPr/>
        </p:nvSpPr>
        <p:spPr>
          <a:xfrm>
            <a:off x="8433672" y="2100408"/>
            <a:ext cx="363830" cy="363830"/>
          </a:xfrm>
          <a:prstGeom prst="ellipse">
            <a:avLst/>
          </a:prstGeom>
          <a:solidFill>
            <a:schemeClr val="lt1"/>
          </a:solidFill>
          <a:ln cap="flat" cmpd="sng" w="12700">
            <a:solidFill>
              <a:schemeClr val="accent1"/>
            </a:solidFill>
            <a:prstDash val="solid"/>
            <a:miter lim="8000"/>
            <a:headEnd len="sm" w="sm" type="none"/>
            <a:tailEnd len="sm" w="sm" type="none"/>
          </a:ln>
        </p:spPr>
        <p:txBody>
          <a:bodyPr anchorCtr="0" anchor="ctr" bIns="0" lIns="0" spcFirstLastPara="1" rIns="0" wrap="square" tIns="0">
            <a:noAutofit/>
          </a:bodyPr>
          <a:lstStyle/>
          <a:p>
            <a:pPr indent="0" lvl="0" marL="0" marR="0" rtl="0" algn="ctr">
              <a:spcBef>
                <a:spcPts val="0"/>
              </a:spcBef>
              <a:spcAft>
                <a:spcPts val="0"/>
              </a:spcAft>
              <a:buNone/>
            </a:pPr>
            <a:r>
              <a:rPr b="1" lang="en-US" sz="1800">
                <a:solidFill>
                  <a:schemeClr val="accent1"/>
                </a:solidFill>
                <a:latin typeface="Arial"/>
                <a:ea typeface="Arial"/>
                <a:cs typeface="Arial"/>
                <a:sym typeface="Arial"/>
              </a:rPr>
              <a:t>&gt;</a:t>
            </a:r>
            <a:endParaRPr b="1" sz="1800">
              <a:solidFill>
                <a:schemeClr val="accent1"/>
              </a:solidFill>
              <a:latin typeface="Arial"/>
              <a:ea typeface="Arial"/>
              <a:cs typeface="Arial"/>
              <a:sym typeface="Arial"/>
            </a:endParaRPr>
          </a:p>
        </p:txBody>
      </p:sp>
      <p:sp>
        <p:nvSpPr>
          <p:cNvPr id="6463" name="Google Shape;6463;p198"/>
          <p:cNvSpPr/>
          <p:nvPr/>
        </p:nvSpPr>
        <p:spPr>
          <a:xfrm rot="5400000">
            <a:off x="11423543" y="3690871"/>
            <a:ext cx="363830" cy="363830"/>
          </a:xfrm>
          <a:prstGeom prst="ellipse">
            <a:avLst/>
          </a:prstGeom>
          <a:solidFill>
            <a:schemeClr val="lt1"/>
          </a:solidFill>
          <a:ln cap="flat" cmpd="sng" w="12700">
            <a:solidFill>
              <a:schemeClr val="accent1"/>
            </a:solidFill>
            <a:prstDash val="solid"/>
            <a:miter lim="8000"/>
            <a:headEnd len="sm" w="sm" type="none"/>
            <a:tailEnd len="sm" w="sm" type="none"/>
          </a:ln>
        </p:spPr>
        <p:txBody>
          <a:bodyPr anchorCtr="0" anchor="ctr" bIns="0" lIns="0" spcFirstLastPara="1" rIns="0" wrap="square" tIns="0">
            <a:noAutofit/>
          </a:bodyPr>
          <a:lstStyle/>
          <a:p>
            <a:pPr indent="0" lvl="0" marL="0" marR="0" rtl="0" algn="ctr">
              <a:spcBef>
                <a:spcPts val="0"/>
              </a:spcBef>
              <a:spcAft>
                <a:spcPts val="0"/>
              </a:spcAft>
              <a:buNone/>
            </a:pPr>
            <a:r>
              <a:rPr b="1" lang="en-US" sz="1800">
                <a:solidFill>
                  <a:schemeClr val="accent1"/>
                </a:solidFill>
                <a:latin typeface="Arial"/>
                <a:ea typeface="Arial"/>
                <a:cs typeface="Arial"/>
                <a:sym typeface="Arial"/>
              </a:rPr>
              <a:t>&gt;</a:t>
            </a:r>
            <a:endParaRPr b="1" sz="1800">
              <a:solidFill>
                <a:schemeClr val="accent1"/>
              </a:solidFill>
              <a:latin typeface="Arial"/>
              <a:ea typeface="Arial"/>
              <a:cs typeface="Arial"/>
              <a:sym typeface="Arial"/>
            </a:endParaRPr>
          </a:p>
        </p:txBody>
      </p:sp>
      <p:sp>
        <p:nvSpPr>
          <p:cNvPr id="6464" name="Google Shape;6464;p198"/>
          <p:cNvSpPr/>
          <p:nvPr/>
        </p:nvSpPr>
        <p:spPr>
          <a:xfrm flipH="1" rot="-5400000">
            <a:off x="483681" y="3690871"/>
            <a:ext cx="363830" cy="363830"/>
          </a:xfrm>
          <a:prstGeom prst="ellipse">
            <a:avLst/>
          </a:prstGeom>
          <a:solidFill>
            <a:schemeClr val="lt1"/>
          </a:solidFill>
          <a:ln cap="flat" cmpd="sng" w="12700">
            <a:solidFill>
              <a:schemeClr val="accent1"/>
            </a:solidFill>
            <a:prstDash val="solid"/>
            <a:miter lim="8000"/>
            <a:headEnd len="sm" w="sm" type="none"/>
            <a:tailEnd len="sm" w="sm" type="none"/>
          </a:ln>
        </p:spPr>
        <p:txBody>
          <a:bodyPr anchorCtr="0" anchor="ctr" bIns="0" lIns="0" spcFirstLastPara="1" rIns="0" wrap="square" tIns="0">
            <a:noAutofit/>
          </a:bodyPr>
          <a:lstStyle/>
          <a:p>
            <a:pPr indent="0" lvl="0" marL="0" marR="0" rtl="0" algn="ctr">
              <a:spcBef>
                <a:spcPts val="0"/>
              </a:spcBef>
              <a:spcAft>
                <a:spcPts val="0"/>
              </a:spcAft>
              <a:buNone/>
            </a:pPr>
            <a:r>
              <a:rPr b="1" lang="en-US" sz="1800">
                <a:solidFill>
                  <a:schemeClr val="accent1"/>
                </a:solidFill>
                <a:latin typeface="Arial"/>
                <a:ea typeface="Arial"/>
                <a:cs typeface="Arial"/>
                <a:sym typeface="Arial"/>
              </a:rPr>
              <a:t>&gt;</a:t>
            </a:r>
            <a:endParaRPr b="1" sz="1800">
              <a:solidFill>
                <a:schemeClr val="accent1"/>
              </a:solidFill>
              <a:latin typeface="Arial"/>
              <a:ea typeface="Arial"/>
              <a:cs typeface="Arial"/>
              <a:sym typeface="Arial"/>
            </a:endParaRPr>
          </a:p>
        </p:txBody>
      </p:sp>
      <p:cxnSp>
        <p:nvCxnSpPr>
          <p:cNvPr id="6465" name="Google Shape;6465;p198"/>
          <p:cNvCxnSpPr/>
          <p:nvPr/>
        </p:nvCxnSpPr>
        <p:spPr>
          <a:xfrm>
            <a:off x="1462342" y="3502588"/>
            <a:ext cx="1705070" cy="0"/>
          </a:xfrm>
          <a:prstGeom prst="straightConnector1">
            <a:avLst/>
          </a:prstGeom>
          <a:noFill/>
          <a:ln cap="rnd" cmpd="sng" w="22225">
            <a:solidFill>
              <a:srgbClr val="BFBFBF"/>
            </a:solidFill>
            <a:prstDash val="dot"/>
            <a:miter lim="8000"/>
            <a:headEnd len="sm" w="sm" type="none"/>
            <a:tailEnd len="sm" w="sm" type="none"/>
          </a:ln>
        </p:spPr>
      </p:cxnSp>
      <p:cxnSp>
        <p:nvCxnSpPr>
          <p:cNvPr id="6466" name="Google Shape;6466;p198"/>
          <p:cNvCxnSpPr/>
          <p:nvPr/>
        </p:nvCxnSpPr>
        <p:spPr>
          <a:xfrm>
            <a:off x="3982625" y="3502588"/>
            <a:ext cx="1705070" cy="0"/>
          </a:xfrm>
          <a:prstGeom prst="straightConnector1">
            <a:avLst/>
          </a:prstGeom>
          <a:noFill/>
          <a:ln cap="rnd" cmpd="sng" w="22225">
            <a:solidFill>
              <a:srgbClr val="BFBFBF"/>
            </a:solidFill>
            <a:prstDash val="dot"/>
            <a:miter lim="8000"/>
            <a:headEnd len="sm" w="sm" type="none"/>
            <a:tailEnd len="sm" w="sm" type="none"/>
          </a:ln>
        </p:spPr>
      </p:cxnSp>
      <p:cxnSp>
        <p:nvCxnSpPr>
          <p:cNvPr id="6467" name="Google Shape;6467;p198"/>
          <p:cNvCxnSpPr/>
          <p:nvPr/>
        </p:nvCxnSpPr>
        <p:spPr>
          <a:xfrm>
            <a:off x="6502908" y="3502588"/>
            <a:ext cx="1705070" cy="0"/>
          </a:xfrm>
          <a:prstGeom prst="straightConnector1">
            <a:avLst/>
          </a:prstGeom>
          <a:noFill/>
          <a:ln cap="rnd" cmpd="sng" w="22225">
            <a:solidFill>
              <a:srgbClr val="BFBFBF"/>
            </a:solidFill>
            <a:prstDash val="dot"/>
            <a:miter lim="8000"/>
            <a:headEnd len="sm" w="sm" type="none"/>
            <a:tailEnd len="sm" w="sm" type="none"/>
          </a:ln>
        </p:spPr>
      </p:cxnSp>
      <p:cxnSp>
        <p:nvCxnSpPr>
          <p:cNvPr id="6468" name="Google Shape;6468;p198"/>
          <p:cNvCxnSpPr/>
          <p:nvPr/>
        </p:nvCxnSpPr>
        <p:spPr>
          <a:xfrm>
            <a:off x="9023192" y="3502588"/>
            <a:ext cx="1705070" cy="0"/>
          </a:xfrm>
          <a:prstGeom prst="straightConnector1">
            <a:avLst/>
          </a:prstGeom>
          <a:noFill/>
          <a:ln cap="rnd" cmpd="sng" w="22225">
            <a:solidFill>
              <a:srgbClr val="BFBFBF"/>
            </a:solidFill>
            <a:prstDash val="dot"/>
            <a:miter lim="8000"/>
            <a:headEnd len="sm" w="sm" type="none"/>
            <a:tailEnd len="sm" w="sm" type="none"/>
          </a:ln>
        </p:spPr>
      </p:cxnSp>
      <p:sp>
        <p:nvSpPr>
          <p:cNvPr id="6469" name="Google Shape;6469;p198"/>
          <p:cNvSpPr/>
          <p:nvPr/>
        </p:nvSpPr>
        <p:spPr>
          <a:xfrm rot="10800000">
            <a:off x="8433672" y="5593852"/>
            <a:ext cx="363830" cy="363830"/>
          </a:xfrm>
          <a:prstGeom prst="ellipse">
            <a:avLst/>
          </a:prstGeom>
          <a:solidFill>
            <a:schemeClr val="lt1"/>
          </a:solidFill>
          <a:ln cap="flat" cmpd="sng" w="12700">
            <a:solidFill>
              <a:schemeClr val="accent1"/>
            </a:solidFill>
            <a:prstDash val="solid"/>
            <a:miter lim="8000"/>
            <a:headEnd len="sm" w="sm" type="none"/>
            <a:tailEnd len="sm" w="sm" type="none"/>
          </a:ln>
        </p:spPr>
        <p:txBody>
          <a:bodyPr anchorCtr="0" anchor="ctr" bIns="0" lIns="0" spcFirstLastPara="1" rIns="0" wrap="square" tIns="0">
            <a:noAutofit/>
          </a:bodyPr>
          <a:lstStyle/>
          <a:p>
            <a:pPr indent="0" lvl="0" marL="0" marR="0" rtl="0" algn="ctr">
              <a:spcBef>
                <a:spcPts val="0"/>
              </a:spcBef>
              <a:spcAft>
                <a:spcPts val="0"/>
              </a:spcAft>
              <a:buNone/>
            </a:pPr>
            <a:r>
              <a:rPr b="1" lang="en-US" sz="1800">
                <a:solidFill>
                  <a:schemeClr val="accent1"/>
                </a:solidFill>
                <a:latin typeface="Arial"/>
                <a:ea typeface="Arial"/>
                <a:cs typeface="Arial"/>
                <a:sym typeface="Arial"/>
              </a:rPr>
              <a:t>&gt;</a:t>
            </a:r>
            <a:endParaRPr b="1" sz="1800">
              <a:solidFill>
                <a:schemeClr val="accent1"/>
              </a:solidFill>
              <a:latin typeface="Arial"/>
              <a:ea typeface="Arial"/>
              <a:cs typeface="Arial"/>
              <a:sym typeface="Arial"/>
            </a:endParaRPr>
          </a:p>
        </p:txBody>
      </p:sp>
      <p:sp>
        <p:nvSpPr>
          <p:cNvPr id="6470" name="Google Shape;6470;p198"/>
          <p:cNvSpPr/>
          <p:nvPr/>
        </p:nvSpPr>
        <p:spPr>
          <a:xfrm rot="10800000">
            <a:off x="3393104" y="5593852"/>
            <a:ext cx="363830" cy="363830"/>
          </a:xfrm>
          <a:prstGeom prst="ellipse">
            <a:avLst/>
          </a:prstGeom>
          <a:solidFill>
            <a:schemeClr val="lt1"/>
          </a:solidFill>
          <a:ln cap="flat" cmpd="sng" w="12700">
            <a:solidFill>
              <a:schemeClr val="accent1"/>
            </a:solidFill>
            <a:prstDash val="solid"/>
            <a:miter lim="8000"/>
            <a:headEnd len="sm" w="sm" type="none"/>
            <a:tailEnd len="sm" w="sm" type="none"/>
          </a:ln>
        </p:spPr>
        <p:txBody>
          <a:bodyPr anchorCtr="0" anchor="ctr" bIns="0" lIns="0" spcFirstLastPara="1" rIns="0" wrap="square" tIns="0">
            <a:noAutofit/>
          </a:bodyPr>
          <a:lstStyle/>
          <a:p>
            <a:pPr indent="0" lvl="0" marL="0" marR="0" rtl="0" algn="ctr">
              <a:spcBef>
                <a:spcPts val="0"/>
              </a:spcBef>
              <a:spcAft>
                <a:spcPts val="0"/>
              </a:spcAft>
              <a:buNone/>
            </a:pPr>
            <a:r>
              <a:rPr b="1" lang="en-US" sz="1800">
                <a:solidFill>
                  <a:schemeClr val="accent1"/>
                </a:solidFill>
                <a:latin typeface="Arial"/>
                <a:ea typeface="Arial"/>
                <a:cs typeface="Arial"/>
                <a:sym typeface="Arial"/>
              </a:rPr>
              <a:t>&gt;</a:t>
            </a:r>
            <a:endParaRPr b="1" sz="1800">
              <a:solidFill>
                <a:schemeClr val="accent1"/>
              </a:solidFill>
              <a:latin typeface="Arial"/>
              <a:ea typeface="Arial"/>
              <a:cs typeface="Arial"/>
              <a:sym typeface="Arial"/>
            </a:endParaRPr>
          </a:p>
        </p:txBody>
      </p:sp>
      <p:grpSp>
        <p:nvGrpSpPr>
          <p:cNvPr id="6471" name="Google Shape;6471;p198"/>
          <p:cNvGrpSpPr/>
          <p:nvPr/>
        </p:nvGrpSpPr>
        <p:grpSpPr>
          <a:xfrm>
            <a:off x="1888543" y="1763215"/>
            <a:ext cx="852668" cy="852668"/>
            <a:chOff x="1649691" y="3230880"/>
            <a:chExt cx="914400" cy="914400"/>
          </a:xfrm>
        </p:grpSpPr>
        <p:sp>
          <p:nvSpPr>
            <p:cNvPr id="6472" name="Google Shape;6472;p198"/>
            <p:cNvSpPr/>
            <p:nvPr/>
          </p:nvSpPr>
          <p:spPr>
            <a:xfrm>
              <a:off x="1649691" y="3230880"/>
              <a:ext cx="914400" cy="9144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2000">
                <a:solidFill>
                  <a:schemeClr val="lt1"/>
                </a:solidFill>
                <a:latin typeface="Arial"/>
                <a:ea typeface="Arial"/>
                <a:cs typeface="Arial"/>
                <a:sym typeface="Arial"/>
              </a:endParaRPr>
            </a:p>
          </p:txBody>
        </p:sp>
        <p:sp>
          <p:nvSpPr>
            <p:cNvPr id="6473" name="Google Shape;6473;p198"/>
            <p:cNvSpPr/>
            <p:nvPr/>
          </p:nvSpPr>
          <p:spPr>
            <a:xfrm>
              <a:off x="1649691" y="3230880"/>
              <a:ext cx="914400" cy="9144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2000">
                <a:solidFill>
                  <a:schemeClr val="lt1"/>
                </a:solidFill>
                <a:latin typeface="Arial"/>
                <a:ea typeface="Arial"/>
                <a:cs typeface="Arial"/>
                <a:sym typeface="Arial"/>
              </a:endParaRPr>
            </a:p>
          </p:txBody>
        </p:sp>
      </p:grpSp>
      <p:grpSp>
        <p:nvGrpSpPr>
          <p:cNvPr id="6474" name="Google Shape;6474;p198"/>
          <p:cNvGrpSpPr/>
          <p:nvPr/>
        </p:nvGrpSpPr>
        <p:grpSpPr>
          <a:xfrm>
            <a:off x="4410965" y="1763215"/>
            <a:ext cx="852668" cy="852668"/>
            <a:chOff x="1649691" y="3230880"/>
            <a:chExt cx="914400" cy="914400"/>
          </a:xfrm>
        </p:grpSpPr>
        <p:sp>
          <p:nvSpPr>
            <p:cNvPr id="6475" name="Google Shape;6475;p198"/>
            <p:cNvSpPr/>
            <p:nvPr/>
          </p:nvSpPr>
          <p:spPr>
            <a:xfrm>
              <a:off x="1649691" y="3230880"/>
              <a:ext cx="914400" cy="9144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2000">
                <a:solidFill>
                  <a:schemeClr val="lt1"/>
                </a:solidFill>
                <a:latin typeface="Arial"/>
                <a:ea typeface="Arial"/>
                <a:cs typeface="Arial"/>
                <a:sym typeface="Arial"/>
              </a:endParaRPr>
            </a:p>
          </p:txBody>
        </p:sp>
        <p:sp>
          <p:nvSpPr>
            <p:cNvPr id="6476" name="Google Shape;6476;p198"/>
            <p:cNvSpPr/>
            <p:nvPr/>
          </p:nvSpPr>
          <p:spPr>
            <a:xfrm>
              <a:off x="1649691" y="3230880"/>
              <a:ext cx="914400" cy="9144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2000">
                <a:solidFill>
                  <a:schemeClr val="lt1"/>
                </a:solidFill>
                <a:latin typeface="Arial"/>
                <a:ea typeface="Arial"/>
                <a:cs typeface="Arial"/>
                <a:sym typeface="Arial"/>
              </a:endParaRPr>
            </a:p>
          </p:txBody>
        </p:sp>
      </p:grpSp>
      <p:grpSp>
        <p:nvGrpSpPr>
          <p:cNvPr id="6477" name="Google Shape;6477;p198"/>
          <p:cNvGrpSpPr/>
          <p:nvPr/>
        </p:nvGrpSpPr>
        <p:grpSpPr>
          <a:xfrm>
            <a:off x="6923856" y="1763215"/>
            <a:ext cx="852668" cy="852668"/>
            <a:chOff x="1649691" y="3230880"/>
            <a:chExt cx="914400" cy="914400"/>
          </a:xfrm>
        </p:grpSpPr>
        <p:sp>
          <p:nvSpPr>
            <p:cNvPr id="6478" name="Google Shape;6478;p198"/>
            <p:cNvSpPr/>
            <p:nvPr/>
          </p:nvSpPr>
          <p:spPr>
            <a:xfrm>
              <a:off x="1649691" y="3230880"/>
              <a:ext cx="914400" cy="9144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2000">
                <a:solidFill>
                  <a:schemeClr val="lt1"/>
                </a:solidFill>
                <a:latin typeface="Arial"/>
                <a:ea typeface="Arial"/>
                <a:cs typeface="Arial"/>
                <a:sym typeface="Arial"/>
              </a:endParaRPr>
            </a:p>
          </p:txBody>
        </p:sp>
        <p:sp>
          <p:nvSpPr>
            <p:cNvPr id="6479" name="Google Shape;6479;p198"/>
            <p:cNvSpPr/>
            <p:nvPr/>
          </p:nvSpPr>
          <p:spPr>
            <a:xfrm>
              <a:off x="1649691" y="3230880"/>
              <a:ext cx="914400" cy="9144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2000">
                <a:solidFill>
                  <a:schemeClr val="lt1"/>
                </a:solidFill>
                <a:latin typeface="Arial"/>
                <a:ea typeface="Arial"/>
                <a:cs typeface="Arial"/>
                <a:sym typeface="Arial"/>
              </a:endParaRPr>
            </a:p>
          </p:txBody>
        </p:sp>
      </p:grpSp>
      <p:grpSp>
        <p:nvGrpSpPr>
          <p:cNvPr id="6480" name="Google Shape;6480;p198"/>
          <p:cNvGrpSpPr/>
          <p:nvPr/>
        </p:nvGrpSpPr>
        <p:grpSpPr>
          <a:xfrm>
            <a:off x="9449393" y="1763215"/>
            <a:ext cx="852668" cy="852668"/>
            <a:chOff x="1649691" y="3230880"/>
            <a:chExt cx="914400" cy="914400"/>
          </a:xfrm>
        </p:grpSpPr>
        <p:sp>
          <p:nvSpPr>
            <p:cNvPr id="6481" name="Google Shape;6481;p198"/>
            <p:cNvSpPr/>
            <p:nvPr/>
          </p:nvSpPr>
          <p:spPr>
            <a:xfrm>
              <a:off x="1649691" y="3230880"/>
              <a:ext cx="914400" cy="9144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2000">
                <a:solidFill>
                  <a:schemeClr val="lt1"/>
                </a:solidFill>
                <a:latin typeface="Arial"/>
                <a:ea typeface="Arial"/>
                <a:cs typeface="Arial"/>
                <a:sym typeface="Arial"/>
              </a:endParaRPr>
            </a:p>
          </p:txBody>
        </p:sp>
        <p:sp>
          <p:nvSpPr>
            <p:cNvPr id="6482" name="Google Shape;6482;p198"/>
            <p:cNvSpPr/>
            <p:nvPr/>
          </p:nvSpPr>
          <p:spPr>
            <a:xfrm>
              <a:off x="1649691" y="3230880"/>
              <a:ext cx="914400" cy="9144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2000">
                <a:solidFill>
                  <a:schemeClr val="lt1"/>
                </a:solidFill>
                <a:latin typeface="Arial"/>
                <a:ea typeface="Arial"/>
                <a:cs typeface="Arial"/>
                <a:sym typeface="Arial"/>
              </a:endParaRPr>
            </a:p>
          </p:txBody>
        </p:sp>
      </p:grpSp>
    </p:spTree>
  </p:cSld>
  <p:clrMapOvr>
    <a:masterClrMapping/>
  </p:clrMapOvr>
</p:sld>
</file>

<file path=ppt/slides/slide19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486" name="Shape 6486"/>
        <p:cNvGrpSpPr/>
        <p:nvPr/>
      </p:nvGrpSpPr>
      <p:grpSpPr>
        <a:xfrm>
          <a:off x="0" y="0"/>
          <a:ext cx="0" cy="0"/>
          <a:chOff x="0" y="0"/>
          <a:chExt cx="0" cy="0"/>
        </a:xfrm>
      </p:grpSpPr>
      <p:sp>
        <p:nvSpPr>
          <p:cNvPr id="6487" name="Google Shape;6487;p199"/>
          <p:cNvSpPr txBox="1"/>
          <p:nvPr>
            <p:ph type="title"/>
          </p:nvPr>
        </p:nvSpPr>
        <p:spPr>
          <a:xfrm>
            <a:off x="571018" y="365126"/>
            <a:ext cx="11049964" cy="578772"/>
          </a:xfrm>
          <a:prstGeom prst="rect">
            <a:avLst/>
          </a:prstGeom>
          <a:noFill/>
          <a:ln>
            <a:noFill/>
          </a:ln>
        </p:spPr>
        <p:txBody>
          <a:bodyPr anchorCtr="0" anchor="b" bIns="0" lIns="0" spcFirstLastPara="1" rIns="0" wrap="square" tIns="0">
            <a:normAutofit/>
          </a:bodyPr>
          <a:lstStyle/>
          <a:p>
            <a:pPr indent="0" lvl="0" marL="0" rtl="0" algn="l">
              <a:lnSpc>
                <a:spcPct val="90000"/>
              </a:lnSpc>
              <a:spcBef>
                <a:spcPts val="0"/>
              </a:spcBef>
              <a:spcAft>
                <a:spcPts val="0"/>
              </a:spcAft>
              <a:buClr>
                <a:schemeClr val="accent1"/>
              </a:buClr>
              <a:buSzPts val="2800"/>
              <a:buFont typeface="Arial"/>
              <a:buNone/>
            </a:pPr>
            <a:r>
              <a:rPr lang="en-US"/>
              <a:t>Ribbon Arrow Process Slide</a:t>
            </a:r>
            <a:endParaRPr/>
          </a:p>
        </p:txBody>
      </p:sp>
      <p:sp>
        <p:nvSpPr>
          <p:cNvPr id="6488" name="Google Shape;6488;p199"/>
          <p:cNvSpPr/>
          <p:nvPr/>
        </p:nvSpPr>
        <p:spPr>
          <a:xfrm>
            <a:off x="746400" y="3014919"/>
            <a:ext cx="10523118" cy="2240165"/>
          </a:xfrm>
          <a:custGeom>
            <a:rect b="b" l="l" r="r" t="t"/>
            <a:pathLst>
              <a:path extrusionOk="0" h="2557787" w="10016372">
                <a:moveTo>
                  <a:pt x="155235" y="0"/>
                </a:moveTo>
                <a:lnTo>
                  <a:pt x="9336287" y="0"/>
                </a:lnTo>
                <a:cubicBezTo>
                  <a:pt x="9711888" y="0"/>
                  <a:pt x="10016372" y="304484"/>
                  <a:pt x="10016372" y="680085"/>
                </a:cubicBezTo>
                <a:lnTo>
                  <a:pt x="10016372" y="1003306"/>
                </a:lnTo>
                <a:lnTo>
                  <a:pt x="10016372" y="1348745"/>
                </a:lnTo>
                <a:lnTo>
                  <a:pt x="10016372" y="1671966"/>
                </a:lnTo>
                <a:cubicBezTo>
                  <a:pt x="10016372" y="2047567"/>
                  <a:pt x="9711888" y="2352051"/>
                  <a:pt x="9336287" y="2352051"/>
                </a:cubicBezTo>
                <a:lnTo>
                  <a:pt x="388620" y="2352051"/>
                </a:lnTo>
                <a:lnTo>
                  <a:pt x="388620" y="2557787"/>
                </a:lnTo>
                <a:lnTo>
                  <a:pt x="0" y="2169167"/>
                </a:lnTo>
                <a:lnTo>
                  <a:pt x="388620" y="1780546"/>
                </a:lnTo>
                <a:lnTo>
                  <a:pt x="388620" y="1986282"/>
                </a:lnTo>
                <a:lnTo>
                  <a:pt x="9336287" y="1986282"/>
                </a:lnTo>
                <a:cubicBezTo>
                  <a:pt x="9509879" y="1986282"/>
                  <a:pt x="9650603" y="1845558"/>
                  <a:pt x="9650603" y="1671966"/>
                </a:cubicBezTo>
                <a:lnTo>
                  <a:pt x="9650603" y="1348745"/>
                </a:lnTo>
                <a:lnTo>
                  <a:pt x="9650603" y="1003306"/>
                </a:lnTo>
                <a:lnTo>
                  <a:pt x="9650603" y="680085"/>
                </a:lnTo>
                <a:cubicBezTo>
                  <a:pt x="9650603" y="506493"/>
                  <a:pt x="9509879" y="365769"/>
                  <a:pt x="9336287" y="365769"/>
                </a:cubicBezTo>
                <a:lnTo>
                  <a:pt x="155235" y="365769"/>
                </a:lnTo>
                <a:close/>
              </a:path>
            </a:pathLst>
          </a:custGeom>
          <a:gradFill>
            <a:gsLst>
              <a:gs pos="0">
                <a:schemeClr val="accent1"/>
              </a:gs>
              <a:gs pos="52000">
                <a:srgbClr val="0A331F"/>
              </a:gs>
              <a:gs pos="100000">
                <a:schemeClr val="accent2"/>
              </a:gs>
            </a:gsLst>
            <a:lin ang="16200000" scaled="0"/>
          </a:gradFill>
          <a:ln>
            <a:noFill/>
          </a:ln>
          <a:effectLst>
            <a:outerShdw blurRad="50800" rotWithShape="0" algn="t" dir="5400000" dist="38100">
              <a:srgbClr val="000000">
                <a:alpha val="40000"/>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600">
              <a:solidFill>
                <a:schemeClr val="lt1"/>
              </a:solidFill>
              <a:latin typeface="Arial"/>
              <a:ea typeface="Arial"/>
              <a:cs typeface="Arial"/>
              <a:sym typeface="Arial"/>
            </a:endParaRPr>
          </a:p>
        </p:txBody>
      </p:sp>
      <p:sp>
        <p:nvSpPr>
          <p:cNvPr id="6489" name="Google Shape;6489;p199"/>
          <p:cNvSpPr/>
          <p:nvPr/>
        </p:nvSpPr>
        <p:spPr>
          <a:xfrm>
            <a:off x="635877" y="3364335"/>
            <a:ext cx="2743953" cy="467037"/>
          </a:xfrm>
          <a:prstGeom prst="rect">
            <a:avLst/>
          </a:prstGeom>
          <a:noFill/>
          <a:ln>
            <a:noFill/>
          </a:ln>
        </p:spPr>
        <p:txBody>
          <a:bodyPr anchorCtr="0" anchor="ctr" bIns="0" lIns="0" spcFirstLastPara="1" rIns="0" wrap="square" tIns="0">
            <a:noAutofit/>
          </a:bodyPr>
          <a:lstStyle/>
          <a:p>
            <a:pPr indent="0" lvl="0" marL="0" marR="0" rtl="0" algn="ctr">
              <a:spcBef>
                <a:spcPts val="0"/>
              </a:spcBef>
              <a:spcAft>
                <a:spcPts val="0"/>
              </a:spcAft>
              <a:buClr>
                <a:schemeClr val="dk2"/>
              </a:buClr>
              <a:buSzPts val="1600"/>
              <a:buFont typeface="Arial"/>
              <a:buNone/>
            </a:pPr>
            <a:r>
              <a:rPr b="1" lang="en-US" sz="1600">
                <a:solidFill>
                  <a:schemeClr val="dk2"/>
                </a:solidFill>
                <a:latin typeface="Arial"/>
                <a:ea typeface="Arial"/>
                <a:cs typeface="Arial"/>
                <a:sym typeface="Arial"/>
              </a:rPr>
              <a:t>Lorem ipsum</a:t>
            </a:r>
            <a:endParaRPr sz="1600">
              <a:solidFill>
                <a:schemeClr val="dk2"/>
              </a:solidFill>
              <a:latin typeface="Arial"/>
              <a:ea typeface="Arial"/>
              <a:cs typeface="Arial"/>
              <a:sym typeface="Arial"/>
            </a:endParaRPr>
          </a:p>
        </p:txBody>
      </p:sp>
      <p:sp>
        <p:nvSpPr>
          <p:cNvPr id="6490" name="Google Shape;6490;p199"/>
          <p:cNvSpPr/>
          <p:nvPr/>
        </p:nvSpPr>
        <p:spPr>
          <a:xfrm>
            <a:off x="635877" y="1449608"/>
            <a:ext cx="2743953" cy="623553"/>
          </a:xfrm>
          <a:prstGeom prst="roundRect">
            <a:avLst>
              <a:gd fmla="val 16667" name="adj"/>
            </a:avLst>
          </a:prstGeom>
          <a:solidFill>
            <a:schemeClr val="lt1"/>
          </a:solidFill>
          <a:ln>
            <a:noFill/>
          </a:ln>
          <a:effectLst>
            <a:outerShdw blurRad="50800" rotWithShape="0" algn="t" dir="5400000" dist="38100">
              <a:srgbClr val="000000">
                <a:alpha val="40000"/>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rPr lang="en-US" sz="1200">
                <a:solidFill>
                  <a:schemeClr val="dk1"/>
                </a:solidFill>
                <a:latin typeface="Arial"/>
                <a:ea typeface="Arial"/>
                <a:cs typeface="Arial"/>
                <a:sym typeface="Arial"/>
              </a:rPr>
              <a:t>Lorem ipsum dolor sit amet, consectetur adipiscing elit, sed do eiusmod tempor</a:t>
            </a:r>
            <a:endParaRPr/>
          </a:p>
        </p:txBody>
      </p:sp>
      <p:sp>
        <p:nvSpPr>
          <p:cNvPr id="6491" name="Google Shape;6491;p199"/>
          <p:cNvSpPr/>
          <p:nvPr/>
        </p:nvSpPr>
        <p:spPr>
          <a:xfrm>
            <a:off x="3778759" y="3364335"/>
            <a:ext cx="2743949" cy="467037"/>
          </a:xfrm>
          <a:prstGeom prst="rect">
            <a:avLst/>
          </a:prstGeom>
          <a:noFill/>
          <a:ln>
            <a:noFill/>
          </a:ln>
        </p:spPr>
        <p:txBody>
          <a:bodyPr anchorCtr="0" anchor="ctr" bIns="0" lIns="0" spcFirstLastPara="1" rIns="0" wrap="square" tIns="0">
            <a:noAutofit/>
          </a:bodyPr>
          <a:lstStyle/>
          <a:p>
            <a:pPr indent="0" lvl="0" marL="0" marR="0" rtl="0" algn="ctr">
              <a:spcBef>
                <a:spcPts val="0"/>
              </a:spcBef>
              <a:spcAft>
                <a:spcPts val="0"/>
              </a:spcAft>
              <a:buClr>
                <a:schemeClr val="dk2"/>
              </a:buClr>
              <a:buSzPts val="1600"/>
              <a:buFont typeface="Arial"/>
              <a:buNone/>
            </a:pPr>
            <a:r>
              <a:rPr b="1" lang="en-US" sz="1600">
                <a:solidFill>
                  <a:schemeClr val="dk2"/>
                </a:solidFill>
                <a:latin typeface="Arial"/>
                <a:ea typeface="Arial"/>
                <a:cs typeface="Arial"/>
                <a:sym typeface="Arial"/>
              </a:rPr>
              <a:t>Lorem ipsum</a:t>
            </a:r>
            <a:endParaRPr sz="1600">
              <a:solidFill>
                <a:schemeClr val="dk2"/>
              </a:solidFill>
              <a:latin typeface="Arial"/>
              <a:ea typeface="Arial"/>
              <a:cs typeface="Arial"/>
              <a:sym typeface="Arial"/>
            </a:endParaRPr>
          </a:p>
        </p:txBody>
      </p:sp>
      <p:sp>
        <p:nvSpPr>
          <p:cNvPr id="6492" name="Google Shape;6492;p199"/>
          <p:cNvSpPr/>
          <p:nvPr/>
        </p:nvSpPr>
        <p:spPr>
          <a:xfrm>
            <a:off x="3778755" y="1431517"/>
            <a:ext cx="2743953" cy="623553"/>
          </a:xfrm>
          <a:prstGeom prst="roundRect">
            <a:avLst>
              <a:gd fmla="val 16667" name="adj"/>
            </a:avLst>
          </a:prstGeom>
          <a:solidFill>
            <a:schemeClr val="lt1"/>
          </a:solidFill>
          <a:ln>
            <a:noFill/>
          </a:ln>
          <a:effectLst>
            <a:outerShdw blurRad="50800" rotWithShape="0" algn="t" dir="5400000" dist="38100">
              <a:srgbClr val="000000">
                <a:alpha val="40000"/>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rPr lang="en-US" sz="1200">
                <a:solidFill>
                  <a:schemeClr val="dk1"/>
                </a:solidFill>
                <a:latin typeface="Arial"/>
                <a:ea typeface="Arial"/>
                <a:cs typeface="Arial"/>
                <a:sym typeface="Arial"/>
              </a:rPr>
              <a:t>Lorem ipsum dolor sit amet, consectetur adipiscing elit, sed do eiusmod tempor</a:t>
            </a:r>
            <a:endParaRPr/>
          </a:p>
        </p:txBody>
      </p:sp>
      <p:sp>
        <p:nvSpPr>
          <p:cNvPr id="6493" name="Google Shape;6493;p199"/>
          <p:cNvSpPr/>
          <p:nvPr/>
        </p:nvSpPr>
        <p:spPr>
          <a:xfrm>
            <a:off x="6921634" y="3364335"/>
            <a:ext cx="2743949" cy="467037"/>
          </a:xfrm>
          <a:prstGeom prst="rect">
            <a:avLst/>
          </a:prstGeom>
          <a:noFill/>
          <a:ln>
            <a:noFill/>
          </a:ln>
        </p:spPr>
        <p:txBody>
          <a:bodyPr anchorCtr="0" anchor="ctr" bIns="0" lIns="0" spcFirstLastPara="1" rIns="0" wrap="square" tIns="0">
            <a:noAutofit/>
          </a:bodyPr>
          <a:lstStyle/>
          <a:p>
            <a:pPr indent="0" lvl="0" marL="0" marR="0" rtl="0" algn="ctr">
              <a:spcBef>
                <a:spcPts val="0"/>
              </a:spcBef>
              <a:spcAft>
                <a:spcPts val="0"/>
              </a:spcAft>
              <a:buClr>
                <a:schemeClr val="dk2"/>
              </a:buClr>
              <a:buSzPts val="1600"/>
              <a:buFont typeface="Arial"/>
              <a:buNone/>
            </a:pPr>
            <a:r>
              <a:rPr b="1" lang="en-US" sz="1600">
                <a:solidFill>
                  <a:schemeClr val="dk2"/>
                </a:solidFill>
                <a:latin typeface="Arial"/>
                <a:ea typeface="Arial"/>
                <a:cs typeface="Arial"/>
                <a:sym typeface="Arial"/>
              </a:rPr>
              <a:t>Lorem ipsum</a:t>
            </a:r>
            <a:endParaRPr sz="1600">
              <a:solidFill>
                <a:schemeClr val="dk2"/>
              </a:solidFill>
              <a:latin typeface="Arial"/>
              <a:ea typeface="Arial"/>
              <a:cs typeface="Arial"/>
              <a:sym typeface="Arial"/>
            </a:endParaRPr>
          </a:p>
        </p:txBody>
      </p:sp>
      <p:sp>
        <p:nvSpPr>
          <p:cNvPr id="6494" name="Google Shape;6494;p199"/>
          <p:cNvSpPr/>
          <p:nvPr/>
        </p:nvSpPr>
        <p:spPr>
          <a:xfrm>
            <a:off x="6921633" y="1487365"/>
            <a:ext cx="2743950" cy="623553"/>
          </a:xfrm>
          <a:prstGeom prst="roundRect">
            <a:avLst>
              <a:gd fmla="val 16667" name="adj"/>
            </a:avLst>
          </a:prstGeom>
          <a:solidFill>
            <a:schemeClr val="lt1"/>
          </a:solidFill>
          <a:ln>
            <a:noFill/>
          </a:ln>
          <a:effectLst>
            <a:outerShdw blurRad="50800" rotWithShape="0" algn="t" dir="5400000" dist="38100">
              <a:srgbClr val="000000">
                <a:alpha val="40000"/>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rPr lang="en-US" sz="1200">
                <a:solidFill>
                  <a:schemeClr val="dk1"/>
                </a:solidFill>
                <a:latin typeface="Arial"/>
                <a:ea typeface="Arial"/>
                <a:cs typeface="Arial"/>
                <a:sym typeface="Arial"/>
              </a:rPr>
              <a:t>Lorem ipsum dolor sit amet, consectetur adipiscing elit, sed do eiusmod tempor</a:t>
            </a:r>
            <a:endParaRPr/>
          </a:p>
        </p:txBody>
      </p:sp>
      <p:sp>
        <p:nvSpPr>
          <p:cNvPr id="6495" name="Google Shape;6495;p199"/>
          <p:cNvSpPr/>
          <p:nvPr/>
        </p:nvSpPr>
        <p:spPr>
          <a:xfrm>
            <a:off x="2207316" y="5571913"/>
            <a:ext cx="2743950" cy="623553"/>
          </a:xfrm>
          <a:prstGeom prst="roundRect">
            <a:avLst>
              <a:gd fmla="val 16667" name="adj"/>
            </a:avLst>
          </a:prstGeom>
          <a:solidFill>
            <a:schemeClr val="lt1"/>
          </a:solidFill>
          <a:ln>
            <a:noFill/>
          </a:ln>
          <a:effectLst>
            <a:outerShdw blurRad="50800" rotWithShape="0" algn="t" dir="5400000" dist="38100">
              <a:srgbClr val="000000">
                <a:alpha val="40000"/>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rPr lang="en-US" sz="1200">
                <a:solidFill>
                  <a:schemeClr val="dk1"/>
                </a:solidFill>
                <a:latin typeface="Arial"/>
                <a:ea typeface="Arial"/>
                <a:cs typeface="Arial"/>
                <a:sym typeface="Arial"/>
              </a:rPr>
              <a:t>Lorem ipsum dolor sit amet, consectetur adipiscing elit, sed do eiusmod tempor</a:t>
            </a:r>
            <a:endParaRPr/>
          </a:p>
        </p:txBody>
      </p:sp>
      <p:sp>
        <p:nvSpPr>
          <p:cNvPr id="6496" name="Google Shape;6496;p199"/>
          <p:cNvSpPr/>
          <p:nvPr/>
        </p:nvSpPr>
        <p:spPr>
          <a:xfrm>
            <a:off x="5350194" y="5571913"/>
            <a:ext cx="2743950" cy="623553"/>
          </a:xfrm>
          <a:prstGeom prst="roundRect">
            <a:avLst>
              <a:gd fmla="val 16667" name="adj"/>
            </a:avLst>
          </a:prstGeom>
          <a:solidFill>
            <a:schemeClr val="lt1"/>
          </a:solidFill>
          <a:ln>
            <a:noFill/>
          </a:ln>
          <a:effectLst>
            <a:outerShdw blurRad="50800" rotWithShape="0" algn="t" dir="5400000" dist="38100">
              <a:srgbClr val="000000">
                <a:alpha val="40000"/>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rPr lang="en-US" sz="1200">
                <a:solidFill>
                  <a:schemeClr val="dk1"/>
                </a:solidFill>
                <a:latin typeface="Arial"/>
                <a:ea typeface="Arial"/>
                <a:cs typeface="Arial"/>
                <a:sym typeface="Arial"/>
              </a:rPr>
              <a:t>Lorem ipsum dolor sit amet, consectetur adipiscing elit, sed do eiusmod tempor</a:t>
            </a:r>
            <a:endParaRPr/>
          </a:p>
        </p:txBody>
      </p:sp>
      <p:sp>
        <p:nvSpPr>
          <p:cNvPr id="6497" name="Google Shape;6497;p199"/>
          <p:cNvSpPr/>
          <p:nvPr/>
        </p:nvSpPr>
        <p:spPr>
          <a:xfrm>
            <a:off x="8493070" y="5571913"/>
            <a:ext cx="2743950" cy="623553"/>
          </a:xfrm>
          <a:prstGeom prst="roundRect">
            <a:avLst>
              <a:gd fmla="val 16667" name="adj"/>
            </a:avLst>
          </a:prstGeom>
          <a:solidFill>
            <a:schemeClr val="lt1"/>
          </a:solidFill>
          <a:ln>
            <a:noFill/>
          </a:ln>
          <a:effectLst>
            <a:outerShdw blurRad="50800" rotWithShape="0" algn="t" dir="5400000" dist="38100">
              <a:srgbClr val="000000">
                <a:alpha val="40000"/>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rPr lang="en-US" sz="1200">
                <a:solidFill>
                  <a:schemeClr val="dk1"/>
                </a:solidFill>
                <a:latin typeface="Arial"/>
                <a:ea typeface="Arial"/>
                <a:cs typeface="Arial"/>
                <a:sym typeface="Arial"/>
              </a:rPr>
              <a:t>Lorem ipsum dolor sit amet, consectetur adipiscing elit, sed do eiusmod tempor</a:t>
            </a:r>
            <a:endParaRPr/>
          </a:p>
        </p:txBody>
      </p:sp>
      <p:sp>
        <p:nvSpPr>
          <p:cNvPr id="6498" name="Google Shape;6498;p199"/>
          <p:cNvSpPr/>
          <p:nvPr/>
        </p:nvSpPr>
        <p:spPr>
          <a:xfrm>
            <a:off x="2207315" y="5142826"/>
            <a:ext cx="2743949" cy="467037"/>
          </a:xfrm>
          <a:prstGeom prst="rect">
            <a:avLst/>
          </a:prstGeom>
          <a:noFill/>
          <a:ln>
            <a:noFill/>
          </a:ln>
        </p:spPr>
        <p:txBody>
          <a:bodyPr anchorCtr="0" anchor="ctr" bIns="0" lIns="0" spcFirstLastPara="1" rIns="0" wrap="square" tIns="0">
            <a:noAutofit/>
          </a:bodyPr>
          <a:lstStyle/>
          <a:p>
            <a:pPr indent="0" lvl="0" marL="0" marR="0" rtl="0" algn="ctr">
              <a:spcBef>
                <a:spcPts val="0"/>
              </a:spcBef>
              <a:spcAft>
                <a:spcPts val="0"/>
              </a:spcAft>
              <a:buClr>
                <a:schemeClr val="dk2"/>
              </a:buClr>
              <a:buSzPts val="1600"/>
              <a:buFont typeface="Arial"/>
              <a:buNone/>
            </a:pPr>
            <a:r>
              <a:rPr b="1" lang="en-US" sz="1600">
                <a:solidFill>
                  <a:schemeClr val="dk2"/>
                </a:solidFill>
                <a:latin typeface="Arial"/>
                <a:ea typeface="Arial"/>
                <a:cs typeface="Arial"/>
                <a:sym typeface="Arial"/>
              </a:rPr>
              <a:t>Lorem ipsum</a:t>
            </a:r>
            <a:endParaRPr/>
          </a:p>
        </p:txBody>
      </p:sp>
      <p:sp>
        <p:nvSpPr>
          <p:cNvPr id="6499" name="Google Shape;6499;p199"/>
          <p:cNvSpPr/>
          <p:nvPr/>
        </p:nvSpPr>
        <p:spPr>
          <a:xfrm>
            <a:off x="5350190" y="5142826"/>
            <a:ext cx="2743953" cy="467037"/>
          </a:xfrm>
          <a:prstGeom prst="rect">
            <a:avLst/>
          </a:prstGeom>
          <a:noFill/>
          <a:ln>
            <a:noFill/>
          </a:ln>
        </p:spPr>
        <p:txBody>
          <a:bodyPr anchorCtr="0" anchor="ctr" bIns="0" lIns="0" spcFirstLastPara="1" rIns="0" wrap="square" tIns="0">
            <a:noAutofit/>
          </a:bodyPr>
          <a:lstStyle/>
          <a:p>
            <a:pPr indent="0" lvl="0" marL="0" marR="0" rtl="0" algn="ctr">
              <a:spcBef>
                <a:spcPts val="0"/>
              </a:spcBef>
              <a:spcAft>
                <a:spcPts val="0"/>
              </a:spcAft>
              <a:buClr>
                <a:schemeClr val="dk2"/>
              </a:buClr>
              <a:buSzPts val="1600"/>
              <a:buFont typeface="Arial"/>
              <a:buNone/>
            </a:pPr>
            <a:r>
              <a:rPr b="1" lang="en-US" sz="1600">
                <a:solidFill>
                  <a:schemeClr val="dk2"/>
                </a:solidFill>
                <a:latin typeface="Arial"/>
                <a:ea typeface="Arial"/>
                <a:cs typeface="Arial"/>
                <a:sym typeface="Arial"/>
              </a:rPr>
              <a:t>Lorem ipsum</a:t>
            </a:r>
            <a:endParaRPr/>
          </a:p>
        </p:txBody>
      </p:sp>
      <p:sp>
        <p:nvSpPr>
          <p:cNvPr id="6500" name="Google Shape;6500;p199"/>
          <p:cNvSpPr/>
          <p:nvPr/>
        </p:nvSpPr>
        <p:spPr>
          <a:xfrm>
            <a:off x="8493068" y="5142826"/>
            <a:ext cx="2743951" cy="467037"/>
          </a:xfrm>
          <a:prstGeom prst="rect">
            <a:avLst/>
          </a:prstGeom>
          <a:noFill/>
          <a:ln>
            <a:noFill/>
          </a:ln>
        </p:spPr>
        <p:txBody>
          <a:bodyPr anchorCtr="0" anchor="ctr" bIns="0" lIns="0" spcFirstLastPara="1" rIns="0" wrap="square" tIns="0">
            <a:noAutofit/>
          </a:bodyPr>
          <a:lstStyle/>
          <a:p>
            <a:pPr indent="0" lvl="0" marL="0" marR="0" rtl="0" algn="ctr">
              <a:spcBef>
                <a:spcPts val="0"/>
              </a:spcBef>
              <a:spcAft>
                <a:spcPts val="0"/>
              </a:spcAft>
              <a:buClr>
                <a:schemeClr val="dk2"/>
              </a:buClr>
              <a:buSzPts val="1600"/>
              <a:buFont typeface="Arial"/>
              <a:buNone/>
            </a:pPr>
            <a:r>
              <a:rPr b="1" lang="en-US" sz="1600">
                <a:solidFill>
                  <a:schemeClr val="dk2"/>
                </a:solidFill>
                <a:latin typeface="Arial"/>
                <a:ea typeface="Arial"/>
                <a:cs typeface="Arial"/>
                <a:sym typeface="Arial"/>
              </a:rPr>
              <a:t>Lorem ipsum</a:t>
            </a:r>
            <a:endParaRPr/>
          </a:p>
        </p:txBody>
      </p:sp>
      <p:sp>
        <p:nvSpPr>
          <p:cNvPr id="6501" name="Google Shape;6501;p199"/>
          <p:cNvSpPr/>
          <p:nvPr/>
        </p:nvSpPr>
        <p:spPr>
          <a:xfrm flipH="1" rot="10800000">
            <a:off x="1580998" y="2956845"/>
            <a:ext cx="853706" cy="268221"/>
          </a:xfrm>
          <a:prstGeom prst="triangle">
            <a:avLst>
              <a:gd fmla="val 50000" name="adj"/>
            </a:avLst>
          </a:prstGeom>
          <a:gradFill>
            <a:gsLst>
              <a:gs pos="0">
                <a:srgbClr val="000000">
                  <a:alpha val="50196"/>
                </a:srgbClr>
              </a:gs>
              <a:gs pos="100000">
                <a:srgbClr val="000000">
                  <a:alpha val="0"/>
                </a:srgbClr>
              </a:gs>
            </a:gsLst>
            <a:lin ang="5400000" scaled="0"/>
          </a:gra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200">
              <a:solidFill>
                <a:srgbClr val="FFFFFF"/>
              </a:solidFill>
              <a:latin typeface="Arial"/>
              <a:ea typeface="Arial"/>
              <a:cs typeface="Arial"/>
              <a:sym typeface="Arial"/>
            </a:endParaRPr>
          </a:p>
        </p:txBody>
      </p:sp>
      <p:grpSp>
        <p:nvGrpSpPr>
          <p:cNvPr id="6502" name="Google Shape;6502;p199"/>
          <p:cNvGrpSpPr/>
          <p:nvPr/>
        </p:nvGrpSpPr>
        <p:grpSpPr>
          <a:xfrm>
            <a:off x="1404190" y="2016464"/>
            <a:ext cx="1207323" cy="1207323"/>
            <a:chOff x="4319116" y="1278528"/>
            <a:chExt cx="517263" cy="517263"/>
          </a:xfrm>
        </p:grpSpPr>
        <p:sp>
          <p:nvSpPr>
            <p:cNvPr id="6503" name="Google Shape;6503;p199"/>
            <p:cNvSpPr/>
            <p:nvPr/>
          </p:nvSpPr>
          <p:spPr>
            <a:xfrm rot="8100000">
              <a:off x="4394867" y="1354279"/>
              <a:ext cx="365760" cy="365760"/>
            </a:xfrm>
            <a:prstGeom prst="teardrop">
              <a:avLst>
                <a:gd fmla="val 100000" name="adj"/>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200">
                <a:solidFill>
                  <a:srgbClr val="FFFFFF"/>
                </a:solidFill>
                <a:latin typeface="Arial"/>
                <a:ea typeface="Arial"/>
                <a:cs typeface="Arial"/>
                <a:sym typeface="Arial"/>
              </a:endParaRPr>
            </a:p>
          </p:txBody>
        </p:sp>
        <p:sp>
          <p:nvSpPr>
            <p:cNvPr id="6504" name="Google Shape;6504;p199"/>
            <p:cNvSpPr/>
            <p:nvPr/>
          </p:nvSpPr>
          <p:spPr>
            <a:xfrm>
              <a:off x="4417726" y="1377138"/>
              <a:ext cx="320040" cy="320040"/>
            </a:xfrm>
            <a:prstGeom prst="ellipse">
              <a:avLst/>
            </a:prstGeom>
            <a:solidFill>
              <a:srgbClr val="FFFFFF"/>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200">
                <a:solidFill>
                  <a:srgbClr val="FFFFFF"/>
                </a:solidFill>
                <a:latin typeface="Arial"/>
                <a:ea typeface="Arial"/>
                <a:cs typeface="Arial"/>
                <a:sym typeface="Arial"/>
              </a:endParaRPr>
            </a:p>
          </p:txBody>
        </p:sp>
      </p:grpSp>
      <p:grpSp>
        <p:nvGrpSpPr>
          <p:cNvPr id="6505" name="Google Shape;6505;p199"/>
          <p:cNvGrpSpPr/>
          <p:nvPr/>
        </p:nvGrpSpPr>
        <p:grpSpPr>
          <a:xfrm>
            <a:off x="4547070" y="2016464"/>
            <a:ext cx="1207323" cy="1208602"/>
            <a:chOff x="57029" y="1739980"/>
            <a:chExt cx="1497938" cy="1499526"/>
          </a:xfrm>
        </p:grpSpPr>
        <p:sp>
          <p:nvSpPr>
            <p:cNvPr id="6506" name="Google Shape;6506;p199"/>
            <p:cNvSpPr/>
            <p:nvPr/>
          </p:nvSpPr>
          <p:spPr>
            <a:xfrm flipH="1" rot="10800000">
              <a:off x="276397" y="2906721"/>
              <a:ext cx="1059202" cy="332785"/>
            </a:xfrm>
            <a:prstGeom prst="triangle">
              <a:avLst>
                <a:gd fmla="val 50000" name="adj"/>
              </a:avLst>
            </a:prstGeom>
            <a:gradFill>
              <a:gsLst>
                <a:gs pos="0">
                  <a:srgbClr val="000000">
                    <a:alpha val="50196"/>
                  </a:srgbClr>
                </a:gs>
                <a:gs pos="100000">
                  <a:srgbClr val="000000">
                    <a:alpha val="0"/>
                  </a:srgbClr>
                </a:gs>
              </a:gsLst>
              <a:lin ang="5400000" scaled="0"/>
            </a:gra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200">
                <a:solidFill>
                  <a:srgbClr val="FFFFFF"/>
                </a:solidFill>
                <a:latin typeface="Arial"/>
                <a:ea typeface="Arial"/>
                <a:cs typeface="Arial"/>
                <a:sym typeface="Arial"/>
              </a:endParaRPr>
            </a:p>
          </p:txBody>
        </p:sp>
        <p:grpSp>
          <p:nvGrpSpPr>
            <p:cNvPr id="6507" name="Google Shape;6507;p199"/>
            <p:cNvGrpSpPr/>
            <p:nvPr/>
          </p:nvGrpSpPr>
          <p:grpSpPr>
            <a:xfrm>
              <a:off x="57029" y="1739980"/>
              <a:ext cx="1497938" cy="1497938"/>
              <a:chOff x="4319116" y="1278528"/>
              <a:chExt cx="517263" cy="517263"/>
            </a:xfrm>
          </p:grpSpPr>
          <p:sp>
            <p:nvSpPr>
              <p:cNvPr id="6508" name="Google Shape;6508;p199"/>
              <p:cNvSpPr/>
              <p:nvPr/>
            </p:nvSpPr>
            <p:spPr>
              <a:xfrm rot="8100000">
                <a:off x="4394867" y="1354279"/>
                <a:ext cx="365760" cy="365760"/>
              </a:xfrm>
              <a:prstGeom prst="teardrop">
                <a:avLst>
                  <a:gd fmla="val 100000" name="adj"/>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200">
                  <a:solidFill>
                    <a:srgbClr val="FFFFFF"/>
                  </a:solidFill>
                  <a:latin typeface="Arial"/>
                  <a:ea typeface="Arial"/>
                  <a:cs typeface="Arial"/>
                  <a:sym typeface="Arial"/>
                </a:endParaRPr>
              </a:p>
            </p:txBody>
          </p:sp>
          <p:sp>
            <p:nvSpPr>
              <p:cNvPr id="6509" name="Google Shape;6509;p199"/>
              <p:cNvSpPr/>
              <p:nvPr/>
            </p:nvSpPr>
            <p:spPr>
              <a:xfrm>
                <a:off x="4417726" y="1377138"/>
                <a:ext cx="320040" cy="320040"/>
              </a:xfrm>
              <a:prstGeom prst="ellipse">
                <a:avLst/>
              </a:prstGeom>
              <a:solidFill>
                <a:srgbClr val="FFFFFF"/>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200">
                  <a:solidFill>
                    <a:srgbClr val="FFFFFF"/>
                  </a:solidFill>
                  <a:latin typeface="Arial"/>
                  <a:ea typeface="Arial"/>
                  <a:cs typeface="Arial"/>
                  <a:sym typeface="Arial"/>
                </a:endParaRPr>
              </a:p>
            </p:txBody>
          </p:sp>
        </p:grpSp>
      </p:grpSp>
      <p:grpSp>
        <p:nvGrpSpPr>
          <p:cNvPr id="6510" name="Google Shape;6510;p199"/>
          <p:cNvGrpSpPr/>
          <p:nvPr/>
        </p:nvGrpSpPr>
        <p:grpSpPr>
          <a:xfrm>
            <a:off x="7689947" y="2016464"/>
            <a:ext cx="1207323" cy="1208602"/>
            <a:chOff x="57029" y="1739980"/>
            <a:chExt cx="1497938" cy="1499526"/>
          </a:xfrm>
        </p:grpSpPr>
        <p:sp>
          <p:nvSpPr>
            <p:cNvPr id="6511" name="Google Shape;6511;p199"/>
            <p:cNvSpPr/>
            <p:nvPr/>
          </p:nvSpPr>
          <p:spPr>
            <a:xfrm flipH="1" rot="10800000">
              <a:off x="276397" y="2906721"/>
              <a:ext cx="1059202" cy="332785"/>
            </a:xfrm>
            <a:prstGeom prst="triangle">
              <a:avLst>
                <a:gd fmla="val 50000" name="adj"/>
              </a:avLst>
            </a:prstGeom>
            <a:gradFill>
              <a:gsLst>
                <a:gs pos="0">
                  <a:srgbClr val="000000">
                    <a:alpha val="50196"/>
                  </a:srgbClr>
                </a:gs>
                <a:gs pos="100000">
                  <a:srgbClr val="000000">
                    <a:alpha val="0"/>
                  </a:srgbClr>
                </a:gs>
              </a:gsLst>
              <a:lin ang="5400000" scaled="0"/>
            </a:gra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200">
                <a:solidFill>
                  <a:srgbClr val="FFFFFF"/>
                </a:solidFill>
                <a:latin typeface="Arial"/>
                <a:ea typeface="Arial"/>
                <a:cs typeface="Arial"/>
                <a:sym typeface="Arial"/>
              </a:endParaRPr>
            </a:p>
          </p:txBody>
        </p:sp>
        <p:grpSp>
          <p:nvGrpSpPr>
            <p:cNvPr id="6512" name="Google Shape;6512;p199"/>
            <p:cNvGrpSpPr/>
            <p:nvPr/>
          </p:nvGrpSpPr>
          <p:grpSpPr>
            <a:xfrm>
              <a:off x="57029" y="1739980"/>
              <a:ext cx="1497938" cy="1497938"/>
              <a:chOff x="4319116" y="1278528"/>
              <a:chExt cx="517263" cy="517263"/>
            </a:xfrm>
          </p:grpSpPr>
          <p:sp>
            <p:nvSpPr>
              <p:cNvPr id="6513" name="Google Shape;6513;p199"/>
              <p:cNvSpPr/>
              <p:nvPr/>
            </p:nvSpPr>
            <p:spPr>
              <a:xfrm rot="8100000">
                <a:off x="4394867" y="1354279"/>
                <a:ext cx="365760" cy="365760"/>
              </a:xfrm>
              <a:prstGeom prst="teardrop">
                <a:avLst>
                  <a:gd fmla="val 100000" name="adj"/>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200">
                  <a:solidFill>
                    <a:srgbClr val="FFFFFF"/>
                  </a:solidFill>
                  <a:latin typeface="Arial"/>
                  <a:ea typeface="Arial"/>
                  <a:cs typeface="Arial"/>
                  <a:sym typeface="Arial"/>
                </a:endParaRPr>
              </a:p>
            </p:txBody>
          </p:sp>
          <p:sp>
            <p:nvSpPr>
              <p:cNvPr id="6514" name="Google Shape;6514;p199"/>
              <p:cNvSpPr/>
              <p:nvPr/>
            </p:nvSpPr>
            <p:spPr>
              <a:xfrm>
                <a:off x="4417726" y="1377138"/>
                <a:ext cx="320040" cy="320040"/>
              </a:xfrm>
              <a:prstGeom prst="ellipse">
                <a:avLst/>
              </a:prstGeom>
              <a:solidFill>
                <a:srgbClr val="FFFFFF"/>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200">
                  <a:solidFill>
                    <a:srgbClr val="FFFFFF"/>
                  </a:solidFill>
                  <a:latin typeface="Arial"/>
                  <a:ea typeface="Arial"/>
                  <a:cs typeface="Arial"/>
                  <a:sym typeface="Arial"/>
                </a:endParaRPr>
              </a:p>
            </p:txBody>
          </p:sp>
        </p:grpSp>
      </p:grpSp>
      <p:sp>
        <p:nvSpPr>
          <p:cNvPr id="6515" name="Google Shape;6515;p199"/>
          <p:cNvSpPr/>
          <p:nvPr/>
        </p:nvSpPr>
        <p:spPr>
          <a:xfrm flipH="1" rot="10800000">
            <a:off x="9438192" y="4711972"/>
            <a:ext cx="853706" cy="268221"/>
          </a:xfrm>
          <a:prstGeom prst="triangle">
            <a:avLst>
              <a:gd fmla="val 50000" name="adj"/>
            </a:avLst>
          </a:prstGeom>
          <a:gradFill>
            <a:gsLst>
              <a:gs pos="0">
                <a:srgbClr val="000000">
                  <a:alpha val="50196"/>
                </a:srgbClr>
              </a:gs>
              <a:gs pos="100000">
                <a:srgbClr val="000000">
                  <a:alpha val="0"/>
                </a:srgbClr>
              </a:gs>
            </a:gsLst>
            <a:lin ang="5400000" scaled="0"/>
          </a:gra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200">
              <a:solidFill>
                <a:srgbClr val="FFFFFF"/>
              </a:solidFill>
              <a:latin typeface="Arial"/>
              <a:ea typeface="Arial"/>
              <a:cs typeface="Arial"/>
              <a:sym typeface="Arial"/>
            </a:endParaRPr>
          </a:p>
        </p:txBody>
      </p:sp>
      <p:sp>
        <p:nvSpPr>
          <p:cNvPr id="6516" name="Google Shape;6516;p199"/>
          <p:cNvSpPr/>
          <p:nvPr/>
        </p:nvSpPr>
        <p:spPr>
          <a:xfrm rot="8100000">
            <a:off x="9438192" y="3948399"/>
            <a:ext cx="853706" cy="853706"/>
          </a:xfrm>
          <a:prstGeom prst="teardrop">
            <a:avLst>
              <a:gd fmla="val 100000" name="adj"/>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200">
              <a:solidFill>
                <a:srgbClr val="FFFFFF"/>
              </a:solidFill>
              <a:latin typeface="Arial"/>
              <a:ea typeface="Arial"/>
              <a:cs typeface="Arial"/>
              <a:sym typeface="Arial"/>
            </a:endParaRPr>
          </a:p>
        </p:txBody>
      </p:sp>
      <p:sp>
        <p:nvSpPr>
          <p:cNvPr id="6517" name="Google Shape;6517;p199"/>
          <p:cNvSpPr/>
          <p:nvPr/>
        </p:nvSpPr>
        <p:spPr>
          <a:xfrm>
            <a:off x="9491549" y="4001753"/>
            <a:ext cx="746993" cy="746993"/>
          </a:xfrm>
          <a:prstGeom prst="ellipse">
            <a:avLst/>
          </a:prstGeom>
          <a:solidFill>
            <a:srgbClr val="FFFFFF"/>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200">
              <a:solidFill>
                <a:srgbClr val="FFFFFF"/>
              </a:solidFill>
              <a:latin typeface="Arial"/>
              <a:ea typeface="Arial"/>
              <a:cs typeface="Arial"/>
              <a:sym typeface="Arial"/>
            </a:endParaRPr>
          </a:p>
        </p:txBody>
      </p:sp>
      <p:grpSp>
        <p:nvGrpSpPr>
          <p:cNvPr id="6518" name="Google Shape;6518;p199"/>
          <p:cNvGrpSpPr/>
          <p:nvPr/>
        </p:nvGrpSpPr>
        <p:grpSpPr>
          <a:xfrm>
            <a:off x="6118508" y="3771591"/>
            <a:ext cx="1207323" cy="1208602"/>
            <a:chOff x="57029" y="1739980"/>
            <a:chExt cx="1497938" cy="1499526"/>
          </a:xfrm>
        </p:grpSpPr>
        <p:sp>
          <p:nvSpPr>
            <p:cNvPr id="6519" name="Google Shape;6519;p199"/>
            <p:cNvSpPr/>
            <p:nvPr/>
          </p:nvSpPr>
          <p:spPr>
            <a:xfrm flipH="1" rot="10800000">
              <a:off x="276397" y="2906721"/>
              <a:ext cx="1059202" cy="332785"/>
            </a:xfrm>
            <a:prstGeom prst="triangle">
              <a:avLst>
                <a:gd fmla="val 50000" name="adj"/>
              </a:avLst>
            </a:prstGeom>
            <a:gradFill>
              <a:gsLst>
                <a:gs pos="0">
                  <a:srgbClr val="000000">
                    <a:alpha val="50196"/>
                  </a:srgbClr>
                </a:gs>
                <a:gs pos="100000">
                  <a:srgbClr val="000000">
                    <a:alpha val="0"/>
                  </a:srgbClr>
                </a:gs>
              </a:gsLst>
              <a:lin ang="5400000" scaled="0"/>
            </a:gra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200">
                <a:solidFill>
                  <a:srgbClr val="FFFFFF"/>
                </a:solidFill>
                <a:latin typeface="Arial"/>
                <a:ea typeface="Arial"/>
                <a:cs typeface="Arial"/>
                <a:sym typeface="Arial"/>
              </a:endParaRPr>
            </a:p>
          </p:txBody>
        </p:sp>
        <p:grpSp>
          <p:nvGrpSpPr>
            <p:cNvPr id="6520" name="Google Shape;6520;p199"/>
            <p:cNvGrpSpPr/>
            <p:nvPr/>
          </p:nvGrpSpPr>
          <p:grpSpPr>
            <a:xfrm>
              <a:off x="57029" y="1739980"/>
              <a:ext cx="1497938" cy="1497938"/>
              <a:chOff x="4319116" y="1278528"/>
              <a:chExt cx="517263" cy="517263"/>
            </a:xfrm>
          </p:grpSpPr>
          <p:sp>
            <p:nvSpPr>
              <p:cNvPr id="6521" name="Google Shape;6521;p199"/>
              <p:cNvSpPr/>
              <p:nvPr/>
            </p:nvSpPr>
            <p:spPr>
              <a:xfrm rot="8100000">
                <a:off x="4394867" y="1354279"/>
                <a:ext cx="365760" cy="365760"/>
              </a:xfrm>
              <a:prstGeom prst="teardrop">
                <a:avLst>
                  <a:gd fmla="val 100000" name="adj"/>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200">
                  <a:solidFill>
                    <a:srgbClr val="FFFFFF"/>
                  </a:solidFill>
                  <a:latin typeface="Arial"/>
                  <a:ea typeface="Arial"/>
                  <a:cs typeface="Arial"/>
                  <a:sym typeface="Arial"/>
                </a:endParaRPr>
              </a:p>
            </p:txBody>
          </p:sp>
          <p:sp>
            <p:nvSpPr>
              <p:cNvPr id="6522" name="Google Shape;6522;p199"/>
              <p:cNvSpPr/>
              <p:nvPr/>
            </p:nvSpPr>
            <p:spPr>
              <a:xfrm>
                <a:off x="4417726" y="1377138"/>
                <a:ext cx="320040" cy="320040"/>
              </a:xfrm>
              <a:prstGeom prst="ellipse">
                <a:avLst/>
              </a:prstGeom>
              <a:solidFill>
                <a:srgbClr val="FFFFFF"/>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200">
                  <a:solidFill>
                    <a:srgbClr val="FFFFFF"/>
                  </a:solidFill>
                  <a:latin typeface="Arial"/>
                  <a:ea typeface="Arial"/>
                  <a:cs typeface="Arial"/>
                  <a:sym typeface="Arial"/>
                </a:endParaRPr>
              </a:p>
            </p:txBody>
          </p:sp>
        </p:grpSp>
      </p:grpSp>
      <p:grpSp>
        <p:nvGrpSpPr>
          <p:cNvPr id="6523" name="Google Shape;6523;p199"/>
          <p:cNvGrpSpPr/>
          <p:nvPr/>
        </p:nvGrpSpPr>
        <p:grpSpPr>
          <a:xfrm>
            <a:off x="2975630" y="3771591"/>
            <a:ext cx="1207323" cy="1208602"/>
            <a:chOff x="57029" y="1739980"/>
            <a:chExt cx="1497938" cy="1499526"/>
          </a:xfrm>
        </p:grpSpPr>
        <p:sp>
          <p:nvSpPr>
            <p:cNvPr id="6524" name="Google Shape;6524;p199"/>
            <p:cNvSpPr/>
            <p:nvPr/>
          </p:nvSpPr>
          <p:spPr>
            <a:xfrm flipH="1" rot="10800000">
              <a:off x="276397" y="2906721"/>
              <a:ext cx="1059202" cy="332785"/>
            </a:xfrm>
            <a:prstGeom prst="triangle">
              <a:avLst>
                <a:gd fmla="val 50000" name="adj"/>
              </a:avLst>
            </a:prstGeom>
            <a:gradFill>
              <a:gsLst>
                <a:gs pos="0">
                  <a:srgbClr val="000000">
                    <a:alpha val="50196"/>
                  </a:srgbClr>
                </a:gs>
                <a:gs pos="100000">
                  <a:srgbClr val="000000">
                    <a:alpha val="0"/>
                  </a:srgbClr>
                </a:gs>
              </a:gsLst>
              <a:lin ang="5400000" scaled="0"/>
            </a:gra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200">
                <a:solidFill>
                  <a:srgbClr val="FFFFFF"/>
                </a:solidFill>
                <a:latin typeface="Arial"/>
                <a:ea typeface="Arial"/>
                <a:cs typeface="Arial"/>
                <a:sym typeface="Arial"/>
              </a:endParaRPr>
            </a:p>
          </p:txBody>
        </p:sp>
        <p:grpSp>
          <p:nvGrpSpPr>
            <p:cNvPr id="6525" name="Google Shape;6525;p199"/>
            <p:cNvGrpSpPr/>
            <p:nvPr/>
          </p:nvGrpSpPr>
          <p:grpSpPr>
            <a:xfrm>
              <a:off x="57029" y="1739980"/>
              <a:ext cx="1497938" cy="1497938"/>
              <a:chOff x="4319116" y="1278528"/>
              <a:chExt cx="517263" cy="517263"/>
            </a:xfrm>
          </p:grpSpPr>
          <p:sp>
            <p:nvSpPr>
              <p:cNvPr id="6526" name="Google Shape;6526;p199"/>
              <p:cNvSpPr/>
              <p:nvPr/>
            </p:nvSpPr>
            <p:spPr>
              <a:xfrm rot="8100000">
                <a:off x="4394867" y="1354279"/>
                <a:ext cx="365760" cy="365760"/>
              </a:xfrm>
              <a:prstGeom prst="teardrop">
                <a:avLst>
                  <a:gd fmla="val 100000" name="adj"/>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200">
                  <a:solidFill>
                    <a:srgbClr val="FFFFFF"/>
                  </a:solidFill>
                  <a:latin typeface="Arial"/>
                  <a:ea typeface="Arial"/>
                  <a:cs typeface="Arial"/>
                  <a:sym typeface="Arial"/>
                </a:endParaRPr>
              </a:p>
            </p:txBody>
          </p:sp>
          <p:sp>
            <p:nvSpPr>
              <p:cNvPr id="6527" name="Google Shape;6527;p199"/>
              <p:cNvSpPr/>
              <p:nvPr/>
            </p:nvSpPr>
            <p:spPr>
              <a:xfrm>
                <a:off x="4417726" y="1377138"/>
                <a:ext cx="320040" cy="320040"/>
              </a:xfrm>
              <a:prstGeom prst="ellipse">
                <a:avLst/>
              </a:prstGeom>
              <a:solidFill>
                <a:srgbClr val="FFFFFF"/>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200">
                  <a:solidFill>
                    <a:srgbClr val="FFFFFF"/>
                  </a:solidFill>
                  <a:latin typeface="Arial"/>
                  <a:ea typeface="Arial"/>
                  <a:cs typeface="Arial"/>
                  <a:sym typeface="Arial"/>
                </a:endParaRPr>
              </a:p>
            </p:txBody>
          </p:sp>
        </p:grpSp>
      </p:grpSp>
      <p:grpSp>
        <p:nvGrpSpPr>
          <p:cNvPr id="6528" name="Google Shape;6528;p199"/>
          <p:cNvGrpSpPr/>
          <p:nvPr/>
        </p:nvGrpSpPr>
        <p:grpSpPr>
          <a:xfrm>
            <a:off x="1745172" y="2357446"/>
            <a:ext cx="525358" cy="525358"/>
            <a:chOff x="1649691" y="3230880"/>
            <a:chExt cx="914400" cy="914400"/>
          </a:xfrm>
        </p:grpSpPr>
        <p:sp>
          <p:nvSpPr>
            <p:cNvPr id="6529" name="Google Shape;6529;p199"/>
            <p:cNvSpPr/>
            <p:nvPr/>
          </p:nvSpPr>
          <p:spPr>
            <a:xfrm>
              <a:off x="1649691" y="3230880"/>
              <a:ext cx="914400" cy="9144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530" name="Google Shape;6530;p199"/>
            <p:cNvSpPr/>
            <p:nvPr/>
          </p:nvSpPr>
          <p:spPr>
            <a:xfrm>
              <a:off x="1649691" y="3230880"/>
              <a:ext cx="914400" cy="9144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grpSp>
      <p:grpSp>
        <p:nvGrpSpPr>
          <p:cNvPr id="6531" name="Google Shape;6531;p199"/>
          <p:cNvGrpSpPr/>
          <p:nvPr/>
        </p:nvGrpSpPr>
        <p:grpSpPr>
          <a:xfrm>
            <a:off x="4888052" y="2357446"/>
            <a:ext cx="525358" cy="525358"/>
            <a:chOff x="1649691" y="3230880"/>
            <a:chExt cx="914400" cy="914400"/>
          </a:xfrm>
        </p:grpSpPr>
        <p:sp>
          <p:nvSpPr>
            <p:cNvPr id="6532" name="Google Shape;6532;p199"/>
            <p:cNvSpPr/>
            <p:nvPr/>
          </p:nvSpPr>
          <p:spPr>
            <a:xfrm>
              <a:off x="1649691" y="3230880"/>
              <a:ext cx="914400" cy="9144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533" name="Google Shape;6533;p199"/>
            <p:cNvSpPr/>
            <p:nvPr/>
          </p:nvSpPr>
          <p:spPr>
            <a:xfrm>
              <a:off x="1649691" y="3230880"/>
              <a:ext cx="914400" cy="9144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grpSp>
      <p:grpSp>
        <p:nvGrpSpPr>
          <p:cNvPr id="6534" name="Google Shape;6534;p199"/>
          <p:cNvGrpSpPr/>
          <p:nvPr/>
        </p:nvGrpSpPr>
        <p:grpSpPr>
          <a:xfrm>
            <a:off x="8030929" y="2357446"/>
            <a:ext cx="525358" cy="525358"/>
            <a:chOff x="1649691" y="3230880"/>
            <a:chExt cx="914400" cy="914400"/>
          </a:xfrm>
        </p:grpSpPr>
        <p:sp>
          <p:nvSpPr>
            <p:cNvPr id="6535" name="Google Shape;6535;p199"/>
            <p:cNvSpPr/>
            <p:nvPr/>
          </p:nvSpPr>
          <p:spPr>
            <a:xfrm>
              <a:off x="1649691" y="3230880"/>
              <a:ext cx="914400" cy="9144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536" name="Google Shape;6536;p199"/>
            <p:cNvSpPr/>
            <p:nvPr/>
          </p:nvSpPr>
          <p:spPr>
            <a:xfrm>
              <a:off x="1649691" y="3230880"/>
              <a:ext cx="914400" cy="9144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grpSp>
      <p:grpSp>
        <p:nvGrpSpPr>
          <p:cNvPr id="6537" name="Google Shape;6537;p199"/>
          <p:cNvGrpSpPr/>
          <p:nvPr/>
        </p:nvGrpSpPr>
        <p:grpSpPr>
          <a:xfrm>
            <a:off x="9602366" y="4112570"/>
            <a:ext cx="525358" cy="525358"/>
            <a:chOff x="1649691" y="3230880"/>
            <a:chExt cx="914400" cy="914400"/>
          </a:xfrm>
        </p:grpSpPr>
        <p:sp>
          <p:nvSpPr>
            <p:cNvPr id="6538" name="Google Shape;6538;p199"/>
            <p:cNvSpPr/>
            <p:nvPr/>
          </p:nvSpPr>
          <p:spPr>
            <a:xfrm>
              <a:off x="1649691" y="3230880"/>
              <a:ext cx="914400" cy="9144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539" name="Google Shape;6539;p199"/>
            <p:cNvSpPr/>
            <p:nvPr/>
          </p:nvSpPr>
          <p:spPr>
            <a:xfrm>
              <a:off x="1649691" y="3230880"/>
              <a:ext cx="914400" cy="9144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grpSp>
      <p:grpSp>
        <p:nvGrpSpPr>
          <p:cNvPr id="6540" name="Google Shape;6540;p199"/>
          <p:cNvGrpSpPr/>
          <p:nvPr/>
        </p:nvGrpSpPr>
        <p:grpSpPr>
          <a:xfrm>
            <a:off x="6459490" y="4112570"/>
            <a:ext cx="525358" cy="525358"/>
            <a:chOff x="1649691" y="3230880"/>
            <a:chExt cx="914400" cy="914400"/>
          </a:xfrm>
        </p:grpSpPr>
        <p:sp>
          <p:nvSpPr>
            <p:cNvPr id="6541" name="Google Shape;6541;p199"/>
            <p:cNvSpPr/>
            <p:nvPr/>
          </p:nvSpPr>
          <p:spPr>
            <a:xfrm>
              <a:off x="1649691" y="3230880"/>
              <a:ext cx="914400" cy="9144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542" name="Google Shape;6542;p199"/>
            <p:cNvSpPr/>
            <p:nvPr/>
          </p:nvSpPr>
          <p:spPr>
            <a:xfrm>
              <a:off x="1649691" y="3230880"/>
              <a:ext cx="914400" cy="9144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grpSp>
      <p:grpSp>
        <p:nvGrpSpPr>
          <p:cNvPr id="6543" name="Google Shape;6543;p199"/>
          <p:cNvGrpSpPr/>
          <p:nvPr/>
        </p:nvGrpSpPr>
        <p:grpSpPr>
          <a:xfrm>
            <a:off x="3316612" y="4112570"/>
            <a:ext cx="525358" cy="525358"/>
            <a:chOff x="1649691" y="3230880"/>
            <a:chExt cx="914400" cy="914400"/>
          </a:xfrm>
        </p:grpSpPr>
        <p:sp>
          <p:nvSpPr>
            <p:cNvPr id="6544" name="Google Shape;6544;p199"/>
            <p:cNvSpPr/>
            <p:nvPr/>
          </p:nvSpPr>
          <p:spPr>
            <a:xfrm>
              <a:off x="1649691" y="3230880"/>
              <a:ext cx="914400" cy="9144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545" name="Google Shape;6545;p199"/>
            <p:cNvSpPr/>
            <p:nvPr/>
          </p:nvSpPr>
          <p:spPr>
            <a:xfrm>
              <a:off x="1649691" y="3230880"/>
              <a:ext cx="914400" cy="9144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grpSp>
      <p:sp>
        <p:nvSpPr>
          <p:cNvPr id="6546" name="Google Shape;6546;p199"/>
          <p:cNvSpPr txBox="1"/>
          <p:nvPr>
            <p:ph idx="12" type="sldNum"/>
          </p:nvPr>
        </p:nvSpPr>
        <p:spPr>
          <a:xfrm>
            <a:off x="10690860" y="6349068"/>
            <a:ext cx="963882" cy="251764"/>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
</file>

<file path=ppt/slides/slide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71" name="Shape 171"/>
        <p:cNvGrpSpPr/>
        <p:nvPr/>
      </p:nvGrpSpPr>
      <p:grpSpPr>
        <a:xfrm>
          <a:off x="0" y="0"/>
          <a:ext cx="0" cy="0"/>
          <a:chOff x="0" y="0"/>
          <a:chExt cx="0" cy="0"/>
        </a:xfrm>
      </p:grpSpPr>
      <p:sp>
        <p:nvSpPr>
          <p:cNvPr id="172" name="Google Shape;172;p2"/>
          <p:cNvSpPr txBox="1"/>
          <p:nvPr>
            <p:ph type="ctrTitle"/>
          </p:nvPr>
        </p:nvSpPr>
        <p:spPr>
          <a:xfrm>
            <a:off x="1031632" y="1125415"/>
            <a:ext cx="6377354" cy="3610709"/>
          </a:xfrm>
          <a:prstGeom prst="rect">
            <a:avLst/>
          </a:prstGeom>
          <a:noFill/>
          <a:ln>
            <a:noFill/>
          </a:ln>
        </p:spPr>
        <p:txBody>
          <a:bodyPr anchorCtr="0" anchor="b" bIns="0" lIns="0" spcFirstLastPara="1" rIns="0" wrap="square" tIns="0">
            <a:normAutofit/>
          </a:bodyPr>
          <a:lstStyle/>
          <a:p>
            <a:pPr indent="0" lvl="0" marL="0" rtl="0" algn="l">
              <a:lnSpc>
                <a:spcPct val="90000"/>
              </a:lnSpc>
              <a:spcBef>
                <a:spcPts val="0"/>
              </a:spcBef>
              <a:spcAft>
                <a:spcPts val="0"/>
              </a:spcAft>
              <a:buClr>
                <a:schemeClr val="lt1"/>
              </a:buClr>
              <a:buSzPts val="7200"/>
              <a:buFont typeface="Arial"/>
              <a:buNone/>
            </a:pPr>
            <a:r>
              <a:rPr b="1" lang="en-US" sz="7200">
                <a:solidFill>
                  <a:schemeClr val="lt1"/>
                </a:solidFill>
              </a:rPr>
              <a:t>Blank Divider Slide</a:t>
            </a:r>
            <a:endParaRPr/>
          </a:p>
        </p:txBody>
      </p:sp>
      <p:sp>
        <p:nvSpPr>
          <p:cNvPr id="173" name="Google Shape;173;p2"/>
          <p:cNvSpPr txBox="1"/>
          <p:nvPr>
            <p:ph idx="1" type="subTitle"/>
          </p:nvPr>
        </p:nvSpPr>
        <p:spPr>
          <a:xfrm>
            <a:off x="1031632" y="5257965"/>
            <a:ext cx="6377354" cy="819789"/>
          </a:xfrm>
          <a:prstGeom prst="rect">
            <a:avLst/>
          </a:prstGeom>
          <a:noFill/>
          <a:ln>
            <a:noFill/>
          </a:ln>
        </p:spPr>
        <p:txBody>
          <a:bodyPr anchorCtr="0" anchor="t" bIns="0" lIns="0" spcFirstLastPara="1" rIns="0" wrap="square" tIns="0">
            <a:normAutofit/>
          </a:bodyPr>
          <a:lstStyle/>
          <a:p>
            <a:pPr indent="0" lvl="0" marL="0" rtl="0" algn="l">
              <a:lnSpc>
                <a:spcPct val="90000"/>
              </a:lnSpc>
              <a:spcBef>
                <a:spcPts val="0"/>
              </a:spcBef>
              <a:spcAft>
                <a:spcPts val="0"/>
              </a:spcAft>
              <a:buSzPts val="2800"/>
              <a:buNone/>
            </a:pPr>
            <a:r>
              <a:t/>
            </a:r>
            <a:endParaRPr/>
          </a:p>
        </p:txBody>
      </p:sp>
      <p:sp>
        <p:nvSpPr>
          <p:cNvPr id="174" name="Google Shape;174;p2"/>
          <p:cNvSpPr txBox="1"/>
          <p:nvPr>
            <p:ph idx="12" type="sldNum"/>
          </p:nvPr>
        </p:nvSpPr>
        <p:spPr>
          <a:xfrm>
            <a:off x="10690860" y="6349068"/>
            <a:ext cx="963882" cy="251764"/>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sp>
        <p:nvSpPr>
          <p:cNvPr id="175" name="Google Shape;175;p2"/>
          <p:cNvSpPr/>
          <p:nvPr>
            <p:ph idx="2" type="pic"/>
          </p:nvPr>
        </p:nvSpPr>
        <p:spPr>
          <a:xfrm>
            <a:off x="7366766" y="2"/>
            <a:ext cx="4825232" cy="3821721"/>
          </a:xfrm>
          <a:prstGeom prst="rect">
            <a:avLst/>
          </a:prstGeom>
          <a:solidFill>
            <a:schemeClr val="lt1"/>
          </a:solidFill>
          <a:ln>
            <a:noFill/>
          </a:ln>
        </p:spPr>
      </p:sp>
      <p:sp>
        <p:nvSpPr>
          <p:cNvPr id="176" name="Google Shape;176;p2"/>
          <p:cNvSpPr/>
          <p:nvPr>
            <p:ph idx="3" type="pic"/>
          </p:nvPr>
        </p:nvSpPr>
        <p:spPr>
          <a:xfrm>
            <a:off x="8630582" y="5257965"/>
            <a:ext cx="3024160" cy="819789"/>
          </a:xfrm>
          <a:prstGeom prst="rect">
            <a:avLst/>
          </a:prstGeom>
          <a:noFill/>
          <a:ln>
            <a:noFill/>
          </a:ln>
        </p:spPr>
      </p:sp>
    </p:spTree>
  </p:cSld>
  <p:clrMapOvr>
    <a:masterClrMapping/>
  </p:clrMapOvr>
</p:sld>
</file>

<file path=ppt/slides/slide2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43" name="Shape 743"/>
        <p:cNvGrpSpPr/>
        <p:nvPr/>
      </p:nvGrpSpPr>
      <p:grpSpPr>
        <a:xfrm>
          <a:off x="0" y="0"/>
          <a:ext cx="0" cy="0"/>
          <a:chOff x="0" y="0"/>
          <a:chExt cx="0" cy="0"/>
        </a:xfrm>
      </p:grpSpPr>
      <p:sp>
        <p:nvSpPr>
          <p:cNvPr id="744" name="Google Shape;744;p20"/>
          <p:cNvSpPr txBox="1"/>
          <p:nvPr>
            <p:ph type="title"/>
          </p:nvPr>
        </p:nvSpPr>
        <p:spPr>
          <a:xfrm>
            <a:off x="571018" y="365126"/>
            <a:ext cx="11049964" cy="578772"/>
          </a:xfrm>
          <a:prstGeom prst="rect">
            <a:avLst/>
          </a:prstGeom>
          <a:noFill/>
          <a:ln>
            <a:noFill/>
          </a:ln>
        </p:spPr>
        <p:txBody>
          <a:bodyPr anchorCtr="0" anchor="b" bIns="0" lIns="0" spcFirstLastPara="1" rIns="0" wrap="square" tIns="0">
            <a:normAutofit/>
          </a:bodyPr>
          <a:lstStyle/>
          <a:p>
            <a:pPr indent="0" lvl="0" marL="0" rtl="0" algn="l">
              <a:lnSpc>
                <a:spcPct val="90000"/>
              </a:lnSpc>
              <a:spcBef>
                <a:spcPts val="0"/>
              </a:spcBef>
              <a:spcAft>
                <a:spcPts val="0"/>
              </a:spcAft>
              <a:buClr>
                <a:schemeClr val="accent1"/>
              </a:buClr>
              <a:buSzPts val="2800"/>
              <a:buFont typeface="Arial"/>
              <a:buNone/>
            </a:pPr>
            <a:r>
              <a:rPr lang="en-US"/>
              <a:t>Six Icon Grid + Bottom Highlight</a:t>
            </a:r>
            <a:endParaRPr/>
          </a:p>
        </p:txBody>
      </p:sp>
      <p:sp>
        <p:nvSpPr>
          <p:cNvPr id="745" name="Google Shape;745;p20"/>
          <p:cNvSpPr txBox="1"/>
          <p:nvPr>
            <p:ph idx="12" type="sldNum"/>
          </p:nvPr>
        </p:nvSpPr>
        <p:spPr>
          <a:xfrm>
            <a:off x="10690860" y="6349068"/>
            <a:ext cx="963882" cy="251764"/>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grpSp>
        <p:nvGrpSpPr>
          <p:cNvPr id="746" name="Google Shape;746;p20"/>
          <p:cNvGrpSpPr/>
          <p:nvPr/>
        </p:nvGrpSpPr>
        <p:grpSpPr>
          <a:xfrm>
            <a:off x="960700" y="2261252"/>
            <a:ext cx="3009417" cy="1705952"/>
            <a:chOff x="1081160" y="1603372"/>
            <a:chExt cx="2317361" cy="1323432"/>
          </a:xfrm>
        </p:grpSpPr>
        <p:sp>
          <p:nvSpPr>
            <p:cNvPr id="747" name="Google Shape;747;p20"/>
            <p:cNvSpPr/>
            <p:nvPr/>
          </p:nvSpPr>
          <p:spPr>
            <a:xfrm rot="5400000">
              <a:off x="1578124" y="1106407"/>
              <a:ext cx="1323432" cy="2317361"/>
            </a:xfrm>
            <a:prstGeom prst="round2SameRect">
              <a:avLst>
                <a:gd fmla="val 11918" name="adj1"/>
                <a:gd fmla="val 0" name="adj2"/>
              </a:avLst>
            </a:prstGeom>
            <a:noFill/>
            <a:ln cap="rnd" cmpd="sng" w="9525">
              <a:solidFill>
                <a:schemeClr val="lt1"/>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200">
                <a:solidFill>
                  <a:schemeClr val="dk1"/>
                </a:solidFill>
                <a:latin typeface="Arial"/>
                <a:ea typeface="Arial"/>
                <a:cs typeface="Arial"/>
                <a:sym typeface="Arial"/>
              </a:endParaRPr>
            </a:p>
          </p:txBody>
        </p:sp>
        <p:sp>
          <p:nvSpPr>
            <p:cNvPr id="748" name="Google Shape;748;p20"/>
            <p:cNvSpPr/>
            <p:nvPr/>
          </p:nvSpPr>
          <p:spPr>
            <a:xfrm>
              <a:off x="1141362" y="1811434"/>
              <a:ext cx="2249538" cy="907306"/>
            </a:xfrm>
            <a:prstGeom prst="rect">
              <a:avLst/>
            </a:prstGeom>
            <a:noFill/>
            <a:ln>
              <a:noFill/>
            </a:ln>
          </p:spPr>
          <p:txBody>
            <a:bodyPr anchorCtr="0" anchor="ctr" bIns="91425" lIns="182875" spcFirstLastPara="1" rIns="0" wrap="square" tIns="91425">
              <a:spAutoFit/>
            </a:bodyPr>
            <a:lstStyle/>
            <a:p>
              <a:pPr indent="0" lvl="1" marL="534988" marR="0" rtl="0" algn="l">
                <a:spcBef>
                  <a:spcPts val="0"/>
                </a:spcBef>
                <a:spcAft>
                  <a:spcPts val="0"/>
                </a:spcAft>
                <a:buNone/>
              </a:pPr>
              <a:r>
                <a:rPr b="1" i="0" lang="en-US" sz="1600" u="none" cap="none" strike="noStrike">
                  <a:solidFill>
                    <a:schemeClr val="accent1"/>
                  </a:solidFill>
                  <a:latin typeface="Arial"/>
                  <a:ea typeface="Arial"/>
                  <a:cs typeface="Arial"/>
                  <a:sym typeface="Arial"/>
                </a:rPr>
                <a:t>Lorem ipsum dolor</a:t>
              </a:r>
              <a:endParaRPr/>
            </a:p>
            <a:p>
              <a:pPr indent="0" lvl="1" marL="534988" marR="0" rtl="0" algn="l">
                <a:spcBef>
                  <a:spcPts val="0"/>
                </a:spcBef>
                <a:spcAft>
                  <a:spcPts val="0"/>
                </a:spcAft>
                <a:buNone/>
              </a:pPr>
              <a:r>
                <a:rPr b="0" i="0" lang="en-US" sz="1600" u="none" cap="none" strike="noStrike">
                  <a:solidFill>
                    <a:schemeClr val="dk1"/>
                  </a:solidFill>
                  <a:latin typeface="Arial"/>
                  <a:ea typeface="Arial"/>
                  <a:cs typeface="Arial"/>
                  <a:sym typeface="Arial"/>
                </a:rPr>
                <a:t>sit amet, consectetur adipiscing sit amet, consectetur adipiscing  </a:t>
              </a:r>
              <a:endParaRPr b="0" i="0" sz="1600" u="none" cap="none" strike="noStrike">
                <a:solidFill>
                  <a:schemeClr val="dk1"/>
                </a:solidFill>
                <a:latin typeface="Arial"/>
                <a:ea typeface="Arial"/>
                <a:cs typeface="Arial"/>
                <a:sym typeface="Arial"/>
              </a:endParaRPr>
            </a:p>
          </p:txBody>
        </p:sp>
      </p:grpSp>
      <p:sp>
        <p:nvSpPr>
          <p:cNvPr id="749" name="Google Shape;749;p20"/>
          <p:cNvSpPr/>
          <p:nvPr/>
        </p:nvSpPr>
        <p:spPr>
          <a:xfrm flipH="1" rot="8099140">
            <a:off x="784225" y="2866863"/>
            <a:ext cx="759617" cy="731759"/>
          </a:xfrm>
          <a:prstGeom prst="ellipse">
            <a:avLst/>
          </a:prstGeom>
          <a:gradFill>
            <a:gsLst>
              <a:gs pos="0">
                <a:srgbClr val="F0F0F0"/>
              </a:gs>
              <a:gs pos="34000">
                <a:srgbClr val="F0F0F0"/>
              </a:gs>
              <a:gs pos="77000">
                <a:srgbClr val="BEF2D8"/>
              </a:gs>
              <a:gs pos="100000">
                <a:srgbClr val="BEF2D8"/>
              </a:gs>
            </a:gsLst>
            <a:lin ang="18600000" scaled="0"/>
          </a:gra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200">
              <a:solidFill>
                <a:srgbClr val="FFFFFF"/>
              </a:solidFill>
              <a:latin typeface="Arial"/>
              <a:ea typeface="Arial"/>
              <a:cs typeface="Arial"/>
              <a:sym typeface="Arial"/>
            </a:endParaRPr>
          </a:p>
        </p:txBody>
      </p:sp>
      <p:grpSp>
        <p:nvGrpSpPr>
          <p:cNvPr id="750" name="Google Shape;750;p20"/>
          <p:cNvGrpSpPr/>
          <p:nvPr/>
        </p:nvGrpSpPr>
        <p:grpSpPr>
          <a:xfrm>
            <a:off x="571018" y="2719431"/>
            <a:ext cx="838186" cy="838186"/>
            <a:chOff x="721966" y="1986158"/>
            <a:chExt cx="674902" cy="674902"/>
          </a:xfrm>
        </p:grpSpPr>
        <p:sp>
          <p:nvSpPr>
            <p:cNvPr id="751" name="Google Shape;751;p20"/>
            <p:cNvSpPr/>
            <p:nvPr/>
          </p:nvSpPr>
          <p:spPr>
            <a:xfrm>
              <a:off x="721966" y="1986158"/>
              <a:ext cx="674902" cy="674902"/>
            </a:xfrm>
            <a:prstGeom prst="ellipse">
              <a:avLst/>
            </a:prstGeom>
            <a:solidFill>
              <a:schemeClr val="lt1"/>
            </a:solidFill>
            <a:ln cap="flat" cmpd="sng" w="28575">
              <a:solidFill>
                <a:schemeClr val="accen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grpSp>
          <p:nvGrpSpPr>
            <p:cNvPr id="752" name="Google Shape;752;p20"/>
            <p:cNvGrpSpPr/>
            <p:nvPr/>
          </p:nvGrpSpPr>
          <p:grpSpPr>
            <a:xfrm>
              <a:off x="808583" y="2072775"/>
              <a:ext cx="501668" cy="501668"/>
              <a:chOff x="1649691" y="3230880"/>
              <a:chExt cx="914400" cy="914400"/>
            </a:xfrm>
          </p:grpSpPr>
          <p:sp>
            <p:nvSpPr>
              <p:cNvPr id="753" name="Google Shape;753;p20"/>
              <p:cNvSpPr/>
              <p:nvPr/>
            </p:nvSpPr>
            <p:spPr>
              <a:xfrm>
                <a:off x="1649691" y="3230880"/>
                <a:ext cx="914400" cy="9144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2000">
                  <a:solidFill>
                    <a:schemeClr val="lt1"/>
                  </a:solidFill>
                  <a:latin typeface="Arial"/>
                  <a:ea typeface="Arial"/>
                  <a:cs typeface="Arial"/>
                  <a:sym typeface="Arial"/>
                </a:endParaRPr>
              </a:p>
            </p:txBody>
          </p:sp>
          <p:sp>
            <p:nvSpPr>
              <p:cNvPr id="754" name="Google Shape;754;p20"/>
              <p:cNvSpPr/>
              <p:nvPr/>
            </p:nvSpPr>
            <p:spPr>
              <a:xfrm>
                <a:off x="1649691" y="3230880"/>
                <a:ext cx="914400" cy="9144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2000">
                  <a:solidFill>
                    <a:schemeClr val="lt1"/>
                  </a:solidFill>
                  <a:latin typeface="Arial"/>
                  <a:ea typeface="Arial"/>
                  <a:cs typeface="Arial"/>
                  <a:sym typeface="Arial"/>
                </a:endParaRPr>
              </a:p>
            </p:txBody>
          </p:sp>
        </p:grpSp>
      </p:grpSp>
      <p:grpSp>
        <p:nvGrpSpPr>
          <p:cNvPr id="755" name="Google Shape;755;p20"/>
          <p:cNvGrpSpPr/>
          <p:nvPr/>
        </p:nvGrpSpPr>
        <p:grpSpPr>
          <a:xfrm>
            <a:off x="4396451" y="2261252"/>
            <a:ext cx="3399099" cy="1705952"/>
            <a:chOff x="571018" y="1689903"/>
            <a:chExt cx="3399099" cy="1705952"/>
          </a:xfrm>
        </p:grpSpPr>
        <p:grpSp>
          <p:nvGrpSpPr>
            <p:cNvPr id="756" name="Google Shape;756;p20"/>
            <p:cNvGrpSpPr/>
            <p:nvPr/>
          </p:nvGrpSpPr>
          <p:grpSpPr>
            <a:xfrm>
              <a:off x="960700" y="1689903"/>
              <a:ext cx="3009417" cy="1705952"/>
              <a:chOff x="1081160" y="1603372"/>
              <a:chExt cx="2317361" cy="1323432"/>
            </a:xfrm>
          </p:grpSpPr>
          <p:sp>
            <p:nvSpPr>
              <p:cNvPr id="757" name="Google Shape;757;p20"/>
              <p:cNvSpPr/>
              <p:nvPr/>
            </p:nvSpPr>
            <p:spPr>
              <a:xfrm rot="5400000">
                <a:off x="1578124" y="1106407"/>
                <a:ext cx="1323432" cy="2317361"/>
              </a:xfrm>
              <a:prstGeom prst="round2SameRect">
                <a:avLst>
                  <a:gd fmla="val 11918" name="adj1"/>
                  <a:gd fmla="val 0" name="adj2"/>
                </a:avLst>
              </a:prstGeom>
              <a:noFill/>
              <a:ln cap="rnd" cmpd="sng" w="9525">
                <a:solidFill>
                  <a:schemeClr val="lt1"/>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200">
                  <a:solidFill>
                    <a:schemeClr val="dk1"/>
                  </a:solidFill>
                  <a:latin typeface="Arial"/>
                  <a:ea typeface="Arial"/>
                  <a:cs typeface="Arial"/>
                  <a:sym typeface="Arial"/>
                </a:endParaRPr>
              </a:p>
            </p:txBody>
          </p:sp>
          <p:sp>
            <p:nvSpPr>
              <p:cNvPr id="758" name="Google Shape;758;p20"/>
              <p:cNvSpPr/>
              <p:nvPr/>
            </p:nvSpPr>
            <p:spPr>
              <a:xfrm>
                <a:off x="1141362" y="1811434"/>
                <a:ext cx="2249538" cy="907306"/>
              </a:xfrm>
              <a:prstGeom prst="rect">
                <a:avLst/>
              </a:prstGeom>
              <a:noFill/>
              <a:ln>
                <a:noFill/>
              </a:ln>
            </p:spPr>
            <p:txBody>
              <a:bodyPr anchorCtr="0" anchor="ctr" bIns="91425" lIns="182875" spcFirstLastPara="1" rIns="0" wrap="square" tIns="91425">
                <a:spAutoFit/>
              </a:bodyPr>
              <a:lstStyle/>
              <a:p>
                <a:pPr indent="0" lvl="1" marL="534988" marR="0" rtl="0" algn="l">
                  <a:spcBef>
                    <a:spcPts val="0"/>
                  </a:spcBef>
                  <a:spcAft>
                    <a:spcPts val="0"/>
                  </a:spcAft>
                  <a:buNone/>
                </a:pPr>
                <a:r>
                  <a:rPr b="1" i="0" lang="en-US" sz="1600" u="none" cap="none" strike="noStrike">
                    <a:solidFill>
                      <a:schemeClr val="accent1"/>
                    </a:solidFill>
                    <a:latin typeface="Arial"/>
                    <a:ea typeface="Arial"/>
                    <a:cs typeface="Arial"/>
                    <a:sym typeface="Arial"/>
                  </a:rPr>
                  <a:t>Lorem ipsum dolor</a:t>
                </a:r>
                <a:endParaRPr/>
              </a:p>
              <a:p>
                <a:pPr indent="0" lvl="1" marL="534988" marR="0" rtl="0" algn="l">
                  <a:spcBef>
                    <a:spcPts val="0"/>
                  </a:spcBef>
                  <a:spcAft>
                    <a:spcPts val="0"/>
                  </a:spcAft>
                  <a:buNone/>
                </a:pPr>
                <a:r>
                  <a:rPr b="0" i="0" lang="en-US" sz="1600" u="none" cap="none" strike="noStrike">
                    <a:solidFill>
                      <a:schemeClr val="dk1"/>
                    </a:solidFill>
                    <a:latin typeface="Arial"/>
                    <a:ea typeface="Arial"/>
                    <a:cs typeface="Arial"/>
                    <a:sym typeface="Arial"/>
                  </a:rPr>
                  <a:t>sit amet, consectetur adipiscing sit amet, consectetur adipiscing  </a:t>
                </a:r>
                <a:endParaRPr b="0" i="0" sz="1600" u="none" cap="none" strike="noStrike">
                  <a:solidFill>
                    <a:schemeClr val="dk1"/>
                  </a:solidFill>
                  <a:latin typeface="Arial"/>
                  <a:ea typeface="Arial"/>
                  <a:cs typeface="Arial"/>
                  <a:sym typeface="Arial"/>
                </a:endParaRPr>
              </a:p>
            </p:txBody>
          </p:sp>
        </p:grpSp>
        <p:sp>
          <p:nvSpPr>
            <p:cNvPr id="759" name="Google Shape;759;p20"/>
            <p:cNvSpPr/>
            <p:nvPr/>
          </p:nvSpPr>
          <p:spPr>
            <a:xfrm flipH="1" rot="8099140">
              <a:off x="784225" y="2295514"/>
              <a:ext cx="759617" cy="731759"/>
            </a:xfrm>
            <a:prstGeom prst="ellipse">
              <a:avLst/>
            </a:prstGeom>
            <a:gradFill>
              <a:gsLst>
                <a:gs pos="0">
                  <a:srgbClr val="F0F0F0"/>
                </a:gs>
                <a:gs pos="34000">
                  <a:srgbClr val="F0F0F0"/>
                </a:gs>
                <a:gs pos="77000">
                  <a:srgbClr val="BEF2D8"/>
                </a:gs>
                <a:gs pos="100000">
                  <a:srgbClr val="BEF2D8"/>
                </a:gs>
              </a:gsLst>
              <a:lin ang="18600000" scaled="0"/>
            </a:gra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200">
                <a:solidFill>
                  <a:srgbClr val="FFFFFF"/>
                </a:solidFill>
                <a:latin typeface="Arial"/>
                <a:ea typeface="Arial"/>
                <a:cs typeface="Arial"/>
                <a:sym typeface="Arial"/>
              </a:endParaRPr>
            </a:p>
          </p:txBody>
        </p:sp>
        <p:grpSp>
          <p:nvGrpSpPr>
            <p:cNvPr id="760" name="Google Shape;760;p20"/>
            <p:cNvGrpSpPr/>
            <p:nvPr/>
          </p:nvGrpSpPr>
          <p:grpSpPr>
            <a:xfrm>
              <a:off x="571018" y="2148082"/>
              <a:ext cx="838186" cy="838186"/>
              <a:chOff x="721966" y="1986158"/>
              <a:chExt cx="674902" cy="674902"/>
            </a:xfrm>
          </p:grpSpPr>
          <p:sp>
            <p:nvSpPr>
              <p:cNvPr id="761" name="Google Shape;761;p20"/>
              <p:cNvSpPr/>
              <p:nvPr/>
            </p:nvSpPr>
            <p:spPr>
              <a:xfrm>
                <a:off x="721966" y="1986158"/>
                <a:ext cx="674902" cy="674902"/>
              </a:xfrm>
              <a:prstGeom prst="ellipse">
                <a:avLst/>
              </a:prstGeom>
              <a:solidFill>
                <a:schemeClr val="lt1"/>
              </a:solidFill>
              <a:ln cap="flat" cmpd="sng" w="28575">
                <a:solidFill>
                  <a:schemeClr val="accen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grpSp>
            <p:nvGrpSpPr>
              <p:cNvPr id="762" name="Google Shape;762;p20"/>
              <p:cNvGrpSpPr/>
              <p:nvPr/>
            </p:nvGrpSpPr>
            <p:grpSpPr>
              <a:xfrm>
                <a:off x="808583" y="2072775"/>
                <a:ext cx="501668" cy="501668"/>
                <a:chOff x="1649691" y="3230880"/>
                <a:chExt cx="914400" cy="914400"/>
              </a:xfrm>
            </p:grpSpPr>
            <p:sp>
              <p:nvSpPr>
                <p:cNvPr id="763" name="Google Shape;763;p20"/>
                <p:cNvSpPr/>
                <p:nvPr/>
              </p:nvSpPr>
              <p:spPr>
                <a:xfrm>
                  <a:off x="1649691" y="3230880"/>
                  <a:ext cx="914400" cy="9144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2000">
                    <a:solidFill>
                      <a:schemeClr val="lt1"/>
                    </a:solidFill>
                    <a:latin typeface="Arial"/>
                    <a:ea typeface="Arial"/>
                    <a:cs typeface="Arial"/>
                    <a:sym typeface="Arial"/>
                  </a:endParaRPr>
                </a:p>
              </p:txBody>
            </p:sp>
            <p:sp>
              <p:nvSpPr>
                <p:cNvPr id="764" name="Google Shape;764;p20"/>
                <p:cNvSpPr/>
                <p:nvPr/>
              </p:nvSpPr>
              <p:spPr>
                <a:xfrm>
                  <a:off x="1649691" y="3230880"/>
                  <a:ext cx="914400" cy="9144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2000">
                    <a:solidFill>
                      <a:schemeClr val="lt1"/>
                    </a:solidFill>
                    <a:latin typeface="Arial"/>
                    <a:ea typeface="Arial"/>
                    <a:cs typeface="Arial"/>
                    <a:sym typeface="Arial"/>
                  </a:endParaRPr>
                </a:p>
              </p:txBody>
            </p:sp>
          </p:grpSp>
        </p:grpSp>
      </p:grpSp>
      <p:grpSp>
        <p:nvGrpSpPr>
          <p:cNvPr id="765" name="Google Shape;765;p20"/>
          <p:cNvGrpSpPr/>
          <p:nvPr/>
        </p:nvGrpSpPr>
        <p:grpSpPr>
          <a:xfrm>
            <a:off x="8221884" y="2261252"/>
            <a:ext cx="3399099" cy="1705952"/>
            <a:chOff x="571018" y="1689903"/>
            <a:chExt cx="3399099" cy="1705952"/>
          </a:xfrm>
        </p:grpSpPr>
        <p:grpSp>
          <p:nvGrpSpPr>
            <p:cNvPr id="766" name="Google Shape;766;p20"/>
            <p:cNvGrpSpPr/>
            <p:nvPr/>
          </p:nvGrpSpPr>
          <p:grpSpPr>
            <a:xfrm>
              <a:off x="960700" y="1689903"/>
              <a:ext cx="3009417" cy="1705952"/>
              <a:chOff x="1081160" y="1603372"/>
              <a:chExt cx="2317361" cy="1323432"/>
            </a:xfrm>
          </p:grpSpPr>
          <p:sp>
            <p:nvSpPr>
              <p:cNvPr id="767" name="Google Shape;767;p20"/>
              <p:cNvSpPr/>
              <p:nvPr/>
            </p:nvSpPr>
            <p:spPr>
              <a:xfrm rot="5400000">
                <a:off x="1578124" y="1106407"/>
                <a:ext cx="1323432" cy="2317361"/>
              </a:xfrm>
              <a:prstGeom prst="round2SameRect">
                <a:avLst>
                  <a:gd fmla="val 11918" name="adj1"/>
                  <a:gd fmla="val 0" name="adj2"/>
                </a:avLst>
              </a:prstGeom>
              <a:noFill/>
              <a:ln cap="rnd" cmpd="sng" w="9525">
                <a:solidFill>
                  <a:schemeClr val="lt1"/>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200">
                  <a:solidFill>
                    <a:schemeClr val="dk1"/>
                  </a:solidFill>
                  <a:latin typeface="Arial"/>
                  <a:ea typeface="Arial"/>
                  <a:cs typeface="Arial"/>
                  <a:sym typeface="Arial"/>
                </a:endParaRPr>
              </a:p>
            </p:txBody>
          </p:sp>
          <p:sp>
            <p:nvSpPr>
              <p:cNvPr id="768" name="Google Shape;768;p20"/>
              <p:cNvSpPr/>
              <p:nvPr/>
            </p:nvSpPr>
            <p:spPr>
              <a:xfrm>
                <a:off x="1141362" y="1811434"/>
                <a:ext cx="2249538" cy="907306"/>
              </a:xfrm>
              <a:prstGeom prst="rect">
                <a:avLst/>
              </a:prstGeom>
              <a:noFill/>
              <a:ln>
                <a:noFill/>
              </a:ln>
            </p:spPr>
            <p:txBody>
              <a:bodyPr anchorCtr="0" anchor="ctr" bIns="91425" lIns="182875" spcFirstLastPara="1" rIns="0" wrap="square" tIns="91425">
                <a:spAutoFit/>
              </a:bodyPr>
              <a:lstStyle/>
              <a:p>
                <a:pPr indent="0" lvl="1" marL="534988" marR="0" rtl="0" algn="l">
                  <a:spcBef>
                    <a:spcPts val="0"/>
                  </a:spcBef>
                  <a:spcAft>
                    <a:spcPts val="0"/>
                  </a:spcAft>
                  <a:buNone/>
                </a:pPr>
                <a:r>
                  <a:rPr b="1" i="0" lang="en-US" sz="1600" u="none" cap="none" strike="noStrike">
                    <a:solidFill>
                      <a:schemeClr val="accent1"/>
                    </a:solidFill>
                    <a:latin typeface="Arial"/>
                    <a:ea typeface="Arial"/>
                    <a:cs typeface="Arial"/>
                    <a:sym typeface="Arial"/>
                  </a:rPr>
                  <a:t>Lorem ipsum dolor</a:t>
                </a:r>
                <a:endParaRPr/>
              </a:p>
              <a:p>
                <a:pPr indent="0" lvl="1" marL="534988" marR="0" rtl="0" algn="l">
                  <a:spcBef>
                    <a:spcPts val="0"/>
                  </a:spcBef>
                  <a:spcAft>
                    <a:spcPts val="0"/>
                  </a:spcAft>
                  <a:buNone/>
                </a:pPr>
                <a:r>
                  <a:rPr b="0" i="0" lang="en-US" sz="1600" u="none" cap="none" strike="noStrike">
                    <a:solidFill>
                      <a:schemeClr val="dk1"/>
                    </a:solidFill>
                    <a:latin typeface="Arial"/>
                    <a:ea typeface="Arial"/>
                    <a:cs typeface="Arial"/>
                    <a:sym typeface="Arial"/>
                  </a:rPr>
                  <a:t>sit amet, consectetur adipiscing sit amet, consectetur adipiscing  </a:t>
                </a:r>
                <a:endParaRPr b="0" i="0" sz="1600" u="none" cap="none" strike="noStrike">
                  <a:solidFill>
                    <a:schemeClr val="dk1"/>
                  </a:solidFill>
                  <a:latin typeface="Arial"/>
                  <a:ea typeface="Arial"/>
                  <a:cs typeface="Arial"/>
                  <a:sym typeface="Arial"/>
                </a:endParaRPr>
              </a:p>
            </p:txBody>
          </p:sp>
        </p:grpSp>
        <p:sp>
          <p:nvSpPr>
            <p:cNvPr id="769" name="Google Shape;769;p20"/>
            <p:cNvSpPr/>
            <p:nvPr/>
          </p:nvSpPr>
          <p:spPr>
            <a:xfrm flipH="1" rot="8099140">
              <a:off x="784225" y="2295514"/>
              <a:ext cx="759617" cy="731759"/>
            </a:xfrm>
            <a:prstGeom prst="ellipse">
              <a:avLst/>
            </a:prstGeom>
            <a:gradFill>
              <a:gsLst>
                <a:gs pos="0">
                  <a:srgbClr val="F0F0F0"/>
                </a:gs>
                <a:gs pos="34000">
                  <a:srgbClr val="F0F0F0"/>
                </a:gs>
                <a:gs pos="77000">
                  <a:srgbClr val="BEF2D8"/>
                </a:gs>
                <a:gs pos="100000">
                  <a:srgbClr val="BEF2D8"/>
                </a:gs>
              </a:gsLst>
              <a:lin ang="18600000" scaled="0"/>
            </a:gra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200">
                <a:solidFill>
                  <a:srgbClr val="FFFFFF"/>
                </a:solidFill>
                <a:latin typeface="Arial"/>
                <a:ea typeface="Arial"/>
                <a:cs typeface="Arial"/>
                <a:sym typeface="Arial"/>
              </a:endParaRPr>
            </a:p>
          </p:txBody>
        </p:sp>
        <p:grpSp>
          <p:nvGrpSpPr>
            <p:cNvPr id="770" name="Google Shape;770;p20"/>
            <p:cNvGrpSpPr/>
            <p:nvPr/>
          </p:nvGrpSpPr>
          <p:grpSpPr>
            <a:xfrm>
              <a:off x="571018" y="2148082"/>
              <a:ext cx="838186" cy="838186"/>
              <a:chOff x="721966" y="1986158"/>
              <a:chExt cx="674902" cy="674902"/>
            </a:xfrm>
          </p:grpSpPr>
          <p:sp>
            <p:nvSpPr>
              <p:cNvPr id="771" name="Google Shape;771;p20"/>
              <p:cNvSpPr/>
              <p:nvPr/>
            </p:nvSpPr>
            <p:spPr>
              <a:xfrm>
                <a:off x="721966" y="1986158"/>
                <a:ext cx="674902" cy="674902"/>
              </a:xfrm>
              <a:prstGeom prst="ellipse">
                <a:avLst/>
              </a:prstGeom>
              <a:solidFill>
                <a:schemeClr val="lt1"/>
              </a:solidFill>
              <a:ln cap="flat" cmpd="sng" w="28575">
                <a:solidFill>
                  <a:schemeClr val="accen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grpSp>
            <p:nvGrpSpPr>
              <p:cNvPr id="772" name="Google Shape;772;p20"/>
              <p:cNvGrpSpPr/>
              <p:nvPr/>
            </p:nvGrpSpPr>
            <p:grpSpPr>
              <a:xfrm>
                <a:off x="808583" y="2072775"/>
                <a:ext cx="501668" cy="501668"/>
                <a:chOff x="1649691" y="3230880"/>
                <a:chExt cx="914400" cy="914400"/>
              </a:xfrm>
            </p:grpSpPr>
            <p:sp>
              <p:nvSpPr>
                <p:cNvPr id="773" name="Google Shape;773;p20"/>
                <p:cNvSpPr/>
                <p:nvPr/>
              </p:nvSpPr>
              <p:spPr>
                <a:xfrm>
                  <a:off x="1649691" y="3230880"/>
                  <a:ext cx="914400" cy="9144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2000">
                    <a:solidFill>
                      <a:schemeClr val="lt1"/>
                    </a:solidFill>
                    <a:latin typeface="Arial"/>
                    <a:ea typeface="Arial"/>
                    <a:cs typeface="Arial"/>
                    <a:sym typeface="Arial"/>
                  </a:endParaRPr>
                </a:p>
              </p:txBody>
            </p:sp>
            <p:sp>
              <p:nvSpPr>
                <p:cNvPr id="774" name="Google Shape;774;p20"/>
                <p:cNvSpPr/>
                <p:nvPr/>
              </p:nvSpPr>
              <p:spPr>
                <a:xfrm>
                  <a:off x="1649691" y="3230880"/>
                  <a:ext cx="914400" cy="9144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2000">
                    <a:solidFill>
                      <a:schemeClr val="lt1"/>
                    </a:solidFill>
                    <a:latin typeface="Arial"/>
                    <a:ea typeface="Arial"/>
                    <a:cs typeface="Arial"/>
                    <a:sym typeface="Arial"/>
                  </a:endParaRPr>
                </a:p>
              </p:txBody>
            </p:sp>
          </p:grpSp>
        </p:grpSp>
      </p:grpSp>
      <p:grpSp>
        <p:nvGrpSpPr>
          <p:cNvPr id="775" name="Google Shape;775;p20"/>
          <p:cNvGrpSpPr/>
          <p:nvPr/>
        </p:nvGrpSpPr>
        <p:grpSpPr>
          <a:xfrm>
            <a:off x="571018" y="4402623"/>
            <a:ext cx="3399099" cy="1705952"/>
            <a:chOff x="571018" y="1689903"/>
            <a:chExt cx="3399099" cy="1705952"/>
          </a:xfrm>
        </p:grpSpPr>
        <p:grpSp>
          <p:nvGrpSpPr>
            <p:cNvPr id="776" name="Google Shape;776;p20"/>
            <p:cNvGrpSpPr/>
            <p:nvPr/>
          </p:nvGrpSpPr>
          <p:grpSpPr>
            <a:xfrm>
              <a:off x="960700" y="1689903"/>
              <a:ext cx="3009417" cy="1705952"/>
              <a:chOff x="1081160" y="1603372"/>
              <a:chExt cx="2317361" cy="1323432"/>
            </a:xfrm>
          </p:grpSpPr>
          <p:sp>
            <p:nvSpPr>
              <p:cNvPr id="777" name="Google Shape;777;p20"/>
              <p:cNvSpPr/>
              <p:nvPr/>
            </p:nvSpPr>
            <p:spPr>
              <a:xfrm rot="5400000">
                <a:off x="1578124" y="1106407"/>
                <a:ext cx="1323432" cy="2317361"/>
              </a:xfrm>
              <a:prstGeom prst="round2SameRect">
                <a:avLst>
                  <a:gd fmla="val 11918" name="adj1"/>
                  <a:gd fmla="val 0" name="adj2"/>
                </a:avLst>
              </a:prstGeom>
              <a:noFill/>
              <a:ln cap="rnd" cmpd="sng" w="9525">
                <a:solidFill>
                  <a:schemeClr val="lt1"/>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200">
                  <a:solidFill>
                    <a:schemeClr val="dk1"/>
                  </a:solidFill>
                  <a:latin typeface="Arial"/>
                  <a:ea typeface="Arial"/>
                  <a:cs typeface="Arial"/>
                  <a:sym typeface="Arial"/>
                </a:endParaRPr>
              </a:p>
            </p:txBody>
          </p:sp>
          <p:sp>
            <p:nvSpPr>
              <p:cNvPr id="778" name="Google Shape;778;p20"/>
              <p:cNvSpPr/>
              <p:nvPr/>
            </p:nvSpPr>
            <p:spPr>
              <a:xfrm>
                <a:off x="1141362" y="1811434"/>
                <a:ext cx="2249538" cy="907306"/>
              </a:xfrm>
              <a:prstGeom prst="rect">
                <a:avLst/>
              </a:prstGeom>
              <a:noFill/>
              <a:ln>
                <a:noFill/>
              </a:ln>
            </p:spPr>
            <p:txBody>
              <a:bodyPr anchorCtr="0" anchor="ctr" bIns="91425" lIns="182875" spcFirstLastPara="1" rIns="0" wrap="square" tIns="91425">
                <a:spAutoFit/>
              </a:bodyPr>
              <a:lstStyle/>
              <a:p>
                <a:pPr indent="0" lvl="1" marL="534988" marR="0" rtl="0" algn="l">
                  <a:spcBef>
                    <a:spcPts val="0"/>
                  </a:spcBef>
                  <a:spcAft>
                    <a:spcPts val="0"/>
                  </a:spcAft>
                  <a:buNone/>
                </a:pPr>
                <a:r>
                  <a:rPr b="1" i="0" lang="en-US" sz="1600" u="none" cap="none" strike="noStrike">
                    <a:solidFill>
                      <a:schemeClr val="accent1"/>
                    </a:solidFill>
                    <a:latin typeface="Arial"/>
                    <a:ea typeface="Arial"/>
                    <a:cs typeface="Arial"/>
                    <a:sym typeface="Arial"/>
                  </a:rPr>
                  <a:t>Lorem ipsum dolor</a:t>
                </a:r>
                <a:endParaRPr/>
              </a:p>
              <a:p>
                <a:pPr indent="0" lvl="1" marL="534988" marR="0" rtl="0" algn="l">
                  <a:spcBef>
                    <a:spcPts val="0"/>
                  </a:spcBef>
                  <a:spcAft>
                    <a:spcPts val="0"/>
                  </a:spcAft>
                  <a:buNone/>
                </a:pPr>
                <a:r>
                  <a:rPr b="0" i="0" lang="en-US" sz="1600" u="none" cap="none" strike="noStrike">
                    <a:solidFill>
                      <a:schemeClr val="dk1"/>
                    </a:solidFill>
                    <a:latin typeface="Arial"/>
                    <a:ea typeface="Arial"/>
                    <a:cs typeface="Arial"/>
                    <a:sym typeface="Arial"/>
                  </a:rPr>
                  <a:t>sit amet, consectetur adipiscing sit amet, consectetur adipiscing  </a:t>
                </a:r>
                <a:endParaRPr b="0" i="0" sz="1600" u="none" cap="none" strike="noStrike">
                  <a:solidFill>
                    <a:schemeClr val="dk1"/>
                  </a:solidFill>
                  <a:latin typeface="Arial"/>
                  <a:ea typeface="Arial"/>
                  <a:cs typeface="Arial"/>
                  <a:sym typeface="Arial"/>
                </a:endParaRPr>
              </a:p>
            </p:txBody>
          </p:sp>
        </p:grpSp>
        <p:sp>
          <p:nvSpPr>
            <p:cNvPr id="779" name="Google Shape;779;p20"/>
            <p:cNvSpPr/>
            <p:nvPr/>
          </p:nvSpPr>
          <p:spPr>
            <a:xfrm flipH="1" rot="8099140">
              <a:off x="784225" y="2295514"/>
              <a:ext cx="759617" cy="731759"/>
            </a:xfrm>
            <a:prstGeom prst="ellipse">
              <a:avLst/>
            </a:prstGeom>
            <a:gradFill>
              <a:gsLst>
                <a:gs pos="0">
                  <a:srgbClr val="F0F0F0"/>
                </a:gs>
                <a:gs pos="34000">
                  <a:srgbClr val="F0F0F0"/>
                </a:gs>
                <a:gs pos="77000">
                  <a:srgbClr val="BEF2D8"/>
                </a:gs>
                <a:gs pos="100000">
                  <a:srgbClr val="BEF2D8"/>
                </a:gs>
              </a:gsLst>
              <a:lin ang="18600000" scaled="0"/>
            </a:gra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200">
                <a:solidFill>
                  <a:srgbClr val="FFFFFF"/>
                </a:solidFill>
                <a:latin typeface="Arial"/>
                <a:ea typeface="Arial"/>
                <a:cs typeface="Arial"/>
                <a:sym typeface="Arial"/>
              </a:endParaRPr>
            </a:p>
          </p:txBody>
        </p:sp>
        <p:grpSp>
          <p:nvGrpSpPr>
            <p:cNvPr id="780" name="Google Shape;780;p20"/>
            <p:cNvGrpSpPr/>
            <p:nvPr/>
          </p:nvGrpSpPr>
          <p:grpSpPr>
            <a:xfrm>
              <a:off x="571018" y="2148082"/>
              <a:ext cx="838186" cy="838186"/>
              <a:chOff x="721966" y="1986158"/>
              <a:chExt cx="674902" cy="674902"/>
            </a:xfrm>
          </p:grpSpPr>
          <p:sp>
            <p:nvSpPr>
              <p:cNvPr id="781" name="Google Shape;781;p20"/>
              <p:cNvSpPr/>
              <p:nvPr/>
            </p:nvSpPr>
            <p:spPr>
              <a:xfrm>
                <a:off x="721966" y="1986158"/>
                <a:ext cx="674902" cy="674902"/>
              </a:xfrm>
              <a:prstGeom prst="ellipse">
                <a:avLst/>
              </a:prstGeom>
              <a:solidFill>
                <a:schemeClr val="lt1"/>
              </a:solidFill>
              <a:ln cap="flat" cmpd="sng" w="28575">
                <a:solidFill>
                  <a:schemeClr val="accen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grpSp>
            <p:nvGrpSpPr>
              <p:cNvPr id="782" name="Google Shape;782;p20"/>
              <p:cNvGrpSpPr/>
              <p:nvPr/>
            </p:nvGrpSpPr>
            <p:grpSpPr>
              <a:xfrm>
                <a:off x="808583" y="2072775"/>
                <a:ext cx="501668" cy="501668"/>
                <a:chOff x="1649691" y="3230880"/>
                <a:chExt cx="914400" cy="914400"/>
              </a:xfrm>
            </p:grpSpPr>
            <p:sp>
              <p:nvSpPr>
                <p:cNvPr id="783" name="Google Shape;783;p20"/>
                <p:cNvSpPr/>
                <p:nvPr/>
              </p:nvSpPr>
              <p:spPr>
                <a:xfrm>
                  <a:off x="1649691" y="3230880"/>
                  <a:ext cx="914400" cy="9144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2000">
                    <a:solidFill>
                      <a:schemeClr val="lt1"/>
                    </a:solidFill>
                    <a:latin typeface="Arial"/>
                    <a:ea typeface="Arial"/>
                    <a:cs typeface="Arial"/>
                    <a:sym typeface="Arial"/>
                  </a:endParaRPr>
                </a:p>
              </p:txBody>
            </p:sp>
            <p:sp>
              <p:nvSpPr>
                <p:cNvPr id="784" name="Google Shape;784;p20"/>
                <p:cNvSpPr/>
                <p:nvPr/>
              </p:nvSpPr>
              <p:spPr>
                <a:xfrm>
                  <a:off x="1649691" y="3230880"/>
                  <a:ext cx="914400" cy="9144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2000">
                    <a:solidFill>
                      <a:schemeClr val="lt1"/>
                    </a:solidFill>
                    <a:latin typeface="Arial"/>
                    <a:ea typeface="Arial"/>
                    <a:cs typeface="Arial"/>
                    <a:sym typeface="Arial"/>
                  </a:endParaRPr>
                </a:p>
              </p:txBody>
            </p:sp>
          </p:grpSp>
        </p:grpSp>
      </p:grpSp>
      <p:grpSp>
        <p:nvGrpSpPr>
          <p:cNvPr id="785" name="Google Shape;785;p20"/>
          <p:cNvGrpSpPr/>
          <p:nvPr/>
        </p:nvGrpSpPr>
        <p:grpSpPr>
          <a:xfrm>
            <a:off x="4396451" y="4402623"/>
            <a:ext cx="3399099" cy="1705952"/>
            <a:chOff x="571018" y="1689903"/>
            <a:chExt cx="3399099" cy="1705952"/>
          </a:xfrm>
        </p:grpSpPr>
        <p:grpSp>
          <p:nvGrpSpPr>
            <p:cNvPr id="786" name="Google Shape;786;p20"/>
            <p:cNvGrpSpPr/>
            <p:nvPr/>
          </p:nvGrpSpPr>
          <p:grpSpPr>
            <a:xfrm>
              <a:off x="960700" y="1689903"/>
              <a:ext cx="3009417" cy="1705952"/>
              <a:chOff x="1081160" y="1603372"/>
              <a:chExt cx="2317361" cy="1323432"/>
            </a:xfrm>
          </p:grpSpPr>
          <p:sp>
            <p:nvSpPr>
              <p:cNvPr id="787" name="Google Shape;787;p20"/>
              <p:cNvSpPr/>
              <p:nvPr/>
            </p:nvSpPr>
            <p:spPr>
              <a:xfrm rot="5400000">
                <a:off x="1578124" y="1106407"/>
                <a:ext cx="1323432" cy="2317361"/>
              </a:xfrm>
              <a:prstGeom prst="round2SameRect">
                <a:avLst>
                  <a:gd fmla="val 11918" name="adj1"/>
                  <a:gd fmla="val 0" name="adj2"/>
                </a:avLst>
              </a:prstGeom>
              <a:noFill/>
              <a:ln cap="rnd" cmpd="sng" w="9525">
                <a:solidFill>
                  <a:schemeClr val="lt1"/>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200">
                  <a:solidFill>
                    <a:schemeClr val="dk1"/>
                  </a:solidFill>
                  <a:latin typeface="Arial"/>
                  <a:ea typeface="Arial"/>
                  <a:cs typeface="Arial"/>
                  <a:sym typeface="Arial"/>
                </a:endParaRPr>
              </a:p>
            </p:txBody>
          </p:sp>
          <p:sp>
            <p:nvSpPr>
              <p:cNvPr id="788" name="Google Shape;788;p20"/>
              <p:cNvSpPr/>
              <p:nvPr/>
            </p:nvSpPr>
            <p:spPr>
              <a:xfrm>
                <a:off x="1141362" y="1811434"/>
                <a:ext cx="2249538" cy="907306"/>
              </a:xfrm>
              <a:prstGeom prst="rect">
                <a:avLst/>
              </a:prstGeom>
              <a:noFill/>
              <a:ln>
                <a:noFill/>
              </a:ln>
            </p:spPr>
            <p:txBody>
              <a:bodyPr anchorCtr="0" anchor="ctr" bIns="91425" lIns="182875" spcFirstLastPara="1" rIns="0" wrap="square" tIns="91425">
                <a:spAutoFit/>
              </a:bodyPr>
              <a:lstStyle/>
              <a:p>
                <a:pPr indent="0" lvl="1" marL="534988" marR="0" rtl="0" algn="l">
                  <a:spcBef>
                    <a:spcPts val="0"/>
                  </a:spcBef>
                  <a:spcAft>
                    <a:spcPts val="0"/>
                  </a:spcAft>
                  <a:buNone/>
                </a:pPr>
                <a:r>
                  <a:rPr b="1" i="0" lang="en-US" sz="1600" u="none" cap="none" strike="noStrike">
                    <a:solidFill>
                      <a:schemeClr val="accent1"/>
                    </a:solidFill>
                    <a:latin typeface="Arial"/>
                    <a:ea typeface="Arial"/>
                    <a:cs typeface="Arial"/>
                    <a:sym typeface="Arial"/>
                  </a:rPr>
                  <a:t>Lorem ipsum dolor</a:t>
                </a:r>
                <a:endParaRPr/>
              </a:p>
              <a:p>
                <a:pPr indent="0" lvl="1" marL="534988" marR="0" rtl="0" algn="l">
                  <a:spcBef>
                    <a:spcPts val="0"/>
                  </a:spcBef>
                  <a:spcAft>
                    <a:spcPts val="0"/>
                  </a:spcAft>
                  <a:buNone/>
                </a:pPr>
                <a:r>
                  <a:rPr b="0" i="0" lang="en-US" sz="1600" u="none" cap="none" strike="noStrike">
                    <a:solidFill>
                      <a:schemeClr val="dk1"/>
                    </a:solidFill>
                    <a:latin typeface="Arial"/>
                    <a:ea typeface="Arial"/>
                    <a:cs typeface="Arial"/>
                    <a:sym typeface="Arial"/>
                  </a:rPr>
                  <a:t>sit amet, consectetur adipiscing sit amet, consectetur adipiscing  </a:t>
                </a:r>
                <a:endParaRPr b="0" i="0" sz="1600" u="none" cap="none" strike="noStrike">
                  <a:solidFill>
                    <a:schemeClr val="dk1"/>
                  </a:solidFill>
                  <a:latin typeface="Arial"/>
                  <a:ea typeface="Arial"/>
                  <a:cs typeface="Arial"/>
                  <a:sym typeface="Arial"/>
                </a:endParaRPr>
              </a:p>
            </p:txBody>
          </p:sp>
        </p:grpSp>
        <p:sp>
          <p:nvSpPr>
            <p:cNvPr id="789" name="Google Shape;789;p20"/>
            <p:cNvSpPr/>
            <p:nvPr/>
          </p:nvSpPr>
          <p:spPr>
            <a:xfrm flipH="1" rot="8099140">
              <a:off x="784225" y="2295514"/>
              <a:ext cx="759617" cy="731759"/>
            </a:xfrm>
            <a:prstGeom prst="ellipse">
              <a:avLst/>
            </a:prstGeom>
            <a:gradFill>
              <a:gsLst>
                <a:gs pos="0">
                  <a:srgbClr val="F0F0F0"/>
                </a:gs>
                <a:gs pos="34000">
                  <a:srgbClr val="F0F0F0"/>
                </a:gs>
                <a:gs pos="77000">
                  <a:srgbClr val="BEF2D8"/>
                </a:gs>
                <a:gs pos="100000">
                  <a:srgbClr val="BEF2D8"/>
                </a:gs>
              </a:gsLst>
              <a:lin ang="18600000" scaled="0"/>
            </a:gra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200">
                <a:solidFill>
                  <a:srgbClr val="FFFFFF"/>
                </a:solidFill>
                <a:latin typeface="Arial"/>
                <a:ea typeface="Arial"/>
                <a:cs typeface="Arial"/>
                <a:sym typeface="Arial"/>
              </a:endParaRPr>
            </a:p>
          </p:txBody>
        </p:sp>
        <p:grpSp>
          <p:nvGrpSpPr>
            <p:cNvPr id="790" name="Google Shape;790;p20"/>
            <p:cNvGrpSpPr/>
            <p:nvPr/>
          </p:nvGrpSpPr>
          <p:grpSpPr>
            <a:xfrm>
              <a:off x="571018" y="2148082"/>
              <a:ext cx="838186" cy="838186"/>
              <a:chOff x="721966" y="1986158"/>
              <a:chExt cx="674902" cy="674902"/>
            </a:xfrm>
          </p:grpSpPr>
          <p:sp>
            <p:nvSpPr>
              <p:cNvPr id="791" name="Google Shape;791;p20"/>
              <p:cNvSpPr/>
              <p:nvPr/>
            </p:nvSpPr>
            <p:spPr>
              <a:xfrm>
                <a:off x="721966" y="1986158"/>
                <a:ext cx="674902" cy="674902"/>
              </a:xfrm>
              <a:prstGeom prst="ellipse">
                <a:avLst/>
              </a:prstGeom>
              <a:solidFill>
                <a:schemeClr val="lt1"/>
              </a:solidFill>
              <a:ln cap="flat" cmpd="sng" w="28575">
                <a:solidFill>
                  <a:schemeClr val="accen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grpSp>
            <p:nvGrpSpPr>
              <p:cNvPr id="792" name="Google Shape;792;p20"/>
              <p:cNvGrpSpPr/>
              <p:nvPr/>
            </p:nvGrpSpPr>
            <p:grpSpPr>
              <a:xfrm>
                <a:off x="808583" y="2072775"/>
                <a:ext cx="501668" cy="501668"/>
                <a:chOff x="1649691" y="3230880"/>
                <a:chExt cx="914400" cy="914400"/>
              </a:xfrm>
            </p:grpSpPr>
            <p:sp>
              <p:nvSpPr>
                <p:cNvPr id="793" name="Google Shape;793;p20"/>
                <p:cNvSpPr/>
                <p:nvPr/>
              </p:nvSpPr>
              <p:spPr>
                <a:xfrm>
                  <a:off x="1649691" y="3230880"/>
                  <a:ext cx="914400" cy="9144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2000">
                    <a:solidFill>
                      <a:schemeClr val="lt1"/>
                    </a:solidFill>
                    <a:latin typeface="Arial"/>
                    <a:ea typeface="Arial"/>
                    <a:cs typeface="Arial"/>
                    <a:sym typeface="Arial"/>
                  </a:endParaRPr>
                </a:p>
              </p:txBody>
            </p:sp>
            <p:sp>
              <p:nvSpPr>
                <p:cNvPr id="794" name="Google Shape;794;p20"/>
                <p:cNvSpPr/>
                <p:nvPr/>
              </p:nvSpPr>
              <p:spPr>
                <a:xfrm>
                  <a:off x="1649691" y="3230880"/>
                  <a:ext cx="914400" cy="9144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2000">
                    <a:solidFill>
                      <a:schemeClr val="lt1"/>
                    </a:solidFill>
                    <a:latin typeface="Arial"/>
                    <a:ea typeface="Arial"/>
                    <a:cs typeface="Arial"/>
                    <a:sym typeface="Arial"/>
                  </a:endParaRPr>
                </a:p>
              </p:txBody>
            </p:sp>
          </p:grpSp>
        </p:grpSp>
      </p:grpSp>
      <p:grpSp>
        <p:nvGrpSpPr>
          <p:cNvPr id="795" name="Google Shape;795;p20"/>
          <p:cNvGrpSpPr/>
          <p:nvPr/>
        </p:nvGrpSpPr>
        <p:grpSpPr>
          <a:xfrm>
            <a:off x="8221884" y="4402623"/>
            <a:ext cx="3399099" cy="1705952"/>
            <a:chOff x="571018" y="1689903"/>
            <a:chExt cx="3399099" cy="1705952"/>
          </a:xfrm>
        </p:grpSpPr>
        <p:grpSp>
          <p:nvGrpSpPr>
            <p:cNvPr id="796" name="Google Shape;796;p20"/>
            <p:cNvGrpSpPr/>
            <p:nvPr/>
          </p:nvGrpSpPr>
          <p:grpSpPr>
            <a:xfrm>
              <a:off x="960700" y="1689903"/>
              <a:ext cx="3009417" cy="1705952"/>
              <a:chOff x="1081160" y="1603372"/>
              <a:chExt cx="2317361" cy="1323432"/>
            </a:xfrm>
          </p:grpSpPr>
          <p:sp>
            <p:nvSpPr>
              <p:cNvPr id="797" name="Google Shape;797;p20"/>
              <p:cNvSpPr/>
              <p:nvPr/>
            </p:nvSpPr>
            <p:spPr>
              <a:xfrm rot="5400000">
                <a:off x="1578124" y="1106407"/>
                <a:ext cx="1323432" cy="2317361"/>
              </a:xfrm>
              <a:prstGeom prst="round2SameRect">
                <a:avLst>
                  <a:gd fmla="val 11918" name="adj1"/>
                  <a:gd fmla="val 0" name="adj2"/>
                </a:avLst>
              </a:prstGeom>
              <a:noFill/>
              <a:ln cap="rnd" cmpd="sng" w="9525">
                <a:solidFill>
                  <a:schemeClr val="lt1"/>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200">
                  <a:solidFill>
                    <a:schemeClr val="dk1"/>
                  </a:solidFill>
                  <a:latin typeface="Arial"/>
                  <a:ea typeface="Arial"/>
                  <a:cs typeface="Arial"/>
                  <a:sym typeface="Arial"/>
                </a:endParaRPr>
              </a:p>
            </p:txBody>
          </p:sp>
          <p:sp>
            <p:nvSpPr>
              <p:cNvPr id="798" name="Google Shape;798;p20"/>
              <p:cNvSpPr/>
              <p:nvPr/>
            </p:nvSpPr>
            <p:spPr>
              <a:xfrm>
                <a:off x="1141362" y="1811434"/>
                <a:ext cx="2249538" cy="907306"/>
              </a:xfrm>
              <a:prstGeom prst="rect">
                <a:avLst/>
              </a:prstGeom>
              <a:noFill/>
              <a:ln>
                <a:noFill/>
              </a:ln>
            </p:spPr>
            <p:txBody>
              <a:bodyPr anchorCtr="0" anchor="ctr" bIns="91425" lIns="182875" spcFirstLastPara="1" rIns="0" wrap="square" tIns="91425">
                <a:spAutoFit/>
              </a:bodyPr>
              <a:lstStyle/>
              <a:p>
                <a:pPr indent="0" lvl="1" marL="534988" marR="0" rtl="0" algn="l">
                  <a:spcBef>
                    <a:spcPts val="0"/>
                  </a:spcBef>
                  <a:spcAft>
                    <a:spcPts val="0"/>
                  </a:spcAft>
                  <a:buNone/>
                </a:pPr>
                <a:r>
                  <a:rPr b="1" i="0" lang="en-US" sz="1600" u="none" cap="none" strike="noStrike">
                    <a:solidFill>
                      <a:schemeClr val="accent1"/>
                    </a:solidFill>
                    <a:latin typeface="Arial"/>
                    <a:ea typeface="Arial"/>
                    <a:cs typeface="Arial"/>
                    <a:sym typeface="Arial"/>
                  </a:rPr>
                  <a:t>Lorem ipsum dolor</a:t>
                </a:r>
                <a:endParaRPr/>
              </a:p>
              <a:p>
                <a:pPr indent="0" lvl="1" marL="534988" marR="0" rtl="0" algn="l">
                  <a:spcBef>
                    <a:spcPts val="0"/>
                  </a:spcBef>
                  <a:spcAft>
                    <a:spcPts val="0"/>
                  </a:spcAft>
                  <a:buNone/>
                </a:pPr>
                <a:r>
                  <a:rPr b="0" i="0" lang="en-US" sz="1600" u="none" cap="none" strike="noStrike">
                    <a:solidFill>
                      <a:schemeClr val="dk1"/>
                    </a:solidFill>
                    <a:latin typeface="Arial"/>
                    <a:ea typeface="Arial"/>
                    <a:cs typeface="Arial"/>
                    <a:sym typeface="Arial"/>
                  </a:rPr>
                  <a:t>sit amet, consectetur adipiscing sit amet, consectetur adipiscing  </a:t>
                </a:r>
                <a:endParaRPr b="0" i="0" sz="1600" u="none" cap="none" strike="noStrike">
                  <a:solidFill>
                    <a:schemeClr val="dk1"/>
                  </a:solidFill>
                  <a:latin typeface="Arial"/>
                  <a:ea typeface="Arial"/>
                  <a:cs typeface="Arial"/>
                  <a:sym typeface="Arial"/>
                </a:endParaRPr>
              </a:p>
            </p:txBody>
          </p:sp>
        </p:grpSp>
        <p:sp>
          <p:nvSpPr>
            <p:cNvPr id="799" name="Google Shape;799;p20"/>
            <p:cNvSpPr/>
            <p:nvPr/>
          </p:nvSpPr>
          <p:spPr>
            <a:xfrm flipH="1" rot="8099140">
              <a:off x="784225" y="2295514"/>
              <a:ext cx="759617" cy="731759"/>
            </a:xfrm>
            <a:prstGeom prst="ellipse">
              <a:avLst/>
            </a:prstGeom>
            <a:gradFill>
              <a:gsLst>
                <a:gs pos="0">
                  <a:srgbClr val="F0F0F0"/>
                </a:gs>
                <a:gs pos="34000">
                  <a:srgbClr val="F0F0F0"/>
                </a:gs>
                <a:gs pos="77000">
                  <a:srgbClr val="BEF2D8"/>
                </a:gs>
                <a:gs pos="100000">
                  <a:srgbClr val="BEF2D8"/>
                </a:gs>
              </a:gsLst>
              <a:lin ang="18600000" scaled="0"/>
            </a:gra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200">
                <a:solidFill>
                  <a:srgbClr val="FFFFFF"/>
                </a:solidFill>
                <a:latin typeface="Arial"/>
                <a:ea typeface="Arial"/>
                <a:cs typeface="Arial"/>
                <a:sym typeface="Arial"/>
              </a:endParaRPr>
            </a:p>
          </p:txBody>
        </p:sp>
        <p:grpSp>
          <p:nvGrpSpPr>
            <p:cNvPr id="800" name="Google Shape;800;p20"/>
            <p:cNvGrpSpPr/>
            <p:nvPr/>
          </p:nvGrpSpPr>
          <p:grpSpPr>
            <a:xfrm>
              <a:off x="571018" y="2148082"/>
              <a:ext cx="838186" cy="838186"/>
              <a:chOff x="721966" y="1986158"/>
              <a:chExt cx="674902" cy="674902"/>
            </a:xfrm>
          </p:grpSpPr>
          <p:sp>
            <p:nvSpPr>
              <p:cNvPr id="801" name="Google Shape;801;p20"/>
              <p:cNvSpPr/>
              <p:nvPr/>
            </p:nvSpPr>
            <p:spPr>
              <a:xfrm>
                <a:off x="721966" y="1986158"/>
                <a:ext cx="674902" cy="674902"/>
              </a:xfrm>
              <a:prstGeom prst="ellipse">
                <a:avLst/>
              </a:prstGeom>
              <a:solidFill>
                <a:schemeClr val="lt1"/>
              </a:solidFill>
              <a:ln cap="flat" cmpd="sng" w="28575">
                <a:solidFill>
                  <a:schemeClr val="accen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grpSp>
            <p:nvGrpSpPr>
              <p:cNvPr id="802" name="Google Shape;802;p20"/>
              <p:cNvGrpSpPr/>
              <p:nvPr/>
            </p:nvGrpSpPr>
            <p:grpSpPr>
              <a:xfrm>
                <a:off x="808583" y="2072775"/>
                <a:ext cx="501668" cy="501668"/>
                <a:chOff x="1649691" y="3230880"/>
                <a:chExt cx="914400" cy="914400"/>
              </a:xfrm>
            </p:grpSpPr>
            <p:sp>
              <p:nvSpPr>
                <p:cNvPr id="803" name="Google Shape;803;p20"/>
                <p:cNvSpPr/>
                <p:nvPr/>
              </p:nvSpPr>
              <p:spPr>
                <a:xfrm>
                  <a:off x="1649691" y="3230880"/>
                  <a:ext cx="914400" cy="9144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2000">
                    <a:solidFill>
                      <a:schemeClr val="lt1"/>
                    </a:solidFill>
                    <a:latin typeface="Arial"/>
                    <a:ea typeface="Arial"/>
                    <a:cs typeface="Arial"/>
                    <a:sym typeface="Arial"/>
                  </a:endParaRPr>
                </a:p>
              </p:txBody>
            </p:sp>
            <p:sp>
              <p:nvSpPr>
                <p:cNvPr id="804" name="Google Shape;804;p20"/>
                <p:cNvSpPr/>
                <p:nvPr/>
              </p:nvSpPr>
              <p:spPr>
                <a:xfrm>
                  <a:off x="1649691" y="3230880"/>
                  <a:ext cx="914400" cy="9144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2000">
                    <a:solidFill>
                      <a:schemeClr val="lt1"/>
                    </a:solidFill>
                    <a:latin typeface="Arial"/>
                    <a:ea typeface="Arial"/>
                    <a:cs typeface="Arial"/>
                    <a:sym typeface="Arial"/>
                  </a:endParaRPr>
                </a:p>
              </p:txBody>
            </p:sp>
          </p:grpSp>
        </p:grpSp>
      </p:grpSp>
      <p:sp>
        <p:nvSpPr>
          <p:cNvPr id="805" name="Google Shape;805;p20"/>
          <p:cNvSpPr txBox="1"/>
          <p:nvPr/>
        </p:nvSpPr>
        <p:spPr>
          <a:xfrm>
            <a:off x="571018" y="1299937"/>
            <a:ext cx="11049735" cy="349994"/>
          </a:xfrm>
          <a:prstGeom prst="rect">
            <a:avLst/>
          </a:prstGeom>
          <a:noFill/>
          <a:ln>
            <a:noFill/>
          </a:ln>
        </p:spPr>
        <p:txBody>
          <a:bodyPr anchorCtr="0" anchor="ctr" bIns="0" lIns="0" spcFirstLastPara="1" rIns="0" wrap="square" tIns="0">
            <a:noAutofit/>
          </a:bodyPr>
          <a:lstStyle/>
          <a:p>
            <a:pPr indent="0" lvl="0" marL="0" marR="0" rtl="0" algn="l">
              <a:spcBef>
                <a:spcPts val="0"/>
              </a:spcBef>
              <a:spcAft>
                <a:spcPts val="0"/>
              </a:spcAft>
              <a:buNone/>
            </a:pPr>
            <a:r>
              <a:rPr b="1" lang="en-US" sz="1800">
                <a:solidFill>
                  <a:schemeClr val="accent1"/>
                </a:solidFill>
                <a:latin typeface="Arial"/>
                <a:ea typeface="Arial"/>
                <a:cs typeface="Arial"/>
                <a:sym typeface="Arial"/>
              </a:rPr>
              <a:t>Lorem ipsum dolor sit amet, consectetur adipiscing</a:t>
            </a:r>
            <a:endParaRPr/>
          </a:p>
        </p:txBody>
      </p:sp>
      <p:sp>
        <p:nvSpPr>
          <p:cNvPr id="806" name="Google Shape;806;p20"/>
          <p:cNvSpPr txBox="1"/>
          <p:nvPr/>
        </p:nvSpPr>
        <p:spPr>
          <a:xfrm>
            <a:off x="570789" y="1645559"/>
            <a:ext cx="11049735" cy="272114"/>
          </a:xfrm>
          <a:prstGeom prst="rect">
            <a:avLst/>
          </a:prstGeom>
          <a:noFill/>
          <a:ln>
            <a:noFill/>
          </a:ln>
        </p:spPr>
        <p:txBody>
          <a:bodyPr anchorCtr="0" anchor="t" bIns="0" lIns="0" spcFirstLastPara="1" rIns="0" wrap="square" tIns="0">
            <a:normAutofit/>
          </a:bodyPr>
          <a:lstStyle/>
          <a:p>
            <a:pPr indent="0" lvl="0" marL="0" marR="0" rtl="0" algn="l">
              <a:spcBef>
                <a:spcPts val="0"/>
              </a:spcBef>
              <a:spcAft>
                <a:spcPts val="0"/>
              </a:spcAft>
              <a:buClr>
                <a:schemeClr val="accent1"/>
              </a:buClr>
              <a:buSzPts val="1400"/>
              <a:buFont typeface="Trebuchet MS"/>
              <a:buNone/>
            </a:pPr>
            <a:r>
              <a:rPr lang="en-US" sz="1400">
                <a:solidFill>
                  <a:schemeClr val="dk1"/>
                </a:solidFill>
                <a:latin typeface="Arial"/>
                <a:ea typeface="Arial"/>
                <a:cs typeface="Arial"/>
                <a:sym typeface="Arial"/>
              </a:rPr>
              <a:t>Lorem ipsum dolor sit amet, consectetur adipiscing elit. Curabitur purus dui, euismod</a:t>
            </a:r>
            <a:endParaRPr/>
          </a:p>
        </p:txBody>
      </p:sp>
    </p:spTree>
  </p:cSld>
  <p:clrMapOvr>
    <a:masterClrMapping/>
  </p:clrMapOvr>
</p:sld>
</file>

<file path=ppt/slides/slide20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550" name="Shape 6550"/>
        <p:cNvGrpSpPr/>
        <p:nvPr/>
      </p:nvGrpSpPr>
      <p:grpSpPr>
        <a:xfrm>
          <a:off x="0" y="0"/>
          <a:ext cx="0" cy="0"/>
          <a:chOff x="0" y="0"/>
          <a:chExt cx="0" cy="0"/>
        </a:xfrm>
      </p:grpSpPr>
      <p:sp>
        <p:nvSpPr>
          <p:cNvPr id="6551" name="Google Shape;6551;p200"/>
          <p:cNvSpPr/>
          <p:nvPr/>
        </p:nvSpPr>
        <p:spPr>
          <a:xfrm flipH="1">
            <a:off x="11989" y="1133790"/>
            <a:ext cx="12180009" cy="5724210"/>
          </a:xfrm>
          <a:prstGeom prst="rtTriangle">
            <a:avLst/>
          </a:prstGeom>
          <a:solidFill>
            <a:schemeClr val="accent1"/>
          </a:solidFill>
          <a:ln cap="flat" cmpd="sng" w="12700">
            <a:solidFill>
              <a:srgbClr val="0F4B2E"/>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6552" name="Google Shape;6552;p200"/>
          <p:cNvSpPr txBox="1"/>
          <p:nvPr>
            <p:ph type="title"/>
          </p:nvPr>
        </p:nvSpPr>
        <p:spPr>
          <a:xfrm>
            <a:off x="571018" y="365126"/>
            <a:ext cx="11049964" cy="578772"/>
          </a:xfrm>
          <a:prstGeom prst="rect">
            <a:avLst/>
          </a:prstGeom>
          <a:noFill/>
          <a:ln>
            <a:noFill/>
          </a:ln>
        </p:spPr>
        <p:txBody>
          <a:bodyPr anchorCtr="0" anchor="b" bIns="0" lIns="0" spcFirstLastPara="1" rIns="0" wrap="square" tIns="0">
            <a:normAutofit/>
          </a:bodyPr>
          <a:lstStyle/>
          <a:p>
            <a:pPr indent="0" lvl="0" marL="0" rtl="0" algn="l">
              <a:lnSpc>
                <a:spcPct val="90000"/>
              </a:lnSpc>
              <a:spcBef>
                <a:spcPts val="0"/>
              </a:spcBef>
              <a:spcAft>
                <a:spcPts val="0"/>
              </a:spcAft>
              <a:buClr>
                <a:schemeClr val="accent1"/>
              </a:buClr>
              <a:buSzPts val="2800"/>
              <a:buFont typeface="Arial"/>
              <a:buNone/>
            </a:pPr>
            <a:r>
              <a:rPr lang="en-US"/>
              <a:t>Quarterly Growth Arrow Slide</a:t>
            </a:r>
            <a:endParaRPr/>
          </a:p>
        </p:txBody>
      </p:sp>
      <p:sp>
        <p:nvSpPr>
          <p:cNvPr id="6553" name="Google Shape;6553;p200"/>
          <p:cNvSpPr txBox="1"/>
          <p:nvPr>
            <p:ph idx="12" type="sldNum"/>
          </p:nvPr>
        </p:nvSpPr>
        <p:spPr>
          <a:xfrm>
            <a:off x="10690860" y="6349068"/>
            <a:ext cx="963882" cy="251764"/>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sp>
        <p:nvSpPr>
          <p:cNvPr id="6554" name="Google Shape;6554;p200"/>
          <p:cNvSpPr txBox="1"/>
          <p:nvPr/>
        </p:nvSpPr>
        <p:spPr>
          <a:xfrm>
            <a:off x="3165551" y="5530124"/>
            <a:ext cx="2565871" cy="394033"/>
          </a:xfrm>
          <a:prstGeom prst="rect">
            <a:avLst/>
          </a:prstGeom>
          <a:noFill/>
          <a:ln>
            <a:noFill/>
          </a:ln>
        </p:spPr>
        <p:txBody>
          <a:bodyPr anchorCtr="0" anchor="b" bIns="0" lIns="0" spcFirstLastPara="1" rIns="0" wrap="square" tIns="0">
            <a:normAutofit/>
          </a:bodyPr>
          <a:lstStyle/>
          <a:p>
            <a:pPr indent="0" lvl="3" marL="0" marR="0" rtl="0" algn="l">
              <a:spcBef>
                <a:spcPts val="0"/>
              </a:spcBef>
              <a:spcAft>
                <a:spcPts val="0"/>
              </a:spcAft>
              <a:buNone/>
            </a:pPr>
            <a:r>
              <a:rPr b="0" i="0" lang="en-US" sz="1400" u="none" cap="none" strike="noStrike">
                <a:solidFill>
                  <a:schemeClr val="accent4"/>
                </a:solidFill>
                <a:latin typeface="Arial"/>
                <a:ea typeface="Arial"/>
                <a:cs typeface="Arial"/>
                <a:sym typeface="Arial"/>
              </a:rPr>
              <a:t>Lorem ipsum dolor</a:t>
            </a:r>
            <a:endParaRPr/>
          </a:p>
        </p:txBody>
      </p:sp>
      <p:sp>
        <p:nvSpPr>
          <p:cNvPr id="6555" name="Google Shape;6555;p200"/>
          <p:cNvSpPr txBox="1"/>
          <p:nvPr/>
        </p:nvSpPr>
        <p:spPr>
          <a:xfrm>
            <a:off x="3165551" y="5984895"/>
            <a:ext cx="6175219" cy="506037"/>
          </a:xfrm>
          <a:prstGeom prst="rect">
            <a:avLst/>
          </a:prstGeom>
          <a:noFill/>
          <a:ln>
            <a:noFill/>
          </a:ln>
        </p:spPr>
        <p:txBody>
          <a:bodyPr anchorCtr="0" anchor="t" bIns="0" lIns="0" spcFirstLastPara="1" rIns="0" wrap="square" tIns="0">
            <a:normAutofit/>
          </a:bodyPr>
          <a:lstStyle/>
          <a:p>
            <a:pPr indent="0" lvl="0" marL="0" marR="0" rtl="0" algn="l">
              <a:spcBef>
                <a:spcPts val="0"/>
              </a:spcBef>
              <a:spcAft>
                <a:spcPts val="0"/>
              </a:spcAft>
              <a:buClr>
                <a:schemeClr val="accent1"/>
              </a:buClr>
              <a:buSzPts val="1200"/>
              <a:buFont typeface="Trebuchet MS"/>
              <a:buNone/>
            </a:pPr>
            <a:r>
              <a:rPr lang="en-US" sz="1200">
                <a:solidFill>
                  <a:schemeClr val="lt1"/>
                </a:solidFill>
                <a:latin typeface="Arial"/>
                <a:ea typeface="Arial"/>
                <a:cs typeface="Arial"/>
                <a:sym typeface="Arial"/>
              </a:rPr>
              <a:t>Lorem ipsum dolor sit amet, consectetur adipiscing elit. Curabitur purus dui, euismod quis placerat eget, </a:t>
            </a:r>
            <a:endParaRPr/>
          </a:p>
        </p:txBody>
      </p:sp>
      <p:sp>
        <p:nvSpPr>
          <p:cNvPr id="6556" name="Google Shape;6556;p200"/>
          <p:cNvSpPr/>
          <p:nvPr/>
        </p:nvSpPr>
        <p:spPr>
          <a:xfrm rot="-1506086">
            <a:off x="-575648" y="3737181"/>
            <a:ext cx="12852069" cy="719464"/>
          </a:xfrm>
          <a:custGeom>
            <a:rect b="b" l="l" r="r" t="t"/>
            <a:pathLst>
              <a:path extrusionOk="0" h="1341120" w="8173085">
                <a:moveTo>
                  <a:pt x="381" y="646176"/>
                </a:moveTo>
                <a:lnTo>
                  <a:pt x="7502525" y="335280"/>
                </a:lnTo>
                <a:lnTo>
                  <a:pt x="7502525" y="0"/>
                </a:lnTo>
                <a:lnTo>
                  <a:pt x="8173085" y="670560"/>
                </a:lnTo>
                <a:lnTo>
                  <a:pt x="7502525" y="1341120"/>
                </a:lnTo>
                <a:lnTo>
                  <a:pt x="7502525" y="1005840"/>
                </a:lnTo>
                <a:lnTo>
                  <a:pt x="0" y="693039"/>
                </a:lnTo>
                <a:lnTo>
                  <a:pt x="381" y="646176"/>
                </a:lnTo>
                <a:close/>
              </a:path>
            </a:pathLst>
          </a:custGeom>
          <a:solidFill>
            <a:srgbClr val="EEF3B3"/>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6557" name="Google Shape;6557;p200"/>
          <p:cNvSpPr/>
          <p:nvPr/>
        </p:nvSpPr>
        <p:spPr>
          <a:xfrm>
            <a:off x="2266191" y="5199963"/>
            <a:ext cx="823511" cy="814916"/>
          </a:xfrm>
          <a:prstGeom prst="ellipse">
            <a:avLst/>
          </a:prstGeom>
          <a:solidFill>
            <a:schemeClr val="lt1"/>
          </a:solidFill>
          <a:ln cap="flat" cmpd="sng" w="30475">
            <a:solidFill>
              <a:schemeClr val="accent2"/>
            </a:solidFill>
            <a:prstDash val="solid"/>
            <a:miter lim="8000"/>
            <a:headEnd len="sm" w="sm" type="none"/>
            <a:tailEnd len="sm" w="sm" type="none"/>
          </a:ln>
        </p:spPr>
        <p:txBody>
          <a:bodyPr anchorCtr="0" anchor="ctr" bIns="0" lIns="0" spcFirstLastPara="1" rIns="0" wrap="square" tIns="0">
            <a:noAutofit/>
          </a:bodyPr>
          <a:lstStyle/>
          <a:p>
            <a:pPr indent="0" lvl="0" marL="0" marR="0" rtl="0" algn="ctr">
              <a:lnSpc>
                <a:spcPct val="95000"/>
              </a:lnSpc>
              <a:spcBef>
                <a:spcPts val="0"/>
              </a:spcBef>
              <a:spcAft>
                <a:spcPts val="0"/>
              </a:spcAft>
              <a:buClr>
                <a:schemeClr val="lt1"/>
              </a:buClr>
              <a:buSzPts val="1800"/>
              <a:buFont typeface="Arial"/>
              <a:buNone/>
            </a:pPr>
            <a:r>
              <a:t/>
            </a:r>
            <a:endParaRPr b="0" i="0" sz="1800" u="none" cap="none" strike="noStrike">
              <a:solidFill>
                <a:srgbClr val="7F7F7F"/>
              </a:solidFill>
              <a:latin typeface="Arial"/>
              <a:ea typeface="Arial"/>
              <a:cs typeface="Arial"/>
              <a:sym typeface="Arial"/>
            </a:endParaRPr>
          </a:p>
        </p:txBody>
      </p:sp>
      <p:sp>
        <p:nvSpPr>
          <p:cNvPr id="6558" name="Google Shape;6558;p200"/>
          <p:cNvSpPr/>
          <p:nvPr/>
        </p:nvSpPr>
        <p:spPr>
          <a:xfrm>
            <a:off x="2342040" y="5275021"/>
            <a:ext cx="671813" cy="664801"/>
          </a:xfrm>
          <a:prstGeom prst="ellipse">
            <a:avLst/>
          </a:prstGeom>
          <a:gradFill>
            <a:gsLst>
              <a:gs pos="0">
                <a:schemeClr val="lt1"/>
              </a:gs>
              <a:gs pos="100000">
                <a:srgbClr val="D8D8D8"/>
              </a:gs>
            </a:gsLst>
            <a:lin ang="13500000" scaled="0"/>
          </a:gradFill>
          <a:ln cap="rnd" cmpd="sng" w="9525">
            <a:solidFill>
              <a:schemeClr val="lt1"/>
            </a:solidFill>
            <a:prstDash val="solid"/>
            <a:round/>
            <a:headEnd len="sm" w="sm" type="none"/>
            <a:tailEnd len="sm" w="sm" type="none"/>
          </a:ln>
          <a:effectLst>
            <a:outerShdw blurRad="50800" rotWithShape="0" algn="tl" dir="2700000" dist="38100">
              <a:srgbClr val="000000">
                <a:alpha val="40000"/>
              </a:srgbClr>
            </a:outerShdw>
          </a:effectLst>
        </p:spPr>
        <p:txBody>
          <a:bodyPr anchorCtr="0" anchor="ctr" bIns="36575" lIns="73150" spcFirstLastPara="1" rIns="73150" wrap="square" tIns="36575">
            <a:noAutofit/>
          </a:bodyPr>
          <a:lstStyle/>
          <a:p>
            <a:pPr indent="0" lvl="0" marL="0" marR="0" rtl="0" algn="ctr">
              <a:lnSpc>
                <a:spcPct val="100000"/>
              </a:lnSpc>
              <a:spcBef>
                <a:spcPts val="0"/>
              </a:spcBef>
              <a:spcAft>
                <a:spcPts val="0"/>
              </a:spcAft>
              <a:buClr>
                <a:schemeClr val="lt1"/>
              </a:buClr>
              <a:buSzPts val="1200"/>
              <a:buFont typeface="Arial"/>
              <a:buNone/>
            </a:pPr>
            <a:r>
              <a:t/>
            </a:r>
            <a:endParaRPr b="0" i="0" sz="1200" u="none" cap="none" strike="noStrike">
              <a:solidFill>
                <a:srgbClr val="FFFFFF"/>
              </a:solidFill>
              <a:latin typeface="Arial"/>
              <a:ea typeface="Arial"/>
              <a:cs typeface="Arial"/>
              <a:sym typeface="Arial"/>
            </a:endParaRPr>
          </a:p>
        </p:txBody>
      </p:sp>
      <p:grpSp>
        <p:nvGrpSpPr>
          <p:cNvPr id="6559" name="Google Shape;6559;p200"/>
          <p:cNvGrpSpPr/>
          <p:nvPr/>
        </p:nvGrpSpPr>
        <p:grpSpPr>
          <a:xfrm>
            <a:off x="2450466" y="5379941"/>
            <a:ext cx="454961" cy="454961"/>
            <a:chOff x="1649691" y="3230880"/>
            <a:chExt cx="914400" cy="914400"/>
          </a:xfrm>
        </p:grpSpPr>
        <p:sp>
          <p:nvSpPr>
            <p:cNvPr id="6560" name="Google Shape;6560;p200"/>
            <p:cNvSpPr/>
            <p:nvPr/>
          </p:nvSpPr>
          <p:spPr>
            <a:xfrm>
              <a:off x="1649691" y="3230880"/>
              <a:ext cx="914400" cy="9144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6561" name="Google Shape;6561;p200"/>
            <p:cNvSpPr/>
            <p:nvPr/>
          </p:nvSpPr>
          <p:spPr>
            <a:xfrm>
              <a:off x="1649691" y="3230880"/>
              <a:ext cx="914400" cy="9144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grpSp>
      <p:sp>
        <p:nvSpPr>
          <p:cNvPr id="6562" name="Google Shape;6562;p200"/>
          <p:cNvSpPr/>
          <p:nvPr/>
        </p:nvSpPr>
        <p:spPr>
          <a:xfrm>
            <a:off x="4459771" y="4185241"/>
            <a:ext cx="823511" cy="814916"/>
          </a:xfrm>
          <a:prstGeom prst="ellipse">
            <a:avLst/>
          </a:prstGeom>
          <a:solidFill>
            <a:schemeClr val="lt1"/>
          </a:solidFill>
          <a:ln cap="flat" cmpd="sng" w="30475">
            <a:solidFill>
              <a:schemeClr val="accent2"/>
            </a:solidFill>
            <a:prstDash val="solid"/>
            <a:miter lim="8000"/>
            <a:headEnd len="sm" w="sm" type="none"/>
            <a:tailEnd len="sm" w="sm" type="none"/>
          </a:ln>
        </p:spPr>
        <p:txBody>
          <a:bodyPr anchorCtr="0" anchor="ctr" bIns="0" lIns="0" spcFirstLastPara="1" rIns="0" wrap="square" tIns="0">
            <a:noAutofit/>
          </a:bodyPr>
          <a:lstStyle/>
          <a:p>
            <a:pPr indent="0" lvl="0" marL="0" marR="0" rtl="0" algn="ctr">
              <a:lnSpc>
                <a:spcPct val="95000"/>
              </a:lnSpc>
              <a:spcBef>
                <a:spcPts val="0"/>
              </a:spcBef>
              <a:spcAft>
                <a:spcPts val="0"/>
              </a:spcAft>
              <a:buClr>
                <a:schemeClr val="lt1"/>
              </a:buClr>
              <a:buSzPts val="1800"/>
              <a:buFont typeface="Arial"/>
              <a:buNone/>
            </a:pPr>
            <a:r>
              <a:t/>
            </a:r>
            <a:endParaRPr b="0" i="0" sz="1800" u="none" cap="none" strike="noStrike">
              <a:solidFill>
                <a:schemeClr val="lt1"/>
              </a:solidFill>
              <a:latin typeface="Arial"/>
              <a:ea typeface="Arial"/>
              <a:cs typeface="Arial"/>
              <a:sym typeface="Arial"/>
            </a:endParaRPr>
          </a:p>
        </p:txBody>
      </p:sp>
      <p:sp>
        <p:nvSpPr>
          <p:cNvPr id="6563" name="Google Shape;6563;p200"/>
          <p:cNvSpPr/>
          <p:nvPr/>
        </p:nvSpPr>
        <p:spPr>
          <a:xfrm>
            <a:off x="4535620" y="4260299"/>
            <a:ext cx="671813" cy="664801"/>
          </a:xfrm>
          <a:prstGeom prst="ellipse">
            <a:avLst/>
          </a:prstGeom>
          <a:gradFill>
            <a:gsLst>
              <a:gs pos="0">
                <a:schemeClr val="lt1"/>
              </a:gs>
              <a:gs pos="100000">
                <a:srgbClr val="D8D8D8"/>
              </a:gs>
            </a:gsLst>
            <a:lin ang="13500000" scaled="0"/>
          </a:gradFill>
          <a:ln cap="rnd" cmpd="sng" w="9525">
            <a:solidFill>
              <a:schemeClr val="lt1"/>
            </a:solidFill>
            <a:prstDash val="solid"/>
            <a:round/>
            <a:headEnd len="sm" w="sm" type="none"/>
            <a:tailEnd len="sm" w="sm" type="none"/>
          </a:ln>
          <a:effectLst>
            <a:outerShdw blurRad="50800" rotWithShape="0" algn="tl" dir="2700000" dist="38100">
              <a:srgbClr val="000000">
                <a:alpha val="40000"/>
              </a:srgbClr>
            </a:outerShdw>
          </a:effectLst>
        </p:spPr>
        <p:txBody>
          <a:bodyPr anchorCtr="0" anchor="ctr" bIns="36575" lIns="73150" spcFirstLastPara="1" rIns="73150" wrap="square" tIns="36575">
            <a:noAutofit/>
          </a:bodyPr>
          <a:lstStyle/>
          <a:p>
            <a:pPr indent="0" lvl="0" marL="0" marR="0" rtl="0" algn="ctr">
              <a:lnSpc>
                <a:spcPct val="100000"/>
              </a:lnSpc>
              <a:spcBef>
                <a:spcPts val="0"/>
              </a:spcBef>
              <a:spcAft>
                <a:spcPts val="0"/>
              </a:spcAft>
              <a:buClr>
                <a:schemeClr val="lt1"/>
              </a:buClr>
              <a:buSzPts val="1200"/>
              <a:buFont typeface="Arial"/>
              <a:buNone/>
            </a:pPr>
            <a:r>
              <a:t/>
            </a:r>
            <a:endParaRPr b="0" i="0" sz="1200" u="none" cap="none" strike="noStrike">
              <a:solidFill>
                <a:schemeClr val="lt1"/>
              </a:solidFill>
              <a:latin typeface="Arial"/>
              <a:ea typeface="Arial"/>
              <a:cs typeface="Arial"/>
              <a:sym typeface="Arial"/>
            </a:endParaRPr>
          </a:p>
        </p:txBody>
      </p:sp>
      <p:grpSp>
        <p:nvGrpSpPr>
          <p:cNvPr id="6564" name="Google Shape;6564;p200"/>
          <p:cNvGrpSpPr/>
          <p:nvPr/>
        </p:nvGrpSpPr>
        <p:grpSpPr>
          <a:xfrm>
            <a:off x="4644046" y="4365219"/>
            <a:ext cx="454961" cy="454961"/>
            <a:chOff x="1649691" y="3230880"/>
            <a:chExt cx="914400" cy="914400"/>
          </a:xfrm>
        </p:grpSpPr>
        <p:sp>
          <p:nvSpPr>
            <p:cNvPr id="6565" name="Google Shape;6565;p200"/>
            <p:cNvSpPr/>
            <p:nvPr/>
          </p:nvSpPr>
          <p:spPr>
            <a:xfrm>
              <a:off x="1649691" y="3230880"/>
              <a:ext cx="914400" cy="9144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6566" name="Google Shape;6566;p200"/>
            <p:cNvSpPr/>
            <p:nvPr/>
          </p:nvSpPr>
          <p:spPr>
            <a:xfrm>
              <a:off x="1649691" y="3230880"/>
              <a:ext cx="914400" cy="9144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grpSp>
      <p:sp>
        <p:nvSpPr>
          <p:cNvPr id="6567" name="Google Shape;6567;p200"/>
          <p:cNvSpPr/>
          <p:nvPr/>
        </p:nvSpPr>
        <p:spPr>
          <a:xfrm>
            <a:off x="6653351" y="3146202"/>
            <a:ext cx="823511" cy="814916"/>
          </a:xfrm>
          <a:prstGeom prst="ellipse">
            <a:avLst/>
          </a:prstGeom>
          <a:solidFill>
            <a:schemeClr val="lt1"/>
          </a:solidFill>
          <a:ln cap="flat" cmpd="sng" w="30475">
            <a:solidFill>
              <a:schemeClr val="accent2"/>
            </a:solidFill>
            <a:prstDash val="solid"/>
            <a:miter lim="8000"/>
            <a:headEnd len="sm" w="sm" type="none"/>
            <a:tailEnd len="sm" w="sm" type="none"/>
          </a:ln>
        </p:spPr>
        <p:txBody>
          <a:bodyPr anchorCtr="0" anchor="ctr" bIns="0" lIns="0" spcFirstLastPara="1" rIns="0" wrap="square" tIns="0">
            <a:noAutofit/>
          </a:bodyPr>
          <a:lstStyle/>
          <a:p>
            <a:pPr indent="0" lvl="0" marL="0" marR="0" rtl="0" algn="ctr">
              <a:lnSpc>
                <a:spcPct val="95000"/>
              </a:lnSpc>
              <a:spcBef>
                <a:spcPts val="0"/>
              </a:spcBef>
              <a:spcAft>
                <a:spcPts val="0"/>
              </a:spcAft>
              <a:buClr>
                <a:schemeClr val="lt1"/>
              </a:buClr>
              <a:buSzPts val="1800"/>
              <a:buFont typeface="Arial"/>
              <a:buNone/>
            </a:pPr>
            <a:r>
              <a:t/>
            </a:r>
            <a:endParaRPr b="0" i="0" sz="1800" u="none" cap="none" strike="noStrike">
              <a:solidFill>
                <a:schemeClr val="lt1"/>
              </a:solidFill>
              <a:latin typeface="Arial"/>
              <a:ea typeface="Arial"/>
              <a:cs typeface="Arial"/>
              <a:sym typeface="Arial"/>
            </a:endParaRPr>
          </a:p>
        </p:txBody>
      </p:sp>
      <p:sp>
        <p:nvSpPr>
          <p:cNvPr id="6568" name="Google Shape;6568;p200"/>
          <p:cNvSpPr/>
          <p:nvPr/>
        </p:nvSpPr>
        <p:spPr>
          <a:xfrm>
            <a:off x="6729200" y="3221260"/>
            <a:ext cx="671813" cy="664801"/>
          </a:xfrm>
          <a:prstGeom prst="ellipse">
            <a:avLst/>
          </a:prstGeom>
          <a:gradFill>
            <a:gsLst>
              <a:gs pos="0">
                <a:schemeClr val="lt1"/>
              </a:gs>
              <a:gs pos="100000">
                <a:srgbClr val="D8D8D8"/>
              </a:gs>
            </a:gsLst>
            <a:lin ang="13500000" scaled="0"/>
          </a:gradFill>
          <a:ln cap="rnd" cmpd="sng" w="9525">
            <a:solidFill>
              <a:schemeClr val="lt1"/>
            </a:solidFill>
            <a:prstDash val="solid"/>
            <a:round/>
            <a:headEnd len="sm" w="sm" type="none"/>
            <a:tailEnd len="sm" w="sm" type="none"/>
          </a:ln>
          <a:effectLst>
            <a:outerShdw blurRad="50800" rotWithShape="0" algn="tl" dir="2700000" dist="38100">
              <a:srgbClr val="000000">
                <a:alpha val="40000"/>
              </a:srgbClr>
            </a:outerShdw>
          </a:effectLst>
        </p:spPr>
        <p:txBody>
          <a:bodyPr anchorCtr="0" anchor="ctr" bIns="36575" lIns="73150" spcFirstLastPara="1" rIns="73150" wrap="square" tIns="36575">
            <a:noAutofit/>
          </a:bodyPr>
          <a:lstStyle/>
          <a:p>
            <a:pPr indent="0" lvl="0" marL="0" marR="0" rtl="0" algn="ctr">
              <a:lnSpc>
                <a:spcPct val="100000"/>
              </a:lnSpc>
              <a:spcBef>
                <a:spcPts val="0"/>
              </a:spcBef>
              <a:spcAft>
                <a:spcPts val="0"/>
              </a:spcAft>
              <a:buClr>
                <a:schemeClr val="lt1"/>
              </a:buClr>
              <a:buSzPts val="1200"/>
              <a:buFont typeface="Arial"/>
              <a:buNone/>
            </a:pPr>
            <a:r>
              <a:t/>
            </a:r>
            <a:endParaRPr b="0" i="0" sz="1200" u="none" cap="none" strike="noStrike">
              <a:solidFill>
                <a:schemeClr val="lt1"/>
              </a:solidFill>
              <a:latin typeface="Arial"/>
              <a:ea typeface="Arial"/>
              <a:cs typeface="Arial"/>
              <a:sym typeface="Arial"/>
            </a:endParaRPr>
          </a:p>
        </p:txBody>
      </p:sp>
      <p:grpSp>
        <p:nvGrpSpPr>
          <p:cNvPr id="6569" name="Google Shape;6569;p200"/>
          <p:cNvGrpSpPr/>
          <p:nvPr/>
        </p:nvGrpSpPr>
        <p:grpSpPr>
          <a:xfrm>
            <a:off x="6837626" y="3326180"/>
            <a:ext cx="454961" cy="454961"/>
            <a:chOff x="1649691" y="3230880"/>
            <a:chExt cx="914400" cy="914400"/>
          </a:xfrm>
        </p:grpSpPr>
        <p:sp>
          <p:nvSpPr>
            <p:cNvPr id="6570" name="Google Shape;6570;p200"/>
            <p:cNvSpPr/>
            <p:nvPr/>
          </p:nvSpPr>
          <p:spPr>
            <a:xfrm>
              <a:off x="1649691" y="3230880"/>
              <a:ext cx="914400" cy="9144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6571" name="Google Shape;6571;p200"/>
            <p:cNvSpPr/>
            <p:nvPr/>
          </p:nvSpPr>
          <p:spPr>
            <a:xfrm>
              <a:off x="1649691" y="3230880"/>
              <a:ext cx="914400" cy="9144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grpSp>
      <p:sp>
        <p:nvSpPr>
          <p:cNvPr id="6572" name="Google Shape;6572;p200"/>
          <p:cNvSpPr/>
          <p:nvPr/>
        </p:nvSpPr>
        <p:spPr>
          <a:xfrm>
            <a:off x="8846932" y="2089144"/>
            <a:ext cx="823511" cy="814916"/>
          </a:xfrm>
          <a:prstGeom prst="ellipse">
            <a:avLst/>
          </a:prstGeom>
          <a:solidFill>
            <a:schemeClr val="lt1"/>
          </a:solidFill>
          <a:ln cap="flat" cmpd="sng" w="30475">
            <a:solidFill>
              <a:schemeClr val="accent2"/>
            </a:solidFill>
            <a:prstDash val="solid"/>
            <a:miter lim="8000"/>
            <a:headEnd len="sm" w="sm" type="none"/>
            <a:tailEnd len="sm" w="sm" type="none"/>
          </a:ln>
        </p:spPr>
        <p:txBody>
          <a:bodyPr anchorCtr="0" anchor="ctr" bIns="0" lIns="0" spcFirstLastPara="1" rIns="0" wrap="square" tIns="0">
            <a:noAutofit/>
          </a:bodyPr>
          <a:lstStyle/>
          <a:p>
            <a:pPr indent="0" lvl="0" marL="0" marR="0" rtl="0" algn="ctr">
              <a:lnSpc>
                <a:spcPct val="95000"/>
              </a:lnSpc>
              <a:spcBef>
                <a:spcPts val="0"/>
              </a:spcBef>
              <a:spcAft>
                <a:spcPts val="0"/>
              </a:spcAft>
              <a:buClr>
                <a:schemeClr val="lt1"/>
              </a:buClr>
              <a:buSzPts val="1800"/>
              <a:buFont typeface="Arial"/>
              <a:buNone/>
            </a:pPr>
            <a:r>
              <a:t/>
            </a:r>
            <a:endParaRPr b="0" i="0" sz="1800" u="none" cap="none" strike="noStrike">
              <a:solidFill>
                <a:schemeClr val="lt1"/>
              </a:solidFill>
              <a:latin typeface="Arial"/>
              <a:ea typeface="Arial"/>
              <a:cs typeface="Arial"/>
              <a:sym typeface="Arial"/>
            </a:endParaRPr>
          </a:p>
        </p:txBody>
      </p:sp>
      <p:sp>
        <p:nvSpPr>
          <p:cNvPr id="6573" name="Google Shape;6573;p200"/>
          <p:cNvSpPr/>
          <p:nvPr/>
        </p:nvSpPr>
        <p:spPr>
          <a:xfrm>
            <a:off x="8922781" y="2164202"/>
            <a:ext cx="671813" cy="664801"/>
          </a:xfrm>
          <a:prstGeom prst="ellipse">
            <a:avLst/>
          </a:prstGeom>
          <a:gradFill>
            <a:gsLst>
              <a:gs pos="0">
                <a:schemeClr val="lt1"/>
              </a:gs>
              <a:gs pos="100000">
                <a:srgbClr val="D8D8D8"/>
              </a:gs>
            </a:gsLst>
            <a:lin ang="13500000" scaled="0"/>
          </a:gradFill>
          <a:ln cap="rnd" cmpd="sng" w="9525">
            <a:solidFill>
              <a:schemeClr val="lt1"/>
            </a:solidFill>
            <a:prstDash val="solid"/>
            <a:round/>
            <a:headEnd len="sm" w="sm" type="none"/>
            <a:tailEnd len="sm" w="sm" type="none"/>
          </a:ln>
          <a:effectLst>
            <a:outerShdw blurRad="50800" rotWithShape="0" algn="tl" dir="2700000" dist="38100">
              <a:srgbClr val="000000">
                <a:alpha val="40000"/>
              </a:srgbClr>
            </a:outerShdw>
          </a:effectLst>
        </p:spPr>
        <p:txBody>
          <a:bodyPr anchorCtr="0" anchor="ctr" bIns="36575" lIns="73150" spcFirstLastPara="1" rIns="73150" wrap="square" tIns="36575">
            <a:noAutofit/>
          </a:bodyPr>
          <a:lstStyle/>
          <a:p>
            <a:pPr indent="0" lvl="0" marL="0" marR="0" rtl="0" algn="ctr">
              <a:lnSpc>
                <a:spcPct val="100000"/>
              </a:lnSpc>
              <a:spcBef>
                <a:spcPts val="0"/>
              </a:spcBef>
              <a:spcAft>
                <a:spcPts val="0"/>
              </a:spcAft>
              <a:buClr>
                <a:schemeClr val="lt1"/>
              </a:buClr>
              <a:buSzPts val="1200"/>
              <a:buFont typeface="Arial"/>
              <a:buNone/>
            </a:pPr>
            <a:r>
              <a:t/>
            </a:r>
            <a:endParaRPr b="0" i="0" sz="1200" u="none" cap="none" strike="noStrike">
              <a:solidFill>
                <a:schemeClr val="lt1"/>
              </a:solidFill>
              <a:latin typeface="Arial"/>
              <a:ea typeface="Arial"/>
              <a:cs typeface="Arial"/>
              <a:sym typeface="Arial"/>
            </a:endParaRPr>
          </a:p>
        </p:txBody>
      </p:sp>
      <p:grpSp>
        <p:nvGrpSpPr>
          <p:cNvPr id="6574" name="Google Shape;6574;p200"/>
          <p:cNvGrpSpPr/>
          <p:nvPr/>
        </p:nvGrpSpPr>
        <p:grpSpPr>
          <a:xfrm>
            <a:off x="9031207" y="2269122"/>
            <a:ext cx="454961" cy="454961"/>
            <a:chOff x="1649691" y="3230880"/>
            <a:chExt cx="914400" cy="914400"/>
          </a:xfrm>
        </p:grpSpPr>
        <p:sp>
          <p:nvSpPr>
            <p:cNvPr id="6575" name="Google Shape;6575;p200"/>
            <p:cNvSpPr/>
            <p:nvPr/>
          </p:nvSpPr>
          <p:spPr>
            <a:xfrm>
              <a:off x="1649691" y="3230880"/>
              <a:ext cx="914400" cy="9144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6576" name="Google Shape;6576;p200"/>
            <p:cNvSpPr/>
            <p:nvPr/>
          </p:nvSpPr>
          <p:spPr>
            <a:xfrm>
              <a:off x="1649691" y="3230880"/>
              <a:ext cx="914400" cy="9144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grpSp>
      <p:sp>
        <p:nvSpPr>
          <p:cNvPr id="6577" name="Google Shape;6577;p200"/>
          <p:cNvSpPr txBox="1"/>
          <p:nvPr/>
        </p:nvSpPr>
        <p:spPr>
          <a:xfrm>
            <a:off x="5386159" y="4506628"/>
            <a:ext cx="2565871" cy="394033"/>
          </a:xfrm>
          <a:prstGeom prst="rect">
            <a:avLst/>
          </a:prstGeom>
          <a:noFill/>
          <a:ln>
            <a:noFill/>
          </a:ln>
        </p:spPr>
        <p:txBody>
          <a:bodyPr anchorCtr="0" anchor="b" bIns="0" lIns="0" spcFirstLastPara="1" rIns="0" wrap="square" tIns="0">
            <a:normAutofit/>
          </a:bodyPr>
          <a:lstStyle/>
          <a:p>
            <a:pPr indent="0" lvl="3" marL="0" marR="0" rtl="0" algn="l">
              <a:spcBef>
                <a:spcPts val="0"/>
              </a:spcBef>
              <a:spcAft>
                <a:spcPts val="0"/>
              </a:spcAft>
              <a:buNone/>
            </a:pPr>
            <a:r>
              <a:rPr b="0" i="0" lang="en-US" sz="1400" u="none" cap="none" strike="noStrike">
                <a:solidFill>
                  <a:schemeClr val="accent4"/>
                </a:solidFill>
                <a:latin typeface="Arial"/>
                <a:ea typeface="Arial"/>
                <a:cs typeface="Arial"/>
                <a:sym typeface="Arial"/>
              </a:rPr>
              <a:t>Lorem ipsum dolor</a:t>
            </a:r>
            <a:endParaRPr/>
          </a:p>
        </p:txBody>
      </p:sp>
      <p:sp>
        <p:nvSpPr>
          <p:cNvPr id="6578" name="Google Shape;6578;p200"/>
          <p:cNvSpPr txBox="1"/>
          <p:nvPr/>
        </p:nvSpPr>
        <p:spPr>
          <a:xfrm>
            <a:off x="5386159" y="4961399"/>
            <a:ext cx="4776414" cy="506037"/>
          </a:xfrm>
          <a:prstGeom prst="rect">
            <a:avLst/>
          </a:prstGeom>
          <a:noFill/>
          <a:ln>
            <a:noFill/>
          </a:ln>
        </p:spPr>
        <p:txBody>
          <a:bodyPr anchorCtr="0" anchor="t" bIns="0" lIns="0" spcFirstLastPara="1" rIns="0" wrap="square" tIns="0">
            <a:normAutofit/>
          </a:bodyPr>
          <a:lstStyle/>
          <a:p>
            <a:pPr indent="0" lvl="0" marL="0" marR="0" rtl="0" algn="l">
              <a:spcBef>
                <a:spcPts val="0"/>
              </a:spcBef>
              <a:spcAft>
                <a:spcPts val="0"/>
              </a:spcAft>
              <a:buClr>
                <a:schemeClr val="accent1"/>
              </a:buClr>
              <a:buSzPts val="1200"/>
              <a:buFont typeface="Trebuchet MS"/>
              <a:buNone/>
            </a:pPr>
            <a:r>
              <a:rPr lang="en-US" sz="1200">
                <a:solidFill>
                  <a:schemeClr val="lt1"/>
                </a:solidFill>
                <a:latin typeface="Arial"/>
                <a:ea typeface="Arial"/>
                <a:cs typeface="Arial"/>
                <a:sym typeface="Arial"/>
              </a:rPr>
              <a:t>Lorem ipsum dolor sit amet, consectetur adipiscing elit. Curabitur purus dui, euismod quis placerat eget, </a:t>
            </a:r>
            <a:endParaRPr/>
          </a:p>
        </p:txBody>
      </p:sp>
      <p:sp>
        <p:nvSpPr>
          <p:cNvPr id="6579" name="Google Shape;6579;p200"/>
          <p:cNvSpPr txBox="1"/>
          <p:nvPr/>
        </p:nvSpPr>
        <p:spPr>
          <a:xfrm>
            <a:off x="7585287" y="3506332"/>
            <a:ext cx="2266679" cy="394033"/>
          </a:xfrm>
          <a:prstGeom prst="rect">
            <a:avLst/>
          </a:prstGeom>
          <a:noFill/>
          <a:ln>
            <a:noFill/>
          </a:ln>
        </p:spPr>
        <p:txBody>
          <a:bodyPr anchorCtr="0" anchor="b" bIns="0" lIns="0" spcFirstLastPara="1" rIns="0" wrap="square" tIns="0">
            <a:normAutofit/>
          </a:bodyPr>
          <a:lstStyle/>
          <a:p>
            <a:pPr indent="0" lvl="3" marL="0" marR="0" rtl="0" algn="l">
              <a:spcBef>
                <a:spcPts val="0"/>
              </a:spcBef>
              <a:spcAft>
                <a:spcPts val="0"/>
              </a:spcAft>
              <a:buNone/>
            </a:pPr>
            <a:r>
              <a:rPr b="0" i="0" lang="en-US" sz="1400" u="none" cap="none" strike="noStrike">
                <a:solidFill>
                  <a:schemeClr val="accent4"/>
                </a:solidFill>
                <a:latin typeface="Arial"/>
                <a:ea typeface="Arial"/>
                <a:cs typeface="Arial"/>
                <a:sym typeface="Arial"/>
              </a:rPr>
              <a:t>Lorem ipsum dolor</a:t>
            </a:r>
            <a:endParaRPr/>
          </a:p>
        </p:txBody>
      </p:sp>
      <p:sp>
        <p:nvSpPr>
          <p:cNvPr id="6580" name="Google Shape;6580;p200"/>
          <p:cNvSpPr txBox="1"/>
          <p:nvPr/>
        </p:nvSpPr>
        <p:spPr>
          <a:xfrm>
            <a:off x="7585287" y="3961103"/>
            <a:ext cx="3595857" cy="633227"/>
          </a:xfrm>
          <a:prstGeom prst="rect">
            <a:avLst/>
          </a:prstGeom>
          <a:noFill/>
          <a:ln>
            <a:noFill/>
          </a:ln>
        </p:spPr>
        <p:txBody>
          <a:bodyPr anchorCtr="0" anchor="t" bIns="0" lIns="0" spcFirstLastPara="1" rIns="0" wrap="square" tIns="0">
            <a:normAutofit/>
          </a:bodyPr>
          <a:lstStyle/>
          <a:p>
            <a:pPr indent="0" lvl="0" marL="0" marR="0" rtl="0" algn="l">
              <a:spcBef>
                <a:spcPts val="0"/>
              </a:spcBef>
              <a:spcAft>
                <a:spcPts val="0"/>
              </a:spcAft>
              <a:buClr>
                <a:schemeClr val="accent1"/>
              </a:buClr>
              <a:buSzPts val="1200"/>
              <a:buFont typeface="Trebuchet MS"/>
              <a:buNone/>
            </a:pPr>
            <a:r>
              <a:rPr lang="en-US" sz="1200">
                <a:solidFill>
                  <a:schemeClr val="lt1"/>
                </a:solidFill>
                <a:latin typeface="Arial"/>
                <a:ea typeface="Arial"/>
                <a:cs typeface="Arial"/>
                <a:sym typeface="Arial"/>
              </a:rPr>
              <a:t>Lorem ipsum dolor sit amet, consectetur adipiscing elit. Curabitur puros dui, euismod quis placerat eget, </a:t>
            </a:r>
            <a:endParaRPr/>
          </a:p>
        </p:txBody>
      </p:sp>
      <p:sp>
        <p:nvSpPr>
          <p:cNvPr id="6581" name="Google Shape;6581;p200"/>
          <p:cNvSpPr txBox="1"/>
          <p:nvPr/>
        </p:nvSpPr>
        <p:spPr>
          <a:xfrm>
            <a:off x="9727950" y="2506374"/>
            <a:ext cx="2065713" cy="394033"/>
          </a:xfrm>
          <a:prstGeom prst="rect">
            <a:avLst/>
          </a:prstGeom>
          <a:noFill/>
          <a:ln>
            <a:noFill/>
          </a:ln>
        </p:spPr>
        <p:txBody>
          <a:bodyPr anchorCtr="0" anchor="b" bIns="0" lIns="0" spcFirstLastPara="1" rIns="0" wrap="square" tIns="0">
            <a:normAutofit/>
          </a:bodyPr>
          <a:lstStyle/>
          <a:p>
            <a:pPr indent="0" lvl="3" marL="0" marR="0" rtl="0" algn="l">
              <a:spcBef>
                <a:spcPts val="0"/>
              </a:spcBef>
              <a:spcAft>
                <a:spcPts val="0"/>
              </a:spcAft>
              <a:buNone/>
            </a:pPr>
            <a:r>
              <a:rPr b="0" i="0" lang="en-US" sz="1400" u="none" cap="none" strike="noStrike">
                <a:solidFill>
                  <a:schemeClr val="accent4"/>
                </a:solidFill>
                <a:latin typeface="Arial"/>
                <a:ea typeface="Arial"/>
                <a:cs typeface="Arial"/>
                <a:sym typeface="Arial"/>
              </a:rPr>
              <a:t>Lorem ipsum dolor</a:t>
            </a:r>
            <a:endParaRPr/>
          </a:p>
        </p:txBody>
      </p:sp>
      <p:sp>
        <p:nvSpPr>
          <p:cNvPr id="6582" name="Google Shape;6582;p200"/>
          <p:cNvSpPr txBox="1"/>
          <p:nvPr/>
        </p:nvSpPr>
        <p:spPr>
          <a:xfrm>
            <a:off x="9727950" y="2961146"/>
            <a:ext cx="2266679" cy="604396"/>
          </a:xfrm>
          <a:prstGeom prst="rect">
            <a:avLst/>
          </a:prstGeom>
          <a:noFill/>
          <a:ln>
            <a:noFill/>
          </a:ln>
        </p:spPr>
        <p:txBody>
          <a:bodyPr anchorCtr="0" anchor="t" bIns="0" lIns="0" spcFirstLastPara="1" rIns="0" wrap="square" tIns="0">
            <a:normAutofit/>
          </a:bodyPr>
          <a:lstStyle/>
          <a:p>
            <a:pPr indent="0" lvl="0" marL="0" marR="0" rtl="0" algn="l">
              <a:spcBef>
                <a:spcPts val="0"/>
              </a:spcBef>
              <a:spcAft>
                <a:spcPts val="0"/>
              </a:spcAft>
              <a:buClr>
                <a:schemeClr val="accent1"/>
              </a:buClr>
              <a:buSzPts val="1200"/>
              <a:buFont typeface="Trebuchet MS"/>
              <a:buNone/>
            </a:pPr>
            <a:r>
              <a:rPr lang="en-US" sz="1200">
                <a:solidFill>
                  <a:schemeClr val="lt1"/>
                </a:solidFill>
                <a:latin typeface="Arial"/>
                <a:ea typeface="Arial"/>
                <a:cs typeface="Arial"/>
                <a:sym typeface="Arial"/>
              </a:rPr>
              <a:t>Lorem ipsum dolor sit amet, consectetur adipiscing elit. Curabitur purus dui, </a:t>
            </a:r>
            <a:endParaRPr/>
          </a:p>
        </p:txBody>
      </p:sp>
      <p:sp>
        <p:nvSpPr>
          <p:cNvPr id="6583" name="Google Shape;6583;p200"/>
          <p:cNvSpPr/>
          <p:nvPr/>
        </p:nvSpPr>
        <p:spPr>
          <a:xfrm>
            <a:off x="1718879" y="5203228"/>
            <a:ext cx="506022" cy="506022"/>
          </a:xfrm>
          <a:prstGeom prst="rect">
            <a:avLst/>
          </a:prstGeom>
          <a:no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2400">
                <a:solidFill>
                  <a:schemeClr val="accent1"/>
                </a:solidFill>
                <a:latin typeface="Arial"/>
                <a:ea typeface="Arial"/>
                <a:cs typeface="Arial"/>
                <a:sym typeface="Arial"/>
              </a:rPr>
              <a:t>Q1</a:t>
            </a:r>
            <a:endParaRPr/>
          </a:p>
        </p:txBody>
      </p:sp>
      <p:sp>
        <p:nvSpPr>
          <p:cNvPr id="6584" name="Google Shape;6584;p200"/>
          <p:cNvSpPr/>
          <p:nvPr/>
        </p:nvSpPr>
        <p:spPr>
          <a:xfrm>
            <a:off x="3900657" y="4188506"/>
            <a:ext cx="506022" cy="506022"/>
          </a:xfrm>
          <a:prstGeom prst="rect">
            <a:avLst/>
          </a:prstGeom>
          <a:no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2400">
                <a:solidFill>
                  <a:schemeClr val="accent1"/>
                </a:solidFill>
                <a:latin typeface="Arial"/>
                <a:ea typeface="Arial"/>
                <a:cs typeface="Arial"/>
                <a:sym typeface="Arial"/>
              </a:rPr>
              <a:t>Q2</a:t>
            </a:r>
            <a:endParaRPr/>
          </a:p>
        </p:txBody>
      </p:sp>
      <p:sp>
        <p:nvSpPr>
          <p:cNvPr id="6585" name="Google Shape;6585;p200"/>
          <p:cNvSpPr/>
          <p:nvPr/>
        </p:nvSpPr>
        <p:spPr>
          <a:xfrm>
            <a:off x="6106039" y="3149467"/>
            <a:ext cx="506022" cy="506022"/>
          </a:xfrm>
          <a:prstGeom prst="rect">
            <a:avLst/>
          </a:prstGeom>
          <a:no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2400">
                <a:solidFill>
                  <a:schemeClr val="accent1"/>
                </a:solidFill>
                <a:latin typeface="Arial"/>
                <a:ea typeface="Arial"/>
                <a:cs typeface="Arial"/>
                <a:sym typeface="Arial"/>
              </a:rPr>
              <a:t>Q3</a:t>
            </a:r>
            <a:endParaRPr/>
          </a:p>
        </p:txBody>
      </p:sp>
      <p:sp>
        <p:nvSpPr>
          <p:cNvPr id="6586" name="Google Shape;6586;p200"/>
          <p:cNvSpPr/>
          <p:nvPr/>
        </p:nvSpPr>
        <p:spPr>
          <a:xfrm>
            <a:off x="8299620" y="2092409"/>
            <a:ext cx="506022" cy="506022"/>
          </a:xfrm>
          <a:prstGeom prst="rect">
            <a:avLst/>
          </a:prstGeom>
          <a:no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2400">
                <a:solidFill>
                  <a:schemeClr val="accent1"/>
                </a:solidFill>
                <a:latin typeface="Arial"/>
                <a:ea typeface="Arial"/>
                <a:cs typeface="Arial"/>
                <a:sym typeface="Arial"/>
              </a:rPr>
              <a:t>Q4</a:t>
            </a:r>
            <a:endParaRPr/>
          </a:p>
        </p:txBody>
      </p:sp>
      <p:sp>
        <p:nvSpPr>
          <p:cNvPr id="6587" name="Google Shape;6587;p200"/>
          <p:cNvSpPr txBox="1"/>
          <p:nvPr/>
        </p:nvSpPr>
        <p:spPr>
          <a:xfrm>
            <a:off x="612720" y="1344537"/>
            <a:ext cx="5346119" cy="488860"/>
          </a:xfrm>
          <a:prstGeom prst="rect">
            <a:avLst/>
          </a:prstGeom>
          <a:noFill/>
          <a:ln>
            <a:noFill/>
          </a:ln>
        </p:spPr>
        <p:txBody>
          <a:bodyPr anchorCtr="0" anchor="b" bIns="0" lIns="0" spcFirstLastPara="1" rIns="0" wrap="square" tIns="0">
            <a:noAutofit/>
          </a:bodyPr>
          <a:lstStyle/>
          <a:p>
            <a:pPr indent="0" lvl="3" marL="0" marR="0" rtl="0" algn="l">
              <a:spcBef>
                <a:spcPts val="0"/>
              </a:spcBef>
              <a:spcAft>
                <a:spcPts val="0"/>
              </a:spcAft>
              <a:buNone/>
            </a:pPr>
            <a:r>
              <a:rPr b="1" i="0" lang="en-US" sz="1800" u="none" cap="none" strike="noStrike">
                <a:solidFill>
                  <a:schemeClr val="accent1"/>
                </a:solidFill>
                <a:latin typeface="Arial"/>
                <a:ea typeface="Arial"/>
                <a:cs typeface="Arial"/>
                <a:sym typeface="Arial"/>
              </a:rPr>
              <a:t>Lorem ipsum dolor sit amet, consectetur</a:t>
            </a:r>
            <a:endParaRPr/>
          </a:p>
        </p:txBody>
      </p:sp>
      <p:sp>
        <p:nvSpPr>
          <p:cNvPr id="6588" name="Google Shape;6588;p200"/>
          <p:cNvSpPr txBox="1"/>
          <p:nvPr/>
        </p:nvSpPr>
        <p:spPr>
          <a:xfrm>
            <a:off x="612721" y="1972382"/>
            <a:ext cx="5002391" cy="2004545"/>
          </a:xfrm>
          <a:prstGeom prst="rect">
            <a:avLst/>
          </a:prstGeom>
          <a:noFill/>
          <a:ln>
            <a:noFill/>
          </a:ln>
        </p:spPr>
        <p:txBody>
          <a:bodyPr anchorCtr="0" anchor="t" bIns="0" lIns="0" spcFirstLastPara="1" rIns="0" wrap="square" tIns="0">
            <a:normAutofit/>
          </a:bodyPr>
          <a:lstStyle/>
          <a:p>
            <a:pPr indent="-285750" lvl="0" marL="285750" marR="0" rtl="0" algn="l">
              <a:spcBef>
                <a:spcPts val="0"/>
              </a:spcBef>
              <a:spcAft>
                <a:spcPts val="0"/>
              </a:spcAft>
              <a:buClr>
                <a:schemeClr val="accent1"/>
              </a:buClr>
              <a:buSzPts val="1600"/>
              <a:buFont typeface="Arial"/>
              <a:buChar char="•"/>
            </a:pPr>
            <a:r>
              <a:rPr lang="en-US" sz="1600">
                <a:solidFill>
                  <a:schemeClr val="dk1"/>
                </a:solidFill>
                <a:latin typeface="Arial"/>
                <a:ea typeface="Arial"/>
                <a:cs typeface="Arial"/>
                <a:sym typeface="Arial"/>
              </a:rPr>
              <a:t>Lorem ipsum dolor sit amet, consectetur adipiscing elit. Curabitur purus dui, euismod quis placerat eget, venenatis nec nibh. Mauris sit </a:t>
            </a:r>
            <a:endParaRPr/>
          </a:p>
          <a:p>
            <a:pPr indent="-285750" lvl="0" marL="285750" marR="0" rtl="0" algn="l">
              <a:spcBef>
                <a:spcPts val="600"/>
              </a:spcBef>
              <a:spcAft>
                <a:spcPts val="0"/>
              </a:spcAft>
              <a:buClr>
                <a:schemeClr val="accent1"/>
              </a:buClr>
              <a:buSzPts val="1600"/>
              <a:buFont typeface="Arial"/>
              <a:buChar char="•"/>
            </a:pPr>
            <a:r>
              <a:rPr lang="en-US" sz="1600">
                <a:solidFill>
                  <a:schemeClr val="dk1"/>
                </a:solidFill>
                <a:latin typeface="Arial"/>
                <a:ea typeface="Arial"/>
                <a:cs typeface="Arial"/>
                <a:sym typeface="Arial"/>
              </a:rPr>
              <a:t>Lorem ipsum dolor sit amet, consectetur adipiscing elit. Curabitur purus dui, euismod quis placerat eget, venenatis nec nibh. Mauris sit </a:t>
            </a:r>
            <a:endParaRPr/>
          </a:p>
        </p:txBody>
      </p:sp>
    </p:spTree>
  </p:cSld>
  <p:clrMapOvr>
    <a:masterClrMapping/>
  </p:clrMapOvr>
</p:sld>
</file>

<file path=ppt/slides/slide20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592" name="Shape 6592"/>
        <p:cNvGrpSpPr/>
        <p:nvPr/>
      </p:nvGrpSpPr>
      <p:grpSpPr>
        <a:xfrm>
          <a:off x="0" y="0"/>
          <a:ext cx="0" cy="0"/>
          <a:chOff x="0" y="0"/>
          <a:chExt cx="0" cy="0"/>
        </a:xfrm>
      </p:grpSpPr>
      <p:sp>
        <p:nvSpPr>
          <p:cNvPr id="6593" name="Google Shape;6593;p201"/>
          <p:cNvSpPr txBox="1"/>
          <p:nvPr>
            <p:ph type="title"/>
          </p:nvPr>
        </p:nvSpPr>
        <p:spPr>
          <a:xfrm>
            <a:off x="571018" y="365126"/>
            <a:ext cx="11049964" cy="578772"/>
          </a:xfrm>
          <a:prstGeom prst="rect">
            <a:avLst/>
          </a:prstGeom>
          <a:noFill/>
          <a:ln>
            <a:noFill/>
          </a:ln>
        </p:spPr>
        <p:txBody>
          <a:bodyPr anchorCtr="0" anchor="b" bIns="0" lIns="0" spcFirstLastPara="1" rIns="0" wrap="square" tIns="0">
            <a:normAutofit/>
          </a:bodyPr>
          <a:lstStyle/>
          <a:p>
            <a:pPr indent="0" lvl="0" marL="0" rtl="0" algn="l">
              <a:lnSpc>
                <a:spcPct val="90000"/>
              </a:lnSpc>
              <a:spcBef>
                <a:spcPts val="0"/>
              </a:spcBef>
              <a:spcAft>
                <a:spcPts val="0"/>
              </a:spcAft>
              <a:buClr>
                <a:schemeClr val="accent1"/>
              </a:buClr>
              <a:buSzPts val="2800"/>
              <a:buFont typeface="Arial"/>
              <a:buNone/>
            </a:pPr>
            <a:r>
              <a:rPr lang="en-US"/>
              <a:t>Five Chevron Column Matrix</a:t>
            </a:r>
            <a:endParaRPr/>
          </a:p>
        </p:txBody>
      </p:sp>
      <p:sp>
        <p:nvSpPr>
          <p:cNvPr id="6594" name="Google Shape;6594;p201"/>
          <p:cNvSpPr txBox="1"/>
          <p:nvPr>
            <p:ph idx="12" type="sldNum"/>
          </p:nvPr>
        </p:nvSpPr>
        <p:spPr>
          <a:xfrm>
            <a:off x="10690860" y="6349068"/>
            <a:ext cx="963882" cy="251764"/>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sp>
        <p:nvSpPr>
          <p:cNvPr id="6595" name="Google Shape;6595;p201"/>
          <p:cNvSpPr/>
          <p:nvPr/>
        </p:nvSpPr>
        <p:spPr>
          <a:xfrm>
            <a:off x="1553497" y="1642460"/>
            <a:ext cx="2011325" cy="578772"/>
          </a:xfrm>
          <a:prstGeom prst="homePlate">
            <a:avLst>
              <a:gd fmla="val 20000" name="adj"/>
            </a:avLst>
          </a:prstGeom>
          <a:solidFill>
            <a:srgbClr val="3CD88F"/>
          </a:solidFill>
          <a:ln>
            <a:noFill/>
          </a:ln>
        </p:spPr>
        <p:txBody>
          <a:bodyPr anchorCtr="0" anchor="ctr" bIns="0" lIns="0" spcFirstLastPara="1" rIns="0" wrap="square" tIns="0">
            <a:noAutofit/>
          </a:bodyPr>
          <a:lstStyle/>
          <a:p>
            <a:pPr indent="0" lvl="0" marL="0" marR="0" rtl="0" algn="ctr">
              <a:lnSpc>
                <a:spcPct val="90000"/>
              </a:lnSpc>
              <a:spcBef>
                <a:spcPts val="0"/>
              </a:spcBef>
              <a:spcAft>
                <a:spcPts val="0"/>
              </a:spcAft>
              <a:buClr>
                <a:srgbClr val="28B974"/>
              </a:buClr>
              <a:buSzPts val="1800"/>
              <a:buFont typeface="Arial"/>
              <a:buNone/>
            </a:pPr>
            <a:r>
              <a:rPr lang="en-US" sz="1800">
                <a:solidFill>
                  <a:schemeClr val="lt1"/>
                </a:solidFill>
                <a:latin typeface="Arial"/>
                <a:ea typeface="Arial"/>
                <a:cs typeface="Arial"/>
                <a:sym typeface="Arial"/>
              </a:rPr>
              <a:t>Header</a:t>
            </a:r>
            <a:endParaRPr/>
          </a:p>
        </p:txBody>
      </p:sp>
      <p:sp>
        <p:nvSpPr>
          <p:cNvPr id="6596" name="Google Shape;6596;p201"/>
          <p:cNvSpPr/>
          <p:nvPr/>
        </p:nvSpPr>
        <p:spPr>
          <a:xfrm>
            <a:off x="3567526" y="1642460"/>
            <a:ext cx="2011437" cy="578772"/>
          </a:xfrm>
          <a:prstGeom prst="chevron">
            <a:avLst>
              <a:gd fmla="val 20000" name="adj"/>
            </a:avLst>
          </a:prstGeom>
          <a:solidFill>
            <a:schemeClr val="accent5"/>
          </a:solidFill>
          <a:ln>
            <a:noFill/>
          </a:ln>
        </p:spPr>
        <p:txBody>
          <a:bodyPr anchorCtr="0" anchor="ctr" bIns="0" lIns="0" spcFirstLastPara="1" rIns="0" wrap="square" tIns="0">
            <a:noAutofit/>
          </a:bodyPr>
          <a:lstStyle/>
          <a:p>
            <a:pPr indent="0" lvl="0" marL="0" marR="0" rtl="0" algn="ctr">
              <a:lnSpc>
                <a:spcPct val="90000"/>
              </a:lnSpc>
              <a:spcBef>
                <a:spcPts val="0"/>
              </a:spcBef>
              <a:spcAft>
                <a:spcPts val="0"/>
              </a:spcAft>
              <a:buClr>
                <a:srgbClr val="28B974"/>
              </a:buClr>
              <a:buSzPts val="1800"/>
              <a:buFont typeface="Arial"/>
              <a:buNone/>
            </a:pPr>
            <a:r>
              <a:rPr lang="en-US" sz="1800">
                <a:solidFill>
                  <a:schemeClr val="lt1"/>
                </a:solidFill>
                <a:latin typeface="Arial"/>
                <a:ea typeface="Arial"/>
                <a:cs typeface="Arial"/>
                <a:sym typeface="Arial"/>
              </a:rPr>
              <a:t>Header</a:t>
            </a:r>
            <a:endParaRPr/>
          </a:p>
        </p:txBody>
      </p:sp>
      <p:sp>
        <p:nvSpPr>
          <p:cNvPr id="6597" name="Google Shape;6597;p201"/>
          <p:cNvSpPr/>
          <p:nvPr/>
        </p:nvSpPr>
        <p:spPr>
          <a:xfrm>
            <a:off x="5581531" y="1642460"/>
            <a:ext cx="2011437" cy="578772"/>
          </a:xfrm>
          <a:prstGeom prst="chevron">
            <a:avLst>
              <a:gd fmla="val 20000" name="adj"/>
            </a:avLst>
          </a:prstGeom>
          <a:solidFill>
            <a:schemeClr val="accent1"/>
          </a:solidFill>
          <a:ln>
            <a:noFill/>
          </a:ln>
        </p:spPr>
        <p:txBody>
          <a:bodyPr anchorCtr="0" anchor="ctr" bIns="0" lIns="0" spcFirstLastPara="1" rIns="0" wrap="square" tIns="0">
            <a:noAutofit/>
          </a:bodyPr>
          <a:lstStyle/>
          <a:p>
            <a:pPr indent="0" lvl="0" marL="0" marR="0" rtl="0" algn="ctr">
              <a:lnSpc>
                <a:spcPct val="90000"/>
              </a:lnSpc>
              <a:spcBef>
                <a:spcPts val="0"/>
              </a:spcBef>
              <a:spcAft>
                <a:spcPts val="0"/>
              </a:spcAft>
              <a:buClr>
                <a:srgbClr val="28B974"/>
              </a:buClr>
              <a:buSzPts val="1800"/>
              <a:buFont typeface="Arial"/>
              <a:buNone/>
            </a:pPr>
            <a:r>
              <a:rPr lang="en-US" sz="1800">
                <a:solidFill>
                  <a:schemeClr val="lt1"/>
                </a:solidFill>
                <a:latin typeface="Arial"/>
                <a:ea typeface="Arial"/>
                <a:cs typeface="Arial"/>
                <a:sym typeface="Arial"/>
              </a:rPr>
              <a:t>Header</a:t>
            </a:r>
            <a:endParaRPr/>
          </a:p>
        </p:txBody>
      </p:sp>
      <p:sp>
        <p:nvSpPr>
          <p:cNvPr id="6598" name="Google Shape;6598;p201"/>
          <p:cNvSpPr/>
          <p:nvPr/>
        </p:nvSpPr>
        <p:spPr>
          <a:xfrm>
            <a:off x="7595537" y="1642460"/>
            <a:ext cx="2011437" cy="578772"/>
          </a:xfrm>
          <a:prstGeom prst="chevron">
            <a:avLst>
              <a:gd fmla="val 20000" name="adj"/>
            </a:avLst>
          </a:prstGeom>
          <a:solidFill>
            <a:schemeClr val="accent1"/>
          </a:solidFill>
          <a:ln>
            <a:noFill/>
          </a:ln>
        </p:spPr>
        <p:txBody>
          <a:bodyPr anchorCtr="0" anchor="ctr" bIns="0" lIns="0" spcFirstLastPara="1" rIns="0" wrap="square" tIns="0">
            <a:noAutofit/>
          </a:bodyPr>
          <a:lstStyle/>
          <a:p>
            <a:pPr indent="0" lvl="0" marL="0" marR="0" rtl="0" algn="ctr">
              <a:lnSpc>
                <a:spcPct val="90000"/>
              </a:lnSpc>
              <a:spcBef>
                <a:spcPts val="0"/>
              </a:spcBef>
              <a:spcAft>
                <a:spcPts val="0"/>
              </a:spcAft>
              <a:buClr>
                <a:srgbClr val="28B974"/>
              </a:buClr>
              <a:buSzPts val="1800"/>
              <a:buFont typeface="Arial"/>
              <a:buNone/>
            </a:pPr>
            <a:r>
              <a:rPr lang="en-US" sz="1800">
                <a:solidFill>
                  <a:schemeClr val="lt1"/>
                </a:solidFill>
                <a:latin typeface="Arial"/>
                <a:ea typeface="Arial"/>
                <a:cs typeface="Arial"/>
                <a:sym typeface="Arial"/>
              </a:rPr>
              <a:t>Header</a:t>
            </a:r>
            <a:endParaRPr/>
          </a:p>
        </p:txBody>
      </p:sp>
      <p:sp>
        <p:nvSpPr>
          <p:cNvPr id="6599" name="Google Shape;6599;p201"/>
          <p:cNvSpPr/>
          <p:nvPr/>
        </p:nvSpPr>
        <p:spPr>
          <a:xfrm>
            <a:off x="9609545" y="1642460"/>
            <a:ext cx="2011437" cy="578772"/>
          </a:xfrm>
          <a:prstGeom prst="chevron">
            <a:avLst>
              <a:gd fmla="val 20000" name="adj"/>
            </a:avLst>
          </a:prstGeom>
          <a:solidFill>
            <a:schemeClr val="accent3"/>
          </a:solidFill>
          <a:ln>
            <a:noFill/>
          </a:ln>
        </p:spPr>
        <p:txBody>
          <a:bodyPr anchorCtr="0" anchor="ctr" bIns="0" lIns="0" spcFirstLastPara="1" rIns="0" wrap="square" tIns="0">
            <a:noAutofit/>
          </a:bodyPr>
          <a:lstStyle/>
          <a:p>
            <a:pPr indent="0" lvl="0" marL="0" marR="0" rtl="0" algn="ctr">
              <a:lnSpc>
                <a:spcPct val="90000"/>
              </a:lnSpc>
              <a:spcBef>
                <a:spcPts val="0"/>
              </a:spcBef>
              <a:spcAft>
                <a:spcPts val="0"/>
              </a:spcAft>
              <a:buClr>
                <a:srgbClr val="28B974"/>
              </a:buClr>
              <a:buSzPts val="1800"/>
              <a:buFont typeface="Arial"/>
              <a:buNone/>
            </a:pPr>
            <a:r>
              <a:rPr lang="en-US" sz="1800">
                <a:solidFill>
                  <a:schemeClr val="lt1"/>
                </a:solidFill>
                <a:latin typeface="Arial"/>
                <a:ea typeface="Arial"/>
                <a:cs typeface="Arial"/>
                <a:sym typeface="Arial"/>
              </a:rPr>
              <a:t>Header</a:t>
            </a:r>
            <a:endParaRPr/>
          </a:p>
        </p:txBody>
      </p:sp>
      <p:sp>
        <p:nvSpPr>
          <p:cNvPr id="6600" name="Google Shape;6600;p201"/>
          <p:cNvSpPr/>
          <p:nvPr/>
        </p:nvSpPr>
        <p:spPr>
          <a:xfrm>
            <a:off x="1553497" y="2644097"/>
            <a:ext cx="1877961" cy="569884"/>
          </a:xfrm>
          <a:prstGeom prst="rect">
            <a:avLst/>
          </a:prstGeom>
          <a:noFill/>
          <a:ln cap="flat" cmpd="sng" w="12700">
            <a:solidFill>
              <a:srgbClr val="BFBFBF"/>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200">
                <a:solidFill>
                  <a:schemeClr val="dk1"/>
                </a:solidFill>
                <a:latin typeface="Arial"/>
                <a:ea typeface="Arial"/>
                <a:cs typeface="Arial"/>
                <a:sym typeface="Arial"/>
              </a:rPr>
              <a:t>Lorem ipsum dolor sit amet, consectetur</a:t>
            </a:r>
            <a:endParaRPr sz="1200">
              <a:solidFill>
                <a:schemeClr val="lt1"/>
              </a:solidFill>
              <a:latin typeface="Arial"/>
              <a:ea typeface="Arial"/>
              <a:cs typeface="Arial"/>
              <a:sym typeface="Arial"/>
            </a:endParaRPr>
          </a:p>
        </p:txBody>
      </p:sp>
      <p:sp>
        <p:nvSpPr>
          <p:cNvPr id="6601" name="Google Shape;6601;p201"/>
          <p:cNvSpPr/>
          <p:nvPr/>
        </p:nvSpPr>
        <p:spPr>
          <a:xfrm>
            <a:off x="1553497" y="3328103"/>
            <a:ext cx="1877961" cy="569884"/>
          </a:xfrm>
          <a:prstGeom prst="rect">
            <a:avLst/>
          </a:prstGeom>
          <a:noFill/>
          <a:ln cap="flat" cmpd="sng" w="12700">
            <a:solidFill>
              <a:srgbClr val="BFBFBF"/>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200">
                <a:solidFill>
                  <a:schemeClr val="dk1"/>
                </a:solidFill>
                <a:latin typeface="Arial"/>
                <a:ea typeface="Arial"/>
                <a:cs typeface="Arial"/>
                <a:sym typeface="Arial"/>
              </a:rPr>
              <a:t>Lorem ipsum dolor sit amet, consectetur</a:t>
            </a:r>
            <a:endParaRPr sz="1200">
              <a:solidFill>
                <a:schemeClr val="lt1"/>
              </a:solidFill>
              <a:latin typeface="Arial"/>
              <a:ea typeface="Arial"/>
              <a:cs typeface="Arial"/>
              <a:sym typeface="Arial"/>
            </a:endParaRPr>
          </a:p>
        </p:txBody>
      </p:sp>
      <p:sp>
        <p:nvSpPr>
          <p:cNvPr id="6602" name="Google Shape;6602;p201"/>
          <p:cNvSpPr/>
          <p:nvPr/>
        </p:nvSpPr>
        <p:spPr>
          <a:xfrm>
            <a:off x="1553497" y="4012109"/>
            <a:ext cx="1877961" cy="569884"/>
          </a:xfrm>
          <a:prstGeom prst="rect">
            <a:avLst/>
          </a:prstGeom>
          <a:noFill/>
          <a:ln cap="flat" cmpd="sng" w="12700">
            <a:solidFill>
              <a:srgbClr val="BFBFBF"/>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200">
                <a:solidFill>
                  <a:schemeClr val="dk1"/>
                </a:solidFill>
                <a:latin typeface="Arial"/>
                <a:ea typeface="Arial"/>
                <a:cs typeface="Arial"/>
                <a:sym typeface="Arial"/>
              </a:rPr>
              <a:t>Lorem ipsum dolor sit amet, consectetur</a:t>
            </a:r>
            <a:endParaRPr sz="1200">
              <a:solidFill>
                <a:schemeClr val="lt1"/>
              </a:solidFill>
              <a:latin typeface="Arial"/>
              <a:ea typeface="Arial"/>
              <a:cs typeface="Arial"/>
              <a:sym typeface="Arial"/>
            </a:endParaRPr>
          </a:p>
        </p:txBody>
      </p:sp>
      <p:sp>
        <p:nvSpPr>
          <p:cNvPr id="6603" name="Google Shape;6603;p201"/>
          <p:cNvSpPr/>
          <p:nvPr/>
        </p:nvSpPr>
        <p:spPr>
          <a:xfrm>
            <a:off x="1553497" y="4696115"/>
            <a:ext cx="1877961" cy="569884"/>
          </a:xfrm>
          <a:prstGeom prst="rect">
            <a:avLst/>
          </a:prstGeom>
          <a:noFill/>
          <a:ln cap="flat" cmpd="sng" w="12700">
            <a:solidFill>
              <a:srgbClr val="BFBFBF"/>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200">
                <a:solidFill>
                  <a:schemeClr val="dk1"/>
                </a:solidFill>
                <a:latin typeface="Arial"/>
                <a:ea typeface="Arial"/>
                <a:cs typeface="Arial"/>
                <a:sym typeface="Arial"/>
              </a:rPr>
              <a:t>Lorem ipsum dolor sit amet, consectetur</a:t>
            </a:r>
            <a:endParaRPr sz="1200">
              <a:solidFill>
                <a:schemeClr val="lt1"/>
              </a:solidFill>
              <a:latin typeface="Arial"/>
              <a:ea typeface="Arial"/>
              <a:cs typeface="Arial"/>
              <a:sym typeface="Arial"/>
            </a:endParaRPr>
          </a:p>
        </p:txBody>
      </p:sp>
      <p:sp>
        <p:nvSpPr>
          <p:cNvPr id="6604" name="Google Shape;6604;p201"/>
          <p:cNvSpPr/>
          <p:nvPr/>
        </p:nvSpPr>
        <p:spPr>
          <a:xfrm>
            <a:off x="1553497" y="5380120"/>
            <a:ext cx="1877961" cy="569884"/>
          </a:xfrm>
          <a:prstGeom prst="rect">
            <a:avLst/>
          </a:prstGeom>
          <a:noFill/>
          <a:ln cap="flat" cmpd="sng" w="12700">
            <a:solidFill>
              <a:srgbClr val="BFBFBF"/>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200">
                <a:solidFill>
                  <a:schemeClr val="dk1"/>
                </a:solidFill>
                <a:latin typeface="Arial"/>
                <a:ea typeface="Arial"/>
                <a:cs typeface="Arial"/>
                <a:sym typeface="Arial"/>
              </a:rPr>
              <a:t>Lorem ipsum dolor sit amet, consectetur</a:t>
            </a:r>
            <a:endParaRPr sz="1200">
              <a:solidFill>
                <a:schemeClr val="lt1"/>
              </a:solidFill>
              <a:latin typeface="Arial"/>
              <a:ea typeface="Arial"/>
              <a:cs typeface="Arial"/>
              <a:sym typeface="Arial"/>
            </a:endParaRPr>
          </a:p>
        </p:txBody>
      </p:sp>
      <p:sp>
        <p:nvSpPr>
          <p:cNvPr id="6605" name="Google Shape;6605;p201"/>
          <p:cNvSpPr/>
          <p:nvPr/>
        </p:nvSpPr>
        <p:spPr>
          <a:xfrm>
            <a:off x="3567509" y="2644097"/>
            <a:ext cx="1877961" cy="569884"/>
          </a:xfrm>
          <a:prstGeom prst="rect">
            <a:avLst/>
          </a:prstGeom>
          <a:noFill/>
          <a:ln cap="flat" cmpd="sng" w="12700">
            <a:solidFill>
              <a:srgbClr val="BFBFBF"/>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200">
                <a:solidFill>
                  <a:schemeClr val="dk1"/>
                </a:solidFill>
                <a:latin typeface="Arial"/>
                <a:ea typeface="Arial"/>
                <a:cs typeface="Arial"/>
                <a:sym typeface="Arial"/>
              </a:rPr>
              <a:t>Lorem ipsum dolor sit amet, consectetur</a:t>
            </a:r>
            <a:endParaRPr sz="1200">
              <a:solidFill>
                <a:schemeClr val="lt1"/>
              </a:solidFill>
              <a:latin typeface="Arial"/>
              <a:ea typeface="Arial"/>
              <a:cs typeface="Arial"/>
              <a:sym typeface="Arial"/>
            </a:endParaRPr>
          </a:p>
        </p:txBody>
      </p:sp>
      <p:sp>
        <p:nvSpPr>
          <p:cNvPr id="6606" name="Google Shape;6606;p201"/>
          <p:cNvSpPr/>
          <p:nvPr/>
        </p:nvSpPr>
        <p:spPr>
          <a:xfrm>
            <a:off x="3567509" y="3328103"/>
            <a:ext cx="1877961" cy="569884"/>
          </a:xfrm>
          <a:prstGeom prst="rect">
            <a:avLst/>
          </a:prstGeom>
          <a:noFill/>
          <a:ln cap="flat" cmpd="sng" w="12700">
            <a:solidFill>
              <a:srgbClr val="BFBFBF"/>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200">
                <a:solidFill>
                  <a:schemeClr val="dk1"/>
                </a:solidFill>
                <a:latin typeface="Arial"/>
                <a:ea typeface="Arial"/>
                <a:cs typeface="Arial"/>
                <a:sym typeface="Arial"/>
              </a:rPr>
              <a:t>Lorem ipsum dolor sit amet, consectetur</a:t>
            </a:r>
            <a:endParaRPr sz="1200">
              <a:solidFill>
                <a:schemeClr val="lt1"/>
              </a:solidFill>
              <a:latin typeface="Arial"/>
              <a:ea typeface="Arial"/>
              <a:cs typeface="Arial"/>
              <a:sym typeface="Arial"/>
            </a:endParaRPr>
          </a:p>
        </p:txBody>
      </p:sp>
      <p:sp>
        <p:nvSpPr>
          <p:cNvPr id="6607" name="Google Shape;6607;p201"/>
          <p:cNvSpPr/>
          <p:nvPr/>
        </p:nvSpPr>
        <p:spPr>
          <a:xfrm>
            <a:off x="3567509" y="4012109"/>
            <a:ext cx="1877961" cy="569884"/>
          </a:xfrm>
          <a:prstGeom prst="rect">
            <a:avLst/>
          </a:prstGeom>
          <a:noFill/>
          <a:ln cap="flat" cmpd="sng" w="12700">
            <a:solidFill>
              <a:srgbClr val="BFBFBF"/>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200">
                <a:solidFill>
                  <a:schemeClr val="dk1"/>
                </a:solidFill>
                <a:latin typeface="Arial"/>
                <a:ea typeface="Arial"/>
                <a:cs typeface="Arial"/>
                <a:sym typeface="Arial"/>
              </a:rPr>
              <a:t>Lorem ipsum dolor sit amet, consectetur</a:t>
            </a:r>
            <a:endParaRPr sz="1200">
              <a:solidFill>
                <a:schemeClr val="lt1"/>
              </a:solidFill>
              <a:latin typeface="Arial"/>
              <a:ea typeface="Arial"/>
              <a:cs typeface="Arial"/>
              <a:sym typeface="Arial"/>
            </a:endParaRPr>
          </a:p>
        </p:txBody>
      </p:sp>
      <p:sp>
        <p:nvSpPr>
          <p:cNvPr id="6608" name="Google Shape;6608;p201"/>
          <p:cNvSpPr/>
          <p:nvPr/>
        </p:nvSpPr>
        <p:spPr>
          <a:xfrm>
            <a:off x="3567509" y="4696115"/>
            <a:ext cx="1877961" cy="569884"/>
          </a:xfrm>
          <a:prstGeom prst="rect">
            <a:avLst/>
          </a:prstGeom>
          <a:noFill/>
          <a:ln cap="flat" cmpd="sng" w="12700">
            <a:solidFill>
              <a:srgbClr val="BFBFBF"/>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200">
                <a:solidFill>
                  <a:schemeClr val="dk1"/>
                </a:solidFill>
                <a:latin typeface="Arial"/>
                <a:ea typeface="Arial"/>
                <a:cs typeface="Arial"/>
                <a:sym typeface="Arial"/>
              </a:rPr>
              <a:t>Lorem ipsum dolor sit amet, consectetur</a:t>
            </a:r>
            <a:endParaRPr sz="1200">
              <a:solidFill>
                <a:schemeClr val="lt1"/>
              </a:solidFill>
              <a:latin typeface="Arial"/>
              <a:ea typeface="Arial"/>
              <a:cs typeface="Arial"/>
              <a:sym typeface="Arial"/>
            </a:endParaRPr>
          </a:p>
        </p:txBody>
      </p:sp>
      <p:sp>
        <p:nvSpPr>
          <p:cNvPr id="6609" name="Google Shape;6609;p201"/>
          <p:cNvSpPr/>
          <p:nvPr/>
        </p:nvSpPr>
        <p:spPr>
          <a:xfrm>
            <a:off x="3567509" y="5380120"/>
            <a:ext cx="1877961" cy="569884"/>
          </a:xfrm>
          <a:prstGeom prst="rect">
            <a:avLst/>
          </a:prstGeom>
          <a:noFill/>
          <a:ln cap="flat" cmpd="sng" w="12700">
            <a:solidFill>
              <a:srgbClr val="BFBFBF"/>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200">
                <a:solidFill>
                  <a:schemeClr val="dk1"/>
                </a:solidFill>
                <a:latin typeface="Arial"/>
                <a:ea typeface="Arial"/>
                <a:cs typeface="Arial"/>
                <a:sym typeface="Arial"/>
              </a:rPr>
              <a:t>Lorem ipsum dolor sit amet, consectetur</a:t>
            </a:r>
            <a:endParaRPr sz="1200">
              <a:solidFill>
                <a:schemeClr val="lt1"/>
              </a:solidFill>
              <a:latin typeface="Arial"/>
              <a:ea typeface="Arial"/>
              <a:cs typeface="Arial"/>
              <a:sym typeface="Arial"/>
            </a:endParaRPr>
          </a:p>
        </p:txBody>
      </p:sp>
      <p:sp>
        <p:nvSpPr>
          <p:cNvPr id="6610" name="Google Shape;6610;p201"/>
          <p:cNvSpPr/>
          <p:nvPr/>
        </p:nvSpPr>
        <p:spPr>
          <a:xfrm>
            <a:off x="5581521" y="2644097"/>
            <a:ext cx="1877961" cy="569884"/>
          </a:xfrm>
          <a:prstGeom prst="rect">
            <a:avLst/>
          </a:prstGeom>
          <a:noFill/>
          <a:ln cap="flat" cmpd="sng" w="12700">
            <a:solidFill>
              <a:srgbClr val="BFBFBF"/>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200">
                <a:solidFill>
                  <a:schemeClr val="dk1"/>
                </a:solidFill>
                <a:latin typeface="Arial"/>
                <a:ea typeface="Arial"/>
                <a:cs typeface="Arial"/>
                <a:sym typeface="Arial"/>
              </a:rPr>
              <a:t>Lorem ipsum dolor sit amet, consectetur</a:t>
            </a:r>
            <a:endParaRPr sz="1200">
              <a:solidFill>
                <a:schemeClr val="lt1"/>
              </a:solidFill>
              <a:latin typeface="Arial"/>
              <a:ea typeface="Arial"/>
              <a:cs typeface="Arial"/>
              <a:sym typeface="Arial"/>
            </a:endParaRPr>
          </a:p>
        </p:txBody>
      </p:sp>
      <p:sp>
        <p:nvSpPr>
          <p:cNvPr id="6611" name="Google Shape;6611;p201"/>
          <p:cNvSpPr/>
          <p:nvPr/>
        </p:nvSpPr>
        <p:spPr>
          <a:xfrm>
            <a:off x="5581521" y="3328103"/>
            <a:ext cx="1877961" cy="569884"/>
          </a:xfrm>
          <a:prstGeom prst="rect">
            <a:avLst/>
          </a:prstGeom>
          <a:noFill/>
          <a:ln cap="flat" cmpd="sng" w="12700">
            <a:solidFill>
              <a:srgbClr val="BFBFBF"/>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200">
                <a:solidFill>
                  <a:schemeClr val="dk1"/>
                </a:solidFill>
                <a:latin typeface="Arial"/>
                <a:ea typeface="Arial"/>
                <a:cs typeface="Arial"/>
                <a:sym typeface="Arial"/>
              </a:rPr>
              <a:t>Lorem ipsum dolor sit amet, consectetur</a:t>
            </a:r>
            <a:endParaRPr sz="1200">
              <a:solidFill>
                <a:schemeClr val="lt1"/>
              </a:solidFill>
              <a:latin typeface="Arial"/>
              <a:ea typeface="Arial"/>
              <a:cs typeface="Arial"/>
              <a:sym typeface="Arial"/>
            </a:endParaRPr>
          </a:p>
        </p:txBody>
      </p:sp>
      <p:sp>
        <p:nvSpPr>
          <p:cNvPr id="6612" name="Google Shape;6612;p201"/>
          <p:cNvSpPr/>
          <p:nvPr/>
        </p:nvSpPr>
        <p:spPr>
          <a:xfrm>
            <a:off x="5581521" y="4012109"/>
            <a:ext cx="1877961" cy="569884"/>
          </a:xfrm>
          <a:prstGeom prst="rect">
            <a:avLst/>
          </a:prstGeom>
          <a:noFill/>
          <a:ln cap="flat" cmpd="sng" w="12700">
            <a:solidFill>
              <a:srgbClr val="BFBFBF"/>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200">
                <a:solidFill>
                  <a:schemeClr val="dk1"/>
                </a:solidFill>
                <a:latin typeface="Arial"/>
                <a:ea typeface="Arial"/>
                <a:cs typeface="Arial"/>
                <a:sym typeface="Arial"/>
              </a:rPr>
              <a:t>Lorem ipsum dolor sit amet, consectetur</a:t>
            </a:r>
            <a:endParaRPr sz="1200">
              <a:solidFill>
                <a:schemeClr val="lt1"/>
              </a:solidFill>
              <a:latin typeface="Arial"/>
              <a:ea typeface="Arial"/>
              <a:cs typeface="Arial"/>
              <a:sym typeface="Arial"/>
            </a:endParaRPr>
          </a:p>
        </p:txBody>
      </p:sp>
      <p:sp>
        <p:nvSpPr>
          <p:cNvPr id="6613" name="Google Shape;6613;p201"/>
          <p:cNvSpPr/>
          <p:nvPr/>
        </p:nvSpPr>
        <p:spPr>
          <a:xfrm>
            <a:off x="5581521" y="4696115"/>
            <a:ext cx="1877961" cy="569884"/>
          </a:xfrm>
          <a:prstGeom prst="rect">
            <a:avLst/>
          </a:prstGeom>
          <a:noFill/>
          <a:ln cap="flat" cmpd="sng" w="12700">
            <a:solidFill>
              <a:srgbClr val="BFBFBF"/>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200">
                <a:solidFill>
                  <a:schemeClr val="dk1"/>
                </a:solidFill>
                <a:latin typeface="Arial"/>
                <a:ea typeface="Arial"/>
                <a:cs typeface="Arial"/>
                <a:sym typeface="Arial"/>
              </a:rPr>
              <a:t>Lorem ipsum dolor sit amet, consectetur</a:t>
            </a:r>
            <a:endParaRPr sz="1200">
              <a:solidFill>
                <a:schemeClr val="lt1"/>
              </a:solidFill>
              <a:latin typeface="Arial"/>
              <a:ea typeface="Arial"/>
              <a:cs typeface="Arial"/>
              <a:sym typeface="Arial"/>
            </a:endParaRPr>
          </a:p>
        </p:txBody>
      </p:sp>
      <p:sp>
        <p:nvSpPr>
          <p:cNvPr id="6614" name="Google Shape;6614;p201"/>
          <p:cNvSpPr/>
          <p:nvPr/>
        </p:nvSpPr>
        <p:spPr>
          <a:xfrm>
            <a:off x="5581521" y="5380120"/>
            <a:ext cx="1877961" cy="569884"/>
          </a:xfrm>
          <a:prstGeom prst="rect">
            <a:avLst/>
          </a:prstGeom>
          <a:noFill/>
          <a:ln cap="flat" cmpd="sng" w="12700">
            <a:solidFill>
              <a:srgbClr val="BFBFBF"/>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200">
                <a:solidFill>
                  <a:schemeClr val="dk1"/>
                </a:solidFill>
                <a:latin typeface="Arial"/>
                <a:ea typeface="Arial"/>
                <a:cs typeface="Arial"/>
                <a:sym typeface="Arial"/>
              </a:rPr>
              <a:t>Lorem ipsum dolor sit amet, consectetur</a:t>
            </a:r>
            <a:endParaRPr sz="1200">
              <a:solidFill>
                <a:schemeClr val="lt1"/>
              </a:solidFill>
              <a:latin typeface="Arial"/>
              <a:ea typeface="Arial"/>
              <a:cs typeface="Arial"/>
              <a:sym typeface="Arial"/>
            </a:endParaRPr>
          </a:p>
        </p:txBody>
      </p:sp>
      <p:sp>
        <p:nvSpPr>
          <p:cNvPr id="6615" name="Google Shape;6615;p201"/>
          <p:cNvSpPr/>
          <p:nvPr/>
        </p:nvSpPr>
        <p:spPr>
          <a:xfrm>
            <a:off x="7595533" y="2644097"/>
            <a:ext cx="1877961" cy="569884"/>
          </a:xfrm>
          <a:prstGeom prst="rect">
            <a:avLst/>
          </a:prstGeom>
          <a:noFill/>
          <a:ln cap="flat" cmpd="sng" w="12700">
            <a:solidFill>
              <a:srgbClr val="BFBFBF"/>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200">
                <a:solidFill>
                  <a:schemeClr val="dk1"/>
                </a:solidFill>
                <a:latin typeface="Arial"/>
                <a:ea typeface="Arial"/>
                <a:cs typeface="Arial"/>
                <a:sym typeface="Arial"/>
              </a:rPr>
              <a:t>Lorem ipsum dolor sit amet, consectetur</a:t>
            </a:r>
            <a:endParaRPr sz="1200">
              <a:solidFill>
                <a:schemeClr val="lt1"/>
              </a:solidFill>
              <a:latin typeface="Arial"/>
              <a:ea typeface="Arial"/>
              <a:cs typeface="Arial"/>
              <a:sym typeface="Arial"/>
            </a:endParaRPr>
          </a:p>
        </p:txBody>
      </p:sp>
      <p:sp>
        <p:nvSpPr>
          <p:cNvPr id="6616" name="Google Shape;6616;p201"/>
          <p:cNvSpPr/>
          <p:nvPr/>
        </p:nvSpPr>
        <p:spPr>
          <a:xfrm>
            <a:off x="7595533" y="3328103"/>
            <a:ext cx="1877961" cy="569884"/>
          </a:xfrm>
          <a:prstGeom prst="rect">
            <a:avLst/>
          </a:prstGeom>
          <a:noFill/>
          <a:ln cap="flat" cmpd="sng" w="12700">
            <a:solidFill>
              <a:srgbClr val="BFBFBF"/>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200">
                <a:solidFill>
                  <a:schemeClr val="dk1"/>
                </a:solidFill>
                <a:latin typeface="Arial"/>
                <a:ea typeface="Arial"/>
                <a:cs typeface="Arial"/>
                <a:sym typeface="Arial"/>
              </a:rPr>
              <a:t>Lorem ipsum dolor sit amet, consectetur</a:t>
            </a:r>
            <a:endParaRPr sz="1200">
              <a:solidFill>
                <a:schemeClr val="lt1"/>
              </a:solidFill>
              <a:latin typeface="Arial"/>
              <a:ea typeface="Arial"/>
              <a:cs typeface="Arial"/>
              <a:sym typeface="Arial"/>
            </a:endParaRPr>
          </a:p>
        </p:txBody>
      </p:sp>
      <p:sp>
        <p:nvSpPr>
          <p:cNvPr id="6617" name="Google Shape;6617;p201"/>
          <p:cNvSpPr/>
          <p:nvPr/>
        </p:nvSpPr>
        <p:spPr>
          <a:xfrm>
            <a:off x="7595533" y="4012109"/>
            <a:ext cx="1877961" cy="569884"/>
          </a:xfrm>
          <a:prstGeom prst="rect">
            <a:avLst/>
          </a:prstGeom>
          <a:noFill/>
          <a:ln cap="flat" cmpd="sng" w="12700">
            <a:solidFill>
              <a:srgbClr val="BFBFBF"/>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200">
                <a:solidFill>
                  <a:schemeClr val="dk1"/>
                </a:solidFill>
                <a:latin typeface="Arial"/>
                <a:ea typeface="Arial"/>
                <a:cs typeface="Arial"/>
                <a:sym typeface="Arial"/>
              </a:rPr>
              <a:t>Lorem ipsum dolor sit amet, consectetur</a:t>
            </a:r>
            <a:endParaRPr sz="1200">
              <a:solidFill>
                <a:schemeClr val="lt1"/>
              </a:solidFill>
              <a:latin typeface="Arial"/>
              <a:ea typeface="Arial"/>
              <a:cs typeface="Arial"/>
              <a:sym typeface="Arial"/>
            </a:endParaRPr>
          </a:p>
        </p:txBody>
      </p:sp>
      <p:sp>
        <p:nvSpPr>
          <p:cNvPr id="6618" name="Google Shape;6618;p201"/>
          <p:cNvSpPr/>
          <p:nvPr/>
        </p:nvSpPr>
        <p:spPr>
          <a:xfrm>
            <a:off x="7595533" y="4696115"/>
            <a:ext cx="1877961" cy="569884"/>
          </a:xfrm>
          <a:prstGeom prst="rect">
            <a:avLst/>
          </a:prstGeom>
          <a:noFill/>
          <a:ln cap="flat" cmpd="sng" w="12700">
            <a:solidFill>
              <a:srgbClr val="BFBFBF"/>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200">
                <a:solidFill>
                  <a:schemeClr val="dk1"/>
                </a:solidFill>
                <a:latin typeface="Arial"/>
                <a:ea typeface="Arial"/>
                <a:cs typeface="Arial"/>
                <a:sym typeface="Arial"/>
              </a:rPr>
              <a:t>Lorem ipsum dolor sit amet, consectetur</a:t>
            </a:r>
            <a:endParaRPr sz="1200">
              <a:solidFill>
                <a:schemeClr val="lt1"/>
              </a:solidFill>
              <a:latin typeface="Arial"/>
              <a:ea typeface="Arial"/>
              <a:cs typeface="Arial"/>
              <a:sym typeface="Arial"/>
            </a:endParaRPr>
          </a:p>
        </p:txBody>
      </p:sp>
      <p:sp>
        <p:nvSpPr>
          <p:cNvPr id="6619" name="Google Shape;6619;p201"/>
          <p:cNvSpPr/>
          <p:nvPr/>
        </p:nvSpPr>
        <p:spPr>
          <a:xfrm>
            <a:off x="7595533" y="5380120"/>
            <a:ext cx="1877961" cy="569884"/>
          </a:xfrm>
          <a:prstGeom prst="rect">
            <a:avLst/>
          </a:prstGeom>
          <a:noFill/>
          <a:ln cap="flat" cmpd="sng" w="12700">
            <a:solidFill>
              <a:srgbClr val="BFBFBF"/>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200">
                <a:solidFill>
                  <a:schemeClr val="dk1"/>
                </a:solidFill>
                <a:latin typeface="Arial"/>
                <a:ea typeface="Arial"/>
                <a:cs typeface="Arial"/>
                <a:sym typeface="Arial"/>
              </a:rPr>
              <a:t>Lorem ipsum dolor sit amet, consectetur</a:t>
            </a:r>
            <a:endParaRPr sz="1200">
              <a:solidFill>
                <a:schemeClr val="lt1"/>
              </a:solidFill>
              <a:latin typeface="Arial"/>
              <a:ea typeface="Arial"/>
              <a:cs typeface="Arial"/>
              <a:sym typeface="Arial"/>
            </a:endParaRPr>
          </a:p>
        </p:txBody>
      </p:sp>
      <p:sp>
        <p:nvSpPr>
          <p:cNvPr id="6620" name="Google Shape;6620;p201"/>
          <p:cNvSpPr/>
          <p:nvPr/>
        </p:nvSpPr>
        <p:spPr>
          <a:xfrm>
            <a:off x="9609545" y="2644097"/>
            <a:ext cx="1877961" cy="569884"/>
          </a:xfrm>
          <a:prstGeom prst="rect">
            <a:avLst/>
          </a:prstGeom>
          <a:noFill/>
          <a:ln cap="flat" cmpd="sng" w="12700">
            <a:solidFill>
              <a:srgbClr val="BFBFBF"/>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200">
                <a:solidFill>
                  <a:schemeClr val="dk1"/>
                </a:solidFill>
                <a:latin typeface="Arial"/>
                <a:ea typeface="Arial"/>
                <a:cs typeface="Arial"/>
                <a:sym typeface="Arial"/>
              </a:rPr>
              <a:t>Lorem ipsum dolor sit amet, consectetur</a:t>
            </a:r>
            <a:endParaRPr sz="1200">
              <a:solidFill>
                <a:schemeClr val="lt1"/>
              </a:solidFill>
              <a:latin typeface="Arial"/>
              <a:ea typeface="Arial"/>
              <a:cs typeface="Arial"/>
              <a:sym typeface="Arial"/>
            </a:endParaRPr>
          </a:p>
        </p:txBody>
      </p:sp>
      <p:sp>
        <p:nvSpPr>
          <p:cNvPr id="6621" name="Google Shape;6621;p201"/>
          <p:cNvSpPr/>
          <p:nvPr/>
        </p:nvSpPr>
        <p:spPr>
          <a:xfrm>
            <a:off x="9609545" y="3328103"/>
            <a:ext cx="1877961" cy="569884"/>
          </a:xfrm>
          <a:prstGeom prst="rect">
            <a:avLst/>
          </a:prstGeom>
          <a:noFill/>
          <a:ln cap="flat" cmpd="sng" w="12700">
            <a:solidFill>
              <a:srgbClr val="BFBFBF"/>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200">
                <a:solidFill>
                  <a:schemeClr val="dk1"/>
                </a:solidFill>
                <a:latin typeface="Arial"/>
                <a:ea typeface="Arial"/>
                <a:cs typeface="Arial"/>
                <a:sym typeface="Arial"/>
              </a:rPr>
              <a:t>Lorem ipsum dolor sit amet, consectetur</a:t>
            </a:r>
            <a:endParaRPr sz="1200">
              <a:solidFill>
                <a:schemeClr val="lt1"/>
              </a:solidFill>
              <a:latin typeface="Arial"/>
              <a:ea typeface="Arial"/>
              <a:cs typeface="Arial"/>
              <a:sym typeface="Arial"/>
            </a:endParaRPr>
          </a:p>
        </p:txBody>
      </p:sp>
      <p:sp>
        <p:nvSpPr>
          <p:cNvPr id="6622" name="Google Shape;6622;p201"/>
          <p:cNvSpPr/>
          <p:nvPr/>
        </p:nvSpPr>
        <p:spPr>
          <a:xfrm>
            <a:off x="9609545" y="4012109"/>
            <a:ext cx="1877961" cy="569884"/>
          </a:xfrm>
          <a:prstGeom prst="rect">
            <a:avLst/>
          </a:prstGeom>
          <a:noFill/>
          <a:ln cap="flat" cmpd="sng" w="12700">
            <a:solidFill>
              <a:srgbClr val="BFBFBF"/>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200">
                <a:solidFill>
                  <a:schemeClr val="dk1"/>
                </a:solidFill>
                <a:latin typeface="Arial"/>
                <a:ea typeface="Arial"/>
                <a:cs typeface="Arial"/>
                <a:sym typeface="Arial"/>
              </a:rPr>
              <a:t>Lorem ipsum dolor sit amet, consectetur</a:t>
            </a:r>
            <a:endParaRPr sz="1200">
              <a:solidFill>
                <a:schemeClr val="lt1"/>
              </a:solidFill>
              <a:latin typeface="Arial"/>
              <a:ea typeface="Arial"/>
              <a:cs typeface="Arial"/>
              <a:sym typeface="Arial"/>
            </a:endParaRPr>
          </a:p>
        </p:txBody>
      </p:sp>
      <p:sp>
        <p:nvSpPr>
          <p:cNvPr id="6623" name="Google Shape;6623;p201"/>
          <p:cNvSpPr/>
          <p:nvPr/>
        </p:nvSpPr>
        <p:spPr>
          <a:xfrm>
            <a:off x="9609545" y="4696115"/>
            <a:ext cx="1877961" cy="569884"/>
          </a:xfrm>
          <a:prstGeom prst="rect">
            <a:avLst/>
          </a:prstGeom>
          <a:noFill/>
          <a:ln cap="flat" cmpd="sng" w="12700">
            <a:solidFill>
              <a:srgbClr val="BFBFBF"/>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200">
                <a:solidFill>
                  <a:schemeClr val="dk1"/>
                </a:solidFill>
                <a:latin typeface="Arial"/>
                <a:ea typeface="Arial"/>
                <a:cs typeface="Arial"/>
                <a:sym typeface="Arial"/>
              </a:rPr>
              <a:t>Lorem ipsum dolor sit amet, consectetur</a:t>
            </a:r>
            <a:endParaRPr sz="1200">
              <a:solidFill>
                <a:schemeClr val="lt1"/>
              </a:solidFill>
              <a:latin typeface="Arial"/>
              <a:ea typeface="Arial"/>
              <a:cs typeface="Arial"/>
              <a:sym typeface="Arial"/>
            </a:endParaRPr>
          </a:p>
        </p:txBody>
      </p:sp>
      <p:sp>
        <p:nvSpPr>
          <p:cNvPr id="6624" name="Google Shape;6624;p201"/>
          <p:cNvSpPr/>
          <p:nvPr/>
        </p:nvSpPr>
        <p:spPr>
          <a:xfrm>
            <a:off x="9609545" y="5380120"/>
            <a:ext cx="1877961" cy="569884"/>
          </a:xfrm>
          <a:prstGeom prst="rect">
            <a:avLst/>
          </a:prstGeom>
          <a:noFill/>
          <a:ln cap="flat" cmpd="sng" w="12700">
            <a:solidFill>
              <a:srgbClr val="BFBFBF"/>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200">
                <a:solidFill>
                  <a:schemeClr val="dk1"/>
                </a:solidFill>
                <a:latin typeface="Arial"/>
                <a:ea typeface="Arial"/>
                <a:cs typeface="Arial"/>
                <a:sym typeface="Arial"/>
              </a:rPr>
              <a:t>Lorem ipsum dolor sit amet, consectetur</a:t>
            </a:r>
            <a:endParaRPr sz="1200">
              <a:solidFill>
                <a:schemeClr val="lt1"/>
              </a:solidFill>
              <a:latin typeface="Arial"/>
              <a:ea typeface="Arial"/>
              <a:cs typeface="Arial"/>
              <a:sym typeface="Arial"/>
            </a:endParaRPr>
          </a:p>
        </p:txBody>
      </p:sp>
      <p:grpSp>
        <p:nvGrpSpPr>
          <p:cNvPr id="6625" name="Google Shape;6625;p201"/>
          <p:cNvGrpSpPr/>
          <p:nvPr/>
        </p:nvGrpSpPr>
        <p:grpSpPr>
          <a:xfrm>
            <a:off x="2250173" y="2290933"/>
            <a:ext cx="484609" cy="232409"/>
            <a:chOff x="2275309" y="2290933"/>
            <a:chExt cx="484609" cy="232409"/>
          </a:xfrm>
        </p:grpSpPr>
        <p:sp>
          <p:nvSpPr>
            <p:cNvPr id="6626" name="Google Shape;6626;p201"/>
            <p:cNvSpPr/>
            <p:nvPr/>
          </p:nvSpPr>
          <p:spPr>
            <a:xfrm rot="-5400000">
              <a:off x="2267689" y="2298554"/>
              <a:ext cx="232408" cy="217168"/>
            </a:xfrm>
            <a:prstGeom prst="rightArrow">
              <a:avLst>
                <a:gd fmla="val 50000" name="adj1"/>
                <a:gd fmla="val 50000" name="adj2"/>
              </a:avLst>
            </a:prstGeom>
            <a:solidFill>
              <a:schemeClr val="accent6"/>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6627" name="Google Shape;6627;p201"/>
            <p:cNvSpPr/>
            <p:nvPr/>
          </p:nvSpPr>
          <p:spPr>
            <a:xfrm flipH="1" rot="-5400000">
              <a:off x="2535130" y="2298553"/>
              <a:ext cx="232408" cy="217168"/>
            </a:xfrm>
            <a:prstGeom prst="rightArrow">
              <a:avLst>
                <a:gd fmla="val 50000" name="adj1"/>
                <a:gd fmla="val 50000" name="adj2"/>
              </a:avLst>
            </a:prstGeom>
            <a:solidFill>
              <a:schemeClr val="accent6"/>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grpSp>
      <p:grpSp>
        <p:nvGrpSpPr>
          <p:cNvPr id="6628" name="Google Shape;6628;p201"/>
          <p:cNvGrpSpPr/>
          <p:nvPr/>
        </p:nvGrpSpPr>
        <p:grpSpPr>
          <a:xfrm>
            <a:off x="4264185" y="2290933"/>
            <a:ext cx="484609" cy="232409"/>
            <a:chOff x="2275309" y="2290933"/>
            <a:chExt cx="484609" cy="232409"/>
          </a:xfrm>
        </p:grpSpPr>
        <p:sp>
          <p:nvSpPr>
            <p:cNvPr id="6629" name="Google Shape;6629;p201"/>
            <p:cNvSpPr/>
            <p:nvPr/>
          </p:nvSpPr>
          <p:spPr>
            <a:xfrm rot="-5400000">
              <a:off x="2267689" y="2298554"/>
              <a:ext cx="232408" cy="217168"/>
            </a:xfrm>
            <a:prstGeom prst="rightArrow">
              <a:avLst>
                <a:gd fmla="val 50000" name="adj1"/>
                <a:gd fmla="val 50000" name="adj2"/>
              </a:avLst>
            </a:prstGeom>
            <a:solidFill>
              <a:schemeClr val="accent6"/>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6630" name="Google Shape;6630;p201"/>
            <p:cNvSpPr/>
            <p:nvPr/>
          </p:nvSpPr>
          <p:spPr>
            <a:xfrm flipH="1" rot="-5400000">
              <a:off x="2535130" y="2298553"/>
              <a:ext cx="232408" cy="217168"/>
            </a:xfrm>
            <a:prstGeom prst="rightArrow">
              <a:avLst>
                <a:gd fmla="val 50000" name="adj1"/>
                <a:gd fmla="val 50000" name="adj2"/>
              </a:avLst>
            </a:prstGeom>
            <a:solidFill>
              <a:schemeClr val="accent6"/>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grpSp>
      <p:grpSp>
        <p:nvGrpSpPr>
          <p:cNvPr id="6631" name="Google Shape;6631;p201"/>
          <p:cNvGrpSpPr/>
          <p:nvPr/>
        </p:nvGrpSpPr>
        <p:grpSpPr>
          <a:xfrm>
            <a:off x="6278197" y="2290933"/>
            <a:ext cx="484609" cy="232409"/>
            <a:chOff x="2275309" y="2290933"/>
            <a:chExt cx="484609" cy="232409"/>
          </a:xfrm>
        </p:grpSpPr>
        <p:sp>
          <p:nvSpPr>
            <p:cNvPr id="6632" name="Google Shape;6632;p201"/>
            <p:cNvSpPr/>
            <p:nvPr/>
          </p:nvSpPr>
          <p:spPr>
            <a:xfrm rot="-5400000">
              <a:off x="2267689" y="2298554"/>
              <a:ext cx="232408" cy="217168"/>
            </a:xfrm>
            <a:prstGeom prst="rightArrow">
              <a:avLst>
                <a:gd fmla="val 50000" name="adj1"/>
                <a:gd fmla="val 50000" name="adj2"/>
              </a:avLst>
            </a:prstGeom>
            <a:solidFill>
              <a:schemeClr val="accent6"/>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6633" name="Google Shape;6633;p201"/>
            <p:cNvSpPr/>
            <p:nvPr/>
          </p:nvSpPr>
          <p:spPr>
            <a:xfrm flipH="1" rot="-5400000">
              <a:off x="2535130" y="2298553"/>
              <a:ext cx="232408" cy="217168"/>
            </a:xfrm>
            <a:prstGeom prst="rightArrow">
              <a:avLst>
                <a:gd fmla="val 50000" name="adj1"/>
                <a:gd fmla="val 50000" name="adj2"/>
              </a:avLst>
            </a:prstGeom>
            <a:solidFill>
              <a:schemeClr val="accent6"/>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grpSp>
      <p:grpSp>
        <p:nvGrpSpPr>
          <p:cNvPr id="6634" name="Google Shape;6634;p201"/>
          <p:cNvGrpSpPr/>
          <p:nvPr/>
        </p:nvGrpSpPr>
        <p:grpSpPr>
          <a:xfrm>
            <a:off x="8292209" y="2290933"/>
            <a:ext cx="484609" cy="232409"/>
            <a:chOff x="2275309" y="2290933"/>
            <a:chExt cx="484609" cy="232409"/>
          </a:xfrm>
        </p:grpSpPr>
        <p:sp>
          <p:nvSpPr>
            <p:cNvPr id="6635" name="Google Shape;6635;p201"/>
            <p:cNvSpPr/>
            <p:nvPr/>
          </p:nvSpPr>
          <p:spPr>
            <a:xfrm rot="-5400000">
              <a:off x="2267689" y="2298554"/>
              <a:ext cx="232408" cy="217168"/>
            </a:xfrm>
            <a:prstGeom prst="rightArrow">
              <a:avLst>
                <a:gd fmla="val 50000" name="adj1"/>
                <a:gd fmla="val 50000" name="adj2"/>
              </a:avLst>
            </a:prstGeom>
            <a:solidFill>
              <a:schemeClr val="accent6"/>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6636" name="Google Shape;6636;p201"/>
            <p:cNvSpPr/>
            <p:nvPr/>
          </p:nvSpPr>
          <p:spPr>
            <a:xfrm flipH="1" rot="-5400000">
              <a:off x="2535130" y="2298553"/>
              <a:ext cx="232408" cy="217168"/>
            </a:xfrm>
            <a:prstGeom prst="rightArrow">
              <a:avLst>
                <a:gd fmla="val 50000" name="adj1"/>
                <a:gd fmla="val 50000" name="adj2"/>
              </a:avLst>
            </a:prstGeom>
            <a:solidFill>
              <a:schemeClr val="accent6"/>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grpSp>
      <p:grpSp>
        <p:nvGrpSpPr>
          <p:cNvPr id="6637" name="Google Shape;6637;p201"/>
          <p:cNvGrpSpPr/>
          <p:nvPr/>
        </p:nvGrpSpPr>
        <p:grpSpPr>
          <a:xfrm>
            <a:off x="10306221" y="2290933"/>
            <a:ext cx="484609" cy="232409"/>
            <a:chOff x="2275309" y="2290933"/>
            <a:chExt cx="484609" cy="232409"/>
          </a:xfrm>
        </p:grpSpPr>
        <p:sp>
          <p:nvSpPr>
            <p:cNvPr id="6638" name="Google Shape;6638;p201"/>
            <p:cNvSpPr/>
            <p:nvPr/>
          </p:nvSpPr>
          <p:spPr>
            <a:xfrm rot="-5400000">
              <a:off x="2267689" y="2298554"/>
              <a:ext cx="232408" cy="217168"/>
            </a:xfrm>
            <a:prstGeom prst="rightArrow">
              <a:avLst>
                <a:gd fmla="val 50000" name="adj1"/>
                <a:gd fmla="val 50000" name="adj2"/>
              </a:avLst>
            </a:prstGeom>
            <a:solidFill>
              <a:schemeClr val="accent6"/>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6639" name="Google Shape;6639;p201"/>
            <p:cNvSpPr/>
            <p:nvPr/>
          </p:nvSpPr>
          <p:spPr>
            <a:xfrm flipH="1" rot="-5400000">
              <a:off x="2535130" y="2298553"/>
              <a:ext cx="232408" cy="217168"/>
            </a:xfrm>
            <a:prstGeom prst="rightArrow">
              <a:avLst>
                <a:gd fmla="val 50000" name="adj1"/>
                <a:gd fmla="val 50000" name="adj2"/>
              </a:avLst>
            </a:prstGeom>
            <a:solidFill>
              <a:schemeClr val="accent6"/>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grpSp>
      <p:grpSp>
        <p:nvGrpSpPr>
          <p:cNvPr id="6640" name="Google Shape;6640;p201"/>
          <p:cNvGrpSpPr/>
          <p:nvPr/>
        </p:nvGrpSpPr>
        <p:grpSpPr>
          <a:xfrm>
            <a:off x="759511" y="2672962"/>
            <a:ext cx="541295" cy="1225026"/>
            <a:chOff x="759511" y="2672961"/>
            <a:chExt cx="541295" cy="1512077"/>
          </a:xfrm>
        </p:grpSpPr>
        <p:cxnSp>
          <p:nvCxnSpPr>
            <p:cNvPr id="6641" name="Google Shape;6641;p201"/>
            <p:cNvCxnSpPr/>
            <p:nvPr/>
          </p:nvCxnSpPr>
          <p:spPr>
            <a:xfrm>
              <a:off x="1300806" y="2672962"/>
              <a:ext cx="0" cy="1512076"/>
            </a:xfrm>
            <a:prstGeom prst="straightConnector1">
              <a:avLst/>
            </a:prstGeom>
            <a:noFill/>
            <a:ln cap="flat" cmpd="sng" w="9525">
              <a:solidFill>
                <a:srgbClr val="BFBFBF"/>
              </a:solidFill>
              <a:prstDash val="solid"/>
              <a:miter lim="8000"/>
              <a:headEnd len="med" w="med" type="oval"/>
              <a:tailEnd len="med" w="med" type="oval"/>
            </a:ln>
          </p:spPr>
        </p:cxnSp>
        <p:sp>
          <p:nvSpPr>
            <p:cNvPr id="6642" name="Google Shape;6642;p201"/>
            <p:cNvSpPr/>
            <p:nvPr/>
          </p:nvSpPr>
          <p:spPr>
            <a:xfrm rot="-5400000">
              <a:off x="188139" y="3244333"/>
              <a:ext cx="1512076" cy="369332"/>
            </a:xfrm>
            <a:prstGeom prst="rect">
              <a:avLst/>
            </a:prstGeom>
            <a:noFill/>
            <a:ln>
              <a:noFill/>
            </a:ln>
          </p:spPr>
          <p:txBody>
            <a:bodyPr anchorCtr="0" anchor="b" bIns="0" lIns="0" spcFirstLastPara="1" rIns="0" wrap="square" tIns="0">
              <a:noAutofit/>
            </a:bodyPr>
            <a:lstStyle/>
            <a:p>
              <a:pPr indent="0" lvl="0" marL="0" marR="0" rtl="0" algn="ctr">
                <a:spcBef>
                  <a:spcPts val="0"/>
                </a:spcBef>
                <a:spcAft>
                  <a:spcPts val="0"/>
                </a:spcAft>
                <a:buNone/>
              </a:pPr>
              <a:r>
                <a:rPr lang="en-US" sz="1200">
                  <a:solidFill>
                    <a:schemeClr val="accent6"/>
                  </a:solidFill>
                  <a:latin typeface="Arial"/>
                  <a:ea typeface="Arial"/>
                  <a:cs typeface="Arial"/>
                  <a:sym typeface="Arial"/>
                </a:rPr>
                <a:t>Lorem ipsum dolor </a:t>
              </a:r>
              <a:endParaRPr sz="1200">
                <a:solidFill>
                  <a:schemeClr val="accent6"/>
                </a:solidFill>
                <a:latin typeface="Arial"/>
                <a:ea typeface="Arial"/>
                <a:cs typeface="Arial"/>
                <a:sym typeface="Arial"/>
              </a:endParaRPr>
            </a:p>
          </p:txBody>
        </p:sp>
      </p:grpSp>
      <p:grpSp>
        <p:nvGrpSpPr>
          <p:cNvPr id="6643" name="Google Shape;6643;p201"/>
          <p:cNvGrpSpPr/>
          <p:nvPr/>
        </p:nvGrpSpPr>
        <p:grpSpPr>
          <a:xfrm>
            <a:off x="759511" y="4012108"/>
            <a:ext cx="541295" cy="1937895"/>
            <a:chOff x="759511" y="2672961"/>
            <a:chExt cx="541295" cy="1512077"/>
          </a:xfrm>
        </p:grpSpPr>
        <p:cxnSp>
          <p:nvCxnSpPr>
            <p:cNvPr id="6644" name="Google Shape;6644;p201"/>
            <p:cNvCxnSpPr/>
            <p:nvPr/>
          </p:nvCxnSpPr>
          <p:spPr>
            <a:xfrm>
              <a:off x="1300806" y="2672962"/>
              <a:ext cx="0" cy="1512076"/>
            </a:xfrm>
            <a:prstGeom prst="straightConnector1">
              <a:avLst/>
            </a:prstGeom>
            <a:noFill/>
            <a:ln cap="flat" cmpd="sng" w="9525">
              <a:solidFill>
                <a:srgbClr val="BFBFBF"/>
              </a:solidFill>
              <a:prstDash val="solid"/>
              <a:miter lim="8000"/>
              <a:headEnd len="med" w="med" type="oval"/>
              <a:tailEnd len="med" w="med" type="oval"/>
            </a:ln>
          </p:spPr>
        </p:cxnSp>
        <p:sp>
          <p:nvSpPr>
            <p:cNvPr id="6645" name="Google Shape;6645;p201"/>
            <p:cNvSpPr/>
            <p:nvPr/>
          </p:nvSpPr>
          <p:spPr>
            <a:xfrm rot="-5400000">
              <a:off x="188139" y="3244333"/>
              <a:ext cx="1512076" cy="369332"/>
            </a:xfrm>
            <a:prstGeom prst="rect">
              <a:avLst/>
            </a:prstGeom>
            <a:noFill/>
            <a:ln>
              <a:noFill/>
            </a:ln>
          </p:spPr>
          <p:txBody>
            <a:bodyPr anchorCtr="0" anchor="b" bIns="0" lIns="0" spcFirstLastPara="1" rIns="0" wrap="square" tIns="0">
              <a:noAutofit/>
            </a:bodyPr>
            <a:lstStyle/>
            <a:p>
              <a:pPr indent="0" lvl="0" marL="0" marR="0" rtl="0" algn="ctr">
                <a:spcBef>
                  <a:spcPts val="0"/>
                </a:spcBef>
                <a:spcAft>
                  <a:spcPts val="0"/>
                </a:spcAft>
                <a:buNone/>
              </a:pPr>
              <a:r>
                <a:rPr lang="en-US" sz="1200">
                  <a:solidFill>
                    <a:schemeClr val="accent6"/>
                  </a:solidFill>
                  <a:latin typeface="Arial"/>
                  <a:ea typeface="Arial"/>
                  <a:cs typeface="Arial"/>
                  <a:sym typeface="Arial"/>
                </a:rPr>
                <a:t>Lorem ipsum dolor </a:t>
              </a:r>
              <a:endParaRPr sz="1200">
                <a:solidFill>
                  <a:schemeClr val="accent6"/>
                </a:solidFill>
                <a:latin typeface="Arial"/>
                <a:ea typeface="Arial"/>
                <a:cs typeface="Arial"/>
                <a:sym typeface="Arial"/>
              </a:endParaRPr>
            </a:p>
          </p:txBody>
        </p:sp>
      </p:grpSp>
    </p:spTree>
  </p:cSld>
  <p:clrMapOvr>
    <a:masterClrMapping/>
  </p:clrMapOvr>
</p:sld>
</file>

<file path=ppt/slides/slide20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649" name="Shape 6649"/>
        <p:cNvGrpSpPr/>
        <p:nvPr/>
      </p:nvGrpSpPr>
      <p:grpSpPr>
        <a:xfrm>
          <a:off x="0" y="0"/>
          <a:ext cx="0" cy="0"/>
          <a:chOff x="0" y="0"/>
          <a:chExt cx="0" cy="0"/>
        </a:xfrm>
      </p:grpSpPr>
      <p:sp>
        <p:nvSpPr>
          <p:cNvPr id="6650" name="Google Shape;6650;p202"/>
          <p:cNvSpPr txBox="1"/>
          <p:nvPr>
            <p:ph type="title"/>
          </p:nvPr>
        </p:nvSpPr>
        <p:spPr>
          <a:xfrm>
            <a:off x="571018" y="365126"/>
            <a:ext cx="11049964" cy="578772"/>
          </a:xfrm>
          <a:prstGeom prst="rect">
            <a:avLst/>
          </a:prstGeom>
          <a:noFill/>
          <a:ln>
            <a:noFill/>
          </a:ln>
        </p:spPr>
        <p:txBody>
          <a:bodyPr anchorCtr="0" anchor="b" bIns="0" lIns="0" spcFirstLastPara="1" rIns="0" wrap="square" tIns="0">
            <a:normAutofit/>
          </a:bodyPr>
          <a:lstStyle/>
          <a:p>
            <a:pPr indent="0" lvl="0" marL="0" rtl="0" algn="l">
              <a:lnSpc>
                <a:spcPct val="90000"/>
              </a:lnSpc>
              <a:spcBef>
                <a:spcPts val="0"/>
              </a:spcBef>
              <a:spcAft>
                <a:spcPts val="0"/>
              </a:spcAft>
              <a:buClr>
                <a:schemeClr val="accent1"/>
              </a:buClr>
              <a:buSzPts val="2800"/>
              <a:buFont typeface="Arial"/>
              <a:buNone/>
            </a:pPr>
            <a:r>
              <a:rPr lang="en-US"/>
              <a:t>Five Step Value Chain with Costs</a:t>
            </a:r>
            <a:endParaRPr/>
          </a:p>
        </p:txBody>
      </p:sp>
      <p:sp>
        <p:nvSpPr>
          <p:cNvPr id="6651" name="Google Shape;6651;p202"/>
          <p:cNvSpPr txBox="1"/>
          <p:nvPr>
            <p:ph idx="12" type="sldNum"/>
          </p:nvPr>
        </p:nvSpPr>
        <p:spPr>
          <a:xfrm>
            <a:off x="10690860" y="6349068"/>
            <a:ext cx="963882" cy="251764"/>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sp>
        <p:nvSpPr>
          <p:cNvPr id="6652" name="Google Shape;6652;p202"/>
          <p:cNvSpPr/>
          <p:nvPr/>
        </p:nvSpPr>
        <p:spPr>
          <a:xfrm>
            <a:off x="4985097" y="2585075"/>
            <a:ext cx="2128495" cy="3618955"/>
          </a:xfrm>
          <a:prstGeom prst="roundRect">
            <a:avLst>
              <a:gd fmla="val 16667" name="adj"/>
            </a:avLst>
          </a:prstGeom>
          <a:solidFill>
            <a:schemeClr val="lt1"/>
          </a:solidFill>
          <a:ln cap="flat" cmpd="sng" w="9525">
            <a:solidFill>
              <a:srgbClr val="BFBFBF"/>
            </a:solidFill>
            <a:prstDash val="dot"/>
            <a:miter lim="800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3" name="Google Shape;6653;p202"/>
          <p:cNvSpPr/>
          <p:nvPr/>
        </p:nvSpPr>
        <p:spPr>
          <a:xfrm>
            <a:off x="7189119" y="2585075"/>
            <a:ext cx="2128495" cy="3618955"/>
          </a:xfrm>
          <a:prstGeom prst="roundRect">
            <a:avLst>
              <a:gd fmla="val 16667" name="adj"/>
            </a:avLst>
          </a:prstGeom>
          <a:solidFill>
            <a:schemeClr val="lt1"/>
          </a:solidFill>
          <a:ln cap="flat" cmpd="sng" w="9525">
            <a:solidFill>
              <a:srgbClr val="BFBFBF"/>
            </a:solidFill>
            <a:prstDash val="dot"/>
            <a:miter lim="800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4" name="Google Shape;6654;p202"/>
          <p:cNvSpPr/>
          <p:nvPr/>
        </p:nvSpPr>
        <p:spPr>
          <a:xfrm>
            <a:off x="9379932" y="2585075"/>
            <a:ext cx="2128495" cy="3618955"/>
          </a:xfrm>
          <a:prstGeom prst="roundRect">
            <a:avLst>
              <a:gd fmla="val 16667" name="adj"/>
            </a:avLst>
          </a:prstGeom>
          <a:solidFill>
            <a:schemeClr val="lt1"/>
          </a:solidFill>
          <a:ln cap="flat" cmpd="sng" w="9525">
            <a:solidFill>
              <a:srgbClr val="BFBFBF"/>
            </a:solidFill>
            <a:prstDash val="dot"/>
            <a:miter lim="800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5" name="Google Shape;6655;p202"/>
          <p:cNvSpPr/>
          <p:nvPr/>
        </p:nvSpPr>
        <p:spPr>
          <a:xfrm>
            <a:off x="2768026" y="2585075"/>
            <a:ext cx="2128495" cy="3618955"/>
          </a:xfrm>
          <a:prstGeom prst="roundRect">
            <a:avLst>
              <a:gd fmla="val 16667" name="adj"/>
            </a:avLst>
          </a:prstGeom>
          <a:solidFill>
            <a:schemeClr val="lt1"/>
          </a:solidFill>
          <a:ln cap="flat" cmpd="sng" w="9525">
            <a:solidFill>
              <a:srgbClr val="BFBFBF"/>
            </a:solidFill>
            <a:prstDash val="dot"/>
            <a:miter lim="800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6" name="Google Shape;6656;p202"/>
          <p:cNvSpPr/>
          <p:nvPr/>
        </p:nvSpPr>
        <p:spPr>
          <a:xfrm>
            <a:off x="563563" y="2585075"/>
            <a:ext cx="2128495" cy="3618955"/>
          </a:xfrm>
          <a:prstGeom prst="roundRect">
            <a:avLst>
              <a:gd fmla="val 16667" name="adj"/>
            </a:avLst>
          </a:prstGeom>
          <a:solidFill>
            <a:schemeClr val="lt1"/>
          </a:solidFill>
          <a:ln cap="flat" cmpd="sng" w="9525">
            <a:solidFill>
              <a:srgbClr val="BFBFBF"/>
            </a:solidFill>
            <a:prstDash val="dot"/>
            <a:miter lim="800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7" name="Google Shape;6657;p202"/>
          <p:cNvSpPr/>
          <p:nvPr/>
        </p:nvSpPr>
        <p:spPr>
          <a:xfrm>
            <a:off x="566869" y="2217681"/>
            <a:ext cx="2220384" cy="708542"/>
          </a:xfrm>
          <a:prstGeom prst="homePlate">
            <a:avLst>
              <a:gd fmla="val 14815" name="adj"/>
            </a:avLst>
          </a:prstGeom>
          <a:solidFill>
            <a:schemeClr val="accent1"/>
          </a:solidFill>
          <a:ln cap="flat" cmpd="sng" w="12700">
            <a:solidFill>
              <a:srgbClr val="0F4B2E"/>
            </a:solidFill>
            <a:prstDash val="solid"/>
            <a:miter lim="8000"/>
            <a:headEnd len="sm" w="sm" type="none"/>
            <a:tailEnd len="sm" w="sm" type="none"/>
          </a:ln>
        </p:spPr>
        <p:txBody>
          <a:bodyPr anchorCtr="0" anchor="ctr" bIns="0" lIns="0" spcFirstLastPara="1" rIns="0" wrap="square" tIns="0">
            <a:noAutofit/>
          </a:bodyPr>
          <a:lstStyle/>
          <a:p>
            <a:pPr indent="0" lvl="0" marL="0" marR="0" rtl="0" algn="ctr">
              <a:spcBef>
                <a:spcPts val="0"/>
              </a:spcBef>
              <a:spcAft>
                <a:spcPts val="0"/>
              </a:spcAft>
              <a:buNone/>
            </a:pPr>
            <a:r>
              <a:rPr lang="en-US" sz="1500">
                <a:solidFill>
                  <a:schemeClr val="lt1"/>
                </a:solidFill>
                <a:latin typeface="Arial"/>
                <a:ea typeface="Arial"/>
                <a:cs typeface="Arial"/>
                <a:sym typeface="Arial"/>
              </a:rPr>
              <a:t>Lorem ipsum dolor sit amet</a:t>
            </a:r>
            <a:endParaRPr sz="1500">
              <a:solidFill>
                <a:schemeClr val="lt1"/>
              </a:solidFill>
              <a:latin typeface="Arial"/>
              <a:ea typeface="Arial"/>
              <a:cs typeface="Arial"/>
              <a:sym typeface="Arial"/>
            </a:endParaRPr>
          </a:p>
        </p:txBody>
      </p:sp>
      <p:sp>
        <p:nvSpPr>
          <p:cNvPr id="6658" name="Google Shape;6658;p202"/>
          <p:cNvSpPr/>
          <p:nvPr/>
        </p:nvSpPr>
        <p:spPr>
          <a:xfrm>
            <a:off x="2773436" y="2217683"/>
            <a:ext cx="2220384" cy="708540"/>
          </a:xfrm>
          <a:prstGeom prst="chevron">
            <a:avLst>
              <a:gd fmla="val 13896" name="adj"/>
            </a:avLst>
          </a:prstGeom>
          <a:solidFill>
            <a:schemeClr val="accent1"/>
          </a:solidFill>
          <a:ln cap="flat" cmpd="sng" w="12700">
            <a:solidFill>
              <a:srgbClr val="0F4B2E"/>
            </a:solidFill>
            <a:prstDash val="solid"/>
            <a:miter lim="8000"/>
            <a:headEnd len="sm" w="sm" type="none"/>
            <a:tailEnd len="sm" w="sm" type="none"/>
          </a:ln>
        </p:spPr>
        <p:txBody>
          <a:bodyPr anchorCtr="0" anchor="ctr" bIns="0" lIns="0" spcFirstLastPara="1" rIns="0" wrap="square" tIns="0">
            <a:noAutofit/>
          </a:bodyPr>
          <a:lstStyle/>
          <a:p>
            <a:pPr indent="0" lvl="0" marL="0" marR="0" rtl="0" algn="ctr">
              <a:spcBef>
                <a:spcPts val="0"/>
              </a:spcBef>
              <a:spcAft>
                <a:spcPts val="0"/>
              </a:spcAft>
              <a:buNone/>
            </a:pPr>
            <a:r>
              <a:rPr lang="en-US" sz="1500">
                <a:solidFill>
                  <a:schemeClr val="lt1"/>
                </a:solidFill>
                <a:latin typeface="Arial"/>
                <a:ea typeface="Arial"/>
                <a:cs typeface="Arial"/>
                <a:sym typeface="Arial"/>
              </a:rPr>
              <a:t>Lorem ipsum dolor sit amet</a:t>
            </a:r>
            <a:endParaRPr sz="1500">
              <a:solidFill>
                <a:schemeClr val="lt1"/>
              </a:solidFill>
              <a:latin typeface="Arial"/>
              <a:ea typeface="Arial"/>
              <a:cs typeface="Arial"/>
              <a:sym typeface="Arial"/>
            </a:endParaRPr>
          </a:p>
        </p:txBody>
      </p:sp>
      <p:sp>
        <p:nvSpPr>
          <p:cNvPr id="6659" name="Google Shape;6659;p202"/>
          <p:cNvSpPr/>
          <p:nvPr/>
        </p:nvSpPr>
        <p:spPr>
          <a:xfrm>
            <a:off x="4980005" y="2217683"/>
            <a:ext cx="2220384" cy="708540"/>
          </a:xfrm>
          <a:prstGeom prst="chevron">
            <a:avLst>
              <a:gd fmla="val 13896" name="adj"/>
            </a:avLst>
          </a:prstGeom>
          <a:solidFill>
            <a:schemeClr val="accent1"/>
          </a:solidFill>
          <a:ln cap="flat" cmpd="sng" w="12700">
            <a:solidFill>
              <a:srgbClr val="0F4B2E"/>
            </a:solidFill>
            <a:prstDash val="solid"/>
            <a:miter lim="8000"/>
            <a:headEnd len="sm" w="sm" type="none"/>
            <a:tailEnd len="sm" w="sm" type="none"/>
          </a:ln>
        </p:spPr>
        <p:txBody>
          <a:bodyPr anchorCtr="0" anchor="ctr" bIns="0" lIns="0" spcFirstLastPara="1" rIns="0" wrap="square" tIns="0">
            <a:noAutofit/>
          </a:bodyPr>
          <a:lstStyle/>
          <a:p>
            <a:pPr indent="0" lvl="0" marL="0" marR="0" rtl="0" algn="ctr">
              <a:spcBef>
                <a:spcPts val="0"/>
              </a:spcBef>
              <a:spcAft>
                <a:spcPts val="0"/>
              </a:spcAft>
              <a:buNone/>
            </a:pPr>
            <a:r>
              <a:rPr lang="en-US" sz="1500">
                <a:solidFill>
                  <a:schemeClr val="lt1"/>
                </a:solidFill>
                <a:latin typeface="Arial"/>
                <a:ea typeface="Arial"/>
                <a:cs typeface="Arial"/>
                <a:sym typeface="Arial"/>
              </a:rPr>
              <a:t>Lorem ipsum dolor sit amet</a:t>
            </a:r>
            <a:endParaRPr sz="1500">
              <a:solidFill>
                <a:schemeClr val="lt1"/>
              </a:solidFill>
              <a:latin typeface="Arial"/>
              <a:ea typeface="Arial"/>
              <a:cs typeface="Arial"/>
              <a:sym typeface="Arial"/>
            </a:endParaRPr>
          </a:p>
        </p:txBody>
      </p:sp>
      <p:sp>
        <p:nvSpPr>
          <p:cNvPr id="6660" name="Google Shape;6660;p202"/>
          <p:cNvSpPr/>
          <p:nvPr/>
        </p:nvSpPr>
        <p:spPr>
          <a:xfrm>
            <a:off x="7186573" y="2217683"/>
            <a:ext cx="2220384" cy="708540"/>
          </a:xfrm>
          <a:prstGeom prst="chevron">
            <a:avLst>
              <a:gd fmla="val 13896" name="adj"/>
            </a:avLst>
          </a:prstGeom>
          <a:solidFill>
            <a:schemeClr val="accent1"/>
          </a:solidFill>
          <a:ln cap="flat" cmpd="sng" w="12700">
            <a:solidFill>
              <a:srgbClr val="0F4B2E"/>
            </a:solidFill>
            <a:prstDash val="solid"/>
            <a:miter lim="8000"/>
            <a:headEnd len="sm" w="sm" type="none"/>
            <a:tailEnd len="sm" w="sm" type="none"/>
          </a:ln>
        </p:spPr>
        <p:txBody>
          <a:bodyPr anchorCtr="0" anchor="ctr" bIns="0" lIns="0" spcFirstLastPara="1" rIns="0" wrap="square" tIns="0">
            <a:noAutofit/>
          </a:bodyPr>
          <a:lstStyle/>
          <a:p>
            <a:pPr indent="0" lvl="0" marL="0" marR="0" rtl="0" algn="ctr">
              <a:spcBef>
                <a:spcPts val="0"/>
              </a:spcBef>
              <a:spcAft>
                <a:spcPts val="0"/>
              </a:spcAft>
              <a:buNone/>
            </a:pPr>
            <a:r>
              <a:rPr lang="en-US" sz="1500">
                <a:solidFill>
                  <a:schemeClr val="lt1"/>
                </a:solidFill>
                <a:latin typeface="Arial"/>
                <a:ea typeface="Arial"/>
                <a:cs typeface="Arial"/>
                <a:sym typeface="Arial"/>
              </a:rPr>
              <a:t>Lorem ipsum dolor sit amet</a:t>
            </a:r>
            <a:endParaRPr sz="1500">
              <a:solidFill>
                <a:schemeClr val="lt1"/>
              </a:solidFill>
              <a:latin typeface="Arial"/>
              <a:ea typeface="Arial"/>
              <a:cs typeface="Arial"/>
              <a:sym typeface="Arial"/>
            </a:endParaRPr>
          </a:p>
        </p:txBody>
      </p:sp>
      <p:sp>
        <p:nvSpPr>
          <p:cNvPr id="6661" name="Google Shape;6661;p202"/>
          <p:cNvSpPr/>
          <p:nvPr/>
        </p:nvSpPr>
        <p:spPr>
          <a:xfrm>
            <a:off x="9393143" y="2217683"/>
            <a:ext cx="2220384" cy="708540"/>
          </a:xfrm>
          <a:prstGeom prst="chevron">
            <a:avLst>
              <a:gd fmla="val 13896" name="adj"/>
            </a:avLst>
          </a:prstGeom>
          <a:solidFill>
            <a:schemeClr val="accent1"/>
          </a:solidFill>
          <a:ln cap="flat" cmpd="sng" w="12700">
            <a:solidFill>
              <a:srgbClr val="0F4B2E"/>
            </a:solidFill>
            <a:prstDash val="solid"/>
            <a:miter lim="8000"/>
            <a:headEnd len="sm" w="sm" type="none"/>
            <a:tailEnd len="sm" w="sm" type="none"/>
          </a:ln>
        </p:spPr>
        <p:txBody>
          <a:bodyPr anchorCtr="0" anchor="ctr" bIns="0" lIns="0" spcFirstLastPara="1" rIns="0" wrap="square" tIns="0">
            <a:noAutofit/>
          </a:bodyPr>
          <a:lstStyle/>
          <a:p>
            <a:pPr indent="0" lvl="0" marL="0" marR="0" rtl="0" algn="ctr">
              <a:spcBef>
                <a:spcPts val="0"/>
              </a:spcBef>
              <a:spcAft>
                <a:spcPts val="0"/>
              </a:spcAft>
              <a:buNone/>
            </a:pPr>
            <a:r>
              <a:rPr lang="en-US" sz="1500">
                <a:solidFill>
                  <a:schemeClr val="lt1"/>
                </a:solidFill>
                <a:latin typeface="Arial"/>
                <a:ea typeface="Arial"/>
                <a:cs typeface="Arial"/>
                <a:sym typeface="Arial"/>
              </a:rPr>
              <a:t>Lorem ipsum dolor sit amet</a:t>
            </a:r>
            <a:endParaRPr sz="1500">
              <a:solidFill>
                <a:schemeClr val="lt1"/>
              </a:solidFill>
              <a:latin typeface="Arial"/>
              <a:ea typeface="Arial"/>
              <a:cs typeface="Arial"/>
              <a:sym typeface="Arial"/>
            </a:endParaRPr>
          </a:p>
        </p:txBody>
      </p:sp>
      <p:sp>
        <p:nvSpPr>
          <p:cNvPr id="6662" name="Google Shape;6662;p202"/>
          <p:cNvSpPr txBox="1"/>
          <p:nvPr/>
        </p:nvSpPr>
        <p:spPr>
          <a:xfrm>
            <a:off x="642658" y="3091816"/>
            <a:ext cx="1923416" cy="1723549"/>
          </a:xfrm>
          <a:prstGeom prst="rect">
            <a:avLst/>
          </a:prstGeom>
          <a:noFill/>
          <a:ln>
            <a:noFill/>
          </a:ln>
        </p:spPr>
        <p:txBody>
          <a:bodyPr anchorCtr="0" anchor="t" bIns="0" lIns="0" spcFirstLastPara="1" rIns="0" wrap="square" tIns="0">
            <a:normAutofit/>
          </a:bodyPr>
          <a:lstStyle/>
          <a:p>
            <a:pPr indent="0" lvl="0" marL="0" marR="0" rtl="0" algn="ctr">
              <a:spcBef>
                <a:spcPts val="0"/>
              </a:spcBef>
              <a:spcAft>
                <a:spcPts val="0"/>
              </a:spcAft>
              <a:buNone/>
            </a:pPr>
            <a:r>
              <a:rPr lang="en-US" sz="1400">
                <a:solidFill>
                  <a:schemeClr val="dk1"/>
                </a:solidFill>
                <a:latin typeface="Arial"/>
                <a:ea typeface="Arial"/>
                <a:cs typeface="Arial"/>
                <a:sym typeface="Arial"/>
              </a:rPr>
              <a:t>Lorem ipsum dolor sit amet, consectetur adipiscing elit. Curabitur purus dui, euismod quis placerat eget, venenatis nec nibh. Mauris sit </a:t>
            </a:r>
            <a:endParaRPr/>
          </a:p>
        </p:txBody>
      </p:sp>
      <p:sp>
        <p:nvSpPr>
          <p:cNvPr id="6663" name="Google Shape;6663;p202"/>
          <p:cNvSpPr txBox="1"/>
          <p:nvPr/>
        </p:nvSpPr>
        <p:spPr>
          <a:xfrm>
            <a:off x="2854139" y="3091816"/>
            <a:ext cx="1956268" cy="1723549"/>
          </a:xfrm>
          <a:prstGeom prst="rect">
            <a:avLst/>
          </a:prstGeom>
          <a:noFill/>
          <a:ln>
            <a:noFill/>
          </a:ln>
        </p:spPr>
        <p:txBody>
          <a:bodyPr anchorCtr="0" anchor="t" bIns="0" lIns="0" spcFirstLastPara="1" rIns="0" wrap="square" tIns="0">
            <a:normAutofit/>
          </a:bodyPr>
          <a:lstStyle/>
          <a:p>
            <a:pPr indent="0" lvl="0" marL="0" marR="0" rtl="0" algn="ctr">
              <a:spcBef>
                <a:spcPts val="0"/>
              </a:spcBef>
              <a:spcAft>
                <a:spcPts val="0"/>
              </a:spcAft>
              <a:buNone/>
            </a:pPr>
            <a:r>
              <a:rPr lang="en-US" sz="1400">
                <a:solidFill>
                  <a:schemeClr val="dk1"/>
                </a:solidFill>
                <a:latin typeface="Arial"/>
                <a:ea typeface="Arial"/>
                <a:cs typeface="Arial"/>
                <a:sym typeface="Arial"/>
              </a:rPr>
              <a:t>Lorem ipsum dolor sit amet, consectetur adipiscing elit. Curabitur purus dui, euismod quis placerat eget, venenatis nec nibh. Mauris sit </a:t>
            </a:r>
            <a:endParaRPr/>
          </a:p>
        </p:txBody>
      </p:sp>
      <p:sp>
        <p:nvSpPr>
          <p:cNvPr id="6664" name="Google Shape;6664;p202"/>
          <p:cNvSpPr txBox="1"/>
          <p:nvPr/>
        </p:nvSpPr>
        <p:spPr>
          <a:xfrm>
            <a:off x="5071210" y="3091816"/>
            <a:ext cx="1956268" cy="1723549"/>
          </a:xfrm>
          <a:prstGeom prst="rect">
            <a:avLst/>
          </a:prstGeom>
          <a:noFill/>
          <a:ln>
            <a:noFill/>
          </a:ln>
        </p:spPr>
        <p:txBody>
          <a:bodyPr anchorCtr="0" anchor="t" bIns="0" lIns="0" spcFirstLastPara="1" rIns="0" wrap="square" tIns="0">
            <a:normAutofit/>
          </a:bodyPr>
          <a:lstStyle/>
          <a:p>
            <a:pPr indent="0" lvl="0" marL="0" marR="0" rtl="0" algn="ctr">
              <a:spcBef>
                <a:spcPts val="0"/>
              </a:spcBef>
              <a:spcAft>
                <a:spcPts val="0"/>
              </a:spcAft>
              <a:buNone/>
            </a:pPr>
            <a:r>
              <a:rPr lang="en-US" sz="1400">
                <a:solidFill>
                  <a:schemeClr val="dk1"/>
                </a:solidFill>
                <a:latin typeface="Arial"/>
                <a:ea typeface="Arial"/>
                <a:cs typeface="Arial"/>
                <a:sym typeface="Arial"/>
              </a:rPr>
              <a:t>Lorem ipsum dolor sit amet, consectetur adipiscing elit. Curabitur purus dui, euismod quis placerat eget, venenatis nec nibh. Mauris sit </a:t>
            </a:r>
            <a:endParaRPr/>
          </a:p>
        </p:txBody>
      </p:sp>
      <p:sp>
        <p:nvSpPr>
          <p:cNvPr id="6665" name="Google Shape;6665;p202"/>
          <p:cNvSpPr txBox="1"/>
          <p:nvPr/>
        </p:nvSpPr>
        <p:spPr>
          <a:xfrm>
            <a:off x="7275232" y="3091816"/>
            <a:ext cx="1956268" cy="1714272"/>
          </a:xfrm>
          <a:prstGeom prst="rect">
            <a:avLst/>
          </a:prstGeom>
          <a:noFill/>
          <a:ln>
            <a:noFill/>
          </a:ln>
        </p:spPr>
        <p:txBody>
          <a:bodyPr anchorCtr="0" anchor="t" bIns="0" lIns="0" spcFirstLastPara="1" rIns="0" wrap="square" tIns="0">
            <a:normAutofit/>
          </a:bodyPr>
          <a:lstStyle/>
          <a:p>
            <a:pPr indent="0" lvl="0" marL="0" marR="0" rtl="0" algn="ctr">
              <a:spcBef>
                <a:spcPts val="0"/>
              </a:spcBef>
              <a:spcAft>
                <a:spcPts val="0"/>
              </a:spcAft>
              <a:buNone/>
            </a:pPr>
            <a:r>
              <a:rPr lang="en-US" sz="1400">
                <a:solidFill>
                  <a:schemeClr val="dk1"/>
                </a:solidFill>
                <a:latin typeface="Arial"/>
                <a:ea typeface="Arial"/>
                <a:cs typeface="Arial"/>
                <a:sym typeface="Arial"/>
              </a:rPr>
              <a:t>Lorem ipsum dolor sit amet, consectetur adipiscing elit. Curabitur purus dui, euismod quis placerat eget, venenatis nec nibh. Mauris sit </a:t>
            </a:r>
            <a:endParaRPr/>
          </a:p>
        </p:txBody>
      </p:sp>
      <p:sp>
        <p:nvSpPr>
          <p:cNvPr id="6666" name="Google Shape;6666;p202"/>
          <p:cNvSpPr txBox="1"/>
          <p:nvPr/>
        </p:nvSpPr>
        <p:spPr>
          <a:xfrm>
            <a:off x="9466044" y="3091815"/>
            <a:ext cx="1956268" cy="1714273"/>
          </a:xfrm>
          <a:prstGeom prst="rect">
            <a:avLst/>
          </a:prstGeom>
          <a:noFill/>
          <a:ln>
            <a:noFill/>
          </a:ln>
        </p:spPr>
        <p:txBody>
          <a:bodyPr anchorCtr="0" anchor="t" bIns="0" lIns="0" spcFirstLastPara="1" rIns="0" wrap="square" tIns="0">
            <a:normAutofit/>
          </a:bodyPr>
          <a:lstStyle/>
          <a:p>
            <a:pPr indent="0" lvl="0" marL="0" marR="0" rtl="0" algn="ctr">
              <a:spcBef>
                <a:spcPts val="0"/>
              </a:spcBef>
              <a:spcAft>
                <a:spcPts val="0"/>
              </a:spcAft>
              <a:buNone/>
            </a:pPr>
            <a:r>
              <a:rPr lang="en-US" sz="1400">
                <a:solidFill>
                  <a:schemeClr val="dk1"/>
                </a:solidFill>
                <a:latin typeface="Arial"/>
                <a:ea typeface="Arial"/>
                <a:cs typeface="Arial"/>
                <a:sym typeface="Arial"/>
              </a:rPr>
              <a:t>Lorem ipsum dolor sit amet, consectetur adipiscing elit. Curabitur purus dui, euismod quis placerat eget, venenatis nec nibh. Mauris sit </a:t>
            </a:r>
            <a:endParaRPr/>
          </a:p>
        </p:txBody>
      </p:sp>
      <p:sp>
        <p:nvSpPr>
          <p:cNvPr id="6667" name="Google Shape;6667;p202"/>
          <p:cNvSpPr/>
          <p:nvPr/>
        </p:nvSpPr>
        <p:spPr>
          <a:xfrm>
            <a:off x="837417" y="5182757"/>
            <a:ext cx="1533894" cy="755895"/>
          </a:xfrm>
          <a:prstGeom prst="rect">
            <a:avLst/>
          </a:prstGeom>
          <a:noFill/>
          <a:ln>
            <a:noFill/>
          </a:ln>
        </p:spPr>
        <p:txBody>
          <a:bodyPr anchorCtr="0" anchor="ctr" bIns="0" lIns="0" spcFirstLastPara="1" rIns="0" wrap="square" tIns="0">
            <a:noAutofit/>
          </a:bodyPr>
          <a:lstStyle/>
          <a:p>
            <a:pPr indent="0" lvl="0" marL="0" marR="0" rtl="0" algn="ctr">
              <a:spcBef>
                <a:spcPts val="0"/>
              </a:spcBef>
              <a:spcAft>
                <a:spcPts val="0"/>
              </a:spcAft>
              <a:buClr>
                <a:schemeClr val="accent2"/>
              </a:buClr>
              <a:buSzPts val="2400"/>
              <a:buFont typeface="Calibri"/>
              <a:buNone/>
            </a:pPr>
            <a:r>
              <a:rPr b="1" lang="en-US" sz="2400">
                <a:solidFill>
                  <a:schemeClr val="accent2"/>
                </a:solidFill>
                <a:latin typeface="Calibri"/>
                <a:ea typeface="Calibri"/>
                <a:cs typeface="Calibri"/>
                <a:sym typeface="Calibri"/>
              </a:rPr>
              <a:t>$XXXX</a:t>
            </a:r>
            <a:endParaRPr/>
          </a:p>
          <a:p>
            <a:pPr indent="0" lvl="0" marL="0" marR="0" rtl="0" algn="ctr">
              <a:spcBef>
                <a:spcPts val="0"/>
              </a:spcBef>
              <a:spcAft>
                <a:spcPts val="0"/>
              </a:spcAft>
              <a:buClr>
                <a:schemeClr val="dk1"/>
              </a:buClr>
              <a:buSzPts val="1400"/>
              <a:buFont typeface="Calibri"/>
              <a:buNone/>
            </a:pPr>
            <a:r>
              <a:rPr lang="en-US" sz="1400">
                <a:solidFill>
                  <a:schemeClr val="dk1"/>
                </a:solidFill>
                <a:latin typeface="Calibri"/>
                <a:ea typeface="Calibri"/>
                <a:cs typeface="Calibri"/>
                <a:sym typeface="Calibri"/>
              </a:rPr>
              <a:t>Lorem ipsum dolor sit amet, consectetur </a:t>
            </a:r>
            <a:endParaRPr sz="1400">
              <a:solidFill>
                <a:schemeClr val="dk1"/>
              </a:solidFill>
              <a:latin typeface="Arial"/>
              <a:ea typeface="Arial"/>
              <a:cs typeface="Arial"/>
              <a:sym typeface="Arial"/>
            </a:endParaRPr>
          </a:p>
        </p:txBody>
      </p:sp>
      <p:cxnSp>
        <p:nvCxnSpPr>
          <p:cNvPr id="6668" name="Google Shape;6668;p202"/>
          <p:cNvCxnSpPr/>
          <p:nvPr/>
        </p:nvCxnSpPr>
        <p:spPr>
          <a:xfrm>
            <a:off x="837417" y="5008407"/>
            <a:ext cx="1634167" cy="0"/>
          </a:xfrm>
          <a:prstGeom prst="straightConnector1">
            <a:avLst/>
          </a:prstGeom>
          <a:noFill/>
          <a:ln cap="flat" cmpd="sng" w="25400">
            <a:solidFill>
              <a:schemeClr val="accent1"/>
            </a:solidFill>
            <a:prstDash val="dot"/>
            <a:miter lim="8000"/>
            <a:headEnd len="sm" w="sm" type="none"/>
            <a:tailEnd len="sm" w="sm" type="none"/>
          </a:ln>
        </p:spPr>
      </p:cxnSp>
      <p:cxnSp>
        <p:nvCxnSpPr>
          <p:cNvPr id="6669" name="Google Shape;6669;p202"/>
          <p:cNvCxnSpPr/>
          <p:nvPr/>
        </p:nvCxnSpPr>
        <p:spPr>
          <a:xfrm>
            <a:off x="3015189" y="5008407"/>
            <a:ext cx="1634167" cy="0"/>
          </a:xfrm>
          <a:prstGeom prst="straightConnector1">
            <a:avLst/>
          </a:prstGeom>
          <a:noFill/>
          <a:ln cap="flat" cmpd="sng" w="25400">
            <a:solidFill>
              <a:schemeClr val="accent1"/>
            </a:solidFill>
            <a:prstDash val="dot"/>
            <a:miter lim="8000"/>
            <a:headEnd len="sm" w="sm" type="none"/>
            <a:tailEnd len="sm" w="sm" type="none"/>
          </a:ln>
        </p:spPr>
      </p:cxnSp>
      <p:cxnSp>
        <p:nvCxnSpPr>
          <p:cNvPr id="6670" name="Google Shape;6670;p202"/>
          <p:cNvCxnSpPr/>
          <p:nvPr/>
        </p:nvCxnSpPr>
        <p:spPr>
          <a:xfrm>
            <a:off x="5232260" y="5008407"/>
            <a:ext cx="1634167" cy="0"/>
          </a:xfrm>
          <a:prstGeom prst="straightConnector1">
            <a:avLst/>
          </a:prstGeom>
          <a:noFill/>
          <a:ln cap="flat" cmpd="sng" w="25400">
            <a:solidFill>
              <a:schemeClr val="accent1"/>
            </a:solidFill>
            <a:prstDash val="dot"/>
            <a:miter lim="8000"/>
            <a:headEnd len="sm" w="sm" type="none"/>
            <a:tailEnd len="sm" w="sm" type="none"/>
          </a:ln>
        </p:spPr>
      </p:cxnSp>
      <p:cxnSp>
        <p:nvCxnSpPr>
          <p:cNvPr id="6671" name="Google Shape;6671;p202"/>
          <p:cNvCxnSpPr/>
          <p:nvPr/>
        </p:nvCxnSpPr>
        <p:spPr>
          <a:xfrm>
            <a:off x="7436282" y="5008407"/>
            <a:ext cx="1634167" cy="0"/>
          </a:xfrm>
          <a:prstGeom prst="straightConnector1">
            <a:avLst/>
          </a:prstGeom>
          <a:noFill/>
          <a:ln cap="flat" cmpd="sng" w="25400">
            <a:solidFill>
              <a:schemeClr val="accent1"/>
            </a:solidFill>
            <a:prstDash val="dot"/>
            <a:miter lim="8000"/>
            <a:headEnd len="sm" w="sm" type="none"/>
            <a:tailEnd len="sm" w="sm" type="none"/>
          </a:ln>
        </p:spPr>
      </p:cxnSp>
      <p:cxnSp>
        <p:nvCxnSpPr>
          <p:cNvPr id="6672" name="Google Shape;6672;p202"/>
          <p:cNvCxnSpPr/>
          <p:nvPr/>
        </p:nvCxnSpPr>
        <p:spPr>
          <a:xfrm>
            <a:off x="9627095" y="5008407"/>
            <a:ext cx="1634167" cy="0"/>
          </a:xfrm>
          <a:prstGeom prst="straightConnector1">
            <a:avLst/>
          </a:prstGeom>
          <a:noFill/>
          <a:ln cap="flat" cmpd="sng" w="25400">
            <a:solidFill>
              <a:schemeClr val="accent1"/>
            </a:solidFill>
            <a:prstDash val="dot"/>
            <a:miter lim="8000"/>
            <a:headEnd len="sm" w="sm" type="none"/>
            <a:tailEnd len="sm" w="sm" type="none"/>
          </a:ln>
        </p:spPr>
      </p:cxnSp>
      <p:sp>
        <p:nvSpPr>
          <p:cNvPr id="6673" name="Google Shape;6673;p202"/>
          <p:cNvSpPr/>
          <p:nvPr/>
        </p:nvSpPr>
        <p:spPr>
          <a:xfrm>
            <a:off x="3047370" y="5182757"/>
            <a:ext cx="1533894" cy="755895"/>
          </a:xfrm>
          <a:prstGeom prst="rect">
            <a:avLst/>
          </a:prstGeom>
          <a:noFill/>
          <a:ln>
            <a:noFill/>
          </a:ln>
        </p:spPr>
        <p:txBody>
          <a:bodyPr anchorCtr="0" anchor="ctr" bIns="0" lIns="0" spcFirstLastPara="1" rIns="0" wrap="square" tIns="0">
            <a:noAutofit/>
          </a:bodyPr>
          <a:lstStyle/>
          <a:p>
            <a:pPr indent="0" lvl="0" marL="0" marR="0" rtl="0" algn="ctr">
              <a:spcBef>
                <a:spcPts val="0"/>
              </a:spcBef>
              <a:spcAft>
                <a:spcPts val="0"/>
              </a:spcAft>
              <a:buClr>
                <a:schemeClr val="accent2"/>
              </a:buClr>
              <a:buSzPts val="2400"/>
              <a:buFont typeface="Calibri"/>
              <a:buNone/>
            </a:pPr>
            <a:r>
              <a:rPr b="1" lang="en-US" sz="2400">
                <a:solidFill>
                  <a:schemeClr val="accent2"/>
                </a:solidFill>
                <a:latin typeface="Calibri"/>
                <a:ea typeface="Calibri"/>
                <a:cs typeface="Calibri"/>
                <a:sym typeface="Calibri"/>
              </a:rPr>
              <a:t>$XXXX</a:t>
            </a:r>
            <a:endParaRPr/>
          </a:p>
          <a:p>
            <a:pPr indent="0" lvl="0" marL="0" marR="0" rtl="0" algn="ctr">
              <a:spcBef>
                <a:spcPts val="0"/>
              </a:spcBef>
              <a:spcAft>
                <a:spcPts val="0"/>
              </a:spcAft>
              <a:buClr>
                <a:schemeClr val="dk1"/>
              </a:buClr>
              <a:buSzPts val="1400"/>
              <a:buFont typeface="Calibri"/>
              <a:buNone/>
            </a:pPr>
            <a:r>
              <a:rPr lang="en-US" sz="1400">
                <a:solidFill>
                  <a:schemeClr val="dk1"/>
                </a:solidFill>
                <a:latin typeface="Calibri"/>
                <a:ea typeface="Calibri"/>
                <a:cs typeface="Calibri"/>
                <a:sym typeface="Calibri"/>
              </a:rPr>
              <a:t>Lorem ipsum dolor sit amet, consectetur </a:t>
            </a:r>
            <a:endParaRPr sz="1400">
              <a:solidFill>
                <a:schemeClr val="dk1"/>
              </a:solidFill>
              <a:latin typeface="Arial"/>
              <a:ea typeface="Arial"/>
              <a:cs typeface="Arial"/>
              <a:sym typeface="Arial"/>
            </a:endParaRPr>
          </a:p>
        </p:txBody>
      </p:sp>
      <p:sp>
        <p:nvSpPr>
          <p:cNvPr id="6674" name="Google Shape;6674;p202"/>
          <p:cNvSpPr/>
          <p:nvPr/>
        </p:nvSpPr>
        <p:spPr>
          <a:xfrm>
            <a:off x="5257324" y="5182757"/>
            <a:ext cx="1533894" cy="755895"/>
          </a:xfrm>
          <a:prstGeom prst="rect">
            <a:avLst/>
          </a:prstGeom>
          <a:noFill/>
          <a:ln>
            <a:noFill/>
          </a:ln>
        </p:spPr>
        <p:txBody>
          <a:bodyPr anchorCtr="0" anchor="ctr" bIns="0" lIns="0" spcFirstLastPara="1" rIns="0" wrap="square" tIns="0">
            <a:noAutofit/>
          </a:bodyPr>
          <a:lstStyle/>
          <a:p>
            <a:pPr indent="0" lvl="0" marL="0" marR="0" rtl="0" algn="ctr">
              <a:spcBef>
                <a:spcPts val="0"/>
              </a:spcBef>
              <a:spcAft>
                <a:spcPts val="0"/>
              </a:spcAft>
              <a:buClr>
                <a:schemeClr val="accent2"/>
              </a:buClr>
              <a:buSzPts val="2400"/>
              <a:buFont typeface="Calibri"/>
              <a:buNone/>
            </a:pPr>
            <a:r>
              <a:rPr b="1" lang="en-US" sz="2400">
                <a:solidFill>
                  <a:schemeClr val="accent2"/>
                </a:solidFill>
                <a:latin typeface="Calibri"/>
                <a:ea typeface="Calibri"/>
                <a:cs typeface="Calibri"/>
                <a:sym typeface="Calibri"/>
              </a:rPr>
              <a:t>$XXXX</a:t>
            </a:r>
            <a:endParaRPr/>
          </a:p>
          <a:p>
            <a:pPr indent="0" lvl="0" marL="0" marR="0" rtl="0" algn="ctr">
              <a:spcBef>
                <a:spcPts val="0"/>
              </a:spcBef>
              <a:spcAft>
                <a:spcPts val="0"/>
              </a:spcAft>
              <a:buClr>
                <a:schemeClr val="dk1"/>
              </a:buClr>
              <a:buSzPts val="1400"/>
              <a:buFont typeface="Calibri"/>
              <a:buNone/>
            </a:pPr>
            <a:r>
              <a:rPr lang="en-US" sz="1400">
                <a:solidFill>
                  <a:schemeClr val="dk1"/>
                </a:solidFill>
                <a:latin typeface="Calibri"/>
                <a:ea typeface="Calibri"/>
                <a:cs typeface="Calibri"/>
                <a:sym typeface="Calibri"/>
              </a:rPr>
              <a:t>Lorem ipsum dolor sit amet, consectetur </a:t>
            </a:r>
            <a:endParaRPr sz="1400">
              <a:solidFill>
                <a:schemeClr val="dk1"/>
              </a:solidFill>
              <a:latin typeface="Arial"/>
              <a:ea typeface="Arial"/>
              <a:cs typeface="Arial"/>
              <a:sym typeface="Arial"/>
            </a:endParaRPr>
          </a:p>
        </p:txBody>
      </p:sp>
      <p:sp>
        <p:nvSpPr>
          <p:cNvPr id="6675" name="Google Shape;6675;p202"/>
          <p:cNvSpPr/>
          <p:nvPr/>
        </p:nvSpPr>
        <p:spPr>
          <a:xfrm>
            <a:off x="7467277" y="5182757"/>
            <a:ext cx="1533894" cy="755895"/>
          </a:xfrm>
          <a:prstGeom prst="rect">
            <a:avLst/>
          </a:prstGeom>
          <a:noFill/>
          <a:ln>
            <a:noFill/>
          </a:ln>
        </p:spPr>
        <p:txBody>
          <a:bodyPr anchorCtr="0" anchor="ctr" bIns="0" lIns="0" spcFirstLastPara="1" rIns="0" wrap="square" tIns="0">
            <a:noAutofit/>
          </a:bodyPr>
          <a:lstStyle/>
          <a:p>
            <a:pPr indent="0" lvl="0" marL="0" marR="0" rtl="0" algn="ctr">
              <a:spcBef>
                <a:spcPts val="0"/>
              </a:spcBef>
              <a:spcAft>
                <a:spcPts val="0"/>
              </a:spcAft>
              <a:buClr>
                <a:schemeClr val="accent2"/>
              </a:buClr>
              <a:buSzPts val="2400"/>
              <a:buFont typeface="Calibri"/>
              <a:buNone/>
            </a:pPr>
            <a:r>
              <a:rPr b="1" lang="en-US" sz="2400">
                <a:solidFill>
                  <a:schemeClr val="accent2"/>
                </a:solidFill>
                <a:latin typeface="Calibri"/>
                <a:ea typeface="Calibri"/>
                <a:cs typeface="Calibri"/>
                <a:sym typeface="Calibri"/>
              </a:rPr>
              <a:t>$XXXX</a:t>
            </a:r>
            <a:endParaRPr/>
          </a:p>
          <a:p>
            <a:pPr indent="0" lvl="0" marL="0" marR="0" rtl="0" algn="ctr">
              <a:spcBef>
                <a:spcPts val="0"/>
              </a:spcBef>
              <a:spcAft>
                <a:spcPts val="0"/>
              </a:spcAft>
              <a:buClr>
                <a:schemeClr val="dk1"/>
              </a:buClr>
              <a:buSzPts val="1400"/>
              <a:buFont typeface="Calibri"/>
              <a:buNone/>
            </a:pPr>
            <a:r>
              <a:rPr lang="en-US" sz="1400">
                <a:solidFill>
                  <a:schemeClr val="dk1"/>
                </a:solidFill>
                <a:latin typeface="Calibri"/>
                <a:ea typeface="Calibri"/>
                <a:cs typeface="Calibri"/>
                <a:sym typeface="Calibri"/>
              </a:rPr>
              <a:t>Lorem ipsum dolor sit amet, consectetur </a:t>
            </a:r>
            <a:endParaRPr sz="1400">
              <a:solidFill>
                <a:schemeClr val="dk1"/>
              </a:solidFill>
              <a:latin typeface="Arial"/>
              <a:ea typeface="Arial"/>
              <a:cs typeface="Arial"/>
              <a:sym typeface="Arial"/>
            </a:endParaRPr>
          </a:p>
        </p:txBody>
      </p:sp>
      <p:sp>
        <p:nvSpPr>
          <p:cNvPr id="6676" name="Google Shape;6676;p202"/>
          <p:cNvSpPr/>
          <p:nvPr/>
        </p:nvSpPr>
        <p:spPr>
          <a:xfrm>
            <a:off x="9677232" y="5182757"/>
            <a:ext cx="1533894" cy="755895"/>
          </a:xfrm>
          <a:prstGeom prst="rect">
            <a:avLst/>
          </a:prstGeom>
          <a:noFill/>
          <a:ln>
            <a:noFill/>
          </a:ln>
        </p:spPr>
        <p:txBody>
          <a:bodyPr anchorCtr="0" anchor="ctr" bIns="0" lIns="0" spcFirstLastPara="1" rIns="0" wrap="square" tIns="0">
            <a:noAutofit/>
          </a:bodyPr>
          <a:lstStyle/>
          <a:p>
            <a:pPr indent="0" lvl="0" marL="0" marR="0" rtl="0" algn="ctr">
              <a:spcBef>
                <a:spcPts val="0"/>
              </a:spcBef>
              <a:spcAft>
                <a:spcPts val="0"/>
              </a:spcAft>
              <a:buClr>
                <a:schemeClr val="accent2"/>
              </a:buClr>
              <a:buSzPts val="2400"/>
              <a:buFont typeface="Calibri"/>
              <a:buNone/>
            </a:pPr>
            <a:r>
              <a:rPr b="1" lang="en-US" sz="2400">
                <a:solidFill>
                  <a:schemeClr val="accent2"/>
                </a:solidFill>
                <a:latin typeface="Calibri"/>
                <a:ea typeface="Calibri"/>
                <a:cs typeface="Calibri"/>
                <a:sym typeface="Calibri"/>
              </a:rPr>
              <a:t>$XXXX</a:t>
            </a:r>
            <a:endParaRPr/>
          </a:p>
          <a:p>
            <a:pPr indent="0" lvl="0" marL="0" marR="0" rtl="0" algn="ctr">
              <a:spcBef>
                <a:spcPts val="0"/>
              </a:spcBef>
              <a:spcAft>
                <a:spcPts val="0"/>
              </a:spcAft>
              <a:buClr>
                <a:schemeClr val="dk1"/>
              </a:buClr>
              <a:buSzPts val="1400"/>
              <a:buFont typeface="Calibri"/>
              <a:buNone/>
            </a:pPr>
            <a:r>
              <a:rPr lang="en-US" sz="1400">
                <a:solidFill>
                  <a:schemeClr val="dk1"/>
                </a:solidFill>
                <a:latin typeface="Calibri"/>
                <a:ea typeface="Calibri"/>
                <a:cs typeface="Calibri"/>
                <a:sym typeface="Calibri"/>
              </a:rPr>
              <a:t>Lorem ipsum dolor sit amet, consectetur </a:t>
            </a:r>
            <a:endParaRPr sz="1400">
              <a:solidFill>
                <a:schemeClr val="dk1"/>
              </a:solidFill>
              <a:latin typeface="Arial"/>
              <a:ea typeface="Arial"/>
              <a:cs typeface="Arial"/>
              <a:sym typeface="Arial"/>
            </a:endParaRPr>
          </a:p>
        </p:txBody>
      </p:sp>
      <p:grpSp>
        <p:nvGrpSpPr>
          <p:cNvPr id="6677" name="Google Shape;6677;p202"/>
          <p:cNvGrpSpPr/>
          <p:nvPr/>
        </p:nvGrpSpPr>
        <p:grpSpPr>
          <a:xfrm>
            <a:off x="1339610" y="1416704"/>
            <a:ext cx="674902" cy="674902"/>
            <a:chOff x="1268907" y="1416704"/>
            <a:chExt cx="674902" cy="674902"/>
          </a:xfrm>
        </p:grpSpPr>
        <p:sp>
          <p:nvSpPr>
            <p:cNvPr id="6678" name="Google Shape;6678;p202"/>
            <p:cNvSpPr/>
            <p:nvPr/>
          </p:nvSpPr>
          <p:spPr>
            <a:xfrm>
              <a:off x="1268907" y="1416704"/>
              <a:ext cx="674902" cy="674902"/>
            </a:xfrm>
            <a:prstGeom prst="ellipse">
              <a:avLst/>
            </a:prstGeom>
            <a:noFill/>
            <a:ln cap="flat" cmpd="sng" w="28575">
              <a:solidFill>
                <a:schemeClr val="accen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grpSp>
          <p:nvGrpSpPr>
            <p:cNvPr id="6679" name="Google Shape;6679;p202"/>
            <p:cNvGrpSpPr/>
            <p:nvPr/>
          </p:nvGrpSpPr>
          <p:grpSpPr>
            <a:xfrm>
              <a:off x="1318925" y="1466722"/>
              <a:ext cx="574866" cy="574866"/>
              <a:chOff x="1649691" y="3230880"/>
              <a:chExt cx="914400" cy="914400"/>
            </a:xfrm>
          </p:grpSpPr>
          <p:sp>
            <p:nvSpPr>
              <p:cNvPr id="6680" name="Google Shape;6680;p202"/>
              <p:cNvSpPr/>
              <p:nvPr/>
            </p:nvSpPr>
            <p:spPr>
              <a:xfrm>
                <a:off x="1649691" y="3230880"/>
                <a:ext cx="914400" cy="9144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2000">
                  <a:solidFill>
                    <a:schemeClr val="lt1"/>
                  </a:solidFill>
                  <a:latin typeface="Arial"/>
                  <a:ea typeface="Arial"/>
                  <a:cs typeface="Arial"/>
                  <a:sym typeface="Arial"/>
                </a:endParaRPr>
              </a:p>
            </p:txBody>
          </p:sp>
          <p:sp>
            <p:nvSpPr>
              <p:cNvPr id="6681" name="Google Shape;6681;p202"/>
              <p:cNvSpPr/>
              <p:nvPr/>
            </p:nvSpPr>
            <p:spPr>
              <a:xfrm>
                <a:off x="1649691" y="3230880"/>
                <a:ext cx="914400" cy="9144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2000">
                  <a:solidFill>
                    <a:schemeClr val="lt1"/>
                  </a:solidFill>
                  <a:latin typeface="Arial"/>
                  <a:ea typeface="Arial"/>
                  <a:cs typeface="Arial"/>
                  <a:sym typeface="Arial"/>
                </a:endParaRPr>
              </a:p>
            </p:txBody>
          </p:sp>
        </p:grpSp>
      </p:grpSp>
      <p:grpSp>
        <p:nvGrpSpPr>
          <p:cNvPr id="6682" name="Google Shape;6682;p202"/>
          <p:cNvGrpSpPr/>
          <p:nvPr/>
        </p:nvGrpSpPr>
        <p:grpSpPr>
          <a:xfrm>
            <a:off x="3546177" y="1416704"/>
            <a:ext cx="674902" cy="674902"/>
            <a:chOff x="6484311" y="3194793"/>
            <a:chExt cx="674902" cy="674902"/>
          </a:xfrm>
        </p:grpSpPr>
        <p:sp>
          <p:nvSpPr>
            <p:cNvPr id="6683" name="Google Shape;6683;p202"/>
            <p:cNvSpPr/>
            <p:nvPr/>
          </p:nvSpPr>
          <p:spPr>
            <a:xfrm>
              <a:off x="6484311" y="3194793"/>
              <a:ext cx="674902" cy="674902"/>
            </a:xfrm>
            <a:prstGeom prst="ellipse">
              <a:avLst/>
            </a:prstGeom>
            <a:noFill/>
            <a:ln cap="flat" cmpd="sng" w="28575">
              <a:solidFill>
                <a:schemeClr val="accen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grpSp>
          <p:nvGrpSpPr>
            <p:cNvPr id="6684" name="Google Shape;6684;p202"/>
            <p:cNvGrpSpPr/>
            <p:nvPr/>
          </p:nvGrpSpPr>
          <p:grpSpPr>
            <a:xfrm>
              <a:off x="6534329" y="3244811"/>
              <a:ext cx="574866" cy="574866"/>
              <a:chOff x="1649691" y="3230880"/>
              <a:chExt cx="914400" cy="914400"/>
            </a:xfrm>
          </p:grpSpPr>
          <p:sp>
            <p:nvSpPr>
              <p:cNvPr id="6685" name="Google Shape;6685;p202"/>
              <p:cNvSpPr/>
              <p:nvPr/>
            </p:nvSpPr>
            <p:spPr>
              <a:xfrm>
                <a:off x="1649691" y="3230880"/>
                <a:ext cx="914400" cy="9144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2000">
                  <a:solidFill>
                    <a:schemeClr val="lt1"/>
                  </a:solidFill>
                  <a:latin typeface="Arial"/>
                  <a:ea typeface="Arial"/>
                  <a:cs typeface="Arial"/>
                  <a:sym typeface="Arial"/>
                </a:endParaRPr>
              </a:p>
            </p:txBody>
          </p:sp>
          <p:sp>
            <p:nvSpPr>
              <p:cNvPr id="6686" name="Google Shape;6686;p202"/>
              <p:cNvSpPr/>
              <p:nvPr/>
            </p:nvSpPr>
            <p:spPr>
              <a:xfrm>
                <a:off x="1649691" y="3230880"/>
                <a:ext cx="914400" cy="9144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2000">
                  <a:solidFill>
                    <a:schemeClr val="lt1"/>
                  </a:solidFill>
                  <a:latin typeface="Arial"/>
                  <a:ea typeface="Arial"/>
                  <a:cs typeface="Arial"/>
                  <a:sym typeface="Arial"/>
                </a:endParaRPr>
              </a:p>
            </p:txBody>
          </p:sp>
        </p:grpSp>
      </p:grpSp>
      <p:grpSp>
        <p:nvGrpSpPr>
          <p:cNvPr id="6687" name="Google Shape;6687;p202"/>
          <p:cNvGrpSpPr/>
          <p:nvPr/>
        </p:nvGrpSpPr>
        <p:grpSpPr>
          <a:xfrm>
            <a:off x="5752746" y="1416704"/>
            <a:ext cx="674902" cy="674902"/>
            <a:chOff x="6484311" y="3194793"/>
            <a:chExt cx="674902" cy="674902"/>
          </a:xfrm>
        </p:grpSpPr>
        <p:sp>
          <p:nvSpPr>
            <p:cNvPr id="6688" name="Google Shape;6688;p202"/>
            <p:cNvSpPr/>
            <p:nvPr/>
          </p:nvSpPr>
          <p:spPr>
            <a:xfrm>
              <a:off x="6484311" y="3194793"/>
              <a:ext cx="674902" cy="674902"/>
            </a:xfrm>
            <a:prstGeom prst="ellipse">
              <a:avLst/>
            </a:prstGeom>
            <a:noFill/>
            <a:ln cap="flat" cmpd="sng" w="28575">
              <a:solidFill>
                <a:schemeClr val="accen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grpSp>
          <p:nvGrpSpPr>
            <p:cNvPr id="6689" name="Google Shape;6689;p202"/>
            <p:cNvGrpSpPr/>
            <p:nvPr/>
          </p:nvGrpSpPr>
          <p:grpSpPr>
            <a:xfrm>
              <a:off x="6534329" y="3244811"/>
              <a:ext cx="574866" cy="574866"/>
              <a:chOff x="1649691" y="3230880"/>
              <a:chExt cx="914400" cy="914400"/>
            </a:xfrm>
          </p:grpSpPr>
          <p:sp>
            <p:nvSpPr>
              <p:cNvPr id="6690" name="Google Shape;6690;p202"/>
              <p:cNvSpPr/>
              <p:nvPr/>
            </p:nvSpPr>
            <p:spPr>
              <a:xfrm>
                <a:off x="1649691" y="3230880"/>
                <a:ext cx="914400" cy="9144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2000">
                  <a:solidFill>
                    <a:schemeClr val="lt1"/>
                  </a:solidFill>
                  <a:latin typeface="Arial"/>
                  <a:ea typeface="Arial"/>
                  <a:cs typeface="Arial"/>
                  <a:sym typeface="Arial"/>
                </a:endParaRPr>
              </a:p>
            </p:txBody>
          </p:sp>
          <p:sp>
            <p:nvSpPr>
              <p:cNvPr id="6691" name="Google Shape;6691;p202"/>
              <p:cNvSpPr/>
              <p:nvPr/>
            </p:nvSpPr>
            <p:spPr>
              <a:xfrm>
                <a:off x="1649691" y="3230880"/>
                <a:ext cx="914400" cy="9144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2000">
                  <a:solidFill>
                    <a:schemeClr val="lt1"/>
                  </a:solidFill>
                  <a:latin typeface="Arial"/>
                  <a:ea typeface="Arial"/>
                  <a:cs typeface="Arial"/>
                  <a:sym typeface="Arial"/>
                </a:endParaRPr>
              </a:p>
            </p:txBody>
          </p:sp>
        </p:grpSp>
      </p:grpSp>
      <p:grpSp>
        <p:nvGrpSpPr>
          <p:cNvPr id="6692" name="Google Shape;6692;p202"/>
          <p:cNvGrpSpPr/>
          <p:nvPr/>
        </p:nvGrpSpPr>
        <p:grpSpPr>
          <a:xfrm>
            <a:off x="7959314" y="1416704"/>
            <a:ext cx="674902" cy="674902"/>
            <a:chOff x="6484311" y="3194793"/>
            <a:chExt cx="674902" cy="674902"/>
          </a:xfrm>
        </p:grpSpPr>
        <p:sp>
          <p:nvSpPr>
            <p:cNvPr id="6693" name="Google Shape;6693;p202"/>
            <p:cNvSpPr/>
            <p:nvPr/>
          </p:nvSpPr>
          <p:spPr>
            <a:xfrm>
              <a:off x="6484311" y="3194793"/>
              <a:ext cx="674902" cy="674902"/>
            </a:xfrm>
            <a:prstGeom prst="ellipse">
              <a:avLst/>
            </a:prstGeom>
            <a:noFill/>
            <a:ln cap="flat" cmpd="sng" w="28575">
              <a:solidFill>
                <a:schemeClr val="accen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grpSp>
          <p:nvGrpSpPr>
            <p:cNvPr id="6694" name="Google Shape;6694;p202"/>
            <p:cNvGrpSpPr/>
            <p:nvPr/>
          </p:nvGrpSpPr>
          <p:grpSpPr>
            <a:xfrm>
              <a:off x="6534329" y="3244811"/>
              <a:ext cx="574866" cy="574866"/>
              <a:chOff x="1649691" y="3230880"/>
              <a:chExt cx="914400" cy="914400"/>
            </a:xfrm>
          </p:grpSpPr>
          <p:sp>
            <p:nvSpPr>
              <p:cNvPr id="6695" name="Google Shape;6695;p202"/>
              <p:cNvSpPr/>
              <p:nvPr/>
            </p:nvSpPr>
            <p:spPr>
              <a:xfrm>
                <a:off x="1649691" y="3230880"/>
                <a:ext cx="914400" cy="9144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2000">
                  <a:solidFill>
                    <a:schemeClr val="lt1"/>
                  </a:solidFill>
                  <a:latin typeface="Arial"/>
                  <a:ea typeface="Arial"/>
                  <a:cs typeface="Arial"/>
                  <a:sym typeface="Arial"/>
                </a:endParaRPr>
              </a:p>
            </p:txBody>
          </p:sp>
          <p:sp>
            <p:nvSpPr>
              <p:cNvPr id="6696" name="Google Shape;6696;p202"/>
              <p:cNvSpPr/>
              <p:nvPr/>
            </p:nvSpPr>
            <p:spPr>
              <a:xfrm>
                <a:off x="1649691" y="3230880"/>
                <a:ext cx="914400" cy="9144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2000">
                  <a:solidFill>
                    <a:schemeClr val="lt1"/>
                  </a:solidFill>
                  <a:latin typeface="Arial"/>
                  <a:ea typeface="Arial"/>
                  <a:cs typeface="Arial"/>
                  <a:sym typeface="Arial"/>
                </a:endParaRPr>
              </a:p>
            </p:txBody>
          </p:sp>
        </p:grpSp>
      </p:grpSp>
      <p:grpSp>
        <p:nvGrpSpPr>
          <p:cNvPr id="6697" name="Google Shape;6697;p202"/>
          <p:cNvGrpSpPr/>
          <p:nvPr/>
        </p:nvGrpSpPr>
        <p:grpSpPr>
          <a:xfrm>
            <a:off x="10165884" y="1416704"/>
            <a:ext cx="674902" cy="674902"/>
            <a:chOff x="6484311" y="3194793"/>
            <a:chExt cx="674902" cy="674902"/>
          </a:xfrm>
        </p:grpSpPr>
        <p:sp>
          <p:nvSpPr>
            <p:cNvPr id="6698" name="Google Shape;6698;p202"/>
            <p:cNvSpPr/>
            <p:nvPr/>
          </p:nvSpPr>
          <p:spPr>
            <a:xfrm>
              <a:off x="6484311" y="3194793"/>
              <a:ext cx="674902" cy="674902"/>
            </a:xfrm>
            <a:prstGeom prst="ellipse">
              <a:avLst/>
            </a:prstGeom>
            <a:noFill/>
            <a:ln cap="flat" cmpd="sng" w="28575">
              <a:solidFill>
                <a:schemeClr val="accen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grpSp>
          <p:nvGrpSpPr>
            <p:cNvPr id="6699" name="Google Shape;6699;p202"/>
            <p:cNvGrpSpPr/>
            <p:nvPr/>
          </p:nvGrpSpPr>
          <p:grpSpPr>
            <a:xfrm>
              <a:off x="6534329" y="3244811"/>
              <a:ext cx="574866" cy="574866"/>
              <a:chOff x="1649691" y="3230880"/>
              <a:chExt cx="914400" cy="914400"/>
            </a:xfrm>
          </p:grpSpPr>
          <p:sp>
            <p:nvSpPr>
              <p:cNvPr id="6700" name="Google Shape;6700;p202"/>
              <p:cNvSpPr/>
              <p:nvPr/>
            </p:nvSpPr>
            <p:spPr>
              <a:xfrm>
                <a:off x="1649691" y="3230880"/>
                <a:ext cx="914400" cy="9144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2000">
                  <a:solidFill>
                    <a:schemeClr val="lt1"/>
                  </a:solidFill>
                  <a:latin typeface="Arial"/>
                  <a:ea typeface="Arial"/>
                  <a:cs typeface="Arial"/>
                  <a:sym typeface="Arial"/>
                </a:endParaRPr>
              </a:p>
            </p:txBody>
          </p:sp>
          <p:sp>
            <p:nvSpPr>
              <p:cNvPr id="6701" name="Google Shape;6701;p202"/>
              <p:cNvSpPr/>
              <p:nvPr/>
            </p:nvSpPr>
            <p:spPr>
              <a:xfrm>
                <a:off x="1649691" y="3230880"/>
                <a:ext cx="914400" cy="9144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2000">
                  <a:solidFill>
                    <a:schemeClr val="lt1"/>
                  </a:solidFill>
                  <a:latin typeface="Arial"/>
                  <a:ea typeface="Arial"/>
                  <a:cs typeface="Arial"/>
                  <a:sym typeface="Arial"/>
                </a:endParaRPr>
              </a:p>
            </p:txBody>
          </p:sp>
        </p:grpSp>
      </p:grpSp>
    </p:spTree>
  </p:cSld>
  <p:clrMapOvr>
    <a:masterClrMapping/>
  </p:clrMapOvr>
</p:sld>
</file>

<file path=ppt/slides/slide20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705" name="Shape 6705"/>
        <p:cNvGrpSpPr/>
        <p:nvPr/>
      </p:nvGrpSpPr>
      <p:grpSpPr>
        <a:xfrm>
          <a:off x="0" y="0"/>
          <a:ext cx="0" cy="0"/>
          <a:chOff x="0" y="0"/>
          <a:chExt cx="0" cy="0"/>
        </a:xfrm>
      </p:grpSpPr>
      <p:sp>
        <p:nvSpPr>
          <p:cNvPr id="6706" name="Google Shape;6706;p203"/>
          <p:cNvSpPr txBox="1"/>
          <p:nvPr>
            <p:ph type="title"/>
          </p:nvPr>
        </p:nvSpPr>
        <p:spPr>
          <a:xfrm>
            <a:off x="571018" y="365126"/>
            <a:ext cx="11049964" cy="578772"/>
          </a:xfrm>
          <a:prstGeom prst="rect">
            <a:avLst/>
          </a:prstGeom>
          <a:noFill/>
          <a:ln>
            <a:noFill/>
          </a:ln>
        </p:spPr>
        <p:txBody>
          <a:bodyPr anchorCtr="0" anchor="b" bIns="0" lIns="0" spcFirstLastPara="1" rIns="0" wrap="square" tIns="0">
            <a:normAutofit/>
          </a:bodyPr>
          <a:lstStyle/>
          <a:p>
            <a:pPr indent="0" lvl="0" marL="0" rtl="0" algn="l">
              <a:lnSpc>
                <a:spcPct val="90000"/>
              </a:lnSpc>
              <a:spcBef>
                <a:spcPts val="0"/>
              </a:spcBef>
              <a:spcAft>
                <a:spcPts val="0"/>
              </a:spcAft>
              <a:buClr>
                <a:schemeClr val="accent1"/>
              </a:buClr>
              <a:buSzPts val="2800"/>
              <a:buFont typeface="Arial"/>
              <a:buNone/>
            </a:pPr>
            <a:r>
              <a:rPr lang="en-US"/>
              <a:t>Three Banner Columns with Big Numbers</a:t>
            </a:r>
            <a:endParaRPr/>
          </a:p>
        </p:txBody>
      </p:sp>
      <p:sp>
        <p:nvSpPr>
          <p:cNvPr id="6707" name="Google Shape;6707;p203"/>
          <p:cNvSpPr txBox="1"/>
          <p:nvPr>
            <p:ph idx="12" type="sldNum"/>
          </p:nvPr>
        </p:nvSpPr>
        <p:spPr>
          <a:xfrm>
            <a:off x="10690860" y="6349068"/>
            <a:ext cx="963882" cy="251764"/>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sp>
        <p:nvSpPr>
          <p:cNvPr id="6708" name="Google Shape;6708;p203"/>
          <p:cNvSpPr/>
          <p:nvPr/>
        </p:nvSpPr>
        <p:spPr>
          <a:xfrm>
            <a:off x="571018" y="2717272"/>
            <a:ext cx="3806489" cy="2801775"/>
          </a:xfrm>
          <a:custGeom>
            <a:rect b="b" l="l" r="r" t="t"/>
            <a:pathLst>
              <a:path extrusionOk="0" h="2612429" w="3909614">
                <a:moveTo>
                  <a:pt x="0" y="0"/>
                </a:moveTo>
                <a:lnTo>
                  <a:pt x="3626671" y="0"/>
                </a:lnTo>
                <a:lnTo>
                  <a:pt x="3909614" y="954920"/>
                </a:lnTo>
                <a:lnTo>
                  <a:pt x="3418494" y="2612429"/>
                </a:lnTo>
                <a:lnTo>
                  <a:pt x="0" y="2612429"/>
                </a:lnTo>
                <a:lnTo>
                  <a:pt x="0" y="0"/>
                </a:lnTo>
                <a:close/>
              </a:path>
            </a:pathLst>
          </a:custGeom>
          <a:solidFill>
            <a:schemeClr val="lt1"/>
          </a:solidFill>
          <a:ln cap="flat" cmpd="sng" w="9525">
            <a:solidFill>
              <a:srgbClr val="BFBFBF"/>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Arial"/>
              <a:ea typeface="Arial"/>
              <a:cs typeface="Arial"/>
              <a:sym typeface="Arial"/>
            </a:endParaRPr>
          </a:p>
        </p:txBody>
      </p:sp>
      <p:sp>
        <p:nvSpPr>
          <p:cNvPr id="6709" name="Google Shape;6709;p203"/>
          <p:cNvSpPr/>
          <p:nvPr/>
        </p:nvSpPr>
        <p:spPr>
          <a:xfrm>
            <a:off x="4178187" y="2710292"/>
            <a:ext cx="3806489" cy="2808755"/>
          </a:xfrm>
          <a:custGeom>
            <a:rect b="b" l="l" r="r" t="t"/>
            <a:pathLst>
              <a:path extrusionOk="0" h="2618937" w="3909614">
                <a:moveTo>
                  <a:pt x="193453" y="0"/>
                </a:moveTo>
                <a:lnTo>
                  <a:pt x="3642413" y="0"/>
                </a:lnTo>
                <a:lnTo>
                  <a:pt x="3909614" y="961433"/>
                </a:lnTo>
                <a:lnTo>
                  <a:pt x="3448960" y="2618937"/>
                </a:lnTo>
                <a:lnTo>
                  <a:pt x="0" y="2618937"/>
                </a:lnTo>
                <a:lnTo>
                  <a:pt x="460654" y="961433"/>
                </a:lnTo>
                <a:lnTo>
                  <a:pt x="193453" y="0"/>
                </a:lnTo>
                <a:close/>
              </a:path>
            </a:pathLst>
          </a:custGeom>
          <a:solidFill>
            <a:schemeClr val="lt1"/>
          </a:solidFill>
          <a:ln cap="flat" cmpd="sng" w="9525">
            <a:solidFill>
              <a:srgbClr val="BFBFBF"/>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Arial"/>
              <a:ea typeface="Arial"/>
              <a:cs typeface="Arial"/>
              <a:sym typeface="Arial"/>
            </a:endParaRPr>
          </a:p>
        </p:txBody>
      </p:sp>
      <p:sp>
        <p:nvSpPr>
          <p:cNvPr id="6710" name="Google Shape;6710;p203"/>
          <p:cNvSpPr/>
          <p:nvPr/>
        </p:nvSpPr>
        <p:spPr>
          <a:xfrm>
            <a:off x="571394" y="5679650"/>
            <a:ext cx="11083348" cy="466507"/>
          </a:xfrm>
          <a:prstGeom prst="rightArrow">
            <a:avLst>
              <a:gd fmla="val 70652" name="adj1"/>
              <a:gd fmla="val 42158" name="adj2"/>
            </a:avLst>
          </a:prstGeom>
          <a:gradFill>
            <a:gsLst>
              <a:gs pos="0">
                <a:srgbClr val="BCBCBC"/>
              </a:gs>
              <a:gs pos="100000">
                <a:schemeClr val="dk1"/>
              </a:gs>
            </a:gsLst>
            <a:lin ang="0" scaled="0"/>
          </a:gradFill>
          <a:ln>
            <a:noFill/>
          </a:ln>
          <a:effectLst>
            <a:outerShdw blurRad="50800" rotWithShape="0" algn="t" dir="5400000" dist="38100">
              <a:srgbClr val="000000">
                <a:alpha val="40000"/>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rPr b="1" lang="en-US" sz="1400">
                <a:solidFill>
                  <a:schemeClr val="lt1"/>
                </a:solidFill>
                <a:latin typeface="Arial"/>
                <a:ea typeface="Arial"/>
                <a:cs typeface="Arial"/>
                <a:sym typeface="Arial"/>
              </a:rPr>
              <a:t>Lorem ipsum dolor sit amet</a:t>
            </a:r>
            <a:endParaRPr/>
          </a:p>
        </p:txBody>
      </p:sp>
      <p:sp>
        <p:nvSpPr>
          <p:cNvPr id="6711" name="Google Shape;6711;p203"/>
          <p:cNvSpPr/>
          <p:nvPr/>
        </p:nvSpPr>
        <p:spPr>
          <a:xfrm>
            <a:off x="7785355" y="1963770"/>
            <a:ext cx="3546335" cy="746523"/>
          </a:xfrm>
          <a:custGeom>
            <a:rect b="b" l="l" r="r" t="t"/>
            <a:pathLst>
              <a:path extrusionOk="0" h="696072" w="3642412">
                <a:moveTo>
                  <a:pt x="0" y="0"/>
                </a:moveTo>
                <a:lnTo>
                  <a:pt x="3448960" y="0"/>
                </a:lnTo>
                <a:lnTo>
                  <a:pt x="3642412" y="696072"/>
                </a:lnTo>
                <a:lnTo>
                  <a:pt x="193453" y="696072"/>
                </a:lnTo>
                <a:lnTo>
                  <a:pt x="0" y="0"/>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lt1"/>
              </a:buClr>
              <a:buSzPts val="1800"/>
              <a:buFont typeface="Arial"/>
              <a:buNone/>
            </a:pPr>
            <a:r>
              <a:rPr b="1" lang="en-US" sz="1800">
                <a:solidFill>
                  <a:schemeClr val="lt1"/>
                </a:solidFill>
                <a:latin typeface="Arial"/>
                <a:ea typeface="Arial"/>
                <a:cs typeface="Arial"/>
                <a:sym typeface="Arial"/>
              </a:rPr>
              <a:t>Lorem ipsum dolor</a:t>
            </a:r>
            <a:endParaRPr/>
          </a:p>
          <a:p>
            <a:pPr indent="0" lvl="0" marL="0" marR="0" rtl="0" algn="ctr">
              <a:spcBef>
                <a:spcPts val="0"/>
              </a:spcBef>
              <a:spcAft>
                <a:spcPts val="0"/>
              </a:spcAft>
              <a:buClr>
                <a:schemeClr val="lt1"/>
              </a:buClr>
              <a:buSzPts val="1800"/>
              <a:buFont typeface="Arial"/>
              <a:buNone/>
            </a:pPr>
            <a:r>
              <a:rPr lang="en-US" sz="1800">
                <a:solidFill>
                  <a:schemeClr val="lt1"/>
                </a:solidFill>
                <a:latin typeface="Arial"/>
                <a:ea typeface="Arial"/>
                <a:cs typeface="Arial"/>
                <a:sym typeface="Arial"/>
              </a:rPr>
              <a:t>sit amet</a:t>
            </a:r>
            <a:endParaRPr sz="1800">
              <a:solidFill>
                <a:schemeClr val="lt1"/>
              </a:solidFill>
              <a:latin typeface="Arial"/>
              <a:ea typeface="Arial"/>
              <a:cs typeface="Arial"/>
              <a:sym typeface="Arial"/>
            </a:endParaRPr>
          </a:p>
        </p:txBody>
      </p:sp>
      <p:sp>
        <p:nvSpPr>
          <p:cNvPr id="6712" name="Google Shape;6712;p203"/>
          <p:cNvSpPr/>
          <p:nvPr/>
        </p:nvSpPr>
        <p:spPr>
          <a:xfrm>
            <a:off x="7785355" y="2710292"/>
            <a:ext cx="3806489" cy="2808755"/>
          </a:xfrm>
          <a:custGeom>
            <a:rect b="b" l="l" r="r" t="t"/>
            <a:pathLst>
              <a:path extrusionOk="0" h="2618937" w="3909614">
                <a:moveTo>
                  <a:pt x="193453" y="0"/>
                </a:moveTo>
                <a:lnTo>
                  <a:pt x="3642412" y="0"/>
                </a:lnTo>
                <a:lnTo>
                  <a:pt x="3909614" y="961433"/>
                </a:lnTo>
                <a:lnTo>
                  <a:pt x="3448960" y="2618937"/>
                </a:lnTo>
                <a:lnTo>
                  <a:pt x="0" y="2618937"/>
                </a:lnTo>
                <a:lnTo>
                  <a:pt x="460654" y="961433"/>
                </a:lnTo>
                <a:lnTo>
                  <a:pt x="193453" y="0"/>
                </a:lnTo>
                <a:close/>
              </a:path>
            </a:pathLst>
          </a:custGeom>
          <a:solidFill>
            <a:schemeClr val="lt1"/>
          </a:solidFill>
          <a:ln cap="flat" cmpd="sng" w="9525">
            <a:solidFill>
              <a:srgbClr val="BFBFBF"/>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Arial"/>
              <a:ea typeface="Arial"/>
              <a:cs typeface="Arial"/>
              <a:sym typeface="Arial"/>
            </a:endParaRPr>
          </a:p>
        </p:txBody>
      </p:sp>
      <p:sp>
        <p:nvSpPr>
          <p:cNvPr id="6713" name="Google Shape;6713;p203"/>
          <p:cNvSpPr/>
          <p:nvPr/>
        </p:nvSpPr>
        <p:spPr>
          <a:xfrm>
            <a:off x="937874" y="3534551"/>
            <a:ext cx="2797300" cy="422937"/>
          </a:xfrm>
          <a:prstGeom prst="rect">
            <a:avLst/>
          </a:prstGeom>
          <a:noFill/>
          <a:ln>
            <a:noFill/>
          </a:ln>
        </p:spPr>
        <p:txBody>
          <a:bodyPr anchorCtr="0" anchor="b" bIns="0" lIns="0" spcFirstLastPara="1" rIns="0" wrap="square" tIns="0">
            <a:noAutofit/>
          </a:bodyPr>
          <a:lstStyle/>
          <a:p>
            <a:pPr indent="0" lvl="0" marL="0" marR="0" rtl="0" algn="ctr">
              <a:spcBef>
                <a:spcPts val="0"/>
              </a:spcBef>
              <a:spcAft>
                <a:spcPts val="0"/>
              </a:spcAft>
              <a:buClr>
                <a:schemeClr val="dk1"/>
              </a:buClr>
              <a:buSzPts val="1600"/>
              <a:buFont typeface="Arial"/>
              <a:buNone/>
            </a:pPr>
            <a:r>
              <a:rPr b="1" lang="en-US" sz="1600">
                <a:solidFill>
                  <a:schemeClr val="dk1"/>
                </a:solidFill>
                <a:latin typeface="Arial"/>
                <a:ea typeface="Arial"/>
                <a:cs typeface="Arial"/>
                <a:sym typeface="Arial"/>
              </a:rPr>
              <a:t>Lorem ipsum dolor sit amet</a:t>
            </a:r>
            <a:endParaRPr sz="1600">
              <a:solidFill>
                <a:schemeClr val="dk1"/>
              </a:solidFill>
              <a:latin typeface="Arial"/>
              <a:ea typeface="Arial"/>
              <a:cs typeface="Arial"/>
              <a:sym typeface="Arial"/>
            </a:endParaRPr>
          </a:p>
        </p:txBody>
      </p:sp>
      <p:sp>
        <p:nvSpPr>
          <p:cNvPr id="6714" name="Google Shape;6714;p203"/>
          <p:cNvSpPr/>
          <p:nvPr/>
        </p:nvSpPr>
        <p:spPr>
          <a:xfrm>
            <a:off x="937874" y="4006523"/>
            <a:ext cx="2797300" cy="441304"/>
          </a:xfrm>
          <a:prstGeom prst="rect">
            <a:avLst/>
          </a:prstGeom>
          <a:noFill/>
          <a:ln>
            <a:noFill/>
          </a:ln>
        </p:spPr>
        <p:txBody>
          <a:bodyPr anchorCtr="0" anchor="ctr" bIns="0" lIns="0" spcFirstLastPara="1" rIns="0" wrap="square" tIns="0">
            <a:noAutofit/>
          </a:bodyPr>
          <a:lstStyle/>
          <a:p>
            <a:pPr indent="0" lvl="0" marL="0" marR="0" rtl="0" algn="ctr">
              <a:spcBef>
                <a:spcPts val="0"/>
              </a:spcBef>
              <a:spcAft>
                <a:spcPts val="0"/>
              </a:spcAft>
              <a:buClr>
                <a:schemeClr val="dk1"/>
              </a:buClr>
              <a:buSzPts val="1400"/>
              <a:buFont typeface="Arial"/>
              <a:buNone/>
            </a:pPr>
            <a:r>
              <a:rPr lang="en-US" sz="1400">
                <a:solidFill>
                  <a:schemeClr val="dk1"/>
                </a:solidFill>
                <a:latin typeface="Arial"/>
                <a:ea typeface="Arial"/>
                <a:cs typeface="Arial"/>
                <a:sym typeface="Arial"/>
              </a:rPr>
              <a:t>Curabitur purus dui, euismod quis placerat eget, </a:t>
            </a:r>
            <a:endParaRPr sz="1400">
              <a:solidFill>
                <a:schemeClr val="dk1"/>
              </a:solidFill>
              <a:latin typeface="Arial"/>
              <a:ea typeface="Arial"/>
              <a:cs typeface="Arial"/>
              <a:sym typeface="Arial"/>
            </a:endParaRPr>
          </a:p>
        </p:txBody>
      </p:sp>
      <p:sp>
        <p:nvSpPr>
          <p:cNvPr id="6715" name="Google Shape;6715;p203"/>
          <p:cNvSpPr/>
          <p:nvPr/>
        </p:nvSpPr>
        <p:spPr>
          <a:xfrm>
            <a:off x="1129987" y="4618300"/>
            <a:ext cx="2413071" cy="499967"/>
          </a:xfrm>
          <a:prstGeom prst="roundRect">
            <a:avLst>
              <a:gd fmla="val 50000" name="adj"/>
            </a:avLst>
          </a:prstGeom>
          <a:solidFill>
            <a:srgbClr val="96C2DD"/>
          </a:solidFill>
          <a:ln>
            <a:noFill/>
          </a:ln>
        </p:spPr>
        <p:txBody>
          <a:bodyPr anchorCtr="0" anchor="ctr" bIns="0" lIns="0" spcFirstLastPara="1" rIns="0" wrap="square" tIns="0">
            <a:noAutofit/>
          </a:bodyPr>
          <a:lstStyle/>
          <a:p>
            <a:pPr indent="0" lvl="0" marL="0" marR="0" rtl="0" algn="ctr">
              <a:spcBef>
                <a:spcPts val="0"/>
              </a:spcBef>
              <a:spcAft>
                <a:spcPts val="0"/>
              </a:spcAft>
              <a:buClr>
                <a:schemeClr val="lt1"/>
              </a:buClr>
              <a:buSzPts val="2800"/>
              <a:buFont typeface="Arial"/>
              <a:buNone/>
            </a:pPr>
            <a:r>
              <a:rPr b="1" lang="en-US" sz="2800">
                <a:solidFill>
                  <a:schemeClr val="lt1"/>
                </a:solidFill>
                <a:latin typeface="Arial"/>
                <a:ea typeface="Arial"/>
                <a:cs typeface="Arial"/>
                <a:sym typeface="Arial"/>
              </a:rPr>
              <a:t>XXXX</a:t>
            </a:r>
            <a:endParaRPr/>
          </a:p>
        </p:txBody>
      </p:sp>
      <p:sp>
        <p:nvSpPr>
          <p:cNvPr id="6716" name="Google Shape;6716;p203"/>
          <p:cNvSpPr/>
          <p:nvPr/>
        </p:nvSpPr>
        <p:spPr>
          <a:xfrm>
            <a:off x="1446242" y="5166845"/>
            <a:ext cx="1780561" cy="245169"/>
          </a:xfrm>
          <a:prstGeom prst="rect">
            <a:avLst/>
          </a:prstGeom>
          <a:noFill/>
          <a:ln>
            <a:noFill/>
          </a:ln>
        </p:spPr>
        <p:txBody>
          <a:bodyPr anchorCtr="0" anchor="ctr" bIns="0" lIns="0" spcFirstLastPara="1" rIns="0" wrap="square" tIns="0">
            <a:noAutofit/>
          </a:bodyPr>
          <a:lstStyle/>
          <a:p>
            <a:pPr indent="0" lvl="0" marL="0" marR="0" rtl="0" algn="ctr">
              <a:spcBef>
                <a:spcPts val="0"/>
              </a:spcBef>
              <a:spcAft>
                <a:spcPts val="0"/>
              </a:spcAft>
              <a:buClr>
                <a:schemeClr val="dk1"/>
              </a:buClr>
              <a:buSzPts val="1200"/>
              <a:buFont typeface="Arial"/>
              <a:buNone/>
            </a:pPr>
            <a:r>
              <a:rPr b="1" lang="en-US" sz="1200">
                <a:solidFill>
                  <a:schemeClr val="dk1"/>
                </a:solidFill>
                <a:latin typeface="Arial"/>
                <a:ea typeface="Arial"/>
                <a:cs typeface="Arial"/>
                <a:sym typeface="Arial"/>
              </a:rPr>
              <a:t>xxxxxxxxxxxx</a:t>
            </a:r>
            <a:endParaRPr b="1" sz="1200">
              <a:solidFill>
                <a:schemeClr val="dk1"/>
              </a:solidFill>
              <a:latin typeface="Arial"/>
              <a:ea typeface="Arial"/>
              <a:cs typeface="Arial"/>
              <a:sym typeface="Arial"/>
            </a:endParaRPr>
          </a:p>
        </p:txBody>
      </p:sp>
      <p:sp>
        <p:nvSpPr>
          <p:cNvPr id="6717" name="Google Shape;6717;p203"/>
          <p:cNvSpPr/>
          <p:nvPr/>
        </p:nvSpPr>
        <p:spPr>
          <a:xfrm>
            <a:off x="571019" y="1963760"/>
            <a:ext cx="3531009" cy="753512"/>
          </a:xfrm>
          <a:custGeom>
            <a:rect b="b" l="l" r="r" t="t"/>
            <a:pathLst>
              <a:path extrusionOk="0" h="702589" w="3626671">
                <a:moveTo>
                  <a:pt x="0" y="0"/>
                </a:moveTo>
                <a:lnTo>
                  <a:pt x="3418494" y="0"/>
                </a:lnTo>
                <a:lnTo>
                  <a:pt x="3626671" y="702589"/>
                </a:lnTo>
                <a:lnTo>
                  <a:pt x="0" y="702589"/>
                </a:lnTo>
                <a:lnTo>
                  <a:pt x="0" y="0"/>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lt1"/>
              </a:buClr>
              <a:buSzPts val="1800"/>
              <a:buFont typeface="Arial"/>
              <a:buNone/>
            </a:pPr>
            <a:r>
              <a:rPr b="1" lang="en-US" sz="1800">
                <a:solidFill>
                  <a:schemeClr val="lt1"/>
                </a:solidFill>
                <a:latin typeface="Arial"/>
                <a:ea typeface="Arial"/>
                <a:cs typeface="Arial"/>
                <a:sym typeface="Arial"/>
              </a:rPr>
              <a:t>Lorem ipsum dolor</a:t>
            </a:r>
            <a:endParaRPr/>
          </a:p>
          <a:p>
            <a:pPr indent="0" lvl="0" marL="0" marR="0" rtl="0" algn="ctr">
              <a:spcBef>
                <a:spcPts val="0"/>
              </a:spcBef>
              <a:spcAft>
                <a:spcPts val="0"/>
              </a:spcAft>
              <a:buClr>
                <a:schemeClr val="lt1"/>
              </a:buClr>
              <a:buSzPts val="1800"/>
              <a:buFont typeface="Arial"/>
              <a:buNone/>
            </a:pPr>
            <a:r>
              <a:rPr lang="en-US" sz="1800">
                <a:solidFill>
                  <a:schemeClr val="lt1"/>
                </a:solidFill>
                <a:latin typeface="Arial"/>
                <a:ea typeface="Arial"/>
                <a:cs typeface="Arial"/>
                <a:sym typeface="Arial"/>
              </a:rPr>
              <a:t>sit amet</a:t>
            </a:r>
            <a:endParaRPr sz="1800">
              <a:solidFill>
                <a:schemeClr val="lt1"/>
              </a:solidFill>
              <a:latin typeface="Arial"/>
              <a:ea typeface="Arial"/>
              <a:cs typeface="Arial"/>
              <a:sym typeface="Arial"/>
            </a:endParaRPr>
          </a:p>
        </p:txBody>
      </p:sp>
      <p:sp>
        <p:nvSpPr>
          <p:cNvPr id="6718" name="Google Shape;6718;p203"/>
          <p:cNvSpPr/>
          <p:nvPr/>
        </p:nvSpPr>
        <p:spPr>
          <a:xfrm>
            <a:off x="4178187" y="1963770"/>
            <a:ext cx="3546336" cy="746523"/>
          </a:xfrm>
          <a:custGeom>
            <a:rect b="b" l="l" r="r" t="t"/>
            <a:pathLst>
              <a:path extrusionOk="0" h="696072" w="3642413">
                <a:moveTo>
                  <a:pt x="0" y="0"/>
                </a:moveTo>
                <a:lnTo>
                  <a:pt x="3448960" y="0"/>
                </a:lnTo>
                <a:lnTo>
                  <a:pt x="3642413" y="696072"/>
                </a:lnTo>
                <a:lnTo>
                  <a:pt x="193453" y="696072"/>
                </a:lnTo>
                <a:lnTo>
                  <a:pt x="0" y="0"/>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lt1"/>
              </a:buClr>
              <a:buSzPts val="1800"/>
              <a:buFont typeface="Arial"/>
              <a:buNone/>
            </a:pPr>
            <a:r>
              <a:rPr b="1" lang="en-US" sz="1800">
                <a:solidFill>
                  <a:schemeClr val="lt1"/>
                </a:solidFill>
                <a:latin typeface="Arial"/>
                <a:ea typeface="Arial"/>
                <a:cs typeface="Arial"/>
                <a:sym typeface="Arial"/>
              </a:rPr>
              <a:t>Lorem ipsum dolor</a:t>
            </a:r>
            <a:endParaRPr/>
          </a:p>
          <a:p>
            <a:pPr indent="0" lvl="0" marL="0" marR="0" rtl="0" algn="ctr">
              <a:spcBef>
                <a:spcPts val="0"/>
              </a:spcBef>
              <a:spcAft>
                <a:spcPts val="0"/>
              </a:spcAft>
              <a:buClr>
                <a:schemeClr val="lt1"/>
              </a:buClr>
              <a:buSzPts val="1800"/>
              <a:buFont typeface="Arial"/>
              <a:buNone/>
            </a:pPr>
            <a:r>
              <a:rPr lang="en-US" sz="1800">
                <a:solidFill>
                  <a:schemeClr val="lt1"/>
                </a:solidFill>
                <a:latin typeface="Arial"/>
                <a:ea typeface="Arial"/>
                <a:cs typeface="Arial"/>
                <a:sym typeface="Arial"/>
              </a:rPr>
              <a:t>sit amet</a:t>
            </a:r>
            <a:endParaRPr sz="1800">
              <a:solidFill>
                <a:schemeClr val="lt1"/>
              </a:solidFill>
              <a:latin typeface="Arial"/>
              <a:ea typeface="Arial"/>
              <a:cs typeface="Arial"/>
              <a:sym typeface="Arial"/>
            </a:endParaRPr>
          </a:p>
        </p:txBody>
      </p:sp>
      <p:sp>
        <p:nvSpPr>
          <p:cNvPr id="6719" name="Google Shape;6719;p203"/>
          <p:cNvSpPr/>
          <p:nvPr/>
        </p:nvSpPr>
        <p:spPr>
          <a:xfrm>
            <a:off x="4682781" y="3534551"/>
            <a:ext cx="2797300" cy="422937"/>
          </a:xfrm>
          <a:prstGeom prst="rect">
            <a:avLst/>
          </a:prstGeom>
          <a:noFill/>
          <a:ln>
            <a:noFill/>
          </a:ln>
        </p:spPr>
        <p:txBody>
          <a:bodyPr anchorCtr="0" anchor="b" bIns="0" lIns="0" spcFirstLastPara="1" rIns="0" wrap="square" tIns="0">
            <a:noAutofit/>
          </a:bodyPr>
          <a:lstStyle/>
          <a:p>
            <a:pPr indent="0" lvl="0" marL="0" marR="0" rtl="0" algn="ctr">
              <a:spcBef>
                <a:spcPts val="0"/>
              </a:spcBef>
              <a:spcAft>
                <a:spcPts val="0"/>
              </a:spcAft>
              <a:buClr>
                <a:schemeClr val="dk1"/>
              </a:buClr>
              <a:buSzPts val="1600"/>
              <a:buFont typeface="Arial"/>
              <a:buNone/>
            </a:pPr>
            <a:r>
              <a:rPr b="1" lang="en-US" sz="1600">
                <a:solidFill>
                  <a:schemeClr val="dk1"/>
                </a:solidFill>
                <a:latin typeface="Arial"/>
                <a:ea typeface="Arial"/>
                <a:cs typeface="Arial"/>
                <a:sym typeface="Arial"/>
              </a:rPr>
              <a:t>Lorem ipsum dolor sit amet</a:t>
            </a:r>
            <a:endParaRPr/>
          </a:p>
        </p:txBody>
      </p:sp>
      <p:sp>
        <p:nvSpPr>
          <p:cNvPr id="6720" name="Google Shape;6720;p203"/>
          <p:cNvSpPr/>
          <p:nvPr/>
        </p:nvSpPr>
        <p:spPr>
          <a:xfrm>
            <a:off x="4682781" y="4006523"/>
            <a:ext cx="2797300" cy="441304"/>
          </a:xfrm>
          <a:prstGeom prst="rect">
            <a:avLst/>
          </a:prstGeom>
          <a:noFill/>
          <a:ln>
            <a:noFill/>
          </a:ln>
        </p:spPr>
        <p:txBody>
          <a:bodyPr anchorCtr="0" anchor="ctr" bIns="0" lIns="0" spcFirstLastPara="1" rIns="0" wrap="square" tIns="0">
            <a:noAutofit/>
          </a:bodyPr>
          <a:lstStyle/>
          <a:p>
            <a:pPr indent="0" lvl="0" marL="0" marR="0" rtl="0" algn="ctr">
              <a:spcBef>
                <a:spcPts val="0"/>
              </a:spcBef>
              <a:spcAft>
                <a:spcPts val="0"/>
              </a:spcAft>
              <a:buClr>
                <a:schemeClr val="dk1"/>
              </a:buClr>
              <a:buSzPts val="1400"/>
              <a:buFont typeface="Arial"/>
              <a:buNone/>
            </a:pPr>
            <a:r>
              <a:rPr lang="en-US" sz="1400">
                <a:solidFill>
                  <a:schemeClr val="dk1"/>
                </a:solidFill>
                <a:latin typeface="Arial"/>
                <a:ea typeface="Arial"/>
                <a:cs typeface="Arial"/>
                <a:sym typeface="Arial"/>
              </a:rPr>
              <a:t>Curabitur purus dui, euismod quis placerat eget, </a:t>
            </a:r>
            <a:endParaRPr/>
          </a:p>
        </p:txBody>
      </p:sp>
      <p:sp>
        <p:nvSpPr>
          <p:cNvPr id="6721" name="Google Shape;6721;p203"/>
          <p:cNvSpPr/>
          <p:nvPr/>
        </p:nvSpPr>
        <p:spPr>
          <a:xfrm>
            <a:off x="8406732" y="3547868"/>
            <a:ext cx="2797300" cy="409622"/>
          </a:xfrm>
          <a:prstGeom prst="rect">
            <a:avLst/>
          </a:prstGeom>
          <a:noFill/>
          <a:ln>
            <a:noFill/>
          </a:ln>
        </p:spPr>
        <p:txBody>
          <a:bodyPr anchorCtr="0" anchor="b" bIns="0" lIns="0" spcFirstLastPara="1" rIns="0" wrap="square" tIns="0">
            <a:noAutofit/>
          </a:bodyPr>
          <a:lstStyle/>
          <a:p>
            <a:pPr indent="0" lvl="0" marL="0" marR="0" rtl="0" algn="ctr">
              <a:spcBef>
                <a:spcPts val="0"/>
              </a:spcBef>
              <a:spcAft>
                <a:spcPts val="0"/>
              </a:spcAft>
              <a:buClr>
                <a:schemeClr val="dk1"/>
              </a:buClr>
              <a:buSzPts val="1600"/>
              <a:buFont typeface="Arial"/>
              <a:buNone/>
            </a:pPr>
            <a:r>
              <a:rPr b="1" lang="en-US" sz="1600">
                <a:solidFill>
                  <a:schemeClr val="dk1"/>
                </a:solidFill>
                <a:latin typeface="Arial"/>
                <a:ea typeface="Arial"/>
                <a:cs typeface="Arial"/>
                <a:sym typeface="Arial"/>
              </a:rPr>
              <a:t>Lorem ipsum dolor sit amet</a:t>
            </a:r>
            <a:endParaRPr/>
          </a:p>
        </p:txBody>
      </p:sp>
      <p:sp>
        <p:nvSpPr>
          <p:cNvPr id="6722" name="Google Shape;6722;p203"/>
          <p:cNvSpPr/>
          <p:nvPr/>
        </p:nvSpPr>
        <p:spPr>
          <a:xfrm>
            <a:off x="8406732" y="4006523"/>
            <a:ext cx="2797300" cy="441304"/>
          </a:xfrm>
          <a:prstGeom prst="rect">
            <a:avLst/>
          </a:prstGeom>
          <a:noFill/>
          <a:ln>
            <a:noFill/>
          </a:ln>
        </p:spPr>
        <p:txBody>
          <a:bodyPr anchorCtr="0" anchor="ctr" bIns="0" lIns="0" spcFirstLastPara="1" rIns="0" wrap="square" tIns="0">
            <a:noAutofit/>
          </a:bodyPr>
          <a:lstStyle/>
          <a:p>
            <a:pPr indent="0" lvl="0" marL="0" marR="0" rtl="0" algn="ctr">
              <a:spcBef>
                <a:spcPts val="0"/>
              </a:spcBef>
              <a:spcAft>
                <a:spcPts val="0"/>
              </a:spcAft>
              <a:buClr>
                <a:schemeClr val="dk1"/>
              </a:buClr>
              <a:buSzPts val="1400"/>
              <a:buFont typeface="Arial"/>
              <a:buNone/>
            </a:pPr>
            <a:r>
              <a:rPr lang="en-US" sz="1400">
                <a:solidFill>
                  <a:schemeClr val="dk1"/>
                </a:solidFill>
                <a:latin typeface="Arial"/>
                <a:ea typeface="Arial"/>
                <a:cs typeface="Arial"/>
                <a:sym typeface="Arial"/>
              </a:rPr>
              <a:t>Curabitur purus dui, euismod quis placerat eget, </a:t>
            </a:r>
            <a:endParaRPr/>
          </a:p>
        </p:txBody>
      </p:sp>
      <p:sp>
        <p:nvSpPr>
          <p:cNvPr id="6723" name="Google Shape;6723;p203"/>
          <p:cNvSpPr/>
          <p:nvPr/>
        </p:nvSpPr>
        <p:spPr>
          <a:xfrm>
            <a:off x="4874895" y="4618300"/>
            <a:ext cx="2413071" cy="499967"/>
          </a:xfrm>
          <a:prstGeom prst="roundRect">
            <a:avLst>
              <a:gd fmla="val 50000" name="adj"/>
            </a:avLst>
          </a:prstGeom>
          <a:solidFill>
            <a:srgbClr val="96C2DD"/>
          </a:solidFill>
          <a:ln>
            <a:noFill/>
          </a:ln>
        </p:spPr>
        <p:txBody>
          <a:bodyPr anchorCtr="0" anchor="ctr" bIns="0" lIns="0" spcFirstLastPara="1" rIns="0" wrap="square" tIns="0">
            <a:noAutofit/>
          </a:bodyPr>
          <a:lstStyle/>
          <a:p>
            <a:pPr indent="0" lvl="0" marL="0" marR="0" rtl="0" algn="ctr">
              <a:spcBef>
                <a:spcPts val="0"/>
              </a:spcBef>
              <a:spcAft>
                <a:spcPts val="0"/>
              </a:spcAft>
              <a:buClr>
                <a:schemeClr val="lt1"/>
              </a:buClr>
              <a:buSzPts val="2800"/>
              <a:buFont typeface="Arial"/>
              <a:buNone/>
            </a:pPr>
            <a:r>
              <a:rPr b="1" lang="en-US" sz="2800">
                <a:solidFill>
                  <a:schemeClr val="lt1"/>
                </a:solidFill>
                <a:latin typeface="Arial"/>
                <a:ea typeface="Arial"/>
                <a:cs typeface="Arial"/>
                <a:sym typeface="Arial"/>
              </a:rPr>
              <a:t>XXXX</a:t>
            </a:r>
            <a:endParaRPr/>
          </a:p>
        </p:txBody>
      </p:sp>
      <p:sp>
        <p:nvSpPr>
          <p:cNvPr id="6724" name="Google Shape;6724;p203"/>
          <p:cNvSpPr/>
          <p:nvPr/>
        </p:nvSpPr>
        <p:spPr>
          <a:xfrm>
            <a:off x="5191150" y="5166845"/>
            <a:ext cx="1780561" cy="245169"/>
          </a:xfrm>
          <a:prstGeom prst="rect">
            <a:avLst/>
          </a:prstGeom>
          <a:noFill/>
          <a:ln>
            <a:noFill/>
          </a:ln>
        </p:spPr>
        <p:txBody>
          <a:bodyPr anchorCtr="0" anchor="ctr" bIns="0" lIns="0" spcFirstLastPara="1" rIns="0" wrap="square" tIns="0">
            <a:noAutofit/>
          </a:bodyPr>
          <a:lstStyle/>
          <a:p>
            <a:pPr indent="0" lvl="0" marL="0" marR="0" rtl="0" algn="ctr">
              <a:spcBef>
                <a:spcPts val="0"/>
              </a:spcBef>
              <a:spcAft>
                <a:spcPts val="0"/>
              </a:spcAft>
              <a:buClr>
                <a:schemeClr val="dk1"/>
              </a:buClr>
              <a:buSzPts val="1200"/>
              <a:buFont typeface="Arial"/>
              <a:buNone/>
            </a:pPr>
            <a:r>
              <a:rPr b="1" lang="en-US" sz="1200">
                <a:solidFill>
                  <a:schemeClr val="dk1"/>
                </a:solidFill>
                <a:latin typeface="Arial"/>
                <a:ea typeface="Arial"/>
                <a:cs typeface="Arial"/>
                <a:sym typeface="Arial"/>
              </a:rPr>
              <a:t>xxxxxxxxxxxx</a:t>
            </a:r>
            <a:endParaRPr b="1" sz="1200">
              <a:solidFill>
                <a:schemeClr val="dk1"/>
              </a:solidFill>
              <a:latin typeface="Arial"/>
              <a:ea typeface="Arial"/>
              <a:cs typeface="Arial"/>
              <a:sym typeface="Arial"/>
            </a:endParaRPr>
          </a:p>
        </p:txBody>
      </p:sp>
      <p:sp>
        <p:nvSpPr>
          <p:cNvPr id="6725" name="Google Shape;6725;p203"/>
          <p:cNvSpPr/>
          <p:nvPr/>
        </p:nvSpPr>
        <p:spPr>
          <a:xfrm>
            <a:off x="8598845" y="4618300"/>
            <a:ext cx="2413071" cy="499967"/>
          </a:xfrm>
          <a:prstGeom prst="roundRect">
            <a:avLst>
              <a:gd fmla="val 50000" name="adj"/>
            </a:avLst>
          </a:prstGeom>
          <a:solidFill>
            <a:srgbClr val="96C2DD"/>
          </a:solidFill>
          <a:ln>
            <a:noFill/>
          </a:ln>
        </p:spPr>
        <p:txBody>
          <a:bodyPr anchorCtr="0" anchor="ctr" bIns="0" lIns="0" spcFirstLastPara="1" rIns="0" wrap="square" tIns="0">
            <a:noAutofit/>
          </a:bodyPr>
          <a:lstStyle/>
          <a:p>
            <a:pPr indent="0" lvl="0" marL="0" marR="0" rtl="0" algn="ctr">
              <a:spcBef>
                <a:spcPts val="0"/>
              </a:spcBef>
              <a:spcAft>
                <a:spcPts val="0"/>
              </a:spcAft>
              <a:buClr>
                <a:schemeClr val="lt1"/>
              </a:buClr>
              <a:buSzPts val="2800"/>
              <a:buFont typeface="Arial"/>
              <a:buNone/>
            </a:pPr>
            <a:r>
              <a:rPr b="1" lang="en-US" sz="2800">
                <a:solidFill>
                  <a:schemeClr val="lt1"/>
                </a:solidFill>
                <a:latin typeface="Arial"/>
                <a:ea typeface="Arial"/>
                <a:cs typeface="Arial"/>
                <a:sym typeface="Arial"/>
              </a:rPr>
              <a:t>XXXX</a:t>
            </a:r>
            <a:endParaRPr/>
          </a:p>
        </p:txBody>
      </p:sp>
      <p:sp>
        <p:nvSpPr>
          <p:cNvPr id="6726" name="Google Shape;6726;p203"/>
          <p:cNvSpPr/>
          <p:nvPr/>
        </p:nvSpPr>
        <p:spPr>
          <a:xfrm>
            <a:off x="8915100" y="5166845"/>
            <a:ext cx="1780561" cy="245169"/>
          </a:xfrm>
          <a:prstGeom prst="rect">
            <a:avLst/>
          </a:prstGeom>
          <a:noFill/>
          <a:ln>
            <a:noFill/>
          </a:ln>
        </p:spPr>
        <p:txBody>
          <a:bodyPr anchorCtr="0" anchor="ctr" bIns="0" lIns="0" spcFirstLastPara="1" rIns="0" wrap="square" tIns="0">
            <a:noAutofit/>
          </a:bodyPr>
          <a:lstStyle/>
          <a:p>
            <a:pPr indent="0" lvl="0" marL="0" marR="0" rtl="0" algn="ctr">
              <a:spcBef>
                <a:spcPts val="0"/>
              </a:spcBef>
              <a:spcAft>
                <a:spcPts val="0"/>
              </a:spcAft>
              <a:buClr>
                <a:schemeClr val="dk1"/>
              </a:buClr>
              <a:buSzPts val="1200"/>
              <a:buFont typeface="Arial"/>
              <a:buNone/>
            </a:pPr>
            <a:r>
              <a:rPr b="1" lang="en-US" sz="1200">
                <a:solidFill>
                  <a:schemeClr val="dk1"/>
                </a:solidFill>
                <a:latin typeface="Arial"/>
                <a:ea typeface="Arial"/>
                <a:cs typeface="Arial"/>
                <a:sym typeface="Arial"/>
              </a:rPr>
              <a:t>xxxxxxxxxxxx</a:t>
            </a:r>
            <a:endParaRPr b="1" sz="1200">
              <a:solidFill>
                <a:schemeClr val="dk1"/>
              </a:solidFill>
              <a:latin typeface="Arial"/>
              <a:ea typeface="Arial"/>
              <a:cs typeface="Arial"/>
              <a:sym typeface="Arial"/>
            </a:endParaRPr>
          </a:p>
        </p:txBody>
      </p:sp>
      <p:grpSp>
        <p:nvGrpSpPr>
          <p:cNvPr id="6727" name="Google Shape;6727;p203"/>
          <p:cNvGrpSpPr/>
          <p:nvPr/>
        </p:nvGrpSpPr>
        <p:grpSpPr>
          <a:xfrm>
            <a:off x="1919047" y="2798295"/>
            <a:ext cx="834950" cy="834950"/>
            <a:chOff x="1649691" y="3230880"/>
            <a:chExt cx="914400" cy="914400"/>
          </a:xfrm>
        </p:grpSpPr>
        <p:sp>
          <p:nvSpPr>
            <p:cNvPr id="6728" name="Google Shape;6728;p203"/>
            <p:cNvSpPr/>
            <p:nvPr/>
          </p:nvSpPr>
          <p:spPr>
            <a:xfrm>
              <a:off x="1649691" y="3230880"/>
              <a:ext cx="914400" cy="9144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2000">
                <a:solidFill>
                  <a:schemeClr val="lt1"/>
                </a:solidFill>
                <a:latin typeface="Arial"/>
                <a:ea typeface="Arial"/>
                <a:cs typeface="Arial"/>
                <a:sym typeface="Arial"/>
              </a:endParaRPr>
            </a:p>
          </p:txBody>
        </p:sp>
        <p:sp>
          <p:nvSpPr>
            <p:cNvPr id="6729" name="Google Shape;6729;p203"/>
            <p:cNvSpPr/>
            <p:nvPr/>
          </p:nvSpPr>
          <p:spPr>
            <a:xfrm>
              <a:off x="1649691" y="3230880"/>
              <a:ext cx="914400" cy="9144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2000">
                <a:solidFill>
                  <a:schemeClr val="lt1"/>
                </a:solidFill>
                <a:latin typeface="Arial"/>
                <a:ea typeface="Arial"/>
                <a:cs typeface="Arial"/>
                <a:sym typeface="Arial"/>
              </a:endParaRPr>
            </a:p>
          </p:txBody>
        </p:sp>
      </p:grpSp>
      <p:grpSp>
        <p:nvGrpSpPr>
          <p:cNvPr id="6730" name="Google Shape;6730;p203"/>
          <p:cNvGrpSpPr/>
          <p:nvPr/>
        </p:nvGrpSpPr>
        <p:grpSpPr>
          <a:xfrm>
            <a:off x="5663956" y="2798295"/>
            <a:ext cx="834950" cy="834950"/>
            <a:chOff x="1649691" y="3230880"/>
            <a:chExt cx="914400" cy="914400"/>
          </a:xfrm>
        </p:grpSpPr>
        <p:sp>
          <p:nvSpPr>
            <p:cNvPr id="6731" name="Google Shape;6731;p203"/>
            <p:cNvSpPr/>
            <p:nvPr/>
          </p:nvSpPr>
          <p:spPr>
            <a:xfrm>
              <a:off x="1649691" y="3230880"/>
              <a:ext cx="914400" cy="9144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2000">
                <a:solidFill>
                  <a:schemeClr val="lt1"/>
                </a:solidFill>
                <a:latin typeface="Arial"/>
                <a:ea typeface="Arial"/>
                <a:cs typeface="Arial"/>
                <a:sym typeface="Arial"/>
              </a:endParaRPr>
            </a:p>
          </p:txBody>
        </p:sp>
        <p:sp>
          <p:nvSpPr>
            <p:cNvPr id="6732" name="Google Shape;6732;p203"/>
            <p:cNvSpPr/>
            <p:nvPr/>
          </p:nvSpPr>
          <p:spPr>
            <a:xfrm>
              <a:off x="1649691" y="3230880"/>
              <a:ext cx="914400" cy="9144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2000">
                <a:solidFill>
                  <a:schemeClr val="lt1"/>
                </a:solidFill>
                <a:latin typeface="Arial"/>
                <a:ea typeface="Arial"/>
                <a:cs typeface="Arial"/>
                <a:sym typeface="Arial"/>
              </a:endParaRPr>
            </a:p>
          </p:txBody>
        </p:sp>
      </p:grpSp>
      <p:grpSp>
        <p:nvGrpSpPr>
          <p:cNvPr id="6733" name="Google Shape;6733;p203"/>
          <p:cNvGrpSpPr/>
          <p:nvPr/>
        </p:nvGrpSpPr>
        <p:grpSpPr>
          <a:xfrm>
            <a:off x="9271124" y="2798295"/>
            <a:ext cx="834950" cy="834950"/>
            <a:chOff x="1649691" y="3230880"/>
            <a:chExt cx="914400" cy="914400"/>
          </a:xfrm>
        </p:grpSpPr>
        <p:sp>
          <p:nvSpPr>
            <p:cNvPr id="6734" name="Google Shape;6734;p203"/>
            <p:cNvSpPr/>
            <p:nvPr/>
          </p:nvSpPr>
          <p:spPr>
            <a:xfrm>
              <a:off x="1649691" y="3230880"/>
              <a:ext cx="914400" cy="9144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2000">
                <a:solidFill>
                  <a:schemeClr val="lt1"/>
                </a:solidFill>
                <a:latin typeface="Arial"/>
                <a:ea typeface="Arial"/>
                <a:cs typeface="Arial"/>
                <a:sym typeface="Arial"/>
              </a:endParaRPr>
            </a:p>
          </p:txBody>
        </p:sp>
        <p:sp>
          <p:nvSpPr>
            <p:cNvPr id="6735" name="Google Shape;6735;p203"/>
            <p:cNvSpPr/>
            <p:nvPr/>
          </p:nvSpPr>
          <p:spPr>
            <a:xfrm>
              <a:off x="1649691" y="3230880"/>
              <a:ext cx="914400" cy="9144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2000">
                <a:solidFill>
                  <a:schemeClr val="lt1"/>
                </a:solidFill>
                <a:latin typeface="Arial"/>
                <a:ea typeface="Arial"/>
                <a:cs typeface="Arial"/>
                <a:sym typeface="Arial"/>
              </a:endParaRPr>
            </a:p>
          </p:txBody>
        </p:sp>
      </p:grpSp>
      <p:sp>
        <p:nvSpPr>
          <p:cNvPr id="6736" name="Google Shape;6736;p203"/>
          <p:cNvSpPr txBox="1"/>
          <p:nvPr/>
        </p:nvSpPr>
        <p:spPr>
          <a:xfrm>
            <a:off x="571018" y="1442648"/>
            <a:ext cx="11480075" cy="349994"/>
          </a:xfrm>
          <a:prstGeom prst="rect">
            <a:avLst/>
          </a:prstGeom>
          <a:noFill/>
          <a:ln>
            <a:noFill/>
          </a:ln>
        </p:spPr>
        <p:txBody>
          <a:bodyPr anchorCtr="0" anchor="ctr" bIns="0" lIns="0" spcFirstLastPara="1" rIns="0" wrap="square" tIns="0">
            <a:noAutofit/>
          </a:bodyPr>
          <a:lstStyle/>
          <a:p>
            <a:pPr indent="0" lvl="0" marL="0" marR="0" rtl="0" algn="l">
              <a:spcBef>
                <a:spcPts val="0"/>
              </a:spcBef>
              <a:spcAft>
                <a:spcPts val="0"/>
              </a:spcAft>
              <a:buNone/>
            </a:pPr>
            <a:r>
              <a:rPr b="1" lang="en-US" sz="1800">
                <a:solidFill>
                  <a:schemeClr val="accent1"/>
                </a:solidFill>
                <a:latin typeface="Arial"/>
                <a:ea typeface="Arial"/>
                <a:cs typeface="Arial"/>
                <a:sym typeface="Arial"/>
              </a:rPr>
              <a:t>Lorem ipsum dolor sit amet, consectetur adipiscing</a:t>
            </a:r>
            <a:endParaRPr/>
          </a:p>
        </p:txBody>
      </p:sp>
    </p:spTree>
  </p:cSld>
  <p:clrMapOvr>
    <a:masterClrMapping/>
  </p:clrMapOvr>
</p:sld>
</file>

<file path=ppt/slides/slide20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740" name="Shape 6740"/>
        <p:cNvGrpSpPr/>
        <p:nvPr/>
      </p:nvGrpSpPr>
      <p:grpSpPr>
        <a:xfrm>
          <a:off x="0" y="0"/>
          <a:ext cx="0" cy="0"/>
          <a:chOff x="0" y="0"/>
          <a:chExt cx="0" cy="0"/>
        </a:xfrm>
      </p:grpSpPr>
      <p:sp>
        <p:nvSpPr>
          <p:cNvPr id="6741" name="Google Shape;6741;p204"/>
          <p:cNvSpPr txBox="1"/>
          <p:nvPr>
            <p:ph type="title"/>
          </p:nvPr>
        </p:nvSpPr>
        <p:spPr>
          <a:xfrm>
            <a:off x="571018" y="365126"/>
            <a:ext cx="11049964" cy="578772"/>
          </a:xfrm>
          <a:prstGeom prst="rect">
            <a:avLst/>
          </a:prstGeom>
          <a:noFill/>
          <a:ln>
            <a:noFill/>
          </a:ln>
        </p:spPr>
        <p:txBody>
          <a:bodyPr anchorCtr="0" anchor="b" bIns="0" lIns="0" spcFirstLastPara="1" rIns="0" wrap="square" tIns="0">
            <a:normAutofit/>
          </a:bodyPr>
          <a:lstStyle/>
          <a:p>
            <a:pPr indent="0" lvl="0" marL="0" rtl="0" algn="l">
              <a:lnSpc>
                <a:spcPct val="90000"/>
              </a:lnSpc>
              <a:spcBef>
                <a:spcPts val="0"/>
              </a:spcBef>
              <a:spcAft>
                <a:spcPts val="0"/>
              </a:spcAft>
              <a:buClr>
                <a:schemeClr val="accent1"/>
              </a:buClr>
              <a:buSzPts val="2800"/>
              <a:buFont typeface="Arial"/>
              <a:buNone/>
            </a:pPr>
            <a:r>
              <a:rPr lang="en-US"/>
              <a:t>Interlocking Chevron Slide – Six Items</a:t>
            </a:r>
            <a:endParaRPr/>
          </a:p>
        </p:txBody>
      </p:sp>
      <p:sp>
        <p:nvSpPr>
          <p:cNvPr id="6742" name="Google Shape;6742;p204"/>
          <p:cNvSpPr txBox="1"/>
          <p:nvPr>
            <p:ph idx="12" type="sldNum"/>
          </p:nvPr>
        </p:nvSpPr>
        <p:spPr>
          <a:xfrm>
            <a:off x="10690860" y="6349068"/>
            <a:ext cx="963882" cy="251764"/>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sp>
        <p:nvSpPr>
          <p:cNvPr id="6743" name="Google Shape;6743;p204"/>
          <p:cNvSpPr/>
          <p:nvPr/>
        </p:nvSpPr>
        <p:spPr>
          <a:xfrm>
            <a:off x="8078021" y="3595054"/>
            <a:ext cx="3542503" cy="1295400"/>
          </a:xfrm>
          <a:custGeom>
            <a:rect b="b" l="l" r="r" t="t"/>
            <a:pathLst>
              <a:path extrusionOk="0" h="1295400" w="3596396">
                <a:moveTo>
                  <a:pt x="0" y="0"/>
                </a:moveTo>
                <a:lnTo>
                  <a:pt x="3337316" y="0"/>
                </a:lnTo>
                <a:lnTo>
                  <a:pt x="3596396" y="647700"/>
                </a:lnTo>
                <a:lnTo>
                  <a:pt x="3337316" y="1295400"/>
                </a:lnTo>
                <a:lnTo>
                  <a:pt x="0" y="1295400"/>
                </a:lnTo>
                <a:lnTo>
                  <a:pt x="259080" y="647700"/>
                </a:lnTo>
                <a:lnTo>
                  <a:pt x="0" y="0"/>
                </a:lnTo>
                <a:close/>
              </a:path>
            </a:pathLst>
          </a:custGeom>
          <a:solidFill>
            <a:schemeClr val="accent1"/>
          </a:solidFill>
          <a:ln>
            <a:noFill/>
          </a:ln>
        </p:spPr>
        <p:txBody>
          <a:bodyPr anchorCtr="0" anchor="ctr" bIns="45700" lIns="684000" spcFirstLastPara="1" rIns="91425" wrap="square" tIns="45700">
            <a:noAutofit/>
          </a:bodyPr>
          <a:lstStyle/>
          <a:p>
            <a:pPr indent="-114300" lvl="0" marL="0" marR="0" rtl="0" algn="ctr">
              <a:spcBef>
                <a:spcPts val="0"/>
              </a:spcBef>
              <a:spcAft>
                <a:spcPts val="0"/>
              </a:spcAft>
              <a:buClr>
                <a:schemeClr val="lt1"/>
              </a:buClr>
              <a:buSzPts val="1800"/>
              <a:buFont typeface="Trebuchet MS"/>
              <a:buChar char="​"/>
            </a:pPr>
            <a:r>
              <a:rPr b="1" lang="en-US" sz="1800">
                <a:solidFill>
                  <a:schemeClr val="lt1"/>
                </a:solidFill>
                <a:latin typeface="Arial"/>
                <a:ea typeface="Arial"/>
                <a:cs typeface="Arial"/>
                <a:sym typeface="Arial"/>
              </a:rPr>
              <a:t>Lorem ipsum </a:t>
            </a:r>
            <a:br>
              <a:rPr b="1" lang="en-US" sz="1800">
                <a:solidFill>
                  <a:schemeClr val="lt1"/>
                </a:solidFill>
                <a:latin typeface="Arial"/>
                <a:ea typeface="Arial"/>
                <a:cs typeface="Arial"/>
                <a:sym typeface="Arial"/>
              </a:rPr>
            </a:br>
            <a:r>
              <a:rPr b="1" lang="en-US" sz="1800">
                <a:solidFill>
                  <a:schemeClr val="lt1"/>
                </a:solidFill>
                <a:latin typeface="Arial"/>
                <a:ea typeface="Arial"/>
                <a:cs typeface="Arial"/>
                <a:sym typeface="Arial"/>
              </a:rPr>
              <a:t>dolor sit amet</a:t>
            </a:r>
            <a:endParaRPr/>
          </a:p>
        </p:txBody>
      </p:sp>
      <p:sp>
        <p:nvSpPr>
          <p:cNvPr id="6744" name="Google Shape;6744;p204"/>
          <p:cNvSpPr/>
          <p:nvPr/>
        </p:nvSpPr>
        <p:spPr>
          <a:xfrm>
            <a:off x="7567625" y="2310022"/>
            <a:ext cx="3797701" cy="1295400"/>
          </a:xfrm>
          <a:custGeom>
            <a:rect b="b" l="l" r="r" t="t"/>
            <a:pathLst>
              <a:path extrusionOk="0" h="1295400" w="3855476">
                <a:moveTo>
                  <a:pt x="0" y="0"/>
                </a:moveTo>
                <a:lnTo>
                  <a:pt x="3337316" y="0"/>
                </a:lnTo>
                <a:lnTo>
                  <a:pt x="3855476" y="1295400"/>
                </a:lnTo>
                <a:lnTo>
                  <a:pt x="518160" y="1295400"/>
                </a:lnTo>
                <a:lnTo>
                  <a:pt x="0" y="0"/>
                </a:lnTo>
                <a:close/>
              </a:path>
            </a:pathLst>
          </a:custGeom>
          <a:solidFill>
            <a:schemeClr val="accent5"/>
          </a:solidFill>
          <a:ln>
            <a:noFill/>
          </a:ln>
        </p:spPr>
        <p:txBody>
          <a:bodyPr anchorCtr="0" anchor="ctr" bIns="45700" lIns="684000" spcFirstLastPara="1" rIns="91425" wrap="square" tIns="45700">
            <a:noAutofit/>
          </a:bodyPr>
          <a:lstStyle/>
          <a:p>
            <a:pPr indent="-114300" lvl="0" marL="0" marR="0" rtl="0" algn="ctr">
              <a:spcBef>
                <a:spcPts val="0"/>
              </a:spcBef>
              <a:spcAft>
                <a:spcPts val="0"/>
              </a:spcAft>
              <a:buClr>
                <a:schemeClr val="lt1"/>
              </a:buClr>
              <a:buSzPts val="1800"/>
              <a:buFont typeface="Trebuchet MS"/>
              <a:buChar char="​"/>
            </a:pPr>
            <a:r>
              <a:rPr b="1" lang="en-US" sz="1800">
                <a:solidFill>
                  <a:schemeClr val="lt1"/>
                </a:solidFill>
                <a:latin typeface="Arial"/>
                <a:ea typeface="Arial"/>
                <a:cs typeface="Arial"/>
                <a:sym typeface="Arial"/>
              </a:rPr>
              <a:t>Lorem ipsum </a:t>
            </a:r>
            <a:br>
              <a:rPr b="1" lang="en-US" sz="1800">
                <a:solidFill>
                  <a:schemeClr val="lt1"/>
                </a:solidFill>
                <a:latin typeface="Arial"/>
                <a:ea typeface="Arial"/>
                <a:cs typeface="Arial"/>
                <a:sym typeface="Arial"/>
              </a:rPr>
            </a:br>
            <a:r>
              <a:rPr b="1" lang="en-US" sz="1800">
                <a:solidFill>
                  <a:schemeClr val="lt1"/>
                </a:solidFill>
                <a:latin typeface="Arial"/>
                <a:ea typeface="Arial"/>
                <a:cs typeface="Arial"/>
                <a:sym typeface="Arial"/>
              </a:rPr>
              <a:t>dolor sit amet</a:t>
            </a:r>
            <a:endParaRPr/>
          </a:p>
        </p:txBody>
      </p:sp>
      <p:sp>
        <p:nvSpPr>
          <p:cNvPr id="6745" name="Google Shape;6745;p204"/>
          <p:cNvSpPr/>
          <p:nvPr/>
        </p:nvSpPr>
        <p:spPr>
          <a:xfrm>
            <a:off x="7567625" y="4890454"/>
            <a:ext cx="3797701" cy="1295400"/>
          </a:xfrm>
          <a:custGeom>
            <a:rect b="b" l="l" r="r" t="t"/>
            <a:pathLst>
              <a:path extrusionOk="0" h="1295400" w="3855476">
                <a:moveTo>
                  <a:pt x="518160" y="0"/>
                </a:moveTo>
                <a:lnTo>
                  <a:pt x="3855476" y="0"/>
                </a:lnTo>
                <a:lnTo>
                  <a:pt x="3337316" y="1295400"/>
                </a:lnTo>
                <a:lnTo>
                  <a:pt x="0" y="1295400"/>
                </a:lnTo>
                <a:lnTo>
                  <a:pt x="518160" y="0"/>
                </a:lnTo>
                <a:close/>
              </a:path>
            </a:pathLst>
          </a:custGeom>
          <a:solidFill>
            <a:schemeClr val="accent2"/>
          </a:solidFill>
          <a:ln>
            <a:noFill/>
          </a:ln>
        </p:spPr>
        <p:txBody>
          <a:bodyPr anchorCtr="0" anchor="ctr" bIns="45700" lIns="684000" spcFirstLastPara="1" rIns="91425" wrap="square" tIns="45700">
            <a:noAutofit/>
          </a:bodyPr>
          <a:lstStyle/>
          <a:p>
            <a:pPr indent="-114300" lvl="0" marL="0" marR="0" rtl="0" algn="ctr">
              <a:spcBef>
                <a:spcPts val="0"/>
              </a:spcBef>
              <a:spcAft>
                <a:spcPts val="0"/>
              </a:spcAft>
              <a:buClr>
                <a:schemeClr val="lt1"/>
              </a:buClr>
              <a:buSzPts val="1800"/>
              <a:buFont typeface="Trebuchet MS"/>
              <a:buChar char="​"/>
            </a:pPr>
            <a:r>
              <a:rPr b="1" lang="en-US" sz="1800">
                <a:solidFill>
                  <a:schemeClr val="lt1"/>
                </a:solidFill>
                <a:latin typeface="Arial"/>
                <a:ea typeface="Arial"/>
                <a:cs typeface="Arial"/>
                <a:sym typeface="Arial"/>
              </a:rPr>
              <a:t>Lorem ipsum </a:t>
            </a:r>
            <a:br>
              <a:rPr b="1" lang="en-US" sz="1800">
                <a:solidFill>
                  <a:schemeClr val="lt1"/>
                </a:solidFill>
                <a:latin typeface="Arial"/>
                <a:ea typeface="Arial"/>
                <a:cs typeface="Arial"/>
                <a:sym typeface="Arial"/>
              </a:rPr>
            </a:br>
            <a:r>
              <a:rPr b="1" lang="en-US" sz="1800">
                <a:solidFill>
                  <a:schemeClr val="lt1"/>
                </a:solidFill>
                <a:latin typeface="Arial"/>
                <a:ea typeface="Arial"/>
                <a:cs typeface="Arial"/>
                <a:sym typeface="Arial"/>
              </a:rPr>
              <a:t>dolor sit amet</a:t>
            </a:r>
            <a:endParaRPr/>
          </a:p>
        </p:txBody>
      </p:sp>
      <p:sp>
        <p:nvSpPr>
          <p:cNvPr id="6746" name="Google Shape;6746;p204"/>
          <p:cNvSpPr/>
          <p:nvPr/>
        </p:nvSpPr>
        <p:spPr>
          <a:xfrm>
            <a:off x="571018" y="2299654"/>
            <a:ext cx="4052673" cy="3886200"/>
          </a:xfrm>
          <a:prstGeom prst="homePlate">
            <a:avLst>
              <a:gd fmla="val 20000" name="adj"/>
            </a:avLst>
          </a:prstGeom>
          <a:solidFill>
            <a:schemeClr val="accent1"/>
          </a:solidFill>
          <a:ln>
            <a:noFill/>
          </a:ln>
        </p:spPr>
        <p:txBody>
          <a:bodyPr anchorCtr="0" anchor="ctr" bIns="0" lIns="0" spcFirstLastPara="1" rIns="0" wrap="square" tIns="1332000">
            <a:noAutofit/>
          </a:bodyPr>
          <a:lstStyle/>
          <a:p>
            <a:pPr indent="-228600" lvl="0" marL="228600" marR="0" rtl="0" algn="ctr">
              <a:lnSpc>
                <a:spcPct val="90000"/>
              </a:lnSpc>
              <a:spcBef>
                <a:spcPts val="0"/>
              </a:spcBef>
              <a:spcAft>
                <a:spcPts val="0"/>
              </a:spcAft>
              <a:buClr>
                <a:srgbClr val="28B974"/>
              </a:buClr>
              <a:buSzPts val="1800"/>
              <a:buFont typeface="Trebuchet MS"/>
              <a:buChar char="​"/>
            </a:pPr>
            <a:r>
              <a:rPr b="1" lang="en-US" sz="1800">
                <a:solidFill>
                  <a:schemeClr val="accent4"/>
                </a:solidFill>
                <a:latin typeface="Arial"/>
                <a:ea typeface="Arial"/>
                <a:cs typeface="Arial"/>
                <a:sym typeface="Arial"/>
              </a:rPr>
              <a:t>Lorem ipsum </a:t>
            </a:r>
            <a:br>
              <a:rPr b="1" lang="en-US" sz="1800">
                <a:solidFill>
                  <a:schemeClr val="accent4"/>
                </a:solidFill>
                <a:latin typeface="Arial"/>
                <a:ea typeface="Arial"/>
                <a:cs typeface="Arial"/>
                <a:sym typeface="Arial"/>
              </a:rPr>
            </a:br>
            <a:r>
              <a:rPr b="1" lang="en-US" sz="1800">
                <a:solidFill>
                  <a:schemeClr val="accent4"/>
                </a:solidFill>
                <a:latin typeface="Arial"/>
                <a:ea typeface="Arial"/>
                <a:cs typeface="Arial"/>
                <a:sym typeface="Arial"/>
              </a:rPr>
              <a:t>dolor sit amet</a:t>
            </a:r>
            <a:endParaRPr/>
          </a:p>
          <a:p>
            <a:pPr indent="-228600" lvl="0" marL="228600" marR="0" rtl="0" algn="ctr">
              <a:lnSpc>
                <a:spcPct val="90000"/>
              </a:lnSpc>
              <a:spcBef>
                <a:spcPts val="1000"/>
              </a:spcBef>
              <a:spcAft>
                <a:spcPts val="0"/>
              </a:spcAft>
              <a:buClr>
                <a:srgbClr val="28B974"/>
              </a:buClr>
              <a:buSzPts val="1800"/>
              <a:buFont typeface="Trebuchet MS"/>
              <a:buChar char="​"/>
            </a:pPr>
            <a:r>
              <a:rPr lang="en-US" sz="1800">
                <a:solidFill>
                  <a:schemeClr val="lt1"/>
                </a:solidFill>
                <a:latin typeface="Arial"/>
                <a:ea typeface="Arial"/>
                <a:cs typeface="Arial"/>
                <a:sym typeface="Arial"/>
              </a:rPr>
              <a:t>Lorem ipsum dolor sit amet, consectetur adipiscing elit. Curabitur purus dui, euismod</a:t>
            </a:r>
            <a:endParaRPr/>
          </a:p>
          <a:p>
            <a:pPr indent="-114300" lvl="0" marL="228600" marR="0" rtl="0" algn="ctr">
              <a:lnSpc>
                <a:spcPct val="90000"/>
              </a:lnSpc>
              <a:spcBef>
                <a:spcPts val="1000"/>
              </a:spcBef>
              <a:spcAft>
                <a:spcPts val="0"/>
              </a:spcAft>
              <a:buClr>
                <a:srgbClr val="28B974"/>
              </a:buClr>
              <a:buSzPts val="1800"/>
              <a:buFont typeface="Trebuchet MS"/>
              <a:buNone/>
            </a:pPr>
            <a:r>
              <a:t/>
            </a:r>
            <a:endParaRPr b="1" sz="1800">
              <a:solidFill>
                <a:schemeClr val="lt1"/>
              </a:solidFill>
              <a:latin typeface="Arial"/>
              <a:ea typeface="Arial"/>
              <a:cs typeface="Arial"/>
              <a:sym typeface="Arial"/>
            </a:endParaRPr>
          </a:p>
        </p:txBody>
      </p:sp>
      <p:sp>
        <p:nvSpPr>
          <p:cNvPr id="6747" name="Google Shape;6747;p204"/>
          <p:cNvSpPr/>
          <p:nvPr/>
        </p:nvSpPr>
        <p:spPr>
          <a:xfrm>
            <a:off x="4069209" y="2299654"/>
            <a:ext cx="4052899" cy="1950720"/>
          </a:xfrm>
          <a:custGeom>
            <a:rect b="b" l="l" r="r" t="t"/>
            <a:pathLst>
              <a:path extrusionOk="0" h="1950720" w="4114556">
                <a:moveTo>
                  <a:pt x="0" y="0"/>
                </a:moveTo>
                <a:lnTo>
                  <a:pt x="3337316" y="0"/>
                </a:lnTo>
                <a:lnTo>
                  <a:pt x="4114556" y="1943100"/>
                </a:lnTo>
                <a:lnTo>
                  <a:pt x="4111508" y="1950720"/>
                </a:lnTo>
                <a:lnTo>
                  <a:pt x="774192" y="1950720"/>
                </a:lnTo>
                <a:lnTo>
                  <a:pt x="777240" y="1943100"/>
                </a:lnTo>
                <a:lnTo>
                  <a:pt x="0" y="0"/>
                </a:lnTo>
                <a:close/>
              </a:path>
            </a:pathLst>
          </a:custGeom>
          <a:solidFill>
            <a:schemeClr val="accent1"/>
          </a:solidFill>
          <a:ln>
            <a:noFill/>
          </a:ln>
        </p:spPr>
        <p:txBody>
          <a:bodyPr anchorCtr="0" anchor="ctr" bIns="45700" lIns="684000" spcFirstLastPara="1" rIns="91425" wrap="square" tIns="45700">
            <a:noAutofit/>
          </a:bodyPr>
          <a:lstStyle/>
          <a:p>
            <a:pPr indent="-114300" lvl="0" marL="0" marR="0" rtl="0" algn="ctr">
              <a:spcBef>
                <a:spcPts val="0"/>
              </a:spcBef>
              <a:spcAft>
                <a:spcPts val="0"/>
              </a:spcAft>
              <a:buClr>
                <a:schemeClr val="lt1"/>
              </a:buClr>
              <a:buSzPts val="1800"/>
              <a:buFont typeface="Trebuchet MS"/>
              <a:buChar char="​"/>
            </a:pPr>
            <a:r>
              <a:rPr b="1" lang="en-US" sz="1800">
                <a:solidFill>
                  <a:schemeClr val="lt1"/>
                </a:solidFill>
                <a:latin typeface="Arial"/>
                <a:ea typeface="Arial"/>
                <a:cs typeface="Arial"/>
                <a:sym typeface="Arial"/>
              </a:rPr>
              <a:t>Lorem ipsum </a:t>
            </a:r>
            <a:br>
              <a:rPr b="1" lang="en-US" sz="1800">
                <a:solidFill>
                  <a:schemeClr val="lt1"/>
                </a:solidFill>
                <a:latin typeface="Arial"/>
                <a:ea typeface="Arial"/>
                <a:cs typeface="Arial"/>
                <a:sym typeface="Arial"/>
              </a:rPr>
            </a:br>
            <a:r>
              <a:rPr b="1" lang="en-US" sz="1800">
                <a:solidFill>
                  <a:schemeClr val="lt1"/>
                </a:solidFill>
                <a:latin typeface="Arial"/>
                <a:ea typeface="Arial"/>
                <a:cs typeface="Arial"/>
                <a:sym typeface="Arial"/>
              </a:rPr>
              <a:t>dolor sit amet</a:t>
            </a:r>
            <a:endParaRPr/>
          </a:p>
        </p:txBody>
      </p:sp>
      <p:sp>
        <p:nvSpPr>
          <p:cNvPr id="6748" name="Google Shape;6748;p204"/>
          <p:cNvSpPr/>
          <p:nvPr/>
        </p:nvSpPr>
        <p:spPr>
          <a:xfrm>
            <a:off x="4069209" y="4250374"/>
            <a:ext cx="4049896" cy="1935480"/>
          </a:xfrm>
          <a:custGeom>
            <a:rect b="b" l="l" r="r" t="t"/>
            <a:pathLst>
              <a:path extrusionOk="0" h="1935480" w="4111508">
                <a:moveTo>
                  <a:pt x="774192" y="0"/>
                </a:moveTo>
                <a:lnTo>
                  <a:pt x="4111508" y="0"/>
                </a:lnTo>
                <a:lnTo>
                  <a:pt x="3337316" y="1935480"/>
                </a:lnTo>
                <a:lnTo>
                  <a:pt x="0" y="1935480"/>
                </a:lnTo>
                <a:lnTo>
                  <a:pt x="774192" y="0"/>
                </a:lnTo>
                <a:close/>
              </a:path>
            </a:pathLst>
          </a:custGeom>
          <a:solidFill>
            <a:schemeClr val="accent2"/>
          </a:solidFill>
          <a:ln>
            <a:noFill/>
          </a:ln>
        </p:spPr>
        <p:txBody>
          <a:bodyPr anchorCtr="0" anchor="ctr" bIns="45700" lIns="684000" spcFirstLastPara="1" rIns="91425" wrap="square" tIns="45700">
            <a:noAutofit/>
          </a:bodyPr>
          <a:lstStyle/>
          <a:p>
            <a:pPr indent="-114300" lvl="0" marL="0" marR="0" rtl="0" algn="ctr">
              <a:spcBef>
                <a:spcPts val="0"/>
              </a:spcBef>
              <a:spcAft>
                <a:spcPts val="0"/>
              </a:spcAft>
              <a:buClr>
                <a:schemeClr val="lt1"/>
              </a:buClr>
              <a:buSzPts val="1800"/>
              <a:buFont typeface="Trebuchet MS"/>
              <a:buChar char="​"/>
            </a:pPr>
            <a:r>
              <a:rPr b="1" lang="en-US" sz="1800">
                <a:solidFill>
                  <a:schemeClr val="lt1"/>
                </a:solidFill>
                <a:latin typeface="Arial"/>
                <a:ea typeface="Arial"/>
                <a:cs typeface="Arial"/>
                <a:sym typeface="Arial"/>
              </a:rPr>
              <a:t>Lorem ipsum </a:t>
            </a:r>
            <a:br>
              <a:rPr b="1" lang="en-US" sz="1800">
                <a:solidFill>
                  <a:schemeClr val="lt1"/>
                </a:solidFill>
                <a:latin typeface="Arial"/>
                <a:ea typeface="Arial"/>
                <a:cs typeface="Arial"/>
                <a:sym typeface="Arial"/>
              </a:rPr>
            </a:br>
            <a:r>
              <a:rPr b="1" lang="en-US" sz="1800">
                <a:solidFill>
                  <a:schemeClr val="lt1"/>
                </a:solidFill>
                <a:latin typeface="Arial"/>
                <a:ea typeface="Arial"/>
                <a:cs typeface="Arial"/>
                <a:sym typeface="Arial"/>
              </a:rPr>
              <a:t>dolor sit amet</a:t>
            </a:r>
            <a:endParaRPr/>
          </a:p>
        </p:txBody>
      </p:sp>
      <p:grpSp>
        <p:nvGrpSpPr>
          <p:cNvPr id="6749" name="Google Shape;6749;p204"/>
          <p:cNvGrpSpPr/>
          <p:nvPr/>
        </p:nvGrpSpPr>
        <p:grpSpPr>
          <a:xfrm>
            <a:off x="1885518" y="2731255"/>
            <a:ext cx="1167190" cy="1167190"/>
            <a:chOff x="721966" y="1986158"/>
            <a:chExt cx="674902" cy="674902"/>
          </a:xfrm>
        </p:grpSpPr>
        <p:sp>
          <p:nvSpPr>
            <p:cNvPr id="6750" name="Google Shape;6750;p204"/>
            <p:cNvSpPr/>
            <p:nvPr/>
          </p:nvSpPr>
          <p:spPr>
            <a:xfrm>
              <a:off x="721966" y="1986158"/>
              <a:ext cx="674902" cy="674902"/>
            </a:xfrm>
            <a:prstGeom prst="ellipse">
              <a:avLst/>
            </a:prstGeom>
            <a:solidFill>
              <a:schemeClr val="lt1"/>
            </a:solidFill>
            <a:ln cap="flat" cmpd="sng" w="28575">
              <a:solidFill>
                <a:schemeClr val="accen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grpSp>
          <p:nvGrpSpPr>
            <p:cNvPr id="6751" name="Google Shape;6751;p204"/>
            <p:cNvGrpSpPr/>
            <p:nvPr/>
          </p:nvGrpSpPr>
          <p:grpSpPr>
            <a:xfrm>
              <a:off x="808583" y="2072775"/>
              <a:ext cx="501668" cy="501668"/>
              <a:chOff x="1649691" y="3230880"/>
              <a:chExt cx="914400" cy="914400"/>
            </a:xfrm>
          </p:grpSpPr>
          <p:sp>
            <p:nvSpPr>
              <p:cNvPr id="6752" name="Google Shape;6752;p204"/>
              <p:cNvSpPr/>
              <p:nvPr/>
            </p:nvSpPr>
            <p:spPr>
              <a:xfrm>
                <a:off x="1649691" y="3230880"/>
                <a:ext cx="914400" cy="9144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2000">
                  <a:solidFill>
                    <a:schemeClr val="lt1"/>
                  </a:solidFill>
                  <a:latin typeface="Arial"/>
                  <a:ea typeface="Arial"/>
                  <a:cs typeface="Arial"/>
                  <a:sym typeface="Arial"/>
                </a:endParaRPr>
              </a:p>
            </p:txBody>
          </p:sp>
          <p:sp>
            <p:nvSpPr>
              <p:cNvPr id="6753" name="Google Shape;6753;p204"/>
              <p:cNvSpPr/>
              <p:nvPr/>
            </p:nvSpPr>
            <p:spPr>
              <a:xfrm>
                <a:off x="1649691" y="3230880"/>
                <a:ext cx="914400" cy="9144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2000">
                  <a:solidFill>
                    <a:schemeClr val="lt1"/>
                  </a:solidFill>
                  <a:latin typeface="Arial"/>
                  <a:ea typeface="Arial"/>
                  <a:cs typeface="Arial"/>
                  <a:sym typeface="Arial"/>
                </a:endParaRPr>
              </a:p>
            </p:txBody>
          </p:sp>
        </p:grpSp>
      </p:grpSp>
      <p:grpSp>
        <p:nvGrpSpPr>
          <p:cNvPr id="6754" name="Google Shape;6754;p204"/>
          <p:cNvGrpSpPr/>
          <p:nvPr/>
        </p:nvGrpSpPr>
        <p:grpSpPr>
          <a:xfrm>
            <a:off x="4787707" y="2923512"/>
            <a:ext cx="692278" cy="692278"/>
            <a:chOff x="721966" y="1986158"/>
            <a:chExt cx="674902" cy="674902"/>
          </a:xfrm>
        </p:grpSpPr>
        <p:sp>
          <p:nvSpPr>
            <p:cNvPr id="6755" name="Google Shape;6755;p204"/>
            <p:cNvSpPr/>
            <p:nvPr/>
          </p:nvSpPr>
          <p:spPr>
            <a:xfrm>
              <a:off x="721966" y="1986158"/>
              <a:ext cx="674902" cy="674902"/>
            </a:xfrm>
            <a:prstGeom prst="ellipse">
              <a:avLst/>
            </a:prstGeom>
            <a:solidFill>
              <a:schemeClr val="lt1"/>
            </a:solidFill>
            <a:ln cap="flat" cmpd="sng" w="28575">
              <a:solidFill>
                <a:schemeClr val="accen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grpSp>
          <p:nvGrpSpPr>
            <p:cNvPr id="6756" name="Google Shape;6756;p204"/>
            <p:cNvGrpSpPr/>
            <p:nvPr/>
          </p:nvGrpSpPr>
          <p:grpSpPr>
            <a:xfrm>
              <a:off x="808583" y="2072775"/>
              <a:ext cx="501668" cy="501668"/>
              <a:chOff x="1649691" y="3230880"/>
              <a:chExt cx="914400" cy="914400"/>
            </a:xfrm>
          </p:grpSpPr>
          <p:sp>
            <p:nvSpPr>
              <p:cNvPr id="6757" name="Google Shape;6757;p204"/>
              <p:cNvSpPr/>
              <p:nvPr/>
            </p:nvSpPr>
            <p:spPr>
              <a:xfrm>
                <a:off x="1649691" y="3230880"/>
                <a:ext cx="914400" cy="9144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2000">
                  <a:solidFill>
                    <a:schemeClr val="lt1"/>
                  </a:solidFill>
                  <a:latin typeface="Arial"/>
                  <a:ea typeface="Arial"/>
                  <a:cs typeface="Arial"/>
                  <a:sym typeface="Arial"/>
                </a:endParaRPr>
              </a:p>
            </p:txBody>
          </p:sp>
          <p:sp>
            <p:nvSpPr>
              <p:cNvPr id="6758" name="Google Shape;6758;p204"/>
              <p:cNvSpPr/>
              <p:nvPr/>
            </p:nvSpPr>
            <p:spPr>
              <a:xfrm>
                <a:off x="1649691" y="3230880"/>
                <a:ext cx="914400" cy="9144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2000">
                  <a:solidFill>
                    <a:schemeClr val="lt1"/>
                  </a:solidFill>
                  <a:latin typeface="Arial"/>
                  <a:ea typeface="Arial"/>
                  <a:cs typeface="Arial"/>
                  <a:sym typeface="Arial"/>
                </a:endParaRPr>
              </a:p>
            </p:txBody>
          </p:sp>
        </p:grpSp>
      </p:grpSp>
      <p:grpSp>
        <p:nvGrpSpPr>
          <p:cNvPr id="6759" name="Google Shape;6759;p204"/>
          <p:cNvGrpSpPr/>
          <p:nvPr/>
        </p:nvGrpSpPr>
        <p:grpSpPr>
          <a:xfrm>
            <a:off x="4787707" y="4871975"/>
            <a:ext cx="692278" cy="692278"/>
            <a:chOff x="721966" y="1986158"/>
            <a:chExt cx="674902" cy="674902"/>
          </a:xfrm>
        </p:grpSpPr>
        <p:sp>
          <p:nvSpPr>
            <p:cNvPr id="6760" name="Google Shape;6760;p204"/>
            <p:cNvSpPr/>
            <p:nvPr/>
          </p:nvSpPr>
          <p:spPr>
            <a:xfrm>
              <a:off x="721966" y="1986158"/>
              <a:ext cx="674902" cy="674902"/>
            </a:xfrm>
            <a:prstGeom prst="ellipse">
              <a:avLst/>
            </a:prstGeom>
            <a:solidFill>
              <a:schemeClr val="lt1"/>
            </a:solidFill>
            <a:ln cap="flat" cmpd="sng" w="28575">
              <a:solidFill>
                <a:schemeClr val="accen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grpSp>
          <p:nvGrpSpPr>
            <p:cNvPr id="6761" name="Google Shape;6761;p204"/>
            <p:cNvGrpSpPr/>
            <p:nvPr/>
          </p:nvGrpSpPr>
          <p:grpSpPr>
            <a:xfrm>
              <a:off x="808583" y="2072775"/>
              <a:ext cx="501668" cy="501668"/>
              <a:chOff x="1649691" y="3230880"/>
              <a:chExt cx="914400" cy="914400"/>
            </a:xfrm>
          </p:grpSpPr>
          <p:sp>
            <p:nvSpPr>
              <p:cNvPr id="6762" name="Google Shape;6762;p204"/>
              <p:cNvSpPr/>
              <p:nvPr/>
            </p:nvSpPr>
            <p:spPr>
              <a:xfrm>
                <a:off x="1649691" y="3230880"/>
                <a:ext cx="914400" cy="9144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2000">
                  <a:solidFill>
                    <a:schemeClr val="lt1"/>
                  </a:solidFill>
                  <a:latin typeface="Arial"/>
                  <a:ea typeface="Arial"/>
                  <a:cs typeface="Arial"/>
                  <a:sym typeface="Arial"/>
                </a:endParaRPr>
              </a:p>
            </p:txBody>
          </p:sp>
          <p:sp>
            <p:nvSpPr>
              <p:cNvPr id="6763" name="Google Shape;6763;p204"/>
              <p:cNvSpPr/>
              <p:nvPr/>
            </p:nvSpPr>
            <p:spPr>
              <a:xfrm>
                <a:off x="1649691" y="3230880"/>
                <a:ext cx="914400" cy="9144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2000">
                  <a:solidFill>
                    <a:schemeClr val="lt1"/>
                  </a:solidFill>
                  <a:latin typeface="Arial"/>
                  <a:ea typeface="Arial"/>
                  <a:cs typeface="Arial"/>
                  <a:sym typeface="Arial"/>
                </a:endParaRPr>
              </a:p>
            </p:txBody>
          </p:sp>
        </p:grpSp>
      </p:grpSp>
      <p:grpSp>
        <p:nvGrpSpPr>
          <p:cNvPr id="6764" name="Google Shape;6764;p204"/>
          <p:cNvGrpSpPr/>
          <p:nvPr/>
        </p:nvGrpSpPr>
        <p:grpSpPr>
          <a:xfrm>
            <a:off x="8233231" y="2611583"/>
            <a:ext cx="692278" cy="692278"/>
            <a:chOff x="721966" y="1986158"/>
            <a:chExt cx="674902" cy="674902"/>
          </a:xfrm>
        </p:grpSpPr>
        <p:sp>
          <p:nvSpPr>
            <p:cNvPr id="6765" name="Google Shape;6765;p204"/>
            <p:cNvSpPr/>
            <p:nvPr/>
          </p:nvSpPr>
          <p:spPr>
            <a:xfrm>
              <a:off x="721966" y="1986158"/>
              <a:ext cx="674902" cy="674902"/>
            </a:xfrm>
            <a:prstGeom prst="ellipse">
              <a:avLst/>
            </a:prstGeom>
            <a:solidFill>
              <a:schemeClr val="lt1"/>
            </a:solidFill>
            <a:ln cap="flat" cmpd="sng" w="28575">
              <a:solidFill>
                <a:schemeClr val="accen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grpSp>
          <p:nvGrpSpPr>
            <p:cNvPr id="6766" name="Google Shape;6766;p204"/>
            <p:cNvGrpSpPr/>
            <p:nvPr/>
          </p:nvGrpSpPr>
          <p:grpSpPr>
            <a:xfrm>
              <a:off x="808583" y="2072775"/>
              <a:ext cx="501668" cy="501668"/>
              <a:chOff x="1649691" y="3230880"/>
              <a:chExt cx="914400" cy="914400"/>
            </a:xfrm>
          </p:grpSpPr>
          <p:sp>
            <p:nvSpPr>
              <p:cNvPr id="6767" name="Google Shape;6767;p204"/>
              <p:cNvSpPr/>
              <p:nvPr/>
            </p:nvSpPr>
            <p:spPr>
              <a:xfrm>
                <a:off x="1649691" y="3230880"/>
                <a:ext cx="914400" cy="9144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2000">
                  <a:solidFill>
                    <a:schemeClr val="lt1"/>
                  </a:solidFill>
                  <a:latin typeface="Arial"/>
                  <a:ea typeface="Arial"/>
                  <a:cs typeface="Arial"/>
                  <a:sym typeface="Arial"/>
                </a:endParaRPr>
              </a:p>
            </p:txBody>
          </p:sp>
          <p:sp>
            <p:nvSpPr>
              <p:cNvPr id="6768" name="Google Shape;6768;p204"/>
              <p:cNvSpPr/>
              <p:nvPr/>
            </p:nvSpPr>
            <p:spPr>
              <a:xfrm>
                <a:off x="1649691" y="3230880"/>
                <a:ext cx="914400" cy="9144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2000">
                  <a:solidFill>
                    <a:schemeClr val="lt1"/>
                  </a:solidFill>
                  <a:latin typeface="Arial"/>
                  <a:ea typeface="Arial"/>
                  <a:cs typeface="Arial"/>
                  <a:sym typeface="Arial"/>
                </a:endParaRPr>
              </a:p>
            </p:txBody>
          </p:sp>
        </p:grpSp>
      </p:grpSp>
      <p:grpSp>
        <p:nvGrpSpPr>
          <p:cNvPr id="6769" name="Google Shape;6769;p204"/>
          <p:cNvGrpSpPr/>
          <p:nvPr/>
        </p:nvGrpSpPr>
        <p:grpSpPr>
          <a:xfrm>
            <a:off x="8579370" y="3896615"/>
            <a:ext cx="692278" cy="692278"/>
            <a:chOff x="721966" y="1986158"/>
            <a:chExt cx="674902" cy="674902"/>
          </a:xfrm>
        </p:grpSpPr>
        <p:sp>
          <p:nvSpPr>
            <p:cNvPr id="6770" name="Google Shape;6770;p204"/>
            <p:cNvSpPr/>
            <p:nvPr/>
          </p:nvSpPr>
          <p:spPr>
            <a:xfrm>
              <a:off x="721966" y="1986158"/>
              <a:ext cx="674902" cy="674902"/>
            </a:xfrm>
            <a:prstGeom prst="ellipse">
              <a:avLst/>
            </a:prstGeom>
            <a:solidFill>
              <a:schemeClr val="lt1"/>
            </a:solidFill>
            <a:ln cap="flat" cmpd="sng" w="28575">
              <a:solidFill>
                <a:schemeClr val="accen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grpSp>
          <p:nvGrpSpPr>
            <p:cNvPr id="6771" name="Google Shape;6771;p204"/>
            <p:cNvGrpSpPr/>
            <p:nvPr/>
          </p:nvGrpSpPr>
          <p:grpSpPr>
            <a:xfrm>
              <a:off x="808583" y="2072775"/>
              <a:ext cx="501668" cy="501668"/>
              <a:chOff x="1649691" y="3230880"/>
              <a:chExt cx="914400" cy="914400"/>
            </a:xfrm>
          </p:grpSpPr>
          <p:sp>
            <p:nvSpPr>
              <p:cNvPr id="6772" name="Google Shape;6772;p204"/>
              <p:cNvSpPr/>
              <p:nvPr/>
            </p:nvSpPr>
            <p:spPr>
              <a:xfrm>
                <a:off x="1649691" y="3230880"/>
                <a:ext cx="914400" cy="9144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2000">
                  <a:solidFill>
                    <a:schemeClr val="lt1"/>
                  </a:solidFill>
                  <a:latin typeface="Arial"/>
                  <a:ea typeface="Arial"/>
                  <a:cs typeface="Arial"/>
                  <a:sym typeface="Arial"/>
                </a:endParaRPr>
              </a:p>
            </p:txBody>
          </p:sp>
          <p:sp>
            <p:nvSpPr>
              <p:cNvPr id="6773" name="Google Shape;6773;p204"/>
              <p:cNvSpPr/>
              <p:nvPr/>
            </p:nvSpPr>
            <p:spPr>
              <a:xfrm>
                <a:off x="1649691" y="3230880"/>
                <a:ext cx="914400" cy="9144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2000">
                  <a:solidFill>
                    <a:schemeClr val="lt1"/>
                  </a:solidFill>
                  <a:latin typeface="Arial"/>
                  <a:ea typeface="Arial"/>
                  <a:cs typeface="Arial"/>
                  <a:sym typeface="Arial"/>
                </a:endParaRPr>
              </a:p>
            </p:txBody>
          </p:sp>
        </p:grpSp>
      </p:grpSp>
      <p:grpSp>
        <p:nvGrpSpPr>
          <p:cNvPr id="6774" name="Google Shape;6774;p204"/>
          <p:cNvGrpSpPr/>
          <p:nvPr/>
        </p:nvGrpSpPr>
        <p:grpSpPr>
          <a:xfrm>
            <a:off x="8233231" y="5192015"/>
            <a:ext cx="692278" cy="692278"/>
            <a:chOff x="721966" y="1986158"/>
            <a:chExt cx="674902" cy="674902"/>
          </a:xfrm>
        </p:grpSpPr>
        <p:sp>
          <p:nvSpPr>
            <p:cNvPr id="6775" name="Google Shape;6775;p204"/>
            <p:cNvSpPr/>
            <p:nvPr/>
          </p:nvSpPr>
          <p:spPr>
            <a:xfrm>
              <a:off x="721966" y="1986158"/>
              <a:ext cx="674902" cy="674902"/>
            </a:xfrm>
            <a:prstGeom prst="ellipse">
              <a:avLst/>
            </a:prstGeom>
            <a:solidFill>
              <a:schemeClr val="lt1"/>
            </a:solidFill>
            <a:ln cap="flat" cmpd="sng" w="28575">
              <a:solidFill>
                <a:schemeClr val="accen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grpSp>
          <p:nvGrpSpPr>
            <p:cNvPr id="6776" name="Google Shape;6776;p204"/>
            <p:cNvGrpSpPr/>
            <p:nvPr/>
          </p:nvGrpSpPr>
          <p:grpSpPr>
            <a:xfrm>
              <a:off x="808583" y="2072775"/>
              <a:ext cx="501668" cy="501668"/>
              <a:chOff x="1649691" y="3230880"/>
              <a:chExt cx="914400" cy="914400"/>
            </a:xfrm>
          </p:grpSpPr>
          <p:sp>
            <p:nvSpPr>
              <p:cNvPr id="6777" name="Google Shape;6777;p204"/>
              <p:cNvSpPr/>
              <p:nvPr/>
            </p:nvSpPr>
            <p:spPr>
              <a:xfrm>
                <a:off x="1649691" y="3230880"/>
                <a:ext cx="914400" cy="9144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2000">
                  <a:solidFill>
                    <a:schemeClr val="lt1"/>
                  </a:solidFill>
                  <a:latin typeface="Arial"/>
                  <a:ea typeface="Arial"/>
                  <a:cs typeface="Arial"/>
                  <a:sym typeface="Arial"/>
                </a:endParaRPr>
              </a:p>
            </p:txBody>
          </p:sp>
          <p:sp>
            <p:nvSpPr>
              <p:cNvPr id="6778" name="Google Shape;6778;p204"/>
              <p:cNvSpPr/>
              <p:nvPr/>
            </p:nvSpPr>
            <p:spPr>
              <a:xfrm>
                <a:off x="1649691" y="3230880"/>
                <a:ext cx="914400" cy="9144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2000">
                  <a:solidFill>
                    <a:schemeClr val="lt1"/>
                  </a:solidFill>
                  <a:latin typeface="Arial"/>
                  <a:ea typeface="Arial"/>
                  <a:cs typeface="Arial"/>
                  <a:sym typeface="Arial"/>
                </a:endParaRPr>
              </a:p>
            </p:txBody>
          </p:sp>
        </p:grpSp>
      </p:grpSp>
      <p:sp>
        <p:nvSpPr>
          <p:cNvPr id="6779" name="Google Shape;6779;p204"/>
          <p:cNvSpPr txBox="1"/>
          <p:nvPr/>
        </p:nvSpPr>
        <p:spPr>
          <a:xfrm>
            <a:off x="571018" y="1460571"/>
            <a:ext cx="11049735" cy="349994"/>
          </a:xfrm>
          <a:prstGeom prst="rect">
            <a:avLst/>
          </a:prstGeom>
          <a:noFill/>
          <a:ln>
            <a:noFill/>
          </a:ln>
        </p:spPr>
        <p:txBody>
          <a:bodyPr anchorCtr="0" anchor="ctr" bIns="0" lIns="0" spcFirstLastPara="1" rIns="0" wrap="square" tIns="0">
            <a:noAutofit/>
          </a:bodyPr>
          <a:lstStyle/>
          <a:p>
            <a:pPr indent="0" lvl="0" marL="0" marR="0" rtl="0" algn="l">
              <a:spcBef>
                <a:spcPts val="0"/>
              </a:spcBef>
              <a:spcAft>
                <a:spcPts val="0"/>
              </a:spcAft>
              <a:buNone/>
            </a:pPr>
            <a:r>
              <a:rPr b="1" lang="en-US" sz="1800">
                <a:solidFill>
                  <a:schemeClr val="accent1"/>
                </a:solidFill>
                <a:latin typeface="Arial"/>
                <a:ea typeface="Arial"/>
                <a:cs typeface="Arial"/>
                <a:sym typeface="Arial"/>
              </a:rPr>
              <a:t>Lorem ipsum dolor sit amet, consectetur adipiscing</a:t>
            </a:r>
            <a:endParaRPr/>
          </a:p>
        </p:txBody>
      </p:sp>
      <p:sp>
        <p:nvSpPr>
          <p:cNvPr id="6780" name="Google Shape;6780;p204"/>
          <p:cNvSpPr txBox="1"/>
          <p:nvPr/>
        </p:nvSpPr>
        <p:spPr>
          <a:xfrm>
            <a:off x="570789" y="1806193"/>
            <a:ext cx="11049735" cy="272114"/>
          </a:xfrm>
          <a:prstGeom prst="rect">
            <a:avLst/>
          </a:prstGeom>
          <a:noFill/>
          <a:ln>
            <a:noFill/>
          </a:ln>
        </p:spPr>
        <p:txBody>
          <a:bodyPr anchorCtr="0" anchor="t" bIns="0" lIns="0" spcFirstLastPara="1" rIns="0" wrap="square" tIns="0">
            <a:normAutofit/>
          </a:bodyPr>
          <a:lstStyle/>
          <a:p>
            <a:pPr indent="0" lvl="0" marL="0" marR="0" rtl="0" algn="l">
              <a:spcBef>
                <a:spcPts val="0"/>
              </a:spcBef>
              <a:spcAft>
                <a:spcPts val="0"/>
              </a:spcAft>
              <a:buClr>
                <a:schemeClr val="accent1"/>
              </a:buClr>
              <a:buSzPts val="1400"/>
              <a:buFont typeface="Trebuchet MS"/>
              <a:buNone/>
            </a:pPr>
            <a:r>
              <a:rPr lang="en-US" sz="1400">
                <a:solidFill>
                  <a:schemeClr val="dk1"/>
                </a:solidFill>
                <a:latin typeface="Arial"/>
                <a:ea typeface="Arial"/>
                <a:cs typeface="Arial"/>
                <a:sym typeface="Arial"/>
              </a:rPr>
              <a:t>Lorem ipsum dolor sit amet, consectetur adipiscing elit. Curabitur purus dui, euismod</a:t>
            </a:r>
            <a:endParaRPr/>
          </a:p>
        </p:txBody>
      </p:sp>
    </p:spTree>
  </p:cSld>
  <p:clrMapOvr>
    <a:masterClrMapping/>
  </p:clrMapOvr>
</p:sld>
</file>

<file path=ppt/slides/slide20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784" name="Shape 6784"/>
        <p:cNvGrpSpPr/>
        <p:nvPr/>
      </p:nvGrpSpPr>
      <p:grpSpPr>
        <a:xfrm>
          <a:off x="0" y="0"/>
          <a:ext cx="0" cy="0"/>
          <a:chOff x="0" y="0"/>
          <a:chExt cx="0" cy="0"/>
        </a:xfrm>
      </p:grpSpPr>
      <p:sp>
        <p:nvSpPr>
          <p:cNvPr id="6785" name="Google Shape;6785;p205"/>
          <p:cNvSpPr/>
          <p:nvPr/>
        </p:nvSpPr>
        <p:spPr>
          <a:xfrm>
            <a:off x="1189886" y="2845564"/>
            <a:ext cx="7567688" cy="405313"/>
          </a:xfrm>
          <a:custGeom>
            <a:rect b="b" l="l" r="r" t="t"/>
            <a:pathLst>
              <a:path extrusionOk="0" h="405313" w="7567688">
                <a:moveTo>
                  <a:pt x="0" y="0"/>
                </a:moveTo>
                <a:lnTo>
                  <a:pt x="7405563" y="0"/>
                </a:lnTo>
                <a:lnTo>
                  <a:pt x="7567688" y="405313"/>
                </a:lnTo>
                <a:lnTo>
                  <a:pt x="162125" y="405313"/>
                </a:lnTo>
                <a:lnTo>
                  <a:pt x="0" y="0"/>
                </a:lnTo>
                <a:close/>
              </a:path>
            </a:pathLst>
          </a:custGeom>
          <a:noFill/>
          <a:ln cap="flat" cmpd="sng" w="12700">
            <a:solidFill>
              <a:schemeClr val="accen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100">
                <a:solidFill>
                  <a:schemeClr val="accent1"/>
                </a:solidFill>
                <a:latin typeface="Arial"/>
                <a:ea typeface="Arial"/>
                <a:cs typeface="Arial"/>
                <a:sym typeface="Arial"/>
              </a:rPr>
              <a:t>Lorem ipsum dolor sit amet, consectetur adipiscing elit. Curabitur purus dui, euismod quis placerat eget</a:t>
            </a:r>
            <a:endParaRPr sz="1100">
              <a:solidFill>
                <a:schemeClr val="accent1"/>
              </a:solidFill>
              <a:latin typeface="Arial"/>
              <a:ea typeface="Arial"/>
              <a:cs typeface="Arial"/>
              <a:sym typeface="Arial"/>
            </a:endParaRPr>
          </a:p>
        </p:txBody>
      </p:sp>
      <p:sp>
        <p:nvSpPr>
          <p:cNvPr id="6786" name="Google Shape;6786;p205"/>
          <p:cNvSpPr/>
          <p:nvPr/>
        </p:nvSpPr>
        <p:spPr>
          <a:xfrm>
            <a:off x="1376881" y="3313053"/>
            <a:ext cx="7567688" cy="405313"/>
          </a:xfrm>
          <a:custGeom>
            <a:rect b="b" l="l" r="r" t="t"/>
            <a:pathLst>
              <a:path extrusionOk="0" h="405313" w="7567688">
                <a:moveTo>
                  <a:pt x="0" y="0"/>
                </a:moveTo>
                <a:lnTo>
                  <a:pt x="7405563" y="0"/>
                </a:lnTo>
                <a:lnTo>
                  <a:pt x="7567688" y="405313"/>
                </a:lnTo>
                <a:lnTo>
                  <a:pt x="162125" y="405313"/>
                </a:lnTo>
                <a:lnTo>
                  <a:pt x="0" y="0"/>
                </a:lnTo>
                <a:close/>
              </a:path>
            </a:pathLst>
          </a:custGeom>
          <a:noFill/>
          <a:ln cap="flat" cmpd="sng" w="12700">
            <a:solidFill>
              <a:schemeClr val="accen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100">
                <a:solidFill>
                  <a:schemeClr val="accent1"/>
                </a:solidFill>
                <a:latin typeface="Arial"/>
                <a:ea typeface="Arial"/>
                <a:cs typeface="Arial"/>
                <a:sym typeface="Arial"/>
              </a:rPr>
              <a:t>Lorem ipsum dolor sit amet, consectetur adipiscing elit. Curabitur purus dui, euismod quis placerat eget</a:t>
            </a:r>
            <a:endParaRPr sz="1100">
              <a:solidFill>
                <a:schemeClr val="accent1"/>
              </a:solidFill>
              <a:latin typeface="Arial"/>
              <a:ea typeface="Arial"/>
              <a:cs typeface="Arial"/>
              <a:sym typeface="Arial"/>
            </a:endParaRPr>
          </a:p>
        </p:txBody>
      </p:sp>
      <p:sp>
        <p:nvSpPr>
          <p:cNvPr id="6787" name="Google Shape;6787;p205"/>
          <p:cNvSpPr/>
          <p:nvPr/>
        </p:nvSpPr>
        <p:spPr>
          <a:xfrm>
            <a:off x="1563877" y="3780542"/>
            <a:ext cx="7567688" cy="405313"/>
          </a:xfrm>
          <a:custGeom>
            <a:rect b="b" l="l" r="r" t="t"/>
            <a:pathLst>
              <a:path extrusionOk="0" h="405313" w="7567688">
                <a:moveTo>
                  <a:pt x="0" y="0"/>
                </a:moveTo>
                <a:lnTo>
                  <a:pt x="7405563" y="0"/>
                </a:lnTo>
                <a:lnTo>
                  <a:pt x="7567688" y="405313"/>
                </a:lnTo>
                <a:lnTo>
                  <a:pt x="162125" y="405313"/>
                </a:lnTo>
                <a:lnTo>
                  <a:pt x="0" y="0"/>
                </a:lnTo>
                <a:close/>
              </a:path>
            </a:pathLst>
          </a:custGeom>
          <a:noFill/>
          <a:ln cap="flat" cmpd="sng" w="12700">
            <a:solidFill>
              <a:schemeClr val="accen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100">
                <a:solidFill>
                  <a:schemeClr val="accent1"/>
                </a:solidFill>
                <a:latin typeface="Arial"/>
                <a:ea typeface="Arial"/>
                <a:cs typeface="Arial"/>
                <a:sym typeface="Arial"/>
              </a:rPr>
              <a:t>Lorem ipsum dolor sit amet, consectetur adipiscing elit. Curabitur purus dui, euismod quis placerat eget</a:t>
            </a:r>
            <a:endParaRPr sz="1100">
              <a:solidFill>
                <a:schemeClr val="accent1"/>
              </a:solidFill>
              <a:latin typeface="Arial"/>
              <a:ea typeface="Arial"/>
              <a:cs typeface="Arial"/>
              <a:sym typeface="Arial"/>
            </a:endParaRPr>
          </a:p>
        </p:txBody>
      </p:sp>
      <p:sp>
        <p:nvSpPr>
          <p:cNvPr id="6788" name="Google Shape;6788;p205"/>
          <p:cNvSpPr/>
          <p:nvPr/>
        </p:nvSpPr>
        <p:spPr>
          <a:xfrm>
            <a:off x="1563876" y="4248031"/>
            <a:ext cx="7567689" cy="405313"/>
          </a:xfrm>
          <a:custGeom>
            <a:rect b="b" l="l" r="r" t="t"/>
            <a:pathLst>
              <a:path extrusionOk="0" h="405313" w="7567689">
                <a:moveTo>
                  <a:pt x="162126" y="0"/>
                </a:moveTo>
                <a:lnTo>
                  <a:pt x="7567689" y="0"/>
                </a:lnTo>
                <a:lnTo>
                  <a:pt x="7405563" y="405313"/>
                </a:lnTo>
                <a:lnTo>
                  <a:pt x="0" y="405313"/>
                </a:lnTo>
                <a:lnTo>
                  <a:pt x="162126" y="0"/>
                </a:lnTo>
                <a:close/>
              </a:path>
            </a:pathLst>
          </a:custGeom>
          <a:solidFill>
            <a:schemeClr val="accent1"/>
          </a:solidFill>
          <a:ln cap="flat" cmpd="sng" w="12700">
            <a:solidFill>
              <a:srgbClr val="0F4B2E"/>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100">
                <a:solidFill>
                  <a:schemeClr val="lt1"/>
                </a:solidFill>
                <a:latin typeface="Arial"/>
                <a:ea typeface="Arial"/>
                <a:cs typeface="Arial"/>
                <a:sym typeface="Arial"/>
              </a:rPr>
              <a:t>Lorem ipsum dolor sit amet, consectetur adipiscing elit. Curabitur purus dui, euismod quis placerat eget</a:t>
            </a:r>
            <a:endParaRPr sz="1100">
              <a:solidFill>
                <a:schemeClr val="lt1"/>
              </a:solidFill>
              <a:latin typeface="Arial"/>
              <a:ea typeface="Arial"/>
              <a:cs typeface="Arial"/>
              <a:sym typeface="Arial"/>
            </a:endParaRPr>
          </a:p>
        </p:txBody>
      </p:sp>
      <p:sp>
        <p:nvSpPr>
          <p:cNvPr id="6789" name="Google Shape;6789;p205"/>
          <p:cNvSpPr/>
          <p:nvPr/>
        </p:nvSpPr>
        <p:spPr>
          <a:xfrm>
            <a:off x="1002891" y="2378075"/>
            <a:ext cx="7567689" cy="405314"/>
          </a:xfrm>
          <a:custGeom>
            <a:rect b="b" l="l" r="r" t="t"/>
            <a:pathLst>
              <a:path extrusionOk="0" h="405314" w="7567689">
                <a:moveTo>
                  <a:pt x="0" y="0"/>
                </a:moveTo>
                <a:lnTo>
                  <a:pt x="7405563" y="0"/>
                </a:lnTo>
                <a:lnTo>
                  <a:pt x="7567689" y="405314"/>
                </a:lnTo>
                <a:lnTo>
                  <a:pt x="162126" y="405314"/>
                </a:lnTo>
                <a:lnTo>
                  <a:pt x="0" y="0"/>
                </a:lnTo>
                <a:close/>
              </a:path>
            </a:pathLst>
          </a:custGeom>
          <a:noFill/>
          <a:ln cap="flat" cmpd="sng" w="12700">
            <a:solidFill>
              <a:schemeClr val="accen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100">
                <a:solidFill>
                  <a:schemeClr val="accent1"/>
                </a:solidFill>
                <a:latin typeface="Arial"/>
                <a:ea typeface="Arial"/>
                <a:cs typeface="Arial"/>
                <a:sym typeface="Arial"/>
              </a:rPr>
              <a:t>Lorem ipsum dolor sit amet, consectetur adipiscing elit. Curabitur purus dui, euismod quis placerat eget</a:t>
            </a:r>
            <a:endParaRPr sz="1100">
              <a:solidFill>
                <a:schemeClr val="accent1"/>
              </a:solidFill>
              <a:latin typeface="Arial"/>
              <a:ea typeface="Arial"/>
              <a:cs typeface="Arial"/>
              <a:sym typeface="Arial"/>
            </a:endParaRPr>
          </a:p>
        </p:txBody>
      </p:sp>
      <p:sp>
        <p:nvSpPr>
          <p:cNvPr id="6790" name="Google Shape;6790;p205"/>
          <p:cNvSpPr/>
          <p:nvPr/>
        </p:nvSpPr>
        <p:spPr>
          <a:xfrm>
            <a:off x="1376881" y="4715520"/>
            <a:ext cx="7567688" cy="405313"/>
          </a:xfrm>
          <a:custGeom>
            <a:rect b="b" l="l" r="r" t="t"/>
            <a:pathLst>
              <a:path extrusionOk="0" h="405313" w="7567688">
                <a:moveTo>
                  <a:pt x="162125" y="0"/>
                </a:moveTo>
                <a:lnTo>
                  <a:pt x="7567688" y="0"/>
                </a:lnTo>
                <a:lnTo>
                  <a:pt x="7405563" y="405313"/>
                </a:lnTo>
                <a:lnTo>
                  <a:pt x="0" y="405313"/>
                </a:lnTo>
                <a:lnTo>
                  <a:pt x="162125" y="0"/>
                </a:lnTo>
                <a:close/>
              </a:path>
            </a:pathLst>
          </a:custGeom>
          <a:solidFill>
            <a:schemeClr val="accent1"/>
          </a:solidFill>
          <a:ln cap="flat" cmpd="sng" w="12700">
            <a:solidFill>
              <a:srgbClr val="0F4B2E"/>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100">
                <a:solidFill>
                  <a:schemeClr val="lt1"/>
                </a:solidFill>
                <a:latin typeface="Arial"/>
                <a:ea typeface="Arial"/>
                <a:cs typeface="Arial"/>
                <a:sym typeface="Arial"/>
              </a:rPr>
              <a:t>Lorem ipsum dolor sit amet, consectetur adipiscing elit. Curabitur purus dui, euismod quis placerat eget</a:t>
            </a:r>
            <a:endParaRPr sz="1100">
              <a:solidFill>
                <a:schemeClr val="lt1"/>
              </a:solidFill>
              <a:latin typeface="Arial"/>
              <a:ea typeface="Arial"/>
              <a:cs typeface="Arial"/>
              <a:sym typeface="Arial"/>
            </a:endParaRPr>
          </a:p>
        </p:txBody>
      </p:sp>
      <p:sp>
        <p:nvSpPr>
          <p:cNvPr id="6791" name="Google Shape;6791;p205"/>
          <p:cNvSpPr/>
          <p:nvPr/>
        </p:nvSpPr>
        <p:spPr>
          <a:xfrm>
            <a:off x="1189886" y="5183009"/>
            <a:ext cx="7567688" cy="405313"/>
          </a:xfrm>
          <a:custGeom>
            <a:rect b="b" l="l" r="r" t="t"/>
            <a:pathLst>
              <a:path extrusionOk="0" h="405313" w="7567688">
                <a:moveTo>
                  <a:pt x="162125" y="0"/>
                </a:moveTo>
                <a:lnTo>
                  <a:pt x="7567688" y="0"/>
                </a:lnTo>
                <a:lnTo>
                  <a:pt x="7405563" y="405313"/>
                </a:lnTo>
                <a:lnTo>
                  <a:pt x="0" y="405313"/>
                </a:lnTo>
                <a:lnTo>
                  <a:pt x="162125" y="0"/>
                </a:lnTo>
                <a:close/>
              </a:path>
            </a:pathLst>
          </a:custGeom>
          <a:solidFill>
            <a:schemeClr val="accent1"/>
          </a:solidFill>
          <a:ln cap="flat" cmpd="sng" w="12700">
            <a:solidFill>
              <a:srgbClr val="0F4B2E"/>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100">
                <a:solidFill>
                  <a:schemeClr val="lt1"/>
                </a:solidFill>
                <a:latin typeface="Arial"/>
                <a:ea typeface="Arial"/>
                <a:cs typeface="Arial"/>
                <a:sym typeface="Arial"/>
              </a:rPr>
              <a:t>Lorem ipsum dolor sit amet, consectetur adipiscing elit. Curabitur purus dui, euismod quis placerat eget</a:t>
            </a:r>
            <a:endParaRPr sz="1100">
              <a:solidFill>
                <a:schemeClr val="lt1"/>
              </a:solidFill>
              <a:latin typeface="Arial"/>
              <a:ea typeface="Arial"/>
              <a:cs typeface="Arial"/>
              <a:sym typeface="Arial"/>
            </a:endParaRPr>
          </a:p>
        </p:txBody>
      </p:sp>
      <p:sp>
        <p:nvSpPr>
          <p:cNvPr id="6792" name="Google Shape;6792;p205"/>
          <p:cNvSpPr txBox="1"/>
          <p:nvPr>
            <p:ph type="title"/>
          </p:nvPr>
        </p:nvSpPr>
        <p:spPr>
          <a:xfrm>
            <a:off x="571018" y="365126"/>
            <a:ext cx="11049964" cy="578772"/>
          </a:xfrm>
          <a:prstGeom prst="rect">
            <a:avLst/>
          </a:prstGeom>
          <a:noFill/>
          <a:ln>
            <a:noFill/>
          </a:ln>
        </p:spPr>
        <p:txBody>
          <a:bodyPr anchorCtr="0" anchor="b" bIns="0" lIns="0" spcFirstLastPara="1" rIns="0" wrap="square" tIns="0">
            <a:normAutofit/>
          </a:bodyPr>
          <a:lstStyle/>
          <a:p>
            <a:pPr indent="0" lvl="0" marL="0" rtl="0" algn="l">
              <a:lnSpc>
                <a:spcPct val="90000"/>
              </a:lnSpc>
              <a:spcBef>
                <a:spcPts val="0"/>
              </a:spcBef>
              <a:spcAft>
                <a:spcPts val="0"/>
              </a:spcAft>
              <a:buClr>
                <a:schemeClr val="accent1"/>
              </a:buClr>
              <a:buSzPts val="2800"/>
              <a:buFont typeface="Arial"/>
              <a:buNone/>
            </a:pPr>
            <a:r>
              <a:rPr lang="en-US"/>
              <a:t>Layered Arrow Stack Slide</a:t>
            </a:r>
            <a:endParaRPr/>
          </a:p>
        </p:txBody>
      </p:sp>
      <p:sp>
        <p:nvSpPr>
          <p:cNvPr id="6793" name="Google Shape;6793;p205"/>
          <p:cNvSpPr txBox="1"/>
          <p:nvPr>
            <p:ph idx="12" type="sldNum"/>
          </p:nvPr>
        </p:nvSpPr>
        <p:spPr>
          <a:xfrm>
            <a:off x="10690860" y="6349068"/>
            <a:ext cx="963882" cy="251764"/>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sp>
        <p:nvSpPr>
          <p:cNvPr id="6794" name="Google Shape;6794;p205"/>
          <p:cNvSpPr/>
          <p:nvPr/>
        </p:nvSpPr>
        <p:spPr>
          <a:xfrm>
            <a:off x="8569466" y="2378076"/>
            <a:ext cx="3051516" cy="3677736"/>
          </a:xfrm>
          <a:prstGeom prst="chevron">
            <a:avLst>
              <a:gd fmla="val 24833" name="adj"/>
            </a:avLst>
          </a:prstGeom>
          <a:solidFill>
            <a:schemeClr val="accent2"/>
          </a:solidFill>
          <a:ln cap="flat" cmpd="sng" w="9525">
            <a:solidFill>
              <a:schemeClr val="accent2"/>
            </a:solidFill>
            <a:prstDash val="solid"/>
            <a:round/>
            <a:headEnd len="sm" w="sm" type="none"/>
            <a:tailEnd len="sm" w="sm" type="none"/>
          </a:ln>
        </p:spPr>
        <p:txBody>
          <a:bodyPr anchorCtr="0" anchor="ctr" bIns="0" lIns="0" spcFirstLastPara="1" rIns="0" wrap="square" tIns="0">
            <a:noAutofit/>
          </a:bodyPr>
          <a:lstStyle/>
          <a:p>
            <a:pPr indent="0" lvl="0" marL="0" marR="0" rtl="0" algn="ctr">
              <a:lnSpc>
                <a:spcPct val="95000"/>
              </a:lnSpc>
              <a:spcBef>
                <a:spcPts val="0"/>
              </a:spcBef>
              <a:spcAft>
                <a:spcPts val="0"/>
              </a:spcAft>
              <a:buClr>
                <a:schemeClr val="dk1"/>
              </a:buClr>
              <a:buSzPts val="1600"/>
              <a:buFont typeface="Arial"/>
              <a:buNone/>
            </a:pPr>
            <a:r>
              <a:t/>
            </a:r>
            <a:endParaRPr b="0" i="0" sz="1600" u="none" cap="none" strike="noStrike">
              <a:solidFill>
                <a:schemeClr val="lt1"/>
              </a:solidFill>
              <a:latin typeface="Arial"/>
              <a:ea typeface="Arial"/>
              <a:cs typeface="Arial"/>
              <a:sym typeface="Arial"/>
            </a:endParaRPr>
          </a:p>
          <a:p>
            <a:pPr indent="0" lvl="0" marL="0" marR="0" rtl="0" algn="ctr">
              <a:lnSpc>
                <a:spcPct val="95000"/>
              </a:lnSpc>
              <a:spcBef>
                <a:spcPts val="0"/>
              </a:spcBef>
              <a:spcAft>
                <a:spcPts val="0"/>
              </a:spcAft>
              <a:buClr>
                <a:schemeClr val="dk1"/>
              </a:buClr>
              <a:buSzPts val="1600"/>
              <a:buFont typeface="Arial"/>
              <a:buNone/>
            </a:pPr>
            <a:r>
              <a:t/>
            </a:r>
            <a:endParaRPr sz="1600">
              <a:solidFill>
                <a:schemeClr val="lt1"/>
              </a:solidFill>
              <a:latin typeface="Arial"/>
              <a:ea typeface="Arial"/>
              <a:cs typeface="Arial"/>
              <a:sym typeface="Arial"/>
            </a:endParaRPr>
          </a:p>
          <a:p>
            <a:pPr indent="0" lvl="0" marL="0" marR="0" rtl="0" algn="ctr">
              <a:lnSpc>
                <a:spcPct val="95000"/>
              </a:lnSpc>
              <a:spcBef>
                <a:spcPts val="0"/>
              </a:spcBef>
              <a:spcAft>
                <a:spcPts val="0"/>
              </a:spcAft>
              <a:buClr>
                <a:schemeClr val="lt1"/>
              </a:buClr>
              <a:buSzPts val="1600"/>
              <a:buFont typeface="Arial"/>
              <a:buNone/>
            </a:pPr>
            <a:r>
              <a:rPr b="0" i="0" lang="en-US" sz="1600" u="none" cap="none" strike="noStrike">
                <a:solidFill>
                  <a:schemeClr val="lt1"/>
                </a:solidFill>
                <a:latin typeface="Arial"/>
                <a:ea typeface="Arial"/>
                <a:cs typeface="Arial"/>
                <a:sym typeface="Arial"/>
              </a:rPr>
              <a:t>Lorem ipsum dolor sit amet, consectetur adipiscing elit. Curabitur purus dui, euismod</a:t>
            </a:r>
            <a:endParaRPr/>
          </a:p>
        </p:txBody>
      </p:sp>
      <p:sp>
        <p:nvSpPr>
          <p:cNvPr id="6795" name="Google Shape;6795;p205"/>
          <p:cNvSpPr/>
          <p:nvPr/>
        </p:nvSpPr>
        <p:spPr>
          <a:xfrm>
            <a:off x="1002890" y="5650500"/>
            <a:ext cx="7567688" cy="405313"/>
          </a:xfrm>
          <a:custGeom>
            <a:rect b="b" l="l" r="r" t="t"/>
            <a:pathLst>
              <a:path extrusionOk="0" h="405313" w="7567688">
                <a:moveTo>
                  <a:pt x="162125" y="0"/>
                </a:moveTo>
                <a:lnTo>
                  <a:pt x="7567688" y="0"/>
                </a:lnTo>
                <a:lnTo>
                  <a:pt x="7405563" y="405313"/>
                </a:lnTo>
                <a:lnTo>
                  <a:pt x="0" y="405313"/>
                </a:lnTo>
                <a:lnTo>
                  <a:pt x="162125" y="0"/>
                </a:lnTo>
                <a:close/>
              </a:path>
            </a:pathLst>
          </a:custGeom>
          <a:solidFill>
            <a:schemeClr val="accent1"/>
          </a:solidFill>
          <a:ln>
            <a:noFill/>
          </a:ln>
        </p:spPr>
        <p:txBody>
          <a:bodyPr anchorCtr="0" anchor="ctr" bIns="0" lIns="0" spcFirstLastPara="1" rIns="0" wrap="square" tIns="0">
            <a:noAutofit/>
          </a:bodyPr>
          <a:lstStyle/>
          <a:p>
            <a:pPr indent="0" lvl="0" marL="0" marR="0" rtl="0" algn="ctr">
              <a:lnSpc>
                <a:spcPct val="90000"/>
              </a:lnSpc>
              <a:spcBef>
                <a:spcPts val="0"/>
              </a:spcBef>
              <a:spcAft>
                <a:spcPts val="0"/>
              </a:spcAft>
              <a:buClr>
                <a:srgbClr val="28B974"/>
              </a:buClr>
              <a:buSzPts val="1100"/>
              <a:buFont typeface="Arial"/>
              <a:buNone/>
            </a:pPr>
            <a:r>
              <a:rPr lang="en-US" sz="1100">
                <a:solidFill>
                  <a:schemeClr val="lt1"/>
                </a:solidFill>
                <a:latin typeface="Arial"/>
                <a:ea typeface="Arial"/>
                <a:cs typeface="Arial"/>
                <a:sym typeface="Arial"/>
              </a:rPr>
              <a:t>Lorem ipsum dolor sit amet, consectetur adipiscing elit. Curabitur purus dui, euismod quis placerat eget</a:t>
            </a:r>
            <a:endParaRPr sz="1100">
              <a:solidFill>
                <a:schemeClr val="lt1"/>
              </a:solidFill>
              <a:latin typeface="Arial"/>
              <a:ea typeface="Arial"/>
              <a:cs typeface="Arial"/>
              <a:sym typeface="Arial"/>
            </a:endParaRPr>
          </a:p>
        </p:txBody>
      </p:sp>
      <p:sp>
        <p:nvSpPr>
          <p:cNvPr id="6796" name="Google Shape;6796;p205"/>
          <p:cNvSpPr/>
          <p:nvPr/>
        </p:nvSpPr>
        <p:spPr>
          <a:xfrm>
            <a:off x="9592207" y="2783389"/>
            <a:ext cx="820154" cy="820154"/>
          </a:xfrm>
          <a:prstGeom prst="ellipse">
            <a:avLst/>
          </a:prstGeom>
          <a:solidFill>
            <a:schemeClr val="lt1"/>
          </a:solidFill>
          <a:ln cap="flat" cmpd="sng" w="28575">
            <a:solidFill>
              <a:schemeClr val="accen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grpSp>
        <p:nvGrpSpPr>
          <p:cNvPr id="6797" name="Google Shape;6797;p205"/>
          <p:cNvGrpSpPr/>
          <p:nvPr/>
        </p:nvGrpSpPr>
        <p:grpSpPr>
          <a:xfrm>
            <a:off x="9697466" y="2888648"/>
            <a:ext cx="609637" cy="609637"/>
            <a:chOff x="1649691" y="3230880"/>
            <a:chExt cx="914400" cy="914400"/>
          </a:xfrm>
        </p:grpSpPr>
        <p:sp>
          <p:nvSpPr>
            <p:cNvPr id="6798" name="Google Shape;6798;p205"/>
            <p:cNvSpPr/>
            <p:nvPr/>
          </p:nvSpPr>
          <p:spPr>
            <a:xfrm>
              <a:off x="1649691" y="3230880"/>
              <a:ext cx="914400" cy="9144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2000">
                <a:solidFill>
                  <a:schemeClr val="lt1"/>
                </a:solidFill>
                <a:latin typeface="Arial"/>
                <a:ea typeface="Arial"/>
                <a:cs typeface="Arial"/>
                <a:sym typeface="Arial"/>
              </a:endParaRPr>
            </a:p>
          </p:txBody>
        </p:sp>
        <p:sp>
          <p:nvSpPr>
            <p:cNvPr id="6799" name="Google Shape;6799;p205"/>
            <p:cNvSpPr/>
            <p:nvPr/>
          </p:nvSpPr>
          <p:spPr>
            <a:xfrm>
              <a:off x="1649691" y="3230880"/>
              <a:ext cx="914400" cy="9144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2000">
                <a:solidFill>
                  <a:schemeClr val="lt1"/>
                </a:solidFill>
                <a:latin typeface="Arial"/>
                <a:ea typeface="Arial"/>
                <a:cs typeface="Arial"/>
                <a:sym typeface="Arial"/>
              </a:endParaRPr>
            </a:p>
          </p:txBody>
        </p:sp>
      </p:grpSp>
      <p:sp>
        <p:nvSpPr>
          <p:cNvPr id="6800" name="Google Shape;6800;p205"/>
          <p:cNvSpPr txBox="1"/>
          <p:nvPr/>
        </p:nvSpPr>
        <p:spPr>
          <a:xfrm>
            <a:off x="571018" y="1516865"/>
            <a:ext cx="11049735" cy="349994"/>
          </a:xfrm>
          <a:prstGeom prst="rect">
            <a:avLst/>
          </a:prstGeom>
          <a:noFill/>
          <a:ln>
            <a:noFill/>
          </a:ln>
        </p:spPr>
        <p:txBody>
          <a:bodyPr anchorCtr="0" anchor="ctr" bIns="0" lIns="0" spcFirstLastPara="1" rIns="0" wrap="square" tIns="0">
            <a:noAutofit/>
          </a:bodyPr>
          <a:lstStyle/>
          <a:p>
            <a:pPr indent="0" lvl="0" marL="0" marR="0" rtl="0" algn="l">
              <a:spcBef>
                <a:spcPts val="0"/>
              </a:spcBef>
              <a:spcAft>
                <a:spcPts val="0"/>
              </a:spcAft>
              <a:buNone/>
            </a:pPr>
            <a:r>
              <a:rPr b="1" lang="en-US" sz="1800">
                <a:solidFill>
                  <a:schemeClr val="accent1"/>
                </a:solidFill>
                <a:latin typeface="Arial"/>
                <a:ea typeface="Arial"/>
                <a:cs typeface="Arial"/>
                <a:sym typeface="Arial"/>
              </a:rPr>
              <a:t>Lorem ipsum dolor sit amet, consectetur adipiscing</a:t>
            </a:r>
            <a:endParaRPr/>
          </a:p>
        </p:txBody>
      </p:sp>
      <p:sp>
        <p:nvSpPr>
          <p:cNvPr id="6801" name="Google Shape;6801;p205"/>
          <p:cNvSpPr txBox="1"/>
          <p:nvPr/>
        </p:nvSpPr>
        <p:spPr>
          <a:xfrm>
            <a:off x="570789" y="1862487"/>
            <a:ext cx="11049735" cy="272114"/>
          </a:xfrm>
          <a:prstGeom prst="rect">
            <a:avLst/>
          </a:prstGeom>
          <a:noFill/>
          <a:ln>
            <a:noFill/>
          </a:ln>
        </p:spPr>
        <p:txBody>
          <a:bodyPr anchorCtr="0" anchor="t" bIns="0" lIns="0" spcFirstLastPara="1" rIns="0" wrap="square" tIns="0">
            <a:normAutofit/>
          </a:bodyPr>
          <a:lstStyle/>
          <a:p>
            <a:pPr indent="0" lvl="0" marL="0" marR="0" rtl="0" algn="l">
              <a:spcBef>
                <a:spcPts val="0"/>
              </a:spcBef>
              <a:spcAft>
                <a:spcPts val="0"/>
              </a:spcAft>
              <a:buClr>
                <a:schemeClr val="accent1"/>
              </a:buClr>
              <a:buSzPts val="1400"/>
              <a:buFont typeface="Trebuchet MS"/>
              <a:buNone/>
            </a:pPr>
            <a:r>
              <a:rPr lang="en-US" sz="1400">
                <a:solidFill>
                  <a:schemeClr val="dk1"/>
                </a:solidFill>
                <a:latin typeface="Arial"/>
                <a:ea typeface="Arial"/>
                <a:cs typeface="Arial"/>
                <a:sym typeface="Arial"/>
              </a:rPr>
              <a:t>Lorem ipsum dolor sit amet, consectetur adipiscing elit. Curabitur purus dui, euismod</a:t>
            </a:r>
            <a:endParaRPr/>
          </a:p>
        </p:txBody>
      </p:sp>
      <p:sp>
        <p:nvSpPr>
          <p:cNvPr id="6802" name="Google Shape;6802;p205"/>
          <p:cNvSpPr txBox="1"/>
          <p:nvPr/>
        </p:nvSpPr>
        <p:spPr>
          <a:xfrm>
            <a:off x="570789" y="3616910"/>
            <a:ext cx="887829" cy="958530"/>
          </a:xfrm>
          <a:prstGeom prst="rect">
            <a:avLst/>
          </a:prstGeom>
          <a:noFill/>
          <a:ln>
            <a:noFill/>
          </a:ln>
        </p:spPr>
        <p:txBody>
          <a:bodyPr anchorCtr="0" anchor="t" bIns="0" lIns="0" spcFirstLastPara="1" rIns="0" wrap="square" tIns="0">
            <a:normAutofit/>
          </a:bodyPr>
          <a:lstStyle/>
          <a:p>
            <a:pPr indent="0" lvl="0" marL="0" marR="0" rtl="0" algn="l">
              <a:spcBef>
                <a:spcPts val="0"/>
              </a:spcBef>
              <a:spcAft>
                <a:spcPts val="0"/>
              </a:spcAft>
              <a:buClr>
                <a:schemeClr val="accent1"/>
              </a:buClr>
              <a:buSzPts val="1400"/>
              <a:buFont typeface="Trebuchet MS"/>
              <a:buNone/>
            </a:pPr>
            <a:r>
              <a:rPr b="1" lang="en-US" sz="1400">
                <a:solidFill>
                  <a:schemeClr val="dk1"/>
                </a:solidFill>
                <a:latin typeface="Arial"/>
                <a:ea typeface="Arial"/>
                <a:cs typeface="Arial"/>
                <a:sym typeface="Arial"/>
              </a:rPr>
              <a:t>Lorem ipsum dolor sit amet, </a:t>
            </a:r>
            <a:endParaRPr/>
          </a:p>
        </p:txBody>
      </p:sp>
    </p:spTree>
  </p:cSld>
  <p:clrMapOvr>
    <a:masterClrMapping/>
  </p:clrMapOvr>
</p:sld>
</file>

<file path=ppt/slides/slide20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806" name="Shape 6806"/>
        <p:cNvGrpSpPr/>
        <p:nvPr/>
      </p:nvGrpSpPr>
      <p:grpSpPr>
        <a:xfrm>
          <a:off x="0" y="0"/>
          <a:ext cx="0" cy="0"/>
          <a:chOff x="0" y="0"/>
          <a:chExt cx="0" cy="0"/>
        </a:xfrm>
      </p:grpSpPr>
      <p:sp>
        <p:nvSpPr>
          <p:cNvPr id="6807" name="Google Shape;6807;p206"/>
          <p:cNvSpPr/>
          <p:nvPr/>
        </p:nvSpPr>
        <p:spPr>
          <a:xfrm>
            <a:off x="1002891" y="4248032"/>
            <a:ext cx="2657312" cy="1807781"/>
          </a:xfrm>
          <a:custGeom>
            <a:rect b="b" l="l" r="r" t="t"/>
            <a:pathLst>
              <a:path extrusionOk="0" h="1807781" w="2657312">
                <a:moveTo>
                  <a:pt x="723112" y="0"/>
                </a:moveTo>
                <a:lnTo>
                  <a:pt x="2657312" y="0"/>
                </a:lnTo>
                <a:lnTo>
                  <a:pt x="2657312" y="1807781"/>
                </a:lnTo>
                <a:lnTo>
                  <a:pt x="0" y="1807781"/>
                </a:lnTo>
                <a:lnTo>
                  <a:pt x="723112" y="0"/>
                </a:lnTo>
                <a:close/>
              </a:path>
            </a:pathLst>
          </a:custGeom>
          <a:noFill/>
          <a:ln cap="flat" cmpd="sng" w="12700">
            <a:solidFill>
              <a:schemeClr val="accent1"/>
            </a:solidFill>
            <a:prstDash val="solid"/>
            <a:miter lim="8000"/>
            <a:headEnd len="sm" w="sm" type="none"/>
            <a:tailEnd len="sm" w="sm" type="none"/>
          </a:ln>
        </p:spPr>
        <p:txBody>
          <a:bodyPr anchorCtr="0" anchor="ctr" bIns="45700" lIns="612000" spcFirstLastPara="1" rIns="91425" wrap="square" tIns="45700">
            <a:noAutofit/>
          </a:bodyPr>
          <a:lstStyle/>
          <a:p>
            <a:pPr indent="0" lvl="0" marL="0" marR="0" rtl="0" algn="ctr">
              <a:spcBef>
                <a:spcPts val="0"/>
              </a:spcBef>
              <a:spcAft>
                <a:spcPts val="0"/>
              </a:spcAft>
              <a:buNone/>
            </a:pPr>
            <a:r>
              <a:rPr lang="en-US" sz="1100">
                <a:solidFill>
                  <a:schemeClr val="accent1"/>
                </a:solidFill>
                <a:latin typeface="Arial"/>
                <a:ea typeface="Arial"/>
                <a:cs typeface="Arial"/>
                <a:sym typeface="Arial"/>
              </a:rPr>
              <a:t>Lorem ipsum dolor sit amet, consectetur adipiscing elit. Curabitur purus dui, euismod quis placerat eget</a:t>
            </a:r>
            <a:endParaRPr sz="1100">
              <a:solidFill>
                <a:schemeClr val="accent1"/>
              </a:solidFill>
              <a:latin typeface="Arial"/>
              <a:ea typeface="Arial"/>
              <a:cs typeface="Arial"/>
              <a:sym typeface="Arial"/>
            </a:endParaRPr>
          </a:p>
        </p:txBody>
      </p:sp>
      <p:sp>
        <p:nvSpPr>
          <p:cNvPr id="6808" name="Google Shape;6808;p206"/>
          <p:cNvSpPr/>
          <p:nvPr/>
        </p:nvSpPr>
        <p:spPr>
          <a:xfrm>
            <a:off x="3738571" y="4248032"/>
            <a:ext cx="2657312" cy="1807781"/>
          </a:xfrm>
          <a:custGeom>
            <a:rect b="b" l="l" r="r" t="t"/>
            <a:pathLst>
              <a:path extrusionOk="0" h="1807781" w="2657312">
                <a:moveTo>
                  <a:pt x="0" y="0"/>
                </a:moveTo>
                <a:lnTo>
                  <a:pt x="2657312" y="0"/>
                </a:lnTo>
                <a:lnTo>
                  <a:pt x="2657312" y="1807781"/>
                </a:lnTo>
                <a:lnTo>
                  <a:pt x="0" y="1807781"/>
                </a:lnTo>
                <a:lnTo>
                  <a:pt x="0" y="0"/>
                </a:lnTo>
                <a:close/>
              </a:path>
            </a:pathLst>
          </a:custGeom>
          <a:noFill/>
          <a:ln cap="flat" cmpd="sng" w="12700">
            <a:solidFill>
              <a:schemeClr val="accen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100">
                <a:solidFill>
                  <a:schemeClr val="accent1"/>
                </a:solidFill>
                <a:latin typeface="Arial"/>
                <a:ea typeface="Arial"/>
                <a:cs typeface="Arial"/>
                <a:sym typeface="Arial"/>
              </a:rPr>
              <a:t>Lorem ipsum dolor sit amet, consectetur adipiscing elit. Curabitur purus dui, euismod quis placerat eget</a:t>
            </a:r>
            <a:endParaRPr sz="1100">
              <a:solidFill>
                <a:schemeClr val="accent1"/>
              </a:solidFill>
              <a:latin typeface="Arial"/>
              <a:ea typeface="Arial"/>
              <a:cs typeface="Arial"/>
              <a:sym typeface="Arial"/>
            </a:endParaRPr>
          </a:p>
        </p:txBody>
      </p:sp>
      <p:sp>
        <p:nvSpPr>
          <p:cNvPr id="6809" name="Google Shape;6809;p206"/>
          <p:cNvSpPr/>
          <p:nvPr/>
        </p:nvSpPr>
        <p:spPr>
          <a:xfrm>
            <a:off x="6474252" y="4248032"/>
            <a:ext cx="2657314" cy="1807781"/>
          </a:xfrm>
          <a:custGeom>
            <a:rect b="b" l="l" r="r" t="t"/>
            <a:pathLst>
              <a:path extrusionOk="0" h="1807781" w="2657314">
                <a:moveTo>
                  <a:pt x="0" y="0"/>
                </a:moveTo>
                <a:lnTo>
                  <a:pt x="2657314" y="0"/>
                </a:lnTo>
                <a:lnTo>
                  <a:pt x="1934202" y="1807781"/>
                </a:lnTo>
                <a:lnTo>
                  <a:pt x="0" y="1807781"/>
                </a:lnTo>
                <a:lnTo>
                  <a:pt x="0" y="0"/>
                </a:lnTo>
                <a:close/>
              </a:path>
            </a:pathLst>
          </a:custGeom>
          <a:noFill/>
          <a:ln cap="flat" cmpd="sng" w="12700">
            <a:solidFill>
              <a:schemeClr val="accent1"/>
            </a:solidFill>
            <a:prstDash val="solid"/>
            <a:miter lim="8000"/>
            <a:headEnd len="sm" w="sm" type="none"/>
            <a:tailEnd len="sm" w="sm" type="none"/>
          </a:ln>
        </p:spPr>
        <p:txBody>
          <a:bodyPr anchorCtr="0" anchor="ctr" bIns="45700" lIns="91425" spcFirstLastPara="1" rIns="612000" wrap="square" tIns="45700">
            <a:noAutofit/>
          </a:bodyPr>
          <a:lstStyle/>
          <a:p>
            <a:pPr indent="0" lvl="0" marL="0" marR="0" rtl="0" algn="ctr">
              <a:spcBef>
                <a:spcPts val="0"/>
              </a:spcBef>
              <a:spcAft>
                <a:spcPts val="0"/>
              </a:spcAft>
              <a:buNone/>
            </a:pPr>
            <a:r>
              <a:rPr lang="en-US" sz="1100">
                <a:solidFill>
                  <a:schemeClr val="accent1"/>
                </a:solidFill>
                <a:latin typeface="Arial"/>
                <a:ea typeface="Arial"/>
                <a:cs typeface="Arial"/>
                <a:sym typeface="Arial"/>
              </a:rPr>
              <a:t>Lorem ipsum dolor sit amet, consectetur adipiscing elit. Curabitur purus dui, euismod quis placerat eget</a:t>
            </a:r>
            <a:endParaRPr sz="1100">
              <a:solidFill>
                <a:schemeClr val="accent1"/>
              </a:solidFill>
              <a:latin typeface="Arial"/>
              <a:ea typeface="Arial"/>
              <a:cs typeface="Arial"/>
              <a:sym typeface="Arial"/>
            </a:endParaRPr>
          </a:p>
        </p:txBody>
      </p:sp>
      <p:sp>
        <p:nvSpPr>
          <p:cNvPr id="6810" name="Google Shape;6810;p206"/>
          <p:cNvSpPr txBox="1"/>
          <p:nvPr>
            <p:ph type="title"/>
          </p:nvPr>
        </p:nvSpPr>
        <p:spPr>
          <a:xfrm>
            <a:off x="571018" y="365126"/>
            <a:ext cx="11049964" cy="578772"/>
          </a:xfrm>
          <a:prstGeom prst="rect">
            <a:avLst/>
          </a:prstGeom>
          <a:noFill/>
          <a:ln>
            <a:noFill/>
          </a:ln>
        </p:spPr>
        <p:txBody>
          <a:bodyPr anchorCtr="0" anchor="b" bIns="0" lIns="0" spcFirstLastPara="1" rIns="0" wrap="square" tIns="0">
            <a:normAutofit/>
          </a:bodyPr>
          <a:lstStyle/>
          <a:p>
            <a:pPr indent="0" lvl="0" marL="0" rtl="0" algn="l">
              <a:lnSpc>
                <a:spcPct val="90000"/>
              </a:lnSpc>
              <a:spcBef>
                <a:spcPts val="0"/>
              </a:spcBef>
              <a:spcAft>
                <a:spcPts val="0"/>
              </a:spcAft>
              <a:buClr>
                <a:schemeClr val="accent1"/>
              </a:buClr>
              <a:buSzPts val="2800"/>
              <a:buFont typeface="Arial"/>
              <a:buNone/>
            </a:pPr>
            <a:r>
              <a:rPr lang="en-US"/>
              <a:t>Stacked Chevron Detail Slide</a:t>
            </a:r>
            <a:endParaRPr/>
          </a:p>
        </p:txBody>
      </p:sp>
      <p:sp>
        <p:nvSpPr>
          <p:cNvPr id="6811" name="Google Shape;6811;p206"/>
          <p:cNvSpPr txBox="1"/>
          <p:nvPr>
            <p:ph idx="12" type="sldNum"/>
          </p:nvPr>
        </p:nvSpPr>
        <p:spPr>
          <a:xfrm>
            <a:off x="10690860" y="6349068"/>
            <a:ext cx="963882" cy="251764"/>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sp>
        <p:nvSpPr>
          <p:cNvPr id="6812" name="Google Shape;6812;p206"/>
          <p:cNvSpPr/>
          <p:nvPr/>
        </p:nvSpPr>
        <p:spPr>
          <a:xfrm>
            <a:off x="1189886" y="2845564"/>
            <a:ext cx="7567688" cy="405313"/>
          </a:xfrm>
          <a:custGeom>
            <a:rect b="b" l="l" r="r" t="t"/>
            <a:pathLst>
              <a:path extrusionOk="0" h="405313" w="7567688">
                <a:moveTo>
                  <a:pt x="0" y="0"/>
                </a:moveTo>
                <a:lnTo>
                  <a:pt x="7405563" y="0"/>
                </a:lnTo>
                <a:lnTo>
                  <a:pt x="7567688" y="405313"/>
                </a:lnTo>
                <a:lnTo>
                  <a:pt x="162125" y="405313"/>
                </a:lnTo>
                <a:lnTo>
                  <a:pt x="0" y="0"/>
                </a:lnTo>
                <a:close/>
              </a:path>
            </a:pathLst>
          </a:custGeom>
          <a:noFill/>
          <a:ln cap="flat" cmpd="sng" w="12700">
            <a:solidFill>
              <a:schemeClr val="accen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100">
                <a:solidFill>
                  <a:schemeClr val="accent1"/>
                </a:solidFill>
                <a:latin typeface="Arial"/>
                <a:ea typeface="Arial"/>
                <a:cs typeface="Arial"/>
                <a:sym typeface="Arial"/>
              </a:rPr>
              <a:t>Lorem ipsum dolor sit amet, consectetur adipiscing elit. Curabitur purus dui, euismod quis placerat eget</a:t>
            </a:r>
            <a:endParaRPr sz="1100">
              <a:solidFill>
                <a:schemeClr val="accent1"/>
              </a:solidFill>
              <a:latin typeface="Arial"/>
              <a:ea typeface="Arial"/>
              <a:cs typeface="Arial"/>
              <a:sym typeface="Arial"/>
            </a:endParaRPr>
          </a:p>
        </p:txBody>
      </p:sp>
      <p:sp>
        <p:nvSpPr>
          <p:cNvPr id="6813" name="Google Shape;6813;p206"/>
          <p:cNvSpPr/>
          <p:nvPr/>
        </p:nvSpPr>
        <p:spPr>
          <a:xfrm>
            <a:off x="1376881" y="3313053"/>
            <a:ext cx="7567688" cy="405313"/>
          </a:xfrm>
          <a:custGeom>
            <a:rect b="b" l="l" r="r" t="t"/>
            <a:pathLst>
              <a:path extrusionOk="0" h="405313" w="7567688">
                <a:moveTo>
                  <a:pt x="0" y="0"/>
                </a:moveTo>
                <a:lnTo>
                  <a:pt x="7405563" y="0"/>
                </a:lnTo>
                <a:lnTo>
                  <a:pt x="7567688" y="405313"/>
                </a:lnTo>
                <a:lnTo>
                  <a:pt x="162125" y="405313"/>
                </a:lnTo>
                <a:lnTo>
                  <a:pt x="0" y="0"/>
                </a:lnTo>
                <a:close/>
              </a:path>
            </a:pathLst>
          </a:custGeom>
          <a:noFill/>
          <a:ln cap="flat" cmpd="sng" w="12700">
            <a:solidFill>
              <a:schemeClr val="accen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100">
                <a:solidFill>
                  <a:schemeClr val="accent1"/>
                </a:solidFill>
                <a:latin typeface="Arial"/>
                <a:ea typeface="Arial"/>
                <a:cs typeface="Arial"/>
                <a:sym typeface="Arial"/>
              </a:rPr>
              <a:t>Lorem ipsum dolor sit amet, consectetur adipiscing elit. Curabitur purus dui, euismod quis placerat eget</a:t>
            </a:r>
            <a:endParaRPr sz="1100">
              <a:solidFill>
                <a:schemeClr val="accent1"/>
              </a:solidFill>
              <a:latin typeface="Arial"/>
              <a:ea typeface="Arial"/>
              <a:cs typeface="Arial"/>
              <a:sym typeface="Arial"/>
            </a:endParaRPr>
          </a:p>
        </p:txBody>
      </p:sp>
      <p:sp>
        <p:nvSpPr>
          <p:cNvPr id="6814" name="Google Shape;6814;p206"/>
          <p:cNvSpPr/>
          <p:nvPr/>
        </p:nvSpPr>
        <p:spPr>
          <a:xfrm>
            <a:off x="1563877" y="3780542"/>
            <a:ext cx="7567688" cy="405313"/>
          </a:xfrm>
          <a:custGeom>
            <a:rect b="b" l="l" r="r" t="t"/>
            <a:pathLst>
              <a:path extrusionOk="0" h="405313" w="7567688">
                <a:moveTo>
                  <a:pt x="0" y="0"/>
                </a:moveTo>
                <a:lnTo>
                  <a:pt x="7405563" y="0"/>
                </a:lnTo>
                <a:lnTo>
                  <a:pt x="7567688" y="405313"/>
                </a:lnTo>
                <a:lnTo>
                  <a:pt x="162125" y="405313"/>
                </a:lnTo>
                <a:lnTo>
                  <a:pt x="0" y="0"/>
                </a:lnTo>
                <a:close/>
              </a:path>
            </a:pathLst>
          </a:custGeom>
          <a:noFill/>
          <a:ln cap="flat" cmpd="sng" w="12700">
            <a:solidFill>
              <a:schemeClr val="accen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100">
                <a:solidFill>
                  <a:schemeClr val="accent1"/>
                </a:solidFill>
                <a:latin typeface="Arial"/>
                <a:ea typeface="Arial"/>
                <a:cs typeface="Arial"/>
                <a:sym typeface="Arial"/>
              </a:rPr>
              <a:t>Lorem ipsum dolor sit amet, consectetur adipiscing elit. Curabitur purus dui, euismod quis placerat eget</a:t>
            </a:r>
            <a:endParaRPr sz="1100">
              <a:solidFill>
                <a:schemeClr val="accent1"/>
              </a:solidFill>
              <a:latin typeface="Arial"/>
              <a:ea typeface="Arial"/>
              <a:cs typeface="Arial"/>
              <a:sym typeface="Arial"/>
            </a:endParaRPr>
          </a:p>
        </p:txBody>
      </p:sp>
      <p:sp>
        <p:nvSpPr>
          <p:cNvPr id="6815" name="Google Shape;6815;p206"/>
          <p:cNvSpPr/>
          <p:nvPr/>
        </p:nvSpPr>
        <p:spPr>
          <a:xfrm>
            <a:off x="1002891" y="2378075"/>
            <a:ext cx="7567689" cy="405314"/>
          </a:xfrm>
          <a:custGeom>
            <a:rect b="b" l="l" r="r" t="t"/>
            <a:pathLst>
              <a:path extrusionOk="0" h="405314" w="7567689">
                <a:moveTo>
                  <a:pt x="0" y="0"/>
                </a:moveTo>
                <a:lnTo>
                  <a:pt x="7405563" y="0"/>
                </a:lnTo>
                <a:lnTo>
                  <a:pt x="7567689" y="405314"/>
                </a:lnTo>
                <a:lnTo>
                  <a:pt x="162126" y="405314"/>
                </a:lnTo>
                <a:lnTo>
                  <a:pt x="0" y="0"/>
                </a:lnTo>
                <a:close/>
              </a:path>
            </a:pathLst>
          </a:custGeom>
          <a:noFill/>
          <a:ln cap="flat" cmpd="sng" w="12700">
            <a:solidFill>
              <a:schemeClr val="accen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100">
                <a:solidFill>
                  <a:schemeClr val="accent1"/>
                </a:solidFill>
                <a:latin typeface="Arial"/>
                <a:ea typeface="Arial"/>
                <a:cs typeface="Arial"/>
                <a:sym typeface="Arial"/>
              </a:rPr>
              <a:t>Lorem ipsum dolor sit amet, consectetur adipiscing elit. Curabitur purus dui, euismod quis placerat eget</a:t>
            </a:r>
            <a:endParaRPr sz="1100">
              <a:solidFill>
                <a:schemeClr val="accent1"/>
              </a:solidFill>
              <a:latin typeface="Arial"/>
              <a:ea typeface="Arial"/>
              <a:cs typeface="Arial"/>
              <a:sym typeface="Arial"/>
            </a:endParaRPr>
          </a:p>
        </p:txBody>
      </p:sp>
      <p:sp>
        <p:nvSpPr>
          <p:cNvPr id="6816" name="Google Shape;6816;p206"/>
          <p:cNvSpPr/>
          <p:nvPr/>
        </p:nvSpPr>
        <p:spPr>
          <a:xfrm>
            <a:off x="8569466" y="2378076"/>
            <a:ext cx="3051516" cy="3677736"/>
          </a:xfrm>
          <a:prstGeom prst="chevron">
            <a:avLst>
              <a:gd fmla="val 24833" name="adj"/>
            </a:avLst>
          </a:prstGeom>
          <a:solidFill>
            <a:schemeClr val="accent1"/>
          </a:solidFill>
          <a:ln cap="flat" cmpd="sng" w="9525">
            <a:solidFill>
              <a:schemeClr val="accent1"/>
            </a:solidFill>
            <a:prstDash val="solid"/>
            <a:round/>
            <a:headEnd len="sm" w="sm" type="none"/>
            <a:tailEnd len="sm" w="sm" type="none"/>
          </a:ln>
        </p:spPr>
        <p:txBody>
          <a:bodyPr anchorCtr="0" anchor="ctr" bIns="0" lIns="0" spcFirstLastPara="1" rIns="0" wrap="square" tIns="0">
            <a:noAutofit/>
          </a:bodyPr>
          <a:lstStyle/>
          <a:p>
            <a:pPr indent="0" lvl="0" marL="0" marR="0" rtl="0" algn="ctr">
              <a:lnSpc>
                <a:spcPct val="95000"/>
              </a:lnSpc>
              <a:spcBef>
                <a:spcPts val="0"/>
              </a:spcBef>
              <a:spcAft>
                <a:spcPts val="0"/>
              </a:spcAft>
              <a:buClr>
                <a:schemeClr val="dk1"/>
              </a:buClr>
              <a:buSzPts val="1600"/>
              <a:buFont typeface="Arial"/>
              <a:buNone/>
            </a:pPr>
            <a:r>
              <a:t/>
            </a:r>
            <a:endParaRPr b="0" i="0" sz="1600" u="none" cap="none" strike="noStrike">
              <a:solidFill>
                <a:schemeClr val="lt1"/>
              </a:solidFill>
              <a:latin typeface="Arial"/>
              <a:ea typeface="Arial"/>
              <a:cs typeface="Arial"/>
              <a:sym typeface="Arial"/>
            </a:endParaRPr>
          </a:p>
          <a:p>
            <a:pPr indent="0" lvl="0" marL="0" marR="0" rtl="0" algn="ctr">
              <a:lnSpc>
                <a:spcPct val="95000"/>
              </a:lnSpc>
              <a:spcBef>
                <a:spcPts val="0"/>
              </a:spcBef>
              <a:spcAft>
                <a:spcPts val="0"/>
              </a:spcAft>
              <a:buClr>
                <a:schemeClr val="dk1"/>
              </a:buClr>
              <a:buSzPts val="1600"/>
              <a:buFont typeface="Arial"/>
              <a:buNone/>
            </a:pPr>
            <a:r>
              <a:t/>
            </a:r>
            <a:endParaRPr sz="1600">
              <a:solidFill>
                <a:schemeClr val="lt1"/>
              </a:solidFill>
              <a:latin typeface="Arial"/>
              <a:ea typeface="Arial"/>
              <a:cs typeface="Arial"/>
              <a:sym typeface="Arial"/>
            </a:endParaRPr>
          </a:p>
          <a:p>
            <a:pPr indent="0" lvl="0" marL="0" marR="0" rtl="0" algn="ctr">
              <a:lnSpc>
                <a:spcPct val="95000"/>
              </a:lnSpc>
              <a:spcBef>
                <a:spcPts val="0"/>
              </a:spcBef>
              <a:spcAft>
                <a:spcPts val="0"/>
              </a:spcAft>
              <a:buClr>
                <a:schemeClr val="lt1"/>
              </a:buClr>
              <a:buSzPts val="1600"/>
              <a:buFont typeface="Arial"/>
              <a:buNone/>
            </a:pPr>
            <a:r>
              <a:rPr b="0" i="0" lang="en-US" sz="1600" u="none" cap="none" strike="noStrike">
                <a:solidFill>
                  <a:schemeClr val="lt1"/>
                </a:solidFill>
                <a:latin typeface="Arial"/>
                <a:ea typeface="Arial"/>
                <a:cs typeface="Arial"/>
                <a:sym typeface="Arial"/>
              </a:rPr>
              <a:t>Lorem ipsum dolor sit amet, consectetur adipiscing elit. Curabitur purus dui, euismod</a:t>
            </a:r>
            <a:endParaRPr/>
          </a:p>
        </p:txBody>
      </p:sp>
      <p:grpSp>
        <p:nvGrpSpPr>
          <p:cNvPr id="6817" name="Google Shape;6817;p206"/>
          <p:cNvGrpSpPr/>
          <p:nvPr/>
        </p:nvGrpSpPr>
        <p:grpSpPr>
          <a:xfrm>
            <a:off x="9592207" y="2783389"/>
            <a:ext cx="820154" cy="820154"/>
            <a:chOff x="721966" y="1986158"/>
            <a:chExt cx="674902" cy="674902"/>
          </a:xfrm>
        </p:grpSpPr>
        <p:sp>
          <p:nvSpPr>
            <p:cNvPr id="6818" name="Google Shape;6818;p206"/>
            <p:cNvSpPr/>
            <p:nvPr/>
          </p:nvSpPr>
          <p:spPr>
            <a:xfrm>
              <a:off x="721966" y="1986158"/>
              <a:ext cx="674902" cy="674902"/>
            </a:xfrm>
            <a:prstGeom prst="ellipse">
              <a:avLst/>
            </a:prstGeom>
            <a:solidFill>
              <a:schemeClr val="lt1"/>
            </a:solidFill>
            <a:ln cap="flat" cmpd="sng" w="28575">
              <a:solidFill>
                <a:schemeClr val="accen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grpSp>
          <p:nvGrpSpPr>
            <p:cNvPr id="6819" name="Google Shape;6819;p206"/>
            <p:cNvGrpSpPr/>
            <p:nvPr/>
          </p:nvGrpSpPr>
          <p:grpSpPr>
            <a:xfrm>
              <a:off x="808583" y="2072775"/>
              <a:ext cx="501668" cy="501668"/>
              <a:chOff x="1649691" y="3230880"/>
              <a:chExt cx="914400" cy="914400"/>
            </a:xfrm>
          </p:grpSpPr>
          <p:sp>
            <p:nvSpPr>
              <p:cNvPr id="6820" name="Google Shape;6820;p206"/>
              <p:cNvSpPr/>
              <p:nvPr/>
            </p:nvSpPr>
            <p:spPr>
              <a:xfrm>
                <a:off x="1649691" y="3230880"/>
                <a:ext cx="914400" cy="9144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2000">
                  <a:solidFill>
                    <a:schemeClr val="lt1"/>
                  </a:solidFill>
                  <a:latin typeface="Arial"/>
                  <a:ea typeface="Arial"/>
                  <a:cs typeface="Arial"/>
                  <a:sym typeface="Arial"/>
                </a:endParaRPr>
              </a:p>
            </p:txBody>
          </p:sp>
          <p:sp>
            <p:nvSpPr>
              <p:cNvPr id="6821" name="Google Shape;6821;p206"/>
              <p:cNvSpPr/>
              <p:nvPr/>
            </p:nvSpPr>
            <p:spPr>
              <a:xfrm>
                <a:off x="1649691" y="3230880"/>
                <a:ext cx="914400" cy="9144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2000">
                  <a:solidFill>
                    <a:schemeClr val="lt1"/>
                  </a:solidFill>
                  <a:latin typeface="Arial"/>
                  <a:ea typeface="Arial"/>
                  <a:cs typeface="Arial"/>
                  <a:sym typeface="Arial"/>
                </a:endParaRPr>
              </a:p>
            </p:txBody>
          </p:sp>
        </p:grpSp>
      </p:grpSp>
      <p:sp>
        <p:nvSpPr>
          <p:cNvPr id="6822" name="Google Shape;6822;p206"/>
          <p:cNvSpPr txBox="1"/>
          <p:nvPr/>
        </p:nvSpPr>
        <p:spPr>
          <a:xfrm>
            <a:off x="570789" y="3616910"/>
            <a:ext cx="887829" cy="958530"/>
          </a:xfrm>
          <a:prstGeom prst="rect">
            <a:avLst/>
          </a:prstGeom>
          <a:noFill/>
          <a:ln>
            <a:noFill/>
          </a:ln>
        </p:spPr>
        <p:txBody>
          <a:bodyPr anchorCtr="0" anchor="t" bIns="0" lIns="0" spcFirstLastPara="1" rIns="0" wrap="square" tIns="0">
            <a:normAutofit/>
          </a:bodyPr>
          <a:lstStyle/>
          <a:p>
            <a:pPr indent="0" lvl="0" marL="0" marR="0" rtl="0" algn="l">
              <a:spcBef>
                <a:spcPts val="0"/>
              </a:spcBef>
              <a:spcAft>
                <a:spcPts val="0"/>
              </a:spcAft>
              <a:buClr>
                <a:schemeClr val="accent1"/>
              </a:buClr>
              <a:buSzPts val="1400"/>
              <a:buFont typeface="Trebuchet MS"/>
              <a:buNone/>
            </a:pPr>
            <a:r>
              <a:rPr b="1" lang="en-US" sz="1400">
                <a:solidFill>
                  <a:schemeClr val="accent1"/>
                </a:solidFill>
                <a:latin typeface="Arial"/>
                <a:ea typeface="Arial"/>
                <a:cs typeface="Arial"/>
                <a:sym typeface="Arial"/>
              </a:rPr>
              <a:t>Lorem ipsum dolor sit amet, </a:t>
            </a:r>
            <a:endParaRPr/>
          </a:p>
        </p:txBody>
      </p:sp>
      <p:sp>
        <p:nvSpPr>
          <p:cNvPr id="6823" name="Google Shape;6823;p206"/>
          <p:cNvSpPr txBox="1"/>
          <p:nvPr/>
        </p:nvSpPr>
        <p:spPr>
          <a:xfrm>
            <a:off x="571018" y="1516865"/>
            <a:ext cx="11049735" cy="349994"/>
          </a:xfrm>
          <a:prstGeom prst="rect">
            <a:avLst/>
          </a:prstGeom>
          <a:noFill/>
          <a:ln>
            <a:noFill/>
          </a:ln>
        </p:spPr>
        <p:txBody>
          <a:bodyPr anchorCtr="0" anchor="ctr" bIns="0" lIns="0" spcFirstLastPara="1" rIns="0" wrap="square" tIns="0">
            <a:noAutofit/>
          </a:bodyPr>
          <a:lstStyle/>
          <a:p>
            <a:pPr indent="0" lvl="0" marL="0" marR="0" rtl="0" algn="l">
              <a:spcBef>
                <a:spcPts val="0"/>
              </a:spcBef>
              <a:spcAft>
                <a:spcPts val="0"/>
              </a:spcAft>
              <a:buNone/>
            </a:pPr>
            <a:r>
              <a:rPr b="1" lang="en-US" sz="1800">
                <a:solidFill>
                  <a:schemeClr val="accent1"/>
                </a:solidFill>
                <a:latin typeface="Arial"/>
                <a:ea typeface="Arial"/>
                <a:cs typeface="Arial"/>
                <a:sym typeface="Arial"/>
              </a:rPr>
              <a:t>Lorem ipsum dolor sit amet, consectetur adipiscing</a:t>
            </a:r>
            <a:endParaRPr/>
          </a:p>
        </p:txBody>
      </p:sp>
      <p:sp>
        <p:nvSpPr>
          <p:cNvPr id="6824" name="Google Shape;6824;p206"/>
          <p:cNvSpPr txBox="1"/>
          <p:nvPr/>
        </p:nvSpPr>
        <p:spPr>
          <a:xfrm>
            <a:off x="570789" y="1862487"/>
            <a:ext cx="11049735" cy="272114"/>
          </a:xfrm>
          <a:prstGeom prst="rect">
            <a:avLst/>
          </a:prstGeom>
          <a:noFill/>
          <a:ln>
            <a:noFill/>
          </a:ln>
        </p:spPr>
        <p:txBody>
          <a:bodyPr anchorCtr="0" anchor="t" bIns="0" lIns="0" spcFirstLastPara="1" rIns="0" wrap="square" tIns="0">
            <a:normAutofit/>
          </a:bodyPr>
          <a:lstStyle/>
          <a:p>
            <a:pPr indent="0" lvl="0" marL="0" marR="0" rtl="0" algn="l">
              <a:spcBef>
                <a:spcPts val="0"/>
              </a:spcBef>
              <a:spcAft>
                <a:spcPts val="0"/>
              </a:spcAft>
              <a:buClr>
                <a:schemeClr val="accent1"/>
              </a:buClr>
              <a:buSzPts val="1400"/>
              <a:buFont typeface="Trebuchet MS"/>
              <a:buNone/>
            </a:pPr>
            <a:r>
              <a:rPr lang="en-US" sz="1400">
                <a:solidFill>
                  <a:schemeClr val="dk1"/>
                </a:solidFill>
                <a:latin typeface="Arial"/>
                <a:ea typeface="Arial"/>
                <a:cs typeface="Arial"/>
                <a:sym typeface="Arial"/>
              </a:rPr>
              <a:t>Lorem ipsum dolor sit amet, consectetur adipiscing elit. Curabitur purus dui, euismod</a:t>
            </a:r>
            <a:endParaRPr/>
          </a:p>
        </p:txBody>
      </p:sp>
    </p:spTree>
  </p:cSld>
  <p:clrMapOvr>
    <a:masterClrMapping/>
  </p:clrMapOvr>
</p:sld>
</file>

<file path=ppt/slides/slide20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828" name="Shape 6828"/>
        <p:cNvGrpSpPr/>
        <p:nvPr/>
      </p:nvGrpSpPr>
      <p:grpSpPr>
        <a:xfrm>
          <a:off x="0" y="0"/>
          <a:ext cx="0" cy="0"/>
          <a:chOff x="0" y="0"/>
          <a:chExt cx="0" cy="0"/>
        </a:xfrm>
      </p:grpSpPr>
      <p:sp>
        <p:nvSpPr>
          <p:cNvPr id="6829" name="Google Shape;6829;p207"/>
          <p:cNvSpPr txBox="1"/>
          <p:nvPr>
            <p:ph type="title"/>
          </p:nvPr>
        </p:nvSpPr>
        <p:spPr>
          <a:xfrm>
            <a:off x="571018" y="365126"/>
            <a:ext cx="11049964" cy="578772"/>
          </a:xfrm>
          <a:prstGeom prst="rect">
            <a:avLst/>
          </a:prstGeom>
          <a:noFill/>
          <a:ln>
            <a:noFill/>
          </a:ln>
        </p:spPr>
        <p:txBody>
          <a:bodyPr anchorCtr="0" anchor="b" bIns="0" lIns="0" spcFirstLastPara="1" rIns="0" wrap="square" tIns="0">
            <a:normAutofit/>
          </a:bodyPr>
          <a:lstStyle/>
          <a:p>
            <a:pPr indent="0" lvl="0" marL="0" rtl="0" algn="l">
              <a:lnSpc>
                <a:spcPct val="90000"/>
              </a:lnSpc>
              <a:spcBef>
                <a:spcPts val="0"/>
              </a:spcBef>
              <a:spcAft>
                <a:spcPts val="0"/>
              </a:spcAft>
              <a:buClr>
                <a:schemeClr val="accent1"/>
              </a:buClr>
              <a:buSzPts val="2800"/>
              <a:buFont typeface="Arial"/>
              <a:buNone/>
            </a:pPr>
            <a:r>
              <a:rPr lang="en-US"/>
              <a:t>Four Step Process + Detail Table</a:t>
            </a:r>
            <a:endParaRPr/>
          </a:p>
        </p:txBody>
      </p:sp>
      <p:sp>
        <p:nvSpPr>
          <p:cNvPr id="6830" name="Google Shape;6830;p207"/>
          <p:cNvSpPr txBox="1"/>
          <p:nvPr>
            <p:ph idx="12" type="sldNum"/>
          </p:nvPr>
        </p:nvSpPr>
        <p:spPr>
          <a:xfrm>
            <a:off x="10690860" y="6349068"/>
            <a:ext cx="963882" cy="251764"/>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sp>
        <p:nvSpPr>
          <p:cNvPr id="6831" name="Google Shape;6831;p207"/>
          <p:cNvSpPr txBox="1"/>
          <p:nvPr/>
        </p:nvSpPr>
        <p:spPr>
          <a:xfrm>
            <a:off x="8111613" y="2129369"/>
            <a:ext cx="3509369" cy="863195"/>
          </a:xfrm>
          <a:prstGeom prst="rect">
            <a:avLst/>
          </a:prstGeom>
          <a:noFill/>
          <a:ln>
            <a:noFill/>
          </a:ln>
        </p:spPr>
        <p:txBody>
          <a:bodyPr anchorCtr="0" anchor="ctr" bIns="0" lIns="0" spcFirstLastPara="1" rIns="0" wrap="square" tIns="0">
            <a:noAutofit/>
          </a:bodyPr>
          <a:lstStyle/>
          <a:p>
            <a:pPr indent="-182563" lvl="0" marL="274638" marR="0" rtl="0" algn="l">
              <a:lnSpc>
                <a:spcPct val="90000"/>
              </a:lnSpc>
              <a:spcBef>
                <a:spcPts val="0"/>
              </a:spcBef>
              <a:spcAft>
                <a:spcPts val="0"/>
              </a:spcAft>
              <a:buClr>
                <a:srgbClr val="28B974"/>
              </a:buClr>
              <a:buSzPts val="1300"/>
              <a:buFont typeface="Arial"/>
              <a:buChar char="•"/>
            </a:pPr>
            <a:r>
              <a:rPr lang="en-US" sz="1300">
                <a:solidFill>
                  <a:schemeClr val="dk1"/>
                </a:solidFill>
                <a:latin typeface="Arial"/>
                <a:ea typeface="Arial"/>
                <a:cs typeface="Arial"/>
                <a:sym typeface="Arial"/>
              </a:rPr>
              <a:t>Lorem ipsum dolor sit amet, consectetur adipiscing elit. Curabitur purus dui</a:t>
            </a:r>
            <a:endParaRPr/>
          </a:p>
          <a:p>
            <a:pPr indent="-182563" lvl="0" marL="274638" marR="0" rtl="0" algn="l">
              <a:lnSpc>
                <a:spcPct val="90000"/>
              </a:lnSpc>
              <a:spcBef>
                <a:spcPts val="0"/>
              </a:spcBef>
              <a:spcAft>
                <a:spcPts val="0"/>
              </a:spcAft>
              <a:buClr>
                <a:srgbClr val="28B974"/>
              </a:buClr>
              <a:buSzPts val="1300"/>
              <a:buFont typeface="Arial"/>
              <a:buChar char="•"/>
            </a:pPr>
            <a:r>
              <a:rPr lang="en-US" sz="1300">
                <a:solidFill>
                  <a:schemeClr val="dk1"/>
                </a:solidFill>
                <a:latin typeface="Arial"/>
                <a:ea typeface="Arial"/>
                <a:cs typeface="Arial"/>
                <a:sym typeface="Arial"/>
              </a:rPr>
              <a:t>Aenean a elit justo. Vivamus laoreet, lorem id iaculis mattis, neque diam blandit nulla, </a:t>
            </a:r>
            <a:endParaRPr/>
          </a:p>
        </p:txBody>
      </p:sp>
      <p:sp>
        <p:nvSpPr>
          <p:cNvPr id="6832" name="Google Shape;6832;p207"/>
          <p:cNvSpPr txBox="1"/>
          <p:nvPr/>
        </p:nvSpPr>
        <p:spPr>
          <a:xfrm>
            <a:off x="8111613" y="3165698"/>
            <a:ext cx="3509369" cy="863195"/>
          </a:xfrm>
          <a:prstGeom prst="rect">
            <a:avLst/>
          </a:prstGeom>
          <a:noFill/>
          <a:ln>
            <a:noFill/>
          </a:ln>
        </p:spPr>
        <p:txBody>
          <a:bodyPr anchorCtr="0" anchor="ctr" bIns="0" lIns="0" spcFirstLastPara="1" rIns="0" wrap="square" tIns="0">
            <a:noAutofit/>
          </a:bodyPr>
          <a:lstStyle/>
          <a:p>
            <a:pPr indent="-182563" lvl="0" marL="274638" marR="0" rtl="0" algn="l">
              <a:lnSpc>
                <a:spcPct val="90000"/>
              </a:lnSpc>
              <a:spcBef>
                <a:spcPts val="0"/>
              </a:spcBef>
              <a:spcAft>
                <a:spcPts val="0"/>
              </a:spcAft>
              <a:buClr>
                <a:srgbClr val="28B974"/>
              </a:buClr>
              <a:buSzPts val="1300"/>
              <a:buFont typeface="Arial"/>
              <a:buChar char="•"/>
            </a:pPr>
            <a:r>
              <a:rPr lang="en-US" sz="1300">
                <a:solidFill>
                  <a:schemeClr val="dk1"/>
                </a:solidFill>
                <a:latin typeface="Arial"/>
                <a:ea typeface="Arial"/>
                <a:cs typeface="Arial"/>
                <a:sym typeface="Arial"/>
              </a:rPr>
              <a:t>Lorem ipsum dolor sit amet, consectetur adipiscing elit. Curabitur purus dui</a:t>
            </a:r>
            <a:endParaRPr/>
          </a:p>
          <a:p>
            <a:pPr indent="-182563" lvl="0" marL="274638" marR="0" rtl="0" algn="l">
              <a:lnSpc>
                <a:spcPct val="90000"/>
              </a:lnSpc>
              <a:spcBef>
                <a:spcPts val="0"/>
              </a:spcBef>
              <a:spcAft>
                <a:spcPts val="0"/>
              </a:spcAft>
              <a:buClr>
                <a:srgbClr val="28B974"/>
              </a:buClr>
              <a:buSzPts val="1300"/>
              <a:buFont typeface="Arial"/>
              <a:buChar char="•"/>
            </a:pPr>
            <a:r>
              <a:rPr lang="en-US" sz="1300">
                <a:solidFill>
                  <a:schemeClr val="dk1"/>
                </a:solidFill>
                <a:latin typeface="Arial"/>
                <a:ea typeface="Arial"/>
                <a:cs typeface="Arial"/>
                <a:sym typeface="Arial"/>
              </a:rPr>
              <a:t>Aenean a elit justo. Vivamus laoreet, lorem id iaculis mattis, neque diam blandit nulla, </a:t>
            </a:r>
            <a:endParaRPr/>
          </a:p>
        </p:txBody>
      </p:sp>
      <p:sp>
        <p:nvSpPr>
          <p:cNvPr id="6833" name="Google Shape;6833;p207"/>
          <p:cNvSpPr txBox="1"/>
          <p:nvPr/>
        </p:nvSpPr>
        <p:spPr>
          <a:xfrm>
            <a:off x="8111613" y="4202027"/>
            <a:ext cx="3509369" cy="863195"/>
          </a:xfrm>
          <a:prstGeom prst="rect">
            <a:avLst/>
          </a:prstGeom>
          <a:noFill/>
          <a:ln>
            <a:noFill/>
          </a:ln>
        </p:spPr>
        <p:txBody>
          <a:bodyPr anchorCtr="0" anchor="ctr" bIns="0" lIns="0" spcFirstLastPara="1" rIns="0" wrap="square" tIns="0">
            <a:noAutofit/>
          </a:bodyPr>
          <a:lstStyle/>
          <a:p>
            <a:pPr indent="-182563" lvl="0" marL="274638" marR="0" rtl="0" algn="l">
              <a:lnSpc>
                <a:spcPct val="90000"/>
              </a:lnSpc>
              <a:spcBef>
                <a:spcPts val="0"/>
              </a:spcBef>
              <a:spcAft>
                <a:spcPts val="0"/>
              </a:spcAft>
              <a:buClr>
                <a:srgbClr val="28B974"/>
              </a:buClr>
              <a:buSzPts val="1300"/>
              <a:buFont typeface="Arial"/>
              <a:buChar char="•"/>
            </a:pPr>
            <a:r>
              <a:rPr lang="en-US" sz="1300">
                <a:solidFill>
                  <a:schemeClr val="dk1"/>
                </a:solidFill>
                <a:latin typeface="Arial"/>
                <a:ea typeface="Arial"/>
                <a:cs typeface="Arial"/>
                <a:sym typeface="Arial"/>
              </a:rPr>
              <a:t>Lorem ipsum dolor sit amet, consectetur adipiscing elit. Curabitur purus dui</a:t>
            </a:r>
            <a:endParaRPr/>
          </a:p>
          <a:p>
            <a:pPr indent="-182563" lvl="0" marL="274638" marR="0" rtl="0" algn="l">
              <a:lnSpc>
                <a:spcPct val="90000"/>
              </a:lnSpc>
              <a:spcBef>
                <a:spcPts val="0"/>
              </a:spcBef>
              <a:spcAft>
                <a:spcPts val="0"/>
              </a:spcAft>
              <a:buClr>
                <a:srgbClr val="28B974"/>
              </a:buClr>
              <a:buSzPts val="1300"/>
              <a:buFont typeface="Arial"/>
              <a:buChar char="•"/>
            </a:pPr>
            <a:r>
              <a:rPr lang="en-US" sz="1300">
                <a:solidFill>
                  <a:schemeClr val="dk1"/>
                </a:solidFill>
                <a:latin typeface="Arial"/>
                <a:ea typeface="Arial"/>
                <a:cs typeface="Arial"/>
                <a:sym typeface="Arial"/>
              </a:rPr>
              <a:t>Aenean a elit justo. Vivamus laoreet, lorem id iaculis mattis, neque diam blandit nulla, </a:t>
            </a:r>
            <a:endParaRPr/>
          </a:p>
        </p:txBody>
      </p:sp>
      <p:sp>
        <p:nvSpPr>
          <p:cNvPr id="6834" name="Google Shape;6834;p207"/>
          <p:cNvSpPr txBox="1"/>
          <p:nvPr/>
        </p:nvSpPr>
        <p:spPr>
          <a:xfrm>
            <a:off x="1035991" y="2129369"/>
            <a:ext cx="1595121" cy="863195"/>
          </a:xfrm>
          <a:prstGeom prst="rect">
            <a:avLst/>
          </a:prstGeom>
          <a:noFill/>
          <a:ln>
            <a:noFill/>
          </a:ln>
        </p:spPr>
        <p:txBody>
          <a:bodyPr anchorCtr="0" anchor="ctr" bIns="0" lIns="0" spcFirstLastPara="1" rIns="0" wrap="square" tIns="0">
            <a:normAutofit/>
          </a:bodyPr>
          <a:lstStyle/>
          <a:p>
            <a:pPr indent="0" lvl="0" marL="0" marR="0" rtl="0" algn="l">
              <a:lnSpc>
                <a:spcPct val="90000"/>
              </a:lnSpc>
              <a:spcBef>
                <a:spcPts val="0"/>
              </a:spcBef>
              <a:spcAft>
                <a:spcPts val="0"/>
              </a:spcAft>
              <a:buClr>
                <a:srgbClr val="28B974"/>
              </a:buClr>
              <a:buSzPts val="1600"/>
              <a:buFont typeface="Arial"/>
              <a:buNone/>
            </a:pPr>
            <a:r>
              <a:rPr lang="en-US" sz="1600">
                <a:solidFill>
                  <a:schemeClr val="accent1"/>
                </a:solidFill>
                <a:latin typeface="Arial"/>
                <a:ea typeface="Arial"/>
                <a:cs typeface="Arial"/>
                <a:sym typeface="Arial"/>
              </a:rPr>
              <a:t>Header</a:t>
            </a:r>
            <a:endParaRPr/>
          </a:p>
        </p:txBody>
      </p:sp>
      <p:sp>
        <p:nvSpPr>
          <p:cNvPr id="6835" name="Google Shape;6835;p207"/>
          <p:cNvSpPr txBox="1"/>
          <p:nvPr/>
        </p:nvSpPr>
        <p:spPr>
          <a:xfrm>
            <a:off x="1035991" y="3143833"/>
            <a:ext cx="1595121" cy="895991"/>
          </a:xfrm>
          <a:prstGeom prst="rect">
            <a:avLst/>
          </a:prstGeom>
          <a:noFill/>
          <a:ln>
            <a:noFill/>
          </a:ln>
        </p:spPr>
        <p:txBody>
          <a:bodyPr anchorCtr="0" anchor="ctr" bIns="0" lIns="0" spcFirstLastPara="1" rIns="0" wrap="square" tIns="0">
            <a:normAutofit/>
          </a:bodyPr>
          <a:lstStyle/>
          <a:p>
            <a:pPr indent="0" lvl="0" marL="0" marR="0" rtl="0" algn="l">
              <a:lnSpc>
                <a:spcPct val="90000"/>
              </a:lnSpc>
              <a:spcBef>
                <a:spcPts val="0"/>
              </a:spcBef>
              <a:spcAft>
                <a:spcPts val="0"/>
              </a:spcAft>
              <a:buClr>
                <a:srgbClr val="28B974"/>
              </a:buClr>
              <a:buSzPts val="1600"/>
              <a:buFont typeface="Arial"/>
              <a:buNone/>
            </a:pPr>
            <a:r>
              <a:rPr lang="en-US" sz="1600">
                <a:solidFill>
                  <a:schemeClr val="accent1"/>
                </a:solidFill>
                <a:latin typeface="Arial"/>
                <a:ea typeface="Arial"/>
                <a:cs typeface="Arial"/>
                <a:sym typeface="Arial"/>
              </a:rPr>
              <a:t>Header</a:t>
            </a:r>
            <a:endParaRPr/>
          </a:p>
        </p:txBody>
      </p:sp>
      <p:sp>
        <p:nvSpPr>
          <p:cNvPr id="6836" name="Google Shape;6836;p207"/>
          <p:cNvSpPr txBox="1"/>
          <p:nvPr/>
        </p:nvSpPr>
        <p:spPr>
          <a:xfrm>
            <a:off x="1035991" y="4191093"/>
            <a:ext cx="1595121" cy="895991"/>
          </a:xfrm>
          <a:prstGeom prst="rect">
            <a:avLst/>
          </a:prstGeom>
          <a:noFill/>
          <a:ln>
            <a:noFill/>
          </a:ln>
        </p:spPr>
        <p:txBody>
          <a:bodyPr anchorCtr="0" anchor="ctr" bIns="0" lIns="0" spcFirstLastPara="1" rIns="0" wrap="square" tIns="0">
            <a:normAutofit/>
          </a:bodyPr>
          <a:lstStyle/>
          <a:p>
            <a:pPr indent="0" lvl="0" marL="0" marR="0" rtl="0" algn="l">
              <a:lnSpc>
                <a:spcPct val="90000"/>
              </a:lnSpc>
              <a:spcBef>
                <a:spcPts val="0"/>
              </a:spcBef>
              <a:spcAft>
                <a:spcPts val="0"/>
              </a:spcAft>
              <a:buClr>
                <a:srgbClr val="28B974"/>
              </a:buClr>
              <a:buSzPts val="1600"/>
              <a:buFont typeface="Arial"/>
              <a:buNone/>
            </a:pPr>
            <a:r>
              <a:rPr lang="en-US" sz="1600">
                <a:solidFill>
                  <a:schemeClr val="accent1"/>
                </a:solidFill>
                <a:latin typeface="Arial"/>
                <a:ea typeface="Arial"/>
                <a:cs typeface="Arial"/>
                <a:sym typeface="Arial"/>
              </a:rPr>
              <a:t>Header</a:t>
            </a:r>
            <a:endParaRPr/>
          </a:p>
        </p:txBody>
      </p:sp>
      <p:sp>
        <p:nvSpPr>
          <p:cNvPr id="6837" name="Google Shape;6837;p207"/>
          <p:cNvSpPr txBox="1"/>
          <p:nvPr/>
        </p:nvSpPr>
        <p:spPr>
          <a:xfrm>
            <a:off x="8111613" y="5238353"/>
            <a:ext cx="3509369" cy="863195"/>
          </a:xfrm>
          <a:prstGeom prst="rect">
            <a:avLst/>
          </a:prstGeom>
          <a:noFill/>
          <a:ln>
            <a:noFill/>
          </a:ln>
        </p:spPr>
        <p:txBody>
          <a:bodyPr anchorCtr="0" anchor="ctr" bIns="0" lIns="0" spcFirstLastPara="1" rIns="0" wrap="square" tIns="0">
            <a:noAutofit/>
          </a:bodyPr>
          <a:lstStyle/>
          <a:p>
            <a:pPr indent="-182563" lvl="0" marL="274638" marR="0" rtl="0" algn="l">
              <a:lnSpc>
                <a:spcPct val="90000"/>
              </a:lnSpc>
              <a:spcBef>
                <a:spcPts val="0"/>
              </a:spcBef>
              <a:spcAft>
                <a:spcPts val="0"/>
              </a:spcAft>
              <a:buClr>
                <a:srgbClr val="28B974"/>
              </a:buClr>
              <a:buSzPts val="1300"/>
              <a:buFont typeface="Arial"/>
              <a:buChar char="•"/>
            </a:pPr>
            <a:r>
              <a:rPr lang="en-US" sz="1300">
                <a:solidFill>
                  <a:schemeClr val="dk1"/>
                </a:solidFill>
                <a:latin typeface="Arial"/>
                <a:ea typeface="Arial"/>
                <a:cs typeface="Arial"/>
                <a:sym typeface="Arial"/>
              </a:rPr>
              <a:t>Lorem ipsum dolor sit amet, consectetur adipiscing elit. Curabitur purus dui</a:t>
            </a:r>
            <a:endParaRPr/>
          </a:p>
          <a:p>
            <a:pPr indent="-182563" lvl="0" marL="274638" marR="0" rtl="0" algn="l">
              <a:lnSpc>
                <a:spcPct val="90000"/>
              </a:lnSpc>
              <a:spcBef>
                <a:spcPts val="0"/>
              </a:spcBef>
              <a:spcAft>
                <a:spcPts val="0"/>
              </a:spcAft>
              <a:buClr>
                <a:srgbClr val="28B974"/>
              </a:buClr>
              <a:buSzPts val="1300"/>
              <a:buFont typeface="Arial"/>
              <a:buChar char="•"/>
            </a:pPr>
            <a:r>
              <a:rPr lang="en-US" sz="1300">
                <a:solidFill>
                  <a:schemeClr val="dk1"/>
                </a:solidFill>
                <a:latin typeface="Arial"/>
                <a:ea typeface="Arial"/>
                <a:cs typeface="Arial"/>
                <a:sym typeface="Arial"/>
              </a:rPr>
              <a:t>Aenean a elit justo. Vivamus laoreet, lorem id iaculis mattis, neque diam blandit nulla, </a:t>
            </a:r>
            <a:endParaRPr/>
          </a:p>
        </p:txBody>
      </p:sp>
      <p:sp>
        <p:nvSpPr>
          <p:cNvPr id="6838" name="Google Shape;6838;p207"/>
          <p:cNvSpPr txBox="1"/>
          <p:nvPr/>
        </p:nvSpPr>
        <p:spPr>
          <a:xfrm>
            <a:off x="1035991" y="5238353"/>
            <a:ext cx="1595121" cy="895991"/>
          </a:xfrm>
          <a:prstGeom prst="rect">
            <a:avLst/>
          </a:prstGeom>
          <a:noFill/>
          <a:ln>
            <a:noFill/>
          </a:ln>
        </p:spPr>
        <p:txBody>
          <a:bodyPr anchorCtr="0" anchor="ctr" bIns="0" lIns="0" spcFirstLastPara="1" rIns="0" wrap="square" tIns="0">
            <a:normAutofit/>
          </a:bodyPr>
          <a:lstStyle/>
          <a:p>
            <a:pPr indent="0" lvl="0" marL="0" marR="0" rtl="0" algn="l">
              <a:lnSpc>
                <a:spcPct val="90000"/>
              </a:lnSpc>
              <a:spcBef>
                <a:spcPts val="0"/>
              </a:spcBef>
              <a:spcAft>
                <a:spcPts val="0"/>
              </a:spcAft>
              <a:buClr>
                <a:srgbClr val="28B974"/>
              </a:buClr>
              <a:buSzPts val="1600"/>
              <a:buFont typeface="Arial"/>
              <a:buNone/>
            </a:pPr>
            <a:r>
              <a:rPr lang="en-US" sz="1600">
                <a:solidFill>
                  <a:schemeClr val="accent1"/>
                </a:solidFill>
                <a:latin typeface="Arial"/>
                <a:ea typeface="Arial"/>
                <a:cs typeface="Arial"/>
                <a:sym typeface="Arial"/>
              </a:rPr>
              <a:t>Header</a:t>
            </a:r>
            <a:endParaRPr/>
          </a:p>
        </p:txBody>
      </p:sp>
      <p:cxnSp>
        <p:nvCxnSpPr>
          <p:cNvPr id="6839" name="Google Shape;6839;p207"/>
          <p:cNvCxnSpPr/>
          <p:nvPr/>
        </p:nvCxnSpPr>
        <p:spPr>
          <a:xfrm>
            <a:off x="571018" y="4115460"/>
            <a:ext cx="11049903" cy="0"/>
          </a:xfrm>
          <a:prstGeom prst="straightConnector1">
            <a:avLst/>
          </a:prstGeom>
          <a:noFill/>
          <a:ln cap="flat" cmpd="sng" w="9525">
            <a:solidFill>
              <a:srgbClr val="9B9B9B"/>
            </a:solidFill>
            <a:prstDash val="dot"/>
            <a:miter lim="8000"/>
            <a:headEnd len="sm" w="sm" type="none"/>
            <a:tailEnd len="sm" w="sm" type="none"/>
          </a:ln>
        </p:spPr>
      </p:cxnSp>
      <p:cxnSp>
        <p:nvCxnSpPr>
          <p:cNvPr id="6840" name="Google Shape;6840;p207"/>
          <p:cNvCxnSpPr/>
          <p:nvPr/>
        </p:nvCxnSpPr>
        <p:spPr>
          <a:xfrm>
            <a:off x="571018" y="3079131"/>
            <a:ext cx="11049903" cy="0"/>
          </a:xfrm>
          <a:prstGeom prst="straightConnector1">
            <a:avLst/>
          </a:prstGeom>
          <a:noFill/>
          <a:ln cap="flat" cmpd="sng" w="9525">
            <a:solidFill>
              <a:srgbClr val="9B9B9B"/>
            </a:solidFill>
            <a:prstDash val="dot"/>
            <a:miter lim="8000"/>
            <a:headEnd len="sm" w="sm" type="none"/>
            <a:tailEnd len="sm" w="sm" type="none"/>
          </a:ln>
        </p:spPr>
      </p:cxnSp>
      <p:cxnSp>
        <p:nvCxnSpPr>
          <p:cNvPr id="6841" name="Google Shape;6841;p207"/>
          <p:cNvCxnSpPr/>
          <p:nvPr/>
        </p:nvCxnSpPr>
        <p:spPr>
          <a:xfrm>
            <a:off x="571018" y="5151788"/>
            <a:ext cx="11049903" cy="0"/>
          </a:xfrm>
          <a:prstGeom prst="straightConnector1">
            <a:avLst/>
          </a:prstGeom>
          <a:noFill/>
          <a:ln cap="flat" cmpd="sng" w="9525">
            <a:solidFill>
              <a:srgbClr val="9B9B9B"/>
            </a:solidFill>
            <a:prstDash val="dot"/>
            <a:miter lim="8000"/>
            <a:headEnd len="sm" w="sm" type="none"/>
            <a:tailEnd len="sm" w="sm" type="none"/>
          </a:ln>
        </p:spPr>
      </p:cxnSp>
      <p:sp>
        <p:nvSpPr>
          <p:cNvPr id="6842" name="Google Shape;6842;p207"/>
          <p:cNvSpPr/>
          <p:nvPr/>
        </p:nvSpPr>
        <p:spPr>
          <a:xfrm>
            <a:off x="571018" y="2388246"/>
            <a:ext cx="345440" cy="345440"/>
          </a:xfrm>
          <a:prstGeom prst="ellipse">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600">
                <a:solidFill>
                  <a:schemeClr val="lt1"/>
                </a:solidFill>
                <a:latin typeface="Arial"/>
                <a:ea typeface="Arial"/>
                <a:cs typeface="Arial"/>
                <a:sym typeface="Arial"/>
              </a:rPr>
              <a:t>1</a:t>
            </a:r>
            <a:endParaRPr sz="1600">
              <a:solidFill>
                <a:schemeClr val="lt1"/>
              </a:solidFill>
              <a:latin typeface="Arial"/>
              <a:ea typeface="Arial"/>
              <a:cs typeface="Arial"/>
              <a:sym typeface="Arial"/>
            </a:endParaRPr>
          </a:p>
        </p:txBody>
      </p:sp>
      <p:sp>
        <p:nvSpPr>
          <p:cNvPr id="6843" name="Google Shape;6843;p207"/>
          <p:cNvSpPr/>
          <p:nvPr/>
        </p:nvSpPr>
        <p:spPr>
          <a:xfrm>
            <a:off x="571018" y="3430040"/>
            <a:ext cx="345440" cy="345440"/>
          </a:xfrm>
          <a:prstGeom prst="ellipse">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600">
                <a:solidFill>
                  <a:schemeClr val="lt1"/>
                </a:solidFill>
                <a:latin typeface="Arial"/>
                <a:ea typeface="Arial"/>
                <a:cs typeface="Arial"/>
                <a:sym typeface="Arial"/>
              </a:rPr>
              <a:t>2</a:t>
            </a:r>
            <a:endParaRPr sz="1600">
              <a:solidFill>
                <a:schemeClr val="lt1"/>
              </a:solidFill>
              <a:latin typeface="Arial"/>
              <a:ea typeface="Arial"/>
              <a:cs typeface="Arial"/>
              <a:sym typeface="Arial"/>
            </a:endParaRPr>
          </a:p>
        </p:txBody>
      </p:sp>
      <p:sp>
        <p:nvSpPr>
          <p:cNvPr id="6844" name="Google Shape;6844;p207"/>
          <p:cNvSpPr/>
          <p:nvPr/>
        </p:nvSpPr>
        <p:spPr>
          <a:xfrm>
            <a:off x="571018" y="4471834"/>
            <a:ext cx="345440" cy="345440"/>
          </a:xfrm>
          <a:prstGeom prst="ellipse">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600">
                <a:solidFill>
                  <a:schemeClr val="lt1"/>
                </a:solidFill>
                <a:latin typeface="Arial"/>
                <a:ea typeface="Arial"/>
                <a:cs typeface="Arial"/>
                <a:sym typeface="Arial"/>
              </a:rPr>
              <a:t>3</a:t>
            </a:r>
            <a:endParaRPr sz="1600">
              <a:solidFill>
                <a:schemeClr val="lt1"/>
              </a:solidFill>
              <a:latin typeface="Arial"/>
              <a:ea typeface="Arial"/>
              <a:cs typeface="Arial"/>
              <a:sym typeface="Arial"/>
            </a:endParaRPr>
          </a:p>
        </p:txBody>
      </p:sp>
      <p:sp>
        <p:nvSpPr>
          <p:cNvPr id="6845" name="Google Shape;6845;p207"/>
          <p:cNvSpPr/>
          <p:nvPr/>
        </p:nvSpPr>
        <p:spPr>
          <a:xfrm>
            <a:off x="571018" y="5513628"/>
            <a:ext cx="345440" cy="345440"/>
          </a:xfrm>
          <a:prstGeom prst="ellipse">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600">
                <a:solidFill>
                  <a:schemeClr val="lt1"/>
                </a:solidFill>
                <a:latin typeface="Arial"/>
                <a:ea typeface="Arial"/>
                <a:cs typeface="Arial"/>
                <a:sym typeface="Arial"/>
              </a:rPr>
              <a:t>4</a:t>
            </a:r>
            <a:endParaRPr sz="1600">
              <a:solidFill>
                <a:schemeClr val="lt1"/>
              </a:solidFill>
              <a:latin typeface="Arial"/>
              <a:ea typeface="Arial"/>
              <a:cs typeface="Arial"/>
              <a:sym typeface="Arial"/>
            </a:endParaRPr>
          </a:p>
        </p:txBody>
      </p:sp>
      <p:sp>
        <p:nvSpPr>
          <p:cNvPr id="6846" name="Google Shape;6846;p207"/>
          <p:cNvSpPr/>
          <p:nvPr/>
        </p:nvSpPr>
        <p:spPr>
          <a:xfrm>
            <a:off x="2803848" y="1596973"/>
            <a:ext cx="1711531" cy="452076"/>
          </a:xfrm>
          <a:prstGeom prst="round2SameRect">
            <a:avLst>
              <a:gd fmla="val 50000" name="adj1"/>
              <a:gd fmla="val 0" name="adj2"/>
            </a:avLst>
          </a:prstGeom>
          <a:solidFill>
            <a:schemeClr val="accent1"/>
          </a:solidFill>
          <a:ln>
            <a:noFill/>
          </a:ln>
        </p:spPr>
        <p:txBody>
          <a:bodyPr anchorCtr="0" anchor="ctr" bIns="45700" lIns="45700" spcFirstLastPara="1" rIns="45700" wrap="square" tIns="45700">
            <a:noAutofit/>
          </a:bodyPr>
          <a:lstStyle/>
          <a:p>
            <a:pPr indent="0" lvl="0" marL="0" marR="0" rtl="0" algn="ctr">
              <a:spcBef>
                <a:spcPts val="0"/>
              </a:spcBef>
              <a:spcAft>
                <a:spcPts val="0"/>
              </a:spcAft>
              <a:buNone/>
            </a:pPr>
            <a:r>
              <a:rPr b="1" lang="en-US" sz="1200">
                <a:solidFill>
                  <a:schemeClr val="lt1"/>
                </a:solidFill>
                <a:latin typeface="Arial"/>
                <a:ea typeface="Arial"/>
                <a:cs typeface="Arial"/>
                <a:sym typeface="Arial"/>
              </a:rPr>
              <a:t>Lorem ipsum</a:t>
            </a:r>
            <a:br>
              <a:rPr b="1" lang="en-US" sz="1200">
                <a:solidFill>
                  <a:schemeClr val="lt1"/>
                </a:solidFill>
                <a:latin typeface="Arial"/>
                <a:ea typeface="Arial"/>
                <a:cs typeface="Arial"/>
                <a:sym typeface="Arial"/>
              </a:rPr>
            </a:br>
            <a:r>
              <a:rPr b="1" lang="en-US" sz="1200">
                <a:solidFill>
                  <a:schemeClr val="lt1"/>
                </a:solidFill>
                <a:latin typeface="Arial"/>
                <a:ea typeface="Arial"/>
                <a:cs typeface="Arial"/>
                <a:sym typeface="Arial"/>
              </a:rPr>
              <a:t>dolor sit amet</a:t>
            </a:r>
            <a:endParaRPr sz="1200">
              <a:solidFill>
                <a:schemeClr val="lt1"/>
              </a:solidFill>
              <a:latin typeface="Arial"/>
              <a:ea typeface="Arial"/>
              <a:cs typeface="Arial"/>
              <a:sym typeface="Arial"/>
            </a:endParaRPr>
          </a:p>
        </p:txBody>
      </p:sp>
      <p:sp>
        <p:nvSpPr>
          <p:cNvPr id="6847" name="Google Shape;6847;p207"/>
          <p:cNvSpPr/>
          <p:nvPr/>
        </p:nvSpPr>
        <p:spPr>
          <a:xfrm>
            <a:off x="4573103" y="1596973"/>
            <a:ext cx="1711531" cy="452076"/>
          </a:xfrm>
          <a:prstGeom prst="round2SameRect">
            <a:avLst>
              <a:gd fmla="val 50000" name="adj1"/>
              <a:gd fmla="val 0" name="adj2"/>
            </a:avLst>
          </a:prstGeom>
          <a:solidFill>
            <a:schemeClr val="accent1"/>
          </a:solidFill>
          <a:ln>
            <a:noFill/>
          </a:ln>
        </p:spPr>
        <p:txBody>
          <a:bodyPr anchorCtr="0" anchor="ctr" bIns="45700" lIns="45700" spcFirstLastPara="1" rIns="45700" wrap="square" tIns="45700">
            <a:noAutofit/>
          </a:bodyPr>
          <a:lstStyle/>
          <a:p>
            <a:pPr indent="0" lvl="0" marL="0" marR="0" rtl="0" algn="ctr">
              <a:spcBef>
                <a:spcPts val="0"/>
              </a:spcBef>
              <a:spcAft>
                <a:spcPts val="0"/>
              </a:spcAft>
              <a:buNone/>
            </a:pPr>
            <a:r>
              <a:rPr b="1" lang="en-US" sz="1200">
                <a:solidFill>
                  <a:schemeClr val="lt1"/>
                </a:solidFill>
                <a:latin typeface="Arial"/>
                <a:ea typeface="Arial"/>
                <a:cs typeface="Arial"/>
                <a:sym typeface="Arial"/>
              </a:rPr>
              <a:t>Lorem ipsum</a:t>
            </a:r>
            <a:br>
              <a:rPr b="1" lang="en-US" sz="1200">
                <a:solidFill>
                  <a:schemeClr val="lt1"/>
                </a:solidFill>
                <a:latin typeface="Arial"/>
                <a:ea typeface="Arial"/>
                <a:cs typeface="Arial"/>
                <a:sym typeface="Arial"/>
              </a:rPr>
            </a:br>
            <a:r>
              <a:rPr b="1" lang="en-US" sz="1200">
                <a:solidFill>
                  <a:schemeClr val="lt1"/>
                </a:solidFill>
                <a:latin typeface="Arial"/>
                <a:ea typeface="Arial"/>
                <a:cs typeface="Arial"/>
                <a:sym typeface="Arial"/>
              </a:rPr>
              <a:t>dolor sit amet</a:t>
            </a:r>
            <a:endParaRPr sz="1200">
              <a:solidFill>
                <a:schemeClr val="lt1"/>
              </a:solidFill>
              <a:latin typeface="Arial"/>
              <a:ea typeface="Arial"/>
              <a:cs typeface="Arial"/>
              <a:sym typeface="Arial"/>
            </a:endParaRPr>
          </a:p>
        </p:txBody>
      </p:sp>
      <p:sp>
        <p:nvSpPr>
          <p:cNvPr id="6848" name="Google Shape;6848;p207"/>
          <p:cNvSpPr/>
          <p:nvPr/>
        </p:nvSpPr>
        <p:spPr>
          <a:xfrm>
            <a:off x="6342358" y="1596973"/>
            <a:ext cx="1711531" cy="452076"/>
          </a:xfrm>
          <a:prstGeom prst="round2SameRect">
            <a:avLst>
              <a:gd fmla="val 50000" name="adj1"/>
              <a:gd fmla="val 0" name="adj2"/>
            </a:avLst>
          </a:prstGeom>
          <a:solidFill>
            <a:schemeClr val="accent1"/>
          </a:solidFill>
          <a:ln>
            <a:noFill/>
          </a:ln>
        </p:spPr>
        <p:txBody>
          <a:bodyPr anchorCtr="0" anchor="ctr" bIns="45700" lIns="45700" spcFirstLastPara="1" rIns="45700" wrap="square" tIns="45700">
            <a:noAutofit/>
          </a:bodyPr>
          <a:lstStyle/>
          <a:p>
            <a:pPr indent="0" lvl="0" marL="0" marR="0" rtl="0" algn="ctr">
              <a:spcBef>
                <a:spcPts val="0"/>
              </a:spcBef>
              <a:spcAft>
                <a:spcPts val="0"/>
              </a:spcAft>
              <a:buNone/>
            </a:pPr>
            <a:r>
              <a:rPr b="1" lang="en-US" sz="1200">
                <a:solidFill>
                  <a:schemeClr val="lt1"/>
                </a:solidFill>
                <a:latin typeface="Arial"/>
                <a:ea typeface="Arial"/>
                <a:cs typeface="Arial"/>
                <a:sym typeface="Arial"/>
              </a:rPr>
              <a:t>Lorem ipsum</a:t>
            </a:r>
            <a:br>
              <a:rPr b="1" lang="en-US" sz="1200">
                <a:solidFill>
                  <a:schemeClr val="lt1"/>
                </a:solidFill>
                <a:latin typeface="Arial"/>
                <a:ea typeface="Arial"/>
                <a:cs typeface="Arial"/>
                <a:sym typeface="Arial"/>
              </a:rPr>
            </a:br>
            <a:r>
              <a:rPr b="1" lang="en-US" sz="1200">
                <a:solidFill>
                  <a:schemeClr val="lt1"/>
                </a:solidFill>
                <a:latin typeface="Arial"/>
                <a:ea typeface="Arial"/>
                <a:cs typeface="Arial"/>
                <a:sym typeface="Arial"/>
              </a:rPr>
              <a:t>dolor sit amet</a:t>
            </a:r>
            <a:endParaRPr sz="1200">
              <a:solidFill>
                <a:schemeClr val="lt1"/>
              </a:solidFill>
              <a:latin typeface="Arial"/>
              <a:ea typeface="Arial"/>
              <a:cs typeface="Arial"/>
              <a:sym typeface="Arial"/>
            </a:endParaRPr>
          </a:p>
        </p:txBody>
      </p:sp>
      <p:sp>
        <p:nvSpPr>
          <p:cNvPr id="6849" name="Google Shape;6849;p207"/>
          <p:cNvSpPr/>
          <p:nvPr/>
        </p:nvSpPr>
        <p:spPr>
          <a:xfrm>
            <a:off x="8111613" y="1596973"/>
            <a:ext cx="3509308" cy="452076"/>
          </a:xfrm>
          <a:prstGeom prst="round2SameRect">
            <a:avLst>
              <a:gd fmla="val 50000" name="adj1"/>
              <a:gd fmla="val 0" name="adj2"/>
            </a:avLst>
          </a:prstGeom>
          <a:solidFill>
            <a:schemeClr val="accent1"/>
          </a:solidFill>
          <a:ln>
            <a:noFill/>
          </a:ln>
        </p:spPr>
        <p:txBody>
          <a:bodyPr anchorCtr="0" anchor="ctr" bIns="45700" lIns="45700" spcFirstLastPara="1" rIns="45700" wrap="square" tIns="45700">
            <a:noAutofit/>
          </a:bodyPr>
          <a:lstStyle/>
          <a:p>
            <a:pPr indent="0" lvl="0" marL="0" marR="0" rtl="0" algn="ctr">
              <a:spcBef>
                <a:spcPts val="0"/>
              </a:spcBef>
              <a:spcAft>
                <a:spcPts val="0"/>
              </a:spcAft>
              <a:buNone/>
            </a:pPr>
            <a:r>
              <a:rPr b="1" lang="en-US" sz="1200">
                <a:solidFill>
                  <a:schemeClr val="lt1"/>
                </a:solidFill>
                <a:latin typeface="Arial"/>
                <a:ea typeface="Arial"/>
                <a:cs typeface="Arial"/>
                <a:sym typeface="Arial"/>
              </a:rPr>
              <a:t>Lorem ipsum dolor sit amet</a:t>
            </a:r>
            <a:endParaRPr sz="1200">
              <a:solidFill>
                <a:schemeClr val="lt1"/>
              </a:solidFill>
              <a:latin typeface="Arial"/>
              <a:ea typeface="Arial"/>
              <a:cs typeface="Arial"/>
              <a:sym typeface="Arial"/>
            </a:endParaRPr>
          </a:p>
        </p:txBody>
      </p:sp>
      <p:sp>
        <p:nvSpPr>
          <p:cNvPr id="6850" name="Google Shape;6850;p207"/>
          <p:cNvSpPr/>
          <p:nvPr/>
        </p:nvSpPr>
        <p:spPr>
          <a:xfrm>
            <a:off x="2884328" y="2334931"/>
            <a:ext cx="1550572" cy="452071"/>
          </a:xfrm>
          <a:prstGeom prst="rect">
            <a:avLst/>
          </a:prstGeom>
          <a:noFill/>
          <a:ln cap="flat" cmpd="sng" w="12700">
            <a:solidFill>
              <a:schemeClr val="accen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200">
                <a:solidFill>
                  <a:schemeClr val="dk2"/>
                </a:solidFill>
                <a:latin typeface="Arial"/>
                <a:ea typeface="Arial"/>
                <a:cs typeface="Arial"/>
                <a:sym typeface="Arial"/>
              </a:rPr>
              <a:t>Lorem ipsum dolor sit amet</a:t>
            </a:r>
            <a:endParaRPr sz="1200">
              <a:solidFill>
                <a:schemeClr val="dk2"/>
              </a:solidFill>
              <a:latin typeface="Arial"/>
              <a:ea typeface="Arial"/>
              <a:cs typeface="Arial"/>
              <a:sym typeface="Arial"/>
            </a:endParaRPr>
          </a:p>
        </p:txBody>
      </p:sp>
      <p:sp>
        <p:nvSpPr>
          <p:cNvPr id="6851" name="Google Shape;6851;p207"/>
          <p:cNvSpPr/>
          <p:nvPr/>
        </p:nvSpPr>
        <p:spPr>
          <a:xfrm>
            <a:off x="4653583" y="2334931"/>
            <a:ext cx="1550572" cy="452071"/>
          </a:xfrm>
          <a:prstGeom prst="rect">
            <a:avLst/>
          </a:prstGeom>
          <a:noFill/>
          <a:ln cap="flat" cmpd="sng" w="12700">
            <a:solidFill>
              <a:schemeClr val="accen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200">
                <a:solidFill>
                  <a:schemeClr val="dk2"/>
                </a:solidFill>
                <a:latin typeface="Arial"/>
                <a:ea typeface="Arial"/>
                <a:cs typeface="Arial"/>
                <a:sym typeface="Arial"/>
              </a:rPr>
              <a:t>Lorem ipsum dolor sit amet</a:t>
            </a:r>
            <a:endParaRPr sz="1200">
              <a:solidFill>
                <a:schemeClr val="dk2"/>
              </a:solidFill>
              <a:latin typeface="Arial"/>
              <a:ea typeface="Arial"/>
              <a:cs typeface="Arial"/>
              <a:sym typeface="Arial"/>
            </a:endParaRPr>
          </a:p>
        </p:txBody>
      </p:sp>
      <p:sp>
        <p:nvSpPr>
          <p:cNvPr id="6852" name="Google Shape;6852;p207"/>
          <p:cNvSpPr/>
          <p:nvPr/>
        </p:nvSpPr>
        <p:spPr>
          <a:xfrm>
            <a:off x="6422838" y="2334931"/>
            <a:ext cx="1550572" cy="452071"/>
          </a:xfrm>
          <a:prstGeom prst="rect">
            <a:avLst/>
          </a:prstGeom>
          <a:noFill/>
          <a:ln cap="flat" cmpd="sng" w="12700">
            <a:solidFill>
              <a:schemeClr val="accen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200">
                <a:solidFill>
                  <a:schemeClr val="dk2"/>
                </a:solidFill>
                <a:latin typeface="Arial"/>
                <a:ea typeface="Arial"/>
                <a:cs typeface="Arial"/>
                <a:sym typeface="Arial"/>
              </a:rPr>
              <a:t>Lorem ipsum dolor sit amet</a:t>
            </a:r>
            <a:endParaRPr sz="1200">
              <a:solidFill>
                <a:schemeClr val="dk2"/>
              </a:solidFill>
              <a:latin typeface="Arial"/>
              <a:ea typeface="Arial"/>
              <a:cs typeface="Arial"/>
              <a:sym typeface="Arial"/>
            </a:endParaRPr>
          </a:p>
        </p:txBody>
      </p:sp>
      <p:sp>
        <p:nvSpPr>
          <p:cNvPr id="6853" name="Google Shape;6853;p207"/>
          <p:cNvSpPr/>
          <p:nvPr/>
        </p:nvSpPr>
        <p:spPr>
          <a:xfrm>
            <a:off x="2884328" y="3371259"/>
            <a:ext cx="1550572" cy="452071"/>
          </a:xfrm>
          <a:prstGeom prst="rect">
            <a:avLst/>
          </a:prstGeom>
          <a:noFill/>
          <a:ln cap="flat" cmpd="sng" w="12700">
            <a:solidFill>
              <a:schemeClr val="accen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200">
                <a:solidFill>
                  <a:schemeClr val="dk2"/>
                </a:solidFill>
                <a:latin typeface="Arial"/>
                <a:ea typeface="Arial"/>
                <a:cs typeface="Arial"/>
                <a:sym typeface="Arial"/>
              </a:rPr>
              <a:t>Lorem ipsum dolor sit amet</a:t>
            </a:r>
            <a:endParaRPr sz="1200">
              <a:solidFill>
                <a:schemeClr val="dk2"/>
              </a:solidFill>
              <a:latin typeface="Arial"/>
              <a:ea typeface="Arial"/>
              <a:cs typeface="Arial"/>
              <a:sym typeface="Arial"/>
            </a:endParaRPr>
          </a:p>
        </p:txBody>
      </p:sp>
      <p:sp>
        <p:nvSpPr>
          <p:cNvPr id="6854" name="Google Shape;6854;p207"/>
          <p:cNvSpPr/>
          <p:nvPr/>
        </p:nvSpPr>
        <p:spPr>
          <a:xfrm>
            <a:off x="4653583" y="3371259"/>
            <a:ext cx="1550572" cy="452071"/>
          </a:xfrm>
          <a:prstGeom prst="rect">
            <a:avLst/>
          </a:prstGeom>
          <a:noFill/>
          <a:ln cap="flat" cmpd="sng" w="12700">
            <a:solidFill>
              <a:schemeClr val="accen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200">
                <a:solidFill>
                  <a:schemeClr val="dk2"/>
                </a:solidFill>
                <a:latin typeface="Arial"/>
                <a:ea typeface="Arial"/>
                <a:cs typeface="Arial"/>
                <a:sym typeface="Arial"/>
              </a:rPr>
              <a:t>Lorem ipsum dolor sit amet</a:t>
            </a:r>
            <a:endParaRPr sz="1200">
              <a:solidFill>
                <a:schemeClr val="dk2"/>
              </a:solidFill>
              <a:latin typeface="Arial"/>
              <a:ea typeface="Arial"/>
              <a:cs typeface="Arial"/>
              <a:sym typeface="Arial"/>
            </a:endParaRPr>
          </a:p>
        </p:txBody>
      </p:sp>
      <p:sp>
        <p:nvSpPr>
          <p:cNvPr id="6855" name="Google Shape;6855;p207"/>
          <p:cNvSpPr/>
          <p:nvPr/>
        </p:nvSpPr>
        <p:spPr>
          <a:xfrm>
            <a:off x="6422838" y="3371259"/>
            <a:ext cx="1550572" cy="452071"/>
          </a:xfrm>
          <a:prstGeom prst="rect">
            <a:avLst/>
          </a:prstGeom>
          <a:noFill/>
          <a:ln cap="flat" cmpd="sng" w="12700">
            <a:solidFill>
              <a:schemeClr val="accen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200">
                <a:solidFill>
                  <a:schemeClr val="dk2"/>
                </a:solidFill>
                <a:latin typeface="Arial"/>
                <a:ea typeface="Arial"/>
                <a:cs typeface="Arial"/>
                <a:sym typeface="Arial"/>
              </a:rPr>
              <a:t>Lorem ipsum dolor sit amet</a:t>
            </a:r>
            <a:endParaRPr sz="1200">
              <a:solidFill>
                <a:schemeClr val="dk2"/>
              </a:solidFill>
              <a:latin typeface="Arial"/>
              <a:ea typeface="Arial"/>
              <a:cs typeface="Arial"/>
              <a:sym typeface="Arial"/>
            </a:endParaRPr>
          </a:p>
        </p:txBody>
      </p:sp>
      <p:sp>
        <p:nvSpPr>
          <p:cNvPr id="6856" name="Google Shape;6856;p207"/>
          <p:cNvSpPr/>
          <p:nvPr/>
        </p:nvSpPr>
        <p:spPr>
          <a:xfrm>
            <a:off x="2884328" y="4407587"/>
            <a:ext cx="1550572" cy="452071"/>
          </a:xfrm>
          <a:prstGeom prst="rect">
            <a:avLst/>
          </a:prstGeom>
          <a:noFill/>
          <a:ln cap="flat" cmpd="sng" w="12700">
            <a:solidFill>
              <a:schemeClr val="accen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200">
                <a:solidFill>
                  <a:schemeClr val="dk2"/>
                </a:solidFill>
                <a:latin typeface="Arial"/>
                <a:ea typeface="Arial"/>
                <a:cs typeface="Arial"/>
                <a:sym typeface="Arial"/>
              </a:rPr>
              <a:t>Lorem ipsum dolor sit amet</a:t>
            </a:r>
            <a:endParaRPr sz="1200">
              <a:solidFill>
                <a:schemeClr val="dk2"/>
              </a:solidFill>
              <a:latin typeface="Arial"/>
              <a:ea typeface="Arial"/>
              <a:cs typeface="Arial"/>
              <a:sym typeface="Arial"/>
            </a:endParaRPr>
          </a:p>
        </p:txBody>
      </p:sp>
      <p:sp>
        <p:nvSpPr>
          <p:cNvPr id="6857" name="Google Shape;6857;p207"/>
          <p:cNvSpPr/>
          <p:nvPr/>
        </p:nvSpPr>
        <p:spPr>
          <a:xfrm>
            <a:off x="4653583" y="4407587"/>
            <a:ext cx="1550572" cy="452071"/>
          </a:xfrm>
          <a:prstGeom prst="rect">
            <a:avLst/>
          </a:prstGeom>
          <a:noFill/>
          <a:ln cap="flat" cmpd="sng" w="12700">
            <a:solidFill>
              <a:schemeClr val="accen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200">
                <a:solidFill>
                  <a:schemeClr val="dk2"/>
                </a:solidFill>
                <a:latin typeface="Arial"/>
                <a:ea typeface="Arial"/>
                <a:cs typeface="Arial"/>
                <a:sym typeface="Arial"/>
              </a:rPr>
              <a:t>Lorem ipsum dolor sit amet</a:t>
            </a:r>
            <a:endParaRPr sz="1200">
              <a:solidFill>
                <a:schemeClr val="dk2"/>
              </a:solidFill>
              <a:latin typeface="Arial"/>
              <a:ea typeface="Arial"/>
              <a:cs typeface="Arial"/>
              <a:sym typeface="Arial"/>
            </a:endParaRPr>
          </a:p>
        </p:txBody>
      </p:sp>
      <p:sp>
        <p:nvSpPr>
          <p:cNvPr id="6858" name="Google Shape;6858;p207"/>
          <p:cNvSpPr/>
          <p:nvPr/>
        </p:nvSpPr>
        <p:spPr>
          <a:xfrm>
            <a:off x="6422838" y="4407587"/>
            <a:ext cx="1550572" cy="452071"/>
          </a:xfrm>
          <a:prstGeom prst="rect">
            <a:avLst/>
          </a:prstGeom>
          <a:noFill/>
          <a:ln cap="flat" cmpd="sng" w="12700">
            <a:solidFill>
              <a:schemeClr val="accen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200">
                <a:solidFill>
                  <a:schemeClr val="dk2"/>
                </a:solidFill>
                <a:latin typeface="Arial"/>
                <a:ea typeface="Arial"/>
                <a:cs typeface="Arial"/>
                <a:sym typeface="Arial"/>
              </a:rPr>
              <a:t>Lorem ipsum dolor sit amet</a:t>
            </a:r>
            <a:endParaRPr sz="1200">
              <a:solidFill>
                <a:schemeClr val="dk2"/>
              </a:solidFill>
              <a:latin typeface="Arial"/>
              <a:ea typeface="Arial"/>
              <a:cs typeface="Arial"/>
              <a:sym typeface="Arial"/>
            </a:endParaRPr>
          </a:p>
        </p:txBody>
      </p:sp>
      <p:sp>
        <p:nvSpPr>
          <p:cNvPr id="6859" name="Google Shape;6859;p207"/>
          <p:cNvSpPr/>
          <p:nvPr/>
        </p:nvSpPr>
        <p:spPr>
          <a:xfrm>
            <a:off x="2884328" y="5443915"/>
            <a:ext cx="1550572" cy="452071"/>
          </a:xfrm>
          <a:prstGeom prst="rect">
            <a:avLst/>
          </a:prstGeom>
          <a:noFill/>
          <a:ln cap="flat" cmpd="sng" w="12700">
            <a:solidFill>
              <a:schemeClr val="accen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200">
                <a:solidFill>
                  <a:schemeClr val="dk2"/>
                </a:solidFill>
                <a:latin typeface="Arial"/>
                <a:ea typeface="Arial"/>
                <a:cs typeface="Arial"/>
                <a:sym typeface="Arial"/>
              </a:rPr>
              <a:t>Lorem ipsum dolor sit amet</a:t>
            </a:r>
            <a:endParaRPr sz="1200">
              <a:solidFill>
                <a:schemeClr val="dk2"/>
              </a:solidFill>
              <a:latin typeface="Arial"/>
              <a:ea typeface="Arial"/>
              <a:cs typeface="Arial"/>
              <a:sym typeface="Arial"/>
            </a:endParaRPr>
          </a:p>
        </p:txBody>
      </p:sp>
      <p:sp>
        <p:nvSpPr>
          <p:cNvPr id="6860" name="Google Shape;6860;p207"/>
          <p:cNvSpPr/>
          <p:nvPr/>
        </p:nvSpPr>
        <p:spPr>
          <a:xfrm>
            <a:off x="4653583" y="5443915"/>
            <a:ext cx="1550572" cy="452071"/>
          </a:xfrm>
          <a:prstGeom prst="rect">
            <a:avLst/>
          </a:prstGeom>
          <a:noFill/>
          <a:ln cap="flat" cmpd="sng" w="12700">
            <a:solidFill>
              <a:schemeClr val="accen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200">
                <a:solidFill>
                  <a:schemeClr val="dk2"/>
                </a:solidFill>
                <a:latin typeface="Arial"/>
                <a:ea typeface="Arial"/>
                <a:cs typeface="Arial"/>
                <a:sym typeface="Arial"/>
              </a:rPr>
              <a:t>Lorem ipsum dolor sit amet</a:t>
            </a:r>
            <a:endParaRPr sz="1200">
              <a:solidFill>
                <a:schemeClr val="dk2"/>
              </a:solidFill>
              <a:latin typeface="Arial"/>
              <a:ea typeface="Arial"/>
              <a:cs typeface="Arial"/>
              <a:sym typeface="Arial"/>
            </a:endParaRPr>
          </a:p>
        </p:txBody>
      </p:sp>
      <p:sp>
        <p:nvSpPr>
          <p:cNvPr id="6861" name="Google Shape;6861;p207"/>
          <p:cNvSpPr/>
          <p:nvPr/>
        </p:nvSpPr>
        <p:spPr>
          <a:xfrm>
            <a:off x="6422838" y="5443915"/>
            <a:ext cx="1550572" cy="452071"/>
          </a:xfrm>
          <a:prstGeom prst="rect">
            <a:avLst/>
          </a:prstGeom>
          <a:noFill/>
          <a:ln cap="flat" cmpd="sng" w="12700">
            <a:solidFill>
              <a:schemeClr val="accen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200">
                <a:solidFill>
                  <a:schemeClr val="dk2"/>
                </a:solidFill>
                <a:latin typeface="Arial"/>
                <a:ea typeface="Arial"/>
                <a:cs typeface="Arial"/>
                <a:sym typeface="Arial"/>
              </a:rPr>
              <a:t>Lorem ipsum dolor sit amet</a:t>
            </a:r>
            <a:endParaRPr sz="1200">
              <a:solidFill>
                <a:schemeClr val="dk2"/>
              </a:solidFill>
              <a:latin typeface="Arial"/>
              <a:ea typeface="Arial"/>
              <a:cs typeface="Arial"/>
              <a:sym typeface="Arial"/>
            </a:endParaRPr>
          </a:p>
        </p:txBody>
      </p:sp>
      <p:cxnSp>
        <p:nvCxnSpPr>
          <p:cNvPr id="6862" name="Google Shape;6862;p207"/>
          <p:cNvCxnSpPr>
            <a:stCxn id="6850" idx="3"/>
            <a:endCxn id="6851" idx="1"/>
          </p:cNvCxnSpPr>
          <p:nvPr/>
        </p:nvCxnSpPr>
        <p:spPr>
          <a:xfrm>
            <a:off x="4434900" y="2560967"/>
            <a:ext cx="218700" cy="0"/>
          </a:xfrm>
          <a:prstGeom prst="straightConnector1">
            <a:avLst/>
          </a:prstGeom>
          <a:noFill/>
          <a:ln cap="flat" cmpd="sng" w="15875">
            <a:solidFill>
              <a:srgbClr val="BFBFBF"/>
            </a:solidFill>
            <a:prstDash val="solid"/>
            <a:miter lim="8000"/>
            <a:headEnd len="sm" w="sm" type="none"/>
            <a:tailEnd len="med" w="med" type="triangle"/>
          </a:ln>
        </p:spPr>
      </p:cxnSp>
      <p:cxnSp>
        <p:nvCxnSpPr>
          <p:cNvPr id="6863" name="Google Shape;6863;p207"/>
          <p:cNvCxnSpPr>
            <a:stCxn id="6851" idx="3"/>
            <a:endCxn id="6852" idx="1"/>
          </p:cNvCxnSpPr>
          <p:nvPr/>
        </p:nvCxnSpPr>
        <p:spPr>
          <a:xfrm>
            <a:off x="6204155" y="2560967"/>
            <a:ext cx="218700" cy="0"/>
          </a:xfrm>
          <a:prstGeom prst="straightConnector1">
            <a:avLst/>
          </a:prstGeom>
          <a:noFill/>
          <a:ln cap="flat" cmpd="sng" w="15875">
            <a:solidFill>
              <a:srgbClr val="BFBFBF"/>
            </a:solidFill>
            <a:prstDash val="solid"/>
            <a:miter lim="8000"/>
            <a:headEnd len="sm" w="sm" type="none"/>
            <a:tailEnd len="med" w="med" type="triangle"/>
          </a:ln>
        </p:spPr>
      </p:cxnSp>
      <p:cxnSp>
        <p:nvCxnSpPr>
          <p:cNvPr id="6864" name="Google Shape;6864;p207"/>
          <p:cNvCxnSpPr>
            <a:stCxn id="6852" idx="2"/>
            <a:endCxn id="6855" idx="0"/>
          </p:cNvCxnSpPr>
          <p:nvPr/>
        </p:nvCxnSpPr>
        <p:spPr>
          <a:xfrm>
            <a:off x="7198124" y="2787002"/>
            <a:ext cx="0" cy="584400"/>
          </a:xfrm>
          <a:prstGeom prst="straightConnector1">
            <a:avLst/>
          </a:prstGeom>
          <a:noFill/>
          <a:ln cap="flat" cmpd="sng" w="15875">
            <a:solidFill>
              <a:srgbClr val="BFBFBF"/>
            </a:solidFill>
            <a:prstDash val="solid"/>
            <a:miter lim="8000"/>
            <a:headEnd len="sm" w="sm" type="none"/>
            <a:tailEnd len="med" w="med" type="triangle"/>
          </a:ln>
        </p:spPr>
      </p:cxnSp>
      <p:cxnSp>
        <p:nvCxnSpPr>
          <p:cNvPr id="6865" name="Google Shape;6865;p207"/>
          <p:cNvCxnSpPr>
            <a:stCxn id="6855" idx="1"/>
            <a:endCxn id="6854" idx="3"/>
          </p:cNvCxnSpPr>
          <p:nvPr/>
        </p:nvCxnSpPr>
        <p:spPr>
          <a:xfrm rot="10800000">
            <a:off x="6204138" y="3597295"/>
            <a:ext cx="218700" cy="0"/>
          </a:xfrm>
          <a:prstGeom prst="straightConnector1">
            <a:avLst/>
          </a:prstGeom>
          <a:noFill/>
          <a:ln cap="flat" cmpd="sng" w="15875">
            <a:solidFill>
              <a:srgbClr val="BFBFBF"/>
            </a:solidFill>
            <a:prstDash val="solid"/>
            <a:miter lim="8000"/>
            <a:headEnd len="sm" w="sm" type="none"/>
            <a:tailEnd len="med" w="med" type="triangle"/>
          </a:ln>
        </p:spPr>
      </p:cxnSp>
      <p:cxnSp>
        <p:nvCxnSpPr>
          <p:cNvPr id="6866" name="Google Shape;6866;p207"/>
          <p:cNvCxnSpPr>
            <a:stCxn id="6854" idx="1"/>
            <a:endCxn id="6853" idx="3"/>
          </p:cNvCxnSpPr>
          <p:nvPr/>
        </p:nvCxnSpPr>
        <p:spPr>
          <a:xfrm rot="10800000">
            <a:off x="4434883" y="3597295"/>
            <a:ext cx="218700" cy="0"/>
          </a:xfrm>
          <a:prstGeom prst="straightConnector1">
            <a:avLst/>
          </a:prstGeom>
          <a:noFill/>
          <a:ln cap="flat" cmpd="sng" w="15875">
            <a:solidFill>
              <a:srgbClr val="BFBFBF"/>
            </a:solidFill>
            <a:prstDash val="solid"/>
            <a:miter lim="8000"/>
            <a:headEnd len="sm" w="sm" type="none"/>
            <a:tailEnd len="med" w="med" type="triangle"/>
          </a:ln>
        </p:spPr>
      </p:cxnSp>
      <p:cxnSp>
        <p:nvCxnSpPr>
          <p:cNvPr id="6867" name="Google Shape;6867;p207"/>
          <p:cNvCxnSpPr>
            <a:stCxn id="6853" idx="2"/>
            <a:endCxn id="6856" idx="0"/>
          </p:cNvCxnSpPr>
          <p:nvPr/>
        </p:nvCxnSpPr>
        <p:spPr>
          <a:xfrm>
            <a:off x="3659614" y="3823330"/>
            <a:ext cx="0" cy="584400"/>
          </a:xfrm>
          <a:prstGeom prst="straightConnector1">
            <a:avLst/>
          </a:prstGeom>
          <a:noFill/>
          <a:ln cap="flat" cmpd="sng" w="15875">
            <a:solidFill>
              <a:srgbClr val="BFBFBF"/>
            </a:solidFill>
            <a:prstDash val="solid"/>
            <a:miter lim="8000"/>
            <a:headEnd len="sm" w="sm" type="none"/>
            <a:tailEnd len="med" w="med" type="triangle"/>
          </a:ln>
        </p:spPr>
      </p:cxnSp>
      <p:cxnSp>
        <p:nvCxnSpPr>
          <p:cNvPr id="6868" name="Google Shape;6868;p207"/>
          <p:cNvCxnSpPr>
            <a:stCxn id="6856" idx="3"/>
            <a:endCxn id="6857" idx="1"/>
          </p:cNvCxnSpPr>
          <p:nvPr/>
        </p:nvCxnSpPr>
        <p:spPr>
          <a:xfrm>
            <a:off x="4434900" y="4633623"/>
            <a:ext cx="218700" cy="0"/>
          </a:xfrm>
          <a:prstGeom prst="straightConnector1">
            <a:avLst/>
          </a:prstGeom>
          <a:noFill/>
          <a:ln cap="flat" cmpd="sng" w="15875">
            <a:solidFill>
              <a:srgbClr val="BFBFBF"/>
            </a:solidFill>
            <a:prstDash val="solid"/>
            <a:miter lim="8000"/>
            <a:headEnd len="sm" w="sm" type="none"/>
            <a:tailEnd len="med" w="med" type="triangle"/>
          </a:ln>
        </p:spPr>
      </p:cxnSp>
      <p:cxnSp>
        <p:nvCxnSpPr>
          <p:cNvPr id="6869" name="Google Shape;6869;p207"/>
          <p:cNvCxnSpPr>
            <a:stCxn id="6857" idx="3"/>
            <a:endCxn id="6858" idx="1"/>
          </p:cNvCxnSpPr>
          <p:nvPr/>
        </p:nvCxnSpPr>
        <p:spPr>
          <a:xfrm>
            <a:off x="6204155" y="4633623"/>
            <a:ext cx="218700" cy="0"/>
          </a:xfrm>
          <a:prstGeom prst="straightConnector1">
            <a:avLst/>
          </a:prstGeom>
          <a:noFill/>
          <a:ln cap="flat" cmpd="sng" w="15875">
            <a:solidFill>
              <a:srgbClr val="BFBFBF"/>
            </a:solidFill>
            <a:prstDash val="solid"/>
            <a:miter lim="8000"/>
            <a:headEnd len="sm" w="sm" type="none"/>
            <a:tailEnd len="med" w="med" type="triangle"/>
          </a:ln>
        </p:spPr>
      </p:cxnSp>
      <p:cxnSp>
        <p:nvCxnSpPr>
          <p:cNvPr id="6870" name="Google Shape;6870;p207"/>
          <p:cNvCxnSpPr>
            <a:stCxn id="6858" idx="2"/>
            <a:endCxn id="6861" idx="0"/>
          </p:cNvCxnSpPr>
          <p:nvPr/>
        </p:nvCxnSpPr>
        <p:spPr>
          <a:xfrm>
            <a:off x="7198124" y="4859658"/>
            <a:ext cx="0" cy="584400"/>
          </a:xfrm>
          <a:prstGeom prst="straightConnector1">
            <a:avLst/>
          </a:prstGeom>
          <a:noFill/>
          <a:ln cap="flat" cmpd="sng" w="15875">
            <a:solidFill>
              <a:srgbClr val="BFBFBF"/>
            </a:solidFill>
            <a:prstDash val="solid"/>
            <a:miter lim="8000"/>
            <a:headEnd len="sm" w="sm" type="none"/>
            <a:tailEnd len="med" w="med" type="triangle"/>
          </a:ln>
        </p:spPr>
      </p:cxnSp>
      <p:cxnSp>
        <p:nvCxnSpPr>
          <p:cNvPr id="6871" name="Google Shape;6871;p207"/>
          <p:cNvCxnSpPr>
            <a:stCxn id="6861" idx="1"/>
            <a:endCxn id="6860" idx="3"/>
          </p:cNvCxnSpPr>
          <p:nvPr/>
        </p:nvCxnSpPr>
        <p:spPr>
          <a:xfrm rot="10800000">
            <a:off x="6204138" y="5669951"/>
            <a:ext cx="218700" cy="0"/>
          </a:xfrm>
          <a:prstGeom prst="straightConnector1">
            <a:avLst/>
          </a:prstGeom>
          <a:noFill/>
          <a:ln cap="flat" cmpd="sng" w="15875">
            <a:solidFill>
              <a:srgbClr val="BFBFBF"/>
            </a:solidFill>
            <a:prstDash val="solid"/>
            <a:miter lim="8000"/>
            <a:headEnd len="sm" w="sm" type="none"/>
            <a:tailEnd len="med" w="med" type="triangle"/>
          </a:ln>
        </p:spPr>
      </p:cxnSp>
      <p:cxnSp>
        <p:nvCxnSpPr>
          <p:cNvPr id="6872" name="Google Shape;6872;p207"/>
          <p:cNvCxnSpPr>
            <a:stCxn id="6860" idx="1"/>
            <a:endCxn id="6859" idx="3"/>
          </p:cNvCxnSpPr>
          <p:nvPr/>
        </p:nvCxnSpPr>
        <p:spPr>
          <a:xfrm rot="10800000">
            <a:off x="4434883" y="5669951"/>
            <a:ext cx="218700" cy="0"/>
          </a:xfrm>
          <a:prstGeom prst="straightConnector1">
            <a:avLst/>
          </a:prstGeom>
          <a:noFill/>
          <a:ln cap="flat" cmpd="sng" w="15875">
            <a:solidFill>
              <a:srgbClr val="BFBFBF"/>
            </a:solidFill>
            <a:prstDash val="solid"/>
            <a:miter lim="8000"/>
            <a:headEnd len="sm" w="sm" type="none"/>
            <a:tailEnd len="med" w="med" type="triangle"/>
          </a:ln>
        </p:spPr>
      </p:cxnSp>
    </p:spTree>
  </p:cSld>
  <p:clrMapOvr>
    <a:masterClrMapping/>
  </p:clrMapOvr>
</p:sld>
</file>

<file path=ppt/slides/slide20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876" name="Shape 6876"/>
        <p:cNvGrpSpPr/>
        <p:nvPr/>
      </p:nvGrpSpPr>
      <p:grpSpPr>
        <a:xfrm>
          <a:off x="0" y="0"/>
          <a:ext cx="0" cy="0"/>
          <a:chOff x="0" y="0"/>
          <a:chExt cx="0" cy="0"/>
        </a:xfrm>
      </p:grpSpPr>
      <p:sp>
        <p:nvSpPr>
          <p:cNvPr id="6877" name="Google Shape;6877;p208"/>
          <p:cNvSpPr txBox="1"/>
          <p:nvPr>
            <p:ph type="title"/>
          </p:nvPr>
        </p:nvSpPr>
        <p:spPr>
          <a:xfrm>
            <a:off x="571018" y="365126"/>
            <a:ext cx="11049964" cy="578772"/>
          </a:xfrm>
          <a:prstGeom prst="rect">
            <a:avLst/>
          </a:prstGeom>
          <a:noFill/>
          <a:ln>
            <a:noFill/>
          </a:ln>
        </p:spPr>
        <p:txBody>
          <a:bodyPr anchorCtr="0" anchor="b" bIns="0" lIns="0" spcFirstLastPara="1" rIns="0" wrap="square" tIns="0">
            <a:normAutofit/>
          </a:bodyPr>
          <a:lstStyle/>
          <a:p>
            <a:pPr indent="0" lvl="0" marL="0" rtl="0" algn="l">
              <a:lnSpc>
                <a:spcPct val="90000"/>
              </a:lnSpc>
              <a:spcBef>
                <a:spcPts val="0"/>
              </a:spcBef>
              <a:spcAft>
                <a:spcPts val="0"/>
              </a:spcAft>
              <a:buClr>
                <a:schemeClr val="accent1"/>
              </a:buClr>
              <a:buSzPts val="2800"/>
              <a:buFont typeface="Arial"/>
              <a:buNone/>
            </a:pPr>
            <a:r>
              <a:rPr lang="en-US"/>
              <a:t>Hexagon Hub with Two Columns</a:t>
            </a:r>
            <a:endParaRPr/>
          </a:p>
        </p:txBody>
      </p:sp>
      <p:sp>
        <p:nvSpPr>
          <p:cNvPr id="6878" name="Google Shape;6878;p208"/>
          <p:cNvSpPr txBox="1"/>
          <p:nvPr>
            <p:ph idx="12" type="sldNum"/>
          </p:nvPr>
        </p:nvSpPr>
        <p:spPr>
          <a:xfrm>
            <a:off x="10690860" y="6349068"/>
            <a:ext cx="963882" cy="251764"/>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sp>
        <p:nvSpPr>
          <p:cNvPr id="6879" name="Google Shape;6879;p208"/>
          <p:cNvSpPr/>
          <p:nvPr/>
        </p:nvSpPr>
        <p:spPr>
          <a:xfrm>
            <a:off x="4468735" y="2251533"/>
            <a:ext cx="3254532" cy="3254532"/>
          </a:xfrm>
          <a:prstGeom prst="ellipse">
            <a:avLst/>
          </a:prstGeom>
          <a:noFill/>
          <a:ln cap="flat" cmpd="sng" w="57150">
            <a:solidFill>
              <a:srgbClr val="96C2DD"/>
            </a:solidFill>
            <a:prstDash val="dashDot"/>
            <a:miter lim="8000"/>
            <a:headEnd len="sm" w="sm" type="none"/>
            <a:tailEnd len="sm" w="sm" type="none"/>
          </a:ln>
        </p:spPr>
        <p:txBody>
          <a:bodyPr anchorCtr="0" anchor="ctr" bIns="0" lIns="0" spcFirstLastPara="1" rIns="0" wrap="square" tIns="0">
            <a:noAutofit/>
          </a:bodyPr>
          <a:lstStyle/>
          <a:p>
            <a:pPr indent="0" lvl="0" marL="0" marR="0" rtl="0" algn="ctr">
              <a:spcBef>
                <a:spcPts val="0"/>
              </a:spcBef>
              <a:spcAft>
                <a:spcPts val="0"/>
              </a:spcAft>
              <a:buNone/>
            </a:pPr>
            <a:r>
              <a:t/>
            </a:r>
            <a:endParaRPr b="1" sz="1800">
              <a:solidFill>
                <a:schemeClr val="accent1"/>
              </a:solidFill>
              <a:latin typeface="Arial"/>
              <a:ea typeface="Arial"/>
              <a:cs typeface="Arial"/>
              <a:sym typeface="Arial"/>
            </a:endParaRPr>
          </a:p>
        </p:txBody>
      </p:sp>
      <p:sp>
        <p:nvSpPr>
          <p:cNvPr id="6880" name="Google Shape;6880;p208"/>
          <p:cNvSpPr/>
          <p:nvPr/>
        </p:nvSpPr>
        <p:spPr>
          <a:xfrm>
            <a:off x="571020" y="2188858"/>
            <a:ext cx="2952834" cy="622514"/>
          </a:xfrm>
          <a:custGeom>
            <a:rect b="b" l="l" r="r" t="t"/>
            <a:pathLst>
              <a:path extrusionOk="0" h="622514" w="2952834">
                <a:moveTo>
                  <a:pt x="0" y="0"/>
                </a:moveTo>
                <a:lnTo>
                  <a:pt x="2648263" y="0"/>
                </a:lnTo>
                <a:lnTo>
                  <a:pt x="2952834" y="622514"/>
                </a:lnTo>
                <a:lnTo>
                  <a:pt x="0" y="622514"/>
                </a:lnTo>
                <a:lnTo>
                  <a:pt x="0" y="0"/>
                </a:lnTo>
                <a:close/>
              </a:path>
            </a:pathLst>
          </a:custGeom>
          <a:solidFill>
            <a:schemeClr val="lt1"/>
          </a:solidFill>
          <a:ln cap="flat" cmpd="sng" w="12700">
            <a:solidFill>
              <a:schemeClr val="accent1"/>
            </a:solidFill>
            <a:prstDash val="solid"/>
            <a:miter lim="8000"/>
            <a:headEnd len="sm" w="sm" type="none"/>
            <a:tailEnd len="sm" w="sm" type="none"/>
          </a:ln>
        </p:spPr>
        <p:txBody>
          <a:bodyPr anchorCtr="0" anchor="ctr" bIns="45700" lIns="144000" spcFirstLastPara="1" rIns="324000" wrap="square" tIns="45700">
            <a:noAutofit/>
          </a:bodyPr>
          <a:lstStyle/>
          <a:p>
            <a:pPr indent="0" lvl="0" marL="0" marR="0" rtl="0" algn="ctr">
              <a:spcBef>
                <a:spcPts val="0"/>
              </a:spcBef>
              <a:spcAft>
                <a:spcPts val="0"/>
              </a:spcAft>
              <a:buNone/>
            </a:pPr>
            <a:r>
              <a:rPr lang="en-US" sz="1050">
                <a:solidFill>
                  <a:schemeClr val="dk2"/>
                </a:solidFill>
                <a:latin typeface="Arial"/>
                <a:ea typeface="Arial"/>
                <a:cs typeface="Arial"/>
                <a:sym typeface="Arial"/>
              </a:rPr>
              <a:t>Lorem ipsum dolor sit amet, consectetur adipiscing elit. Curabitur purus dui, euismod quis placerat eget</a:t>
            </a:r>
            <a:endParaRPr sz="1050">
              <a:solidFill>
                <a:schemeClr val="dk2"/>
              </a:solidFill>
              <a:latin typeface="Arial"/>
              <a:ea typeface="Arial"/>
              <a:cs typeface="Arial"/>
              <a:sym typeface="Arial"/>
            </a:endParaRPr>
          </a:p>
        </p:txBody>
      </p:sp>
      <p:sp>
        <p:nvSpPr>
          <p:cNvPr id="6881" name="Google Shape;6881;p208"/>
          <p:cNvSpPr/>
          <p:nvPr/>
        </p:nvSpPr>
        <p:spPr>
          <a:xfrm>
            <a:off x="571021" y="2878201"/>
            <a:ext cx="3290101" cy="622513"/>
          </a:xfrm>
          <a:custGeom>
            <a:rect b="b" l="l" r="r" t="t"/>
            <a:pathLst>
              <a:path extrusionOk="0" h="622513" w="3290101">
                <a:moveTo>
                  <a:pt x="0" y="0"/>
                </a:moveTo>
                <a:lnTo>
                  <a:pt x="2985530" y="0"/>
                </a:lnTo>
                <a:lnTo>
                  <a:pt x="3290101" y="622513"/>
                </a:lnTo>
                <a:lnTo>
                  <a:pt x="0" y="622513"/>
                </a:lnTo>
                <a:lnTo>
                  <a:pt x="0" y="0"/>
                </a:lnTo>
                <a:close/>
              </a:path>
            </a:pathLst>
          </a:custGeom>
          <a:solidFill>
            <a:schemeClr val="lt1"/>
          </a:solidFill>
          <a:ln cap="flat" cmpd="sng" w="12700">
            <a:solidFill>
              <a:schemeClr val="accent1"/>
            </a:solidFill>
            <a:prstDash val="solid"/>
            <a:miter lim="8000"/>
            <a:headEnd len="sm" w="sm" type="none"/>
            <a:tailEnd len="sm" w="sm" type="none"/>
          </a:ln>
        </p:spPr>
        <p:txBody>
          <a:bodyPr anchorCtr="0" anchor="ctr" bIns="45700" lIns="144000" spcFirstLastPara="1" rIns="324000" wrap="square" tIns="45700">
            <a:noAutofit/>
          </a:bodyPr>
          <a:lstStyle/>
          <a:p>
            <a:pPr indent="0" lvl="0" marL="0" marR="0" rtl="0" algn="ctr">
              <a:spcBef>
                <a:spcPts val="0"/>
              </a:spcBef>
              <a:spcAft>
                <a:spcPts val="0"/>
              </a:spcAft>
              <a:buNone/>
            </a:pPr>
            <a:r>
              <a:rPr lang="en-US" sz="1050">
                <a:solidFill>
                  <a:schemeClr val="dk2"/>
                </a:solidFill>
                <a:latin typeface="Arial"/>
                <a:ea typeface="Arial"/>
                <a:cs typeface="Arial"/>
                <a:sym typeface="Arial"/>
              </a:rPr>
              <a:t>Lorem ipsum dolor sit amet, consectetur adipiscing elit. Curabitur purus dui, euismod quis placerat eget</a:t>
            </a:r>
            <a:endParaRPr sz="1050">
              <a:solidFill>
                <a:schemeClr val="dk2"/>
              </a:solidFill>
              <a:latin typeface="Arial"/>
              <a:ea typeface="Arial"/>
              <a:cs typeface="Arial"/>
              <a:sym typeface="Arial"/>
            </a:endParaRPr>
          </a:p>
        </p:txBody>
      </p:sp>
      <p:sp>
        <p:nvSpPr>
          <p:cNvPr id="6882" name="Google Shape;6882;p208"/>
          <p:cNvSpPr/>
          <p:nvPr/>
        </p:nvSpPr>
        <p:spPr>
          <a:xfrm>
            <a:off x="571020" y="3567543"/>
            <a:ext cx="3475084" cy="622513"/>
          </a:xfrm>
          <a:custGeom>
            <a:rect b="b" l="l" r="r" t="t"/>
            <a:pathLst>
              <a:path extrusionOk="0" h="622513" w="3475084">
                <a:moveTo>
                  <a:pt x="0" y="0"/>
                </a:moveTo>
                <a:lnTo>
                  <a:pt x="3322798" y="0"/>
                </a:lnTo>
                <a:lnTo>
                  <a:pt x="3475084" y="311258"/>
                </a:lnTo>
                <a:lnTo>
                  <a:pt x="3322800" y="622513"/>
                </a:lnTo>
                <a:lnTo>
                  <a:pt x="0" y="622513"/>
                </a:lnTo>
                <a:lnTo>
                  <a:pt x="0" y="0"/>
                </a:lnTo>
                <a:close/>
              </a:path>
            </a:pathLst>
          </a:custGeom>
          <a:solidFill>
            <a:schemeClr val="lt1"/>
          </a:solidFill>
          <a:ln cap="flat" cmpd="sng" w="12700">
            <a:solidFill>
              <a:schemeClr val="accent1"/>
            </a:solidFill>
            <a:prstDash val="solid"/>
            <a:miter lim="8000"/>
            <a:headEnd len="sm" w="sm" type="none"/>
            <a:tailEnd len="sm" w="sm" type="none"/>
          </a:ln>
        </p:spPr>
        <p:txBody>
          <a:bodyPr anchorCtr="0" anchor="ctr" bIns="45700" lIns="144000" spcFirstLastPara="1" rIns="324000" wrap="square" tIns="45700">
            <a:noAutofit/>
          </a:bodyPr>
          <a:lstStyle/>
          <a:p>
            <a:pPr indent="0" lvl="0" marL="0" marR="0" rtl="0" algn="ctr">
              <a:spcBef>
                <a:spcPts val="0"/>
              </a:spcBef>
              <a:spcAft>
                <a:spcPts val="0"/>
              </a:spcAft>
              <a:buNone/>
            </a:pPr>
            <a:r>
              <a:rPr lang="en-US" sz="1050">
                <a:solidFill>
                  <a:schemeClr val="dk2"/>
                </a:solidFill>
                <a:latin typeface="Arial"/>
                <a:ea typeface="Arial"/>
                <a:cs typeface="Arial"/>
                <a:sym typeface="Arial"/>
              </a:rPr>
              <a:t>Lorem ipsum dolor sit amet, consectetur adipiscing elit. Curabitur purus dui, euismod quis placerat eget</a:t>
            </a:r>
            <a:endParaRPr sz="1050">
              <a:solidFill>
                <a:schemeClr val="dk2"/>
              </a:solidFill>
              <a:latin typeface="Arial"/>
              <a:ea typeface="Arial"/>
              <a:cs typeface="Arial"/>
              <a:sym typeface="Arial"/>
            </a:endParaRPr>
          </a:p>
        </p:txBody>
      </p:sp>
      <p:sp>
        <p:nvSpPr>
          <p:cNvPr id="6883" name="Google Shape;6883;p208"/>
          <p:cNvSpPr/>
          <p:nvPr/>
        </p:nvSpPr>
        <p:spPr>
          <a:xfrm>
            <a:off x="571021" y="4256885"/>
            <a:ext cx="3290103" cy="622513"/>
          </a:xfrm>
          <a:custGeom>
            <a:rect b="b" l="l" r="r" t="t"/>
            <a:pathLst>
              <a:path extrusionOk="0" h="622513" w="3290103">
                <a:moveTo>
                  <a:pt x="0" y="0"/>
                </a:moveTo>
                <a:lnTo>
                  <a:pt x="3290103" y="0"/>
                </a:lnTo>
                <a:lnTo>
                  <a:pt x="2985532" y="622513"/>
                </a:lnTo>
                <a:lnTo>
                  <a:pt x="0" y="622513"/>
                </a:lnTo>
                <a:lnTo>
                  <a:pt x="0" y="0"/>
                </a:lnTo>
                <a:close/>
              </a:path>
            </a:pathLst>
          </a:custGeom>
          <a:solidFill>
            <a:schemeClr val="lt1"/>
          </a:solidFill>
          <a:ln cap="flat" cmpd="sng" w="12700">
            <a:solidFill>
              <a:schemeClr val="accent1"/>
            </a:solidFill>
            <a:prstDash val="solid"/>
            <a:miter lim="8000"/>
            <a:headEnd len="sm" w="sm" type="none"/>
            <a:tailEnd len="sm" w="sm" type="none"/>
          </a:ln>
        </p:spPr>
        <p:txBody>
          <a:bodyPr anchorCtr="0" anchor="ctr" bIns="45700" lIns="144000" spcFirstLastPara="1" rIns="324000" wrap="square" tIns="45700">
            <a:noAutofit/>
          </a:bodyPr>
          <a:lstStyle/>
          <a:p>
            <a:pPr indent="0" lvl="0" marL="0" marR="0" rtl="0" algn="ctr">
              <a:spcBef>
                <a:spcPts val="0"/>
              </a:spcBef>
              <a:spcAft>
                <a:spcPts val="0"/>
              </a:spcAft>
              <a:buNone/>
            </a:pPr>
            <a:r>
              <a:rPr lang="en-US" sz="1050">
                <a:solidFill>
                  <a:schemeClr val="dk2"/>
                </a:solidFill>
                <a:latin typeface="Arial"/>
                <a:ea typeface="Arial"/>
                <a:cs typeface="Arial"/>
                <a:sym typeface="Arial"/>
              </a:rPr>
              <a:t>Lorem ipsum dolor sit amet, consectetur adipiscing elit. Curabitur purus dui, euismod quis placerat eget</a:t>
            </a:r>
            <a:endParaRPr sz="1050">
              <a:solidFill>
                <a:schemeClr val="dk2"/>
              </a:solidFill>
              <a:latin typeface="Arial"/>
              <a:ea typeface="Arial"/>
              <a:cs typeface="Arial"/>
              <a:sym typeface="Arial"/>
            </a:endParaRPr>
          </a:p>
        </p:txBody>
      </p:sp>
      <p:sp>
        <p:nvSpPr>
          <p:cNvPr id="6884" name="Google Shape;6884;p208"/>
          <p:cNvSpPr/>
          <p:nvPr/>
        </p:nvSpPr>
        <p:spPr>
          <a:xfrm>
            <a:off x="571020" y="4946229"/>
            <a:ext cx="2952834" cy="622514"/>
          </a:xfrm>
          <a:custGeom>
            <a:rect b="b" l="l" r="r" t="t"/>
            <a:pathLst>
              <a:path extrusionOk="0" h="622514" w="2952834">
                <a:moveTo>
                  <a:pt x="0" y="0"/>
                </a:moveTo>
                <a:lnTo>
                  <a:pt x="2952834" y="0"/>
                </a:lnTo>
                <a:lnTo>
                  <a:pt x="2648263" y="622514"/>
                </a:lnTo>
                <a:lnTo>
                  <a:pt x="0" y="622514"/>
                </a:lnTo>
                <a:lnTo>
                  <a:pt x="0" y="0"/>
                </a:lnTo>
                <a:close/>
              </a:path>
            </a:pathLst>
          </a:custGeom>
          <a:solidFill>
            <a:schemeClr val="lt1"/>
          </a:solidFill>
          <a:ln cap="flat" cmpd="sng" w="12700">
            <a:solidFill>
              <a:schemeClr val="accent1"/>
            </a:solidFill>
            <a:prstDash val="solid"/>
            <a:miter lim="8000"/>
            <a:headEnd len="sm" w="sm" type="none"/>
            <a:tailEnd len="sm" w="sm" type="none"/>
          </a:ln>
        </p:spPr>
        <p:txBody>
          <a:bodyPr anchorCtr="0" anchor="ctr" bIns="45700" lIns="144000" spcFirstLastPara="1" rIns="324000" wrap="square" tIns="45700">
            <a:noAutofit/>
          </a:bodyPr>
          <a:lstStyle/>
          <a:p>
            <a:pPr indent="0" lvl="0" marL="0" marR="0" rtl="0" algn="ctr">
              <a:spcBef>
                <a:spcPts val="0"/>
              </a:spcBef>
              <a:spcAft>
                <a:spcPts val="0"/>
              </a:spcAft>
              <a:buNone/>
            </a:pPr>
            <a:r>
              <a:rPr lang="en-US" sz="1050">
                <a:solidFill>
                  <a:schemeClr val="dk2"/>
                </a:solidFill>
                <a:latin typeface="Arial"/>
                <a:ea typeface="Arial"/>
                <a:cs typeface="Arial"/>
                <a:sym typeface="Arial"/>
              </a:rPr>
              <a:t>Lorem ipsum dolor sit amet, consectetur adipiscing elit. Curabitur purus dui, euismod quis placerat eget</a:t>
            </a:r>
            <a:endParaRPr sz="1050">
              <a:solidFill>
                <a:schemeClr val="dk2"/>
              </a:solidFill>
              <a:latin typeface="Arial"/>
              <a:ea typeface="Arial"/>
              <a:cs typeface="Arial"/>
              <a:sym typeface="Arial"/>
            </a:endParaRPr>
          </a:p>
        </p:txBody>
      </p:sp>
      <p:sp>
        <p:nvSpPr>
          <p:cNvPr id="6885" name="Google Shape;6885;p208"/>
          <p:cNvSpPr/>
          <p:nvPr/>
        </p:nvSpPr>
        <p:spPr>
          <a:xfrm>
            <a:off x="3324172" y="2188858"/>
            <a:ext cx="1446836" cy="3379883"/>
          </a:xfrm>
          <a:prstGeom prst="chevron">
            <a:avLst>
              <a:gd fmla="val 58155" name="adj"/>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Arial"/>
              <a:ea typeface="Arial"/>
              <a:cs typeface="Arial"/>
              <a:sym typeface="Arial"/>
            </a:endParaRPr>
          </a:p>
        </p:txBody>
      </p:sp>
      <p:sp>
        <p:nvSpPr>
          <p:cNvPr id="6886" name="Google Shape;6886;p208"/>
          <p:cNvSpPr/>
          <p:nvPr/>
        </p:nvSpPr>
        <p:spPr>
          <a:xfrm>
            <a:off x="4903809" y="2686607"/>
            <a:ext cx="2384385" cy="2384385"/>
          </a:xfrm>
          <a:prstGeom prst="ellipse">
            <a:avLst/>
          </a:prstGeom>
          <a:solidFill>
            <a:schemeClr val="lt1"/>
          </a:solidFill>
          <a:ln cap="flat" cmpd="sng" w="57150">
            <a:solidFill>
              <a:srgbClr val="0F4B2E"/>
            </a:solidFill>
            <a:prstDash val="solid"/>
            <a:miter lim="8000"/>
            <a:headEnd len="sm" w="sm" type="none"/>
            <a:tailEnd len="sm" w="sm" type="none"/>
          </a:ln>
        </p:spPr>
        <p:txBody>
          <a:bodyPr anchorCtr="0" anchor="ctr" bIns="0" lIns="0" spcFirstLastPara="1" rIns="0" wrap="square" tIns="0">
            <a:noAutofit/>
          </a:bodyPr>
          <a:lstStyle/>
          <a:p>
            <a:pPr indent="0" lvl="0" marL="0" marR="0" rtl="0" algn="ctr">
              <a:spcBef>
                <a:spcPts val="0"/>
              </a:spcBef>
              <a:spcAft>
                <a:spcPts val="0"/>
              </a:spcAft>
              <a:buNone/>
            </a:pPr>
            <a:r>
              <a:rPr b="1" lang="en-US" sz="1800">
                <a:solidFill>
                  <a:schemeClr val="accent1"/>
                </a:solidFill>
                <a:latin typeface="Arial"/>
                <a:ea typeface="Arial"/>
                <a:cs typeface="Arial"/>
                <a:sym typeface="Arial"/>
              </a:rPr>
              <a:t>Lorem ipsum dolor sit amet, consectetur adipiscing</a:t>
            </a:r>
            <a:endParaRPr/>
          </a:p>
        </p:txBody>
      </p:sp>
      <p:sp>
        <p:nvSpPr>
          <p:cNvPr id="6887" name="Google Shape;6887;p208"/>
          <p:cNvSpPr/>
          <p:nvPr/>
        </p:nvSpPr>
        <p:spPr>
          <a:xfrm flipH="1">
            <a:off x="8668147" y="2188858"/>
            <a:ext cx="2952834" cy="622514"/>
          </a:xfrm>
          <a:custGeom>
            <a:rect b="b" l="l" r="r" t="t"/>
            <a:pathLst>
              <a:path extrusionOk="0" h="622514" w="2952834">
                <a:moveTo>
                  <a:pt x="0" y="0"/>
                </a:moveTo>
                <a:lnTo>
                  <a:pt x="2648263" y="0"/>
                </a:lnTo>
                <a:lnTo>
                  <a:pt x="2952834" y="622514"/>
                </a:lnTo>
                <a:lnTo>
                  <a:pt x="0" y="622514"/>
                </a:lnTo>
                <a:lnTo>
                  <a:pt x="0" y="0"/>
                </a:lnTo>
                <a:close/>
              </a:path>
            </a:pathLst>
          </a:custGeom>
          <a:solidFill>
            <a:schemeClr val="lt1"/>
          </a:solidFill>
          <a:ln cap="flat" cmpd="sng" w="12700">
            <a:solidFill>
              <a:schemeClr val="accent1"/>
            </a:solidFill>
            <a:prstDash val="solid"/>
            <a:miter lim="8000"/>
            <a:headEnd len="sm" w="sm" type="none"/>
            <a:tailEnd len="sm" w="sm" type="none"/>
          </a:ln>
        </p:spPr>
        <p:txBody>
          <a:bodyPr anchorCtr="0" anchor="ctr" bIns="45700" lIns="324000" spcFirstLastPara="1" rIns="144000" wrap="square" tIns="45700">
            <a:noAutofit/>
          </a:bodyPr>
          <a:lstStyle/>
          <a:p>
            <a:pPr indent="0" lvl="0" marL="0" marR="0" rtl="0" algn="ctr">
              <a:spcBef>
                <a:spcPts val="0"/>
              </a:spcBef>
              <a:spcAft>
                <a:spcPts val="0"/>
              </a:spcAft>
              <a:buNone/>
            </a:pPr>
            <a:r>
              <a:rPr lang="en-US" sz="1050">
                <a:solidFill>
                  <a:schemeClr val="dk2"/>
                </a:solidFill>
                <a:latin typeface="Arial"/>
                <a:ea typeface="Arial"/>
                <a:cs typeface="Arial"/>
                <a:sym typeface="Arial"/>
              </a:rPr>
              <a:t>Lorem ipsum dolor sit amet, consectetur adipiscing elit. Curabitur purus dui, euismod quis placerat eget</a:t>
            </a:r>
            <a:endParaRPr sz="1050">
              <a:solidFill>
                <a:schemeClr val="dk2"/>
              </a:solidFill>
              <a:latin typeface="Arial"/>
              <a:ea typeface="Arial"/>
              <a:cs typeface="Arial"/>
              <a:sym typeface="Arial"/>
            </a:endParaRPr>
          </a:p>
        </p:txBody>
      </p:sp>
      <p:sp>
        <p:nvSpPr>
          <p:cNvPr id="6888" name="Google Shape;6888;p208"/>
          <p:cNvSpPr/>
          <p:nvPr/>
        </p:nvSpPr>
        <p:spPr>
          <a:xfrm flipH="1">
            <a:off x="8330879" y="2878201"/>
            <a:ext cx="3290101" cy="622513"/>
          </a:xfrm>
          <a:custGeom>
            <a:rect b="b" l="l" r="r" t="t"/>
            <a:pathLst>
              <a:path extrusionOk="0" h="622513" w="3290101">
                <a:moveTo>
                  <a:pt x="0" y="0"/>
                </a:moveTo>
                <a:lnTo>
                  <a:pt x="2985530" y="0"/>
                </a:lnTo>
                <a:lnTo>
                  <a:pt x="3290101" y="622513"/>
                </a:lnTo>
                <a:lnTo>
                  <a:pt x="0" y="622513"/>
                </a:lnTo>
                <a:lnTo>
                  <a:pt x="0" y="0"/>
                </a:lnTo>
                <a:close/>
              </a:path>
            </a:pathLst>
          </a:custGeom>
          <a:solidFill>
            <a:schemeClr val="lt1"/>
          </a:solidFill>
          <a:ln cap="flat" cmpd="sng" w="12700">
            <a:solidFill>
              <a:schemeClr val="accent1"/>
            </a:solidFill>
            <a:prstDash val="solid"/>
            <a:miter lim="8000"/>
            <a:headEnd len="sm" w="sm" type="none"/>
            <a:tailEnd len="sm" w="sm" type="none"/>
          </a:ln>
        </p:spPr>
        <p:txBody>
          <a:bodyPr anchorCtr="0" anchor="ctr" bIns="45700" lIns="324000" spcFirstLastPara="1" rIns="144000" wrap="square" tIns="45700">
            <a:noAutofit/>
          </a:bodyPr>
          <a:lstStyle/>
          <a:p>
            <a:pPr indent="0" lvl="0" marL="0" marR="0" rtl="0" algn="ctr">
              <a:spcBef>
                <a:spcPts val="0"/>
              </a:spcBef>
              <a:spcAft>
                <a:spcPts val="0"/>
              </a:spcAft>
              <a:buNone/>
            </a:pPr>
            <a:r>
              <a:rPr lang="en-US" sz="1050">
                <a:solidFill>
                  <a:schemeClr val="dk2"/>
                </a:solidFill>
                <a:latin typeface="Arial"/>
                <a:ea typeface="Arial"/>
                <a:cs typeface="Arial"/>
                <a:sym typeface="Arial"/>
              </a:rPr>
              <a:t>Lorem ipsum dolor sit amet, consectetur adipiscing elit. Curabitur purus dui, euismod quis placerat eget</a:t>
            </a:r>
            <a:endParaRPr sz="1050">
              <a:solidFill>
                <a:schemeClr val="dk2"/>
              </a:solidFill>
              <a:latin typeface="Arial"/>
              <a:ea typeface="Arial"/>
              <a:cs typeface="Arial"/>
              <a:sym typeface="Arial"/>
            </a:endParaRPr>
          </a:p>
        </p:txBody>
      </p:sp>
      <p:sp>
        <p:nvSpPr>
          <p:cNvPr id="6889" name="Google Shape;6889;p208"/>
          <p:cNvSpPr/>
          <p:nvPr/>
        </p:nvSpPr>
        <p:spPr>
          <a:xfrm flipH="1">
            <a:off x="8145897" y="3567543"/>
            <a:ext cx="3475084" cy="622513"/>
          </a:xfrm>
          <a:custGeom>
            <a:rect b="b" l="l" r="r" t="t"/>
            <a:pathLst>
              <a:path extrusionOk="0" h="622513" w="3475084">
                <a:moveTo>
                  <a:pt x="0" y="0"/>
                </a:moveTo>
                <a:lnTo>
                  <a:pt x="3322798" y="0"/>
                </a:lnTo>
                <a:lnTo>
                  <a:pt x="3475084" y="311258"/>
                </a:lnTo>
                <a:lnTo>
                  <a:pt x="3322800" y="622513"/>
                </a:lnTo>
                <a:lnTo>
                  <a:pt x="0" y="622513"/>
                </a:lnTo>
                <a:lnTo>
                  <a:pt x="0" y="0"/>
                </a:lnTo>
                <a:close/>
              </a:path>
            </a:pathLst>
          </a:custGeom>
          <a:solidFill>
            <a:schemeClr val="lt1"/>
          </a:solidFill>
          <a:ln cap="flat" cmpd="sng" w="12700">
            <a:solidFill>
              <a:schemeClr val="accent1"/>
            </a:solidFill>
            <a:prstDash val="solid"/>
            <a:miter lim="8000"/>
            <a:headEnd len="sm" w="sm" type="none"/>
            <a:tailEnd len="sm" w="sm" type="none"/>
          </a:ln>
        </p:spPr>
        <p:txBody>
          <a:bodyPr anchorCtr="0" anchor="ctr" bIns="45700" lIns="324000" spcFirstLastPara="1" rIns="144000" wrap="square" tIns="45700">
            <a:noAutofit/>
          </a:bodyPr>
          <a:lstStyle/>
          <a:p>
            <a:pPr indent="0" lvl="0" marL="0" marR="0" rtl="0" algn="ctr">
              <a:spcBef>
                <a:spcPts val="0"/>
              </a:spcBef>
              <a:spcAft>
                <a:spcPts val="0"/>
              </a:spcAft>
              <a:buNone/>
            </a:pPr>
            <a:r>
              <a:rPr lang="en-US" sz="1050">
                <a:solidFill>
                  <a:schemeClr val="dk2"/>
                </a:solidFill>
                <a:latin typeface="Arial"/>
                <a:ea typeface="Arial"/>
                <a:cs typeface="Arial"/>
                <a:sym typeface="Arial"/>
              </a:rPr>
              <a:t>Lorem ipsum dolor sit amet, consectetur adipiscing elit. Curabitur purus dui, euismod quis placerat eget</a:t>
            </a:r>
            <a:endParaRPr sz="1050">
              <a:solidFill>
                <a:schemeClr val="dk2"/>
              </a:solidFill>
              <a:latin typeface="Arial"/>
              <a:ea typeface="Arial"/>
              <a:cs typeface="Arial"/>
              <a:sym typeface="Arial"/>
            </a:endParaRPr>
          </a:p>
        </p:txBody>
      </p:sp>
      <p:sp>
        <p:nvSpPr>
          <p:cNvPr id="6890" name="Google Shape;6890;p208"/>
          <p:cNvSpPr/>
          <p:nvPr/>
        </p:nvSpPr>
        <p:spPr>
          <a:xfrm flipH="1">
            <a:off x="8330877" y="4256885"/>
            <a:ext cx="3290103" cy="622513"/>
          </a:xfrm>
          <a:custGeom>
            <a:rect b="b" l="l" r="r" t="t"/>
            <a:pathLst>
              <a:path extrusionOk="0" h="622513" w="3290103">
                <a:moveTo>
                  <a:pt x="0" y="0"/>
                </a:moveTo>
                <a:lnTo>
                  <a:pt x="3290103" y="0"/>
                </a:lnTo>
                <a:lnTo>
                  <a:pt x="2985532" y="622513"/>
                </a:lnTo>
                <a:lnTo>
                  <a:pt x="0" y="622513"/>
                </a:lnTo>
                <a:lnTo>
                  <a:pt x="0" y="0"/>
                </a:lnTo>
                <a:close/>
              </a:path>
            </a:pathLst>
          </a:custGeom>
          <a:solidFill>
            <a:schemeClr val="lt1"/>
          </a:solidFill>
          <a:ln cap="flat" cmpd="sng" w="12700">
            <a:solidFill>
              <a:schemeClr val="accent1"/>
            </a:solidFill>
            <a:prstDash val="solid"/>
            <a:miter lim="8000"/>
            <a:headEnd len="sm" w="sm" type="none"/>
            <a:tailEnd len="sm" w="sm" type="none"/>
          </a:ln>
        </p:spPr>
        <p:txBody>
          <a:bodyPr anchorCtr="0" anchor="ctr" bIns="45700" lIns="324000" spcFirstLastPara="1" rIns="144000" wrap="square" tIns="45700">
            <a:noAutofit/>
          </a:bodyPr>
          <a:lstStyle/>
          <a:p>
            <a:pPr indent="0" lvl="0" marL="0" marR="0" rtl="0" algn="ctr">
              <a:spcBef>
                <a:spcPts val="0"/>
              </a:spcBef>
              <a:spcAft>
                <a:spcPts val="0"/>
              </a:spcAft>
              <a:buNone/>
            </a:pPr>
            <a:r>
              <a:rPr lang="en-US" sz="1050">
                <a:solidFill>
                  <a:schemeClr val="dk2"/>
                </a:solidFill>
                <a:latin typeface="Arial"/>
                <a:ea typeface="Arial"/>
                <a:cs typeface="Arial"/>
                <a:sym typeface="Arial"/>
              </a:rPr>
              <a:t>Lorem ipsum dolor sit amet, consectetur adipiscing elit. Curabitur purus dui, euismod quis placerat eget</a:t>
            </a:r>
            <a:endParaRPr sz="1050">
              <a:solidFill>
                <a:schemeClr val="dk2"/>
              </a:solidFill>
              <a:latin typeface="Arial"/>
              <a:ea typeface="Arial"/>
              <a:cs typeface="Arial"/>
              <a:sym typeface="Arial"/>
            </a:endParaRPr>
          </a:p>
        </p:txBody>
      </p:sp>
      <p:sp>
        <p:nvSpPr>
          <p:cNvPr id="6891" name="Google Shape;6891;p208"/>
          <p:cNvSpPr/>
          <p:nvPr/>
        </p:nvSpPr>
        <p:spPr>
          <a:xfrm flipH="1">
            <a:off x="8668147" y="4946229"/>
            <a:ext cx="2952834" cy="622514"/>
          </a:xfrm>
          <a:custGeom>
            <a:rect b="b" l="l" r="r" t="t"/>
            <a:pathLst>
              <a:path extrusionOk="0" h="622514" w="2952834">
                <a:moveTo>
                  <a:pt x="0" y="0"/>
                </a:moveTo>
                <a:lnTo>
                  <a:pt x="2952834" y="0"/>
                </a:lnTo>
                <a:lnTo>
                  <a:pt x="2648263" y="622514"/>
                </a:lnTo>
                <a:lnTo>
                  <a:pt x="0" y="622514"/>
                </a:lnTo>
                <a:lnTo>
                  <a:pt x="0" y="0"/>
                </a:lnTo>
                <a:close/>
              </a:path>
            </a:pathLst>
          </a:custGeom>
          <a:solidFill>
            <a:schemeClr val="lt1"/>
          </a:solidFill>
          <a:ln cap="flat" cmpd="sng" w="12700">
            <a:solidFill>
              <a:schemeClr val="accent1"/>
            </a:solidFill>
            <a:prstDash val="solid"/>
            <a:miter lim="8000"/>
            <a:headEnd len="sm" w="sm" type="none"/>
            <a:tailEnd len="sm" w="sm" type="none"/>
          </a:ln>
        </p:spPr>
        <p:txBody>
          <a:bodyPr anchorCtr="0" anchor="ctr" bIns="45700" lIns="324000" spcFirstLastPara="1" rIns="144000" wrap="square" tIns="45700">
            <a:noAutofit/>
          </a:bodyPr>
          <a:lstStyle/>
          <a:p>
            <a:pPr indent="0" lvl="0" marL="0" marR="0" rtl="0" algn="ctr">
              <a:spcBef>
                <a:spcPts val="0"/>
              </a:spcBef>
              <a:spcAft>
                <a:spcPts val="0"/>
              </a:spcAft>
              <a:buNone/>
            </a:pPr>
            <a:r>
              <a:rPr lang="en-US" sz="1050">
                <a:solidFill>
                  <a:schemeClr val="dk2"/>
                </a:solidFill>
                <a:latin typeface="Arial"/>
                <a:ea typeface="Arial"/>
                <a:cs typeface="Arial"/>
                <a:sym typeface="Arial"/>
              </a:rPr>
              <a:t>Lorem ipsum dolor sit amet, consectetur adipiscing elit. Curabitur purus dui, euismod quis placerat eget</a:t>
            </a:r>
            <a:endParaRPr sz="1050">
              <a:solidFill>
                <a:schemeClr val="dk2"/>
              </a:solidFill>
              <a:latin typeface="Arial"/>
              <a:ea typeface="Arial"/>
              <a:cs typeface="Arial"/>
              <a:sym typeface="Arial"/>
            </a:endParaRPr>
          </a:p>
        </p:txBody>
      </p:sp>
      <p:sp>
        <p:nvSpPr>
          <p:cNvPr id="6892" name="Google Shape;6892;p208"/>
          <p:cNvSpPr/>
          <p:nvPr/>
        </p:nvSpPr>
        <p:spPr>
          <a:xfrm flipH="1">
            <a:off x="7420993" y="2188858"/>
            <a:ext cx="1446836" cy="3379883"/>
          </a:xfrm>
          <a:prstGeom prst="chevron">
            <a:avLst>
              <a:gd fmla="val 58155" name="adj"/>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Arial"/>
              <a:ea typeface="Arial"/>
              <a:cs typeface="Arial"/>
              <a:sym typeface="Arial"/>
            </a:endParaRPr>
          </a:p>
        </p:txBody>
      </p:sp>
      <p:sp>
        <p:nvSpPr>
          <p:cNvPr id="6893" name="Google Shape;6893;p208"/>
          <p:cNvSpPr txBox="1"/>
          <p:nvPr/>
        </p:nvSpPr>
        <p:spPr>
          <a:xfrm>
            <a:off x="571018" y="1299937"/>
            <a:ext cx="11049735" cy="349994"/>
          </a:xfrm>
          <a:prstGeom prst="rect">
            <a:avLst/>
          </a:prstGeom>
          <a:no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1800">
                <a:solidFill>
                  <a:schemeClr val="accent1"/>
                </a:solidFill>
                <a:latin typeface="Arial"/>
                <a:ea typeface="Arial"/>
                <a:cs typeface="Arial"/>
                <a:sym typeface="Arial"/>
              </a:rPr>
              <a:t>Lorem ipsum dolor sit amet, consectetur adipiscing</a:t>
            </a:r>
            <a:endParaRPr/>
          </a:p>
        </p:txBody>
      </p:sp>
      <p:sp>
        <p:nvSpPr>
          <p:cNvPr id="6894" name="Google Shape;6894;p208"/>
          <p:cNvSpPr txBox="1"/>
          <p:nvPr/>
        </p:nvSpPr>
        <p:spPr>
          <a:xfrm>
            <a:off x="570789" y="1645559"/>
            <a:ext cx="11049735" cy="272114"/>
          </a:xfrm>
          <a:prstGeom prst="rect">
            <a:avLst/>
          </a:prstGeom>
          <a:noFill/>
          <a:ln>
            <a:noFill/>
          </a:ln>
        </p:spPr>
        <p:txBody>
          <a:bodyPr anchorCtr="0" anchor="t" bIns="0" lIns="0" spcFirstLastPara="1" rIns="0" wrap="square" tIns="0">
            <a:normAutofit/>
          </a:bodyPr>
          <a:lstStyle/>
          <a:p>
            <a:pPr indent="0" lvl="0" marL="0" marR="0" rtl="0" algn="ctr">
              <a:spcBef>
                <a:spcPts val="0"/>
              </a:spcBef>
              <a:spcAft>
                <a:spcPts val="0"/>
              </a:spcAft>
              <a:buClr>
                <a:schemeClr val="accent1"/>
              </a:buClr>
              <a:buSzPts val="1400"/>
              <a:buFont typeface="Trebuchet MS"/>
              <a:buNone/>
            </a:pPr>
            <a:r>
              <a:rPr lang="en-US" sz="1400">
                <a:solidFill>
                  <a:schemeClr val="dk1"/>
                </a:solidFill>
                <a:latin typeface="Arial"/>
                <a:ea typeface="Arial"/>
                <a:cs typeface="Arial"/>
                <a:sym typeface="Arial"/>
              </a:rPr>
              <a:t>Lorem ipsum dolor sit amet, consectetur adipiscing elit. Curabitur purus dui, euismod</a:t>
            </a:r>
            <a:endParaRPr/>
          </a:p>
        </p:txBody>
      </p:sp>
      <p:sp>
        <p:nvSpPr>
          <p:cNvPr id="6895" name="Google Shape;6895;p208"/>
          <p:cNvSpPr txBox="1"/>
          <p:nvPr/>
        </p:nvSpPr>
        <p:spPr>
          <a:xfrm>
            <a:off x="580103" y="5791200"/>
            <a:ext cx="11031794" cy="518943"/>
          </a:xfrm>
          <a:prstGeom prst="rect">
            <a:avLst/>
          </a:prstGeom>
          <a:solidFill>
            <a:schemeClr val="lt2"/>
          </a:solidFill>
          <a:ln>
            <a:noFill/>
          </a:ln>
        </p:spPr>
        <p:txBody>
          <a:bodyPr anchorCtr="0" anchor="ctr" bIns="0" lIns="0" spcFirstLastPara="1" rIns="0" wrap="square" tIns="0">
            <a:normAutofit/>
          </a:bodyPr>
          <a:lstStyle/>
          <a:p>
            <a:pPr indent="0" lvl="1" marL="0" marR="0" rtl="0" algn="ctr">
              <a:spcBef>
                <a:spcPts val="0"/>
              </a:spcBef>
              <a:spcAft>
                <a:spcPts val="0"/>
              </a:spcAft>
              <a:buClr>
                <a:schemeClr val="accent1"/>
              </a:buClr>
              <a:buSzPts val="1400"/>
              <a:buFont typeface="Trebuchet MS"/>
              <a:buNone/>
            </a:pPr>
            <a:r>
              <a:rPr b="0" i="0" lang="en-US" sz="1400" u="none" cap="none" strike="noStrike">
                <a:solidFill>
                  <a:schemeClr val="accent6"/>
                </a:solidFill>
                <a:latin typeface="Arial"/>
                <a:ea typeface="Arial"/>
                <a:cs typeface="Arial"/>
                <a:sym typeface="Arial"/>
              </a:rPr>
              <a:t>Lorem ipsum dolor sit amet, consectetur adipiscing elit. Curabitur purus dui, euismod quis placerat eget,</a:t>
            </a:r>
            <a:br>
              <a:rPr b="0" i="0" lang="en-US" sz="1400" u="none" cap="none" strike="noStrike">
                <a:solidFill>
                  <a:schemeClr val="accent6"/>
                </a:solidFill>
                <a:latin typeface="Arial"/>
                <a:ea typeface="Arial"/>
                <a:cs typeface="Arial"/>
                <a:sym typeface="Arial"/>
              </a:rPr>
            </a:br>
            <a:r>
              <a:rPr b="0" i="0" lang="en-US" sz="1400" u="none" cap="none" strike="noStrike">
                <a:solidFill>
                  <a:schemeClr val="accent6"/>
                </a:solidFill>
                <a:latin typeface="Arial"/>
                <a:ea typeface="Arial"/>
                <a:cs typeface="Arial"/>
                <a:sym typeface="Arial"/>
              </a:rPr>
              <a:t>venenatis nec nibh. Mauris sit </a:t>
            </a:r>
            <a:endParaRPr/>
          </a:p>
        </p:txBody>
      </p:sp>
    </p:spTree>
  </p:cSld>
  <p:clrMapOvr>
    <a:masterClrMapping/>
  </p:clrMapOvr>
</p:sld>
</file>

<file path=ppt/slides/slide20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899" name="Shape 6899"/>
        <p:cNvGrpSpPr/>
        <p:nvPr/>
      </p:nvGrpSpPr>
      <p:grpSpPr>
        <a:xfrm>
          <a:off x="0" y="0"/>
          <a:ext cx="0" cy="0"/>
          <a:chOff x="0" y="0"/>
          <a:chExt cx="0" cy="0"/>
        </a:xfrm>
      </p:grpSpPr>
      <p:sp>
        <p:nvSpPr>
          <p:cNvPr id="6900" name="Google Shape;6900;p209"/>
          <p:cNvSpPr txBox="1"/>
          <p:nvPr>
            <p:ph type="ctrTitle"/>
          </p:nvPr>
        </p:nvSpPr>
        <p:spPr>
          <a:xfrm>
            <a:off x="563563" y="2816990"/>
            <a:ext cx="11091180" cy="1235889"/>
          </a:xfrm>
          <a:prstGeom prst="rect">
            <a:avLst/>
          </a:prstGeom>
          <a:noFill/>
          <a:ln>
            <a:noFill/>
          </a:ln>
        </p:spPr>
        <p:txBody>
          <a:bodyPr anchorCtr="0" anchor="b" bIns="0" lIns="0" spcFirstLastPara="1" rIns="0" wrap="square" tIns="0">
            <a:normAutofit/>
          </a:bodyPr>
          <a:lstStyle/>
          <a:p>
            <a:pPr indent="0" lvl="0" marL="0" rtl="0" algn="l">
              <a:lnSpc>
                <a:spcPct val="90000"/>
              </a:lnSpc>
              <a:spcBef>
                <a:spcPts val="0"/>
              </a:spcBef>
              <a:spcAft>
                <a:spcPts val="0"/>
              </a:spcAft>
              <a:buClr>
                <a:schemeClr val="lt1"/>
              </a:buClr>
              <a:buSzPts val="6000"/>
              <a:buFont typeface="Arial"/>
              <a:buNone/>
            </a:pPr>
            <a:r>
              <a:rPr lang="en-US"/>
              <a:t>Dashboard Layout</a:t>
            </a:r>
            <a:endParaRPr/>
          </a:p>
        </p:txBody>
      </p:sp>
      <p:sp>
        <p:nvSpPr>
          <p:cNvPr id="6901" name="Google Shape;6901;p209"/>
          <p:cNvSpPr txBox="1"/>
          <p:nvPr>
            <p:ph idx="12" type="sldNum"/>
          </p:nvPr>
        </p:nvSpPr>
        <p:spPr>
          <a:xfrm>
            <a:off x="10690860" y="6349068"/>
            <a:ext cx="963882" cy="251764"/>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sp>
        <p:nvSpPr>
          <p:cNvPr id="6902" name="Google Shape;6902;p209"/>
          <p:cNvSpPr txBox="1"/>
          <p:nvPr>
            <p:ph idx="1" type="subTitle"/>
          </p:nvPr>
        </p:nvSpPr>
        <p:spPr>
          <a:xfrm>
            <a:off x="563563" y="4475785"/>
            <a:ext cx="11091179" cy="986806"/>
          </a:xfrm>
          <a:prstGeom prst="rect">
            <a:avLst/>
          </a:prstGeom>
          <a:noFill/>
          <a:ln>
            <a:noFill/>
          </a:ln>
        </p:spPr>
        <p:txBody>
          <a:bodyPr anchorCtr="0" anchor="t" bIns="0" lIns="0" spcFirstLastPara="1" rIns="0" wrap="square" tIns="0">
            <a:normAutofit/>
          </a:bodyPr>
          <a:lstStyle/>
          <a:p>
            <a:pPr indent="0" lvl="0" marL="0" rtl="0" algn="l">
              <a:lnSpc>
                <a:spcPct val="90000"/>
              </a:lnSpc>
              <a:spcBef>
                <a:spcPts val="0"/>
              </a:spcBef>
              <a:spcAft>
                <a:spcPts val="0"/>
              </a:spcAft>
              <a:buSzPts val="2400"/>
              <a:buNone/>
            </a:pPr>
            <a:r>
              <a:t/>
            </a:r>
            <a:endParaRPr/>
          </a:p>
        </p:txBody>
      </p:sp>
    </p:spTree>
  </p:cSld>
  <p:clrMapOvr>
    <a:masterClrMapping/>
  </p:clrMapOvr>
</p:sld>
</file>

<file path=ppt/slides/slide2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10" name="Shape 810"/>
        <p:cNvGrpSpPr/>
        <p:nvPr/>
      </p:nvGrpSpPr>
      <p:grpSpPr>
        <a:xfrm>
          <a:off x="0" y="0"/>
          <a:ext cx="0" cy="0"/>
          <a:chOff x="0" y="0"/>
          <a:chExt cx="0" cy="0"/>
        </a:xfrm>
      </p:grpSpPr>
      <p:sp>
        <p:nvSpPr>
          <p:cNvPr id="811" name="Google Shape;811;p21"/>
          <p:cNvSpPr txBox="1"/>
          <p:nvPr>
            <p:ph type="title"/>
          </p:nvPr>
        </p:nvSpPr>
        <p:spPr>
          <a:xfrm>
            <a:off x="571018" y="365126"/>
            <a:ext cx="11049964" cy="578772"/>
          </a:xfrm>
          <a:prstGeom prst="rect">
            <a:avLst/>
          </a:prstGeom>
          <a:noFill/>
          <a:ln>
            <a:noFill/>
          </a:ln>
        </p:spPr>
        <p:txBody>
          <a:bodyPr anchorCtr="0" anchor="b" bIns="0" lIns="0" spcFirstLastPara="1" rIns="0" wrap="square" tIns="0">
            <a:normAutofit/>
          </a:bodyPr>
          <a:lstStyle/>
          <a:p>
            <a:pPr indent="0" lvl="0" marL="0" rtl="0" algn="l">
              <a:lnSpc>
                <a:spcPct val="90000"/>
              </a:lnSpc>
              <a:spcBef>
                <a:spcPts val="0"/>
              </a:spcBef>
              <a:spcAft>
                <a:spcPts val="0"/>
              </a:spcAft>
              <a:buClr>
                <a:schemeClr val="accent1"/>
              </a:buClr>
              <a:buSzPts val="2800"/>
              <a:buFont typeface="Arial"/>
              <a:buNone/>
            </a:pPr>
            <a:r>
              <a:rPr lang="en-US"/>
              <a:t>Three Icon Row + Bottom Highlight</a:t>
            </a:r>
            <a:endParaRPr/>
          </a:p>
        </p:txBody>
      </p:sp>
      <p:sp>
        <p:nvSpPr>
          <p:cNvPr id="812" name="Google Shape;812;p21"/>
          <p:cNvSpPr txBox="1"/>
          <p:nvPr>
            <p:ph idx="12" type="sldNum"/>
          </p:nvPr>
        </p:nvSpPr>
        <p:spPr>
          <a:xfrm>
            <a:off x="10690860" y="6349068"/>
            <a:ext cx="963882" cy="251764"/>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grpSp>
        <p:nvGrpSpPr>
          <p:cNvPr id="813" name="Google Shape;813;p21"/>
          <p:cNvGrpSpPr/>
          <p:nvPr/>
        </p:nvGrpSpPr>
        <p:grpSpPr>
          <a:xfrm>
            <a:off x="960700" y="2261252"/>
            <a:ext cx="3009417" cy="1705952"/>
            <a:chOff x="1081160" y="1603372"/>
            <a:chExt cx="2317361" cy="1323432"/>
          </a:xfrm>
        </p:grpSpPr>
        <p:sp>
          <p:nvSpPr>
            <p:cNvPr id="814" name="Google Shape;814;p21"/>
            <p:cNvSpPr/>
            <p:nvPr/>
          </p:nvSpPr>
          <p:spPr>
            <a:xfrm rot="5400000">
              <a:off x="1578124" y="1106407"/>
              <a:ext cx="1323432" cy="2317361"/>
            </a:xfrm>
            <a:prstGeom prst="round2SameRect">
              <a:avLst>
                <a:gd fmla="val 11918" name="adj1"/>
                <a:gd fmla="val 0" name="adj2"/>
              </a:avLst>
            </a:prstGeom>
            <a:noFill/>
            <a:ln cap="rnd" cmpd="sng" w="9525">
              <a:solidFill>
                <a:schemeClr val="lt1"/>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200">
                <a:solidFill>
                  <a:schemeClr val="dk1"/>
                </a:solidFill>
                <a:latin typeface="Arial"/>
                <a:ea typeface="Arial"/>
                <a:cs typeface="Arial"/>
                <a:sym typeface="Arial"/>
              </a:endParaRPr>
            </a:p>
          </p:txBody>
        </p:sp>
        <p:sp>
          <p:nvSpPr>
            <p:cNvPr id="815" name="Google Shape;815;p21"/>
            <p:cNvSpPr/>
            <p:nvPr/>
          </p:nvSpPr>
          <p:spPr>
            <a:xfrm>
              <a:off x="1141362" y="1811434"/>
              <a:ext cx="2249538" cy="907306"/>
            </a:xfrm>
            <a:prstGeom prst="rect">
              <a:avLst/>
            </a:prstGeom>
            <a:noFill/>
            <a:ln>
              <a:noFill/>
            </a:ln>
          </p:spPr>
          <p:txBody>
            <a:bodyPr anchorCtr="0" anchor="ctr" bIns="91425" lIns="182875" spcFirstLastPara="1" rIns="0" wrap="square" tIns="91425">
              <a:spAutoFit/>
            </a:bodyPr>
            <a:lstStyle/>
            <a:p>
              <a:pPr indent="0" lvl="1" marL="534988" marR="0" rtl="0" algn="l">
                <a:spcBef>
                  <a:spcPts val="0"/>
                </a:spcBef>
                <a:spcAft>
                  <a:spcPts val="0"/>
                </a:spcAft>
                <a:buNone/>
              </a:pPr>
              <a:r>
                <a:rPr b="1" i="0" lang="en-US" sz="1600" u="none" cap="none" strike="noStrike">
                  <a:solidFill>
                    <a:schemeClr val="accent1"/>
                  </a:solidFill>
                  <a:latin typeface="Arial"/>
                  <a:ea typeface="Arial"/>
                  <a:cs typeface="Arial"/>
                  <a:sym typeface="Arial"/>
                </a:rPr>
                <a:t>Lorem ipsum dolor</a:t>
              </a:r>
              <a:endParaRPr/>
            </a:p>
            <a:p>
              <a:pPr indent="0" lvl="1" marL="534988" marR="0" rtl="0" algn="l">
                <a:spcBef>
                  <a:spcPts val="0"/>
                </a:spcBef>
                <a:spcAft>
                  <a:spcPts val="0"/>
                </a:spcAft>
                <a:buNone/>
              </a:pPr>
              <a:r>
                <a:rPr b="0" i="0" lang="en-US" sz="1600" u="none" cap="none" strike="noStrike">
                  <a:solidFill>
                    <a:schemeClr val="dk1"/>
                  </a:solidFill>
                  <a:latin typeface="Arial"/>
                  <a:ea typeface="Arial"/>
                  <a:cs typeface="Arial"/>
                  <a:sym typeface="Arial"/>
                </a:rPr>
                <a:t>sit amet, consectetur adipiscing sit amet, consectetur adipiscing  </a:t>
              </a:r>
              <a:endParaRPr b="0" i="0" sz="1600" u="none" cap="none" strike="noStrike">
                <a:solidFill>
                  <a:schemeClr val="dk1"/>
                </a:solidFill>
                <a:latin typeface="Arial"/>
                <a:ea typeface="Arial"/>
                <a:cs typeface="Arial"/>
                <a:sym typeface="Arial"/>
              </a:endParaRPr>
            </a:p>
          </p:txBody>
        </p:sp>
      </p:grpSp>
      <p:sp>
        <p:nvSpPr>
          <p:cNvPr id="816" name="Google Shape;816;p21"/>
          <p:cNvSpPr/>
          <p:nvPr/>
        </p:nvSpPr>
        <p:spPr>
          <a:xfrm flipH="1" rot="8099140">
            <a:off x="784225" y="2866863"/>
            <a:ext cx="759617" cy="731759"/>
          </a:xfrm>
          <a:prstGeom prst="ellipse">
            <a:avLst/>
          </a:prstGeom>
          <a:gradFill>
            <a:gsLst>
              <a:gs pos="0">
                <a:srgbClr val="F0F0F0"/>
              </a:gs>
              <a:gs pos="34000">
                <a:srgbClr val="F0F0F0"/>
              </a:gs>
              <a:gs pos="77000">
                <a:srgbClr val="BEF2D8"/>
              </a:gs>
              <a:gs pos="100000">
                <a:srgbClr val="BEF2D8"/>
              </a:gs>
            </a:gsLst>
            <a:lin ang="18600000" scaled="0"/>
          </a:gra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200">
              <a:solidFill>
                <a:srgbClr val="FFFFFF"/>
              </a:solidFill>
              <a:latin typeface="Arial"/>
              <a:ea typeface="Arial"/>
              <a:cs typeface="Arial"/>
              <a:sym typeface="Arial"/>
            </a:endParaRPr>
          </a:p>
        </p:txBody>
      </p:sp>
      <p:sp>
        <p:nvSpPr>
          <p:cNvPr id="817" name="Google Shape;817;p21"/>
          <p:cNvSpPr/>
          <p:nvPr/>
        </p:nvSpPr>
        <p:spPr>
          <a:xfrm>
            <a:off x="571018" y="2719431"/>
            <a:ext cx="838186" cy="838186"/>
          </a:xfrm>
          <a:prstGeom prst="ellipse">
            <a:avLst/>
          </a:prstGeom>
          <a:solidFill>
            <a:schemeClr val="lt1"/>
          </a:solidFill>
          <a:ln cap="flat" cmpd="sng" w="28575">
            <a:solidFill>
              <a:schemeClr val="accen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grpSp>
        <p:nvGrpSpPr>
          <p:cNvPr id="818" name="Google Shape;818;p21"/>
          <p:cNvGrpSpPr/>
          <p:nvPr/>
        </p:nvGrpSpPr>
        <p:grpSpPr>
          <a:xfrm>
            <a:off x="678591" y="2827004"/>
            <a:ext cx="623040" cy="623040"/>
            <a:chOff x="1649691" y="3230880"/>
            <a:chExt cx="914400" cy="914400"/>
          </a:xfrm>
        </p:grpSpPr>
        <p:sp>
          <p:nvSpPr>
            <p:cNvPr id="819" name="Google Shape;819;p21"/>
            <p:cNvSpPr/>
            <p:nvPr/>
          </p:nvSpPr>
          <p:spPr>
            <a:xfrm>
              <a:off x="1649691" y="3230880"/>
              <a:ext cx="914400" cy="9144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2000">
                <a:solidFill>
                  <a:schemeClr val="lt1"/>
                </a:solidFill>
                <a:latin typeface="Arial"/>
                <a:ea typeface="Arial"/>
                <a:cs typeface="Arial"/>
                <a:sym typeface="Arial"/>
              </a:endParaRPr>
            </a:p>
          </p:txBody>
        </p:sp>
        <p:sp>
          <p:nvSpPr>
            <p:cNvPr id="820" name="Google Shape;820;p21"/>
            <p:cNvSpPr/>
            <p:nvPr/>
          </p:nvSpPr>
          <p:spPr>
            <a:xfrm>
              <a:off x="1649691" y="3230880"/>
              <a:ext cx="914400" cy="9144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2000">
                <a:solidFill>
                  <a:schemeClr val="lt1"/>
                </a:solidFill>
                <a:latin typeface="Arial"/>
                <a:ea typeface="Arial"/>
                <a:cs typeface="Arial"/>
                <a:sym typeface="Arial"/>
              </a:endParaRPr>
            </a:p>
          </p:txBody>
        </p:sp>
      </p:grpSp>
      <p:grpSp>
        <p:nvGrpSpPr>
          <p:cNvPr id="821" name="Google Shape;821;p21"/>
          <p:cNvGrpSpPr/>
          <p:nvPr/>
        </p:nvGrpSpPr>
        <p:grpSpPr>
          <a:xfrm>
            <a:off x="4786133" y="2261252"/>
            <a:ext cx="3009417" cy="1705952"/>
            <a:chOff x="1081160" y="1603372"/>
            <a:chExt cx="2317361" cy="1323432"/>
          </a:xfrm>
        </p:grpSpPr>
        <p:sp>
          <p:nvSpPr>
            <p:cNvPr id="822" name="Google Shape;822;p21"/>
            <p:cNvSpPr/>
            <p:nvPr/>
          </p:nvSpPr>
          <p:spPr>
            <a:xfrm rot="5400000">
              <a:off x="1578124" y="1106407"/>
              <a:ext cx="1323432" cy="2317361"/>
            </a:xfrm>
            <a:prstGeom prst="round2SameRect">
              <a:avLst>
                <a:gd fmla="val 11918" name="adj1"/>
                <a:gd fmla="val 0" name="adj2"/>
              </a:avLst>
            </a:prstGeom>
            <a:noFill/>
            <a:ln cap="rnd" cmpd="sng" w="9525">
              <a:solidFill>
                <a:schemeClr val="lt1"/>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200">
                <a:solidFill>
                  <a:schemeClr val="dk1"/>
                </a:solidFill>
                <a:latin typeface="Arial"/>
                <a:ea typeface="Arial"/>
                <a:cs typeface="Arial"/>
                <a:sym typeface="Arial"/>
              </a:endParaRPr>
            </a:p>
          </p:txBody>
        </p:sp>
        <p:sp>
          <p:nvSpPr>
            <p:cNvPr id="823" name="Google Shape;823;p21"/>
            <p:cNvSpPr/>
            <p:nvPr/>
          </p:nvSpPr>
          <p:spPr>
            <a:xfrm>
              <a:off x="1141362" y="1811434"/>
              <a:ext cx="2249538" cy="907306"/>
            </a:xfrm>
            <a:prstGeom prst="rect">
              <a:avLst/>
            </a:prstGeom>
            <a:noFill/>
            <a:ln>
              <a:noFill/>
            </a:ln>
          </p:spPr>
          <p:txBody>
            <a:bodyPr anchorCtr="0" anchor="ctr" bIns="91425" lIns="182875" spcFirstLastPara="1" rIns="0" wrap="square" tIns="91425">
              <a:spAutoFit/>
            </a:bodyPr>
            <a:lstStyle/>
            <a:p>
              <a:pPr indent="0" lvl="1" marL="534988" marR="0" rtl="0" algn="l">
                <a:spcBef>
                  <a:spcPts val="0"/>
                </a:spcBef>
                <a:spcAft>
                  <a:spcPts val="0"/>
                </a:spcAft>
                <a:buNone/>
              </a:pPr>
              <a:r>
                <a:rPr b="1" i="0" lang="en-US" sz="1600" u="none" cap="none" strike="noStrike">
                  <a:solidFill>
                    <a:schemeClr val="accent1"/>
                  </a:solidFill>
                  <a:latin typeface="Arial"/>
                  <a:ea typeface="Arial"/>
                  <a:cs typeface="Arial"/>
                  <a:sym typeface="Arial"/>
                </a:rPr>
                <a:t>Lorem ipsum dolor</a:t>
              </a:r>
              <a:endParaRPr/>
            </a:p>
            <a:p>
              <a:pPr indent="0" lvl="1" marL="534988" marR="0" rtl="0" algn="l">
                <a:spcBef>
                  <a:spcPts val="0"/>
                </a:spcBef>
                <a:spcAft>
                  <a:spcPts val="0"/>
                </a:spcAft>
                <a:buNone/>
              </a:pPr>
              <a:r>
                <a:rPr b="0" i="0" lang="en-US" sz="1600" u="none" cap="none" strike="noStrike">
                  <a:solidFill>
                    <a:schemeClr val="dk1"/>
                  </a:solidFill>
                  <a:latin typeface="Arial"/>
                  <a:ea typeface="Arial"/>
                  <a:cs typeface="Arial"/>
                  <a:sym typeface="Arial"/>
                </a:rPr>
                <a:t>sit amet, consectetur adipiscing sit amet, consectetur adipiscing  </a:t>
              </a:r>
              <a:endParaRPr b="0" i="0" sz="1600" u="none" cap="none" strike="noStrike">
                <a:solidFill>
                  <a:schemeClr val="dk1"/>
                </a:solidFill>
                <a:latin typeface="Arial"/>
                <a:ea typeface="Arial"/>
                <a:cs typeface="Arial"/>
                <a:sym typeface="Arial"/>
              </a:endParaRPr>
            </a:p>
          </p:txBody>
        </p:sp>
      </p:grpSp>
      <p:sp>
        <p:nvSpPr>
          <p:cNvPr id="824" name="Google Shape;824;p21"/>
          <p:cNvSpPr/>
          <p:nvPr/>
        </p:nvSpPr>
        <p:spPr>
          <a:xfrm flipH="1" rot="8099140">
            <a:off x="4609658" y="2866863"/>
            <a:ext cx="759617" cy="731759"/>
          </a:xfrm>
          <a:prstGeom prst="ellipse">
            <a:avLst/>
          </a:prstGeom>
          <a:gradFill>
            <a:gsLst>
              <a:gs pos="0">
                <a:srgbClr val="F0F0F0"/>
              </a:gs>
              <a:gs pos="34000">
                <a:srgbClr val="F0F0F0"/>
              </a:gs>
              <a:gs pos="77000">
                <a:srgbClr val="BEF2D8"/>
              </a:gs>
              <a:gs pos="100000">
                <a:srgbClr val="BEF2D8"/>
              </a:gs>
            </a:gsLst>
            <a:lin ang="18600000" scaled="0"/>
          </a:gra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200">
              <a:solidFill>
                <a:srgbClr val="FFFFFF"/>
              </a:solidFill>
              <a:latin typeface="Arial"/>
              <a:ea typeface="Arial"/>
              <a:cs typeface="Arial"/>
              <a:sym typeface="Arial"/>
            </a:endParaRPr>
          </a:p>
        </p:txBody>
      </p:sp>
      <p:grpSp>
        <p:nvGrpSpPr>
          <p:cNvPr id="825" name="Google Shape;825;p21"/>
          <p:cNvGrpSpPr/>
          <p:nvPr/>
        </p:nvGrpSpPr>
        <p:grpSpPr>
          <a:xfrm>
            <a:off x="4396451" y="2719431"/>
            <a:ext cx="838186" cy="838186"/>
            <a:chOff x="721966" y="1986158"/>
            <a:chExt cx="674902" cy="674902"/>
          </a:xfrm>
        </p:grpSpPr>
        <p:sp>
          <p:nvSpPr>
            <p:cNvPr id="826" name="Google Shape;826;p21"/>
            <p:cNvSpPr/>
            <p:nvPr/>
          </p:nvSpPr>
          <p:spPr>
            <a:xfrm>
              <a:off x="721966" y="1986158"/>
              <a:ext cx="674902" cy="674902"/>
            </a:xfrm>
            <a:prstGeom prst="ellipse">
              <a:avLst/>
            </a:prstGeom>
            <a:solidFill>
              <a:schemeClr val="lt1"/>
            </a:solidFill>
            <a:ln cap="flat" cmpd="sng" w="28575">
              <a:solidFill>
                <a:schemeClr val="accen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grpSp>
          <p:nvGrpSpPr>
            <p:cNvPr id="827" name="Google Shape;827;p21"/>
            <p:cNvGrpSpPr/>
            <p:nvPr/>
          </p:nvGrpSpPr>
          <p:grpSpPr>
            <a:xfrm>
              <a:off x="808583" y="2072775"/>
              <a:ext cx="501668" cy="501668"/>
              <a:chOff x="1649691" y="3230880"/>
              <a:chExt cx="914400" cy="914400"/>
            </a:xfrm>
          </p:grpSpPr>
          <p:sp>
            <p:nvSpPr>
              <p:cNvPr id="828" name="Google Shape;828;p21"/>
              <p:cNvSpPr/>
              <p:nvPr/>
            </p:nvSpPr>
            <p:spPr>
              <a:xfrm>
                <a:off x="1649691" y="3230880"/>
                <a:ext cx="914400" cy="9144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2000">
                  <a:solidFill>
                    <a:schemeClr val="lt1"/>
                  </a:solidFill>
                  <a:latin typeface="Arial"/>
                  <a:ea typeface="Arial"/>
                  <a:cs typeface="Arial"/>
                  <a:sym typeface="Arial"/>
                </a:endParaRPr>
              </a:p>
            </p:txBody>
          </p:sp>
          <p:sp>
            <p:nvSpPr>
              <p:cNvPr id="829" name="Google Shape;829;p21"/>
              <p:cNvSpPr/>
              <p:nvPr/>
            </p:nvSpPr>
            <p:spPr>
              <a:xfrm>
                <a:off x="1649691" y="3230880"/>
                <a:ext cx="914400" cy="9144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2000">
                  <a:solidFill>
                    <a:schemeClr val="lt1"/>
                  </a:solidFill>
                  <a:latin typeface="Arial"/>
                  <a:ea typeface="Arial"/>
                  <a:cs typeface="Arial"/>
                  <a:sym typeface="Arial"/>
                </a:endParaRPr>
              </a:p>
            </p:txBody>
          </p:sp>
        </p:grpSp>
      </p:grpSp>
      <p:grpSp>
        <p:nvGrpSpPr>
          <p:cNvPr id="830" name="Google Shape;830;p21"/>
          <p:cNvGrpSpPr/>
          <p:nvPr/>
        </p:nvGrpSpPr>
        <p:grpSpPr>
          <a:xfrm>
            <a:off x="8611566" y="2261252"/>
            <a:ext cx="3009417" cy="1705952"/>
            <a:chOff x="1081160" y="1603372"/>
            <a:chExt cx="2317361" cy="1323432"/>
          </a:xfrm>
        </p:grpSpPr>
        <p:sp>
          <p:nvSpPr>
            <p:cNvPr id="831" name="Google Shape;831;p21"/>
            <p:cNvSpPr/>
            <p:nvPr/>
          </p:nvSpPr>
          <p:spPr>
            <a:xfrm rot="5400000">
              <a:off x="1578124" y="1106407"/>
              <a:ext cx="1323432" cy="2317361"/>
            </a:xfrm>
            <a:prstGeom prst="round2SameRect">
              <a:avLst>
                <a:gd fmla="val 11918" name="adj1"/>
                <a:gd fmla="val 0" name="adj2"/>
              </a:avLst>
            </a:prstGeom>
            <a:noFill/>
            <a:ln cap="rnd" cmpd="sng" w="9525">
              <a:solidFill>
                <a:schemeClr val="lt1"/>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200">
                <a:solidFill>
                  <a:schemeClr val="dk1"/>
                </a:solidFill>
                <a:latin typeface="Arial"/>
                <a:ea typeface="Arial"/>
                <a:cs typeface="Arial"/>
                <a:sym typeface="Arial"/>
              </a:endParaRPr>
            </a:p>
          </p:txBody>
        </p:sp>
        <p:sp>
          <p:nvSpPr>
            <p:cNvPr id="832" name="Google Shape;832;p21"/>
            <p:cNvSpPr/>
            <p:nvPr/>
          </p:nvSpPr>
          <p:spPr>
            <a:xfrm>
              <a:off x="1141362" y="1811434"/>
              <a:ext cx="2249538" cy="907306"/>
            </a:xfrm>
            <a:prstGeom prst="rect">
              <a:avLst/>
            </a:prstGeom>
            <a:noFill/>
            <a:ln>
              <a:noFill/>
            </a:ln>
          </p:spPr>
          <p:txBody>
            <a:bodyPr anchorCtr="0" anchor="ctr" bIns="91425" lIns="182875" spcFirstLastPara="1" rIns="0" wrap="square" tIns="91425">
              <a:spAutoFit/>
            </a:bodyPr>
            <a:lstStyle/>
            <a:p>
              <a:pPr indent="0" lvl="1" marL="534988" marR="0" rtl="0" algn="l">
                <a:spcBef>
                  <a:spcPts val="0"/>
                </a:spcBef>
                <a:spcAft>
                  <a:spcPts val="0"/>
                </a:spcAft>
                <a:buNone/>
              </a:pPr>
              <a:r>
                <a:rPr b="1" i="0" lang="en-US" sz="1600" u="none" cap="none" strike="noStrike">
                  <a:solidFill>
                    <a:schemeClr val="accent1"/>
                  </a:solidFill>
                  <a:latin typeface="Arial"/>
                  <a:ea typeface="Arial"/>
                  <a:cs typeface="Arial"/>
                  <a:sym typeface="Arial"/>
                </a:rPr>
                <a:t>Lorem ipsum dolor</a:t>
              </a:r>
              <a:endParaRPr/>
            </a:p>
            <a:p>
              <a:pPr indent="0" lvl="1" marL="534988" marR="0" rtl="0" algn="l">
                <a:spcBef>
                  <a:spcPts val="0"/>
                </a:spcBef>
                <a:spcAft>
                  <a:spcPts val="0"/>
                </a:spcAft>
                <a:buNone/>
              </a:pPr>
              <a:r>
                <a:rPr b="0" i="0" lang="en-US" sz="1600" u="none" cap="none" strike="noStrike">
                  <a:solidFill>
                    <a:schemeClr val="dk1"/>
                  </a:solidFill>
                  <a:latin typeface="Arial"/>
                  <a:ea typeface="Arial"/>
                  <a:cs typeface="Arial"/>
                  <a:sym typeface="Arial"/>
                </a:rPr>
                <a:t>sit amet, consectetur adipiscing sit amet, consectetur adipiscing  </a:t>
              </a:r>
              <a:endParaRPr b="0" i="0" sz="1600" u="none" cap="none" strike="noStrike">
                <a:solidFill>
                  <a:schemeClr val="dk1"/>
                </a:solidFill>
                <a:latin typeface="Arial"/>
                <a:ea typeface="Arial"/>
                <a:cs typeface="Arial"/>
                <a:sym typeface="Arial"/>
              </a:endParaRPr>
            </a:p>
          </p:txBody>
        </p:sp>
      </p:grpSp>
      <p:sp>
        <p:nvSpPr>
          <p:cNvPr id="833" name="Google Shape;833;p21"/>
          <p:cNvSpPr/>
          <p:nvPr/>
        </p:nvSpPr>
        <p:spPr>
          <a:xfrm flipH="1" rot="8099140">
            <a:off x="8435091" y="2866863"/>
            <a:ext cx="759617" cy="731759"/>
          </a:xfrm>
          <a:prstGeom prst="ellipse">
            <a:avLst/>
          </a:prstGeom>
          <a:gradFill>
            <a:gsLst>
              <a:gs pos="0">
                <a:srgbClr val="F0F0F0"/>
              </a:gs>
              <a:gs pos="34000">
                <a:srgbClr val="F0F0F0"/>
              </a:gs>
              <a:gs pos="77000">
                <a:srgbClr val="BEF2D8"/>
              </a:gs>
              <a:gs pos="100000">
                <a:srgbClr val="BEF2D8"/>
              </a:gs>
            </a:gsLst>
            <a:lin ang="18600000" scaled="0"/>
          </a:gra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200">
              <a:solidFill>
                <a:srgbClr val="FFFFFF"/>
              </a:solidFill>
              <a:latin typeface="Arial"/>
              <a:ea typeface="Arial"/>
              <a:cs typeface="Arial"/>
              <a:sym typeface="Arial"/>
            </a:endParaRPr>
          </a:p>
        </p:txBody>
      </p:sp>
      <p:grpSp>
        <p:nvGrpSpPr>
          <p:cNvPr id="834" name="Google Shape;834;p21"/>
          <p:cNvGrpSpPr/>
          <p:nvPr/>
        </p:nvGrpSpPr>
        <p:grpSpPr>
          <a:xfrm>
            <a:off x="8221884" y="2719431"/>
            <a:ext cx="838186" cy="838186"/>
            <a:chOff x="721966" y="1986158"/>
            <a:chExt cx="674902" cy="674902"/>
          </a:xfrm>
        </p:grpSpPr>
        <p:sp>
          <p:nvSpPr>
            <p:cNvPr id="835" name="Google Shape;835;p21"/>
            <p:cNvSpPr/>
            <p:nvPr/>
          </p:nvSpPr>
          <p:spPr>
            <a:xfrm>
              <a:off x="721966" y="1986158"/>
              <a:ext cx="674902" cy="674902"/>
            </a:xfrm>
            <a:prstGeom prst="ellipse">
              <a:avLst/>
            </a:prstGeom>
            <a:solidFill>
              <a:schemeClr val="lt1"/>
            </a:solidFill>
            <a:ln cap="flat" cmpd="sng" w="28575">
              <a:solidFill>
                <a:schemeClr val="accen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grpSp>
          <p:nvGrpSpPr>
            <p:cNvPr id="836" name="Google Shape;836;p21"/>
            <p:cNvGrpSpPr/>
            <p:nvPr/>
          </p:nvGrpSpPr>
          <p:grpSpPr>
            <a:xfrm>
              <a:off x="808583" y="2072775"/>
              <a:ext cx="501668" cy="501668"/>
              <a:chOff x="1649691" y="3230880"/>
              <a:chExt cx="914400" cy="914400"/>
            </a:xfrm>
          </p:grpSpPr>
          <p:sp>
            <p:nvSpPr>
              <p:cNvPr id="837" name="Google Shape;837;p21"/>
              <p:cNvSpPr/>
              <p:nvPr/>
            </p:nvSpPr>
            <p:spPr>
              <a:xfrm>
                <a:off x="1649691" y="3230880"/>
                <a:ext cx="914400" cy="9144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2000">
                  <a:solidFill>
                    <a:schemeClr val="lt1"/>
                  </a:solidFill>
                  <a:latin typeface="Arial"/>
                  <a:ea typeface="Arial"/>
                  <a:cs typeface="Arial"/>
                  <a:sym typeface="Arial"/>
                </a:endParaRPr>
              </a:p>
            </p:txBody>
          </p:sp>
          <p:sp>
            <p:nvSpPr>
              <p:cNvPr id="838" name="Google Shape;838;p21"/>
              <p:cNvSpPr/>
              <p:nvPr/>
            </p:nvSpPr>
            <p:spPr>
              <a:xfrm>
                <a:off x="1649691" y="3230880"/>
                <a:ext cx="914400" cy="9144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2000">
                  <a:solidFill>
                    <a:schemeClr val="lt1"/>
                  </a:solidFill>
                  <a:latin typeface="Arial"/>
                  <a:ea typeface="Arial"/>
                  <a:cs typeface="Arial"/>
                  <a:sym typeface="Arial"/>
                </a:endParaRPr>
              </a:p>
            </p:txBody>
          </p:sp>
        </p:grpSp>
      </p:grpSp>
      <p:sp>
        <p:nvSpPr>
          <p:cNvPr id="839" name="Google Shape;839;p21"/>
          <p:cNvSpPr txBox="1"/>
          <p:nvPr/>
        </p:nvSpPr>
        <p:spPr>
          <a:xfrm>
            <a:off x="571018" y="1299937"/>
            <a:ext cx="11049735" cy="349994"/>
          </a:xfrm>
          <a:prstGeom prst="rect">
            <a:avLst/>
          </a:prstGeom>
          <a:noFill/>
          <a:ln>
            <a:noFill/>
          </a:ln>
        </p:spPr>
        <p:txBody>
          <a:bodyPr anchorCtr="0" anchor="ctr" bIns="0" lIns="0" spcFirstLastPara="1" rIns="0" wrap="square" tIns="0">
            <a:noAutofit/>
          </a:bodyPr>
          <a:lstStyle/>
          <a:p>
            <a:pPr indent="0" lvl="0" marL="0" marR="0" rtl="0" algn="l">
              <a:spcBef>
                <a:spcPts val="0"/>
              </a:spcBef>
              <a:spcAft>
                <a:spcPts val="0"/>
              </a:spcAft>
              <a:buNone/>
            </a:pPr>
            <a:r>
              <a:rPr b="1" lang="en-US" sz="1800">
                <a:solidFill>
                  <a:schemeClr val="accent1"/>
                </a:solidFill>
                <a:latin typeface="Arial"/>
                <a:ea typeface="Arial"/>
                <a:cs typeface="Arial"/>
                <a:sym typeface="Arial"/>
              </a:rPr>
              <a:t>Lorem ipsum dolor sit amet, consectetur adipiscing</a:t>
            </a:r>
            <a:endParaRPr/>
          </a:p>
        </p:txBody>
      </p:sp>
      <p:sp>
        <p:nvSpPr>
          <p:cNvPr id="840" name="Google Shape;840;p21"/>
          <p:cNvSpPr txBox="1"/>
          <p:nvPr/>
        </p:nvSpPr>
        <p:spPr>
          <a:xfrm>
            <a:off x="570789" y="1645559"/>
            <a:ext cx="11049735" cy="272114"/>
          </a:xfrm>
          <a:prstGeom prst="rect">
            <a:avLst/>
          </a:prstGeom>
          <a:noFill/>
          <a:ln>
            <a:noFill/>
          </a:ln>
        </p:spPr>
        <p:txBody>
          <a:bodyPr anchorCtr="0" anchor="t" bIns="0" lIns="0" spcFirstLastPara="1" rIns="0" wrap="square" tIns="0">
            <a:normAutofit/>
          </a:bodyPr>
          <a:lstStyle/>
          <a:p>
            <a:pPr indent="0" lvl="0" marL="0" marR="0" rtl="0" algn="l">
              <a:spcBef>
                <a:spcPts val="0"/>
              </a:spcBef>
              <a:spcAft>
                <a:spcPts val="0"/>
              </a:spcAft>
              <a:buClr>
                <a:schemeClr val="accent1"/>
              </a:buClr>
              <a:buSzPts val="1400"/>
              <a:buFont typeface="Trebuchet MS"/>
              <a:buNone/>
            </a:pPr>
            <a:r>
              <a:rPr lang="en-US" sz="1400">
                <a:solidFill>
                  <a:schemeClr val="dk1"/>
                </a:solidFill>
                <a:latin typeface="Arial"/>
                <a:ea typeface="Arial"/>
                <a:cs typeface="Arial"/>
                <a:sym typeface="Arial"/>
              </a:rPr>
              <a:t>Lorem ipsum dolor sit amet, consectetur adipiscing elit. Curabitur purus dui, euismod</a:t>
            </a:r>
            <a:endParaRPr/>
          </a:p>
        </p:txBody>
      </p:sp>
      <p:sp>
        <p:nvSpPr>
          <p:cNvPr id="841" name="Google Shape;841;p21"/>
          <p:cNvSpPr/>
          <p:nvPr/>
        </p:nvSpPr>
        <p:spPr>
          <a:xfrm rot="5400000">
            <a:off x="2026727" y="4121697"/>
            <a:ext cx="487680" cy="487680"/>
          </a:xfrm>
          <a:prstGeom prst="ellipse">
            <a:avLst/>
          </a:prstGeom>
          <a:solidFill>
            <a:schemeClr val="accent1"/>
          </a:solid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2000">
                <a:solidFill>
                  <a:schemeClr val="lt1"/>
                </a:solidFill>
                <a:latin typeface="Arial"/>
                <a:ea typeface="Arial"/>
                <a:cs typeface="Arial"/>
                <a:sym typeface="Arial"/>
              </a:rPr>
              <a:t>&gt;</a:t>
            </a:r>
            <a:endParaRPr b="1" sz="2000">
              <a:solidFill>
                <a:schemeClr val="lt1"/>
              </a:solidFill>
              <a:latin typeface="Arial"/>
              <a:ea typeface="Arial"/>
              <a:cs typeface="Arial"/>
              <a:sym typeface="Arial"/>
            </a:endParaRPr>
          </a:p>
        </p:txBody>
      </p:sp>
      <p:sp>
        <p:nvSpPr>
          <p:cNvPr id="842" name="Google Shape;842;p21"/>
          <p:cNvSpPr/>
          <p:nvPr/>
        </p:nvSpPr>
        <p:spPr>
          <a:xfrm rot="5400000">
            <a:off x="5852160" y="4121697"/>
            <a:ext cx="487680" cy="487680"/>
          </a:xfrm>
          <a:prstGeom prst="ellipse">
            <a:avLst/>
          </a:prstGeom>
          <a:solidFill>
            <a:schemeClr val="accent1"/>
          </a:solid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2000">
                <a:solidFill>
                  <a:schemeClr val="lt1"/>
                </a:solidFill>
                <a:latin typeface="Arial"/>
                <a:ea typeface="Arial"/>
                <a:cs typeface="Arial"/>
                <a:sym typeface="Arial"/>
              </a:rPr>
              <a:t>&gt;</a:t>
            </a:r>
            <a:endParaRPr b="1" sz="2000">
              <a:solidFill>
                <a:schemeClr val="lt1"/>
              </a:solidFill>
              <a:latin typeface="Arial"/>
              <a:ea typeface="Arial"/>
              <a:cs typeface="Arial"/>
              <a:sym typeface="Arial"/>
            </a:endParaRPr>
          </a:p>
        </p:txBody>
      </p:sp>
      <p:sp>
        <p:nvSpPr>
          <p:cNvPr id="843" name="Google Shape;843;p21"/>
          <p:cNvSpPr/>
          <p:nvPr/>
        </p:nvSpPr>
        <p:spPr>
          <a:xfrm rot="5400000">
            <a:off x="9677593" y="4121697"/>
            <a:ext cx="487680" cy="487680"/>
          </a:xfrm>
          <a:prstGeom prst="ellipse">
            <a:avLst/>
          </a:prstGeom>
          <a:solidFill>
            <a:schemeClr val="accent1"/>
          </a:solid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2000">
                <a:solidFill>
                  <a:schemeClr val="lt1"/>
                </a:solidFill>
                <a:latin typeface="Arial"/>
                <a:ea typeface="Arial"/>
                <a:cs typeface="Arial"/>
                <a:sym typeface="Arial"/>
              </a:rPr>
              <a:t>&gt;</a:t>
            </a:r>
            <a:endParaRPr b="1" sz="2000">
              <a:solidFill>
                <a:schemeClr val="lt1"/>
              </a:solidFill>
              <a:latin typeface="Arial"/>
              <a:ea typeface="Arial"/>
              <a:cs typeface="Arial"/>
              <a:sym typeface="Arial"/>
            </a:endParaRPr>
          </a:p>
        </p:txBody>
      </p:sp>
      <p:sp>
        <p:nvSpPr>
          <p:cNvPr id="844" name="Google Shape;844;p21"/>
          <p:cNvSpPr/>
          <p:nvPr/>
        </p:nvSpPr>
        <p:spPr>
          <a:xfrm>
            <a:off x="628650" y="4951647"/>
            <a:ext cx="10992331" cy="1156032"/>
          </a:xfrm>
          <a:prstGeom prst="roundRect">
            <a:avLst>
              <a:gd fmla="val 9474" name="adj"/>
            </a:avLst>
          </a:prstGeom>
          <a:solidFill>
            <a:schemeClr val="accent1"/>
          </a:solidFill>
          <a:ln cap="rnd" cmpd="sng" w="28900">
            <a:solidFill>
              <a:schemeClr val="dk1"/>
            </a:solidFill>
            <a:prstDash val="solid"/>
            <a:round/>
            <a:headEnd len="sm" w="sm" type="none"/>
            <a:tailEnd len="sm" w="sm" type="none"/>
          </a:ln>
        </p:spPr>
        <p:txBody>
          <a:bodyPr anchorCtr="0" anchor="ctr" bIns="69400" lIns="138775" spcFirstLastPara="1" rIns="138775" wrap="square" tIns="69400">
            <a:noAutofit/>
          </a:bodyPr>
          <a:lstStyle/>
          <a:p>
            <a:pPr indent="0" lvl="0" marL="0" marR="0" rtl="0" algn="ctr">
              <a:spcBef>
                <a:spcPts val="0"/>
              </a:spcBef>
              <a:spcAft>
                <a:spcPts val="0"/>
              </a:spcAft>
              <a:buNone/>
            </a:pPr>
            <a:r>
              <a:t/>
            </a:r>
            <a:endParaRPr sz="1000">
              <a:solidFill>
                <a:srgbClr val="FFFFFF"/>
              </a:solidFill>
              <a:latin typeface="Arial"/>
              <a:ea typeface="Arial"/>
              <a:cs typeface="Arial"/>
              <a:sym typeface="Arial"/>
            </a:endParaRPr>
          </a:p>
        </p:txBody>
      </p:sp>
      <p:sp>
        <p:nvSpPr>
          <p:cNvPr id="845" name="Google Shape;845;p21"/>
          <p:cNvSpPr/>
          <p:nvPr/>
        </p:nvSpPr>
        <p:spPr>
          <a:xfrm>
            <a:off x="628650" y="4890687"/>
            <a:ext cx="10992331" cy="1087818"/>
          </a:xfrm>
          <a:prstGeom prst="roundRect">
            <a:avLst>
              <a:gd fmla="val 9474" name="adj"/>
            </a:avLst>
          </a:prstGeom>
          <a:solidFill>
            <a:srgbClr val="FFFFFF"/>
          </a:solidFill>
          <a:ln cap="rnd" cmpd="sng" w="28900">
            <a:solidFill>
              <a:schemeClr val="accent1"/>
            </a:solidFill>
            <a:prstDash val="solid"/>
            <a:round/>
            <a:headEnd len="sm" w="sm" type="none"/>
            <a:tailEnd len="sm" w="sm" type="none"/>
          </a:ln>
        </p:spPr>
        <p:txBody>
          <a:bodyPr anchorCtr="0" anchor="ctr" bIns="69400" lIns="138775" spcFirstLastPara="1" rIns="138775" wrap="square" tIns="69400">
            <a:noAutofit/>
          </a:bodyPr>
          <a:lstStyle/>
          <a:p>
            <a:pPr indent="0" lvl="0" marL="0" marR="0" rtl="0" algn="ctr">
              <a:spcBef>
                <a:spcPts val="0"/>
              </a:spcBef>
              <a:spcAft>
                <a:spcPts val="0"/>
              </a:spcAft>
              <a:buNone/>
            </a:pPr>
            <a:r>
              <a:t/>
            </a:r>
            <a:endParaRPr sz="1000">
              <a:solidFill>
                <a:srgbClr val="FFFFFF"/>
              </a:solidFill>
              <a:latin typeface="Arial"/>
              <a:ea typeface="Arial"/>
              <a:cs typeface="Arial"/>
              <a:sym typeface="Arial"/>
            </a:endParaRPr>
          </a:p>
        </p:txBody>
      </p:sp>
      <p:sp>
        <p:nvSpPr>
          <p:cNvPr id="846" name="Google Shape;846;p21"/>
          <p:cNvSpPr/>
          <p:nvPr/>
        </p:nvSpPr>
        <p:spPr>
          <a:xfrm>
            <a:off x="2926079" y="5014786"/>
            <a:ext cx="8354595" cy="804496"/>
          </a:xfrm>
          <a:prstGeom prst="rect">
            <a:avLst/>
          </a:prstGeom>
          <a:noFill/>
          <a:ln>
            <a:noFill/>
          </a:ln>
        </p:spPr>
        <p:txBody>
          <a:bodyPr anchorCtr="0" anchor="ctr" bIns="69400" lIns="69400" spcFirstLastPara="1" rIns="69400" wrap="square" tIns="69400">
            <a:noAutofit/>
          </a:bodyPr>
          <a:lstStyle/>
          <a:p>
            <a:pPr indent="0" lvl="0" marL="0" marR="0" rtl="0" algn="l">
              <a:lnSpc>
                <a:spcPct val="100000"/>
              </a:lnSpc>
              <a:spcBef>
                <a:spcPts val="0"/>
              </a:spcBef>
              <a:spcAft>
                <a:spcPts val="0"/>
              </a:spcAft>
              <a:buClr>
                <a:schemeClr val="dk1"/>
              </a:buClr>
              <a:buSzPts val="1800"/>
              <a:buFont typeface="Arial"/>
              <a:buNone/>
            </a:pPr>
            <a:r>
              <a:rPr i="0" lang="en-US" sz="1800" u="none" cap="none" strike="noStrike">
                <a:solidFill>
                  <a:schemeClr val="dk1"/>
                </a:solidFill>
                <a:latin typeface="Arial"/>
                <a:ea typeface="Arial"/>
                <a:cs typeface="Arial"/>
                <a:sym typeface="Arial"/>
              </a:rPr>
              <a:t>Lorem ipsum dolor sit amet, consectetur adipiscing elit. Curabitur purus dui, euismod quis placerat eget, venenatis nec nibh. Mauris sit amet mollis enim. </a:t>
            </a:r>
            <a:endParaRPr/>
          </a:p>
        </p:txBody>
      </p:sp>
      <p:sp>
        <p:nvSpPr>
          <p:cNvPr id="847" name="Google Shape;847;p21"/>
          <p:cNvSpPr/>
          <p:nvPr/>
        </p:nvSpPr>
        <p:spPr>
          <a:xfrm>
            <a:off x="1038882" y="5014786"/>
            <a:ext cx="1750038" cy="804496"/>
          </a:xfrm>
          <a:prstGeom prst="rect">
            <a:avLst/>
          </a:prstGeom>
          <a:noFill/>
          <a:ln>
            <a:noFill/>
          </a:ln>
        </p:spPr>
        <p:txBody>
          <a:bodyPr anchorCtr="0" anchor="ctr" bIns="69400" lIns="69400" spcFirstLastPara="1" rIns="69400" wrap="square" tIns="69400">
            <a:noAutofit/>
          </a:bodyPr>
          <a:lstStyle/>
          <a:p>
            <a:pPr indent="0" lvl="0" marL="0" marR="0" rtl="0" algn="ctr">
              <a:lnSpc>
                <a:spcPct val="100000"/>
              </a:lnSpc>
              <a:spcBef>
                <a:spcPts val="0"/>
              </a:spcBef>
              <a:spcAft>
                <a:spcPts val="0"/>
              </a:spcAft>
              <a:buClr>
                <a:schemeClr val="accent1"/>
              </a:buClr>
              <a:buSzPts val="3200"/>
              <a:buFont typeface="Arial"/>
              <a:buNone/>
            </a:pPr>
            <a:r>
              <a:rPr b="1" i="0" lang="en-US" sz="3200" u="none" cap="none" strike="noStrike">
                <a:solidFill>
                  <a:schemeClr val="accent1"/>
                </a:solidFill>
                <a:latin typeface="Arial"/>
                <a:ea typeface="Arial"/>
                <a:cs typeface="Arial"/>
                <a:sym typeface="Arial"/>
              </a:rPr>
              <a:t>XXXX</a:t>
            </a:r>
            <a:endParaRPr/>
          </a:p>
        </p:txBody>
      </p:sp>
    </p:spTree>
  </p:cSld>
  <p:clrMapOvr>
    <a:masterClrMapping/>
  </p:clrMapOvr>
</p:sld>
</file>

<file path=ppt/slides/slide21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906" name="Shape 6906"/>
        <p:cNvGrpSpPr/>
        <p:nvPr/>
      </p:nvGrpSpPr>
      <p:grpSpPr>
        <a:xfrm>
          <a:off x="0" y="0"/>
          <a:ext cx="0" cy="0"/>
          <a:chOff x="0" y="0"/>
          <a:chExt cx="0" cy="0"/>
        </a:xfrm>
      </p:grpSpPr>
      <p:sp>
        <p:nvSpPr>
          <p:cNvPr id="6907" name="Google Shape;6907;p210"/>
          <p:cNvSpPr txBox="1"/>
          <p:nvPr>
            <p:ph type="title"/>
          </p:nvPr>
        </p:nvSpPr>
        <p:spPr>
          <a:xfrm>
            <a:off x="571018" y="365126"/>
            <a:ext cx="11049964" cy="578772"/>
          </a:xfrm>
          <a:prstGeom prst="rect">
            <a:avLst/>
          </a:prstGeom>
          <a:noFill/>
          <a:ln>
            <a:noFill/>
          </a:ln>
        </p:spPr>
        <p:txBody>
          <a:bodyPr anchorCtr="0" anchor="b" bIns="0" lIns="0" spcFirstLastPara="1" rIns="0" wrap="square" tIns="0">
            <a:normAutofit/>
          </a:bodyPr>
          <a:lstStyle/>
          <a:p>
            <a:pPr indent="0" lvl="0" marL="0" rtl="0" algn="l">
              <a:lnSpc>
                <a:spcPct val="90000"/>
              </a:lnSpc>
              <a:spcBef>
                <a:spcPts val="0"/>
              </a:spcBef>
              <a:spcAft>
                <a:spcPts val="0"/>
              </a:spcAft>
              <a:buClr>
                <a:schemeClr val="accent1"/>
              </a:buClr>
              <a:buSzPts val="2800"/>
              <a:buFont typeface="Arial"/>
              <a:buNone/>
            </a:pPr>
            <a:r>
              <a:rPr lang="en-US"/>
              <a:t>Dashboard Layout with Three Headers</a:t>
            </a:r>
            <a:endParaRPr/>
          </a:p>
        </p:txBody>
      </p:sp>
      <p:sp>
        <p:nvSpPr>
          <p:cNvPr id="6908" name="Google Shape;6908;p210"/>
          <p:cNvSpPr txBox="1"/>
          <p:nvPr>
            <p:ph idx="12" type="sldNum"/>
          </p:nvPr>
        </p:nvSpPr>
        <p:spPr>
          <a:xfrm>
            <a:off x="10690860" y="6349068"/>
            <a:ext cx="963882" cy="251764"/>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sp>
        <p:nvSpPr>
          <p:cNvPr id="6909" name="Google Shape;6909;p210"/>
          <p:cNvSpPr/>
          <p:nvPr/>
        </p:nvSpPr>
        <p:spPr>
          <a:xfrm>
            <a:off x="650640" y="4080495"/>
            <a:ext cx="3336000" cy="1928843"/>
          </a:xfrm>
          <a:prstGeom prst="roundRect">
            <a:avLst>
              <a:gd fmla="val 16667" name="adj"/>
            </a:avLst>
          </a:prstGeom>
          <a:solidFill>
            <a:schemeClr val="accent1"/>
          </a:solidFill>
          <a:ln cap="rnd" cmpd="sng" w="9525">
            <a:solidFill>
              <a:schemeClr val="accent1"/>
            </a:solidFill>
            <a:prstDash val="solid"/>
            <a:round/>
            <a:headEnd len="sm" w="sm" type="none"/>
            <a:tailEnd len="sm" w="sm" type="none"/>
          </a:ln>
        </p:spPr>
        <p:txBody>
          <a:bodyPr anchorCtr="0" anchor="t" bIns="45700" lIns="45700" spcFirstLastPara="1" rIns="45700" wrap="square" tIns="45700">
            <a:noAutofit/>
          </a:bodyPr>
          <a:lstStyle/>
          <a:p>
            <a:pPr indent="0" lvl="0" marL="0" marR="0" rtl="0" algn="l">
              <a:spcBef>
                <a:spcPts val="0"/>
              </a:spcBef>
              <a:spcAft>
                <a:spcPts val="0"/>
              </a:spcAft>
              <a:buNone/>
            </a:pPr>
            <a:r>
              <a:t/>
            </a:r>
            <a:endParaRPr sz="1200">
              <a:solidFill>
                <a:schemeClr val="dk1"/>
              </a:solidFill>
              <a:latin typeface="Arial"/>
              <a:ea typeface="Arial"/>
              <a:cs typeface="Arial"/>
              <a:sym typeface="Arial"/>
            </a:endParaRPr>
          </a:p>
        </p:txBody>
      </p:sp>
      <p:sp>
        <p:nvSpPr>
          <p:cNvPr id="6910" name="Google Shape;6910;p210"/>
          <p:cNvSpPr/>
          <p:nvPr/>
        </p:nvSpPr>
        <p:spPr>
          <a:xfrm>
            <a:off x="650640" y="1650669"/>
            <a:ext cx="3336000" cy="1928843"/>
          </a:xfrm>
          <a:prstGeom prst="roundRect">
            <a:avLst>
              <a:gd fmla="val 16667" name="adj"/>
            </a:avLst>
          </a:prstGeom>
          <a:solidFill>
            <a:schemeClr val="accent1"/>
          </a:solidFill>
          <a:ln cap="rnd" cmpd="sng" w="9525">
            <a:solidFill>
              <a:schemeClr val="accent1"/>
            </a:solidFill>
            <a:prstDash val="solid"/>
            <a:round/>
            <a:headEnd len="sm" w="sm" type="none"/>
            <a:tailEnd len="sm" w="sm" type="none"/>
          </a:ln>
        </p:spPr>
        <p:txBody>
          <a:bodyPr anchorCtr="0" anchor="t" bIns="45700" lIns="45700" spcFirstLastPara="1" rIns="45700" wrap="square" tIns="45700">
            <a:noAutofit/>
          </a:bodyPr>
          <a:lstStyle/>
          <a:p>
            <a:pPr indent="0" lvl="0" marL="0" marR="0" rtl="0" algn="l">
              <a:spcBef>
                <a:spcPts val="0"/>
              </a:spcBef>
              <a:spcAft>
                <a:spcPts val="0"/>
              </a:spcAft>
              <a:buNone/>
            </a:pPr>
            <a:r>
              <a:t/>
            </a:r>
            <a:endParaRPr sz="1200">
              <a:solidFill>
                <a:schemeClr val="dk1"/>
              </a:solidFill>
              <a:latin typeface="Arial"/>
              <a:ea typeface="Arial"/>
              <a:cs typeface="Arial"/>
              <a:sym typeface="Arial"/>
            </a:endParaRPr>
          </a:p>
        </p:txBody>
      </p:sp>
      <p:sp>
        <p:nvSpPr>
          <p:cNvPr id="6911" name="Google Shape;6911;p210"/>
          <p:cNvSpPr/>
          <p:nvPr/>
        </p:nvSpPr>
        <p:spPr>
          <a:xfrm>
            <a:off x="715725" y="1495425"/>
            <a:ext cx="3205830" cy="2239328"/>
          </a:xfrm>
          <a:prstGeom prst="rect">
            <a:avLst/>
          </a:prstGeom>
          <a:solidFill>
            <a:schemeClr val="lt1"/>
          </a:solidFill>
          <a:ln cap="rnd" cmpd="sng" w="9525">
            <a:solidFill>
              <a:schemeClr val="accent1"/>
            </a:solidFill>
            <a:prstDash val="solid"/>
            <a:round/>
            <a:headEnd len="sm" w="sm" type="none"/>
            <a:tailEnd len="sm" w="sm" type="none"/>
          </a:ln>
        </p:spPr>
        <p:txBody>
          <a:bodyPr anchorCtr="0" anchor="t" bIns="72000" lIns="108000" spcFirstLastPara="1" rIns="108000" wrap="square" tIns="72000">
            <a:normAutofit/>
          </a:bodyPr>
          <a:lstStyle/>
          <a:p>
            <a:pPr indent="0" lvl="0" marL="0" marR="0" rtl="0" algn="l">
              <a:spcBef>
                <a:spcPts val="0"/>
              </a:spcBef>
              <a:spcAft>
                <a:spcPts val="0"/>
              </a:spcAft>
              <a:buNone/>
            </a:pPr>
            <a:r>
              <a:rPr b="1" lang="en-US" sz="1300">
                <a:solidFill>
                  <a:schemeClr val="accent1"/>
                </a:solidFill>
                <a:latin typeface="Arial"/>
                <a:ea typeface="Arial"/>
                <a:cs typeface="Arial"/>
                <a:sym typeface="Arial"/>
              </a:rPr>
              <a:t>Header 1</a:t>
            </a:r>
            <a:endParaRPr/>
          </a:p>
          <a:p>
            <a:pPr indent="-171450" lvl="0" marL="273050" marR="0" rtl="0" algn="l">
              <a:spcBef>
                <a:spcPts val="0"/>
              </a:spcBef>
              <a:spcAft>
                <a:spcPts val="0"/>
              </a:spcAft>
              <a:buClr>
                <a:schemeClr val="accent1"/>
              </a:buClr>
              <a:buSzPts val="1300"/>
              <a:buFont typeface="Arial"/>
              <a:buChar char="•"/>
            </a:pPr>
            <a:r>
              <a:rPr lang="en-US" sz="1300">
                <a:solidFill>
                  <a:schemeClr val="dk1"/>
                </a:solidFill>
                <a:latin typeface="Arial"/>
                <a:ea typeface="Arial"/>
                <a:cs typeface="Arial"/>
                <a:sym typeface="Arial"/>
              </a:rPr>
              <a:t>Lorem ipsum dolor sit amet, consectetur adipiscing elit. Curabitur purus dui, euismod quis placerat eget, venenatis nec nibh. Mauris sit </a:t>
            </a:r>
            <a:endParaRPr/>
          </a:p>
          <a:p>
            <a:pPr indent="-171450" lvl="0" marL="273050" marR="0" rtl="0" algn="l">
              <a:spcBef>
                <a:spcPts val="0"/>
              </a:spcBef>
              <a:spcAft>
                <a:spcPts val="0"/>
              </a:spcAft>
              <a:buClr>
                <a:schemeClr val="accent1"/>
              </a:buClr>
              <a:buSzPts val="1300"/>
              <a:buFont typeface="Arial"/>
              <a:buChar char="•"/>
            </a:pPr>
            <a:r>
              <a:rPr lang="en-US" sz="1300">
                <a:solidFill>
                  <a:schemeClr val="dk1"/>
                </a:solidFill>
                <a:latin typeface="Arial"/>
                <a:ea typeface="Arial"/>
                <a:cs typeface="Arial"/>
                <a:sym typeface="Arial"/>
              </a:rPr>
              <a:t>Lorem ipsum dolor sit amet, consectetur adipiscing elit. Curabitur purus dui, euismod quis placerat eget, venenatis nec nibh. Mauris sit </a:t>
            </a:r>
            <a:endParaRPr/>
          </a:p>
        </p:txBody>
      </p:sp>
      <p:sp>
        <p:nvSpPr>
          <p:cNvPr id="6912" name="Google Shape;6912;p210"/>
          <p:cNvSpPr/>
          <p:nvPr/>
        </p:nvSpPr>
        <p:spPr>
          <a:xfrm>
            <a:off x="715725" y="3925251"/>
            <a:ext cx="3205830" cy="2239328"/>
          </a:xfrm>
          <a:prstGeom prst="rect">
            <a:avLst/>
          </a:prstGeom>
          <a:solidFill>
            <a:schemeClr val="lt1"/>
          </a:solidFill>
          <a:ln cap="rnd" cmpd="sng" w="9525">
            <a:solidFill>
              <a:schemeClr val="accent1"/>
            </a:solidFill>
            <a:prstDash val="solid"/>
            <a:round/>
            <a:headEnd len="sm" w="sm" type="none"/>
            <a:tailEnd len="sm" w="sm" type="none"/>
          </a:ln>
        </p:spPr>
        <p:txBody>
          <a:bodyPr anchorCtr="0" anchor="t" bIns="72000" lIns="108000" spcFirstLastPara="1" rIns="108000" wrap="square" tIns="72000">
            <a:normAutofit/>
          </a:bodyPr>
          <a:lstStyle/>
          <a:p>
            <a:pPr indent="0" lvl="0" marL="0" marR="0" rtl="0" algn="l">
              <a:spcBef>
                <a:spcPts val="0"/>
              </a:spcBef>
              <a:spcAft>
                <a:spcPts val="0"/>
              </a:spcAft>
              <a:buNone/>
            </a:pPr>
            <a:r>
              <a:rPr b="1" lang="en-US" sz="1300">
                <a:solidFill>
                  <a:schemeClr val="accent1"/>
                </a:solidFill>
                <a:latin typeface="Arial"/>
                <a:ea typeface="Arial"/>
                <a:cs typeface="Arial"/>
                <a:sym typeface="Arial"/>
              </a:rPr>
              <a:t>Header 2</a:t>
            </a:r>
            <a:endParaRPr/>
          </a:p>
          <a:p>
            <a:pPr indent="-171450" lvl="0" marL="273050" marR="0" rtl="0" algn="l">
              <a:spcBef>
                <a:spcPts val="0"/>
              </a:spcBef>
              <a:spcAft>
                <a:spcPts val="0"/>
              </a:spcAft>
              <a:buClr>
                <a:schemeClr val="accent1"/>
              </a:buClr>
              <a:buSzPts val="1300"/>
              <a:buFont typeface="Arial"/>
              <a:buChar char="•"/>
            </a:pPr>
            <a:r>
              <a:rPr lang="en-US" sz="1300">
                <a:solidFill>
                  <a:schemeClr val="dk1"/>
                </a:solidFill>
                <a:latin typeface="Arial"/>
                <a:ea typeface="Arial"/>
                <a:cs typeface="Arial"/>
                <a:sym typeface="Arial"/>
              </a:rPr>
              <a:t>Lorem ipsum dolor sit amet, consectetur adipiscing elit. Curabitur purus dui, euismod quis placerat eget, venenatis nec nibh. Mauris sit </a:t>
            </a:r>
            <a:endParaRPr/>
          </a:p>
          <a:p>
            <a:pPr indent="-171450" lvl="0" marL="273050" marR="0" rtl="0" algn="l">
              <a:spcBef>
                <a:spcPts val="0"/>
              </a:spcBef>
              <a:spcAft>
                <a:spcPts val="0"/>
              </a:spcAft>
              <a:buClr>
                <a:schemeClr val="accent1"/>
              </a:buClr>
              <a:buSzPts val="1300"/>
              <a:buFont typeface="Arial"/>
              <a:buChar char="•"/>
            </a:pPr>
            <a:r>
              <a:rPr lang="en-US" sz="1300">
                <a:solidFill>
                  <a:schemeClr val="dk1"/>
                </a:solidFill>
                <a:latin typeface="Arial"/>
                <a:ea typeface="Arial"/>
                <a:cs typeface="Arial"/>
                <a:sym typeface="Arial"/>
              </a:rPr>
              <a:t>Lorem ipsum dolor sit amet, consectetur adipiscing elit. Curabitur purus dui, euismod quis placerat eget, venenatis nec nibh. Mauris sit </a:t>
            </a:r>
            <a:endParaRPr/>
          </a:p>
        </p:txBody>
      </p:sp>
      <p:grpSp>
        <p:nvGrpSpPr>
          <p:cNvPr id="6913" name="Google Shape;6913;p210"/>
          <p:cNvGrpSpPr/>
          <p:nvPr/>
        </p:nvGrpSpPr>
        <p:grpSpPr>
          <a:xfrm>
            <a:off x="4191000" y="1495424"/>
            <a:ext cx="7372349" cy="4669155"/>
            <a:chOff x="4191000" y="1495425"/>
            <a:chExt cx="7372349" cy="2514600"/>
          </a:xfrm>
        </p:grpSpPr>
        <p:sp>
          <p:nvSpPr>
            <p:cNvPr id="6914" name="Google Shape;6914;p210"/>
            <p:cNvSpPr/>
            <p:nvPr/>
          </p:nvSpPr>
          <p:spPr>
            <a:xfrm>
              <a:off x="4191000" y="1544490"/>
              <a:ext cx="7372349" cy="2416475"/>
            </a:xfrm>
            <a:prstGeom prst="roundRect">
              <a:avLst>
                <a:gd fmla="val 16667" name="adj"/>
              </a:avLst>
            </a:prstGeom>
            <a:solidFill>
              <a:schemeClr val="accent1"/>
            </a:solidFill>
            <a:ln cap="rnd" cmpd="sng" w="9525">
              <a:solidFill>
                <a:schemeClr val="accent1"/>
              </a:solidFill>
              <a:prstDash val="solid"/>
              <a:round/>
              <a:headEnd len="sm" w="sm" type="none"/>
              <a:tailEnd len="sm" w="sm" type="none"/>
            </a:ln>
          </p:spPr>
          <p:txBody>
            <a:bodyPr anchorCtr="0" anchor="t" bIns="45700" lIns="45700" spcFirstLastPara="1" rIns="45700" wrap="square" tIns="45700">
              <a:noAutofit/>
            </a:bodyPr>
            <a:lstStyle/>
            <a:p>
              <a:pPr indent="0" lvl="0" marL="0" marR="0" rtl="0" algn="l">
                <a:spcBef>
                  <a:spcPts val="0"/>
                </a:spcBef>
                <a:spcAft>
                  <a:spcPts val="0"/>
                </a:spcAft>
                <a:buNone/>
              </a:pPr>
              <a:r>
                <a:t/>
              </a:r>
              <a:endParaRPr sz="1200">
                <a:solidFill>
                  <a:schemeClr val="dk1"/>
                </a:solidFill>
                <a:latin typeface="Arial"/>
                <a:ea typeface="Arial"/>
                <a:cs typeface="Arial"/>
                <a:sym typeface="Arial"/>
              </a:endParaRPr>
            </a:p>
          </p:txBody>
        </p:sp>
        <p:sp>
          <p:nvSpPr>
            <p:cNvPr id="6915" name="Google Shape;6915;p210"/>
            <p:cNvSpPr/>
            <p:nvPr/>
          </p:nvSpPr>
          <p:spPr>
            <a:xfrm>
              <a:off x="4263634" y="1495425"/>
              <a:ext cx="7227085" cy="2514600"/>
            </a:xfrm>
            <a:prstGeom prst="rect">
              <a:avLst/>
            </a:prstGeom>
            <a:solidFill>
              <a:schemeClr val="lt1"/>
            </a:solidFill>
            <a:ln cap="rnd" cmpd="sng" w="9525">
              <a:solidFill>
                <a:schemeClr val="accent1"/>
              </a:solidFill>
              <a:prstDash val="solid"/>
              <a:round/>
              <a:headEnd len="sm" w="sm" type="none"/>
              <a:tailEnd len="sm" w="sm" type="none"/>
            </a:ln>
          </p:spPr>
          <p:txBody>
            <a:bodyPr anchorCtr="0" anchor="t" bIns="72000" lIns="108000" spcFirstLastPara="1" rIns="108000" wrap="square" tIns="72000">
              <a:normAutofit/>
            </a:bodyPr>
            <a:lstStyle/>
            <a:p>
              <a:pPr indent="0" lvl="0" marL="0" marR="0" rtl="0" algn="l">
                <a:spcBef>
                  <a:spcPts val="0"/>
                </a:spcBef>
                <a:spcAft>
                  <a:spcPts val="0"/>
                </a:spcAft>
                <a:buNone/>
              </a:pPr>
              <a:r>
                <a:rPr b="1" lang="en-US" sz="1300">
                  <a:solidFill>
                    <a:schemeClr val="accent1"/>
                  </a:solidFill>
                  <a:latin typeface="Arial"/>
                  <a:ea typeface="Arial"/>
                  <a:cs typeface="Arial"/>
                  <a:sym typeface="Arial"/>
                </a:rPr>
                <a:t>Header 3</a:t>
              </a:r>
              <a:endParaRPr/>
            </a:p>
            <a:p>
              <a:pPr indent="-171450" lvl="0" marL="273050" marR="0" rtl="0" algn="l">
                <a:spcBef>
                  <a:spcPts val="0"/>
                </a:spcBef>
                <a:spcAft>
                  <a:spcPts val="0"/>
                </a:spcAft>
                <a:buClr>
                  <a:schemeClr val="accent1"/>
                </a:buClr>
                <a:buSzPts val="1300"/>
                <a:buFont typeface="Arial"/>
                <a:buChar char="•"/>
              </a:pPr>
              <a:r>
                <a:rPr lang="en-US" sz="1300">
                  <a:solidFill>
                    <a:schemeClr val="dk1"/>
                  </a:solidFill>
                  <a:latin typeface="Arial"/>
                  <a:ea typeface="Arial"/>
                  <a:cs typeface="Arial"/>
                  <a:sym typeface="Arial"/>
                </a:rPr>
                <a:t>Lorem ipsum dolor sit amet, consectetur adipiscing elit. Curabitur purus dui, euismod quis placerat eget, venenatis nec nibh. Mauris sit </a:t>
              </a:r>
              <a:endParaRPr/>
            </a:p>
            <a:p>
              <a:pPr indent="-171450" lvl="0" marL="273050" marR="0" rtl="0" algn="l">
                <a:spcBef>
                  <a:spcPts val="0"/>
                </a:spcBef>
                <a:spcAft>
                  <a:spcPts val="0"/>
                </a:spcAft>
                <a:buClr>
                  <a:schemeClr val="accent1"/>
                </a:buClr>
                <a:buSzPts val="1300"/>
                <a:buFont typeface="Arial"/>
                <a:buChar char="•"/>
              </a:pPr>
              <a:r>
                <a:rPr lang="en-US" sz="1300">
                  <a:solidFill>
                    <a:schemeClr val="dk1"/>
                  </a:solidFill>
                  <a:latin typeface="Arial"/>
                  <a:ea typeface="Arial"/>
                  <a:cs typeface="Arial"/>
                  <a:sym typeface="Arial"/>
                </a:rPr>
                <a:t>Lorem ipsum dolor sit amet, consectetur adipiscing elit. Curabitur purus dui, euismod quis placerat eget, venenatis nec nibh. Mauris sit </a:t>
              </a:r>
              <a:endParaRPr/>
            </a:p>
            <a:p>
              <a:pPr indent="-171450" lvl="0" marL="273050" marR="0" rtl="0" algn="l">
                <a:spcBef>
                  <a:spcPts val="0"/>
                </a:spcBef>
                <a:spcAft>
                  <a:spcPts val="0"/>
                </a:spcAft>
                <a:buClr>
                  <a:schemeClr val="accent1"/>
                </a:buClr>
                <a:buSzPts val="1300"/>
                <a:buFont typeface="Arial"/>
                <a:buChar char="•"/>
              </a:pPr>
              <a:r>
                <a:rPr lang="en-US" sz="1300">
                  <a:solidFill>
                    <a:schemeClr val="dk1"/>
                  </a:solidFill>
                  <a:latin typeface="Arial"/>
                  <a:ea typeface="Arial"/>
                  <a:cs typeface="Arial"/>
                  <a:sym typeface="Arial"/>
                </a:rPr>
                <a:t>Lorem ipsum dolor sit amet, consectetur adipiscing elit. Curabitur purus dui, euismod quis placerat eget, venenatis nec nibh. Mauris sit </a:t>
              </a:r>
              <a:endParaRPr/>
            </a:p>
            <a:p>
              <a:pPr indent="-171450" lvl="0" marL="273050" marR="0" rtl="0" algn="l">
                <a:spcBef>
                  <a:spcPts val="0"/>
                </a:spcBef>
                <a:spcAft>
                  <a:spcPts val="0"/>
                </a:spcAft>
                <a:buClr>
                  <a:schemeClr val="accent1"/>
                </a:buClr>
                <a:buSzPts val="1300"/>
                <a:buFont typeface="Arial"/>
                <a:buChar char="•"/>
              </a:pPr>
              <a:r>
                <a:rPr lang="en-US" sz="1300">
                  <a:solidFill>
                    <a:schemeClr val="dk1"/>
                  </a:solidFill>
                  <a:latin typeface="Arial"/>
                  <a:ea typeface="Arial"/>
                  <a:cs typeface="Arial"/>
                  <a:sym typeface="Arial"/>
                </a:rPr>
                <a:t>Lorem ipsum dolor sit amet, consectetur adipiscing elit. Curabitur purus dui, euismod quis placerat eget, venenatis nec nibh. Mauris sit </a:t>
              </a:r>
              <a:endParaRPr/>
            </a:p>
            <a:p>
              <a:pPr indent="-171450" lvl="0" marL="273050" marR="0" rtl="0" algn="l">
                <a:spcBef>
                  <a:spcPts val="0"/>
                </a:spcBef>
                <a:spcAft>
                  <a:spcPts val="0"/>
                </a:spcAft>
                <a:buClr>
                  <a:schemeClr val="accent1"/>
                </a:buClr>
                <a:buSzPts val="1300"/>
                <a:buFont typeface="Arial"/>
                <a:buChar char="•"/>
              </a:pPr>
              <a:r>
                <a:rPr lang="en-US" sz="1300">
                  <a:solidFill>
                    <a:schemeClr val="dk1"/>
                  </a:solidFill>
                  <a:latin typeface="Arial"/>
                  <a:ea typeface="Arial"/>
                  <a:cs typeface="Arial"/>
                  <a:sym typeface="Arial"/>
                </a:rPr>
                <a:t>Lorem ipsum dolor sit amet, consectetur adipiscing elit. Curabitur purus dui, euismod quis placerat eget, venenatis nec nibh. Mauris sit </a:t>
              </a:r>
              <a:endParaRPr/>
            </a:p>
            <a:p>
              <a:pPr indent="-171450" lvl="0" marL="273050" marR="0" rtl="0" algn="l">
                <a:spcBef>
                  <a:spcPts val="0"/>
                </a:spcBef>
                <a:spcAft>
                  <a:spcPts val="0"/>
                </a:spcAft>
                <a:buClr>
                  <a:schemeClr val="accent1"/>
                </a:buClr>
                <a:buSzPts val="1300"/>
                <a:buFont typeface="Arial"/>
                <a:buChar char="•"/>
              </a:pPr>
              <a:r>
                <a:rPr lang="en-US" sz="1300">
                  <a:solidFill>
                    <a:schemeClr val="dk1"/>
                  </a:solidFill>
                  <a:latin typeface="Arial"/>
                  <a:ea typeface="Arial"/>
                  <a:cs typeface="Arial"/>
                  <a:sym typeface="Arial"/>
                </a:rPr>
                <a:t>Lorem ipsum dolor sit amet, consectetur adipiscing elit. Curabitur purus dui, euismod quis placerat eget, venenatis nec nibh. Mauris sit </a:t>
              </a:r>
              <a:endParaRPr/>
            </a:p>
            <a:p>
              <a:pPr indent="-171450" lvl="0" marL="273050" marR="0" rtl="0" algn="l">
                <a:spcBef>
                  <a:spcPts val="0"/>
                </a:spcBef>
                <a:spcAft>
                  <a:spcPts val="0"/>
                </a:spcAft>
                <a:buClr>
                  <a:schemeClr val="accent1"/>
                </a:buClr>
                <a:buSzPts val="1300"/>
                <a:buFont typeface="Arial"/>
                <a:buChar char="•"/>
              </a:pPr>
              <a:r>
                <a:rPr lang="en-US" sz="1300">
                  <a:solidFill>
                    <a:schemeClr val="dk1"/>
                  </a:solidFill>
                  <a:latin typeface="Arial"/>
                  <a:ea typeface="Arial"/>
                  <a:cs typeface="Arial"/>
                  <a:sym typeface="Arial"/>
                </a:rPr>
                <a:t>Lorem ipsum dolor sit amet, consectetur adipiscing elit. Curabitur purus dui, euismod quis placerat eget, venenatis nec nibh. Mauris sit </a:t>
              </a:r>
              <a:endParaRPr/>
            </a:p>
            <a:p>
              <a:pPr indent="-171450" lvl="0" marL="273050" marR="0" rtl="0" algn="l">
                <a:spcBef>
                  <a:spcPts val="0"/>
                </a:spcBef>
                <a:spcAft>
                  <a:spcPts val="0"/>
                </a:spcAft>
                <a:buClr>
                  <a:schemeClr val="accent1"/>
                </a:buClr>
                <a:buSzPts val="1300"/>
                <a:buFont typeface="Arial"/>
                <a:buChar char="•"/>
              </a:pPr>
              <a:r>
                <a:rPr lang="en-US" sz="1300">
                  <a:solidFill>
                    <a:schemeClr val="dk1"/>
                  </a:solidFill>
                  <a:latin typeface="Arial"/>
                  <a:ea typeface="Arial"/>
                  <a:cs typeface="Arial"/>
                  <a:sym typeface="Arial"/>
                </a:rPr>
                <a:t>Lorem ipsum dolor sit amet, consectetur adipiscing elit. Curabitur purus dui, euismod quis placerat eget, venenatis nec nibh. Mauris sit </a:t>
              </a:r>
              <a:endParaRPr/>
            </a:p>
            <a:p>
              <a:pPr indent="-171450" lvl="0" marL="273050" marR="0" rtl="0" algn="l">
                <a:spcBef>
                  <a:spcPts val="0"/>
                </a:spcBef>
                <a:spcAft>
                  <a:spcPts val="0"/>
                </a:spcAft>
                <a:buClr>
                  <a:schemeClr val="accent1"/>
                </a:buClr>
                <a:buSzPts val="1300"/>
                <a:buFont typeface="Arial"/>
                <a:buChar char="•"/>
              </a:pPr>
              <a:r>
                <a:rPr lang="en-US" sz="1300">
                  <a:solidFill>
                    <a:schemeClr val="dk1"/>
                  </a:solidFill>
                  <a:latin typeface="Arial"/>
                  <a:ea typeface="Arial"/>
                  <a:cs typeface="Arial"/>
                  <a:sym typeface="Arial"/>
                </a:rPr>
                <a:t>Lorem ipsum dolor sit amet, consectetur adipiscing elit. Curabitur purus dui, euismod quis placerat eget, venenatis nec nibh. Mauris sit </a:t>
              </a:r>
              <a:endParaRPr/>
            </a:p>
            <a:p>
              <a:pPr indent="-171450" lvl="0" marL="273050" marR="0" rtl="0" algn="l">
                <a:spcBef>
                  <a:spcPts val="0"/>
                </a:spcBef>
                <a:spcAft>
                  <a:spcPts val="0"/>
                </a:spcAft>
                <a:buClr>
                  <a:schemeClr val="accent1"/>
                </a:buClr>
                <a:buSzPts val="1300"/>
                <a:buFont typeface="Arial"/>
                <a:buChar char="•"/>
              </a:pPr>
              <a:r>
                <a:rPr lang="en-US" sz="1300">
                  <a:solidFill>
                    <a:schemeClr val="dk1"/>
                  </a:solidFill>
                  <a:latin typeface="Arial"/>
                  <a:ea typeface="Arial"/>
                  <a:cs typeface="Arial"/>
                  <a:sym typeface="Arial"/>
                </a:rPr>
                <a:t>Lorem ipsum dolor sit amet, consectetur adipiscing elit. Curabitur purus dui, euismod quis placerat eget, venenatis nec nibh. Mauris sit </a:t>
              </a:r>
              <a:endParaRPr/>
            </a:p>
            <a:p>
              <a:pPr indent="-88900" lvl="0" marL="273050" marR="0" rtl="0" algn="l">
                <a:spcBef>
                  <a:spcPts val="0"/>
                </a:spcBef>
                <a:spcAft>
                  <a:spcPts val="0"/>
                </a:spcAft>
                <a:buClr>
                  <a:schemeClr val="accent1"/>
                </a:buClr>
                <a:buSzPts val="1300"/>
                <a:buFont typeface="Arial"/>
                <a:buNone/>
              </a:pPr>
              <a:r>
                <a:t/>
              </a:r>
              <a:endParaRPr sz="1300">
                <a:solidFill>
                  <a:schemeClr val="dk1"/>
                </a:solidFill>
                <a:latin typeface="Arial"/>
                <a:ea typeface="Arial"/>
                <a:cs typeface="Arial"/>
                <a:sym typeface="Arial"/>
              </a:endParaRPr>
            </a:p>
            <a:p>
              <a:pPr indent="-88900" lvl="0" marL="273050" marR="0" rtl="0" algn="l">
                <a:spcBef>
                  <a:spcPts val="0"/>
                </a:spcBef>
                <a:spcAft>
                  <a:spcPts val="0"/>
                </a:spcAft>
                <a:buClr>
                  <a:schemeClr val="accent1"/>
                </a:buClr>
                <a:buSzPts val="1300"/>
                <a:buFont typeface="Arial"/>
                <a:buNone/>
              </a:pPr>
              <a:r>
                <a:t/>
              </a:r>
              <a:endParaRPr sz="1300">
                <a:solidFill>
                  <a:schemeClr val="dk1"/>
                </a:solidFill>
                <a:latin typeface="Arial"/>
                <a:ea typeface="Arial"/>
                <a:cs typeface="Arial"/>
                <a:sym typeface="Arial"/>
              </a:endParaRPr>
            </a:p>
          </p:txBody>
        </p:sp>
      </p:grpSp>
    </p:spTree>
  </p:cSld>
  <p:clrMapOvr>
    <a:masterClrMapping/>
  </p:clrMapOvr>
</p:sld>
</file>

<file path=ppt/slides/slide21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919" name="Shape 6919"/>
        <p:cNvGrpSpPr/>
        <p:nvPr/>
      </p:nvGrpSpPr>
      <p:grpSpPr>
        <a:xfrm>
          <a:off x="0" y="0"/>
          <a:ext cx="0" cy="0"/>
          <a:chOff x="0" y="0"/>
          <a:chExt cx="0" cy="0"/>
        </a:xfrm>
      </p:grpSpPr>
      <p:sp>
        <p:nvSpPr>
          <p:cNvPr id="6920" name="Google Shape;6920;p211"/>
          <p:cNvSpPr txBox="1"/>
          <p:nvPr>
            <p:ph type="title"/>
          </p:nvPr>
        </p:nvSpPr>
        <p:spPr>
          <a:xfrm>
            <a:off x="571018" y="365126"/>
            <a:ext cx="11049964" cy="578772"/>
          </a:xfrm>
          <a:prstGeom prst="rect">
            <a:avLst/>
          </a:prstGeom>
          <a:noFill/>
          <a:ln>
            <a:noFill/>
          </a:ln>
        </p:spPr>
        <p:txBody>
          <a:bodyPr anchorCtr="0" anchor="b" bIns="0" lIns="0" spcFirstLastPara="1" rIns="0" wrap="square" tIns="0">
            <a:normAutofit/>
          </a:bodyPr>
          <a:lstStyle/>
          <a:p>
            <a:pPr indent="0" lvl="0" marL="0" rtl="0" algn="l">
              <a:lnSpc>
                <a:spcPct val="90000"/>
              </a:lnSpc>
              <a:spcBef>
                <a:spcPts val="0"/>
              </a:spcBef>
              <a:spcAft>
                <a:spcPts val="0"/>
              </a:spcAft>
              <a:buClr>
                <a:schemeClr val="accent1"/>
              </a:buClr>
              <a:buSzPts val="2800"/>
              <a:buFont typeface="Arial"/>
              <a:buNone/>
            </a:pPr>
            <a:r>
              <a:rPr lang="en-US"/>
              <a:t>Dashboard Layout with Five Headers</a:t>
            </a:r>
            <a:endParaRPr/>
          </a:p>
        </p:txBody>
      </p:sp>
      <p:sp>
        <p:nvSpPr>
          <p:cNvPr id="6921" name="Google Shape;6921;p211"/>
          <p:cNvSpPr txBox="1"/>
          <p:nvPr>
            <p:ph idx="12" type="sldNum"/>
          </p:nvPr>
        </p:nvSpPr>
        <p:spPr>
          <a:xfrm>
            <a:off x="10690860" y="6349068"/>
            <a:ext cx="963882" cy="251764"/>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sp>
        <p:nvSpPr>
          <p:cNvPr id="6922" name="Google Shape;6922;p211"/>
          <p:cNvSpPr/>
          <p:nvPr/>
        </p:nvSpPr>
        <p:spPr>
          <a:xfrm>
            <a:off x="650640" y="3952745"/>
            <a:ext cx="3336000" cy="945141"/>
          </a:xfrm>
          <a:prstGeom prst="roundRect">
            <a:avLst>
              <a:gd fmla="val 16667" name="adj"/>
            </a:avLst>
          </a:prstGeom>
          <a:solidFill>
            <a:schemeClr val="accent1"/>
          </a:solidFill>
          <a:ln cap="rnd" cmpd="sng" w="9525">
            <a:solidFill>
              <a:schemeClr val="accent1"/>
            </a:solidFill>
            <a:prstDash val="solid"/>
            <a:round/>
            <a:headEnd len="sm" w="sm" type="none"/>
            <a:tailEnd len="sm" w="sm" type="none"/>
          </a:ln>
        </p:spPr>
        <p:txBody>
          <a:bodyPr anchorCtr="0" anchor="t" bIns="45700" lIns="45700" spcFirstLastPara="1" rIns="45700" wrap="square" tIns="45700">
            <a:noAutofit/>
          </a:bodyPr>
          <a:lstStyle/>
          <a:p>
            <a:pPr indent="0" lvl="0" marL="0" marR="0" rtl="0" algn="l">
              <a:spcBef>
                <a:spcPts val="0"/>
              </a:spcBef>
              <a:spcAft>
                <a:spcPts val="0"/>
              </a:spcAft>
              <a:buNone/>
            </a:pPr>
            <a:r>
              <a:t/>
            </a:r>
            <a:endParaRPr sz="1200">
              <a:solidFill>
                <a:schemeClr val="dk1"/>
              </a:solidFill>
              <a:latin typeface="Arial"/>
              <a:ea typeface="Arial"/>
              <a:cs typeface="Arial"/>
              <a:sym typeface="Arial"/>
            </a:endParaRPr>
          </a:p>
        </p:txBody>
      </p:sp>
      <p:sp>
        <p:nvSpPr>
          <p:cNvPr id="6923" name="Google Shape;6923;p211"/>
          <p:cNvSpPr/>
          <p:nvPr/>
        </p:nvSpPr>
        <p:spPr>
          <a:xfrm>
            <a:off x="650640" y="5143370"/>
            <a:ext cx="3336000" cy="945141"/>
          </a:xfrm>
          <a:prstGeom prst="roundRect">
            <a:avLst>
              <a:gd fmla="val 16667" name="adj"/>
            </a:avLst>
          </a:prstGeom>
          <a:solidFill>
            <a:schemeClr val="accent1"/>
          </a:solidFill>
          <a:ln cap="rnd" cmpd="sng" w="9525">
            <a:solidFill>
              <a:schemeClr val="accent1"/>
            </a:solidFill>
            <a:prstDash val="solid"/>
            <a:round/>
            <a:headEnd len="sm" w="sm" type="none"/>
            <a:tailEnd len="sm" w="sm" type="none"/>
          </a:ln>
        </p:spPr>
        <p:txBody>
          <a:bodyPr anchorCtr="0" anchor="t" bIns="45700" lIns="45700" spcFirstLastPara="1" rIns="45700" wrap="square" tIns="45700">
            <a:noAutofit/>
          </a:bodyPr>
          <a:lstStyle/>
          <a:p>
            <a:pPr indent="0" lvl="0" marL="0" marR="0" rtl="0" algn="l">
              <a:spcBef>
                <a:spcPts val="0"/>
              </a:spcBef>
              <a:spcAft>
                <a:spcPts val="0"/>
              </a:spcAft>
              <a:buNone/>
            </a:pPr>
            <a:r>
              <a:t/>
            </a:r>
            <a:endParaRPr sz="1200">
              <a:solidFill>
                <a:schemeClr val="dk1"/>
              </a:solidFill>
              <a:latin typeface="Arial"/>
              <a:ea typeface="Arial"/>
              <a:cs typeface="Arial"/>
              <a:sym typeface="Arial"/>
            </a:endParaRPr>
          </a:p>
        </p:txBody>
      </p:sp>
      <p:sp>
        <p:nvSpPr>
          <p:cNvPr id="6924" name="Google Shape;6924;p211"/>
          <p:cNvSpPr/>
          <p:nvPr/>
        </p:nvSpPr>
        <p:spPr>
          <a:xfrm>
            <a:off x="650640" y="2762120"/>
            <a:ext cx="3336000" cy="945141"/>
          </a:xfrm>
          <a:prstGeom prst="roundRect">
            <a:avLst>
              <a:gd fmla="val 16667" name="adj"/>
            </a:avLst>
          </a:prstGeom>
          <a:solidFill>
            <a:schemeClr val="accent1"/>
          </a:solidFill>
          <a:ln cap="rnd" cmpd="sng" w="9525">
            <a:solidFill>
              <a:schemeClr val="accent1"/>
            </a:solidFill>
            <a:prstDash val="solid"/>
            <a:round/>
            <a:headEnd len="sm" w="sm" type="none"/>
            <a:tailEnd len="sm" w="sm" type="none"/>
          </a:ln>
        </p:spPr>
        <p:txBody>
          <a:bodyPr anchorCtr="0" anchor="t" bIns="45700" lIns="45700" spcFirstLastPara="1" rIns="45700" wrap="square" tIns="45700">
            <a:noAutofit/>
          </a:bodyPr>
          <a:lstStyle/>
          <a:p>
            <a:pPr indent="0" lvl="0" marL="0" marR="0" rtl="0" algn="l">
              <a:spcBef>
                <a:spcPts val="0"/>
              </a:spcBef>
              <a:spcAft>
                <a:spcPts val="0"/>
              </a:spcAft>
              <a:buNone/>
            </a:pPr>
            <a:r>
              <a:t/>
            </a:r>
            <a:endParaRPr sz="1200">
              <a:solidFill>
                <a:schemeClr val="dk1"/>
              </a:solidFill>
              <a:latin typeface="Arial"/>
              <a:ea typeface="Arial"/>
              <a:cs typeface="Arial"/>
              <a:sym typeface="Arial"/>
            </a:endParaRPr>
          </a:p>
        </p:txBody>
      </p:sp>
      <p:sp>
        <p:nvSpPr>
          <p:cNvPr id="6925" name="Google Shape;6925;p211"/>
          <p:cNvSpPr/>
          <p:nvPr/>
        </p:nvSpPr>
        <p:spPr>
          <a:xfrm>
            <a:off x="650640" y="1571495"/>
            <a:ext cx="3336000" cy="945141"/>
          </a:xfrm>
          <a:prstGeom prst="roundRect">
            <a:avLst>
              <a:gd fmla="val 16667" name="adj"/>
            </a:avLst>
          </a:prstGeom>
          <a:solidFill>
            <a:schemeClr val="accent1"/>
          </a:solidFill>
          <a:ln cap="rnd" cmpd="sng" w="9525">
            <a:solidFill>
              <a:schemeClr val="accent1"/>
            </a:solidFill>
            <a:prstDash val="solid"/>
            <a:round/>
            <a:headEnd len="sm" w="sm" type="none"/>
            <a:tailEnd len="sm" w="sm" type="none"/>
          </a:ln>
        </p:spPr>
        <p:txBody>
          <a:bodyPr anchorCtr="0" anchor="t" bIns="45700" lIns="45700" spcFirstLastPara="1" rIns="45700" wrap="square" tIns="45700">
            <a:noAutofit/>
          </a:bodyPr>
          <a:lstStyle/>
          <a:p>
            <a:pPr indent="0" lvl="0" marL="0" marR="0" rtl="0" algn="l">
              <a:spcBef>
                <a:spcPts val="0"/>
              </a:spcBef>
              <a:spcAft>
                <a:spcPts val="0"/>
              </a:spcAft>
              <a:buNone/>
            </a:pPr>
            <a:r>
              <a:t/>
            </a:r>
            <a:endParaRPr sz="1200">
              <a:solidFill>
                <a:schemeClr val="dk1"/>
              </a:solidFill>
              <a:latin typeface="Arial"/>
              <a:ea typeface="Arial"/>
              <a:cs typeface="Arial"/>
              <a:sym typeface="Arial"/>
            </a:endParaRPr>
          </a:p>
        </p:txBody>
      </p:sp>
      <p:sp>
        <p:nvSpPr>
          <p:cNvPr id="6926" name="Google Shape;6926;p211"/>
          <p:cNvSpPr/>
          <p:nvPr/>
        </p:nvSpPr>
        <p:spPr>
          <a:xfrm>
            <a:off x="715725" y="1495425"/>
            <a:ext cx="3205830" cy="1097280"/>
          </a:xfrm>
          <a:prstGeom prst="rect">
            <a:avLst/>
          </a:prstGeom>
          <a:solidFill>
            <a:schemeClr val="lt1"/>
          </a:solidFill>
          <a:ln cap="rnd" cmpd="sng" w="9525">
            <a:solidFill>
              <a:schemeClr val="accent1"/>
            </a:solidFill>
            <a:prstDash val="solid"/>
            <a:round/>
            <a:headEnd len="sm" w="sm" type="none"/>
            <a:tailEnd len="sm" w="sm" type="none"/>
          </a:ln>
        </p:spPr>
        <p:txBody>
          <a:bodyPr anchorCtr="0" anchor="t" bIns="72000" lIns="108000" spcFirstLastPara="1" rIns="108000" wrap="square" tIns="72000">
            <a:normAutofit/>
          </a:bodyPr>
          <a:lstStyle/>
          <a:p>
            <a:pPr indent="0" lvl="0" marL="0" marR="0" rtl="0" algn="l">
              <a:lnSpc>
                <a:spcPct val="90000"/>
              </a:lnSpc>
              <a:spcBef>
                <a:spcPts val="0"/>
              </a:spcBef>
              <a:spcAft>
                <a:spcPts val="0"/>
              </a:spcAft>
              <a:buNone/>
            </a:pPr>
            <a:r>
              <a:rPr b="1" lang="en-US" sz="1300">
                <a:solidFill>
                  <a:schemeClr val="accent1"/>
                </a:solidFill>
                <a:latin typeface="Arial"/>
                <a:ea typeface="Arial"/>
                <a:cs typeface="Arial"/>
                <a:sym typeface="Arial"/>
              </a:rPr>
              <a:t>Header 1</a:t>
            </a:r>
            <a:endParaRPr/>
          </a:p>
          <a:p>
            <a:pPr indent="-171450" lvl="0" marL="273050" marR="0" rtl="0" algn="l">
              <a:lnSpc>
                <a:spcPct val="90000"/>
              </a:lnSpc>
              <a:spcBef>
                <a:spcPts val="0"/>
              </a:spcBef>
              <a:spcAft>
                <a:spcPts val="0"/>
              </a:spcAft>
              <a:buClr>
                <a:schemeClr val="accent1"/>
              </a:buClr>
              <a:buSzPts val="1300"/>
              <a:buFont typeface="Arial"/>
              <a:buChar char="•"/>
            </a:pPr>
            <a:r>
              <a:rPr lang="en-US" sz="1300">
                <a:solidFill>
                  <a:schemeClr val="dk1"/>
                </a:solidFill>
                <a:latin typeface="Arial"/>
                <a:ea typeface="Arial"/>
                <a:cs typeface="Arial"/>
                <a:sym typeface="Arial"/>
              </a:rPr>
              <a:t>Lorem ipsum dolor sit amet, consectetur adipiscing elit. Curabitur purus dui, euismod quis placerat eget, venenatis nec nibh. Mauris sit </a:t>
            </a:r>
            <a:endParaRPr/>
          </a:p>
        </p:txBody>
      </p:sp>
      <p:sp>
        <p:nvSpPr>
          <p:cNvPr id="6927" name="Google Shape;6927;p211"/>
          <p:cNvSpPr/>
          <p:nvPr/>
        </p:nvSpPr>
        <p:spPr>
          <a:xfrm>
            <a:off x="715725" y="3876675"/>
            <a:ext cx="3205830" cy="1097280"/>
          </a:xfrm>
          <a:prstGeom prst="rect">
            <a:avLst/>
          </a:prstGeom>
          <a:solidFill>
            <a:schemeClr val="lt1"/>
          </a:solidFill>
          <a:ln cap="rnd" cmpd="sng" w="9525">
            <a:solidFill>
              <a:schemeClr val="accent1"/>
            </a:solidFill>
            <a:prstDash val="solid"/>
            <a:round/>
            <a:headEnd len="sm" w="sm" type="none"/>
            <a:tailEnd len="sm" w="sm" type="none"/>
          </a:ln>
        </p:spPr>
        <p:txBody>
          <a:bodyPr anchorCtr="0" anchor="t" bIns="72000" lIns="108000" spcFirstLastPara="1" rIns="108000" wrap="square" tIns="72000">
            <a:normAutofit/>
          </a:bodyPr>
          <a:lstStyle/>
          <a:p>
            <a:pPr indent="0" lvl="0" marL="0" marR="0" rtl="0" algn="l">
              <a:lnSpc>
                <a:spcPct val="90000"/>
              </a:lnSpc>
              <a:spcBef>
                <a:spcPts val="0"/>
              </a:spcBef>
              <a:spcAft>
                <a:spcPts val="0"/>
              </a:spcAft>
              <a:buNone/>
            </a:pPr>
            <a:r>
              <a:rPr b="1" lang="en-US" sz="1300">
                <a:solidFill>
                  <a:schemeClr val="accent1"/>
                </a:solidFill>
                <a:latin typeface="Arial"/>
                <a:ea typeface="Arial"/>
                <a:cs typeface="Arial"/>
                <a:sym typeface="Arial"/>
              </a:rPr>
              <a:t>Header 3</a:t>
            </a:r>
            <a:endParaRPr/>
          </a:p>
          <a:p>
            <a:pPr indent="-171450" lvl="0" marL="273050" marR="0" rtl="0" algn="l">
              <a:lnSpc>
                <a:spcPct val="90000"/>
              </a:lnSpc>
              <a:spcBef>
                <a:spcPts val="0"/>
              </a:spcBef>
              <a:spcAft>
                <a:spcPts val="0"/>
              </a:spcAft>
              <a:buClr>
                <a:schemeClr val="accent1"/>
              </a:buClr>
              <a:buSzPts val="1300"/>
              <a:buFont typeface="Arial"/>
              <a:buChar char="•"/>
            </a:pPr>
            <a:r>
              <a:rPr lang="en-US" sz="1300">
                <a:solidFill>
                  <a:schemeClr val="dk1"/>
                </a:solidFill>
                <a:latin typeface="Arial"/>
                <a:ea typeface="Arial"/>
                <a:cs typeface="Arial"/>
                <a:sym typeface="Arial"/>
              </a:rPr>
              <a:t>Lorem ipsum dolor sit amet, consectetur adipiscing elit. Curabitur purus dui, euismod quis placerat eget, venenatis nec nibh. Mauris sit </a:t>
            </a:r>
            <a:endParaRPr/>
          </a:p>
        </p:txBody>
      </p:sp>
      <p:sp>
        <p:nvSpPr>
          <p:cNvPr id="6928" name="Google Shape;6928;p211"/>
          <p:cNvSpPr/>
          <p:nvPr/>
        </p:nvSpPr>
        <p:spPr>
          <a:xfrm>
            <a:off x="715725" y="5067300"/>
            <a:ext cx="3205830" cy="1097280"/>
          </a:xfrm>
          <a:prstGeom prst="rect">
            <a:avLst/>
          </a:prstGeom>
          <a:solidFill>
            <a:schemeClr val="lt1"/>
          </a:solidFill>
          <a:ln cap="rnd" cmpd="sng" w="9525">
            <a:solidFill>
              <a:schemeClr val="accent1"/>
            </a:solidFill>
            <a:prstDash val="solid"/>
            <a:round/>
            <a:headEnd len="sm" w="sm" type="none"/>
            <a:tailEnd len="sm" w="sm" type="none"/>
          </a:ln>
        </p:spPr>
        <p:txBody>
          <a:bodyPr anchorCtr="0" anchor="t" bIns="72000" lIns="108000" spcFirstLastPara="1" rIns="108000" wrap="square" tIns="72000">
            <a:normAutofit/>
          </a:bodyPr>
          <a:lstStyle/>
          <a:p>
            <a:pPr indent="0" lvl="0" marL="0" marR="0" rtl="0" algn="l">
              <a:lnSpc>
                <a:spcPct val="90000"/>
              </a:lnSpc>
              <a:spcBef>
                <a:spcPts val="0"/>
              </a:spcBef>
              <a:spcAft>
                <a:spcPts val="0"/>
              </a:spcAft>
              <a:buNone/>
            </a:pPr>
            <a:r>
              <a:rPr b="1" lang="en-US" sz="1300">
                <a:solidFill>
                  <a:schemeClr val="accent1"/>
                </a:solidFill>
                <a:latin typeface="Arial"/>
                <a:ea typeface="Arial"/>
                <a:cs typeface="Arial"/>
                <a:sym typeface="Arial"/>
              </a:rPr>
              <a:t>Header 4</a:t>
            </a:r>
            <a:endParaRPr/>
          </a:p>
          <a:p>
            <a:pPr indent="-171450" lvl="0" marL="273050" marR="0" rtl="0" algn="l">
              <a:lnSpc>
                <a:spcPct val="90000"/>
              </a:lnSpc>
              <a:spcBef>
                <a:spcPts val="0"/>
              </a:spcBef>
              <a:spcAft>
                <a:spcPts val="0"/>
              </a:spcAft>
              <a:buClr>
                <a:schemeClr val="accent1"/>
              </a:buClr>
              <a:buSzPts val="1300"/>
              <a:buFont typeface="Arial"/>
              <a:buChar char="•"/>
            </a:pPr>
            <a:r>
              <a:rPr lang="en-US" sz="1300">
                <a:solidFill>
                  <a:schemeClr val="dk1"/>
                </a:solidFill>
                <a:latin typeface="Arial"/>
                <a:ea typeface="Arial"/>
                <a:cs typeface="Arial"/>
                <a:sym typeface="Arial"/>
              </a:rPr>
              <a:t>Lorem ipsum dolor sit amet, consectetur adipiscing elit. Curabitur purus dui, euismod quis placerat eget, venenatis nec nibh. Mauris sit </a:t>
            </a:r>
            <a:endParaRPr/>
          </a:p>
        </p:txBody>
      </p:sp>
      <p:sp>
        <p:nvSpPr>
          <p:cNvPr id="6929" name="Google Shape;6929;p211"/>
          <p:cNvSpPr/>
          <p:nvPr/>
        </p:nvSpPr>
        <p:spPr>
          <a:xfrm>
            <a:off x="715725" y="2686050"/>
            <a:ext cx="3205830" cy="1097280"/>
          </a:xfrm>
          <a:prstGeom prst="rect">
            <a:avLst/>
          </a:prstGeom>
          <a:solidFill>
            <a:schemeClr val="lt1"/>
          </a:solidFill>
          <a:ln cap="rnd" cmpd="sng" w="9525">
            <a:solidFill>
              <a:schemeClr val="accent1"/>
            </a:solidFill>
            <a:prstDash val="solid"/>
            <a:round/>
            <a:headEnd len="sm" w="sm" type="none"/>
            <a:tailEnd len="sm" w="sm" type="none"/>
          </a:ln>
        </p:spPr>
        <p:txBody>
          <a:bodyPr anchorCtr="0" anchor="t" bIns="72000" lIns="108000" spcFirstLastPara="1" rIns="108000" wrap="square" tIns="72000">
            <a:normAutofit/>
          </a:bodyPr>
          <a:lstStyle/>
          <a:p>
            <a:pPr indent="0" lvl="0" marL="0" marR="0" rtl="0" algn="l">
              <a:lnSpc>
                <a:spcPct val="90000"/>
              </a:lnSpc>
              <a:spcBef>
                <a:spcPts val="0"/>
              </a:spcBef>
              <a:spcAft>
                <a:spcPts val="0"/>
              </a:spcAft>
              <a:buNone/>
            </a:pPr>
            <a:r>
              <a:rPr b="1" lang="en-US" sz="1300">
                <a:solidFill>
                  <a:schemeClr val="accent1"/>
                </a:solidFill>
                <a:latin typeface="Arial"/>
                <a:ea typeface="Arial"/>
                <a:cs typeface="Arial"/>
                <a:sym typeface="Arial"/>
              </a:rPr>
              <a:t>Header 2</a:t>
            </a:r>
            <a:endParaRPr/>
          </a:p>
          <a:p>
            <a:pPr indent="-171450" lvl="0" marL="273050" marR="0" rtl="0" algn="l">
              <a:lnSpc>
                <a:spcPct val="90000"/>
              </a:lnSpc>
              <a:spcBef>
                <a:spcPts val="0"/>
              </a:spcBef>
              <a:spcAft>
                <a:spcPts val="0"/>
              </a:spcAft>
              <a:buClr>
                <a:schemeClr val="accent1"/>
              </a:buClr>
              <a:buSzPts val="1300"/>
              <a:buFont typeface="Arial"/>
              <a:buChar char="•"/>
            </a:pPr>
            <a:r>
              <a:rPr lang="en-US" sz="1300">
                <a:solidFill>
                  <a:schemeClr val="dk1"/>
                </a:solidFill>
                <a:latin typeface="Arial"/>
                <a:ea typeface="Arial"/>
                <a:cs typeface="Arial"/>
                <a:sym typeface="Arial"/>
              </a:rPr>
              <a:t>Lorem ipsum dolor sit amet, consectetur adipiscing elit. Curabitur purus dui, euismod quis placerat eget, venenatis nec nibh. Mauris sit </a:t>
            </a:r>
            <a:endParaRPr/>
          </a:p>
        </p:txBody>
      </p:sp>
      <p:grpSp>
        <p:nvGrpSpPr>
          <p:cNvPr id="6930" name="Google Shape;6930;p211"/>
          <p:cNvGrpSpPr/>
          <p:nvPr/>
        </p:nvGrpSpPr>
        <p:grpSpPr>
          <a:xfrm>
            <a:off x="4191000" y="1495424"/>
            <a:ext cx="7372349" cy="4669155"/>
            <a:chOff x="4191000" y="1495425"/>
            <a:chExt cx="7372349" cy="2514600"/>
          </a:xfrm>
        </p:grpSpPr>
        <p:sp>
          <p:nvSpPr>
            <p:cNvPr id="6931" name="Google Shape;6931;p211"/>
            <p:cNvSpPr/>
            <p:nvPr/>
          </p:nvSpPr>
          <p:spPr>
            <a:xfrm>
              <a:off x="4191000" y="1544490"/>
              <a:ext cx="7372349" cy="2416475"/>
            </a:xfrm>
            <a:prstGeom prst="roundRect">
              <a:avLst>
                <a:gd fmla="val 16667" name="adj"/>
              </a:avLst>
            </a:prstGeom>
            <a:solidFill>
              <a:schemeClr val="accent1"/>
            </a:solidFill>
            <a:ln cap="rnd" cmpd="sng" w="9525">
              <a:solidFill>
                <a:schemeClr val="accent1"/>
              </a:solidFill>
              <a:prstDash val="solid"/>
              <a:round/>
              <a:headEnd len="sm" w="sm" type="none"/>
              <a:tailEnd len="sm" w="sm" type="none"/>
            </a:ln>
          </p:spPr>
          <p:txBody>
            <a:bodyPr anchorCtr="0" anchor="t" bIns="45700" lIns="45700" spcFirstLastPara="1" rIns="45700" wrap="square" tIns="45700">
              <a:noAutofit/>
            </a:bodyPr>
            <a:lstStyle/>
            <a:p>
              <a:pPr indent="0" lvl="0" marL="0" marR="0" rtl="0" algn="l">
                <a:spcBef>
                  <a:spcPts val="0"/>
                </a:spcBef>
                <a:spcAft>
                  <a:spcPts val="0"/>
                </a:spcAft>
                <a:buNone/>
              </a:pPr>
              <a:r>
                <a:t/>
              </a:r>
              <a:endParaRPr sz="1200">
                <a:solidFill>
                  <a:schemeClr val="dk1"/>
                </a:solidFill>
                <a:latin typeface="Arial"/>
                <a:ea typeface="Arial"/>
                <a:cs typeface="Arial"/>
                <a:sym typeface="Arial"/>
              </a:endParaRPr>
            </a:p>
          </p:txBody>
        </p:sp>
        <p:sp>
          <p:nvSpPr>
            <p:cNvPr id="6932" name="Google Shape;6932;p211"/>
            <p:cNvSpPr/>
            <p:nvPr/>
          </p:nvSpPr>
          <p:spPr>
            <a:xfrm>
              <a:off x="4263634" y="1495425"/>
              <a:ext cx="7227085" cy="2514600"/>
            </a:xfrm>
            <a:prstGeom prst="rect">
              <a:avLst/>
            </a:prstGeom>
            <a:solidFill>
              <a:schemeClr val="lt1"/>
            </a:solidFill>
            <a:ln cap="rnd" cmpd="sng" w="9525">
              <a:solidFill>
                <a:schemeClr val="accent1"/>
              </a:solidFill>
              <a:prstDash val="solid"/>
              <a:round/>
              <a:headEnd len="sm" w="sm" type="none"/>
              <a:tailEnd len="sm" w="sm" type="none"/>
            </a:ln>
          </p:spPr>
          <p:txBody>
            <a:bodyPr anchorCtr="0" anchor="t" bIns="72000" lIns="108000" spcFirstLastPara="1" rIns="108000" wrap="square" tIns="72000">
              <a:normAutofit/>
            </a:bodyPr>
            <a:lstStyle/>
            <a:p>
              <a:pPr indent="0" lvl="0" marL="0" marR="0" rtl="0" algn="l">
                <a:spcBef>
                  <a:spcPts val="0"/>
                </a:spcBef>
                <a:spcAft>
                  <a:spcPts val="0"/>
                </a:spcAft>
                <a:buNone/>
              </a:pPr>
              <a:r>
                <a:rPr b="1" lang="en-US" sz="1300">
                  <a:solidFill>
                    <a:schemeClr val="accent1"/>
                  </a:solidFill>
                  <a:latin typeface="Arial"/>
                  <a:ea typeface="Arial"/>
                  <a:cs typeface="Arial"/>
                  <a:sym typeface="Arial"/>
                </a:rPr>
                <a:t>Header 5</a:t>
              </a:r>
              <a:endParaRPr/>
            </a:p>
            <a:p>
              <a:pPr indent="-171450" lvl="0" marL="273050" marR="0" rtl="0" algn="l">
                <a:spcBef>
                  <a:spcPts val="0"/>
                </a:spcBef>
                <a:spcAft>
                  <a:spcPts val="0"/>
                </a:spcAft>
                <a:buClr>
                  <a:schemeClr val="accent1"/>
                </a:buClr>
                <a:buSzPts val="1300"/>
                <a:buFont typeface="Arial"/>
                <a:buChar char="•"/>
              </a:pPr>
              <a:r>
                <a:rPr lang="en-US" sz="1300">
                  <a:solidFill>
                    <a:schemeClr val="dk1"/>
                  </a:solidFill>
                  <a:latin typeface="Arial"/>
                  <a:ea typeface="Arial"/>
                  <a:cs typeface="Arial"/>
                  <a:sym typeface="Arial"/>
                </a:rPr>
                <a:t>Lorem ipsum dolor sit amet, consectetur adipiscing elit. Curabitur purus dui, euismod quis placerat eget, venenatis nec nibh. Mauris sit </a:t>
              </a:r>
              <a:endParaRPr/>
            </a:p>
            <a:p>
              <a:pPr indent="-171450" lvl="0" marL="273050" marR="0" rtl="0" algn="l">
                <a:spcBef>
                  <a:spcPts val="0"/>
                </a:spcBef>
                <a:spcAft>
                  <a:spcPts val="0"/>
                </a:spcAft>
                <a:buClr>
                  <a:schemeClr val="accent1"/>
                </a:buClr>
                <a:buSzPts val="1300"/>
                <a:buFont typeface="Arial"/>
                <a:buChar char="•"/>
              </a:pPr>
              <a:r>
                <a:rPr lang="en-US" sz="1300">
                  <a:solidFill>
                    <a:schemeClr val="dk1"/>
                  </a:solidFill>
                  <a:latin typeface="Arial"/>
                  <a:ea typeface="Arial"/>
                  <a:cs typeface="Arial"/>
                  <a:sym typeface="Arial"/>
                </a:rPr>
                <a:t>Lorem ipsum dolor sit amet, consectetur adipiscing elit. Curabitur purus dui, euismod quis placerat eget, venenatis nec nibh. Mauris sit </a:t>
              </a:r>
              <a:endParaRPr/>
            </a:p>
            <a:p>
              <a:pPr indent="-171450" lvl="0" marL="273050" marR="0" rtl="0" algn="l">
                <a:spcBef>
                  <a:spcPts val="0"/>
                </a:spcBef>
                <a:spcAft>
                  <a:spcPts val="0"/>
                </a:spcAft>
                <a:buClr>
                  <a:schemeClr val="accent1"/>
                </a:buClr>
                <a:buSzPts val="1300"/>
                <a:buFont typeface="Arial"/>
                <a:buChar char="•"/>
              </a:pPr>
              <a:r>
                <a:rPr lang="en-US" sz="1300">
                  <a:solidFill>
                    <a:schemeClr val="dk1"/>
                  </a:solidFill>
                  <a:latin typeface="Arial"/>
                  <a:ea typeface="Arial"/>
                  <a:cs typeface="Arial"/>
                  <a:sym typeface="Arial"/>
                </a:rPr>
                <a:t>Lorem ipsum dolor sit amet, consectetur adipiscing elit. Curabitur purus dui, euismod quis placerat eget, venenatis nec nibh. Mauris sit </a:t>
              </a:r>
              <a:endParaRPr/>
            </a:p>
            <a:p>
              <a:pPr indent="-171450" lvl="0" marL="273050" marR="0" rtl="0" algn="l">
                <a:spcBef>
                  <a:spcPts val="0"/>
                </a:spcBef>
                <a:spcAft>
                  <a:spcPts val="0"/>
                </a:spcAft>
                <a:buClr>
                  <a:schemeClr val="accent1"/>
                </a:buClr>
                <a:buSzPts val="1300"/>
                <a:buFont typeface="Arial"/>
                <a:buChar char="•"/>
              </a:pPr>
              <a:r>
                <a:rPr lang="en-US" sz="1300">
                  <a:solidFill>
                    <a:schemeClr val="dk1"/>
                  </a:solidFill>
                  <a:latin typeface="Arial"/>
                  <a:ea typeface="Arial"/>
                  <a:cs typeface="Arial"/>
                  <a:sym typeface="Arial"/>
                </a:rPr>
                <a:t>Lorem ipsum dolor sit amet, consectetur adipiscing elit. Curabitur purus dui, euismod quis placerat eget, venenatis nec nibh. Mauris sit </a:t>
              </a:r>
              <a:endParaRPr/>
            </a:p>
            <a:p>
              <a:pPr indent="-171450" lvl="0" marL="273050" marR="0" rtl="0" algn="l">
                <a:spcBef>
                  <a:spcPts val="0"/>
                </a:spcBef>
                <a:spcAft>
                  <a:spcPts val="0"/>
                </a:spcAft>
                <a:buClr>
                  <a:schemeClr val="accent1"/>
                </a:buClr>
                <a:buSzPts val="1300"/>
                <a:buFont typeface="Arial"/>
                <a:buChar char="•"/>
              </a:pPr>
              <a:r>
                <a:rPr lang="en-US" sz="1300">
                  <a:solidFill>
                    <a:schemeClr val="dk1"/>
                  </a:solidFill>
                  <a:latin typeface="Arial"/>
                  <a:ea typeface="Arial"/>
                  <a:cs typeface="Arial"/>
                  <a:sym typeface="Arial"/>
                </a:rPr>
                <a:t>Lorem ipsum dolor sit amet, consectetur adipiscing elit. Curabitur purus dui, euismod quis placerat eget, venenatis nec nibh. Mauris sit </a:t>
              </a:r>
              <a:endParaRPr/>
            </a:p>
            <a:p>
              <a:pPr indent="-88900" lvl="0" marL="273050" marR="0" rtl="0" algn="l">
                <a:spcBef>
                  <a:spcPts val="0"/>
                </a:spcBef>
                <a:spcAft>
                  <a:spcPts val="0"/>
                </a:spcAft>
                <a:buClr>
                  <a:schemeClr val="accent1"/>
                </a:buClr>
                <a:buSzPts val="1300"/>
                <a:buFont typeface="Arial"/>
                <a:buNone/>
              </a:pPr>
              <a:r>
                <a:t/>
              </a:r>
              <a:endParaRPr sz="1300">
                <a:solidFill>
                  <a:schemeClr val="dk1"/>
                </a:solidFill>
                <a:latin typeface="Arial"/>
                <a:ea typeface="Arial"/>
                <a:cs typeface="Arial"/>
                <a:sym typeface="Arial"/>
              </a:endParaRPr>
            </a:p>
          </p:txBody>
        </p:sp>
      </p:grpSp>
    </p:spTree>
  </p:cSld>
  <p:clrMapOvr>
    <a:masterClrMapping/>
  </p:clrMapOvr>
</p:sld>
</file>

<file path=ppt/slides/slide21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936" name="Shape 6936"/>
        <p:cNvGrpSpPr/>
        <p:nvPr/>
      </p:nvGrpSpPr>
      <p:grpSpPr>
        <a:xfrm>
          <a:off x="0" y="0"/>
          <a:ext cx="0" cy="0"/>
          <a:chOff x="0" y="0"/>
          <a:chExt cx="0" cy="0"/>
        </a:xfrm>
      </p:grpSpPr>
      <p:sp>
        <p:nvSpPr>
          <p:cNvPr id="6937" name="Google Shape;6937;p212"/>
          <p:cNvSpPr txBox="1"/>
          <p:nvPr>
            <p:ph type="title"/>
          </p:nvPr>
        </p:nvSpPr>
        <p:spPr>
          <a:xfrm>
            <a:off x="571018" y="365126"/>
            <a:ext cx="11049964" cy="578772"/>
          </a:xfrm>
          <a:prstGeom prst="rect">
            <a:avLst/>
          </a:prstGeom>
          <a:noFill/>
          <a:ln>
            <a:noFill/>
          </a:ln>
        </p:spPr>
        <p:txBody>
          <a:bodyPr anchorCtr="0" anchor="b" bIns="0" lIns="0" spcFirstLastPara="1" rIns="0" wrap="square" tIns="0">
            <a:normAutofit/>
          </a:bodyPr>
          <a:lstStyle/>
          <a:p>
            <a:pPr indent="0" lvl="0" marL="0" rtl="0" algn="l">
              <a:lnSpc>
                <a:spcPct val="90000"/>
              </a:lnSpc>
              <a:spcBef>
                <a:spcPts val="0"/>
              </a:spcBef>
              <a:spcAft>
                <a:spcPts val="0"/>
              </a:spcAft>
              <a:buClr>
                <a:schemeClr val="accent1"/>
              </a:buClr>
              <a:buSzPts val="2800"/>
              <a:buFont typeface="Arial"/>
              <a:buNone/>
            </a:pPr>
            <a:r>
              <a:rPr lang="en-US"/>
              <a:t>Dashboard Layout with Six Headers</a:t>
            </a:r>
            <a:endParaRPr/>
          </a:p>
        </p:txBody>
      </p:sp>
      <p:sp>
        <p:nvSpPr>
          <p:cNvPr id="6938" name="Google Shape;6938;p212"/>
          <p:cNvSpPr txBox="1"/>
          <p:nvPr>
            <p:ph idx="12" type="sldNum"/>
          </p:nvPr>
        </p:nvSpPr>
        <p:spPr>
          <a:xfrm>
            <a:off x="10690860" y="6349068"/>
            <a:ext cx="963882" cy="251764"/>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sp>
        <p:nvSpPr>
          <p:cNvPr id="6939" name="Google Shape;6939;p212"/>
          <p:cNvSpPr/>
          <p:nvPr/>
        </p:nvSpPr>
        <p:spPr>
          <a:xfrm>
            <a:off x="650640" y="3952745"/>
            <a:ext cx="3336000" cy="945141"/>
          </a:xfrm>
          <a:prstGeom prst="roundRect">
            <a:avLst>
              <a:gd fmla="val 16667" name="adj"/>
            </a:avLst>
          </a:prstGeom>
          <a:solidFill>
            <a:schemeClr val="accent1"/>
          </a:solidFill>
          <a:ln cap="rnd" cmpd="sng" w="9525">
            <a:solidFill>
              <a:schemeClr val="accent1"/>
            </a:solidFill>
            <a:prstDash val="solid"/>
            <a:round/>
            <a:headEnd len="sm" w="sm" type="none"/>
            <a:tailEnd len="sm" w="sm" type="none"/>
          </a:ln>
        </p:spPr>
        <p:txBody>
          <a:bodyPr anchorCtr="0" anchor="t" bIns="45700" lIns="45700" spcFirstLastPara="1" rIns="45700" wrap="square" tIns="45700">
            <a:noAutofit/>
          </a:bodyPr>
          <a:lstStyle/>
          <a:p>
            <a:pPr indent="0" lvl="0" marL="0" marR="0" rtl="0" algn="l">
              <a:spcBef>
                <a:spcPts val="0"/>
              </a:spcBef>
              <a:spcAft>
                <a:spcPts val="0"/>
              </a:spcAft>
              <a:buNone/>
            </a:pPr>
            <a:r>
              <a:t/>
            </a:r>
            <a:endParaRPr sz="1200">
              <a:solidFill>
                <a:schemeClr val="dk1"/>
              </a:solidFill>
              <a:latin typeface="Arial"/>
              <a:ea typeface="Arial"/>
              <a:cs typeface="Arial"/>
              <a:sym typeface="Arial"/>
            </a:endParaRPr>
          </a:p>
        </p:txBody>
      </p:sp>
      <p:sp>
        <p:nvSpPr>
          <p:cNvPr id="6940" name="Google Shape;6940;p212"/>
          <p:cNvSpPr/>
          <p:nvPr/>
        </p:nvSpPr>
        <p:spPr>
          <a:xfrm>
            <a:off x="650640" y="5143370"/>
            <a:ext cx="3336000" cy="945141"/>
          </a:xfrm>
          <a:prstGeom prst="roundRect">
            <a:avLst>
              <a:gd fmla="val 16667" name="adj"/>
            </a:avLst>
          </a:prstGeom>
          <a:solidFill>
            <a:schemeClr val="accent1"/>
          </a:solidFill>
          <a:ln cap="rnd" cmpd="sng" w="9525">
            <a:solidFill>
              <a:schemeClr val="accent1"/>
            </a:solidFill>
            <a:prstDash val="solid"/>
            <a:round/>
            <a:headEnd len="sm" w="sm" type="none"/>
            <a:tailEnd len="sm" w="sm" type="none"/>
          </a:ln>
        </p:spPr>
        <p:txBody>
          <a:bodyPr anchorCtr="0" anchor="t" bIns="45700" lIns="45700" spcFirstLastPara="1" rIns="45700" wrap="square" tIns="45700">
            <a:noAutofit/>
          </a:bodyPr>
          <a:lstStyle/>
          <a:p>
            <a:pPr indent="0" lvl="0" marL="0" marR="0" rtl="0" algn="l">
              <a:spcBef>
                <a:spcPts val="0"/>
              </a:spcBef>
              <a:spcAft>
                <a:spcPts val="0"/>
              </a:spcAft>
              <a:buNone/>
            </a:pPr>
            <a:r>
              <a:t/>
            </a:r>
            <a:endParaRPr sz="1200">
              <a:solidFill>
                <a:schemeClr val="dk1"/>
              </a:solidFill>
              <a:latin typeface="Arial"/>
              <a:ea typeface="Arial"/>
              <a:cs typeface="Arial"/>
              <a:sym typeface="Arial"/>
            </a:endParaRPr>
          </a:p>
        </p:txBody>
      </p:sp>
      <p:sp>
        <p:nvSpPr>
          <p:cNvPr id="6941" name="Google Shape;6941;p212"/>
          <p:cNvSpPr/>
          <p:nvPr/>
        </p:nvSpPr>
        <p:spPr>
          <a:xfrm>
            <a:off x="650640" y="2762120"/>
            <a:ext cx="3336000" cy="945141"/>
          </a:xfrm>
          <a:prstGeom prst="roundRect">
            <a:avLst>
              <a:gd fmla="val 16667" name="adj"/>
            </a:avLst>
          </a:prstGeom>
          <a:solidFill>
            <a:schemeClr val="accent1"/>
          </a:solidFill>
          <a:ln cap="rnd" cmpd="sng" w="9525">
            <a:solidFill>
              <a:schemeClr val="accent1"/>
            </a:solidFill>
            <a:prstDash val="solid"/>
            <a:round/>
            <a:headEnd len="sm" w="sm" type="none"/>
            <a:tailEnd len="sm" w="sm" type="none"/>
          </a:ln>
        </p:spPr>
        <p:txBody>
          <a:bodyPr anchorCtr="0" anchor="t" bIns="45700" lIns="45700" spcFirstLastPara="1" rIns="45700" wrap="square" tIns="45700">
            <a:noAutofit/>
          </a:bodyPr>
          <a:lstStyle/>
          <a:p>
            <a:pPr indent="0" lvl="0" marL="0" marR="0" rtl="0" algn="l">
              <a:spcBef>
                <a:spcPts val="0"/>
              </a:spcBef>
              <a:spcAft>
                <a:spcPts val="0"/>
              </a:spcAft>
              <a:buNone/>
            </a:pPr>
            <a:r>
              <a:t/>
            </a:r>
            <a:endParaRPr sz="1200">
              <a:solidFill>
                <a:schemeClr val="dk1"/>
              </a:solidFill>
              <a:latin typeface="Arial"/>
              <a:ea typeface="Arial"/>
              <a:cs typeface="Arial"/>
              <a:sym typeface="Arial"/>
            </a:endParaRPr>
          </a:p>
        </p:txBody>
      </p:sp>
      <p:sp>
        <p:nvSpPr>
          <p:cNvPr id="6942" name="Google Shape;6942;p212"/>
          <p:cNvSpPr/>
          <p:nvPr/>
        </p:nvSpPr>
        <p:spPr>
          <a:xfrm>
            <a:off x="650640" y="1571495"/>
            <a:ext cx="3336000" cy="945141"/>
          </a:xfrm>
          <a:prstGeom prst="roundRect">
            <a:avLst>
              <a:gd fmla="val 16667" name="adj"/>
            </a:avLst>
          </a:prstGeom>
          <a:solidFill>
            <a:schemeClr val="accent1"/>
          </a:solidFill>
          <a:ln cap="rnd" cmpd="sng" w="9525">
            <a:solidFill>
              <a:schemeClr val="accent1"/>
            </a:solidFill>
            <a:prstDash val="solid"/>
            <a:round/>
            <a:headEnd len="sm" w="sm" type="none"/>
            <a:tailEnd len="sm" w="sm" type="none"/>
          </a:ln>
        </p:spPr>
        <p:txBody>
          <a:bodyPr anchorCtr="0" anchor="t" bIns="45700" lIns="45700" spcFirstLastPara="1" rIns="45700" wrap="square" tIns="45700">
            <a:noAutofit/>
          </a:bodyPr>
          <a:lstStyle/>
          <a:p>
            <a:pPr indent="0" lvl="0" marL="0" marR="0" rtl="0" algn="l">
              <a:spcBef>
                <a:spcPts val="0"/>
              </a:spcBef>
              <a:spcAft>
                <a:spcPts val="0"/>
              </a:spcAft>
              <a:buNone/>
            </a:pPr>
            <a:r>
              <a:t/>
            </a:r>
            <a:endParaRPr sz="1200">
              <a:solidFill>
                <a:schemeClr val="dk1"/>
              </a:solidFill>
              <a:latin typeface="Arial"/>
              <a:ea typeface="Arial"/>
              <a:cs typeface="Arial"/>
              <a:sym typeface="Arial"/>
            </a:endParaRPr>
          </a:p>
        </p:txBody>
      </p:sp>
      <p:sp>
        <p:nvSpPr>
          <p:cNvPr id="6943" name="Google Shape;6943;p212"/>
          <p:cNvSpPr/>
          <p:nvPr/>
        </p:nvSpPr>
        <p:spPr>
          <a:xfrm>
            <a:off x="715725" y="1495425"/>
            <a:ext cx="3205830" cy="1097280"/>
          </a:xfrm>
          <a:prstGeom prst="rect">
            <a:avLst/>
          </a:prstGeom>
          <a:solidFill>
            <a:schemeClr val="lt1"/>
          </a:solidFill>
          <a:ln cap="rnd" cmpd="sng" w="9525">
            <a:solidFill>
              <a:schemeClr val="accent1"/>
            </a:solidFill>
            <a:prstDash val="solid"/>
            <a:round/>
            <a:headEnd len="sm" w="sm" type="none"/>
            <a:tailEnd len="sm" w="sm" type="none"/>
          </a:ln>
        </p:spPr>
        <p:txBody>
          <a:bodyPr anchorCtr="0" anchor="t" bIns="72000" lIns="108000" spcFirstLastPara="1" rIns="108000" wrap="square" tIns="72000">
            <a:normAutofit/>
          </a:bodyPr>
          <a:lstStyle/>
          <a:p>
            <a:pPr indent="0" lvl="0" marL="0" marR="0" rtl="0" algn="l">
              <a:lnSpc>
                <a:spcPct val="90000"/>
              </a:lnSpc>
              <a:spcBef>
                <a:spcPts val="0"/>
              </a:spcBef>
              <a:spcAft>
                <a:spcPts val="0"/>
              </a:spcAft>
              <a:buNone/>
            </a:pPr>
            <a:r>
              <a:rPr b="1" lang="en-US" sz="1300">
                <a:solidFill>
                  <a:schemeClr val="accent1"/>
                </a:solidFill>
                <a:latin typeface="Arial"/>
                <a:ea typeface="Arial"/>
                <a:cs typeface="Arial"/>
                <a:sym typeface="Arial"/>
              </a:rPr>
              <a:t>Header 1</a:t>
            </a:r>
            <a:endParaRPr/>
          </a:p>
          <a:p>
            <a:pPr indent="-171450" lvl="0" marL="273050" marR="0" rtl="0" algn="l">
              <a:lnSpc>
                <a:spcPct val="90000"/>
              </a:lnSpc>
              <a:spcBef>
                <a:spcPts val="0"/>
              </a:spcBef>
              <a:spcAft>
                <a:spcPts val="0"/>
              </a:spcAft>
              <a:buClr>
                <a:schemeClr val="accent1"/>
              </a:buClr>
              <a:buSzPts val="1300"/>
              <a:buFont typeface="Arial"/>
              <a:buChar char="•"/>
            </a:pPr>
            <a:r>
              <a:rPr lang="en-US" sz="1300">
                <a:solidFill>
                  <a:schemeClr val="dk1"/>
                </a:solidFill>
                <a:latin typeface="Arial"/>
                <a:ea typeface="Arial"/>
                <a:cs typeface="Arial"/>
                <a:sym typeface="Arial"/>
              </a:rPr>
              <a:t>Lorem ipsum dolor sit amet, consectetur adipiscing elit. Curabitur purus dui, euismod quis placerat eget, venenatis nec nibh. Mauris sit </a:t>
            </a:r>
            <a:endParaRPr/>
          </a:p>
        </p:txBody>
      </p:sp>
      <p:sp>
        <p:nvSpPr>
          <p:cNvPr id="6944" name="Google Shape;6944;p212"/>
          <p:cNvSpPr/>
          <p:nvPr/>
        </p:nvSpPr>
        <p:spPr>
          <a:xfrm>
            <a:off x="715725" y="3876675"/>
            <a:ext cx="3205830" cy="1097280"/>
          </a:xfrm>
          <a:prstGeom prst="rect">
            <a:avLst/>
          </a:prstGeom>
          <a:solidFill>
            <a:schemeClr val="lt1"/>
          </a:solidFill>
          <a:ln cap="rnd" cmpd="sng" w="9525">
            <a:solidFill>
              <a:schemeClr val="accent1"/>
            </a:solidFill>
            <a:prstDash val="solid"/>
            <a:round/>
            <a:headEnd len="sm" w="sm" type="none"/>
            <a:tailEnd len="sm" w="sm" type="none"/>
          </a:ln>
        </p:spPr>
        <p:txBody>
          <a:bodyPr anchorCtr="0" anchor="t" bIns="72000" lIns="108000" spcFirstLastPara="1" rIns="108000" wrap="square" tIns="72000">
            <a:normAutofit/>
          </a:bodyPr>
          <a:lstStyle/>
          <a:p>
            <a:pPr indent="0" lvl="0" marL="0" marR="0" rtl="0" algn="l">
              <a:lnSpc>
                <a:spcPct val="90000"/>
              </a:lnSpc>
              <a:spcBef>
                <a:spcPts val="0"/>
              </a:spcBef>
              <a:spcAft>
                <a:spcPts val="0"/>
              </a:spcAft>
              <a:buNone/>
            </a:pPr>
            <a:r>
              <a:rPr b="1" lang="en-US" sz="1300">
                <a:solidFill>
                  <a:schemeClr val="accent1"/>
                </a:solidFill>
                <a:latin typeface="Arial"/>
                <a:ea typeface="Arial"/>
                <a:cs typeface="Arial"/>
                <a:sym typeface="Arial"/>
              </a:rPr>
              <a:t>Header 3</a:t>
            </a:r>
            <a:endParaRPr/>
          </a:p>
          <a:p>
            <a:pPr indent="-171450" lvl="0" marL="273050" marR="0" rtl="0" algn="l">
              <a:lnSpc>
                <a:spcPct val="90000"/>
              </a:lnSpc>
              <a:spcBef>
                <a:spcPts val="0"/>
              </a:spcBef>
              <a:spcAft>
                <a:spcPts val="0"/>
              </a:spcAft>
              <a:buClr>
                <a:schemeClr val="accent1"/>
              </a:buClr>
              <a:buSzPts val="1300"/>
              <a:buFont typeface="Arial"/>
              <a:buChar char="•"/>
            </a:pPr>
            <a:r>
              <a:rPr lang="en-US" sz="1300">
                <a:solidFill>
                  <a:schemeClr val="dk1"/>
                </a:solidFill>
                <a:latin typeface="Arial"/>
                <a:ea typeface="Arial"/>
                <a:cs typeface="Arial"/>
                <a:sym typeface="Arial"/>
              </a:rPr>
              <a:t>Lorem ipsum dolor sit amet, consectetur adipiscing elit. Curabitur purus dui, euismod quis placerat eget, venenatis nec nibh. Mauris sit </a:t>
            </a:r>
            <a:endParaRPr/>
          </a:p>
        </p:txBody>
      </p:sp>
      <p:sp>
        <p:nvSpPr>
          <p:cNvPr id="6945" name="Google Shape;6945;p212"/>
          <p:cNvSpPr/>
          <p:nvPr/>
        </p:nvSpPr>
        <p:spPr>
          <a:xfrm>
            <a:off x="715725" y="5067300"/>
            <a:ext cx="3205830" cy="1097280"/>
          </a:xfrm>
          <a:prstGeom prst="rect">
            <a:avLst/>
          </a:prstGeom>
          <a:solidFill>
            <a:schemeClr val="lt1"/>
          </a:solidFill>
          <a:ln cap="rnd" cmpd="sng" w="9525">
            <a:solidFill>
              <a:schemeClr val="accent1"/>
            </a:solidFill>
            <a:prstDash val="solid"/>
            <a:round/>
            <a:headEnd len="sm" w="sm" type="none"/>
            <a:tailEnd len="sm" w="sm" type="none"/>
          </a:ln>
        </p:spPr>
        <p:txBody>
          <a:bodyPr anchorCtr="0" anchor="t" bIns="72000" lIns="108000" spcFirstLastPara="1" rIns="108000" wrap="square" tIns="72000">
            <a:normAutofit/>
          </a:bodyPr>
          <a:lstStyle/>
          <a:p>
            <a:pPr indent="0" lvl="0" marL="0" marR="0" rtl="0" algn="l">
              <a:lnSpc>
                <a:spcPct val="90000"/>
              </a:lnSpc>
              <a:spcBef>
                <a:spcPts val="0"/>
              </a:spcBef>
              <a:spcAft>
                <a:spcPts val="0"/>
              </a:spcAft>
              <a:buNone/>
            </a:pPr>
            <a:r>
              <a:rPr b="1" lang="en-US" sz="1300">
                <a:solidFill>
                  <a:schemeClr val="accent1"/>
                </a:solidFill>
                <a:latin typeface="Arial"/>
                <a:ea typeface="Arial"/>
                <a:cs typeface="Arial"/>
                <a:sym typeface="Arial"/>
              </a:rPr>
              <a:t>Header 4</a:t>
            </a:r>
            <a:endParaRPr/>
          </a:p>
          <a:p>
            <a:pPr indent="-171450" lvl="0" marL="273050" marR="0" rtl="0" algn="l">
              <a:lnSpc>
                <a:spcPct val="90000"/>
              </a:lnSpc>
              <a:spcBef>
                <a:spcPts val="0"/>
              </a:spcBef>
              <a:spcAft>
                <a:spcPts val="0"/>
              </a:spcAft>
              <a:buClr>
                <a:schemeClr val="accent1"/>
              </a:buClr>
              <a:buSzPts val="1300"/>
              <a:buFont typeface="Arial"/>
              <a:buChar char="•"/>
            </a:pPr>
            <a:r>
              <a:rPr lang="en-US" sz="1300">
                <a:solidFill>
                  <a:schemeClr val="dk1"/>
                </a:solidFill>
                <a:latin typeface="Arial"/>
                <a:ea typeface="Arial"/>
                <a:cs typeface="Arial"/>
                <a:sym typeface="Arial"/>
              </a:rPr>
              <a:t>Lorem ipsum dolor sit amet, consectetur adipiscing elit. Curabitur purus dui, euismod quis placerat eget, venenatis nec nibh. Mauris sit </a:t>
            </a:r>
            <a:endParaRPr/>
          </a:p>
        </p:txBody>
      </p:sp>
      <p:sp>
        <p:nvSpPr>
          <p:cNvPr id="6946" name="Google Shape;6946;p212"/>
          <p:cNvSpPr/>
          <p:nvPr/>
        </p:nvSpPr>
        <p:spPr>
          <a:xfrm>
            <a:off x="715725" y="2686050"/>
            <a:ext cx="3205830" cy="1097280"/>
          </a:xfrm>
          <a:prstGeom prst="rect">
            <a:avLst/>
          </a:prstGeom>
          <a:solidFill>
            <a:schemeClr val="lt1"/>
          </a:solidFill>
          <a:ln cap="rnd" cmpd="sng" w="9525">
            <a:solidFill>
              <a:schemeClr val="accent1"/>
            </a:solidFill>
            <a:prstDash val="solid"/>
            <a:round/>
            <a:headEnd len="sm" w="sm" type="none"/>
            <a:tailEnd len="sm" w="sm" type="none"/>
          </a:ln>
        </p:spPr>
        <p:txBody>
          <a:bodyPr anchorCtr="0" anchor="t" bIns="72000" lIns="108000" spcFirstLastPara="1" rIns="108000" wrap="square" tIns="72000">
            <a:normAutofit/>
          </a:bodyPr>
          <a:lstStyle/>
          <a:p>
            <a:pPr indent="0" lvl="0" marL="0" marR="0" rtl="0" algn="l">
              <a:lnSpc>
                <a:spcPct val="90000"/>
              </a:lnSpc>
              <a:spcBef>
                <a:spcPts val="0"/>
              </a:spcBef>
              <a:spcAft>
                <a:spcPts val="0"/>
              </a:spcAft>
              <a:buNone/>
            </a:pPr>
            <a:r>
              <a:rPr b="1" lang="en-US" sz="1300">
                <a:solidFill>
                  <a:schemeClr val="accent1"/>
                </a:solidFill>
                <a:latin typeface="Arial"/>
                <a:ea typeface="Arial"/>
                <a:cs typeface="Arial"/>
                <a:sym typeface="Arial"/>
              </a:rPr>
              <a:t>Header 2</a:t>
            </a:r>
            <a:endParaRPr/>
          </a:p>
          <a:p>
            <a:pPr indent="-171450" lvl="0" marL="273050" marR="0" rtl="0" algn="l">
              <a:lnSpc>
                <a:spcPct val="90000"/>
              </a:lnSpc>
              <a:spcBef>
                <a:spcPts val="0"/>
              </a:spcBef>
              <a:spcAft>
                <a:spcPts val="0"/>
              </a:spcAft>
              <a:buClr>
                <a:schemeClr val="accent1"/>
              </a:buClr>
              <a:buSzPts val="1300"/>
              <a:buFont typeface="Arial"/>
              <a:buChar char="•"/>
            </a:pPr>
            <a:r>
              <a:rPr lang="en-US" sz="1300">
                <a:solidFill>
                  <a:schemeClr val="dk1"/>
                </a:solidFill>
                <a:latin typeface="Arial"/>
                <a:ea typeface="Arial"/>
                <a:cs typeface="Arial"/>
                <a:sym typeface="Arial"/>
              </a:rPr>
              <a:t>Lorem ipsum dolor sit amet, consectetur adipiscing elit. Curabitur purus dui, euismod quis placerat eget, venenatis nec nibh. Mauris sit </a:t>
            </a:r>
            <a:endParaRPr/>
          </a:p>
        </p:txBody>
      </p:sp>
      <p:sp>
        <p:nvSpPr>
          <p:cNvPr id="6947" name="Google Shape;6947;p212"/>
          <p:cNvSpPr/>
          <p:nvPr/>
        </p:nvSpPr>
        <p:spPr>
          <a:xfrm>
            <a:off x="4191000" y="1540066"/>
            <a:ext cx="7372349" cy="2198626"/>
          </a:xfrm>
          <a:prstGeom prst="roundRect">
            <a:avLst>
              <a:gd fmla="val 16667" name="adj"/>
            </a:avLst>
          </a:prstGeom>
          <a:solidFill>
            <a:schemeClr val="accent1"/>
          </a:solidFill>
          <a:ln cap="rnd" cmpd="sng" w="9525">
            <a:solidFill>
              <a:schemeClr val="accent1"/>
            </a:solidFill>
            <a:prstDash val="solid"/>
            <a:round/>
            <a:headEnd len="sm" w="sm" type="none"/>
            <a:tailEnd len="sm" w="sm" type="none"/>
          </a:ln>
        </p:spPr>
        <p:txBody>
          <a:bodyPr anchorCtr="0" anchor="t" bIns="45700" lIns="45700" spcFirstLastPara="1" rIns="45700" wrap="square" tIns="45700">
            <a:noAutofit/>
          </a:bodyPr>
          <a:lstStyle/>
          <a:p>
            <a:pPr indent="0" lvl="0" marL="0" marR="0" rtl="0" algn="l">
              <a:spcBef>
                <a:spcPts val="0"/>
              </a:spcBef>
              <a:spcAft>
                <a:spcPts val="0"/>
              </a:spcAft>
              <a:buNone/>
            </a:pPr>
            <a:r>
              <a:t/>
            </a:r>
            <a:endParaRPr sz="1200">
              <a:solidFill>
                <a:schemeClr val="dk1"/>
              </a:solidFill>
              <a:latin typeface="Arial"/>
              <a:ea typeface="Arial"/>
              <a:cs typeface="Arial"/>
              <a:sym typeface="Arial"/>
            </a:endParaRPr>
          </a:p>
        </p:txBody>
      </p:sp>
      <p:sp>
        <p:nvSpPr>
          <p:cNvPr id="6948" name="Google Shape;6948;p212"/>
          <p:cNvSpPr/>
          <p:nvPr/>
        </p:nvSpPr>
        <p:spPr>
          <a:xfrm>
            <a:off x="4263634" y="1495424"/>
            <a:ext cx="7227085" cy="2287905"/>
          </a:xfrm>
          <a:prstGeom prst="rect">
            <a:avLst/>
          </a:prstGeom>
          <a:solidFill>
            <a:schemeClr val="lt1"/>
          </a:solidFill>
          <a:ln cap="rnd" cmpd="sng" w="9525">
            <a:solidFill>
              <a:schemeClr val="accent1"/>
            </a:solidFill>
            <a:prstDash val="solid"/>
            <a:round/>
            <a:headEnd len="sm" w="sm" type="none"/>
            <a:tailEnd len="sm" w="sm" type="none"/>
          </a:ln>
        </p:spPr>
        <p:txBody>
          <a:bodyPr anchorCtr="0" anchor="t" bIns="72000" lIns="108000" spcFirstLastPara="1" rIns="108000" wrap="square" tIns="72000">
            <a:normAutofit/>
          </a:bodyPr>
          <a:lstStyle/>
          <a:p>
            <a:pPr indent="0" lvl="0" marL="0" marR="0" rtl="0" algn="l">
              <a:lnSpc>
                <a:spcPct val="90000"/>
              </a:lnSpc>
              <a:spcBef>
                <a:spcPts val="0"/>
              </a:spcBef>
              <a:spcAft>
                <a:spcPts val="0"/>
              </a:spcAft>
              <a:buNone/>
            </a:pPr>
            <a:r>
              <a:rPr b="1" lang="en-US" sz="1300">
                <a:solidFill>
                  <a:schemeClr val="accent1"/>
                </a:solidFill>
                <a:latin typeface="Arial"/>
                <a:ea typeface="Arial"/>
                <a:cs typeface="Arial"/>
                <a:sym typeface="Arial"/>
              </a:rPr>
              <a:t>Header 5</a:t>
            </a:r>
            <a:endParaRPr/>
          </a:p>
          <a:p>
            <a:pPr indent="-171450" lvl="0" marL="273050" marR="0" rtl="0" algn="l">
              <a:lnSpc>
                <a:spcPct val="90000"/>
              </a:lnSpc>
              <a:spcBef>
                <a:spcPts val="0"/>
              </a:spcBef>
              <a:spcAft>
                <a:spcPts val="0"/>
              </a:spcAft>
              <a:buClr>
                <a:schemeClr val="accent1"/>
              </a:buClr>
              <a:buSzPts val="1300"/>
              <a:buFont typeface="Arial"/>
              <a:buChar char="•"/>
            </a:pPr>
            <a:r>
              <a:rPr lang="en-US" sz="1300">
                <a:solidFill>
                  <a:schemeClr val="dk1"/>
                </a:solidFill>
                <a:latin typeface="Arial"/>
                <a:ea typeface="Arial"/>
                <a:cs typeface="Arial"/>
                <a:sym typeface="Arial"/>
              </a:rPr>
              <a:t>Lorem ipsum dolor sit amet, consectetur adipiscing elit. Curabitur purus dui, euismod quis placerat eget, venenatis nec nibh. Mauris sit </a:t>
            </a:r>
            <a:endParaRPr/>
          </a:p>
          <a:p>
            <a:pPr indent="-171450" lvl="0" marL="273050" marR="0" rtl="0" algn="l">
              <a:lnSpc>
                <a:spcPct val="90000"/>
              </a:lnSpc>
              <a:spcBef>
                <a:spcPts val="0"/>
              </a:spcBef>
              <a:spcAft>
                <a:spcPts val="0"/>
              </a:spcAft>
              <a:buClr>
                <a:schemeClr val="accent1"/>
              </a:buClr>
              <a:buSzPts val="1300"/>
              <a:buFont typeface="Arial"/>
              <a:buChar char="•"/>
            </a:pPr>
            <a:r>
              <a:rPr lang="en-US" sz="1300">
                <a:solidFill>
                  <a:schemeClr val="dk1"/>
                </a:solidFill>
                <a:latin typeface="Arial"/>
                <a:ea typeface="Arial"/>
                <a:cs typeface="Arial"/>
                <a:sym typeface="Arial"/>
              </a:rPr>
              <a:t>Lorem ipsum dolor sit amet, consectetur adipiscing elit. Curabitur purus dui, euismod quis placerat eget, venenatis nec nibh. Mauris sit </a:t>
            </a:r>
            <a:endParaRPr/>
          </a:p>
          <a:p>
            <a:pPr indent="-171450" lvl="0" marL="273050" marR="0" rtl="0" algn="l">
              <a:lnSpc>
                <a:spcPct val="90000"/>
              </a:lnSpc>
              <a:spcBef>
                <a:spcPts val="0"/>
              </a:spcBef>
              <a:spcAft>
                <a:spcPts val="0"/>
              </a:spcAft>
              <a:buClr>
                <a:schemeClr val="accent1"/>
              </a:buClr>
              <a:buSzPts val="1300"/>
              <a:buFont typeface="Arial"/>
              <a:buChar char="•"/>
            </a:pPr>
            <a:r>
              <a:rPr lang="en-US" sz="1300">
                <a:solidFill>
                  <a:schemeClr val="dk1"/>
                </a:solidFill>
                <a:latin typeface="Arial"/>
                <a:ea typeface="Arial"/>
                <a:cs typeface="Arial"/>
                <a:sym typeface="Arial"/>
              </a:rPr>
              <a:t>Lorem ipsum dolor sit amet, consectetur adipiscing elit. Curabitur purus dui, euismod quis placerat eget, venenatis nec nibh. Mauris sit </a:t>
            </a:r>
            <a:endParaRPr/>
          </a:p>
          <a:p>
            <a:pPr indent="-171450" lvl="0" marL="273050" marR="0" rtl="0" algn="l">
              <a:lnSpc>
                <a:spcPct val="90000"/>
              </a:lnSpc>
              <a:spcBef>
                <a:spcPts val="0"/>
              </a:spcBef>
              <a:spcAft>
                <a:spcPts val="0"/>
              </a:spcAft>
              <a:buClr>
                <a:schemeClr val="accent1"/>
              </a:buClr>
              <a:buSzPts val="1300"/>
              <a:buFont typeface="Arial"/>
              <a:buChar char="•"/>
            </a:pPr>
            <a:r>
              <a:rPr lang="en-US" sz="1300">
                <a:solidFill>
                  <a:schemeClr val="dk1"/>
                </a:solidFill>
                <a:latin typeface="Arial"/>
                <a:ea typeface="Arial"/>
                <a:cs typeface="Arial"/>
                <a:sym typeface="Arial"/>
              </a:rPr>
              <a:t>Lorem ipsum dolor sit amet, consectetur adipiscing elit. Curabitur purus dui, euismod quis placerat eget, venenatis nec nibh. Mauris sit </a:t>
            </a:r>
            <a:endParaRPr/>
          </a:p>
          <a:p>
            <a:pPr indent="-171450" lvl="0" marL="273050" marR="0" rtl="0" algn="l">
              <a:lnSpc>
                <a:spcPct val="90000"/>
              </a:lnSpc>
              <a:spcBef>
                <a:spcPts val="0"/>
              </a:spcBef>
              <a:spcAft>
                <a:spcPts val="0"/>
              </a:spcAft>
              <a:buClr>
                <a:schemeClr val="accent1"/>
              </a:buClr>
              <a:buSzPts val="1300"/>
              <a:buFont typeface="Arial"/>
              <a:buChar char="•"/>
            </a:pPr>
            <a:r>
              <a:rPr lang="en-US" sz="1300">
                <a:solidFill>
                  <a:schemeClr val="dk1"/>
                </a:solidFill>
                <a:latin typeface="Arial"/>
                <a:ea typeface="Arial"/>
                <a:cs typeface="Arial"/>
                <a:sym typeface="Arial"/>
              </a:rPr>
              <a:t>Lorem ipsum dolor sit amet, consectetur adipiscing elit. Curabitur purus dui, euismod quis placerat eget, venenatis nec nibh. Mauris sit </a:t>
            </a:r>
            <a:endParaRPr/>
          </a:p>
          <a:p>
            <a:pPr indent="-88900" lvl="0" marL="273050" marR="0" rtl="0" algn="l">
              <a:lnSpc>
                <a:spcPct val="90000"/>
              </a:lnSpc>
              <a:spcBef>
                <a:spcPts val="0"/>
              </a:spcBef>
              <a:spcAft>
                <a:spcPts val="0"/>
              </a:spcAft>
              <a:buClr>
                <a:schemeClr val="accent1"/>
              </a:buClr>
              <a:buSzPts val="1300"/>
              <a:buFont typeface="Arial"/>
              <a:buNone/>
            </a:pPr>
            <a:r>
              <a:t/>
            </a:r>
            <a:endParaRPr sz="1300">
              <a:solidFill>
                <a:schemeClr val="dk1"/>
              </a:solidFill>
              <a:latin typeface="Arial"/>
              <a:ea typeface="Arial"/>
              <a:cs typeface="Arial"/>
              <a:sym typeface="Arial"/>
            </a:endParaRPr>
          </a:p>
        </p:txBody>
      </p:sp>
      <p:sp>
        <p:nvSpPr>
          <p:cNvPr id="6949" name="Google Shape;6949;p212"/>
          <p:cNvSpPr/>
          <p:nvPr/>
        </p:nvSpPr>
        <p:spPr>
          <a:xfrm>
            <a:off x="4191000" y="3921317"/>
            <a:ext cx="7372349" cy="2198626"/>
          </a:xfrm>
          <a:prstGeom prst="roundRect">
            <a:avLst>
              <a:gd fmla="val 16667" name="adj"/>
            </a:avLst>
          </a:prstGeom>
          <a:solidFill>
            <a:schemeClr val="accent1"/>
          </a:solidFill>
          <a:ln cap="rnd" cmpd="sng" w="9525">
            <a:solidFill>
              <a:schemeClr val="accent1"/>
            </a:solidFill>
            <a:prstDash val="solid"/>
            <a:round/>
            <a:headEnd len="sm" w="sm" type="none"/>
            <a:tailEnd len="sm" w="sm" type="none"/>
          </a:ln>
        </p:spPr>
        <p:txBody>
          <a:bodyPr anchorCtr="0" anchor="t" bIns="45700" lIns="45700" spcFirstLastPara="1" rIns="45700" wrap="square" tIns="45700">
            <a:noAutofit/>
          </a:bodyPr>
          <a:lstStyle/>
          <a:p>
            <a:pPr indent="0" lvl="0" marL="0" marR="0" rtl="0" algn="l">
              <a:spcBef>
                <a:spcPts val="0"/>
              </a:spcBef>
              <a:spcAft>
                <a:spcPts val="0"/>
              </a:spcAft>
              <a:buNone/>
            </a:pPr>
            <a:r>
              <a:t/>
            </a:r>
            <a:endParaRPr sz="1200">
              <a:solidFill>
                <a:schemeClr val="dk1"/>
              </a:solidFill>
              <a:latin typeface="Arial"/>
              <a:ea typeface="Arial"/>
              <a:cs typeface="Arial"/>
              <a:sym typeface="Arial"/>
            </a:endParaRPr>
          </a:p>
        </p:txBody>
      </p:sp>
      <p:sp>
        <p:nvSpPr>
          <p:cNvPr id="6950" name="Google Shape;6950;p212"/>
          <p:cNvSpPr/>
          <p:nvPr/>
        </p:nvSpPr>
        <p:spPr>
          <a:xfrm>
            <a:off x="4263634" y="3876675"/>
            <a:ext cx="7227085" cy="2287905"/>
          </a:xfrm>
          <a:prstGeom prst="rect">
            <a:avLst/>
          </a:prstGeom>
          <a:solidFill>
            <a:schemeClr val="lt1"/>
          </a:solidFill>
          <a:ln cap="rnd" cmpd="sng" w="9525">
            <a:solidFill>
              <a:schemeClr val="accent1"/>
            </a:solidFill>
            <a:prstDash val="solid"/>
            <a:round/>
            <a:headEnd len="sm" w="sm" type="none"/>
            <a:tailEnd len="sm" w="sm" type="none"/>
          </a:ln>
        </p:spPr>
        <p:txBody>
          <a:bodyPr anchorCtr="0" anchor="t" bIns="72000" lIns="108000" spcFirstLastPara="1" rIns="108000" wrap="square" tIns="72000">
            <a:normAutofit/>
          </a:bodyPr>
          <a:lstStyle/>
          <a:p>
            <a:pPr indent="0" lvl="0" marL="0" marR="0" rtl="0" algn="l">
              <a:lnSpc>
                <a:spcPct val="90000"/>
              </a:lnSpc>
              <a:spcBef>
                <a:spcPts val="0"/>
              </a:spcBef>
              <a:spcAft>
                <a:spcPts val="0"/>
              </a:spcAft>
              <a:buNone/>
            </a:pPr>
            <a:r>
              <a:rPr b="1" lang="en-US" sz="1300">
                <a:solidFill>
                  <a:schemeClr val="accent1"/>
                </a:solidFill>
                <a:latin typeface="Arial"/>
                <a:ea typeface="Arial"/>
                <a:cs typeface="Arial"/>
                <a:sym typeface="Arial"/>
              </a:rPr>
              <a:t>Header 6</a:t>
            </a:r>
            <a:endParaRPr/>
          </a:p>
          <a:p>
            <a:pPr indent="-171450" lvl="0" marL="273050" marR="0" rtl="0" algn="l">
              <a:lnSpc>
                <a:spcPct val="90000"/>
              </a:lnSpc>
              <a:spcBef>
                <a:spcPts val="0"/>
              </a:spcBef>
              <a:spcAft>
                <a:spcPts val="0"/>
              </a:spcAft>
              <a:buClr>
                <a:schemeClr val="accent1"/>
              </a:buClr>
              <a:buSzPts val="1300"/>
              <a:buFont typeface="Arial"/>
              <a:buChar char="•"/>
            </a:pPr>
            <a:r>
              <a:rPr lang="en-US" sz="1300">
                <a:solidFill>
                  <a:schemeClr val="dk1"/>
                </a:solidFill>
                <a:latin typeface="Arial"/>
                <a:ea typeface="Arial"/>
                <a:cs typeface="Arial"/>
                <a:sym typeface="Arial"/>
              </a:rPr>
              <a:t>Lorem ipsum dolor sit amet, consectetur adipiscing elit. Curabitur purus dui, euismod quis placerat eget, venenatis nec nibh. Mauris sit </a:t>
            </a:r>
            <a:endParaRPr/>
          </a:p>
          <a:p>
            <a:pPr indent="-171450" lvl="0" marL="273050" marR="0" rtl="0" algn="l">
              <a:lnSpc>
                <a:spcPct val="90000"/>
              </a:lnSpc>
              <a:spcBef>
                <a:spcPts val="0"/>
              </a:spcBef>
              <a:spcAft>
                <a:spcPts val="0"/>
              </a:spcAft>
              <a:buClr>
                <a:schemeClr val="accent1"/>
              </a:buClr>
              <a:buSzPts val="1300"/>
              <a:buFont typeface="Arial"/>
              <a:buChar char="•"/>
            </a:pPr>
            <a:r>
              <a:rPr lang="en-US" sz="1300">
                <a:solidFill>
                  <a:schemeClr val="dk1"/>
                </a:solidFill>
                <a:latin typeface="Arial"/>
                <a:ea typeface="Arial"/>
                <a:cs typeface="Arial"/>
                <a:sym typeface="Arial"/>
              </a:rPr>
              <a:t>Lorem ipsum dolor sit amet, consectetur adipiscing elit. Curabitur purus dui, euismod quis placerat eget, venenatis nec nibh. Mauris sit </a:t>
            </a:r>
            <a:endParaRPr/>
          </a:p>
          <a:p>
            <a:pPr indent="-171450" lvl="0" marL="273050" marR="0" rtl="0" algn="l">
              <a:lnSpc>
                <a:spcPct val="90000"/>
              </a:lnSpc>
              <a:spcBef>
                <a:spcPts val="0"/>
              </a:spcBef>
              <a:spcAft>
                <a:spcPts val="0"/>
              </a:spcAft>
              <a:buClr>
                <a:schemeClr val="accent1"/>
              </a:buClr>
              <a:buSzPts val="1300"/>
              <a:buFont typeface="Arial"/>
              <a:buChar char="•"/>
            </a:pPr>
            <a:r>
              <a:rPr lang="en-US" sz="1300">
                <a:solidFill>
                  <a:schemeClr val="dk1"/>
                </a:solidFill>
                <a:latin typeface="Arial"/>
                <a:ea typeface="Arial"/>
                <a:cs typeface="Arial"/>
                <a:sym typeface="Arial"/>
              </a:rPr>
              <a:t>Lorem ipsum dolor sit amet, consectetur adipiscing elit. Curabitur purus dui, euismod quis placerat eget, venenatis nec nibh. Mauris sit </a:t>
            </a:r>
            <a:endParaRPr/>
          </a:p>
          <a:p>
            <a:pPr indent="-171450" lvl="0" marL="273050" marR="0" rtl="0" algn="l">
              <a:lnSpc>
                <a:spcPct val="90000"/>
              </a:lnSpc>
              <a:spcBef>
                <a:spcPts val="0"/>
              </a:spcBef>
              <a:spcAft>
                <a:spcPts val="0"/>
              </a:spcAft>
              <a:buClr>
                <a:schemeClr val="accent1"/>
              </a:buClr>
              <a:buSzPts val="1300"/>
              <a:buFont typeface="Arial"/>
              <a:buChar char="•"/>
            </a:pPr>
            <a:r>
              <a:rPr lang="en-US" sz="1300">
                <a:solidFill>
                  <a:schemeClr val="dk1"/>
                </a:solidFill>
                <a:latin typeface="Arial"/>
                <a:ea typeface="Arial"/>
                <a:cs typeface="Arial"/>
                <a:sym typeface="Arial"/>
              </a:rPr>
              <a:t>Lorem ipsum dolor sit amet, consectetur adipiscing elit. Curabitur purus dui, euismod quis placerat eget, venenatis nec nibh. Mauris sit </a:t>
            </a:r>
            <a:endParaRPr/>
          </a:p>
          <a:p>
            <a:pPr indent="-171450" lvl="0" marL="273050" marR="0" rtl="0" algn="l">
              <a:lnSpc>
                <a:spcPct val="90000"/>
              </a:lnSpc>
              <a:spcBef>
                <a:spcPts val="0"/>
              </a:spcBef>
              <a:spcAft>
                <a:spcPts val="0"/>
              </a:spcAft>
              <a:buClr>
                <a:schemeClr val="accent1"/>
              </a:buClr>
              <a:buSzPts val="1300"/>
              <a:buFont typeface="Arial"/>
              <a:buChar char="•"/>
            </a:pPr>
            <a:r>
              <a:rPr lang="en-US" sz="1300">
                <a:solidFill>
                  <a:schemeClr val="dk1"/>
                </a:solidFill>
                <a:latin typeface="Arial"/>
                <a:ea typeface="Arial"/>
                <a:cs typeface="Arial"/>
                <a:sym typeface="Arial"/>
              </a:rPr>
              <a:t>Lorem ipsum dolor sit amet, consectetur adipiscing elit. Curabitur purus dui, euismod quis placerat eget, venenatis nec nibh. Mauris sit </a:t>
            </a:r>
            <a:endParaRPr/>
          </a:p>
          <a:p>
            <a:pPr indent="-88900" lvl="0" marL="273050" marR="0" rtl="0" algn="l">
              <a:lnSpc>
                <a:spcPct val="90000"/>
              </a:lnSpc>
              <a:spcBef>
                <a:spcPts val="0"/>
              </a:spcBef>
              <a:spcAft>
                <a:spcPts val="0"/>
              </a:spcAft>
              <a:buClr>
                <a:schemeClr val="accent1"/>
              </a:buClr>
              <a:buSzPts val="1300"/>
              <a:buFont typeface="Arial"/>
              <a:buNone/>
            </a:pPr>
            <a:r>
              <a:t/>
            </a:r>
            <a:endParaRPr sz="1300">
              <a:solidFill>
                <a:schemeClr val="dk1"/>
              </a:solidFill>
              <a:latin typeface="Arial"/>
              <a:ea typeface="Arial"/>
              <a:cs typeface="Arial"/>
              <a:sym typeface="Arial"/>
            </a:endParaRPr>
          </a:p>
        </p:txBody>
      </p:sp>
    </p:spTree>
  </p:cSld>
  <p:clrMapOvr>
    <a:masterClrMapping/>
  </p:clrMapOvr>
</p:sld>
</file>

<file path=ppt/slides/slide21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954" name="Shape 6954"/>
        <p:cNvGrpSpPr/>
        <p:nvPr/>
      </p:nvGrpSpPr>
      <p:grpSpPr>
        <a:xfrm>
          <a:off x="0" y="0"/>
          <a:ext cx="0" cy="0"/>
          <a:chOff x="0" y="0"/>
          <a:chExt cx="0" cy="0"/>
        </a:xfrm>
      </p:grpSpPr>
      <p:sp>
        <p:nvSpPr>
          <p:cNvPr id="6955" name="Google Shape;6955;p213"/>
          <p:cNvSpPr txBox="1"/>
          <p:nvPr>
            <p:ph type="title"/>
          </p:nvPr>
        </p:nvSpPr>
        <p:spPr>
          <a:xfrm>
            <a:off x="571018" y="365126"/>
            <a:ext cx="11049964" cy="578772"/>
          </a:xfrm>
          <a:prstGeom prst="rect">
            <a:avLst/>
          </a:prstGeom>
          <a:noFill/>
          <a:ln>
            <a:noFill/>
          </a:ln>
        </p:spPr>
        <p:txBody>
          <a:bodyPr anchorCtr="0" anchor="b" bIns="0" lIns="0" spcFirstLastPara="1" rIns="0" wrap="square" tIns="0">
            <a:normAutofit/>
          </a:bodyPr>
          <a:lstStyle/>
          <a:p>
            <a:pPr indent="0" lvl="0" marL="0" rtl="0" algn="l">
              <a:lnSpc>
                <a:spcPct val="90000"/>
              </a:lnSpc>
              <a:spcBef>
                <a:spcPts val="0"/>
              </a:spcBef>
              <a:spcAft>
                <a:spcPts val="0"/>
              </a:spcAft>
              <a:buClr>
                <a:schemeClr val="accent1"/>
              </a:buClr>
              <a:buSzPts val="2800"/>
              <a:buFont typeface="Arial"/>
              <a:buNone/>
            </a:pPr>
            <a:r>
              <a:rPr lang="en-US"/>
              <a:t>Dashboard Layout with Seven Headers</a:t>
            </a:r>
            <a:endParaRPr/>
          </a:p>
        </p:txBody>
      </p:sp>
      <p:sp>
        <p:nvSpPr>
          <p:cNvPr id="6956" name="Google Shape;6956;p213"/>
          <p:cNvSpPr txBox="1"/>
          <p:nvPr>
            <p:ph idx="12" type="sldNum"/>
          </p:nvPr>
        </p:nvSpPr>
        <p:spPr>
          <a:xfrm>
            <a:off x="10690860" y="6349068"/>
            <a:ext cx="963882" cy="251764"/>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sp>
        <p:nvSpPr>
          <p:cNvPr id="6957" name="Google Shape;6957;p213"/>
          <p:cNvSpPr/>
          <p:nvPr/>
        </p:nvSpPr>
        <p:spPr>
          <a:xfrm>
            <a:off x="650640" y="3952745"/>
            <a:ext cx="3336000" cy="945141"/>
          </a:xfrm>
          <a:prstGeom prst="roundRect">
            <a:avLst>
              <a:gd fmla="val 16667" name="adj"/>
            </a:avLst>
          </a:prstGeom>
          <a:solidFill>
            <a:schemeClr val="accent1"/>
          </a:solidFill>
          <a:ln cap="rnd" cmpd="sng" w="9525">
            <a:solidFill>
              <a:schemeClr val="accent1"/>
            </a:solidFill>
            <a:prstDash val="solid"/>
            <a:round/>
            <a:headEnd len="sm" w="sm" type="none"/>
            <a:tailEnd len="sm" w="sm" type="none"/>
          </a:ln>
        </p:spPr>
        <p:txBody>
          <a:bodyPr anchorCtr="0" anchor="t" bIns="45700" lIns="45700" spcFirstLastPara="1" rIns="45700" wrap="square" tIns="45700">
            <a:noAutofit/>
          </a:bodyPr>
          <a:lstStyle/>
          <a:p>
            <a:pPr indent="0" lvl="0" marL="0" marR="0" rtl="0" algn="l">
              <a:spcBef>
                <a:spcPts val="0"/>
              </a:spcBef>
              <a:spcAft>
                <a:spcPts val="0"/>
              </a:spcAft>
              <a:buNone/>
            </a:pPr>
            <a:r>
              <a:t/>
            </a:r>
            <a:endParaRPr sz="1200">
              <a:solidFill>
                <a:schemeClr val="dk1"/>
              </a:solidFill>
              <a:latin typeface="Arial"/>
              <a:ea typeface="Arial"/>
              <a:cs typeface="Arial"/>
              <a:sym typeface="Arial"/>
            </a:endParaRPr>
          </a:p>
        </p:txBody>
      </p:sp>
      <p:sp>
        <p:nvSpPr>
          <p:cNvPr id="6958" name="Google Shape;6958;p213"/>
          <p:cNvSpPr/>
          <p:nvPr/>
        </p:nvSpPr>
        <p:spPr>
          <a:xfrm>
            <a:off x="650640" y="5143370"/>
            <a:ext cx="3336000" cy="945141"/>
          </a:xfrm>
          <a:prstGeom prst="roundRect">
            <a:avLst>
              <a:gd fmla="val 16667" name="adj"/>
            </a:avLst>
          </a:prstGeom>
          <a:solidFill>
            <a:schemeClr val="accent1"/>
          </a:solidFill>
          <a:ln cap="rnd" cmpd="sng" w="9525">
            <a:solidFill>
              <a:schemeClr val="accent1"/>
            </a:solidFill>
            <a:prstDash val="solid"/>
            <a:round/>
            <a:headEnd len="sm" w="sm" type="none"/>
            <a:tailEnd len="sm" w="sm" type="none"/>
          </a:ln>
        </p:spPr>
        <p:txBody>
          <a:bodyPr anchorCtr="0" anchor="t" bIns="45700" lIns="45700" spcFirstLastPara="1" rIns="45700" wrap="square" tIns="45700">
            <a:noAutofit/>
          </a:bodyPr>
          <a:lstStyle/>
          <a:p>
            <a:pPr indent="0" lvl="0" marL="0" marR="0" rtl="0" algn="l">
              <a:spcBef>
                <a:spcPts val="0"/>
              </a:spcBef>
              <a:spcAft>
                <a:spcPts val="0"/>
              </a:spcAft>
              <a:buNone/>
            </a:pPr>
            <a:r>
              <a:t/>
            </a:r>
            <a:endParaRPr sz="1200">
              <a:solidFill>
                <a:schemeClr val="dk1"/>
              </a:solidFill>
              <a:latin typeface="Arial"/>
              <a:ea typeface="Arial"/>
              <a:cs typeface="Arial"/>
              <a:sym typeface="Arial"/>
            </a:endParaRPr>
          </a:p>
        </p:txBody>
      </p:sp>
      <p:sp>
        <p:nvSpPr>
          <p:cNvPr id="6959" name="Google Shape;6959;p213"/>
          <p:cNvSpPr/>
          <p:nvPr/>
        </p:nvSpPr>
        <p:spPr>
          <a:xfrm>
            <a:off x="650640" y="2762120"/>
            <a:ext cx="3336000" cy="945141"/>
          </a:xfrm>
          <a:prstGeom prst="roundRect">
            <a:avLst>
              <a:gd fmla="val 16667" name="adj"/>
            </a:avLst>
          </a:prstGeom>
          <a:solidFill>
            <a:schemeClr val="accent1"/>
          </a:solidFill>
          <a:ln cap="rnd" cmpd="sng" w="9525">
            <a:solidFill>
              <a:schemeClr val="accent1"/>
            </a:solidFill>
            <a:prstDash val="solid"/>
            <a:round/>
            <a:headEnd len="sm" w="sm" type="none"/>
            <a:tailEnd len="sm" w="sm" type="none"/>
          </a:ln>
        </p:spPr>
        <p:txBody>
          <a:bodyPr anchorCtr="0" anchor="t" bIns="45700" lIns="45700" spcFirstLastPara="1" rIns="45700" wrap="square" tIns="45700">
            <a:noAutofit/>
          </a:bodyPr>
          <a:lstStyle/>
          <a:p>
            <a:pPr indent="0" lvl="0" marL="0" marR="0" rtl="0" algn="l">
              <a:spcBef>
                <a:spcPts val="0"/>
              </a:spcBef>
              <a:spcAft>
                <a:spcPts val="0"/>
              </a:spcAft>
              <a:buNone/>
            </a:pPr>
            <a:r>
              <a:t/>
            </a:r>
            <a:endParaRPr sz="1200">
              <a:solidFill>
                <a:schemeClr val="dk1"/>
              </a:solidFill>
              <a:latin typeface="Arial"/>
              <a:ea typeface="Arial"/>
              <a:cs typeface="Arial"/>
              <a:sym typeface="Arial"/>
            </a:endParaRPr>
          </a:p>
        </p:txBody>
      </p:sp>
      <p:sp>
        <p:nvSpPr>
          <p:cNvPr id="6960" name="Google Shape;6960;p213"/>
          <p:cNvSpPr/>
          <p:nvPr/>
        </p:nvSpPr>
        <p:spPr>
          <a:xfrm>
            <a:off x="650640" y="1571495"/>
            <a:ext cx="3336000" cy="945141"/>
          </a:xfrm>
          <a:prstGeom prst="roundRect">
            <a:avLst>
              <a:gd fmla="val 16667" name="adj"/>
            </a:avLst>
          </a:prstGeom>
          <a:solidFill>
            <a:schemeClr val="accent1"/>
          </a:solidFill>
          <a:ln cap="rnd" cmpd="sng" w="9525">
            <a:solidFill>
              <a:schemeClr val="accent1"/>
            </a:solidFill>
            <a:prstDash val="solid"/>
            <a:round/>
            <a:headEnd len="sm" w="sm" type="none"/>
            <a:tailEnd len="sm" w="sm" type="none"/>
          </a:ln>
        </p:spPr>
        <p:txBody>
          <a:bodyPr anchorCtr="0" anchor="t" bIns="45700" lIns="45700" spcFirstLastPara="1" rIns="45700" wrap="square" tIns="45700">
            <a:noAutofit/>
          </a:bodyPr>
          <a:lstStyle/>
          <a:p>
            <a:pPr indent="0" lvl="0" marL="0" marR="0" rtl="0" algn="l">
              <a:spcBef>
                <a:spcPts val="0"/>
              </a:spcBef>
              <a:spcAft>
                <a:spcPts val="0"/>
              </a:spcAft>
              <a:buNone/>
            </a:pPr>
            <a:r>
              <a:t/>
            </a:r>
            <a:endParaRPr sz="1200">
              <a:solidFill>
                <a:schemeClr val="dk1"/>
              </a:solidFill>
              <a:latin typeface="Arial"/>
              <a:ea typeface="Arial"/>
              <a:cs typeface="Arial"/>
              <a:sym typeface="Arial"/>
            </a:endParaRPr>
          </a:p>
        </p:txBody>
      </p:sp>
      <p:sp>
        <p:nvSpPr>
          <p:cNvPr id="6961" name="Google Shape;6961;p213"/>
          <p:cNvSpPr/>
          <p:nvPr/>
        </p:nvSpPr>
        <p:spPr>
          <a:xfrm>
            <a:off x="715725" y="1495425"/>
            <a:ext cx="3205830" cy="1097280"/>
          </a:xfrm>
          <a:prstGeom prst="rect">
            <a:avLst/>
          </a:prstGeom>
          <a:solidFill>
            <a:schemeClr val="lt1"/>
          </a:solidFill>
          <a:ln cap="rnd" cmpd="sng" w="9525">
            <a:solidFill>
              <a:schemeClr val="accent1"/>
            </a:solidFill>
            <a:prstDash val="solid"/>
            <a:round/>
            <a:headEnd len="sm" w="sm" type="none"/>
            <a:tailEnd len="sm" w="sm" type="none"/>
          </a:ln>
        </p:spPr>
        <p:txBody>
          <a:bodyPr anchorCtr="0" anchor="t" bIns="72000" lIns="108000" spcFirstLastPara="1" rIns="108000" wrap="square" tIns="72000">
            <a:normAutofit/>
          </a:bodyPr>
          <a:lstStyle/>
          <a:p>
            <a:pPr indent="0" lvl="0" marL="0" marR="0" rtl="0" algn="l">
              <a:lnSpc>
                <a:spcPct val="90000"/>
              </a:lnSpc>
              <a:spcBef>
                <a:spcPts val="0"/>
              </a:spcBef>
              <a:spcAft>
                <a:spcPts val="0"/>
              </a:spcAft>
              <a:buNone/>
            </a:pPr>
            <a:r>
              <a:rPr b="1" lang="en-US" sz="1300">
                <a:solidFill>
                  <a:schemeClr val="accent1"/>
                </a:solidFill>
                <a:latin typeface="Arial"/>
                <a:ea typeface="Arial"/>
                <a:cs typeface="Arial"/>
                <a:sym typeface="Arial"/>
              </a:rPr>
              <a:t>Header 1</a:t>
            </a:r>
            <a:endParaRPr/>
          </a:p>
          <a:p>
            <a:pPr indent="-171450" lvl="0" marL="273050" marR="0" rtl="0" algn="l">
              <a:lnSpc>
                <a:spcPct val="90000"/>
              </a:lnSpc>
              <a:spcBef>
                <a:spcPts val="0"/>
              </a:spcBef>
              <a:spcAft>
                <a:spcPts val="0"/>
              </a:spcAft>
              <a:buClr>
                <a:schemeClr val="accent1"/>
              </a:buClr>
              <a:buSzPts val="1300"/>
              <a:buFont typeface="Arial"/>
              <a:buChar char="•"/>
            </a:pPr>
            <a:r>
              <a:rPr lang="en-US" sz="1300">
                <a:solidFill>
                  <a:schemeClr val="dk1"/>
                </a:solidFill>
                <a:latin typeface="Arial"/>
                <a:ea typeface="Arial"/>
                <a:cs typeface="Arial"/>
                <a:sym typeface="Arial"/>
              </a:rPr>
              <a:t>Lorem ipsum dolor sit amet, consectetur adipiscing elit. Curabitur purus dui, euismod quis placerat eget, venenatis nec nibh. Mauris sit </a:t>
            </a:r>
            <a:endParaRPr/>
          </a:p>
        </p:txBody>
      </p:sp>
      <p:sp>
        <p:nvSpPr>
          <p:cNvPr id="6962" name="Google Shape;6962;p213"/>
          <p:cNvSpPr/>
          <p:nvPr/>
        </p:nvSpPr>
        <p:spPr>
          <a:xfrm>
            <a:off x="715725" y="3876675"/>
            <a:ext cx="3205830" cy="1097280"/>
          </a:xfrm>
          <a:prstGeom prst="rect">
            <a:avLst/>
          </a:prstGeom>
          <a:solidFill>
            <a:schemeClr val="lt1"/>
          </a:solidFill>
          <a:ln cap="rnd" cmpd="sng" w="9525">
            <a:solidFill>
              <a:schemeClr val="accent1"/>
            </a:solidFill>
            <a:prstDash val="solid"/>
            <a:round/>
            <a:headEnd len="sm" w="sm" type="none"/>
            <a:tailEnd len="sm" w="sm" type="none"/>
          </a:ln>
        </p:spPr>
        <p:txBody>
          <a:bodyPr anchorCtr="0" anchor="t" bIns="72000" lIns="108000" spcFirstLastPara="1" rIns="108000" wrap="square" tIns="72000">
            <a:normAutofit/>
          </a:bodyPr>
          <a:lstStyle/>
          <a:p>
            <a:pPr indent="0" lvl="0" marL="0" marR="0" rtl="0" algn="l">
              <a:lnSpc>
                <a:spcPct val="90000"/>
              </a:lnSpc>
              <a:spcBef>
                <a:spcPts val="0"/>
              </a:spcBef>
              <a:spcAft>
                <a:spcPts val="0"/>
              </a:spcAft>
              <a:buNone/>
            </a:pPr>
            <a:r>
              <a:rPr b="1" lang="en-US" sz="1300">
                <a:solidFill>
                  <a:schemeClr val="accent1"/>
                </a:solidFill>
                <a:latin typeface="Arial"/>
                <a:ea typeface="Arial"/>
                <a:cs typeface="Arial"/>
                <a:sym typeface="Arial"/>
              </a:rPr>
              <a:t>Header 3</a:t>
            </a:r>
            <a:endParaRPr/>
          </a:p>
          <a:p>
            <a:pPr indent="-171450" lvl="0" marL="273050" marR="0" rtl="0" algn="l">
              <a:lnSpc>
                <a:spcPct val="90000"/>
              </a:lnSpc>
              <a:spcBef>
                <a:spcPts val="0"/>
              </a:spcBef>
              <a:spcAft>
                <a:spcPts val="0"/>
              </a:spcAft>
              <a:buClr>
                <a:schemeClr val="accent1"/>
              </a:buClr>
              <a:buSzPts val="1300"/>
              <a:buFont typeface="Arial"/>
              <a:buChar char="•"/>
            </a:pPr>
            <a:r>
              <a:rPr lang="en-US" sz="1300">
                <a:solidFill>
                  <a:schemeClr val="dk1"/>
                </a:solidFill>
                <a:latin typeface="Arial"/>
                <a:ea typeface="Arial"/>
                <a:cs typeface="Arial"/>
                <a:sym typeface="Arial"/>
              </a:rPr>
              <a:t>Lorem ipsum dolor sit amet, consectetur adipiscing elit. Curabitur purus dui, euismod quis placerat eget, venenatis nec nibh. Mauris sit </a:t>
            </a:r>
            <a:endParaRPr/>
          </a:p>
        </p:txBody>
      </p:sp>
      <p:sp>
        <p:nvSpPr>
          <p:cNvPr id="6963" name="Google Shape;6963;p213"/>
          <p:cNvSpPr/>
          <p:nvPr/>
        </p:nvSpPr>
        <p:spPr>
          <a:xfrm>
            <a:off x="715725" y="5067300"/>
            <a:ext cx="3205830" cy="1097280"/>
          </a:xfrm>
          <a:prstGeom prst="rect">
            <a:avLst/>
          </a:prstGeom>
          <a:solidFill>
            <a:schemeClr val="lt1"/>
          </a:solidFill>
          <a:ln cap="rnd" cmpd="sng" w="9525">
            <a:solidFill>
              <a:schemeClr val="accent1"/>
            </a:solidFill>
            <a:prstDash val="solid"/>
            <a:round/>
            <a:headEnd len="sm" w="sm" type="none"/>
            <a:tailEnd len="sm" w="sm" type="none"/>
          </a:ln>
        </p:spPr>
        <p:txBody>
          <a:bodyPr anchorCtr="0" anchor="t" bIns="72000" lIns="108000" spcFirstLastPara="1" rIns="108000" wrap="square" tIns="72000">
            <a:normAutofit/>
          </a:bodyPr>
          <a:lstStyle/>
          <a:p>
            <a:pPr indent="0" lvl="0" marL="0" marR="0" rtl="0" algn="l">
              <a:lnSpc>
                <a:spcPct val="90000"/>
              </a:lnSpc>
              <a:spcBef>
                <a:spcPts val="0"/>
              </a:spcBef>
              <a:spcAft>
                <a:spcPts val="0"/>
              </a:spcAft>
              <a:buNone/>
            </a:pPr>
            <a:r>
              <a:rPr b="1" lang="en-US" sz="1300">
                <a:solidFill>
                  <a:schemeClr val="accent1"/>
                </a:solidFill>
                <a:latin typeface="Arial"/>
                <a:ea typeface="Arial"/>
                <a:cs typeface="Arial"/>
                <a:sym typeface="Arial"/>
              </a:rPr>
              <a:t>Header 4</a:t>
            </a:r>
            <a:endParaRPr/>
          </a:p>
          <a:p>
            <a:pPr indent="-171450" lvl="0" marL="273050" marR="0" rtl="0" algn="l">
              <a:lnSpc>
                <a:spcPct val="90000"/>
              </a:lnSpc>
              <a:spcBef>
                <a:spcPts val="0"/>
              </a:spcBef>
              <a:spcAft>
                <a:spcPts val="0"/>
              </a:spcAft>
              <a:buClr>
                <a:schemeClr val="accent1"/>
              </a:buClr>
              <a:buSzPts val="1300"/>
              <a:buFont typeface="Arial"/>
              <a:buChar char="•"/>
            </a:pPr>
            <a:r>
              <a:rPr lang="en-US" sz="1300">
                <a:solidFill>
                  <a:schemeClr val="dk1"/>
                </a:solidFill>
                <a:latin typeface="Arial"/>
                <a:ea typeface="Arial"/>
                <a:cs typeface="Arial"/>
                <a:sym typeface="Arial"/>
              </a:rPr>
              <a:t>Lorem ipsum dolor sit amet, consectetur adipiscing elit. Curabitur purus dui, euismod quis placerat eget, venenatis nec nibh. Mauris sit </a:t>
            </a:r>
            <a:endParaRPr/>
          </a:p>
        </p:txBody>
      </p:sp>
      <p:sp>
        <p:nvSpPr>
          <p:cNvPr id="6964" name="Google Shape;6964;p213"/>
          <p:cNvSpPr/>
          <p:nvPr/>
        </p:nvSpPr>
        <p:spPr>
          <a:xfrm>
            <a:off x="715725" y="2686050"/>
            <a:ext cx="3205830" cy="1097280"/>
          </a:xfrm>
          <a:prstGeom prst="rect">
            <a:avLst/>
          </a:prstGeom>
          <a:solidFill>
            <a:schemeClr val="lt1"/>
          </a:solidFill>
          <a:ln cap="rnd" cmpd="sng" w="9525">
            <a:solidFill>
              <a:schemeClr val="accent1"/>
            </a:solidFill>
            <a:prstDash val="solid"/>
            <a:round/>
            <a:headEnd len="sm" w="sm" type="none"/>
            <a:tailEnd len="sm" w="sm" type="none"/>
          </a:ln>
        </p:spPr>
        <p:txBody>
          <a:bodyPr anchorCtr="0" anchor="t" bIns="72000" lIns="108000" spcFirstLastPara="1" rIns="108000" wrap="square" tIns="72000">
            <a:normAutofit/>
          </a:bodyPr>
          <a:lstStyle/>
          <a:p>
            <a:pPr indent="0" lvl="0" marL="0" marR="0" rtl="0" algn="l">
              <a:lnSpc>
                <a:spcPct val="90000"/>
              </a:lnSpc>
              <a:spcBef>
                <a:spcPts val="0"/>
              </a:spcBef>
              <a:spcAft>
                <a:spcPts val="0"/>
              </a:spcAft>
              <a:buNone/>
            </a:pPr>
            <a:r>
              <a:rPr b="1" lang="en-US" sz="1300">
                <a:solidFill>
                  <a:schemeClr val="accent1"/>
                </a:solidFill>
                <a:latin typeface="Arial"/>
                <a:ea typeface="Arial"/>
                <a:cs typeface="Arial"/>
                <a:sym typeface="Arial"/>
              </a:rPr>
              <a:t>Header 2</a:t>
            </a:r>
            <a:endParaRPr/>
          </a:p>
          <a:p>
            <a:pPr indent="-171450" lvl="0" marL="273050" marR="0" rtl="0" algn="l">
              <a:lnSpc>
                <a:spcPct val="90000"/>
              </a:lnSpc>
              <a:spcBef>
                <a:spcPts val="0"/>
              </a:spcBef>
              <a:spcAft>
                <a:spcPts val="0"/>
              </a:spcAft>
              <a:buClr>
                <a:schemeClr val="accent1"/>
              </a:buClr>
              <a:buSzPts val="1300"/>
              <a:buFont typeface="Arial"/>
              <a:buChar char="•"/>
            </a:pPr>
            <a:r>
              <a:rPr lang="en-US" sz="1300">
                <a:solidFill>
                  <a:schemeClr val="dk1"/>
                </a:solidFill>
                <a:latin typeface="Arial"/>
                <a:ea typeface="Arial"/>
                <a:cs typeface="Arial"/>
                <a:sym typeface="Arial"/>
              </a:rPr>
              <a:t>Lorem ipsum dolor sit amet, consectetur adipiscing elit. Curabitur purus dui, euismod quis placerat eget, venenatis nec nibh. Mauris sit </a:t>
            </a:r>
            <a:endParaRPr/>
          </a:p>
        </p:txBody>
      </p:sp>
      <p:sp>
        <p:nvSpPr>
          <p:cNvPr id="6965" name="Google Shape;6965;p213"/>
          <p:cNvSpPr/>
          <p:nvPr/>
        </p:nvSpPr>
        <p:spPr>
          <a:xfrm>
            <a:off x="4191000" y="1540066"/>
            <a:ext cx="7372349" cy="2198626"/>
          </a:xfrm>
          <a:prstGeom prst="roundRect">
            <a:avLst>
              <a:gd fmla="val 16667" name="adj"/>
            </a:avLst>
          </a:prstGeom>
          <a:solidFill>
            <a:schemeClr val="accent1"/>
          </a:solidFill>
          <a:ln cap="rnd" cmpd="sng" w="9525">
            <a:solidFill>
              <a:schemeClr val="accent1"/>
            </a:solidFill>
            <a:prstDash val="solid"/>
            <a:round/>
            <a:headEnd len="sm" w="sm" type="none"/>
            <a:tailEnd len="sm" w="sm" type="none"/>
          </a:ln>
        </p:spPr>
        <p:txBody>
          <a:bodyPr anchorCtr="0" anchor="t" bIns="45700" lIns="45700" spcFirstLastPara="1" rIns="45700" wrap="square" tIns="45700">
            <a:noAutofit/>
          </a:bodyPr>
          <a:lstStyle/>
          <a:p>
            <a:pPr indent="0" lvl="0" marL="0" marR="0" rtl="0" algn="l">
              <a:spcBef>
                <a:spcPts val="0"/>
              </a:spcBef>
              <a:spcAft>
                <a:spcPts val="0"/>
              </a:spcAft>
              <a:buNone/>
            </a:pPr>
            <a:r>
              <a:t/>
            </a:r>
            <a:endParaRPr sz="1200">
              <a:solidFill>
                <a:schemeClr val="dk1"/>
              </a:solidFill>
              <a:latin typeface="Arial"/>
              <a:ea typeface="Arial"/>
              <a:cs typeface="Arial"/>
              <a:sym typeface="Arial"/>
            </a:endParaRPr>
          </a:p>
        </p:txBody>
      </p:sp>
      <p:sp>
        <p:nvSpPr>
          <p:cNvPr id="6966" name="Google Shape;6966;p213"/>
          <p:cNvSpPr/>
          <p:nvPr/>
        </p:nvSpPr>
        <p:spPr>
          <a:xfrm>
            <a:off x="4263634" y="1495424"/>
            <a:ext cx="7227085" cy="2287905"/>
          </a:xfrm>
          <a:prstGeom prst="rect">
            <a:avLst/>
          </a:prstGeom>
          <a:solidFill>
            <a:schemeClr val="lt1"/>
          </a:solidFill>
          <a:ln cap="rnd" cmpd="sng" w="9525">
            <a:solidFill>
              <a:schemeClr val="accent1"/>
            </a:solidFill>
            <a:prstDash val="solid"/>
            <a:round/>
            <a:headEnd len="sm" w="sm" type="none"/>
            <a:tailEnd len="sm" w="sm" type="none"/>
          </a:ln>
        </p:spPr>
        <p:txBody>
          <a:bodyPr anchorCtr="0" anchor="t" bIns="72000" lIns="108000" spcFirstLastPara="1" rIns="108000" wrap="square" tIns="72000">
            <a:normAutofit/>
          </a:bodyPr>
          <a:lstStyle/>
          <a:p>
            <a:pPr indent="0" lvl="0" marL="0" marR="0" rtl="0" algn="l">
              <a:spcBef>
                <a:spcPts val="0"/>
              </a:spcBef>
              <a:spcAft>
                <a:spcPts val="0"/>
              </a:spcAft>
              <a:buNone/>
            </a:pPr>
            <a:r>
              <a:rPr b="1" lang="en-US" sz="1200">
                <a:solidFill>
                  <a:schemeClr val="accent1"/>
                </a:solidFill>
                <a:latin typeface="Arial"/>
                <a:ea typeface="Arial"/>
                <a:cs typeface="Arial"/>
                <a:sym typeface="Arial"/>
              </a:rPr>
              <a:t>Header 5</a:t>
            </a:r>
            <a:endParaRPr/>
          </a:p>
          <a:p>
            <a:pPr indent="-171450" lvl="0" marL="273050" marR="0" rtl="0" algn="l">
              <a:spcBef>
                <a:spcPts val="0"/>
              </a:spcBef>
              <a:spcAft>
                <a:spcPts val="0"/>
              </a:spcAft>
              <a:buClr>
                <a:schemeClr val="accent1"/>
              </a:buClr>
              <a:buSzPts val="1200"/>
              <a:buFont typeface="Arial"/>
              <a:buChar char="•"/>
            </a:pPr>
            <a:r>
              <a:rPr lang="en-US" sz="1200">
                <a:solidFill>
                  <a:schemeClr val="dk1"/>
                </a:solidFill>
                <a:latin typeface="Arial"/>
                <a:ea typeface="Arial"/>
                <a:cs typeface="Arial"/>
                <a:sym typeface="Arial"/>
              </a:rPr>
              <a:t>Lorem ipsum dolor sit amet, consectetur adipiscing elit. Curabitur purus dui, euismod quis placerat eget, venenatis nec nibh. Mauris sit </a:t>
            </a:r>
            <a:endParaRPr/>
          </a:p>
          <a:p>
            <a:pPr indent="-171450" lvl="0" marL="273050" marR="0" rtl="0" algn="l">
              <a:spcBef>
                <a:spcPts val="0"/>
              </a:spcBef>
              <a:spcAft>
                <a:spcPts val="0"/>
              </a:spcAft>
              <a:buClr>
                <a:schemeClr val="accent1"/>
              </a:buClr>
              <a:buSzPts val="1200"/>
              <a:buFont typeface="Arial"/>
              <a:buChar char="•"/>
            </a:pPr>
            <a:r>
              <a:rPr lang="en-US" sz="1200">
                <a:solidFill>
                  <a:schemeClr val="dk1"/>
                </a:solidFill>
                <a:latin typeface="Arial"/>
                <a:ea typeface="Arial"/>
                <a:cs typeface="Arial"/>
                <a:sym typeface="Arial"/>
              </a:rPr>
              <a:t>Lorem ipsum dolor sit amet, consectetur adipiscing elit. Curabitur purus dui, euismod quis placerat eget, venenatis nec nibh. Mauris sit </a:t>
            </a:r>
            <a:endParaRPr/>
          </a:p>
          <a:p>
            <a:pPr indent="-171450" lvl="0" marL="273050" marR="0" rtl="0" algn="l">
              <a:spcBef>
                <a:spcPts val="0"/>
              </a:spcBef>
              <a:spcAft>
                <a:spcPts val="0"/>
              </a:spcAft>
              <a:buClr>
                <a:schemeClr val="accent1"/>
              </a:buClr>
              <a:buSzPts val="1200"/>
              <a:buFont typeface="Arial"/>
              <a:buChar char="•"/>
            </a:pPr>
            <a:r>
              <a:rPr lang="en-US" sz="1200">
                <a:solidFill>
                  <a:schemeClr val="dk1"/>
                </a:solidFill>
                <a:latin typeface="Arial"/>
                <a:ea typeface="Arial"/>
                <a:cs typeface="Arial"/>
                <a:sym typeface="Arial"/>
              </a:rPr>
              <a:t>Lorem ipsum dolor sit amet, consectetur adipiscing elit. Curabitur purus dui, euismod quis placerat eget, venenatis nec nibh. Mauris sit </a:t>
            </a:r>
            <a:endParaRPr/>
          </a:p>
          <a:p>
            <a:pPr indent="-171450" lvl="0" marL="273050" marR="0" rtl="0" algn="l">
              <a:spcBef>
                <a:spcPts val="0"/>
              </a:spcBef>
              <a:spcAft>
                <a:spcPts val="0"/>
              </a:spcAft>
              <a:buClr>
                <a:schemeClr val="accent1"/>
              </a:buClr>
              <a:buSzPts val="1200"/>
              <a:buFont typeface="Arial"/>
              <a:buChar char="•"/>
            </a:pPr>
            <a:r>
              <a:rPr lang="en-US" sz="1200">
                <a:solidFill>
                  <a:schemeClr val="dk1"/>
                </a:solidFill>
                <a:latin typeface="Arial"/>
                <a:ea typeface="Arial"/>
                <a:cs typeface="Arial"/>
                <a:sym typeface="Arial"/>
              </a:rPr>
              <a:t>Lorem ipsum dolor sit amet, consectetur adipiscing elit. Curabitur purus dui, euismod quis placerat eget, venenatis nec nibh. Mauris sit </a:t>
            </a:r>
            <a:endParaRPr/>
          </a:p>
          <a:p>
            <a:pPr indent="-171450" lvl="0" marL="273050" marR="0" rtl="0" algn="l">
              <a:spcBef>
                <a:spcPts val="0"/>
              </a:spcBef>
              <a:spcAft>
                <a:spcPts val="0"/>
              </a:spcAft>
              <a:buClr>
                <a:schemeClr val="accent1"/>
              </a:buClr>
              <a:buSzPts val="1200"/>
              <a:buFont typeface="Arial"/>
              <a:buChar char="•"/>
            </a:pPr>
            <a:r>
              <a:rPr lang="en-US" sz="1200">
                <a:solidFill>
                  <a:schemeClr val="dk1"/>
                </a:solidFill>
                <a:latin typeface="Arial"/>
                <a:ea typeface="Arial"/>
                <a:cs typeface="Arial"/>
                <a:sym typeface="Arial"/>
              </a:rPr>
              <a:t>Lorem ipsum dolor sit amet, consectetur adipiscing elit. Curabitur purus dui, euismod quis placerat eget, venenatis nec nibh. Mauris sit </a:t>
            </a:r>
            <a:endParaRPr/>
          </a:p>
          <a:p>
            <a:pPr indent="-95250" lvl="0" marL="273050" marR="0" rtl="0" algn="l">
              <a:spcBef>
                <a:spcPts val="0"/>
              </a:spcBef>
              <a:spcAft>
                <a:spcPts val="0"/>
              </a:spcAft>
              <a:buClr>
                <a:schemeClr val="accent1"/>
              </a:buClr>
              <a:buSzPts val="1200"/>
              <a:buFont typeface="Arial"/>
              <a:buNone/>
            </a:pPr>
            <a:r>
              <a:t/>
            </a:r>
            <a:endParaRPr sz="1200">
              <a:solidFill>
                <a:schemeClr val="dk1"/>
              </a:solidFill>
              <a:latin typeface="Arial"/>
              <a:ea typeface="Arial"/>
              <a:cs typeface="Arial"/>
              <a:sym typeface="Arial"/>
            </a:endParaRPr>
          </a:p>
        </p:txBody>
      </p:sp>
      <p:sp>
        <p:nvSpPr>
          <p:cNvPr id="6967" name="Google Shape;6967;p213"/>
          <p:cNvSpPr/>
          <p:nvPr/>
        </p:nvSpPr>
        <p:spPr>
          <a:xfrm>
            <a:off x="4191000" y="3921317"/>
            <a:ext cx="3599101" cy="2198626"/>
          </a:xfrm>
          <a:prstGeom prst="roundRect">
            <a:avLst>
              <a:gd fmla="val 16667" name="adj"/>
            </a:avLst>
          </a:prstGeom>
          <a:solidFill>
            <a:schemeClr val="accent1"/>
          </a:solidFill>
          <a:ln cap="rnd" cmpd="sng" w="9525">
            <a:solidFill>
              <a:schemeClr val="accent1"/>
            </a:solidFill>
            <a:prstDash val="solid"/>
            <a:round/>
            <a:headEnd len="sm" w="sm" type="none"/>
            <a:tailEnd len="sm" w="sm" type="none"/>
          </a:ln>
        </p:spPr>
        <p:txBody>
          <a:bodyPr anchorCtr="0" anchor="t" bIns="45700" lIns="45700" spcFirstLastPara="1" rIns="45700" wrap="square" tIns="45700">
            <a:noAutofit/>
          </a:bodyPr>
          <a:lstStyle/>
          <a:p>
            <a:pPr indent="0" lvl="0" marL="0" marR="0" rtl="0" algn="l">
              <a:spcBef>
                <a:spcPts val="0"/>
              </a:spcBef>
              <a:spcAft>
                <a:spcPts val="0"/>
              </a:spcAft>
              <a:buNone/>
            </a:pPr>
            <a:r>
              <a:t/>
            </a:r>
            <a:endParaRPr sz="1200">
              <a:solidFill>
                <a:schemeClr val="dk1"/>
              </a:solidFill>
              <a:latin typeface="Arial"/>
              <a:ea typeface="Arial"/>
              <a:cs typeface="Arial"/>
              <a:sym typeface="Arial"/>
            </a:endParaRPr>
          </a:p>
        </p:txBody>
      </p:sp>
      <p:sp>
        <p:nvSpPr>
          <p:cNvPr id="6968" name="Google Shape;6968;p213"/>
          <p:cNvSpPr/>
          <p:nvPr/>
        </p:nvSpPr>
        <p:spPr>
          <a:xfrm>
            <a:off x="4263634" y="3876675"/>
            <a:ext cx="3450959" cy="2287905"/>
          </a:xfrm>
          <a:prstGeom prst="rect">
            <a:avLst/>
          </a:prstGeom>
          <a:solidFill>
            <a:schemeClr val="lt1"/>
          </a:solidFill>
          <a:ln cap="rnd" cmpd="sng" w="9525">
            <a:solidFill>
              <a:schemeClr val="accent1"/>
            </a:solidFill>
            <a:prstDash val="solid"/>
            <a:round/>
            <a:headEnd len="sm" w="sm" type="none"/>
            <a:tailEnd len="sm" w="sm" type="none"/>
          </a:ln>
        </p:spPr>
        <p:txBody>
          <a:bodyPr anchorCtr="0" anchor="t" bIns="72000" lIns="108000" spcFirstLastPara="1" rIns="108000" wrap="square" tIns="72000">
            <a:normAutofit/>
          </a:bodyPr>
          <a:lstStyle/>
          <a:p>
            <a:pPr indent="0" lvl="0" marL="0" marR="0" rtl="0" algn="l">
              <a:lnSpc>
                <a:spcPct val="90000"/>
              </a:lnSpc>
              <a:spcBef>
                <a:spcPts val="0"/>
              </a:spcBef>
              <a:spcAft>
                <a:spcPts val="0"/>
              </a:spcAft>
              <a:buNone/>
            </a:pPr>
            <a:r>
              <a:rPr b="1" lang="en-US" sz="1203">
                <a:solidFill>
                  <a:schemeClr val="accent1"/>
                </a:solidFill>
                <a:latin typeface="Arial"/>
                <a:ea typeface="Arial"/>
                <a:cs typeface="Arial"/>
                <a:sym typeface="Arial"/>
              </a:rPr>
              <a:t>Header 6</a:t>
            </a:r>
            <a:endParaRPr/>
          </a:p>
          <a:p>
            <a:pPr indent="-171450" lvl="0" marL="273050" marR="0" rtl="0" algn="l">
              <a:lnSpc>
                <a:spcPct val="90000"/>
              </a:lnSpc>
              <a:spcBef>
                <a:spcPts val="0"/>
              </a:spcBef>
              <a:spcAft>
                <a:spcPts val="0"/>
              </a:spcAft>
              <a:buClr>
                <a:schemeClr val="accent1"/>
              </a:buClr>
              <a:buSzPts val="1202"/>
              <a:buFont typeface="Arial"/>
              <a:buChar char="•"/>
            </a:pPr>
            <a:r>
              <a:rPr lang="en-US" sz="1203">
                <a:solidFill>
                  <a:schemeClr val="dk1"/>
                </a:solidFill>
                <a:latin typeface="Arial"/>
                <a:ea typeface="Arial"/>
                <a:cs typeface="Arial"/>
                <a:sym typeface="Arial"/>
              </a:rPr>
              <a:t>Lorem ipsum dolor sit amet, consectetur adipiscing elit. Curabitur purus dui, euismod quis placerat eget, venenatis nec nibh. Mauris sit </a:t>
            </a:r>
            <a:endParaRPr/>
          </a:p>
          <a:p>
            <a:pPr indent="-171450" lvl="0" marL="273050" marR="0" rtl="0" algn="l">
              <a:lnSpc>
                <a:spcPct val="90000"/>
              </a:lnSpc>
              <a:spcBef>
                <a:spcPts val="0"/>
              </a:spcBef>
              <a:spcAft>
                <a:spcPts val="0"/>
              </a:spcAft>
              <a:buClr>
                <a:schemeClr val="accent1"/>
              </a:buClr>
              <a:buSzPts val="1202"/>
              <a:buFont typeface="Arial"/>
              <a:buChar char="•"/>
            </a:pPr>
            <a:r>
              <a:rPr lang="en-US" sz="1203">
                <a:solidFill>
                  <a:schemeClr val="dk1"/>
                </a:solidFill>
                <a:latin typeface="Arial"/>
                <a:ea typeface="Arial"/>
                <a:cs typeface="Arial"/>
                <a:sym typeface="Arial"/>
              </a:rPr>
              <a:t>Lorem ipsum dolor sit amet, consectetur adipiscing elit. Curabitur purus dui, euismod quis placerat eget, venenatis nec nibh. Mauris sit </a:t>
            </a:r>
            <a:endParaRPr/>
          </a:p>
          <a:p>
            <a:pPr indent="-171450" lvl="0" marL="273050" marR="0" rtl="0" algn="l">
              <a:lnSpc>
                <a:spcPct val="90000"/>
              </a:lnSpc>
              <a:spcBef>
                <a:spcPts val="0"/>
              </a:spcBef>
              <a:spcAft>
                <a:spcPts val="0"/>
              </a:spcAft>
              <a:buClr>
                <a:schemeClr val="accent1"/>
              </a:buClr>
              <a:buSzPts val="1202"/>
              <a:buFont typeface="Arial"/>
              <a:buChar char="•"/>
            </a:pPr>
            <a:r>
              <a:rPr lang="en-US" sz="1203">
                <a:solidFill>
                  <a:schemeClr val="dk1"/>
                </a:solidFill>
                <a:latin typeface="Arial"/>
                <a:ea typeface="Arial"/>
                <a:cs typeface="Arial"/>
                <a:sym typeface="Arial"/>
              </a:rPr>
              <a:t>Lorem ipsum dolor sit amet, consectetur adipiscing elit. Curabitur purus dui, euismod quis placerat eget, venenatis nec nibh. Mauris sit </a:t>
            </a:r>
            <a:endParaRPr/>
          </a:p>
          <a:p>
            <a:pPr indent="-95123" lvl="0" marL="273050" marR="0" rtl="0" algn="l">
              <a:lnSpc>
                <a:spcPct val="90000"/>
              </a:lnSpc>
              <a:spcBef>
                <a:spcPts val="0"/>
              </a:spcBef>
              <a:spcAft>
                <a:spcPts val="0"/>
              </a:spcAft>
              <a:buClr>
                <a:schemeClr val="accent1"/>
              </a:buClr>
              <a:buSzPts val="1202"/>
              <a:buFont typeface="Arial"/>
              <a:buNone/>
            </a:pPr>
            <a:r>
              <a:t/>
            </a:r>
            <a:endParaRPr sz="1203">
              <a:solidFill>
                <a:schemeClr val="dk1"/>
              </a:solidFill>
              <a:latin typeface="Arial"/>
              <a:ea typeface="Arial"/>
              <a:cs typeface="Arial"/>
              <a:sym typeface="Arial"/>
            </a:endParaRPr>
          </a:p>
        </p:txBody>
      </p:sp>
      <p:grpSp>
        <p:nvGrpSpPr>
          <p:cNvPr id="6969" name="Google Shape;6969;p213"/>
          <p:cNvGrpSpPr/>
          <p:nvPr/>
        </p:nvGrpSpPr>
        <p:grpSpPr>
          <a:xfrm>
            <a:off x="7964248" y="3876675"/>
            <a:ext cx="3599101" cy="2287905"/>
            <a:chOff x="7954961" y="3876675"/>
            <a:chExt cx="3599101" cy="2287905"/>
          </a:xfrm>
        </p:grpSpPr>
        <p:sp>
          <p:nvSpPr>
            <p:cNvPr id="6970" name="Google Shape;6970;p213"/>
            <p:cNvSpPr/>
            <p:nvPr/>
          </p:nvSpPr>
          <p:spPr>
            <a:xfrm>
              <a:off x="7954961" y="3921317"/>
              <a:ext cx="3599101" cy="2198626"/>
            </a:xfrm>
            <a:prstGeom prst="roundRect">
              <a:avLst>
                <a:gd fmla="val 16667" name="adj"/>
              </a:avLst>
            </a:prstGeom>
            <a:solidFill>
              <a:schemeClr val="accent1"/>
            </a:solidFill>
            <a:ln cap="rnd" cmpd="sng" w="9525">
              <a:solidFill>
                <a:schemeClr val="accent1"/>
              </a:solidFill>
              <a:prstDash val="solid"/>
              <a:round/>
              <a:headEnd len="sm" w="sm" type="none"/>
              <a:tailEnd len="sm" w="sm" type="none"/>
            </a:ln>
          </p:spPr>
          <p:txBody>
            <a:bodyPr anchorCtr="0" anchor="t" bIns="45700" lIns="45700" spcFirstLastPara="1" rIns="45700" wrap="square" tIns="45700">
              <a:noAutofit/>
            </a:bodyPr>
            <a:lstStyle/>
            <a:p>
              <a:pPr indent="0" lvl="0" marL="0" marR="0" rtl="0" algn="l">
                <a:spcBef>
                  <a:spcPts val="0"/>
                </a:spcBef>
                <a:spcAft>
                  <a:spcPts val="0"/>
                </a:spcAft>
                <a:buNone/>
              </a:pPr>
              <a:r>
                <a:t/>
              </a:r>
              <a:endParaRPr sz="1200">
                <a:solidFill>
                  <a:schemeClr val="dk1"/>
                </a:solidFill>
                <a:latin typeface="Arial"/>
                <a:ea typeface="Arial"/>
                <a:cs typeface="Arial"/>
                <a:sym typeface="Arial"/>
              </a:endParaRPr>
            </a:p>
          </p:txBody>
        </p:sp>
        <p:sp>
          <p:nvSpPr>
            <p:cNvPr id="6971" name="Google Shape;6971;p213"/>
            <p:cNvSpPr/>
            <p:nvPr/>
          </p:nvSpPr>
          <p:spPr>
            <a:xfrm>
              <a:off x="8025316" y="3876675"/>
              <a:ext cx="3450959" cy="2287905"/>
            </a:xfrm>
            <a:prstGeom prst="rect">
              <a:avLst/>
            </a:prstGeom>
            <a:solidFill>
              <a:schemeClr val="lt1"/>
            </a:solidFill>
            <a:ln cap="rnd" cmpd="sng" w="9525">
              <a:solidFill>
                <a:schemeClr val="accent1"/>
              </a:solidFill>
              <a:prstDash val="solid"/>
              <a:round/>
              <a:headEnd len="sm" w="sm" type="none"/>
              <a:tailEnd len="sm" w="sm" type="none"/>
            </a:ln>
          </p:spPr>
          <p:txBody>
            <a:bodyPr anchorCtr="0" anchor="t" bIns="72000" lIns="108000" spcFirstLastPara="1" rIns="108000" wrap="square" tIns="72000">
              <a:normAutofit/>
            </a:bodyPr>
            <a:lstStyle/>
            <a:p>
              <a:pPr indent="0" lvl="0" marL="0" marR="0" rtl="0" algn="l">
                <a:lnSpc>
                  <a:spcPct val="90000"/>
                </a:lnSpc>
                <a:spcBef>
                  <a:spcPts val="0"/>
                </a:spcBef>
                <a:spcAft>
                  <a:spcPts val="0"/>
                </a:spcAft>
                <a:buNone/>
              </a:pPr>
              <a:r>
                <a:rPr b="1" lang="en-US" sz="1203">
                  <a:solidFill>
                    <a:schemeClr val="accent1"/>
                  </a:solidFill>
                  <a:latin typeface="Arial"/>
                  <a:ea typeface="Arial"/>
                  <a:cs typeface="Arial"/>
                  <a:sym typeface="Arial"/>
                </a:rPr>
                <a:t>Header 7</a:t>
              </a:r>
              <a:endParaRPr/>
            </a:p>
            <a:p>
              <a:pPr indent="-171450" lvl="0" marL="273050" marR="0" rtl="0" algn="l">
                <a:lnSpc>
                  <a:spcPct val="90000"/>
                </a:lnSpc>
                <a:spcBef>
                  <a:spcPts val="0"/>
                </a:spcBef>
                <a:spcAft>
                  <a:spcPts val="0"/>
                </a:spcAft>
                <a:buClr>
                  <a:schemeClr val="accent1"/>
                </a:buClr>
                <a:buSzPts val="1202"/>
                <a:buFont typeface="Arial"/>
                <a:buChar char="•"/>
              </a:pPr>
              <a:r>
                <a:rPr lang="en-US" sz="1203">
                  <a:solidFill>
                    <a:schemeClr val="dk1"/>
                  </a:solidFill>
                  <a:latin typeface="Arial"/>
                  <a:ea typeface="Arial"/>
                  <a:cs typeface="Arial"/>
                  <a:sym typeface="Arial"/>
                </a:rPr>
                <a:t>Lorem ipsum dolor sit amet, consectetur adipiscing elit. Curabitur purus dui, euismod quis placerat eget, venenatis nec nibh. Mauris sit </a:t>
              </a:r>
              <a:endParaRPr/>
            </a:p>
            <a:p>
              <a:pPr indent="-171450" lvl="0" marL="273050" marR="0" rtl="0" algn="l">
                <a:lnSpc>
                  <a:spcPct val="90000"/>
                </a:lnSpc>
                <a:spcBef>
                  <a:spcPts val="0"/>
                </a:spcBef>
                <a:spcAft>
                  <a:spcPts val="0"/>
                </a:spcAft>
                <a:buClr>
                  <a:schemeClr val="accent1"/>
                </a:buClr>
                <a:buSzPts val="1202"/>
                <a:buFont typeface="Arial"/>
                <a:buChar char="•"/>
              </a:pPr>
              <a:r>
                <a:rPr lang="en-US" sz="1203">
                  <a:solidFill>
                    <a:schemeClr val="dk1"/>
                  </a:solidFill>
                  <a:latin typeface="Arial"/>
                  <a:ea typeface="Arial"/>
                  <a:cs typeface="Arial"/>
                  <a:sym typeface="Arial"/>
                </a:rPr>
                <a:t>Lorem ipsum dolor sit amet, consectetur adipiscing elit. Curabitur purus dui, euismod quis placerat eget, venenatis nec nibh. Mauris sit </a:t>
              </a:r>
              <a:endParaRPr/>
            </a:p>
            <a:p>
              <a:pPr indent="-171450" lvl="0" marL="273050" marR="0" rtl="0" algn="l">
                <a:lnSpc>
                  <a:spcPct val="90000"/>
                </a:lnSpc>
                <a:spcBef>
                  <a:spcPts val="0"/>
                </a:spcBef>
                <a:spcAft>
                  <a:spcPts val="0"/>
                </a:spcAft>
                <a:buClr>
                  <a:schemeClr val="accent1"/>
                </a:buClr>
                <a:buSzPts val="1202"/>
                <a:buFont typeface="Arial"/>
                <a:buChar char="•"/>
              </a:pPr>
              <a:r>
                <a:rPr lang="en-US" sz="1203">
                  <a:solidFill>
                    <a:schemeClr val="dk1"/>
                  </a:solidFill>
                  <a:latin typeface="Arial"/>
                  <a:ea typeface="Arial"/>
                  <a:cs typeface="Arial"/>
                  <a:sym typeface="Arial"/>
                </a:rPr>
                <a:t>Lorem ipsum dolor sit amet, consectetur adipiscing elit. Curabitur purus dui, euismod quis placerat eget, venenatis nec nibh. Mauris sit </a:t>
              </a:r>
              <a:endParaRPr/>
            </a:p>
            <a:p>
              <a:pPr indent="-95123" lvl="0" marL="273050" marR="0" rtl="0" algn="l">
                <a:lnSpc>
                  <a:spcPct val="90000"/>
                </a:lnSpc>
                <a:spcBef>
                  <a:spcPts val="0"/>
                </a:spcBef>
                <a:spcAft>
                  <a:spcPts val="0"/>
                </a:spcAft>
                <a:buClr>
                  <a:schemeClr val="accent1"/>
                </a:buClr>
                <a:buSzPts val="1202"/>
                <a:buFont typeface="Arial"/>
                <a:buNone/>
              </a:pPr>
              <a:r>
                <a:t/>
              </a:r>
              <a:endParaRPr sz="1203">
                <a:solidFill>
                  <a:schemeClr val="dk1"/>
                </a:solidFill>
                <a:latin typeface="Arial"/>
                <a:ea typeface="Arial"/>
                <a:cs typeface="Arial"/>
                <a:sym typeface="Arial"/>
              </a:endParaRPr>
            </a:p>
          </p:txBody>
        </p:sp>
      </p:grpSp>
    </p:spTree>
  </p:cSld>
  <p:clrMapOvr>
    <a:masterClrMapping/>
  </p:clrMapOvr>
</p:sld>
</file>

<file path=ppt/slides/slide21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975" name="Shape 6975"/>
        <p:cNvGrpSpPr/>
        <p:nvPr/>
      </p:nvGrpSpPr>
      <p:grpSpPr>
        <a:xfrm>
          <a:off x="0" y="0"/>
          <a:ext cx="0" cy="0"/>
          <a:chOff x="0" y="0"/>
          <a:chExt cx="0" cy="0"/>
        </a:xfrm>
      </p:grpSpPr>
      <p:sp>
        <p:nvSpPr>
          <p:cNvPr id="6976" name="Google Shape;6976;p214"/>
          <p:cNvSpPr txBox="1"/>
          <p:nvPr>
            <p:ph type="title"/>
          </p:nvPr>
        </p:nvSpPr>
        <p:spPr>
          <a:xfrm>
            <a:off x="571018" y="365126"/>
            <a:ext cx="11049964" cy="578772"/>
          </a:xfrm>
          <a:prstGeom prst="rect">
            <a:avLst/>
          </a:prstGeom>
          <a:noFill/>
          <a:ln>
            <a:noFill/>
          </a:ln>
        </p:spPr>
        <p:txBody>
          <a:bodyPr anchorCtr="0" anchor="b" bIns="0" lIns="0" spcFirstLastPara="1" rIns="0" wrap="square" tIns="0">
            <a:normAutofit/>
          </a:bodyPr>
          <a:lstStyle/>
          <a:p>
            <a:pPr indent="0" lvl="0" marL="0" rtl="0" algn="l">
              <a:lnSpc>
                <a:spcPct val="90000"/>
              </a:lnSpc>
              <a:spcBef>
                <a:spcPts val="0"/>
              </a:spcBef>
              <a:spcAft>
                <a:spcPts val="0"/>
              </a:spcAft>
              <a:buClr>
                <a:schemeClr val="accent1"/>
              </a:buClr>
              <a:buSzPts val="2800"/>
              <a:buFont typeface="Arial"/>
              <a:buNone/>
            </a:pPr>
            <a:r>
              <a:rPr lang="en-US"/>
              <a:t>Card Layout with Three Text and One Table</a:t>
            </a:r>
            <a:endParaRPr/>
          </a:p>
        </p:txBody>
      </p:sp>
      <p:sp>
        <p:nvSpPr>
          <p:cNvPr id="6977" name="Google Shape;6977;p214"/>
          <p:cNvSpPr txBox="1"/>
          <p:nvPr>
            <p:ph idx="12" type="sldNum"/>
          </p:nvPr>
        </p:nvSpPr>
        <p:spPr>
          <a:xfrm>
            <a:off x="10690860" y="6349068"/>
            <a:ext cx="963882" cy="251764"/>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sp>
        <p:nvSpPr>
          <p:cNvPr id="6978" name="Google Shape;6978;p214"/>
          <p:cNvSpPr/>
          <p:nvPr/>
        </p:nvSpPr>
        <p:spPr>
          <a:xfrm>
            <a:off x="6071985" y="1394896"/>
            <a:ext cx="5491364" cy="4767777"/>
          </a:xfrm>
          <a:prstGeom prst="rect">
            <a:avLst/>
          </a:prstGeom>
          <a:solidFill>
            <a:srgbClr val="FFFFFF"/>
          </a:solidFill>
          <a:ln cap="flat" cmpd="sng" w="25400">
            <a:solidFill>
              <a:schemeClr val="accent1"/>
            </a:solidFill>
            <a:prstDash val="solid"/>
            <a:round/>
            <a:headEnd len="sm" w="sm" type="none"/>
            <a:tailEnd len="sm" w="sm" type="none"/>
          </a:ln>
        </p:spPr>
        <p:txBody>
          <a:bodyPr anchorCtr="0" anchor="ctr" bIns="144000" lIns="144000" spcFirstLastPara="1" rIns="144000" wrap="square" tIns="144000">
            <a:noAutofit/>
          </a:bodyPr>
          <a:lstStyle/>
          <a:p>
            <a:pPr indent="0" lvl="0" marL="0" marR="0" rtl="0" algn="ctr">
              <a:lnSpc>
                <a:spcPct val="95000"/>
              </a:lnSpc>
              <a:spcBef>
                <a:spcPts val="0"/>
              </a:spcBef>
              <a:spcAft>
                <a:spcPts val="0"/>
              </a:spcAft>
              <a:buNone/>
            </a:pPr>
            <a:r>
              <a:t/>
            </a:r>
            <a:endParaRPr sz="1400">
              <a:solidFill>
                <a:srgbClr val="575757"/>
              </a:solidFill>
              <a:latin typeface="Arial"/>
              <a:ea typeface="Arial"/>
              <a:cs typeface="Arial"/>
              <a:sym typeface="Arial"/>
            </a:endParaRPr>
          </a:p>
        </p:txBody>
      </p:sp>
      <p:sp>
        <p:nvSpPr>
          <p:cNvPr id="6979" name="Google Shape;6979;p214"/>
          <p:cNvSpPr/>
          <p:nvPr/>
        </p:nvSpPr>
        <p:spPr>
          <a:xfrm>
            <a:off x="630000" y="1394896"/>
            <a:ext cx="5246102" cy="4767777"/>
          </a:xfrm>
          <a:prstGeom prst="rect">
            <a:avLst/>
          </a:prstGeom>
          <a:solidFill>
            <a:srgbClr val="FFFFFF"/>
          </a:solidFill>
          <a:ln cap="flat" cmpd="sng" w="25400">
            <a:solidFill>
              <a:schemeClr val="accent1"/>
            </a:solidFill>
            <a:prstDash val="solid"/>
            <a:round/>
            <a:headEnd len="sm" w="sm" type="none"/>
            <a:tailEnd len="sm" w="sm" type="none"/>
          </a:ln>
        </p:spPr>
        <p:txBody>
          <a:bodyPr anchorCtr="0" anchor="ctr" bIns="144000" lIns="144000" spcFirstLastPara="1" rIns="144000" wrap="square" tIns="144000">
            <a:noAutofit/>
          </a:bodyPr>
          <a:lstStyle/>
          <a:p>
            <a:pPr indent="0" lvl="0" marL="0" marR="0" rtl="0" algn="ctr">
              <a:lnSpc>
                <a:spcPct val="95000"/>
              </a:lnSpc>
              <a:spcBef>
                <a:spcPts val="0"/>
              </a:spcBef>
              <a:spcAft>
                <a:spcPts val="0"/>
              </a:spcAft>
              <a:buNone/>
            </a:pPr>
            <a:r>
              <a:t/>
            </a:r>
            <a:endParaRPr sz="1400">
              <a:solidFill>
                <a:srgbClr val="575757"/>
              </a:solidFill>
              <a:latin typeface="Arial"/>
              <a:ea typeface="Arial"/>
              <a:cs typeface="Arial"/>
              <a:sym typeface="Arial"/>
            </a:endParaRPr>
          </a:p>
        </p:txBody>
      </p:sp>
      <p:graphicFrame>
        <p:nvGraphicFramePr>
          <p:cNvPr id="6980" name="Google Shape;6980;p214"/>
          <p:cNvGraphicFramePr/>
          <p:nvPr/>
        </p:nvGraphicFramePr>
        <p:xfrm>
          <a:off x="6306207" y="2037164"/>
          <a:ext cx="3000000" cy="3000000"/>
        </p:xfrm>
        <a:graphic>
          <a:graphicData uri="http://schemas.openxmlformats.org/drawingml/2006/table">
            <a:tbl>
              <a:tblPr firstRow="1">
                <a:noFill/>
                <a:tableStyleId>{117F8AEB-33DE-4D9F-9D9B-FAF30BFF5A25}</a:tableStyleId>
              </a:tblPr>
              <a:tblGrid>
                <a:gridCol w="1282250"/>
                <a:gridCol w="1283625"/>
                <a:gridCol w="1283625"/>
                <a:gridCol w="1283625"/>
              </a:tblGrid>
              <a:tr h="379175">
                <a:tc>
                  <a:txBody>
                    <a:bodyPr/>
                    <a:lstStyle/>
                    <a:p>
                      <a:pPr indent="0" lvl="0" marL="0" marR="0" rtl="0" algn="l">
                        <a:lnSpc>
                          <a:spcPct val="100000"/>
                        </a:lnSpc>
                        <a:spcBef>
                          <a:spcPts val="0"/>
                        </a:spcBef>
                        <a:spcAft>
                          <a:spcPts val="0"/>
                        </a:spcAft>
                        <a:buNone/>
                      </a:pPr>
                      <a:r>
                        <a:rPr b="0" i="0" lang="en-US" sz="1200" u="none">
                          <a:solidFill>
                            <a:schemeClr val="accent1"/>
                          </a:solidFill>
                          <a:latin typeface="Arial"/>
                          <a:ea typeface="Arial"/>
                          <a:cs typeface="Arial"/>
                          <a:sym typeface="Arial"/>
                        </a:rPr>
                        <a:t>Header</a:t>
                      </a:r>
                      <a:endParaRPr/>
                    </a:p>
                  </a:txBody>
                  <a:tcPr marT="45725" marB="45725" marR="45725" marL="45725" anchor="b">
                    <a:lnL cap="flat" cmpd="sng" w="9525">
                      <a:solidFill>
                        <a:srgbClr val="000000">
                          <a:alpha val="0"/>
                        </a:srgbClr>
                      </a:solidFill>
                      <a:prstDash val="solid"/>
                      <a:round/>
                      <a:headEnd len="sm" w="sm" type="none"/>
                      <a:tailEnd len="sm" w="sm" type="none"/>
                    </a:lnL>
                    <a:lnR cap="flat" cmpd="sng" w="9525">
                      <a:solidFill>
                        <a:schemeClr val="lt1"/>
                      </a:solidFill>
                      <a:prstDash val="dot"/>
                      <a:round/>
                      <a:headEnd len="sm" w="sm" type="none"/>
                      <a:tailEnd len="sm" w="sm" type="none"/>
                    </a:lnR>
                    <a:lnT cap="flat" cmpd="sng" w="9525">
                      <a:solidFill>
                        <a:srgbClr val="000000">
                          <a:alpha val="0"/>
                        </a:srgbClr>
                      </a:solidFill>
                      <a:prstDash val="solid"/>
                      <a:round/>
                      <a:headEnd len="sm" w="sm" type="none"/>
                      <a:tailEnd len="sm" w="sm" type="none"/>
                    </a:lnT>
                    <a:lnB cap="flat" cmpd="sng" w="19050">
                      <a:solidFill>
                        <a:schemeClr val="dk1"/>
                      </a:solidFill>
                      <a:prstDash val="solid"/>
                      <a:round/>
                      <a:headEnd len="sm" w="sm" type="none"/>
                      <a:tailEnd len="sm" w="sm" type="none"/>
                    </a:lnB>
                  </a:tcPr>
                </a:tc>
                <a:tc>
                  <a:txBody>
                    <a:bodyPr/>
                    <a:lstStyle/>
                    <a:p>
                      <a:pPr indent="0" lvl="0" marL="0" marR="0" rtl="0" algn="l">
                        <a:lnSpc>
                          <a:spcPct val="100000"/>
                        </a:lnSpc>
                        <a:spcBef>
                          <a:spcPts val="0"/>
                        </a:spcBef>
                        <a:spcAft>
                          <a:spcPts val="0"/>
                        </a:spcAft>
                        <a:buClr>
                          <a:srgbClr val="28B974"/>
                        </a:buClr>
                        <a:buSzPts val="1200"/>
                        <a:buFont typeface="Arial"/>
                        <a:buNone/>
                      </a:pPr>
                      <a:r>
                        <a:rPr b="0" i="0" lang="en-US" sz="1200" u="none" cap="none" strike="noStrike">
                          <a:solidFill>
                            <a:srgbClr val="28B974"/>
                          </a:solidFill>
                          <a:latin typeface="Arial"/>
                          <a:ea typeface="Arial"/>
                          <a:cs typeface="Arial"/>
                          <a:sym typeface="Arial"/>
                        </a:rPr>
                        <a:t>Header</a:t>
                      </a:r>
                      <a:endParaRPr/>
                    </a:p>
                  </a:txBody>
                  <a:tcPr marT="45725" marB="45725" marR="45725" marL="45725" anchor="b">
                    <a:lnL cap="flat" cmpd="sng" w="9525">
                      <a:solidFill>
                        <a:schemeClr val="lt1"/>
                      </a:solidFill>
                      <a:prstDash val="dot"/>
                      <a:round/>
                      <a:headEnd len="sm" w="sm" type="none"/>
                      <a:tailEnd len="sm" w="sm" type="none"/>
                    </a:lnL>
                    <a:lnR cap="flat" cmpd="sng" w="9525">
                      <a:solidFill>
                        <a:schemeClr val="lt1"/>
                      </a:solidFill>
                      <a:prstDash val="dot"/>
                      <a:round/>
                      <a:headEnd len="sm" w="sm" type="none"/>
                      <a:tailEnd len="sm" w="sm" type="none"/>
                    </a:lnR>
                    <a:lnT cap="flat" cmpd="sng" w="9525">
                      <a:solidFill>
                        <a:srgbClr val="000000">
                          <a:alpha val="0"/>
                        </a:srgbClr>
                      </a:solidFill>
                      <a:prstDash val="solid"/>
                      <a:round/>
                      <a:headEnd len="sm" w="sm" type="none"/>
                      <a:tailEnd len="sm" w="sm" type="none"/>
                    </a:lnT>
                    <a:lnB cap="flat" cmpd="sng" w="19050">
                      <a:solidFill>
                        <a:schemeClr val="dk1"/>
                      </a:solidFill>
                      <a:prstDash val="solid"/>
                      <a:round/>
                      <a:headEnd len="sm" w="sm" type="none"/>
                      <a:tailEnd len="sm" w="sm" type="none"/>
                    </a:lnB>
                  </a:tcPr>
                </a:tc>
                <a:tc>
                  <a:txBody>
                    <a:bodyPr/>
                    <a:lstStyle/>
                    <a:p>
                      <a:pPr indent="0" lvl="0" marL="0" marR="0" rtl="0" algn="l">
                        <a:lnSpc>
                          <a:spcPct val="100000"/>
                        </a:lnSpc>
                        <a:spcBef>
                          <a:spcPts val="0"/>
                        </a:spcBef>
                        <a:spcAft>
                          <a:spcPts val="0"/>
                        </a:spcAft>
                        <a:buClr>
                          <a:srgbClr val="28B974"/>
                        </a:buClr>
                        <a:buSzPts val="1200"/>
                        <a:buFont typeface="Arial"/>
                        <a:buNone/>
                      </a:pPr>
                      <a:r>
                        <a:rPr b="0" i="0" lang="en-US" sz="1200" u="none" cap="none" strike="noStrike">
                          <a:solidFill>
                            <a:srgbClr val="28B974"/>
                          </a:solidFill>
                          <a:latin typeface="Arial"/>
                          <a:ea typeface="Arial"/>
                          <a:cs typeface="Arial"/>
                          <a:sym typeface="Arial"/>
                        </a:rPr>
                        <a:t>Header</a:t>
                      </a:r>
                      <a:endParaRPr/>
                    </a:p>
                  </a:txBody>
                  <a:tcPr marT="45725" marB="45725" marR="45725" marL="45725" anchor="b">
                    <a:lnL cap="flat" cmpd="sng" w="9525">
                      <a:solidFill>
                        <a:schemeClr val="lt1"/>
                      </a:solidFill>
                      <a:prstDash val="dot"/>
                      <a:round/>
                      <a:headEnd len="sm" w="sm" type="none"/>
                      <a:tailEnd len="sm" w="sm" type="none"/>
                    </a:lnL>
                    <a:lnR cap="flat" cmpd="sng" w="9525">
                      <a:solidFill>
                        <a:schemeClr val="lt1"/>
                      </a:solidFill>
                      <a:prstDash val="dot"/>
                      <a:round/>
                      <a:headEnd len="sm" w="sm" type="none"/>
                      <a:tailEnd len="sm" w="sm" type="none"/>
                    </a:lnR>
                    <a:lnT cap="flat" cmpd="sng" w="9525">
                      <a:solidFill>
                        <a:srgbClr val="000000">
                          <a:alpha val="0"/>
                        </a:srgbClr>
                      </a:solidFill>
                      <a:prstDash val="solid"/>
                      <a:round/>
                      <a:headEnd len="sm" w="sm" type="none"/>
                      <a:tailEnd len="sm" w="sm" type="none"/>
                    </a:lnT>
                    <a:lnB cap="flat" cmpd="sng" w="19050">
                      <a:solidFill>
                        <a:schemeClr val="dk1"/>
                      </a:solidFill>
                      <a:prstDash val="solid"/>
                      <a:round/>
                      <a:headEnd len="sm" w="sm" type="none"/>
                      <a:tailEnd len="sm" w="sm" type="none"/>
                    </a:lnB>
                  </a:tcPr>
                </a:tc>
                <a:tc>
                  <a:txBody>
                    <a:bodyPr/>
                    <a:lstStyle/>
                    <a:p>
                      <a:pPr indent="0" lvl="0" marL="0" marR="0" rtl="0" algn="l">
                        <a:lnSpc>
                          <a:spcPct val="100000"/>
                        </a:lnSpc>
                        <a:spcBef>
                          <a:spcPts val="0"/>
                        </a:spcBef>
                        <a:spcAft>
                          <a:spcPts val="0"/>
                        </a:spcAft>
                        <a:buClr>
                          <a:srgbClr val="28B974"/>
                        </a:buClr>
                        <a:buSzPts val="1200"/>
                        <a:buFont typeface="Arial"/>
                        <a:buNone/>
                      </a:pPr>
                      <a:r>
                        <a:rPr b="0" i="0" lang="en-US" sz="1200" u="none" cap="none" strike="noStrike">
                          <a:solidFill>
                            <a:srgbClr val="28B974"/>
                          </a:solidFill>
                          <a:latin typeface="Arial"/>
                          <a:ea typeface="Arial"/>
                          <a:cs typeface="Arial"/>
                          <a:sym typeface="Arial"/>
                        </a:rPr>
                        <a:t>Header</a:t>
                      </a:r>
                      <a:endParaRPr/>
                    </a:p>
                  </a:txBody>
                  <a:tcPr marT="45725" marB="45725" marR="45725" marL="45725" anchor="b">
                    <a:lnL cap="flat" cmpd="sng" w="9525">
                      <a:solidFill>
                        <a:schemeClr val="lt1"/>
                      </a:solidFill>
                      <a:prstDash val="dot"/>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19050">
                      <a:solidFill>
                        <a:schemeClr val="dk1"/>
                      </a:solidFill>
                      <a:prstDash val="solid"/>
                      <a:round/>
                      <a:headEnd len="sm" w="sm" type="none"/>
                      <a:tailEnd len="sm" w="sm" type="none"/>
                    </a:lnB>
                  </a:tcPr>
                </a:tc>
              </a:tr>
              <a:tr h="337925">
                <a:tc>
                  <a:txBody>
                    <a:bodyPr/>
                    <a:lstStyle/>
                    <a:p>
                      <a:pPr indent="0" lvl="0" marL="0" marR="0" rtl="0" algn="l">
                        <a:lnSpc>
                          <a:spcPct val="100000"/>
                        </a:lnSpc>
                        <a:spcBef>
                          <a:spcPts val="0"/>
                        </a:spcBef>
                        <a:spcAft>
                          <a:spcPts val="0"/>
                        </a:spcAft>
                        <a:buNone/>
                      </a:pPr>
                      <a:r>
                        <a:rPr b="1" i="0" lang="en-US" sz="1050" u="none" cap="none" strike="noStrike">
                          <a:solidFill>
                            <a:srgbClr val="262626"/>
                          </a:solidFill>
                          <a:latin typeface="Arial"/>
                          <a:ea typeface="Arial"/>
                          <a:cs typeface="Arial"/>
                          <a:sym typeface="Arial"/>
                        </a:rPr>
                        <a:t>Lorem ipsum dolor sit amet</a:t>
                      </a:r>
                      <a:endParaRPr b="1" i="0" sz="900" u="none">
                        <a:solidFill>
                          <a:srgbClr val="274168"/>
                        </a:solidFill>
                        <a:latin typeface="Arial"/>
                        <a:ea typeface="Arial"/>
                        <a:cs typeface="Arial"/>
                        <a:sym typeface="Arial"/>
                      </a:endParaRPr>
                    </a:p>
                  </a:txBody>
                  <a:tcPr marT="45725" marB="45725" marR="45725" marL="45725" anchor="ctr">
                    <a:lnT cap="flat" cmpd="sng" w="19050">
                      <a:solidFill>
                        <a:schemeClr val="dk1"/>
                      </a:solidFill>
                      <a:prstDash val="solid"/>
                      <a:round/>
                      <a:headEnd len="sm" w="sm" type="none"/>
                      <a:tailEnd len="sm" w="sm" type="none"/>
                    </a:lnT>
                    <a:lnB cap="flat" cmpd="sng" w="9525">
                      <a:solidFill>
                        <a:srgbClr val="9A9A9A"/>
                      </a:solidFill>
                      <a:prstDash val="dot"/>
                      <a:round/>
                      <a:headEnd len="sm" w="sm" type="none"/>
                      <a:tailEnd len="sm" w="sm" type="none"/>
                    </a:lnB>
                  </a:tcPr>
                </a:tc>
                <a:tc>
                  <a:txBody>
                    <a:bodyPr/>
                    <a:lstStyle/>
                    <a:p>
                      <a:pPr indent="0" lvl="0" marL="0" marR="0" rtl="0" algn="l">
                        <a:lnSpc>
                          <a:spcPct val="100000"/>
                        </a:lnSpc>
                        <a:spcBef>
                          <a:spcPts val="0"/>
                        </a:spcBef>
                        <a:spcAft>
                          <a:spcPts val="0"/>
                        </a:spcAft>
                        <a:buNone/>
                      </a:pPr>
                      <a:r>
                        <a:rPr b="0" i="0" lang="en-US" sz="1050" u="none" cap="none" strike="noStrike">
                          <a:solidFill>
                            <a:srgbClr val="262626"/>
                          </a:solidFill>
                          <a:latin typeface="Arial"/>
                          <a:ea typeface="Arial"/>
                          <a:cs typeface="Arial"/>
                          <a:sym typeface="Arial"/>
                        </a:rPr>
                        <a:t>Lorem ipsum dolor sit amet</a:t>
                      </a:r>
                      <a:endParaRPr b="0" i="0" sz="900" u="none">
                        <a:solidFill>
                          <a:srgbClr val="274168"/>
                        </a:solidFill>
                        <a:latin typeface="Arial"/>
                        <a:ea typeface="Arial"/>
                        <a:cs typeface="Arial"/>
                        <a:sym typeface="Arial"/>
                      </a:endParaRPr>
                    </a:p>
                  </a:txBody>
                  <a:tcPr marT="45725" marB="45725" marR="45725" marL="45725" anchor="ctr">
                    <a:lnT cap="flat" cmpd="sng" w="19050">
                      <a:solidFill>
                        <a:schemeClr val="dk1"/>
                      </a:solidFill>
                      <a:prstDash val="solid"/>
                      <a:round/>
                      <a:headEnd len="sm" w="sm" type="none"/>
                      <a:tailEnd len="sm" w="sm" type="none"/>
                    </a:lnT>
                    <a:lnB cap="flat" cmpd="sng" w="9525">
                      <a:solidFill>
                        <a:srgbClr val="9A9A9A"/>
                      </a:solidFill>
                      <a:prstDash val="dot"/>
                      <a:round/>
                      <a:headEnd len="sm" w="sm" type="none"/>
                      <a:tailEnd len="sm" w="sm" type="none"/>
                    </a:lnB>
                  </a:tcPr>
                </a:tc>
                <a:tc>
                  <a:txBody>
                    <a:bodyPr/>
                    <a:lstStyle/>
                    <a:p>
                      <a:pPr indent="0" lvl="0" marL="0" marR="0" rtl="0" algn="l">
                        <a:lnSpc>
                          <a:spcPct val="100000"/>
                        </a:lnSpc>
                        <a:spcBef>
                          <a:spcPts val="0"/>
                        </a:spcBef>
                        <a:spcAft>
                          <a:spcPts val="0"/>
                        </a:spcAft>
                        <a:buNone/>
                      </a:pPr>
                      <a:r>
                        <a:rPr b="0" i="0" lang="en-US" sz="1050" u="none" cap="none" strike="noStrike">
                          <a:solidFill>
                            <a:srgbClr val="262626"/>
                          </a:solidFill>
                          <a:latin typeface="Arial"/>
                          <a:ea typeface="Arial"/>
                          <a:cs typeface="Arial"/>
                          <a:sym typeface="Arial"/>
                        </a:rPr>
                        <a:t>Lorem ipsum dolor sit amet</a:t>
                      </a:r>
                      <a:endParaRPr b="0" i="0" sz="900" u="none">
                        <a:solidFill>
                          <a:srgbClr val="274168"/>
                        </a:solidFill>
                        <a:latin typeface="Arial"/>
                        <a:ea typeface="Arial"/>
                        <a:cs typeface="Arial"/>
                        <a:sym typeface="Arial"/>
                      </a:endParaRPr>
                    </a:p>
                  </a:txBody>
                  <a:tcPr marT="45725" marB="45725" marR="45725" marL="45725" anchor="ctr">
                    <a:lnT cap="flat" cmpd="sng" w="19050">
                      <a:solidFill>
                        <a:schemeClr val="dk1"/>
                      </a:solidFill>
                      <a:prstDash val="solid"/>
                      <a:round/>
                      <a:headEnd len="sm" w="sm" type="none"/>
                      <a:tailEnd len="sm" w="sm" type="none"/>
                    </a:lnT>
                    <a:lnB cap="flat" cmpd="sng" w="9525">
                      <a:solidFill>
                        <a:srgbClr val="9A9A9A"/>
                      </a:solidFill>
                      <a:prstDash val="dot"/>
                      <a:round/>
                      <a:headEnd len="sm" w="sm" type="none"/>
                      <a:tailEnd len="sm" w="sm" type="none"/>
                    </a:lnB>
                  </a:tcPr>
                </a:tc>
                <a:tc>
                  <a:txBody>
                    <a:bodyPr/>
                    <a:lstStyle/>
                    <a:p>
                      <a:pPr indent="0" lvl="0" marL="0" marR="0" rtl="0" algn="l">
                        <a:lnSpc>
                          <a:spcPct val="100000"/>
                        </a:lnSpc>
                        <a:spcBef>
                          <a:spcPts val="0"/>
                        </a:spcBef>
                        <a:spcAft>
                          <a:spcPts val="0"/>
                        </a:spcAft>
                        <a:buNone/>
                      </a:pPr>
                      <a:r>
                        <a:rPr b="0" i="0" lang="en-US" sz="1050" u="none" cap="none" strike="noStrike">
                          <a:solidFill>
                            <a:srgbClr val="262626"/>
                          </a:solidFill>
                          <a:latin typeface="Arial"/>
                          <a:ea typeface="Arial"/>
                          <a:cs typeface="Arial"/>
                          <a:sym typeface="Arial"/>
                        </a:rPr>
                        <a:t>Lorem ipsum dolor sit amet</a:t>
                      </a:r>
                      <a:endParaRPr b="0" i="0" sz="900" u="none">
                        <a:solidFill>
                          <a:schemeClr val="dk1"/>
                        </a:solidFill>
                        <a:latin typeface="Arial"/>
                        <a:ea typeface="Arial"/>
                        <a:cs typeface="Arial"/>
                        <a:sym typeface="Arial"/>
                      </a:endParaRPr>
                    </a:p>
                  </a:txBody>
                  <a:tcPr marT="45725" marB="45725" marR="45725" marL="45725" anchor="ctr">
                    <a:lnT cap="flat" cmpd="sng" w="19050">
                      <a:solidFill>
                        <a:schemeClr val="dk1"/>
                      </a:solidFill>
                      <a:prstDash val="solid"/>
                      <a:round/>
                      <a:headEnd len="sm" w="sm" type="none"/>
                      <a:tailEnd len="sm" w="sm" type="none"/>
                    </a:lnT>
                    <a:lnB cap="flat" cmpd="sng" w="9525">
                      <a:solidFill>
                        <a:srgbClr val="9A9A9A"/>
                      </a:solidFill>
                      <a:prstDash val="dot"/>
                      <a:round/>
                      <a:headEnd len="sm" w="sm" type="none"/>
                      <a:tailEnd len="sm" w="sm" type="none"/>
                    </a:lnB>
                  </a:tcPr>
                </a:tc>
              </a:tr>
              <a:tr h="337925">
                <a:tc>
                  <a:txBody>
                    <a:bodyPr/>
                    <a:lstStyle/>
                    <a:p>
                      <a:pPr indent="0" lvl="0" marL="0" marR="0" rtl="0" algn="l">
                        <a:lnSpc>
                          <a:spcPct val="100000"/>
                        </a:lnSpc>
                        <a:spcBef>
                          <a:spcPts val="0"/>
                        </a:spcBef>
                        <a:spcAft>
                          <a:spcPts val="0"/>
                        </a:spcAft>
                        <a:buNone/>
                      </a:pPr>
                      <a:r>
                        <a:rPr b="1" i="0" lang="en-US" sz="1050" u="none" cap="none" strike="noStrike">
                          <a:solidFill>
                            <a:srgbClr val="262626"/>
                          </a:solidFill>
                          <a:latin typeface="Arial"/>
                          <a:ea typeface="Arial"/>
                          <a:cs typeface="Arial"/>
                          <a:sym typeface="Arial"/>
                        </a:rPr>
                        <a:t>Lorem ipsum dolor sit amet</a:t>
                      </a:r>
                      <a:endParaRPr b="1" i="0" sz="900" u="none">
                        <a:solidFill>
                          <a:srgbClr val="274168"/>
                        </a:solidFill>
                        <a:latin typeface="Arial"/>
                        <a:ea typeface="Arial"/>
                        <a:cs typeface="Arial"/>
                        <a:sym typeface="Arial"/>
                      </a:endParaRPr>
                    </a:p>
                  </a:txBody>
                  <a:tcPr marT="45725" marB="45725" marR="45725" marL="45725" anchor="ctr">
                    <a:lnT cap="flat" cmpd="sng" w="9525">
                      <a:solidFill>
                        <a:srgbClr val="9A9A9A"/>
                      </a:solidFill>
                      <a:prstDash val="dot"/>
                      <a:round/>
                      <a:headEnd len="sm" w="sm" type="none"/>
                      <a:tailEnd len="sm" w="sm" type="none"/>
                    </a:lnT>
                    <a:lnB cap="flat" cmpd="sng" w="9525">
                      <a:solidFill>
                        <a:srgbClr val="9A9A9A"/>
                      </a:solidFill>
                      <a:prstDash val="dot"/>
                      <a:round/>
                      <a:headEnd len="sm" w="sm" type="none"/>
                      <a:tailEnd len="sm" w="sm" type="none"/>
                    </a:lnB>
                  </a:tcPr>
                </a:tc>
                <a:tc>
                  <a:txBody>
                    <a:bodyPr/>
                    <a:lstStyle/>
                    <a:p>
                      <a:pPr indent="0" lvl="0" marL="0" marR="0" rtl="0" algn="l">
                        <a:lnSpc>
                          <a:spcPct val="100000"/>
                        </a:lnSpc>
                        <a:spcBef>
                          <a:spcPts val="0"/>
                        </a:spcBef>
                        <a:spcAft>
                          <a:spcPts val="0"/>
                        </a:spcAft>
                        <a:buNone/>
                      </a:pPr>
                      <a:r>
                        <a:rPr b="0" i="0" lang="en-US" sz="1050" u="none" cap="none" strike="noStrike">
                          <a:solidFill>
                            <a:srgbClr val="262626"/>
                          </a:solidFill>
                          <a:latin typeface="Arial"/>
                          <a:ea typeface="Arial"/>
                          <a:cs typeface="Arial"/>
                          <a:sym typeface="Arial"/>
                        </a:rPr>
                        <a:t>Lorem ipsum dolor sit amet</a:t>
                      </a:r>
                      <a:endParaRPr b="0" i="0" sz="900" u="none">
                        <a:solidFill>
                          <a:srgbClr val="274168"/>
                        </a:solidFill>
                        <a:latin typeface="Arial"/>
                        <a:ea typeface="Arial"/>
                        <a:cs typeface="Arial"/>
                        <a:sym typeface="Arial"/>
                      </a:endParaRPr>
                    </a:p>
                  </a:txBody>
                  <a:tcPr marT="45725" marB="45725" marR="45725" marL="45725" anchor="ctr">
                    <a:lnT cap="flat" cmpd="sng" w="9525">
                      <a:solidFill>
                        <a:srgbClr val="9A9A9A"/>
                      </a:solidFill>
                      <a:prstDash val="dot"/>
                      <a:round/>
                      <a:headEnd len="sm" w="sm" type="none"/>
                      <a:tailEnd len="sm" w="sm" type="none"/>
                    </a:lnT>
                    <a:lnB cap="flat" cmpd="sng" w="9525">
                      <a:solidFill>
                        <a:srgbClr val="9A9A9A"/>
                      </a:solidFill>
                      <a:prstDash val="dot"/>
                      <a:round/>
                      <a:headEnd len="sm" w="sm" type="none"/>
                      <a:tailEnd len="sm" w="sm" type="none"/>
                    </a:lnB>
                  </a:tcPr>
                </a:tc>
                <a:tc>
                  <a:txBody>
                    <a:bodyPr/>
                    <a:lstStyle/>
                    <a:p>
                      <a:pPr indent="0" lvl="0" marL="0" marR="0" rtl="0" algn="l">
                        <a:lnSpc>
                          <a:spcPct val="100000"/>
                        </a:lnSpc>
                        <a:spcBef>
                          <a:spcPts val="0"/>
                        </a:spcBef>
                        <a:spcAft>
                          <a:spcPts val="0"/>
                        </a:spcAft>
                        <a:buNone/>
                      </a:pPr>
                      <a:r>
                        <a:rPr b="0" i="0" lang="en-US" sz="1050" u="none" cap="none" strike="noStrike">
                          <a:solidFill>
                            <a:srgbClr val="262626"/>
                          </a:solidFill>
                          <a:latin typeface="Arial"/>
                          <a:ea typeface="Arial"/>
                          <a:cs typeface="Arial"/>
                          <a:sym typeface="Arial"/>
                        </a:rPr>
                        <a:t>Lorem ipsum dolor sit amet</a:t>
                      </a:r>
                      <a:endParaRPr b="0" i="0" sz="900" u="none">
                        <a:solidFill>
                          <a:srgbClr val="274168"/>
                        </a:solidFill>
                        <a:latin typeface="Arial"/>
                        <a:ea typeface="Arial"/>
                        <a:cs typeface="Arial"/>
                        <a:sym typeface="Arial"/>
                      </a:endParaRPr>
                    </a:p>
                  </a:txBody>
                  <a:tcPr marT="45725" marB="45725" marR="45725" marL="45725" anchor="ctr">
                    <a:lnT cap="flat" cmpd="sng" w="9525">
                      <a:solidFill>
                        <a:srgbClr val="9A9A9A"/>
                      </a:solidFill>
                      <a:prstDash val="dot"/>
                      <a:round/>
                      <a:headEnd len="sm" w="sm" type="none"/>
                      <a:tailEnd len="sm" w="sm" type="none"/>
                    </a:lnT>
                    <a:lnB cap="flat" cmpd="sng" w="9525">
                      <a:solidFill>
                        <a:srgbClr val="9A9A9A"/>
                      </a:solidFill>
                      <a:prstDash val="dot"/>
                      <a:round/>
                      <a:headEnd len="sm" w="sm" type="none"/>
                      <a:tailEnd len="sm" w="sm" type="none"/>
                    </a:lnB>
                  </a:tcPr>
                </a:tc>
                <a:tc>
                  <a:txBody>
                    <a:bodyPr/>
                    <a:lstStyle/>
                    <a:p>
                      <a:pPr indent="0" lvl="0" marL="0" marR="0" rtl="0" algn="l">
                        <a:lnSpc>
                          <a:spcPct val="100000"/>
                        </a:lnSpc>
                        <a:spcBef>
                          <a:spcPts val="0"/>
                        </a:spcBef>
                        <a:spcAft>
                          <a:spcPts val="0"/>
                        </a:spcAft>
                        <a:buNone/>
                      </a:pPr>
                      <a:r>
                        <a:rPr b="0" i="0" lang="en-US" sz="1050" u="none" cap="none" strike="noStrike">
                          <a:solidFill>
                            <a:srgbClr val="262626"/>
                          </a:solidFill>
                          <a:latin typeface="Arial"/>
                          <a:ea typeface="Arial"/>
                          <a:cs typeface="Arial"/>
                          <a:sym typeface="Arial"/>
                        </a:rPr>
                        <a:t>Lorem ipsum dolor sit amet</a:t>
                      </a:r>
                      <a:endParaRPr b="0" i="0" sz="900" u="none">
                        <a:solidFill>
                          <a:schemeClr val="dk1"/>
                        </a:solidFill>
                        <a:latin typeface="Arial"/>
                        <a:ea typeface="Arial"/>
                        <a:cs typeface="Arial"/>
                        <a:sym typeface="Arial"/>
                      </a:endParaRPr>
                    </a:p>
                  </a:txBody>
                  <a:tcPr marT="45725" marB="45725" marR="45725" marL="45725" anchor="ctr">
                    <a:lnT cap="flat" cmpd="sng" w="9525">
                      <a:solidFill>
                        <a:srgbClr val="9A9A9A"/>
                      </a:solidFill>
                      <a:prstDash val="dot"/>
                      <a:round/>
                      <a:headEnd len="sm" w="sm" type="none"/>
                      <a:tailEnd len="sm" w="sm" type="none"/>
                    </a:lnT>
                    <a:lnB cap="flat" cmpd="sng" w="9525">
                      <a:solidFill>
                        <a:srgbClr val="9A9A9A"/>
                      </a:solidFill>
                      <a:prstDash val="dot"/>
                      <a:round/>
                      <a:headEnd len="sm" w="sm" type="none"/>
                      <a:tailEnd len="sm" w="sm" type="none"/>
                    </a:lnB>
                  </a:tcPr>
                </a:tc>
              </a:tr>
              <a:tr h="260550">
                <a:tc>
                  <a:txBody>
                    <a:bodyPr/>
                    <a:lstStyle/>
                    <a:p>
                      <a:pPr indent="0" lvl="0" marL="0" marR="0" rtl="0" algn="l">
                        <a:lnSpc>
                          <a:spcPct val="100000"/>
                        </a:lnSpc>
                        <a:spcBef>
                          <a:spcPts val="0"/>
                        </a:spcBef>
                        <a:spcAft>
                          <a:spcPts val="0"/>
                        </a:spcAft>
                        <a:buClr>
                          <a:srgbClr val="262626"/>
                        </a:buClr>
                        <a:buSzPts val="1050"/>
                        <a:buFont typeface="Arial"/>
                        <a:buNone/>
                      </a:pPr>
                      <a:r>
                        <a:rPr b="1" i="0" lang="en-US" sz="1050" u="none" cap="none" strike="noStrike">
                          <a:solidFill>
                            <a:srgbClr val="262626"/>
                          </a:solidFill>
                          <a:latin typeface="Arial"/>
                          <a:ea typeface="Arial"/>
                          <a:cs typeface="Arial"/>
                          <a:sym typeface="Arial"/>
                        </a:rPr>
                        <a:t>Lorem ipsum dolor sit amet</a:t>
                      </a:r>
                      <a:endParaRPr b="1" i="0" sz="900" u="none">
                        <a:solidFill>
                          <a:srgbClr val="274168"/>
                        </a:solidFill>
                        <a:latin typeface="Arial"/>
                        <a:ea typeface="Arial"/>
                        <a:cs typeface="Arial"/>
                        <a:sym typeface="Arial"/>
                      </a:endParaRPr>
                    </a:p>
                  </a:txBody>
                  <a:tcPr marT="45725" marB="45725" marR="45725" marL="45725" anchor="ctr">
                    <a:lnT cap="flat" cmpd="sng" w="9525">
                      <a:solidFill>
                        <a:srgbClr val="9A9A9A"/>
                      </a:solidFill>
                      <a:prstDash val="dot"/>
                      <a:round/>
                      <a:headEnd len="sm" w="sm" type="none"/>
                      <a:tailEnd len="sm" w="sm" type="none"/>
                    </a:lnT>
                    <a:lnB cap="flat" cmpd="sng" w="9525">
                      <a:solidFill>
                        <a:srgbClr val="9A9A9A"/>
                      </a:solidFill>
                      <a:prstDash val="dot"/>
                      <a:round/>
                      <a:headEnd len="sm" w="sm" type="none"/>
                      <a:tailEnd len="sm" w="sm" type="none"/>
                    </a:lnB>
                  </a:tcPr>
                </a:tc>
                <a:tc>
                  <a:txBody>
                    <a:bodyPr/>
                    <a:lstStyle/>
                    <a:p>
                      <a:pPr indent="0" lvl="0" marL="0" marR="0" rtl="0" algn="l">
                        <a:lnSpc>
                          <a:spcPct val="100000"/>
                        </a:lnSpc>
                        <a:spcBef>
                          <a:spcPts val="0"/>
                        </a:spcBef>
                        <a:spcAft>
                          <a:spcPts val="0"/>
                        </a:spcAft>
                        <a:buClr>
                          <a:srgbClr val="262626"/>
                        </a:buClr>
                        <a:buSzPts val="1050"/>
                        <a:buFont typeface="Arial"/>
                        <a:buNone/>
                      </a:pPr>
                      <a:r>
                        <a:rPr b="0" i="0" lang="en-US" sz="1050" u="none" cap="none" strike="noStrike">
                          <a:solidFill>
                            <a:srgbClr val="262626"/>
                          </a:solidFill>
                          <a:latin typeface="Arial"/>
                          <a:ea typeface="Arial"/>
                          <a:cs typeface="Arial"/>
                          <a:sym typeface="Arial"/>
                        </a:rPr>
                        <a:t>Lorem ipsum dolor sit amet</a:t>
                      </a:r>
                      <a:endParaRPr b="0" i="0" sz="900" u="none">
                        <a:solidFill>
                          <a:srgbClr val="274168"/>
                        </a:solidFill>
                        <a:latin typeface="Arial"/>
                        <a:ea typeface="Arial"/>
                        <a:cs typeface="Arial"/>
                        <a:sym typeface="Arial"/>
                      </a:endParaRPr>
                    </a:p>
                  </a:txBody>
                  <a:tcPr marT="45725" marB="45725" marR="45725" marL="45725" anchor="ctr">
                    <a:lnT cap="flat" cmpd="sng" w="9525">
                      <a:solidFill>
                        <a:srgbClr val="9A9A9A"/>
                      </a:solidFill>
                      <a:prstDash val="dot"/>
                      <a:round/>
                      <a:headEnd len="sm" w="sm" type="none"/>
                      <a:tailEnd len="sm" w="sm" type="none"/>
                    </a:lnT>
                    <a:lnB cap="flat" cmpd="sng" w="9525">
                      <a:solidFill>
                        <a:srgbClr val="9A9A9A"/>
                      </a:solidFill>
                      <a:prstDash val="dot"/>
                      <a:round/>
                      <a:headEnd len="sm" w="sm" type="none"/>
                      <a:tailEnd len="sm" w="sm" type="none"/>
                    </a:lnB>
                  </a:tcPr>
                </a:tc>
                <a:tc>
                  <a:txBody>
                    <a:bodyPr/>
                    <a:lstStyle/>
                    <a:p>
                      <a:pPr indent="0" lvl="0" marL="0" marR="0" rtl="0" algn="l">
                        <a:lnSpc>
                          <a:spcPct val="100000"/>
                        </a:lnSpc>
                        <a:spcBef>
                          <a:spcPts val="0"/>
                        </a:spcBef>
                        <a:spcAft>
                          <a:spcPts val="0"/>
                        </a:spcAft>
                        <a:buClr>
                          <a:srgbClr val="262626"/>
                        </a:buClr>
                        <a:buSzPts val="1050"/>
                        <a:buFont typeface="Arial"/>
                        <a:buNone/>
                      </a:pPr>
                      <a:r>
                        <a:rPr b="0" i="0" lang="en-US" sz="1050" u="none" cap="none" strike="noStrike">
                          <a:solidFill>
                            <a:srgbClr val="262626"/>
                          </a:solidFill>
                          <a:latin typeface="Arial"/>
                          <a:ea typeface="Arial"/>
                          <a:cs typeface="Arial"/>
                          <a:sym typeface="Arial"/>
                        </a:rPr>
                        <a:t>Lorem ipsum dolor sit amet</a:t>
                      </a:r>
                      <a:endParaRPr b="0" i="0" sz="900" u="none">
                        <a:solidFill>
                          <a:srgbClr val="274168"/>
                        </a:solidFill>
                        <a:latin typeface="Arial"/>
                        <a:ea typeface="Arial"/>
                        <a:cs typeface="Arial"/>
                        <a:sym typeface="Arial"/>
                      </a:endParaRPr>
                    </a:p>
                  </a:txBody>
                  <a:tcPr marT="45725" marB="45725" marR="45725" marL="45725" anchor="ctr">
                    <a:lnT cap="flat" cmpd="sng" w="9525">
                      <a:solidFill>
                        <a:srgbClr val="9A9A9A"/>
                      </a:solidFill>
                      <a:prstDash val="dot"/>
                      <a:round/>
                      <a:headEnd len="sm" w="sm" type="none"/>
                      <a:tailEnd len="sm" w="sm" type="none"/>
                    </a:lnT>
                    <a:lnB cap="flat" cmpd="sng" w="9525">
                      <a:solidFill>
                        <a:srgbClr val="9A9A9A"/>
                      </a:solidFill>
                      <a:prstDash val="dot"/>
                      <a:round/>
                      <a:headEnd len="sm" w="sm" type="none"/>
                      <a:tailEnd len="sm" w="sm" type="none"/>
                    </a:lnB>
                  </a:tcPr>
                </a:tc>
                <a:tc>
                  <a:txBody>
                    <a:bodyPr/>
                    <a:lstStyle/>
                    <a:p>
                      <a:pPr indent="0" lvl="0" marL="0" marR="0" rtl="0" algn="l">
                        <a:lnSpc>
                          <a:spcPct val="100000"/>
                        </a:lnSpc>
                        <a:spcBef>
                          <a:spcPts val="0"/>
                        </a:spcBef>
                        <a:spcAft>
                          <a:spcPts val="0"/>
                        </a:spcAft>
                        <a:buClr>
                          <a:srgbClr val="262626"/>
                        </a:buClr>
                        <a:buSzPts val="1050"/>
                        <a:buFont typeface="Arial"/>
                        <a:buNone/>
                      </a:pPr>
                      <a:r>
                        <a:rPr b="0" i="0" lang="en-US" sz="1050" u="none" cap="none" strike="noStrike">
                          <a:solidFill>
                            <a:srgbClr val="262626"/>
                          </a:solidFill>
                          <a:latin typeface="Arial"/>
                          <a:ea typeface="Arial"/>
                          <a:cs typeface="Arial"/>
                          <a:sym typeface="Arial"/>
                        </a:rPr>
                        <a:t>Lorem ipsum dolor sit amet</a:t>
                      </a:r>
                      <a:endParaRPr b="0" i="0" sz="900" u="none">
                        <a:solidFill>
                          <a:schemeClr val="dk1"/>
                        </a:solidFill>
                        <a:latin typeface="Arial"/>
                        <a:ea typeface="Arial"/>
                        <a:cs typeface="Arial"/>
                        <a:sym typeface="Arial"/>
                      </a:endParaRPr>
                    </a:p>
                  </a:txBody>
                  <a:tcPr marT="45725" marB="45725" marR="45725" marL="45725" anchor="ctr">
                    <a:lnT cap="flat" cmpd="sng" w="9525">
                      <a:solidFill>
                        <a:srgbClr val="9A9A9A"/>
                      </a:solidFill>
                      <a:prstDash val="dot"/>
                      <a:round/>
                      <a:headEnd len="sm" w="sm" type="none"/>
                      <a:tailEnd len="sm" w="sm" type="none"/>
                    </a:lnT>
                    <a:lnB cap="flat" cmpd="sng" w="9525">
                      <a:solidFill>
                        <a:srgbClr val="9A9A9A"/>
                      </a:solidFill>
                      <a:prstDash val="dot"/>
                      <a:round/>
                      <a:headEnd len="sm" w="sm" type="none"/>
                      <a:tailEnd len="sm" w="sm" type="none"/>
                    </a:lnB>
                  </a:tcPr>
                </a:tc>
              </a:tr>
              <a:tr h="207950">
                <a:tc>
                  <a:txBody>
                    <a:bodyPr/>
                    <a:lstStyle/>
                    <a:p>
                      <a:pPr indent="0" lvl="0" marL="0" marR="0" rtl="0" algn="l">
                        <a:lnSpc>
                          <a:spcPct val="100000"/>
                        </a:lnSpc>
                        <a:spcBef>
                          <a:spcPts val="0"/>
                        </a:spcBef>
                        <a:spcAft>
                          <a:spcPts val="0"/>
                        </a:spcAft>
                        <a:buNone/>
                      </a:pPr>
                      <a:r>
                        <a:rPr b="1" i="0" lang="en-US" sz="1050" u="none" cap="none" strike="noStrike">
                          <a:solidFill>
                            <a:srgbClr val="262626"/>
                          </a:solidFill>
                          <a:latin typeface="Arial"/>
                          <a:ea typeface="Arial"/>
                          <a:cs typeface="Arial"/>
                          <a:sym typeface="Arial"/>
                        </a:rPr>
                        <a:t>Lorem ipsum dolor sit amet</a:t>
                      </a:r>
                      <a:endParaRPr b="1" i="0" sz="900" u="none">
                        <a:solidFill>
                          <a:srgbClr val="274168"/>
                        </a:solidFill>
                        <a:latin typeface="Arial"/>
                        <a:ea typeface="Arial"/>
                        <a:cs typeface="Arial"/>
                        <a:sym typeface="Arial"/>
                      </a:endParaRPr>
                    </a:p>
                  </a:txBody>
                  <a:tcPr marT="45725" marB="45725" marR="45725" marL="45725" anchor="ctr">
                    <a:lnT cap="flat" cmpd="sng" w="9525">
                      <a:solidFill>
                        <a:srgbClr val="9A9A9A"/>
                      </a:solidFill>
                      <a:prstDash val="dot"/>
                      <a:round/>
                      <a:headEnd len="sm" w="sm" type="none"/>
                      <a:tailEnd len="sm" w="sm" type="none"/>
                    </a:lnT>
                    <a:lnB cap="flat" cmpd="sng" w="9525">
                      <a:solidFill>
                        <a:srgbClr val="9A9A9A"/>
                      </a:solidFill>
                      <a:prstDash val="dot"/>
                      <a:round/>
                      <a:headEnd len="sm" w="sm" type="none"/>
                      <a:tailEnd len="sm" w="sm" type="none"/>
                    </a:lnB>
                  </a:tcPr>
                </a:tc>
                <a:tc>
                  <a:txBody>
                    <a:bodyPr/>
                    <a:lstStyle/>
                    <a:p>
                      <a:pPr indent="0" lvl="0" marL="0" marR="0" rtl="0" algn="l">
                        <a:lnSpc>
                          <a:spcPct val="100000"/>
                        </a:lnSpc>
                        <a:spcBef>
                          <a:spcPts val="0"/>
                        </a:spcBef>
                        <a:spcAft>
                          <a:spcPts val="0"/>
                        </a:spcAft>
                        <a:buNone/>
                      </a:pPr>
                      <a:r>
                        <a:rPr b="0" i="0" lang="en-US" sz="1050" u="none" cap="none" strike="noStrike">
                          <a:solidFill>
                            <a:srgbClr val="262626"/>
                          </a:solidFill>
                          <a:latin typeface="Arial"/>
                          <a:ea typeface="Arial"/>
                          <a:cs typeface="Arial"/>
                          <a:sym typeface="Arial"/>
                        </a:rPr>
                        <a:t>Lorem ipsum dolor sit amet</a:t>
                      </a:r>
                      <a:endParaRPr b="0" i="0" sz="900" u="none">
                        <a:solidFill>
                          <a:srgbClr val="274168"/>
                        </a:solidFill>
                        <a:latin typeface="Arial"/>
                        <a:ea typeface="Arial"/>
                        <a:cs typeface="Arial"/>
                        <a:sym typeface="Arial"/>
                      </a:endParaRPr>
                    </a:p>
                  </a:txBody>
                  <a:tcPr marT="45725" marB="45725" marR="45725" marL="45725" anchor="ctr">
                    <a:lnT cap="flat" cmpd="sng" w="9525">
                      <a:solidFill>
                        <a:srgbClr val="9A9A9A"/>
                      </a:solidFill>
                      <a:prstDash val="dot"/>
                      <a:round/>
                      <a:headEnd len="sm" w="sm" type="none"/>
                      <a:tailEnd len="sm" w="sm" type="none"/>
                    </a:lnT>
                    <a:lnB cap="flat" cmpd="sng" w="9525">
                      <a:solidFill>
                        <a:srgbClr val="9A9A9A"/>
                      </a:solidFill>
                      <a:prstDash val="dot"/>
                      <a:round/>
                      <a:headEnd len="sm" w="sm" type="none"/>
                      <a:tailEnd len="sm" w="sm" type="none"/>
                    </a:lnB>
                  </a:tcPr>
                </a:tc>
                <a:tc>
                  <a:txBody>
                    <a:bodyPr/>
                    <a:lstStyle/>
                    <a:p>
                      <a:pPr indent="0" lvl="0" marL="0" marR="0" rtl="0" algn="l">
                        <a:lnSpc>
                          <a:spcPct val="100000"/>
                        </a:lnSpc>
                        <a:spcBef>
                          <a:spcPts val="0"/>
                        </a:spcBef>
                        <a:spcAft>
                          <a:spcPts val="0"/>
                        </a:spcAft>
                        <a:buNone/>
                      </a:pPr>
                      <a:r>
                        <a:rPr b="0" i="0" lang="en-US" sz="1050" u="none" cap="none" strike="noStrike">
                          <a:solidFill>
                            <a:srgbClr val="262626"/>
                          </a:solidFill>
                          <a:latin typeface="Arial"/>
                          <a:ea typeface="Arial"/>
                          <a:cs typeface="Arial"/>
                          <a:sym typeface="Arial"/>
                        </a:rPr>
                        <a:t>Lorem ipsum dolor sit amet</a:t>
                      </a:r>
                      <a:endParaRPr b="0" i="0" sz="900" u="none">
                        <a:solidFill>
                          <a:srgbClr val="274168"/>
                        </a:solidFill>
                        <a:latin typeface="Arial"/>
                        <a:ea typeface="Arial"/>
                        <a:cs typeface="Arial"/>
                        <a:sym typeface="Arial"/>
                      </a:endParaRPr>
                    </a:p>
                  </a:txBody>
                  <a:tcPr marT="45725" marB="45725" marR="45725" marL="45725" anchor="ctr">
                    <a:lnT cap="flat" cmpd="sng" w="9525">
                      <a:solidFill>
                        <a:srgbClr val="9A9A9A"/>
                      </a:solidFill>
                      <a:prstDash val="dot"/>
                      <a:round/>
                      <a:headEnd len="sm" w="sm" type="none"/>
                      <a:tailEnd len="sm" w="sm" type="none"/>
                    </a:lnT>
                    <a:lnB cap="flat" cmpd="sng" w="9525">
                      <a:solidFill>
                        <a:srgbClr val="9A9A9A"/>
                      </a:solidFill>
                      <a:prstDash val="dot"/>
                      <a:round/>
                      <a:headEnd len="sm" w="sm" type="none"/>
                      <a:tailEnd len="sm" w="sm" type="none"/>
                    </a:lnB>
                  </a:tcPr>
                </a:tc>
                <a:tc>
                  <a:txBody>
                    <a:bodyPr/>
                    <a:lstStyle/>
                    <a:p>
                      <a:pPr indent="0" lvl="0" marL="0" marR="0" rtl="0" algn="l">
                        <a:lnSpc>
                          <a:spcPct val="100000"/>
                        </a:lnSpc>
                        <a:spcBef>
                          <a:spcPts val="0"/>
                        </a:spcBef>
                        <a:spcAft>
                          <a:spcPts val="0"/>
                        </a:spcAft>
                        <a:buClr>
                          <a:srgbClr val="262626"/>
                        </a:buClr>
                        <a:buSzPts val="1050"/>
                        <a:buFont typeface="Arial"/>
                        <a:buNone/>
                      </a:pPr>
                      <a:r>
                        <a:rPr b="0" i="0" lang="en-US" sz="1050" u="none" cap="none" strike="noStrike">
                          <a:solidFill>
                            <a:srgbClr val="262626"/>
                          </a:solidFill>
                          <a:latin typeface="Arial"/>
                          <a:ea typeface="Arial"/>
                          <a:cs typeface="Arial"/>
                          <a:sym typeface="Arial"/>
                        </a:rPr>
                        <a:t>Lorem ipsum dolor sit amet</a:t>
                      </a:r>
                      <a:endParaRPr b="0" i="0" sz="900" u="none">
                        <a:solidFill>
                          <a:schemeClr val="dk1"/>
                        </a:solidFill>
                        <a:latin typeface="Arial"/>
                        <a:ea typeface="Arial"/>
                        <a:cs typeface="Arial"/>
                        <a:sym typeface="Arial"/>
                      </a:endParaRPr>
                    </a:p>
                  </a:txBody>
                  <a:tcPr marT="45725" marB="45725" marR="45725" marL="45725" anchor="ctr">
                    <a:lnT cap="flat" cmpd="sng" w="9525">
                      <a:solidFill>
                        <a:srgbClr val="9A9A9A"/>
                      </a:solidFill>
                      <a:prstDash val="dot"/>
                      <a:round/>
                      <a:headEnd len="sm" w="sm" type="none"/>
                      <a:tailEnd len="sm" w="sm" type="none"/>
                    </a:lnT>
                    <a:lnB cap="flat" cmpd="sng" w="9525">
                      <a:solidFill>
                        <a:srgbClr val="9A9A9A"/>
                      </a:solidFill>
                      <a:prstDash val="dot"/>
                      <a:round/>
                      <a:headEnd len="sm" w="sm" type="none"/>
                      <a:tailEnd len="sm" w="sm" type="none"/>
                    </a:lnB>
                  </a:tcPr>
                </a:tc>
              </a:tr>
              <a:tr h="207950">
                <a:tc>
                  <a:txBody>
                    <a:bodyPr/>
                    <a:lstStyle/>
                    <a:p>
                      <a:pPr indent="0" lvl="0" marL="0" marR="0" rtl="0" algn="l">
                        <a:lnSpc>
                          <a:spcPct val="100000"/>
                        </a:lnSpc>
                        <a:spcBef>
                          <a:spcPts val="0"/>
                        </a:spcBef>
                        <a:spcAft>
                          <a:spcPts val="0"/>
                        </a:spcAft>
                        <a:buClr>
                          <a:srgbClr val="262626"/>
                        </a:buClr>
                        <a:buSzPts val="1050"/>
                        <a:buFont typeface="Arial"/>
                        <a:buNone/>
                      </a:pPr>
                      <a:r>
                        <a:rPr b="1" i="0" lang="en-US" sz="1050" u="none" cap="none" strike="noStrike">
                          <a:solidFill>
                            <a:srgbClr val="262626"/>
                          </a:solidFill>
                          <a:latin typeface="Arial"/>
                          <a:ea typeface="Arial"/>
                          <a:cs typeface="Arial"/>
                          <a:sym typeface="Arial"/>
                        </a:rPr>
                        <a:t>Lorem ipsum dolor sit amet</a:t>
                      </a:r>
                      <a:endParaRPr b="1" i="0" sz="900" u="none">
                        <a:solidFill>
                          <a:srgbClr val="274168"/>
                        </a:solidFill>
                        <a:latin typeface="Arial"/>
                        <a:ea typeface="Arial"/>
                        <a:cs typeface="Arial"/>
                        <a:sym typeface="Arial"/>
                      </a:endParaRPr>
                    </a:p>
                  </a:txBody>
                  <a:tcPr marT="45725" marB="45725" marR="45725" marL="45725" anchor="ctr">
                    <a:lnT cap="flat" cmpd="sng" w="9525">
                      <a:solidFill>
                        <a:srgbClr val="9A9A9A"/>
                      </a:solidFill>
                      <a:prstDash val="dot"/>
                      <a:round/>
                      <a:headEnd len="sm" w="sm" type="none"/>
                      <a:tailEnd len="sm" w="sm" type="none"/>
                    </a:lnT>
                    <a:lnB cap="flat" cmpd="sng" w="9525">
                      <a:solidFill>
                        <a:srgbClr val="9A9A9A"/>
                      </a:solidFill>
                      <a:prstDash val="dot"/>
                      <a:round/>
                      <a:headEnd len="sm" w="sm" type="none"/>
                      <a:tailEnd len="sm" w="sm" type="none"/>
                    </a:lnB>
                  </a:tcPr>
                </a:tc>
                <a:tc>
                  <a:txBody>
                    <a:bodyPr/>
                    <a:lstStyle/>
                    <a:p>
                      <a:pPr indent="0" lvl="0" marL="0" marR="0" rtl="0" algn="l">
                        <a:lnSpc>
                          <a:spcPct val="100000"/>
                        </a:lnSpc>
                        <a:spcBef>
                          <a:spcPts val="0"/>
                        </a:spcBef>
                        <a:spcAft>
                          <a:spcPts val="0"/>
                        </a:spcAft>
                        <a:buNone/>
                      </a:pPr>
                      <a:r>
                        <a:rPr b="0" i="0" lang="en-US" sz="1050" u="none" cap="none" strike="noStrike">
                          <a:solidFill>
                            <a:srgbClr val="262626"/>
                          </a:solidFill>
                          <a:latin typeface="Arial"/>
                          <a:ea typeface="Arial"/>
                          <a:cs typeface="Arial"/>
                          <a:sym typeface="Arial"/>
                        </a:rPr>
                        <a:t>Lorem ipsum dolor sit amet</a:t>
                      </a:r>
                      <a:endParaRPr b="0" i="0" sz="900" u="none">
                        <a:solidFill>
                          <a:srgbClr val="274168"/>
                        </a:solidFill>
                        <a:latin typeface="Arial"/>
                        <a:ea typeface="Arial"/>
                        <a:cs typeface="Arial"/>
                        <a:sym typeface="Arial"/>
                      </a:endParaRPr>
                    </a:p>
                  </a:txBody>
                  <a:tcPr marT="45725" marB="45725" marR="45725" marL="45725" anchor="ctr">
                    <a:lnT cap="flat" cmpd="sng" w="9525">
                      <a:solidFill>
                        <a:srgbClr val="9A9A9A"/>
                      </a:solidFill>
                      <a:prstDash val="dot"/>
                      <a:round/>
                      <a:headEnd len="sm" w="sm" type="none"/>
                      <a:tailEnd len="sm" w="sm" type="none"/>
                    </a:lnT>
                    <a:lnB cap="flat" cmpd="sng" w="9525">
                      <a:solidFill>
                        <a:srgbClr val="9A9A9A"/>
                      </a:solidFill>
                      <a:prstDash val="dot"/>
                      <a:round/>
                      <a:headEnd len="sm" w="sm" type="none"/>
                      <a:tailEnd len="sm" w="sm" type="none"/>
                    </a:lnB>
                  </a:tcPr>
                </a:tc>
                <a:tc>
                  <a:txBody>
                    <a:bodyPr/>
                    <a:lstStyle/>
                    <a:p>
                      <a:pPr indent="0" lvl="0" marL="0" marR="0" rtl="0" algn="l">
                        <a:lnSpc>
                          <a:spcPct val="100000"/>
                        </a:lnSpc>
                        <a:spcBef>
                          <a:spcPts val="0"/>
                        </a:spcBef>
                        <a:spcAft>
                          <a:spcPts val="0"/>
                        </a:spcAft>
                        <a:buNone/>
                      </a:pPr>
                      <a:r>
                        <a:rPr b="0" i="0" lang="en-US" sz="1050" u="none" cap="none" strike="noStrike">
                          <a:solidFill>
                            <a:srgbClr val="262626"/>
                          </a:solidFill>
                          <a:latin typeface="Arial"/>
                          <a:ea typeface="Arial"/>
                          <a:cs typeface="Arial"/>
                          <a:sym typeface="Arial"/>
                        </a:rPr>
                        <a:t>Lorem ipsum dolor sit amet</a:t>
                      </a:r>
                      <a:endParaRPr b="0" i="0" sz="900" u="none">
                        <a:solidFill>
                          <a:srgbClr val="274168"/>
                        </a:solidFill>
                        <a:latin typeface="Arial"/>
                        <a:ea typeface="Arial"/>
                        <a:cs typeface="Arial"/>
                        <a:sym typeface="Arial"/>
                      </a:endParaRPr>
                    </a:p>
                  </a:txBody>
                  <a:tcPr marT="45725" marB="45725" marR="45725" marL="45725" anchor="ctr">
                    <a:lnT cap="flat" cmpd="sng" w="9525">
                      <a:solidFill>
                        <a:srgbClr val="9A9A9A"/>
                      </a:solidFill>
                      <a:prstDash val="dot"/>
                      <a:round/>
                      <a:headEnd len="sm" w="sm" type="none"/>
                      <a:tailEnd len="sm" w="sm" type="none"/>
                    </a:lnT>
                    <a:lnB cap="flat" cmpd="sng" w="9525">
                      <a:solidFill>
                        <a:srgbClr val="9A9A9A"/>
                      </a:solidFill>
                      <a:prstDash val="dot"/>
                      <a:round/>
                      <a:headEnd len="sm" w="sm" type="none"/>
                      <a:tailEnd len="sm" w="sm" type="none"/>
                    </a:lnB>
                  </a:tcPr>
                </a:tc>
                <a:tc>
                  <a:txBody>
                    <a:bodyPr/>
                    <a:lstStyle/>
                    <a:p>
                      <a:pPr indent="0" lvl="0" marL="0" marR="0" rtl="0" algn="l">
                        <a:lnSpc>
                          <a:spcPct val="100000"/>
                        </a:lnSpc>
                        <a:spcBef>
                          <a:spcPts val="0"/>
                        </a:spcBef>
                        <a:spcAft>
                          <a:spcPts val="0"/>
                        </a:spcAft>
                        <a:buNone/>
                      </a:pPr>
                      <a:r>
                        <a:rPr b="0" i="0" lang="en-US" sz="1050" u="none" cap="none" strike="noStrike">
                          <a:solidFill>
                            <a:srgbClr val="262626"/>
                          </a:solidFill>
                          <a:latin typeface="Arial"/>
                          <a:ea typeface="Arial"/>
                          <a:cs typeface="Arial"/>
                          <a:sym typeface="Arial"/>
                        </a:rPr>
                        <a:t>Lorem ipsum dolor sit amet</a:t>
                      </a:r>
                      <a:endParaRPr b="0" i="0" sz="900" u="none">
                        <a:solidFill>
                          <a:schemeClr val="dk1"/>
                        </a:solidFill>
                        <a:latin typeface="Arial"/>
                        <a:ea typeface="Arial"/>
                        <a:cs typeface="Arial"/>
                        <a:sym typeface="Arial"/>
                      </a:endParaRPr>
                    </a:p>
                  </a:txBody>
                  <a:tcPr marT="45725" marB="45725" marR="45725" marL="45725" anchor="ctr">
                    <a:lnT cap="flat" cmpd="sng" w="9525">
                      <a:solidFill>
                        <a:srgbClr val="9A9A9A"/>
                      </a:solidFill>
                      <a:prstDash val="dot"/>
                      <a:round/>
                      <a:headEnd len="sm" w="sm" type="none"/>
                      <a:tailEnd len="sm" w="sm" type="none"/>
                    </a:lnT>
                    <a:lnB cap="flat" cmpd="sng" w="9525">
                      <a:solidFill>
                        <a:srgbClr val="9A9A9A"/>
                      </a:solidFill>
                      <a:prstDash val="dot"/>
                      <a:round/>
                      <a:headEnd len="sm" w="sm" type="none"/>
                      <a:tailEnd len="sm" w="sm" type="none"/>
                    </a:lnB>
                  </a:tcPr>
                </a:tc>
              </a:tr>
              <a:tr h="337925">
                <a:tc>
                  <a:txBody>
                    <a:bodyPr/>
                    <a:lstStyle/>
                    <a:p>
                      <a:pPr indent="0" lvl="0" marL="0" marR="0" rtl="0" algn="l">
                        <a:lnSpc>
                          <a:spcPct val="100000"/>
                        </a:lnSpc>
                        <a:spcBef>
                          <a:spcPts val="0"/>
                        </a:spcBef>
                        <a:spcAft>
                          <a:spcPts val="0"/>
                        </a:spcAft>
                        <a:buNone/>
                      </a:pPr>
                      <a:r>
                        <a:rPr b="1" i="0" lang="en-US" sz="1050" u="none" cap="none" strike="noStrike">
                          <a:solidFill>
                            <a:srgbClr val="262626"/>
                          </a:solidFill>
                          <a:latin typeface="Arial"/>
                          <a:ea typeface="Arial"/>
                          <a:cs typeface="Arial"/>
                          <a:sym typeface="Arial"/>
                        </a:rPr>
                        <a:t>Lorem ipsum dolor sit amet</a:t>
                      </a:r>
                      <a:endParaRPr b="1" i="0" sz="900" u="none">
                        <a:solidFill>
                          <a:srgbClr val="274168"/>
                        </a:solidFill>
                        <a:latin typeface="Arial"/>
                        <a:ea typeface="Arial"/>
                        <a:cs typeface="Arial"/>
                        <a:sym typeface="Arial"/>
                      </a:endParaRPr>
                    </a:p>
                  </a:txBody>
                  <a:tcPr marT="45725" marB="45725" marR="45725" marL="45725" anchor="ctr">
                    <a:lnT cap="flat" cmpd="sng" w="9525">
                      <a:solidFill>
                        <a:srgbClr val="9A9A9A"/>
                      </a:solidFill>
                      <a:prstDash val="dot"/>
                      <a:round/>
                      <a:headEnd len="sm" w="sm" type="none"/>
                      <a:tailEnd len="sm" w="sm" type="none"/>
                    </a:lnT>
                    <a:lnB cap="flat" cmpd="sng" w="9525">
                      <a:solidFill>
                        <a:srgbClr val="9A9A9A"/>
                      </a:solidFill>
                      <a:prstDash val="dot"/>
                      <a:round/>
                      <a:headEnd len="sm" w="sm" type="none"/>
                      <a:tailEnd len="sm" w="sm" type="none"/>
                    </a:lnB>
                  </a:tcPr>
                </a:tc>
                <a:tc>
                  <a:txBody>
                    <a:bodyPr/>
                    <a:lstStyle/>
                    <a:p>
                      <a:pPr indent="0" lvl="0" marL="0" marR="0" rtl="0" algn="l">
                        <a:lnSpc>
                          <a:spcPct val="100000"/>
                        </a:lnSpc>
                        <a:spcBef>
                          <a:spcPts val="0"/>
                        </a:spcBef>
                        <a:spcAft>
                          <a:spcPts val="0"/>
                        </a:spcAft>
                        <a:buNone/>
                      </a:pPr>
                      <a:r>
                        <a:rPr b="0" i="0" lang="en-US" sz="1050" u="none" cap="none" strike="noStrike">
                          <a:solidFill>
                            <a:srgbClr val="262626"/>
                          </a:solidFill>
                          <a:latin typeface="Arial"/>
                          <a:ea typeface="Arial"/>
                          <a:cs typeface="Arial"/>
                          <a:sym typeface="Arial"/>
                        </a:rPr>
                        <a:t>Lorem ipsum dolor sit amet</a:t>
                      </a:r>
                      <a:endParaRPr b="0" i="0" sz="900" u="none">
                        <a:solidFill>
                          <a:srgbClr val="274168"/>
                        </a:solidFill>
                        <a:latin typeface="Arial"/>
                        <a:ea typeface="Arial"/>
                        <a:cs typeface="Arial"/>
                        <a:sym typeface="Arial"/>
                      </a:endParaRPr>
                    </a:p>
                  </a:txBody>
                  <a:tcPr marT="45725" marB="45725" marR="45725" marL="45725" anchor="ctr">
                    <a:lnT cap="flat" cmpd="sng" w="9525">
                      <a:solidFill>
                        <a:srgbClr val="9A9A9A"/>
                      </a:solidFill>
                      <a:prstDash val="dot"/>
                      <a:round/>
                      <a:headEnd len="sm" w="sm" type="none"/>
                      <a:tailEnd len="sm" w="sm" type="none"/>
                    </a:lnT>
                    <a:lnB cap="flat" cmpd="sng" w="9525">
                      <a:solidFill>
                        <a:srgbClr val="9A9A9A"/>
                      </a:solidFill>
                      <a:prstDash val="dot"/>
                      <a:round/>
                      <a:headEnd len="sm" w="sm" type="none"/>
                      <a:tailEnd len="sm" w="sm" type="none"/>
                    </a:lnB>
                  </a:tcPr>
                </a:tc>
                <a:tc>
                  <a:txBody>
                    <a:bodyPr/>
                    <a:lstStyle/>
                    <a:p>
                      <a:pPr indent="0" lvl="0" marL="0" marR="0" rtl="0" algn="l">
                        <a:lnSpc>
                          <a:spcPct val="100000"/>
                        </a:lnSpc>
                        <a:spcBef>
                          <a:spcPts val="0"/>
                        </a:spcBef>
                        <a:spcAft>
                          <a:spcPts val="0"/>
                        </a:spcAft>
                        <a:buNone/>
                      </a:pPr>
                      <a:r>
                        <a:rPr b="0" i="0" lang="en-US" sz="1050" u="none" cap="none" strike="noStrike">
                          <a:solidFill>
                            <a:srgbClr val="262626"/>
                          </a:solidFill>
                          <a:latin typeface="Arial"/>
                          <a:ea typeface="Arial"/>
                          <a:cs typeface="Arial"/>
                          <a:sym typeface="Arial"/>
                        </a:rPr>
                        <a:t>Lorem ipsum dolor sit amet</a:t>
                      </a:r>
                      <a:endParaRPr b="0" i="0" sz="900" u="none">
                        <a:solidFill>
                          <a:srgbClr val="274168"/>
                        </a:solidFill>
                        <a:latin typeface="Arial"/>
                        <a:ea typeface="Arial"/>
                        <a:cs typeface="Arial"/>
                        <a:sym typeface="Arial"/>
                      </a:endParaRPr>
                    </a:p>
                  </a:txBody>
                  <a:tcPr marT="45725" marB="45725" marR="45725" marL="45725" anchor="ctr">
                    <a:lnT cap="flat" cmpd="sng" w="9525">
                      <a:solidFill>
                        <a:srgbClr val="9A9A9A"/>
                      </a:solidFill>
                      <a:prstDash val="dot"/>
                      <a:round/>
                      <a:headEnd len="sm" w="sm" type="none"/>
                      <a:tailEnd len="sm" w="sm" type="none"/>
                    </a:lnT>
                    <a:lnB cap="flat" cmpd="sng" w="9525">
                      <a:solidFill>
                        <a:srgbClr val="9A9A9A"/>
                      </a:solidFill>
                      <a:prstDash val="dot"/>
                      <a:round/>
                      <a:headEnd len="sm" w="sm" type="none"/>
                      <a:tailEnd len="sm" w="sm" type="none"/>
                    </a:lnB>
                  </a:tcPr>
                </a:tc>
                <a:tc>
                  <a:txBody>
                    <a:bodyPr/>
                    <a:lstStyle/>
                    <a:p>
                      <a:pPr indent="0" lvl="0" marL="0" marR="0" rtl="0" algn="l">
                        <a:lnSpc>
                          <a:spcPct val="100000"/>
                        </a:lnSpc>
                        <a:spcBef>
                          <a:spcPts val="0"/>
                        </a:spcBef>
                        <a:spcAft>
                          <a:spcPts val="0"/>
                        </a:spcAft>
                        <a:buNone/>
                      </a:pPr>
                      <a:r>
                        <a:rPr b="0" i="0" lang="en-US" sz="1050" u="none" cap="none" strike="noStrike">
                          <a:solidFill>
                            <a:srgbClr val="262626"/>
                          </a:solidFill>
                          <a:latin typeface="Arial"/>
                          <a:ea typeface="Arial"/>
                          <a:cs typeface="Arial"/>
                          <a:sym typeface="Arial"/>
                        </a:rPr>
                        <a:t>Lorem ipsum dolor sit amet</a:t>
                      </a:r>
                      <a:endParaRPr b="0" i="0" sz="900" u="none">
                        <a:solidFill>
                          <a:schemeClr val="dk1"/>
                        </a:solidFill>
                        <a:latin typeface="Arial"/>
                        <a:ea typeface="Arial"/>
                        <a:cs typeface="Arial"/>
                        <a:sym typeface="Arial"/>
                      </a:endParaRPr>
                    </a:p>
                  </a:txBody>
                  <a:tcPr marT="45725" marB="45725" marR="45725" marL="45725" anchor="ctr">
                    <a:lnT cap="flat" cmpd="sng" w="9525">
                      <a:solidFill>
                        <a:srgbClr val="9A9A9A"/>
                      </a:solidFill>
                      <a:prstDash val="dot"/>
                      <a:round/>
                      <a:headEnd len="sm" w="sm" type="none"/>
                      <a:tailEnd len="sm" w="sm" type="none"/>
                    </a:lnT>
                    <a:lnB cap="flat" cmpd="sng" w="9525">
                      <a:solidFill>
                        <a:srgbClr val="9A9A9A"/>
                      </a:solidFill>
                      <a:prstDash val="dot"/>
                      <a:round/>
                      <a:headEnd len="sm" w="sm" type="none"/>
                      <a:tailEnd len="sm" w="sm" type="none"/>
                    </a:lnB>
                  </a:tcPr>
                </a:tc>
              </a:tr>
              <a:tr h="337925">
                <a:tc>
                  <a:txBody>
                    <a:bodyPr/>
                    <a:lstStyle/>
                    <a:p>
                      <a:pPr indent="0" lvl="0" marL="0" marR="0" rtl="0" algn="l">
                        <a:lnSpc>
                          <a:spcPct val="100000"/>
                        </a:lnSpc>
                        <a:spcBef>
                          <a:spcPts val="0"/>
                        </a:spcBef>
                        <a:spcAft>
                          <a:spcPts val="0"/>
                        </a:spcAft>
                        <a:buNone/>
                      </a:pPr>
                      <a:r>
                        <a:rPr b="1" i="0" lang="en-US" sz="1050" u="none" cap="none" strike="noStrike">
                          <a:solidFill>
                            <a:srgbClr val="262626"/>
                          </a:solidFill>
                          <a:latin typeface="Arial"/>
                          <a:ea typeface="Arial"/>
                          <a:cs typeface="Arial"/>
                          <a:sym typeface="Arial"/>
                        </a:rPr>
                        <a:t>Lorem ipsum dolor sit amet</a:t>
                      </a:r>
                      <a:endParaRPr b="1" i="0" sz="900" u="none">
                        <a:solidFill>
                          <a:srgbClr val="274168"/>
                        </a:solidFill>
                        <a:latin typeface="Arial"/>
                        <a:ea typeface="Arial"/>
                        <a:cs typeface="Arial"/>
                        <a:sym typeface="Arial"/>
                      </a:endParaRPr>
                    </a:p>
                  </a:txBody>
                  <a:tcPr marT="45725" marB="45725" marR="45725" marL="45725" anchor="ctr">
                    <a:lnT cap="flat" cmpd="sng" w="9525">
                      <a:solidFill>
                        <a:srgbClr val="9A9A9A"/>
                      </a:solidFill>
                      <a:prstDash val="dot"/>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l">
                        <a:lnSpc>
                          <a:spcPct val="100000"/>
                        </a:lnSpc>
                        <a:spcBef>
                          <a:spcPts val="0"/>
                        </a:spcBef>
                        <a:spcAft>
                          <a:spcPts val="0"/>
                        </a:spcAft>
                        <a:buNone/>
                      </a:pPr>
                      <a:r>
                        <a:rPr b="0" i="0" lang="en-US" sz="1050" u="none" cap="none" strike="noStrike">
                          <a:solidFill>
                            <a:srgbClr val="262626"/>
                          </a:solidFill>
                          <a:latin typeface="Arial"/>
                          <a:ea typeface="Arial"/>
                          <a:cs typeface="Arial"/>
                          <a:sym typeface="Arial"/>
                        </a:rPr>
                        <a:t>Lorem ipsum dolor sit amet</a:t>
                      </a:r>
                      <a:endParaRPr b="0" i="0" sz="900" u="none">
                        <a:solidFill>
                          <a:srgbClr val="274168"/>
                        </a:solidFill>
                        <a:latin typeface="Arial"/>
                        <a:ea typeface="Arial"/>
                        <a:cs typeface="Arial"/>
                        <a:sym typeface="Arial"/>
                      </a:endParaRPr>
                    </a:p>
                  </a:txBody>
                  <a:tcPr marT="45725" marB="45725" marR="45725" marL="45725" anchor="ctr">
                    <a:lnT cap="flat" cmpd="sng" w="9525">
                      <a:solidFill>
                        <a:srgbClr val="9A9A9A"/>
                      </a:solidFill>
                      <a:prstDash val="dot"/>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l">
                        <a:lnSpc>
                          <a:spcPct val="100000"/>
                        </a:lnSpc>
                        <a:spcBef>
                          <a:spcPts val="0"/>
                        </a:spcBef>
                        <a:spcAft>
                          <a:spcPts val="0"/>
                        </a:spcAft>
                        <a:buNone/>
                      </a:pPr>
                      <a:r>
                        <a:rPr b="0" i="0" lang="en-US" sz="1050" u="none" cap="none" strike="noStrike">
                          <a:solidFill>
                            <a:srgbClr val="262626"/>
                          </a:solidFill>
                          <a:latin typeface="Arial"/>
                          <a:ea typeface="Arial"/>
                          <a:cs typeface="Arial"/>
                          <a:sym typeface="Arial"/>
                        </a:rPr>
                        <a:t>Lorem ipsum dolor sit amet</a:t>
                      </a:r>
                      <a:endParaRPr b="0" i="0" sz="900" u="none">
                        <a:solidFill>
                          <a:srgbClr val="274168"/>
                        </a:solidFill>
                        <a:latin typeface="Arial"/>
                        <a:ea typeface="Arial"/>
                        <a:cs typeface="Arial"/>
                        <a:sym typeface="Arial"/>
                      </a:endParaRPr>
                    </a:p>
                  </a:txBody>
                  <a:tcPr marT="45725" marB="45725" marR="45725" marL="45725" anchor="ctr">
                    <a:lnT cap="flat" cmpd="sng" w="9525">
                      <a:solidFill>
                        <a:srgbClr val="9A9A9A"/>
                      </a:solidFill>
                      <a:prstDash val="dot"/>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l">
                        <a:lnSpc>
                          <a:spcPct val="100000"/>
                        </a:lnSpc>
                        <a:spcBef>
                          <a:spcPts val="0"/>
                        </a:spcBef>
                        <a:spcAft>
                          <a:spcPts val="0"/>
                        </a:spcAft>
                        <a:buNone/>
                      </a:pPr>
                      <a:r>
                        <a:rPr b="0" i="0" lang="en-US" sz="1050" u="none" cap="none" strike="noStrike">
                          <a:solidFill>
                            <a:srgbClr val="262626"/>
                          </a:solidFill>
                          <a:latin typeface="Arial"/>
                          <a:ea typeface="Arial"/>
                          <a:cs typeface="Arial"/>
                          <a:sym typeface="Arial"/>
                        </a:rPr>
                        <a:t>Lorem ipsum dolor sit amet</a:t>
                      </a:r>
                      <a:endParaRPr b="0" i="0" sz="900" u="none">
                        <a:solidFill>
                          <a:schemeClr val="dk1"/>
                        </a:solidFill>
                        <a:latin typeface="Arial"/>
                        <a:ea typeface="Arial"/>
                        <a:cs typeface="Arial"/>
                        <a:sym typeface="Arial"/>
                      </a:endParaRPr>
                    </a:p>
                  </a:txBody>
                  <a:tcPr marT="45725" marB="45725" marR="45725" marL="45725" anchor="ctr">
                    <a:lnT cap="flat" cmpd="sng" w="9525">
                      <a:solidFill>
                        <a:srgbClr val="9A9A9A"/>
                      </a:solidFill>
                      <a:prstDash val="dot"/>
                      <a:round/>
                      <a:headEnd len="sm" w="sm" type="none"/>
                      <a:tailEnd len="sm" w="sm" type="none"/>
                    </a:lnT>
                    <a:lnB cap="flat" cmpd="sng" w="9525">
                      <a:solidFill>
                        <a:srgbClr val="000000">
                          <a:alpha val="0"/>
                        </a:srgbClr>
                      </a:solidFill>
                      <a:prstDash val="solid"/>
                      <a:round/>
                      <a:headEnd len="sm" w="sm" type="none"/>
                      <a:tailEnd len="sm" w="sm" type="none"/>
                    </a:lnB>
                  </a:tcPr>
                </a:tc>
              </a:tr>
            </a:tbl>
          </a:graphicData>
        </a:graphic>
      </p:graphicFrame>
      <p:sp>
        <p:nvSpPr>
          <p:cNvPr id="6981" name="Google Shape;6981;p214"/>
          <p:cNvSpPr/>
          <p:nvPr/>
        </p:nvSpPr>
        <p:spPr>
          <a:xfrm>
            <a:off x="731914" y="1997453"/>
            <a:ext cx="5042274" cy="846386"/>
          </a:xfrm>
          <a:prstGeom prst="rect">
            <a:avLst/>
          </a:prstGeom>
          <a:noFill/>
          <a:ln>
            <a:noFill/>
          </a:ln>
        </p:spPr>
        <p:txBody>
          <a:bodyPr anchorCtr="0" anchor="t" bIns="0" lIns="0" spcFirstLastPara="1" rIns="0" wrap="square" tIns="0">
            <a:normAutofit/>
          </a:bodyPr>
          <a:lstStyle/>
          <a:p>
            <a:pPr indent="-198000" lvl="1" marL="297000" marR="0" rtl="0" algn="l">
              <a:spcBef>
                <a:spcPts val="0"/>
              </a:spcBef>
              <a:spcAft>
                <a:spcPts val="0"/>
              </a:spcAft>
              <a:buClr>
                <a:schemeClr val="accent1"/>
              </a:buClr>
              <a:buSzPts val="1100"/>
              <a:buFont typeface="Trebuchet MS"/>
              <a:buChar char="•"/>
            </a:pPr>
            <a:r>
              <a:rPr b="0" i="0" lang="en-US" sz="1100" u="none" cap="none" strike="noStrike">
                <a:solidFill>
                  <a:schemeClr val="dk2"/>
                </a:solidFill>
                <a:latin typeface="Arial"/>
                <a:ea typeface="Arial"/>
                <a:cs typeface="Arial"/>
                <a:sym typeface="Arial"/>
              </a:rPr>
              <a:t>Lorem ipsum dolor sit amet, consectetur adipiscing elit. Curabitur purus dui, euismod quis placerat eget, venenatis nec nibh. Mauris sit </a:t>
            </a:r>
            <a:endParaRPr/>
          </a:p>
          <a:p>
            <a:pPr indent="-198000" lvl="1" marL="297000" marR="0" rtl="0" algn="l">
              <a:spcBef>
                <a:spcPts val="0"/>
              </a:spcBef>
              <a:spcAft>
                <a:spcPts val="0"/>
              </a:spcAft>
              <a:buClr>
                <a:schemeClr val="accent1"/>
              </a:buClr>
              <a:buSzPts val="1100"/>
              <a:buFont typeface="Trebuchet MS"/>
              <a:buChar char="•"/>
            </a:pPr>
            <a:r>
              <a:rPr b="0" i="0" lang="en-US" sz="1100" u="none" cap="none" strike="noStrike">
                <a:solidFill>
                  <a:schemeClr val="dk2"/>
                </a:solidFill>
                <a:latin typeface="Arial"/>
                <a:ea typeface="Arial"/>
                <a:cs typeface="Arial"/>
                <a:sym typeface="Arial"/>
              </a:rPr>
              <a:t>Lorem ipsum dolor sit amet, consectetur adipiscing elit. Curabitur purus dui, euismod quis placerat eget, venenatis nec nibh. Mauris sit </a:t>
            </a:r>
            <a:endParaRPr/>
          </a:p>
        </p:txBody>
      </p:sp>
      <p:sp>
        <p:nvSpPr>
          <p:cNvPr id="6982" name="Google Shape;6982;p214"/>
          <p:cNvSpPr/>
          <p:nvPr/>
        </p:nvSpPr>
        <p:spPr>
          <a:xfrm>
            <a:off x="1422775" y="1665038"/>
            <a:ext cx="4309373" cy="215444"/>
          </a:xfrm>
          <a:prstGeom prst="rect">
            <a:avLst/>
          </a:prstGeom>
          <a:noFill/>
          <a:ln>
            <a:noFill/>
          </a:ln>
        </p:spPr>
        <p:txBody>
          <a:bodyPr anchorCtr="0" anchor="ctr" bIns="0" lIns="0" spcFirstLastPara="1" rIns="0" wrap="square" tIns="0">
            <a:noAutofit/>
          </a:bodyPr>
          <a:lstStyle/>
          <a:p>
            <a:pPr indent="0" lvl="0" marL="0" marR="0" rtl="0" algn="l">
              <a:spcBef>
                <a:spcPts val="0"/>
              </a:spcBef>
              <a:spcAft>
                <a:spcPts val="0"/>
              </a:spcAft>
              <a:buNone/>
            </a:pPr>
            <a:r>
              <a:rPr b="1" lang="en-US" sz="1400">
                <a:solidFill>
                  <a:schemeClr val="accent1"/>
                </a:solidFill>
                <a:latin typeface="Arial"/>
                <a:ea typeface="Arial"/>
                <a:cs typeface="Arial"/>
                <a:sym typeface="Arial"/>
              </a:rPr>
              <a:t>Header 1</a:t>
            </a:r>
            <a:endParaRPr b="1" sz="1400">
              <a:solidFill>
                <a:schemeClr val="accent1"/>
              </a:solidFill>
              <a:latin typeface="Arial"/>
              <a:ea typeface="Arial"/>
              <a:cs typeface="Arial"/>
              <a:sym typeface="Arial"/>
            </a:endParaRPr>
          </a:p>
        </p:txBody>
      </p:sp>
      <p:cxnSp>
        <p:nvCxnSpPr>
          <p:cNvPr id="6983" name="Google Shape;6983;p214"/>
          <p:cNvCxnSpPr/>
          <p:nvPr/>
        </p:nvCxnSpPr>
        <p:spPr>
          <a:xfrm>
            <a:off x="731914" y="1937925"/>
            <a:ext cx="4943672" cy="0"/>
          </a:xfrm>
          <a:prstGeom prst="straightConnector1">
            <a:avLst/>
          </a:prstGeom>
          <a:noFill/>
          <a:ln cap="rnd" cmpd="sng" w="12700">
            <a:solidFill>
              <a:srgbClr val="9B9B9B"/>
            </a:solidFill>
            <a:prstDash val="solid"/>
            <a:round/>
            <a:headEnd len="sm" w="sm" type="none"/>
            <a:tailEnd len="med" w="med" type="oval"/>
          </a:ln>
        </p:spPr>
      </p:cxnSp>
      <p:sp>
        <p:nvSpPr>
          <p:cNvPr id="6984" name="Google Shape;6984;p214"/>
          <p:cNvSpPr/>
          <p:nvPr/>
        </p:nvSpPr>
        <p:spPr>
          <a:xfrm>
            <a:off x="731914" y="1565348"/>
            <a:ext cx="602456" cy="379483"/>
          </a:xfrm>
          <a:prstGeom prst="round2SameRect">
            <a:avLst>
              <a:gd fmla="val 16667" name="adj1"/>
              <a:gd fmla="val 0" name="adj2"/>
            </a:avLst>
          </a:prstGeom>
          <a:solidFill>
            <a:schemeClr val="accent1"/>
          </a:solidFill>
          <a:ln cap="rnd" cmpd="sng" w="9525">
            <a:solidFill>
              <a:schemeClr val="accent1"/>
            </a:solidFill>
            <a:prstDash val="solid"/>
            <a:round/>
            <a:headEnd len="sm" w="sm" type="none"/>
            <a:tailEnd len="sm" w="sm" type="none"/>
          </a:ln>
        </p:spPr>
        <p:txBody>
          <a:bodyPr anchorCtr="0" anchor="ctr" bIns="45700" lIns="45700" spcFirstLastPara="1" rIns="45700" wrap="square" tIns="45700">
            <a:noAutofit/>
          </a:bodyPr>
          <a:lstStyle/>
          <a:p>
            <a:pPr indent="0" lvl="0" marL="0" marR="0" rtl="0" algn="ctr">
              <a:spcBef>
                <a:spcPts val="0"/>
              </a:spcBef>
              <a:spcAft>
                <a:spcPts val="0"/>
              </a:spcAft>
              <a:buNone/>
            </a:pPr>
            <a:r>
              <a:t/>
            </a:r>
            <a:endParaRPr sz="1200">
              <a:solidFill>
                <a:srgbClr val="FFFFFF"/>
              </a:solidFill>
              <a:latin typeface="Arial"/>
              <a:ea typeface="Arial"/>
              <a:cs typeface="Arial"/>
              <a:sym typeface="Arial"/>
            </a:endParaRPr>
          </a:p>
        </p:txBody>
      </p:sp>
      <p:sp>
        <p:nvSpPr>
          <p:cNvPr id="6985" name="Google Shape;6985;p214"/>
          <p:cNvSpPr/>
          <p:nvPr/>
        </p:nvSpPr>
        <p:spPr>
          <a:xfrm>
            <a:off x="731914" y="3471247"/>
            <a:ext cx="5042274" cy="846386"/>
          </a:xfrm>
          <a:prstGeom prst="rect">
            <a:avLst/>
          </a:prstGeom>
          <a:noFill/>
          <a:ln>
            <a:noFill/>
          </a:ln>
        </p:spPr>
        <p:txBody>
          <a:bodyPr anchorCtr="0" anchor="t" bIns="0" lIns="0" spcFirstLastPara="1" rIns="0" wrap="square" tIns="0">
            <a:normAutofit/>
          </a:bodyPr>
          <a:lstStyle/>
          <a:p>
            <a:pPr indent="-198000" lvl="1" marL="297000" marR="0" rtl="0" algn="l">
              <a:spcBef>
                <a:spcPts val="0"/>
              </a:spcBef>
              <a:spcAft>
                <a:spcPts val="0"/>
              </a:spcAft>
              <a:buClr>
                <a:schemeClr val="accent1"/>
              </a:buClr>
              <a:buSzPts val="1100"/>
              <a:buFont typeface="Trebuchet MS"/>
              <a:buChar char="•"/>
            </a:pPr>
            <a:r>
              <a:rPr b="0" i="0" lang="en-US" sz="1100" u="none" cap="none" strike="noStrike">
                <a:solidFill>
                  <a:schemeClr val="dk2"/>
                </a:solidFill>
                <a:latin typeface="Arial"/>
                <a:ea typeface="Arial"/>
                <a:cs typeface="Arial"/>
                <a:sym typeface="Arial"/>
              </a:rPr>
              <a:t>Lorem ipsum dolor sit amet, consectetur adipiscing elit. Curabitur purus dui, euismod quis placerat eget, venenatis nec nibh. Mauris sit </a:t>
            </a:r>
            <a:endParaRPr/>
          </a:p>
          <a:p>
            <a:pPr indent="-198000" lvl="1" marL="297000" marR="0" rtl="0" algn="l">
              <a:spcBef>
                <a:spcPts val="0"/>
              </a:spcBef>
              <a:spcAft>
                <a:spcPts val="0"/>
              </a:spcAft>
              <a:buClr>
                <a:schemeClr val="accent1"/>
              </a:buClr>
              <a:buSzPts val="1100"/>
              <a:buFont typeface="Trebuchet MS"/>
              <a:buChar char="•"/>
            </a:pPr>
            <a:r>
              <a:rPr b="0" i="0" lang="en-US" sz="1100" u="none" cap="none" strike="noStrike">
                <a:solidFill>
                  <a:schemeClr val="dk2"/>
                </a:solidFill>
                <a:latin typeface="Arial"/>
                <a:ea typeface="Arial"/>
                <a:cs typeface="Arial"/>
                <a:sym typeface="Arial"/>
              </a:rPr>
              <a:t>Lorem ipsum dolor sit amet, consectetur adipiscing elit. Curabitur purus dui, euismod quis placerat eget, venenatis nec nibh. Mauris sit </a:t>
            </a:r>
            <a:endParaRPr/>
          </a:p>
        </p:txBody>
      </p:sp>
      <p:sp>
        <p:nvSpPr>
          <p:cNvPr id="6986" name="Google Shape;6986;p214"/>
          <p:cNvSpPr/>
          <p:nvPr/>
        </p:nvSpPr>
        <p:spPr>
          <a:xfrm>
            <a:off x="1422775" y="3138832"/>
            <a:ext cx="4309373" cy="215444"/>
          </a:xfrm>
          <a:prstGeom prst="rect">
            <a:avLst/>
          </a:prstGeom>
          <a:noFill/>
          <a:ln>
            <a:noFill/>
          </a:ln>
        </p:spPr>
        <p:txBody>
          <a:bodyPr anchorCtr="0" anchor="ctr" bIns="0" lIns="0" spcFirstLastPara="1" rIns="0" wrap="square" tIns="0">
            <a:noAutofit/>
          </a:bodyPr>
          <a:lstStyle/>
          <a:p>
            <a:pPr indent="0" lvl="0" marL="0" marR="0" rtl="0" algn="l">
              <a:spcBef>
                <a:spcPts val="0"/>
              </a:spcBef>
              <a:spcAft>
                <a:spcPts val="0"/>
              </a:spcAft>
              <a:buNone/>
            </a:pPr>
            <a:r>
              <a:rPr b="1" lang="en-US" sz="1400">
                <a:solidFill>
                  <a:schemeClr val="accent1"/>
                </a:solidFill>
                <a:latin typeface="Arial"/>
                <a:ea typeface="Arial"/>
                <a:cs typeface="Arial"/>
                <a:sym typeface="Arial"/>
              </a:rPr>
              <a:t>Header 2</a:t>
            </a:r>
            <a:endParaRPr b="1" sz="1400">
              <a:solidFill>
                <a:schemeClr val="accent1"/>
              </a:solidFill>
              <a:latin typeface="Arial"/>
              <a:ea typeface="Arial"/>
              <a:cs typeface="Arial"/>
              <a:sym typeface="Arial"/>
            </a:endParaRPr>
          </a:p>
        </p:txBody>
      </p:sp>
      <p:cxnSp>
        <p:nvCxnSpPr>
          <p:cNvPr id="6987" name="Google Shape;6987;p214"/>
          <p:cNvCxnSpPr/>
          <p:nvPr/>
        </p:nvCxnSpPr>
        <p:spPr>
          <a:xfrm>
            <a:off x="731914" y="3411719"/>
            <a:ext cx="4943672" cy="0"/>
          </a:xfrm>
          <a:prstGeom prst="straightConnector1">
            <a:avLst/>
          </a:prstGeom>
          <a:noFill/>
          <a:ln cap="rnd" cmpd="sng" w="12700">
            <a:solidFill>
              <a:srgbClr val="9B9B9B"/>
            </a:solidFill>
            <a:prstDash val="solid"/>
            <a:round/>
            <a:headEnd len="sm" w="sm" type="none"/>
            <a:tailEnd len="med" w="med" type="oval"/>
          </a:ln>
        </p:spPr>
      </p:cxnSp>
      <p:sp>
        <p:nvSpPr>
          <p:cNvPr id="6988" name="Google Shape;6988;p214"/>
          <p:cNvSpPr/>
          <p:nvPr/>
        </p:nvSpPr>
        <p:spPr>
          <a:xfrm>
            <a:off x="731914" y="3039142"/>
            <a:ext cx="602456" cy="379483"/>
          </a:xfrm>
          <a:prstGeom prst="round2SameRect">
            <a:avLst>
              <a:gd fmla="val 16667" name="adj1"/>
              <a:gd fmla="val 0" name="adj2"/>
            </a:avLst>
          </a:prstGeom>
          <a:solidFill>
            <a:schemeClr val="accent1"/>
          </a:solidFill>
          <a:ln cap="rnd" cmpd="sng" w="9525">
            <a:solidFill>
              <a:schemeClr val="accent1"/>
            </a:solidFill>
            <a:prstDash val="solid"/>
            <a:round/>
            <a:headEnd len="sm" w="sm" type="none"/>
            <a:tailEnd len="sm" w="sm" type="none"/>
          </a:ln>
        </p:spPr>
        <p:txBody>
          <a:bodyPr anchorCtr="0" anchor="ctr" bIns="45700" lIns="45700" spcFirstLastPara="1" rIns="45700" wrap="square" tIns="45700">
            <a:noAutofit/>
          </a:bodyPr>
          <a:lstStyle/>
          <a:p>
            <a:pPr indent="0" lvl="0" marL="0" marR="0" rtl="0" algn="ctr">
              <a:spcBef>
                <a:spcPts val="0"/>
              </a:spcBef>
              <a:spcAft>
                <a:spcPts val="0"/>
              </a:spcAft>
              <a:buNone/>
            </a:pPr>
            <a:r>
              <a:t/>
            </a:r>
            <a:endParaRPr sz="1200">
              <a:solidFill>
                <a:srgbClr val="FFFFFF"/>
              </a:solidFill>
              <a:latin typeface="Arial"/>
              <a:ea typeface="Arial"/>
              <a:cs typeface="Arial"/>
              <a:sym typeface="Arial"/>
            </a:endParaRPr>
          </a:p>
        </p:txBody>
      </p:sp>
      <p:sp>
        <p:nvSpPr>
          <p:cNvPr id="6989" name="Google Shape;6989;p214"/>
          <p:cNvSpPr/>
          <p:nvPr/>
        </p:nvSpPr>
        <p:spPr>
          <a:xfrm>
            <a:off x="731914" y="5035793"/>
            <a:ext cx="5042274" cy="846386"/>
          </a:xfrm>
          <a:prstGeom prst="rect">
            <a:avLst/>
          </a:prstGeom>
          <a:noFill/>
          <a:ln>
            <a:noFill/>
          </a:ln>
        </p:spPr>
        <p:txBody>
          <a:bodyPr anchorCtr="0" anchor="t" bIns="0" lIns="0" spcFirstLastPara="1" rIns="0" wrap="square" tIns="0">
            <a:normAutofit/>
          </a:bodyPr>
          <a:lstStyle/>
          <a:p>
            <a:pPr indent="-198000" lvl="1" marL="297000" marR="0" rtl="0" algn="l">
              <a:spcBef>
                <a:spcPts val="0"/>
              </a:spcBef>
              <a:spcAft>
                <a:spcPts val="0"/>
              </a:spcAft>
              <a:buClr>
                <a:schemeClr val="accent1"/>
              </a:buClr>
              <a:buSzPts val="1100"/>
              <a:buFont typeface="Trebuchet MS"/>
              <a:buChar char="•"/>
            </a:pPr>
            <a:r>
              <a:rPr b="0" i="0" lang="en-US" sz="1100" u="none" cap="none" strike="noStrike">
                <a:solidFill>
                  <a:schemeClr val="dk2"/>
                </a:solidFill>
                <a:latin typeface="Arial"/>
                <a:ea typeface="Arial"/>
                <a:cs typeface="Arial"/>
                <a:sym typeface="Arial"/>
              </a:rPr>
              <a:t>Lorem ipsum dolor sit amet, consectetur adipiscing elit. Curabitur purus dui, euismod quis placerat eget, venenatis nec nibh. Mauris sit </a:t>
            </a:r>
            <a:endParaRPr/>
          </a:p>
          <a:p>
            <a:pPr indent="-198000" lvl="1" marL="297000" marR="0" rtl="0" algn="l">
              <a:spcBef>
                <a:spcPts val="0"/>
              </a:spcBef>
              <a:spcAft>
                <a:spcPts val="0"/>
              </a:spcAft>
              <a:buClr>
                <a:schemeClr val="accent1"/>
              </a:buClr>
              <a:buSzPts val="1100"/>
              <a:buFont typeface="Trebuchet MS"/>
              <a:buChar char="•"/>
            </a:pPr>
            <a:r>
              <a:rPr b="0" i="0" lang="en-US" sz="1100" u="none" cap="none" strike="noStrike">
                <a:solidFill>
                  <a:schemeClr val="dk2"/>
                </a:solidFill>
                <a:latin typeface="Arial"/>
                <a:ea typeface="Arial"/>
                <a:cs typeface="Arial"/>
                <a:sym typeface="Arial"/>
              </a:rPr>
              <a:t>Lorem ipsum dolor sit amet, consectetur adipiscing elit. Curabitur purus dui, euismod quis placerat eget, venenatis nec nibh. Mauris sit </a:t>
            </a:r>
            <a:endParaRPr/>
          </a:p>
        </p:txBody>
      </p:sp>
      <p:sp>
        <p:nvSpPr>
          <p:cNvPr id="6990" name="Google Shape;6990;p214"/>
          <p:cNvSpPr/>
          <p:nvPr/>
        </p:nvSpPr>
        <p:spPr>
          <a:xfrm>
            <a:off x="1422775" y="4703378"/>
            <a:ext cx="4309373" cy="215444"/>
          </a:xfrm>
          <a:prstGeom prst="rect">
            <a:avLst/>
          </a:prstGeom>
          <a:noFill/>
          <a:ln>
            <a:noFill/>
          </a:ln>
        </p:spPr>
        <p:txBody>
          <a:bodyPr anchorCtr="0" anchor="ctr" bIns="0" lIns="0" spcFirstLastPara="1" rIns="0" wrap="square" tIns="0">
            <a:noAutofit/>
          </a:bodyPr>
          <a:lstStyle/>
          <a:p>
            <a:pPr indent="0" lvl="0" marL="0" marR="0" rtl="0" algn="l">
              <a:spcBef>
                <a:spcPts val="0"/>
              </a:spcBef>
              <a:spcAft>
                <a:spcPts val="0"/>
              </a:spcAft>
              <a:buNone/>
            </a:pPr>
            <a:r>
              <a:rPr b="1" lang="en-US" sz="1400">
                <a:solidFill>
                  <a:schemeClr val="accent1"/>
                </a:solidFill>
                <a:latin typeface="Arial"/>
                <a:ea typeface="Arial"/>
                <a:cs typeface="Arial"/>
                <a:sym typeface="Arial"/>
              </a:rPr>
              <a:t>Header 3</a:t>
            </a:r>
            <a:endParaRPr b="1" sz="1400">
              <a:solidFill>
                <a:schemeClr val="accent1"/>
              </a:solidFill>
              <a:latin typeface="Arial"/>
              <a:ea typeface="Arial"/>
              <a:cs typeface="Arial"/>
              <a:sym typeface="Arial"/>
            </a:endParaRPr>
          </a:p>
        </p:txBody>
      </p:sp>
      <p:cxnSp>
        <p:nvCxnSpPr>
          <p:cNvPr id="6991" name="Google Shape;6991;p214"/>
          <p:cNvCxnSpPr/>
          <p:nvPr/>
        </p:nvCxnSpPr>
        <p:spPr>
          <a:xfrm>
            <a:off x="731914" y="4976265"/>
            <a:ext cx="4943672" cy="0"/>
          </a:xfrm>
          <a:prstGeom prst="straightConnector1">
            <a:avLst/>
          </a:prstGeom>
          <a:noFill/>
          <a:ln cap="rnd" cmpd="sng" w="12700">
            <a:solidFill>
              <a:srgbClr val="9B9B9B"/>
            </a:solidFill>
            <a:prstDash val="solid"/>
            <a:round/>
            <a:headEnd len="sm" w="sm" type="none"/>
            <a:tailEnd len="med" w="med" type="oval"/>
          </a:ln>
        </p:spPr>
      </p:cxnSp>
      <p:sp>
        <p:nvSpPr>
          <p:cNvPr id="6992" name="Google Shape;6992;p214"/>
          <p:cNvSpPr/>
          <p:nvPr/>
        </p:nvSpPr>
        <p:spPr>
          <a:xfrm>
            <a:off x="731914" y="4603688"/>
            <a:ext cx="602456" cy="379483"/>
          </a:xfrm>
          <a:prstGeom prst="round2SameRect">
            <a:avLst>
              <a:gd fmla="val 16667" name="adj1"/>
              <a:gd fmla="val 0" name="adj2"/>
            </a:avLst>
          </a:prstGeom>
          <a:solidFill>
            <a:schemeClr val="accent1"/>
          </a:solidFill>
          <a:ln cap="rnd" cmpd="sng" w="9525">
            <a:solidFill>
              <a:schemeClr val="accent1"/>
            </a:solidFill>
            <a:prstDash val="solid"/>
            <a:round/>
            <a:headEnd len="sm" w="sm" type="none"/>
            <a:tailEnd len="sm" w="sm" type="none"/>
          </a:ln>
        </p:spPr>
        <p:txBody>
          <a:bodyPr anchorCtr="0" anchor="ctr" bIns="45700" lIns="45700" spcFirstLastPara="1" rIns="45700" wrap="square" tIns="45700">
            <a:noAutofit/>
          </a:bodyPr>
          <a:lstStyle/>
          <a:p>
            <a:pPr indent="0" lvl="0" marL="0" marR="0" rtl="0" algn="ctr">
              <a:spcBef>
                <a:spcPts val="0"/>
              </a:spcBef>
              <a:spcAft>
                <a:spcPts val="0"/>
              </a:spcAft>
              <a:buNone/>
            </a:pPr>
            <a:r>
              <a:t/>
            </a:r>
            <a:endParaRPr sz="1200">
              <a:solidFill>
                <a:srgbClr val="FFFFFF"/>
              </a:solidFill>
              <a:latin typeface="Arial"/>
              <a:ea typeface="Arial"/>
              <a:cs typeface="Arial"/>
              <a:sym typeface="Arial"/>
            </a:endParaRPr>
          </a:p>
        </p:txBody>
      </p:sp>
      <p:sp>
        <p:nvSpPr>
          <p:cNvPr id="6993" name="Google Shape;6993;p214"/>
          <p:cNvSpPr/>
          <p:nvPr/>
        </p:nvSpPr>
        <p:spPr>
          <a:xfrm>
            <a:off x="6907605" y="1665038"/>
            <a:ext cx="4309373" cy="215444"/>
          </a:xfrm>
          <a:prstGeom prst="rect">
            <a:avLst/>
          </a:prstGeom>
          <a:noFill/>
          <a:ln>
            <a:noFill/>
          </a:ln>
        </p:spPr>
        <p:txBody>
          <a:bodyPr anchorCtr="0" anchor="ctr" bIns="0" lIns="0" spcFirstLastPara="1" rIns="0" wrap="square" tIns="0">
            <a:noAutofit/>
          </a:bodyPr>
          <a:lstStyle/>
          <a:p>
            <a:pPr indent="0" lvl="0" marL="0" marR="0" rtl="0" algn="l">
              <a:spcBef>
                <a:spcPts val="0"/>
              </a:spcBef>
              <a:spcAft>
                <a:spcPts val="0"/>
              </a:spcAft>
              <a:buNone/>
            </a:pPr>
            <a:r>
              <a:rPr b="1" lang="en-US" sz="1400">
                <a:solidFill>
                  <a:schemeClr val="accent1"/>
                </a:solidFill>
                <a:latin typeface="Arial"/>
                <a:ea typeface="Arial"/>
                <a:cs typeface="Arial"/>
                <a:sym typeface="Arial"/>
              </a:rPr>
              <a:t>Header 4</a:t>
            </a:r>
            <a:endParaRPr b="1" sz="1400">
              <a:solidFill>
                <a:schemeClr val="accent1"/>
              </a:solidFill>
              <a:latin typeface="Arial"/>
              <a:ea typeface="Arial"/>
              <a:cs typeface="Arial"/>
              <a:sym typeface="Arial"/>
            </a:endParaRPr>
          </a:p>
        </p:txBody>
      </p:sp>
      <p:cxnSp>
        <p:nvCxnSpPr>
          <p:cNvPr id="6994" name="Google Shape;6994;p214"/>
          <p:cNvCxnSpPr/>
          <p:nvPr/>
        </p:nvCxnSpPr>
        <p:spPr>
          <a:xfrm>
            <a:off x="6216744" y="1937925"/>
            <a:ext cx="4943672" cy="0"/>
          </a:xfrm>
          <a:prstGeom prst="straightConnector1">
            <a:avLst/>
          </a:prstGeom>
          <a:noFill/>
          <a:ln cap="rnd" cmpd="sng" w="12700">
            <a:solidFill>
              <a:srgbClr val="9B9B9B"/>
            </a:solidFill>
            <a:prstDash val="solid"/>
            <a:round/>
            <a:headEnd len="sm" w="sm" type="none"/>
            <a:tailEnd len="med" w="med" type="oval"/>
          </a:ln>
        </p:spPr>
      </p:cxnSp>
      <p:sp>
        <p:nvSpPr>
          <p:cNvPr id="6995" name="Google Shape;6995;p214"/>
          <p:cNvSpPr/>
          <p:nvPr/>
        </p:nvSpPr>
        <p:spPr>
          <a:xfrm>
            <a:off x="6216744" y="1565348"/>
            <a:ext cx="602456" cy="379483"/>
          </a:xfrm>
          <a:prstGeom prst="round2SameRect">
            <a:avLst>
              <a:gd fmla="val 16667" name="adj1"/>
              <a:gd fmla="val 0" name="adj2"/>
            </a:avLst>
          </a:prstGeom>
          <a:solidFill>
            <a:schemeClr val="accent1"/>
          </a:solidFill>
          <a:ln cap="rnd" cmpd="sng" w="9525">
            <a:solidFill>
              <a:schemeClr val="accent1"/>
            </a:solidFill>
            <a:prstDash val="solid"/>
            <a:round/>
            <a:headEnd len="sm" w="sm" type="none"/>
            <a:tailEnd len="sm" w="sm" type="none"/>
          </a:ln>
        </p:spPr>
        <p:txBody>
          <a:bodyPr anchorCtr="0" anchor="ctr" bIns="45700" lIns="45700" spcFirstLastPara="1" rIns="45700" wrap="square" tIns="45700">
            <a:noAutofit/>
          </a:bodyPr>
          <a:lstStyle/>
          <a:p>
            <a:pPr indent="0" lvl="0" marL="0" marR="0" rtl="0" algn="ctr">
              <a:spcBef>
                <a:spcPts val="0"/>
              </a:spcBef>
              <a:spcAft>
                <a:spcPts val="0"/>
              </a:spcAft>
              <a:buNone/>
            </a:pPr>
            <a:r>
              <a:t/>
            </a:r>
            <a:endParaRPr sz="1200">
              <a:solidFill>
                <a:srgbClr val="FFFFFF"/>
              </a:solidFill>
              <a:latin typeface="Arial"/>
              <a:ea typeface="Arial"/>
              <a:cs typeface="Arial"/>
              <a:sym typeface="Arial"/>
            </a:endParaRPr>
          </a:p>
        </p:txBody>
      </p:sp>
      <p:sp>
        <p:nvSpPr>
          <p:cNvPr id="6996" name="Google Shape;6996;p214"/>
          <p:cNvSpPr/>
          <p:nvPr/>
        </p:nvSpPr>
        <p:spPr>
          <a:xfrm>
            <a:off x="6296530" y="5500357"/>
            <a:ext cx="5042274" cy="458660"/>
          </a:xfrm>
          <a:prstGeom prst="rect">
            <a:avLst/>
          </a:prstGeom>
          <a:noFill/>
          <a:ln>
            <a:noFill/>
          </a:ln>
        </p:spPr>
        <p:txBody>
          <a:bodyPr anchorCtr="0" anchor="t" bIns="0" lIns="0" spcFirstLastPara="1" rIns="0" wrap="square" tIns="0">
            <a:normAutofit/>
          </a:bodyPr>
          <a:lstStyle/>
          <a:p>
            <a:pPr indent="0" lvl="1" marL="0" marR="0" rtl="0" algn="ctr">
              <a:spcBef>
                <a:spcPts val="0"/>
              </a:spcBef>
              <a:spcAft>
                <a:spcPts val="0"/>
              </a:spcAft>
              <a:buNone/>
            </a:pPr>
            <a:r>
              <a:rPr b="0" i="0" lang="en-US" sz="1100" u="none" cap="none" strike="noStrike">
                <a:solidFill>
                  <a:schemeClr val="accent6"/>
                </a:solidFill>
                <a:latin typeface="Arial"/>
                <a:ea typeface="Arial"/>
                <a:cs typeface="Arial"/>
                <a:sym typeface="Arial"/>
              </a:rPr>
              <a:t>Lorem ipsum dolor sit amet, consectetur adipiscing elit. Curabitur purus dui, euismod quis placerat eget, venenatis nec nibh. Mauris sit </a:t>
            </a:r>
            <a:endParaRPr/>
          </a:p>
        </p:txBody>
      </p:sp>
      <p:pic>
        <p:nvPicPr>
          <p:cNvPr descr="Single gear with solid fill" id="6997" name="Google Shape;6997;p214"/>
          <p:cNvPicPr preferRelativeResize="0"/>
          <p:nvPr/>
        </p:nvPicPr>
        <p:blipFill rotWithShape="1">
          <a:blip r:embed="rId3">
            <a:alphaModFix/>
          </a:blip>
          <a:srcRect b="0" l="0" r="0" t="0"/>
          <a:stretch/>
        </p:blipFill>
        <p:spPr>
          <a:xfrm>
            <a:off x="882059" y="1604006"/>
            <a:ext cx="302166" cy="302166"/>
          </a:xfrm>
          <a:prstGeom prst="rect">
            <a:avLst/>
          </a:prstGeom>
          <a:noFill/>
          <a:ln>
            <a:noFill/>
          </a:ln>
        </p:spPr>
      </p:pic>
      <p:pic>
        <p:nvPicPr>
          <p:cNvPr descr="Single gear with solid fill" id="6998" name="Google Shape;6998;p214"/>
          <p:cNvPicPr preferRelativeResize="0"/>
          <p:nvPr/>
        </p:nvPicPr>
        <p:blipFill rotWithShape="1">
          <a:blip r:embed="rId3">
            <a:alphaModFix/>
          </a:blip>
          <a:srcRect b="0" l="0" r="0" t="0"/>
          <a:stretch/>
        </p:blipFill>
        <p:spPr>
          <a:xfrm>
            <a:off x="882059" y="3077800"/>
            <a:ext cx="302166" cy="302166"/>
          </a:xfrm>
          <a:prstGeom prst="rect">
            <a:avLst/>
          </a:prstGeom>
          <a:noFill/>
          <a:ln>
            <a:noFill/>
          </a:ln>
        </p:spPr>
      </p:pic>
      <p:pic>
        <p:nvPicPr>
          <p:cNvPr descr="Single gear with solid fill" id="6999" name="Google Shape;6999;p214"/>
          <p:cNvPicPr preferRelativeResize="0"/>
          <p:nvPr/>
        </p:nvPicPr>
        <p:blipFill rotWithShape="1">
          <a:blip r:embed="rId3">
            <a:alphaModFix/>
          </a:blip>
          <a:srcRect b="0" l="0" r="0" t="0"/>
          <a:stretch/>
        </p:blipFill>
        <p:spPr>
          <a:xfrm>
            <a:off x="882059" y="4642346"/>
            <a:ext cx="302166" cy="302166"/>
          </a:xfrm>
          <a:prstGeom prst="rect">
            <a:avLst/>
          </a:prstGeom>
          <a:noFill/>
          <a:ln>
            <a:noFill/>
          </a:ln>
        </p:spPr>
      </p:pic>
      <p:pic>
        <p:nvPicPr>
          <p:cNvPr descr="Single gear with solid fill" id="7000" name="Google Shape;7000;p214"/>
          <p:cNvPicPr preferRelativeResize="0"/>
          <p:nvPr/>
        </p:nvPicPr>
        <p:blipFill rotWithShape="1">
          <a:blip r:embed="rId3">
            <a:alphaModFix/>
          </a:blip>
          <a:srcRect b="0" l="0" r="0" t="0"/>
          <a:stretch/>
        </p:blipFill>
        <p:spPr>
          <a:xfrm>
            <a:off x="6366889" y="1604006"/>
            <a:ext cx="302166" cy="302166"/>
          </a:xfrm>
          <a:prstGeom prst="rect">
            <a:avLst/>
          </a:prstGeom>
          <a:noFill/>
          <a:ln>
            <a:noFill/>
          </a:ln>
        </p:spPr>
      </p:pic>
    </p:spTree>
  </p:cSld>
  <p:clrMapOvr>
    <a:masterClrMapping/>
  </p:clrMapOvr>
</p:sld>
</file>

<file path=ppt/slides/slide21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004" name="Shape 7004"/>
        <p:cNvGrpSpPr/>
        <p:nvPr/>
      </p:nvGrpSpPr>
      <p:grpSpPr>
        <a:xfrm>
          <a:off x="0" y="0"/>
          <a:ext cx="0" cy="0"/>
          <a:chOff x="0" y="0"/>
          <a:chExt cx="0" cy="0"/>
        </a:xfrm>
      </p:grpSpPr>
      <p:sp>
        <p:nvSpPr>
          <p:cNvPr id="7005" name="Google Shape;7005;p215"/>
          <p:cNvSpPr txBox="1"/>
          <p:nvPr>
            <p:ph type="title"/>
          </p:nvPr>
        </p:nvSpPr>
        <p:spPr>
          <a:xfrm>
            <a:off x="571018" y="365126"/>
            <a:ext cx="11049964" cy="578772"/>
          </a:xfrm>
          <a:prstGeom prst="rect">
            <a:avLst/>
          </a:prstGeom>
          <a:noFill/>
          <a:ln>
            <a:noFill/>
          </a:ln>
        </p:spPr>
        <p:txBody>
          <a:bodyPr anchorCtr="0" anchor="b" bIns="0" lIns="0" spcFirstLastPara="1" rIns="0" wrap="square" tIns="0">
            <a:normAutofit/>
          </a:bodyPr>
          <a:lstStyle/>
          <a:p>
            <a:pPr indent="0" lvl="0" marL="0" rtl="0" algn="l">
              <a:lnSpc>
                <a:spcPct val="90000"/>
              </a:lnSpc>
              <a:spcBef>
                <a:spcPts val="0"/>
              </a:spcBef>
              <a:spcAft>
                <a:spcPts val="0"/>
              </a:spcAft>
              <a:buClr>
                <a:schemeClr val="accent1"/>
              </a:buClr>
              <a:buSzPts val="2800"/>
              <a:buFont typeface="Arial"/>
              <a:buNone/>
            </a:pPr>
            <a:r>
              <a:rPr lang="en-US"/>
              <a:t>Card Layout with Six Text Content</a:t>
            </a:r>
            <a:endParaRPr/>
          </a:p>
        </p:txBody>
      </p:sp>
      <p:sp>
        <p:nvSpPr>
          <p:cNvPr id="7006" name="Google Shape;7006;p215"/>
          <p:cNvSpPr txBox="1"/>
          <p:nvPr>
            <p:ph idx="12" type="sldNum"/>
          </p:nvPr>
        </p:nvSpPr>
        <p:spPr>
          <a:xfrm>
            <a:off x="10690860" y="6349068"/>
            <a:ext cx="963882" cy="251764"/>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sp>
        <p:nvSpPr>
          <p:cNvPr id="7007" name="Google Shape;7007;p215"/>
          <p:cNvSpPr/>
          <p:nvPr/>
        </p:nvSpPr>
        <p:spPr>
          <a:xfrm>
            <a:off x="6071985" y="1394896"/>
            <a:ext cx="5491364" cy="4767777"/>
          </a:xfrm>
          <a:prstGeom prst="rect">
            <a:avLst/>
          </a:prstGeom>
          <a:solidFill>
            <a:srgbClr val="FFFFFF"/>
          </a:solidFill>
          <a:ln cap="flat" cmpd="sng" w="25400">
            <a:solidFill>
              <a:schemeClr val="accent2"/>
            </a:solidFill>
            <a:prstDash val="solid"/>
            <a:round/>
            <a:headEnd len="sm" w="sm" type="none"/>
            <a:tailEnd len="sm" w="sm" type="none"/>
          </a:ln>
        </p:spPr>
        <p:txBody>
          <a:bodyPr anchorCtr="0" anchor="ctr" bIns="144000" lIns="144000" spcFirstLastPara="1" rIns="144000" wrap="square" tIns="144000">
            <a:noAutofit/>
          </a:bodyPr>
          <a:lstStyle/>
          <a:p>
            <a:pPr indent="0" lvl="0" marL="0" marR="0" rtl="0" algn="ctr">
              <a:lnSpc>
                <a:spcPct val="95000"/>
              </a:lnSpc>
              <a:spcBef>
                <a:spcPts val="0"/>
              </a:spcBef>
              <a:spcAft>
                <a:spcPts val="0"/>
              </a:spcAft>
              <a:buNone/>
            </a:pPr>
            <a:r>
              <a:t/>
            </a:r>
            <a:endParaRPr sz="1400">
              <a:solidFill>
                <a:srgbClr val="575757"/>
              </a:solidFill>
              <a:latin typeface="Arial"/>
              <a:ea typeface="Arial"/>
              <a:cs typeface="Arial"/>
              <a:sym typeface="Arial"/>
            </a:endParaRPr>
          </a:p>
        </p:txBody>
      </p:sp>
      <p:sp>
        <p:nvSpPr>
          <p:cNvPr id="7008" name="Google Shape;7008;p215"/>
          <p:cNvSpPr/>
          <p:nvPr/>
        </p:nvSpPr>
        <p:spPr>
          <a:xfrm>
            <a:off x="630000" y="1394896"/>
            <a:ext cx="5246102" cy="4767777"/>
          </a:xfrm>
          <a:prstGeom prst="rect">
            <a:avLst/>
          </a:prstGeom>
          <a:solidFill>
            <a:srgbClr val="FFFFFF"/>
          </a:solidFill>
          <a:ln cap="flat" cmpd="sng" w="25400">
            <a:solidFill>
              <a:schemeClr val="accent1"/>
            </a:solidFill>
            <a:prstDash val="solid"/>
            <a:round/>
            <a:headEnd len="sm" w="sm" type="none"/>
            <a:tailEnd len="sm" w="sm" type="none"/>
          </a:ln>
        </p:spPr>
        <p:txBody>
          <a:bodyPr anchorCtr="0" anchor="ctr" bIns="144000" lIns="144000" spcFirstLastPara="1" rIns="144000" wrap="square" tIns="144000">
            <a:noAutofit/>
          </a:bodyPr>
          <a:lstStyle/>
          <a:p>
            <a:pPr indent="0" lvl="0" marL="0" marR="0" rtl="0" algn="ctr">
              <a:lnSpc>
                <a:spcPct val="95000"/>
              </a:lnSpc>
              <a:spcBef>
                <a:spcPts val="0"/>
              </a:spcBef>
              <a:spcAft>
                <a:spcPts val="0"/>
              </a:spcAft>
              <a:buNone/>
            </a:pPr>
            <a:r>
              <a:t/>
            </a:r>
            <a:endParaRPr sz="1400">
              <a:solidFill>
                <a:srgbClr val="575757"/>
              </a:solidFill>
              <a:latin typeface="Arial"/>
              <a:ea typeface="Arial"/>
              <a:cs typeface="Arial"/>
              <a:sym typeface="Arial"/>
            </a:endParaRPr>
          </a:p>
        </p:txBody>
      </p:sp>
      <p:sp>
        <p:nvSpPr>
          <p:cNvPr id="7009" name="Google Shape;7009;p215"/>
          <p:cNvSpPr/>
          <p:nvPr/>
        </p:nvSpPr>
        <p:spPr>
          <a:xfrm>
            <a:off x="731914" y="1997453"/>
            <a:ext cx="5042274" cy="846386"/>
          </a:xfrm>
          <a:prstGeom prst="rect">
            <a:avLst/>
          </a:prstGeom>
          <a:noFill/>
          <a:ln>
            <a:noFill/>
          </a:ln>
        </p:spPr>
        <p:txBody>
          <a:bodyPr anchorCtr="0" anchor="t" bIns="0" lIns="0" spcFirstLastPara="1" rIns="0" wrap="square" tIns="0">
            <a:normAutofit/>
          </a:bodyPr>
          <a:lstStyle/>
          <a:p>
            <a:pPr indent="-198000" lvl="1" marL="297000" marR="0" rtl="0" algn="l">
              <a:spcBef>
                <a:spcPts val="0"/>
              </a:spcBef>
              <a:spcAft>
                <a:spcPts val="0"/>
              </a:spcAft>
              <a:buClr>
                <a:schemeClr val="accent1"/>
              </a:buClr>
              <a:buSzPts val="1100"/>
              <a:buFont typeface="Trebuchet MS"/>
              <a:buChar char="•"/>
            </a:pPr>
            <a:r>
              <a:rPr b="0" i="0" lang="en-US" sz="1100" u="none" cap="none" strike="noStrike">
                <a:solidFill>
                  <a:schemeClr val="dk2"/>
                </a:solidFill>
                <a:latin typeface="Arial"/>
                <a:ea typeface="Arial"/>
                <a:cs typeface="Arial"/>
                <a:sym typeface="Arial"/>
              </a:rPr>
              <a:t>Lorem ipsum dolor sit amet, consectetur adipiscing elit. Curabitur purus dui, euismod quis placerat eget, venenatis nec nibh. Mauris sit </a:t>
            </a:r>
            <a:endParaRPr/>
          </a:p>
          <a:p>
            <a:pPr indent="-198000" lvl="1" marL="297000" marR="0" rtl="0" algn="l">
              <a:spcBef>
                <a:spcPts val="0"/>
              </a:spcBef>
              <a:spcAft>
                <a:spcPts val="0"/>
              </a:spcAft>
              <a:buClr>
                <a:schemeClr val="accent1"/>
              </a:buClr>
              <a:buSzPts val="1100"/>
              <a:buFont typeface="Trebuchet MS"/>
              <a:buChar char="•"/>
            </a:pPr>
            <a:r>
              <a:rPr b="0" i="0" lang="en-US" sz="1100" u="none" cap="none" strike="noStrike">
                <a:solidFill>
                  <a:schemeClr val="dk2"/>
                </a:solidFill>
                <a:latin typeface="Arial"/>
                <a:ea typeface="Arial"/>
                <a:cs typeface="Arial"/>
                <a:sym typeface="Arial"/>
              </a:rPr>
              <a:t>Lorem ipsum dolor sit amet, consectetur adipiscing elit. Curabitur purus dui, euismod quis placerat eget, venenatis nec nibh. Mauris sit </a:t>
            </a:r>
            <a:endParaRPr/>
          </a:p>
        </p:txBody>
      </p:sp>
      <p:sp>
        <p:nvSpPr>
          <p:cNvPr id="7010" name="Google Shape;7010;p215"/>
          <p:cNvSpPr/>
          <p:nvPr/>
        </p:nvSpPr>
        <p:spPr>
          <a:xfrm>
            <a:off x="1422775" y="1665038"/>
            <a:ext cx="4309373" cy="215444"/>
          </a:xfrm>
          <a:prstGeom prst="rect">
            <a:avLst/>
          </a:prstGeom>
          <a:noFill/>
          <a:ln>
            <a:noFill/>
          </a:ln>
        </p:spPr>
        <p:txBody>
          <a:bodyPr anchorCtr="0" anchor="ctr" bIns="0" lIns="0" spcFirstLastPara="1" rIns="0" wrap="square" tIns="0">
            <a:noAutofit/>
          </a:bodyPr>
          <a:lstStyle/>
          <a:p>
            <a:pPr indent="0" lvl="0" marL="0" marR="0" rtl="0" algn="l">
              <a:spcBef>
                <a:spcPts val="0"/>
              </a:spcBef>
              <a:spcAft>
                <a:spcPts val="0"/>
              </a:spcAft>
              <a:buNone/>
            </a:pPr>
            <a:r>
              <a:rPr b="1" lang="en-US" sz="1400">
                <a:solidFill>
                  <a:schemeClr val="accent1"/>
                </a:solidFill>
                <a:latin typeface="Arial"/>
                <a:ea typeface="Arial"/>
                <a:cs typeface="Arial"/>
                <a:sym typeface="Arial"/>
              </a:rPr>
              <a:t>Header 1</a:t>
            </a:r>
            <a:endParaRPr b="1" sz="1400">
              <a:solidFill>
                <a:schemeClr val="accent1"/>
              </a:solidFill>
              <a:latin typeface="Arial"/>
              <a:ea typeface="Arial"/>
              <a:cs typeface="Arial"/>
              <a:sym typeface="Arial"/>
            </a:endParaRPr>
          </a:p>
        </p:txBody>
      </p:sp>
      <p:cxnSp>
        <p:nvCxnSpPr>
          <p:cNvPr id="7011" name="Google Shape;7011;p215"/>
          <p:cNvCxnSpPr/>
          <p:nvPr/>
        </p:nvCxnSpPr>
        <p:spPr>
          <a:xfrm>
            <a:off x="731914" y="1937925"/>
            <a:ext cx="4943672" cy="0"/>
          </a:xfrm>
          <a:prstGeom prst="straightConnector1">
            <a:avLst/>
          </a:prstGeom>
          <a:noFill/>
          <a:ln cap="rnd" cmpd="sng" w="12700">
            <a:solidFill>
              <a:srgbClr val="9B9B9B"/>
            </a:solidFill>
            <a:prstDash val="solid"/>
            <a:round/>
            <a:headEnd len="sm" w="sm" type="none"/>
            <a:tailEnd len="med" w="med" type="oval"/>
          </a:ln>
        </p:spPr>
      </p:cxnSp>
      <p:sp>
        <p:nvSpPr>
          <p:cNvPr id="7012" name="Google Shape;7012;p215"/>
          <p:cNvSpPr/>
          <p:nvPr/>
        </p:nvSpPr>
        <p:spPr>
          <a:xfrm>
            <a:off x="731914" y="1565348"/>
            <a:ext cx="602456" cy="379483"/>
          </a:xfrm>
          <a:prstGeom prst="round2SameRect">
            <a:avLst>
              <a:gd fmla="val 16667" name="adj1"/>
              <a:gd fmla="val 0" name="adj2"/>
            </a:avLst>
          </a:prstGeom>
          <a:solidFill>
            <a:schemeClr val="accent1"/>
          </a:solidFill>
          <a:ln cap="rnd" cmpd="sng" w="9525">
            <a:solidFill>
              <a:schemeClr val="accent1"/>
            </a:solidFill>
            <a:prstDash val="solid"/>
            <a:round/>
            <a:headEnd len="sm" w="sm" type="none"/>
            <a:tailEnd len="sm" w="sm" type="none"/>
          </a:ln>
        </p:spPr>
        <p:txBody>
          <a:bodyPr anchorCtr="0" anchor="ctr" bIns="45700" lIns="45700" spcFirstLastPara="1" rIns="45700" wrap="square" tIns="45700">
            <a:noAutofit/>
          </a:bodyPr>
          <a:lstStyle/>
          <a:p>
            <a:pPr indent="0" lvl="0" marL="0" marR="0" rtl="0" algn="ctr">
              <a:spcBef>
                <a:spcPts val="0"/>
              </a:spcBef>
              <a:spcAft>
                <a:spcPts val="0"/>
              </a:spcAft>
              <a:buNone/>
            </a:pPr>
            <a:r>
              <a:t/>
            </a:r>
            <a:endParaRPr sz="1200">
              <a:solidFill>
                <a:srgbClr val="FFFFFF"/>
              </a:solidFill>
              <a:latin typeface="Arial"/>
              <a:ea typeface="Arial"/>
              <a:cs typeface="Arial"/>
              <a:sym typeface="Arial"/>
            </a:endParaRPr>
          </a:p>
        </p:txBody>
      </p:sp>
      <p:sp>
        <p:nvSpPr>
          <p:cNvPr id="7013" name="Google Shape;7013;p215"/>
          <p:cNvSpPr/>
          <p:nvPr/>
        </p:nvSpPr>
        <p:spPr>
          <a:xfrm>
            <a:off x="731914" y="3471247"/>
            <a:ext cx="5042274" cy="846386"/>
          </a:xfrm>
          <a:prstGeom prst="rect">
            <a:avLst/>
          </a:prstGeom>
          <a:noFill/>
          <a:ln>
            <a:noFill/>
          </a:ln>
        </p:spPr>
        <p:txBody>
          <a:bodyPr anchorCtr="0" anchor="t" bIns="0" lIns="0" spcFirstLastPara="1" rIns="0" wrap="square" tIns="0">
            <a:normAutofit/>
          </a:bodyPr>
          <a:lstStyle/>
          <a:p>
            <a:pPr indent="-198000" lvl="1" marL="297000" marR="0" rtl="0" algn="l">
              <a:spcBef>
                <a:spcPts val="0"/>
              </a:spcBef>
              <a:spcAft>
                <a:spcPts val="0"/>
              </a:spcAft>
              <a:buClr>
                <a:schemeClr val="accent1"/>
              </a:buClr>
              <a:buSzPts val="1100"/>
              <a:buFont typeface="Trebuchet MS"/>
              <a:buChar char="•"/>
            </a:pPr>
            <a:r>
              <a:rPr b="0" i="0" lang="en-US" sz="1100" u="none" cap="none" strike="noStrike">
                <a:solidFill>
                  <a:schemeClr val="dk2"/>
                </a:solidFill>
                <a:latin typeface="Arial"/>
                <a:ea typeface="Arial"/>
                <a:cs typeface="Arial"/>
                <a:sym typeface="Arial"/>
              </a:rPr>
              <a:t>Lorem ipsum dolor sit amet, consectetur adipiscing elit. Curabitur purus dui, euismod quis placerat eget, venenatis nec nibh. Mauris sit </a:t>
            </a:r>
            <a:endParaRPr/>
          </a:p>
          <a:p>
            <a:pPr indent="-198000" lvl="1" marL="297000" marR="0" rtl="0" algn="l">
              <a:spcBef>
                <a:spcPts val="0"/>
              </a:spcBef>
              <a:spcAft>
                <a:spcPts val="0"/>
              </a:spcAft>
              <a:buClr>
                <a:schemeClr val="accent1"/>
              </a:buClr>
              <a:buSzPts val="1100"/>
              <a:buFont typeface="Trebuchet MS"/>
              <a:buChar char="•"/>
            </a:pPr>
            <a:r>
              <a:rPr b="0" i="0" lang="en-US" sz="1100" u="none" cap="none" strike="noStrike">
                <a:solidFill>
                  <a:schemeClr val="dk2"/>
                </a:solidFill>
                <a:latin typeface="Arial"/>
                <a:ea typeface="Arial"/>
                <a:cs typeface="Arial"/>
                <a:sym typeface="Arial"/>
              </a:rPr>
              <a:t>Lorem ipsum dolor sit amet, consectetur adipiscing elit. Curabitur purus dui, euismod quis placerat eget, venenatis nec nibh. Mauris sit </a:t>
            </a:r>
            <a:endParaRPr/>
          </a:p>
        </p:txBody>
      </p:sp>
      <p:sp>
        <p:nvSpPr>
          <p:cNvPr id="7014" name="Google Shape;7014;p215"/>
          <p:cNvSpPr/>
          <p:nvPr/>
        </p:nvSpPr>
        <p:spPr>
          <a:xfrm>
            <a:off x="1422775" y="3138832"/>
            <a:ext cx="4309373" cy="215444"/>
          </a:xfrm>
          <a:prstGeom prst="rect">
            <a:avLst/>
          </a:prstGeom>
          <a:noFill/>
          <a:ln>
            <a:noFill/>
          </a:ln>
        </p:spPr>
        <p:txBody>
          <a:bodyPr anchorCtr="0" anchor="ctr" bIns="0" lIns="0" spcFirstLastPara="1" rIns="0" wrap="square" tIns="0">
            <a:noAutofit/>
          </a:bodyPr>
          <a:lstStyle/>
          <a:p>
            <a:pPr indent="0" lvl="0" marL="0" marR="0" rtl="0" algn="l">
              <a:spcBef>
                <a:spcPts val="0"/>
              </a:spcBef>
              <a:spcAft>
                <a:spcPts val="0"/>
              </a:spcAft>
              <a:buNone/>
            </a:pPr>
            <a:r>
              <a:rPr b="1" lang="en-US" sz="1400">
                <a:solidFill>
                  <a:schemeClr val="accent1"/>
                </a:solidFill>
                <a:latin typeface="Arial"/>
                <a:ea typeface="Arial"/>
                <a:cs typeface="Arial"/>
                <a:sym typeface="Arial"/>
              </a:rPr>
              <a:t>Header 2</a:t>
            </a:r>
            <a:endParaRPr b="1" sz="1400">
              <a:solidFill>
                <a:schemeClr val="accent1"/>
              </a:solidFill>
              <a:latin typeface="Arial"/>
              <a:ea typeface="Arial"/>
              <a:cs typeface="Arial"/>
              <a:sym typeface="Arial"/>
            </a:endParaRPr>
          </a:p>
        </p:txBody>
      </p:sp>
      <p:cxnSp>
        <p:nvCxnSpPr>
          <p:cNvPr id="7015" name="Google Shape;7015;p215"/>
          <p:cNvCxnSpPr/>
          <p:nvPr/>
        </p:nvCxnSpPr>
        <p:spPr>
          <a:xfrm>
            <a:off x="731914" y="3411719"/>
            <a:ext cx="4943672" cy="0"/>
          </a:xfrm>
          <a:prstGeom prst="straightConnector1">
            <a:avLst/>
          </a:prstGeom>
          <a:noFill/>
          <a:ln cap="rnd" cmpd="sng" w="12700">
            <a:solidFill>
              <a:srgbClr val="9B9B9B"/>
            </a:solidFill>
            <a:prstDash val="solid"/>
            <a:round/>
            <a:headEnd len="sm" w="sm" type="none"/>
            <a:tailEnd len="med" w="med" type="oval"/>
          </a:ln>
        </p:spPr>
      </p:cxnSp>
      <p:sp>
        <p:nvSpPr>
          <p:cNvPr id="7016" name="Google Shape;7016;p215"/>
          <p:cNvSpPr/>
          <p:nvPr/>
        </p:nvSpPr>
        <p:spPr>
          <a:xfrm>
            <a:off x="731914" y="3039142"/>
            <a:ext cx="602456" cy="379483"/>
          </a:xfrm>
          <a:prstGeom prst="round2SameRect">
            <a:avLst>
              <a:gd fmla="val 16667" name="adj1"/>
              <a:gd fmla="val 0" name="adj2"/>
            </a:avLst>
          </a:prstGeom>
          <a:solidFill>
            <a:schemeClr val="accent1"/>
          </a:solidFill>
          <a:ln cap="rnd" cmpd="sng" w="9525">
            <a:solidFill>
              <a:schemeClr val="accent1"/>
            </a:solidFill>
            <a:prstDash val="solid"/>
            <a:round/>
            <a:headEnd len="sm" w="sm" type="none"/>
            <a:tailEnd len="sm" w="sm" type="none"/>
          </a:ln>
        </p:spPr>
        <p:txBody>
          <a:bodyPr anchorCtr="0" anchor="ctr" bIns="45700" lIns="45700" spcFirstLastPara="1" rIns="45700" wrap="square" tIns="45700">
            <a:noAutofit/>
          </a:bodyPr>
          <a:lstStyle/>
          <a:p>
            <a:pPr indent="0" lvl="0" marL="0" marR="0" rtl="0" algn="ctr">
              <a:spcBef>
                <a:spcPts val="0"/>
              </a:spcBef>
              <a:spcAft>
                <a:spcPts val="0"/>
              </a:spcAft>
              <a:buNone/>
            </a:pPr>
            <a:r>
              <a:t/>
            </a:r>
            <a:endParaRPr sz="1200">
              <a:solidFill>
                <a:srgbClr val="FFFFFF"/>
              </a:solidFill>
              <a:latin typeface="Arial"/>
              <a:ea typeface="Arial"/>
              <a:cs typeface="Arial"/>
              <a:sym typeface="Arial"/>
            </a:endParaRPr>
          </a:p>
        </p:txBody>
      </p:sp>
      <p:sp>
        <p:nvSpPr>
          <p:cNvPr id="7017" name="Google Shape;7017;p215"/>
          <p:cNvSpPr/>
          <p:nvPr/>
        </p:nvSpPr>
        <p:spPr>
          <a:xfrm>
            <a:off x="731914" y="5035793"/>
            <a:ext cx="5042274" cy="846386"/>
          </a:xfrm>
          <a:prstGeom prst="rect">
            <a:avLst/>
          </a:prstGeom>
          <a:noFill/>
          <a:ln>
            <a:noFill/>
          </a:ln>
        </p:spPr>
        <p:txBody>
          <a:bodyPr anchorCtr="0" anchor="t" bIns="0" lIns="0" spcFirstLastPara="1" rIns="0" wrap="square" tIns="0">
            <a:normAutofit/>
          </a:bodyPr>
          <a:lstStyle/>
          <a:p>
            <a:pPr indent="-198000" lvl="1" marL="297000" marR="0" rtl="0" algn="l">
              <a:spcBef>
                <a:spcPts val="0"/>
              </a:spcBef>
              <a:spcAft>
                <a:spcPts val="0"/>
              </a:spcAft>
              <a:buClr>
                <a:schemeClr val="accent1"/>
              </a:buClr>
              <a:buSzPts val="1100"/>
              <a:buFont typeface="Trebuchet MS"/>
              <a:buChar char="•"/>
            </a:pPr>
            <a:r>
              <a:rPr b="0" i="0" lang="en-US" sz="1100" u="none" cap="none" strike="noStrike">
                <a:solidFill>
                  <a:schemeClr val="dk2"/>
                </a:solidFill>
                <a:latin typeface="Arial"/>
                <a:ea typeface="Arial"/>
                <a:cs typeface="Arial"/>
                <a:sym typeface="Arial"/>
              </a:rPr>
              <a:t>Lorem ipsum dolor sit amet, consectetur adipiscing elit. Curabitur purus dui, euismod quis placerat eget, venenatis nec nibh. Mauris sit </a:t>
            </a:r>
            <a:endParaRPr/>
          </a:p>
          <a:p>
            <a:pPr indent="-198000" lvl="1" marL="297000" marR="0" rtl="0" algn="l">
              <a:spcBef>
                <a:spcPts val="0"/>
              </a:spcBef>
              <a:spcAft>
                <a:spcPts val="0"/>
              </a:spcAft>
              <a:buClr>
                <a:schemeClr val="accent1"/>
              </a:buClr>
              <a:buSzPts val="1100"/>
              <a:buFont typeface="Trebuchet MS"/>
              <a:buChar char="•"/>
            </a:pPr>
            <a:r>
              <a:rPr b="0" i="0" lang="en-US" sz="1100" u="none" cap="none" strike="noStrike">
                <a:solidFill>
                  <a:schemeClr val="dk2"/>
                </a:solidFill>
                <a:latin typeface="Arial"/>
                <a:ea typeface="Arial"/>
                <a:cs typeface="Arial"/>
                <a:sym typeface="Arial"/>
              </a:rPr>
              <a:t>Lorem ipsum dolor sit amet, consectetur adipiscing elit. Curabitur purus dui, euismod quis placerat eget, venenatis nec nibh. Mauris sit </a:t>
            </a:r>
            <a:endParaRPr/>
          </a:p>
        </p:txBody>
      </p:sp>
      <p:sp>
        <p:nvSpPr>
          <p:cNvPr id="7018" name="Google Shape;7018;p215"/>
          <p:cNvSpPr/>
          <p:nvPr/>
        </p:nvSpPr>
        <p:spPr>
          <a:xfrm>
            <a:off x="1422775" y="4703378"/>
            <a:ext cx="4309373" cy="215444"/>
          </a:xfrm>
          <a:prstGeom prst="rect">
            <a:avLst/>
          </a:prstGeom>
          <a:noFill/>
          <a:ln>
            <a:noFill/>
          </a:ln>
        </p:spPr>
        <p:txBody>
          <a:bodyPr anchorCtr="0" anchor="ctr" bIns="0" lIns="0" spcFirstLastPara="1" rIns="0" wrap="square" tIns="0">
            <a:noAutofit/>
          </a:bodyPr>
          <a:lstStyle/>
          <a:p>
            <a:pPr indent="0" lvl="0" marL="0" marR="0" rtl="0" algn="l">
              <a:spcBef>
                <a:spcPts val="0"/>
              </a:spcBef>
              <a:spcAft>
                <a:spcPts val="0"/>
              </a:spcAft>
              <a:buNone/>
            </a:pPr>
            <a:r>
              <a:rPr b="1" lang="en-US" sz="1400">
                <a:solidFill>
                  <a:schemeClr val="accent1"/>
                </a:solidFill>
                <a:latin typeface="Arial"/>
                <a:ea typeface="Arial"/>
                <a:cs typeface="Arial"/>
                <a:sym typeface="Arial"/>
              </a:rPr>
              <a:t>Header 3</a:t>
            </a:r>
            <a:endParaRPr b="1" sz="1400">
              <a:solidFill>
                <a:schemeClr val="accent1"/>
              </a:solidFill>
              <a:latin typeface="Arial"/>
              <a:ea typeface="Arial"/>
              <a:cs typeface="Arial"/>
              <a:sym typeface="Arial"/>
            </a:endParaRPr>
          </a:p>
        </p:txBody>
      </p:sp>
      <p:cxnSp>
        <p:nvCxnSpPr>
          <p:cNvPr id="7019" name="Google Shape;7019;p215"/>
          <p:cNvCxnSpPr/>
          <p:nvPr/>
        </p:nvCxnSpPr>
        <p:spPr>
          <a:xfrm>
            <a:off x="731914" y="4976265"/>
            <a:ext cx="4943672" cy="0"/>
          </a:xfrm>
          <a:prstGeom prst="straightConnector1">
            <a:avLst/>
          </a:prstGeom>
          <a:noFill/>
          <a:ln cap="rnd" cmpd="sng" w="12700">
            <a:solidFill>
              <a:srgbClr val="9B9B9B"/>
            </a:solidFill>
            <a:prstDash val="solid"/>
            <a:round/>
            <a:headEnd len="sm" w="sm" type="none"/>
            <a:tailEnd len="med" w="med" type="oval"/>
          </a:ln>
        </p:spPr>
      </p:cxnSp>
      <p:sp>
        <p:nvSpPr>
          <p:cNvPr id="7020" name="Google Shape;7020;p215"/>
          <p:cNvSpPr/>
          <p:nvPr/>
        </p:nvSpPr>
        <p:spPr>
          <a:xfrm>
            <a:off x="731914" y="4603688"/>
            <a:ext cx="602456" cy="379483"/>
          </a:xfrm>
          <a:prstGeom prst="round2SameRect">
            <a:avLst>
              <a:gd fmla="val 16667" name="adj1"/>
              <a:gd fmla="val 0" name="adj2"/>
            </a:avLst>
          </a:prstGeom>
          <a:solidFill>
            <a:schemeClr val="accent1"/>
          </a:solidFill>
          <a:ln cap="rnd" cmpd="sng" w="9525">
            <a:solidFill>
              <a:schemeClr val="accent1"/>
            </a:solidFill>
            <a:prstDash val="solid"/>
            <a:round/>
            <a:headEnd len="sm" w="sm" type="none"/>
            <a:tailEnd len="sm" w="sm" type="none"/>
          </a:ln>
        </p:spPr>
        <p:txBody>
          <a:bodyPr anchorCtr="0" anchor="ctr" bIns="45700" lIns="45700" spcFirstLastPara="1" rIns="45700" wrap="square" tIns="45700">
            <a:noAutofit/>
          </a:bodyPr>
          <a:lstStyle/>
          <a:p>
            <a:pPr indent="0" lvl="0" marL="0" marR="0" rtl="0" algn="ctr">
              <a:spcBef>
                <a:spcPts val="0"/>
              </a:spcBef>
              <a:spcAft>
                <a:spcPts val="0"/>
              </a:spcAft>
              <a:buNone/>
            </a:pPr>
            <a:r>
              <a:t/>
            </a:r>
            <a:endParaRPr sz="1200">
              <a:solidFill>
                <a:srgbClr val="FFFFFF"/>
              </a:solidFill>
              <a:latin typeface="Arial"/>
              <a:ea typeface="Arial"/>
              <a:cs typeface="Arial"/>
              <a:sym typeface="Arial"/>
            </a:endParaRPr>
          </a:p>
        </p:txBody>
      </p:sp>
      <p:pic>
        <p:nvPicPr>
          <p:cNvPr descr="Single gear with solid fill" id="7021" name="Google Shape;7021;p215"/>
          <p:cNvPicPr preferRelativeResize="0"/>
          <p:nvPr/>
        </p:nvPicPr>
        <p:blipFill rotWithShape="1">
          <a:blip r:embed="rId3">
            <a:alphaModFix/>
          </a:blip>
          <a:srcRect b="0" l="0" r="0" t="0"/>
          <a:stretch/>
        </p:blipFill>
        <p:spPr>
          <a:xfrm>
            <a:off x="882059" y="1604006"/>
            <a:ext cx="302166" cy="302166"/>
          </a:xfrm>
          <a:prstGeom prst="rect">
            <a:avLst/>
          </a:prstGeom>
          <a:noFill/>
          <a:ln>
            <a:noFill/>
          </a:ln>
        </p:spPr>
      </p:pic>
      <p:pic>
        <p:nvPicPr>
          <p:cNvPr descr="Single gear with solid fill" id="7022" name="Google Shape;7022;p215"/>
          <p:cNvPicPr preferRelativeResize="0"/>
          <p:nvPr/>
        </p:nvPicPr>
        <p:blipFill rotWithShape="1">
          <a:blip r:embed="rId3">
            <a:alphaModFix/>
          </a:blip>
          <a:srcRect b="0" l="0" r="0" t="0"/>
          <a:stretch/>
        </p:blipFill>
        <p:spPr>
          <a:xfrm>
            <a:off x="882059" y="3077800"/>
            <a:ext cx="302166" cy="302166"/>
          </a:xfrm>
          <a:prstGeom prst="rect">
            <a:avLst/>
          </a:prstGeom>
          <a:noFill/>
          <a:ln>
            <a:noFill/>
          </a:ln>
        </p:spPr>
      </p:pic>
      <p:pic>
        <p:nvPicPr>
          <p:cNvPr descr="Single gear with solid fill" id="7023" name="Google Shape;7023;p215"/>
          <p:cNvPicPr preferRelativeResize="0"/>
          <p:nvPr/>
        </p:nvPicPr>
        <p:blipFill rotWithShape="1">
          <a:blip r:embed="rId3">
            <a:alphaModFix/>
          </a:blip>
          <a:srcRect b="0" l="0" r="0" t="0"/>
          <a:stretch/>
        </p:blipFill>
        <p:spPr>
          <a:xfrm>
            <a:off x="882059" y="4642346"/>
            <a:ext cx="302166" cy="302166"/>
          </a:xfrm>
          <a:prstGeom prst="rect">
            <a:avLst/>
          </a:prstGeom>
          <a:noFill/>
          <a:ln>
            <a:noFill/>
          </a:ln>
        </p:spPr>
      </p:pic>
      <p:sp>
        <p:nvSpPr>
          <p:cNvPr id="7024" name="Google Shape;7024;p215"/>
          <p:cNvSpPr/>
          <p:nvPr/>
        </p:nvSpPr>
        <p:spPr>
          <a:xfrm>
            <a:off x="6267667" y="1997453"/>
            <a:ext cx="5042274" cy="846386"/>
          </a:xfrm>
          <a:prstGeom prst="rect">
            <a:avLst/>
          </a:prstGeom>
          <a:noFill/>
          <a:ln>
            <a:noFill/>
          </a:ln>
        </p:spPr>
        <p:txBody>
          <a:bodyPr anchorCtr="0" anchor="t" bIns="0" lIns="0" spcFirstLastPara="1" rIns="0" wrap="square" tIns="0">
            <a:normAutofit/>
          </a:bodyPr>
          <a:lstStyle/>
          <a:p>
            <a:pPr indent="-198000" lvl="1" marL="297000" marR="0" rtl="0" algn="l">
              <a:spcBef>
                <a:spcPts val="0"/>
              </a:spcBef>
              <a:spcAft>
                <a:spcPts val="0"/>
              </a:spcAft>
              <a:buClr>
                <a:schemeClr val="accent1"/>
              </a:buClr>
              <a:buSzPts val="1100"/>
              <a:buFont typeface="Trebuchet MS"/>
              <a:buChar char="•"/>
            </a:pPr>
            <a:r>
              <a:rPr b="0" i="0" lang="en-US" sz="1100" u="none" cap="none" strike="noStrike">
                <a:solidFill>
                  <a:schemeClr val="dk2"/>
                </a:solidFill>
                <a:latin typeface="Arial"/>
                <a:ea typeface="Arial"/>
                <a:cs typeface="Arial"/>
                <a:sym typeface="Arial"/>
              </a:rPr>
              <a:t>Lorem ipsum dolor sit amet, consectetur adipiscing elit. Curabitur purus dui, euismod quis placerat eget, venenatis nec nibh. Mauris sit </a:t>
            </a:r>
            <a:endParaRPr/>
          </a:p>
          <a:p>
            <a:pPr indent="-198000" lvl="1" marL="297000" marR="0" rtl="0" algn="l">
              <a:spcBef>
                <a:spcPts val="0"/>
              </a:spcBef>
              <a:spcAft>
                <a:spcPts val="0"/>
              </a:spcAft>
              <a:buClr>
                <a:schemeClr val="accent1"/>
              </a:buClr>
              <a:buSzPts val="1100"/>
              <a:buFont typeface="Trebuchet MS"/>
              <a:buChar char="•"/>
            </a:pPr>
            <a:r>
              <a:rPr b="0" i="0" lang="en-US" sz="1100" u="none" cap="none" strike="noStrike">
                <a:solidFill>
                  <a:schemeClr val="dk2"/>
                </a:solidFill>
                <a:latin typeface="Arial"/>
                <a:ea typeface="Arial"/>
                <a:cs typeface="Arial"/>
                <a:sym typeface="Arial"/>
              </a:rPr>
              <a:t>Lorem ipsum dolor sit amet, consectetur adipiscing elit. Curabitur purus dui, euismod quis placerat eget, venenatis nec nibh. Mauris sit </a:t>
            </a:r>
            <a:endParaRPr/>
          </a:p>
        </p:txBody>
      </p:sp>
      <p:sp>
        <p:nvSpPr>
          <p:cNvPr id="7025" name="Google Shape;7025;p215"/>
          <p:cNvSpPr/>
          <p:nvPr/>
        </p:nvSpPr>
        <p:spPr>
          <a:xfrm>
            <a:off x="6958529" y="1665038"/>
            <a:ext cx="4309373" cy="215444"/>
          </a:xfrm>
          <a:prstGeom prst="rect">
            <a:avLst/>
          </a:prstGeom>
          <a:noFill/>
          <a:ln>
            <a:noFill/>
          </a:ln>
        </p:spPr>
        <p:txBody>
          <a:bodyPr anchorCtr="0" anchor="ctr" bIns="0" lIns="0" spcFirstLastPara="1" rIns="0" wrap="square" tIns="0">
            <a:noAutofit/>
          </a:bodyPr>
          <a:lstStyle/>
          <a:p>
            <a:pPr indent="0" lvl="0" marL="0" marR="0" rtl="0" algn="l">
              <a:spcBef>
                <a:spcPts val="0"/>
              </a:spcBef>
              <a:spcAft>
                <a:spcPts val="0"/>
              </a:spcAft>
              <a:buNone/>
            </a:pPr>
            <a:r>
              <a:rPr b="1" lang="en-US" sz="1400">
                <a:solidFill>
                  <a:schemeClr val="accent2"/>
                </a:solidFill>
                <a:latin typeface="Arial"/>
                <a:ea typeface="Arial"/>
                <a:cs typeface="Arial"/>
                <a:sym typeface="Arial"/>
              </a:rPr>
              <a:t>Header 1</a:t>
            </a:r>
            <a:endParaRPr b="1" sz="1400">
              <a:solidFill>
                <a:schemeClr val="accent2"/>
              </a:solidFill>
              <a:latin typeface="Arial"/>
              <a:ea typeface="Arial"/>
              <a:cs typeface="Arial"/>
              <a:sym typeface="Arial"/>
            </a:endParaRPr>
          </a:p>
        </p:txBody>
      </p:sp>
      <p:cxnSp>
        <p:nvCxnSpPr>
          <p:cNvPr id="7026" name="Google Shape;7026;p215"/>
          <p:cNvCxnSpPr/>
          <p:nvPr/>
        </p:nvCxnSpPr>
        <p:spPr>
          <a:xfrm>
            <a:off x="6267667" y="1937925"/>
            <a:ext cx="4943672" cy="0"/>
          </a:xfrm>
          <a:prstGeom prst="straightConnector1">
            <a:avLst/>
          </a:prstGeom>
          <a:noFill/>
          <a:ln cap="rnd" cmpd="sng" w="12700">
            <a:solidFill>
              <a:srgbClr val="9B9B9B"/>
            </a:solidFill>
            <a:prstDash val="solid"/>
            <a:round/>
            <a:headEnd len="sm" w="sm" type="none"/>
            <a:tailEnd len="med" w="med" type="oval"/>
          </a:ln>
        </p:spPr>
      </p:cxnSp>
      <p:sp>
        <p:nvSpPr>
          <p:cNvPr id="7027" name="Google Shape;7027;p215"/>
          <p:cNvSpPr/>
          <p:nvPr/>
        </p:nvSpPr>
        <p:spPr>
          <a:xfrm>
            <a:off x="6267667" y="1565348"/>
            <a:ext cx="602456" cy="379483"/>
          </a:xfrm>
          <a:prstGeom prst="round2SameRect">
            <a:avLst>
              <a:gd fmla="val 16667" name="adj1"/>
              <a:gd fmla="val 0" name="adj2"/>
            </a:avLst>
          </a:prstGeom>
          <a:solidFill>
            <a:schemeClr val="accent2"/>
          </a:solidFill>
          <a:ln cap="rnd" cmpd="sng" w="9525">
            <a:solidFill>
              <a:schemeClr val="accent2"/>
            </a:solidFill>
            <a:prstDash val="solid"/>
            <a:round/>
            <a:headEnd len="sm" w="sm" type="none"/>
            <a:tailEnd len="sm" w="sm" type="none"/>
          </a:ln>
        </p:spPr>
        <p:txBody>
          <a:bodyPr anchorCtr="0" anchor="ctr" bIns="45700" lIns="45700" spcFirstLastPara="1" rIns="45700" wrap="square" tIns="45700">
            <a:noAutofit/>
          </a:bodyPr>
          <a:lstStyle/>
          <a:p>
            <a:pPr indent="0" lvl="0" marL="0" marR="0" rtl="0" algn="ctr">
              <a:spcBef>
                <a:spcPts val="0"/>
              </a:spcBef>
              <a:spcAft>
                <a:spcPts val="0"/>
              </a:spcAft>
              <a:buNone/>
            </a:pPr>
            <a:r>
              <a:t/>
            </a:r>
            <a:endParaRPr sz="1200">
              <a:solidFill>
                <a:srgbClr val="FFFFFF"/>
              </a:solidFill>
              <a:latin typeface="Arial"/>
              <a:ea typeface="Arial"/>
              <a:cs typeface="Arial"/>
              <a:sym typeface="Arial"/>
            </a:endParaRPr>
          </a:p>
        </p:txBody>
      </p:sp>
      <p:sp>
        <p:nvSpPr>
          <p:cNvPr id="7028" name="Google Shape;7028;p215"/>
          <p:cNvSpPr/>
          <p:nvPr/>
        </p:nvSpPr>
        <p:spPr>
          <a:xfrm>
            <a:off x="6267667" y="3471247"/>
            <a:ext cx="5042274" cy="846386"/>
          </a:xfrm>
          <a:prstGeom prst="rect">
            <a:avLst/>
          </a:prstGeom>
          <a:noFill/>
          <a:ln>
            <a:noFill/>
          </a:ln>
        </p:spPr>
        <p:txBody>
          <a:bodyPr anchorCtr="0" anchor="t" bIns="0" lIns="0" spcFirstLastPara="1" rIns="0" wrap="square" tIns="0">
            <a:normAutofit/>
          </a:bodyPr>
          <a:lstStyle/>
          <a:p>
            <a:pPr indent="-198000" lvl="1" marL="297000" marR="0" rtl="0" algn="l">
              <a:spcBef>
                <a:spcPts val="0"/>
              </a:spcBef>
              <a:spcAft>
                <a:spcPts val="0"/>
              </a:spcAft>
              <a:buClr>
                <a:schemeClr val="accent1"/>
              </a:buClr>
              <a:buSzPts val="1100"/>
              <a:buFont typeface="Trebuchet MS"/>
              <a:buChar char="•"/>
            </a:pPr>
            <a:r>
              <a:rPr b="0" i="0" lang="en-US" sz="1100" u="none" cap="none" strike="noStrike">
                <a:solidFill>
                  <a:schemeClr val="dk2"/>
                </a:solidFill>
                <a:latin typeface="Arial"/>
                <a:ea typeface="Arial"/>
                <a:cs typeface="Arial"/>
                <a:sym typeface="Arial"/>
              </a:rPr>
              <a:t>Lorem ipsum dolor sit amet, consectetur adipiscing elit. Curabitur purus dui, euismod quis placerat eget, venenatis nec nibh. Mauris sit </a:t>
            </a:r>
            <a:endParaRPr/>
          </a:p>
          <a:p>
            <a:pPr indent="-198000" lvl="1" marL="297000" marR="0" rtl="0" algn="l">
              <a:spcBef>
                <a:spcPts val="0"/>
              </a:spcBef>
              <a:spcAft>
                <a:spcPts val="0"/>
              </a:spcAft>
              <a:buClr>
                <a:schemeClr val="accent1"/>
              </a:buClr>
              <a:buSzPts val="1100"/>
              <a:buFont typeface="Trebuchet MS"/>
              <a:buChar char="•"/>
            </a:pPr>
            <a:r>
              <a:rPr b="0" i="0" lang="en-US" sz="1100" u="none" cap="none" strike="noStrike">
                <a:solidFill>
                  <a:schemeClr val="dk2"/>
                </a:solidFill>
                <a:latin typeface="Arial"/>
                <a:ea typeface="Arial"/>
                <a:cs typeface="Arial"/>
                <a:sym typeface="Arial"/>
              </a:rPr>
              <a:t>Lorem ipsum dolor sit amet, consectetur adipiscing elit. Curabitur purus dui, euismod quis placerat eget, venenatis nec nibh. Mauris sit </a:t>
            </a:r>
            <a:endParaRPr/>
          </a:p>
        </p:txBody>
      </p:sp>
      <p:sp>
        <p:nvSpPr>
          <p:cNvPr id="7029" name="Google Shape;7029;p215"/>
          <p:cNvSpPr/>
          <p:nvPr/>
        </p:nvSpPr>
        <p:spPr>
          <a:xfrm>
            <a:off x="6958529" y="3138832"/>
            <a:ext cx="4309373" cy="215444"/>
          </a:xfrm>
          <a:prstGeom prst="rect">
            <a:avLst/>
          </a:prstGeom>
          <a:noFill/>
          <a:ln>
            <a:noFill/>
          </a:ln>
        </p:spPr>
        <p:txBody>
          <a:bodyPr anchorCtr="0" anchor="ctr" bIns="0" lIns="0" spcFirstLastPara="1" rIns="0" wrap="square" tIns="0">
            <a:noAutofit/>
          </a:bodyPr>
          <a:lstStyle/>
          <a:p>
            <a:pPr indent="0" lvl="0" marL="0" marR="0" rtl="0" algn="l">
              <a:spcBef>
                <a:spcPts val="0"/>
              </a:spcBef>
              <a:spcAft>
                <a:spcPts val="0"/>
              </a:spcAft>
              <a:buNone/>
            </a:pPr>
            <a:r>
              <a:rPr b="1" lang="en-US" sz="1400">
                <a:solidFill>
                  <a:schemeClr val="accent2"/>
                </a:solidFill>
                <a:latin typeface="Arial"/>
                <a:ea typeface="Arial"/>
                <a:cs typeface="Arial"/>
                <a:sym typeface="Arial"/>
              </a:rPr>
              <a:t>Header 2</a:t>
            </a:r>
            <a:endParaRPr b="1" sz="1400">
              <a:solidFill>
                <a:schemeClr val="accent2"/>
              </a:solidFill>
              <a:latin typeface="Arial"/>
              <a:ea typeface="Arial"/>
              <a:cs typeface="Arial"/>
              <a:sym typeface="Arial"/>
            </a:endParaRPr>
          </a:p>
        </p:txBody>
      </p:sp>
      <p:cxnSp>
        <p:nvCxnSpPr>
          <p:cNvPr id="7030" name="Google Shape;7030;p215"/>
          <p:cNvCxnSpPr/>
          <p:nvPr/>
        </p:nvCxnSpPr>
        <p:spPr>
          <a:xfrm>
            <a:off x="6267667" y="3411719"/>
            <a:ext cx="4943672" cy="0"/>
          </a:xfrm>
          <a:prstGeom prst="straightConnector1">
            <a:avLst/>
          </a:prstGeom>
          <a:noFill/>
          <a:ln cap="rnd" cmpd="sng" w="12700">
            <a:solidFill>
              <a:srgbClr val="9B9B9B"/>
            </a:solidFill>
            <a:prstDash val="solid"/>
            <a:round/>
            <a:headEnd len="sm" w="sm" type="none"/>
            <a:tailEnd len="med" w="med" type="oval"/>
          </a:ln>
        </p:spPr>
      </p:cxnSp>
      <p:sp>
        <p:nvSpPr>
          <p:cNvPr id="7031" name="Google Shape;7031;p215"/>
          <p:cNvSpPr/>
          <p:nvPr/>
        </p:nvSpPr>
        <p:spPr>
          <a:xfrm>
            <a:off x="6267667" y="3039142"/>
            <a:ext cx="602456" cy="379483"/>
          </a:xfrm>
          <a:prstGeom prst="round2SameRect">
            <a:avLst>
              <a:gd fmla="val 16667" name="adj1"/>
              <a:gd fmla="val 0" name="adj2"/>
            </a:avLst>
          </a:prstGeom>
          <a:solidFill>
            <a:schemeClr val="accent2"/>
          </a:solidFill>
          <a:ln cap="rnd" cmpd="sng" w="9525">
            <a:solidFill>
              <a:schemeClr val="accent2"/>
            </a:solidFill>
            <a:prstDash val="solid"/>
            <a:round/>
            <a:headEnd len="sm" w="sm" type="none"/>
            <a:tailEnd len="sm" w="sm" type="none"/>
          </a:ln>
        </p:spPr>
        <p:txBody>
          <a:bodyPr anchorCtr="0" anchor="ctr" bIns="45700" lIns="45700" spcFirstLastPara="1" rIns="45700" wrap="square" tIns="45700">
            <a:noAutofit/>
          </a:bodyPr>
          <a:lstStyle/>
          <a:p>
            <a:pPr indent="0" lvl="0" marL="0" marR="0" rtl="0" algn="ctr">
              <a:spcBef>
                <a:spcPts val="0"/>
              </a:spcBef>
              <a:spcAft>
                <a:spcPts val="0"/>
              </a:spcAft>
              <a:buNone/>
            </a:pPr>
            <a:r>
              <a:t/>
            </a:r>
            <a:endParaRPr sz="1200">
              <a:solidFill>
                <a:srgbClr val="FFFFFF"/>
              </a:solidFill>
              <a:latin typeface="Arial"/>
              <a:ea typeface="Arial"/>
              <a:cs typeface="Arial"/>
              <a:sym typeface="Arial"/>
            </a:endParaRPr>
          </a:p>
        </p:txBody>
      </p:sp>
      <p:sp>
        <p:nvSpPr>
          <p:cNvPr id="7032" name="Google Shape;7032;p215"/>
          <p:cNvSpPr/>
          <p:nvPr/>
        </p:nvSpPr>
        <p:spPr>
          <a:xfrm>
            <a:off x="6267667" y="5035793"/>
            <a:ext cx="5042274" cy="846386"/>
          </a:xfrm>
          <a:prstGeom prst="rect">
            <a:avLst/>
          </a:prstGeom>
          <a:noFill/>
          <a:ln>
            <a:noFill/>
          </a:ln>
        </p:spPr>
        <p:txBody>
          <a:bodyPr anchorCtr="0" anchor="t" bIns="0" lIns="0" spcFirstLastPara="1" rIns="0" wrap="square" tIns="0">
            <a:normAutofit/>
          </a:bodyPr>
          <a:lstStyle/>
          <a:p>
            <a:pPr indent="-198000" lvl="1" marL="297000" marR="0" rtl="0" algn="l">
              <a:spcBef>
                <a:spcPts val="0"/>
              </a:spcBef>
              <a:spcAft>
                <a:spcPts val="0"/>
              </a:spcAft>
              <a:buClr>
                <a:schemeClr val="accent1"/>
              </a:buClr>
              <a:buSzPts val="1100"/>
              <a:buFont typeface="Trebuchet MS"/>
              <a:buChar char="•"/>
            </a:pPr>
            <a:r>
              <a:rPr b="0" i="0" lang="en-US" sz="1100" u="none" cap="none" strike="noStrike">
                <a:solidFill>
                  <a:schemeClr val="dk2"/>
                </a:solidFill>
                <a:latin typeface="Arial"/>
                <a:ea typeface="Arial"/>
                <a:cs typeface="Arial"/>
                <a:sym typeface="Arial"/>
              </a:rPr>
              <a:t>Lorem ipsum dolor sit amet, consectetur adipiscing elit. Curabitur purus dui, euismod quis placerat eget, venenatis nec nibh. Mauris sit </a:t>
            </a:r>
            <a:endParaRPr/>
          </a:p>
          <a:p>
            <a:pPr indent="-198000" lvl="1" marL="297000" marR="0" rtl="0" algn="l">
              <a:spcBef>
                <a:spcPts val="0"/>
              </a:spcBef>
              <a:spcAft>
                <a:spcPts val="0"/>
              </a:spcAft>
              <a:buClr>
                <a:schemeClr val="accent1"/>
              </a:buClr>
              <a:buSzPts val="1100"/>
              <a:buFont typeface="Trebuchet MS"/>
              <a:buChar char="•"/>
            </a:pPr>
            <a:r>
              <a:rPr b="0" i="0" lang="en-US" sz="1100" u="none" cap="none" strike="noStrike">
                <a:solidFill>
                  <a:schemeClr val="dk2"/>
                </a:solidFill>
                <a:latin typeface="Arial"/>
                <a:ea typeface="Arial"/>
                <a:cs typeface="Arial"/>
                <a:sym typeface="Arial"/>
              </a:rPr>
              <a:t>Lorem ipsum dolor sit amet, consectetur adipiscing elit. Curabitur purus dui, euismod quis placerat eget, venenatis nec nibh. Mauris sit </a:t>
            </a:r>
            <a:endParaRPr/>
          </a:p>
        </p:txBody>
      </p:sp>
      <p:sp>
        <p:nvSpPr>
          <p:cNvPr id="7033" name="Google Shape;7033;p215"/>
          <p:cNvSpPr/>
          <p:nvPr/>
        </p:nvSpPr>
        <p:spPr>
          <a:xfrm>
            <a:off x="6958529" y="4703378"/>
            <a:ext cx="4309373" cy="215444"/>
          </a:xfrm>
          <a:prstGeom prst="rect">
            <a:avLst/>
          </a:prstGeom>
          <a:noFill/>
          <a:ln>
            <a:noFill/>
          </a:ln>
        </p:spPr>
        <p:txBody>
          <a:bodyPr anchorCtr="0" anchor="ctr" bIns="0" lIns="0" spcFirstLastPara="1" rIns="0" wrap="square" tIns="0">
            <a:noAutofit/>
          </a:bodyPr>
          <a:lstStyle/>
          <a:p>
            <a:pPr indent="0" lvl="0" marL="0" marR="0" rtl="0" algn="l">
              <a:spcBef>
                <a:spcPts val="0"/>
              </a:spcBef>
              <a:spcAft>
                <a:spcPts val="0"/>
              </a:spcAft>
              <a:buNone/>
            </a:pPr>
            <a:r>
              <a:rPr b="1" lang="en-US" sz="1400">
                <a:solidFill>
                  <a:schemeClr val="accent2"/>
                </a:solidFill>
                <a:latin typeface="Arial"/>
                <a:ea typeface="Arial"/>
                <a:cs typeface="Arial"/>
                <a:sym typeface="Arial"/>
              </a:rPr>
              <a:t>Header 3</a:t>
            </a:r>
            <a:endParaRPr b="1" sz="1400">
              <a:solidFill>
                <a:schemeClr val="accent2"/>
              </a:solidFill>
              <a:latin typeface="Arial"/>
              <a:ea typeface="Arial"/>
              <a:cs typeface="Arial"/>
              <a:sym typeface="Arial"/>
            </a:endParaRPr>
          </a:p>
        </p:txBody>
      </p:sp>
      <p:cxnSp>
        <p:nvCxnSpPr>
          <p:cNvPr id="7034" name="Google Shape;7034;p215"/>
          <p:cNvCxnSpPr/>
          <p:nvPr/>
        </p:nvCxnSpPr>
        <p:spPr>
          <a:xfrm>
            <a:off x="6267667" y="4976265"/>
            <a:ext cx="4943672" cy="0"/>
          </a:xfrm>
          <a:prstGeom prst="straightConnector1">
            <a:avLst/>
          </a:prstGeom>
          <a:noFill/>
          <a:ln cap="rnd" cmpd="sng" w="12700">
            <a:solidFill>
              <a:srgbClr val="9B9B9B"/>
            </a:solidFill>
            <a:prstDash val="solid"/>
            <a:round/>
            <a:headEnd len="sm" w="sm" type="none"/>
            <a:tailEnd len="med" w="med" type="oval"/>
          </a:ln>
        </p:spPr>
      </p:cxnSp>
      <p:sp>
        <p:nvSpPr>
          <p:cNvPr id="7035" name="Google Shape;7035;p215"/>
          <p:cNvSpPr/>
          <p:nvPr/>
        </p:nvSpPr>
        <p:spPr>
          <a:xfrm>
            <a:off x="6267667" y="4603688"/>
            <a:ext cx="602456" cy="379483"/>
          </a:xfrm>
          <a:prstGeom prst="round2SameRect">
            <a:avLst>
              <a:gd fmla="val 16667" name="adj1"/>
              <a:gd fmla="val 0" name="adj2"/>
            </a:avLst>
          </a:prstGeom>
          <a:solidFill>
            <a:schemeClr val="accent2"/>
          </a:solidFill>
          <a:ln cap="rnd" cmpd="sng" w="9525">
            <a:solidFill>
              <a:schemeClr val="accent2"/>
            </a:solidFill>
            <a:prstDash val="solid"/>
            <a:round/>
            <a:headEnd len="sm" w="sm" type="none"/>
            <a:tailEnd len="sm" w="sm" type="none"/>
          </a:ln>
        </p:spPr>
        <p:txBody>
          <a:bodyPr anchorCtr="0" anchor="ctr" bIns="45700" lIns="45700" spcFirstLastPara="1" rIns="45700" wrap="square" tIns="45700">
            <a:noAutofit/>
          </a:bodyPr>
          <a:lstStyle/>
          <a:p>
            <a:pPr indent="0" lvl="0" marL="0" marR="0" rtl="0" algn="ctr">
              <a:spcBef>
                <a:spcPts val="0"/>
              </a:spcBef>
              <a:spcAft>
                <a:spcPts val="0"/>
              </a:spcAft>
              <a:buNone/>
            </a:pPr>
            <a:r>
              <a:t/>
            </a:r>
            <a:endParaRPr sz="1200">
              <a:solidFill>
                <a:srgbClr val="FFFFFF"/>
              </a:solidFill>
              <a:latin typeface="Arial"/>
              <a:ea typeface="Arial"/>
              <a:cs typeface="Arial"/>
              <a:sym typeface="Arial"/>
            </a:endParaRPr>
          </a:p>
        </p:txBody>
      </p:sp>
      <p:pic>
        <p:nvPicPr>
          <p:cNvPr descr="Single gear with solid fill" id="7036" name="Google Shape;7036;p215"/>
          <p:cNvPicPr preferRelativeResize="0"/>
          <p:nvPr/>
        </p:nvPicPr>
        <p:blipFill rotWithShape="1">
          <a:blip r:embed="rId3">
            <a:alphaModFix/>
          </a:blip>
          <a:srcRect b="0" l="0" r="0" t="0"/>
          <a:stretch/>
        </p:blipFill>
        <p:spPr>
          <a:xfrm>
            <a:off x="6417812" y="1604006"/>
            <a:ext cx="302166" cy="302166"/>
          </a:xfrm>
          <a:prstGeom prst="rect">
            <a:avLst/>
          </a:prstGeom>
          <a:noFill/>
          <a:ln>
            <a:noFill/>
          </a:ln>
        </p:spPr>
      </p:pic>
      <p:pic>
        <p:nvPicPr>
          <p:cNvPr descr="Single gear with solid fill" id="7037" name="Google Shape;7037;p215"/>
          <p:cNvPicPr preferRelativeResize="0"/>
          <p:nvPr/>
        </p:nvPicPr>
        <p:blipFill rotWithShape="1">
          <a:blip r:embed="rId3">
            <a:alphaModFix/>
          </a:blip>
          <a:srcRect b="0" l="0" r="0" t="0"/>
          <a:stretch/>
        </p:blipFill>
        <p:spPr>
          <a:xfrm>
            <a:off x="6417812" y="3077800"/>
            <a:ext cx="302166" cy="302166"/>
          </a:xfrm>
          <a:prstGeom prst="rect">
            <a:avLst/>
          </a:prstGeom>
          <a:noFill/>
          <a:ln>
            <a:noFill/>
          </a:ln>
        </p:spPr>
      </p:pic>
      <p:pic>
        <p:nvPicPr>
          <p:cNvPr descr="Single gear with solid fill" id="7038" name="Google Shape;7038;p215"/>
          <p:cNvPicPr preferRelativeResize="0"/>
          <p:nvPr/>
        </p:nvPicPr>
        <p:blipFill rotWithShape="1">
          <a:blip r:embed="rId3">
            <a:alphaModFix/>
          </a:blip>
          <a:srcRect b="0" l="0" r="0" t="0"/>
          <a:stretch/>
        </p:blipFill>
        <p:spPr>
          <a:xfrm>
            <a:off x="6417812" y="4642346"/>
            <a:ext cx="302166" cy="302166"/>
          </a:xfrm>
          <a:prstGeom prst="rect">
            <a:avLst/>
          </a:prstGeom>
          <a:noFill/>
          <a:ln>
            <a:noFill/>
          </a:ln>
        </p:spPr>
      </p:pic>
    </p:spTree>
  </p:cSld>
  <p:clrMapOvr>
    <a:masterClrMapping/>
  </p:clrMapOvr>
</p:sld>
</file>

<file path=ppt/slides/slide21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042" name="Shape 7042"/>
        <p:cNvGrpSpPr/>
        <p:nvPr/>
      </p:nvGrpSpPr>
      <p:grpSpPr>
        <a:xfrm>
          <a:off x="0" y="0"/>
          <a:ext cx="0" cy="0"/>
          <a:chOff x="0" y="0"/>
          <a:chExt cx="0" cy="0"/>
        </a:xfrm>
      </p:grpSpPr>
      <p:sp>
        <p:nvSpPr>
          <p:cNvPr id="7043" name="Google Shape;7043;p216"/>
          <p:cNvSpPr txBox="1"/>
          <p:nvPr>
            <p:ph type="ctrTitle"/>
          </p:nvPr>
        </p:nvSpPr>
        <p:spPr>
          <a:xfrm>
            <a:off x="563563" y="2816990"/>
            <a:ext cx="11091180" cy="1235889"/>
          </a:xfrm>
          <a:prstGeom prst="rect">
            <a:avLst/>
          </a:prstGeom>
          <a:noFill/>
          <a:ln>
            <a:noFill/>
          </a:ln>
        </p:spPr>
        <p:txBody>
          <a:bodyPr anchorCtr="0" anchor="b" bIns="0" lIns="0" spcFirstLastPara="1" rIns="0" wrap="square" tIns="0">
            <a:normAutofit/>
          </a:bodyPr>
          <a:lstStyle/>
          <a:p>
            <a:pPr indent="0" lvl="0" marL="0" rtl="0" algn="l">
              <a:lnSpc>
                <a:spcPct val="90000"/>
              </a:lnSpc>
              <a:spcBef>
                <a:spcPts val="0"/>
              </a:spcBef>
              <a:spcAft>
                <a:spcPts val="0"/>
              </a:spcAft>
              <a:buClr>
                <a:schemeClr val="lt1"/>
              </a:buClr>
              <a:buSzPts val="6000"/>
              <a:buFont typeface="Arial"/>
              <a:buNone/>
            </a:pPr>
            <a:r>
              <a:rPr lang="en-US"/>
              <a:t>Panel Slides</a:t>
            </a:r>
            <a:endParaRPr/>
          </a:p>
        </p:txBody>
      </p:sp>
      <p:sp>
        <p:nvSpPr>
          <p:cNvPr id="7044" name="Google Shape;7044;p216"/>
          <p:cNvSpPr txBox="1"/>
          <p:nvPr>
            <p:ph idx="12" type="sldNum"/>
          </p:nvPr>
        </p:nvSpPr>
        <p:spPr>
          <a:xfrm>
            <a:off x="10690860" y="6349068"/>
            <a:ext cx="963882" cy="251764"/>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sp>
        <p:nvSpPr>
          <p:cNvPr id="7045" name="Google Shape;7045;p216"/>
          <p:cNvSpPr txBox="1"/>
          <p:nvPr>
            <p:ph idx="1" type="subTitle"/>
          </p:nvPr>
        </p:nvSpPr>
        <p:spPr>
          <a:xfrm>
            <a:off x="563563" y="4475785"/>
            <a:ext cx="11091179" cy="986806"/>
          </a:xfrm>
          <a:prstGeom prst="rect">
            <a:avLst/>
          </a:prstGeom>
          <a:noFill/>
          <a:ln>
            <a:noFill/>
          </a:ln>
        </p:spPr>
        <p:txBody>
          <a:bodyPr anchorCtr="0" anchor="t" bIns="0" lIns="0" spcFirstLastPara="1" rIns="0" wrap="square" tIns="0">
            <a:normAutofit/>
          </a:bodyPr>
          <a:lstStyle/>
          <a:p>
            <a:pPr indent="0" lvl="0" marL="0" rtl="0" algn="l">
              <a:lnSpc>
                <a:spcPct val="90000"/>
              </a:lnSpc>
              <a:spcBef>
                <a:spcPts val="0"/>
              </a:spcBef>
              <a:spcAft>
                <a:spcPts val="0"/>
              </a:spcAft>
              <a:buSzPts val="2400"/>
              <a:buNone/>
            </a:pPr>
            <a:r>
              <a:t/>
            </a:r>
            <a:endParaRPr/>
          </a:p>
        </p:txBody>
      </p:sp>
    </p:spTree>
  </p:cSld>
  <p:clrMapOvr>
    <a:masterClrMapping/>
  </p:clrMapOvr>
</p:sld>
</file>

<file path=ppt/slides/slide21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049" name="Shape 7049"/>
        <p:cNvGrpSpPr/>
        <p:nvPr/>
      </p:nvGrpSpPr>
      <p:grpSpPr>
        <a:xfrm>
          <a:off x="0" y="0"/>
          <a:ext cx="0" cy="0"/>
          <a:chOff x="0" y="0"/>
          <a:chExt cx="0" cy="0"/>
        </a:xfrm>
      </p:grpSpPr>
      <p:sp>
        <p:nvSpPr>
          <p:cNvPr id="7050" name="Google Shape;7050;p217"/>
          <p:cNvSpPr txBox="1"/>
          <p:nvPr>
            <p:ph type="title"/>
          </p:nvPr>
        </p:nvSpPr>
        <p:spPr>
          <a:xfrm>
            <a:off x="571018" y="365126"/>
            <a:ext cx="11049964" cy="578772"/>
          </a:xfrm>
          <a:prstGeom prst="rect">
            <a:avLst/>
          </a:prstGeom>
          <a:noFill/>
          <a:ln>
            <a:noFill/>
          </a:ln>
        </p:spPr>
        <p:txBody>
          <a:bodyPr anchorCtr="0" anchor="b" bIns="0" lIns="0" spcFirstLastPara="1" rIns="0" wrap="square" tIns="0">
            <a:normAutofit/>
          </a:bodyPr>
          <a:lstStyle/>
          <a:p>
            <a:pPr indent="0" lvl="0" marL="0" rtl="0" algn="l">
              <a:lnSpc>
                <a:spcPct val="90000"/>
              </a:lnSpc>
              <a:spcBef>
                <a:spcPts val="0"/>
              </a:spcBef>
              <a:spcAft>
                <a:spcPts val="0"/>
              </a:spcAft>
              <a:buClr>
                <a:schemeClr val="accent1"/>
              </a:buClr>
              <a:buSzPts val="2800"/>
              <a:buFont typeface="Arial"/>
              <a:buNone/>
            </a:pPr>
            <a:r>
              <a:rPr lang="en-US"/>
              <a:t>Dual Panel Layout</a:t>
            </a:r>
            <a:endParaRPr/>
          </a:p>
        </p:txBody>
      </p:sp>
      <p:sp>
        <p:nvSpPr>
          <p:cNvPr id="7051" name="Google Shape;7051;p217"/>
          <p:cNvSpPr txBox="1"/>
          <p:nvPr>
            <p:ph idx="12" type="sldNum"/>
          </p:nvPr>
        </p:nvSpPr>
        <p:spPr>
          <a:xfrm>
            <a:off x="10690860" y="6349068"/>
            <a:ext cx="963882" cy="251764"/>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sp>
        <p:nvSpPr>
          <p:cNvPr id="7052" name="Google Shape;7052;p217"/>
          <p:cNvSpPr/>
          <p:nvPr/>
        </p:nvSpPr>
        <p:spPr>
          <a:xfrm>
            <a:off x="6424024" y="1639440"/>
            <a:ext cx="4979553" cy="623698"/>
          </a:xfrm>
          <a:prstGeom prst="round2SameRect">
            <a:avLst>
              <a:gd fmla="val 16667" name="adj1"/>
              <a:gd fmla="val 0" name="adj2"/>
            </a:avLst>
          </a:prstGeom>
          <a:solidFill>
            <a:schemeClr val="accent1"/>
          </a:solidFill>
          <a:ln>
            <a:noFill/>
          </a:ln>
        </p:spPr>
        <p:txBody>
          <a:bodyPr anchorCtr="0" anchor="ctr" bIns="0" lIns="0" spcFirstLastPara="1" rIns="0" wrap="square" tIns="0">
            <a:noAutofit/>
          </a:bodyPr>
          <a:lstStyle/>
          <a:p>
            <a:pPr indent="0" lvl="3" marL="0" marR="0" rtl="0" algn="ctr">
              <a:spcBef>
                <a:spcPts val="0"/>
              </a:spcBef>
              <a:spcAft>
                <a:spcPts val="0"/>
              </a:spcAft>
              <a:buNone/>
            </a:pPr>
            <a:r>
              <a:rPr b="0" i="0" lang="en-US" sz="1400" u="none" cap="none" strike="noStrike">
                <a:solidFill>
                  <a:schemeClr val="lt1"/>
                </a:solidFill>
                <a:latin typeface="Arial"/>
                <a:ea typeface="Arial"/>
                <a:cs typeface="Arial"/>
                <a:sym typeface="Arial"/>
              </a:rPr>
              <a:t>Lorem ipsum dolor sit amet,</a:t>
            </a:r>
            <a:endParaRPr b="0" i="0" sz="1400" u="none" cap="none" strike="noStrike">
              <a:solidFill>
                <a:schemeClr val="lt1"/>
              </a:solidFill>
              <a:latin typeface="Arial"/>
              <a:ea typeface="Arial"/>
              <a:cs typeface="Arial"/>
              <a:sym typeface="Arial"/>
            </a:endParaRPr>
          </a:p>
        </p:txBody>
      </p:sp>
      <p:sp>
        <p:nvSpPr>
          <p:cNvPr id="7053" name="Google Shape;7053;p217"/>
          <p:cNvSpPr/>
          <p:nvPr/>
        </p:nvSpPr>
        <p:spPr>
          <a:xfrm flipH="1" rot="10800000">
            <a:off x="6218707" y="2263138"/>
            <a:ext cx="5402275" cy="4005581"/>
          </a:xfrm>
          <a:prstGeom prst="rect">
            <a:avLst/>
          </a:prstGeom>
          <a:solidFill>
            <a:schemeClr val="lt1"/>
          </a:solidFill>
          <a:ln cap="rnd" cmpd="sng" w="9525">
            <a:solidFill>
              <a:schemeClr val="accent1"/>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200">
              <a:solidFill>
                <a:srgbClr val="FFFFFF"/>
              </a:solidFill>
              <a:latin typeface="Arial"/>
              <a:ea typeface="Arial"/>
              <a:cs typeface="Arial"/>
              <a:sym typeface="Arial"/>
            </a:endParaRPr>
          </a:p>
        </p:txBody>
      </p:sp>
      <p:sp>
        <p:nvSpPr>
          <p:cNvPr id="7054" name="Google Shape;7054;p217"/>
          <p:cNvSpPr/>
          <p:nvPr/>
        </p:nvSpPr>
        <p:spPr>
          <a:xfrm flipH="1">
            <a:off x="6218705" y="2108718"/>
            <a:ext cx="205319" cy="153812"/>
          </a:xfrm>
          <a:prstGeom prst="rtTriangle">
            <a:avLst/>
          </a:prstGeom>
          <a:solidFill>
            <a:schemeClr val="accent3"/>
          </a:solidFill>
          <a:ln cap="rnd" cmpd="sng" w="9525">
            <a:solidFill>
              <a:schemeClr val="accent3"/>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200">
              <a:solidFill>
                <a:srgbClr val="FFFFFF"/>
              </a:solidFill>
              <a:latin typeface="Arial"/>
              <a:ea typeface="Arial"/>
              <a:cs typeface="Arial"/>
              <a:sym typeface="Arial"/>
            </a:endParaRPr>
          </a:p>
        </p:txBody>
      </p:sp>
      <p:sp>
        <p:nvSpPr>
          <p:cNvPr id="7055" name="Google Shape;7055;p217"/>
          <p:cNvSpPr/>
          <p:nvPr/>
        </p:nvSpPr>
        <p:spPr>
          <a:xfrm>
            <a:off x="11403578" y="2108718"/>
            <a:ext cx="205319" cy="153812"/>
          </a:xfrm>
          <a:prstGeom prst="rtTriangle">
            <a:avLst/>
          </a:prstGeom>
          <a:solidFill>
            <a:schemeClr val="accent3"/>
          </a:solidFill>
          <a:ln cap="rnd" cmpd="sng" w="9525">
            <a:solidFill>
              <a:schemeClr val="accent3"/>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200">
              <a:solidFill>
                <a:srgbClr val="FFFFFF"/>
              </a:solidFill>
              <a:latin typeface="Arial"/>
              <a:ea typeface="Arial"/>
              <a:cs typeface="Arial"/>
              <a:sym typeface="Arial"/>
            </a:endParaRPr>
          </a:p>
        </p:txBody>
      </p:sp>
      <p:sp>
        <p:nvSpPr>
          <p:cNvPr id="7056" name="Google Shape;7056;p217"/>
          <p:cNvSpPr/>
          <p:nvPr/>
        </p:nvSpPr>
        <p:spPr>
          <a:xfrm>
            <a:off x="833969" y="1639440"/>
            <a:ext cx="4979553" cy="623698"/>
          </a:xfrm>
          <a:prstGeom prst="round2SameRect">
            <a:avLst>
              <a:gd fmla="val 16667" name="adj1"/>
              <a:gd fmla="val 0" name="adj2"/>
            </a:avLst>
          </a:prstGeom>
          <a:solidFill>
            <a:schemeClr val="accent1"/>
          </a:solidFill>
          <a:ln>
            <a:noFill/>
          </a:ln>
        </p:spPr>
        <p:txBody>
          <a:bodyPr anchorCtr="0" anchor="ctr" bIns="0" lIns="0" spcFirstLastPara="1" rIns="0" wrap="square" tIns="0">
            <a:noAutofit/>
          </a:bodyPr>
          <a:lstStyle/>
          <a:p>
            <a:pPr indent="0" lvl="3" marL="0" marR="0" rtl="0" algn="ctr">
              <a:spcBef>
                <a:spcPts val="0"/>
              </a:spcBef>
              <a:spcAft>
                <a:spcPts val="0"/>
              </a:spcAft>
              <a:buNone/>
            </a:pPr>
            <a:r>
              <a:rPr b="0" i="0" lang="en-US" sz="1400" u="none" cap="none" strike="noStrike">
                <a:solidFill>
                  <a:schemeClr val="lt1"/>
                </a:solidFill>
                <a:latin typeface="Arial"/>
                <a:ea typeface="Arial"/>
                <a:cs typeface="Arial"/>
                <a:sym typeface="Arial"/>
              </a:rPr>
              <a:t>Lorem ipsum dolor sit amet,</a:t>
            </a:r>
            <a:endParaRPr b="0" i="0" sz="1400" u="none" cap="none" strike="noStrike">
              <a:solidFill>
                <a:schemeClr val="lt1"/>
              </a:solidFill>
              <a:latin typeface="Arial"/>
              <a:ea typeface="Arial"/>
              <a:cs typeface="Arial"/>
              <a:sym typeface="Arial"/>
            </a:endParaRPr>
          </a:p>
        </p:txBody>
      </p:sp>
      <p:sp>
        <p:nvSpPr>
          <p:cNvPr id="7057" name="Google Shape;7057;p217"/>
          <p:cNvSpPr/>
          <p:nvPr/>
        </p:nvSpPr>
        <p:spPr>
          <a:xfrm flipH="1" rot="10800000">
            <a:off x="628652" y="2263138"/>
            <a:ext cx="5402275" cy="4005581"/>
          </a:xfrm>
          <a:prstGeom prst="rect">
            <a:avLst/>
          </a:prstGeom>
          <a:solidFill>
            <a:schemeClr val="lt1"/>
          </a:solidFill>
          <a:ln cap="rnd" cmpd="sng" w="9525">
            <a:solidFill>
              <a:schemeClr val="accent1"/>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200">
              <a:solidFill>
                <a:srgbClr val="FFFFFF"/>
              </a:solidFill>
              <a:latin typeface="Arial"/>
              <a:ea typeface="Arial"/>
              <a:cs typeface="Arial"/>
              <a:sym typeface="Arial"/>
            </a:endParaRPr>
          </a:p>
        </p:txBody>
      </p:sp>
      <p:sp>
        <p:nvSpPr>
          <p:cNvPr id="7058" name="Google Shape;7058;p217"/>
          <p:cNvSpPr/>
          <p:nvPr/>
        </p:nvSpPr>
        <p:spPr>
          <a:xfrm flipH="1">
            <a:off x="628650" y="2108718"/>
            <a:ext cx="205319" cy="153812"/>
          </a:xfrm>
          <a:prstGeom prst="rtTriangle">
            <a:avLst/>
          </a:prstGeom>
          <a:solidFill>
            <a:schemeClr val="accent3"/>
          </a:solidFill>
          <a:ln cap="rnd" cmpd="sng" w="9525">
            <a:solidFill>
              <a:schemeClr val="accent3"/>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200">
              <a:solidFill>
                <a:srgbClr val="FFFFFF"/>
              </a:solidFill>
              <a:latin typeface="Arial"/>
              <a:ea typeface="Arial"/>
              <a:cs typeface="Arial"/>
              <a:sym typeface="Arial"/>
            </a:endParaRPr>
          </a:p>
        </p:txBody>
      </p:sp>
      <p:sp>
        <p:nvSpPr>
          <p:cNvPr id="7059" name="Google Shape;7059;p217"/>
          <p:cNvSpPr/>
          <p:nvPr/>
        </p:nvSpPr>
        <p:spPr>
          <a:xfrm>
            <a:off x="5813523" y="2108718"/>
            <a:ext cx="205319" cy="153812"/>
          </a:xfrm>
          <a:prstGeom prst="rtTriangle">
            <a:avLst/>
          </a:prstGeom>
          <a:solidFill>
            <a:schemeClr val="accent3"/>
          </a:solidFill>
          <a:ln cap="rnd" cmpd="sng" w="9525">
            <a:solidFill>
              <a:schemeClr val="accent3"/>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200">
              <a:solidFill>
                <a:srgbClr val="FFFFFF"/>
              </a:solidFill>
              <a:latin typeface="Arial"/>
              <a:ea typeface="Arial"/>
              <a:cs typeface="Arial"/>
              <a:sym typeface="Arial"/>
            </a:endParaRPr>
          </a:p>
        </p:txBody>
      </p:sp>
      <p:sp>
        <p:nvSpPr>
          <p:cNvPr id="7060" name="Google Shape;7060;p217"/>
          <p:cNvSpPr txBox="1"/>
          <p:nvPr/>
        </p:nvSpPr>
        <p:spPr>
          <a:xfrm>
            <a:off x="717984" y="2391043"/>
            <a:ext cx="5223613" cy="1792695"/>
          </a:xfrm>
          <a:prstGeom prst="rect">
            <a:avLst/>
          </a:prstGeom>
          <a:noFill/>
          <a:ln>
            <a:noFill/>
          </a:ln>
        </p:spPr>
        <p:txBody>
          <a:bodyPr anchorCtr="0" anchor="t" bIns="0" lIns="0" spcFirstLastPara="1" rIns="0" wrap="square" tIns="0">
            <a:noAutofit/>
          </a:bodyPr>
          <a:lstStyle/>
          <a:p>
            <a:pPr indent="0" lvl="1" marL="108000" marR="0" rtl="0" algn="l">
              <a:spcBef>
                <a:spcPts val="0"/>
              </a:spcBef>
              <a:spcAft>
                <a:spcPts val="0"/>
              </a:spcAft>
              <a:buClr>
                <a:schemeClr val="dk2"/>
              </a:buClr>
              <a:buSzPts val="1200"/>
              <a:buFont typeface="Trebuchet MS"/>
              <a:buNone/>
            </a:pPr>
            <a:r>
              <a:rPr b="1" i="0" lang="en-US" sz="1200" u="none" cap="none" strike="noStrike">
                <a:solidFill>
                  <a:schemeClr val="accent1"/>
                </a:solidFill>
                <a:latin typeface="Arial"/>
                <a:ea typeface="Arial"/>
                <a:cs typeface="Arial"/>
                <a:sym typeface="Arial"/>
              </a:rPr>
              <a:t>Header</a:t>
            </a:r>
            <a:endParaRPr/>
          </a:p>
          <a:p>
            <a:pPr indent="-141288" lvl="1" marL="323850" marR="0" rtl="0" algn="l">
              <a:spcBef>
                <a:spcPts val="300"/>
              </a:spcBef>
              <a:spcAft>
                <a:spcPts val="0"/>
              </a:spcAft>
              <a:buClr>
                <a:schemeClr val="accent1"/>
              </a:buClr>
              <a:buSzPts val="1200"/>
              <a:buFont typeface="Trebuchet MS"/>
              <a:buChar char="•"/>
            </a:pPr>
            <a:r>
              <a:rPr b="0" i="0" lang="en-US" sz="1200" u="none" cap="none" strike="noStrike">
                <a:solidFill>
                  <a:schemeClr val="dk1"/>
                </a:solidFill>
                <a:latin typeface="Arial"/>
                <a:ea typeface="Arial"/>
                <a:cs typeface="Arial"/>
                <a:sym typeface="Arial"/>
              </a:rPr>
              <a:t>Lorem ipsum dolor sit amet, consectetur adipiscing elit. Curabitur purus dui, euismod</a:t>
            </a:r>
            <a:endParaRPr/>
          </a:p>
          <a:p>
            <a:pPr indent="-141288" lvl="1" marL="323850" marR="0" rtl="0" algn="l">
              <a:spcBef>
                <a:spcPts val="0"/>
              </a:spcBef>
              <a:spcAft>
                <a:spcPts val="0"/>
              </a:spcAft>
              <a:buClr>
                <a:schemeClr val="accent1"/>
              </a:buClr>
              <a:buSzPts val="1200"/>
              <a:buFont typeface="Trebuchet MS"/>
              <a:buChar char="•"/>
            </a:pPr>
            <a:r>
              <a:rPr b="0" i="0" lang="en-US" sz="1200" u="none" cap="none" strike="noStrike">
                <a:solidFill>
                  <a:schemeClr val="dk1"/>
                </a:solidFill>
                <a:latin typeface="Arial"/>
                <a:ea typeface="Arial"/>
                <a:cs typeface="Arial"/>
                <a:sym typeface="Arial"/>
              </a:rPr>
              <a:t>Lorem ipsum dolor sit amet, consectetur adipiscing elit. Curabitur purus dui, euismod</a:t>
            </a:r>
            <a:endParaRPr/>
          </a:p>
          <a:p>
            <a:pPr indent="-141288" lvl="1" marL="323850" marR="0" rtl="0" algn="l">
              <a:spcBef>
                <a:spcPts val="0"/>
              </a:spcBef>
              <a:spcAft>
                <a:spcPts val="0"/>
              </a:spcAft>
              <a:buClr>
                <a:schemeClr val="accent1"/>
              </a:buClr>
              <a:buSzPts val="1200"/>
              <a:buFont typeface="Trebuchet MS"/>
              <a:buChar char="•"/>
            </a:pPr>
            <a:r>
              <a:rPr b="0" i="0" lang="en-US" sz="1200" u="none" cap="none" strike="noStrike">
                <a:solidFill>
                  <a:schemeClr val="dk1"/>
                </a:solidFill>
                <a:latin typeface="Arial"/>
                <a:ea typeface="Arial"/>
                <a:cs typeface="Arial"/>
                <a:sym typeface="Arial"/>
              </a:rPr>
              <a:t>Lorem ipsum dolor sit amet, consectetur adipiscing elit. Curabitur purus dui, euismod</a:t>
            </a:r>
            <a:endParaRPr/>
          </a:p>
          <a:p>
            <a:pPr indent="-141288" lvl="1" marL="323850" marR="0" rtl="0" algn="l">
              <a:spcBef>
                <a:spcPts val="0"/>
              </a:spcBef>
              <a:spcAft>
                <a:spcPts val="0"/>
              </a:spcAft>
              <a:buClr>
                <a:schemeClr val="accent1"/>
              </a:buClr>
              <a:buSzPts val="1200"/>
              <a:buFont typeface="Trebuchet MS"/>
              <a:buChar char="•"/>
            </a:pPr>
            <a:r>
              <a:rPr b="0" i="0" lang="en-US" sz="1200" u="none" cap="none" strike="noStrike">
                <a:solidFill>
                  <a:schemeClr val="dk1"/>
                </a:solidFill>
                <a:latin typeface="Arial"/>
                <a:ea typeface="Arial"/>
                <a:cs typeface="Arial"/>
                <a:sym typeface="Arial"/>
              </a:rPr>
              <a:t>Lorem ipsum dolor sit amet, consectetur adipiscing elit. Curabitur purus dui, euismod</a:t>
            </a:r>
            <a:endParaRPr/>
          </a:p>
          <a:p>
            <a:pPr indent="-65088" lvl="1" marL="323850" marR="0" rtl="0" algn="l">
              <a:spcBef>
                <a:spcPts val="0"/>
              </a:spcBef>
              <a:spcAft>
                <a:spcPts val="0"/>
              </a:spcAft>
              <a:buClr>
                <a:schemeClr val="accent1"/>
              </a:buClr>
              <a:buSzPts val="1200"/>
              <a:buFont typeface="Trebuchet MS"/>
              <a:buNone/>
            </a:pPr>
            <a:r>
              <a:t/>
            </a:r>
            <a:endParaRPr b="0" i="0" sz="1200" u="none" cap="none" strike="noStrike">
              <a:solidFill>
                <a:schemeClr val="dk1"/>
              </a:solidFill>
              <a:latin typeface="Arial"/>
              <a:ea typeface="Arial"/>
              <a:cs typeface="Arial"/>
              <a:sym typeface="Arial"/>
            </a:endParaRPr>
          </a:p>
        </p:txBody>
      </p:sp>
      <p:sp>
        <p:nvSpPr>
          <p:cNvPr id="7061" name="Google Shape;7061;p217"/>
          <p:cNvSpPr txBox="1"/>
          <p:nvPr/>
        </p:nvSpPr>
        <p:spPr>
          <a:xfrm>
            <a:off x="717984" y="4271970"/>
            <a:ext cx="5223613" cy="777136"/>
          </a:xfrm>
          <a:prstGeom prst="rect">
            <a:avLst/>
          </a:prstGeom>
          <a:noFill/>
          <a:ln>
            <a:noFill/>
          </a:ln>
        </p:spPr>
        <p:txBody>
          <a:bodyPr anchorCtr="0" anchor="t" bIns="0" lIns="0" spcFirstLastPara="1" rIns="0" wrap="square" tIns="0">
            <a:noAutofit/>
          </a:bodyPr>
          <a:lstStyle/>
          <a:p>
            <a:pPr indent="0" lvl="1" marL="108000" marR="0" rtl="0" algn="l">
              <a:spcBef>
                <a:spcPts val="0"/>
              </a:spcBef>
              <a:spcAft>
                <a:spcPts val="0"/>
              </a:spcAft>
              <a:buClr>
                <a:schemeClr val="dk2"/>
              </a:buClr>
              <a:buSzPts val="1200"/>
              <a:buFont typeface="Trebuchet MS"/>
              <a:buNone/>
            </a:pPr>
            <a:r>
              <a:rPr b="1" i="0" lang="en-US" sz="1200" u="none" cap="none" strike="noStrike">
                <a:solidFill>
                  <a:schemeClr val="accent1"/>
                </a:solidFill>
                <a:latin typeface="Arial"/>
                <a:ea typeface="Arial"/>
                <a:cs typeface="Arial"/>
                <a:sym typeface="Arial"/>
              </a:rPr>
              <a:t>Header</a:t>
            </a:r>
            <a:endParaRPr/>
          </a:p>
          <a:p>
            <a:pPr indent="-141288" lvl="1" marL="323850" marR="0" rtl="0" algn="l">
              <a:spcBef>
                <a:spcPts val="300"/>
              </a:spcBef>
              <a:spcAft>
                <a:spcPts val="0"/>
              </a:spcAft>
              <a:buClr>
                <a:schemeClr val="accent1"/>
              </a:buClr>
              <a:buSzPts val="1200"/>
              <a:buFont typeface="Trebuchet MS"/>
              <a:buChar char="•"/>
            </a:pPr>
            <a:r>
              <a:rPr b="0" i="0" lang="en-US" sz="1200" u="none" cap="none" strike="noStrike">
                <a:solidFill>
                  <a:schemeClr val="dk1"/>
                </a:solidFill>
                <a:latin typeface="Arial"/>
                <a:ea typeface="Arial"/>
                <a:cs typeface="Arial"/>
                <a:sym typeface="Arial"/>
              </a:rPr>
              <a:t>Lorem ipsum dolor sit amet, consectetur adipiscing elit. Curabitur purus dui, euismod</a:t>
            </a:r>
            <a:endParaRPr/>
          </a:p>
        </p:txBody>
      </p:sp>
      <p:sp>
        <p:nvSpPr>
          <p:cNvPr id="7062" name="Google Shape;7062;p217"/>
          <p:cNvSpPr txBox="1"/>
          <p:nvPr/>
        </p:nvSpPr>
        <p:spPr>
          <a:xfrm>
            <a:off x="717984" y="5137339"/>
            <a:ext cx="5223613" cy="1000274"/>
          </a:xfrm>
          <a:prstGeom prst="rect">
            <a:avLst/>
          </a:prstGeom>
          <a:noFill/>
          <a:ln>
            <a:noFill/>
          </a:ln>
        </p:spPr>
        <p:txBody>
          <a:bodyPr anchorCtr="0" anchor="t" bIns="0" lIns="0" spcFirstLastPara="1" rIns="0" wrap="square" tIns="0">
            <a:noAutofit/>
          </a:bodyPr>
          <a:lstStyle/>
          <a:p>
            <a:pPr indent="0" lvl="1" marL="108000" marR="0" rtl="0" algn="l">
              <a:spcBef>
                <a:spcPts val="0"/>
              </a:spcBef>
              <a:spcAft>
                <a:spcPts val="0"/>
              </a:spcAft>
              <a:buClr>
                <a:schemeClr val="dk2"/>
              </a:buClr>
              <a:buSzPts val="1200"/>
              <a:buFont typeface="Trebuchet MS"/>
              <a:buNone/>
            </a:pPr>
            <a:r>
              <a:rPr b="1" i="0" lang="en-US" sz="1200" u="none" cap="none" strike="noStrike">
                <a:solidFill>
                  <a:schemeClr val="accent1"/>
                </a:solidFill>
                <a:latin typeface="Arial"/>
                <a:ea typeface="Arial"/>
                <a:cs typeface="Arial"/>
                <a:sym typeface="Arial"/>
              </a:rPr>
              <a:t>Header</a:t>
            </a:r>
            <a:endParaRPr/>
          </a:p>
          <a:p>
            <a:pPr indent="-141288" lvl="1" marL="323850" marR="0" rtl="0" algn="l">
              <a:spcBef>
                <a:spcPts val="300"/>
              </a:spcBef>
              <a:spcAft>
                <a:spcPts val="0"/>
              </a:spcAft>
              <a:buClr>
                <a:schemeClr val="accent1"/>
              </a:buClr>
              <a:buSzPts val="1200"/>
              <a:buFont typeface="Trebuchet MS"/>
              <a:buChar char="•"/>
            </a:pPr>
            <a:r>
              <a:rPr b="0" i="0" lang="en-US" sz="1200" u="none" cap="none" strike="noStrike">
                <a:solidFill>
                  <a:schemeClr val="dk1"/>
                </a:solidFill>
                <a:latin typeface="Arial"/>
                <a:ea typeface="Arial"/>
                <a:cs typeface="Arial"/>
                <a:sym typeface="Arial"/>
              </a:rPr>
              <a:t>Lorem ipsum dolor sit amet, consectetur adipiscing elit. Curabitur purus dui, euismod</a:t>
            </a:r>
            <a:endParaRPr/>
          </a:p>
          <a:p>
            <a:pPr indent="-141288" lvl="1" marL="323850" marR="0" rtl="0" algn="l">
              <a:spcBef>
                <a:spcPts val="0"/>
              </a:spcBef>
              <a:spcAft>
                <a:spcPts val="0"/>
              </a:spcAft>
              <a:buClr>
                <a:schemeClr val="accent1"/>
              </a:buClr>
              <a:buSzPts val="1200"/>
              <a:buFont typeface="Trebuchet MS"/>
              <a:buChar char="•"/>
            </a:pPr>
            <a:r>
              <a:rPr b="0" i="0" lang="en-US" sz="1200" u="none" cap="none" strike="noStrike">
                <a:solidFill>
                  <a:schemeClr val="dk1"/>
                </a:solidFill>
                <a:latin typeface="Arial"/>
                <a:ea typeface="Arial"/>
                <a:cs typeface="Arial"/>
                <a:sym typeface="Arial"/>
              </a:rPr>
              <a:t>Lorem ipsum dolor sit amet, consectetur adipiscing elit. Curabitur purus dui, euismod</a:t>
            </a:r>
            <a:endParaRPr/>
          </a:p>
        </p:txBody>
      </p:sp>
      <p:sp>
        <p:nvSpPr>
          <p:cNvPr id="7063" name="Google Shape;7063;p217"/>
          <p:cNvSpPr txBox="1"/>
          <p:nvPr/>
        </p:nvSpPr>
        <p:spPr>
          <a:xfrm>
            <a:off x="6308039" y="2391043"/>
            <a:ext cx="5223613" cy="1792695"/>
          </a:xfrm>
          <a:prstGeom prst="rect">
            <a:avLst/>
          </a:prstGeom>
          <a:noFill/>
          <a:ln>
            <a:noFill/>
          </a:ln>
        </p:spPr>
        <p:txBody>
          <a:bodyPr anchorCtr="0" anchor="t" bIns="0" lIns="0" spcFirstLastPara="1" rIns="0" wrap="square" tIns="0">
            <a:noAutofit/>
          </a:bodyPr>
          <a:lstStyle/>
          <a:p>
            <a:pPr indent="0" lvl="1" marL="108000" marR="0" rtl="0" algn="l">
              <a:spcBef>
                <a:spcPts val="0"/>
              </a:spcBef>
              <a:spcAft>
                <a:spcPts val="0"/>
              </a:spcAft>
              <a:buClr>
                <a:schemeClr val="dk2"/>
              </a:buClr>
              <a:buSzPts val="1200"/>
              <a:buFont typeface="Trebuchet MS"/>
              <a:buNone/>
            </a:pPr>
            <a:r>
              <a:rPr b="1" i="0" lang="en-US" sz="1200" u="none" cap="none" strike="noStrike">
                <a:solidFill>
                  <a:schemeClr val="accent1"/>
                </a:solidFill>
                <a:latin typeface="Arial"/>
                <a:ea typeface="Arial"/>
                <a:cs typeface="Arial"/>
                <a:sym typeface="Arial"/>
              </a:rPr>
              <a:t>Header</a:t>
            </a:r>
            <a:endParaRPr/>
          </a:p>
          <a:p>
            <a:pPr indent="-141288" lvl="1" marL="323850" marR="0" rtl="0" algn="l">
              <a:spcBef>
                <a:spcPts val="300"/>
              </a:spcBef>
              <a:spcAft>
                <a:spcPts val="0"/>
              </a:spcAft>
              <a:buClr>
                <a:schemeClr val="accent1"/>
              </a:buClr>
              <a:buSzPts val="1200"/>
              <a:buFont typeface="Trebuchet MS"/>
              <a:buChar char="•"/>
            </a:pPr>
            <a:r>
              <a:rPr b="0" i="0" lang="en-US" sz="1200" u="none" cap="none" strike="noStrike">
                <a:solidFill>
                  <a:schemeClr val="dk1"/>
                </a:solidFill>
                <a:latin typeface="Arial"/>
                <a:ea typeface="Arial"/>
                <a:cs typeface="Arial"/>
                <a:sym typeface="Arial"/>
              </a:rPr>
              <a:t>Lorem ipsum dolor sit amet, consectetur adipiscing elit. Curabitur purus dui, euismod</a:t>
            </a:r>
            <a:endParaRPr/>
          </a:p>
          <a:p>
            <a:pPr indent="-141288" lvl="1" marL="323850" marR="0" rtl="0" algn="l">
              <a:spcBef>
                <a:spcPts val="0"/>
              </a:spcBef>
              <a:spcAft>
                <a:spcPts val="0"/>
              </a:spcAft>
              <a:buClr>
                <a:schemeClr val="accent1"/>
              </a:buClr>
              <a:buSzPts val="1200"/>
              <a:buFont typeface="Trebuchet MS"/>
              <a:buChar char="•"/>
            </a:pPr>
            <a:r>
              <a:rPr b="0" i="0" lang="en-US" sz="1200" u="none" cap="none" strike="noStrike">
                <a:solidFill>
                  <a:schemeClr val="dk1"/>
                </a:solidFill>
                <a:latin typeface="Arial"/>
                <a:ea typeface="Arial"/>
                <a:cs typeface="Arial"/>
                <a:sym typeface="Arial"/>
              </a:rPr>
              <a:t>Lorem ipsum dolor sit amet, consectetur adipiscing elit. Curabitur purus dui, euismod</a:t>
            </a:r>
            <a:endParaRPr/>
          </a:p>
          <a:p>
            <a:pPr indent="-141288" lvl="1" marL="323850" marR="0" rtl="0" algn="l">
              <a:spcBef>
                <a:spcPts val="0"/>
              </a:spcBef>
              <a:spcAft>
                <a:spcPts val="0"/>
              </a:spcAft>
              <a:buClr>
                <a:schemeClr val="accent1"/>
              </a:buClr>
              <a:buSzPts val="1200"/>
              <a:buFont typeface="Trebuchet MS"/>
              <a:buChar char="•"/>
            </a:pPr>
            <a:r>
              <a:rPr b="0" i="0" lang="en-US" sz="1200" u="none" cap="none" strike="noStrike">
                <a:solidFill>
                  <a:schemeClr val="dk1"/>
                </a:solidFill>
                <a:latin typeface="Arial"/>
                <a:ea typeface="Arial"/>
                <a:cs typeface="Arial"/>
                <a:sym typeface="Arial"/>
              </a:rPr>
              <a:t>Lorem ipsum dolor sit amet, consectetur adipiscing elit. Curabitur purus dui, euismod</a:t>
            </a:r>
            <a:endParaRPr/>
          </a:p>
          <a:p>
            <a:pPr indent="-141288" lvl="1" marL="323850" marR="0" rtl="0" algn="l">
              <a:spcBef>
                <a:spcPts val="0"/>
              </a:spcBef>
              <a:spcAft>
                <a:spcPts val="0"/>
              </a:spcAft>
              <a:buClr>
                <a:schemeClr val="accent1"/>
              </a:buClr>
              <a:buSzPts val="1200"/>
              <a:buFont typeface="Trebuchet MS"/>
              <a:buChar char="•"/>
            </a:pPr>
            <a:r>
              <a:rPr b="0" i="0" lang="en-US" sz="1200" u="none" cap="none" strike="noStrike">
                <a:solidFill>
                  <a:schemeClr val="dk1"/>
                </a:solidFill>
                <a:latin typeface="Arial"/>
                <a:ea typeface="Arial"/>
                <a:cs typeface="Arial"/>
                <a:sym typeface="Arial"/>
              </a:rPr>
              <a:t>Lorem ipsum dolor sit amet, consectetur adipiscing elit. Curabitur purus dui, euismod</a:t>
            </a:r>
            <a:endParaRPr/>
          </a:p>
        </p:txBody>
      </p:sp>
      <p:sp>
        <p:nvSpPr>
          <p:cNvPr id="7064" name="Google Shape;7064;p217"/>
          <p:cNvSpPr txBox="1"/>
          <p:nvPr/>
        </p:nvSpPr>
        <p:spPr>
          <a:xfrm>
            <a:off x="6308039" y="4271970"/>
            <a:ext cx="5223613" cy="777136"/>
          </a:xfrm>
          <a:prstGeom prst="rect">
            <a:avLst/>
          </a:prstGeom>
          <a:noFill/>
          <a:ln>
            <a:noFill/>
          </a:ln>
        </p:spPr>
        <p:txBody>
          <a:bodyPr anchorCtr="0" anchor="t" bIns="0" lIns="0" spcFirstLastPara="1" rIns="0" wrap="square" tIns="0">
            <a:noAutofit/>
          </a:bodyPr>
          <a:lstStyle/>
          <a:p>
            <a:pPr indent="0" lvl="1" marL="108000" marR="0" rtl="0" algn="l">
              <a:spcBef>
                <a:spcPts val="0"/>
              </a:spcBef>
              <a:spcAft>
                <a:spcPts val="0"/>
              </a:spcAft>
              <a:buClr>
                <a:schemeClr val="dk2"/>
              </a:buClr>
              <a:buSzPts val="1200"/>
              <a:buFont typeface="Trebuchet MS"/>
              <a:buNone/>
            </a:pPr>
            <a:r>
              <a:rPr b="1" i="0" lang="en-US" sz="1200" u="none" cap="none" strike="noStrike">
                <a:solidFill>
                  <a:schemeClr val="accent1"/>
                </a:solidFill>
                <a:latin typeface="Arial"/>
                <a:ea typeface="Arial"/>
                <a:cs typeface="Arial"/>
                <a:sym typeface="Arial"/>
              </a:rPr>
              <a:t>Header</a:t>
            </a:r>
            <a:endParaRPr/>
          </a:p>
          <a:p>
            <a:pPr indent="-141288" lvl="1" marL="323850" marR="0" rtl="0" algn="l">
              <a:spcBef>
                <a:spcPts val="300"/>
              </a:spcBef>
              <a:spcAft>
                <a:spcPts val="0"/>
              </a:spcAft>
              <a:buClr>
                <a:schemeClr val="accent1"/>
              </a:buClr>
              <a:buSzPts val="1200"/>
              <a:buFont typeface="Trebuchet MS"/>
              <a:buChar char="•"/>
            </a:pPr>
            <a:r>
              <a:rPr b="0" i="0" lang="en-US" sz="1200" u="none" cap="none" strike="noStrike">
                <a:solidFill>
                  <a:schemeClr val="dk1"/>
                </a:solidFill>
                <a:latin typeface="Arial"/>
                <a:ea typeface="Arial"/>
                <a:cs typeface="Arial"/>
                <a:sym typeface="Arial"/>
              </a:rPr>
              <a:t>Lorem ipsum dolor sit amet, consectetur adipiscing elit. Curabitur purus dui, euismod</a:t>
            </a:r>
            <a:endParaRPr/>
          </a:p>
        </p:txBody>
      </p:sp>
      <p:sp>
        <p:nvSpPr>
          <p:cNvPr id="7065" name="Google Shape;7065;p217"/>
          <p:cNvSpPr txBox="1"/>
          <p:nvPr/>
        </p:nvSpPr>
        <p:spPr>
          <a:xfrm>
            <a:off x="6308039" y="5137339"/>
            <a:ext cx="5223613" cy="1000274"/>
          </a:xfrm>
          <a:prstGeom prst="rect">
            <a:avLst/>
          </a:prstGeom>
          <a:noFill/>
          <a:ln>
            <a:noFill/>
          </a:ln>
        </p:spPr>
        <p:txBody>
          <a:bodyPr anchorCtr="0" anchor="t" bIns="0" lIns="0" spcFirstLastPara="1" rIns="0" wrap="square" tIns="0">
            <a:noAutofit/>
          </a:bodyPr>
          <a:lstStyle/>
          <a:p>
            <a:pPr indent="0" lvl="1" marL="108000" marR="0" rtl="0" algn="l">
              <a:spcBef>
                <a:spcPts val="0"/>
              </a:spcBef>
              <a:spcAft>
                <a:spcPts val="0"/>
              </a:spcAft>
              <a:buClr>
                <a:schemeClr val="dk2"/>
              </a:buClr>
              <a:buSzPts val="1200"/>
              <a:buFont typeface="Trebuchet MS"/>
              <a:buNone/>
            </a:pPr>
            <a:r>
              <a:rPr b="1" i="0" lang="en-US" sz="1200" u="none" cap="none" strike="noStrike">
                <a:solidFill>
                  <a:schemeClr val="accent1"/>
                </a:solidFill>
                <a:latin typeface="Arial"/>
                <a:ea typeface="Arial"/>
                <a:cs typeface="Arial"/>
                <a:sym typeface="Arial"/>
              </a:rPr>
              <a:t>Header</a:t>
            </a:r>
            <a:endParaRPr/>
          </a:p>
          <a:p>
            <a:pPr indent="-141288" lvl="1" marL="323850" marR="0" rtl="0" algn="l">
              <a:spcBef>
                <a:spcPts val="300"/>
              </a:spcBef>
              <a:spcAft>
                <a:spcPts val="0"/>
              </a:spcAft>
              <a:buClr>
                <a:schemeClr val="accent1"/>
              </a:buClr>
              <a:buSzPts val="1200"/>
              <a:buFont typeface="Trebuchet MS"/>
              <a:buChar char="•"/>
            </a:pPr>
            <a:r>
              <a:rPr b="0" i="0" lang="en-US" sz="1200" u="none" cap="none" strike="noStrike">
                <a:solidFill>
                  <a:schemeClr val="dk1"/>
                </a:solidFill>
                <a:latin typeface="Arial"/>
                <a:ea typeface="Arial"/>
                <a:cs typeface="Arial"/>
                <a:sym typeface="Arial"/>
              </a:rPr>
              <a:t>Lorem ipsum dolor sit amet, consectetur adipiscing elit. Curabitur purus dui, euismod</a:t>
            </a:r>
            <a:endParaRPr/>
          </a:p>
          <a:p>
            <a:pPr indent="-141288" lvl="1" marL="323850" marR="0" rtl="0" algn="l">
              <a:spcBef>
                <a:spcPts val="0"/>
              </a:spcBef>
              <a:spcAft>
                <a:spcPts val="0"/>
              </a:spcAft>
              <a:buClr>
                <a:schemeClr val="accent1"/>
              </a:buClr>
              <a:buSzPts val="1200"/>
              <a:buFont typeface="Trebuchet MS"/>
              <a:buChar char="•"/>
            </a:pPr>
            <a:r>
              <a:rPr b="0" i="0" lang="en-US" sz="1200" u="none" cap="none" strike="noStrike">
                <a:solidFill>
                  <a:schemeClr val="dk1"/>
                </a:solidFill>
                <a:latin typeface="Arial"/>
                <a:ea typeface="Arial"/>
                <a:cs typeface="Arial"/>
                <a:sym typeface="Arial"/>
              </a:rPr>
              <a:t>Lorem ipsum dolor sit amet, consectetur adipiscing elit. Curabitur purus dui, euismod</a:t>
            </a:r>
            <a:endParaRPr/>
          </a:p>
        </p:txBody>
      </p:sp>
    </p:spTree>
  </p:cSld>
  <p:clrMapOvr>
    <a:masterClrMapping/>
  </p:clrMapOvr>
</p:sld>
</file>

<file path=ppt/slides/slide21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069" name="Shape 7069"/>
        <p:cNvGrpSpPr/>
        <p:nvPr/>
      </p:nvGrpSpPr>
      <p:grpSpPr>
        <a:xfrm>
          <a:off x="0" y="0"/>
          <a:ext cx="0" cy="0"/>
          <a:chOff x="0" y="0"/>
          <a:chExt cx="0" cy="0"/>
        </a:xfrm>
      </p:grpSpPr>
      <p:sp>
        <p:nvSpPr>
          <p:cNvPr id="7070" name="Google Shape;7070;p218"/>
          <p:cNvSpPr txBox="1"/>
          <p:nvPr>
            <p:ph type="title"/>
          </p:nvPr>
        </p:nvSpPr>
        <p:spPr>
          <a:xfrm>
            <a:off x="571018" y="365126"/>
            <a:ext cx="11049964" cy="578772"/>
          </a:xfrm>
          <a:prstGeom prst="rect">
            <a:avLst/>
          </a:prstGeom>
          <a:noFill/>
          <a:ln>
            <a:noFill/>
          </a:ln>
        </p:spPr>
        <p:txBody>
          <a:bodyPr anchorCtr="0" anchor="b" bIns="0" lIns="0" spcFirstLastPara="1" rIns="0" wrap="square" tIns="0">
            <a:normAutofit/>
          </a:bodyPr>
          <a:lstStyle/>
          <a:p>
            <a:pPr indent="0" lvl="0" marL="0" rtl="0" algn="l">
              <a:lnSpc>
                <a:spcPct val="90000"/>
              </a:lnSpc>
              <a:spcBef>
                <a:spcPts val="0"/>
              </a:spcBef>
              <a:spcAft>
                <a:spcPts val="0"/>
              </a:spcAft>
              <a:buClr>
                <a:schemeClr val="accent1"/>
              </a:buClr>
              <a:buSzPts val="2800"/>
              <a:buFont typeface="Arial"/>
              <a:buNone/>
            </a:pPr>
            <a:r>
              <a:rPr lang="en-US"/>
              <a:t>Three Panel Layout</a:t>
            </a:r>
            <a:endParaRPr/>
          </a:p>
        </p:txBody>
      </p:sp>
      <p:sp>
        <p:nvSpPr>
          <p:cNvPr id="7071" name="Google Shape;7071;p218"/>
          <p:cNvSpPr txBox="1"/>
          <p:nvPr>
            <p:ph idx="12" type="sldNum"/>
          </p:nvPr>
        </p:nvSpPr>
        <p:spPr>
          <a:xfrm>
            <a:off x="10690860" y="6349068"/>
            <a:ext cx="963882" cy="251764"/>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sp>
        <p:nvSpPr>
          <p:cNvPr id="7072" name="Google Shape;7072;p218"/>
          <p:cNvSpPr/>
          <p:nvPr/>
        </p:nvSpPr>
        <p:spPr>
          <a:xfrm>
            <a:off x="8136391" y="1639440"/>
            <a:ext cx="3283600" cy="623698"/>
          </a:xfrm>
          <a:prstGeom prst="round2SameRect">
            <a:avLst>
              <a:gd fmla="val 16667" name="adj1"/>
              <a:gd fmla="val 0" name="adj2"/>
            </a:avLst>
          </a:prstGeom>
          <a:solidFill>
            <a:schemeClr val="accent1"/>
          </a:solidFill>
          <a:ln>
            <a:noFill/>
          </a:ln>
        </p:spPr>
        <p:txBody>
          <a:bodyPr anchorCtr="0" anchor="ctr" bIns="0" lIns="0" spcFirstLastPara="1" rIns="0" wrap="square" tIns="0">
            <a:noAutofit/>
          </a:bodyPr>
          <a:lstStyle/>
          <a:p>
            <a:pPr indent="0" lvl="3" marL="0" marR="0" rtl="0" algn="ctr">
              <a:spcBef>
                <a:spcPts val="0"/>
              </a:spcBef>
              <a:spcAft>
                <a:spcPts val="0"/>
              </a:spcAft>
              <a:buNone/>
            </a:pPr>
            <a:r>
              <a:rPr b="0" i="0" lang="en-US" sz="1400" u="none" cap="none" strike="noStrike">
                <a:solidFill>
                  <a:schemeClr val="lt1"/>
                </a:solidFill>
                <a:latin typeface="Arial"/>
                <a:ea typeface="Arial"/>
                <a:cs typeface="Arial"/>
                <a:sym typeface="Arial"/>
              </a:rPr>
              <a:t>Lorem ipsum dolor sit amet,</a:t>
            </a:r>
            <a:endParaRPr b="0" i="0" sz="1400" u="none" cap="none" strike="noStrike">
              <a:solidFill>
                <a:schemeClr val="lt1"/>
              </a:solidFill>
              <a:latin typeface="Arial"/>
              <a:ea typeface="Arial"/>
              <a:cs typeface="Arial"/>
              <a:sym typeface="Arial"/>
            </a:endParaRPr>
          </a:p>
        </p:txBody>
      </p:sp>
      <p:sp>
        <p:nvSpPr>
          <p:cNvPr id="7073" name="Google Shape;7073;p218"/>
          <p:cNvSpPr/>
          <p:nvPr/>
        </p:nvSpPr>
        <p:spPr>
          <a:xfrm flipH="1" rot="10800000">
            <a:off x="8001001" y="2263138"/>
            <a:ext cx="3562350" cy="4005581"/>
          </a:xfrm>
          <a:prstGeom prst="rect">
            <a:avLst/>
          </a:prstGeom>
          <a:solidFill>
            <a:schemeClr val="lt1"/>
          </a:solidFill>
          <a:ln cap="rnd" cmpd="sng" w="9525">
            <a:solidFill>
              <a:schemeClr val="accent1"/>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200">
              <a:solidFill>
                <a:srgbClr val="FFFFFF"/>
              </a:solidFill>
              <a:latin typeface="Arial"/>
              <a:ea typeface="Arial"/>
              <a:cs typeface="Arial"/>
              <a:sym typeface="Arial"/>
            </a:endParaRPr>
          </a:p>
        </p:txBody>
      </p:sp>
      <p:sp>
        <p:nvSpPr>
          <p:cNvPr id="7074" name="Google Shape;7074;p218"/>
          <p:cNvSpPr/>
          <p:nvPr/>
        </p:nvSpPr>
        <p:spPr>
          <a:xfrm flipH="1">
            <a:off x="8001000" y="2108718"/>
            <a:ext cx="135391" cy="153812"/>
          </a:xfrm>
          <a:prstGeom prst="rtTriangle">
            <a:avLst/>
          </a:prstGeom>
          <a:solidFill>
            <a:schemeClr val="accent3"/>
          </a:solidFill>
          <a:ln cap="rnd" cmpd="sng" w="9525">
            <a:solidFill>
              <a:schemeClr val="accent3"/>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200">
              <a:solidFill>
                <a:srgbClr val="FFFFFF"/>
              </a:solidFill>
              <a:latin typeface="Arial"/>
              <a:ea typeface="Arial"/>
              <a:cs typeface="Arial"/>
              <a:sym typeface="Arial"/>
            </a:endParaRPr>
          </a:p>
        </p:txBody>
      </p:sp>
      <p:sp>
        <p:nvSpPr>
          <p:cNvPr id="7075" name="Google Shape;7075;p218"/>
          <p:cNvSpPr/>
          <p:nvPr/>
        </p:nvSpPr>
        <p:spPr>
          <a:xfrm>
            <a:off x="11419991" y="2108718"/>
            <a:ext cx="135391" cy="153812"/>
          </a:xfrm>
          <a:prstGeom prst="rtTriangle">
            <a:avLst/>
          </a:prstGeom>
          <a:solidFill>
            <a:schemeClr val="accent3"/>
          </a:solidFill>
          <a:ln cap="rnd" cmpd="sng" w="9525">
            <a:solidFill>
              <a:schemeClr val="accent3"/>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200">
              <a:solidFill>
                <a:srgbClr val="FFFFFF"/>
              </a:solidFill>
              <a:latin typeface="Arial"/>
              <a:ea typeface="Arial"/>
              <a:cs typeface="Arial"/>
              <a:sym typeface="Arial"/>
            </a:endParaRPr>
          </a:p>
        </p:txBody>
      </p:sp>
      <p:sp>
        <p:nvSpPr>
          <p:cNvPr id="7076" name="Google Shape;7076;p218"/>
          <p:cNvSpPr/>
          <p:nvPr/>
        </p:nvSpPr>
        <p:spPr>
          <a:xfrm>
            <a:off x="4450216" y="1639440"/>
            <a:ext cx="3283600" cy="623698"/>
          </a:xfrm>
          <a:prstGeom prst="round2SameRect">
            <a:avLst>
              <a:gd fmla="val 16667" name="adj1"/>
              <a:gd fmla="val 0" name="adj2"/>
            </a:avLst>
          </a:prstGeom>
          <a:solidFill>
            <a:schemeClr val="accent1"/>
          </a:solidFill>
          <a:ln>
            <a:noFill/>
          </a:ln>
        </p:spPr>
        <p:txBody>
          <a:bodyPr anchorCtr="0" anchor="ctr" bIns="0" lIns="0" spcFirstLastPara="1" rIns="0" wrap="square" tIns="0">
            <a:noAutofit/>
          </a:bodyPr>
          <a:lstStyle/>
          <a:p>
            <a:pPr indent="0" lvl="3" marL="0" marR="0" rtl="0" algn="ctr">
              <a:spcBef>
                <a:spcPts val="0"/>
              </a:spcBef>
              <a:spcAft>
                <a:spcPts val="0"/>
              </a:spcAft>
              <a:buNone/>
            </a:pPr>
            <a:r>
              <a:rPr b="0" i="0" lang="en-US" sz="1400" u="none" cap="none" strike="noStrike">
                <a:solidFill>
                  <a:schemeClr val="lt1"/>
                </a:solidFill>
                <a:latin typeface="Arial"/>
                <a:ea typeface="Arial"/>
                <a:cs typeface="Arial"/>
                <a:sym typeface="Arial"/>
              </a:rPr>
              <a:t>Lorem ipsum dolor sit amet,</a:t>
            </a:r>
            <a:endParaRPr b="0" i="0" sz="1400" u="none" cap="none" strike="noStrike">
              <a:solidFill>
                <a:schemeClr val="lt1"/>
              </a:solidFill>
              <a:latin typeface="Arial"/>
              <a:ea typeface="Arial"/>
              <a:cs typeface="Arial"/>
              <a:sym typeface="Arial"/>
            </a:endParaRPr>
          </a:p>
        </p:txBody>
      </p:sp>
      <p:sp>
        <p:nvSpPr>
          <p:cNvPr id="7077" name="Google Shape;7077;p218"/>
          <p:cNvSpPr/>
          <p:nvPr/>
        </p:nvSpPr>
        <p:spPr>
          <a:xfrm flipH="1" rot="10800000">
            <a:off x="4314826" y="2263138"/>
            <a:ext cx="3562350" cy="4005581"/>
          </a:xfrm>
          <a:prstGeom prst="rect">
            <a:avLst/>
          </a:prstGeom>
          <a:solidFill>
            <a:schemeClr val="lt1"/>
          </a:solidFill>
          <a:ln cap="rnd" cmpd="sng" w="9525">
            <a:solidFill>
              <a:schemeClr val="accent1"/>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200">
              <a:solidFill>
                <a:srgbClr val="FFFFFF"/>
              </a:solidFill>
              <a:latin typeface="Arial"/>
              <a:ea typeface="Arial"/>
              <a:cs typeface="Arial"/>
              <a:sym typeface="Arial"/>
            </a:endParaRPr>
          </a:p>
        </p:txBody>
      </p:sp>
      <p:sp>
        <p:nvSpPr>
          <p:cNvPr id="7078" name="Google Shape;7078;p218"/>
          <p:cNvSpPr/>
          <p:nvPr/>
        </p:nvSpPr>
        <p:spPr>
          <a:xfrm flipH="1">
            <a:off x="4314825" y="2108718"/>
            <a:ext cx="135391" cy="153812"/>
          </a:xfrm>
          <a:prstGeom prst="rtTriangle">
            <a:avLst/>
          </a:prstGeom>
          <a:solidFill>
            <a:schemeClr val="accent3"/>
          </a:solidFill>
          <a:ln cap="rnd" cmpd="sng" w="9525">
            <a:solidFill>
              <a:schemeClr val="accent3"/>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200">
              <a:solidFill>
                <a:srgbClr val="FFFFFF"/>
              </a:solidFill>
              <a:latin typeface="Arial"/>
              <a:ea typeface="Arial"/>
              <a:cs typeface="Arial"/>
              <a:sym typeface="Arial"/>
            </a:endParaRPr>
          </a:p>
        </p:txBody>
      </p:sp>
      <p:sp>
        <p:nvSpPr>
          <p:cNvPr id="7079" name="Google Shape;7079;p218"/>
          <p:cNvSpPr/>
          <p:nvPr/>
        </p:nvSpPr>
        <p:spPr>
          <a:xfrm>
            <a:off x="7733816" y="2108718"/>
            <a:ext cx="135391" cy="153812"/>
          </a:xfrm>
          <a:prstGeom prst="rtTriangle">
            <a:avLst/>
          </a:prstGeom>
          <a:solidFill>
            <a:schemeClr val="accent3"/>
          </a:solidFill>
          <a:ln cap="rnd" cmpd="sng" w="9525">
            <a:solidFill>
              <a:schemeClr val="accent3"/>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200">
              <a:solidFill>
                <a:srgbClr val="FFFFFF"/>
              </a:solidFill>
              <a:latin typeface="Arial"/>
              <a:ea typeface="Arial"/>
              <a:cs typeface="Arial"/>
              <a:sym typeface="Arial"/>
            </a:endParaRPr>
          </a:p>
        </p:txBody>
      </p:sp>
      <p:sp>
        <p:nvSpPr>
          <p:cNvPr id="7080" name="Google Shape;7080;p218"/>
          <p:cNvSpPr/>
          <p:nvPr/>
        </p:nvSpPr>
        <p:spPr>
          <a:xfrm>
            <a:off x="764041" y="1639440"/>
            <a:ext cx="3283600" cy="623698"/>
          </a:xfrm>
          <a:prstGeom prst="round2SameRect">
            <a:avLst>
              <a:gd fmla="val 16667" name="adj1"/>
              <a:gd fmla="val 0" name="adj2"/>
            </a:avLst>
          </a:prstGeom>
          <a:solidFill>
            <a:schemeClr val="accent1"/>
          </a:solidFill>
          <a:ln>
            <a:noFill/>
          </a:ln>
        </p:spPr>
        <p:txBody>
          <a:bodyPr anchorCtr="0" anchor="ctr" bIns="0" lIns="0" spcFirstLastPara="1" rIns="0" wrap="square" tIns="0">
            <a:noAutofit/>
          </a:bodyPr>
          <a:lstStyle/>
          <a:p>
            <a:pPr indent="0" lvl="3" marL="0" marR="0" rtl="0" algn="ctr">
              <a:spcBef>
                <a:spcPts val="0"/>
              </a:spcBef>
              <a:spcAft>
                <a:spcPts val="0"/>
              </a:spcAft>
              <a:buNone/>
            </a:pPr>
            <a:r>
              <a:rPr b="0" i="0" lang="en-US" sz="1400" u="none" cap="none" strike="noStrike">
                <a:solidFill>
                  <a:schemeClr val="lt1"/>
                </a:solidFill>
                <a:latin typeface="Arial"/>
                <a:ea typeface="Arial"/>
                <a:cs typeface="Arial"/>
                <a:sym typeface="Arial"/>
              </a:rPr>
              <a:t>Lorem ipsum dolor sit amet,</a:t>
            </a:r>
            <a:endParaRPr b="0" i="0" sz="1400" u="none" cap="none" strike="noStrike">
              <a:solidFill>
                <a:schemeClr val="lt1"/>
              </a:solidFill>
              <a:latin typeface="Arial"/>
              <a:ea typeface="Arial"/>
              <a:cs typeface="Arial"/>
              <a:sym typeface="Arial"/>
            </a:endParaRPr>
          </a:p>
        </p:txBody>
      </p:sp>
      <p:sp>
        <p:nvSpPr>
          <p:cNvPr id="7081" name="Google Shape;7081;p218"/>
          <p:cNvSpPr/>
          <p:nvPr/>
        </p:nvSpPr>
        <p:spPr>
          <a:xfrm flipH="1" rot="10800000">
            <a:off x="628651" y="2263138"/>
            <a:ext cx="3562350" cy="4005581"/>
          </a:xfrm>
          <a:prstGeom prst="rect">
            <a:avLst/>
          </a:prstGeom>
          <a:solidFill>
            <a:schemeClr val="lt1"/>
          </a:solidFill>
          <a:ln cap="rnd" cmpd="sng" w="9525">
            <a:solidFill>
              <a:schemeClr val="accent1"/>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200">
              <a:solidFill>
                <a:srgbClr val="FFFFFF"/>
              </a:solidFill>
              <a:latin typeface="Arial"/>
              <a:ea typeface="Arial"/>
              <a:cs typeface="Arial"/>
              <a:sym typeface="Arial"/>
            </a:endParaRPr>
          </a:p>
        </p:txBody>
      </p:sp>
      <p:sp>
        <p:nvSpPr>
          <p:cNvPr id="7082" name="Google Shape;7082;p218"/>
          <p:cNvSpPr/>
          <p:nvPr/>
        </p:nvSpPr>
        <p:spPr>
          <a:xfrm flipH="1">
            <a:off x="628650" y="2108718"/>
            <a:ext cx="135391" cy="153812"/>
          </a:xfrm>
          <a:prstGeom prst="rtTriangle">
            <a:avLst/>
          </a:prstGeom>
          <a:solidFill>
            <a:schemeClr val="accent3"/>
          </a:solidFill>
          <a:ln cap="rnd" cmpd="sng" w="9525">
            <a:solidFill>
              <a:schemeClr val="accent3"/>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200">
              <a:solidFill>
                <a:srgbClr val="FFFFFF"/>
              </a:solidFill>
              <a:latin typeface="Arial"/>
              <a:ea typeface="Arial"/>
              <a:cs typeface="Arial"/>
              <a:sym typeface="Arial"/>
            </a:endParaRPr>
          </a:p>
        </p:txBody>
      </p:sp>
      <p:sp>
        <p:nvSpPr>
          <p:cNvPr id="7083" name="Google Shape;7083;p218"/>
          <p:cNvSpPr/>
          <p:nvPr/>
        </p:nvSpPr>
        <p:spPr>
          <a:xfrm>
            <a:off x="4047641" y="2108718"/>
            <a:ext cx="135391" cy="153812"/>
          </a:xfrm>
          <a:prstGeom prst="rtTriangle">
            <a:avLst/>
          </a:prstGeom>
          <a:solidFill>
            <a:schemeClr val="accent3"/>
          </a:solidFill>
          <a:ln cap="rnd" cmpd="sng" w="9525">
            <a:solidFill>
              <a:schemeClr val="accent3"/>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200">
              <a:solidFill>
                <a:srgbClr val="FFFFFF"/>
              </a:solidFill>
              <a:latin typeface="Arial"/>
              <a:ea typeface="Arial"/>
              <a:cs typeface="Arial"/>
              <a:sym typeface="Arial"/>
            </a:endParaRPr>
          </a:p>
        </p:txBody>
      </p:sp>
      <p:sp>
        <p:nvSpPr>
          <p:cNvPr id="7084" name="Google Shape;7084;p218"/>
          <p:cNvSpPr txBox="1"/>
          <p:nvPr/>
        </p:nvSpPr>
        <p:spPr>
          <a:xfrm>
            <a:off x="687558" y="2391043"/>
            <a:ext cx="3444537" cy="1792695"/>
          </a:xfrm>
          <a:prstGeom prst="rect">
            <a:avLst/>
          </a:prstGeom>
          <a:noFill/>
          <a:ln>
            <a:noFill/>
          </a:ln>
        </p:spPr>
        <p:txBody>
          <a:bodyPr anchorCtr="0" anchor="t" bIns="0" lIns="0" spcFirstLastPara="1" rIns="0" wrap="square" tIns="0">
            <a:noAutofit/>
          </a:bodyPr>
          <a:lstStyle/>
          <a:p>
            <a:pPr indent="0" lvl="1" marL="108000" marR="0" rtl="0" algn="l">
              <a:spcBef>
                <a:spcPts val="0"/>
              </a:spcBef>
              <a:spcAft>
                <a:spcPts val="0"/>
              </a:spcAft>
              <a:buClr>
                <a:schemeClr val="dk2"/>
              </a:buClr>
              <a:buSzPts val="1200"/>
              <a:buFont typeface="Trebuchet MS"/>
              <a:buNone/>
            </a:pPr>
            <a:r>
              <a:rPr b="1" i="0" lang="en-US" sz="1200" u="none" cap="none" strike="noStrike">
                <a:solidFill>
                  <a:schemeClr val="accent1"/>
                </a:solidFill>
                <a:latin typeface="Arial"/>
                <a:ea typeface="Arial"/>
                <a:cs typeface="Arial"/>
                <a:sym typeface="Arial"/>
              </a:rPr>
              <a:t>Header</a:t>
            </a:r>
            <a:endParaRPr/>
          </a:p>
          <a:p>
            <a:pPr indent="-141288" lvl="1" marL="323850" marR="0" rtl="0" algn="l">
              <a:spcBef>
                <a:spcPts val="300"/>
              </a:spcBef>
              <a:spcAft>
                <a:spcPts val="0"/>
              </a:spcAft>
              <a:buClr>
                <a:schemeClr val="accent1"/>
              </a:buClr>
              <a:buSzPts val="1200"/>
              <a:buFont typeface="Trebuchet MS"/>
              <a:buChar char="•"/>
            </a:pPr>
            <a:r>
              <a:rPr b="0" i="0" lang="en-US" sz="1200" u="none" cap="none" strike="noStrike">
                <a:solidFill>
                  <a:schemeClr val="dk1"/>
                </a:solidFill>
                <a:latin typeface="Arial"/>
                <a:ea typeface="Arial"/>
                <a:cs typeface="Arial"/>
                <a:sym typeface="Arial"/>
              </a:rPr>
              <a:t>Lorem ipsum dolor sit amet, consectetur adipiscing elit. </a:t>
            </a:r>
            <a:endParaRPr/>
          </a:p>
          <a:p>
            <a:pPr indent="-141288" lvl="1" marL="323850" marR="0" rtl="0" algn="l">
              <a:spcBef>
                <a:spcPts val="0"/>
              </a:spcBef>
              <a:spcAft>
                <a:spcPts val="0"/>
              </a:spcAft>
              <a:buClr>
                <a:schemeClr val="accent1"/>
              </a:buClr>
              <a:buSzPts val="1200"/>
              <a:buFont typeface="Trebuchet MS"/>
              <a:buChar char="•"/>
            </a:pPr>
            <a:r>
              <a:rPr b="0" i="0" lang="en-US" sz="1200" u="none" cap="none" strike="noStrike">
                <a:solidFill>
                  <a:schemeClr val="dk1"/>
                </a:solidFill>
                <a:latin typeface="Arial"/>
                <a:ea typeface="Arial"/>
                <a:cs typeface="Arial"/>
                <a:sym typeface="Arial"/>
              </a:rPr>
              <a:t>Lorem ipsum dolor sit amet, consectetur adipiscing elit. </a:t>
            </a:r>
            <a:endParaRPr/>
          </a:p>
          <a:p>
            <a:pPr indent="-141288" lvl="1" marL="323850" marR="0" rtl="0" algn="l">
              <a:spcBef>
                <a:spcPts val="0"/>
              </a:spcBef>
              <a:spcAft>
                <a:spcPts val="0"/>
              </a:spcAft>
              <a:buClr>
                <a:schemeClr val="accent1"/>
              </a:buClr>
              <a:buSzPts val="1200"/>
              <a:buFont typeface="Trebuchet MS"/>
              <a:buChar char="•"/>
            </a:pPr>
            <a:r>
              <a:rPr b="0" i="0" lang="en-US" sz="1200" u="none" cap="none" strike="noStrike">
                <a:solidFill>
                  <a:schemeClr val="dk1"/>
                </a:solidFill>
                <a:latin typeface="Arial"/>
                <a:ea typeface="Arial"/>
                <a:cs typeface="Arial"/>
                <a:sym typeface="Arial"/>
              </a:rPr>
              <a:t>Lorem ipsum dolor sit amet, consectetur adipiscing elit. </a:t>
            </a:r>
            <a:endParaRPr/>
          </a:p>
          <a:p>
            <a:pPr indent="-141288" lvl="1" marL="323850" marR="0" rtl="0" algn="l">
              <a:spcBef>
                <a:spcPts val="0"/>
              </a:spcBef>
              <a:spcAft>
                <a:spcPts val="0"/>
              </a:spcAft>
              <a:buClr>
                <a:schemeClr val="accent1"/>
              </a:buClr>
              <a:buSzPts val="1200"/>
              <a:buFont typeface="Trebuchet MS"/>
              <a:buChar char="•"/>
            </a:pPr>
            <a:r>
              <a:rPr b="0" i="0" lang="en-US" sz="1200" u="none" cap="none" strike="noStrike">
                <a:solidFill>
                  <a:schemeClr val="dk1"/>
                </a:solidFill>
                <a:latin typeface="Arial"/>
                <a:ea typeface="Arial"/>
                <a:cs typeface="Arial"/>
                <a:sym typeface="Arial"/>
              </a:rPr>
              <a:t>Lorem ipsum dolor sit amet, consectetur adipiscing elit. </a:t>
            </a:r>
            <a:endParaRPr/>
          </a:p>
        </p:txBody>
      </p:sp>
      <p:sp>
        <p:nvSpPr>
          <p:cNvPr id="7085" name="Google Shape;7085;p218"/>
          <p:cNvSpPr txBox="1"/>
          <p:nvPr/>
        </p:nvSpPr>
        <p:spPr>
          <a:xfrm>
            <a:off x="687558" y="4271970"/>
            <a:ext cx="3444537" cy="777136"/>
          </a:xfrm>
          <a:prstGeom prst="rect">
            <a:avLst/>
          </a:prstGeom>
          <a:noFill/>
          <a:ln>
            <a:noFill/>
          </a:ln>
        </p:spPr>
        <p:txBody>
          <a:bodyPr anchorCtr="0" anchor="t" bIns="0" lIns="0" spcFirstLastPara="1" rIns="0" wrap="square" tIns="0">
            <a:noAutofit/>
          </a:bodyPr>
          <a:lstStyle/>
          <a:p>
            <a:pPr indent="0" lvl="1" marL="108000" marR="0" rtl="0" algn="l">
              <a:spcBef>
                <a:spcPts val="0"/>
              </a:spcBef>
              <a:spcAft>
                <a:spcPts val="0"/>
              </a:spcAft>
              <a:buClr>
                <a:schemeClr val="dk2"/>
              </a:buClr>
              <a:buSzPts val="1200"/>
              <a:buFont typeface="Trebuchet MS"/>
              <a:buNone/>
            </a:pPr>
            <a:r>
              <a:rPr b="1" i="0" lang="en-US" sz="1200" u="none" cap="none" strike="noStrike">
                <a:solidFill>
                  <a:schemeClr val="accent1"/>
                </a:solidFill>
                <a:latin typeface="Arial"/>
                <a:ea typeface="Arial"/>
                <a:cs typeface="Arial"/>
                <a:sym typeface="Arial"/>
              </a:rPr>
              <a:t>Header</a:t>
            </a:r>
            <a:endParaRPr/>
          </a:p>
          <a:p>
            <a:pPr indent="-141288" lvl="1" marL="323850" marR="0" rtl="0" algn="l">
              <a:spcBef>
                <a:spcPts val="300"/>
              </a:spcBef>
              <a:spcAft>
                <a:spcPts val="0"/>
              </a:spcAft>
              <a:buClr>
                <a:schemeClr val="accent1"/>
              </a:buClr>
              <a:buSzPts val="1200"/>
              <a:buFont typeface="Trebuchet MS"/>
              <a:buChar char="•"/>
            </a:pPr>
            <a:r>
              <a:rPr b="0" i="0" lang="en-US" sz="1200" u="none" cap="none" strike="noStrike">
                <a:solidFill>
                  <a:schemeClr val="dk1"/>
                </a:solidFill>
                <a:latin typeface="Arial"/>
                <a:ea typeface="Arial"/>
                <a:cs typeface="Arial"/>
                <a:sym typeface="Arial"/>
              </a:rPr>
              <a:t>Lorem ipsum dolor sit amet, consectetur adipiscing elit. </a:t>
            </a:r>
            <a:endParaRPr/>
          </a:p>
        </p:txBody>
      </p:sp>
      <p:sp>
        <p:nvSpPr>
          <p:cNvPr id="7086" name="Google Shape;7086;p218"/>
          <p:cNvSpPr txBox="1"/>
          <p:nvPr/>
        </p:nvSpPr>
        <p:spPr>
          <a:xfrm>
            <a:off x="687558" y="5137339"/>
            <a:ext cx="3444537" cy="1000274"/>
          </a:xfrm>
          <a:prstGeom prst="rect">
            <a:avLst/>
          </a:prstGeom>
          <a:noFill/>
          <a:ln>
            <a:noFill/>
          </a:ln>
        </p:spPr>
        <p:txBody>
          <a:bodyPr anchorCtr="0" anchor="t" bIns="0" lIns="0" spcFirstLastPara="1" rIns="0" wrap="square" tIns="0">
            <a:noAutofit/>
          </a:bodyPr>
          <a:lstStyle/>
          <a:p>
            <a:pPr indent="0" lvl="1" marL="108000" marR="0" rtl="0" algn="l">
              <a:spcBef>
                <a:spcPts val="0"/>
              </a:spcBef>
              <a:spcAft>
                <a:spcPts val="0"/>
              </a:spcAft>
              <a:buClr>
                <a:schemeClr val="dk2"/>
              </a:buClr>
              <a:buSzPts val="1200"/>
              <a:buFont typeface="Trebuchet MS"/>
              <a:buNone/>
            </a:pPr>
            <a:r>
              <a:rPr b="1" i="0" lang="en-US" sz="1200" u="none" cap="none" strike="noStrike">
                <a:solidFill>
                  <a:schemeClr val="accent1"/>
                </a:solidFill>
                <a:latin typeface="Arial"/>
                <a:ea typeface="Arial"/>
                <a:cs typeface="Arial"/>
                <a:sym typeface="Arial"/>
              </a:rPr>
              <a:t>Header</a:t>
            </a:r>
            <a:endParaRPr/>
          </a:p>
          <a:p>
            <a:pPr indent="-141288" lvl="1" marL="323850" marR="0" rtl="0" algn="l">
              <a:spcBef>
                <a:spcPts val="300"/>
              </a:spcBef>
              <a:spcAft>
                <a:spcPts val="0"/>
              </a:spcAft>
              <a:buClr>
                <a:schemeClr val="accent1"/>
              </a:buClr>
              <a:buSzPts val="1200"/>
              <a:buFont typeface="Trebuchet MS"/>
              <a:buChar char="•"/>
            </a:pPr>
            <a:r>
              <a:rPr b="0" i="0" lang="en-US" sz="1200" u="none" cap="none" strike="noStrike">
                <a:solidFill>
                  <a:schemeClr val="dk1"/>
                </a:solidFill>
                <a:latin typeface="Arial"/>
                <a:ea typeface="Arial"/>
                <a:cs typeface="Arial"/>
                <a:sym typeface="Arial"/>
              </a:rPr>
              <a:t>Lorem ipsum dolor sit amet, consectetur adipiscing elit. </a:t>
            </a:r>
            <a:endParaRPr/>
          </a:p>
          <a:p>
            <a:pPr indent="-141288" lvl="1" marL="323850" marR="0" rtl="0" algn="l">
              <a:spcBef>
                <a:spcPts val="0"/>
              </a:spcBef>
              <a:spcAft>
                <a:spcPts val="0"/>
              </a:spcAft>
              <a:buClr>
                <a:schemeClr val="accent1"/>
              </a:buClr>
              <a:buSzPts val="1200"/>
              <a:buFont typeface="Trebuchet MS"/>
              <a:buChar char="•"/>
            </a:pPr>
            <a:r>
              <a:rPr b="0" i="0" lang="en-US" sz="1200" u="none" cap="none" strike="noStrike">
                <a:solidFill>
                  <a:schemeClr val="dk1"/>
                </a:solidFill>
                <a:latin typeface="Arial"/>
                <a:ea typeface="Arial"/>
                <a:cs typeface="Arial"/>
                <a:sym typeface="Arial"/>
              </a:rPr>
              <a:t>Lorem ipsum dolor sit amet, consectetur adipiscing elit. </a:t>
            </a:r>
            <a:endParaRPr/>
          </a:p>
        </p:txBody>
      </p:sp>
      <p:sp>
        <p:nvSpPr>
          <p:cNvPr id="7087" name="Google Shape;7087;p218"/>
          <p:cNvSpPr txBox="1"/>
          <p:nvPr/>
        </p:nvSpPr>
        <p:spPr>
          <a:xfrm>
            <a:off x="4373733" y="2391043"/>
            <a:ext cx="3444537" cy="1792695"/>
          </a:xfrm>
          <a:prstGeom prst="rect">
            <a:avLst/>
          </a:prstGeom>
          <a:noFill/>
          <a:ln>
            <a:noFill/>
          </a:ln>
        </p:spPr>
        <p:txBody>
          <a:bodyPr anchorCtr="0" anchor="t" bIns="0" lIns="0" spcFirstLastPara="1" rIns="0" wrap="square" tIns="0">
            <a:noAutofit/>
          </a:bodyPr>
          <a:lstStyle/>
          <a:p>
            <a:pPr indent="0" lvl="1" marL="108000" marR="0" rtl="0" algn="l">
              <a:spcBef>
                <a:spcPts val="0"/>
              </a:spcBef>
              <a:spcAft>
                <a:spcPts val="0"/>
              </a:spcAft>
              <a:buClr>
                <a:schemeClr val="dk2"/>
              </a:buClr>
              <a:buSzPts val="1200"/>
              <a:buFont typeface="Trebuchet MS"/>
              <a:buNone/>
            </a:pPr>
            <a:r>
              <a:rPr b="1" i="0" lang="en-US" sz="1200" u="none" cap="none" strike="noStrike">
                <a:solidFill>
                  <a:schemeClr val="accent1"/>
                </a:solidFill>
                <a:latin typeface="Arial"/>
                <a:ea typeface="Arial"/>
                <a:cs typeface="Arial"/>
                <a:sym typeface="Arial"/>
              </a:rPr>
              <a:t>Header</a:t>
            </a:r>
            <a:endParaRPr/>
          </a:p>
          <a:p>
            <a:pPr indent="-141288" lvl="1" marL="323850" marR="0" rtl="0" algn="l">
              <a:spcBef>
                <a:spcPts val="300"/>
              </a:spcBef>
              <a:spcAft>
                <a:spcPts val="0"/>
              </a:spcAft>
              <a:buClr>
                <a:schemeClr val="accent1"/>
              </a:buClr>
              <a:buSzPts val="1200"/>
              <a:buFont typeface="Trebuchet MS"/>
              <a:buChar char="•"/>
            </a:pPr>
            <a:r>
              <a:rPr b="0" i="0" lang="en-US" sz="1200" u="none" cap="none" strike="noStrike">
                <a:solidFill>
                  <a:schemeClr val="dk1"/>
                </a:solidFill>
                <a:latin typeface="Arial"/>
                <a:ea typeface="Arial"/>
                <a:cs typeface="Arial"/>
                <a:sym typeface="Arial"/>
              </a:rPr>
              <a:t>Lorem ipsum dolor sit amet, consectetur adipiscing elit. </a:t>
            </a:r>
            <a:endParaRPr/>
          </a:p>
          <a:p>
            <a:pPr indent="-141288" lvl="1" marL="323850" marR="0" rtl="0" algn="l">
              <a:spcBef>
                <a:spcPts val="0"/>
              </a:spcBef>
              <a:spcAft>
                <a:spcPts val="0"/>
              </a:spcAft>
              <a:buClr>
                <a:schemeClr val="accent1"/>
              </a:buClr>
              <a:buSzPts val="1200"/>
              <a:buFont typeface="Trebuchet MS"/>
              <a:buChar char="•"/>
            </a:pPr>
            <a:r>
              <a:rPr b="0" i="0" lang="en-US" sz="1200" u="none" cap="none" strike="noStrike">
                <a:solidFill>
                  <a:schemeClr val="dk1"/>
                </a:solidFill>
                <a:latin typeface="Arial"/>
                <a:ea typeface="Arial"/>
                <a:cs typeface="Arial"/>
                <a:sym typeface="Arial"/>
              </a:rPr>
              <a:t>Lorem ipsum dolor sit amet, consectetur adipiscing elit. </a:t>
            </a:r>
            <a:endParaRPr/>
          </a:p>
          <a:p>
            <a:pPr indent="-141288" lvl="1" marL="323850" marR="0" rtl="0" algn="l">
              <a:spcBef>
                <a:spcPts val="0"/>
              </a:spcBef>
              <a:spcAft>
                <a:spcPts val="0"/>
              </a:spcAft>
              <a:buClr>
                <a:schemeClr val="accent1"/>
              </a:buClr>
              <a:buSzPts val="1200"/>
              <a:buFont typeface="Trebuchet MS"/>
              <a:buChar char="•"/>
            </a:pPr>
            <a:r>
              <a:rPr b="0" i="0" lang="en-US" sz="1200" u="none" cap="none" strike="noStrike">
                <a:solidFill>
                  <a:schemeClr val="dk1"/>
                </a:solidFill>
                <a:latin typeface="Arial"/>
                <a:ea typeface="Arial"/>
                <a:cs typeface="Arial"/>
                <a:sym typeface="Arial"/>
              </a:rPr>
              <a:t>Lorem ipsum dolor sit amet, consectetur adipiscing elit. </a:t>
            </a:r>
            <a:endParaRPr/>
          </a:p>
          <a:p>
            <a:pPr indent="-141288" lvl="1" marL="323850" marR="0" rtl="0" algn="l">
              <a:spcBef>
                <a:spcPts val="0"/>
              </a:spcBef>
              <a:spcAft>
                <a:spcPts val="0"/>
              </a:spcAft>
              <a:buClr>
                <a:schemeClr val="accent1"/>
              </a:buClr>
              <a:buSzPts val="1200"/>
              <a:buFont typeface="Trebuchet MS"/>
              <a:buChar char="•"/>
            </a:pPr>
            <a:r>
              <a:rPr b="0" i="0" lang="en-US" sz="1200" u="none" cap="none" strike="noStrike">
                <a:solidFill>
                  <a:schemeClr val="dk1"/>
                </a:solidFill>
                <a:latin typeface="Arial"/>
                <a:ea typeface="Arial"/>
                <a:cs typeface="Arial"/>
                <a:sym typeface="Arial"/>
              </a:rPr>
              <a:t>Lorem ipsum dolor sit amet, consectetur adipiscing elit. </a:t>
            </a:r>
            <a:endParaRPr/>
          </a:p>
        </p:txBody>
      </p:sp>
      <p:sp>
        <p:nvSpPr>
          <p:cNvPr id="7088" name="Google Shape;7088;p218"/>
          <p:cNvSpPr txBox="1"/>
          <p:nvPr/>
        </p:nvSpPr>
        <p:spPr>
          <a:xfrm>
            <a:off x="4373733" y="4271970"/>
            <a:ext cx="3444537" cy="777136"/>
          </a:xfrm>
          <a:prstGeom prst="rect">
            <a:avLst/>
          </a:prstGeom>
          <a:noFill/>
          <a:ln>
            <a:noFill/>
          </a:ln>
        </p:spPr>
        <p:txBody>
          <a:bodyPr anchorCtr="0" anchor="t" bIns="0" lIns="0" spcFirstLastPara="1" rIns="0" wrap="square" tIns="0">
            <a:noAutofit/>
          </a:bodyPr>
          <a:lstStyle/>
          <a:p>
            <a:pPr indent="0" lvl="1" marL="108000" marR="0" rtl="0" algn="l">
              <a:spcBef>
                <a:spcPts val="0"/>
              </a:spcBef>
              <a:spcAft>
                <a:spcPts val="0"/>
              </a:spcAft>
              <a:buClr>
                <a:schemeClr val="dk2"/>
              </a:buClr>
              <a:buSzPts val="1200"/>
              <a:buFont typeface="Trebuchet MS"/>
              <a:buNone/>
            </a:pPr>
            <a:r>
              <a:rPr b="1" i="0" lang="en-US" sz="1200" u="none" cap="none" strike="noStrike">
                <a:solidFill>
                  <a:schemeClr val="accent1"/>
                </a:solidFill>
                <a:latin typeface="Arial"/>
                <a:ea typeface="Arial"/>
                <a:cs typeface="Arial"/>
                <a:sym typeface="Arial"/>
              </a:rPr>
              <a:t>Header</a:t>
            </a:r>
            <a:endParaRPr/>
          </a:p>
          <a:p>
            <a:pPr indent="-141288" lvl="1" marL="323850" marR="0" rtl="0" algn="l">
              <a:spcBef>
                <a:spcPts val="300"/>
              </a:spcBef>
              <a:spcAft>
                <a:spcPts val="0"/>
              </a:spcAft>
              <a:buClr>
                <a:schemeClr val="accent1"/>
              </a:buClr>
              <a:buSzPts val="1200"/>
              <a:buFont typeface="Trebuchet MS"/>
              <a:buChar char="•"/>
            </a:pPr>
            <a:r>
              <a:rPr b="0" i="0" lang="en-US" sz="1200" u="none" cap="none" strike="noStrike">
                <a:solidFill>
                  <a:schemeClr val="dk1"/>
                </a:solidFill>
                <a:latin typeface="Arial"/>
                <a:ea typeface="Arial"/>
                <a:cs typeface="Arial"/>
                <a:sym typeface="Arial"/>
              </a:rPr>
              <a:t>Lorem ipsum dolor sit amet, consectetur adipiscing elit. </a:t>
            </a:r>
            <a:endParaRPr/>
          </a:p>
        </p:txBody>
      </p:sp>
      <p:sp>
        <p:nvSpPr>
          <p:cNvPr id="7089" name="Google Shape;7089;p218"/>
          <p:cNvSpPr txBox="1"/>
          <p:nvPr/>
        </p:nvSpPr>
        <p:spPr>
          <a:xfrm>
            <a:off x="4373733" y="5137339"/>
            <a:ext cx="3444537" cy="1000274"/>
          </a:xfrm>
          <a:prstGeom prst="rect">
            <a:avLst/>
          </a:prstGeom>
          <a:noFill/>
          <a:ln>
            <a:noFill/>
          </a:ln>
        </p:spPr>
        <p:txBody>
          <a:bodyPr anchorCtr="0" anchor="t" bIns="0" lIns="0" spcFirstLastPara="1" rIns="0" wrap="square" tIns="0">
            <a:noAutofit/>
          </a:bodyPr>
          <a:lstStyle/>
          <a:p>
            <a:pPr indent="0" lvl="1" marL="108000" marR="0" rtl="0" algn="l">
              <a:spcBef>
                <a:spcPts val="0"/>
              </a:spcBef>
              <a:spcAft>
                <a:spcPts val="0"/>
              </a:spcAft>
              <a:buClr>
                <a:schemeClr val="dk2"/>
              </a:buClr>
              <a:buSzPts val="1200"/>
              <a:buFont typeface="Trebuchet MS"/>
              <a:buNone/>
            </a:pPr>
            <a:r>
              <a:rPr b="1" i="0" lang="en-US" sz="1200" u="none" cap="none" strike="noStrike">
                <a:solidFill>
                  <a:schemeClr val="accent1"/>
                </a:solidFill>
                <a:latin typeface="Arial"/>
                <a:ea typeface="Arial"/>
                <a:cs typeface="Arial"/>
                <a:sym typeface="Arial"/>
              </a:rPr>
              <a:t>Header</a:t>
            </a:r>
            <a:endParaRPr/>
          </a:p>
          <a:p>
            <a:pPr indent="-141288" lvl="1" marL="323850" marR="0" rtl="0" algn="l">
              <a:spcBef>
                <a:spcPts val="300"/>
              </a:spcBef>
              <a:spcAft>
                <a:spcPts val="0"/>
              </a:spcAft>
              <a:buClr>
                <a:schemeClr val="accent1"/>
              </a:buClr>
              <a:buSzPts val="1200"/>
              <a:buFont typeface="Trebuchet MS"/>
              <a:buChar char="•"/>
            </a:pPr>
            <a:r>
              <a:rPr b="0" i="0" lang="en-US" sz="1200" u="none" cap="none" strike="noStrike">
                <a:solidFill>
                  <a:schemeClr val="dk1"/>
                </a:solidFill>
                <a:latin typeface="Arial"/>
                <a:ea typeface="Arial"/>
                <a:cs typeface="Arial"/>
                <a:sym typeface="Arial"/>
              </a:rPr>
              <a:t>Lorem ipsum dolor sit amet, consectetur adipiscing elit. </a:t>
            </a:r>
            <a:endParaRPr/>
          </a:p>
          <a:p>
            <a:pPr indent="-141288" lvl="1" marL="323850" marR="0" rtl="0" algn="l">
              <a:spcBef>
                <a:spcPts val="0"/>
              </a:spcBef>
              <a:spcAft>
                <a:spcPts val="0"/>
              </a:spcAft>
              <a:buClr>
                <a:schemeClr val="accent1"/>
              </a:buClr>
              <a:buSzPts val="1200"/>
              <a:buFont typeface="Trebuchet MS"/>
              <a:buChar char="•"/>
            </a:pPr>
            <a:r>
              <a:rPr b="0" i="0" lang="en-US" sz="1200" u="none" cap="none" strike="noStrike">
                <a:solidFill>
                  <a:schemeClr val="dk1"/>
                </a:solidFill>
                <a:latin typeface="Arial"/>
                <a:ea typeface="Arial"/>
                <a:cs typeface="Arial"/>
                <a:sym typeface="Arial"/>
              </a:rPr>
              <a:t>Lorem ipsum dolor sit amet, consectetur adipiscing elit. </a:t>
            </a:r>
            <a:endParaRPr/>
          </a:p>
        </p:txBody>
      </p:sp>
      <p:sp>
        <p:nvSpPr>
          <p:cNvPr id="7090" name="Google Shape;7090;p218"/>
          <p:cNvSpPr txBox="1"/>
          <p:nvPr/>
        </p:nvSpPr>
        <p:spPr>
          <a:xfrm>
            <a:off x="8059908" y="2391043"/>
            <a:ext cx="3444537" cy="1792695"/>
          </a:xfrm>
          <a:prstGeom prst="rect">
            <a:avLst/>
          </a:prstGeom>
          <a:noFill/>
          <a:ln>
            <a:noFill/>
          </a:ln>
        </p:spPr>
        <p:txBody>
          <a:bodyPr anchorCtr="0" anchor="t" bIns="0" lIns="0" spcFirstLastPara="1" rIns="0" wrap="square" tIns="0">
            <a:noAutofit/>
          </a:bodyPr>
          <a:lstStyle/>
          <a:p>
            <a:pPr indent="0" lvl="1" marL="108000" marR="0" rtl="0" algn="l">
              <a:spcBef>
                <a:spcPts val="0"/>
              </a:spcBef>
              <a:spcAft>
                <a:spcPts val="0"/>
              </a:spcAft>
              <a:buClr>
                <a:schemeClr val="dk2"/>
              </a:buClr>
              <a:buSzPts val="1200"/>
              <a:buFont typeface="Trebuchet MS"/>
              <a:buNone/>
            </a:pPr>
            <a:r>
              <a:rPr b="1" i="0" lang="en-US" sz="1200" u="none" cap="none" strike="noStrike">
                <a:solidFill>
                  <a:schemeClr val="accent1"/>
                </a:solidFill>
                <a:latin typeface="Arial"/>
                <a:ea typeface="Arial"/>
                <a:cs typeface="Arial"/>
                <a:sym typeface="Arial"/>
              </a:rPr>
              <a:t>Header</a:t>
            </a:r>
            <a:endParaRPr/>
          </a:p>
          <a:p>
            <a:pPr indent="-141288" lvl="1" marL="323850" marR="0" rtl="0" algn="l">
              <a:spcBef>
                <a:spcPts val="300"/>
              </a:spcBef>
              <a:spcAft>
                <a:spcPts val="0"/>
              </a:spcAft>
              <a:buClr>
                <a:schemeClr val="accent1"/>
              </a:buClr>
              <a:buSzPts val="1200"/>
              <a:buFont typeface="Trebuchet MS"/>
              <a:buChar char="•"/>
            </a:pPr>
            <a:r>
              <a:rPr b="0" i="0" lang="en-US" sz="1200" u="none" cap="none" strike="noStrike">
                <a:solidFill>
                  <a:schemeClr val="dk1"/>
                </a:solidFill>
                <a:latin typeface="Arial"/>
                <a:ea typeface="Arial"/>
                <a:cs typeface="Arial"/>
                <a:sym typeface="Arial"/>
              </a:rPr>
              <a:t>Lorem ipsum dolor sit amet, consectetur adipiscing elit. </a:t>
            </a:r>
            <a:endParaRPr/>
          </a:p>
          <a:p>
            <a:pPr indent="-141288" lvl="1" marL="323850" marR="0" rtl="0" algn="l">
              <a:spcBef>
                <a:spcPts val="0"/>
              </a:spcBef>
              <a:spcAft>
                <a:spcPts val="0"/>
              </a:spcAft>
              <a:buClr>
                <a:schemeClr val="accent1"/>
              </a:buClr>
              <a:buSzPts val="1200"/>
              <a:buFont typeface="Trebuchet MS"/>
              <a:buChar char="•"/>
            </a:pPr>
            <a:r>
              <a:rPr b="0" i="0" lang="en-US" sz="1200" u="none" cap="none" strike="noStrike">
                <a:solidFill>
                  <a:schemeClr val="dk1"/>
                </a:solidFill>
                <a:latin typeface="Arial"/>
                <a:ea typeface="Arial"/>
                <a:cs typeface="Arial"/>
                <a:sym typeface="Arial"/>
              </a:rPr>
              <a:t>Lorem ipsum dolor sit amet, consectetur adipiscing elit. </a:t>
            </a:r>
            <a:endParaRPr/>
          </a:p>
          <a:p>
            <a:pPr indent="-141288" lvl="1" marL="323850" marR="0" rtl="0" algn="l">
              <a:spcBef>
                <a:spcPts val="0"/>
              </a:spcBef>
              <a:spcAft>
                <a:spcPts val="0"/>
              </a:spcAft>
              <a:buClr>
                <a:schemeClr val="accent1"/>
              </a:buClr>
              <a:buSzPts val="1200"/>
              <a:buFont typeface="Trebuchet MS"/>
              <a:buChar char="•"/>
            </a:pPr>
            <a:r>
              <a:rPr b="0" i="0" lang="en-US" sz="1200" u="none" cap="none" strike="noStrike">
                <a:solidFill>
                  <a:schemeClr val="dk1"/>
                </a:solidFill>
                <a:latin typeface="Arial"/>
                <a:ea typeface="Arial"/>
                <a:cs typeface="Arial"/>
                <a:sym typeface="Arial"/>
              </a:rPr>
              <a:t>Lorem ipsum dolor sit amet, consectetur adipiscing elit. </a:t>
            </a:r>
            <a:endParaRPr/>
          </a:p>
          <a:p>
            <a:pPr indent="-141288" lvl="1" marL="323850" marR="0" rtl="0" algn="l">
              <a:spcBef>
                <a:spcPts val="0"/>
              </a:spcBef>
              <a:spcAft>
                <a:spcPts val="0"/>
              </a:spcAft>
              <a:buClr>
                <a:schemeClr val="accent1"/>
              </a:buClr>
              <a:buSzPts val="1200"/>
              <a:buFont typeface="Trebuchet MS"/>
              <a:buChar char="•"/>
            </a:pPr>
            <a:r>
              <a:rPr b="0" i="0" lang="en-US" sz="1200" u="none" cap="none" strike="noStrike">
                <a:solidFill>
                  <a:schemeClr val="dk1"/>
                </a:solidFill>
                <a:latin typeface="Arial"/>
                <a:ea typeface="Arial"/>
                <a:cs typeface="Arial"/>
                <a:sym typeface="Arial"/>
              </a:rPr>
              <a:t>Lorem ipsum dolor sit amet, consectetur adipiscing elit. </a:t>
            </a:r>
            <a:endParaRPr/>
          </a:p>
        </p:txBody>
      </p:sp>
      <p:sp>
        <p:nvSpPr>
          <p:cNvPr id="7091" name="Google Shape;7091;p218"/>
          <p:cNvSpPr txBox="1"/>
          <p:nvPr/>
        </p:nvSpPr>
        <p:spPr>
          <a:xfrm>
            <a:off x="8059908" y="4271970"/>
            <a:ext cx="3444537" cy="777136"/>
          </a:xfrm>
          <a:prstGeom prst="rect">
            <a:avLst/>
          </a:prstGeom>
          <a:noFill/>
          <a:ln>
            <a:noFill/>
          </a:ln>
        </p:spPr>
        <p:txBody>
          <a:bodyPr anchorCtr="0" anchor="t" bIns="0" lIns="0" spcFirstLastPara="1" rIns="0" wrap="square" tIns="0">
            <a:noAutofit/>
          </a:bodyPr>
          <a:lstStyle/>
          <a:p>
            <a:pPr indent="0" lvl="1" marL="108000" marR="0" rtl="0" algn="l">
              <a:spcBef>
                <a:spcPts val="0"/>
              </a:spcBef>
              <a:spcAft>
                <a:spcPts val="0"/>
              </a:spcAft>
              <a:buClr>
                <a:schemeClr val="dk2"/>
              </a:buClr>
              <a:buSzPts val="1200"/>
              <a:buFont typeface="Trebuchet MS"/>
              <a:buNone/>
            </a:pPr>
            <a:r>
              <a:rPr b="1" i="0" lang="en-US" sz="1200" u="none" cap="none" strike="noStrike">
                <a:solidFill>
                  <a:schemeClr val="accent1"/>
                </a:solidFill>
                <a:latin typeface="Arial"/>
                <a:ea typeface="Arial"/>
                <a:cs typeface="Arial"/>
                <a:sym typeface="Arial"/>
              </a:rPr>
              <a:t>Header</a:t>
            </a:r>
            <a:endParaRPr/>
          </a:p>
          <a:p>
            <a:pPr indent="-141288" lvl="1" marL="323850" marR="0" rtl="0" algn="l">
              <a:spcBef>
                <a:spcPts val="300"/>
              </a:spcBef>
              <a:spcAft>
                <a:spcPts val="0"/>
              </a:spcAft>
              <a:buClr>
                <a:schemeClr val="accent1"/>
              </a:buClr>
              <a:buSzPts val="1200"/>
              <a:buFont typeface="Trebuchet MS"/>
              <a:buChar char="•"/>
            </a:pPr>
            <a:r>
              <a:rPr b="0" i="0" lang="en-US" sz="1200" u="none" cap="none" strike="noStrike">
                <a:solidFill>
                  <a:schemeClr val="dk1"/>
                </a:solidFill>
                <a:latin typeface="Arial"/>
                <a:ea typeface="Arial"/>
                <a:cs typeface="Arial"/>
                <a:sym typeface="Arial"/>
              </a:rPr>
              <a:t>Lorem ipsum dolor sit amet, consectetur adipiscing elit. </a:t>
            </a:r>
            <a:endParaRPr/>
          </a:p>
        </p:txBody>
      </p:sp>
      <p:sp>
        <p:nvSpPr>
          <p:cNvPr id="7092" name="Google Shape;7092;p218"/>
          <p:cNvSpPr txBox="1"/>
          <p:nvPr/>
        </p:nvSpPr>
        <p:spPr>
          <a:xfrm>
            <a:off x="8059908" y="5137339"/>
            <a:ext cx="3444537" cy="1000274"/>
          </a:xfrm>
          <a:prstGeom prst="rect">
            <a:avLst/>
          </a:prstGeom>
          <a:noFill/>
          <a:ln>
            <a:noFill/>
          </a:ln>
        </p:spPr>
        <p:txBody>
          <a:bodyPr anchorCtr="0" anchor="t" bIns="0" lIns="0" spcFirstLastPara="1" rIns="0" wrap="square" tIns="0">
            <a:noAutofit/>
          </a:bodyPr>
          <a:lstStyle/>
          <a:p>
            <a:pPr indent="0" lvl="1" marL="108000" marR="0" rtl="0" algn="l">
              <a:spcBef>
                <a:spcPts val="0"/>
              </a:spcBef>
              <a:spcAft>
                <a:spcPts val="0"/>
              </a:spcAft>
              <a:buClr>
                <a:schemeClr val="dk2"/>
              </a:buClr>
              <a:buSzPts val="1200"/>
              <a:buFont typeface="Trebuchet MS"/>
              <a:buNone/>
            </a:pPr>
            <a:r>
              <a:rPr b="1" i="0" lang="en-US" sz="1200" u="none" cap="none" strike="noStrike">
                <a:solidFill>
                  <a:schemeClr val="accent1"/>
                </a:solidFill>
                <a:latin typeface="Arial"/>
                <a:ea typeface="Arial"/>
                <a:cs typeface="Arial"/>
                <a:sym typeface="Arial"/>
              </a:rPr>
              <a:t>Header</a:t>
            </a:r>
            <a:endParaRPr/>
          </a:p>
          <a:p>
            <a:pPr indent="-141288" lvl="1" marL="323850" marR="0" rtl="0" algn="l">
              <a:spcBef>
                <a:spcPts val="300"/>
              </a:spcBef>
              <a:spcAft>
                <a:spcPts val="0"/>
              </a:spcAft>
              <a:buClr>
                <a:schemeClr val="accent1"/>
              </a:buClr>
              <a:buSzPts val="1200"/>
              <a:buFont typeface="Trebuchet MS"/>
              <a:buChar char="•"/>
            </a:pPr>
            <a:r>
              <a:rPr b="0" i="0" lang="en-US" sz="1200" u="none" cap="none" strike="noStrike">
                <a:solidFill>
                  <a:schemeClr val="dk1"/>
                </a:solidFill>
                <a:latin typeface="Arial"/>
                <a:ea typeface="Arial"/>
                <a:cs typeface="Arial"/>
                <a:sym typeface="Arial"/>
              </a:rPr>
              <a:t>Lorem ipsum dolor sit amet, consectetur adipiscing elit. </a:t>
            </a:r>
            <a:endParaRPr/>
          </a:p>
          <a:p>
            <a:pPr indent="-141288" lvl="1" marL="323850" marR="0" rtl="0" algn="l">
              <a:spcBef>
                <a:spcPts val="0"/>
              </a:spcBef>
              <a:spcAft>
                <a:spcPts val="0"/>
              </a:spcAft>
              <a:buClr>
                <a:schemeClr val="accent1"/>
              </a:buClr>
              <a:buSzPts val="1200"/>
              <a:buFont typeface="Trebuchet MS"/>
              <a:buChar char="•"/>
            </a:pPr>
            <a:r>
              <a:rPr b="0" i="0" lang="en-US" sz="1200" u="none" cap="none" strike="noStrike">
                <a:solidFill>
                  <a:schemeClr val="dk1"/>
                </a:solidFill>
                <a:latin typeface="Arial"/>
                <a:ea typeface="Arial"/>
                <a:cs typeface="Arial"/>
                <a:sym typeface="Arial"/>
              </a:rPr>
              <a:t>Lorem ipsum dolor sit amet, consectetur adipiscing elit. </a:t>
            </a:r>
            <a:endParaRPr/>
          </a:p>
        </p:txBody>
      </p:sp>
    </p:spTree>
  </p:cSld>
  <p:clrMapOvr>
    <a:masterClrMapping/>
  </p:clrMapOvr>
</p:sld>
</file>

<file path=ppt/slides/slide21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096" name="Shape 7096"/>
        <p:cNvGrpSpPr/>
        <p:nvPr/>
      </p:nvGrpSpPr>
      <p:grpSpPr>
        <a:xfrm>
          <a:off x="0" y="0"/>
          <a:ext cx="0" cy="0"/>
          <a:chOff x="0" y="0"/>
          <a:chExt cx="0" cy="0"/>
        </a:xfrm>
      </p:grpSpPr>
      <p:sp>
        <p:nvSpPr>
          <p:cNvPr id="7097" name="Google Shape;7097;p219"/>
          <p:cNvSpPr txBox="1"/>
          <p:nvPr>
            <p:ph type="title"/>
          </p:nvPr>
        </p:nvSpPr>
        <p:spPr>
          <a:xfrm>
            <a:off x="571018" y="365126"/>
            <a:ext cx="11049964" cy="578772"/>
          </a:xfrm>
          <a:prstGeom prst="rect">
            <a:avLst/>
          </a:prstGeom>
          <a:noFill/>
          <a:ln>
            <a:noFill/>
          </a:ln>
        </p:spPr>
        <p:txBody>
          <a:bodyPr anchorCtr="0" anchor="b" bIns="0" lIns="0" spcFirstLastPara="1" rIns="0" wrap="square" tIns="0">
            <a:normAutofit/>
          </a:bodyPr>
          <a:lstStyle/>
          <a:p>
            <a:pPr indent="0" lvl="0" marL="0" rtl="0" algn="l">
              <a:lnSpc>
                <a:spcPct val="90000"/>
              </a:lnSpc>
              <a:spcBef>
                <a:spcPts val="0"/>
              </a:spcBef>
              <a:spcAft>
                <a:spcPts val="0"/>
              </a:spcAft>
              <a:buClr>
                <a:schemeClr val="accent1"/>
              </a:buClr>
              <a:buSzPts val="2800"/>
              <a:buFont typeface="Arial"/>
              <a:buNone/>
            </a:pPr>
            <a:r>
              <a:rPr lang="en-US"/>
              <a:t>Four Panel Layout</a:t>
            </a:r>
            <a:endParaRPr/>
          </a:p>
        </p:txBody>
      </p:sp>
      <p:sp>
        <p:nvSpPr>
          <p:cNvPr id="7098" name="Google Shape;7098;p219"/>
          <p:cNvSpPr txBox="1"/>
          <p:nvPr>
            <p:ph idx="12" type="sldNum"/>
          </p:nvPr>
        </p:nvSpPr>
        <p:spPr>
          <a:xfrm>
            <a:off x="10690860" y="6349068"/>
            <a:ext cx="963882" cy="251764"/>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sp>
        <p:nvSpPr>
          <p:cNvPr id="7099" name="Google Shape;7099;p219"/>
          <p:cNvSpPr/>
          <p:nvPr/>
        </p:nvSpPr>
        <p:spPr>
          <a:xfrm>
            <a:off x="730440" y="1639440"/>
            <a:ext cx="2468691" cy="623698"/>
          </a:xfrm>
          <a:prstGeom prst="round2SameRect">
            <a:avLst>
              <a:gd fmla="val 16667" name="adj1"/>
              <a:gd fmla="val 0" name="adj2"/>
            </a:avLst>
          </a:prstGeom>
          <a:solidFill>
            <a:schemeClr val="accent1"/>
          </a:solidFill>
          <a:ln>
            <a:noFill/>
          </a:ln>
        </p:spPr>
        <p:txBody>
          <a:bodyPr anchorCtr="0" anchor="ctr" bIns="0" lIns="0" spcFirstLastPara="1" rIns="0" wrap="square" tIns="0">
            <a:noAutofit/>
          </a:bodyPr>
          <a:lstStyle/>
          <a:p>
            <a:pPr indent="0" lvl="3" marL="0" marR="0" rtl="0" algn="ctr">
              <a:spcBef>
                <a:spcPts val="0"/>
              </a:spcBef>
              <a:spcAft>
                <a:spcPts val="0"/>
              </a:spcAft>
              <a:buNone/>
            </a:pPr>
            <a:r>
              <a:rPr b="0" i="0" lang="en-US" sz="1400" u="none" cap="none" strike="noStrike">
                <a:solidFill>
                  <a:schemeClr val="lt1"/>
                </a:solidFill>
                <a:latin typeface="Arial"/>
                <a:ea typeface="Arial"/>
                <a:cs typeface="Arial"/>
                <a:sym typeface="Arial"/>
              </a:rPr>
              <a:t>Lorem ipsum dolor sit amet,</a:t>
            </a:r>
            <a:endParaRPr b="0" i="0" sz="1400" u="none" cap="none" strike="noStrike">
              <a:solidFill>
                <a:schemeClr val="lt1"/>
              </a:solidFill>
              <a:latin typeface="Arial"/>
              <a:ea typeface="Arial"/>
              <a:cs typeface="Arial"/>
              <a:sym typeface="Arial"/>
            </a:endParaRPr>
          </a:p>
        </p:txBody>
      </p:sp>
      <p:sp>
        <p:nvSpPr>
          <p:cNvPr id="7100" name="Google Shape;7100;p219"/>
          <p:cNvSpPr/>
          <p:nvPr/>
        </p:nvSpPr>
        <p:spPr>
          <a:xfrm flipH="1" rot="10800000">
            <a:off x="628651" y="2263138"/>
            <a:ext cx="2678262" cy="4005581"/>
          </a:xfrm>
          <a:prstGeom prst="rect">
            <a:avLst/>
          </a:prstGeom>
          <a:solidFill>
            <a:schemeClr val="lt1"/>
          </a:solidFill>
          <a:ln cap="rnd" cmpd="sng" w="9525">
            <a:solidFill>
              <a:schemeClr val="accent1"/>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200">
              <a:solidFill>
                <a:srgbClr val="FFFFFF"/>
              </a:solidFill>
              <a:latin typeface="Arial"/>
              <a:ea typeface="Arial"/>
              <a:cs typeface="Arial"/>
              <a:sym typeface="Arial"/>
            </a:endParaRPr>
          </a:p>
        </p:txBody>
      </p:sp>
      <p:sp>
        <p:nvSpPr>
          <p:cNvPr id="7101" name="Google Shape;7101;p219"/>
          <p:cNvSpPr/>
          <p:nvPr/>
        </p:nvSpPr>
        <p:spPr>
          <a:xfrm flipH="1">
            <a:off x="628650" y="2108718"/>
            <a:ext cx="101790" cy="153812"/>
          </a:xfrm>
          <a:prstGeom prst="rtTriangle">
            <a:avLst/>
          </a:prstGeom>
          <a:solidFill>
            <a:schemeClr val="accent3"/>
          </a:solidFill>
          <a:ln cap="rnd" cmpd="sng" w="9525">
            <a:solidFill>
              <a:schemeClr val="accent3"/>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200">
              <a:solidFill>
                <a:srgbClr val="FFFFFF"/>
              </a:solidFill>
              <a:latin typeface="Arial"/>
              <a:ea typeface="Arial"/>
              <a:cs typeface="Arial"/>
              <a:sym typeface="Arial"/>
            </a:endParaRPr>
          </a:p>
        </p:txBody>
      </p:sp>
      <p:sp>
        <p:nvSpPr>
          <p:cNvPr id="7102" name="Google Shape;7102;p219"/>
          <p:cNvSpPr txBox="1"/>
          <p:nvPr/>
        </p:nvSpPr>
        <p:spPr>
          <a:xfrm>
            <a:off x="672938" y="2391043"/>
            <a:ext cx="2589688" cy="1792695"/>
          </a:xfrm>
          <a:prstGeom prst="rect">
            <a:avLst/>
          </a:prstGeom>
          <a:noFill/>
          <a:ln>
            <a:noFill/>
          </a:ln>
        </p:spPr>
        <p:txBody>
          <a:bodyPr anchorCtr="0" anchor="t" bIns="0" lIns="0" spcFirstLastPara="1" rIns="0" wrap="square" tIns="0">
            <a:normAutofit/>
          </a:bodyPr>
          <a:lstStyle/>
          <a:p>
            <a:pPr indent="0" lvl="1" marL="108000" marR="0" rtl="0" algn="l">
              <a:spcBef>
                <a:spcPts val="0"/>
              </a:spcBef>
              <a:spcAft>
                <a:spcPts val="0"/>
              </a:spcAft>
              <a:buClr>
                <a:schemeClr val="dk2"/>
              </a:buClr>
              <a:buSzPts val="1200"/>
              <a:buFont typeface="Trebuchet MS"/>
              <a:buNone/>
            </a:pPr>
            <a:r>
              <a:rPr b="1" i="0" lang="en-US" sz="1200" u="none" cap="none" strike="noStrike">
                <a:solidFill>
                  <a:schemeClr val="accent1"/>
                </a:solidFill>
                <a:latin typeface="Arial"/>
                <a:ea typeface="Arial"/>
                <a:cs typeface="Arial"/>
                <a:sym typeface="Arial"/>
              </a:rPr>
              <a:t>Header</a:t>
            </a:r>
            <a:endParaRPr/>
          </a:p>
          <a:p>
            <a:pPr indent="-141288" lvl="1" marL="323850" marR="0" rtl="0" algn="l">
              <a:spcBef>
                <a:spcPts val="300"/>
              </a:spcBef>
              <a:spcAft>
                <a:spcPts val="0"/>
              </a:spcAft>
              <a:buClr>
                <a:schemeClr val="accent1"/>
              </a:buClr>
              <a:buSzPts val="1200"/>
              <a:buFont typeface="Trebuchet MS"/>
              <a:buChar char="•"/>
            </a:pPr>
            <a:r>
              <a:rPr b="0" i="0" lang="en-US" sz="1200" u="none" cap="none" strike="noStrike">
                <a:solidFill>
                  <a:schemeClr val="dk1"/>
                </a:solidFill>
                <a:latin typeface="Arial"/>
                <a:ea typeface="Arial"/>
                <a:cs typeface="Arial"/>
                <a:sym typeface="Arial"/>
              </a:rPr>
              <a:t>Lorem ipsum dolor sit amet, consectetur adipiscing elit. </a:t>
            </a:r>
            <a:endParaRPr/>
          </a:p>
          <a:p>
            <a:pPr indent="-141288" lvl="1" marL="323850" marR="0" rtl="0" algn="l">
              <a:spcBef>
                <a:spcPts val="0"/>
              </a:spcBef>
              <a:spcAft>
                <a:spcPts val="0"/>
              </a:spcAft>
              <a:buClr>
                <a:schemeClr val="accent1"/>
              </a:buClr>
              <a:buSzPts val="1200"/>
              <a:buFont typeface="Trebuchet MS"/>
              <a:buChar char="•"/>
            </a:pPr>
            <a:r>
              <a:rPr b="0" i="0" lang="en-US" sz="1200" u="none" cap="none" strike="noStrike">
                <a:solidFill>
                  <a:schemeClr val="dk1"/>
                </a:solidFill>
                <a:latin typeface="Arial"/>
                <a:ea typeface="Arial"/>
                <a:cs typeface="Arial"/>
                <a:sym typeface="Arial"/>
              </a:rPr>
              <a:t>Lorem ipsum dolor sit amet, consectetur adipiscing elit. </a:t>
            </a:r>
            <a:endParaRPr/>
          </a:p>
          <a:p>
            <a:pPr indent="-141288" lvl="1" marL="323850" marR="0" rtl="0" algn="l">
              <a:spcBef>
                <a:spcPts val="0"/>
              </a:spcBef>
              <a:spcAft>
                <a:spcPts val="0"/>
              </a:spcAft>
              <a:buClr>
                <a:schemeClr val="accent1"/>
              </a:buClr>
              <a:buSzPts val="1200"/>
              <a:buFont typeface="Trebuchet MS"/>
              <a:buChar char="•"/>
            </a:pPr>
            <a:r>
              <a:rPr b="0" i="0" lang="en-US" sz="1200" u="none" cap="none" strike="noStrike">
                <a:solidFill>
                  <a:schemeClr val="dk1"/>
                </a:solidFill>
                <a:latin typeface="Arial"/>
                <a:ea typeface="Arial"/>
                <a:cs typeface="Arial"/>
                <a:sym typeface="Arial"/>
              </a:rPr>
              <a:t>Lorem ipsum dolor sit amet, consectetur adipiscing elit. </a:t>
            </a:r>
            <a:endParaRPr/>
          </a:p>
          <a:p>
            <a:pPr indent="-141288" lvl="1" marL="323850" marR="0" rtl="0" algn="l">
              <a:spcBef>
                <a:spcPts val="0"/>
              </a:spcBef>
              <a:spcAft>
                <a:spcPts val="0"/>
              </a:spcAft>
              <a:buClr>
                <a:schemeClr val="accent1"/>
              </a:buClr>
              <a:buSzPts val="1200"/>
              <a:buFont typeface="Trebuchet MS"/>
              <a:buChar char="•"/>
            </a:pPr>
            <a:r>
              <a:rPr b="0" i="0" lang="en-US" sz="1200" u="none" cap="none" strike="noStrike">
                <a:solidFill>
                  <a:schemeClr val="dk1"/>
                </a:solidFill>
                <a:latin typeface="Arial"/>
                <a:ea typeface="Arial"/>
                <a:cs typeface="Arial"/>
                <a:sym typeface="Arial"/>
              </a:rPr>
              <a:t>Lorem ipsum dolor sit amet, consectetur adipiscing elit. </a:t>
            </a:r>
            <a:endParaRPr/>
          </a:p>
        </p:txBody>
      </p:sp>
      <p:sp>
        <p:nvSpPr>
          <p:cNvPr id="7103" name="Google Shape;7103;p219"/>
          <p:cNvSpPr txBox="1"/>
          <p:nvPr/>
        </p:nvSpPr>
        <p:spPr>
          <a:xfrm>
            <a:off x="672938" y="4271970"/>
            <a:ext cx="2589688" cy="777136"/>
          </a:xfrm>
          <a:prstGeom prst="rect">
            <a:avLst/>
          </a:prstGeom>
          <a:noFill/>
          <a:ln>
            <a:noFill/>
          </a:ln>
        </p:spPr>
        <p:txBody>
          <a:bodyPr anchorCtr="0" anchor="t" bIns="0" lIns="0" spcFirstLastPara="1" rIns="0" wrap="square" tIns="0">
            <a:normAutofit/>
          </a:bodyPr>
          <a:lstStyle/>
          <a:p>
            <a:pPr indent="0" lvl="1" marL="108000" marR="0" rtl="0" algn="l">
              <a:spcBef>
                <a:spcPts val="0"/>
              </a:spcBef>
              <a:spcAft>
                <a:spcPts val="0"/>
              </a:spcAft>
              <a:buClr>
                <a:schemeClr val="dk2"/>
              </a:buClr>
              <a:buSzPts val="1200"/>
              <a:buFont typeface="Trebuchet MS"/>
              <a:buNone/>
            </a:pPr>
            <a:r>
              <a:rPr b="1" i="0" lang="en-US" sz="1200" u="none" cap="none" strike="noStrike">
                <a:solidFill>
                  <a:schemeClr val="accent1"/>
                </a:solidFill>
                <a:latin typeface="Arial"/>
                <a:ea typeface="Arial"/>
                <a:cs typeface="Arial"/>
                <a:sym typeface="Arial"/>
              </a:rPr>
              <a:t>Header</a:t>
            </a:r>
            <a:endParaRPr/>
          </a:p>
          <a:p>
            <a:pPr indent="-141288" lvl="1" marL="323850" marR="0" rtl="0" algn="l">
              <a:spcBef>
                <a:spcPts val="300"/>
              </a:spcBef>
              <a:spcAft>
                <a:spcPts val="0"/>
              </a:spcAft>
              <a:buClr>
                <a:schemeClr val="accent1"/>
              </a:buClr>
              <a:buSzPts val="1200"/>
              <a:buFont typeface="Trebuchet MS"/>
              <a:buChar char="•"/>
            </a:pPr>
            <a:r>
              <a:rPr b="0" i="0" lang="en-US" sz="1200" u="none" cap="none" strike="noStrike">
                <a:solidFill>
                  <a:schemeClr val="dk1"/>
                </a:solidFill>
                <a:latin typeface="Arial"/>
                <a:ea typeface="Arial"/>
                <a:cs typeface="Arial"/>
                <a:sym typeface="Arial"/>
              </a:rPr>
              <a:t>Lorem ipsum dolor sit amet, consectetur adipiscing elit. </a:t>
            </a:r>
            <a:endParaRPr/>
          </a:p>
        </p:txBody>
      </p:sp>
      <p:sp>
        <p:nvSpPr>
          <p:cNvPr id="7104" name="Google Shape;7104;p219"/>
          <p:cNvSpPr txBox="1"/>
          <p:nvPr/>
        </p:nvSpPr>
        <p:spPr>
          <a:xfrm>
            <a:off x="672938" y="5137339"/>
            <a:ext cx="2589688" cy="1000274"/>
          </a:xfrm>
          <a:prstGeom prst="rect">
            <a:avLst/>
          </a:prstGeom>
          <a:noFill/>
          <a:ln>
            <a:noFill/>
          </a:ln>
        </p:spPr>
        <p:txBody>
          <a:bodyPr anchorCtr="0" anchor="t" bIns="0" lIns="0" spcFirstLastPara="1" rIns="0" wrap="square" tIns="0">
            <a:normAutofit/>
          </a:bodyPr>
          <a:lstStyle/>
          <a:p>
            <a:pPr indent="0" lvl="1" marL="108000" marR="0" rtl="0" algn="l">
              <a:spcBef>
                <a:spcPts val="0"/>
              </a:spcBef>
              <a:spcAft>
                <a:spcPts val="0"/>
              </a:spcAft>
              <a:buClr>
                <a:schemeClr val="dk2"/>
              </a:buClr>
              <a:buSzPts val="1200"/>
              <a:buFont typeface="Trebuchet MS"/>
              <a:buNone/>
            </a:pPr>
            <a:r>
              <a:rPr b="1" i="0" lang="en-US" sz="1200" u="none" cap="none" strike="noStrike">
                <a:solidFill>
                  <a:schemeClr val="accent1"/>
                </a:solidFill>
                <a:latin typeface="Arial"/>
                <a:ea typeface="Arial"/>
                <a:cs typeface="Arial"/>
                <a:sym typeface="Arial"/>
              </a:rPr>
              <a:t>Header</a:t>
            </a:r>
            <a:endParaRPr/>
          </a:p>
          <a:p>
            <a:pPr indent="-141288" lvl="1" marL="323850" marR="0" rtl="0" algn="l">
              <a:spcBef>
                <a:spcPts val="300"/>
              </a:spcBef>
              <a:spcAft>
                <a:spcPts val="0"/>
              </a:spcAft>
              <a:buClr>
                <a:schemeClr val="accent1"/>
              </a:buClr>
              <a:buSzPts val="1200"/>
              <a:buFont typeface="Trebuchet MS"/>
              <a:buChar char="•"/>
            </a:pPr>
            <a:r>
              <a:rPr b="0" i="0" lang="en-US" sz="1200" u="none" cap="none" strike="noStrike">
                <a:solidFill>
                  <a:schemeClr val="dk1"/>
                </a:solidFill>
                <a:latin typeface="Arial"/>
                <a:ea typeface="Arial"/>
                <a:cs typeface="Arial"/>
                <a:sym typeface="Arial"/>
              </a:rPr>
              <a:t>Lorem ipsum dolor sit amet, consectetur adipiscing elit. </a:t>
            </a:r>
            <a:endParaRPr/>
          </a:p>
          <a:p>
            <a:pPr indent="-141288" lvl="1" marL="323850" marR="0" rtl="0" algn="l">
              <a:spcBef>
                <a:spcPts val="0"/>
              </a:spcBef>
              <a:spcAft>
                <a:spcPts val="0"/>
              </a:spcAft>
              <a:buClr>
                <a:schemeClr val="accent1"/>
              </a:buClr>
              <a:buSzPts val="1200"/>
              <a:buFont typeface="Trebuchet MS"/>
              <a:buChar char="•"/>
            </a:pPr>
            <a:r>
              <a:rPr b="0" i="0" lang="en-US" sz="1200" u="none" cap="none" strike="noStrike">
                <a:solidFill>
                  <a:schemeClr val="dk1"/>
                </a:solidFill>
                <a:latin typeface="Arial"/>
                <a:ea typeface="Arial"/>
                <a:cs typeface="Arial"/>
                <a:sym typeface="Arial"/>
              </a:rPr>
              <a:t>Lorem ipsum dolor sit amet, consectetur adipiscing elit. </a:t>
            </a:r>
            <a:endParaRPr/>
          </a:p>
        </p:txBody>
      </p:sp>
      <p:sp>
        <p:nvSpPr>
          <p:cNvPr id="7105" name="Google Shape;7105;p219"/>
          <p:cNvSpPr/>
          <p:nvPr/>
        </p:nvSpPr>
        <p:spPr>
          <a:xfrm>
            <a:off x="3199131" y="2108718"/>
            <a:ext cx="101790" cy="153812"/>
          </a:xfrm>
          <a:prstGeom prst="rtTriangle">
            <a:avLst/>
          </a:prstGeom>
          <a:solidFill>
            <a:schemeClr val="accent3"/>
          </a:solidFill>
          <a:ln cap="rnd" cmpd="sng" w="9525">
            <a:solidFill>
              <a:schemeClr val="accent3"/>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200">
              <a:solidFill>
                <a:srgbClr val="FFFFFF"/>
              </a:solidFill>
              <a:latin typeface="Arial"/>
              <a:ea typeface="Arial"/>
              <a:cs typeface="Arial"/>
              <a:sym typeface="Arial"/>
            </a:endParaRPr>
          </a:p>
        </p:txBody>
      </p:sp>
      <p:sp>
        <p:nvSpPr>
          <p:cNvPr id="7106" name="Google Shape;7106;p219"/>
          <p:cNvSpPr/>
          <p:nvPr/>
        </p:nvSpPr>
        <p:spPr>
          <a:xfrm>
            <a:off x="3501796" y="1639440"/>
            <a:ext cx="2468691" cy="623698"/>
          </a:xfrm>
          <a:prstGeom prst="round2SameRect">
            <a:avLst>
              <a:gd fmla="val 16667" name="adj1"/>
              <a:gd fmla="val 0" name="adj2"/>
            </a:avLst>
          </a:prstGeom>
          <a:solidFill>
            <a:schemeClr val="accent1"/>
          </a:solidFill>
          <a:ln>
            <a:noFill/>
          </a:ln>
        </p:spPr>
        <p:txBody>
          <a:bodyPr anchorCtr="0" anchor="ctr" bIns="0" lIns="0" spcFirstLastPara="1" rIns="0" wrap="square" tIns="0">
            <a:noAutofit/>
          </a:bodyPr>
          <a:lstStyle/>
          <a:p>
            <a:pPr indent="0" lvl="3" marL="0" marR="0" rtl="0" algn="ctr">
              <a:spcBef>
                <a:spcPts val="0"/>
              </a:spcBef>
              <a:spcAft>
                <a:spcPts val="0"/>
              </a:spcAft>
              <a:buNone/>
            </a:pPr>
            <a:r>
              <a:rPr b="0" i="0" lang="en-US" sz="1400" u="none" cap="none" strike="noStrike">
                <a:solidFill>
                  <a:schemeClr val="lt1"/>
                </a:solidFill>
                <a:latin typeface="Arial"/>
                <a:ea typeface="Arial"/>
                <a:cs typeface="Arial"/>
                <a:sym typeface="Arial"/>
              </a:rPr>
              <a:t>Lorem ipsum dolor sit amet,</a:t>
            </a:r>
            <a:endParaRPr b="0" i="0" sz="1400" u="none" cap="none" strike="noStrike">
              <a:solidFill>
                <a:schemeClr val="lt1"/>
              </a:solidFill>
              <a:latin typeface="Arial"/>
              <a:ea typeface="Arial"/>
              <a:cs typeface="Arial"/>
              <a:sym typeface="Arial"/>
            </a:endParaRPr>
          </a:p>
        </p:txBody>
      </p:sp>
      <p:sp>
        <p:nvSpPr>
          <p:cNvPr id="7107" name="Google Shape;7107;p219"/>
          <p:cNvSpPr/>
          <p:nvPr/>
        </p:nvSpPr>
        <p:spPr>
          <a:xfrm flipH="1" rot="10800000">
            <a:off x="3400007" y="2263138"/>
            <a:ext cx="2678262" cy="4005581"/>
          </a:xfrm>
          <a:prstGeom prst="rect">
            <a:avLst/>
          </a:prstGeom>
          <a:solidFill>
            <a:schemeClr val="lt1"/>
          </a:solidFill>
          <a:ln cap="rnd" cmpd="sng" w="9525">
            <a:solidFill>
              <a:schemeClr val="accent1"/>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200">
              <a:solidFill>
                <a:srgbClr val="FFFFFF"/>
              </a:solidFill>
              <a:latin typeface="Arial"/>
              <a:ea typeface="Arial"/>
              <a:cs typeface="Arial"/>
              <a:sym typeface="Arial"/>
            </a:endParaRPr>
          </a:p>
        </p:txBody>
      </p:sp>
      <p:sp>
        <p:nvSpPr>
          <p:cNvPr id="7108" name="Google Shape;7108;p219"/>
          <p:cNvSpPr/>
          <p:nvPr/>
        </p:nvSpPr>
        <p:spPr>
          <a:xfrm flipH="1">
            <a:off x="3400006" y="2108718"/>
            <a:ext cx="101790" cy="153812"/>
          </a:xfrm>
          <a:prstGeom prst="rtTriangle">
            <a:avLst/>
          </a:prstGeom>
          <a:solidFill>
            <a:schemeClr val="accent3"/>
          </a:solidFill>
          <a:ln cap="rnd" cmpd="sng" w="9525">
            <a:solidFill>
              <a:schemeClr val="accent3"/>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200">
              <a:solidFill>
                <a:srgbClr val="FFFFFF"/>
              </a:solidFill>
              <a:latin typeface="Arial"/>
              <a:ea typeface="Arial"/>
              <a:cs typeface="Arial"/>
              <a:sym typeface="Arial"/>
            </a:endParaRPr>
          </a:p>
        </p:txBody>
      </p:sp>
      <p:sp>
        <p:nvSpPr>
          <p:cNvPr id="7109" name="Google Shape;7109;p219"/>
          <p:cNvSpPr txBox="1"/>
          <p:nvPr/>
        </p:nvSpPr>
        <p:spPr>
          <a:xfrm>
            <a:off x="3444294" y="2391043"/>
            <a:ext cx="2589688" cy="1792695"/>
          </a:xfrm>
          <a:prstGeom prst="rect">
            <a:avLst/>
          </a:prstGeom>
          <a:noFill/>
          <a:ln>
            <a:noFill/>
          </a:ln>
        </p:spPr>
        <p:txBody>
          <a:bodyPr anchorCtr="0" anchor="t" bIns="0" lIns="0" spcFirstLastPara="1" rIns="0" wrap="square" tIns="0">
            <a:normAutofit/>
          </a:bodyPr>
          <a:lstStyle/>
          <a:p>
            <a:pPr indent="0" lvl="1" marL="108000" marR="0" rtl="0" algn="l">
              <a:spcBef>
                <a:spcPts val="0"/>
              </a:spcBef>
              <a:spcAft>
                <a:spcPts val="0"/>
              </a:spcAft>
              <a:buClr>
                <a:schemeClr val="dk2"/>
              </a:buClr>
              <a:buSzPts val="1200"/>
              <a:buFont typeface="Trebuchet MS"/>
              <a:buNone/>
            </a:pPr>
            <a:r>
              <a:rPr b="1" i="0" lang="en-US" sz="1200" u="none" cap="none" strike="noStrike">
                <a:solidFill>
                  <a:schemeClr val="accent1"/>
                </a:solidFill>
                <a:latin typeface="Arial"/>
                <a:ea typeface="Arial"/>
                <a:cs typeface="Arial"/>
                <a:sym typeface="Arial"/>
              </a:rPr>
              <a:t>Header</a:t>
            </a:r>
            <a:endParaRPr/>
          </a:p>
          <a:p>
            <a:pPr indent="-141288" lvl="1" marL="323850" marR="0" rtl="0" algn="l">
              <a:spcBef>
                <a:spcPts val="300"/>
              </a:spcBef>
              <a:spcAft>
                <a:spcPts val="0"/>
              </a:spcAft>
              <a:buClr>
                <a:schemeClr val="accent1"/>
              </a:buClr>
              <a:buSzPts val="1200"/>
              <a:buFont typeface="Trebuchet MS"/>
              <a:buChar char="•"/>
            </a:pPr>
            <a:r>
              <a:rPr b="0" i="0" lang="en-US" sz="1200" u="none" cap="none" strike="noStrike">
                <a:solidFill>
                  <a:schemeClr val="dk1"/>
                </a:solidFill>
                <a:latin typeface="Arial"/>
                <a:ea typeface="Arial"/>
                <a:cs typeface="Arial"/>
                <a:sym typeface="Arial"/>
              </a:rPr>
              <a:t>Lorem ipsum dolor sit amet, consectetur adipiscing elit. </a:t>
            </a:r>
            <a:endParaRPr/>
          </a:p>
          <a:p>
            <a:pPr indent="-141288" lvl="1" marL="323850" marR="0" rtl="0" algn="l">
              <a:spcBef>
                <a:spcPts val="0"/>
              </a:spcBef>
              <a:spcAft>
                <a:spcPts val="0"/>
              </a:spcAft>
              <a:buClr>
                <a:schemeClr val="accent1"/>
              </a:buClr>
              <a:buSzPts val="1200"/>
              <a:buFont typeface="Trebuchet MS"/>
              <a:buChar char="•"/>
            </a:pPr>
            <a:r>
              <a:rPr b="0" i="0" lang="en-US" sz="1200" u="none" cap="none" strike="noStrike">
                <a:solidFill>
                  <a:schemeClr val="dk1"/>
                </a:solidFill>
                <a:latin typeface="Arial"/>
                <a:ea typeface="Arial"/>
                <a:cs typeface="Arial"/>
                <a:sym typeface="Arial"/>
              </a:rPr>
              <a:t>Lorem ipsum dolor sit amet, consectetur adipiscing elit. </a:t>
            </a:r>
            <a:endParaRPr/>
          </a:p>
          <a:p>
            <a:pPr indent="-141288" lvl="1" marL="323850" marR="0" rtl="0" algn="l">
              <a:spcBef>
                <a:spcPts val="0"/>
              </a:spcBef>
              <a:spcAft>
                <a:spcPts val="0"/>
              </a:spcAft>
              <a:buClr>
                <a:schemeClr val="accent1"/>
              </a:buClr>
              <a:buSzPts val="1200"/>
              <a:buFont typeface="Trebuchet MS"/>
              <a:buChar char="•"/>
            </a:pPr>
            <a:r>
              <a:rPr b="0" i="0" lang="en-US" sz="1200" u="none" cap="none" strike="noStrike">
                <a:solidFill>
                  <a:schemeClr val="dk1"/>
                </a:solidFill>
                <a:latin typeface="Arial"/>
                <a:ea typeface="Arial"/>
                <a:cs typeface="Arial"/>
                <a:sym typeface="Arial"/>
              </a:rPr>
              <a:t>Lorem ipsum dolor sit amet, consectetur adipiscing elit. </a:t>
            </a:r>
            <a:endParaRPr/>
          </a:p>
          <a:p>
            <a:pPr indent="-141288" lvl="1" marL="323850" marR="0" rtl="0" algn="l">
              <a:spcBef>
                <a:spcPts val="0"/>
              </a:spcBef>
              <a:spcAft>
                <a:spcPts val="0"/>
              </a:spcAft>
              <a:buClr>
                <a:schemeClr val="accent1"/>
              </a:buClr>
              <a:buSzPts val="1200"/>
              <a:buFont typeface="Trebuchet MS"/>
              <a:buChar char="•"/>
            </a:pPr>
            <a:r>
              <a:rPr b="0" i="0" lang="en-US" sz="1200" u="none" cap="none" strike="noStrike">
                <a:solidFill>
                  <a:schemeClr val="dk1"/>
                </a:solidFill>
                <a:latin typeface="Arial"/>
                <a:ea typeface="Arial"/>
                <a:cs typeface="Arial"/>
                <a:sym typeface="Arial"/>
              </a:rPr>
              <a:t>Lorem ipsum dolor sit amet, consectetur adipiscing elit. </a:t>
            </a:r>
            <a:endParaRPr/>
          </a:p>
        </p:txBody>
      </p:sp>
      <p:sp>
        <p:nvSpPr>
          <p:cNvPr id="7110" name="Google Shape;7110;p219"/>
          <p:cNvSpPr txBox="1"/>
          <p:nvPr/>
        </p:nvSpPr>
        <p:spPr>
          <a:xfrm>
            <a:off x="3444294" y="4271970"/>
            <a:ext cx="2589688" cy="777136"/>
          </a:xfrm>
          <a:prstGeom prst="rect">
            <a:avLst/>
          </a:prstGeom>
          <a:noFill/>
          <a:ln>
            <a:noFill/>
          </a:ln>
        </p:spPr>
        <p:txBody>
          <a:bodyPr anchorCtr="0" anchor="t" bIns="0" lIns="0" spcFirstLastPara="1" rIns="0" wrap="square" tIns="0">
            <a:normAutofit/>
          </a:bodyPr>
          <a:lstStyle/>
          <a:p>
            <a:pPr indent="0" lvl="1" marL="108000" marR="0" rtl="0" algn="l">
              <a:spcBef>
                <a:spcPts val="0"/>
              </a:spcBef>
              <a:spcAft>
                <a:spcPts val="0"/>
              </a:spcAft>
              <a:buClr>
                <a:schemeClr val="dk2"/>
              </a:buClr>
              <a:buSzPts val="1200"/>
              <a:buFont typeface="Trebuchet MS"/>
              <a:buNone/>
            </a:pPr>
            <a:r>
              <a:rPr b="1" i="0" lang="en-US" sz="1200" u="none" cap="none" strike="noStrike">
                <a:solidFill>
                  <a:schemeClr val="accent1"/>
                </a:solidFill>
                <a:latin typeface="Arial"/>
                <a:ea typeface="Arial"/>
                <a:cs typeface="Arial"/>
                <a:sym typeface="Arial"/>
              </a:rPr>
              <a:t>Header</a:t>
            </a:r>
            <a:endParaRPr/>
          </a:p>
          <a:p>
            <a:pPr indent="-141288" lvl="1" marL="323850" marR="0" rtl="0" algn="l">
              <a:spcBef>
                <a:spcPts val="300"/>
              </a:spcBef>
              <a:spcAft>
                <a:spcPts val="0"/>
              </a:spcAft>
              <a:buClr>
                <a:schemeClr val="accent1"/>
              </a:buClr>
              <a:buSzPts val="1200"/>
              <a:buFont typeface="Trebuchet MS"/>
              <a:buChar char="•"/>
            </a:pPr>
            <a:r>
              <a:rPr b="0" i="0" lang="en-US" sz="1200" u="none" cap="none" strike="noStrike">
                <a:solidFill>
                  <a:schemeClr val="dk1"/>
                </a:solidFill>
                <a:latin typeface="Arial"/>
                <a:ea typeface="Arial"/>
                <a:cs typeface="Arial"/>
                <a:sym typeface="Arial"/>
              </a:rPr>
              <a:t>Lorem ipsum dolor sit amet, consectetur adipiscing elit. </a:t>
            </a:r>
            <a:endParaRPr/>
          </a:p>
        </p:txBody>
      </p:sp>
      <p:sp>
        <p:nvSpPr>
          <p:cNvPr id="7111" name="Google Shape;7111;p219"/>
          <p:cNvSpPr txBox="1"/>
          <p:nvPr/>
        </p:nvSpPr>
        <p:spPr>
          <a:xfrm>
            <a:off x="3444294" y="5137339"/>
            <a:ext cx="2589688" cy="1000274"/>
          </a:xfrm>
          <a:prstGeom prst="rect">
            <a:avLst/>
          </a:prstGeom>
          <a:noFill/>
          <a:ln>
            <a:noFill/>
          </a:ln>
        </p:spPr>
        <p:txBody>
          <a:bodyPr anchorCtr="0" anchor="t" bIns="0" lIns="0" spcFirstLastPara="1" rIns="0" wrap="square" tIns="0">
            <a:normAutofit/>
          </a:bodyPr>
          <a:lstStyle/>
          <a:p>
            <a:pPr indent="0" lvl="1" marL="108000" marR="0" rtl="0" algn="l">
              <a:spcBef>
                <a:spcPts val="0"/>
              </a:spcBef>
              <a:spcAft>
                <a:spcPts val="0"/>
              </a:spcAft>
              <a:buClr>
                <a:schemeClr val="dk2"/>
              </a:buClr>
              <a:buSzPts val="1200"/>
              <a:buFont typeface="Trebuchet MS"/>
              <a:buNone/>
            </a:pPr>
            <a:r>
              <a:rPr b="1" i="0" lang="en-US" sz="1200" u="none" cap="none" strike="noStrike">
                <a:solidFill>
                  <a:schemeClr val="accent1"/>
                </a:solidFill>
                <a:latin typeface="Arial"/>
                <a:ea typeface="Arial"/>
                <a:cs typeface="Arial"/>
                <a:sym typeface="Arial"/>
              </a:rPr>
              <a:t>Header</a:t>
            </a:r>
            <a:endParaRPr/>
          </a:p>
          <a:p>
            <a:pPr indent="-141288" lvl="1" marL="323850" marR="0" rtl="0" algn="l">
              <a:spcBef>
                <a:spcPts val="300"/>
              </a:spcBef>
              <a:spcAft>
                <a:spcPts val="0"/>
              </a:spcAft>
              <a:buClr>
                <a:schemeClr val="accent1"/>
              </a:buClr>
              <a:buSzPts val="1200"/>
              <a:buFont typeface="Trebuchet MS"/>
              <a:buChar char="•"/>
            </a:pPr>
            <a:r>
              <a:rPr b="0" i="0" lang="en-US" sz="1200" u="none" cap="none" strike="noStrike">
                <a:solidFill>
                  <a:schemeClr val="dk1"/>
                </a:solidFill>
                <a:latin typeface="Arial"/>
                <a:ea typeface="Arial"/>
                <a:cs typeface="Arial"/>
                <a:sym typeface="Arial"/>
              </a:rPr>
              <a:t>Lorem ipsum dolor sit amet, consectetur adipiscing elit. </a:t>
            </a:r>
            <a:endParaRPr/>
          </a:p>
          <a:p>
            <a:pPr indent="-141288" lvl="1" marL="323850" marR="0" rtl="0" algn="l">
              <a:spcBef>
                <a:spcPts val="0"/>
              </a:spcBef>
              <a:spcAft>
                <a:spcPts val="0"/>
              </a:spcAft>
              <a:buClr>
                <a:schemeClr val="accent1"/>
              </a:buClr>
              <a:buSzPts val="1200"/>
              <a:buFont typeface="Trebuchet MS"/>
              <a:buChar char="•"/>
            </a:pPr>
            <a:r>
              <a:rPr b="0" i="0" lang="en-US" sz="1200" u="none" cap="none" strike="noStrike">
                <a:solidFill>
                  <a:schemeClr val="dk1"/>
                </a:solidFill>
                <a:latin typeface="Arial"/>
                <a:ea typeface="Arial"/>
                <a:cs typeface="Arial"/>
                <a:sym typeface="Arial"/>
              </a:rPr>
              <a:t>Lorem ipsum dolor sit amet, consectetur adipiscing elit. </a:t>
            </a:r>
            <a:endParaRPr/>
          </a:p>
        </p:txBody>
      </p:sp>
      <p:sp>
        <p:nvSpPr>
          <p:cNvPr id="7112" name="Google Shape;7112;p219"/>
          <p:cNvSpPr/>
          <p:nvPr/>
        </p:nvSpPr>
        <p:spPr>
          <a:xfrm>
            <a:off x="5970487" y="2108718"/>
            <a:ext cx="101790" cy="153812"/>
          </a:xfrm>
          <a:prstGeom prst="rtTriangle">
            <a:avLst/>
          </a:prstGeom>
          <a:solidFill>
            <a:schemeClr val="accent3"/>
          </a:solidFill>
          <a:ln cap="rnd" cmpd="sng" w="9525">
            <a:solidFill>
              <a:schemeClr val="accent3"/>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200">
              <a:solidFill>
                <a:srgbClr val="FFFFFF"/>
              </a:solidFill>
              <a:latin typeface="Arial"/>
              <a:ea typeface="Arial"/>
              <a:cs typeface="Arial"/>
              <a:sym typeface="Arial"/>
            </a:endParaRPr>
          </a:p>
        </p:txBody>
      </p:sp>
      <p:sp>
        <p:nvSpPr>
          <p:cNvPr id="7113" name="Google Shape;7113;p219"/>
          <p:cNvSpPr/>
          <p:nvPr/>
        </p:nvSpPr>
        <p:spPr>
          <a:xfrm>
            <a:off x="6273153" y="1639440"/>
            <a:ext cx="2468691" cy="623698"/>
          </a:xfrm>
          <a:prstGeom prst="round2SameRect">
            <a:avLst>
              <a:gd fmla="val 16667" name="adj1"/>
              <a:gd fmla="val 0" name="adj2"/>
            </a:avLst>
          </a:prstGeom>
          <a:solidFill>
            <a:schemeClr val="accent1"/>
          </a:solidFill>
          <a:ln>
            <a:noFill/>
          </a:ln>
        </p:spPr>
        <p:txBody>
          <a:bodyPr anchorCtr="0" anchor="ctr" bIns="0" lIns="0" spcFirstLastPara="1" rIns="0" wrap="square" tIns="0">
            <a:noAutofit/>
          </a:bodyPr>
          <a:lstStyle/>
          <a:p>
            <a:pPr indent="0" lvl="3" marL="0" marR="0" rtl="0" algn="ctr">
              <a:spcBef>
                <a:spcPts val="0"/>
              </a:spcBef>
              <a:spcAft>
                <a:spcPts val="0"/>
              </a:spcAft>
              <a:buNone/>
            </a:pPr>
            <a:r>
              <a:rPr b="0" i="0" lang="en-US" sz="1400" u="none" cap="none" strike="noStrike">
                <a:solidFill>
                  <a:schemeClr val="lt1"/>
                </a:solidFill>
                <a:latin typeface="Arial"/>
                <a:ea typeface="Arial"/>
                <a:cs typeface="Arial"/>
                <a:sym typeface="Arial"/>
              </a:rPr>
              <a:t>Lorem ipsum dolor sit amet,</a:t>
            </a:r>
            <a:endParaRPr b="0" i="0" sz="1400" u="none" cap="none" strike="noStrike">
              <a:solidFill>
                <a:schemeClr val="lt1"/>
              </a:solidFill>
              <a:latin typeface="Arial"/>
              <a:ea typeface="Arial"/>
              <a:cs typeface="Arial"/>
              <a:sym typeface="Arial"/>
            </a:endParaRPr>
          </a:p>
        </p:txBody>
      </p:sp>
      <p:sp>
        <p:nvSpPr>
          <p:cNvPr id="7114" name="Google Shape;7114;p219"/>
          <p:cNvSpPr/>
          <p:nvPr/>
        </p:nvSpPr>
        <p:spPr>
          <a:xfrm flipH="1" rot="10800000">
            <a:off x="6171364" y="2263138"/>
            <a:ext cx="2678262" cy="4005581"/>
          </a:xfrm>
          <a:prstGeom prst="rect">
            <a:avLst/>
          </a:prstGeom>
          <a:solidFill>
            <a:schemeClr val="lt1"/>
          </a:solidFill>
          <a:ln cap="rnd" cmpd="sng" w="9525">
            <a:solidFill>
              <a:schemeClr val="accent1"/>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200">
              <a:solidFill>
                <a:srgbClr val="FFFFFF"/>
              </a:solidFill>
              <a:latin typeface="Arial"/>
              <a:ea typeface="Arial"/>
              <a:cs typeface="Arial"/>
              <a:sym typeface="Arial"/>
            </a:endParaRPr>
          </a:p>
        </p:txBody>
      </p:sp>
      <p:sp>
        <p:nvSpPr>
          <p:cNvPr id="7115" name="Google Shape;7115;p219"/>
          <p:cNvSpPr/>
          <p:nvPr/>
        </p:nvSpPr>
        <p:spPr>
          <a:xfrm flipH="1">
            <a:off x="6171363" y="2108718"/>
            <a:ext cx="101790" cy="153812"/>
          </a:xfrm>
          <a:prstGeom prst="rtTriangle">
            <a:avLst/>
          </a:prstGeom>
          <a:solidFill>
            <a:schemeClr val="accent3"/>
          </a:solidFill>
          <a:ln cap="rnd" cmpd="sng" w="9525">
            <a:solidFill>
              <a:schemeClr val="accent3"/>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200">
              <a:solidFill>
                <a:srgbClr val="FFFFFF"/>
              </a:solidFill>
              <a:latin typeface="Arial"/>
              <a:ea typeface="Arial"/>
              <a:cs typeface="Arial"/>
              <a:sym typeface="Arial"/>
            </a:endParaRPr>
          </a:p>
        </p:txBody>
      </p:sp>
      <p:sp>
        <p:nvSpPr>
          <p:cNvPr id="7116" name="Google Shape;7116;p219"/>
          <p:cNvSpPr/>
          <p:nvPr/>
        </p:nvSpPr>
        <p:spPr>
          <a:xfrm>
            <a:off x="8741844" y="2108718"/>
            <a:ext cx="101790" cy="153812"/>
          </a:xfrm>
          <a:prstGeom prst="rtTriangle">
            <a:avLst/>
          </a:prstGeom>
          <a:solidFill>
            <a:schemeClr val="accent3"/>
          </a:solidFill>
          <a:ln cap="rnd" cmpd="sng" w="9525">
            <a:solidFill>
              <a:schemeClr val="accent3"/>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200">
              <a:solidFill>
                <a:srgbClr val="FFFFFF"/>
              </a:solidFill>
              <a:latin typeface="Arial"/>
              <a:ea typeface="Arial"/>
              <a:cs typeface="Arial"/>
              <a:sym typeface="Arial"/>
            </a:endParaRPr>
          </a:p>
        </p:txBody>
      </p:sp>
      <p:sp>
        <p:nvSpPr>
          <p:cNvPr id="7117" name="Google Shape;7117;p219"/>
          <p:cNvSpPr txBox="1"/>
          <p:nvPr/>
        </p:nvSpPr>
        <p:spPr>
          <a:xfrm>
            <a:off x="6215651" y="2391043"/>
            <a:ext cx="2589688" cy="1792695"/>
          </a:xfrm>
          <a:prstGeom prst="rect">
            <a:avLst/>
          </a:prstGeom>
          <a:noFill/>
          <a:ln>
            <a:noFill/>
          </a:ln>
        </p:spPr>
        <p:txBody>
          <a:bodyPr anchorCtr="0" anchor="t" bIns="0" lIns="0" spcFirstLastPara="1" rIns="0" wrap="square" tIns="0">
            <a:normAutofit/>
          </a:bodyPr>
          <a:lstStyle/>
          <a:p>
            <a:pPr indent="0" lvl="1" marL="108000" marR="0" rtl="0" algn="l">
              <a:spcBef>
                <a:spcPts val="0"/>
              </a:spcBef>
              <a:spcAft>
                <a:spcPts val="0"/>
              </a:spcAft>
              <a:buClr>
                <a:schemeClr val="dk2"/>
              </a:buClr>
              <a:buSzPts val="1200"/>
              <a:buFont typeface="Trebuchet MS"/>
              <a:buNone/>
            </a:pPr>
            <a:r>
              <a:rPr b="1" i="0" lang="en-US" sz="1200" u="none" cap="none" strike="noStrike">
                <a:solidFill>
                  <a:schemeClr val="accent1"/>
                </a:solidFill>
                <a:latin typeface="Arial"/>
                <a:ea typeface="Arial"/>
                <a:cs typeface="Arial"/>
                <a:sym typeface="Arial"/>
              </a:rPr>
              <a:t>Header</a:t>
            </a:r>
            <a:endParaRPr/>
          </a:p>
          <a:p>
            <a:pPr indent="-141288" lvl="1" marL="323850" marR="0" rtl="0" algn="l">
              <a:spcBef>
                <a:spcPts val="300"/>
              </a:spcBef>
              <a:spcAft>
                <a:spcPts val="0"/>
              </a:spcAft>
              <a:buClr>
                <a:schemeClr val="accent1"/>
              </a:buClr>
              <a:buSzPts val="1200"/>
              <a:buFont typeface="Trebuchet MS"/>
              <a:buChar char="•"/>
            </a:pPr>
            <a:r>
              <a:rPr b="0" i="0" lang="en-US" sz="1200" u="none" cap="none" strike="noStrike">
                <a:solidFill>
                  <a:schemeClr val="dk1"/>
                </a:solidFill>
                <a:latin typeface="Arial"/>
                <a:ea typeface="Arial"/>
                <a:cs typeface="Arial"/>
                <a:sym typeface="Arial"/>
              </a:rPr>
              <a:t>Lorem ipsum dolor sit amet, consectetur adipiscing elit. </a:t>
            </a:r>
            <a:endParaRPr/>
          </a:p>
          <a:p>
            <a:pPr indent="-141288" lvl="1" marL="323850" marR="0" rtl="0" algn="l">
              <a:spcBef>
                <a:spcPts val="0"/>
              </a:spcBef>
              <a:spcAft>
                <a:spcPts val="0"/>
              </a:spcAft>
              <a:buClr>
                <a:schemeClr val="accent1"/>
              </a:buClr>
              <a:buSzPts val="1200"/>
              <a:buFont typeface="Trebuchet MS"/>
              <a:buChar char="•"/>
            </a:pPr>
            <a:r>
              <a:rPr b="0" i="0" lang="en-US" sz="1200" u="none" cap="none" strike="noStrike">
                <a:solidFill>
                  <a:schemeClr val="dk1"/>
                </a:solidFill>
                <a:latin typeface="Arial"/>
                <a:ea typeface="Arial"/>
                <a:cs typeface="Arial"/>
                <a:sym typeface="Arial"/>
              </a:rPr>
              <a:t>Lorem ipsum dolor sit amet, consectetur adipiscing elit. </a:t>
            </a:r>
            <a:endParaRPr/>
          </a:p>
          <a:p>
            <a:pPr indent="-141288" lvl="1" marL="323850" marR="0" rtl="0" algn="l">
              <a:spcBef>
                <a:spcPts val="0"/>
              </a:spcBef>
              <a:spcAft>
                <a:spcPts val="0"/>
              </a:spcAft>
              <a:buClr>
                <a:schemeClr val="accent1"/>
              </a:buClr>
              <a:buSzPts val="1200"/>
              <a:buFont typeface="Trebuchet MS"/>
              <a:buChar char="•"/>
            </a:pPr>
            <a:r>
              <a:rPr b="0" i="0" lang="en-US" sz="1200" u="none" cap="none" strike="noStrike">
                <a:solidFill>
                  <a:schemeClr val="dk1"/>
                </a:solidFill>
                <a:latin typeface="Arial"/>
                <a:ea typeface="Arial"/>
                <a:cs typeface="Arial"/>
                <a:sym typeface="Arial"/>
              </a:rPr>
              <a:t>Lorem ipsum dolor sit amet, consectetur adipiscing elit. </a:t>
            </a:r>
            <a:endParaRPr/>
          </a:p>
          <a:p>
            <a:pPr indent="-141288" lvl="1" marL="323850" marR="0" rtl="0" algn="l">
              <a:spcBef>
                <a:spcPts val="0"/>
              </a:spcBef>
              <a:spcAft>
                <a:spcPts val="0"/>
              </a:spcAft>
              <a:buClr>
                <a:schemeClr val="accent1"/>
              </a:buClr>
              <a:buSzPts val="1200"/>
              <a:buFont typeface="Trebuchet MS"/>
              <a:buChar char="•"/>
            </a:pPr>
            <a:r>
              <a:rPr b="0" i="0" lang="en-US" sz="1200" u="none" cap="none" strike="noStrike">
                <a:solidFill>
                  <a:schemeClr val="dk1"/>
                </a:solidFill>
                <a:latin typeface="Arial"/>
                <a:ea typeface="Arial"/>
                <a:cs typeface="Arial"/>
                <a:sym typeface="Arial"/>
              </a:rPr>
              <a:t>Lorem ipsum dolor sit amet, consectetur adipiscing elit. </a:t>
            </a:r>
            <a:endParaRPr/>
          </a:p>
        </p:txBody>
      </p:sp>
      <p:sp>
        <p:nvSpPr>
          <p:cNvPr id="7118" name="Google Shape;7118;p219"/>
          <p:cNvSpPr txBox="1"/>
          <p:nvPr/>
        </p:nvSpPr>
        <p:spPr>
          <a:xfrm>
            <a:off x="6215651" y="4271970"/>
            <a:ext cx="2589688" cy="777136"/>
          </a:xfrm>
          <a:prstGeom prst="rect">
            <a:avLst/>
          </a:prstGeom>
          <a:noFill/>
          <a:ln>
            <a:noFill/>
          </a:ln>
        </p:spPr>
        <p:txBody>
          <a:bodyPr anchorCtr="0" anchor="t" bIns="0" lIns="0" spcFirstLastPara="1" rIns="0" wrap="square" tIns="0">
            <a:normAutofit/>
          </a:bodyPr>
          <a:lstStyle/>
          <a:p>
            <a:pPr indent="0" lvl="1" marL="108000" marR="0" rtl="0" algn="l">
              <a:spcBef>
                <a:spcPts val="0"/>
              </a:spcBef>
              <a:spcAft>
                <a:spcPts val="0"/>
              </a:spcAft>
              <a:buClr>
                <a:schemeClr val="dk2"/>
              </a:buClr>
              <a:buSzPts val="1200"/>
              <a:buFont typeface="Trebuchet MS"/>
              <a:buNone/>
            </a:pPr>
            <a:r>
              <a:rPr b="1" i="0" lang="en-US" sz="1200" u="none" cap="none" strike="noStrike">
                <a:solidFill>
                  <a:schemeClr val="accent1"/>
                </a:solidFill>
                <a:latin typeface="Arial"/>
                <a:ea typeface="Arial"/>
                <a:cs typeface="Arial"/>
                <a:sym typeface="Arial"/>
              </a:rPr>
              <a:t>Header</a:t>
            </a:r>
            <a:endParaRPr/>
          </a:p>
          <a:p>
            <a:pPr indent="-141288" lvl="1" marL="323850" marR="0" rtl="0" algn="l">
              <a:spcBef>
                <a:spcPts val="300"/>
              </a:spcBef>
              <a:spcAft>
                <a:spcPts val="0"/>
              </a:spcAft>
              <a:buClr>
                <a:schemeClr val="accent1"/>
              </a:buClr>
              <a:buSzPts val="1200"/>
              <a:buFont typeface="Trebuchet MS"/>
              <a:buChar char="•"/>
            </a:pPr>
            <a:r>
              <a:rPr b="0" i="0" lang="en-US" sz="1200" u="none" cap="none" strike="noStrike">
                <a:solidFill>
                  <a:schemeClr val="dk1"/>
                </a:solidFill>
                <a:latin typeface="Arial"/>
                <a:ea typeface="Arial"/>
                <a:cs typeface="Arial"/>
                <a:sym typeface="Arial"/>
              </a:rPr>
              <a:t>Lorem ipsum dolor sit amet, consectetur adipiscing elit. </a:t>
            </a:r>
            <a:endParaRPr/>
          </a:p>
        </p:txBody>
      </p:sp>
      <p:sp>
        <p:nvSpPr>
          <p:cNvPr id="7119" name="Google Shape;7119;p219"/>
          <p:cNvSpPr txBox="1"/>
          <p:nvPr/>
        </p:nvSpPr>
        <p:spPr>
          <a:xfrm>
            <a:off x="6215651" y="5137339"/>
            <a:ext cx="2589688" cy="1000274"/>
          </a:xfrm>
          <a:prstGeom prst="rect">
            <a:avLst/>
          </a:prstGeom>
          <a:noFill/>
          <a:ln>
            <a:noFill/>
          </a:ln>
        </p:spPr>
        <p:txBody>
          <a:bodyPr anchorCtr="0" anchor="t" bIns="0" lIns="0" spcFirstLastPara="1" rIns="0" wrap="square" tIns="0">
            <a:normAutofit/>
          </a:bodyPr>
          <a:lstStyle/>
          <a:p>
            <a:pPr indent="0" lvl="1" marL="108000" marR="0" rtl="0" algn="l">
              <a:spcBef>
                <a:spcPts val="0"/>
              </a:spcBef>
              <a:spcAft>
                <a:spcPts val="0"/>
              </a:spcAft>
              <a:buClr>
                <a:schemeClr val="dk2"/>
              </a:buClr>
              <a:buSzPts val="1200"/>
              <a:buFont typeface="Trebuchet MS"/>
              <a:buNone/>
            </a:pPr>
            <a:r>
              <a:rPr b="1" i="0" lang="en-US" sz="1200" u="none" cap="none" strike="noStrike">
                <a:solidFill>
                  <a:schemeClr val="accent1"/>
                </a:solidFill>
                <a:latin typeface="Arial"/>
                <a:ea typeface="Arial"/>
                <a:cs typeface="Arial"/>
                <a:sym typeface="Arial"/>
              </a:rPr>
              <a:t>Header</a:t>
            </a:r>
            <a:endParaRPr/>
          </a:p>
          <a:p>
            <a:pPr indent="-141288" lvl="1" marL="323850" marR="0" rtl="0" algn="l">
              <a:spcBef>
                <a:spcPts val="300"/>
              </a:spcBef>
              <a:spcAft>
                <a:spcPts val="0"/>
              </a:spcAft>
              <a:buClr>
                <a:schemeClr val="accent1"/>
              </a:buClr>
              <a:buSzPts val="1200"/>
              <a:buFont typeface="Trebuchet MS"/>
              <a:buChar char="•"/>
            </a:pPr>
            <a:r>
              <a:rPr b="0" i="0" lang="en-US" sz="1200" u="none" cap="none" strike="noStrike">
                <a:solidFill>
                  <a:schemeClr val="dk1"/>
                </a:solidFill>
                <a:latin typeface="Arial"/>
                <a:ea typeface="Arial"/>
                <a:cs typeface="Arial"/>
                <a:sym typeface="Arial"/>
              </a:rPr>
              <a:t>Lorem ipsum dolor sit amet, consectetur adipiscing elit. </a:t>
            </a:r>
            <a:endParaRPr/>
          </a:p>
          <a:p>
            <a:pPr indent="-141288" lvl="1" marL="323850" marR="0" rtl="0" algn="l">
              <a:spcBef>
                <a:spcPts val="0"/>
              </a:spcBef>
              <a:spcAft>
                <a:spcPts val="0"/>
              </a:spcAft>
              <a:buClr>
                <a:schemeClr val="accent1"/>
              </a:buClr>
              <a:buSzPts val="1200"/>
              <a:buFont typeface="Trebuchet MS"/>
              <a:buChar char="•"/>
            </a:pPr>
            <a:r>
              <a:rPr b="0" i="0" lang="en-US" sz="1200" u="none" cap="none" strike="noStrike">
                <a:solidFill>
                  <a:schemeClr val="dk1"/>
                </a:solidFill>
                <a:latin typeface="Arial"/>
                <a:ea typeface="Arial"/>
                <a:cs typeface="Arial"/>
                <a:sym typeface="Arial"/>
              </a:rPr>
              <a:t>Lorem ipsum dolor sit amet, consectetur adipiscing elit. </a:t>
            </a:r>
            <a:endParaRPr/>
          </a:p>
        </p:txBody>
      </p:sp>
      <p:sp>
        <p:nvSpPr>
          <p:cNvPr id="7120" name="Google Shape;7120;p219"/>
          <p:cNvSpPr/>
          <p:nvPr/>
        </p:nvSpPr>
        <p:spPr>
          <a:xfrm>
            <a:off x="9044509" y="1639440"/>
            <a:ext cx="2468691" cy="623698"/>
          </a:xfrm>
          <a:prstGeom prst="round2SameRect">
            <a:avLst>
              <a:gd fmla="val 16667" name="adj1"/>
              <a:gd fmla="val 0" name="adj2"/>
            </a:avLst>
          </a:prstGeom>
          <a:solidFill>
            <a:schemeClr val="accent1"/>
          </a:solidFill>
          <a:ln>
            <a:noFill/>
          </a:ln>
        </p:spPr>
        <p:txBody>
          <a:bodyPr anchorCtr="0" anchor="ctr" bIns="0" lIns="0" spcFirstLastPara="1" rIns="0" wrap="square" tIns="0">
            <a:noAutofit/>
          </a:bodyPr>
          <a:lstStyle/>
          <a:p>
            <a:pPr indent="0" lvl="3" marL="0" marR="0" rtl="0" algn="ctr">
              <a:spcBef>
                <a:spcPts val="0"/>
              </a:spcBef>
              <a:spcAft>
                <a:spcPts val="0"/>
              </a:spcAft>
              <a:buNone/>
            </a:pPr>
            <a:r>
              <a:rPr b="0" i="0" lang="en-US" sz="1400" u="none" cap="none" strike="noStrike">
                <a:solidFill>
                  <a:schemeClr val="lt1"/>
                </a:solidFill>
                <a:latin typeface="Arial"/>
                <a:ea typeface="Arial"/>
                <a:cs typeface="Arial"/>
                <a:sym typeface="Arial"/>
              </a:rPr>
              <a:t>Lorem ipsum dolor sit amet,</a:t>
            </a:r>
            <a:endParaRPr b="0" i="0" sz="1400" u="none" cap="none" strike="noStrike">
              <a:solidFill>
                <a:schemeClr val="lt1"/>
              </a:solidFill>
              <a:latin typeface="Arial"/>
              <a:ea typeface="Arial"/>
              <a:cs typeface="Arial"/>
              <a:sym typeface="Arial"/>
            </a:endParaRPr>
          </a:p>
        </p:txBody>
      </p:sp>
      <p:sp>
        <p:nvSpPr>
          <p:cNvPr id="7121" name="Google Shape;7121;p219"/>
          <p:cNvSpPr/>
          <p:nvPr/>
        </p:nvSpPr>
        <p:spPr>
          <a:xfrm flipH="1" rot="10800000">
            <a:off x="8942720" y="2263138"/>
            <a:ext cx="2678262" cy="4005581"/>
          </a:xfrm>
          <a:prstGeom prst="rect">
            <a:avLst/>
          </a:prstGeom>
          <a:solidFill>
            <a:schemeClr val="lt1"/>
          </a:solidFill>
          <a:ln cap="rnd" cmpd="sng" w="9525">
            <a:solidFill>
              <a:schemeClr val="accent1"/>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200">
              <a:solidFill>
                <a:srgbClr val="FFFFFF"/>
              </a:solidFill>
              <a:latin typeface="Arial"/>
              <a:ea typeface="Arial"/>
              <a:cs typeface="Arial"/>
              <a:sym typeface="Arial"/>
            </a:endParaRPr>
          </a:p>
        </p:txBody>
      </p:sp>
      <p:sp>
        <p:nvSpPr>
          <p:cNvPr id="7122" name="Google Shape;7122;p219"/>
          <p:cNvSpPr/>
          <p:nvPr/>
        </p:nvSpPr>
        <p:spPr>
          <a:xfrm flipH="1">
            <a:off x="8942719" y="2108718"/>
            <a:ext cx="101790" cy="153812"/>
          </a:xfrm>
          <a:prstGeom prst="rtTriangle">
            <a:avLst/>
          </a:prstGeom>
          <a:solidFill>
            <a:schemeClr val="accent3"/>
          </a:solidFill>
          <a:ln cap="rnd" cmpd="sng" w="9525">
            <a:solidFill>
              <a:schemeClr val="accent3"/>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200">
              <a:solidFill>
                <a:srgbClr val="FFFFFF"/>
              </a:solidFill>
              <a:latin typeface="Arial"/>
              <a:ea typeface="Arial"/>
              <a:cs typeface="Arial"/>
              <a:sym typeface="Arial"/>
            </a:endParaRPr>
          </a:p>
        </p:txBody>
      </p:sp>
      <p:sp>
        <p:nvSpPr>
          <p:cNvPr id="7123" name="Google Shape;7123;p219"/>
          <p:cNvSpPr/>
          <p:nvPr/>
        </p:nvSpPr>
        <p:spPr>
          <a:xfrm>
            <a:off x="11513200" y="2108718"/>
            <a:ext cx="101790" cy="153812"/>
          </a:xfrm>
          <a:prstGeom prst="rtTriangle">
            <a:avLst/>
          </a:prstGeom>
          <a:solidFill>
            <a:schemeClr val="accent3"/>
          </a:solidFill>
          <a:ln cap="rnd" cmpd="sng" w="9525">
            <a:solidFill>
              <a:schemeClr val="accent3"/>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200">
              <a:solidFill>
                <a:srgbClr val="FFFFFF"/>
              </a:solidFill>
              <a:latin typeface="Arial"/>
              <a:ea typeface="Arial"/>
              <a:cs typeface="Arial"/>
              <a:sym typeface="Arial"/>
            </a:endParaRPr>
          </a:p>
        </p:txBody>
      </p:sp>
      <p:sp>
        <p:nvSpPr>
          <p:cNvPr id="7124" name="Google Shape;7124;p219"/>
          <p:cNvSpPr txBox="1"/>
          <p:nvPr/>
        </p:nvSpPr>
        <p:spPr>
          <a:xfrm>
            <a:off x="8987007" y="2391043"/>
            <a:ext cx="2589688" cy="1792695"/>
          </a:xfrm>
          <a:prstGeom prst="rect">
            <a:avLst/>
          </a:prstGeom>
          <a:noFill/>
          <a:ln>
            <a:noFill/>
          </a:ln>
        </p:spPr>
        <p:txBody>
          <a:bodyPr anchorCtr="0" anchor="t" bIns="0" lIns="0" spcFirstLastPara="1" rIns="0" wrap="square" tIns="0">
            <a:normAutofit/>
          </a:bodyPr>
          <a:lstStyle/>
          <a:p>
            <a:pPr indent="0" lvl="1" marL="108000" marR="0" rtl="0" algn="l">
              <a:spcBef>
                <a:spcPts val="0"/>
              </a:spcBef>
              <a:spcAft>
                <a:spcPts val="0"/>
              </a:spcAft>
              <a:buClr>
                <a:schemeClr val="dk2"/>
              </a:buClr>
              <a:buSzPts val="1200"/>
              <a:buFont typeface="Trebuchet MS"/>
              <a:buNone/>
            </a:pPr>
            <a:r>
              <a:rPr b="1" i="0" lang="en-US" sz="1200" u="none" cap="none" strike="noStrike">
                <a:solidFill>
                  <a:schemeClr val="accent1"/>
                </a:solidFill>
                <a:latin typeface="Arial"/>
                <a:ea typeface="Arial"/>
                <a:cs typeface="Arial"/>
                <a:sym typeface="Arial"/>
              </a:rPr>
              <a:t>Header</a:t>
            </a:r>
            <a:endParaRPr/>
          </a:p>
          <a:p>
            <a:pPr indent="-141288" lvl="1" marL="323850" marR="0" rtl="0" algn="l">
              <a:spcBef>
                <a:spcPts val="300"/>
              </a:spcBef>
              <a:spcAft>
                <a:spcPts val="0"/>
              </a:spcAft>
              <a:buClr>
                <a:schemeClr val="accent1"/>
              </a:buClr>
              <a:buSzPts val="1200"/>
              <a:buFont typeface="Trebuchet MS"/>
              <a:buChar char="•"/>
            </a:pPr>
            <a:r>
              <a:rPr b="0" i="0" lang="en-US" sz="1200" u="none" cap="none" strike="noStrike">
                <a:solidFill>
                  <a:schemeClr val="dk1"/>
                </a:solidFill>
                <a:latin typeface="Arial"/>
                <a:ea typeface="Arial"/>
                <a:cs typeface="Arial"/>
                <a:sym typeface="Arial"/>
              </a:rPr>
              <a:t>Lorem ipsum dolor sit amet, consectetur adipiscing elit. </a:t>
            </a:r>
            <a:endParaRPr/>
          </a:p>
          <a:p>
            <a:pPr indent="-141288" lvl="1" marL="323850" marR="0" rtl="0" algn="l">
              <a:spcBef>
                <a:spcPts val="0"/>
              </a:spcBef>
              <a:spcAft>
                <a:spcPts val="0"/>
              </a:spcAft>
              <a:buClr>
                <a:schemeClr val="accent1"/>
              </a:buClr>
              <a:buSzPts val="1200"/>
              <a:buFont typeface="Trebuchet MS"/>
              <a:buChar char="•"/>
            </a:pPr>
            <a:r>
              <a:rPr b="0" i="0" lang="en-US" sz="1200" u="none" cap="none" strike="noStrike">
                <a:solidFill>
                  <a:schemeClr val="dk1"/>
                </a:solidFill>
                <a:latin typeface="Arial"/>
                <a:ea typeface="Arial"/>
                <a:cs typeface="Arial"/>
                <a:sym typeface="Arial"/>
              </a:rPr>
              <a:t>Lorem ipsum dolor sit amet, consectetur adipiscing elit. </a:t>
            </a:r>
            <a:endParaRPr/>
          </a:p>
          <a:p>
            <a:pPr indent="-141288" lvl="1" marL="323850" marR="0" rtl="0" algn="l">
              <a:spcBef>
                <a:spcPts val="0"/>
              </a:spcBef>
              <a:spcAft>
                <a:spcPts val="0"/>
              </a:spcAft>
              <a:buClr>
                <a:schemeClr val="accent1"/>
              </a:buClr>
              <a:buSzPts val="1200"/>
              <a:buFont typeface="Trebuchet MS"/>
              <a:buChar char="•"/>
            </a:pPr>
            <a:r>
              <a:rPr b="0" i="0" lang="en-US" sz="1200" u="none" cap="none" strike="noStrike">
                <a:solidFill>
                  <a:schemeClr val="dk1"/>
                </a:solidFill>
                <a:latin typeface="Arial"/>
                <a:ea typeface="Arial"/>
                <a:cs typeface="Arial"/>
                <a:sym typeface="Arial"/>
              </a:rPr>
              <a:t>Lorem ipsum dolor sit amet, consectetur adipiscing elit. </a:t>
            </a:r>
            <a:endParaRPr/>
          </a:p>
          <a:p>
            <a:pPr indent="-141288" lvl="1" marL="323850" marR="0" rtl="0" algn="l">
              <a:spcBef>
                <a:spcPts val="0"/>
              </a:spcBef>
              <a:spcAft>
                <a:spcPts val="0"/>
              </a:spcAft>
              <a:buClr>
                <a:schemeClr val="accent1"/>
              </a:buClr>
              <a:buSzPts val="1200"/>
              <a:buFont typeface="Trebuchet MS"/>
              <a:buChar char="•"/>
            </a:pPr>
            <a:r>
              <a:rPr b="0" i="0" lang="en-US" sz="1200" u="none" cap="none" strike="noStrike">
                <a:solidFill>
                  <a:schemeClr val="dk1"/>
                </a:solidFill>
                <a:latin typeface="Arial"/>
                <a:ea typeface="Arial"/>
                <a:cs typeface="Arial"/>
                <a:sym typeface="Arial"/>
              </a:rPr>
              <a:t>Lorem ipsum dolor sit amet, consectetur adipiscing elit. </a:t>
            </a:r>
            <a:endParaRPr/>
          </a:p>
        </p:txBody>
      </p:sp>
      <p:sp>
        <p:nvSpPr>
          <p:cNvPr id="7125" name="Google Shape;7125;p219"/>
          <p:cNvSpPr txBox="1"/>
          <p:nvPr/>
        </p:nvSpPr>
        <p:spPr>
          <a:xfrm>
            <a:off x="8987007" y="4271970"/>
            <a:ext cx="2589688" cy="777136"/>
          </a:xfrm>
          <a:prstGeom prst="rect">
            <a:avLst/>
          </a:prstGeom>
          <a:noFill/>
          <a:ln>
            <a:noFill/>
          </a:ln>
        </p:spPr>
        <p:txBody>
          <a:bodyPr anchorCtr="0" anchor="t" bIns="0" lIns="0" spcFirstLastPara="1" rIns="0" wrap="square" tIns="0">
            <a:normAutofit/>
          </a:bodyPr>
          <a:lstStyle/>
          <a:p>
            <a:pPr indent="0" lvl="1" marL="108000" marR="0" rtl="0" algn="l">
              <a:spcBef>
                <a:spcPts val="0"/>
              </a:spcBef>
              <a:spcAft>
                <a:spcPts val="0"/>
              </a:spcAft>
              <a:buClr>
                <a:schemeClr val="dk2"/>
              </a:buClr>
              <a:buSzPts val="1200"/>
              <a:buFont typeface="Trebuchet MS"/>
              <a:buNone/>
            </a:pPr>
            <a:r>
              <a:rPr b="1" i="0" lang="en-US" sz="1200" u="none" cap="none" strike="noStrike">
                <a:solidFill>
                  <a:schemeClr val="accent1"/>
                </a:solidFill>
                <a:latin typeface="Arial"/>
                <a:ea typeface="Arial"/>
                <a:cs typeface="Arial"/>
                <a:sym typeface="Arial"/>
              </a:rPr>
              <a:t>Header</a:t>
            </a:r>
            <a:endParaRPr/>
          </a:p>
          <a:p>
            <a:pPr indent="-141288" lvl="1" marL="323850" marR="0" rtl="0" algn="l">
              <a:spcBef>
                <a:spcPts val="300"/>
              </a:spcBef>
              <a:spcAft>
                <a:spcPts val="0"/>
              </a:spcAft>
              <a:buClr>
                <a:schemeClr val="accent1"/>
              </a:buClr>
              <a:buSzPts val="1200"/>
              <a:buFont typeface="Trebuchet MS"/>
              <a:buChar char="•"/>
            </a:pPr>
            <a:r>
              <a:rPr b="0" i="0" lang="en-US" sz="1200" u="none" cap="none" strike="noStrike">
                <a:solidFill>
                  <a:schemeClr val="dk1"/>
                </a:solidFill>
                <a:latin typeface="Arial"/>
                <a:ea typeface="Arial"/>
                <a:cs typeface="Arial"/>
                <a:sym typeface="Arial"/>
              </a:rPr>
              <a:t>Lorem ipsum dolor sit amet, consectetur adipiscing elit. </a:t>
            </a:r>
            <a:endParaRPr/>
          </a:p>
        </p:txBody>
      </p:sp>
      <p:sp>
        <p:nvSpPr>
          <p:cNvPr id="7126" name="Google Shape;7126;p219"/>
          <p:cNvSpPr txBox="1"/>
          <p:nvPr/>
        </p:nvSpPr>
        <p:spPr>
          <a:xfrm>
            <a:off x="8987007" y="5137339"/>
            <a:ext cx="2589688" cy="1000274"/>
          </a:xfrm>
          <a:prstGeom prst="rect">
            <a:avLst/>
          </a:prstGeom>
          <a:noFill/>
          <a:ln>
            <a:noFill/>
          </a:ln>
        </p:spPr>
        <p:txBody>
          <a:bodyPr anchorCtr="0" anchor="t" bIns="0" lIns="0" spcFirstLastPara="1" rIns="0" wrap="square" tIns="0">
            <a:normAutofit/>
          </a:bodyPr>
          <a:lstStyle/>
          <a:p>
            <a:pPr indent="0" lvl="1" marL="108000" marR="0" rtl="0" algn="l">
              <a:spcBef>
                <a:spcPts val="0"/>
              </a:spcBef>
              <a:spcAft>
                <a:spcPts val="0"/>
              </a:spcAft>
              <a:buClr>
                <a:schemeClr val="dk2"/>
              </a:buClr>
              <a:buSzPts val="1200"/>
              <a:buFont typeface="Trebuchet MS"/>
              <a:buNone/>
            </a:pPr>
            <a:r>
              <a:rPr b="1" i="0" lang="en-US" sz="1200" u="none" cap="none" strike="noStrike">
                <a:solidFill>
                  <a:schemeClr val="accent1"/>
                </a:solidFill>
                <a:latin typeface="Arial"/>
                <a:ea typeface="Arial"/>
                <a:cs typeface="Arial"/>
                <a:sym typeface="Arial"/>
              </a:rPr>
              <a:t>Header</a:t>
            </a:r>
            <a:endParaRPr/>
          </a:p>
          <a:p>
            <a:pPr indent="-141288" lvl="1" marL="323850" marR="0" rtl="0" algn="l">
              <a:spcBef>
                <a:spcPts val="300"/>
              </a:spcBef>
              <a:spcAft>
                <a:spcPts val="0"/>
              </a:spcAft>
              <a:buClr>
                <a:schemeClr val="accent1"/>
              </a:buClr>
              <a:buSzPts val="1200"/>
              <a:buFont typeface="Trebuchet MS"/>
              <a:buChar char="•"/>
            </a:pPr>
            <a:r>
              <a:rPr b="0" i="0" lang="en-US" sz="1200" u="none" cap="none" strike="noStrike">
                <a:solidFill>
                  <a:schemeClr val="dk1"/>
                </a:solidFill>
                <a:latin typeface="Arial"/>
                <a:ea typeface="Arial"/>
                <a:cs typeface="Arial"/>
                <a:sym typeface="Arial"/>
              </a:rPr>
              <a:t>Lorem ipsum dolor sit amet, consectetur adipiscing elit. </a:t>
            </a:r>
            <a:endParaRPr/>
          </a:p>
          <a:p>
            <a:pPr indent="-141288" lvl="1" marL="323850" marR="0" rtl="0" algn="l">
              <a:spcBef>
                <a:spcPts val="0"/>
              </a:spcBef>
              <a:spcAft>
                <a:spcPts val="0"/>
              </a:spcAft>
              <a:buClr>
                <a:schemeClr val="accent1"/>
              </a:buClr>
              <a:buSzPts val="1200"/>
              <a:buFont typeface="Trebuchet MS"/>
              <a:buChar char="•"/>
            </a:pPr>
            <a:r>
              <a:rPr b="0" i="0" lang="en-US" sz="1200" u="none" cap="none" strike="noStrike">
                <a:solidFill>
                  <a:schemeClr val="dk1"/>
                </a:solidFill>
                <a:latin typeface="Arial"/>
                <a:ea typeface="Arial"/>
                <a:cs typeface="Arial"/>
                <a:sym typeface="Arial"/>
              </a:rPr>
              <a:t>Lorem ipsum dolor sit amet, consectetur adipiscing elit. </a:t>
            </a:r>
            <a:endParaRPr/>
          </a:p>
        </p:txBody>
      </p:sp>
    </p:spTree>
  </p:cSld>
  <p:clrMapOvr>
    <a:masterClrMapping/>
  </p:clrMapOvr>
</p:sld>
</file>

<file path=ppt/slides/slide2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51" name="Shape 851"/>
        <p:cNvGrpSpPr/>
        <p:nvPr/>
      </p:nvGrpSpPr>
      <p:grpSpPr>
        <a:xfrm>
          <a:off x="0" y="0"/>
          <a:ext cx="0" cy="0"/>
          <a:chOff x="0" y="0"/>
          <a:chExt cx="0" cy="0"/>
        </a:xfrm>
      </p:grpSpPr>
      <p:sp>
        <p:nvSpPr>
          <p:cNvPr id="852" name="Google Shape;852;p22"/>
          <p:cNvSpPr/>
          <p:nvPr/>
        </p:nvSpPr>
        <p:spPr>
          <a:xfrm>
            <a:off x="0" y="2164080"/>
            <a:ext cx="5775960" cy="577972"/>
          </a:xfrm>
          <a:prstGeom prst="homePlate">
            <a:avLst>
              <a:gd fmla="val 20000" name="adj"/>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800">
                <a:solidFill>
                  <a:schemeClr val="lt1"/>
                </a:solidFill>
                <a:latin typeface="Arial"/>
                <a:ea typeface="Arial"/>
                <a:cs typeface="Arial"/>
                <a:sym typeface="Arial"/>
              </a:rPr>
              <a:t>Lorem ipsum dolor sit amet, consectetur</a:t>
            </a:r>
            <a:endParaRPr sz="1800">
              <a:solidFill>
                <a:schemeClr val="lt1"/>
              </a:solidFill>
              <a:latin typeface="Arial"/>
              <a:ea typeface="Arial"/>
              <a:cs typeface="Arial"/>
              <a:sym typeface="Arial"/>
            </a:endParaRPr>
          </a:p>
        </p:txBody>
      </p:sp>
      <p:sp>
        <p:nvSpPr>
          <p:cNvPr id="853" name="Google Shape;853;p22"/>
          <p:cNvSpPr txBox="1"/>
          <p:nvPr>
            <p:ph type="title"/>
          </p:nvPr>
        </p:nvSpPr>
        <p:spPr>
          <a:xfrm>
            <a:off x="571018" y="365126"/>
            <a:ext cx="11049964" cy="578772"/>
          </a:xfrm>
          <a:prstGeom prst="rect">
            <a:avLst/>
          </a:prstGeom>
          <a:noFill/>
          <a:ln>
            <a:noFill/>
          </a:ln>
        </p:spPr>
        <p:txBody>
          <a:bodyPr anchorCtr="0" anchor="b" bIns="0" lIns="0" spcFirstLastPara="1" rIns="0" wrap="square" tIns="0">
            <a:normAutofit/>
          </a:bodyPr>
          <a:lstStyle/>
          <a:p>
            <a:pPr indent="0" lvl="0" marL="0" rtl="0" algn="l">
              <a:lnSpc>
                <a:spcPct val="90000"/>
              </a:lnSpc>
              <a:spcBef>
                <a:spcPts val="0"/>
              </a:spcBef>
              <a:spcAft>
                <a:spcPts val="0"/>
              </a:spcAft>
              <a:buClr>
                <a:schemeClr val="accent1"/>
              </a:buClr>
              <a:buSzPts val="2800"/>
              <a:buFont typeface="Arial"/>
              <a:buNone/>
            </a:pPr>
            <a:r>
              <a:rPr lang="en-US" sz="2800"/>
              <a:t>Two Column Icon List</a:t>
            </a:r>
            <a:endParaRPr/>
          </a:p>
        </p:txBody>
      </p:sp>
      <p:sp>
        <p:nvSpPr>
          <p:cNvPr id="854" name="Google Shape;854;p22"/>
          <p:cNvSpPr txBox="1"/>
          <p:nvPr/>
        </p:nvSpPr>
        <p:spPr>
          <a:xfrm>
            <a:off x="632457" y="1517771"/>
            <a:ext cx="9855071" cy="307777"/>
          </a:xfrm>
          <a:prstGeom prst="rect">
            <a:avLst/>
          </a:prstGeom>
          <a:noFill/>
          <a:ln>
            <a:noFill/>
          </a:ln>
        </p:spPr>
        <p:txBody>
          <a:bodyPr anchorCtr="0" anchor="t" bIns="0" lIns="0" spcFirstLastPara="1" rIns="0" wrap="square" tIns="0">
            <a:spAutoFit/>
          </a:bodyPr>
          <a:lstStyle/>
          <a:p>
            <a:pPr indent="0" lvl="0" marL="0" marR="0" rtl="0" algn="l">
              <a:spcBef>
                <a:spcPts val="0"/>
              </a:spcBef>
              <a:spcAft>
                <a:spcPts val="0"/>
              </a:spcAft>
              <a:buNone/>
            </a:pPr>
            <a:r>
              <a:rPr b="1" lang="en-US" sz="2000">
                <a:solidFill>
                  <a:schemeClr val="accent1"/>
                </a:solidFill>
                <a:latin typeface="Arial"/>
                <a:ea typeface="Arial"/>
                <a:cs typeface="Arial"/>
                <a:sym typeface="Arial"/>
              </a:rPr>
              <a:t>Lorem ipsum dolor sit amet, consectetur adipiscing elit. Ut </a:t>
            </a:r>
            <a:endParaRPr/>
          </a:p>
        </p:txBody>
      </p:sp>
      <p:sp>
        <p:nvSpPr>
          <p:cNvPr id="855" name="Google Shape;855;p22"/>
          <p:cNvSpPr txBox="1"/>
          <p:nvPr/>
        </p:nvSpPr>
        <p:spPr>
          <a:xfrm>
            <a:off x="1170326" y="3114152"/>
            <a:ext cx="4264969" cy="553998"/>
          </a:xfrm>
          <a:prstGeom prst="rect">
            <a:avLst/>
          </a:prstGeom>
          <a:noFill/>
          <a:ln>
            <a:noFill/>
          </a:ln>
        </p:spPr>
        <p:txBody>
          <a:bodyPr anchorCtr="0" anchor="ctr" bIns="0" lIns="0" spcFirstLastPara="1" rIns="0" wrap="square" tIns="0">
            <a:spAutoFit/>
          </a:bodyPr>
          <a:lstStyle/>
          <a:p>
            <a:pPr indent="0" lvl="1" marL="0" marR="0" rtl="0" algn="l">
              <a:spcBef>
                <a:spcPts val="0"/>
              </a:spcBef>
              <a:spcAft>
                <a:spcPts val="0"/>
              </a:spcAft>
              <a:buNone/>
            </a:pPr>
            <a:r>
              <a:rPr b="0" i="0" lang="en-US" sz="1200" u="none" cap="none" strike="noStrike">
                <a:solidFill>
                  <a:schemeClr val="dk1"/>
                </a:solidFill>
                <a:latin typeface="Arial"/>
                <a:ea typeface="Arial"/>
                <a:cs typeface="Arial"/>
                <a:sym typeface="Arial"/>
              </a:rPr>
              <a:t>Lorem ipsum dolor sit amet, consectetur adipiscing elit. Ut tempor, quam et mattis pulvinar, mauris ligula suscipit arcu, sed elementum diam </a:t>
            </a:r>
            <a:endParaRPr/>
          </a:p>
        </p:txBody>
      </p:sp>
      <p:sp>
        <p:nvSpPr>
          <p:cNvPr id="856" name="Google Shape;856;p22"/>
          <p:cNvSpPr txBox="1"/>
          <p:nvPr/>
        </p:nvSpPr>
        <p:spPr>
          <a:xfrm>
            <a:off x="1171396" y="4095632"/>
            <a:ext cx="4264969" cy="553998"/>
          </a:xfrm>
          <a:prstGeom prst="rect">
            <a:avLst/>
          </a:prstGeom>
          <a:noFill/>
          <a:ln>
            <a:noFill/>
          </a:ln>
        </p:spPr>
        <p:txBody>
          <a:bodyPr anchorCtr="0" anchor="ctr" bIns="0" lIns="0" spcFirstLastPara="1" rIns="0" wrap="square" tIns="0">
            <a:spAutoFit/>
          </a:bodyPr>
          <a:lstStyle/>
          <a:p>
            <a:pPr indent="0" lvl="1" marL="0" marR="0" rtl="0" algn="l">
              <a:spcBef>
                <a:spcPts val="0"/>
              </a:spcBef>
              <a:spcAft>
                <a:spcPts val="0"/>
              </a:spcAft>
              <a:buNone/>
            </a:pPr>
            <a:r>
              <a:rPr b="0" i="0" lang="en-US" sz="1200" u="none" cap="none" strike="noStrike">
                <a:solidFill>
                  <a:schemeClr val="dk1"/>
                </a:solidFill>
                <a:latin typeface="Arial"/>
                <a:ea typeface="Arial"/>
                <a:cs typeface="Arial"/>
                <a:sym typeface="Arial"/>
              </a:rPr>
              <a:t>Lorem ipsum dolor sit amet, consectetur adipiscing elit. Ut tempor, quam et mattis pulvinar, mauris ligula suscipit arcu, sed elementum diam </a:t>
            </a:r>
            <a:endParaRPr/>
          </a:p>
        </p:txBody>
      </p:sp>
      <p:sp>
        <p:nvSpPr>
          <p:cNvPr id="857" name="Google Shape;857;p22"/>
          <p:cNvSpPr txBox="1"/>
          <p:nvPr/>
        </p:nvSpPr>
        <p:spPr>
          <a:xfrm>
            <a:off x="1171396" y="5077111"/>
            <a:ext cx="4264969" cy="553998"/>
          </a:xfrm>
          <a:prstGeom prst="rect">
            <a:avLst/>
          </a:prstGeom>
          <a:noFill/>
          <a:ln>
            <a:noFill/>
          </a:ln>
        </p:spPr>
        <p:txBody>
          <a:bodyPr anchorCtr="0" anchor="ctr" bIns="0" lIns="0" spcFirstLastPara="1" rIns="0" wrap="square" tIns="0">
            <a:spAutoFit/>
          </a:bodyPr>
          <a:lstStyle/>
          <a:p>
            <a:pPr indent="0" lvl="1" marL="0" marR="0" rtl="0" algn="l">
              <a:spcBef>
                <a:spcPts val="0"/>
              </a:spcBef>
              <a:spcAft>
                <a:spcPts val="0"/>
              </a:spcAft>
              <a:buNone/>
            </a:pPr>
            <a:r>
              <a:rPr b="0" i="0" lang="en-US" sz="1200" u="none" cap="none" strike="noStrike">
                <a:solidFill>
                  <a:schemeClr val="dk1"/>
                </a:solidFill>
                <a:latin typeface="Arial"/>
                <a:ea typeface="Arial"/>
                <a:cs typeface="Arial"/>
                <a:sym typeface="Arial"/>
              </a:rPr>
              <a:t>Lorem ipsum dolor sit amet, consectetur adipiscing elit. Ut tempor, quam et mattis pulvinar, mauris ligula suscipit arcu, sed elementum diam </a:t>
            </a:r>
            <a:endParaRPr/>
          </a:p>
        </p:txBody>
      </p:sp>
      <p:cxnSp>
        <p:nvCxnSpPr>
          <p:cNvPr id="858" name="Google Shape;858;p22"/>
          <p:cNvCxnSpPr/>
          <p:nvPr/>
        </p:nvCxnSpPr>
        <p:spPr>
          <a:xfrm>
            <a:off x="571018" y="3881891"/>
            <a:ext cx="5133600" cy="0"/>
          </a:xfrm>
          <a:prstGeom prst="straightConnector1">
            <a:avLst/>
          </a:prstGeom>
          <a:noFill/>
          <a:ln cap="flat" cmpd="sng" w="9525">
            <a:solidFill>
              <a:schemeClr val="dk1"/>
            </a:solidFill>
            <a:prstDash val="dash"/>
            <a:miter lim="8000"/>
            <a:headEnd len="sm" w="sm" type="none"/>
            <a:tailEnd len="sm" w="sm" type="none"/>
          </a:ln>
        </p:spPr>
      </p:cxnSp>
      <p:cxnSp>
        <p:nvCxnSpPr>
          <p:cNvPr id="859" name="Google Shape;859;p22"/>
          <p:cNvCxnSpPr/>
          <p:nvPr/>
        </p:nvCxnSpPr>
        <p:spPr>
          <a:xfrm>
            <a:off x="571018" y="4863371"/>
            <a:ext cx="5133600" cy="0"/>
          </a:xfrm>
          <a:prstGeom prst="straightConnector1">
            <a:avLst/>
          </a:prstGeom>
          <a:noFill/>
          <a:ln cap="flat" cmpd="sng" w="9525">
            <a:solidFill>
              <a:schemeClr val="dk1"/>
            </a:solidFill>
            <a:prstDash val="dash"/>
            <a:miter lim="8000"/>
            <a:headEnd len="sm" w="sm" type="none"/>
            <a:tailEnd len="sm" w="sm" type="none"/>
          </a:ln>
        </p:spPr>
      </p:cxnSp>
      <p:grpSp>
        <p:nvGrpSpPr>
          <p:cNvPr id="860" name="Google Shape;860;p22"/>
          <p:cNvGrpSpPr/>
          <p:nvPr/>
        </p:nvGrpSpPr>
        <p:grpSpPr>
          <a:xfrm>
            <a:off x="571018" y="3114152"/>
            <a:ext cx="478724" cy="478724"/>
            <a:chOff x="721966" y="1986158"/>
            <a:chExt cx="674902" cy="674902"/>
          </a:xfrm>
        </p:grpSpPr>
        <p:sp>
          <p:nvSpPr>
            <p:cNvPr id="861" name="Google Shape;861;p22"/>
            <p:cNvSpPr/>
            <p:nvPr/>
          </p:nvSpPr>
          <p:spPr>
            <a:xfrm>
              <a:off x="721966" y="1986158"/>
              <a:ext cx="674902" cy="674902"/>
            </a:xfrm>
            <a:prstGeom prst="ellipse">
              <a:avLst/>
            </a:prstGeom>
            <a:solidFill>
              <a:schemeClr val="lt1"/>
            </a:solidFill>
            <a:ln cap="flat" cmpd="sng" w="28575">
              <a:solidFill>
                <a:schemeClr val="accen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grpSp>
          <p:nvGrpSpPr>
            <p:cNvPr id="862" name="Google Shape;862;p22"/>
            <p:cNvGrpSpPr/>
            <p:nvPr/>
          </p:nvGrpSpPr>
          <p:grpSpPr>
            <a:xfrm>
              <a:off x="808583" y="2072775"/>
              <a:ext cx="501668" cy="501668"/>
              <a:chOff x="1649691" y="3230880"/>
              <a:chExt cx="914400" cy="914400"/>
            </a:xfrm>
          </p:grpSpPr>
          <p:sp>
            <p:nvSpPr>
              <p:cNvPr id="863" name="Google Shape;863;p22"/>
              <p:cNvSpPr/>
              <p:nvPr/>
            </p:nvSpPr>
            <p:spPr>
              <a:xfrm>
                <a:off x="1649691" y="3230880"/>
                <a:ext cx="914400" cy="9144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2000">
                  <a:solidFill>
                    <a:schemeClr val="lt1"/>
                  </a:solidFill>
                  <a:latin typeface="Arial"/>
                  <a:ea typeface="Arial"/>
                  <a:cs typeface="Arial"/>
                  <a:sym typeface="Arial"/>
                </a:endParaRPr>
              </a:p>
            </p:txBody>
          </p:sp>
          <p:sp>
            <p:nvSpPr>
              <p:cNvPr id="864" name="Google Shape;864;p22"/>
              <p:cNvSpPr/>
              <p:nvPr/>
            </p:nvSpPr>
            <p:spPr>
              <a:xfrm>
                <a:off x="1649691" y="3230880"/>
                <a:ext cx="914400" cy="9144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2000">
                  <a:solidFill>
                    <a:schemeClr val="lt1"/>
                  </a:solidFill>
                  <a:latin typeface="Arial"/>
                  <a:ea typeface="Arial"/>
                  <a:cs typeface="Arial"/>
                  <a:sym typeface="Arial"/>
                </a:endParaRPr>
              </a:p>
            </p:txBody>
          </p:sp>
        </p:grpSp>
      </p:grpSp>
      <p:grpSp>
        <p:nvGrpSpPr>
          <p:cNvPr id="865" name="Google Shape;865;p22"/>
          <p:cNvGrpSpPr/>
          <p:nvPr/>
        </p:nvGrpSpPr>
        <p:grpSpPr>
          <a:xfrm>
            <a:off x="571018" y="4119992"/>
            <a:ext cx="478724" cy="478724"/>
            <a:chOff x="721966" y="1986158"/>
            <a:chExt cx="674902" cy="674902"/>
          </a:xfrm>
        </p:grpSpPr>
        <p:sp>
          <p:nvSpPr>
            <p:cNvPr id="866" name="Google Shape;866;p22"/>
            <p:cNvSpPr/>
            <p:nvPr/>
          </p:nvSpPr>
          <p:spPr>
            <a:xfrm>
              <a:off x="721966" y="1986158"/>
              <a:ext cx="674902" cy="674902"/>
            </a:xfrm>
            <a:prstGeom prst="ellipse">
              <a:avLst/>
            </a:prstGeom>
            <a:solidFill>
              <a:schemeClr val="lt1"/>
            </a:solidFill>
            <a:ln cap="flat" cmpd="sng" w="28575">
              <a:solidFill>
                <a:schemeClr val="accen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grpSp>
          <p:nvGrpSpPr>
            <p:cNvPr id="867" name="Google Shape;867;p22"/>
            <p:cNvGrpSpPr/>
            <p:nvPr/>
          </p:nvGrpSpPr>
          <p:grpSpPr>
            <a:xfrm>
              <a:off x="808583" y="2072775"/>
              <a:ext cx="501668" cy="501668"/>
              <a:chOff x="1649691" y="3230880"/>
              <a:chExt cx="914400" cy="914400"/>
            </a:xfrm>
          </p:grpSpPr>
          <p:sp>
            <p:nvSpPr>
              <p:cNvPr id="868" name="Google Shape;868;p22"/>
              <p:cNvSpPr/>
              <p:nvPr/>
            </p:nvSpPr>
            <p:spPr>
              <a:xfrm>
                <a:off x="1649691" y="3230880"/>
                <a:ext cx="914400" cy="9144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2000">
                  <a:solidFill>
                    <a:schemeClr val="lt1"/>
                  </a:solidFill>
                  <a:latin typeface="Arial"/>
                  <a:ea typeface="Arial"/>
                  <a:cs typeface="Arial"/>
                  <a:sym typeface="Arial"/>
                </a:endParaRPr>
              </a:p>
            </p:txBody>
          </p:sp>
          <p:sp>
            <p:nvSpPr>
              <p:cNvPr id="869" name="Google Shape;869;p22"/>
              <p:cNvSpPr/>
              <p:nvPr/>
            </p:nvSpPr>
            <p:spPr>
              <a:xfrm>
                <a:off x="1649691" y="3230880"/>
                <a:ext cx="914400" cy="9144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2000">
                  <a:solidFill>
                    <a:schemeClr val="lt1"/>
                  </a:solidFill>
                  <a:latin typeface="Arial"/>
                  <a:ea typeface="Arial"/>
                  <a:cs typeface="Arial"/>
                  <a:sym typeface="Arial"/>
                </a:endParaRPr>
              </a:p>
            </p:txBody>
          </p:sp>
        </p:grpSp>
      </p:grpSp>
      <p:grpSp>
        <p:nvGrpSpPr>
          <p:cNvPr id="870" name="Google Shape;870;p22"/>
          <p:cNvGrpSpPr/>
          <p:nvPr/>
        </p:nvGrpSpPr>
        <p:grpSpPr>
          <a:xfrm>
            <a:off x="571018" y="5171552"/>
            <a:ext cx="478724" cy="478724"/>
            <a:chOff x="721966" y="1986158"/>
            <a:chExt cx="674902" cy="674902"/>
          </a:xfrm>
        </p:grpSpPr>
        <p:sp>
          <p:nvSpPr>
            <p:cNvPr id="871" name="Google Shape;871;p22"/>
            <p:cNvSpPr/>
            <p:nvPr/>
          </p:nvSpPr>
          <p:spPr>
            <a:xfrm>
              <a:off x="721966" y="1986158"/>
              <a:ext cx="674902" cy="674902"/>
            </a:xfrm>
            <a:prstGeom prst="ellipse">
              <a:avLst/>
            </a:prstGeom>
            <a:solidFill>
              <a:schemeClr val="lt1"/>
            </a:solidFill>
            <a:ln cap="flat" cmpd="sng" w="28575">
              <a:solidFill>
                <a:schemeClr val="accen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grpSp>
          <p:nvGrpSpPr>
            <p:cNvPr id="872" name="Google Shape;872;p22"/>
            <p:cNvGrpSpPr/>
            <p:nvPr/>
          </p:nvGrpSpPr>
          <p:grpSpPr>
            <a:xfrm>
              <a:off x="808583" y="2072775"/>
              <a:ext cx="501668" cy="501668"/>
              <a:chOff x="1649691" y="3230880"/>
              <a:chExt cx="914400" cy="914400"/>
            </a:xfrm>
          </p:grpSpPr>
          <p:sp>
            <p:nvSpPr>
              <p:cNvPr id="873" name="Google Shape;873;p22"/>
              <p:cNvSpPr/>
              <p:nvPr/>
            </p:nvSpPr>
            <p:spPr>
              <a:xfrm>
                <a:off x="1649691" y="3230880"/>
                <a:ext cx="914400" cy="9144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2000">
                  <a:solidFill>
                    <a:schemeClr val="lt1"/>
                  </a:solidFill>
                  <a:latin typeface="Arial"/>
                  <a:ea typeface="Arial"/>
                  <a:cs typeface="Arial"/>
                  <a:sym typeface="Arial"/>
                </a:endParaRPr>
              </a:p>
            </p:txBody>
          </p:sp>
          <p:sp>
            <p:nvSpPr>
              <p:cNvPr id="874" name="Google Shape;874;p22"/>
              <p:cNvSpPr/>
              <p:nvPr/>
            </p:nvSpPr>
            <p:spPr>
              <a:xfrm>
                <a:off x="1649691" y="3230880"/>
                <a:ext cx="914400" cy="9144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2000">
                  <a:solidFill>
                    <a:schemeClr val="lt1"/>
                  </a:solidFill>
                  <a:latin typeface="Arial"/>
                  <a:ea typeface="Arial"/>
                  <a:cs typeface="Arial"/>
                  <a:sym typeface="Arial"/>
                </a:endParaRPr>
              </a:p>
            </p:txBody>
          </p:sp>
        </p:grpSp>
      </p:grpSp>
      <p:sp>
        <p:nvSpPr>
          <p:cNvPr id="875" name="Google Shape;875;p22"/>
          <p:cNvSpPr txBox="1"/>
          <p:nvPr/>
        </p:nvSpPr>
        <p:spPr>
          <a:xfrm>
            <a:off x="7162800" y="3114152"/>
            <a:ext cx="4264969" cy="553998"/>
          </a:xfrm>
          <a:prstGeom prst="rect">
            <a:avLst/>
          </a:prstGeom>
          <a:noFill/>
          <a:ln>
            <a:noFill/>
          </a:ln>
        </p:spPr>
        <p:txBody>
          <a:bodyPr anchorCtr="0" anchor="ctr" bIns="0" lIns="0" spcFirstLastPara="1" rIns="0" wrap="square" tIns="0">
            <a:spAutoFit/>
          </a:bodyPr>
          <a:lstStyle/>
          <a:p>
            <a:pPr indent="0" lvl="1" marL="0" marR="0" rtl="0" algn="l">
              <a:spcBef>
                <a:spcPts val="0"/>
              </a:spcBef>
              <a:spcAft>
                <a:spcPts val="0"/>
              </a:spcAft>
              <a:buNone/>
            </a:pPr>
            <a:r>
              <a:rPr b="0" i="0" lang="en-US" sz="1200" u="none" cap="none" strike="noStrike">
                <a:solidFill>
                  <a:schemeClr val="dk1"/>
                </a:solidFill>
                <a:latin typeface="Arial"/>
                <a:ea typeface="Arial"/>
                <a:cs typeface="Arial"/>
                <a:sym typeface="Arial"/>
              </a:rPr>
              <a:t>Lorem ipsum dolor sit amet, consectetur adipiscing elit. Ut tempor, quam et mattis pulvinar, mauris ligula suscipit arcu, sed elementum diam </a:t>
            </a:r>
            <a:endParaRPr/>
          </a:p>
        </p:txBody>
      </p:sp>
      <p:sp>
        <p:nvSpPr>
          <p:cNvPr id="876" name="Google Shape;876;p22"/>
          <p:cNvSpPr txBox="1"/>
          <p:nvPr/>
        </p:nvSpPr>
        <p:spPr>
          <a:xfrm>
            <a:off x="7162800" y="4095632"/>
            <a:ext cx="4264969" cy="553998"/>
          </a:xfrm>
          <a:prstGeom prst="rect">
            <a:avLst/>
          </a:prstGeom>
          <a:noFill/>
          <a:ln>
            <a:noFill/>
          </a:ln>
        </p:spPr>
        <p:txBody>
          <a:bodyPr anchorCtr="0" anchor="ctr" bIns="0" lIns="0" spcFirstLastPara="1" rIns="0" wrap="square" tIns="0">
            <a:spAutoFit/>
          </a:bodyPr>
          <a:lstStyle/>
          <a:p>
            <a:pPr indent="0" lvl="1" marL="0" marR="0" rtl="0" algn="l">
              <a:spcBef>
                <a:spcPts val="0"/>
              </a:spcBef>
              <a:spcAft>
                <a:spcPts val="0"/>
              </a:spcAft>
              <a:buNone/>
            </a:pPr>
            <a:r>
              <a:rPr b="0" i="0" lang="en-US" sz="1200" u="none" cap="none" strike="noStrike">
                <a:solidFill>
                  <a:schemeClr val="dk1"/>
                </a:solidFill>
                <a:latin typeface="Arial"/>
                <a:ea typeface="Arial"/>
                <a:cs typeface="Arial"/>
                <a:sym typeface="Arial"/>
              </a:rPr>
              <a:t>Lorem ipsum dolor sit amet, consectetur adipiscing elit. Ut tempor, quam et mattis pulvinar, mauris ligula suscipit arcu, sed elementum diam </a:t>
            </a:r>
            <a:endParaRPr/>
          </a:p>
        </p:txBody>
      </p:sp>
      <p:sp>
        <p:nvSpPr>
          <p:cNvPr id="877" name="Google Shape;877;p22"/>
          <p:cNvSpPr txBox="1"/>
          <p:nvPr/>
        </p:nvSpPr>
        <p:spPr>
          <a:xfrm>
            <a:off x="7162800" y="5077111"/>
            <a:ext cx="4264969" cy="553998"/>
          </a:xfrm>
          <a:prstGeom prst="rect">
            <a:avLst/>
          </a:prstGeom>
          <a:noFill/>
          <a:ln>
            <a:noFill/>
          </a:ln>
        </p:spPr>
        <p:txBody>
          <a:bodyPr anchorCtr="0" anchor="ctr" bIns="0" lIns="0" spcFirstLastPara="1" rIns="0" wrap="square" tIns="0">
            <a:spAutoFit/>
          </a:bodyPr>
          <a:lstStyle/>
          <a:p>
            <a:pPr indent="0" lvl="1" marL="0" marR="0" rtl="0" algn="l">
              <a:spcBef>
                <a:spcPts val="0"/>
              </a:spcBef>
              <a:spcAft>
                <a:spcPts val="0"/>
              </a:spcAft>
              <a:buNone/>
            </a:pPr>
            <a:r>
              <a:rPr b="0" i="0" lang="en-US" sz="1200" u="none" cap="none" strike="noStrike">
                <a:solidFill>
                  <a:schemeClr val="dk1"/>
                </a:solidFill>
                <a:latin typeface="Arial"/>
                <a:ea typeface="Arial"/>
                <a:cs typeface="Arial"/>
                <a:sym typeface="Arial"/>
              </a:rPr>
              <a:t>Lorem ipsum dolor sit amet, consectetur adipiscing elit. Ut tempor, quam et mattis pulvinar, mauris ligula suscipit arcu, sed elementum diam </a:t>
            </a:r>
            <a:endParaRPr/>
          </a:p>
        </p:txBody>
      </p:sp>
      <p:cxnSp>
        <p:nvCxnSpPr>
          <p:cNvPr id="878" name="Google Shape;878;p22"/>
          <p:cNvCxnSpPr/>
          <p:nvPr/>
        </p:nvCxnSpPr>
        <p:spPr>
          <a:xfrm>
            <a:off x="6488978" y="3881891"/>
            <a:ext cx="5132004" cy="0"/>
          </a:xfrm>
          <a:prstGeom prst="straightConnector1">
            <a:avLst/>
          </a:prstGeom>
          <a:noFill/>
          <a:ln cap="flat" cmpd="sng" w="9525">
            <a:solidFill>
              <a:schemeClr val="dk1"/>
            </a:solidFill>
            <a:prstDash val="dash"/>
            <a:miter lim="8000"/>
            <a:headEnd len="sm" w="sm" type="none"/>
            <a:tailEnd len="sm" w="sm" type="none"/>
          </a:ln>
        </p:spPr>
      </p:cxnSp>
      <p:cxnSp>
        <p:nvCxnSpPr>
          <p:cNvPr id="879" name="Google Shape;879;p22"/>
          <p:cNvCxnSpPr/>
          <p:nvPr/>
        </p:nvCxnSpPr>
        <p:spPr>
          <a:xfrm>
            <a:off x="6488978" y="4863371"/>
            <a:ext cx="5132004" cy="0"/>
          </a:xfrm>
          <a:prstGeom prst="straightConnector1">
            <a:avLst/>
          </a:prstGeom>
          <a:noFill/>
          <a:ln cap="flat" cmpd="sng" w="9525">
            <a:solidFill>
              <a:schemeClr val="dk1"/>
            </a:solidFill>
            <a:prstDash val="dash"/>
            <a:miter lim="8000"/>
            <a:headEnd len="sm" w="sm" type="none"/>
            <a:tailEnd len="sm" w="sm" type="none"/>
          </a:ln>
        </p:spPr>
      </p:cxnSp>
      <p:grpSp>
        <p:nvGrpSpPr>
          <p:cNvPr id="880" name="Google Shape;880;p22"/>
          <p:cNvGrpSpPr/>
          <p:nvPr/>
        </p:nvGrpSpPr>
        <p:grpSpPr>
          <a:xfrm>
            <a:off x="6488978" y="3114152"/>
            <a:ext cx="478724" cy="478724"/>
            <a:chOff x="721966" y="1986158"/>
            <a:chExt cx="674902" cy="674902"/>
          </a:xfrm>
        </p:grpSpPr>
        <p:sp>
          <p:nvSpPr>
            <p:cNvPr id="881" name="Google Shape;881;p22"/>
            <p:cNvSpPr/>
            <p:nvPr/>
          </p:nvSpPr>
          <p:spPr>
            <a:xfrm>
              <a:off x="721966" y="1986158"/>
              <a:ext cx="674902" cy="674902"/>
            </a:xfrm>
            <a:prstGeom prst="ellipse">
              <a:avLst/>
            </a:prstGeom>
            <a:solidFill>
              <a:schemeClr val="lt1"/>
            </a:solidFill>
            <a:ln cap="flat" cmpd="sng" w="28575">
              <a:solidFill>
                <a:schemeClr val="accen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grpSp>
          <p:nvGrpSpPr>
            <p:cNvPr id="882" name="Google Shape;882;p22"/>
            <p:cNvGrpSpPr/>
            <p:nvPr/>
          </p:nvGrpSpPr>
          <p:grpSpPr>
            <a:xfrm>
              <a:off x="808583" y="2072775"/>
              <a:ext cx="501668" cy="501668"/>
              <a:chOff x="1649691" y="3230880"/>
              <a:chExt cx="914400" cy="914400"/>
            </a:xfrm>
          </p:grpSpPr>
          <p:sp>
            <p:nvSpPr>
              <p:cNvPr id="883" name="Google Shape;883;p22"/>
              <p:cNvSpPr/>
              <p:nvPr/>
            </p:nvSpPr>
            <p:spPr>
              <a:xfrm>
                <a:off x="1649691" y="3230880"/>
                <a:ext cx="914400" cy="9144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2000">
                  <a:solidFill>
                    <a:schemeClr val="lt1"/>
                  </a:solidFill>
                  <a:latin typeface="Arial"/>
                  <a:ea typeface="Arial"/>
                  <a:cs typeface="Arial"/>
                  <a:sym typeface="Arial"/>
                </a:endParaRPr>
              </a:p>
            </p:txBody>
          </p:sp>
          <p:sp>
            <p:nvSpPr>
              <p:cNvPr id="884" name="Google Shape;884;p22"/>
              <p:cNvSpPr/>
              <p:nvPr/>
            </p:nvSpPr>
            <p:spPr>
              <a:xfrm>
                <a:off x="1649691" y="3230880"/>
                <a:ext cx="914400" cy="9144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2000">
                  <a:solidFill>
                    <a:schemeClr val="lt1"/>
                  </a:solidFill>
                  <a:latin typeface="Arial"/>
                  <a:ea typeface="Arial"/>
                  <a:cs typeface="Arial"/>
                  <a:sym typeface="Arial"/>
                </a:endParaRPr>
              </a:p>
            </p:txBody>
          </p:sp>
        </p:grpSp>
      </p:grpSp>
      <p:grpSp>
        <p:nvGrpSpPr>
          <p:cNvPr id="885" name="Google Shape;885;p22"/>
          <p:cNvGrpSpPr/>
          <p:nvPr/>
        </p:nvGrpSpPr>
        <p:grpSpPr>
          <a:xfrm>
            <a:off x="6488978" y="4119992"/>
            <a:ext cx="478724" cy="478724"/>
            <a:chOff x="721966" y="1986158"/>
            <a:chExt cx="674902" cy="674902"/>
          </a:xfrm>
        </p:grpSpPr>
        <p:sp>
          <p:nvSpPr>
            <p:cNvPr id="886" name="Google Shape;886;p22"/>
            <p:cNvSpPr/>
            <p:nvPr/>
          </p:nvSpPr>
          <p:spPr>
            <a:xfrm>
              <a:off x="721966" y="1986158"/>
              <a:ext cx="674902" cy="674902"/>
            </a:xfrm>
            <a:prstGeom prst="ellipse">
              <a:avLst/>
            </a:prstGeom>
            <a:solidFill>
              <a:schemeClr val="lt1"/>
            </a:solidFill>
            <a:ln cap="flat" cmpd="sng" w="28575">
              <a:solidFill>
                <a:schemeClr val="accen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grpSp>
          <p:nvGrpSpPr>
            <p:cNvPr id="887" name="Google Shape;887;p22"/>
            <p:cNvGrpSpPr/>
            <p:nvPr/>
          </p:nvGrpSpPr>
          <p:grpSpPr>
            <a:xfrm>
              <a:off x="808583" y="2072775"/>
              <a:ext cx="501668" cy="501668"/>
              <a:chOff x="1649691" y="3230880"/>
              <a:chExt cx="914400" cy="914400"/>
            </a:xfrm>
          </p:grpSpPr>
          <p:sp>
            <p:nvSpPr>
              <p:cNvPr id="888" name="Google Shape;888;p22"/>
              <p:cNvSpPr/>
              <p:nvPr/>
            </p:nvSpPr>
            <p:spPr>
              <a:xfrm>
                <a:off x="1649691" y="3230880"/>
                <a:ext cx="914400" cy="9144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2000">
                  <a:solidFill>
                    <a:schemeClr val="lt1"/>
                  </a:solidFill>
                  <a:latin typeface="Arial"/>
                  <a:ea typeface="Arial"/>
                  <a:cs typeface="Arial"/>
                  <a:sym typeface="Arial"/>
                </a:endParaRPr>
              </a:p>
            </p:txBody>
          </p:sp>
          <p:sp>
            <p:nvSpPr>
              <p:cNvPr id="889" name="Google Shape;889;p22"/>
              <p:cNvSpPr/>
              <p:nvPr/>
            </p:nvSpPr>
            <p:spPr>
              <a:xfrm>
                <a:off x="1649691" y="3230880"/>
                <a:ext cx="914400" cy="9144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2000">
                  <a:solidFill>
                    <a:schemeClr val="lt1"/>
                  </a:solidFill>
                  <a:latin typeface="Arial"/>
                  <a:ea typeface="Arial"/>
                  <a:cs typeface="Arial"/>
                  <a:sym typeface="Arial"/>
                </a:endParaRPr>
              </a:p>
            </p:txBody>
          </p:sp>
        </p:grpSp>
      </p:grpSp>
      <p:grpSp>
        <p:nvGrpSpPr>
          <p:cNvPr id="890" name="Google Shape;890;p22"/>
          <p:cNvGrpSpPr/>
          <p:nvPr/>
        </p:nvGrpSpPr>
        <p:grpSpPr>
          <a:xfrm>
            <a:off x="6488978" y="5171552"/>
            <a:ext cx="478724" cy="478724"/>
            <a:chOff x="721966" y="1986158"/>
            <a:chExt cx="674902" cy="674902"/>
          </a:xfrm>
        </p:grpSpPr>
        <p:sp>
          <p:nvSpPr>
            <p:cNvPr id="891" name="Google Shape;891;p22"/>
            <p:cNvSpPr/>
            <p:nvPr/>
          </p:nvSpPr>
          <p:spPr>
            <a:xfrm>
              <a:off x="721966" y="1986158"/>
              <a:ext cx="674902" cy="674902"/>
            </a:xfrm>
            <a:prstGeom prst="ellipse">
              <a:avLst/>
            </a:prstGeom>
            <a:solidFill>
              <a:schemeClr val="lt1"/>
            </a:solidFill>
            <a:ln cap="flat" cmpd="sng" w="28575">
              <a:solidFill>
                <a:schemeClr val="accen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grpSp>
          <p:nvGrpSpPr>
            <p:cNvPr id="892" name="Google Shape;892;p22"/>
            <p:cNvGrpSpPr/>
            <p:nvPr/>
          </p:nvGrpSpPr>
          <p:grpSpPr>
            <a:xfrm>
              <a:off x="808583" y="2072775"/>
              <a:ext cx="501668" cy="501668"/>
              <a:chOff x="1649691" y="3230880"/>
              <a:chExt cx="914400" cy="914400"/>
            </a:xfrm>
          </p:grpSpPr>
          <p:sp>
            <p:nvSpPr>
              <p:cNvPr id="893" name="Google Shape;893;p22"/>
              <p:cNvSpPr/>
              <p:nvPr/>
            </p:nvSpPr>
            <p:spPr>
              <a:xfrm>
                <a:off x="1649691" y="3230880"/>
                <a:ext cx="914400" cy="9144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2000">
                  <a:solidFill>
                    <a:schemeClr val="lt1"/>
                  </a:solidFill>
                  <a:latin typeface="Arial"/>
                  <a:ea typeface="Arial"/>
                  <a:cs typeface="Arial"/>
                  <a:sym typeface="Arial"/>
                </a:endParaRPr>
              </a:p>
            </p:txBody>
          </p:sp>
          <p:sp>
            <p:nvSpPr>
              <p:cNvPr id="894" name="Google Shape;894;p22"/>
              <p:cNvSpPr/>
              <p:nvPr/>
            </p:nvSpPr>
            <p:spPr>
              <a:xfrm>
                <a:off x="1649691" y="3230880"/>
                <a:ext cx="914400" cy="9144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2000">
                  <a:solidFill>
                    <a:schemeClr val="lt1"/>
                  </a:solidFill>
                  <a:latin typeface="Arial"/>
                  <a:ea typeface="Arial"/>
                  <a:cs typeface="Arial"/>
                  <a:sym typeface="Arial"/>
                </a:endParaRPr>
              </a:p>
            </p:txBody>
          </p:sp>
        </p:grpSp>
      </p:grpSp>
      <p:sp>
        <p:nvSpPr>
          <p:cNvPr id="895" name="Google Shape;895;p22"/>
          <p:cNvSpPr/>
          <p:nvPr/>
        </p:nvSpPr>
        <p:spPr>
          <a:xfrm flipH="1">
            <a:off x="6416040" y="2164080"/>
            <a:ext cx="5775960" cy="577972"/>
          </a:xfrm>
          <a:prstGeom prst="homePlate">
            <a:avLst>
              <a:gd fmla="val 20000" name="adj"/>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800">
                <a:solidFill>
                  <a:schemeClr val="lt1"/>
                </a:solidFill>
                <a:latin typeface="Arial"/>
                <a:ea typeface="Arial"/>
                <a:cs typeface="Arial"/>
                <a:sym typeface="Arial"/>
              </a:rPr>
              <a:t>Lorem ipsum dolor sit amet, consectetur</a:t>
            </a:r>
            <a:endParaRPr sz="1800">
              <a:solidFill>
                <a:schemeClr val="lt1"/>
              </a:solidFill>
              <a:latin typeface="Arial"/>
              <a:ea typeface="Arial"/>
              <a:cs typeface="Arial"/>
              <a:sym typeface="Arial"/>
            </a:endParaRPr>
          </a:p>
        </p:txBody>
      </p:sp>
      <p:sp>
        <p:nvSpPr>
          <p:cNvPr id="896" name="Google Shape;896;p22"/>
          <p:cNvSpPr txBox="1"/>
          <p:nvPr>
            <p:ph idx="12" type="sldNum"/>
          </p:nvPr>
        </p:nvSpPr>
        <p:spPr>
          <a:xfrm>
            <a:off x="10690860" y="6349068"/>
            <a:ext cx="963882" cy="251764"/>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
</file>

<file path=ppt/slides/slide22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130" name="Shape 7130"/>
        <p:cNvGrpSpPr/>
        <p:nvPr/>
      </p:nvGrpSpPr>
      <p:grpSpPr>
        <a:xfrm>
          <a:off x="0" y="0"/>
          <a:ext cx="0" cy="0"/>
          <a:chOff x="0" y="0"/>
          <a:chExt cx="0" cy="0"/>
        </a:xfrm>
      </p:grpSpPr>
      <p:sp>
        <p:nvSpPr>
          <p:cNvPr id="7131" name="Google Shape;7131;p220"/>
          <p:cNvSpPr txBox="1"/>
          <p:nvPr>
            <p:ph type="title"/>
          </p:nvPr>
        </p:nvSpPr>
        <p:spPr>
          <a:xfrm>
            <a:off x="571018" y="401046"/>
            <a:ext cx="11049964" cy="578772"/>
          </a:xfrm>
          <a:prstGeom prst="rect">
            <a:avLst/>
          </a:prstGeom>
          <a:noFill/>
          <a:ln>
            <a:noFill/>
          </a:ln>
        </p:spPr>
        <p:txBody>
          <a:bodyPr anchorCtr="0" anchor="b" bIns="0" lIns="0" spcFirstLastPara="1" rIns="0" wrap="square" tIns="0">
            <a:normAutofit/>
          </a:bodyPr>
          <a:lstStyle/>
          <a:p>
            <a:pPr indent="0" lvl="0" marL="0" rtl="0" algn="l">
              <a:lnSpc>
                <a:spcPct val="90000"/>
              </a:lnSpc>
              <a:spcBef>
                <a:spcPts val="0"/>
              </a:spcBef>
              <a:spcAft>
                <a:spcPts val="0"/>
              </a:spcAft>
              <a:buClr>
                <a:schemeClr val="accent1"/>
              </a:buClr>
              <a:buSzPts val="2800"/>
              <a:buFont typeface="Arial"/>
              <a:buNone/>
            </a:pPr>
            <a:r>
              <a:rPr lang="en-US"/>
              <a:t>Three Card Panel with Dates</a:t>
            </a:r>
            <a:endParaRPr/>
          </a:p>
        </p:txBody>
      </p:sp>
      <p:sp>
        <p:nvSpPr>
          <p:cNvPr id="7132" name="Google Shape;7132;p220"/>
          <p:cNvSpPr txBox="1"/>
          <p:nvPr>
            <p:ph idx="12" type="sldNum"/>
          </p:nvPr>
        </p:nvSpPr>
        <p:spPr>
          <a:xfrm>
            <a:off x="10690860" y="6349068"/>
            <a:ext cx="963882" cy="251764"/>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sp>
        <p:nvSpPr>
          <p:cNvPr id="7133" name="Google Shape;7133;p220"/>
          <p:cNvSpPr/>
          <p:nvPr/>
        </p:nvSpPr>
        <p:spPr>
          <a:xfrm>
            <a:off x="571019" y="1724944"/>
            <a:ext cx="3520608" cy="4508215"/>
          </a:xfrm>
          <a:prstGeom prst="roundRect">
            <a:avLst>
              <a:gd fmla="val 11501" name="adj"/>
            </a:avLst>
          </a:prstGeom>
          <a:noFill/>
          <a:ln cap="flat" cmpd="sng" w="12700">
            <a:solidFill>
              <a:srgbClr val="7F7F7F"/>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7134" name="Google Shape;7134;p220"/>
          <p:cNvSpPr/>
          <p:nvPr/>
        </p:nvSpPr>
        <p:spPr>
          <a:xfrm>
            <a:off x="580622" y="1724944"/>
            <a:ext cx="3520607" cy="1611995"/>
          </a:xfrm>
          <a:prstGeom prst="round2SameRect">
            <a:avLst>
              <a:gd fmla="val 24339" name="adj1"/>
              <a:gd fmla="val 0" name="adj2"/>
            </a:avLst>
          </a:prstGeom>
          <a:solidFill>
            <a:srgbClr val="7F7F7F"/>
          </a:solidFill>
          <a:ln>
            <a:noFill/>
          </a:ln>
        </p:spPr>
        <p:txBody>
          <a:bodyPr anchorCtr="0" anchor="b" bIns="73150" lIns="0" spcFirstLastPara="1" rIns="72000" wrap="square" tIns="73150">
            <a:noAutofit/>
          </a:bodyPr>
          <a:lstStyle/>
          <a:p>
            <a:pPr indent="0" lvl="0" marL="0" marR="0" rtl="0" algn="l">
              <a:spcBef>
                <a:spcPts val="0"/>
              </a:spcBef>
              <a:spcAft>
                <a:spcPts val="0"/>
              </a:spcAft>
              <a:buNone/>
            </a:pPr>
            <a:r>
              <a:t/>
            </a:r>
            <a:endParaRPr sz="1600">
              <a:solidFill>
                <a:schemeClr val="lt1"/>
              </a:solidFill>
              <a:latin typeface="Libre Franklin"/>
              <a:ea typeface="Libre Franklin"/>
              <a:cs typeface="Libre Franklin"/>
              <a:sym typeface="Libre Franklin"/>
            </a:endParaRPr>
          </a:p>
        </p:txBody>
      </p:sp>
      <p:grpSp>
        <p:nvGrpSpPr>
          <p:cNvPr id="7135" name="Google Shape;7135;p220"/>
          <p:cNvGrpSpPr/>
          <p:nvPr/>
        </p:nvGrpSpPr>
        <p:grpSpPr>
          <a:xfrm>
            <a:off x="1956533" y="1877241"/>
            <a:ext cx="759183" cy="759183"/>
            <a:chOff x="1649691" y="3230880"/>
            <a:chExt cx="914400" cy="914400"/>
          </a:xfrm>
        </p:grpSpPr>
        <p:sp>
          <p:nvSpPr>
            <p:cNvPr id="7136" name="Google Shape;7136;p220"/>
            <p:cNvSpPr/>
            <p:nvPr/>
          </p:nvSpPr>
          <p:spPr>
            <a:xfrm>
              <a:off x="1649691" y="3230880"/>
              <a:ext cx="914400" cy="9144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2000">
                <a:solidFill>
                  <a:schemeClr val="lt1"/>
                </a:solidFill>
                <a:latin typeface="Arial"/>
                <a:ea typeface="Arial"/>
                <a:cs typeface="Arial"/>
                <a:sym typeface="Arial"/>
              </a:endParaRPr>
            </a:p>
          </p:txBody>
        </p:sp>
        <p:sp>
          <p:nvSpPr>
            <p:cNvPr id="7137" name="Google Shape;7137;p220"/>
            <p:cNvSpPr/>
            <p:nvPr/>
          </p:nvSpPr>
          <p:spPr>
            <a:xfrm>
              <a:off x="1649691" y="3230880"/>
              <a:ext cx="914400" cy="9144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2000">
                <a:solidFill>
                  <a:schemeClr val="lt1"/>
                </a:solidFill>
                <a:latin typeface="Arial"/>
                <a:ea typeface="Arial"/>
                <a:cs typeface="Arial"/>
                <a:sym typeface="Arial"/>
              </a:endParaRPr>
            </a:p>
          </p:txBody>
        </p:sp>
      </p:grpSp>
      <p:sp>
        <p:nvSpPr>
          <p:cNvPr id="7138" name="Google Shape;7138;p220"/>
          <p:cNvSpPr txBox="1"/>
          <p:nvPr/>
        </p:nvSpPr>
        <p:spPr>
          <a:xfrm>
            <a:off x="913058" y="3510870"/>
            <a:ext cx="2846133" cy="646331"/>
          </a:xfrm>
          <a:prstGeom prst="rect">
            <a:avLst/>
          </a:prstGeom>
          <a:noFill/>
          <a:ln>
            <a:noFill/>
          </a:ln>
        </p:spPr>
        <p:txBody>
          <a:bodyPr anchorCtr="0" anchor="t" bIns="0" lIns="0" spcFirstLastPara="1" rIns="0" wrap="square" tIns="0">
            <a:spAutoFit/>
          </a:bodyPr>
          <a:lstStyle/>
          <a:p>
            <a:pPr indent="0" lvl="0" marL="80962" marR="0" rtl="0" algn="ctr">
              <a:spcBef>
                <a:spcPts val="0"/>
              </a:spcBef>
              <a:spcAft>
                <a:spcPts val="0"/>
              </a:spcAft>
              <a:buClr>
                <a:schemeClr val="accent1"/>
              </a:buClr>
              <a:buSzPts val="1400"/>
              <a:buFont typeface="Trebuchet MS"/>
              <a:buNone/>
            </a:pPr>
            <a:r>
              <a:rPr lang="en-US" sz="1400">
                <a:solidFill>
                  <a:schemeClr val="dk1"/>
                </a:solidFill>
                <a:latin typeface="Arial"/>
                <a:ea typeface="Arial"/>
                <a:cs typeface="Arial"/>
                <a:sym typeface="Arial"/>
              </a:rPr>
              <a:t>Lorem ipsum dolor sit amet, consectetur adipiscing elit. Curabitur purus dui, </a:t>
            </a:r>
            <a:endParaRPr/>
          </a:p>
        </p:txBody>
      </p:sp>
      <p:sp>
        <p:nvSpPr>
          <p:cNvPr id="7139" name="Google Shape;7139;p220"/>
          <p:cNvSpPr txBox="1"/>
          <p:nvPr/>
        </p:nvSpPr>
        <p:spPr>
          <a:xfrm>
            <a:off x="917857" y="4331132"/>
            <a:ext cx="2846133" cy="861774"/>
          </a:xfrm>
          <a:prstGeom prst="rect">
            <a:avLst/>
          </a:prstGeom>
          <a:noFill/>
          <a:ln>
            <a:noFill/>
          </a:ln>
        </p:spPr>
        <p:txBody>
          <a:bodyPr anchorCtr="0" anchor="t" bIns="0" lIns="0" spcFirstLastPara="1" rIns="0" wrap="square" tIns="0">
            <a:spAutoFit/>
          </a:bodyPr>
          <a:lstStyle/>
          <a:p>
            <a:pPr indent="-187325" lvl="0" marL="187325" marR="0" rtl="0" algn="ctr">
              <a:spcBef>
                <a:spcPts val="0"/>
              </a:spcBef>
              <a:spcAft>
                <a:spcPts val="0"/>
              </a:spcAft>
              <a:buClr>
                <a:schemeClr val="accent1"/>
              </a:buClr>
              <a:buSzPts val="1400"/>
              <a:buFont typeface="Arial"/>
              <a:buChar char="•"/>
            </a:pPr>
            <a:r>
              <a:rPr lang="en-US" sz="1400">
                <a:solidFill>
                  <a:schemeClr val="dk1"/>
                </a:solidFill>
                <a:latin typeface="Arial"/>
                <a:ea typeface="Arial"/>
                <a:cs typeface="Arial"/>
                <a:sym typeface="Arial"/>
              </a:rPr>
              <a:t>Lorem ipsum dolor sit amet,</a:t>
            </a:r>
            <a:endParaRPr/>
          </a:p>
          <a:p>
            <a:pPr indent="-187325" lvl="0" marL="187325" marR="0" rtl="0" algn="ctr">
              <a:spcBef>
                <a:spcPts val="0"/>
              </a:spcBef>
              <a:spcAft>
                <a:spcPts val="0"/>
              </a:spcAft>
              <a:buClr>
                <a:schemeClr val="accent1"/>
              </a:buClr>
              <a:buSzPts val="1400"/>
              <a:buFont typeface="Arial"/>
              <a:buChar char="•"/>
            </a:pPr>
            <a:r>
              <a:rPr lang="en-US" sz="1400">
                <a:solidFill>
                  <a:schemeClr val="dk1"/>
                </a:solidFill>
                <a:latin typeface="Arial"/>
                <a:ea typeface="Arial"/>
                <a:cs typeface="Arial"/>
                <a:sym typeface="Arial"/>
              </a:rPr>
              <a:t>Lorem ipsum dolor sit amet, </a:t>
            </a:r>
            <a:endParaRPr/>
          </a:p>
          <a:p>
            <a:pPr indent="-187325" lvl="0" marL="187325" marR="0" rtl="0" algn="ctr">
              <a:spcBef>
                <a:spcPts val="0"/>
              </a:spcBef>
              <a:spcAft>
                <a:spcPts val="0"/>
              </a:spcAft>
              <a:buClr>
                <a:schemeClr val="accent1"/>
              </a:buClr>
              <a:buSzPts val="1400"/>
              <a:buFont typeface="Arial"/>
              <a:buChar char="•"/>
            </a:pPr>
            <a:r>
              <a:rPr lang="en-US" sz="1400">
                <a:solidFill>
                  <a:schemeClr val="dk1"/>
                </a:solidFill>
                <a:latin typeface="Arial"/>
                <a:ea typeface="Arial"/>
                <a:cs typeface="Arial"/>
                <a:sym typeface="Arial"/>
              </a:rPr>
              <a:t>Lorem ipsum dolor sit amet, </a:t>
            </a:r>
            <a:endParaRPr/>
          </a:p>
          <a:p>
            <a:pPr indent="-187325" lvl="0" marL="187325" marR="0" rtl="0" algn="ctr">
              <a:spcBef>
                <a:spcPts val="0"/>
              </a:spcBef>
              <a:spcAft>
                <a:spcPts val="0"/>
              </a:spcAft>
              <a:buClr>
                <a:schemeClr val="accent1"/>
              </a:buClr>
              <a:buSzPts val="1400"/>
              <a:buFont typeface="Arial"/>
              <a:buChar char="•"/>
            </a:pPr>
            <a:r>
              <a:rPr lang="en-US" sz="1400">
                <a:solidFill>
                  <a:schemeClr val="dk1"/>
                </a:solidFill>
                <a:latin typeface="Arial"/>
                <a:ea typeface="Arial"/>
                <a:cs typeface="Arial"/>
                <a:sym typeface="Arial"/>
              </a:rPr>
              <a:t>Lorem ipsum dolor sit amet, </a:t>
            </a:r>
            <a:endParaRPr/>
          </a:p>
        </p:txBody>
      </p:sp>
      <p:sp>
        <p:nvSpPr>
          <p:cNvPr id="7140" name="Google Shape;7140;p220"/>
          <p:cNvSpPr txBox="1"/>
          <p:nvPr/>
        </p:nvSpPr>
        <p:spPr>
          <a:xfrm>
            <a:off x="917858" y="2636425"/>
            <a:ext cx="2846133" cy="523220"/>
          </a:xfrm>
          <a:prstGeom prst="rect">
            <a:avLst/>
          </a:prstGeom>
          <a:noFill/>
          <a:ln>
            <a:noFill/>
          </a:ln>
        </p:spPr>
        <p:txBody>
          <a:bodyPr anchorCtr="0" anchor="t" bIns="0" lIns="0" spcFirstLastPara="1" rIns="0" wrap="square" tIns="0">
            <a:normAutofit/>
          </a:bodyPr>
          <a:lstStyle/>
          <a:p>
            <a:pPr indent="0" lvl="0" marL="80962" marR="0" rtl="0" algn="ctr">
              <a:spcBef>
                <a:spcPts val="0"/>
              </a:spcBef>
              <a:spcAft>
                <a:spcPts val="0"/>
              </a:spcAft>
              <a:buClr>
                <a:schemeClr val="accent1"/>
              </a:buClr>
              <a:buSzPts val="1700"/>
              <a:buFont typeface="Trebuchet MS"/>
              <a:buNone/>
            </a:pPr>
            <a:r>
              <a:rPr b="1" lang="en-US" sz="1700">
                <a:solidFill>
                  <a:schemeClr val="lt1"/>
                </a:solidFill>
                <a:latin typeface="Arial"/>
                <a:ea typeface="Arial"/>
                <a:cs typeface="Arial"/>
                <a:sym typeface="Arial"/>
              </a:rPr>
              <a:t>Lorem ipsum dolor sit amet, </a:t>
            </a:r>
            <a:endParaRPr/>
          </a:p>
        </p:txBody>
      </p:sp>
      <p:sp>
        <p:nvSpPr>
          <p:cNvPr id="7141" name="Google Shape;7141;p220"/>
          <p:cNvSpPr/>
          <p:nvPr/>
        </p:nvSpPr>
        <p:spPr>
          <a:xfrm>
            <a:off x="981912" y="5471160"/>
            <a:ext cx="2698822" cy="570341"/>
          </a:xfrm>
          <a:prstGeom prst="roundRect">
            <a:avLst>
              <a:gd fmla="val 40716" name="adj"/>
            </a:avLst>
          </a:prstGeom>
          <a:solidFill>
            <a:srgbClr val="B7B7B7"/>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b="1" lang="en-US" sz="3200">
                <a:solidFill>
                  <a:schemeClr val="lt1"/>
                </a:solidFill>
                <a:latin typeface="Arial"/>
                <a:ea typeface="Arial"/>
                <a:cs typeface="Arial"/>
                <a:sym typeface="Arial"/>
              </a:rPr>
              <a:t>Xxxx </a:t>
            </a:r>
            <a:r>
              <a:rPr lang="en-US" sz="1800">
                <a:solidFill>
                  <a:schemeClr val="lt1"/>
                </a:solidFill>
                <a:latin typeface="Arial"/>
                <a:ea typeface="Arial"/>
                <a:cs typeface="Arial"/>
                <a:sym typeface="Arial"/>
              </a:rPr>
              <a:t>xx/xx</a:t>
            </a:r>
            <a:endParaRPr b="1" sz="3200">
              <a:solidFill>
                <a:schemeClr val="lt1"/>
              </a:solidFill>
              <a:latin typeface="Arial"/>
              <a:ea typeface="Arial"/>
              <a:cs typeface="Arial"/>
              <a:sym typeface="Arial"/>
            </a:endParaRPr>
          </a:p>
        </p:txBody>
      </p:sp>
      <p:sp>
        <p:nvSpPr>
          <p:cNvPr id="7142" name="Google Shape;7142;p220"/>
          <p:cNvSpPr/>
          <p:nvPr/>
        </p:nvSpPr>
        <p:spPr>
          <a:xfrm>
            <a:off x="4330895" y="1724944"/>
            <a:ext cx="3520608" cy="4508215"/>
          </a:xfrm>
          <a:prstGeom prst="roundRect">
            <a:avLst>
              <a:gd fmla="val 11501" name="adj"/>
            </a:avLst>
          </a:prstGeom>
          <a:noFill/>
          <a:ln cap="flat" cmpd="sng" w="12700">
            <a:solidFill>
              <a:srgbClr val="0F4B2E"/>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7143" name="Google Shape;7143;p220"/>
          <p:cNvSpPr/>
          <p:nvPr/>
        </p:nvSpPr>
        <p:spPr>
          <a:xfrm>
            <a:off x="4340498" y="1724944"/>
            <a:ext cx="3520607" cy="1611995"/>
          </a:xfrm>
          <a:prstGeom prst="round2SameRect">
            <a:avLst>
              <a:gd fmla="val 24339" name="adj1"/>
              <a:gd fmla="val 0" name="adj2"/>
            </a:avLst>
          </a:prstGeom>
          <a:solidFill>
            <a:schemeClr val="accent1"/>
          </a:solidFill>
          <a:ln>
            <a:noFill/>
          </a:ln>
        </p:spPr>
        <p:txBody>
          <a:bodyPr anchorCtr="0" anchor="b" bIns="73150" lIns="0" spcFirstLastPara="1" rIns="72000" wrap="square" tIns="73150">
            <a:noAutofit/>
          </a:bodyPr>
          <a:lstStyle/>
          <a:p>
            <a:pPr indent="0" lvl="0" marL="0" marR="0" rtl="0" algn="l">
              <a:spcBef>
                <a:spcPts val="0"/>
              </a:spcBef>
              <a:spcAft>
                <a:spcPts val="0"/>
              </a:spcAft>
              <a:buNone/>
            </a:pPr>
            <a:r>
              <a:t/>
            </a:r>
            <a:endParaRPr sz="1600">
              <a:solidFill>
                <a:schemeClr val="lt1"/>
              </a:solidFill>
              <a:latin typeface="Libre Franklin"/>
              <a:ea typeface="Libre Franklin"/>
              <a:cs typeface="Libre Franklin"/>
              <a:sym typeface="Libre Franklin"/>
            </a:endParaRPr>
          </a:p>
        </p:txBody>
      </p:sp>
      <p:grpSp>
        <p:nvGrpSpPr>
          <p:cNvPr id="7144" name="Google Shape;7144;p220"/>
          <p:cNvGrpSpPr/>
          <p:nvPr/>
        </p:nvGrpSpPr>
        <p:grpSpPr>
          <a:xfrm>
            <a:off x="5716409" y="1877241"/>
            <a:ext cx="759183" cy="759183"/>
            <a:chOff x="1649691" y="3230880"/>
            <a:chExt cx="914400" cy="914400"/>
          </a:xfrm>
        </p:grpSpPr>
        <p:sp>
          <p:nvSpPr>
            <p:cNvPr id="7145" name="Google Shape;7145;p220"/>
            <p:cNvSpPr/>
            <p:nvPr/>
          </p:nvSpPr>
          <p:spPr>
            <a:xfrm>
              <a:off x="1649691" y="3230880"/>
              <a:ext cx="914400" cy="9144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2000">
                <a:solidFill>
                  <a:schemeClr val="lt1"/>
                </a:solidFill>
                <a:latin typeface="Arial"/>
                <a:ea typeface="Arial"/>
                <a:cs typeface="Arial"/>
                <a:sym typeface="Arial"/>
              </a:endParaRPr>
            </a:p>
          </p:txBody>
        </p:sp>
        <p:sp>
          <p:nvSpPr>
            <p:cNvPr id="7146" name="Google Shape;7146;p220"/>
            <p:cNvSpPr/>
            <p:nvPr/>
          </p:nvSpPr>
          <p:spPr>
            <a:xfrm>
              <a:off x="1649691" y="3230880"/>
              <a:ext cx="914400" cy="9144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2000">
                <a:solidFill>
                  <a:schemeClr val="lt1"/>
                </a:solidFill>
                <a:latin typeface="Arial"/>
                <a:ea typeface="Arial"/>
                <a:cs typeface="Arial"/>
                <a:sym typeface="Arial"/>
              </a:endParaRPr>
            </a:p>
          </p:txBody>
        </p:sp>
      </p:grpSp>
      <p:sp>
        <p:nvSpPr>
          <p:cNvPr id="7147" name="Google Shape;7147;p220"/>
          <p:cNvSpPr txBox="1"/>
          <p:nvPr/>
        </p:nvSpPr>
        <p:spPr>
          <a:xfrm>
            <a:off x="4672934" y="3510870"/>
            <a:ext cx="2846133" cy="646331"/>
          </a:xfrm>
          <a:prstGeom prst="rect">
            <a:avLst/>
          </a:prstGeom>
          <a:noFill/>
          <a:ln>
            <a:noFill/>
          </a:ln>
        </p:spPr>
        <p:txBody>
          <a:bodyPr anchorCtr="0" anchor="t" bIns="0" lIns="0" spcFirstLastPara="1" rIns="0" wrap="square" tIns="0">
            <a:spAutoFit/>
          </a:bodyPr>
          <a:lstStyle/>
          <a:p>
            <a:pPr indent="0" lvl="0" marL="80962" marR="0" rtl="0" algn="ctr">
              <a:spcBef>
                <a:spcPts val="0"/>
              </a:spcBef>
              <a:spcAft>
                <a:spcPts val="0"/>
              </a:spcAft>
              <a:buClr>
                <a:schemeClr val="accent1"/>
              </a:buClr>
              <a:buSzPts val="1400"/>
              <a:buFont typeface="Trebuchet MS"/>
              <a:buNone/>
            </a:pPr>
            <a:r>
              <a:rPr lang="en-US" sz="1400">
                <a:solidFill>
                  <a:schemeClr val="dk1"/>
                </a:solidFill>
                <a:latin typeface="Arial"/>
                <a:ea typeface="Arial"/>
                <a:cs typeface="Arial"/>
                <a:sym typeface="Arial"/>
              </a:rPr>
              <a:t>Lorem ipsum dolor sit amet, consectetur adipiscing elit. Curabitur purus dui, </a:t>
            </a:r>
            <a:endParaRPr/>
          </a:p>
        </p:txBody>
      </p:sp>
      <p:sp>
        <p:nvSpPr>
          <p:cNvPr id="7148" name="Google Shape;7148;p220"/>
          <p:cNvSpPr txBox="1"/>
          <p:nvPr/>
        </p:nvSpPr>
        <p:spPr>
          <a:xfrm>
            <a:off x="4677733" y="4331132"/>
            <a:ext cx="2846133" cy="861774"/>
          </a:xfrm>
          <a:prstGeom prst="rect">
            <a:avLst/>
          </a:prstGeom>
          <a:noFill/>
          <a:ln>
            <a:noFill/>
          </a:ln>
        </p:spPr>
        <p:txBody>
          <a:bodyPr anchorCtr="0" anchor="t" bIns="0" lIns="0" spcFirstLastPara="1" rIns="0" wrap="square" tIns="0">
            <a:spAutoFit/>
          </a:bodyPr>
          <a:lstStyle/>
          <a:p>
            <a:pPr indent="-187325" lvl="0" marL="187325" marR="0" rtl="0" algn="ctr">
              <a:spcBef>
                <a:spcPts val="0"/>
              </a:spcBef>
              <a:spcAft>
                <a:spcPts val="0"/>
              </a:spcAft>
              <a:buClr>
                <a:schemeClr val="accent1"/>
              </a:buClr>
              <a:buSzPts val="1400"/>
              <a:buFont typeface="Arial"/>
              <a:buChar char="•"/>
            </a:pPr>
            <a:r>
              <a:rPr lang="en-US" sz="1400">
                <a:solidFill>
                  <a:schemeClr val="dk1"/>
                </a:solidFill>
                <a:latin typeface="Arial"/>
                <a:ea typeface="Arial"/>
                <a:cs typeface="Arial"/>
                <a:sym typeface="Arial"/>
              </a:rPr>
              <a:t>Lorem ipsum dolor sit amet,</a:t>
            </a:r>
            <a:endParaRPr/>
          </a:p>
          <a:p>
            <a:pPr indent="-187325" lvl="0" marL="187325" marR="0" rtl="0" algn="ctr">
              <a:spcBef>
                <a:spcPts val="0"/>
              </a:spcBef>
              <a:spcAft>
                <a:spcPts val="0"/>
              </a:spcAft>
              <a:buClr>
                <a:schemeClr val="accent1"/>
              </a:buClr>
              <a:buSzPts val="1400"/>
              <a:buFont typeface="Arial"/>
              <a:buChar char="•"/>
            </a:pPr>
            <a:r>
              <a:rPr lang="en-US" sz="1400">
                <a:solidFill>
                  <a:schemeClr val="dk1"/>
                </a:solidFill>
                <a:latin typeface="Arial"/>
                <a:ea typeface="Arial"/>
                <a:cs typeface="Arial"/>
                <a:sym typeface="Arial"/>
              </a:rPr>
              <a:t>Lorem ipsum dolor sit amet, </a:t>
            </a:r>
            <a:endParaRPr/>
          </a:p>
          <a:p>
            <a:pPr indent="-187325" lvl="0" marL="187325" marR="0" rtl="0" algn="ctr">
              <a:spcBef>
                <a:spcPts val="0"/>
              </a:spcBef>
              <a:spcAft>
                <a:spcPts val="0"/>
              </a:spcAft>
              <a:buClr>
                <a:schemeClr val="accent1"/>
              </a:buClr>
              <a:buSzPts val="1400"/>
              <a:buFont typeface="Arial"/>
              <a:buChar char="•"/>
            </a:pPr>
            <a:r>
              <a:rPr lang="en-US" sz="1400">
                <a:solidFill>
                  <a:schemeClr val="dk1"/>
                </a:solidFill>
                <a:latin typeface="Arial"/>
                <a:ea typeface="Arial"/>
                <a:cs typeface="Arial"/>
                <a:sym typeface="Arial"/>
              </a:rPr>
              <a:t>Lorem ipsum dolor sit amet, </a:t>
            </a:r>
            <a:endParaRPr/>
          </a:p>
          <a:p>
            <a:pPr indent="-187325" lvl="0" marL="187325" marR="0" rtl="0" algn="ctr">
              <a:spcBef>
                <a:spcPts val="0"/>
              </a:spcBef>
              <a:spcAft>
                <a:spcPts val="0"/>
              </a:spcAft>
              <a:buClr>
                <a:schemeClr val="accent1"/>
              </a:buClr>
              <a:buSzPts val="1400"/>
              <a:buFont typeface="Arial"/>
              <a:buChar char="•"/>
            </a:pPr>
            <a:r>
              <a:rPr lang="en-US" sz="1400">
                <a:solidFill>
                  <a:schemeClr val="dk1"/>
                </a:solidFill>
                <a:latin typeface="Arial"/>
                <a:ea typeface="Arial"/>
                <a:cs typeface="Arial"/>
                <a:sym typeface="Arial"/>
              </a:rPr>
              <a:t>Lorem ipsum dolor sit amet, </a:t>
            </a:r>
            <a:endParaRPr/>
          </a:p>
        </p:txBody>
      </p:sp>
      <p:sp>
        <p:nvSpPr>
          <p:cNvPr id="7149" name="Google Shape;7149;p220"/>
          <p:cNvSpPr txBox="1"/>
          <p:nvPr/>
        </p:nvSpPr>
        <p:spPr>
          <a:xfrm>
            <a:off x="4677734" y="2636425"/>
            <a:ext cx="2846133" cy="523220"/>
          </a:xfrm>
          <a:prstGeom prst="rect">
            <a:avLst/>
          </a:prstGeom>
          <a:noFill/>
          <a:ln>
            <a:noFill/>
          </a:ln>
        </p:spPr>
        <p:txBody>
          <a:bodyPr anchorCtr="0" anchor="t" bIns="0" lIns="0" spcFirstLastPara="1" rIns="0" wrap="square" tIns="0">
            <a:normAutofit/>
          </a:bodyPr>
          <a:lstStyle/>
          <a:p>
            <a:pPr indent="0" lvl="0" marL="80962" marR="0" rtl="0" algn="ctr">
              <a:spcBef>
                <a:spcPts val="0"/>
              </a:spcBef>
              <a:spcAft>
                <a:spcPts val="0"/>
              </a:spcAft>
              <a:buClr>
                <a:schemeClr val="accent1"/>
              </a:buClr>
              <a:buSzPts val="1700"/>
              <a:buFont typeface="Trebuchet MS"/>
              <a:buNone/>
            </a:pPr>
            <a:r>
              <a:rPr b="1" lang="en-US" sz="1700">
                <a:solidFill>
                  <a:schemeClr val="lt1"/>
                </a:solidFill>
                <a:latin typeface="Arial"/>
                <a:ea typeface="Arial"/>
                <a:cs typeface="Arial"/>
                <a:sym typeface="Arial"/>
              </a:rPr>
              <a:t>Lorem ipsum dolor sit amet, </a:t>
            </a:r>
            <a:endParaRPr/>
          </a:p>
        </p:txBody>
      </p:sp>
      <p:sp>
        <p:nvSpPr>
          <p:cNvPr id="7150" name="Google Shape;7150;p220"/>
          <p:cNvSpPr/>
          <p:nvPr/>
        </p:nvSpPr>
        <p:spPr>
          <a:xfrm>
            <a:off x="4741788" y="5471160"/>
            <a:ext cx="2698822" cy="570341"/>
          </a:xfrm>
          <a:prstGeom prst="roundRect">
            <a:avLst>
              <a:gd fmla="val 40716" name="adj"/>
            </a:avLst>
          </a:prstGeom>
          <a:solidFill>
            <a:srgbClr val="62A5CC"/>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b="1" lang="en-US" sz="3200">
                <a:solidFill>
                  <a:schemeClr val="lt1"/>
                </a:solidFill>
                <a:latin typeface="Arial"/>
                <a:ea typeface="Arial"/>
                <a:cs typeface="Arial"/>
                <a:sym typeface="Arial"/>
              </a:rPr>
              <a:t>Xxxx </a:t>
            </a:r>
            <a:r>
              <a:rPr lang="en-US" sz="1800">
                <a:solidFill>
                  <a:schemeClr val="lt1"/>
                </a:solidFill>
                <a:latin typeface="Arial"/>
                <a:ea typeface="Arial"/>
                <a:cs typeface="Arial"/>
                <a:sym typeface="Arial"/>
              </a:rPr>
              <a:t>xx/xx</a:t>
            </a:r>
            <a:endParaRPr b="1" sz="3200">
              <a:solidFill>
                <a:schemeClr val="lt1"/>
              </a:solidFill>
              <a:latin typeface="Arial"/>
              <a:ea typeface="Arial"/>
              <a:cs typeface="Arial"/>
              <a:sym typeface="Arial"/>
            </a:endParaRPr>
          </a:p>
        </p:txBody>
      </p:sp>
      <p:sp>
        <p:nvSpPr>
          <p:cNvPr id="7151" name="Google Shape;7151;p220"/>
          <p:cNvSpPr/>
          <p:nvPr/>
        </p:nvSpPr>
        <p:spPr>
          <a:xfrm>
            <a:off x="8090772" y="1724944"/>
            <a:ext cx="3520608" cy="4508215"/>
          </a:xfrm>
          <a:prstGeom prst="roundRect">
            <a:avLst>
              <a:gd fmla="val 11501" name="adj"/>
            </a:avLst>
          </a:prstGeom>
          <a:noFill/>
          <a:ln cap="flat" cmpd="sng" w="12700">
            <a:solidFill>
              <a:srgbClr val="7F7F7F"/>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7152" name="Google Shape;7152;p220"/>
          <p:cNvSpPr/>
          <p:nvPr/>
        </p:nvSpPr>
        <p:spPr>
          <a:xfrm>
            <a:off x="8100375" y="1724944"/>
            <a:ext cx="3520607" cy="1611995"/>
          </a:xfrm>
          <a:prstGeom prst="round2SameRect">
            <a:avLst>
              <a:gd fmla="val 24339" name="adj1"/>
              <a:gd fmla="val 0" name="adj2"/>
            </a:avLst>
          </a:prstGeom>
          <a:solidFill>
            <a:srgbClr val="7F7F7F"/>
          </a:solidFill>
          <a:ln>
            <a:noFill/>
          </a:ln>
        </p:spPr>
        <p:txBody>
          <a:bodyPr anchorCtr="0" anchor="b" bIns="73150" lIns="0" spcFirstLastPara="1" rIns="72000" wrap="square" tIns="73150">
            <a:noAutofit/>
          </a:bodyPr>
          <a:lstStyle/>
          <a:p>
            <a:pPr indent="0" lvl="0" marL="0" marR="0" rtl="0" algn="l">
              <a:spcBef>
                <a:spcPts val="0"/>
              </a:spcBef>
              <a:spcAft>
                <a:spcPts val="0"/>
              </a:spcAft>
              <a:buNone/>
            </a:pPr>
            <a:r>
              <a:t/>
            </a:r>
            <a:endParaRPr sz="1600">
              <a:solidFill>
                <a:schemeClr val="lt1"/>
              </a:solidFill>
              <a:latin typeface="Libre Franklin"/>
              <a:ea typeface="Libre Franklin"/>
              <a:cs typeface="Libre Franklin"/>
              <a:sym typeface="Libre Franklin"/>
            </a:endParaRPr>
          </a:p>
        </p:txBody>
      </p:sp>
      <p:grpSp>
        <p:nvGrpSpPr>
          <p:cNvPr id="7153" name="Google Shape;7153;p220"/>
          <p:cNvGrpSpPr/>
          <p:nvPr/>
        </p:nvGrpSpPr>
        <p:grpSpPr>
          <a:xfrm>
            <a:off x="9476286" y="1877241"/>
            <a:ext cx="759183" cy="759183"/>
            <a:chOff x="1649691" y="3230880"/>
            <a:chExt cx="914400" cy="914400"/>
          </a:xfrm>
        </p:grpSpPr>
        <p:sp>
          <p:nvSpPr>
            <p:cNvPr id="7154" name="Google Shape;7154;p220"/>
            <p:cNvSpPr/>
            <p:nvPr/>
          </p:nvSpPr>
          <p:spPr>
            <a:xfrm>
              <a:off x="1649691" y="3230880"/>
              <a:ext cx="914400" cy="9144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2000">
                <a:solidFill>
                  <a:schemeClr val="lt1"/>
                </a:solidFill>
                <a:latin typeface="Arial"/>
                <a:ea typeface="Arial"/>
                <a:cs typeface="Arial"/>
                <a:sym typeface="Arial"/>
              </a:endParaRPr>
            </a:p>
          </p:txBody>
        </p:sp>
        <p:sp>
          <p:nvSpPr>
            <p:cNvPr id="7155" name="Google Shape;7155;p220"/>
            <p:cNvSpPr/>
            <p:nvPr/>
          </p:nvSpPr>
          <p:spPr>
            <a:xfrm>
              <a:off x="1649691" y="3230880"/>
              <a:ext cx="914400" cy="9144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2000">
                <a:solidFill>
                  <a:schemeClr val="lt1"/>
                </a:solidFill>
                <a:latin typeface="Arial"/>
                <a:ea typeface="Arial"/>
                <a:cs typeface="Arial"/>
                <a:sym typeface="Arial"/>
              </a:endParaRPr>
            </a:p>
          </p:txBody>
        </p:sp>
      </p:grpSp>
      <p:sp>
        <p:nvSpPr>
          <p:cNvPr id="7156" name="Google Shape;7156;p220"/>
          <p:cNvSpPr txBox="1"/>
          <p:nvPr/>
        </p:nvSpPr>
        <p:spPr>
          <a:xfrm>
            <a:off x="8432811" y="3510870"/>
            <a:ext cx="2846133" cy="646331"/>
          </a:xfrm>
          <a:prstGeom prst="rect">
            <a:avLst/>
          </a:prstGeom>
          <a:noFill/>
          <a:ln>
            <a:noFill/>
          </a:ln>
        </p:spPr>
        <p:txBody>
          <a:bodyPr anchorCtr="0" anchor="t" bIns="0" lIns="0" spcFirstLastPara="1" rIns="0" wrap="square" tIns="0">
            <a:spAutoFit/>
          </a:bodyPr>
          <a:lstStyle/>
          <a:p>
            <a:pPr indent="0" lvl="0" marL="80962" marR="0" rtl="0" algn="ctr">
              <a:spcBef>
                <a:spcPts val="0"/>
              </a:spcBef>
              <a:spcAft>
                <a:spcPts val="0"/>
              </a:spcAft>
              <a:buClr>
                <a:schemeClr val="accent1"/>
              </a:buClr>
              <a:buSzPts val="1400"/>
              <a:buFont typeface="Trebuchet MS"/>
              <a:buNone/>
            </a:pPr>
            <a:r>
              <a:rPr lang="en-US" sz="1400">
                <a:solidFill>
                  <a:schemeClr val="dk1"/>
                </a:solidFill>
                <a:latin typeface="Arial"/>
                <a:ea typeface="Arial"/>
                <a:cs typeface="Arial"/>
                <a:sym typeface="Arial"/>
              </a:rPr>
              <a:t>Lorem ipsum dolor sit amet, consectetur adipiscing elit. Curabitur purus dui, </a:t>
            </a:r>
            <a:endParaRPr/>
          </a:p>
        </p:txBody>
      </p:sp>
      <p:sp>
        <p:nvSpPr>
          <p:cNvPr id="7157" name="Google Shape;7157;p220"/>
          <p:cNvSpPr txBox="1"/>
          <p:nvPr/>
        </p:nvSpPr>
        <p:spPr>
          <a:xfrm>
            <a:off x="8437610" y="4331132"/>
            <a:ext cx="2846133" cy="861774"/>
          </a:xfrm>
          <a:prstGeom prst="rect">
            <a:avLst/>
          </a:prstGeom>
          <a:noFill/>
          <a:ln>
            <a:noFill/>
          </a:ln>
        </p:spPr>
        <p:txBody>
          <a:bodyPr anchorCtr="0" anchor="t" bIns="0" lIns="0" spcFirstLastPara="1" rIns="0" wrap="square" tIns="0">
            <a:spAutoFit/>
          </a:bodyPr>
          <a:lstStyle/>
          <a:p>
            <a:pPr indent="-187325" lvl="0" marL="187325" marR="0" rtl="0" algn="ctr">
              <a:spcBef>
                <a:spcPts val="0"/>
              </a:spcBef>
              <a:spcAft>
                <a:spcPts val="0"/>
              </a:spcAft>
              <a:buClr>
                <a:schemeClr val="accent1"/>
              </a:buClr>
              <a:buSzPts val="1400"/>
              <a:buFont typeface="Arial"/>
              <a:buChar char="•"/>
            </a:pPr>
            <a:r>
              <a:rPr lang="en-US" sz="1400">
                <a:solidFill>
                  <a:schemeClr val="dk1"/>
                </a:solidFill>
                <a:latin typeface="Arial"/>
                <a:ea typeface="Arial"/>
                <a:cs typeface="Arial"/>
                <a:sym typeface="Arial"/>
              </a:rPr>
              <a:t>Lorem ipsum dolor sit amet,</a:t>
            </a:r>
            <a:endParaRPr/>
          </a:p>
          <a:p>
            <a:pPr indent="-187325" lvl="0" marL="187325" marR="0" rtl="0" algn="ctr">
              <a:spcBef>
                <a:spcPts val="0"/>
              </a:spcBef>
              <a:spcAft>
                <a:spcPts val="0"/>
              </a:spcAft>
              <a:buClr>
                <a:schemeClr val="accent1"/>
              </a:buClr>
              <a:buSzPts val="1400"/>
              <a:buFont typeface="Arial"/>
              <a:buChar char="•"/>
            </a:pPr>
            <a:r>
              <a:rPr lang="en-US" sz="1400">
                <a:solidFill>
                  <a:schemeClr val="dk1"/>
                </a:solidFill>
                <a:latin typeface="Arial"/>
                <a:ea typeface="Arial"/>
                <a:cs typeface="Arial"/>
                <a:sym typeface="Arial"/>
              </a:rPr>
              <a:t>Lorem ipsum dolor sit amet, </a:t>
            </a:r>
            <a:endParaRPr/>
          </a:p>
          <a:p>
            <a:pPr indent="-187325" lvl="0" marL="187325" marR="0" rtl="0" algn="ctr">
              <a:spcBef>
                <a:spcPts val="0"/>
              </a:spcBef>
              <a:spcAft>
                <a:spcPts val="0"/>
              </a:spcAft>
              <a:buClr>
                <a:schemeClr val="accent1"/>
              </a:buClr>
              <a:buSzPts val="1400"/>
              <a:buFont typeface="Arial"/>
              <a:buChar char="•"/>
            </a:pPr>
            <a:r>
              <a:rPr lang="en-US" sz="1400">
                <a:solidFill>
                  <a:schemeClr val="dk1"/>
                </a:solidFill>
                <a:latin typeface="Arial"/>
                <a:ea typeface="Arial"/>
                <a:cs typeface="Arial"/>
                <a:sym typeface="Arial"/>
              </a:rPr>
              <a:t>Lorem ipsum dolor sit amet, </a:t>
            </a:r>
            <a:endParaRPr/>
          </a:p>
          <a:p>
            <a:pPr indent="-187325" lvl="0" marL="187325" marR="0" rtl="0" algn="ctr">
              <a:spcBef>
                <a:spcPts val="0"/>
              </a:spcBef>
              <a:spcAft>
                <a:spcPts val="0"/>
              </a:spcAft>
              <a:buClr>
                <a:schemeClr val="accent1"/>
              </a:buClr>
              <a:buSzPts val="1400"/>
              <a:buFont typeface="Arial"/>
              <a:buChar char="•"/>
            </a:pPr>
            <a:r>
              <a:rPr lang="en-US" sz="1400">
                <a:solidFill>
                  <a:schemeClr val="dk1"/>
                </a:solidFill>
                <a:latin typeface="Arial"/>
                <a:ea typeface="Arial"/>
                <a:cs typeface="Arial"/>
                <a:sym typeface="Arial"/>
              </a:rPr>
              <a:t>Lorem ipsum dolor sit amet, </a:t>
            </a:r>
            <a:endParaRPr/>
          </a:p>
        </p:txBody>
      </p:sp>
      <p:sp>
        <p:nvSpPr>
          <p:cNvPr id="7158" name="Google Shape;7158;p220"/>
          <p:cNvSpPr txBox="1"/>
          <p:nvPr/>
        </p:nvSpPr>
        <p:spPr>
          <a:xfrm>
            <a:off x="8437611" y="2636425"/>
            <a:ext cx="2846133" cy="523220"/>
          </a:xfrm>
          <a:prstGeom prst="rect">
            <a:avLst/>
          </a:prstGeom>
          <a:noFill/>
          <a:ln>
            <a:noFill/>
          </a:ln>
        </p:spPr>
        <p:txBody>
          <a:bodyPr anchorCtr="0" anchor="t" bIns="0" lIns="0" spcFirstLastPara="1" rIns="0" wrap="square" tIns="0">
            <a:normAutofit/>
          </a:bodyPr>
          <a:lstStyle/>
          <a:p>
            <a:pPr indent="0" lvl="0" marL="80962" marR="0" rtl="0" algn="ctr">
              <a:spcBef>
                <a:spcPts val="0"/>
              </a:spcBef>
              <a:spcAft>
                <a:spcPts val="0"/>
              </a:spcAft>
              <a:buClr>
                <a:schemeClr val="accent1"/>
              </a:buClr>
              <a:buSzPts val="1700"/>
              <a:buFont typeface="Trebuchet MS"/>
              <a:buNone/>
            </a:pPr>
            <a:r>
              <a:rPr b="1" lang="en-US" sz="1700">
                <a:solidFill>
                  <a:schemeClr val="lt1"/>
                </a:solidFill>
                <a:latin typeface="Arial"/>
                <a:ea typeface="Arial"/>
                <a:cs typeface="Arial"/>
                <a:sym typeface="Arial"/>
              </a:rPr>
              <a:t>Lorem ipsum dolor sit amet, </a:t>
            </a:r>
            <a:endParaRPr/>
          </a:p>
        </p:txBody>
      </p:sp>
      <p:sp>
        <p:nvSpPr>
          <p:cNvPr id="7159" name="Google Shape;7159;p220"/>
          <p:cNvSpPr/>
          <p:nvPr/>
        </p:nvSpPr>
        <p:spPr>
          <a:xfrm>
            <a:off x="8501665" y="5471160"/>
            <a:ext cx="2698822" cy="570341"/>
          </a:xfrm>
          <a:prstGeom prst="roundRect">
            <a:avLst>
              <a:gd fmla="val 40716" name="adj"/>
            </a:avLst>
          </a:prstGeom>
          <a:solidFill>
            <a:srgbClr val="B7B7B7"/>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b="1" lang="en-US" sz="3200">
                <a:solidFill>
                  <a:schemeClr val="lt1"/>
                </a:solidFill>
                <a:latin typeface="Arial"/>
                <a:ea typeface="Arial"/>
                <a:cs typeface="Arial"/>
                <a:sym typeface="Arial"/>
              </a:rPr>
              <a:t>Xxxx </a:t>
            </a:r>
            <a:r>
              <a:rPr lang="en-US" sz="1800">
                <a:solidFill>
                  <a:schemeClr val="lt1"/>
                </a:solidFill>
                <a:latin typeface="Arial"/>
                <a:ea typeface="Arial"/>
                <a:cs typeface="Arial"/>
                <a:sym typeface="Arial"/>
              </a:rPr>
              <a:t>xx/xx</a:t>
            </a:r>
            <a:endParaRPr b="1" sz="3200">
              <a:solidFill>
                <a:schemeClr val="lt1"/>
              </a:solidFill>
              <a:latin typeface="Arial"/>
              <a:ea typeface="Arial"/>
              <a:cs typeface="Arial"/>
              <a:sym typeface="Arial"/>
            </a:endParaRPr>
          </a:p>
        </p:txBody>
      </p:sp>
    </p:spTree>
  </p:cSld>
  <p:clrMapOvr>
    <a:masterClrMapping/>
  </p:clrMapOvr>
</p:sld>
</file>

<file path=ppt/slides/slide22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163" name="Shape 7163"/>
        <p:cNvGrpSpPr/>
        <p:nvPr/>
      </p:nvGrpSpPr>
      <p:grpSpPr>
        <a:xfrm>
          <a:off x="0" y="0"/>
          <a:ext cx="0" cy="0"/>
          <a:chOff x="0" y="0"/>
          <a:chExt cx="0" cy="0"/>
        </a:xfrm>
      </p:grpSpPr>
      <p:sp>
        <p:nvSpPr>
          <p:cNvPr id="7164" name="Google Shape;7164;p221"/>
          <p:cNvSpPr txBox="1"/>
          <p:nvPr>
            <p:ph type="title"/>
          </p:nvPr>
        </p:nvSpPr>
        <p:spPr>
          <a:xfrm>
            <a:off x="571018" y="365126"/>
            <a:ext cx="11049964" cy="578772"/>
          </a:xfrm>
          <a:prstGeom prst="rect">
            <a:avLst/>
          </a:prstGeom>
          <a:noFill/>
          <a:ln>
            <a:noFill/>
          </a:ln>
        </p:spPr>
        <p:txBody>
          <a:bodyPr anchorCtr="0" anchor="b" bIns="0" lIns="0" spcFirstLastPara="1" rIns="0" wrap="square" tIns="0">
            <a:normAutofit/>
          </a:bodyPr>
          <a:lstStyle/>
          <a:p>
            <a:pPr indent="0" lvl="0" marL="0" rtl="0" algn="l">
              <a:lnSpc>
                <a:spcPct val="90000"/>
              </a:lnSpc>
              <a:spcBef>
                <a:spcPts val="0"/>
              </a:spcBef>
              <a:spcAft>
                <a:spcPts val="0"/>
              </a:spcAft>
              <a:buClr>
                <a:schemeClr val="accent1"/>
              </a:buClr>
              <a:buSzPts val="2800"/>
              <a:buFont typeface="Arial"/>
              <a:buNone/>
            </a:pPr>
            <a:r>
              <a:rPr lang="en-US"/>
              <a:t>Benefit–Drawback Comparison Panel</a:t>
            </a:r>
            <a:endParaRPr/>
          </a:p>
        </p:txBody>
      </p:sp>
      <p:sp>
        <p:nvSpPr>
          <p:cNvPr id="7165" name="Google Shape;7165;p221"/>
          <p:cNvSpPr txBox="1"/>
          <p:nvPr>
            <p:ph idx="12" type="sldNum"/>
          </p:nvPr>
        </p:nvSpPr>
        <p:spPr>
          <a:xfrm>
            <a:off x="10690860" y="6349068"/>
            <a:ext cx="963882" cy="251764"/>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sp>
        <p:nvSpPr>
          <p:cNvPr id="7166" name="Google Shape;7166;p221"/>
          <p:cNvSpPr/>
          <p:nvPr/>
        </p:nvSpPr>
        <p:spPr>
          <a:xfrm>
            <a:off x="630000" y="2544843"/>
            <a:ext cx="1304565" cy="1523494"/>
          </a:xfrm>
          <a:prstGeom prst="rect">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400">
                <a:solidFill>
                  <a:srgbClr val="FFFFFF"/>
                </a:solidFill>
                <a:latin typeface="Arial"/>
                <a:ea typeface="Arial"/>
                <a:cs typeface="Arial"/>
                <a:sym typeface="Arial"/>
              </a:rPr>
              <a:t>Lorem ipsum dolor sit amet, </a:t>
            </a:r>
            <a:endParaRPr/>
          </a:p>
        </p:txBody>
      </p:sp>
      <p:sp>
        <p:nvSpPr>
          <p:cNvPr id="7167" name="Google Shape;7167;p221"/>
          <p:cNvSpPr/>
          <p:nvPr/>
        </p:nvSpPr>
        <p:spPr>
          <a:xfrm>
            <a:off x="630000" y="4183972"/>
            <a:ext cx="1304565" cy="777240"/>
          </a:xfrm>
          <a:prstGeom prst="rect">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400">
                <a:solidFill>
                  <a:srgbClr val="FFFFFF"/>
                </a:solidFill>
                <a:latin typeface="Arial"/>
                <a:ea typeface="Arial"/>
                <a:cs typeface="Arial"/>
                <a:sym typeface="Arial"/>
              </a:rPr>
              <a:t>Lorem ipsum dolor sit amet, </a:t>
            </a:r>
            <a:endParaRPr/>
          </a:p>
        </p:txBody>
      </p:sp>
      <p:sp>
        <p:nvSpPr>
          <p:cNvPr id="7168" name="Google Shape;7168;p221"/>
          <p:cNvSpPr/>
          <p:nvPr/>
        </p:nvSpPr>
        <p:spPr>
          <a:xfrm>
            <a:off x="630000" y="5064334"/>
            <a:ext cx="1304565" cy="923544"/>
          </a:xfrm>
          <a:prstGeom prst="rect">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400">
                <a:solidFill>
                  <a:srgbClr val="FFFFFF"/>
                </a:solidFill>
                <a:latin typeface="Arial"/>
                <a:ea typeface="Arial"/>
                <a:cs typeface="Arial"/>
                <a:sym typeface="Arial"/>
              </a:rPr>
              <a:t>Lorem ipsum dolor sit amet, </a:t>
            </a:r>
            <a:endParaRPr/>
          </a:p>
        </p:txBody>
      </p:sp>
      <p:sp>
        <p:nvSpPr>
          <p:cNvPr id="7169" name="Google Shape;7169;p221"/>
          <p:cNvSpPr/>
          <p:nvPr/>
        </p:nvSpPr>
        <p:spPr>
          <a:xfrm>
            <a:off x="6274903" y="1566922"/>
            <a:ext cx="1996563" cy="4594166"/>
          </a:xfrm>
          <a:prstGeom prst="roundRect">
            <a:avLst>
              <a:gd fmla="val 16667" name="adj"/>
            </a:avLst>
          </a:prstGeom>
          <a:solidFill>
            <a:schemeClr val="accent1"/>
          </a:solidFill>
          <a:ln cap="rnd" cmpd="sng" w="9525">
            <a:solidFill>
              <a:schemeClr val="accent1"/>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200">
              <a:solidFill>
                <a:srgbClr val="FFFFFF"/>
              </a:solidFill>
              <a:latin typeface="Arial"/>
              <a:ea typeface="Arial"/>
              <a:cs typeface="Arial"/>
              <a:sym typeface="Arial"/>
            </a:endParaRPr>
          </a:p>
        </p:txBody>
      </p:sp>
      <p:sp>
        <p:nvSpPr>
          <p:cNvPr id="7170" name="Google Shape;7170;p221"/>
          <p:cNvSpPr/>
          <p:nvPr/>
        </p:nvSpPr>
        <p:spPr>
          <a:xfrm>
            <a:off x="5226448" y="1650714"/>
            <a:ext cx="2913097" cy="4426582"/>
          </a:xfrm>
          <a:prstGeom prst="roundRect">
            <a:avLst>
              <a:gd fmla="val 5567" name="adj"/>
            </a:avLst>
          </a:prstGeom>
          <a:solidFill>
            <a:srgbClr val="FFFFFF"/>
          </a:solidFill>
          <a:ln cap="rnd" cmpd="sng" w="9525">
            <a:solidFill>
              <a:schemeClr val="accent1"/>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200">
              <a:solidFill>
                <a:srgbClr val="FFFFFF"/>
              </a:solidFill>
              <a:latin typeface="Arial"/>
              <a:ea typeface="Arial"/>
              <a:cs typeface="Arial"/>
              <a:sym typeface="Arial"/>
            </a:endParaRPr>
          </a:p>
        </p:txBody>
      </p:sp>
      <p:sp>
        <p:nvSpPr>
          <p:cNvPr id="7171" name="Google Shape;7171;p221"/>
          <p:cNvSpPr/>
          <p:nvPr/>
        </p:nvSpPr>
        <p:spPr>
          <a:xfrm>
            <a:off x="5232756" y="1818205"/>
            <a:ext cx="2897299" cy="696395"/>
          </a:xfrm>
          <a:prstGeom prst="rect">
            <a:avLst/>
          </a:prstGeom>
          <a:solidFill>
            <a:srgbClr val="A3EEC9"/>
          </a:solidFill>
          <a:ln>
            <a:noFill/>
          </a:ln>
        </p:spPr>
        <p:txBody>
          <a:bodyPr anchorCtr="0" anchor="ctr" bIns="0" lIns="137150" spcFirstLastPara="1" rIns="0" wrap="square" tIns="0">
            <a:noAutofit/>
          </a:bodyPr>
          <a:lstStyle/>
          <a:p>
            <a:pPr indent="0" lvl="0" marL="0" marR="0" rtl="0" algn="l">
              <a:lnSpc>
                <a:spcPct val="95000"/>
              </a:lnSpc>
              <a:spcBef>
                <a:spcPts val="0"/>
              </a:spcBef>
              <a:spcAft>
                <a:spcPts val="0"/>
              </a:spcAft>
              <a:buClr>
                <a:schemeClr val="dk2"/>
              </a:buClr>
              <a:buSzPts val="1400"/>
              <a:buFont typeface="Arial"/>
              <a:buNone/>
            </a:pPr>
            <a:r>
              <a:rPr b="0" i="0" lang="en-US" sz="1400" u="none" cap="none" strike="noStrike">
                <a:solidFill>
                  <a:schemeClr val="dk2"/>
                </a:solidFill>
                <a:latin typeface="Arial"/>
                <a:ea typeface="Arial"/>
                <a:cs typeface="Arial"/>
                <a:sym typeface="Arial"/>
              </a:rPr>
              <a:t>Lorem ipsum dolor sit amet, consectetur adipiscing elit. Curabitur purus dui, euismod</a:t>
            </a:r>
            <a:endParaRPr/>
          </a:p>
        </p:txBody>
      </p:sp>
      <p:sp>
        <p:nvSpPr>
          <p:cNvPr id="7172" name="Google Shape;7172;p221"/>
          <p:cNvSpPr txBox="1"/>
          <p:nvPr/>
        </p:nvSpPr>
        <p:spPr>
          <a:xfrm>
            <a:off x="5227503" y="2557352"/>
            <a:ext cx="2910989" cy="1523494"/>
          </a:xfrm>
          <a:prstGeom prst="rect">
            <a:avLst/>
          </a:prstGeom>
          <a:noFill/>
          <a:ln>
            <a:noFill/>
          </a:ln>
        </p:spPr>
        <p:txBody>
          <a:bodyPr anchorCtr="0" anchor="t" bIns="0" lIns="0" spcFirstLastPara="1" rIns="0" wrap="square" tIns="0">
            <a:noAutofit/>
          </a:bodyPr>
          <a:lstStyle/>
          <a:p>
            <a:pPr indent="-180000" lvl="1" marL="270000" marR="0" rtl="0" algn="l">
              <a:spcBef>
                <a:spcPts val="0"/>
              </a:spcBef>
              <a:spcAft>
                <a:spcPts val="0"/>
              </a:spcAft>
              <a:buClr>
                <a:schemeClr val="accent1"/>
              </a:buClr>
              <a:buSzPts val="1100"/>
              <a:buFont typeface="Trebuchet MS"/>
              <a:buChar char="•"/>
            </a:pPr>
            <a:r>
              <a:rPr b="0" i="0" lang="en-US" sz="1100" u="none" cap="none" strike="noStrike">
                <a:solidFill>
                  <a:schemeClr val="dk1"/>
                </a:solidFill>
                <a:latin typeface="Arial"/>
                <a:ea typeface="Arial"/>
                <a:cs typeface="Arial"/>
                <a:sym typeface="Arial"/>
              </a:rPr>
              <a:t>Lorem ipsum dolor sit amet, consectetur adipiscing elit. Curabitur purus dui, euismod quis placerat eget, venenatis nec nibh. Mauris sit </a:t>
            </a:r>
            <a:endParaRPr/>
          </a:p>
          <a:p>
            <a:pPr indent="-180000" lvl="1" marL="270000" marR="0" rtl="0" algn="l">
              <a:spcBef>
                <a:spcPts val="0"/>
              </a:spcBef>
              <a:spcAft>
                <a:spcPts val="0"/>
              </a:spcAft>
              <a:buClr>
                <a:schemeClr val="accent1"/>
              </a:buClr>
              <a:buSzPts val="1100"/>
              <a:buFont typeface="Trebuchet MS"/>
              <a:buChar char="•"/>
            </a:pPr>
            <a:r>
              <a:rPr b="0" i="0" lang="en-US" sz="1100" u="none" cap="none" strike="noStrike">
                <a:solidFill>
                  <a:schemeClr val="dk1"/>
                </a:solidFill>
                <a:latin typeface="Arial"/>
                <a:ea typeface="Arial"/>
                <a:cs typeface="Arial"/>
                <a:sym typeface="Arial"/>
              </a:rPr>
              <a:t>Lorem ipsum dolor sit amet, consectetur adipiscing elit. Curabitur purus dui, euismod quis placerat eget, venenatis nec nibh. Mauris sit</a:t>
            </a:r>
            <a:endParaRPr/>
          </a:p>
        </p:txBody>
      </p:sp>
      <p:sp>
        <p:nvSpPr>
          <p:cNvPr id="7173" name="Google Shape;7173;p221"/>
          <p:cNvSpPr txBox="1"/>
          <p:nvPr/>
        </p:nvSpPr>
        <p:spPr>
          <a:xfrm>
            <a:off x="5227503" y="4183972"/>
            <a:ext cx="2910989" cy="677108"/>
          </a:xfrm>
          <a:prstGeom prst="rect">
            <a:avLst/>
          </a:prstGeom>
          <a:noFill/>
          <a:ln>
            <a:noFill/>
          </a:ln>
        </p:spPr>
        <p:txBody>
          <a:bodyPr anchorCtr="0" anchor="t" bIns="0" lIns="0" spcFirstLastPara="1" rIns="0" wrap="square" tIns="0">
            <a:spAutoFit/>
          </a:bodyPr>
          <a:lstStyle/>
          <a:p>
            <a:pPr indent="-180000" lvl="1" marL="270000" marR="0" rtl="0" algn="l">
              <a:spcBef>
                <a:spcPts val="0"/>
              </a:spcBef>
              <a:spcAft>
                <a:spcPts val="0"/>
              </a:spcAft>
              <a:buClr>
                <a:schemeClr val="accent1"/>
              </a:buClr>
              <a:buSzPts val="1100"/>
              <a:buFont typeface="Trebuchet MS"/>
              <a:buChar char="•"/>
            </a:pPr>
            <a:r>
              <a:rPr b="0" i="0" lang="en-US" sz="1100" u="none" cap="none" strike="noStrike">
                <a:solidFill>
                  <a:schemeClr val="dk1"/>
                </a:solidFill>
                <a:latin typeface="Arial"/>
                <a:ea typeface="Arial"/>
                <a:cs typeface="Arial"/>
                <a:sym typeface="Arial"/>
              </a:rPr>
              <a:t>Lorem ipsum dolor sit amet, consectetur adipiscing elit. Curabitur purus dui, euismod quis placerat eget, venenatis nec nibh. Mauris sit </a:t>
            </a:r>
            <a:endParaRPr/>
          </a:p>
        </p:txBody>
      </p:sp>
      <p:sp>
        <p:nvSpPr>
          <p:cNvPr id="7174" name="Google Shape;7174;p221"/>
          <p:cNvSpPr txBox="1"/>
          <p:nvPr/>
        </p:nvSpPr>
        <p:spPr>
          <a:xfrm>
            <a:off x="5227503" y="5064334"/>
            <a:ext cx="2910989" cy="677108"/>
          </a:xfrm>
          <a:prstGeom prst="rect">
            <a:avLst/>
          </a:prstGeom>
          <a:noFill/>
          <a:ln>
            <a:noFill/>
          </a:ln>
        </p:spPr>
        <p:txBody>
          <a:bodyPr anchorCtr="0" anchor="t" bIns="0" lIns="0" spcFirstLastPara="1" rIns="0" wrap="square" tIns="0">
            <a:spAutoFit/>
          </a:bodyPr>
          <a:lstStyle/>
          <a:p>
            <a:pPr indent="-216000" lvl="1" marL="324000" marR="0" rtl="0" algn="l">
              <a:spcBef>
                <a:spcPts val="0"/>
              </a:spcBef>
              <a:spcAft>
                <a:spcPts val="0"/>
              </a:spcAft>
              <a:buClr>
                <a:schemeClr val="accent1"/>
              </a:buClr>
              <a:buSzPts val="1100"/>
              <a:buFont typeface="Trebuchet MS"/>
              <a:buChar char="•"/>
            </a:pPr>
            <a:r>
              <a:rPr b="0" i="0" lang="en-US" sz="1100" u="none" cap="none" strike="noStrike">
                <a:solidFill>
                  <a:schemeClr val="dk1"/>
                </a:solidFill>
                <a:latin typeface="Arial"/>
                <a:ea typeface="Arial"/>
                <a:cs typeface="Arial"/>
                <a:sym typeface="Arial"/>
              </a:rPr>
              <a:t>Lorem ipsum dolor sit amet, consectetur adipiscing elit. Curabitur purus dui, euismod quis placerat eget, venenatis nec nibh. Mauris sit </a:t>
            </a:r>
            <a:endParaRPr/>
          </a:p>
        </p:txBody>
      </p:sp>
      <p:cxnSp>
        <p:nvCxnSpPr>
          <p:cNvPr id="7175" name="Google Shape;7175;p221"/>
          <p:cNvCxnSpPr/>
          <p:nvPr/>
        </p:nvCxnSpPr>
        <p:spPr>
          <a:xfrm>
            <a:off x="5359398" y="4132409"/>
            <a:ext cx="2637899" cy="0"/>
          </a:xfrm>
          <a:prstGeom prst="straightConnector1">
            <a:avLst/>
          </a:prstGeom>
          <a:noFill/>
          <a:ln cap="rnd" cmpd="sng" w="12700">
            <a:solidFill>
              <a:srgbClr val="7F7F7F"/>
            </a:solidFill>
            <a:prstDash val="dot"/>
            <a:round/>
            <a:headEnd len="sm" w="sm" type="none"/>
            <a:tailEnd len="sm" w="sm" type="none"/>
          </a:ln>
        </p:spPr>
      </p:cxnSp>
      <p:cxnSp>
        <p:nvCxnSpPr>
          <p:cNvPr id="7176" name="Google Shape;7176;p221"/>
          <p:cNvCxnSpPr/>
          <p:nvPr/>
        </p:nvCxnSpPr>
        <p:spPr>
          <a:xfrm>
            <a:off x="5359398" y="5012774"/>
            <a:ext cx="2637899" cy="0"/>
          </a:xfrm>
          <a:prstGeom prst="straightConnector1">
            <a:avLst/>
          </a:prstGeom>
          <a:noFill/>
          <a:ln cap="rnd" cmpd="sng" w="12700">
            <a:solidFill>
              <a:srgbClr val="7F7F7F"/>
            </a:solidFill>
            <a:prstDash val="dot"/>
            <a:round/>
            <a:headEnd len="sm" w="sm" type="none"/>
            <a:tailEnd len="sm" w="sm" type="none"/>
          </a:ln>
        </p:spPr>
      </p:cxnSp>
      <p:sp>
        <p:nvSpPr>
          <p:cNvPr id="7177" name="Google Shape;7177;p221"/>
          <p:cNvSpPr/>
          <p:nvPr/>
        </p:nvSpPr>
        <p:spPr>
          <a:xfrm>
            <a:off x="9566787" y="1566922"/>
            <a:ext cx="1996563" cy="4594166"/>
          </a:xfrm>
          <a:prstGeom prst="roundRect">
            <a:avLst>
              <a:gd fmla="val 16667" name="adj"/>
            </a:avLst>
          </a:prstGeom>
          <a:solidFill>
            <a:schemeClr val="accent1"/>
          </a:solidFill>
          <a:ln cap="rnd" cmpd="sng" w="9525">
            <a:solidFill>
              <a:schemeClr val="accent1"/>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200">
              <a:solidFill>
                <a:srgbClr val="FFFFFF"/>
              </a:solidFill>
              <a:latin typeface="Arial"/>
              <a:ea typeface="Arial"/>
              <a:cs typeface="Arial"/>
              <a:sym typeface="Arial"/>
            </a:endParaRPr>
          </a:p>
        </p:txBody>
      </p:sp>
      <p:sp>
        <p:nvSpPr>
          <p:cNvPr id="7178" name="Google Shape;7178;p221"/>
          <p:cNvSpPr/>
          <p:nvPr/>
        </p:nvSpPr>
        <p:spPr>
          <a:xfrm>
            <a:off x="8518332" y="1650714"/>
            <a:ext cx="2913097" cy="4426582"/>
          </a:xfrm>
          <a:prstGeom prst="roundRect">
            <a:avLst>
              <a:gd fmla="val 5567" name="adj"/>
            </a:avLst>
          </a:prstGeom>
          <a:solidFill>
            <a:srgbClr val="FFFFFF"/>
          </a:solidFill>
          <a:ln cap="rnd" cmpd="sng" w="9525">
            <a:solidFill>
              <a:schemeClr val="accent1"/>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200">
              <a:solidFill>
                <a:srgbClr val="FFFFFF"/>
              </a:solidFill>
              <a:latin typeface="Arial"/>
              <a:ea typeface="Arial"/>
              <a:cs typeface="Arial"/>
              <a:sym typeface="Arial"/>
            </a:endParaRPr>
          </a:p>
        </p:txBody>
      </p:sp>
      <p:sp>
        <p:nvSpPr>
          <p:cNvPr id="7179" name="Google Shape;7179;p221"/>
          <p:cNvSpPr/>
          <p:nvPr/>
        </p:nvSpPr>
        <p:spPr>
          <a:xfrm>
            <a:off x="8524640" y="1818205"/>
            <a:ext cx="2897299" cy="696395"/>
          </a:xfrm>
          <a:prstGeom prst="rect">
            <a:avLst/>
          </a:prstGeom>
          <a:solidFill>
            <a:srgbClr val="A3EEC9"/>
          </a:solidFill>
          <a:ln>
            <a:noFill/>
          </a:ln>
        </p:spPr>
        <p:txBody>
          <a:bodyPr anchorCtr="0" anchor="ctr" bIns="0" lIns="137150" spcFirstLastPara="1" rIns="0" wrap="square" tIns="0">
            <a:noAutofit/>
          </a:bodyPr>
          <a:lstStyle/>
          <a:p>
            <a:pPr indent="0" lvl="0" marL="0" marR="0" rtl="0" algn="l">
              <a:lnSpc>
                <a:spcPct val="95000"/>
              </a:lnSpc>
              <a:spcBef>
                <a:spcPts val="0"/>
              </a:spcBef>
              <a:spcAft>
                <a:spcPts val="0"/>
              </a:spcAft>
              <a:buClr>
                <a:schemeClr val="dk2"/>
              </a:buClr>
              <a:buSzPts val="1400"/>
              <a:buFont typeface="Arial"/>
              <a:buNone/>
            </a:pPr>
            <a:r>
              <a:rPr b="0" i="0" lang="en-US" sz="1400" u="none" cap="none" strike="noStrike">
                <a:solidFill>
                  <a:schemeClr val="dk2"/>
                </a:solidFill>
                <a:latin typeface="Arial"/>
                <a:ea typeface="Arial"/>
                <a:cs typeface="Arial"/>
                <a:sym typeface="Arial"/>
              </a:rPr>
              <a:t>Lorem ipsum dolor sit amet, consectetur adipiscing elit. Curabitur purus dui, euismod</a:t>
            </a:r>
            <a:endParaRPr/>
          </a:p>
        </p:txBody>
      </p:sp>
      <p:sp>
        <p:nvSpPr>
          <p:cNvPr id="7180" name="Google Shape;7180;p221"/>
          <p:cNvSpPr txBox="1"/>
          <p:nvPr/>
        </p:nvSpPr>
        <p:spPr>
          <a:xfrm>
            <a:off x="8519387" y="2557353"/>
            <a:ext cx="2910989" cy="1354217"/>
          </a:xfrm>
          <a:prstGeom prst="rect">
            <a:avLst/>
          </a:prstGeom>
          <a:noFill/>
          <a:ln>
            <a:noFill/>
          </a:ln>
        </p:spPr>
        <p:txBody>
          <a:bodyPr anchorCtr="0" anchor="t" bIns="0" lIns="0" spcFirstLastPara="1" rIns="0" wrap="square" tIns="0">
            <a:spAutoFit/>
          </a:bodyPr>
          <a:lstStyle/>
          <a:p>
            <a:pPr indent="-180000" lvl="1" marL="270000" marR="0" rtl="0" algn="l">
              <a:spcBef>
                <a:spcPts val="0"/>
              </a:spcBef>
              <a:spcAft>
                <a:spcPts val="0"/>
              </a:spcAft>
              <a:buClr>
                <a:schemeClr val="accent1"/>
              </a:buClr>
              <a:buSzPts val="1100"/>
              <a:buFont typeface="Trebuchet MS"/>
              <a:buChar char="•"/>
            </a:pPr>
            <a:r>
              <a:rPr b="0" i="0" lang="en-US" sz="1100" u="none" cap="none" strike="noStrike">
                <a:solidFill>
                  <a:schemeClr val="dk1"/>
                </a:solidFill>
                <a:latin typeface="Arial"/>
                <a:ea typeface="Arial"/>
                <a:cs typeface="Arial"/>
                <a:sym typeface="Arial"/>
              </a:rPr>
              <a:t>Lorem ipsum dolor sit amet, consectetur adipiscing elit. Curabitur purus dui, euismod quis placerat eget, venenatis nec nibh. Mauris sit </a:t>
            </a:r>
            <a:endParaRPr/>
          </a:p>
          <a:p>
            <a:pPr indent="-180000" lvl="1" marL="270000" marR="0" rtl="0" algn="l">
              <a:spcBef>
                <a:spcPts val="0"/>
              </a:spcBef>
              <a:spcAft>
                <a:spcPts val="0"/>
              </a:spcAft>
              <a:buClr>
                <a:schemeClr val="accent1"/>
              </a:buClr>
              <a:buSzPts val="1100"/>
              <a:buFont typeface="Trebuchet MS"/>
              <a:buChar char="•"/>
            </a:pPr>
            <a:r>
              <a:rPr b="0" i="0" lang="en-US" sz="1100" u="none" cap="none" strike="noStrike">
                <a:solidFill>
                  <a:schemeClr val="dk1"/>
                </a:solidFill>
                <a:latin typeface="Arial"/>
                <a:ea typeface="Arial"/>
                <a:cs typeface="Arial"/>
                <a:sym typeface="Arial"/>
              </a:rPr>
              <a:t>Lorem ipsum dolor sit amet, consectetur adipiscing elit. Curabitur purus dui, euismod quis placerat eget, venenatis nec nibh. Mauris sit</a:t>
            </a:r>
            <a:endParaRPr/>
          </a:p>
        </p:txBody>
      </p:sp>
      <p:sp>
        <p:nvSpPr>
          <p:cNvPr id="7181" name="Google Shape;7181;p221"/>
          <p:cNvSpPr txBox="1"/>
          <p:nvPr/>
        </p:nvSpPr>
        <p:spPr>
          <a:xfrm>
            <a:off x="8519386" y="4183971"/>
            <a:ext cx="2910989" cy="677108"/>
          </a:xfrm>
          <a:prstGeom prst="rect">
            <a:avLst/>
          </a:prstGeom>
          <a:noFill/>
          <a:ln>
            <a:noFill/>
          </a:ln>
        </p:spPr>
        <p:txBody>
          <a:bodyPr anchorCtr="0" anchor="t" bIns="0" lIns="0" spcFirstLastPara="1" rIns="0" wrap="square" tIns="0">
            <a:spAutoFit/>
          </a:bodyPr>
          <a:lstStyle/>
          <a:p>
            <a:pPr indent="-180000" lvl="1" marL="270000" marR="0" rtl="0" algn="l">
              <a:spcBef>
                <a:spcPts val="0"/>
              </a:spcBef>
              <a:spcAft>
                <a:spcPts val="0"/>
              </a:spcAft>
              <a:buClr>
                <a:schemeClr val="accent1"/>
              </a:buClr>
              <a:buSzPts val="1100"/>
              <a:buFont typeface="Trebuchet MS"/>
              <a:buChar char="•"/>
            </a:pPr>
            <a:r>
              <a:rPr b="0" i="0" lang="en-US" sz="1100" u="none" cap="none" strike="noStrike">
                <a:solidFill>
                  <a:schemeClr val="dk1"/>
                </a:solidFill>
                <a:latin typeface="Arial"/>
                <a:ea typeface="Arial"/>
                <a:cs typeface="Arial"/>
                <a:sym typeface="Arial"/>
              </a:rPr>
              <a:t>Lorem ipsum dolor sit amet, consectetur adipiscing elit. Curabitur purus dui, euismod quis placerat eget, venenatis nec nibh. Mauris sit </a:t>
            </a:r>
            <a:endParaRPr/>
          </a:p>
        </p:txBody>
      </p:sp>
      <p:sp>
        <p:nvSpPr>
          <p:cNvPr id="7182" name="Google Shape;7182;p221"/>
          <p:cNvSpPr txBox="1"/>
          <p:nvPr/>
        </p:nvSpPr>
        <p:spPr>
          <a:xfrm>
            <a:off x="8519387" y="5064334"/>
            <a:ext cx="2910989" cy="677108"/>
          </a:xfrm>
          <a:prstGeom prst="rect">
            <a:avLst/>
          </a:prstGeom>
          <a:noFill/>
          <a:ln>
            <a:noFill/>
          </a:ln>
        </p:spPr>
        <p:txBody>
          <a:bodyPr anchorCtr="0" anchor="t" bIns="0" lIns="0" spcFirstLastPara="1" rIns="0" wrap="square" tIns="0">
            <a:spAutoFit/>
          </a:bodyPr>
          <a:lstStyle/>
          <a:p>
            <a:pPr indent="-216000" lvl="1" marL="324000" marR="0" rtl="0" algn="l">
              <a:spcBef>
                <a:spcPts val="0"/>
              </a:spcBef>
              <a:spcAft>
                <a:spcPts val="0"/>
              </a:spcAft>
              <a:buClr>
                <a:schemeClr val="accent1"/>
              </a:buClr>
              <a:buSzPts val="1100"/>
              <a:buFont typeface="Trebuchet MS"/>
              <a:buChar char="•"/>
            </a:pPr>
            <a:r>
              <a:rPr b="0" i="0" lang="en-US" sz="1100" u="none" cap="none" strike="noStrike">
                <a:solidFill>
                  <a:schemeClr val="dk1"/>
                </a:solidFill>
                <a:latin typeface="Arial"/>
                <a:ea typeface="Arial"/>
                <a:cs typeface="Arial"/>
                <a:sym typeface="Arial"/>
              </a:rPr>
              <a:t>Lorem ipsum dolor sit amet, consectetur adipiscing elit. Curabitur purus dui, euismod quis placerat eget, venenatis nec nibh. Mauris sit </a:t>
            </a:r>
            <a:endParaRPr/>
          </a:p>
        </p:txBody>
      </p:sp>
      <p:cxnSp>
        <p:nvCxnSpPr>
          <p:cNvPr id="7183" name="Google Shape;7183;p221"/>
          <p:cNvCxnSpPr/>
          <p:nvPr/>
        </p:nvCxnSpPr>
        <p:spPr>
          <a:xfrm>
            <a:off x="8651281" y="4132409"/>
            <a:ext cx="2637899" cy="0"/>
          </a:xfrm>
          <a:prstGeom prst="straightConnector1">
            <a:avLst/>
          </a:prstGeom>
          <a:noFill/>
          <a:ln cap="rnd" cmpd="sng" w="12700">
            <a:solidFill>
              <a:srgbClr val="7F7F7F"/>
            </a:solidFill>
            <a:prstDash val="dot"/>
            <a:round/>
            <a:headEnd len="sm" w="sm" type="none"/>
            <a:tailEnd len="sm" w="sm" type="none"/>
          </a:ln>
        </p:spPr>
      </p:cxnSp>
      <p:cxnSp>
        <p:nvCxnSpPr>
          <p:cNvPr id="7184" name="Google Shape;7184;p221"/>
          <p:cNvCxnSpPr/>
          <p:nvPr/>
        </p:nvCxnSpPr>
        <p:spPr>
          <a:xfrm>
            <a:off x="8651281" y="5012774"/>
            <a:ext cx="2637899" cy="0"/>
          </a:xfrm>
          <a:prstGeom prst="straightConnector1">
            <a:avLst/>
          </a:prstGeom>
          <a:noFill/>
          <a:ln cap="rnd" cmpd="sng" w="12700">
            <a:solidFill>
              <a:srgbClr val="7F7F7F"/>
            </a:solidFill>
            <a:prstDash val="dot"/>
            <a:round/>
            <a:headEnd len="sm" w="sm" type="none"/>
            <a:tailEnd len="sm" w="sm" type="none"/>
          </a:ln>
        </p:spPr>
      </p:cxnSp>
      <p:sp>
        <p:nvSpPr>
          <p:cNvPr id="7185" name="Google Shape;7185;p221"/>
          <p:cNvSpPr/>
          <p:nvPr/>
        </p:nvSpPr>
        <p:spPr>
          <a:xfrm>
            <a:off x="2983020" y="1566922"/>
            <a:ext cx="1996563" cy="4594166"/>
          </a:xfrm>
          <a:prstGeom prst="roundRect">
            <a:avLst>
              <a:gd fmla="val 16667" name="adj"/>
            </a:avLst>
          </a:prstGeom>
          <a:solidFill>
            <a:schemeClr val="accent1"/>
          </a:solidFill>
          <a:ln cap="rnd" cmpd="sng" w="9525">
            <a:solidFill>
              <a:schemeClr val="accent1"/>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200">
              <a:solidFill>
                <a:srgbClr val="FFFFFF"/>
              </a:solidFill>
              <a:latin typeface="Arial"/>
              <a:ea typeface="Arial"/>
              <a:cs typeface="Arial"/>
              <a:sym typeface="Arial"/>
            </a:endParaRPr>
          </a:p>
        </p:txBody>
      </p:sp>
      <p:sp>
        <p:nvSpPr>
          <p:cNvPr id="7186" name="Google Shape;7186;p221"/>
          <p:cNvSpPr/>
          <p:nvPr/>
        </p:nvSpPr>
        <p:spPr>
          <a:xfrm>
            <a:off x="1934565" y="1650714"/>
            <a:ext cx="2913097" cy="4426582"/>
          </a:xfrm>
          <a:prstGeom prst="roundRect">
            <a:avLst>
              <a:gd fmla="val 5567" name="adj"/>
            </a:avLst>
          </a:prstGeom>
          <a:solidFill>
            <a:srgbClr val="FFFFFF"/>
          </a:solidFill>
          <a:ln cap="rnd" cmpd="sng" w="9525">
            <a:solidFill>
              <a:schemeClr val="accent1"/>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200">
              <a:solidFill>
                <a:srgbClr val="FFFFFF"/>
              </a:solidFill>
              <a:latin typeface="Arial"/>
              <a:ea typeface="Arial"/>
              <a:cs typeface="Arial"/>
              <a:sym typeface="Arial"/>
            </a:endParaRPr>
          </a:p>
        </p:txBody>
      </p:sp>
      <p:sp>
        <p:nvSpPr>
          <p:cNvPr id="7187" name="Google Shape;7187;p221"/>
          <p:cNvSpPr/>
          <p:nvPr/>
        </p:nvSpPr>
        <p:spPr>
          <a:xfrm>
            <a:off x="1940873" y="1818205"/>
            <a:ext cx="2897299" cy="696395"/>
          </a:xfrm>
          <a:prstGeom prst="rect">
            <a:avLst/>
          </a:prstGeom>
          <a:solidFill>
            <a:srgbClr val="A3EEC9"/>
          </a:solidFill>
          <a:ln>
            <a:noFill/>
          </a:ln>
        </p:spPr>
        <p:txBody>
          <a:bodyPr anchorCtr="0" anchor="ctr" bIns="0" lIns="137150" spcFirstLastPara="1" rIns="0" wrap="square" tIns="0">
            <a:noAutofit/>
          </a:bodyPr>
          <a:lstStyle/>
          <a:p>
            <a:pPr indent="0" lvl="0" marL="0" marR="0" rtl="0" algn="l">
              <a:lnSpc>
                <a:spcPct val="95000"/>
              </a:lnSpc>
              <a:spcBef>
                <a:spcPts val="0"/>
              </a:spcBef>
              <a:spcAft>
                <a:spcPts val="0"/>
              </a:spcAft>
              <a:buClr>
                <a:schemeClr val="dk2"/>
              </a:buClr>
              <a:buSzPts val="1400"/>
              <a:buFont typeface="Arial"/>
              <a:buNone/>
            </a:pPr>
            <a:r>
              <a:rPr b="0" i="0" lang="en-US" sz="1400" u="none" cap="none" strike="noStrike">
                <a:solidFill>
                  <a:schemeClr val="dk2"/>
                </a:solidFill>
                <a:latin typeface="Arial"/>
                <a:ea typeface="Arial"/>
                <a:cs typeface="Arial"/>
                <a:sym typeface="Arial"/>
              </a:rPr>
              <a:t>Lorem ipsum dolor sit amet, consectetur adipiscing elit. Curabitur purus dui, euismod</a:t>
            </a:r>
            <a:endParaRPr/>
          </a:p>
        </p:txBody>
      </p:sp>
      <p:sp>
        <p:nvSpPr>
          <p:cNvPr id="7188" name="Google Shape;7188;p221"/>
          <p:cNvSpPr txBox="1"/>
          <p:nvPr/>
        </p:nvSpPr>
        <p:spPr>
          <a:xfrm>
            <a:off x="1935619" y="2557352"/>
            <a:ext cx="2910989" cy="1523494"/>
          </a:xfrm>
          <a:prstGeom prst="rect">
            <a:avLst/>
          </a:prstGeom>
          <a:noFill/>
          <a:ln>
            <a:noFill/>
          </a:ln>
        </p:spPr>
        <p:txBody>
          <a:bodyPr anchorCtr="0" anchor="t" bIns="0" lIns="0" spcFirstLastPara="1" rIns="0" wrap="square" tIns="0">
            <a:noAutofit/>
          </a:bodyPr>
          <a:lstStyle/>
          <a:p>
            <a:pPr indent="-216000" lvl="1" marL="324000" marR="0" rtl="0" algn="l">
              <a:spcBef>
                <a:spcPts val="0"/>
              </a:spcBef>
              <a:spcAft>
                <a:spcPts val="0"/>
              </a:spcAft>
              <a:buClr>
                <a:schemeClr val="accent1"/>
              </a:buClr>
              <a:buSzPts val="1100"/>
              <a:buFont typeface="Trebuchet MS"/>
              <a:buChar char="•"/>
            </a:pPr>
            <a:r>
              <a:rPr b="0" i="0" lang="en-US" sz="1100" u="none" cap="none" strike="noStrike">
                <a:solidFill>
                  <a:schemeClr val="dk1"/>
                </a:solidFill>
                <a:latin typeface="Arial"/>
                <a:ea typeface="Arial"/>
                <a:cs typeface="Arial"/>
                <a:sym typeface="Arial"/>
              </a:rPr>
              <a:t>Lorem ipsum dolor sit amet, consectetur adipiscing elit. Curabitur purus dui, euismod quis placerat eget, venenatis nec nibh. Mauris sit </a:t>
            </a:r>
            <a:endParaRPr/>
          </a:p>
          <a:p>
            <a:pPr indent="-216000" lvl="1" marL="324000" marR="0" rtl="0" algn="l">
              <a:spcBef>
                <a:spcPts val="0"/>
              </a:spcBef>
              <a:spcAft>
                <a:spcPts val="0"/>
              </a:spcAft>
              <a:buClr>
                <a:schemeClr val="accent1"/>
              </a:buClr>
              <a:buSzPts val="1100"/>
              <a:buFont typeface="Trebuchet MS"/>
              <a:buChar char="•"/>
            </a:pPr>
            <a:r>
              <a:rPr b="0" i="0" lang="en-US" sz="1100" u="none" cap="none" strike="noStrike">
                <a:solidFill>
                  <a:schemeClr val="dk1"/>
                </a:solidFill>
                <a:latin typeface="Arial"/>
                <a:ea typeface="Arial"/>
                <a:cs typeface="Arial"/>
                <a:sym typeface="Arial"/>
              </a:rPr>
              <a:t>Lorem ipsum dolor sit amet, consectetur adipiscing elit. Curabitur purus dui, euismod quis placerat eget, venenatis nec nibh. Mauris sit</a:t>
            </a:r>
            <a:endParaRPr/>
          </a:p>
        </p:txBody>
      </p:sp>
      <p:sp>
        <p:nvSpPr>
          <p:cNvPr id="7189" name="Google Shape;7189;p221"/>
          <p:cNvSpPr txBox="1"/>
          <p:nvPr/>
        </p:nvSpPr>
        <p:spPr>
          <a:xfrm>
            <a:off x="1935619" y="4183972"/>
            <a:ext cx="2910989" cy="677108"/>
          </a:xfrm>
          <a:prstGeom prst="rect">
            <a:avLst/>
          </a:prstGeom>
          <a:noFill/>
          <a:ln>
            <a:noFill/>
          </a:ln>
        </p:spPr>
        <p:txBody>
          <a:bodyPr anchorCtr="0" anchor="t" bIns="0" lIns="0" spcFirstLastPara="1" rIns="0" wrap="square" tIns="0">
            <a:spAutoFit/>
          </a:bodyPr>
          <a:lstStyle/>
          <a:p>
            <a:pPr indent="-216000" lvl="1" marL="324000" marR="0" rtl="0" algn="l">
              <a:spcBef>
                <a:spcPts val="0"/>
              </a:spcBef>
              <a:spcAft>
                <a:spcPts val="0"/>
              </a:spcAft>
              <a:buClr>
                <a:schemeClr val="accent1"/>
              </a:buClr>
              <a:buSzPts val="1100"/>
              <a:buFont typeface="Trebuchet MS"/>
              <a:buChar char="•"/>
            </a:pPr>
            <a:r>
              <a:rPr b="0" i="0" lang="en-US" sz="1100" u="none" cap="none" strike="noStrike">
                <a:solidFill>
                  <a:schemeClr val="dk1"/>
                </a:solidFill>
                <a:latin typeface="Arial"/>
                <a:ea typeface="Arial"/>
                <a:cs typeface="Arial"/>
                <a:sym typeface="Arial"/>
              </a:rPr>
              <a:t>Lorem ipsum dolor sit amet, consectetur adipiscing elit. Curabitur purus dui, euismod quis placerat eget, venenatis nec nibh. Mauris sit </a:t>
            </a:r>
            <a:endParaRPr/>
          </a:p>
        </p:txBody>
      </p:sp>
      <p:sp>
        <p:nvSpPr>
          <p:cNvPr id="7190" name="Google Shape;7190;p221"/>
          <p:cNvSpPr txBox="1"/>
          <p:nvPr/>
        </p:nvSpPr>
        <p:spPr>
          <a:xfrm>
            <a:off x="1935619" y="5064334"/>
            <a:ext cx="2910989" cy="677108"/>
          </a:xfrm>
          <a:prstGeom prst="rect">
            <a:avLst/>
          </a:prstGeom>
          <a:noFill/>
          <a:ln>
            <a:noFill/>
          </a:ln>
        </p:spPr>
        <p:txBody>
          <a:bodyPr anchorCtr="0" anchor="t" bIns="0" lIns="0" spcFirstLastPara="1" rIns="0" wrap="square" tIns="0">
            <a:spAutoFit/>
          </a:bodyPr>
          <a:lstStyle/>
          <a:p>
            <a:pPr indent="-216000" lvl="1" marL="324000" marR="0" rtl="0" algn="l">
              <a:spcBef>
                <a:spcPts val="0"/>
              </a:spcBef>
              <a:spcAft>
                <a:spcPts val="0"/>
              </a:spcAft>
              <a:buClr>
                <a:schemeClr val="accent1"/>
              </a:buClr>
              <a:buSzPts val="1100"/>
              <a:buFont typeface="Trebuchet MS"/>
              <a:buChar char="•"/>
            </a:pPr>
            <a:r>
              <a:rPr b="0" i="0" lang="en-US" sz="1100" u="none" cap="none" strike="noStrike">
                <a:solidFill>
                  <a:schemeClr val="dk1"/>
                </a:solidFill>
                <a:latin typeface="Arial"/>
                <a:ea typeface="Arial"/>
                <a:cs typeface="Arial"/>
                <a:sym typeface="Arial"/>
              </a:rPr>
              <a:t>Lorem ipsum dolor sit amet, consectetur adipiscing elit. Curabitur purus dui, euismod quis placerat eget, venenatis nec nibh. Mauris sit </a:t>
            </a:r>
            <a:endParaRPr/>
          </a:p>
        </p:txBody>
      </p:sp>
      <p:cxnSp>
        <p:nvCxnSpPr>
          <p:cNvPr id="7191" name="Google Shape;7191;p221"/>
          <p:cNvCxnSpPr/>
          <p:nvPr/>
        </p:nvCxnSpPr>
        <p:spPr>
          <a:xfrm>
            <a:off x="2067514" y="4132409"/>
            <a:ext cx="2637899" cy="0"/>
          </a:xfrm>
          <a:prstGeom prst="straightConnector1">
            <a:avLst/>
          </a:prstGeom>
          <a:noFill/>
          <a:ln cap="rnd" cmpd="sng" w="12700">
            <a:solidFill>
              <a:srgbClr val="7F7F7F"/>
            </a:solidFill>
            <a:prstDash val="dot"/>
            <a:round/>
            <a:headEnd len="sm" w="sm" type="none"/>
            <a:tailEnd len="sm" w="sm" type="none"/>
          </a:ln>
        </p:spPr>
      </p:cxnSp>
      <p:cxnSp>
        <p:nvCxnSpPr>
          <p:cNvPr id="7192" name="Google Shape;7192;p221"/>
          <p:cNvCxnSpPr/>
          <p:nvPr/>
        </p:nvCxnSpPr>
        <p:spPr>
          <a:xfrm>
            <a:off x="2067514" y="5012774"/>
            <a:ext cx="2637899" cy="0"/>
          </a:xfrm>
          <a:prstGeom prst="straightConnector1">
            <a:avLst/>
          </a:prstGeom>
          <a:noFill/>
          <a:ln cap="rnd" cmpd="sng" w="12700">
            <a:solidFill>
              <a:srgbClr val="7F7F7F"/>
            </a:solidFill>
            <a:prstDash val="dot"/>
            <a:round/>
            <a:headEnd len="sm" w="sm" type="none"/>
            <a:tailEnd len="sm" w="sm" type="none"/>
          </a:ln>
        </p:spPr>
      </p:cxnSp>
    </p:spTree>
  </p:cSld>
  <p:clrMapOvr>
    <a:masterClrMapping/>
  </p:clrMapOvr>
</p:sld>
</file>

<file path=ppt/slides/slide22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196" name="Shape 7196"/>
        <p:cNvGrpSpPr/>
        <p:nvPr/>
      </p:nvGrpSpPr>
      <p:grpSpPr>
        <a:xfrm>
          <a:off x="0" y="0"/>
          <a:ext cx="0" cy="0"/>
          <a:chOff x="0" y="0"/>
          <a:chExt cx="0" cy="0"/>
        </a:xfrm>
      </p:grpSpPr>
      <p:sp>
        <p:nvSpPr>
          <p:cNvPr id="7197" name="Google Shape;7197;p222"/>
          <p:cNvSpPr txBox="1"/>
          <p:nvPr>
            <p:ph type="title"/>
          </p:nvPr>
        </p:nvSpPr>
        <p:spPr>
          <a:xfrm>
            <a:off x="571018" y="365126"/>
            <a:ext cx="11049964" cy="578772"/>
          </a:xfrm>
          <a:prstGeom prst="rect">
            <a:avLst/>
          </a:prstGeom>
          <a:noFill/>
          <a:ln>
            <a:noFill/>
          </a:ln>
        </p:spPr>
        <p:txBody>
          <a:bodyPr anchorCtr="0" anchor="b" bIns="0" lIns="0" spcFirstLastPara="1" rIns="0" wrap="square" tIns="0">
            <a:normAutofit/>
          </a:bodyPr>
          <a:lstStyle/>
          <a:p>
            <a:pPr indent="0" lvl="0" marL="0" rtl="0" algn="l">
              <a:lnSpc>
                <a:spcPct val="90000"/>
              </a:lnSpc>
              <a:spcBef>
                <a:spcPts val="0"/>
              </a:spcBef>
              <a:spcAft>
                <a:spcPts val="0"/>
              </a:spcAft>
              <a:buClr>
                <a:schemeClr val="accent1"/>
              </a:buClr>
              <a:buSzPts val="2800"/>
              <a:buFont typeface="Arial"/>
              <a:buNone/>
            </a:pPr>
            <a:r>
              <a:rPr lang="en-US"/>
              <a:t>Three Column Calculation Panel</a:t>
            </a:r>
            <a:endParaRPr/>
          </a:p>
        </p:txBody>
      </p:sp>
      <p:sp>
        <p:nvSpPr>
          <p:cNvPr id="7198" name="Google Shape;7198;p222"/>
          <p:cNvSpPr txBox="1"/>
          <p:nvPr>
            <p:ph idx="12" type="sldNum"/>
          </p:nvPr>
        </p:nvSpPr>
        <p:spPr>
          <a:xfrm>
            <a:off x="10690860" y="6349068"/>
            <a:ext cx="963882" cy="251764"/>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sp>
        <p:nvSpPr>
          <p:cNvPr id="7199" name="Google Shape;7199;p222"/>
          <p:cNvSpPr/>
          <p:nvPr/>
        </p:nvSpPr>
        <p:spPr>
          <a:xfrm>
            <a:off x="571018" y="1909660"/>
            <a:ext cx="3364618" cy="514971"/>
          </a:xfrm>
          <a:prstGeom prst="roundRect">
            <a:avLst>
              <a:gd fmla="val 16667" name="adj"/>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lt1"/>
              </a:buClr>
              <a:buSzPts val="1800"/>
              <a:buFont typeface="Arial"/>
              <a:buNone/>
            </a:pPr>
            <a:r>
              <a:rPr b="1" lang="en-US" sz="1800">
                <a:solidFill>
                  <a:schemeClr val="lt1"/>
                </a:solidFill>
                <a:latin typeface="Arial"/>
                <a:ea typeface="Arial"/>
                <a:cs typeface="Arial"/>
                <a:sym typeface="Arial"/>
              </a:rPr>
              <a:t>Lorem ipsum dolor</a:t>
            </a:r>
            <a:endParaRPr/>
          </a:p>
        </p:txBody>
      </p:sp>
      <p:sp>
        <p:nvSpPr>
          <p:cNvPr id="7200" name="Google Shape;7200;p222"/>
          <p:cNvSpPr/>
          <p:nvPr/>
        </p:nvSpPr>
        <p:spPr>
          <a:xfrm>
            <a:off x="937996" y="2595811"/>
            <a:ext cx="2997640" cy="721275"/>
          </a:xfrm>
          <a:prstGeom prst="roundRect">
            <a:avLst>
              <a:gd fmla="val 16667" name="adj"/>
            </a:avLst>
          </a:prstGeom>
          <a:solidFill>
            <a:schemeClr val="lt1"/>
          </a:solidFill>
          <a:ln cap="flat" cmpd="sng" w="15875">
            <a:solidFill>
              <a:srgbClr val="BFBFBF"/>
            </a:solidFill>
            <a:prstDash val="dot"/>
            <a:miter lim="800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1" name="Google Shape;7201;p222"/>
          <p:cNvSpPr/>
          <p:nvPr/>
        </p:nvSpPr>
        <p:spPr>
          <a:xfrm>
            <a:off x="1045054" y="2640198"/>
            <a:ext cx="2569406" cy="332896"/>
          </a:xfrm>
          <a:prstGeom prst="rect">
            <a:avLst/>
          </a:prstGeom>
          <a:noFill/>
          <a:ln>
            <a:noFill/>
          </a:ln>
        </p:spPr>
        <p:txBody>
          <a:bodyPr anchorCtr="0" anchor="ctr" bIns="0" lIns="0" spcFirstLastPara="1" rIns="0" wrap="square" tIns="0">
            <a:noAutofit/>
          </a:bodyPr>
          <a:lstStyle/>
          <a:p>
            <a:pPr indent="0" lvl="0" marL="0" marR="0" rtl="0" algn="l">
              <a:spcBef>
                <a:spcPts val="0"/>
              </a:spcBef>
              <a:spcAft>
                <a:spcPts val="0"/>
              </a:spcAft>
              <a:buClr>
                <a:schemeClr val="dk1"/>
              </a:buClr>
              <a:buSzPts val="1200"/>
              <a:buFont typeface="Arial"/>
              <a:buNone/>
            </a:pPr>
            <a:r>
              <a:rPr lang="en-US" sz="1200">
                <a:solidFill>
                  <a:schemeClr val="dk1"/>
                </a:solidFill>
                <a:latin typeface="Arial"/>
                <a:ea typeface="Arial"/>
                <a:cs typeface="Arial"/>
                <a:sym typeface="Arial"/>
              </a:rPr>
              <a:t>Lorem ipsum dolor sit amet</a:t>
            </a:r>
            <a:endParaRPr/>
          </a:p>
        </p:txBody>
      </p:sp>
      <p:sp>
        <p:nvSpPr>
          <p:cNvPr id="7202" name="Google Shape;7202;p222"/>
          <p:cNvSpPr/>
          <p:nvPr/>
        </p:nvSpPr>
        <p:spPr>
          <a:xfrm>
            <a:off x="1045054" y="2928708"/>
            <a:ext cx="2141171" cy="332896"/>
          </a:xfrm>
          <a:prstGeom prst="rect">
            <a:avLst/>
          </a:prstGeom>
          <a:noFill/>
          <a:ln>
            <a:noFill/>
          </a:ln>
        </p:spPr>
        <p:txBody>
          <a:bodyPr anchorCtr="0" anchor="ctr" bIns="0" lIns="0" spcFirstLastPara="1" rIns="0" wrap="square" tIns="0">
            <a:noAutofit/>
          </a:bodyPr>
          <a:lstStyle/>
          <a:p>
            <a:pPr indent="0" lvl="0" marL="0" marR="0" rtl="0" algn="l">
              <a:spcBef>
                <a:spcPts val="0"/>
              </a:spcBef>
              <a:spcAft>
                <a:spcPts val="0"/>
              </a:spcAft>
              <a:buClr>
                <a:schemeClr val="accent1"/>
              </a:buClr>
              <a:buSzPts val="1600"/>
              <a:buFont typeface="Arial"/>
              <a:buNone/>
            </a:pPr>
            <a:r>
              <a:rPr b="1" lang="en-US" sz="1600">
                <a:solidFill>
                  <a:schemeClr val="accent1"/>
                </a:solidFill>
                <a:latin typeface="Arial"/>
                <a:ea typeface="Arial"/>
                <a:cs typeface="Arial"/>
                <a:sym typeface="Arial"/>
              </a:rPr>
              <a:t>XXXXXX</a:t>
            </a:r>
            <a:endParaRPr sz="1600">
              <a:solidFill>
                <a:schemeClr val="accent1"/>
              </a:solidFill>
              <a:latin typeface="Arial"/>
              <a:ea typeface="Arial"/>
              <a:cs typeface="Arial"/>
              <a:sym typeface="Arial"/>
            </a:endParaRPr>
          </a:p>
        </p:txBody>
      </p:sp>
      <p:sp>
        <p:nvSpPr>
          <p:cNvPr id="7203" name="Google Shape;7203;p222"/>
          <p:cNvSpPr/>
          <p:nvPr/>
        </p:nvSpPr>
        <p:spPr>
          <a:xfrm>
            <a:off x="937996" y="3505728"/>
            <a:ext cx="2997640" cy="721275"/>
          </a:xfrm>
          <a:prstGeom prst="roundRect">
            <a:avLst>
              <a:gd fmla="val 16667" name="adj"/>
            </a:avLst>
          </a:prstGeom>
          <a:solidFill>
            <a:schemeClr val="lt1"/>
          </a:solidFill>
          <a:ln cap="flat" cmpd="sng" w="15875">
            <a:solidFill>
              <a:srgbClr val="BFBFBF"/>
            </a:solidFill>
            <a:prstDash val="dot"/>
            <a:miter lim="800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4" name="Google Shape;7204;p222"/>
          <p:cNvSpPr/>
          <p:nvPr/>
        </p:nvSpPr>
        <p:spPr>
          <a:xfrm>
            <a:off x="1045054" y="3550115"/>
            <a:ext cx="2569406" cy="332896"/>
          </a:xfrm>
          <a:prstGeom prst="rect">
            <a:avLst/>
          </a:prstGeom>
          <a:noFill/>
          <a:ln>
            <a:noFill/>
          </a:ln>
        </p:spPr>
        <p:txBody>
          <a:bodyPr anchorCtr="0" anchor="ctr" bIns="0" lIns="0" spcFirstLastPara="1" rIns="0" wrap="square" tIns="0">
            <a:noAutofit/>
          </a:bodyPr>
          <a:lstStyle/>
          <a:p>
            <a:pPr indent="0" lvl="0" marL="0" marR="0" rtl="0" algn="l">
              <a:spcBef>
                <a:spcPts val="0"/>
              </a:spcBef>
              <a:spcAft>
                <a:spcPts val="0"/>
              </a:spcAft>
              <a:buClr>
                <a:schemeClr val="dk1"/>
              </a:buClr>
              <a:buSzPts val="1200"/>
              <a:buFont typeface="Arial"/>
              <a:buNone/>
            </a:pPr>
            <a:r>
              <a:rPr lang="en-US" sz="1200">
                <a:solidFill>
                  <a:schemeClr val="dk1"/>
                </a:solidFill>
                <a:latin typeface="Arial"/>
                <a:ea typeface="Arial"/>
                <a:cs typeface="Arial"/>
                <a:sym typeface="Arial"/>
              </a:rPr>
              <a:t>Lorem ipsum dolor sit amet</a:t>
            </a:r>
            <a:endParaRPr/>
          </a:p>
        </p:txBody>
      </p:sp>
      <p:sp>
        <p:nvSpPr>
          <p:cNvPr id="7205" name="Google Shape;7205;p222"/>
          <p:cNvSpPr/>
          <p:nvPr/>
        </p:nvSpPr>
        <p:spPr>
          <a:xfrm>
            <a:off x="1045054" y="3838624"/>
            <a:ext cx="2141171" cy="332896"/>
          </a:xfrm>
          <a:prstGeom prst="rect">
            <a:avLst/>
          </a:prstGeom>
          <a:noFill/>
          <a:ln>
            <a:noFill/>
          </a:ln>
        </p:spPr>
        <p:txBody>
          <a:bodyPr anchorCtr="0" anchor="ctr" bIns="0" lIns="0" spcFirstLastPara="1" rIns="0" wrap="square" tIns="0">
            <a:noAutofit/>
          </a:bodyPr>
          <a:lstStyle/>
          <a:p>
            <a:pPr indent="0" lvl="0" marL="0" marR="0" rtl="0" algn="l">
              <a:spcBef>
                <a:spcPts val="0"/>
              </a:spcBef>
              <a:spcAft>
                <a:spcPts val="0"/>
              </a:spcAft>
              <a:buClr>
                <a:schemeClr val="accent1"/>
              </a:buClr>
              <a:buSzPts val="1600"/>
              <a:buFont typeface="Arial"/>
              <a:buNone/>
            </a:pPr>
            <a:r>
              <a:rPr b="1" lang="en-US" sz="1600">
                <a:solidFill>
                  <a:schemeClr val="accent1"/>
                </a:solidFill>
                <a:latin typeface="Arial"/>
                <a:ea typeface="Arial"/>
                <a:cs typeface="Arial"/>
                <a:sym typeface="Arial"/>
              </a:rPr>
              <a:t>XXXXXX</a:t>
            </a:r>
            <a:endParaRPr sz="1600">
              <a:solidFill>
                <a:schemeClr val="accent1"/>
              </a:solidFill>
              <a:latin typeface="Arial"/>
              <a:ea typeface="Arial"/>
              <a:cs typeface="Arial"/>
              <a:sym typeface="Arial"/>
            </a:endParaRPr>
          </a:p>
        </p:txBody>
      </p:sp>
      <p:sp>
        <p:nvSpPr>
          <p:cNvPr id="7206" name="Google Shape;7206;p222"/>
          <p:cNvSpPr/>
          <p:nvPr/>
        </p:nvSpPr>
        <p:spPr>
          <a:xfrm>
            <a:off x="937996" y="4415645"/>
            <a:ext cx="2997640" cy="721275"/>
          </a:xfrm>
          <a:prstGeom prst="roundRect">
            <a:avLst>
              <a:gd fmla="val 16667" name="adj"/>
            </a:avLst>
          </a:prstGeom>
          <a:solidFill>
            <a:schemeClr val="lt1"/>
          </a:solidFill>
          <a:ln cap="flat" cmpd="sng" w="15875">
            <a:solidFill>
              <a:srgbClr val="BFBFBF"/>
            </a:solidFill>
            <a:prstDash val="dot"/>
            <a:miter lim="800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7" name="Google Shape;7207;p222"/>
          <p:cNvSpPr/>
          <p:nvPr/>
        </p:nvSpPr>
        <p:spPr>
          <a:xfrm>
            <a:off x="1045054" y="4460031"/>
            <a:ext cx="2569406" cy="332896"/>
          </a:xfrm>
          <a:prstGeom prst="rect">
            <a:avLst/>
          </a:prstGeom>
          <a:noFill/>
          <a:ln>
            <a:noFill/>
          </a:ln>
        </p:spPr>
        <p:txBody>
          <a:bodyPr anchorCtr="0" anchor="ctr" bIns="0" lIns="0" spcFirstLastPara="1" rIns="0" wrap="square" tIns="0">
            <a:noAutofit/>
          </a:bodyPr>
          <a:lstStyle/>
          <a:p>
            <a:pPr indent="0" lvl="0" marL="0" marR="0" rtl="0" algn="l">
              <a:spcBef>
                <a:spcPts val="0"/>
              </a:spcBef>
              <a:spcAft>
                <a:spcPts val="0"/>
              </a:spcAft>
              <a:buClr>
                <a:schemeClr val="dk1"/>
              </a:buClr>
              <a:buSzPts val="1200"/>
              <a:buFont typeface="Arial"/>
              <a:buNone/>
            </a:pPr>
            <a:r>
              <a:rPr lang="en-US" sz="1200">
                <a:solidFill>
                  <a:schemeClr val="dk1"/>
                </a:solidFill>
                <a:latin typeface="Arial"/>
                <a:ea typeface="Arial"/>
                <a:cs typeface="Arial"/>
                <a:sym typeface="Arial"/>
              </a:rPr>
              <a:t>Lorem ipsum dolor sit amet</a:t>
            </a:r>
            <a:endParaRPr/>
          </a:p>
        </p:txBody>
      </p:sp>
      <p:sp>
        <p:nvSpPr>
          <p:cNvPr id="7208" name="Google Shape;7208;p222"/>
          <p:cNvSpPr/>
          <p:nvPr/>
        </p:nvSpPr>
        <p:spPr>
          <a:xfrm>
            <a:off x="1045054" y="4748542"/>
            <a:ext cx="2141171" cy="332896"/>
          </a:xfrm>
          <a:prstGeom prst="rect">
            <a:avLst/>
          </a:prstGeom>
          <a:noFill/>
          <a:ln>
            <a:noFill/>
          </a:ln>
        </p:spPr>
        <p:txBody>
          <a:bodyPr anchorCtr="0" anchor="ctr" bIns="0" lIns="0" spcFirstLastPara="1" rIns="0" wrap="square" tIns="0">
            <a:noAutofit/>
          </a:bodyPr>
          <a:lstStyle/>
          <a:p>
            <a:pPr indent="0" lvl="0" marL="0" marR="0" rtl="0" algn="l">
              <a:spcBef>
                <a:spcPts val="0"/>
              </a:spcBef>
              <a:spcAft>
                <a:spcPts val="0"/>
              </a:spcAft>
              <a:buClr>
                <a:schemeClr val="accent1"/>
              </a:buClr>
              <a:buSzPts val="1600"/>
              <a:buFont typeface="Arial"/>
              <a:buNone/>
            </a:pPr>
            <a:r>
              <a:rPr b="1" lang="en-US" sz="1600">
                <a:solidFill>
                  <a:schemeClr val="accent1"/>
                </a:solidFill>
                <a:latin typeface="Arial"/>
                <a:ea typeface="Arial"/>
                <a:cs typeface="Arial"/>
                <a:sym typeface="Arial"/>
              </a:rPr>
              <a:t>XXXXXX</a:t>
            </a:r>
            <a:endParaRPr sz="1600">
              <a:solidFill>
                <a:schemeClr val="accent1"/>
              </a:solidFill>
              <a:latin typeface="Arial"/>
              <a:ea typeface="Arial"/>
              <a:cs typeface="Arial"/>
              <a:sym typeface="Arial"/>
            </a:endParaRPr>
          </a:p>
        </p:txBody>
      </p:sp>
      <p:sp>
        <p:nvSpPr>
          <p:cNvPr id="7209" name="Google Shape;7209;p222"/>
          <p:cNvSpPr/>
          <p:nvPr/>
        </p:nvSpPr>
        <p:spPr>
          <a:xfrm>
            <a:off x="937996" y="5325562"/>
            <a:ext cx="2997640" cy="721275"/>
          </a:xfrm>
          <a:prstGeom prst="roundRect">
            <a:avLst>
              <a:gd fmla="val 16667" name="adj"/>
            </a:avLst>
          </a:prstGeom>
          <a:solidFill>
            <a:schemeClr val="lt1"/>
          </a:solidFill>
          <a:ln cap="flat" cmpd="sng" w="15875">
            <a:solidFill>
              <a:srgbClr val="BFBFBF"/>
            </a:solidFill>
            <a:prstDash val="dot"/>
            <a:miter lim="800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0" name="Google Shape;7210;p222"/>
          <p:cNvSpPr/>
          <p:nvPr/>
        </p:nvSpPr>
        <p:spPr>
          <a:xfrm>
            <a:off x="1045054" y="5369948"/>
            <a:ext cx="2569406" cy="332896"/>
          </a:xfrm>
          <a:prstGeom prst="rect">
            <a:avLst/>
          </a:prstGeom>
          <a:noFill/>
          <a:ln>
            <a:noFill/>
          </a:ln>
        </p:spPr>
        <p:txBody>
          <a:bodyPr anchorCtr="0" anchor="ctr" bIns="0" lIns="0" spcFirstLastPara="1" rIns="0" wrap="square" tIns="0">
            <a:noAutofit/>
          </a:bodyPr>
          <a:lstStyle/>
          <a:p>
            <a:pPr indent="0" lvl="0" marL="0" marR="0" rtl="0" algn="l">
              <a:spcBef>
                <a:spcPts val="0"/>
              </a:spcBef>
              <a:spcAft>
                <a:spcPts val="0"/>
              </a:spcAft>
              <a:buClr>
                <a:schemeClr val="dk1"/>
              </a:buClr>
              <a:buSzPts val="1200"/>
              <a:buFont typeface="Arial"/>
              <a:buNone/>
            </a:pPr>
            <a:r>
              <a:rPr lang="en-US" sz="1200">
                <a:solidFill>
                  <a:schemeClr val="dk1"/>
                </a:solidFill>
                <a:latin typeface="Arial"/>
                <a:ea typeface="Arial"/>
                <a:cs typeface="Arial"/>
                <a:sym typeface="Arial"/>
              </a:rPr>
              <a:t>Lorem ipsum dolor sit amet</a:t>
            </a:r>
            <a:endParaRPr/>
          </a:p>
        </p:txBody>
      </p:sp>
      <p:sp>
        <p:nvSpPr>
          <p:cNvPr id="7211" name="Google Shape;7211;p222"/>
          <p:cNvSpPr/>
          <p:nvPr/>
        </p:nvSpPr>
        <p:spPr>
          <a:xfrm>
            <a:off x="1045054" y="5658458"/>
            <a:ext cx="2141171" cy="332896"/>
          </a:xfrm>
          <a:prstGeom prst="rect">
            <a:avLst/>
          </a:prstGeom>
          <a:noFill/>
          <a:ln>
            <a:noFill/>
          </a:ln>
        </p:spPr>
        <p:txBody>
          <a:bodyPr anchorCtr="0" anchor="ctr" bIns="0" lIns="0" spcFirstLastPara="1" rIns="0" wrap="square" tIns="0">
            <a:noAutofit/>
          </a:bodyPr>
          <a:lstStyle/>
          <a:p>
            <a:pPr indent="0" lvl="0" marL="0" marR="0" rtl="0" algn="l">
              <a:spcBef>
                <a:spcPts val="0"/>
              </a:spcBef>
              <a:spcAft>
                <a:spcPts val="0"/>
              </a:spcAft>
              <a:buClr>
                <a:schemeClr val="accent1"/>
              </a:buClr>
              <a:buSzPts val="1600"/>
              <a:buFont typeface="Arial"/>
              <a:buNone/>
            </a:pPr>
            <a:r>
              <a:rPr b="1" lang="en-US" sz="1600">
                <a:solidFill>
                  <a:schemeClr val="accent1"/>
                </a:solidFill>
                <a:latin typeface="Arial"/>
                <a:ea typeface="Arial"/>
                <a:cs typeface="Arial"/>
                <a:sym typeface="Arial"/>
              </a:rPr>
              <a:t>XXXXXX</a:t>
            </a:r>
            <a:endParaRPr sz="1600">
              <a:solidFill>
                <a:schemeClr val="accent1"/>
              </a:solidFill>
              <a:latin typeface="Arial"/>
              <a:ea typeface="Arial"/>
              <a:cs typeface="Arial"/>
              <a:sym typeface="Arial"/>
            </a:endParaRPr>
          </a:p>
        </p:txBody>
      </p:sp>
      <p:sp>
        <p:nvSpPr>
          <p:cNvPr id="7212" name="Google Shape;7212;p222"/>
          <p:cNvSpPr/>
          <p:nvPr/>
        </p:nvSpPr>
        <p:spPr>
          <a:xfrm>
            <a:off x="3390568" y="2839101"/>
            <a:ext cx="378600" cy="234697"/>
          </a:xfrm>
          <a:prstGeom prst="triangle">
            <a:avLst>
              <a:gd fmla="val 50000" name="adj"/>
            </a:avLst>
          </a:prstGeom>
          <a:solidFill>
            <a:schemeClr val="accent5"/>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600">
              <a:solidFill>
                <a:schemeClr val="lt1"/>
              </a:solidFill>
              <a:latin typeface="Arial"/>
              <a:ea typeface="Arial"/>
              <a:cs typeface="Arial"/>
              <a:sym typeface="Arial"/>
            </a:endParaRPr>
          </a:p>
        </p:txBody>
      </p:sp>
      <p:sp>
        <p:nvSpPr>
          <p:cNvPr id="7213" name="Google Shape;7213;p222"/>
          <p:cNvSpPr/>
          <p:nvPr/>
        </p:nvSpPr>
        <p:spPr>
          <a:xfrm>
            <a:off x="3390568" y="3749018"/>
            <a:ext cx="378600" cy="234697"/>
          </a:xfrm>
          <a:prstGeom prst="triangle">
            <a:avLst>
              <a:gd fmla="val 50000" name="adj"/>
            </a:avLst>
          </a:prstGeom>
          <a:solidFill>
            <a:schemeClr val="accent5"/>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600">
              <a:solidFill>
                <a:schemeClr val="lt1"/>
              </a:solidFill>
              <a:latin typeface="Arial"/>
              <a:ea typeface="Arial"/>
              <a:cs typeface="Arial"/>
              <a:sym typeface="Arial"/>
            </a:endParaRPr>
          </a:p>
        </p:txBody>
      </p:sp>
      <p:sp>
        <p:nvSpPr>
          <p:cNvPr id="7214" name="Google Shape;7214;p222"/>
          <p:cNvSpPr/>
          <p:nvPr/>
        </p:nvSpPr>
        <p:spPr>
          <a:xfrm>
            <a:off x="3390568" y="4658934"/>
            <a:ext cx="378600" cy="234697"/>
          </a:xfrm>
          <a:prstGeom prst="triangle">
            <a:avLst>
              <a:gd fmla="val 50000" name="adj"/>
            </a:avLst>
          </a:prstGeom>
          <a:solidFill>
            <a:schemeClr val="accent5"/>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600">
              <a:solidFill>
                <a:schemeClr val="lt1"/>
              </a:solidFill>
              <a:latin typeface="Arial"/>
              <a:ea typeface="Arial"/>
              <a:cs typeface="Arial"/>
              <a:sym typeface="Arial"/>
            </a:endParaRPr>
          </a:p>
        </p:txBody>
      </p:sp>
      <p:sp>
        <p:nvSpPr>
          <p:cNvPr id="7215" name="Google Shape;7215;p222"/>
          <p:cNvSpPr/>
          <p:nvPr/>
        </p:nvSpPr>
        <p:spPr>
          <a:xfrm>
            <a:off x="3390568" y="5568851"/>
            <a:ext cx="378600" cy="234697"/>
          </a:xfrm>
          <a:prstGeom prst="triangle">
            <a:avLst>
              <a:gd fmla="val 50000" name="adj"/>
            </a:avLst>
          </a:prstGeom>
          <a:solidFill>
            <a:schemeClr val="accent5"/>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600">
              <a:solidFill>
                <a:schemeClr val="lt1"/>
              </a:solidFill>
              <a:latin typeface="Arial"/>
              <a:ea typeface="Arial"/>
              <a:cs typeface="Arial"/>
              <a:sym typeface="Arial"/>
            </a:endParaRPr>
          </a:p>
        </p:txBody>
      </p:sp>
      <p:cxnSp>
        <p:nvCxnSpPr>
          <p:cNvPr id="7216" name="Google Shape;7216;p222"/>
          <p:cNvCxnSpPr/>
          <p:nvPr/>
        </p:nvCxnSpPr>
        <p:spPr>
          <a:xfrm>
            <a:off x="712801" y="2438677"/>
            <a:ext cx="0" cy="3661983"/>
          </a:xfrm>
          <a:prstGeom prst="straightConnector1">
            <a:avLst/>
          </a:prstGeom>
          <a:noFill/>
          <a:ln cap="flat" cmpd="sng" w="15875">
            <a:solidFill>
              <a:srgbClr val="BFBFBF"/>
            </a:solidFill>
            <a:prstDash val="solid"/>
            <a:miter lim="8000"/>
            <a:headEnd len="sm" w="sm" type="none"/>
            <a:tailEnd len="med" w="med" type="oval"/>
          </a:ln>
        </p:spPr>
      </p:cxnSp>
      <p:sp>
        <p:nvSpPr>
          <p:cNvPr id="7217" name="Google Shape;7217;p222"/>
          <p:cNvSpPr/>
          <p:nvPr/>
        </p:nvSpPr>
        <p:spPr>
          <a:xfrm>
            <a:off x="623005" y="2861789"/>
            <a:ext cx="191100" cy="189320"/>
          </a:xfrm>
          <a:prstGeom prst="ellipse">
            <a:avLst/>
          </a:prstGeom>
          <a:solidFill>
            <a:schemeClr val="lt1"/>
          </a:solidFill>
          <a:ln cap="flat" cmpd="sng" w="28575">
            <a:solidFill>
              <a:schemeClr val="accen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7218" name="Google Shape;7218;p222"/>
          <p:cNvSpPr/>
          <p:nvPr/>
        </p:nvSpPr>
        <p:spPr>
          <a:xfrm>
            <a:off x="623005" y="3771705"/>
            <a:ext cx="191100" cy="189320"/>
          </a:xfrm>
          <a:prstGeom prst="ellipse">
            <a:avLst/>
          </a:prstGeom>
          <a:solidFill>
            <a:schemeClr val="lt1"/>
          </a:solidFill>
          <a:ln cap="flat" cmpd="sng" w="28575">
            <a:solidFill>
              <a:schemeClr val="accen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7219" name="Google Shape;7219;p222"/>
          <p:cNvSpPr/>
          <p:nvPr/>
        </p:nvSpPr>
        <p:spPr>
          <a:xfrm>
            <a:off x="623005" y="4681623"/>
            <a:ext cx="191100" cy="189320"/>
          </a:xfrm>
          <a:prstGeom prst="ellipse">
            <a:avLst/>
          </a:prstGeom>
          <a:solidFill>
            <a:schemeClr val="lt1"/>
          </a:solidFill>
          <a:ln cap="flat" cmpd="sng" w="28575">
            <a:solidFill>
              <a:schemeClr val="accen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7220" name="Google Shape;7220;p222"/>
          <p:cNvSpPr/>
          <p:nvPr/>
        </p:nvSpPr>
        <p:spPr>
          <a:xfrm>
            <a:off x="623005" y="5591539"/>
            <a:ext cx="191100" cy="189320"/>
          </a:xfrm>
          <a:prstGeom prst="ellipse">
            <a:avLst/>
          </a:prstGeom>
          <a:solidFill>
            <a:schemeClr val="lt1"/>
          </a:solidFill>
          <a:ln cap="flat" cmpd="sng" w="28575">
            <a:solidFill>
              <a:schemeClr val="accen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cxnSp>
        <p:nvCxnSpPr>
          <p:cNvPr id="7221" name="Google Shape;7221;p222"/>
          <p:cNvCxnSpPr>
            <a:stCxn id="7217" idx="6"/>
            <a:endCxn id="7200" idx="1"/>
          </p:cNvCxnSpPr>
          <p:nvPr/>
        </p:nvCxnSpPr>
        <p:spPr>
          <a:xfrm>
            <a:off x="814105" y="2956449"/>
            <a:ext cx="123900" cy="0"/>
          </a:xfrm>
          <a:prstGeom prst="straightConnector1">
            <a:avLst/>
          </a:prstGeom>
          <a:noFill/>
          <a:ln cap="flat" cmpd="sng" w="9525">
            <a:solidFill>
              <a:schemeClr val="accent1"/>
            </a:solidFill>
            <a:prstDash val="solid"/>
            <a:miter lim="8000"/>
            <a:headEnd len="sm" w="sm" type="none"/>
            <a:tailEnd len="sm" w="sm" type="none"/>
          </a:ln>
        </p:spPr>
      </p:cxnSp>
      <p:cxnSp>
        <p:nvCxnSpPr>
          <p:cNvPr id="7222" name="Google Shape;7222;p222"/>
          <p:cNvCxnSpPr>
            <a:stCxn id="7218" idx="6"/>
            <a:endCxn id="7203" idx="1"/>
          </p:cNvCxnSpPr>
          <p:nvPr/>
        </p:nvCxnSpPr>
        <p:spPr>
          <a:xfrm>
            <a:off x="814105" y="3866365"/>
            <a:ext cx="123900" cy="0"/>
          </a:xfrm>
          <a:prstGeom prst="straightConnector1">
            <a:avLst/>
          </a:prstGeom>
          <a:noFill/>
          <a:ln cap="flat" cmpd="sng" w="9525">
            <a:solidFill>
              <a:schemeClr val="accent1"/>
            </a:solidFill>
            <a:prstDash val="solid"/>
            <a:miter lim="8000"/>
            <a:headEnd len="sm" w="sm" type="none"/>
            <a:tailEnd len="sm" w="sm" type="none"/>
          </a:ln>
        </p:spPr>
      </p:cxnSp>
      <p:cxnSp>
        <p:nvCxnSpPr>
          <p:cNvPr id="7223" name="Google Shape;7223;p222"/>
          <p:cNvCxnSpPr>
            <a:stCxn id="7219" idx="6"/>
            <a:endCxn id="7206" idx="1"/>
          </p:cNvCxnSpPr>
          <p:nvPr/>
        </p:nvCxnSpPr>
        <p:spPr>
          <a:xfrm>
            <a:off x="814105" y="4776283"/>
            <a:ext cx="123900" cy="0"/>
          </a:xfrm>
          <a:prstGeom prst="straightConnector1">
            <a:avLst/>
          </a:prstGeom>
          <a:noFill/>
          <a:ln cap="flat" cmpd="sng" w="9525">
            <a:solidFill>
              <a:schemeClr val="accent1"/>
            </a:solidFill>
            <a:prstDash val="solid"/>
            <a:miter lim="8000"/>
            <a:headEnd len="sm" w="sm" type="none"/>
            <a:tailEnd len="sm" w="sm" type="none"/>
          </a:ln>
        </p:spPr>
      </p:cxnSp>
      <p:cxnSp>
        <p:nvCxnSpPr>
          <p:cNvPr id="7224" name="Google Shape;7224;p222"/>
          <p:cNvCxnSpPr>
            <a:stCxn id="7220" idx="6"/>
            <a:endCxn id="7209" idx="1"/>
          </p:cNvCxnSpPr>
          <p:nvPr/>
        </p:nvCxnSpPr>
        <p:spPr>
          <a:xfrm>
            <a:off x="814105" y="5686199"/>
            <a:ext cx="123900" cy="0"/>
          </a:xfrm>
          <a:prstGeom prst="straightConnector1">
            <a:avLst/>
          </a:prstGeom>
          <a:noFill/>
          <a:ln cap="flat" cmpd="sng" w="9525">
            <a:solidFill>
              <a:schemeClr val="accent1"/>
            </a:solidFill>
            <a:prstDash val="solid"/>
            <a:miter lim="8000"/>
            <a:headEnd len="sm" w="sm" type="none"/>
            <a:tailEnd len="sm" w="sm" type="none"/>
          </a:ln>
        </p:spPr>
      </p:cxnSp>
      <p:sp>
        <p:nvSpPr>
          <p:cNvPr id="7225" name="Google Shape;7225;p222"/>
          <p:cNvSpPr/>
          <p:nvPr/>
        </p:nvSpPr>
        <p:spPr>
          <a:xfrm>
            <a:off x="4413691" y="1909660"/>
            <a:ext cx="3364618" cy="514971"/>
          </a:xfrm>
          <a:prstGeom prst="roundRect">
            <a:avLst>
              <a:gd fmla="val 16667" name="adj"/>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lt1"/>
              </a:buClr>
              <a:buSzPts val="1800"/>
              <a:buFont typeface="Arial"/>
              <a:buNone/>
            </a:pPr>
            <a:r>
              <a:rPr b="1" lang="en-US" sz="1800">
                <a:solidFill>
                  <a:schemeClr val="lt1"/>
                </a:solidFill>
                <a:latin typeface="Arial"/>
                <a:ea typeface="Arial"/>
                <a:cs typeface="Arial"/>
                <a:sym typeface="Arial"/>
              </a:rPr>
              <a:t>Lorem ipsum dolor</a:t>
            </a:r>
            <a:endParaRPr/>
          </a:p>
        </p:txBody>
      </p:sp>
      <p:sp>
        <p:nvSpPr>
          <p:cNvPr id="7226" name="Google Shape;7226;p222"/>
          <p:cNvSpPr/>
          <p:nvPr/>
        </p:nvSpPr>
        <p:spPr>
          <a:xfrm>
            <a:off x="4780669" y="2595811"/>
            <a:ext cx="2997640" cy="721275"/>
          </a:xfrm>
          <a:prstGeom prst="roundRect">
            <a:avLst>
              <a:gd fmla="val 16667" name="adj"/>
            </a:avLst>
          </a:prstGeom>
          <a:solidFill>
            <a:schemeClr val="lt1"/>
          </a:solidFill>
          <a:ln cap="flat" cmpd="sng" w="15875">
            <a:solidFill>
              <a:srgbClr val="BFBFBF"/>
            </a:solidFill>
            <a:prstDash val="dot"/>
            <a:miter lim="800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7" name="Google Shape;7227;p222"/>
          <p:cNvSpPr/>
          <p:nvPr/>
        </p:nvSpPr>
        <p:spPr>
          <a:xfrm>
            <a:off x="4887726" y="2640198"/>
            <a:ext cx="2569406" cy="332896"/>
          </a:xfrm>
          <a:prstGeom prst="rect">
            <a:avLst/>
          </a:prstGeom>
          <a:noFill/>
          <a:ln>
            <a:noFill/>
          </a:ln>
        </p:spPr>
        <p:txBody>
          <a:bodyPr anchorCtr="0" anchor="ctr" bIns="0" lIns="0" spcFirstLastPara="1" rIns="0" wrap="square" tIns="0">
            <a:noAutofit/>
          </a:bodyPr>
          <a:lstStyle/>
          <a:p>
            <a:pPr indent="0" lvl="0" marL="0" marR="0" rtl="0" algn="l">
              <a:spcBef>
                <a:spcPts val="0"/>
              </a:spcBef>
              <a:spcAft>
                <a:spcPts val="0"/>
              </a:spcAft>
              <a:buClr>
                <a:schemeClr val="dk1"/>
              </a:buClr>
              <a:buSzPts val="1200"/>
              <a:buFont typeface="Arial"/>
              <a:buNone/>
            </a:pPr>
            <a:r>
              <a:rPr lang="en-US" sz="1200">
                <a:solidFill>
                  <a:schemeClr val="dk1"/>
                </a:solidFill>
                <a:latin typeface="Arial"/>
                <a:ea typeface="Arial"/>
                <a:cs typeface="Arial"/>
                <a:sym typeface="Arial"/>
              </a:rPr>
              <a:t>Lorem ipsum dolor sit amet</a:t>
            </a:r>
            <a:endParaRPr/>
          </a:p>
        </p:txBody>
      </p:sp>
      <p:sp>
        <p:nvSpPr>
          <p:cNvPr id="7228" name="Google Shape;7228;p222"/>
          <p:cNvSpPr/>
          <p:nvPr/>
        </p:nvSpPr>
        <p:spPr>
          <a:xfrm>
            <a:off x="4887726" y="2928708"/>
            <a:ext cx="2141171" cy="332896"/>
          </a:xfrm>
          <a:prstGeom prst="rect">
            <a:avLst/>
          </a:prstGeom>
          <a:noFill/>
          <a:ln>
            <a:noFill/>
          </a:ln>
        </p:spPr>
        <p:txBody>
          <a:bodyPr anchorCtr="0" anchor="ctr" bIns="0" lIns="0" spcFirstLastPara="1" rIns="0" wrap="square" tIns="0">
            <a:noAutofit/>
          </a:bodyPr>
          <a:lstStyle/>
          <a:p>
            <a:pPr indent="0" lvl="0" marL="0" marR="0" rtl="0" algn="l">
              <a:spcBef>
                <a:spcPts val="0"/>
              </a:spcBef>
              <a:spcAft>
                <a:spcPts val="0"/>
              </a:spcAft>
              <a:buClr>
                <a:schemeClr val="accent1"/>
              </a:buClr>
              <a:buSzPts val="1600"/>
              <a:buFont typeface="Arial"/>
              <a:buNone/>
            </a:pPr>
            <a:r>
              <a:rPr b="1" lang="en-US" sz="1600">
                <a:solidFill>
                  <a:schemeClr val="accent1"/>
                </a:solidFill>
                <a:latin typeface="Arial"/>
                <a:ea typeface="Arial"/>
                <a:cs typeface="Arial"/>
                <a:sym typeface="Arial"/>
              </a:rPr>
              <a:t>XXXXXX</a:t>
            </a:r>
            <a:endParaRPr sz="1600">
              <a:solidFill>
                <a:schemeClr val="accent1"/>
              </a:solidFill>
              <a:latin typeface="Arial"/>
              <a:ea typeface="Arial"/>
              <a:cs typeface="Arial"/>
              <a:sym typeface="Arial"/>
            </a:endParaRPr>
          </a:p>
        </p:txBody>
      </p:sp>
      <p:sp>
        <p:nvSpPr>
          <p:cNvPr id="7229" name="Google Shape;7229;p222"/>
          <p:cNvSpPr/>
          <p:nvPr/>
        </p:nvSpPr>
        <p:spPr>
          <a:xfrm>
            <a:off x="4780669" y="3505728"/>
            <a:ext cx="2997640" cy="721275"/>
          </a:xfrm>
          <a:prstGeom prst="roundRect">
            <a:avLst>
              <a:gd fmla="val 16667" name="adj"/>
            </a:avLst>
          </a:prstGeom>
          <a:solidFill>
            <a:schemeClr val="lt1"/>
          </a:solidFill>
          <a:ln cap="flat" cmpd="sng" w="15875">
            <a:solidFill>
              <a:srgbClr val="BFBFBF"/>
            </a:solidFill>
            <a:prstDash val="dot"/>
            <a:miter lim="800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0" name="Google Shape;7230;p222"/>
          <p:cNvSpPr/>
          <p:nvPr/>
        </p:nvSpPr>
        <p:spPr>
          <a:xfrm>
            <a:off x="4887726" y="3550115"/>
            <a:ext cx="2569406" cy="332896"/>
          </a:xfrm>
          <a:prstGeom prst="rect">
            <a:avLst/>
          </a:prstGeom>
          <a:noFill/>
          <a:ln>
            <a:noFill/>
          </a:ln>
        </p:spPr>
        <p:txBody>
          <a:bodyPr anchorCtr="0" anchor="ctr" bIns="0" lIns="0" spcFirstLastPara="1" rIns="0" wrap="square" tIns="0">
            <a:noAutofit/>
          </a:bodyPr>
          <a:lstStyle/>
          <a:p>
            <a:pPr indent="0" lvl="0" marL="0" marR="0" rtl="0" algn="l">
              <a:spcBef>
                <a:spcPts val="0"/>
              </a:spcBef>
              <a:spcAft>
                <a:spcPts val="0"/>
              </a:spcAft>
              <a:buClr>
                <a:schemeClr val="dk1"/>
              </a:buClr>
              <a:buSzPts val="1200"/>
              <a:buFont typeface="Arial"/>
              <a:buNone/>
            </a:pPr>
            <a:r>
              <a:rPr lang="en-US" sz="1200">
                <a:solidFill>
                  <a:schemeClr val="dk1"/>
                </a:solidFill>
                <a:latin typeface="Arial"/>
                <a:ea typeface="Arial"/>
                <a:cs typeface="Arial"/>
                <a:sym typeface="Arial"/>
              </a:rPr>
              <a:t>Lorem ipsum dolor sit amet</a:t>
            </a:r>
            <a:endParaRPr/>
          </a:p>
        </p:txBody>
      </p:sp>
      <p:sp>
        <p:nvSpPr>
          <p:cNvPr id="7231" name="Google Shape;7231;p222"/>
          <p:cNvSpPr/>
          <p:nvPr/>
        </p:nvSpPr>
        <p:spPr>
          <a:xfrm>
            <a:off x="4887726" y="3838624"/>
            <a:ext cx="2141171" cy="332896"/>
          </a:xfrm>
          <a:prstGeom prst="rect">
            <a:avLst/>
          </a:prstGeom>
          <a:noFill/>
          <a:ln>
            <a:noFill/>
          </a:ln>
        </p:spPr>
        <p:txBody>
          <a:bodyPr anchorCtr="0" anchor="ctr" bIns="0" lIns="0" spcFirstLastPara="1" rIns="0" wrap="square" tIns="0">
            <a:noAutofit/>
          </a:bodyPr>
          <a:lstStyle/>
          <a:p>
            <a:pPr indent="0" lvl="0" marL="0" marR="0" rtl="0" algn="l">
              <a:spcBef>
                <a:spcPts val="0"/>
              </a:spcBef>
              <a:spcAft>
                <a:spcPts val="0"/>
              </a:spcAft>
              <a:buClr>
                <a:schemeClr val="accent1"/>
              </a:buClr>
              <a:buSzPts val="1600"/>
              <a:buFont typeface="Arial"/>
              <a:buNone/>
            </a:pPr>
            <a:r>
              <a:rPr b="1" lang="en-US" sz="1600">
                <a:solidFill>
                  <a:schemeClr val="accent1"/>
                </a:solidFill>
                <a:latin typeface="Arial"/>
                <a:ea typeface="Arial"/>
                <a:cs typeface="Arial"/>
                <a:sym typeface="Arial"/>
              </a:rPr>
              <a:t>XXXXXX</a:t>
            </a:r>
            <a:endParaRPr sz="1600">
              <a:solidFill>
                <a:schemeClr val="accent1"/>
              </a:solidFill>
              <a:latin typeface="Arial"/>
              <a:ea typeface="Arial"/>
              <a:cs typeface="Arial"/>
              <a:sym typeface="Arial"/>
            </a:endParaRPr>
          </a:p>
        </p:txBody>
      </p:sp>
      <p:sp>
        <p:nvSpPr>
          <p:cNvPr id="7232" name="Google Shape;7232;p222"/>
          <p:cNvSpPr/>
          <p:nvPr/>
        </p:nvSpPr>
        <p:spPr>
          <a:xfrm>
            <a:off x="4780669" y="4415645"/>
            <a:ext cx="2997640" cy="721275"/>
          </a:xfrm>
          <a:prstGeom prst="roundRect">
            <a:avLst>
              <a:gd fmla="val 16667" name="adj"/>
            </a:avLst>
          </a:prstGeom>
          <a:solidFill>
            <a:schemeClr val="lt1"/>
          </a:solidFill>
          <a:ln cap="flat" cmpd="sng" w="15875">
            <a:solidFill>
              <a:srgbClr val="BFBFBF"/>
            </a:solidFill>
            <a:prstDash val="dot"/>
            <a:miter lim="800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3" name="Google Shape;7233;p222"/>
          <p:cNvSpPr/>
          <p:nvPr/>
        </p:nvSpPr>
        <p:spPr>
          <a:xfrm>
            <a:off x="4887726" y="4460031"/>
            <a:ext cx="2569406" cy="332896"/>
          </a:xfrm>
          <a:prstGeom prst="rect">
            <a:avLst/>
          </a:prstGeom>
          <a:noFill/>
          <a:ln>
            <a:noFill/>
          </a:ln>
        </p:spPr>
        <p:txBody>
          <a:bodyPr anchorCtr="0" anchor="ctr" bIns="0" lIns="0" spcFirstLastPara="1" rIns="0" wrap="square" tIns="0">
            <a:noAutofit/>
          </a:bodyPr>
          <a:lstStyle/>
          <a:p>
            <a:pPr indent="0" lvl="0" marL="0" marR="0" rtl="0" algn="l">
              <a:spcBef>
                <a:spcPts val="0"/>
              </a:spcBef>
              <a:spcAft>
                <a:spcPts val="0"/>
              </a:spcAft>
              <a:buClr>
                <a:schemeClr val="dk1"/>
              </a:buClr>
              <a:buSzPts val="1200"/>
              <a:buFont typeface="Arial"/>
              <a:buNone/>
            </a:pPr>
            <a:r>
              <a:rPr lang="en-US" sz="1200">
                <a:solidFill>
                  <a:schemeClr val="dk1"/>
                </a:solidFill>
                <a:latin typeface="Arial"/>
                <a:ea typeface="Arial"/>
                <a:cs typeface="Arial"/>
                <a:sym typeface="Arial"/>
              </a:rPr>
              <a:t>Lorem ipsum dolor sit amet</a:t>
            </a:r>
            <a:endParaRPr/>
          </a:p>
        </p:txBody>
      </p:sp>
      <p:sp>
        <p:nvSpPr>
          <p:cNvPr id="7234" name="Google Shape;7234;p222"/>
          <p:cNvSpPr/>
          <p:nvPr/>
        </p:nvSpPr>
        <p:spPr>
          <a:xfrm>
            <a:off x="4887726" y="4748542"/>
            <a:ext cx="2141171" cy="332896"/>
          </a:xfrm>
          <a:prstGeom prst="rect">
            <a:avLst/>
          </a:prstGeom>
          <a:noFill/>
          <a:ln>
            <a:noFill/>
          </a:ln>
        </p:spPr>
        <p:txBody>
          <a:bodyPr anchorCtr="0" anchor="ctr" bIns="0" lIns="0" spcFirstLastPara="1" rIns="0" wrap="square" tIns="0">
            <a:noAutofit/>
          </a:bodyPr>
          <a:lstStyle/>
          <a:p>
            <a:pPr indent="0" lvl="0" marL="0" marR="0" rtl="0" algn="l">
              <a:spcBef>
                <a:spcPts val="0"/>
              </a:spcBef>
              <a:spcAft>
                <a:spcPts val="0"/>
              </a:spcAft>
              <a:buClr>
                <a:schemeClr val="accent1"/>
              </a:buClr>
              <a:buSzPts val="1600"/>
              <a:buFont typeface="Arial"/>
              <a:buNone/>
            </a:pPr>
            <a:r>
              <a:rPr b="1" lang="en-US" sz="1600">
                <a:solidFill>
                  <a:schemeClr val="accent1"/>
                </a:solidFill>
                <a:latin typeface="Arial"/>
                <a:ea typeface="Arial"/>
                <a:cs typeface="Arial"/>
                <a:sym typeface="Arial"/>
              </a:rPr>
              <a:t>XXXXXX</a:t>
            </a:r>
            <a:endParaRPr sz="1600">
              <a:solidFill>
                <a:schemeClr val="accent1"/>
              </a:solidFill>
              <a:latin typeface="Arial"/>
              <a:ea typeface="Arial"/>
              <a:cs typeface="Arial"/>
              <a:sym typeface="Arial"/>
            </a:endParaRPr>
          </a:p>
        </p:txBody>
      </p:sp>
      <p:sp>
        <p:nvSpPr>
          <p:cNvPr id="7235" name="Google Shape;7235;p222"/>
          <p:cNvSpPr/>
          <p:nvPr/>
        </p:nvSpPr>
        <p:spPr>
          <a:xfrm>
            <a:off x="4780669" y="5325562"/>
            <a:ext cx="2997640" cy="721275"/>
          </a:xfrm>
          <a:prstGeom prst="roundRect">
            <a:avLst>
              <a:gd fmla="val 16667" name="adj"/>
            </a:avLst>
          </a:prstGeom>
          <a:solidFill>
            <a:schemeClr val="lt1"/>
          </a:solidFill>
          <a:ln cap="flat" cmpd="sng" w="15875">
            <a:solidFill>
              <a:srgbClr val="BFBFBF"/>
            </a:solidFill>
            <a:prstDash val="dot"/>
            <a:miter lim="800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6" name="Google Shape;7236;p222"/>
          <p:cNvSpPr/>
          <p:nvPr/>
        </p:nvSpPr>
        <p:spPr>
          <a:xfrm>
            <a:off x="4887726" y="5369948"/>
            <a:ext cx="2569406" cy="332896"/>
          </a:xfrm>
          <a:prstGeom prst="rect">
            <a:avLst/>
          </a:prstGeom>
          <a:noFill/>
          <a:ln>
            <a:noFill/>
          </a:ln>
        </p:spPr>
        <p:txBody>
          <a:bodyPr anchorCtr="0" anchor="ctr" bIns="0" lIns="0" spcFirstLastPara="1" rIns="0" wrap="square" tIns="0">
            <a:noAutofit/>
          </a:bodyPr>
          <a:lstStyle/>
          <a:p>
            <a:pPr indent="0" lvl="0" marL="0" marR="0" rtl="0" algn="l">
              <a:spcBef>
                <a:spcPts val="0"/>
              </a:spcBef>
              <a:spcAft>
                <a:spcPts val="0"/>
              </a:spcAft>
              <a:buClr>
                <a:schemeClr val="dk1"/>
              </a:buClr>
              <a:buSzPts val="1200"/>
              <a:buFont typeface="Arial"/>
              <a:buNone/>
            </a:pPr>
            <a:r>
              <a:rPr lang="en-US" sz="1200">
                <a:solidFill>
                  <a:schemeClr val="dk1"/>
                </a:solidFill>
                <a:latin typeface="Arial"/>
                <a:ea typeface="Arial"/>
                <a:cs typeface="Arial"/>
                <a:sym typeface="Arial"/>
              </a:rPr>
              <a:t>Lorem ipsum dolor sit amet</a:t>
            </a:r>
            <a:endParaRPr/>
          </a:p>
        </p:txBody>
      </p:sp>
      <p:sp>
        <p:nvSpPr>
          <p:cNvPr id="7237" name="Google Shape;7237;p222"/>
          <p:cNvSpPr/>
          <p:nvPr/>
        </p:nvSpPr>
        <p:spPr>
          <a:xfrm>
            <a:off x="4887726" y="5658458"/>
            <a:ext cx="2141171" cy="332896"/>
          </a:xfrm>
          <a:prstGeom prst="rect">
            <a:avLst/>
          </a:prstGeom>
          <a:noFill/>
          <a:ln>
            <a:noFill/>
          </a:ln>
        </p:spPr>
        <p:txBody>
          <a:bodyPr anchorCtr="0" anchor="ctr" bIns="0" lIns="0" spcFirstLastPara="1" rIns="0" wrap="square" tIns="0">
            <a:noAutofit/>
          </a:bodyPr>
          <a:lstStyle/>
          <a:p>
            <a:pPr indent="0" lvl="0" marL="0" marR="0" rtl="0" algn="l">
              <a:spcBef>
                <a:spcPts val="0"/>
              </a:spcBef>
              <a:spcAft>
                <a:spcPts val="0"/>
              </a:spcAft>
              <a:buClr>
                <a:schemeClr val="accent1"/>
              </a:buClr>
              <a:buSzPts val="1600"/>
              <a:buFont typeface="Arial"/>
              <a:buNone/>
            </a:pPr>
            <a:r>
              <a:rPr b="1" lang="en-US" sz="1600">
                <a:solidFill>
                  <a:schemeClr val="accent1"/>
                </a:solidFill>
                <a:latin typeface="Arial"/>
                <a:ea typeface="Arial"/>
                <a:cs typeface="Arial"/>
                <a:sym typeface="Arial"/>
              </a:rPr>
              <a:t>XXXXXX</a:t>
            </a:r>
            <a:endParaRPr sz="1600">
              <a:solidFill>
                <a:schemeClr val="accent1"/>
              </a:solidFill>
              <a:latin typeface="Arial"/>
              <a:ea typeface="Arial"/>
              <a:cs typeface="Arial"/>
              <a:sym typeface="Arial"/>
            </a:endParaRPr>
          </a:p>
        </p:txBody>
      </p:sp>
      <p:sp>
        <p:nvSpPr>
          <p:cNvPr id="7238" name="Google Shape;7238;p222"/>
          <p:cNvSpPr/>
          <p:nvPr/>
        </p:nvSpPr>
        <p:spPr>
          <a:xfrm>
            <a:off x="7235224" y="2839101"/>
            <a:ext cx="378600" cy="234697"/>
          </a:xfrm>
          <a:prstGeom prst="triangle">
            <a:avLst>
              <a:gd fmla="val 50000" name="adj"/>
            </a:avLst>
          </a:prstGeom>
          <a:solidFill>
            <a:schemeClr val="accent5"/>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600">
              <a:solidFill>
                <a:schemeClr val="lt1"/>
              </a:solidFill>
              <a:latin typeface="Arial"/>
              <a:ea typeface="Arial"/>
              <a:cs typeface="Arial"/>
              <a:sym typeface="Arial"/>
            </a:endParaRPr>
          </a:p>
        </p:txBody>
      </p:sp>
      <p:sp>
        <p:nvSpPr>
          <p:cNvPr id="7239" name="Google Shape;7239;p222"/>
          <p:cNvSpPr/>
          <p:nvPr/>
        </p:nvSpPr>
        <p:spPr>
          <a:xfrm flipH="1" rot="10800000">
            <a:off x="7235224" y="3749018"/>
            <a:ext cx="378600" cy="234697"/>
          </a:xfrm>
          <a:prstGeom prst="triangle">
            <a:avLst>
              <a:gd fmla="val 50000" name="adj"/>
            </a:avLst>
          </a:prstGeom>
          <a:solidFill>
            <a:srgbClr val="FF0000"/>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600">
              <a:solidFill>
                <a:schemeClr val="lt1"/>
              </a:solidFill>
              <a:latin typeface="Arial"/>
              <a:ea typeface="Arial"/>
              <a:cs typeface="Arial"/>
              <a:sym typeface="Arial"/>
            </a:endParaRPr>
          </a:p>
        </p:txBody>
      </p:sp>
      <p:sp>
        <p:nvSpPr>
          <p:cNvPr id="7240" name="Google Shape;7240;p222"/>
          <p:cNvSpPr/>
          <p:nvPr/>
        </p:nvSpPr>
        <p:spPr>
          <a:xfrm>
            <a:off x="7235224" y="4658934"/>
            <a:ext cx="378600" cy="234697"/>
          </a:xfrm>
          <a:prstGeom prst="triangle">
            <a:avLst>
              <a:gd fmla="val 50000" name="adj"/>
            </a:avLst>
          </a:prstGeom>
          <a:solidFill>
            <a:schemeClr val="accent5"/>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600">
              <a:solidFill>
                <a:schemeClr val="lt1"/>
              </a:solidFill>
              <a:latin typeface="Arial"/>
              <a:ea typeface="Arial"/>
              <a:cs typeface="Arial"/>
              <a:sym typeface="Arial"/>
            </a:endParaRPr>
          </a:p>
        </p:txBody>
      </p:sp>
      <p:sp>
        <p:nvSpPr>
          <p:cNvPr id="7241" name="Google Shape;7241;p222"/>
          <p:cNvSpPr/>
          <p:nvPr/>
        </p:nvSpPr>
        <p:spPr>
          <a:xfrm flipH="1" rot="10800000">
            <a:off x="7235224" y="5568851"/>
            <a:ext cx="378600" cy="234697"/>
          </a:xfrm>
          <a:prstGeom prst="triangle">
            <a:avLst>
              <a:gd fmla="val 50000" name="adj"/>
            </a:avLst>
          </a:prstGeom>
          <a:solidFill>
            <a:srgbClr val="D2DE35"/>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600">
              <a:solidFill>
                <a:schemeClr val="lt1"/>
              </a:solidFill>
              <a:latin typeface="Arial"/>
              <a:ea typeface="Arial"/>
              <a:cs typeface="Arial"/>
              <a:sym typeface="Arial"/>
            </a:endParaRPr>
          </a:p>
        </p:txBody>
      </p:sp>
      <p:cxnSp>
        <p:nvCxnSpPr>
          <p:cNvPr id="7242" name="Google Shape;7242;p222"/>
          <p:cNvCxnSpPr/>
          <p:nvPr/>
        </p:nvCxnSpPr>
        <p:spPr>
          <a:xfrm>
            <a:off x="4555474" y="2438677"/>
            <a:ext cx="0" cy="3661983"/>
          </a:xfrm>
          <a:prstGeom prst="straightConnector1">
            <a:avLst/>
          </a:prstGeom>
          <a:noFill/>
          <a:ln cap="flat" cmpd="sng" w="15875">
            <a:solidFill>
              <a:srgbClr val="BFBFBF"/>
            </a:solidFill>
            <a:prstDash val="solid"/>
            <a:miter lim="8000"/>
            <a:headEnd len="sm" w="sm" type="none"/>
            <a:tailEnd len="med" w="med" type="oval"/>
          </a:ln>
        </p:spPr>
      </p:cxnSp>
      <p:sp>
        <p:nvSpPr>
          <p:cNvPr id="7243" name="Google Shape;7243;p222"/>
          <p:cNvSpPr/>
          <p:nvPr/>
        </p:nvSpPr>
        <p:spPr>
          <a:xfrm>
            <a:off x="4458731" y="2861789"/>
            <a:ext cx="191100" cy="189320"/>
          </a:xfrm>
          <a:prstGeom prst="ellipse">
            <a:avLst/>
          </a:prstGeom>
          <a:solidFill>
            <a:schemeClr val="lt1"/>
          </a:solidFill>
          <a:ln cap="flat" cmpd="sng" w="28575">
            <a:solidFill>
              <a:schemeClr val="accen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7244" name="Google Shape;7244;p222"/>
          <p:cNvSpPr/>
          <p:nvPr/>
        </p:nvSpPr>
        <p:spPr>
          <a:xfrm>
            <a:off x="4458731" y="3771705"/>
            <a:ext cx="191100" cy="189320"/>
          </a:xfrm>
          <a:prstGeom prst="ellipse">
            <a:avLst/>
          </a:prstGeom>
          <a:solidFill>
            <a:schemeClr val="lt1"/>
          </a:solidFill>
          <a:ln cap="flat" cmpd="sng" w="28575">
            <a:solidFill>
              <a:schemeClr val="accen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7245" name="Google Shape;7245;p222"/>
          <p:cNvSpPr/>
          <p:nvPr/>
        </p:nvSpPr>
        <p:spPr>
          <a:xfrm>
            <a:off x="4458731" y="4681623"/>
            <a:ext cx="191100" cy="189320"/>
          </a:xfrm>
          <a:prstGeom prst="ellipse">
            <a:avLst/>
          </a:prstGeom>
          <a:solidFill>
            <a:schemeClr val="lt1"/>
          </a:solidFill>
          <a:ln cap="flat" cmpd="sng" w="28575">
            <a:solidFill>
              <a:schemeClr val="accen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7246" name="Google Shape;7246;p222"/>
          <p:cNvSpPr/>
          <p:nvPr/>
        </p:nvSpPr>
        <p:spPr>
          <a:xfrm>
            <a:off x="4458731" y="5591539"/>
            <a:ext cx="191100" cy="189320"/>
          </a:xfrm>
          <a:prstGeom prst="ellipse">
            <a:avLst/>
          </a:prstGeom>
          <a:solidFill>
            <a:schemeClr val="lt1"/>
          </a:solidFill>
          <a:ln cap="flat" cmpd="sng" w="28575">
            <a:solidFill>
              <a:schemeClr val="accen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cxnSp>
        <p:nvCxnSpPr>
          <p:cNvPr id="7247" name="Google Shape;7247;p222"/>
          <p:cNvCxnSpPr>
            <a:stCxn id="7243" idx="6"/>
            <a:endCxn id="7226" idx="1"/>
          </p:cNvCxnSpPr>
          <p:nvPr/>
        </p:nvCxnSpPr>
        <p:spPr>
          <a:xfrm>
            <a:off x="4649831" y="2956449"/>
            <a:ext cx="130800" cy="0"/>
          </a:xfrm>
          <a:prstGeom prst="straightConnector1">
            <a:avLst/>
          </a:prstGeom>
          <a:noFill/>
          <a:ln cap="flat" cmpd="sng" w="9525">
            <a:solidFill>
              <a:schemeClr val="accent1"/>
            </a:solidFill>
            <a:prstDash val="solid"/>
            <a:miter lim="8000"/>
            <a:headEnd len="sm" w="sm" type="none"/>
            <a:tailEnd len="sm" w="sm" type="none"/>
          </a:ln>
        </p:spPr>
      </p:cxnSp>
      <p:cxnSp>
        <p:nvCxnSpPr>
          <p:cNvPr id="7248" name="Google Shape;7248;p222"/>
          <p:cNvCxnSpPr>
            <a:stCxn id="7244" idx="6"/>
            <a:endCxn id="7231" idx="1"/>
          </p:cNvCxnSpPr>
          <p:nvPr/>
        </p:nvCxnSpPr>
        <p:spPr>
          <a:xfrm>
            <a:off x="4649831" y="3866365"/>
            <a:ext cx="237900" cy="138600"/>
          </a:xfrm>
          <a:prstGeom prst="straightConnector1">
            <a:avLst/>
          </a:prstGeom>
          <a:noFill/>
          <a:ln cap="flat" cmpd="sng" w="9525">
            <a:solidFill>
              <a:schemeClr val="accent1"/>
            </a:solidFill>
            <a:prstDash val="solid"/>
            <a:miter lim="8000"/>
            <a:headEnd len="sm" w="sm" type="none"/>
            <a:tailEnd len="sm" w="sm" type="none"/>
          </a:ln>
        </p:spPr>
      </p:cxnSp>
      <p:cxnSp>
        <p:nvCxnSpPr>
          <p:cNvPr id="7249" name="Google Shape;7249;p222"/>
          <p:cNvCxnSpPr>
            <a:stCxn id="7245" idx="6"/>
            <a:endCxn id="7232" idx="1"/>
          </p:cNvCxnSpPr>
          <p:nvPr/>
        </p:nvCxnSpPr>
        <p:spPr>
          <a:xfrm>
            <a:off x="4649831" y="4776283"/>
            <a:ext cx="130800" cy="0"/>
          </a:xfrm>
          <a:prstGeom prst="straightConnector1">
            <a:avLst/>
          </a:prstGeom>
          <a:noFill/>
          <a:ln cap="flat" cmpd="sng" w="9525">
            <a:solidFill>
              <a:schemeClr val="accent1"/>
            </a:solidFill>
            <a:prstDash val="solid"/>
            <a:miter lim="8000"/>
            <a:headEnd len="sm" w="sm" type="none"/>
            <a:tailEnd len="sm" w="sm" type="none"/>
          </a:ln>
        </p:spPr>
      </p:cxnSp>
      <p:cxnSp>
        <p:nvCxnSpPr>
          <p:cNvPr id="7250" name="Google Shape;7250;p222"/>
          <p:cNvCxnSpPr>
            <a:stCxn id="7246" idx="6"/>
            <a:endCxn id="7235" idx="1"/>
          </p:cNvCxnSpPr>
          <p:nvPr/>
        </p:nvCxnSpPr>
        <p:spPr>
          <a:xfrm>
            <a:off x="4649831" y="5686199"/>
            <a:ext cx="130800" cy="0"/>
          </a:xfrm>
          <a:prstGeom prst="straightConnector1">
            <a:avLst/>
          </a:prstGeom>
          <a:noFill/>
          <a:ln cap="flat" cmpd="sng" w="9525">
            <a:solidFill>
              <a:schemeClr val="accent1"/>
            </a:solidFill>
            <a:prstDash val="solid"/>
            <a:miter lim="8000"/>
            <a:headEnd len="sm" w="sm" type="none"/>
            <a:tailEnd len="sm" w="sm" type="none"/>
          </a:ln>
        </p:spPr>
      </p:cxnSp>
      <p:sp>
        <p:nvSpPr>
          <p:cNvPr id="7251" name="Google Shape;7251;p222"/>
          <p:cNvSpPr/>
          <p:nvPr/>
        </p:nvSpPr>
        <p:spPr>
          <a:xfrm>
            <a:off x="8256364" y="1909660"/>
            <a:ext cx="3364618" cy="514971"/>
          </a:xfrm>
          <a:prstGeom prst="roundRect">
            <a:avLst>
              <a:gd fmla="val 16667" name="adj"/>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Clr>
                <a:schemeClr val="lt1"/>
              </a:buClr>
              <a:buSzPts val="1800"/>
              <a:buFont typeface="Arial"/>
              <a:buNone/>
            </a:pPr>
            <a:r>
              <a:rPr b="1" lang="en-US" sz="1800">
                <a:solidFill>
                  <a:schemeClr val="lt1"/>
                </a:solidFill>
                <a:latin typeface="Arial"/>
                <a:ea typeface="Arial"/>
                <a:cs typeface="Arial"/>
                <a:sym typeface="Arial"/>
              </a:rPr>
              <a:t>Lorem ipsum dolor</a:t>
            </a:r>
            <a:endParaRPr/>
          </a:p>
        </p:txBody>
      </p:sp>
      <p:sp>
        <p:nvSpPr>
          <p:cNvPr id="7252" name="Google Shape;7252;p222"/>
          <p:cNvSpPr/>
          <p:nvPr/>
        </p:nvSpPr>
        <p:spPr>
          <a:xfrm>
            <a:off x="8623342" y="2595811"/>
            <a:ext cx="2997640" cy="721275"/>
          </a:xfrm>
          <a:prstGeom prst="roundRect">
            <a:avLst>
              <a:gd fmla="val 16667" name="adj"/>
            </a:avLst>
          </a:prstGeom>
          <a:solidFill>
            <a:schemeClr val="lt1"/>
          </a:solidFill>
          <a:ln cap="flat" cmpd="sng" w="15875">
            <a:solidFill>
              <a:srgbClr val="BFBFBF"/>
            </a:solidFill>
            <a:prstDash val="dot"/>
            <a:miter lim="800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3" name="Google Shape;7253;p222"/>
          <p:cNvSpPr/>
          <p:nvPr/>
        </p:nvSpPr>
        <p:spPr>
          <a:xfrm>
            <a:off x="8730399" y="2640198"/>
            <a:ext cx="2569406" cy="332896"/>
          </a:xfrm>
          <a:prstGeom prst="rect">
            <a:avLst/>
          </a:prstGeom>
          <a:noFill/>
          <a:ln>
            <a:noFill/>
          </a:ln>
        </p:spPr>
        <p:txBody>
          <a:bodyPr anchorCtr="0" anchor="ctr" bIns="0" lIns="0" spcFirstLastPara="1" rIns="0" wrap="square" tIns="0">
            <a:noAutofit/>
          </a:bodyPr>
          <a:lstStyle/>
          <a:p>
            <a:pPr indent="0" lvl="0" marL="0" marR="0" rtl="0" algn="l">
              <a:spcBef>
                <a:spcPts val="0"/>
              </a:spcBef>
              <a:spcAft>
                <a:spcPts val="0"/>
              </a:spcAft>
              <a:buClr>
                <a:schemeClr val="dk1"/>
              </a:buClr>
              <a:buSzPts val="1200"/>
              <a:buFont typeface="Arial"/>
              <a:buNone/>
            </a:pPr>
            <a:r>
              <a:rPr lang="en-US" sz="1200">
                <a:solidFill>
                  <a:schemeClr val="dk1"/>
                </a:solidFill>
                <a:latin typeface="Arial"/>
                <a:ea typeface="Arial"/>
                <a:cs typeface="Arial"/>
                <a:sym typeface="Arial"/>
              </a:rPr>
              <a:t>Lorem ipsum dolor sit amet</a:t>
            </a:r>
            <a:endParaRPr/>
          </a:p>
        </p:txBody>
      </p:sp>
      <p:sp>
        <p:nvSpPr>
          <p:cNvPr id="7254" name="Google Shape;7254;p222"/>
          <p:cNvSpPr/>
          <p:nvPr/>
        </p:nvSpPr>
        <p:spPr>
          <a:xfrm>
            <a:off x="8730399" y="2928708"/>
            <a:ext cx="2141171" cy="332896"/>
          </a:xfrm>
          <a:prstGeom prst="rect">
            <a:avLst/>
          </a:prstGeom>
          <a:noFill/>
          <a:ln>
            <a:noFill/>
          </a:ln>
        </p:spPr>
        <p:txBody>
          <a:bodyPr anchorCtr="0" anchor="ctr" bIns="0" lIns="0" spcFirstLastPara="1" rIns="0" wrap="square" tIns="0">
            <a:noAutofit/>
          </a:bodyPr>
          <a:lstStyle/>
          <a:p>
            <a:pPr indent="0" lvl="0" marL="0" marR="0" rtl="0" algn="l">
              <a:spcBef>
                <a:spcPts val="0"/>
              </a:spcBef>
              <a:spcAft>
                <a:spcPts val="0"/>
              </a:spcAft>
              <a:buClr>
                <a:schemeClr val="accent1"/>
              </a:buClr>
              <a:buSzPts val="1600"/>
              <a:buFont typeface="Arial"/>
              <a:buNone/>
            </a:pPr>
            <a:r>
              <a:rPr b="1" lang="en-US" sz="1600">
                <a:solidFill>
                  <a:schemeClr val="accent1"/>
                </a:solidFill>
                <a:latin typeface="Arial"/>
                <a:ea typeface="Arial"/>
                <a:cs typeface="Arial"/>
                <a:sym typeface="Arial"/>
              </a:rPr>
              <a:t>XXXXXX</a:t>
            </a:r>
            <a:endParaRPr sz="1600">
              <a:solidFill>
                <a:schemeClr val="accent1"/>
              </a:solidFill>
              <a:latin typeface="Arial"/>
              <a:ea typeface="Arial"/>
              <a:cs typeface="Arial"/>
              <a:sym typeface="Arial"/>
            </a:endParaRPr>
          </a:p>
        </p:txBody>
      </p:sp>
      <p:sp>
        <p:nvSpPr>
          <p:cNvPr id="7255" name="Google Shape;7255;p222"/>
          <p:cNvSpPr/>
          <p:nvPr/>
        </p:nvSpPr>
        <p:spPr>
          <a:xfrm>
            <a:off x="11060654" y="2790001"/>
            <a:ext cx="428234" cy="332896"/>
          </a:xfrm>
          <a:prstGeom prst="rect">
            <a:avLst/>
          </a:prstGeom>
          <a:noFill/>
          <a:ln>
            <a:noFill/>
          </a:ln>
        </p:spPr>
        <p:txBody>
          <a:bodyPr anchorCtr="0" anchor="ctr" bIns="0" lIns="0" spcFirstLastPara="1" rIns="0" wrap="square" tIns="0">
            <a:noAutofit/>
          </a:bodyPr>
          <a:lstStyle/>
          <a:p>
            <a:pPr indent="0" lvl="0" marL="0" marR="0" rtl="0" algn="ctr">
              <a:spcBef>
                <a:spcPts val="0"/>
              </a:spcBef>
              <a:spcAft>
                <a:spcPts val="0"/>
              </a:spcAft>
              <a:buClr>
                <a:schemeClr val="dk1"/>
              </a:buClr>
              <a:buSzPts val="2000"/>
              <a:buFont typeface="Arial"/>
              <a:buNone/>
            </a:pPr>
            <a:r>
              <a:rPr b="1" lang="en-US" sz="2000">
                <a:solidFill>
                  <a:schemeClr val="dk1"/>
                </a:solidFill>
                <a:latin typeface="Arial"/>
                <a:ea typeface="Arial"/>
                <a:cs typeface="Arial"/>
                <a:sym typeface="Arial"/>
              </a:rPr>
              <a:t>=</a:t>
            </a:r>
            <a:endParaRPr sz="2000">
              <a:solidFill>
                <a:schemeClr val="dk1"/>
              </a:solidFill>
              <a:latin typeface="Arial"/>
              <a:ea typeface="Arial"/>
              <a:cs typeface="Arial"/>
              <a:sym typeface="Arial"/>
            </a:endParaRPr>
          </a:p>
        </p:txBody>
      </p:sp>
      <p:sp>
        <p:nvSpPr>
          <p:cNvPr id="7256" name="Google Shape;7256;p222"/>
          <p:cNvSpPr/>
          <p:nvPr/>
        </p:nvSpPr>
        <p:spPr>
          <a:xfrm>
            <a:off x="8623342" y="3505728"/>
            <a:ext cx="2997640" cy="721275"/>
          </a:xfrm>
          <a:prstGeom prst="roundRect">
            <a:avLst>
              <a:gd fmla="val 16667" name="adj"/>
            </a:avLst>
          </a:prstGeom>
          <a:solidFill>
            <a:schemeClr val="lt1"/>
          </a:solidFill>
          <a:ln cap="flat" cmpd="sng" w="15875">
            <a:solidFill>
              <a:srgbClr val="BFBFBF"/>
            </a:solidFill>
            <a:prstDash val="dot"/>
            <a:miter lim="800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7" name="Google Shape;7257;p222"/>
          <p:cNvSpPr/>
          <p:nvPr/>
        </p:nvSpPr>
        <p:spPr>
          <a:xfrm>
            <a:off x="8730399" y="3550115"/>
            <a:ext cx="2569406" cy="332896"/>
          </a:xfrm>
          <a:prstGeom prst="rect">
            <a:avLst/>
          </a:prstGeom>
          <a:noFill/>
          <a:ln>
            <a:noFill/>
          </a:ln>
        </p:spPr>
        <p:txBody>
          <a:bodyPr anchorCtr="0" anchor="ctr" bIns="0" lIns="0" spcFirstLastPara="1" rIns="0" wrap="square" tIns="0">
            <a:noAutofit/>
          </a:bodyPr>
          <a:lstStyle/>
          <a:p>
            <a:pPr indent="0" lvl="0" marL="0" marR="0" rtl="0" algn="l">
              <a:spcBef>
                <a:spcPts val="0"/>
              </a:spcBef>
              <a:spcAft>
                <a:spcPts val="0"/>
              </a:spcAft>
              <a:buClr>
                <a:schemeClr val="dk1"/>
              </a:buClr>
              <a:buSzPts val="1200"/>
              <a:buFont typeface="Arial"/>
              <a:buNone/>
            </a:pPr>
            <a:r>
              <a:rPr lang="en-US" sz="1200">
                <a:solidFill>
                  <a:schemeClr val="dk1"/>
                </a:solidFill>
                <a:latin typeface="Arial"/>
                <a:ea typeface="Arial"/>
                <a:cs typeface="Arial"/>
                <a:sym typeface="Arial"/>
              </a:rPr>
              <a:t>Lorem ipsum dolor sit amet</a:t>
            </a:r>
            <a:endParaRPr/>
          </a:p>
        </p:txBody>
      </p:sp>
      <p:sp>
        <p:nvSpPr>
          <p:cNvPr id="7258" name="Google Shape;7258;p222"/>
          <p:cNvSpPr/>
          <p:nvPr/>
        </p:nvSpPr>
        <p:spPr>
          <a:xfrm>
            <a:off x="8730399" y="3838624"/>
            <a:ext cx="2141171" cy="332896"/>
          </a:xfrm>
          <a:prstGeom prst="rect">
            <a:avLst/>
          </a:prstGeom>
          <a:noFill/>
          <a:ln>
            <a:noFill/>
          </a:ln>
        </p:spPr>
        <p:txBody>
          <a:bodyPr anchorCtr="0" anchor="ctr" bIns="0" lIns="0" spcFirstLastPara="1" rIns="0" wrap="square" tIns="0">
            <a:noAutofit/>
          </a:bodyPr>
          <a:lstStyle/>
          <a:p>
            <a:pPr indent="0" lvl="0" marL="0" marR="0" rtl="0" algn="l">
              <a:spcBef>
                <a:spcPts val="0"/>
              </a:spcBef>
              <a:spcAft>
                <a:spcPts val="0"/>
              </a:spcAft>
              <a:buClr>
                <a:schemeClr val="accent1"/>
              </a:buClr>
              <a:buSzPts val="1600"/>
              <a:buFont typeface="Arial"/>
              <a:buNone/>
            </a:pPr>
            <a:r>
              <a:rPr b="1" lang="en-US" sz="1600">
                <a:solidFill>
                  <a:schemeClr val="accent1"/>
                </a:solidFill>
                <a:latin typeface="Arial"/>
                <a:ea typeface="Arial"/>
                <a:cs typeface="Arial"/>
                <a:sym typeface="Arial"/>
              </a:rPr>
              <a:t>XXXXXX</a:t>
            </a:r>
            <a:endParaRPr sz="1600">
              <a:solidFill>
                <a:schemeClr val="accent1"/>
              </a:solidFill>
              <a:latin typeface="Arial"/>
              <a:ea typeface="Arial"/>
              <a:cs typeface="Arial"/>
              <a:sym typeface="Arial"/>
            </a:endParaRPr>
          </a:p>
        </p:txBody>
      </p:sp>
      <p:sp>
        <p:nvSpPr>
          <p:cNvPr id="7259" name="Google Shape;7259;p222"/>
          <p:cNvSpPr/>
          <p:nvPr/>
        </p:nvSpPr>
        <p:spPr>
          <a:xfrm>
            <a:off x="8623342" y="4415645"/>
            <a:ext cx="2997640" cy="721275"/>
          </a:xfrm>
          <a:prstGeom prst="roundRect">
            <a:avLst>
              <a:gd fmla="val 16667" name="adj"/>
            </a:avLst>
          </a:prstGeom>
          <a:solidFill>
            <a:schemeClr val="lt1"/>
          </a:solidFill>
          <a:ln cap="flat" cmpd="sng" w="15875">
            <a:solidFill>
              <a:srgbClr val="BFBFBF"/>
            </a:solidFill>
            <a:prstDash val="dot"/>
            <a:miter lim="800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0" name="Google Shape;7260;p222"/>
          <p:cNvSpPr/>
          <p:nvPr/>
        </p:nvSpPr>
        <p:spPr>
          <a:xfrm>
            <a:off x="8730399" y="4460031"/>
            <a:ext cx="2569406" cy="332896"/>
          </a:xfrm>
          <a:prstGeom prst="rect">
            <a:avLst/>
          </a:prstGeom>
          <a:noFill/>
          <a:ln>
            <a:noFill/>
          </a:ln>
        </p:spPr>
        <p:txBody>
          <a:bodyPr anchorCtr="0" anchor="ctr" bIns="0" lIns="0" spcFirstLastPara="1" rIns="0" wrap="square" tIns="0">
            <a:noAutofit/>
          </a:bodyPr>
          <a:lstStyle/>
          <a:p>
            <a:pPr indent="0" lvl="0" marL="0" marR="0" rtl="0" algn="l">
              <a:spcBef>
                <a:spcPts val="0"/>
              </a:spcBef>
              <a:spcAft>
                <a:spcPts val="0"/>
              </a:spcAft>
              <a:buClr>
                <a:schemeClr val="dk1"/>
              </a:buClr>
              <a:buSzPts val="1200"/>
              <a:buFont typeface="Arial"/>
              <a:buNone/>
            </a:pPr>
            <a:r>
              <a:rPr lang="en-US" sz="1200">
                <a:solidFill>
                  <a:schemeClr val="dk1"/>
                </a:solidFill>
                <a:latin typeface="Arial"/>
                <a:ea typeface="Arial"/>
                <a:cs typeface="Arial"/>
                <a:sym typeface="Arial"/>
              </a:rPr>
              <a:t>Lorem ipsum dolor sit amet</a:t>
            </a:r>
            <a:endParaRPr/>
          </a:p>
        </p:txBody>
      </p:sp>
      <p:sp>
        <p:nvSpPr>
          <p:cNvPr id="7261" name="Google Shape;7261;p222"/>
          <p:cNvSpPr/>
          <p:nvPr/>
        </p:nvSpPr>
        <p:spPr>
          <a:xfrm>
            <a:off x="8730399" y="4748542"/>
            <a:ext cx="2141171" cy="332896"/>
          </a:xfrm>
          <a:prstGeom prst="rect">
            <a:avLst/>
          </a:prstGeom>
          <a:noFill/>
          <a:ln>
            <a:noFill/>
          </a:ln>
        </p:spPr>
        <p:txBody>
          <a:bodyPr anchorCtr="0" anchor="ctr" bIns="0" lIns="0" spcFirstLastPara="1" rIns="0" wrap="square" tIns="0">
            <a:noAutofit/>
          </a:bodyPr>
          <a:lstStyle/>
          <a:p>
            <a:pPr indent="0" lvl="0" marL="0" marR="0" rtl="0" algn="l">
              <a:spcBef>
                <a:spcPts val="0"/>
              </a:spcBef>
              <a:spcAft>
                <a:spcPts val="0"/>
              </a:spcAft>
              <a:buClr>
                <a:schemeClr val="accent1"/>
              </a:buClr>
              <a:buSzPts val="1600"/>
              <a:buFont typeface="Arial"/>
              <a:buNone/>
            </a:pPr>
            <a:r>
              <a:rPr b="1" lang="en-US" sz="1600">
                <a:solidFill>
                  <a:schemeClr val="accent1"/>
                </a:solidFill>
                <a:latin typeface="Arial"/>
                <a:ea typeface="Arial"/>
                <a:cs typeface="Arial"/>
                <a:sym typeface="Arial"/>
              </a:rPr>
              <a:t>XXXXXX</a:t>
            </a:r>
            <a:endParaRPr sz="1600">
              <a:solidFill>
                <a:schemeClr val="accent1"/>
              </a:solidFill>
              <a:latin typeface="Arial"/>
              <a:ea typeface="Arial"/>
              <a:cs typeface="Arial"/>
              <a:sym typeface="Arial"/>
            </a:endParaRPr>
          </a:p>
        </p:txBody>
      </p:sp>
      <p:sp>
        <p:nvSpPr>
          <p:cNvPr id="7262" name="Google Shape;7262;p222"/>
          <p:cNvSpPr/>
          <p:nvPr/>
        </p:nvSpPr>
        <p:spPr>
          <a:xfrm>
            <a:off x="8623342" y="5325562"/>
            <a:ext cx="2997640" cy="721275"/>
          </a:xfrm>
          <a:prstGeom prst="roundRect">
            <a:avLst>
              <a:gd fmla="val 16667" name="adj"/>
            </a:avLst>
          </a:prstGeom>
          <a:solidFill>
            <a:schemeClr val="lt1"/>
          </a:solidFill>
          <a:ln cap="flat" cmpd="sng" w="15875">
            <a:solidFill>
              <a:srgbClr val="BFBFBF"/>
            </a:solidFill>
            <a:prstDash val="dot"/>
            <a:miter lim="800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3" name="Google Shape;7263;p222"/>
          <p:cNvSpPr/>
          <p:nvPr/>
        </p:nvSpPr>
        <p:spPr>
          <a:xfrm>
            <a:off x="8730399" y="5369948"/>
            <a:ext cx="2569406" cy="332896"/>
          </a:xfrm>
          <a:prstGeom prst="rect">
            <a:avLst/>
          </a:prstGeom>
          <a:noFill/>
          <a:ln>
            <a:noFill/>
          </a:ln>
        </p:spPr>
        <p:txBody>
          <a:bodyPr anchorCtr="0" anchor="ctr" bIns="0" lIns="0" spcFirstLastPara="1" rIns="0" wrap="square" tIns="0">
            <a:noAutofit/>
          </a:bodyPr>
          <a:lstStyle/>
          <a:p>
            <a:pPr indent="0" lvl="0" marL="0" marR="0" rtl="0" algn="l">
              <a:spcBef>
                <a:spcPts val="0"/>
              </a:spcBef>
              <a:spcAft>
                <a:spcPts val="0"/>
              </a:spcAft>
              <a:buClr>
                <a:schemeClr val="dk1"/>
              </a:buClr>
              <a:buSzPts val="1200"/>
              <a:buFont typeface="Arial"/>
              <a:buNone/>
            </a:pPr>
            <a:r>
              <a:rPr lang="en-US" sz="1200">
                <a:solidFill>
                  <a:schemeClr val="dk1"/>
                </a:solidFill>
                <a:latin typeface="Arial"/>
                <a:ea typeface="Arial"/>
                <a:cs typeface="Arial"/>
                <a:sym typeface="Arial"/>
              </a:rPr>
              <a:t>Lorem ipsum dolor sit amet</a:t>
            </a:r>
            <a:endParaRPr/>
          </a:p>
        </p:txBody>
      </p:sp>
      <p:sp>
        <p:nvSpPr>
          <p:cNvPr id="7264" name="Google Shape;7264;p222"/>
          <p:cNvSpPr/>
          <p:nvPr/>
        </p:nvSpPr>
        <p:spPr>
          <a:xfrm>
            <a:off x="8730399" y="5658458"/>
            <a:ext cx="2141171" cy="332896"/>
          </a:xfrm>
          <a:prstGeom prst="rect">
            <a:avLst/>
          </a:prstGeom>
          <a:noFill/>
          <a:ln>
            <a:noFill/>
          </a:ln>
        </p:spPr>
        <p:txBody>
          <a:bodyPr anchorCtr="0" anchor="ctr" bIns="0" lIns="0" spcFirstLastPara="1" rIns="0" wrap="square" tIns="0">
            <a:noAutofit/>
          </a:bodyPr>
          <a:lstStyle/>
          <a:p>
            <a:pPr indent="0" lvl="0" marL="0" marR="0" rtl="0" algn="l">
              <a:spcBef>
                <a:spcPts val="0"/>
              </a:spcBef>
              <a:spcAft>
                <a:spcPts val="0"/>
              </a:spcAft>
              <a:buClr>
                <a:schemeClr val="accent1"/>
              </a:buClr>
              <a:buSzPts val="1600"/>
              <a:buFont typeface="Arial"/>
              <a:buNone/>
            </a:pPr>
            <a:r>
              <a:rPr b="1" lang="en-US" sz="1600">
                <a:solidFill>
                  <a:schemeClr val="accent1"/>
                </a:solidFill>
                <a:latin typeface="Arial"/>
                <a:ea typeface="Arial"/>
                <a:cs typeface="Arial"/>
                <a:sym typeface="Arial"/>
              </a:rPr>
              <a:t>XXXXXX</a:t>
            </a:r>
            <a:endParaRPr sz="1600">
              <a:solidFill>
                <a:schemeClr val="accent1"/>
              </a:solidFill>
              <a:latin typeface="Arial"/>
              <a:ea typeface="Arial"/>
              <a:cs typeface="Arial"/>
              <a:sym typeface="Arial"/>
            </a:endParaRPr>
          </a:p>
        </p:txBody>
      </p:sp>
      <p:sp>
        <p:nvSpPr>
          <p:cNvPr id="7265" name="Google Shape;7265;p222"/>
          <p:cNvSpPr/>
          <p:nvPr/>
        </p:nvSpPr>
        <p:spPr>
          <a:xfrm>
            <a:off x="11065296" y="5519751"/>
            <a:ext cx="428234" cy="332896"/>
          </a:xfrm>
          <a:prstGeom prst="rect">
            <a:avLst/>
          </a:prstGeom>
          <a:noFill/>
          <a:ln>
            <a:noFill/>
          </a:ln>
        </p:spPr>
        <p:txBody>
          <a:bodyPr anchorCtr="0" anchor="ctr" bIns="0" lIns="0" spcFirstLastPara="1" rIns="0" wrap="square" tIns="0">
            <a:noAutofit/>
          </a:bodyPr>
          <a:lstStyle/>
          <a:p>
            <a:pPr indent="0" lvl="0" marL="0" marR="0" rtl="0" algn="ctr">
              <a:spcBef>
                <a:spcPts val="0"/>
              </a:spcBef>
              <a:spcAft>
                <a:spcPts val="0"/>
              </a:spcAft>
              <a:buClr>
                <a:schemeClr val="dk1"/>
              </a:buClr>
              <a:buSzPts val="2000"/>
              <a:buFont typeface="Arial"/>
              <a:buNone/>
            </a:pPr>
            <a:r>
              <a:rPr b="1" lang="en-US" sz="2000">
                <a:solidFill>
                  <a:schemeClr val="dk1"/>
                </a:solidFill>
                <a:latin typeface="Arial"/>
                <a:ea typeface="Arial"/>
                <a:cs typeface="Arial"/>
                <a:sym typeface="Arial"/>
              </a:rPr>
              <a:t>=</a:t>
            </a:r>
            <a:endParaRPr sz="2000">
              <a:solidFill>
                <a:schemeClr val="dk1"/>
              </a:solidFill>
              <a:latin typeface="Arial"/>
              <a:ea typeface="Arial"/>
              <a:cs typeface="Arial"/>
              <a:sym typeface="Arial"/>
            </a:endParaRPr>
          </a:p>
        </p:txBody>
      </p:sp>
      <p:sp>
        <p:nvSpPr>
          <p:cNvPr id="7266" name="Google Shape;7266;p222"/>
          <p:cNvSpPr/>
          <p:nvPr/>
        </p:nvSpPr>
        <p:spPr>
          <a:xfrm>
            <a:off x="11090114" y="3749018"/>
            <a:ext cx="378600" cy="234697"/>
          </a:xfrm>
          <a:prstGeom prst="triangle">
            <a:avLst>
              <a:gd fmla="val 50000" name="adj"/>
            </a:avLst>
          </a:prstGeom>
          <a:solidFill>
            <a:schemeClr val="accent5"/>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600">
              <a:solidFill>
                <a:schemeClr val="lt1"/>
              </a:solidFill>
              <a:latin typeface="Arial"/>
              <a:ea typeface="Arial"/>
              <a:cs typeface="Arial"/>
              <a:sym typeface="Arial"/>
            </a:endParaRPr>
          </a:p>
        </p:txBody>
      </p:sp>
      <p:sp>
        <p:nvSpPr>
          <p:cNvPr id="7267" name="Google Shape;7267;p222"/>
          <p:cNvSpPr/>
          <p:nvPr/>
        </p:nvSpPr>
        <p:spPr>
          <a:xfrm flipH="1" rot="10800000">
            <a:off x="11090114" y="4658934"/>
            <a:ext cx="378600" cy="234697"/>
          </a:xfrm>
          <a:prstGeom prst="triangle">
            <a:avLst>
              <a:gd fmla="val 50000" name="adj"/>
            </a:avLst>
          </a:prstGeom>
          <a:solidFill>
            <a:srgbClr val="FF0000"/>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600">
              <a:solidFill>
                <a:schemeClr val="lt1"/>
              </a:solidFill>
              <a:latin typeface="Arial"/>
              <a:ea typeface="Arial"/>
              <a:cs typeface="Arial"/>
              <a:sym typeface="Arial"/>
            </a:endParaRPr>
          </a:p>
        </p:txBody>
      </p:sp>
      <p:cxnSp>
        <p:nvCxnSpPr>
          <p:cNvPr id="7268" name="Google Shape;7268;p222"/>
          <p:cNvCxnSpPr/>
          <p:nvPr/>
        </p:nvCxnSpPr>
        <p:spPr>
          <a:xfrm>
            <a:off x="8392696" y="2438677"/>
            <a:ext cx="0" cy="3661983"/>
          </a:xfrm>
          <a:prstGeom prst="straightConnector1">
            <a:avLst/>
          </a:prstGeom>
          <a:noFill/>
          <a:ln cap="flat" cmpd="sng" w="15875">
            <a:solidFill>
              <a:srgbClr val="BFBFBF"/>
            </a:solidFill>
            <a:prstDash val="solid"/>
            <a:miter lim="8000"/>
            <a:headEnd len="sm" w="sm" type="none"/>
            <a:tailEnd len="med" w="med" type="oval"/>
          </a:ln>
        </p:spPr>
      </p:cxnSp>
      <p:sp>
        <p:nvSpPr>
          <p:cNvPr id="7269" name="Google Shape;7269;p222"/>
          <p:cNvSpPr/>
          <p:nvPr/>
        </p:nvSpPr>
        <p:spPr>
          <a:xfrm>
            <a:off x="8297146" y="2861789"/>
            <a:ext cx="191100" cy="189320"/>
          </a:xfrm>
          <a:prstGeom prst="ellipse">
            <a:avLst/>
          </a:prstGeom>
          <a:solidFill>
            <a:schemeClr val="lt1"/>
          </a:solidFill>
          <a:ln cap="flat" cmpd="sng" w="28575">
            <a:solidFill>
              <a:schemeClr val="accen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7270" name="Google Shape;7270;p222"/>
          <p:cNvSpPr/>
          <p:nvPr/>
        </p:nvSpPr>
        <p:spPr>
          <a:xfrm>
            <a:off x="8297146" y="3771705"/>
            <a:ext cx="191100" cy="189320"/>
          </a:xfrm>
          <a:prstGeom prst="ellipse">
            <a:avLst/>
          </a:prstGeom>
          <a:solidFill>
            <a:schemeClr val="lt1"/>
          </a:solidFill>
          <a:ln cap="flat" cmpd="sng" w="28575">
            <a:solidFill>
              <a:schemeClr val="accen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7271" name="Google Shape;7271;p222"/>
          <p:cNvSpPr/>
          <p:nvPr/>
        </p:nvSpPr>
        <p:spPr>
          <a:xfrm>
            <a:off x="8297146" y="4681623"/>
            <a:ext cx="191100" cy="189320"/>
          </a:xfrm>
          <a:prstGeom prst="ellipse">
            <a:avLst/>
          </a:prstGeom>
          <a:solidFill>
            <a:schemeClr val="lt1"/>
          </a:solidFill>
          <a:ln cap="flat" cmpd="sng" w="28575">
            <a:solidFill>
              <a:schemeClr val="accen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7272" name="Google Shape;7272;p222"/>
          <p:cNvSpPr/>
          <p:nvPr/>
        </p:nvSpPr>
        <p:spPr>
          <a:xfrm>
            <a:off x="8297146" y="5591539"/>
            <a:ext cx="191100" cy="189320"/>
          </a:xfrm>
          <a:prstGeom prst="ellipse">
            <a:avLst/>
          </a:prstGeom>
          <a:solidFill>
            <a:schemeClr val="lt1"/>
          </a:solidFill>
          <a:ln cap="flat" cmpd="sng" w="28575">
            <a:solidFill>
              <a:schemeClr val="accen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cxnSp>
        <p:nvCxnSpPr>
          <p:cNvPr id="7273" name="Google Shape;7273;p222"/>
          <p:cNvCxnSpPr>
            <a:stCxn id="7272" idx="6"/>
            <a:endCxn id="7262" idx="1"/>
          </p:cNvCxnSpPr>
          <p:nvPr/>
        </p:nvCxnSpPr>
        <p:spPr>
          <a:xfrm>
            <a:off x="8488246" y="5686199"/>
            <a:ext cx="135000" cy="0"/>
          </a:xfrm>
          <a:prstGeom prst="straightConnector1">
            <a:avLst/>
          </a:prstGeom>
          <a:noFill/>
          <a:ln cap="flat" cmpd="sng" w="9525">
            <a:solidFill>
              <a:schemeClr val="accent1"/>
            </a:solidFill>
            <a:prstDash val="solid"/>
            <a:miter lim="8000"/>
            <a:headEnd len="sm" w="sm" type="none"/>
            <a:tailEnd len="sm" w="sm" type="none"/>
          </a:ln>
        </p:spPr>
      </p:cxnSp>
      <p:cxnSp>
        <p:nvCxnSpPr>
          <p:cNvPr id="7274" name="Google Shape;7274;p222"/>
          <p:cNvCxnSpPr>
            <a:stCxn id="7271" idx="6"/>
            <a:endCxn id="7259" idx="1"/>
          </p:cNvCxnSpPr>
          <p:nvPr/>
        </p:nvCxnSpPr>
        <p:spPr>
          <a:xfrm>
            <a:off x="8488246" y="4776283"/>
            <a:ext cx="135000" cy="0"/>
          </a:xfrm>
          <a:prstGeom prst="straightConnector1">
            <a:avLst/>
          </a:prstGeom>
          <a:noFill/>
          <a:ln cap="flat" cmpd="sng" w="9525">
            <a:solidFill>
              <a:schemeClr val="accent1"/>
            </a:solidFill>
            <a:prstDash val="solid"/>
            <a:miter lim="8000"/>
            <a:headEnd len="sm" w="sm" type="none"/>
            <a:tailEnd len="sm" w="sm" type="none"/>
          </a:ln>
        </p:spPr>
      </p:cxnSp>
      <p:cxnSp>
        <p:nvCxnSpPr>
          <p:cNvPr id="7275" name="Google Shape;7275;p222"/>
          <p:cNvCxnSpPr>
            <a:stCxn id="7270" idx="6"/>
            <a:endCxn id="7256" idx="1"/>
          </p:cNvCxnSpPr>
          <p:nvPr/>
        </p:nvCxnSpPr>
        <p:spPr>
          <a:xfrm>
            <a:off x="8488246" y="3866365"/>
            <a:ext cx="135000" cy="0"/>
          </a:xfrm>
          <a:prstGeom prst="straightConnector1">
            <a:avLst/>
          </a:prstGeom>
          <a:noFill/>
          <a:ln cap="flat" cmpd="sng" w="9525">
            <a:solidFill>
              <a:schemeClr val="accent1"/>
            </a:solidFill>
            <a:prstDash val="solid"/>
            <a:miter lim="8000"/>
            <a:headEnd len="sm" w="sm" type="none"/>
            <a:tailEnd len="sm" w="sm" type="none"/>
          </a:ln>
        </p:spPr>
      </p:cxnSp>
      <p:cxnSp>
        <p:nvCxnSpPr>
          <p:cNvPr id="7276" name="Google Shape;7276;p222"/>
          <p:cNvCxnSpPr>
            <a:stCxn id="7269" idx="6"/>
            <a:endCxn id="7252" idx="1"/>
          </p:cNvCxnSpPr>
          <p:nvPr/>
        </p:nvCxnSpPr>
        <p:spPr>
          <a:xfrm>
            <a:off x="8488246" y="2956449"/>
            <a:ext cx="135000" cy="0"/>
          </a:xfrm>
          <a:prstGeom prst="straightConnector1">
            <a:avLst/>
          </a:prstGeom>
          <a:noFill/>
          <a:ln cap="flat" cmpd="sng" w="9525">
            <a:solidFill>
              <a:schemeClr val="accent1"/>
            </a:solidFill>
            <a:prstDash val="solid"/>
            <a:miter lim="8000"/>
            <a:headEnd len="sm" w="sm" type="none"/>
            <a:tailEnd len="sm" w="sm" type="none"/>
          </a:ln>
        </p:spPr>
      </p:cxnSp>
      <p:sp>
        <p:nvSpPr>
          <p:cNvPr id="7277" name="Google Shape;7277;p222"/>
          <p:cNvSpPr txBox="1"/>
          <p:nvPr/>
        </p:nvSpPr>
        <p:spPr>
          <a:xfrm>
            <a:off x="571018" y="1401093"/>
            <a:ext cx="11480075" cy="349994"/>
          </a:xfrm>
          <a:prstGeom prst="rect">
            <a:avLst/>
          </a:prstGeom>
          <a:noFill/>
          <a:ln>
            <a:noFill/>
          </a:ln>
        </p:spPr>
        <p:txBody>
          <a:bodyPr anchorCtr="0" anchor="ctr" bIns="0" lIns="0" spcFirstLastPara="1" rIns="0" wrap="square" tIns="0">
            <a:noAutofit/>
          </a:bodyPr>
          <a:lstStyle/>
          <a:p>
            <a:pPr indent="0" lvl="0" marL="0" marR="0" rtl="0" algn="l">
              <a:spcBef>
                <a:spcPts val="0"/>
              </a:spcBef>
              <a:spcAft>
                <a:spcPts val="0"/>
              </a:spcAft>
              <a:buNone/>
            </a:pPr>
            <a:r>
              <a:rPr b="1" lang="en-US" sz="1800">
                <a:solidFill>
                  <a:schemeClr val="accent1"/>
                </a:solidFill>
                <a:latin typeface="Arial"/>
                <a:ea typeface="Arial"/>
                <a:cs typeface="Arial"/>
                <a:sym typeface="Arial"/>
              </a:rPr>
              <a:t>Lorem ipsum dolor sit amet, consectetur adipiscing</a:t>
            </a:r>
            <a:endParaRPr/>
          </a:p>
        </p:txBody>
      </p:sp>
    </p:spTree>
  </p:cSld>
  <p:clrMapOvr>
    <a:masterClrMapping/>
  </p:clrMapOvr>
</p:sld>
</file>

<file path=ppt/slides/slide22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281" name="Shape 7281"/>
        <p:cNvGrpSpPr/>
        <p:nvPr/>
      </p:nvGrpSpPr>
      <p:grpSpPr>
        <a:xfrm>
          <a:off x="0" y="0"/>
          <a:ext cx="0" cy="0"/>
          <a:chOff x="0" y="0"/>
          <a:chExt cx="0" cy="0"/>
        </a:xfrm>
      </p:grpSpPr>
      <p:sp>
        <p:nvSpPr>
          <p:cNvPr id="7282" name="Google Shape;7282;p223"/>
          <p:cNvSpPr txBox="1"/>
          <p:nvPr>
            <p:ph type="ctrTitle"/>
          </p:nvPr>
        </p:nvSpPr>
        <p:spPr>
          <a:xfrm>
            <a:off x="563563" y="2816990"/>
            <a:ext cx="11091180" cy="1235889"/>
          </a:xfrm>
          <a:prstGeom prst="rect">
            <a:avLst/>
          </a:prstGeom>
          <a:noFill/>
          <a:ln>
            <a:noFill/>
          </a:ln>
        </p:spPr>
        <p:txBody>
          <a:bodyPr anchorCtr="0" anchor="b" bIns="0" lIns="0" spcFirstLastPara="1" rIns="0" wrap="square" tIns="0">
            <a:normAutofit/>
          </a:bodyPr>
          <a:lstStyle/>
          <a:p>
            <a:pPr indent="0" lvl="0" marL="0" rtl="0" algn="l">
              <a:lnSpc>
                <a:spcPct val="90000"/>
              </a:lnSpc>
              <a:spcBef>
                <a:spcPts val="0"/>
              </a:spcBef>
              <a:spcAft>
                <a:spcPts val="0"/>
              </a:spcAft>
              <a:buClr>
                <a:schemeClr val="lt1"/>
              </a:buClr>
              <a:buSzPts val="6000"/>
              <a:buFont typeface="Arial"/>
              <a:buNone/>
            </a:pPr>
            <a:r>
              <a:rPr lang="en-US"/>
              <a:t>Bio Slides</a:t>
            </a:r>
            <a:endParaRPr/>
          </a:p>
        </p:txBody>
      </p:sp>
      <p:sp>
        <p:nvSpPr>
          <p:cNvPr id="7283" name="Google Shape;7283;p223"/>
          <p:cNvSpPr txBox="1"/>
          <p:nvPr>
            <p:ph idx="12" type="sldNum"/>
          </p:nvPr>
        </p:nvSpPr>
        <p:spPr>
          <a:xfrm>
            <a:off x="10690860" y="6349068"/>
            <a:ext cx="963882" cy="251764"/>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sp>
        <p:nvSpPr>
          <p:cNvPr id="7284" name="Google Shape;7284;p223"/>
          <p:cNvSpPr txBox="1"/>
          <p:nvPr>
            <p:ph idx="1" type="subTitle"/>
          </p:nvPr>
        </p:nvSpPr>
        <p:spPr>
          <a:xfrm>
            <a:off x="563563" y="4475785"/>
            <a:ext cx="11091179" cy="986806"/>
          </a:xfrm>
          <a:prstGeom prst="rect">
            <a:avLst/>
          </a:prstGeom>
          <a:noFill/>
          <a:ln>
            <a:noFill/>
          </a:ln>
        </p:spPr>
        <p:txBody>
          <a:bodyPr anchorCtr="0" anchor="t" bIns="0" lIns="0" spcFirstLastPara="1" rIns="0" wrap="square" tIns="0">
            <a:normAutofit/>
          </a:bodyPr>
          <a:lstStyle/>
          <a:p>
            <a:pPr indent="0" lvl="0" marL="0" rtl="0" algn="l">
              <a:lnSpc>
                <a:spcPct val="90000"/>
              </a:lnSpc>
              <a:spcBef>
                <a:spcPts val="0"/>
              </a:spcBef>
              <a:spcAft>
                <a:spcPts val="0"/>
              </a:spcAft>
              <a:buSzPts val="2400"/>
              <a:buNone/>
            </a:pPr>
            <a:r>
              <a:t/>
            </a:r>
            <a:endParaRPr/>
          </a:p>
        </p:txBody>
      </p:sp>
    </p:spTree>
  </p:cSld>
  <p:clrMapOvr>
    <a:masterClrMapping/>
  </p:clrMapOvr>
</p:sld>
</file>

<file path=ppt/slides/slide22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288" name="Shape 7288"/>
        <p:cNvGrpSpPr/>
        <p:nvPr/>
      </p:nvGrpSpPr>
      <p:grpSpPr>
        <a:xfrm>
          <a:off x="0" y="0"/>
          <a:ext cx="0" cy="0"/>
          <a:chOff x="0" y="0"/>
          <a:chExt cx="0" cy="0"/>
        </a:xfrm>
      </p:grpSpPr>
      <p:sp>
        <p:nvSpPr>
          <p:cNvPr id="7289" name="Google Shape;7289;p224"/>
          <p:cNvSpPr txBox="1"/>
          <p:nvPr>
            <p:ph type="title"/>
          </p:nvPr>
        </p:nvSpPr>
        <p:spPr>
          <a:xfrm>
            <a:off x="571018" y="3032443"/>
            <a:ext cx="3071342" cy="457517"/>
          </a:xfrm>
          <a:prstGeom prst="rect">
            <a:avLst/>
          </a:prstGeom>
          <a:noFill/>
          <a:ln>
            <a:noFill/>
          </a:ln>
        </p:spPr>
        <p:txBody>
          <a:bodyPr anchorCtr="0" anchor="ctr" bIns="0" lIns="0" spcFirstLastPara="1" rIns="0" wrap="square" tIns="0">
            <a:normAutofit fontScale="90000"/>
          </a:bodyPr>
          <a:lstStyle/>
          <a:p>
            <a:pPr indent="0" lvl="0" marL="0" rtl="0" algn="l">
              <a:lnSpc>
                <a:spcPct val="90000"/>
              </a:lnSpc>
              <a:spcBef>
                <a:spcPts val="0"/>
              </a:spcBef>
              <a:spcAft>
                <a:spcPts val="0"/>
              </a:spcAft>
              <a:buClr>
                <a:schemeClr val="accent4"/>
              </a:buClr>
              <a:buSzPct val="100000"/>
              <a:buFont typeface="Arial"/>
              <a:buNone/>
            </a:pPr>
            <a:r>
              <a:rPr lang="en-US" sz="2000">
                <a:solidFill>
                  <a:schemeClr val="accent4"/>
                </a:solidFill>
              </a:rPr>
              <a:t>Bio Slide – Single Profile (Green Panel)</a:t>
            </a:r>
            <a:endParaRPr sz="2000">
              <a:solidFill>
                <a:schemeClr val="accent4"/>
              </a:solidFill>
            </a:endParaRPr>
          </a:p>
        </p:txBody>
      </p:sp>
      <p:sp>
        <p:nvSpPr>
          <p:cNvPr id="7290" name="Google Shape;7290;p224"/>
          <p:cNvSpPr txBox="1"/>
          <p:nvPr>
            <p:ph idx="12" type="sldNum"/>
          </p:nvPr>
        </p:nvSpPr>
        <p:spPr>
          <a:xfrm>
            <a:off x="10690860" y="6349068"/>
            <a:ext cx="963882" cy="251764"/>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sp>
        <p:nvSpPr>
          <p:cNvPr id="7291" name="Google Shape;7291;p224"/>
          <p:cNvSpPr txBox="1"/>
          <p:nvPr/>
        </p:nvSpPr>
        <p:spPr>
          <a:xfrm>
            <a:off x="571018" y="3489961"/>
            <a:ext cx="3071342" cy="335280"/>
          </a:xfrm>
          <a:prstGeom prst="rect">
            <a:avLst/>
          </a:prstGeom>
          <a:noFill/>
          <a:ln>
            <a:noFill/>
          </a:ln>
        </p:spPr>
        <p:txBody>
          <a:bodyPr anchorCtr="0" anchor="ctr" bIns="0" lIns="0" spcFirstLastPara="1" rIns="0" wrap="square" tIns="0">
            <a:normAutofit/>
          </a:bodyPr>
          <a:lstStyle/>
          <a:p>
            <a:pPr indent="0" lvl="0" marL="0" marR="0" rtl="0" algn="l">
              <a:lnSpc>
                <a:spcPct val="90000"/>
              </a:lnSpc>
              <a:spcBef>
                <a:spcPts val="0"/>
              </a:spcBef>
              <a:spcAft>
                <a:spcPts val="0"/>
              </a:spcAft>
              <a:buClr>
                <a:schemeClr val="lt1"/>
              </a:buClr>
              <a:buSzPts val="1800"/>
              <a:buFont typeface="Arial"/>
              <a:buNone/>
            </a:pPr>
            <a:r>
              <a:rPr lang="en-US" sz="1800">
                <a:solidFill>
                  <a:schemeClr val="lt1"/>
                </a:solidFill>
                <a:latin typeface="Arial"/>
                <a:ea typeface="Arial"/>
                <a:cs typeface="Arial"/>
                <a:sym typeface="Arial"/>
              </a:rPr>
              <a:t>Position</a:t>
            </a:r>
            <a:endParaRPr sz="1800">
              <a:solidFill>
                <a:schemeClr val="lt1"/>
              </a:solidFill>
              <a:latin typeface="Arial"/>
              <a:ea typeface="Arial"/>
              <a:cs typeface="Arial"/>
              <a:sym typeface="Arial"/>
            </a:endParaRPr>
          </a:p>
        </p:txBody>
      </p:sp>
      <p:sp>
        <p:nvSpPr>
          <p:cNvPr id="7292" name="Google Shape;7292;p224"/>
          <p:cNvSpPr txBox="1"/>
          <p:nvPr/>
        </p:nvSpPr>
        <p:spPr>
          <a:xfrm>
            <a:off x="571018" y="4100035"/>
            <a:ext cx="3071342" cy="457517"/>
          </a:xfrm>
          <a:prstGeom prst="rect">
            <a:avLst/>
          </a:prstGeom>
          <a:noFill/>
          <a:ln>
            <a:noFill/>
          </a:ln>
        </p:spPr>
        <p:txBody>
          <a:bodyPr anchorCtr="0" anchor="ctr" bIns="0" lIns="0" spcFirstLastPara="1" rIns="0" wrap="square" tIns="0">
            <a:normAutofit/>
          </a:bodyPr>
          <a:lstStyle/>
          <a:p>
            <a:pPr indent="0" lvl="0" marL="0" marR="0" rtl="0" algn="l">
              <a:lnSpc>
                <a:spcPct val="90000"/>
              </a:lnSpc>
              <a:spcBef>
                <a:spcPts val="0"/>
              </a:spcBef>
              <a:spcAft>
                <a:spcPts val="0"/>
              </a:spcAft>
              <a:buClr>
                <a:schemeClr val="lt1"/>
              </a:buClr>
              <a:buSzPts val="1600"/>
              <a:buFont typeface="Arial"/>
              <a:buNone/>
            </a:pPr>
            <a:r>
              <a:rPr b="1" lang="en-US" sz="1600">
                <a:solidFill>
                  <a:schemeClr val="lt1"/>
                </a:solidFill>
                <a:latin typeface="Arial"/>
                <a:ea typeface="Arial"/>
                <a:cs typeface="Arial"/>
                <a:sym typeface="Arial"/>
              </a:rPr>
              <a:t>Brief Description</a:t>
            </a:r>
            <a:endParaRPr b="1" sz="1600">
              <a:solidFill>
                <a:schemeClr val="lt1"/>
              </a:solidFill>
              <a:latin typeface="Arial"/>
              <a:ea typeface="Arial"/>
              <a:cs typeface="Arial"/>
              <a:sym typeface="Arial"/>
            </a:endParaRPr>
          </a:p>
        </p:txBody>
      </p:sp>
      <p:sp>
        <p:nvSpPr>
          <p:cNvPr id="7293" name="Google Shape;7293;p224"/>
          <p:cNvSpPr txBox="1"/>
          <p:nvPr/>
        </p:nvSpPr>
        <p:spPr>
          <a:xfrm>
            <a:off x="571018" y="4557552"/>
            <a:ext cx="3071342" cy="1553688"/>
          </a:xfrm>
          <a:prstGeom prst="rect">
            <a:avLst/>
          </a:prstGeom>
          <a:noFill/>
          <a:ln>
            <a:noFill/>
          </a:ln>
        </p:spPr>
        <p:txBody>
          <a:bodyPr anchorCtr="0" anchor="t" bIns="0" lIns="0" spcFirstLastPara="1" rIns="0" wrap="square" tIns="0">
            <a:normAutofit/>
          </a:bodyPr>
          <a:lstStyle/>
          <a:p>
            <a:pPr indent="-252000" lvl="1" marL="378000" marR="0" rtl="0" algn="l">
              <a:spcBef>
                <a:spcPts val="0"/>
              </a:spcBef>
              <a:spcAft>
                <a:spcPts val="0"/>
              </a:spcAft>
              <a:buClr>
                <a:schemeClr val="lt1"/>
              </a:buClr>
              <a:buSzPts val="1600"/>
              <a:buFont typeface="Trebuchet MS"/>
              <a:buChar char="•"/>
            </a:pPr>
            <a:r>
              <a:rPr b="0" i="0" lang="en-US" sz="1600" u="none" cap="none" strike="noStrike">
                <a:solidFill>
                  <a:schemeClr val="lt1"/>
                </a:solidFill>
                <a:latin typeface="Arial"/>
                <a:ea typeface="Arial"/>
                <a:cs typeface="Arial"/>
                <a:sym typeface="Arial"/>
              </a:rPr>
              <a:t>Lorem ipsum dolor sit amet, consectetur adipiscing elit.</a:t>
            </a:r>
            <a:endParaRPr/>
          </a:p>
          <a:p>
            <a:pPr indent="-252000" lvl="1" marL="378000" marR="0" rtl="0" algn="l">
              <a:spcBef>
                <a:spcPts val="0"/>
              </a:spcBef>
              <a:spcAft>
                <a:spcPts val="0"/>
              </a:spcAft>
              <a:buClr>
                <a:schemeClr val="lt1"/>
              </a:buClr>
              <a:buSzPts val="1600"/>
              <a:buFont typeface="Trebuchet MS"/>
              <a:buChar char="•"/>
            </a:pPr>
            <a:r>
              <a:rPr b="0" i="0" lang="en-US" sz="1600" u="none" cap="none" strike="noStrike">
                <a:solidFill>
                  <a:schemeClr val="lt1"/>
                </a:solidFill>
                <a:latin typeface="Arial"/>
                <a:ea typeface="Arial"/>
                <a:cs typeface="Arial"/>
                <a:sym typeface="Arial"/>
              </a:rPr>
              <a:t>Curabitur purus dui, euismod quis placerat eget, venenatis nec nibh. Mauris sit </a:t>
            </a:r>
            <a:endParaRPr/>
          </a:p>
        </p:txBody>
      </p:sp>
      <p:pic>
        <p:nvPicPr>
          <p:cNvPr id="7294" name="Google Shape;7294;p224"/>
          <p:cNvPicPr preferRelativeResize="0"/>
          <p:nvPr/>
        </p:nvPicPr>
        <p:blipFill rotWithShape="1">
          <a:blip r:embed="rId3">
            <a:alphaModFix/>
          </a:blip>
          <a:srcRect b="16393" l="23875" r="23875" t="5234"/>
          <a:stretch/>
        </p:blipFill>
        <p:spPr>
          <a:xfrm>
            <a:off x="716280" y="594043"/>
            <a:ext cx="2286000" cy="2286000"/>
          </a:xfrm>
          <a:custGeom>
            <a:rect b="b" l="l" r="r" t="t"/>
            <a:pathLst>
              <a:path extrusionOk="0" h="4602480" w="4602480">
                <a:moveTo>
                  <a:pt x="2301240" y="0"/>
                </a:moveTo>
                <a:cubicBezTo>
                  <a:pt x="3572180" y="0"/>
                  <a:pt x="4602480" y="1030300"/>
                  <a:pt x="4602480" y="2301240"/>
                </a:cubicBezTo>
                <a:cubicBezTo>
                  <a:pt x="4602480" y="3572180"/>
                  <a:pt x="3572180" y="4602480"/>
                  <a:pt x="2301240" y="4602480"/>
                </a:cubicBezTo>
                <a:cubicBezTo>
                  <a:pt x="1030300" y="4602480"/>
                  <a:pt x="0" y="3572180"/>
                  <a:pt x="0" y="2301240"/>
                </a:cubicBezTo>
                <a:cubicBezTo>
                  <a:pt x="0" y="1030300"/>
                  <a:pt x="1030300" y="0"/>
                  <a:pt x="2301240" y="0"/>
                </a:cubicBezTo>
                <a:close/>
              </a:path>
            </a:pathLst>
          </a:custGeom>
          <a:noFill/>
          <a:ln cap="flat" cmpd="sng" w="95250">
            <a:solidFill>
              <a:schemeClr val="accent4"/>
            </a:solidFill>
            <a:prstDash val="solid"/>
            <a:round/>
            <a:headEnd len="sm" w="sm" type="none"/>
            <a:tailEnd len="sm" w="sm" type="none"/>
          </a:ln>
        </p:spPr>
      </p:pic>
      <p:cxnSp>
        <p:nvCxnSpPr>
          <p:cNvPr id="7295" name="Google Shape;7295;p224"/>
          <p:cNvCxnSpPr/>
          <p:nvPr/>
        </p:nvCxnSpPr>
        <p:spPr>
          <a:xfrm>
            <a:off x="571018" y="3932783"/>
            <a:ext cx="3025622" cy="0"/>
          </a:xfrm>
          <a:prstGeom prst="straightConnector1">
            <a:avLst/>
          </a:prstGeom>
          <a:noFill/>
          <a:ln cap="flat" cmpd="sng" w="9525">
            <a:solidFill>
              <a:schemeClr val="lt1"/>
            </a:solidFill>
            <a:prstDash val="dot"/>
            <a:miter lim="8000"/>
            <a:headEnd len="sm" w="sm" type="none"/>
            <a:tailEnd len="sm" w="sm" type="none"/>
          </a:ln>
        </p:spPr>
      </p:cxnSp>
      <p:sp>
        <p:nvSpPr>
          <p:cNvPr id="7296" name="Google Shape;7296;p224"/>
          <p:cNvSpPr txBox="1"/>
          <p:nvPr/>
        </p:nvSpPr>
        <p:spPr>
          <a:xfrm>
            <a:off x="4654759" y="532766"/>
            <a:ext cx="6966224" cy="381447"/>
          </a:xfrm>
          <a:prstGeom prst="rect">
            <a:avLst/>
          </a:prstGeom>
          <a:noFill/>
          <a:ln>
            <a:noFill/>
          </a:ln>
        </p:spPr>
        <p:txBody>
          <a:bodyPr anchorCtr="0" anchor="b" bIns="0" lIns="0" spcFirstLastPara="1" rIns="0" wrap="square" tIns="0">
            <a:noAutofit/>
          </a:bodyPr>
          <a:lstStyle/>
          <a:p>
            <a:pPr indent="0" lvl="3" marL="0" marR="0" rtl="0" algn="l">
              <a:spcBef>
                <a:spcPts val="0"/>
              </a:spcBef>
              <a:spcAft>
                <a:spcPts val="0"/>
              </a:spcAft>
              <a:buNone/>
            </a:pPr>
            <a:r>
              <a:rPr b="0" i="0" lang="en-US" sz="1600" u="none" cap="none" strike="noStrike">
                <a:solidFill>
                  <a:schemeClr val="accent1"/>
                </a:solidFill>
                <a:latin typeface="Arial"/>
                <a:ea typeface="Arial"/>
                <a:cs typeface="Arial"/>
                <a:sym typeface="Arial"/>
              </a:rPr>
              <a:t>Lorem ipsum dolor sit amet</a:t>
            </a:r>
            <a:endParaRPr/>
          </a:p>
        </p:txBody>
      </p:sp>
      <p:sp>
        <p:nvSpPr>
          <p:cNvPr id="7297" name="Google Shape;7297;p224"/>
          <p:cNvSpPr txBox="1"/>
          <p:nvPr/>
        </p:nvSpPr>
        <p:spPr>
          <a:xfrm>
            <a:off x="4654759" y="999366"/>
            <a:ext cx="6966224" cy="726958"/>
          </a:xfrm>
          <a:prstGeom prst="rect">
            <a:avLst/>
          </a:prstGeom>
          <a:noFill/>
          <a:ln>
            <a:noFill/>
          </a:ln>
        </p:spPr>
        <p:txBody>
          <a:bodyPr anchorCtr="0" anchor="t" bIns="0" lIns="0" spcFirstLastPara="1" rIns="0" wrap="square" tIns="0">
            <a:normAutofit/>
          </a:bodyPr>
          <a:lstStyle/>
          <a:p>
            <a:pPr indent="0" lvl="0" marL="0" marR="0" rtl="0" algn="l">
              <a:spcBef>
                <a:spcPts val="0"/>
              </a:spcBef>
              <a:spcAft>
                <a:spcPts val="0"/>
              </a:spcAft>
              <a:buClr>
                <a:schemeClr val="accent1"/>
              </a:buClr>
              <a:buSzPts val="1300"/>
              <a:buFont typeface="Trebuchet MS"/>
              <a:buNone/>
            </a:pPr>
            <a:r>
              <a:rPr lang="en-US" sz="1300">
                <a:solidFill>
                  <a:schemeClr val="dk1"/>
                </a:solidFill>
                <a:latin typeface="Arial"/>
                <a:ea typeface="Arial"/>
                <a:cs typeface="Arial"/>
                <a:sym typeface="Arial"/>
              </a:rPr>
              <a:t>Lorem ipsum dolor sit amet, consectetur adipiscing elit. Curabitur purus dui, euismod quis placerat eget, venenatis nec nibh. Mauris sit. Aenean a elit justo. Vivamus laoreet, lorem id iaculis mattis, neque diam blandit nulla, et rhoncus diam augue placerat elait. Nullam vitae </a:t>
            </a:r>
            <a:endParaRPr/>
          </a:p>
        </p:txBody>
      </p:sp>
      <p:sp>
        <p:nvSpPr>
          <p:cNvPr id="7298" name="Google Shape;7298;p224"/>
          <p:cNvSpPr txBox="1"/>
          <p:nvPr/>
        </p:nvSpPr>
        <p:spPr>
          <a:xfrm>
            <a:off x="4654759" y="1819839"/>
            <a:ext cx="6966224" cy="381447"/>
          </a:xfrm>
          <a:prstGeom prst="rect">
            <a:avLst/>
          </a:prstGeom>
          <a:noFill/>
          <a:ln>
            <a:noFill/>
          </a:ln>
        </p:spPr>
        <p:txBody>
          <a:bodyPr anchorCtr="0" anchor="b" bIns="0" lIns="0" spcFirstLastPara="1" rIns="0" wrap="square" tIns="0">
            <a:noAutofit/>
          </a:bodyPr>
          <a:lstStyle/>
          <a:p>
            <a:pPr indent="0" lvl="3" marL="0" marR="0" rtl="0" algn="l">
              <a:spcBef>
                <a:spcPts val="0"/>
              </a:spcBef>
              <a:spcAft>
                <a:spcPts val="0"/>
              </a:spcAft>
              <a:buNone/>
            </a:pPr>
            <a:r>
              <a:rPr b="0" i="0" lang="en-US" sz="1600" u="none" cap="none" strike="noStrike">
                <a:solidFill>
                  <a:schemeClr val="accent1"/>
                </a:solidFill>
                <a:latin typeface="Arial"/>
                <a:ea typeface="Arial"/>
                <a:cs typeface="Arial"/>
                <a:sym typeface="Arial"/>
              </a:rPr>
              <a:t>Lorem ipsum dolor sit amet</a:t>
            </a:r>
            <a:endParaRPr/>
          </a:p>
        </p:txBody>
      </p:sp>
      <p:sp>
        <p:nvSpPr>
          <p:cNvPr id="7299" name="Google Shape;7299;p224"/>
          <p:cNvSpPr txBox="1"/>
          <p:nvPr/>
        </p:nvSpPr>
        <p:spPr>
          <a:xfrm>
            <a:off x="4654759" y="2286437"/>
            <a:ext cx="6966224" cy="2876283"/>
          </a:xfrm>
          <a:prstGeom prst="rect">
            <a:avLst/>
          </a:prstGeom>
          <a:noFill/>
          <a:ln>
            <a:noFill/>
          </a:ln>
        </p:spPr>
        <p:txBody>
          <a:bodyPr anchorCtr="0" anchor="t" bIns="0" lIns="0" spcFirstLastPara="1" rIns="0" wrap="square" tIns="0">
            <a:noAutofit/>
          </a:bodyPr>
          <a:lstStyle/>
          <a:p>
            <a:pPr indent="-285750" lvl="0" marL="285750" marR="0" rtl="0" algn="l">
              <a:spcBef>
                <a:spcPts val="0"/>
              </a:spcBef>
              <a:spcAft>
                <a:spcPts val="0"/>
              </a:spcAft>
              <a:buClr>
                <a:schemeClr val="accent1"/>
              </a:buClr>
              <a:buSzPts val="1300"/>
              <a:buFont typeface="Arial"/>
              <a:buChar char="•"/>
            </a:pPr>
            <a:r>
              <a:rPr lang="en-US" sz="1300">
                <a:solidFill>
                  <a:schemeClr val="dk1"/>
                </a:solidFill>
                <a:latin typeface="Arial"/>
                <a:ea typeface="Arial"/>
                <a:cs typeface="Arial"/>
                <a:sym typeface="Arial"/>
              </a:rPr>
              <a:t>Lorem ipsum dolor sit amet, consectetur adipiscing elit. Curabitur purus dui, euismod quis placerat eget, venenatis nec nibh. Mauris sit </a:t>
            </a:r>
            <a:endParaRPr/>
          </a:p>
          <a:p>
            <a:pPr indent="-285750" lvl="0" marL="285750" marR="0" rtl="0" algn="l">
              <a:spcBef>
                <a:spcPts val="600"/>
              </a:spcBef>
              <a:spcAft>
                <a:spcPts val="0"/>
              </a:spcAft>
              <a:buClr>
                <a:schemeClr val="accent1"/>
              </a:buClr>
              <a:buSzPts val="1300"/>
              <a:buFont typeface="Arial"/>
              <a:buChar char="•"/>
            </a:pPr>
            <a:r>
              <a:rPr lang="en-US" sz="1300">
                <a:solidFill>
                  <a:schemeClr val="dk1"/>
                </a:solidFill>
                <a:latin typeface="Arial"/>
                <a:ea typeface="Arial"/>
                <a:cs typeface="Arial"/>
                <a:sym typeface="Arial"/>
              </a:rPr>
              <a:t>Aenean a elit justo. Vivamus laoreet, lorem id iaculis mattis, neque diam blandit nulla, et rhoncus diam augue placerat elit. Nullam vitae </a:t>
            </a:r>
            <a:endParaRPr/>
          </a:p>
          <a:p>
            <a:pPr indent="-285750" lvl="0" marL="285750" marR="0" rtl="0" algn="l">
              <a:spcBef>
                <a:spcPts val="600"/>
              </a:spcBef>
              <a:spcAft>
                <a:spcPts val="0"/>
              </a:spcAft>
              <a:buClr>
                <a:schemeClr val="accent1"/>
              </a:buClr>
              <a:buSzPts val="1300"/>
              <a:buFont typeface="Arial"/>
              <a:buChar char="•"/>
            </a:pPr>
            <a:r>
              <a:rPr lang="en-US" sz="1300">
                <a:solidFill>
                  <a:schemeClr val="dk1"/>
                </a:solidFill>
                <a:latin typeface="Arial"/>
                <a:ea typeface="Arial"/>
                <a:cs typeface="Arial"/>
                <a:sym typeface="Arial"/>
              </a:rPr>
              <a:t>Aenean a elit justo. Vivamus laoreet, lorem id iaculis mattis, neque diam blandit nulla, et rhoncus diam augue placerat elit. Nullam vitae </a:t>
            </a:r>
            <a:endParaRPr/>
          </a:p>
          <a:p>
            <a:pPr indent="-285750" lvl="0" marL="285750" marR="0" rtl="0" algn="l">
              <a:spcBef>
                <a:spcPts val="600"/>
              </a:spcBef>
              <a:spcAft>
                <a:spcPts val="0"/>
              </a:spcAft>
              <a:buClr>
                <a:schemeClr val="accent1"/>
              </a:buClr>
              <a:buSzPts val="1300"/>
              <a:buFont typeface="Arial"/>
              <a:buChar char="•"/>
            </a:pPr>
            <a:r>
              <a:rPr lang="en-US" sz="1300">
                <a:solidFill>
                  <a:schemeClr val="dk1"/>
                </a:solidFill>
                <a:latin typeface="Arial"/>
                <a:ea typeface="Arial"/>
                <a:cs typeface="Arial"/>
                <a:sym typeface="Arial"/>
              </a:rPr>
              <a:t>Aenean a elit justo. Vivamus laoreet, lorem id iaculis mattis, neque diam blandit nulla, et rhoncus diam augue placerat elit. Nullam vitae</a:t>
            </a:r>
            <a:endParaRPr/>
          </a:p>
          <a:p>
            <a:pPr indent="-285750" lvl="0" marL="285750" marR="0" rtl="0" algn="l">
              <a:spcBef>
                <a:spcPts val="600"/>
              </a:spcBef>
              <a:spcAft>
                <a:spcPts val="0"/>
              </a:spcAft>
              <a:buClr>
                <a:schemeClr val="accent1"/>
              </a:buClr>
              <a:buSzPts val="1300"/>
              <a:buFont typeface="Arial"/>
              <a:buChar char="•"/>
            </a:pPr>
            <a:r>
              <a:rPr lang="en-US" sz="1300">
                <a:solidFill>
                  <a:schemeClr val="dk1"/>
                </a:solidFill>
                <a:latin typeface="Arial"/>
                <a:ea typeface="Arial"/>
                <a:cs typeface="Arial"/>
                <a:sym typeface="Arial"/>
              </a:rPr>
              <a:t>Aenean a elit justo. Vivamus laoreet, lorem id iaculis mattis, neque diam blandit nulla, et rhoncus diam augue placerat elit. Nullam vitae </a:t>
            </a:r>
            <a:endParaRPr/>
          </a:p>
          <a:p>
            <a:pPr indent="-285750" lvl="0" marL="285750" marR="0" rtl="0" algn="l">
              <a:spcBef>
                <a:spcPts val="600"/>
              </a:spcBef>
              <a:spcAft>
                <a:spcPts val="0"/>
              </a:spcAft>
              <a:buClr>
                <a:schemeClr val="accent1"/>
              </a:buClr>
              <a:buSzPts val="1300"/>
              <a:buFont typeface="Arial"/>
              <a:buChar char="•"/>
            </a:pPr>
            <a:r>
              <a:rPr lang="en-US" sz="1300">
                <a:solidFill>
                  <a:schemeClr val="dk1"/>
                </a:solidFill>
                <a:latin typeface="Arial"/>
                <a:ea typeface="Arial"/>
                <a:cs typeface="Arial"/>
                <a:sym typeface="Arial"/>
              </a:rPr>
              <a:t>Aenean a elit justo. Vivamus laoreet, lorem id iaculis mattis, neque diam blandit nulla, et rhoncus diam augue placerat elit. Nullam vitae </a:t>
            </a:r>
            <a:endParaRPr/>
          </a:p>
          <a:p>
            <a:pPr indent="-203200" lvl="0" marL="285750" marR="0" rtl="0" algn="l">
              <a:spcBef>
                <a:spcPts val="600"/>
              </a:spcBef>
              <a:spcAft>
                <a:spcPts val="0"/>
              </a:spcAft>
              <a:buClr>
                <a:schemeClr val="accent1"/>
              </a:buClr>
              <a:buSzPts val="1300"/>
              <a:buFont typeface="Arial"/>
              <a:buNone/>
            </a:pPr>
            <a:r>
              <a:t/>
            </a:r>
            <a:endParaRPr sz="1300">
              <a:solidFill>
                <a:schemeClr val="dk1"/>
              </a:solidFill>
              <a:latin typeface="Arial"/>
              <a:ea typeface="Arial"/>
              <a:cs typeface="Arial"/>
              <a:sym typeface="Arial"/>
            </a:endParaRPr>
          </a:p>
          <a:p>
            <a:pPr indent="-203200" lvl="0" marL="285750" marR="0" rtl="0" algn="l">
              <a:spcBef>
                <a:spcPts val="600"/>
              </a:spcBef>
              <a:spcAft>
                <a:spcPts val="0"/>
              </a:spcAft>
              <a:buClr>
                <a:schemeClr val="accent1"/>
              </a:buClr>
              <a:buSzPts val="1300"/>
              <a:buFont typeface="Arial"/>
              <a:buNone/>
            </a:pPr>
            <a:r>
              <a:t/>
            </a:r>
            <a:endParaRPr sz="1300">
              <a:solidFill>
                <a:schemeClr val="dk1"/>
              </a:solidFill>
              <a:latin typeface="Arial"/>
              <a:ea typeface="Arial"/>
              <a:cs typeface="Arial"/>
              <a:sym typeface="Arial"/>
            </a:endParaRPr>
          </a:p>
        </p:txBody>
      </p:sp>
      <p:sp>
        <p:nvSpPr>
          <p:cNvPr id="7300" name="Google Shape;7300;p224"/>
          <p:cNvSpPr txBox="1"/>
          <p:nvPr/>
        </p:nvSpPr>
        <p:spPr>
          <a:xfrm>
            <a:off x="4654759" y="5256234"/>
            <a:ext cx="6966224" cy="381447"/>
          </a:xfrm>
          <a:prstGeom prst="rect">
            <a:avLst/>
          </a:prstGeom>
          <a:noFill/>
          <a:ln>
            <a:noFill/>
          </a:ln>
        </p:spPr>
        <p:txBody>
          <a:bodyPr anchorCtr="0" anchor="b" bIns="0" lIns="0" spcFirstLastPara="1" rIns="0" wrap="square" tIns="0">
            <a:noAutofit/>
          </a:bodyPr>
          <a:lstStyle/>
          <a:p>
            <a:pPr indent="0" lvl="3" marL="0" marR="0" rtl="0" algn="l">
              <a:spcBef>
                <a:spcPts val="0"/>
              </a:spcBef>
              <a:spcAft>
                <a:spcPts val="0"/>
              </a:spcAft>
              <a:buNone/>
            </a:pPr>
            <a:r>
              <a:rPr b="0" i="0" lang="en-US" sz="1600" u="none" cap="none" strike="noStrike">
                <a:solidFill>
                  <a:schemeClr val="accent1"/>
                </a:solidFill>
                <a:latin typeface="Arial"/>
                <a:ea typeface="Arial"/>
                <a:cs typeface="Arial"/>
                <a:sym typeface="Arial"/>
              </a:rPr>
              <a:t>Lorem ipsum dolor sit amet</a:t>
            </a:r>
            <a:endParaRPr/>
          </a:p>
        </p:txBody>
      </p:sp>
      <p:sp>
        <p:nvSpPr>
          <p:cNvPr id="7301" name="Google Shape;7301;p224"/>
          <p:cNvSpPr txBox="1"/>
          <p:nvPr/>
        </p:nvSpPr>
        <p:spPr>
          <a:xfrm>
            <a:off x="4654759" y="5722834"/>
            <a:ext cx="6966224" cy="726958"/>
          </a:xfrm>
          <a:prstGeom prst="rect">
            <a:avLst/>
          </a:prstGeom>
          <a:noFill/>
          <a:ln>
            <a:noFill/>
          </a:ln>
        </p:spPr>
        <p:txBody>
          <a:bodyPr anchorCtr="0" anchor="t" bIns="0" lIns="0" spcFirstLastPara="1" rIns="0" wrap="square" tIns="0">
            <a:normAutofit/>
          </a:bodyPr>
          <a:lstStyle/>
          <a:p>
            <a:pPr indent="0" lvl="0" marL="0" marR="0" rtl="0" algn="l">
              <a:spcBef>
                <a:spcPts val="0"/>
              </a:spcBef>
              <a:spcAft>
                <a:spcPts val="0"/>
              </a:spcAft>
              <a:buClr>
                <a:schemeClr val="accent1"/>
              </a:buClr>
              <a:buSzPts val="1300"/>
              <a:buFont typeface="Trebuchet MS"/>
              <a:buNone/>
            </a:pPr>
            <a:r>
              <a:rPr lang="en-US" sz="1300">
                <a:solidFill>
                  <a:schemeClr val="dk1"/>
                </a:solidFill>
                <a:latin typeface="Arial"/>
                <a:ea typeface="Arial"/>
                <a:cs typeface="Arial"/>
                <a:sym typeface="Arial"/>
              </a:rPr>
              <a:t>Lorem ipsum dolor sit amet, consectetur adipiscing elit. Curabitur purus dui, euismod quis placerat eget, venenatis nec nibh. Mauris sit. Aenean a elit justo. Vivamus laoreet, lorem id iaculis mattis, neque diam blandit nulla, et rhoncus diam augue placerat elait. Nullam vitae </a:t>
            </a:r>
            <a:endParaRPr/>
          </a:p>
        </p:txBody>
      </p:sp>
    </p:spTree>
  </p:cSld>
  <p:clrMapOvr>
    <a:masterClrMapping/>
  </p:clrMapOvr>
</p:sld>
</file>

<file path=ppt/slides/slide22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305" name="Shape 7305"/>
        <p:cNvGrpSpPr/>
        <p:nvPr/>
      </p:nvGrpSpPr>
      <p:grpSpPr>
        <a:xfrm>
          <a:off x="0" y="0"/>
          <a:ext cx="0" cy="0"/>
          <a:chOff x="0" y="0"/>
          <a:chExt cx="0" cy="0"/>
        </a:xfrm>
      </p:grpSpPr>
      <p:sp>
        <p:nvSpPr>
          <p:cNvPr id="7306" name="Google Shape;7306;p225"/>
          <p:cNvSpPr txBox="1"/>
          <p:nvPr>
            <p:ph type="title"/>
          </p:nvPr>
        </p:nvSpPr>
        <p:spPr>
          <a:xfrm>
            <a:off x="571018" y="3093719"/>
            <a:ext cx="3117062" cy="335281"/>
          </a:xfrm>
          <a:prstGeom prst="rect">
            <a:avLst/>
          </a:prstGeom>
          <a:noFill/>
          <a:ln>
            <a:noFill/>
          </a:ln>
        </p:spPr>
        <p:txBody>
          <a:bodyPr anchorCtr="0" anchor="b" bIns="0" lIns="0" spcFirstLastPara="1" rIns="0" wrap="square" tIns="0">
            <a:normAutofit fontScale="90000"/>
          </a:bodyPr>
          <a:lstStyle/>
          <a:p>
            <a:pPr indent="0" lvl="0" marL="0" rtl="0" algn="l">
              <a:lnSpc>
                <a:spcPct val="90000"/>
              </a:lnSpc>
              <a:spcBef>
                <a:spcPts val="0"/>
              </a:spcBef>
              <a:spcAft>
                <a:spcPts val="0"/>
              </a:spcAft>
              <a:buClr>
                <a:schemeClr val="dk1"/>
              </a:buClr>
              <a:buSzPct val="100000"/>
              <a:buFont typeface="Arial"/>
              <a:buNone/>
            </a:pPr>
            <a:r>
              <a:rPr b="1" lang="en-US" sz="2000">
                <a:solidFill>
                  <a:schemeClr val="dk1"/>
                </a:solidFill>
              </a:rPr>
              <a:t>Bio Slide – Single Profile (Gray Panel)</a:t>
            </a:r>
            <a:endParaRPr b="1" sz="2000">
              <a:solidFill>
                <a:schemeClr val="dk1"/>
              </a:solidFill>
            </a:endParaRPr>
          </a:p>
        </p:txBody>
      </p:sp>
      <p:sp>
        <p:nvSpPr>
          <p:cNvPr id="7307" name="Google Shape;7307;p225"/>
          <p:cNvSpPr txBox="1"/>
          <p:nvPr>
            <p:ph idx="12" type="sldNum"/>
          </p:nvPr>
        </p:nvSpPr>
        <p:spPr>
          <a:xfrm>
            <a:off x="10690860" y="6349068"/>
            <a:ext cx="963882" cy="251764"/>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sp>
        <p:nvSpPr>
          <p:cNvPr id="7308" name="Google Shape;7308;p225"/>
          <p:cNvSpPr txBox="1"/>
          <p:nvPr/>
        </p:nvSpPr>
        <p:spPr>
          <a:xfrm>
            <a:off x="571018" y="3489961"/>
            <a:ext cx="3071342" cy="335280"/>
          </a:xfrm>
          <a:prstGeom prst="rect">
            <a:avLst/>
          </a:prstGeom>
          <a:noFill/>
          <a:ln>
            <a:noFill/>
          </a:ln>
        </p:spPr>
        <p:txBody>
          <a:bodyPr anchorCtr="0" anchor="ctr" bIns="0" lIns="0" spcFirstLastPara="1" rIns="0" wrap="square" tIns="0">
            <a:normAutofit/>
          </a:bodyPr>
          <a:lstStyle/>
          <a:p>
            <a:pPr indent="0" lvl="0" marL="0" marR="0" rtl="0" algn="l">
              <a:lnSpc>
                <a:spcPct val="90000"/>
              </a:lnSpc>
              <a:spcBef>
                <a:spcPts val="0"/>
              </a:spcBef>
              <a:spcAft>
                <a:spcPts val="0"/>
              </a:spcAft>
              <a:buClr>
                <a:schemeClr val="dk1"/>
              </a:buClr>
              <a:buSzPts val="1800"/>
              <a:buFont typeface="Arial"/>
              <a:buNone/>
            </a:pPr>
            <a:r>
              <a:rPr lang="en-US" sz="1800">
                <a:solidFill>
                  <a:schemeClr val="dk1"/>
                </a:solidFill>
                <a:latin typeface="Arial"/>
                <a:ea typeface="Arial"/>
                <a:cs typeface="Arial"/>
                <a:sym typeface="Arial"/>
              </a:rPr>
              <a:t>Position</a:t>
            </a:r>
            <a:endParaRPr sz="1800">
              <a:solidFill>
                <a:schemeClr val="dk1"/>
              </a:solidFill>
              <a:latin typeface="Arial"/>
              <a:ea typeface="Arial"/>
              <a:cs typeface="Arial"/>
              <a:sym typeface="Arial"/>
            </a:endParaRPr>
          </a:p>
        </p:txBody>
      </p:sp>
      <p:sp>
        <p:nvSpPr>
          <p:cNvPr id="7309" name="Google Shape;7309;p225"/>
          <p:cNvSpPr txBox="1"/>
          <p:nvPr/>
        </p:nvSpPr>
        <p:spPr>
          <a:xfrm>
            <a:off x="571018" y="4100035"/>
            <a:ext cx="3071342" cy="457517"/>
          </a:xfrm>
          <a:prstGeom prst="rect">
            <a:avLst/>
          </a:prstGeom>
          <a:noFill/>
          <a:ln>
            <a:noFill/>
          </a:ln>
        </p:spPr>
        <p:txBody>
          <a:bodyPr anchorCtr="0" anchor="ctr" bIns="0" lIns="0" spcFirstLastPara="1" rIns="0" wrap="square" tIns="0">
            <a:normAutofit/>
          </a:bodyPr>
          <a:lstStyle/>
          <a:p>
            <a:pPr indent="0" lvl="0" marL="0" marR="0" rtl="0" algn="l">
              <a:lnSpc>
                <a:spcPct val="90000"/>
              </a:lnSpc>
              <a:spcBef>
                <a:spcPts val="0"/>
              </a:spcBef>
              <a:spcAft>
                <a:spcPts val="0"/>
              </a:spcAft>
              <a:buClr>
                <a:schemeClr val="dk1"/>
              </a:buClr>
              <a:buSzPts val="1600"/>
              <a:buFont typeface="Arial"/>
              <a:buNone/>
            </a:pPr>
            <a:r>
              <a:rPr b="1" lang="en-US" sz="1600">
                <a:solidFill>
                  <a:schemeClr val="dk1"/>
                </a:solidFill>
                <a:latin typeface="Arial"/>
                <a:ea typeface="Arial"/>
                <a:cs typeface="Arial"/>
                <a:sym typeface="Arial"/>
              </a:rPr>
              <a:t>Brief Description</a:t>
            </a:r>
            <a:endParaRPr b="1" sz="1600">
              <a:solidFill>
                <a:schemeClr val="dk1"/>
              </a:solidFill>
              <a:latin typeface="Arial"/>
              <a:ea typeface="Arial"/>
              <a:cs typeface="Arial"/>
              <a:sym typeface="Arial"/>
            </a:endParaRPr>
          </a:p>
        </p:txBody>
      </p:sp>
      <p:sp>
        <p:nvSpPr>
          <p:cNvPr id="7310" name="Google Shape;7310;p225"/>
          <p:cNvSpPr txBox="1"/>
          <p:nvPr/>
        </p:nvSpPr>
        <p:spPr>
          <a:xfrm>
            <a:off x="571018" y="4557552"/>
            <a:ext cx="3071342" cy="1553688"/>
          </a:xfrm>
          <a:prstGeom prst="rect">
            <a:avLst/>
          </a:prstGeom>
          <a:noFill/>
          <a:ln>
            <a:noFill/>
          </a:ln>
        </p:spPr>
        <p:txBody>
          <a:bodyPr anchorCtr="0" anchor="t" bIns="0" lIns="0" spcFirstLastPara="1" rIns="0" wrap="square" tIns="0">
            <a:normAutofit/>
          </a:bodyPr>
          <a:lstStyle/>
          <a:p>
            <a:pPr indent="-252000" lvl="1" marL="378000" marR="0" rtl="0" algn="l">
              <a:spcBef>
                <a:spcPts val="0"/>
              </a:spcBef>
              <a:spcAft>
                <a:spcPts val="0"/>
              </a:spcAft>
              <a:buClr>
                <a:schemeClr val="accent1"/>
              </a:buClr>
              <a:buSzPts val="1600"/>
              <a:buFont typeface="Trebuchet MS"/>
              <a:buChar char="•"/>
            </a:pPr>
            <a:r>
              <a:rPr b="0" i="0" lang="en-US" sz="1600" u="none" cap="none" strike="noStrike">
                <a:solidFill>
                  <a:schemeClr val="dk1"/>
                </a:solidFill>
                <a:latin typeface="Arial"/>
                <a:ea typeface="Arial"/>
                <a:cs typeface="Arial"/>
                <a:sym typeface="Arial"/>
              </a:rPr>
              <a:t>Lorem ipsum dolor sit amet, consectetur adipiscing elit.</a:t>
            </a:r>
            <a:endParaRPr/>
          </a:p>
          <a:p>
            <a:pPr indent="-252000" lvl="1" marL="378000" marR="0" rtl="0" algn="l">
              <a:spcBef>
                <a:spcPts val="0"/>
              </a:spcBef>
              <a:spcAft>
                <a:spcPts val="0"/>
              </a:spcAft>
              <a:buClr>
                <a:schemeClr val="accent1"/>
              </a:buClr>
              <a:buSzPts val="1600"/>
              <a:buFont typeface="Trebuchet MS"/>
              <a:buChar char="•"/>
            </a:pPr>
            <a:r>
              <a:rPr b="0" i="0" lang="en-US" sz="1600" u="none" cap="none" strike="noStrike">
                <a:solidFill>
                  <a:schemeClr val="dk1"/>
                </a:solidFill>
                <a:latin typeface="Arial"/>
                <a:ea typeface="Arial"/>
                <a:cs typeface="Arial"/>
                <a:sym typeface="Arial"/>
              </a:rPr>
              <a:t>Curabitur purus dui, euismod quis placerat eget, venenatis nec nibh. Mauris sit </a:t>
            </a:r>
            <a:endParaRPr/>
          </a:p>
        </p:txBody>
      </p:sp>
      <p:pic>
        <p:nvPicPr>
          <p:cNvPr id="7311" name="Google Shape;7311;p225"/>
          <p:cNvPicPr preferRelativeResize="0"/>
          <p:nvPr/>
        </p:nvPicPr>
        <p:blipFill rotWithShape="1">
          <a:blip r:embed="rId3">
            <a:alphaModFix/>
          </a:blip>
          <a:srcRect b="16393" l="23875" r="23875" t="5234"/>
          <a:stretch/>
        </p:blipFill>
        <p:spPr>
          <a:xfrm>
            <a:off x="716280" y="594043"/>
            <a:ext cx="2286000" cy="2286000"/>
          </a:xfrm>
          <a:custGeom>
            <a:rect b="b" l="l" r="r" t="t"/>
            <a:pathLst>
              <a:path extrusionOk="0" h="4602480" w="4602480">
                <a:moveTo>
                  <a:pt x="2301240" y="0"/>
                </a:moveTo>
                <a:cubicBezTo>
                  <a:pt x="3572180" y="0"/>
                  <a:pt x="4602480" y="1030300"/>
                  <a:pt x="4602480" y="2301240"/>
                </a:cubicBezTo>
                <a:cubicBezTo>
                  <a:pt x="4602480" y="3572180"/>
                  <a:pt x="3572180" y="4602480"/>
                  <a:pt x="2301240" y="4602480"/>
                </a:cubicBezTo>
                <a:cubicBezTo>
                  <a:pt x="1030300" y="4602480"/>
                  <a:pt x="0" y="3572180"/>
                  <a:pt x="0" y="2301240"/>
                </a:cubicBezTo>
                <a:cubicBezTo>
                  <a:pt x="0" y="1030300"/>
                  <a:pt x="1030300" y="0"/>
                  <a:pt x="2301240" y="0"/>
                </a:cubicBezTo>
                <a:close/>
              </a:path>
            </a:pathLst>
          </a:custGeom>
          <a:noFill/>
          <a:ln cap="flat" cmpd="sng" w="95250">
            <a:solidFill>
              <a:srgbClr val="9B9B9B"/>
            </a:solidFill>
            <a:prstDash val="solid"/>
            <a:round/>
            <a:headEnd len="sm" w="sm" type="none"/>
            <a:tailEnd len="sm" w="sm" type="none"/>
          </a:ln>
        </p:spPr>
      </p:pic>
      <p:cxnSp>
        <p:nvCxnSpPr>
          <p:cNvPr id="7312" name="Google Shape;7312;p225"/>
          <p:cNvCxnSpPr/>
          <p:nvPr/>
        </p:nvCxnSpPr>
        <p:spPr>
          <a:xfrm>
            <a:off x="571018" y="3932783"/>
            <a:ext cx="3025622" cy="0"/>
          </a:xfrm>
          <a:prstGeom prst="straightConnector1">
            <a:avLst/>
          </a:prstGeom>
          <a:noFill/>
          <a:ln cap="flat" cmpd="sng" w="9525">
            <a:solidFill>
              <a:schemeClr val="dk1"/>
            </a:solidFill>
            <a:prstDash val="dot"/>
            <a:miter lim="8000"/>
            <a:headEnd len="sm" w="sm" type="none"/>
            <a:tailEnd len="sm" w="sm" type="none"/>
          </a:ln>
        </p:spPr>
      </p:cxnSp>
      <p:sp>
        <p:nvSpPr>
          <p:cNvPr id="7313" name="Google Shape;7313;p225"/>
          <p:cNvSpPr txBox="1"/>
          <p:nvPr/>
        </p:nvSpPr>
        <p:spPr>
          <a:xfrm>
            <a:off x="4654759" y="532766"/>
            <a:ext cx="6966224" cy="381447"/>
          </a:xfrm>
          <a:prstGeom prst="rect">
            <a:avLst/>
          </a:prstGeom>
          <a:noFill/>
          <a:ln>
            <a:noFill/>
          </a:ln>
        </p:spPr>
        <p:txBody>
          <a:bodyPr anchorCtr="0" anchor="b" bIns="0" lIns="0" spcFirstLastPara="1" rIns="0" wrap="square" tIns="0">
            <a:noAutofit/>
          </a:bodyPr>
          <a:lstStyle/>
          <a:p>
            <a:pPr indent="0" lvl="3" marL="0" marR="0" rtl="0" algn="l">
              <a:spcBef>
                <a:spcPts val="0"/>
              </a:spcBef>
              <a:spcAft>
                <a:spcPts val="0"/>
              </a:spcAft>
              <a:buNone/>
            </a:pPr>
            <a:r>
              <a:rPr b="0" i="0" lang="en-US" sz="1600" u="none" cap="none" strike="noStrike">
                <a:solidFill>
                  <a:schemeClr val="accent1"/>
                </a:solidFill>
                <a:latin typeface="Arial"/>
                <a:ea typeface="Arial"/>
                <a:cs typeface="Arial"/>
                <a:sym typeface="Arial"/>
              </a:rPr>
              <a:t>Lorem ipsum dolor sit amet</a:t>
            </a:r>
            <a:endParaRPr/>
          </a:p>
        </p:txBody>
      </p:sp>
      <p:sp>
        <p:nvSpPr>
          <p:cNvPr id="7314" name="Google Shape;7314;p225"/>
          <p:cNvSpPr txBox="1"/>
          <p:nvPr/>
        </p:nvSpPr>
        <p:spPr>
          <a:xfrm>
            <a:off x="4654759" y="999366"/>
            <a:ext cx="6966224" cy="726958"/>
          </a:xfrm>
          <a:prstGeom prst="rect">
            <a:avLst/>
          </a:prstGeom>
          <a:noFill/>
          <a:ln>
            <a:noFill/>
          </a:ln>
        </p:spPr>
        <p:txBody>
          <a:bodyPr anchorCtr="0" anchor="t" bIns="0" lIns="0" spcFirstLastPara="1" rIns="0" wrap="square" tIns="0">
            <a:normAutofit/>
          </a:bodyPr>
          <a:lstStyle/>
          <a:p>
            <a:pPr indent="0" lvl="0" marL="0" marR="0" rtl="0" algn="l">
              <a:spcBef>
                <a:spcPts val="0"/>
              </a:spcBef>
              <a:spcAft>
                <a:spcPts val="0"/>
              </a:spcAft>
              <a:buClr>
                <a:schemeClr val="accent1"/>
              </a:buClr>
              <a:buSzPts val="1300"/>
              <a:buFont typeface="Trebuchet MS"/>
              <a:buNone/>
            </a:pPr>
            <a:r>
              <a:rPr lang="en-US" sz="1300">
                <a:solidFill>
                  <a:schemeClr val="dk1"/>
                </a:solidFill>
                <a:latin typeface="Arial"/>
                <a:ea typeface="Arial"/>
                <a:cs typeface="Arial"/>
                <a:sym typeface="Arial"/>
              </a:rPr>
              <a:t>Lorem ipsum dolor sit amet, consectetur adipiscing elit. Curabitur purus dui, euismod quis placerat eget, venenatis nec nibh. Mauris sit. Aenean a elit justo. Vivamus laoreet, lorem id iaculis mattis, neque diam blandit nulla, et rhoncus diam augue placerat elait. Nullam vitae </a:t>
            </a:r>
            <a:endParaRPr/>
          </a:p>
        </p:txBody>
      </p:sp>
      <p:sp>
        <p:nvSpPr>
          <p:cNvPr id="7315" name="Google Shape;7315;p225"/>
          <p:cNvSpPr txBox="1"/>
          <p:nvPr/>
        </p:nvSpPr>
        <p:spPr>
          <a:xfrm>
            <a:off x="4654759" y="1819839"/>
            <a:ext cx="6966224" cy="381447"/>
          </a:xfrm>
          <a:prstGeom prst="rect">
            <a:avLst/>
          </a:prstGeom>
          <a:noFill/>
          <a:ln>
            <a:noFill/>
          </a:ln>
        </p:spPr>
        <p:txBody>
          <a:bodyPr anchorCtr="0" anchor="b" bIns="0" lIns="0" spcFirstLastPara="1" rIns="0" wrap="square" tIns="0">
            <a:noAutofit/>
          </a:bodyPr>
          <a:lstStyle/>
          <a:p>
            <a:pPr indent="0" lvl="3" marL="0" marR="0" rtl="0" algn="l">
              <a:spcBef>
                <a:spcPts val="0"/>
              </a:spcBef>
              <a:spcAft>
                <a:spcPts val="0"/>
              </a:spcAft>
              <a:buNone/>
            </a:pPr>
            <a:r>
              <a:rPr b="0" i="0" lang="en-US" sz="1600" u="none" cap="none" strike="noStrike">
                <a:solidFill>
                  <a:schemeClr val="accent1"/>
                </a:solidFill>
                <a:latin typeface="Arial"/>
                <a:ea typeface="Arial"/>
                <a:cs typeface="Arial"/>
                <a:sym typeface="Arial"/>
              </a:rPr>
              <a:t>Lorem ipsum dolor sit amet</a:t>
            </a:r>
            <a:endParaRPr/>
          </a:p>
        </p:txBody>
      </p:sp>
      <p:sp>
        <p:nvSpPr>
          <p:cNvPr id="7316" name="Google Shape;7316;p225"/>
          <p:cNvSpPr txBox="1"/>
          <p:nvPr/>
        </p:nvSpPr>
        <p:spPr>
          <a:xfrm>
            <a:off x="4654759" y="2286437"/>
            <a:ext cx="6966224" cy="2876283"/>
          </a:xfrm>
          <a:prstGeom prst="rect">
            <a:avLst/>
          </a:prstGeom>
          <a:noFill/>
          <a:ln>
            <a:noFill/>
          </a:ln>
        </p:spPr>
        <p:txBody>
          <a:bodyPr anchorCtr="0" anchor="t" bIns="0" lIns="0" spcFirstLastPara="1" rIns="0" wrap="square" tIns="0">
            <a:noAutofit/>
          </a:bodyPr>
          <a:lstStyle/>
          <a:p>
            <a:pPr indent="-285750" lvl="0" marL="285750" marR="0" rtl="0" algn="l">
              <a:spcBef>
                <a:spcPts val="0"/>
              </a:spcBef>
              <a:spcAft>
                <a:spcPts val="0"/>
              </a:spcAft>
              <a:buClr>
                <a:schemeClr val="accent1"/>
              </a:buClr>
              <a:buSzPts val="1300"/>
              <a:buFont typeface="Arial"/>
              <a:buChar char="•"/>
            </a:pPr>
            <a:r>
              <a:rPr lang="en-US" sz="1300">
                <a:solidFill>
                  <a:schemeClr val="dk1"/>
                </a:solidFill>
                <a:latin typeface="Arial"/>
                <a:ea typeface="Arial"/>
                <a:cs typeface="Arial"/>
                <a:sym typeface="Arial"/>
              </a:rPr>
              <a:t>Lorem ipsum dolor sit amet, consectetur adipiscing elit. Curabitur purus dui, euismod quis placerat eget, venenatis nec nibh. Mauris sit </a:t>
            </a:r>
            <a:endParaRPr/>
          </a:p>
          <a:p>
            <a:pPr indent="-285750" lvl="0" marL="285750" marR="0" rtl="0" algn="l">
              <a:spcBef>
                <a:spcPts val="600"/>
              </a:spcBef>
              <a:spcAft>
                <a:spcPts val="0"/>
              </a:spcAft>
              <a:buClr>
                <a:schemeClr val="accent1"/>
              </a:buClr>
              <a:buSzPts val="1300"/>
              <a:buFont typeface="Arial"/>
              <a:buChar char="•"/>
            </a:pPr>
            <a:r>
              <a:rPr lang="en-US" sz="1300">
                <a:solidFill>
                  <a:schemeClr val="dk1"/>
                </a:solidFill>
                <a:latin typeface="Arial"/>
                <a:ea typeface="Arial"/>
                <a:cs typeface="Arial"/>
                <a:sym typeface="Arial"/>
              </a:rPr>
              <a:t>Aenean a elit justo. Vivamus laoreet, lorem id iaculis mattis, neque diam blandit nulla, et rhoncus diam augue placerat elit. Nullam vitae </a:t>
            </a:r>
            <a:endParaRPr/>
          </a:p>
          <a:p>
            <a:pPr indent="-285750" lvl="0" marL="285750" marR="0" rtl="0" algn="l">
              <a:spcBef>
                <a:spcPts val="600"/>
              </a:spcBef>
              <a:spcAft>
                <a:spcPts val="0"/>
              </a:spcAft>
              <a:buClr>
                <a:schemeClr val="accent1"/>
              </a:buClr>
              <a:buSzPts val="1300"/>
              <a:buFont typeface="Arial"/>
              <a:buChar char="•"/>
            </a:pPr>
            <a:r>
              <a:rPr lang="en-US" sz="1300">
                <a:solidFill>
                  <a:schemeClr val="dk1"/>
                </a:solidFill>
                <a:latin typeface="Arial"/>
                <a:ea typeface="Arial"/>
                <a:cs typeface="Arial"/>
                <a:sym typeface="Arial"/>
              </a:rPr>
              <a:t>Aenean a elit justo. Vivamus laoreet, lorem id iaculis mattis, neque diam blandit nulla, et rhoncus diam augue placerat elit. Nullam vitae </a:t>
            </a:r>
            <a:endParaRPr/>
          </a:p>
          <a:p>
            <a:pPr indent="-285750" lvl="0" marL="285750" marR="0" rtl="0" algn="l">
              <a:spcBef>
                <a:spcPts val="600"/>
              </a:spcBef>
              <a:spcAft>
                <a:spcPts val="0"/>
              </a:spcAft>
              <a:buClr>
                <a:schemeClr val="accent1"/>
              </a:buClr>
              <a:buSzPts val="1300"/>
              <a:buFont typeface="Arial"/>
              <a:buChar char="•"/>
            </a:pPr>
            <a:r>
              <a:rPr lang="en-US" sz="1300">
                <a:solidFill>
                  <a:schemeClr val="dk1"/>
                </a:solidFill>
                <a:latin typeface="Arial"/>
                <a:ea typeface="Arial"/>
                <a:cs typeface="Arial"/>
                <a:sym typeface="Arial"/>
              </a:rPr>
              <a:t>Aenean a elit justo. Vivamus laoreet, lorem id iaculis mattis, neque diam blandit nulla, et rhoncus diam augue placerat elit. Nullam vitae</a:t>
            </a:r>
            <a:endParaRPr/>
          </a:p>
          <a:p>
            <a:pPr indent="-285750" lvl="0" marL="285750" marR="0" rtl="0" algn="l">
              <a:spcBef>
                <a:spcPts val="600"/>
              </a:spcBef>
              <a:spcAft>
                <a:spcPts val="0"/>
              </a:spcAft>
              <a:buClr>
                <a:schemeClr val="accent1"/>
              </a:buClr>
              <a:buSzPts val="1300"/>
              <a:buFont typeface="Arial"/>
              <a:buChar char="•"/>
            </a:pPr>
            <a:r>
              <a:rPr lang="en-US" sz="1300">
                <a:solidFill>
                  <a:schemeClr val="dk1"/>
                </a:solidFill>
                <a:latin typeface="Arial"/>
                <a:ea typeface="Arial"/>
                <a:cs typeface="Arial"/>
                <a:sym typeface="Arial"/>
              </a:rPr>
              <a:t>Aenean a elit justo. Vivamus laoreet, lorem id iaculis mattis, neque diam blandit nulla, et rhoncus diam augue placerat elit. Nullam vitae </a:t>
            </a:r>
            <a:endParaRPr/>
          </a:p>
          <a:p>
            <a:pPr indent="-285750" lvl="0" marL="285750" marR="0" rtl="0" algn="l">
              <a:spcBef>
                <a:spcPts val="600"/>
              </a:spcBef>
              <a:spcAft>
                <a:spcPts val="0"/>
              </a:spcAft>
              <a:buClr>
                <a:schemeClr val="accent1"/>
              </a:buClr>
              <a:buSzPts val="1300"/>
              <a:buFont typeface="Arial"/>
              <a:buChar char="•"/>
            </a:pPr>
            <a:r>
              <a:rPr lang="en-US" sz="1300">
                <a:solidFill>
                  <a:schemeClr val="dk1"/>
                </a:solidFill>
                <a:latin typeface="Arial"/>
                <a:ea typeface="Arial"/>
                <a:cs typeface="Arial"/>
                <a:sym typeface="Arial"/>
              </a:rPr>
              <a:t>Aenean a elit justo. Vivamus laoreet, lorem id iaculis mattis, neque diam blandit nulla, et rhoncus diam augue placerat elit. Nullam vitae </a:t>
            </a:r>
            <a:endParaRPr/>
          </a:p>
          <a:p>
            <a:pPr indent="-203200" lvl="0" marL="285750" marR="0" rtl="0" algn="l">
              <a:spcBef>
                <a:spcPts val="600"/>
              </a:spcBef>
              <a:spcAft>
                <a:spcPts val="0"/>
              </a:spcAft>
              <a:buClr>
                <a:schemeClr val="accent1"/>
              </a:buClr>
              <a:buSzPts val="1300"/>
              <a:buFont typeface="Arial"/>
              <a:buNone/>
            </a:pPr>
            <a:r>
              <a:t/>
            </a:r>
            <a:endParaRPr sz="1300">
              <a:solidFill>
                <a:schemeClr val="dk1"/>
              </a:solidFill>
              <a:latin typeface="Arial"/>
              <a:ea typeface="Arial"/>
              <a:cs typeface="Arial"/>
              <a:sym typeface="Arial"/>
            </a:endParaRPr>
          </a:p>
          <a:p>
            <a:pPr indent="-203200" lvl="0" marL="285750" marR="0" rtl="0" algn="l">
              <a:spcBef>
                <a:spcPts val="600"/>
              </a:spcBef>
              <a:spcAft>
                <a:spcPts val="0"/>
              </a:spcAft>
              <a:buClr>
                <a:schemeClr val="accent1"/>
              </a:buClr>
              <a:buSzPts val="1300"/>
              <a:buFont typeface="Arial"/>
              <a:buNone/>
            </a:pPr>
            <a:r>
              <a:t/>
            </a:r>
            <a:endParaRPr sz="1300">
              <a:solidFill>
                <a:schemeClr val="dk1"/>
              </a:solidFill>
              <a:latin typeface="Arial"/>
              <a:ea typeface="Arial"/>
              <a:cs typeface="Arial"/>
              <a:sym typeface="Arial"/>
            </a:endParaRPr>
          </a:p>
        </p:txBody>
      </p:sp>
      <p:sp>
        <p:nvSpPr>
          <p:cNvPr id="7317" name="Google Shape;7317;p225"/>
          <p:cNvSpPr txBox="1"/>
          <p:nvPr/>
        </p:nvSpPr>
        <p:spPr>
          <a:xfrm>
            <a:off x="4654759" y="5256234"/>
            <a:ext cx="6966224" cy="381447"/>
          </a:xfrm>
          <a:prstGeom prst="rect">
            <a:avLst/>
          </a:prstGeom>
          <a:noFill/>
          <a:ln>
            <a:noFill/>
          </a:ln>
        </p:spPr>
        <p:txBody>
          <a:bodyPr anchorCtr="0" anchor="b" bIns="0" lIns="0" spcFirstLastPara="1" rIns="0" wrap="square" tIns="0">
            <a:noAutofit/>
          </a:bodyPr>
          <a:lstStyle/>
          <a:p>
            <a:pPr indent="0" lvl="3" marL="0" marR="0" rtl="0" algn="l">
              <a:spcBef>
                <a:spcPts val="0"/>
              </a:spcBef>
              <a:spcAft>
                <a:spcPts val="0"/>
              </a:spcAft>
              <a:buNone/>
            </a:pPr>
            <a:r>
              <a:rPr b="0" i="0" lang="en-US" sz="1600" u="none" cap="none" strike="noStrike">
                <a:solidFill>
                  <a:schemeClr val="accent1"/>
                </a:solidFill>
                <a:latin typeface="Arial"/>
                <a:ea typeface="Arial"/>
                <a:cs typeface="Arial"/>
                <a:sym typeface="Arial"/>
              </a:rPr>
              <a:t>Lorem ipsum dolor sit amet</a:t>
            </a:r>
            <a:endParaRPr/>
          </a:p>
        </p:txBody>
      </p:sp>
      <p:sp>
        <p:nvSpPr>
          <p:cNvPr id="7318" name="Google Shape;7318;p225"/>
          <p:cNvSpPr txBox="1"/>
          <p:nvPr/>
        </p:nvSpPr>
        <p:spPr>
          <a:xfrm>
            <a:off x="4654759" y="5722834"/>
            <a:ext cx="6966224" cy="726958"/>
          </a:xfrm>
          <a:prstGeom prst="rect">
            <a:avLst/>
          </a:prstGeom>
          <a:noFill/>
          <a:ln>
            <a:noFill/>
          </a:ln>
        </p:spPr>
        <p:txBody>
          <a:bodyPr anchorCtr="0" anchor="t" bIns="0" lIns="0" spcFirstLastPara="1" rIns="0" wrap="square" tIns="0">
            <a:normAutofit/>
          </a:bodyPr>
          <a:lstStyle/>
          <a:p>
            <a:pPr indent="0" lvl="0" marL="0" marR="0" rtl="0" algn="l">
              <a:spcBef>
                <a:spcPts val="0"/>
              </a:spcBef>
              <a:spcAft>
                <a:spcPts val="0"/>
              </a:spcAft>
              <a:buClr>
                <a:schemeClr val="accent1"/>
              </a:buClr>
              <a:buSzPts val="1300"/>
              <a:buFont typeface="Trebuchet MS"/>
              <a:buNone/>
            </a:pPr>
            <a:r>
              <a:rPr lang="en-US" sz="1300">
                <a:solidFill>
                  <a:schemeClr val="dk1"/>
                </a:solidFill>
                <a:latin typeface="Arial"/>
                <a:ea typeface="Arial"/>
                <a:cs typeface="Arial"/>
                <a:sym typeface="Arial"/>
              </a:rPr>
              <a:t>Lorem ipsum dolor sit amet, consectetur adipiscing elit. Curabitur purus dui, euismod quis placerat eget, venenatis nec nibh. Mauris sit. Aenean a elit justo. Vivamus laoreet, lorem id iaculis mattis, neque diam blandit nulla, et rhoncus diam augue placerat elait. Nullam vitae </a:t>
            </a:r>
            <a:endParaRPr/>
          </a:p>
        </p:txBody>
      </p:sp>
    </p:spTree>
  </p:cSld>
  <p:clrMapOvr>
    <a:masterClrMapping/>
  </p:clrMapOvr>
</p:sld>
</file>

<file path=ppt/slides/slide22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322" name="Shape 7322"/>
        <p:cNvGrpSpPr/>
        <p:nvPr/>
      </p:nvGrpSpPr>
      <p:grpSpPr>
        <a:xfrm>
          <a:off x="0" y="0"/>
          <a:ext cx="0" cy="0"/>
          <a:chOff x="0" y="0"/>
          <a:chExt cx="0" cy="0"/>
        </a:xfrm>
      </p:grpSpPr>
      <p:sp>
        <p:nvSpPr>
          <p:cNvPr id="7323" name="Google Shape;7323;p226"/>
          <p:cNvSpPr txBox="1"/>
          <p:nvPr>
            <p:ph type="title"/>
          </p:nvPr>
        </p:nvSpPr>
        <p:spPr>
          <a:xfrm>
            <a:off x="571018" y="365126"/>
            <a:ext cx="11049964" cy="578772"/>
          </a:xfrm>
          <a:prstGeom prst="rect">
            <a:avLst/>
          </a:prstGeom>
          <a:noFill/>
          <a:ln>
            <a:noFill/>
          </a:ln>
        </p:spPr>
        <p:txBody>
          <a:bodyPr anchorCtr="0" anchor="b" bIns="0" lIns="0" spcFirstLastPara="1" rIns="0" wrap="square" tIns="0">
            <a:normAutofit/>
          </a:bodyPr>
          <a:lstStyle/>
          <a:p>
            <a:pPr indent="0" lvl="0" marL="0" rtl="0" algn="l">
              <a:lnSpc>
                <a:spcPct val="90000"/>
              </a:lnSpc>
              <a:spcBef>
                <a:spcPts val="0"/>
              </a:spcBef>
              <a:spcAft>
                <a:spcPts val="0"/>
              </a:spcAft>
              <a:buClr>
                <a:schemeClr val="accent1"/>
              </a:buClr>
              <a:buSzPts val="2800"/>
              <a:buFont typeface="Arial"/>
              <a:buNone/>
            </a:pPr>
            <a:r>
              <a:rPr lang="en-US"/>
              <a:t>Basic Team Slide with Three People</a:t>
            </a:r>
            <a:endParaRPr/>
          </a:p>
        </p:txBody>
      </p:sp>
      <p:sp>
        <p:nvSpPr>
          <p:cNvPr id="7324" name="Google Shape;7324;p226"/>
          <p:cNvSpPr txBox="1"/>
          <p:nvPr>
            <p:ph idx="12" type="sldNum"/>
          </p:nvPr>
        </p:nvSpPr>
        <p:spPr>
          <a:xfrm>
            <a:off x="10690860" y="6349068"/>
            <a:ext cx="963882" cy="251764"/>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pic>
        <p:nvPicPr>
          <p:cNvPr id="7325" name="Google Shape;7325;p226"/>
          <p:cNvPicPr preferRelativeResize="0"/>
          <p:nvPr/>
        </p:nvPicPr>
        <p:blipFill rotWithShape="1">
          <a:blip r:embed="rId3">
            <a:alphaModFix/>
          </a:blip>
          <a:srcRect b="16393" l="23875" r="23875" t="5234"/>
          <a:stretch/>
        </p:blipFill>
        <p:spPr>
          <a:xfrm>
            <a:off x="794835" y="1638802"/>
            <a:ext cx="1133234" cy="1133234"/>
          </a:xfrm>
          <a:custGeom>
            <a:rect b="b" l="l" r="r" t="t"/>
            <a:pathLst>
              <a:path extrusionOk="0" h="4602480" w="4602480">
                <a:moveTo>
                  <a:pt x="2301240" y="0"/>
                </a:moveTo>
                <a:cubicBezTo>
                  <a:pt x="3572180" y="0"/>
                  <a:pt x="4602480" y="1030300"/>
                  <a:pt x="4602480" y="2301240"/>
                </a:cubicBezTo>
                <a:cubicBezTo>
                  <a:pt x="4602480" y="3572180"/>
                  <a:pt x="3572180" y="4602480"/>
                  <a:pt x="2301240" y="4602480"/>
                </a:cubicBezTo>
                <a:cubicBezTo>
                  <a:pt x="1030300" y="4602480"/>
                  <a:pt x="0" y="3572180"/>
                  <a:pt x="0" y="2301240"/>
                </a:cubicBezTo>
                <a:cubicBezTo>
                  <a:pt x="0" y="1030300"/>
                  <a:pt x="1030300" y="0"/>
                  <a:pt x="2301240" y="0"/>
                </a:cubicBezTo>
                <a:close/>
              </a:path>
            </a:pathLst>
          </a:custGeom>
          <a:noFill/>
          <a:ln cap="flat" cmpd="sng" w="50800">
            <a:solidFill>
              <a:schemeClr val="accent1"/>
            </a:solidFill>
            <a:prstDash val="solid"/>
            <a:round/>
            <a:headEnd len="sm" w="sm" type="none"/>
            <a:tailEnd len="sm" w="sm" type="none"/>
          </a:ln>
        </p:spPr>
      </p:pic>
      <p:sp>
        <p:nvSpPr>
          <p:cNvPr id="7326" name="Google Shape;7326;p226"/>
          <p:cNvSpPr txBox="1"/>
          <p:nvPr/>
        </p:nvSpPr>
        <p:spPr>
          <a:xfrm>
            <a:off x="672232" y="3007360"/>
            <a:ext cx="3480877" cy="365745"/>
          </a:xfrm>
          <a:prstGeom prst="rect">
            <a:avLst/>
          </a:prstGeom>
          <a:noFill/>
          <a:ln>
            <a:noFill/>
          </a:ln>
        </p:spPr>
        <p:txBody>
          <a:bodyPr anchorCtr="0" anchor="b" bIns="0" lIns="0" spcFirstLastPara="1" rIns="0" wrap="square" tIns="0">
            <a:normAutofit/>
          </a:bodyPr>
          <a:lstStyle/>
          <a:p>
            <a:pPr indent="0" lvl="0" marL="0" marR="0" rtl="0" algn="l">
              <a:lnSpc>
                <a:spcPct val="90000"/>
              </a:lnSpc>
              <a:spcBef>
                <a:spcPts val="0"/>
              </a:spcBef>
              <a:spcAft>
                <a:spcPts val="0"/>
              </a:spcAft>
              <a:buClr>
                <a:schemeClr val="accent1"/>
              </a:buClr>
              <a:buSzPts val="1800"/>
              <a:buFont typeface="Arial"/>
              <a:buNone/>
            </a:pPr>
            <a:r>
              <a:rPr b="1" lang="en-US" sz="1800">
                <a:solidFill>
                  <a:schemeClr val="accent1"/>
                </a:solidFill>
                <a:latin typeface="Arial"/>
                <a:ea typeface="Arial"/>
                <a:cs typeface="Arial"/>
                <a:sym typeface="Arial"/>
              </a:rPr>
              <a:t>Name</a:t>
            </a:r>
            <a:endParaRPr b="1" sz="1800">
              <a:solidFill>
                <a:schemeClr val="accent1"/>
              </a:solidFill>
              <a:latin typeface="Arial"/>
              <a:ea typeface="Arial"/>
              <a:cs typeface="Arial"/>
              <a:sym typeface="Arial"/>
            </a:endParaRPr>
          </a:p>
        </p:txBody>
      </p:sp>
      <p:sp>
        <p:nvSpPr>
          <p:cNvPr id="7327" name="Google Shape;7327;p226"/>
          <p:cNvSpPr txBox="1"/>
          <p:nvPr/>
        </p:nvSpPr>
        <p:spPr>
          <a:xfrm>
            <a:off x="672232" y="3465010"/>
            <a:ext cx="3480877" cy="195821"/>
          </a:xfrm>
          <a:prstGeom prst="rect">
            <a:avLst/>
          </a:prstGeom>
          <a:noFill/>
          <a:ln>
            <a:noFill/>
          </a:ln>
        </p:spPr>
        <p:txBody>
          <a:bodyPr anchorCtr="0" anchor="ctr" bIns="0" lIns="0" spcFirstLastPara="1" rIns="0" wrap="square" tIns="0">
            <a:normAutofit fontScale="92500" lnSpcReduction="10000"/>
          </a:bodyPr>
          <a:lstStyle/>
          <a:p>
            <a:pPr indent="0" lvl="0" marL="0" marR="0" rtl="0" algn="l">
              <a:lnSpc>
                <a:spcPct val="90000"/>
              </a:lnSpc>
              <a:spcBef>
                <a:spcPts val="0"/>
              </a:spcBef>
              <a:spcAft>
                <a:spcPts val="0"/>
              </a:spcAft>
              <a:buClr>
                <a:schemeClr val="accent6"/>
              </a:buClr>
              <a:buSzPct val="100000"/>
              <a:buFont typeface="Arial"/>
              <a:buNone/>
            </a:pPr>
            <a:r>
              <a:rPr b="1" lang="en-US" sz="1600">
                <a:solidFill>
                  <a:schemeClr val="accent6"/>
                </a:solidFill>
                <a:latin typeface="Arial"/>
                <a:ea typeface="Arial"/>
                <a:cs typeface="Arial"/>
                <a:sym typeface="Arial"/>
              </a:rPr>
              <a:t>Position</a:t>
            </a:r>
            <a:endParaRPr b="1" sz="1600">
              <a:solidFill>
                <a:schemeClr val="accent6"/>
              </a:solidFill>
              <a:latin typeface="Arial"/>
              <a:ea typeface="Arial"/>
              <a:cs typeface="Arial"/>
              <a:sym typeface="Arial"/>
            </a:endParaRPr>
          </a:p>
        </p:txBody>
      </p:sp>
      <p:sp>
        <p:nvSpPr>
          <p:cNvPr id="7328" name="Google Shape;7328;p226"/>
          <p:cNvSpPr txBox="1"/>
          <p:nvPr/>
        </p:nvSpPr>
        <p:spPr>
          <a:xfrm>
            <a:off x="672232" y="3938789"/>
            <a:ext cx="3480877" cy="267215"/>
          </a:xfrm>
          <a:prstGeom prst="rect">
            <a:avLst/>
          </a:prstGeom>
          <a:noFill/>
          <a:ln>
            <a:noFill/>
          </a:ln>
        </p:spPr>
        <p:txBody>
          <a:bodyPr anchorCtr="0" anchor="ctr" bIns="0" lIns="0" spcFirstLastPara="1" rIns="0" wrap="square" tIns="0">
            <a:normAutofit/>
          </a:bodyPr>
          <a:lstStyle/>
          <a:p>
            <a:pPr indent="0" lvl="0" marL="0" marR="0" rtl="0" algn="l">
              <a:lnSpc>
                <a:spcPct val="90000"/>
              </a:lnSpc>
              <a:spcBef>
                <a:spcPts val="0"/>
              </a:spcBef>
              <a:spcAft>
                <a:spcPts val="0"/>
              </a:spcAft>
              <a:buClr>
                <a:schemeClr val="dk1"/>
              </a:buClr>
              <a:buSzPts val="1400"/>
              <a:buFont typeface="Arial"/>
              <a:buNone/>
            </a:pPr>
            <a:r>
              <a:rPr b="1" lang="en-US" sz="1400">
                <a:solidFill>
                  <a:schemeClr val="dk1"/>
                </a:solidFill>
                <a:latin typeface="Arial"/>
                <a:ea typeface="Arial"/>
                <a:cs typeface="Arial"/>
                <a:sym typeface="Arial"/>
              </a:rPr>
              <a:t>Brief Description</a:t>
            </a:r>
            <a:endParaRPr b="1" sz="1400">
              <a:solidFill>
                <a:schemeClr val="dk1"/>
              </a:solidFill>
              <a:latin typeface="Arial"/>
              <a:ea typeface="Arial"/>
              <a:cs typeface="Arial"/>
              <a:sym typeface="Arial"/>
            </a:endParaRPr>
          </a:p>
        </p:txBody>
      </p:sp>
      <p:sp>
        <p:nvSpPr>
          <p:cNvPr id="7329" name="Google Shape;7329;p226"/>
          <p:cNvSpPr txBox="1"/>
          <p:nvPr/>
        </p:nvSpPr>
        <p:spPr>
          <a:xfrm>
            <a:off x="672232" y="4275055"/>
            <a:ext cx="3480877" cy="1912385"/>
          </a:xfrm>
          <a:prstGeom prst="rect">
            <a:avLst/>
          </a:prstGeom>
          <a:noFill/>
          <a:ln>
            <a:noFill/>
          </a:ln>
        </p:spPr>
        <p:txBody>
          <a:bodyPr anchorCtr="0" anchor="t" bIns="0" lIns="0" spcFirstLastPara="1" rIns="0" wrap="square" tIns="0">
            <a:normAutofit/>
          </a:bodyPr>
          <a:lstStyle/>
          <a:p>
            <a:pPr indent="-136525" lvl="1" marL="263525" marR="0" rtl="0" algn="l">
              <a:spcBef>
                <a:spcPts val="0"/>
              </a:spcBef>
              <a:spcAft>
                <a:spcPts val="0"/>
              </a:spcAft>
              <a:buClr>
                <a:schemeClr val="accent1"/>
              </a:buClr>
              <a:buSzPts val="1300"/>
              <a:buFont typeface="Trebuchet MS"/>
              <a:buChar char="•"/>
            </a:pPr>
            <a:r>
              <a:rPr b="0" i="0" lang="en-US" sz="1300" u="none" cap="none" strike="noStrike">
                <a:solidFill>
                  <a:schemeClr val="dk1"/>
                </a:solidFill>
                <a:latin typeface="Arial"/>
                <a:ea typeface="Arial"/>
                <a:cs typeface="Arial"/>
                <a:sym typeface="Arial"/>
              </a:rPr>
              <a:t>Lorem ipsum dolor sit amet, consectetur adipiscing elit.</a:t>
            </a:r>
            <a:endParaRPr/>
          </a:p>
          <a:p>
            <a:pPr indent="-136525" lvl="1" marL="263525" marR="0" rtl="0" algn="l">
              <a:spcBef>
                <a:spcPts val="0"/>
              </a:spcBef>
              <a:spcAft>
                <a:spcPts val="0"/>
              </a:spcAft>
              <a:buClr>
                <a:schemeClr val="accent1"/>
              </a:buClr>
              <a:buSzPts val="1300"/>
              <a:buFont typeface="Trebuchet MS"/>
              <a:buChar char="•"/>
            </a:pPr>
            <a:r>
              <a:rPr b="0" i="0" lang="en-US" sz="1300" u="none" cap="none" strike="noStrike">
                <a:solidFill>
                  <a:schemeClr val="dk1"/>
                </a:solidFill>
                <a:latin typeface="Arial"/>
                <a:ea typeface="Arial"/>
                <a:cs typeface="Arial"/>
                <a:sym typeface="Arial"/>
              </a:rPr>
              <a:t>Curabitur purus dui, euismod quis placerat eget, venenatis nec nibh. Mauris sit </a:t>
            </a:r>
            <a:endParaRPr/>
          </a:p>
          <a:p>
            <a:pPr indent="-136525" lvl="1" marL="263525" marR="0" rtl="0" algn="l">
              <a:spcBef>
                <a:spcPts val="0"/>
              </a:spcBef>
              <a:spcAft>
                <a:spcPts val="0"/>
              </a:spcAft>
              <a:buClr>
                <a:schemeClr val="accent1"/>
              </a:buClr>
              <a:buSzPts val="1300"/>
              <a:buFont typeface="Trebuchet MS"/>
              <a:buChar char="•"/>
            </a:pPr>
            <a:r>
              <a:rPr b="0" i="0" lang="en-US" sz="1300" u="none" cap="none" strike="noStrike">
                <a:solidFill>
                  <a:schemeClr val="dk1"/>
                </a:solidFill>
                <a:latin typeface="Arial"/>
                <a:ea typeface="Arial"/>
                <a:cs typeface="Arial"/>
                <a:sym typeface="Arial"/>
              </a:rPr>
              <a:t>Curabitur purus dui, euismod quis placerat eget, venenatis nec nibh. Mauris sit </a:t>
            </a:r>
            <a:endParaRPr/>
          </a:p>
          <a:p>
            <a:pPr indent="-136525" lvl="1" marL="263525" marR="0" rtl="0" algn="l">
              <a:spcBef>
                <a:spcPts val="0"/>
              </a:spcBef>
              <a:spcAft>
                <a:spcPts val="0"/>
              </a:spcAft>
              <a:buClr>
                <a:schemeClr val="accent1"/>
              </a:buClr>
              <a:buSzPts val="1300"/>
              <a:buFont typeface="Trebuchet MS"/>
              <a:buChar char="•"/>
            </a:pPr>
            <a:r>
              <a:rPr b="0" i="0" lang="en-US" sz="1300" u="none" cap="none" strike="noStrike">
                <a:solidFill>
                  <a:schemeClr val="dk1"/>
                </a:solidFill>
                <a:latin typeface="Arial"/>
                <a:ea typeface="Arial"/>
                <a:cs typeface="Arial"/>
                <a:sym typeface="Arial"/>
              </a:rPr>
              <a:t>Curabitur purus dui, euismod quis placerat eget, venenatis nec nibh. Mauris sit </a:t>
            </a:r>
            <a:endParaRPr/>
          </a:p>
          <a:p>
            <a:pPr indent="-169450" lvl="1" marL="378000" marR="0" rtl="0" algn="l">
              <a:spcBef>
                <a:spcPts val="0"/>
              </a:spcBef>
              <a:spcAft>
                <a:spcPts val="0"/>
              </a:spcAft>
              <a:buClr>
                <a:schemeClr val="accent1"/>
              </a:buClr>
              <a:buSzPts val="1300"/>
              <a:buFont typeface="Trebuchet MS"/>
              <a:buNone/>
            </a:pPr>
            <a:r>
              <a:t/>
            </a:r>
            <a:endParaRPr b="0" i="0" sz="1300" u="none" cap="none" strike="noStrike">
              <a:solidFill>
                <a:schemeClr val="dk1"/>
              </a:solidFill>
              <a:latin typeface="Arial"/>
              <a:ea typeface="Arial"/>
              <a:cs typeface="Arial"/>
              <a:sym typeface="Arial"/>
            </a:endParaRPr>
          </a:p>
        </p:txBody>
      </p:sp>
      <p:cxnSp>
        <p:nvCxnSpPr>
          <p:cNvPr id="7330" name="Google Shape;7330;p226"/>
          <p:cNvCxnSpPr/>
          <p:nvPr/>
        </p:nvCxnSpPr>
        <p:spPr>
          <a:xfrm>
            <a:off x="698139" y="3793947"/>
            <a:ext cx="3429061" cy="0"/>
          </a:xfrm>
          <a:prstGeom prst="straightConnector1">
            <a:avLst/>
          </a:prstGeom>
          <a:noFill/>
          <a:ln cap="flat" cmpd="sng" w="9525">
            <a:solidFill>
              <a:schemeClr val="dk1"/>
            </a:solidFill>
            <a:prstDash val="dot"/>
            <a:miter lim="8000"/>
            <a:headEnd len="sm" w="sm" type="none"/>
            <a:tailEnd len="sm" w="sm" type="none"/>
          </a:ln>
        </p:spPr>
      </p:cxnSp>
      <p:sp>
        <p:nvSpPr>
          <p:cNvPr id="7331" name="Google Shape;7331;p226"/>
          <p:cNvSpPr txBox="1"/>
          <p:nvPr/>
        </p:nvSpPr>
        <p:spPr>
          <a:xfrm>
            <a:off x="4356398" y="3007360"/>
            <a:ext cx="3480877" cy="365745"/>
          </a:xfrm>
          <a:prstGeom prst="rect">
            <a:avLst/>
          </a:prstGeom>
          <a:noFill/>
          <a:ln>
            <a:noFill/>
          </a:ln>
        </p:spPr>
        <p:txBody>
          <a:bodyPr anchorCtr="0" anchor="b" bIns="0" lIns="0" spcFirstLastPara="1" rIns="0" wrap="square" tIns="0">
            <a:normAutofit/>
          </a:bodyPr>
          <a:lstStyle/>
          <a:p>
            <a:pPr indent="0" lvl="0" marL="0" marR="0" rtl="0" algn="l">
              <a:lnSpc>
                <a:spcPct val="90000"/>
              </a:lnSpc>
              <a:spcBef>
                <a:spcPts val="0"/>
              </a:spcBef>
              <a:spcAft>
                <a:spcPts val="0"/>
              </a:spcAft>
              <a:buClr>
                <a:schemeClr val="accent1"/>
              </a:buClr>
              <a:buSzPts val="1800"/>
              <a:buFont typeface="Arial"/>
              <a:buNone/>
            </a:pPr>
            <a:r>
              <a:rPr b="1" lang="en-US" sz="1800">
                <a:solidFill>
                  <a:schemeClr val="accent1"/>
                </a:solidFill>
                <a:latin typeface="Arial"/>
                <a:ea typeface="Arial"/>
                <a:cs typeface="Arial"/>
                <a:sym typeface="Arial"/>
              </a:rPr>
              <a:t>Name</a:t>
            </a:r>
            <a:endParaRPr b="1" sz="1800">
              <a:solidFill>
                <a:schemeClr val="accent1"/>
              </a:solidFill>
              <a:latin typeface="Arial"/>
              <a:ea typeface="Arial"/>
              <a:cs typeface="Arial"/>
              <a:sym typeface="Arial"/>
            </a:endParaRPr>
          </a:p>
        </p:txBody>
      </p:sp>
      <p:sp>
        <p:nvSpPr>
          <p:cNvPr id="7332" name="Google Shape;7332;p226"/>
          <p:cNvSpPr txBox="1"/>
          <p:nvPr/>
        </p:nvSpPr>
        <p:spPr>
          <a:xfrm>
            <a:off x="4356398" y="3465010"/>
            <a:ext cx="3480877" cy="195821"/>
          </a:xfrm>
          <a:prstGeom prst="rect">
            <a:avLst/>
          </a:prstGeom>
          <a:noFill/>
          <a:ln>
            <a:noFill/>
          </a:ln>
        </p:spPr>
        <p:txBody>
          <a:bodyPr anchorCtr="0" anchor="ctr" bIns="0" lIns="0" spcFirstLastPara="1" rIns="0" wrap="square" tIns="0">
            <a:normAutofit fontScale="92500" lnSpcReduction="10000"/>
          </a:bodyPr>
          <a:lstStyle/>
          <a:p>
            <a:pPr indent="0" lvl="0" marL="0" marR="0" rtl="0" algn="l">
              <a:lnSpc>
                <a:spcPct val="90000"/>
              </a:lnSpc>
              <a:spcBef>
                <a:spcPts val="0"/>
              </a:spcBef>
              <a:spcAft>
                <a:spcPts val="0"/>
              </a:spcAft>
              <a:buClr>
                <a:schemeClr val="accent6"/>
              </a:buClr>
              <a:buSzPct val="100000"/>
              <a:buFont typeface="Arial"/>
              <a:buNone/>
            </a:pPr>
            <a:r>
              <a:rPr b="1" lang="en-US" sz="1600">
                <a:solidFill>
                  <a:schemeClr val="accent6"/>
                </a:solidFill>
                <a:latin typeface="Arial"/>
                <a:ea typeface="Arial"/>
                <a:cs typeface="Arial"/>
                <a:sym typeface="Arial"/>
              </a:rPr>
              <a:t>Position</a:t>
            </a:r>
            <a:endParaRPr b="1" sz="1600">
              <a:solidFill>
                <a:schemeClr val="accent6"/>
              </a:solidFill>
              <a:latin typeface="Arial"/>
              <a:ea typeface="Arial"/>
              <a:cs typeface="Arial"/>
              <a:sym typeface="Arial"/>
            </a:endParaRPr>
          </a:p>
        </p:txBody>
      </p:sp>
      <p:sp>
        <p:nvSpPr>
          <p:cNvPr id="7333" name="Google Shape;7333;p226"/>
          <p:cNvSpPr txBox="1"/>
          <p:nvPr/>
        </p:nvSpPr>
        <p:spPr>
          <a:xfrm>
            <a:off x="4356398" y="3938789"/>
            <a:ext cx="3480877" cy="267215"/>
          </a:xfrm>
          <a:prstGeom prst="rect">
            <a:avLst/>
          </a:prstGeom>
          <a:noFill/>
          <a:ln>
            <a:noFill/>
          </a:ln>
        </p:spPr>
        <p:txBody>
          <a:bodyPr anchorCtr="0" anchor="ctr" bIns="0" lIns="0" spcFirstLastPara="1" rIns="0" wrap="square" tIns="0">
            <a:normAutofit/>
          </a:bodyPr>
          <a:lstStyle/>
          <a:p>
            <a:pPr indent="0" lvl="0" marL="0" marR="0" rtl="0" algn="l">
              <a:lnSpc>
                <a:spcPct val="90000"/>
              </a:lnSpc>
              <a:spcBef>
                <a:spcPts val="0"/>
              </a:spcBef>
              <a:spcAft>
                <a:spcPts val="0"/>
              </a:spcAft>
              <a:buClr>
                <a:schemeClr val="dk1"/>
              </a:buClr>
              <a:buSzPts val="1400"/>
              <a:buFont typeface="Arial"/>
              <a:buNone/>
            </a:pPr>
            <a:r>
              <a:rPr b="1" lang="en-US" sz="1400">
                <a:solidFill>
                  <a:schemeClr val="dk1"/>
                </a:solidFill>
                <a:latin typeface="Arial"/>
                <a:ea typeface="Arial"/>
                <a:cs typeface="Arial"/>
                <a:sym typeface="Arial"/>
              </a:rPr>
              <a:t>Brief Description</a:t>
            </a:r>
            <a:endParaRPr b="1" sz="1400">
              <a:solidFill>
                <a:schemeClr val="dk1"/>
              </a:solidFill>
              <a:latin typeface="Arial"/>
              <a:ea typeface="Arial"/>
              <a:cs typeface="Arial"/>
              <a:sym typeface="Arial"/>
            </a:endParaRPr>
          </a:p>
        </p:txBody>
      </p:sp>
      <p:cxnSp>
        <p:nvCxnSpPr>
          <p:cNvPr id="7334" name="Google Shape;7334;p226"/>
          <p:cNvCxnSpPr/>
          <p:nvPr/>
        </p:nvCxnSpPr>
        <p:spPr>
          <a:xfrm>
            <a:off x="4382305" y="3793947"/>
            <a:ext cx="3429061" cy="0"/>
          </a:xfrm>
          <a:prstGeom prst="straightConnector1">
            <a:avLst/>
          </a:prstGeom>
          <a:noFill/>
          <a:ln cap="flat" cmpd="sng" w="9525">
            <a:solidFill>
              <a:schemeClr val="dk1"/>
            </a:solidFill>
            <a:prstDash val="dot"/>
            <a:miter lim="8000"/>
            <a:headEnd len="sm" w="sm" type="none"/>
            <a:tailEnd len="sm" w="sm" type="none"/>
          </a:ln>
        </p:spPr>
      </p:cxnSp>
      <p:sp>
        <p:nvSpPr>
          <p:cNvPr id="7335" name="Google Shape;7335;p226"/>
          <p:cNvSpPr txBox="1"/>
          <p:nvPr/>
        </p:nvSpPr>
        <p:spPr>
          <a:xfrm>
            <a:off x="8040563" y="3007360"/>
            <a:ext cx="3480877" cy="365745"/>
          </a:xfrm>
          <a:prstGeom prst="rect">
            <a:avLst/>
          </a:prstGeom>
          <a:noFill/>
          <a:ln>
            <a:noFill/>
          </a:ln>
        </p:spPr>
        <p:txBody>
          <a:bodyPr anchorCtr="0" anchor="b" bIns="0" lIns="0" spcFirstLastPara="1" rIns="0" wrap="square" tIns="0">
            <a:normAutofit/>
          </a:bodyPr>
          <a:lstStyle/>
          <a:p>
            <a:pPr indent="0" lvl="0" marL="0" marR="0" rtl="0" algn="l">
              <a:lnSpc>
                <a:spcPct val="90000"/>
              </a:lnSpc>
              <a:spcBef>
                <a:spcPts val="0"/>
              </a:spcBef>
              <a:spcAft>
                <a:spcPts val="0"/>
              </a:spcAft>
              <a:buClr>
                <a:schemeClr val="accent1"/>
              </a:buClr>
              <a:buSzPts val="1800"/>
              <a:buFont typeface="Arial"/>
              <a:buNone/>
            </a:pPr>
            <a:r>
              <a:rPr b="1" lang="en-US" sz="1800">
                <a:solidFill>
                  <a:schemeClr val="accent1"/>
                </a:solidFill>
                <a:latin typeface="Arial"/>
                <a:ea typeface="Arial"/>
                <a:cs typeface="Arial"/>
                <a:sym typeface="Arial"/>
              </a:rPr>
              <a:t>Name</a:t>
            </a:r>
            <a:endParaRPr b="1" sz="1800">
              <a:solidFill>
                <a:schemeClr val="accent1"/>
              </a:solidFill>
              <a:latin typeface="Arial"/>
              <a:ea typeface="Arial"/>
              <a:cs typeface="Arial"/>
              <a:sym typeface="Arial"/>
            </a:endParaRPr>
          </a:p>
        </p:txBody>
      </p:sp>
      <p:sp>
        <p:nvSpPr>
          <p:cNvPr id="7336" name="Google Shape;7336;p226"/>
          <p:cNvSpPr txBox="1"/>
          <p:nvPr/>
        </p:nvSpPr>
        <p:spPr>
          <a:xfrm>
            <a:off x="8040563" y="3465010"/>
            <a:ext cx="3480877" cy="195821"/>
          </a:xfrm>
          <a:prstGeom prst="rect">
            <a:avLst/>
          </a:prstGeom>
          <a:noFill/>
          <a:ln>
            <a:noFill/>
          </a:ln>
        </p:spPr>
        <p:txBody>
          <a:bodyPr anchorCtr="0" anchor="ctr" bIns="0" lIns="0" spcFirstLastPara="1" rIns="0" wrap="square" tIns="0">
            <a:normAutofit fontScale="92500" lnSpcReduction="10000"/>
          </a:bodyPr>
          <a:lstStyle/>
          <a:p>
            <a:pPr indent="0" lvl="0" marL="0" marR="0" rtl="0" algn="l">
              <a:lnSpc>
                <a:spcPct val="90000"/>
              </a:lnSpc>
              <a:spcBef>
                <a:spcPts val="0"/>
              </a:spcBef>
              <a:spcAft>
                <a:spcPts val="0"/>
              </a:spcAft>
              <a:buClr>
                <a:schemeClr val="accent6"/>
              </a:buClr>
              <a:buSzPct val="100000"/>
              <a:buFont typeface="Arial"/>
              <a:buNone/>
            </a:pPr>
            <a:r>
              <a:rPr b="1" lang="en-US" sz="1600">
                <a:solidFill>
                  <a:schemeClr val="accent6"/>
                </a:solidFill>
                <a:latin typeface="Arial"/>
                <a:ea typeface="Arial"/>
                <a:cs typeface="Arial"/>
                <a:sym typeface="Arial"/>
              </a:rPr>
              <a:t>Position</a:t>
            </a:r>
            <a:endParaRPr b="1" sz="1600">
              <a:solidFill>
                <a:schemeClr val="accent6"/>
              </a:solidFill>
              <a:latin typeface="Arial"/>
              <a:ea typeface="Arial"/>
              <a:cs typeface="Arial"/>
              <a:sym typeface="Arial"/>
            </a:endParaRPr>
          </a:p>
        </p:txBody>
      </p:sp>
      <p:sp>
        <p:nvSpPr>
          <p:cNvPr id="7337" name="Google Shape;7337;p226"/>
          <p:cNvSpPr txBox="1"/>
          <p:nvPr/>
        </p:nvSpPr>
        <p:spPr>
          <a:xfrm>
            <a:off x="8040563" y="3938789"/>
            <a:ext cx="3480877" cy="267215"/>
          </a:xfrm>
          <a:prstGeom prst="rect">
            <a:avLst/>
          </a:prstGeom>
          <a:noFill/>
          <a:ln>
            <a:noFill/>
          </a:ln>
        </p:spPr>
        <p:txBody>
          <a:bodyPr anchorCtr="0" anchor="ctr" bIns="0" lIns="0" spcFirstLastPara="1" rIns="0" wrap="square" tIns="0">
            <a:normAutofit/>
          </a:bodyPr>
          <a:lstStyle/>
          <a:p>
            <a:pPr indent="0" lvl="0" marL="0" marR="0" rtl="0" algn="l">
              <a:lnSpc>
                <a:spcPct val="90000"/>
              </a:lnSpc>
              <a:spcBef>
                <a:spcPts val="0"/>
              </a:spcBef>
              <a:spcAft>
                <a:spcPts val="0"/>
              </a:spcAft>
              <a:buClr>
                <a:schemeClr val="dk1"/>
              </a:buClr>
              <a:buSzPts val="1400"/>
              <a:buFont typeface="Arial"/>
              <a:buNone/>
            </a:pPr>
            <a:r>
              <a:rPr b="1" lang="en-US" sz="1400">
                <a:solidFill>
                  <a:schemeClr val="dk1"/>
                </a:solidFill>
                <a:latin typeface="Arial"/>
                <a:ea typeface="Arial"/>
                <a:cs typeface="Arial"/>
                <a:sym typeface="Arial"/>
              </a:rPr>
              <a:t>Brief Description</a:t>
            </a:r>
            <a:endParaRPr b="1" sz="1400">
              <a:solidFill>
                <a:schemeClr val="dk1"/>
              </a:solidFill>
              <a:latin typeface="Arial"/>
              <a:ea typeface="Arial"/>
              <a:cs typeface="Arial"/>
              <a:sym typeface="Arial"/>
            </a:endParaRPr>
          </a:p>
        </p:txBody>
      </p:sp>
      <p:cxnSp>
        <p:nvCxnSpPr>
          <p:cNvPr id="7338" name="Google Shape;7338;p226"/>
          <p:cNvCxnSpPr/>
          <p:nvPr/>
        </p:nvCxnSpPr>
        <p:spPr>
          <a:xfrm>
            <a:off x="8066470" y="3793947"/>
            <a:ext cx="3429061" cy="0"/>
          </a:xfrm>
          <a:prstGeom prst="straightConnector1">
            <a:avLst/>
          </a:prstGeom>
          <a:noFill/>
          <a:ln cap="flat" cmpd="sng" w="9525">
            <a:solidFill>
              <a:schemeClr val="dk1"/>
            </a:solidFill>
            <a:prstDash val="dot"/>
            <a:miter lim="8000"/>
            <a:headEnd len="sm" w="sm" type="none"/>
            <a:tailEnd len="sm" w="sm" type="none"/>
          </a:ln>
        </p:spPr>
      </p:cxnSp>
      <p:pic>
        <p:nvPicPr>
          <p:cNvPr id="7339" name="Google Shape;7339;p226"/>
          <p:cNvPicPr preferRelativeResize="0"/>
          <p:nvPr/>
        </p:nvPicPr>
        <p:blipFill rotWithShape="1">
          <a:blip r:embed="rId3">
            <a:alphaModFix/>
          </a:blip>
          <a:srcRect b="16393" l="23875" r="23875" t="5234"/>
          <a:stretch/>
        </p:blipFill>
        <p:spPr>
          <a:xfrm>
            <a:off x="4479001" y="1638802"/>
            <a:ext cx="1133234" cy="1133234"/>
          </a:xfrm>
          <a:custGeom>
            <a:rect b="b" l="l" r="r" t="t"/>
            <a:pathLst>
              <a:path extrusionOk="0" h="4602480" w="4602480">
                <a:moveTo>
                  <a:pt x="2301240" y="0"/>
                </a:moveTo>
                <a:cubicBezTo>
                  <a:pt x="3572180" y="0"/>
                  <a:pt x="4602480" y="1030300"/>
                  <a:pt x="4602480" y="2301240"/>
                </a:cubicBezTo>
                <a:cubicBezTo>
                  <a:pt x="4602480" y="3572180"/>
                  <a:pt x="3572180" y="4602480"/>
                  <a:pt x="2301240" y="4602480"/>
                </a:cubicBezTo>
                <a:cubicBezTo>
                  <a:pt x="1030300" y="4602480"/>
                  <a:pt x="0" y="3572180"/>
                  <a:pt x="0" y="2301240"/>
                </a:cubicBezTo>
                <a:cubicBezTo>
                  <a:pt x="0" y="1030300"/>
                  <a:pt x="1030300" y="0"/>
                  <a:pt x="2301240" y="0"/>
                </a:cubicBezTo>
                <a:close/>
              </a:path>
            </a:pathLst>
          </a:custGeom>
          <a:noFill/>
          <a:ln cap="flat" cmpd="sng" w="50800">
            <a:solidFill>
              <a:schemeClr val="accent1"/>
            </a:solidFill>
            <a:prstDash val="solid"/>
            <a:round/>
            <a:headEnd len="sm" w="sm" type="none"/>
            <a:tailEnd len="sm" w="sm" type="none"/>
          </a:ln>
        </p:spPr>
      </p:pic>
      <p:pic>
        <p:nvPicPr>
          <p:cNvPr id="7340" name="Google Shape;7340;p226"/>
          <p:cNvPicPr preferRelativeResize="0"/>
          <p:nvPr/>
        </p:nvPicPr>
        <p:blipFill rotWithShape="1">
          <a:blip r:embed="rId3">
            <a:alphaModFix/>
          </a:blip>
          <a:srcRect b="16393" l="23875" r="23875" t="5234"/>
          <a:stretch/>
        </p:blipFill>
        <p:spPr>
          <a:xfrm>
            <a:off x="8163166" y="1638802"/>
            <a:ext cx="1133234" cy="1133234"/>
          </a:xfrm>
          <a:custGeom>
            <a:rect b="b" l="l" r="r" t="t"/>
            <a:pathLst>
              <a:path extrusionOk="0" h="4602480" w="4602480">
                <a:moveTo>
                  <a:pt x="2301240" y="0"/>
                </a:moveTo>
                <a:cubicBezTo>
                  <a:pt x="3572180" y="0"/>
                  <a:pt x="4602480" y="1030300"/>
                  <a:pt x="4602480" y="2301240"/>
                </a:cubicBezTo>
                <a:cubicBezTo>
                  <a:pt x="4602480" y="3572180"/>
                  <a:pt x="3572180" y="4602480"/>
                  <a:pt x="2301240" y="4602480"/>
                </a:cubicBezTo>
                <a:cubicBezTo>
                  <a:pt x="1030300" y="4602480"/>
                  <a:pt x="0" y="3572180"/>
                  <a:pt x="0" y="2301240"/>
                </a:cubicBezTo>
                <a:cubicBezTo>
                  <a:pt x="0" y="1030300"/>
                  <a:pt x="1030300" y="0"/>
                  <a:pt x="2301240" y="0"/>
                </a:cubicBezTo>
                <a:close/>
              </a:path>
            </a:pathLst>
          </a:custGeom>
          <a:noFill/>
          <a:ln cap="flat" cmpd="sng" w="50800">
            <a:solidFill>
              <a:schemeClr val="accent1"/>
            </a:solidFill>
            <a:prstDash val="solid"/>
            <a:round/>
            <a:headEnd len="sm" w="sm" type="none"/>
            <a:tailEnd len="sm" w="sm" type="none"/>
          </a:ln>
        </p:spPr>
      </p:pic>
      <p:sp>
        <p:nvSpPr>
          <p:cNvPr id="7341" name="Google Shape;7341;p226"/>
          <p:cNvSpPr txBox="1"/>
          <p:nvPr/>
        </p:nvSpPr>
        <p:spPr>
          <a:xfrm>
            <a:off x="4382305" y="4275055"/>
            <a:ext cx="3480877" cy="1912385"/>
          </a:xfrm>
          <a:prstGeom prst="rect">
            <a:avLst/>
          </a:prstGeom>
          <a:noFill/>
          <a:ln>
            <a:noFill/>
          </a:ln>
        </p:spPr>
        <p:txBody>
          <a:bodyPr anchorCtr="0" anchor="t" bIns="0" lIns="0" spcFirstLastPara="1" rIns="0" wrap="square" tIns="0">
            <a:normAutofit/>
          </a:bodyPr>
          <a:lstStyle/>
          <a:p>
            <a:pPr indent="-136525" lvl="1" marL="263525" marR="0" rtl="0" algn="l">
              <a:spcBef>
                <a:spcPts val="0"/>
              </a:spcBef>
              <a:spcAft>
                <a:spcPts val="0"/>
              </a:spcAft>
              <a:buClr>
                <a:schemeClr val="accent1"/>
              </a:buClr>
              <a:buSzPts val="1300"/>
              <a:buFont typeface="Trebuchet MS"/>
              <a:buChar char="•"/>
            </a:pPr>
            <a:r>
              <a:rPr b="0" i="0" lang="en-US" sz="1300" u="none" cap="none" strike="noStrike">
                <a:solidFill>
                  <a:schemeClr val="dk1"/>
                </a:solidFill>
                <a:latin typeface="Arial"/>
                <a:ea typeface="Arial"/>
                <a:cs typeface="Arial"/>
                <a:sym typeface="Arial"/>
              </a:rPr>
              <a:t>Lorem ipsum dolor sit amet, consectetur adipiscing elit.</a:t>
            </a:r>
            <a:endParaRPr/>
          </a:p>
          <a:p>
            <a:pPr indent="-136525" lvl="1" marL="263525" marR="0" rtl="0" algn="l">
              <a:spcBef>
                <a:spcPts val="0"/>
              </a:spcBef>
              <a:spcAft>
                <a:spcPts val="0"/>
              </a:spcAft>
              <a:buClr>
                <a:schemeClr val="accent1"/>
              </a:buClr>
              <a:buSzPts val="1300"/>
              <a:buFont typeface="Trebuchet MS"/>
              <a:buChar char="•"/>
            </a:pPr>
            <a:r>
              <a:rPr b="0" i="0" lang="en-US" sz="1300" u="none" cap="none" strike="noStrike">
                <a:solidFill>
                  <a:schemeClr val="dk1"/>
                </a:solidFill>
                <a:latin typeface="Arial"/>
                <a:ea typeface="Arial"/>
                <a:cs typeface="Arial"/>
                <a:sym typeface="Arial"/>
              </a:rPr>
              <a:t>Curabitur purus dui, euismod quis placerat eget, venenatis nec nibh. Mauris sit </a:t>
            </a:r>
            <a:endParaRPr/>
          </a:p>
          <a:p>
            <a:pPr indent="-136525" lvl="1" marL="263525" marR="0" rtl="0" algn="l">
              <a:spcBef>
                <a:spcPts val="0"/>
              </a:spcBef>
              <a:spcAft>
                <a:spcPts val="0"/>
              </a:spcAft>
              <a:buClr>
                <a:schemeClr val="accent1"/>
              </a:buClr>
              <a:buSzPts val="1300"/>
              <a:buFont typeface="Trebuchet MS"/>
              <a:buChar char="•"/>
            </a:pPr>
            <a:r>
              <a:rPr b="0" i="0" lang="en-US" sz="1300" u="none" cap="none" strike="noStrike">
                <a:solidFill>
                  <a:schemeClr val="dk1"/>
                </a:solidFill>
                <a:latin typeface="Arial"/>
                <a:ea typeface="Arial"/>
                <a:cs typeface="Arial"/>
                <a:sym typeface="Arial"/>
              </a:rPr>
              <a:t>Curabitur purus dui, euismod quis placerat eget, venenatis nec nibh. Mauris sit </a:t>
            </a:r>
            <a:endParaRPr/>
          </a:p>
          <a:p>
            <a:pPr indent="-136525" lvl="1" marL="263525" marR="0" rtl="0" algn="l">
              <a:spcBef>
                <a:spcPts val="0"/>
              </a:spcBef>
              <a:spcAft>
                <a:spcPts val="0"/>
              </a:spcAft>
              <a:buClr>
                <a:schemeClr val="accent1"/>
              </a:buClr>
              <a:buSzPts val="1300"/>
              <a:buFont typeface="Trebuchet MS"/>
              <a:buChar char="•"/>
            </a:pPr>
            <a:r>
              <a:rPr b="0" i="0" lang="en-US" sz="1300" u="none" cap="none" strike="noStrike">
                <a:solidFill>
                  <a:schemeClr val="dk1"/>
                </a:solidFill>
                <a:latin typeface="Arial"/>
                <a:ea typeface="Arial"/>
                <a:cs typeface="Arial"/>
                <a:sym typeface="Arial"/>
              </a:rPr>
              <a:t>Curabitur purus dui, euismod quis placerat eget, venenatis nec nibh. Mauris sit </a:t>
            </a:r>
            <a:endParaRPr/>
          </a:p>
          <a:p>
            <a:pPr indent="-169450" lvl="1" marL="378000" marR="0" rtl="0" algn="l">
              <a:spcBef>
                <a:spcPts val="0"/>
              </a:spcBef>
              <a:spcAft>
                <a:spcPts val="0"/>
              </a:spcAft>
              <a:buClr>
                <a:schemeClr val="accent1"/>
              </a:buClr>
              <a:buSzPts val="1300"/>
              <a:buFont typeface="Trebuchet MS"/>
              <a:buNone/>
            </a:pPr>
            <a:r>
              <a:t/>
            </a:r>
            <a:endParaRPr b="0" i="0" sz="1300" u="none" cap="none" strike="noStrike">
              <a:solidFill>
                <a:schemeClr val="dk1"/>
              </a:solidFill>
              <a:latin typeface="Arial"/>
              <a:ea typeface="Arial"/>
              <a:cs typeface="Arial"/>
              <a:sym typeface="Arial"/>
            </a:endParaRPr>
          </a:p>
        </p:txBody>
      </p:sp>
      <p:sp>
        <p:nvSpPr>
          <p:cNvPr id="7342" name="Google Shape;7342;p226"/>
          <p:cNvSpPr txBox="1"/>
          <p:nvPr/>
        </p:nvSpPr>
        <p:spPr>
          <a:xfrm>
            <a:off x="8039905" y="4275055"/>
            <a:ext cx="3480877" cy="1912385"/>
          </a:xfrm>
          <a:prstGeom prst="rect">
            <a:avLst/>
          </a:prstGeom>
          <a:noFill/>
          <a:ln>
            <a:noFill/>
          </a:ln>
        </p:spPr>
        <p:txBody>
          <a:bodyPr anchorCtr="0" anchor="t" bIns="0" lIns="0" spcFirstLastPara="1" rIns="0" wrap="square" tIns="0">
            <a:normAutofit/>
          </a:bodyPr>
          <a:lstStyle/>
          <a:p>
            <a:pPr indent="-136525" lvl="1" marL="263525" marR="0" rtl="0" algn="l">
              <a:spcBef>
                <a:spcPts val="0"/>
              </a:spcBef>
              <a:spcAft>
                <a:spcPts val="0"/>
              </a:spcAft>
              <a:buClr>
                <a:schemeClr val="accent1"/>
              </a:buClr>
              <a:buSzPts val="1300"/>
              <a:buFont typeface="Trebuchet MS"/>
              <a:buChar char="•"/>
            </a:pPr>
            <a:r>
              <a:rPr b="0" i="0" lang="en-US" sz="1300" u="none" cap="none" strike="noStrike">
                <a:solidFill>
                  <a:schemeClr val="dk1"/>
                </a:solidFill>
                <a:latin typeface="Arial"/>
                <a:ea typeface="Arial"/>
                <a:cs typeface="Arial"/>
                <a:sym typeface="Arial"/>
              </a:rPr>
              <a:t>Lorem ipsum dolor sit amet, consectetur adipiscing elit.</a:t>
            </a:r>
            <a:endParaRPr/>
          </a:p>
          <a:p>
            <a:pPr indent="-136525" lvl="1" marL="263525" marR="0" rtl="0" algn="l">
              <a:spcBef>
                <a:spcPts val="0"/>
              </a:spcBef>
              <a:spcAft>
                <a:spcPts val="0"/>
              </a:spcAft>
              <a:buClr>
                <a:schemeClr val="accent1"/>
              </a:buClr>
              <a:buSzPts val="1300"/>
              <a:buFont typeface="Trebuchet MS"/>
              <a:buChar char="•"/>
            </a:pPr>
            <a:r>
              <a:rPr b="0" i="0" lang="en-US" sz="1300" u="none" cap="none" strike="noStrike">
                <a:solidFill>
                  <a:schemeClr val="dk1"/>
                </a:solidFill>
                <a:latin typeface="Arial"/>
                <a:ea typeface="Arial"/>
                <a:cs typeface="Arial"/>
                <a:sym typeface="Arial"/>
              </a:rPr>
              <a:t>Curabitur purus dui, euismod quis placerat eget, venenatis nec nibh. Mauris sit </a:t>
            </a:r>
            <a:endParaRPr/>
          </a:p>
          <a:p>
            <a:pPr indent="-136525" lvl="1" marL="263525" marR="0" rtl="0" algn="l">
              <a:spcBef>
                <a:spcPts val="0"/>
              </a:spcBef>
              <a:spcAft>
                <a:spcPts val="0"/>
              </a:spcAft>
              <a:buClr>
                <a:schemeClr val="accent1"/>
              </a:buClr>
              <a:buSzPts val="1300"/>
              <a:buFont typeface="Trebuchet MS"/>
              <a:buChar char="•"/>
            </a:pPr>
            <a:r>
              <a:rPr b="0" i="0" lang="en-US" sz="1300" u="none" cap="none" strike="noStrike">
                <a:solidFill>
                  <a:schemeClr val="dk1"/>
                </a:solidFill>
                <a:latin typeface="Arial"/>
                <a:ea typeface="Arial"/>
                <a:cs typeface="Arial"/>
                <a:sym typeface="Arial"/>
              </a:rPr>
              <a:t>Curabitur purus dui, euismod quis placerat eget, venenatis nec nibh. Mauris sit </a:t>
            </a:r>
            <a:endParaRPr/>
          </a:p>
          <a:p>
            <a:pPr indent="-136525" lvl="1" marL="263525" marR="0" rtl="0" algn="l">
              <a:spcBef>
                <a:spcPts val="0"/>
              </a:spcBef>
              <a:spcAft>
                <a:spcPts val="0"/>
              </a:spcAft>
              <a:buClr>
                <a:schemeClr val="accent1"/>
              </a:buClr>
              <a:buSzPts val="1300"/>
              <a:buFont typeface="Trebuchet MS"/>
              <a:buChar char="•"/>
            </a:pPr>
            <a:r>
              <a:rPr b="0" i="0" lang="en-US" sz="1300" u="none" cap="none" strike="noStrike">
                <a:solidFill>
                  <a:schemeClr val="dk1"/>
                </a:solidFill>
                <a:latin typeface="Arial"/>
                <a:ea typeface="Arial"/>
                <a:cs typeface="Arial"/>
                <a:sym typeface="Arial"/>
              </a:rPr>
              <a:t>Curabitur purus dui, euismod quis placerat eget, venenatis nec nibh. Mauris sit </a:t>
            </a:r>
            <a:endParaRPr/>
          </a:p>
          <a:p>
            <a:pPr indent="-169450" lvl="1" marL="378000" marR="0" rtl="0" algn="l">
              <a:spcBef>
                <a:spcPts val="0"/>
              </a:spcBef>
              <a:spcAft>
                <a:spcPts val="0"/>
              </a:spcAft>
              <a:buClr>
                <a:schemeClr val="accent1"/>
              </a:buClr>
              <a:buSzPts val="1300"/>
              <a:buFont typeface="Trebuchet MS"/>
              <a:buNone/>
            </a:pPr>
            <a:r>
              <a:t/>
            </a:r>
            <a:endParaRPr b="0" i="0" sz="1300" u="none" cap="none" strike="noStrike">
              <a:solidFill>
                <a:schemeClr val="dk1"/>
              </a:solidFill>
              <a:latin typeface="Arial"/>
              <a:ea typeface="Arial"/>
              <a:cs typeface="Arial"/>
              <a:sym typeface="Arial"/>
            </a:endParaRPr>
          </a:p>
        </p:txBody>
      </p:sp>
    </p:spTree>
  </p:cSld>
  <p:clrMapOvr>
    <a:masterClrMapping/>
  </p:clrMapOvr>
</p:sld>
</file>

<file path=ppt/slides/slide22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346" name="Shape 7346"/>
        <p:cNvGrpSpPr/>
        <p:nvPr/>
      </p:nvGrpSpPr>
      <p:grpSpPr>
        <a:xfrm>
          <a:off x="0" y="0"/>
          <a:ext cx="0" cy="0"/>
          <a:chOff x="0" y="0"/>
          <a:chExt cx="0" cy="0"/>
        </a:xfrm>
      </p:grpSpPr>
      <p:sp>
        <p:nvSpPr>
          <p:cNvPr id="7347" name="Google Shape;7347;p227"/>
          <p:cNvSpPr txBox="1"/>
          <p:nvPr>
            <p:ph type="title"/>
          </p:nvPr>
        </p:nvSpPr>
        <p:spPr>
          <a:xfrm>
            <a:off x="571018" y="365126"/>
            <a:ext cx="11049964" cy="578772"/>
          </a:xfrm>
          <a:prstGeom prst="rect">
            <a:avLst/>
          </a:prstGeom>
          <a:noFill/>
          <a:ln>
            <a:noFill/>
          </a:ln>
        </p:spPr>
        <p:txBody>
          <a:bodyPr anchorCtr="0" anchor="b" bIns="0" lIns="0" spcFirstLastPara="1" rIns="0" wrap="square" tIns="0">
            <a:normAutofit/>
          </a:bodyPr>
          <a:lstStyle/>
          <a:p>
            <a:pPr indent="0" lvl="0" marL="0" rtl="0" algn="l">
              <a:lnSpc>
                <a:spcPct val="90000"/>
              </a:lnSpc>
              <a:spcBef>
                <a:spcPts val="0"/>
              </a:spcBef>
              <a:spcAft>
                <a:spcPts val="0"/>
              </a:spcAft>
              <a:buClr>
                <a:schemeClr val="accent1"/>
              </a:buClr>
              <a:buSzPts val="2800"/>
              <a:buFont typeface="Arial"/>
              <a:buNone/>
            </a:pPr>
            <a:r>
              <a:rPr lang="en-US"/>
              <a:t>Basic Team Slide with Four People</a:t>
            </a:r>
            <a:endParaRPr/>
          </a:p>
        </p:txBody>
      </p:sp>
      <p:sp>
        <p:nvSpPr>
          <p:cNvPr id="7348" name="Google Shape;7348;p227"/>
          <p:cNvSpPr txBox="1"/>
          <p:nvPr>
            <p:ph idx="12" type="sldNum"/>
          </p:nvPr>
        </p:nvSpPr>
        <p:spPr>
          <a:xfrm>
            <a:off x="10690860" y="6349068"/>
            <a:ext cx="963882" cy="251764"/>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pic>
        <p:nvPicPr>
          <p:cNvPr id="7349" name="Google Shape;7349;p227"/>
          <p:cNvPicPr preferRelativeResize="0"/>
          <p:nvPr/>
        </p:nvPicPr>
        <p:blipFill rotWithShape="1">
          <a:blip r:embed="rId3">
            <a:alphaModFix/>
          </a:blip>
          <a:srcRect b="16393" l="23875" r="23875" t="5234"/>
          <a:stretch/>
        </p:blipFill>
        <p:spPr>
          <a:xfrm>
            <a:off x="672232" y="1638802"/>
            <a:ext cx="1133234" cy="1133234"/>
          </a:xfrm>
          <a:custGeom>
            <a:rect b="b" l="l" r="r" t="t"/>
            <a:pathLst>
              <a:path extrusionOk="0" h="4602480" w="4602480">
                <a:moveTo>
                  <a:pt x="2301240" y="0"/>
                </a:moveTo>
                <a:cubicBezTo>
                  <a:pt x="3572180" y="0"/>
                  <a:pt x="4602480" y="1030300"/>
                  <a:pt x="4602480" y="2301240"/>
                </a:cubicBezTo>
                <a:cubicBezTo>
                  <a:pt x="4602480" y="3572180"/>
                  <a:pt x="3572180" y="4602480"/>
                  <a:pt x="2301240" y="4602480"/>
                </a:cubicBezTo>
                <a:cubicBezTo>
                  <a:pt x="1030300" y="4602480"/>
                  <a:pt x="0" y="3572180"/>
                  <a:pt x="0" y="2301240"/>
                </a:cubicBezTo>
                <a:cubicBezTo>
                  <a:pt x="0" y="1030300"/>
                  <a:pt x="1030300" y="0"/>
                  <a:pt x="2301240" y="0"/>
                </a:cubicBezTo>
                <a:close/>
              </a:path>
            </a:pathLst>
          </a:custGeom>
          <a:noFill/>
          <a:ln cap="flat" cmpd="sng" w="50800">
            <a:solidFill>
              <a:schemeClr val="accent1"/>
            </a:solidFill>
            <a:prstDash val="solid"/>
            <a:round/>
            <a:headEnd len="sm" w="sm" type="none"/>
            <a:tailEnd len="sm" w="sm" type="none"/>
          </a:ln>
        </p:spPr>
      </p:pic>
      <p:pic>
        <p:nvPicPr>
          <p:cNvPr id="7350" name="Google Shape;7350;p227"/>
          <p:cNvPicPr preferRelativeResize="0"/>
          <p:nvPr/>
        </p:nvPicPr>
        <p:blipFill rotWithShape="1">
          <a:blip r:embed="rId3">
            <a:alphaModFix/>
          </a:blip>
          <a:srcRect b="16393" l="23875" r="23875" t="5234"/>
          <a:stretch/>
        </p:blipFill>
        <p:spPr>
          <a:xfrm>
            <a:off x="3442645" y="1638802"/>
            <a:ext cx="1133234" cy="1133234"/>
          </a:xfrm>
          <a:custGeom>
            <a:rect b="b" l="l" r="r" t="t"/>
            <a:pathLst>
              <a:path extrusionOk="0" h="4602480" w="4602480">
                <a:moveTo>
                  <a:pt x="2301240" y="0"/>
                </a:moveTo>
                <a:cubicBezTo>
                  <a:pt x="3572180" y="0"/>
                  <a:pt x="4602480" y="1030300"/>
                  <a:pt x="4602480" y="2301240"/>
                </a:cubicBezTo>
                <a:cubicBezTo>
                  <a:pt x="4602480" y="3572180"/>
                  <a:pt x="3572180" y="4602480"/>
                  <a:pt x="2301240" y="4602480"/>
                </a:cubicBezTo>
                <a:cubicBezTo>
                  <a:pt x="1030300" y="4602480"/>
                  <a:pt x="0" y="3572180"/>
                  <a:pt x="0" y="2301240"/>
                </a:cubicBezTo>
                <a:cubicBezTo>
                  <a:pt x="0" y="1030300"/>
                  <a:pt x="1030300" y="0"/>
                  <a:pt x="2301240" y="0"/>
                </a:cubicBezTo>
                <a:close/>
              </a:path>
            </a:pathLst>
          </a:custGeom>
          <a:noFill/>
          <a:ln cap="flat" cmpd="sng" w="50800">
            <a:solidFill>
              <a:schemeClr val="accent1"/>
            </a:solidFill>
            <a:prstDash val="solid"/>
            <a:round/>
            <a:headEnd len="sm" w="sm" type="none"/>
            <a:tailEnd len="sm" w="sm" type="none"/>
          </a:ln>
        </p:spPr>
      </p:pic>
      <p:pic>
        <p:nvPicPr>
          <p:cNvPr id="7351" name="Google Shape;7351;p227"/>
          <p:cNvPicPr preferRelativeResize="0"/>
          <p:nvPr/>
        </p:nvPicPr>
        <p:blipFill rotWithShape="1">
          <a:blip r:embed="rId3">
            <a:alphaModFix/>
          </a:blip>
          <a:srcRect b="16393" l="23875" r="23875" t="5234"/>
          <a:stretch/>
        </p:blipFill>
        <p:spPr>
          <a:xfrm>
            <a:off x="6232536" y="1638802"/>
            <a:ext cx="1133234" cy="1133234"/>
          </a:xfrm>
          <a:custGeom>
            <a:rect b="b" l="l" r="r" t="t"/>
            <a:pathLst>
              <a:path extrusionOk="0" h="4602480" w="4602480">
                <a:moveTo>
                  <a:pt x="2301240" y="0"/>
                </a:moveTo>
                <a:cubicBezTo>
                  <a:pt x="3572180" y="0"/>
                  <a:pt x="4602480" y="1030300"/>
                  <a:pt x="4602480" y="2301240"/>
                </a:cubicBezTo>
                <a:cubicBezTo>
                  <a:pt x="4602480" y="3572180"/>
                  <a:pt x="3572180" y="4602480"/>
                  <a:pt x="2301240" y="4602480"/>
                </a:cubicBezTo>
                <a:cubicBezTo>
                  <a:pt x="1030300" y="4602480"/>
                  <a:pt x="0" y="3572180"/>
                  <a:pt x="0" y="2301240"/>
                </a:cubicBezTo>
                <a:cubicBezTo>
                  <a:pt x="0" y="1030300"/>
                  <a:pt x="1030300" y="0"/>
                  <a:pt x="2301240" y="0"/>
                </a:cubicBezTo>
                <a:close/>
              </a:path>
            </a:pathLst>
          </a:custGeom>
          <a:noFill/>
          <a:ln cap="flat" cmpd="sng" w="50800">
            <a:solidFill>
              <a:schemeClr val="accent1"/>
            </a:solidFill>
            <a:prstDash val="solid"/>
            <a:round/>
            <a:headEnd len="sm" w="sm" type="none"/>
            <a:tailEnd len="sm" w="sm" type="none"/>
          </a:ln>
        </p:spPr>
      </p:pic>
      <p:sp>
        <p:nvSpPr>
          <p:cNvPr id="7352" name="Google Shape;7352;p227"/>
          <p:cNvSpPr txBox="1"/>
          <p:nvPr/>
        </p:nvSpPr>
        <p:spPr>
          <a:xfrm>
            <a:off x="672232" y="3007360"/>
            <a:ext cx="2617043" cy="365745"/>
          </a:xfrm>
          <a:prstGeom prst="rect">
            <a:avLst/>
          </a:prstGeom>
          <a:noFill/>
          <a:ln>
            <a:noFill/>
          </a:ln>
        </p:spPr>
        <p:txBody>
          <a:bodyPr anchorCtr="0" anchor="b" bIns="0" lIns="0" spcFirstLastPara="1" rIns="0" wrap="square" tIns="0">
            <a:normAutofit/>
          </a:bodyPr>
          <a:lstStyle/>
          <a:p>
            <a:pPr indent="0" lvl="0" marL="0" marR="0" rtl="0" algn="l">
              <a:lnSpc>
                <a:spcPct val="90000"/>
              </a:lnSpc>
              <a:spcBef>
                <a:spcPts val="0"/>
              </a:spcBef>
              <a:spcAft>
                <a:spcPts val="0"/>
              </a:spcAft>
              <a:buClr>
                <a:schemeClr val="accent1"/>
              </a:buClr>
              <a:buSzPts val="1800"/>
              <a:buFont typeface="Arial"/>
              <a:buNone/>
            </a:pPr>
            <a:r>
              <a:rPr b="1" lang="en-US" sz="1800">
                <a:solidFill>
                  <a:schemeClr val="accent1"/>
                </a:solidFill>
                <a:latin typeface="Arial"/>
                <a:ea typeface="Arial"/>
                <a:cs typeface="Arial"/>
                <a:sym typeface="Arial"/>
              </a:rPr>
              <a:t>Name</a:t>
            </a:r>
            <a:endParaRPr b="1" sz="1800">
              <a:solidFill>
                <a:schemeClr val="accent1"/>
              </a:solidFill>
              <a:latin typeface="Arial"/>
              <a:ea typeface="Arial"/>
              <a:cs typeface="Arial"/>
              <a:sym typeface="Arial"/>
            </a:endParaRPr>
          </a:p>
        </p:txBody>
      </p:sp>
      <p:sp>
        <p:nvSpPr>
          <p:cNvPr id="7353" name="Google Shape;7353;p227"/>
          <p:cNvSpPr txBox="1"/>
          <p:nvPr/>
        </p:nvSpPr>
        <p:spPr>
          <a:xfrm>
            <a:off x="672232" y="3465010"/>
            <a:ext cx="2617043" cy="195821"/>
          </a:xfrm>
          <a:prstGeom prst="rect">
            <a:avLst/>
          </a:prstGeom>
          <a:noFill/>
          <a:ln>
            <a:noFill/>
          </a:ln>
        </p:spPr>
        <p:txBody>
          <a:bodyPr anchorCtr="0" anchor="ctr" bIns="0" lIns="0" spcFirstLastPara="1" rIns="0" wrap="square" tIns="0">
            <a:normAutofit fontScale="92500" lnSpcReduction="10000"/>
          </a:bodyPr>
          <a:lstStyle/>
          <a:p>
            <a:pPr indent="0" lvl="0" marL="0" marR="0" rtl="0" algn="l">
              <a:lnSpc>
                <a:spcPct val="90000"/>
              </a:lnSpc>
              <a:spcBef>
                <a:spcPts val="0"/>
              </a:spcBef>
              <a:spcAft>
                <a:spcPts val="0"/>
              </a:spcAft>
              <a:buClr>
                <a:schemeClr val="accent6"/>
              </a:buClr>
              <a:buSzPct val="100000"/>
              <a:buFont typeface="Arial"/>
              <a:buNone/>
            </a:pPr>
            <a:r>
              <a:rPr b="1" lang="en-US" sz="1600">
                <a:solidFill>
                  <a:schemeClr val="accent6"/>
                </a:solidFill>
                <a:latin typeface="Arial"/>
                <a:ea typeface="Arial"/>
                <a:cs typeface="Arial"/>
                <a:sym typeface="Arial"/>
              </a:rPr>
              <a:t>Position</a:t>
            </a:r>
            <a:endParaRPr b="1" sz="1600">
              <a:solidFill>
                <a:schemeClr val="accent6"/>
              </a:solidFill>
              <a:latin typeface="Arial"/>
              <a:ea typeface="Arial"/>
              <a:cs typeface="Arial"/>
              <a:sym typeface="Arial"/>
            </a:endParaRPr>
          </a:p>
        </p:txBody>
      </p:sp>
      <p:sp>
        <p:nvSpPr>
          <p:cNvPr id="7354" name="Google Shape;7354;p227"/>
          <p:cNvSpPr txBox="1"/>
          <p:nvPr/>
        </p:nvSpPr>
        <p:spPr>
          <a:xfrm>
            <a:off x="672232" y="3938789"/>
            <a:ext cx="2617043" cy="267215"/>
          </a:xfrm>
          <a:prstGeom prst="rect">
            <a:avLst/>
          </a:prstGeom>
          <a:noFill/>
          <a:ln>
            <a:noFill/>
          </a:ln>
        </p:spPr>
        <p:txBody>
          <a:bodyPr anchorCtr="0" anchor="ctr" bIns="0" lIns="0" spcFirstLastPara="1" rIns="0" wrap="square" tIns="0">
            <a:normAutofit/>
          </a:bodyPr>
          <a:lstStyle/>
          <a:p>
            <a:pPr indent="0" lvl="0" marL="0" marR="0" rtl="0" algn="l">
              <a:lnSpc>
                <a:spcPct val="90000"/>
              </a:lnSpc>
              <a:spcBef>
                <a:spcPts val="0"/>
              </a:spcBef>
              <a:spcAft>
                <a:spcPts val="0"/>
              </a:spcAft>
              <a:buClr>
                <a:schemeClr val="dk1"/>
              </a:buClr>
              <a:buSzPts val="1400"/>
              <a:buFont typeface="Arial"/>
              <a:buNone/>
            </a:pPr>
            <a:r>
              <a:rPr b="1" lang="en-US" sz="1400">
                <a:solidFill>
                  <a:schemeClr val="dk1"/>
                </a:solidFill>
                <a:latin typeface="Arial"/>
                <a:ea typeface="Arial"/>
                <a:cs typeface="Arial"/>
                <a:sym typeface="Arial"/>
              </a:rPr>
              <a:t>Brief Description</a:t>
            </a:r>
            <a:endParaRPr b="1" sz="1400">
              <a:solidFill>
                <a:schemeClr val="dk1"/>
              </a:solidFill>
              <a:latin typeface="Arial"/>
              <a:ea typeface="Arial"/>
              <a:cs typeface="Arial"/>
              <a:sym typeface="Arial"/>
            </a:endParaRPr>
          </a:p>
        </p:txBody>
      </p:sp>
      <p:sp>
        <p:nvSpPr>
          <p:cNvPr id="7355" name="Google Shape;7355;p227"/>
          <p:cNvSpPr txBox="1"/>
          <p:nvPr/>
        </p:nvSpPr>
        <p:spPr>
          <a:xfrm>
            <a:off x="672232" y="4275055"/>
            <a:ext cx="2617043" cy="1912385"/>
          </a:xfrm>
          <a:prstGeom prst="rect">
            <a:avLst/>
          </a:prstGeom>
          <a:noFill/>
          <a:ln>
            <a:noFill/>
          </a:ln>
        </p:spPr>
        <p:txBody>
          <a:bodyPr anchorCtr="0" anchor="t" bIns="0" lIns="0" spcFirstLastPara="1" rIns="0" wrap="square" tIns="0">
            <a:normAutofit fontScale="92500" lnSpcReduction="10000"/>
          </a:bodyPr>
          <a:lstStyle/>
          <a:p>
            <a:pPr indent="-136557" lvl="1" marL="263525" marR="0" rtl="0" algn="l">
              <a:spcBef>
                <a:spcPts val="0"/>
              </a:spcBef>
              <a:spcAft>
                <a:spcPts val="0"/>
              </a:spcAft>
              <a:buClr>
                <a:schemeClr val="accent1"/>
              </a:buClr>
              <a:buSzPct val="100000"/>
              <a:buFont typeface="Trebuchet MS"/>
              <a:buChar char="•"/>
            </a:pPr>
            <a:r>
              <a:rPr b="0" i="0" lang="en-US" sz="1300" u="none" cap="none" strike="noStrike">
                <a:solidFill>
                  <a:schemeClr val="dk1"/>
                </a:solidFill>
                <a:latin typeface="Arial"/>
                <a:ea typeface="Arial"/>
                <a:cs typeface="Arial"/>
                <a:sym typeface="Arial"/>
              </a:rPr>
              <a:t>Lorem ipsum dolor sit amet, consectetur adipiscing elit.</a:t>
            </a:r>
            <a:endParaRPr/>
          </a:p>
          <a:p>
            <a:pPr indent="-136557" lvl="1" marL="263525" marR="0" rtl="0" algn="l">
              <a:spcBef>
                <a:spcPts val="0"/>
              </a:spcBef>
              <a:spcAft>
                <a:spcPts val="0"/>
              </a:spcAft>
              <a:buClr>
                <a:schemeClr val="accent1"/>
              </a:buClr>
              <a:buSzPct val="100000"/>
              <a:buFont typeface="Trebuchet MS"/>
              <a:buChar char="•"/>
            </a:pPr>
            <a:r>
              <a:rPr b="0" i="0" lang="en-US" sz="1300" u="none" cap="none" strike="noStrike">
                <a:solidFill>
                  <a:schemeClr val="dk1"/>
                </a:solidFill>
                <a:latin typeface="Arial"/>
                <a:ea typeface="Arial"/>
                <a:cs typeface="Arial"/>
                <a:sym typeface="Arial"/>
              </a:rPr>
              <a:t>Curabitur purus dui, euismod quis placerat eget, venenatis nec nibh. Mauris sit </a:t>
            </a:r>
            <a:endParaRPr/>
          </a:p>
          <a:p>
            <a:pPr indent="-136557" lvl="1" marL="263525" marR="0" rtl="0" algn="l">
              <a:spcBef>
                <a:spcPts val="0"/>
              </a:spcBef>
              <a:spcAft>
                <a:spcPts val="0"/>
              </a:spcAft>
              <a:buClr>
                <a:schemeClr val="accent1"/>
              </a:buClr>
              <a:buSzPct val="100000"/>
              <a:buFont typeface="Trebuchet MS"/>
              <a:buChar char="•"/>
            </a:pPr>
            <a:r>
              <a:rPr b="0" i="0" lang="en-US" sz="1300" u="none" cap="none" strike="noStrike">
                <a:solidFill>
                  <a:schemeClr val="dk1"/>
                </a:solidFill>
                <a:latin typeface="Arial"/>
                <a:ea typeface="Arial"/>
                <a:cs typeface="Arial"/>
                <a:sym typeface="Arial"/>
              </a:rPr>
              <a:t>Curabitur purus dui, euismod quis placerat eget, venenatis nec nibh. Mauris sit </a:t>
            </a:r>
            <a:endParaRPr/>
          </a:p>
          <a:p>
            <a:pPr indent="-136557" lvl="1" marL="263525" marR="0" rtl="0" algn="l">
              <a:spcBef>
                <a:spcPts val="0"/>
              </a:spcBef>
              <a:spcAft>
                <a:spcPts val="0"/>
              </a:spcAft>
              <a:buClr>
                <a:schemeClr val="accent1"/>
              </a:buClr>
              <a:buSzPct val="100000"/>
              <a:buFont typeface="Trebuchet MS"/>
              <a:buChar char="•"/>
            </a:pPr>
            <a:r>
              <a:rPr b="0" i="0" lang="en-US" sz="1300" u="none" cap="none" strike="noStrike">
                <a:solidFill>
                  <a:schemeClr val="dk1"/>
                </a:solidFill>
                <a:latin typeface="Arial"/>
                <a:ea typeface="Arial"/>
                <a:cs typeface="Arial"/>
                <a:sym typeface="Arial"/>
              </a:rPr>
              <a:t>Curabitur purus dui, euismod quis placerat eget, venenatis nec nibh. Mauris sit </a:t>
            </a:r>
            <a:endParaRPr/>
          </a:p>
          <a:p>
            <a:pPr indent="-175673" lvl="1" marL="378000" marR="0" rtl="0" algn="l">
              <a:spcBef>
                <a:spcPts val="0"/>
              </a:spcBef>
              <a:spcAft>
                <a:spcPts val="0"/>
              </a:spcAft>
              <a:buClr>
                <a:schemeClr val="accent1"/>
              </a:buClr>
              <a:buSzPct val="100000"/>
              <a:buFont typeface="Trebuchet MS"/>
              <a:buNone/>
            </a:pPr>
            <a:r>
              <a:t/>
            </a:r>
            <a:endParaRPr b="0" i="0" sz="1300" u="none" cap="none" strike="noStrike">
              <a:solidFill>
                <a:schemeClr val="dk1"/>
              </a:solidFill>
              <a:latin typeface="Arial"/>
              <a:ea typeface="Arial"/>
              <a:cs typeface="Arial"/>
              <a:sym typeface="Arial"/>
            </a:endParaRPr>
          </a:p>
        </p:txBody>
      </p:sp>
      <p:cxnSp>
        <p:nvCxnSpPr>
          <p:cNvPr id="7356" name="Google Shape;7356;p227"/>
          <p:cNvCxnSpPr/>
          <p:nvPr/>
        </p:nvCxnSpPr>
        <p:spPr>
          <a:xfrm>
            <a:off x="691710" y="3793947"/>
            <a:ext cx="2578086" cy="0"/>
          </a:xfrm>
          <a:prstGeom prst="straightConnector1">
            <a:avLst/>
          </a:prstGeom>
          <a:noFill/>
          <a:ln cap="flat" cmpd="sng" w="9525">
            <a:solidFill>
              <a:schemeClr val="dk1"/>
            </a:solidFill>
            <a:prstDash val="dot"/>
            <a:miter lim="8000"/>
            <a:headEnd len="sm" w="sm" type="none"/>
            <a:tailEnd len="sm" w="sm" type="none"/>
          </a:ln>
        </p:spPr>
      </p:cxnSp>
      <p:sp>
        <p:nvSpPr>
          <p:cNvPr id="7357" name="Google Shape;7357;p227"/>
          <p:cNvSpPr txBox="1"/>
          <p:nvPr/>
        </p:nvSpPr>
        <p:spPr>
          <a:xfrm>
            <a:off x="3442645" y="3007360"/>
            <a:ext cx="2617043" cy="365745"/>
          </a:xfrm>
          <a:prstGeom prst="rect">
            <a:avLst/>
          </a:prstGeom>
          <a:noFill/>
          <a:ln>
            <a:noFill/>
          </a:ln>
        </p:spPr>
        <p:txBody>
          <a:bodyPr anchorCtr="0" anchor="b" bIns="0" lIns="0" spcFirstLastPara="1" rIns="0" wrap="square" tIns="0">
            <a:normAutofit/>
          </a:bodyPr>
          <a:lstStyle/>
          <a:p>
            <a:pPr indent="0" lvl="0" marL="0" marR="0" rtl="0" algn="l">
              <a:lnSpc>
                <a:spcPct val="90000"/>
              </a:lnSpc>
              <a:spcBef>
                <a:spcPts val="0"/>
              </a:spcBef>
              <a:spcAft>
                <a:spcPts val="0"/>
              </a:spcAft>
              <a:buClr>
                <a:schemeClr val="accent1"/>
              </a:buClr>
              <a:buSzPts val="1800"/>
              <a:buFont typeface="Arial"/>
              <a:buNone/>
            </a:pPr>
            <a:r>
              <a:rPr b="1" lang="en-US" sz="1800">
                <a:solidFill>
                  <a:schemeClr val="accent1"/>
                </a:solidFill>
                <a:latin typeface="Arial"/>
                <a:ea typeface="Arial"/>
                <a:cs typeface="Arial"/>
                <a:sym typeface="Arial"/>
              </a:rPr>
              <a:t>Name</a:t>
            </a:r>
            <a:endParaRPr b="1" sz="1800">
              <a:solidFill>
                <a:schemeClr val="accent1"/>
              </a:solidFill>
              <a:latin typeface="Arial"/>
              <a:ea typeface="Arial"/>
              <a:cs typeface="Arial"/>
              <a:sym typeface="Arial"/>
            </a:endParaRPr>
          </a:p>
        </p:txBody>
      </p:sp>
      <p:sp>
        <p:nvSpPr>
          <p:cNvPr id="7358" name="Google Shape;7358;p227"/>
          <p:cNvSpPr txBox="1"/>
          <p:nvPr/>
        </p:nvSpPr>
        <p:spPr>
          <a:xfrm>
            <a:off x="3442645" y="3465010"/>
            <a:ext cx="2617043" cy="195821"/>
          </a:xfrm>
          <a:prstGeom prst="rect">
            <a:avLst/>
          </a:prstGeom>
          <a:noFill/>
          <a:ln>
            <a:noFill/>
          </a:ln>
        </p:spPr>
        <p:txBody>
          <a:bodyPr anchorCtr="0" anchor="ctr" bIns="0" lIns="0" spcFirstLastPara="1" rIns="0" wrap="square" tIns="0">
            <a:normAutofit fontScale="92500" lnSpcReduction="10000"/>
          </a:bodyPr>
          <a:lstStyle/>
          <a:p>
            <a:pPr indent="0" lvl="0" marL="0" marR="0" rtl="0" algn="l">
              <a:lnSpc>
                <a:spcPct val="90000"/>
              </a:lnSpc>
              <a:spcBef>
                <a:spcPts val="0"/>
              </a:spcBef>
              <a:spcAft>
                <a:spcPts val="0"/>
              </a:spcAft>
              <a:buClr>
                <a:schemeClr val="accent6"/>
              </a:buClr>
              <a:buSzPct val="100000"/>
              <a:buFont typeface="Arial"/>
              <a:buNone/>
            </a:pPr>
            <a:r>
              <a:rPr b="1" lang="en-US" sz="1600">
                <a:solidFill>
                  <a:schemeClr val="accent6"/>
                </a:solidFill>
                <a:latin typeface="Arial"/>
                <a:ea typeface="Arial"/>
                <a:cs typeface="Arial"/>
                <a:sym typeface="Arial"/>
              </a:rPr>
              <a:t>Position</a:t>
            </a:r>
            <a:endParaRPr b="1" sz="1600">
              <a:solidFill>
                <a:schemeClr val="accent6"/>
              </a:solidFill>
              <a:latin typeface="Arial"/>
              <a:ea typeface="Arial"/>
              <a:cs typeface="Arial"/>
              <a:sym typeface="Arial"/>
            </a:endParaRPr>
          </a:p>
        </p:txBody>
      </p:sp>
      <p:sp>
        <p:nvSpPr>
          <p:cNvPr id="7359" name="Google Shape;7359;p227"/>
          <p:cNvSpPr txBox="1"/>
          <p:nvPr/>
        </p:nvSpPr>
        <p:spPr>
          <a:xfrm>
            <a:off x="3442645" y="3938789"/>
            <a:ext cx="2617043" cy="267215"/>
          </a:xfrm>
          <a:prstGeom prst="rect">
            <a:avLst/>
          </a:prstGeom>
          <a:noFill/>
          <a:ln>
            <a:noFill/>
          </a:ln>
        </p:spPr>
        <p:txBody>
          <a:bodyPr anchorCtr="0" anchor="ctr" bIns="0" lIns="0" spcFirstLastPara="1" rIns="0" wrap="square" tIns="0">
            <a:normAutofit/>
          </a:bodyPr>
          <a:lstStyle/>
          <a:p>
            <a:pPr indent="0" lvl="0" marL="0" marR="0" rtl="0" algn="l">
              <a:lnSpc>
                <a:spcPct val="90000"/>
              </a:lnSpc>
              <a:spcBef>
                <a:spcPts val="0"/>
              </a:spcBef>
              <a:spcAft>
                <a:spcPts val="0"/>
              </a:spcAft>
              <a:buClr>
                <a:schemeClr val="dk1"/>
              </a:buClr>
              <a:buSzPts val="1400"/>
              <a:buFont typeface="Arial"/>
              <a:buNone/>
            </a:pPr>
            <a:r>
              <a:rPr b="1" lang="en-US" sz="1400">
                <a:solidFill>
                  <a:schemeClr val="dk1"/>
                </a:solidFill>
                <a:latin typeface="Arial"/>
                <a:ea typeface="Arial"/>
                <a:cs typeface="Arial"/>
                <a:sym typeface="Arial"/>
              </a:rPr>
              <a:t>Brief Description</a:t>
            </a:r>
            <a:endParaRPr b="1" sz="1400">
              <a:solidFill>
                <a:schemeClr val="dk1"/>
              </a:solidFill>
              <a:latin typeface="Arial"/>
              <a:ea typeface="Arial"/>
              <a:cs typeface="Arial"/>
              <a:sym typeface="Arial"/>
            </a:endParaRPr>
          </a:p>
        </p:txBody>
      </p:sp>
      <p:cxnSp>
        <p:nvCxnSpPr>
          <p:cNvPr id="7360" name="Google Shape;7360;p227"/>
          <p:cNvCxnSpPr/>
          <p:nvPr/>
        </p:nvCxnSpPr>
        <p:spPr>
          <a:xfrm>
            <a:off x="3462123" y="3793947"/>
            <a:ext cx="2578086" cy="0"/>
          </a:xfrm>
          <a:prstGeom prst="straightConnector1">
            <a:avLst/>
          </a:prstGeom>
          <a:noFill/>
          <a:ln cap="flat" cmpd="sng" w="9525">
            <a:solidFill>
              <a:schemeClr val="dk1"/>
            </a:solidFill>
            <a:prstDash val="dot"/>
            <a:miter lim="8000"/>
            <a:headEnd len="sm" w="sm" type="none"/>
            <a:tailEnd len="sm" w="sm" type="none"/>
          </a:ln>
        </p:spPr>
      </p:cxnSp>
      <p:sp>
        <p:nvSpPr>
          <p:cNvPr id="7361" name="Google Shape;7361;p227"/>
          <p:cNvSpPr txBox="1"/>
          <p:nvPr/>
        </p:nvSpPr>
        <p:spPr>
          <a:xfrm>
            <a:off x="3462123" y="4275055"/>
            <a:ext cx="2617043" cy="1912385"/>
          </a:xfrm>
          <a:prstGeom prst="rect">
            <a:avLst/>
          </a:prstGeom>
          <a:noFill/>
          <a:ln>
            <a:noFill/>
          </a:ln>
        </p:spPr>
        <p:txBody>
          <a:bodyPr anchorCtr="0" anchor="t" bIns="0" lIns="0" spcFirstLastPara="1" rIns="0" wrap="square" tIns="0">
            <a:normAutofit fontScale="92500" lnSpcReduction="10000"/>
          </a:bodyPr>
          <a:lstStyle/>
          <a:p>
            <a:pPr indent="-136557" lvl="1" marL="263525" marR="0" rtl="0" algn="l">
              <a:spcBef>
                <a:spcPts val="0"/>
              </a:spcBef>
              <a:spcAft>
                <a:spcPts val="0"/>
              </a:spcAft>
              <a:buClr>
                <a:schemeClr val="accent1"/>
              </a:buClr>
              <a:buSzPct val="100000"/>
              <a:buFont typeface="Trebuchet MS"/>
              <a:buChar char="•"/>
            </a:pPr>
            <a:r>
              <a:rPr b="0" i="0" lang="en-US" sz="1300" u="none" cap="none" strike="noStrike">
                <a:solidFill>
                  <a:schemeClr val="dk1"/>
                </a:solidFill>
                <a:latin typeface="Arial"/>
                <a:ea typeface="Arial"/>
                <a:cs typeface="Arial"/>
                <a:sym typeface="Arial"/>
              </a:rPr>
              <a:t>Lorem ipsum dolor sit amet, consectetur adipiscing elit.</a:t>
            </a:r>
            <a:endParaRPr/>
          </a:p>
          <a:p>
            <a:pPr indent="-136557" lvl="1" marL="263525" marR="0" rtl="0" algn="l">
              <a:spcBef>
                <a:spcPts val="0"/>
              </a:spcBef>
              <a:spcAft>
                <a:spcPts val="0"/>
              </a:spcAft>
              <a:buClr>
                <a:schemeClr val="accent1"/>
              </a:buClr>
              <a:buSzPct val="100000"/>
              <a:buFont typeface="Trebuchet MS"/>
              <a:buChar char="•"/>
            </a:pPr>
            <a:r>
              <a:rPr b="0" i="0" lang="en-US" sz="1300" u="none" cap="none" strike="noStrike">
                <a:solidFill>
                  <a:schemeClr val="dk1"/>
                </a:solidFill>
                <a:latin typeface="Arial"/>
                <a:ea typeface="Arial"/>
                <a:cs typeface="Arial"/>
                <a:sym typeface="Arial"/>
              </a:rPr>
              <a:t>Curabitur purus dui, euismod quis placerat eget, venenatis nec nibh. Mauris sit </a:t>
            </a:r>
            <a:endParaRPr/>
          </a:p>
          <a:p>
            <a:pPr indent="-136557" lvl="1" marL="263525" marR="0" rtl="0" algn="l">
              <a:spcBef>
                <a:spcPts val="0"/>
              </a:spcBef>
              <a:spcAft>
                <a:spcPts val="0"/>
              </a:spcAft>
              <a:buClr>
                <a:schemeClr val="accent1"/>
              </a:buClr>
              <a:buSzPct val="100000"/>
              <a:buFont typeface="Trebuchet MS"/>
              <a:buChar char="•"/>
            </a:pPr>
            <a:r>
              <a:rPr b="0" i="0" lang="en-US" sz="1300" u="none" cap="none" strike="noStrike">
                <a:solidFill>
                  <a:schemeClr val="dk1"/>
                </a:solidFill>
                <a:latin typeface="Arial"/>
                <a:ea typeface="Arial"/>
                <a:cs typeface="Arial"/>
                <a:sym typeface="Arial"/>
              </a:rPr>
              <a:t>Curabitur purus dui, euismod quis placerat eget, venenatis nec nibh. Mauris sit </a:t>
            </a:r>
            <a:endParaRPr/>
          </a:p>
          <a:p>
            <a:pPr indent="-136557" lvl="1" marL="263525" marR="0" rtl="0" algn="l">
              <a:spcBef>
                <a:spcPts val="0"/>
              </a:spcBef>
              <a:spcAft>
                <a:spcPts val="0"/>
              </a:spcAft>
              <a:buClr>
                <a:schemeClr val="accent1"/>
              </a:buClr>
              <a:buSzPct val="100000"/>
              <a:buFont typeface="Trebuchet MS"/>
              <a:buChar char="•"/>
            </a:pPr>
            <a:r>
              <a:rPr b="0" i="0" lang="en-US" sz="1300" u="none" cap="none" strike="noStrike">
                <a:solidFill>
                  <a:schemeClr val="dk1"/>
                </a:solidFill>
                <a:latin typeface="Arial"/>
                <a:ea typeface="Arial"/>
                <a:cs typeface="Arial"/>
                <a:sym typeface="Arial"/>
              </a:rPr>
              <a:t>Curabitur purus dui, euismod quis placerat eget, venenatis nec nibh. Mauris sit </a:t>
            </a:r>
            <a:endParaRPr/>
          </a:p>
          <a:p>
            <a:pPr indent="-175673" lvl="1" marL="378000" marR="0" rtl="0" algn="l">
              <a:spcBef>
                <a:spcPts val="0"/>
              </a:spcBef>
              <a:spcAft>
                <a:spcPts val="0"/>
              </a:spcAft>
              <a:buClr>
                <a:schemeClr val="accent1"/>
              </a:buClr>
              <a:buSzPct val="100000"/>
              <a:buFont typeface="Trebuchet MS"/>
              <a:buNone/>
            </a:pPr>
            <a:r>
              <a:t/>
            </a:r>
            <a:endParaRPr b="0" i="0" sz="1300" u="none" cap="none" strike="noStrike">
              <a:solidFill>
                <a:schemeClr val="dk1"/>
              </a:solidFill>
              <a:latin typeface="Arial"/>
              <a:ea typeface="Arial"/>
              <a:cs typeface="Arial"/>
              <a:sym typeface="Arial"/>
            </a:endParaRPr>
          </a:p>
        </p:txBody>
      </p:sp>
      <p:sp>
        <p:nvSpPr>
          <p:cNvPr id="7362" name="Google Shape;7362;p227"/>
          <p:cNvSpPr txBox="1"/>
          <p:nvPr/>
        </p:nvSpPr>
        <p:spPr>
          <a:xfrm>
            <a:off x="6233031" y="3007360"/>
            <a:ext cx="2617043" cy="365745"/>
          </a:xfrm>
          <a:prstGeom prst="rect">
            <a:avLst/>
          </a:prstGeom>
          <a:noFill/>
          <a:ln>
            <a:noFill/>
          </a:ln>
        </p:spPr>
        <p:txBody>
          <a:bodyPr anchorCtr="0" anchor="b" bIns="0" lIns="0" spcFirstLastPara="1" rIns="0" wrap="square" tIns="0">
            <a:normAutofit/>
          </a:bodyPr>
          <a:lstStyle/>
          <a:p>
            <a:pPr indent="0" lvl="0" marL="0" marR="0" rtl="0" algn="l">
              <a:lnSpc>
                <a:spcPct val="90000"/>
              </a:lnSpc>
              <a:spcBef>
                <a:spcPts val="0"/>
              </a:spcBef>
              <a:spcAft>
                <a:spcPts val="0"/>
              </a:spcAft>
              <a:buClr>
                <a:schemeClr val="accent1"/>
              </a:buClr>
              <a:buSzPts val="1800"/>
              <a:buFont typeface="Arial"/>
              <a:buNone/>
            </a:pPr>
            <a:r>
              <a:rPr b="1" lang="en-US" sz="1800">
                <a:solidFill>
                  <a:schemeClr val="accent1"/>
                </a:solidFill>
                <a:latin typeface="Arial"/>
                <a:ea typeface="Arial"/>
                <a:cs typeface="Arial"/>
                <a:sym typeface="Arial"/>
              </a:rPr>
              <a:t>Name</a:t>
            </a:r>
            <a:endParaRPr b="1" sz="1800">
              <a:solidFill>
                <a:schemeClr val="accent1"/>
              </a:solidFill>
              <a:latin typeface="Arial"/>
              <a:ea typeface="Arial"/>
              <a:cs typeface="Arial"/>
              <a:sym typeface="Arial"/>
            </a:endParaRPr>
          </a:p>
        </p:txBody>
      </p:sp>
      <p:sp>
        <p:nvSpPr>
          <p:cNvPr id="7363" name="Google Shape;7363;p227"/>
          <p:cNvSpPr txBox="1"/>
          <p:nvPr/>
        </p:nvSpPr>
        <p:spPr>
          <a:xfrm>
            <a:off x="6233031" y="3465010"/>
            <a:ext cx="2617043" cy="195821"/>
          </a:xfrm>
          <a:prstGeom prst="rect">
            <a:avLst/>
          </a:prstGeom>
          <a:noFill/>
          <a:ln>
            <a:noFill/>
          </a:ln>
        </p:spPr>
        <p:txBody>
          <a:bodyPr anchorCtr="0" anchor="ctr" bIns="0" lIns="0" spcFirstLastPara="1" rIns="0" wrap="square" tIns="0">
            <a:normAutofit fontScale="92500" lnSpcReduction="10000"/>
          </a:bodyPr>
          <a:lstStyle/>
          <a:p>
            <a:pPr indent="0" lvl="0" marL="0" marR="0" rtl="0" algn="l">
              <a:lnSpc>
                <a:spcPct val="90000"/>
              </a:lnSpc>
              <a:spcBef>
                <a:spcPts val="0"/>
              </a:spcBef>
              <a:spcAft>
                <a:spcPts val="0"/>
              </a:spcAft>
              <a:buClr>
                <a:schemeClr val="accent6"/>
              </a:buClr>
              <a:buSzPct val="100000"/>
              <a:buFont typeface="Arial"/>
              <a:buNone/>
            </a:pPr>
            <a:r>
              <a:rPr b="1" lang="en-US" sz="1600">
                <a:solidFill>
                  <a:schemeClr val="accent6"/>
                </a:solidFill>
                <a:latin typeface="Arial"/>
                <a:ea typeface="Arial"/>
                <a:cs typeface="Arial"/>
                <a:sym typeface="Arial"/>
              </a:rPr>
              <a:t>Position</a:t>
            </a:r>
            <a:endParaRPr b="1" sz="1600">
              <a:solidFill>
                <a:schemeClr val="accent6"/>
              </a:solidFill>
              <a:latin typeface="Arial"/>
              <a:ea typeface="Arial"/>
              <a:cs typeface="Arial"/>
              <a:sym typeface="Arial"/>
            </a:endParaRPr>
          </a:p>
        </p:txBody>
      </p:sp>
      <p:sp>
        <p:nvSpPr>
          <p:cNvPr id="7364" name="Google Shape;7364;p227"/>
          <p:cNvSpPr txBox="1"/>
          <p:nvPr/>
        </p:nvSpPr>
        <p:spPr>
          <a:xfrm>
            <a:off x="6233031" y="3938789"/>
            <a:ext cx="2617043" cy="267215"/>
          </a:xfrm>
          <a:prstGeom prst="rect">
            <a:avLst/>
          </a:prstGeom>
          <a:noFill/>
          <a:ln>
            <a:noFill/>
          </a:ln>
        </p:spPr>
        <p:txBody>
          <a:bodyPr anchorCtr="0" anchor="ctr" bIns="0" lIns="0" spcFirstLastPara="1" rIns="0" wrap="square" tIns="0">
            <a:normAutofit/>
          </a:bodyPr>
          <a:lstStyle/>
          <a:p>
            <a:pPr indent="0" lvl="0" marL="0" marR="0" rtl="0" algn="l">
              <a:lnSpc>
                <a:spcPct val="90000"/>
              </a:lnSpc>
              <a:spcBef>
                <a:spcPts val="0"/>
              </a:spcBef>
              <a:spcAft>
                <a:spcPts val="0"/>
              </a:spcAft>
              <a:buClr>
                <a:schemeClr val="dk1"/>
              </a:buClr>
              <a:buSzPts val="1400"/>
              <a:buFont typeface="Arial"/>
              <a:buNone/>
            </a:pPr>
            <a:r>
              <a:rPr b="1" lang="en-US" sz="1400">
                <a:solidFill>
                  <a:schemeClr val="dk1"/>
                </a:solidFill>
                <a:latin typeface="Arial"/>
                <a:ea typeface="Arial"/>
                <a:cs typeface="Arial"/>
                <a:sym typeface="Arial"/>
              </a:rPr>
              <a:t>Brief Description</a:t>
            </a:r>
            <a:endParaRPr b="1" sz="1400">
              <a:solidFill>
                <a:schemeClr val="dk1"/>
              </a:solidFill>
              <a:latin typeface="Arial"/>
              <a:ea typeface="Arial"/>
              <a:cs typeface="Arial"/>
              <a:sym typeface="Arial"/>
            </a:endParaRPr>
          </a:p>
        </p:txBody>
      </p:sp>
      <p:cxnSp>
        <p:nvCxnSpPr>
          <p:cNvPr id="7365" name="Google Shape;7365;p227"/>
          <p:cNvCxnSpPr/>
          <p:nvPr/>
        </p:nvCxnSpPr>
        <p:spPr>
          <a:xfrm>
            <a:off x="6252509" y="3793947"/>
            <a:ext cx="2578086" cy="0"/>
          </a:xfrm>
          <a:prstGeom prst="straightConnector1">
            <a:avLst/>
          </a:prstGeom>
          <a:noFill/>
          <a:ln cap="flat" cmpd="sng" w="9525">
            <a:solidFill>
              <a:schemeClr val="dk1"/>
            </a:solidFill>
            <a:prstDash val="dot"/>
            <a:miter lim="8000"/>
            <a:headEnd len="sm" w="sm" type="none"/>
            <a:tailEnd len="sm" w="sm" type="none"/>
          </a:ln>
        </p:spPr>
      </p:cxnSp>
      <p:sp>
        <p:nvSpPr>
          <p:cNvPr id="7366" name="Google Shape;7366;p227"/>
          <p:cNvSpPr txBox="1"/>
          <p:nvPr/>
        </p:nvSpPr>
        <p:spPr>
          <a:xfrm>
            <a:off x="6232536" y="4275055"/>
            <a:ext cx="2617043" cy="1912385"/>
          </a:xfrm>
          <a:prstGeom prst="rect">
            <a:avLst/>
          </a:prstGeom>
          <a:noFill/>
          <a:ln>
            <a:noFill/>
          </a:ln>
        </p:spPr>
        <p:txBody>
          <a:bodyPr anchorCtr="0" anchor="t" bIns="0" lIns="0" spcFirstLastPara="1" rIns="0" wrap="square" tIns="0">
            <a:normAutofit fontScale="92500" lnSpcReduction="10000"/>
          </a:bodyPr>
          <a:lstStyle/>
          <a:p>
            <a:pPr indent="-136557" lvl="1" marL="263525" marR="0" rtl="0" algn="l">
              <a:spcBef>
                <a:spcPts val="0"/>
              </a:spcBef>
              <a:spcAft>
                <a:spcPts val="0"/>
              </a:spcAft>
              <a:buClr>
                <a:schemeClr val="accent1"/>
              </a:buClr>
              <a:buSzPct val="100000"/>
              <a:buFont typeface="Trebuchet MS"/>
              <a:buChar char="•"/>
            </a:pPr>
            <a:r>
              <a:rPr b="0" i="0" lang="en-US" sz="1300" u="none" cap="none" strike="noStrike">
                <a:solidFill>
                  <a:schemeClr val="dk1"/>
                </a:solidFill>
                <a:latin typeface="Arial"/>
                <a:ea typeface="Arial"/>
                <a:cs typeface="Arial"/>
                <a:sym typeface="Arial"/>
              </a:rPr>
              <a:t>Lorem ipsum dolor sit amet, consectetur adipiscing elit.</a:t>
            </a:r>
            <a:endParaRPr/>
          </a:p>
          <a:p>
            <a:pPr indent="-136557" lvl="1" marL="263525" marR="0" rtl="0" algn="l">
              <a:spcBef>
                <a:spcPts val="0"/>
              </a:spcBef>
              <a:spcAft>
                <a:spcPts val="0"/>
              </a:spcAft>
              <a:buClr>
                <a:schemeClr val="accent1"/>
              </a:buClr>
              <a:buSzPct val="100000"/>
              <a:buFont typeface="Trebuchet MS"/>
              <a:buChar char="•"/>
            </a:pPr>
            <a:r>
              <a:rPr b="0" i="0" lang="en-US" sz="1300" u="none" cap="none" strike="noStrike">
                <a:solidFill>
                  <a:schemeClr val="dk1"/>
                </a:solidFill>
                <a:latin typeface="Arial"/>
                <a:ea typeface="Arial"/>
                <a:cs typeface="Arial"/>
                <a:sym typeface="Arial"/>
              </a:rPr>
              <a:t>Curabitur purus dui, euismod quis placerat eget, venenatis nec nibh. Mauris sit </a:t>
            </a:r>
            <a:endParaRPr/>
          </a:p>
          <a:p>
            <a:pPr indent="-136557" lvl="1" marL="263525" marR="0" rtl="0" algn="l">
              <a:spcBef>
                <a:spcPts val="0"/>
              </a:spcBef>
              <a:spcAft>
                <a:spcPts val="0"/>
              </a:spcAft>
              <a:buClr>
                <a:schemeClr val="accent1"/>
              </a:buClr>
              <a:buSzPct val="100000"/>
              <a:buFont typeface="Trebuchet MS"/>
              <a:buChar char="•"/>
            </a:pPr>
            <a:r>
              <a:rPr b="0" i="0" lang="en-US" sz="1300" u="none" cap="none" strike="noStrike">
                <a:solidFill>
                  <a:schemeClr val="dk1"/>
                </a:solidFill>
                <a:latin typeface="Arial"/>
                <a:ea typeface="Arial"/>
                <a:cs typeface="Arial"/>
                <a:sym typeface="Arial"/>
              </a:rPr>
              <a:t>Curabitur purus dui, euismod quis placerat eget, venenatis nec nibh. Mauris sit </a:t>
            </a:r>
            <a:endParaRPr/>
          </a:p>
          <a:p>
            <a:pPr indent="-136557" lvl="1" marL="263525" marR="0" rtl="0" algn="l">
              <a:spcBef>
                <a:spcPts val="0"/>
              </a:spcBef>
              <a:spcAft>
                <a:spcPts val="0"/>
              </a:spcAft>
              <a:buClr>
                <a:schemeClr val="accent1"/>
              </a:buClr>
              <a:buSzPct val="100000"/>
              <a:buFont typeface="Trebuchet MS"/>
              <a:buChar char="•"/>
            </a:pPr>
            <a:r>
              <a:rPr b="0" i="0" lang="en-US" sz="1300" u="none" cap="none" strike="noStrike">
                <a:solidFill>
                  <a:schemeClr val="dk1"/>
                </a:solidFill>
                <a:latin typeface="Arial"/>
                <a:ea typeface="Arial"/>
                <a:cs typeface="Arial"/>
                <a:sym typeface="Arial"/>
              </a:rPr>
              <a:t>Curabitur purus dui, euismod quis placerat eget, venenatis nec nibh. Mauris sit </a:t>
            </a:r>
            <a:endParaRPr/>
          </a:p>
          <a:p>
            <a:pPr indent="-175673" lvl="1" marL="378000" marR="0" rtl="0" algn="l">
              <a:spcBef>
                <a:spcPts val="0"/>
              </a:spcBef>
              <a:spcAft>
                <a:spcPts val="0"/>
              </a:spcAft>
              <a:buClr>
                <a:schemeClr val="accent1"/>
              </a:buClr>
              <a:buSzPct val="100000"/>
              <a:buFont typeface="Trebuchet MS"/>
              <a:buNone/>
            </a:pPr>
            <a:r>
              <a:t/>
            </a:r>
            <a:endParaRPr b="0" i="0" sz="1300" u="none" cap="none" strike="noStrike">
              <a:solidFill>
                <a:schemeClr val="dk1"/>
              </a:solidFill>
              <a:latin typeface="Arial"/>
              <a:ea typeface="Arial"/>
              <a:cs typeface="Arial"/>
              <a:sym typeface="Arial"/>
            </a:endParaRPr>
          </a:p>
        </p:txBody>
      </p:sp>
      <p:sp>
        <p:nvSpPr>
          <p:cNvPr id="7367" name="Google Shape;7367;p227"/>
          <p:cNvSpPr txBox="1"/>
          <p:nvPr/>
        </p:nvSpPr>
        <p:spPr>
          <a:xfrm>
            <a:off x="9003939" y="3007360"/>
            <a:ext cx="2617043" cy="365745"/>
          </a:xfrm>
          <a:prstGeom prst="rect">
            <a:avLst/>
          </a:prstGeom>
          <a:noFill/>
          <a:ln>
            <a:noFill/>
          </a:ln>
        </p:spPr>
        <p:txBody>
          <a:bodyPr anchorCtr="0" anchor="b" bIns="0" lIns="0" spcFirstLastPara="1" rIns="0" wrap="square" tIns="0">
            <a:normAutofit/>
          </a:bodyPr>
          <a:lstStyle/>
          <a:p>
            <a:pPr indent="0" lvl="0" marL="0" marR="0" rtl="0" algn="l">
              <a:lnSpc>
                <a:spcPct val="90000"/>
              </a:lnSpc>
              <a:spcBef>
                <a:spcPts val="0"/>
              </a:spcBef>
              <a:spcAft>
                <a:spcPts val="0"/>
              </a:spcAft>
              <a:buClr>
                <a:schemeClr val="accent1"/>
              </a:buClr>
              <a:buSzPts val="1800"/>
              <a:buFont typeface="Arial"/>
              <a:buNone/>
            </a:pPr>
            <a:r>
              <a:rPr b="1" lang="en-US" sz="1800">
                <a:solidFill>
                  <a:schemeClr val="accent1"/>
                </a:solidFill>
                <a:latin typeface="Arial"/>
                <a:ea typeface="Arial"/>
                <a:cs typeface="Arial"/>
                <a:sym typeface="Arial"/>
              </a:rPr>
              <a:t>Name</a:t>
            </a:r>
            <a:endParaRPr b="1" sz="1800">
              <a:solidFill>
                <a:schemeClr val="accent1"/>
              </a:solidFill>
              <a:latin typeface="Arial"/>
              <a:ea typeface="Arial"/>
              <a:cs typeface="Arial"/>
              <a:sym typeface="Arial"/>
            </a:endParaRPr>
          </a:p>
        </p:txBody>
      </p:sp>
      <p:sp>
        <p:nvSpPr>
          <p:cNvPr id="7368" name="Google Shape;7368;p227"/>
          <p:cNvSpPr txBox="1"/>
          <p:nvPr/>
        </p:nvSpPr>
        <p:spPr>
          <a:xfrm>
            <a:off x="9003939" y="3465010"/>
            <a:ext cx="2617043" cy="195821"/>
          </a:xfrm>
          <a:prstGeom prst="rect">
            <a:avLst/>
          </a:prstGeom>
          <a:noFill/>
          <a:ln>
            <a:noFill/>
          </a:ln>
        </p:spPr>
        <p:txBody>
          <a:bodyPr anchorCtr="0" anchor="ctr" bIns="0" lIns="0" spcFirstLastPara="1" rIns="0" wrap="square" tIns="0">
            <a:normAutofit fontScale="92500" lnSpcReduction="10000"/>
          </a:bodyPr>
          <a:lstStyle/>
          <a:p>
            <a:pPr indent="0" lvl="0" marL="0" marR="0" rtl="0" algn="l">
              <a:lnSpc>
                <a:spcPct val="90000"/>
              </a:lnSpc>
              <a:spcBef>
                <a:spcPts val="0"/>
              </a:spcBef>
              <a:spcAft>
                <a:spcPts val="0"/>
              </a:spcAft>
              <a:buClr>
                <a:schemeClr val="accent6"/>
              </a:buClr>
              <a:buSzPct val="100000"/>
              <a:buFont typeface="Arial"/>
              <a:buNone/>
            </a:pPr>
            <a:r>
              <a:rPr b="1" lang="en-US" sz="1600">
                <a:solidFill>
                  <a:schemeClr val="accent6"/>
                </a:solidFill>
                <a:latin typeface="Arial"/>
                <a:ea typeface="Arial"/>
                <a:cs typeface="Arial"/>
                <a:sym typeface="Arial"/>
              </a:rPr>
              <a:t>Position</a:t>
            </a:r>
            <a:endParaRPr b="1" sz="1600">
              <a:solidFill>
                <a:schemeClr val="accent6"/>
              </a:solidFill>
              <a:latin typeface="Arial"/>
              <a:ea typeface="Arial"/>
              <a:cs typeface="Arial"/>
              <a:sym typeface="Arial"/>
            </a:endParaRPr>
          </a:p>
        </p:txBody>
      </p:sp>
      <p:sp>
        <p:nvSpPr>
          <p:cNvPr id="7369" name="Google Shape;7369;p227"/>
          <p:cNvSpPr txBox="1"/>
          <p:nvPr/>
        </p:nvSpPr>
        <p:spPr>
          <a:xfrm>
            <a:off x="9003939" y="3938789"/>
            <a:ext cx="2617043" cy="267215"/>
          </a:xfrm>
          <a:prstGeom prst="rect">
            <a:avLst/>
          </a:prstGeom>
          <a:noFill/>
          <a:ln>
            <a:noFill/>
          </a:ln>
        </p:spPr>
        <p:txBody>
          <a:bodyPr anchorCtr="0" anchor="ctr" bIns="0" lIns="0" spcFirstLastPara="1" rIns="0" wrap="square" tIns="0">
            <a:normAutofit/>
          </a:bodyPr>
          <a:lstStyle/>
          <a:p>
            <a:pPr indent="0" lvl="0" marL="0" marR="0" rtl="0" algn="l">
              <a:lnSpc>
                <a:spcPct val="90000"/>
              </a:lnSpc>
              <a:spcBef>
                <a:spcPts val="0"/>
              </a:spcBef>
              <a:spcAft>
                <a:spcPts val="0"/>
              </a:spcAft>
              <a:buClr>
                <a:schemeClr val="dk1"/>
              </a:buClr>
              <a:buSzPts val="1400"/>
              <a:buFont typeface="Arial"/>
              <a:buNone/>
            </a:pPr>
            <a:r>
              <a:rPr b="1" lang="en-US" sz="1400">
                <a:solidFill>
                  <a:schemeClr val="dk1"/>
                </a:solidFill>
                <a:latin typeface="Arial"/>
                <a:ea typeface="Arial"/>
                <a:cs typeface="Arial"/>
                <a:sym typeface="Arial"/>
              </a:rPr>
              <a:t>Brief Description</a:t>
            </a:r>
            <a:endParaRPr b="1" sz="1400">
              <a:solidFill>
                <a:schemeClr val="dk1"/>
              </a:solidFill>
              <a:latin typeface="Arial"/>
              <a:ea typeface="Arial"/>
              <a:cs typeface="Arial"/>
              <a:sym typeface="Arial"/>
            </a:endParaRPr>
          </a:p>
        </p:txBody>
      </p:sp>
      <p:cxnSp>
        <p:nvCxnSpPr>
          <p:cNvPr id="7370" name="Google Shape;7370;p227"/>
          <p:cNvCxnSpPr/>
          <p:nvPr/>
        </p:nvCxnSpPr>
        <p:spPr>
          <a:xfrm>
            <a:off x="9023417" y="3793947"/>
            <a:ext cx="2578086" cy="0"/>
          </a:xfrm>
          <a:prstGeom prst="straightConnector1">
            <a:avLst/>
          </a:prstGeom>
          <a:noFill/>
          <a:ln cap="flat" cmpd="sng" w="9525">
            <a:solidFill>
              <a:schemeClr val="dk1"/>
            </a:solidFill>
            <a:prstDash val="dot"/>
            <a:miter lim="8000"/>
            <a:headEnd len="sm" w="sm" type="none"/>
            <a:tailEnd len="sm" w="sm" type="none"/>
          </a:ln>
        </p:spPr>
      </p:cxnSp>
      <p:sp>
        <p:nvSpPr>
          <p:cNvPr id="7371" name="Google Shape;7371;p227"/>
          <p:cNvSpPr txBox="1"/>
          <p:nvPr/>
        </p:nvSpPr>
        <p:spPr>
          <a:xfrm>
            <a:off x="9003444" y="4275055"/>
            <a:ext cx="2617043" cy="1912385"/>
          </a:xfrm>
          <a:prstGeom prst="rect">
            <a:avLst/>
          </a:prstGeom>
          <a:noFill/>
          <a:ln>
            <a:noFill/>
          </a:ln>
        </p:spPr>
        <p:txBody>
          <a:bodyPr anchorCtr="0" anchor="t" bIns="0" lIns="0" spcFirstLastPara="1" rIns="0" wrap="square" tIns="0">
            <a:normAutofit fontScale="92500" lnSpcReduction="10000"/>
          </a:bodyPr>
          <a:lstStyle/>
          <a:p>
            <a:pPr indent="-136557" lvl="1" marL="263525" marR="0" rtl="0" algn="l">
              <a:spcBef>
                <a:spcPts val="0"/>
              </a:spcBef>
              <a:spcAft>
                <a:spcPts val="0"/>
              </a:spcAft>
              <a:buClr>
                <a:schemeClr val="accent1"/>
              </a:buClr>
              <a:buSzPct val="100000"/>
              <a:buFont typeface="Trebuchet MS"/>
              <a:buChar char="•"/>
            </a:pPr>
            <a:r>
              <a:rPr b="0" i="0" lang="en-US" sz="1300" u="none" cap="none" strike="noStrike">
                <a:solidFill>
                  <a:schemeClr val="dk1"/>
                </a:solidFill>
                <a:latin typeface="Arial"/>
                <a:ea typeface="Arial"/>
                <a:cs typeface="Arial"/>
                <a:sym typeface="Arial"/>
              </a:rPr>
              <a:t>Lorem ipsum dolor sit amet, consectetur adipiscing elit.</a:t>
            </a:r>
            <a:endParaRPr/>
          </a:p>
          <a:p>
            <a:pPr indent="-136557" lvl="1" marL="263525" marR="0" rtl="0" algn="l">
              <a:spcBef>
                <a:spcPts val="0"/>
              </a:spcBef>
              <a:spcAft>
                <a:spcPts val="0"/>
              </a:spcAft>
              <a:buClr>
                <a:schemeClr val="accent1"/>
              </a:buClr>
              <a:buSzPct val="100000"/>
              <a:buFont typeface="Trebuchet MS"/>
              <a:buChar char="•"/>
            </a:pPr>
            <a:r>
              <a:rPr b="0" i="0" lang="en-US" sz="1300" u="none" cap="none" strike="noStrike">
                <a:solidFill>
                  <a:schemeClr val="dk1"/>
                </a:solidFill>
                <a:latin typeface="Arial"/>
                <a:ea typeface="Arial"/>
                <a:cs typeface="Arial"/>
                <a:sym typeface="Arial"/>
              </a:rPr>
              <a:t>Curabitur purus dui, euismod quis placerat eget, venenatis nec nibh. Mauris sit </a:t>
            </a:r>
            <a:endParaRPr/>
          </a:p>
          <a:p>
            <a:pPr indent="-136557" lvl="1" marL="263525" marR="0" rtl="0" algn="l">
              <a:spcBef>
                <a:spcPts val="0"/>
              </a:spcBef>
              <a:spcAft>
                <a:spcPts val="0"/>
              </a:spcAft>
              <a:buClr>
                <a:schemeClr val="accent1"/>
              </a:buClr>
              <a:buSzPct val="100000"/>
              <a:buFont typeface="Trebuchet MS"/>
              <a:buChar char="•"/>
            </a:pPr>
            <a:r>
              <a:rPr b="0" i="0" lang="en-US" sz="1300" u="none" cap="none" strike="noStrike">
                <a:solidFill>
                  <a:schemeClr val="dk1"/>
                </a:solidFill>
                <a:latin typeface="Arial"/>
                <a:ea typeface="Arial"/>
                <a:cs typeface="Arial"/>
                <a:sym typeface="Arial"/>
              </a:rPr>
              <a:t>Curabitur purus dui, euismod quis placerat eget, venenatis nec nibh. Mauris sit </a:t>
            </a:r>
            <a:endParaRPr/>
          </a:p>
          <a:p>
            <a:pPr indent="-136557" lvl="1" marL="263525" marR="0" rtl="0" algn="l">
              <a:spcBef>
                <a:spcPts val="0"/>
              </a:spcBef>
              <a:spcAft>
                <a:spcPts val="0"/>
              </a:spcAft>
              <a:buClr>
                <a:schemeClr val="accent1"/>
              </a:buClr>
              <a:buSzPct val="100000"/>
              <a:buFont typeface="Trebuchet MS"/>
              <a:buChar char="•"/>
            </a:pPr>
            <a:r>
              <a:rPr b="0" i="0" lang="en-US" sz="1300" u="none" cap="none" strike="noStrike">
                <a:solidFill>
                  <a:schemeClr val="dk1"/>
                </a:solidFill>
                <a:latin typeface="Arial"/>
                <a:ea typeface="Arial"/>
                <a:cs typeface="Arial"/>
                <a:sym typeface="Arial"/>
              </a:rPr>
              <a:t>Curabitur purus dui, euismod quis placerat eget, venenatis nec nibh. Mauris sit </a:t>
            </a:r>
            <a:endParaRPr/>
          </a:p>
          <a:p>
            <a:pPr indent="-175673" lvl="1" marL="378000" marR="0" rtl="0" algn="l">
              <a:spcBef>
                <a:spcPts val="0"/>
              </a:spcBef>
              <a:spcAft>
                <a:spcPts val="0"/>
              </a:spcAft>
              <a:buClr>
                <a:schemeClr val="accent1"/>
              </a:buClr>
              <a:buSzPct val="100000"/>
              <a:buFont typeface="Trebuchet MS"/>
              <a:buNone/>
            </a:pPr>
            <a:r>
              <a:t/>
            </a:r>
            <a:endParaRPr b="0" i="0" sz="1300" u="none" cap="none" strike="noStrike">
              <a:solidFill>
                <a:schemeClr val="dk1"/>
              </a:solidFill>
              <a:latin typeface="Arial"/>
              <a:ea typeface="Arial"/>
              <a:cs typeface="Arial"/>
              <a:sym typeface="Arial"/>
            </a:endParaRPr>
          </a:p>
        </p:txBody>
      </p:sp>
      <p:pic>
        <p:nvPicPr>
          <p:cNvPr id="7372" name="Google Shape;7372;p227"/>
          <p:cNvPicPr preferRelativeResize="0"/>
          <p:nvPr/>
        </p:nvPicPr>
        <p:blipFill rotWithShape="1">
          <a:blip r:embed="rId3">
            <a:alphaModFix/>
          </a:blip>
          <a:srcRect b="16393" l="23875" r="23875" t="5234"/>
          <a:stretch/>
        </p:blipFill>
        <p:spPr>
          <a:xfrm>
            <a:off x="9003444" y="1638802"/>
            <a:ext cx="1133234" cy="1133234"/>
          </a:xfrm>
          <a:custGeom>
            <a:rect b="b" l="l" r="r" t="t"/>
            <a:pathLst>
              <a:path extrusionOk="0" h="4602480" w="4602480">
                <a:moveTo>
                  <a:pt x="2301240" y="0"/>
                </a:moveTo>
                <a:cubicBezTo>
                  <a:pt x="3572180" y="0"/>
                  <a:pt x="4602480" y="1030300"/>
                  <a:pt x="4602480" y="2301240"/>
                </a:cubicBezTo>
                <a:cubicBezTo>
                  <a:pt x="4602480" y="3572180"/>
                  <a:pt x="3572180" y="4602480"/>
                  <a:pt x="2301240" y="4602480"/>
                </a:cubicBezTo>
                <a:cubicBezTo>
                  <a:pt x="1030300" y="4602480"/>
                  <a:pt x="0" y="3572180"/>
                  <a:pt x="0" y="2301240"/>
                </a:cubicBezTo>
                <a:cubicBezTo>
                  <a:pt x="0" y="1030300"/>
                  <a:pt x="1030300" y="0"/>
                  <a:pt x="2301240" y="0"/>
                </a:cubicBezTo>
                <a:close/>
              </a:path>
            </a:pathLst>
          </a:custGeom>
          <a:noFill/>
          <a:ln cap="flat" cmpd="sng" w="50800">
            <a:solidFill>
              <a:schemeClr val="accent1"/>
            </a:solidFill>
            <a:prstDash val="solid"/>
            <a:round/>
            <a:headEnd len="sm" w="sm" type="none"/>
            <a:tailEnd len="sm" w="sm" type="none"/>
          </a:ln>
        </p:spPr>
      </p:pic>
    </p:spTree>
  </p:cSld>
  <p:clrMapOvr>
    <a:masterClrMapping/>
  </p:clrMapOvr>
</p:sld>
</file>

<file path=ppt/slides/slide22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376" name="Shape 7376"/>
        <p:cNvGrpSpPr/>
        <p:nvPr/>
      </p:nvGrpSpPr>
      <p:grpSpPr>
        <a:xfrm>
          <a:off x="0" y="0"/>
          <a:ext cx="0" cy="0"/>
          <a:chOff x="0" y="0"/>
          <a:chExt cx="0" cy="0"/>
        </a:xfrm>
      </p:grpSpPr>
      <p:sp>
        <p:nvSpPr>
          <p:cNvPr id="7377" name="Google Shape;7377;p228"/>
          <p:cNvSpPr txBox="1"/>
          <p:nvPr>
            <p:ph type="title"/>
          </p:nvPr>
        </p:nvSpPr>
        <p:spPr>
          <a:xfrm>
            <a:off x="571018" y="365126"/>
            <a:ext cx="11049964" cy="578772"/>
          </a:xfrm>
          <a:prstGeom prst="rect">
            <a:avLst/>
          </a:prstGeom>
          <a:noFill/>
          <a:ln>
            <a:noFill/>
          </a:ln>
        </p:spPr>
        <p:txBody>
          <a:bodyPr anchorCtr="0" anchor="b" bIns="0" lIns="0" spcFirstLastPara="1" rIns="0" wrap="square" tIns="0">
            <a:normAutofit/>
          </a:bodyPr>
          <a:lstStyle/>
          <a:p>
            <a:pPr indent="0" lvl="0" marL="0" rtl="0" algn="l">
              <a:lnSpc>
                <a:spcPct val="90000"/>
              </a:lnSpc>
              <a:spcBef>
                <a:spcPts val="0"/>
              </a:spcBef>
              <a:spcAft>
                <a:spcPts val="0"/>
              </a:spcAft>
              <a:buClr>
                <a:schemeClr val="accent1"/>
              </a:buClr>
              <a:buSzPts val="2800"/>
              <a:buFont typeface="Arial"/>
              <a:buNone/>
            </a:pPr>
            <a:r>
              <a:rPr lang="en-US"/>
              <a:t>Basic Team Slide with Five People</a:t>
            </a:r>
            <a:endParaRPr/>
          </a:p>
        </p:txBody>
      </p:sp>
      <p:sp>
        <p:nvSpPr>
          <p:cNvPr id="7378" name="Google Shape;7378;p228"/>
          <p:cNvSpPr txBox="1"/>
          <p:nvPr>
            <p:ph idx="12" type="sldNum"/>
          </p:nvPr>
        </p:nvSpPr>
        <p:spPr>
          <a:xfrm>
            <a:off x="10690860" y="6349068"/>
            <a:ext cx="963882" cy="251764"/>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pic>
        <p:nvPicPr>
          <p:cNvPr id="7379" name="Google Shape;7379;p228"/>
          <p:cNvPicPr preferRelativeResize="0"/>
          <p:nvPr/>
        </p:nvPicPr>
        <p:blipFill rotWithShape="1">
          <a:blip r:embed="rId3">
            <a:alphaModFix/>
          </a:blip>
          <a:srcRect b="16393" l="23875" r="23875" t="5234"/>
          <a:stretch/>
        </p:blipFill>
        <p:spPr>
          <a:xfrm>
            <a:off x="672232" y="1638802"/>
            <a:ext cx="1133234" cy="1133234"/>
          </a:xfrm>
          <a:custGeom>
            <a:rect b="b" l="l" r="r" t="t"/>
            <a:pathLst>
              <a:path extrusionOk="0" h="4602480" w="4602480">
                <a:moveTo>
                  <a:pt x="2301240" y="0"/>
                </a:moveTo>
                <a:cubicBezTo>
                  <a:pt x="3572180" y="0"/>
                  <a:pt x="4602480" y="1030300"/>
                  <a:pt x="4602480" y="2301240"/>
                </a:cubicBezTo>
                <a:cubicBezTo>
                  <a:pt x="4602480" y="3572180"/>
                  <a:pt x="3572180" y="4602480"/>
                  <a:pt x="2301240" y="4602480"/>
                </a:cubicBezTo>
                <a:cubicBezTo>
                  <a:pt x="1030300" y="4602480"/>
                  <a:pt x="0" y="3572180"/>
                  <a:pt x="0" y="2301240"/>
                </a:cubicBezTo>
                <a:cubicBezTo>
                  <a:pt x="0" y="1030300"/>
                  <a:pt x="1030300" y="0"/>
                  <a:pt x="2301240" y="0"/>
                </a:cubicBezTo>
                <a:close/>
              </a:path>
            </a:pathLst>
          </a:custGeom>
          <a:noFill/>
          <a:ln cap="flat" cmpd="sng" w="50800">
            <a:solidFill>
              <a:schemeClr val="accent1"/>
            </a:solidFill>
            <a:prstDash val="solid"/>
            <a:round/>
            <a:headEnd len="sm" w="sm" type="none"/>
            <a:tailEnd len="sm" w="sm" type="none"/>
          </a:ln>
        </p:spPr>
      </p:pic>
      <p:pic>
        <p:nvPicPr>
          <p:cNvPr id="7380" name="Google Shape;7380;p228"/>
          <p:cNvPicPr preferRelativeResize="0"/>
          <p:nvPr/>
        </p:nvPicPr>
        <p:blipFill rotWithShape="1">
          <a:blip r:embed="rId3">
            <a:alphaModFix/>
          </a:blip>
          <a:srcRect b="16393" l="23875" r="23875" t="5234"/>
          <a:stretch/>
        </p:blipFill>
        <p:spPr>
          <a:xfrm>
            <a:off x="2905479" y="1638802"/>
            <a:ext cx="1133234" cy="1133234"/>
          </a:xfrm>
          <a:custGeom>
            <a:rect b="b" l="l" r="r" t="t"/>
            <a:pathLst>
              <a:path extrusionOk="0" h="4602480" w="4602480">
                <a:moveTo>
                  <a:pt x="2301240" y="0"/>
                </a:moveTo>
                <a:cubicBezTo>
                  <a:pt x="3572180" y="0"/>
                  <a:pt x="4602480" y="1030300"/>
                  <a:pt x="4602480" y="2301240"/>
                </a:cubicBezTo>
                <a:cubicBezTo>
                  <a:pt x="4602480" y="3572180"/>
                  <a:pt x="3572180" y="4602480"/>
                  <a:pt x="2301240" y="4602480"/>
                </a:cubicBezTo>
                <a:cubicBezTo>
                  <a:pt x="1030300" y="4602480"/>
                  <a:pt x="0" y="3572180"/>
                  <a:pt x="0" y="2301240"/>
                </a:cubicBezTo>
                <a:cubicBezTo>
                  <a:pt x="0" y="1030300"/>
                  <a:pt x="1030300" y="0"/>
                  <a:pt x="2301240" y="0"/>
                </a:cubicBezTo>
                <a:close/>
              </a:path>
            </a:pathLst>
          </a:custGeom>
          <a:noFill/>
          <a:ln cap="flat" cmpd="sng" w="50800">
            <a:solidFill>
              <a:schemeClr val="accent1"/>
            </a:solidFill>
            <a:prstDash val="solid"/>
            <a:round/>
            <a:headEnd len="sm" w="sm" type="none"/>
            <a:tailEnd len="sm" w="sm" type="none"/>
          </a:ln>
        </p:spPr>
      </p:pic>
      <p:pic>
        <p:nvPicPr>
          <p:cNvPr id="7381" name="Google Shape;7381;p228"/>
          <p:cNvPicPr preferRelativeResize="0"/>
          <p:nvPr/>
        </p:nvPicPr>
        <p:blipFill rotWithShape="1">
          <a:blip r:embed="rId3">
            <a:alphaModFix/>
          </a:blip>
          <a:srcRect b="16393" l="23875" r="23875" t="5234"/>
          <a:stretch/>
        </p:blipFill>
        <p:spPr>
          <a:xfrm>
            <a:off x="5123388" y="1638802"/>
            <a:ext cx="1133234" cy="1133234"/>
          </a:xfrm>
          <a:custGeom>
            <a:rect b="b" l="l" r="r" t="t"/>
            <a:pathLst>
              <a:path extrusionOk="0" h="4602480" w="4602480">
                <a:moveTo>
                  <a:pt x="2301240" y="0"/>
                </a:moveTo>
                <a:cubicBezTo>
                  <a:pt x="3572180" y="0"/>
                  <a:pt x="4602480" y="1030300"/>
                  <a:pt x="4602480" y="2301240"/>
                </a:cubicBezTo>
                <a:cubicBezTo>
                  <a:pt x="4602480" y="3572180"/>
                  <a:pt x="3572180" y="4602480"/>
                  <a:pt x="2301240" y="4602480"/>
                </a:cubicBezTo>
                <a:cubicBezTo>
                  <a:pt x="1030300" y="4602480"/>
                  <a:pt x="0" y="3572180"/>
                  <a:pt x="0" y="2301240"/>
                </a:cubicBezTo>
                <a:cubicBezTo>
                  <a:pt x="0" y="1030300"/>
                  <a:pt x="1030300" y="0"/>
                  <a:pt x="2301240" y="0"/>
                </a:cubicBezTo>
                <a:close/>
              </a:path>
            </a:pathLst>
          </a:custGeom>
          <a:noFill/>
          <a:ln cap="flat" cmpd="sng" w="50800">
            <a:solidFill>
              <a:schemeClr val="accent1"/>
            </a:solidFill>
            <a:prstDash val="solid"/>
            <a:round/>
            <a:headEnd len="sm" w="sm" type="none"/>
            <a:tailEnd len="sm" w="sm" type="none"/>
          </a:ln>
        </p:spPr>
      </p:pic>
      <p:pic>
        <p:nvPicPr>
          <p:cNvPr id="7382" name="Google Shape;7382;p228"/>
          <p:cNvPicPr preferRelativeResize="0"/>
          <p:nvPr/>
        </p:nvPicPr>
        <p:blipFill rotWithShape="1">
          <a:blip r:embed="rId3">
            <a:alphaModFix/>
          </a:blip>
          <a:srcRect b="16393" l="23875" r="23875" t="5234"/>
          <a:stretch/>
        </p:blipFill>
        <p:spPr>
          <a:xfrm>
            <a:off x="7341688" y="1638802"/>
            <a:ext cx="1133234" cy="1133234"/>
          </a:xfrm>
          <a:custGeom>
            <a:rect b="b" l="l" r="r" t="t"/>
            <a:pathLst>
              <a:path extrusionOk="0" h="4602480" w="4602480">
                <a:moveTo>
                  <a:pt x="2301240" y="0"/>
                </a:moveTo>
                <a:cubicBezTo>
                  <a:pt x="3572180" y="0"/>
                  <a:pt x="4602480" y="1030300"/>
                  <a:pt x="4602480" y="2301240"/>
                </a:cubicBezTo>
                <a:cubicBezTo>
                  <a:pt x="4602480" y="3572180"/>
                  <a:pt x="3572180" y="4602480"/>
                  <a:pt x="2301240" y="4602480"/>
                </a:cubicBezTo>
                <a:cubicBezTo>
                  <a:pt x="1030300" y="4602480"/>
                  <a:pt x="0" y="3572180"/>
                  <a:pt x="0" y="2301240"/>
                </a:cubicBezTo>
                <a:cubicBezTo>
                  <a:pt x="0" y="1030300"/>
                  <a:pt x="1030300" y="0"/>
                  <a:pt x="2301240" y="0"/>
                </a:cubicBezTo>
                <a:close/>
              </a:path>
            </a:pathLst>
          </a:custGeom>
          <a:noFill/>
          <a:ln cap="flat" cmpd="sng" w="50800">
            <a:solidFill>
              <a:schemeClr val="accent1"/>
            </a:solidFill>
            <a:prstDash val="solid"/>
            <a:round/>
            <a:headEnd len="sm" w="sm" type="none"/>
            <a:tailEnd len="sm" w="sm" type="none"/>
          </a:ln>
        </p:spPr>
      </p:pic>
      <p:sp>
        <p:nvSpPr>
          <p:cNvPr id="7383" name="Google Shape;7383;p228"/>
          <p:cNvSpPr txBox="1"/>
          <p:nvPr/>
        </p:nvSpPr>
        <p:spPr>
          <a:xfrm>
            <a:off x="672232" y="3007360"/>
            <a:ext cx="2060605" cy="365745"/>
          </a:xfrm>
          <a:prstGeom prst="rect">
            <a:avLst/>
          </a:prstGeom>
          <a:noFill/>
          <a:ln>
            <a:noFill/>
          </a:ln>
        </p:spPr>
        <p:txBody>
          <a:bodyPr anchorCtr="0" anchor="b" bIns="0" lIns="0" spcFirstLastPara="1" rIns="0" wrap="square" tIns="0">
            <a:normAutofit/>
          </a:bodyPr>
          <a:lstStyle/>
          <a:p>
            <a:pPr indent="0" lvl="0" marL="0" marR="0" rtl="0" algn="l">
              <a:lnSpc>
                <a:spcPct val="90000"/>
              </a:lnSpc>
              <a:spcBef>
                <a:spcPts val="0"/>
              </a:spcBef>
              <a:spcAft>
                <a:spcPts val="0"/>
              </a:spcAft>
              <a:buClr>
                <a:schemeClr val="accent1"/>
              </a:buClr>
              <a:buSzPts val="1400"/>
              <a:buFont typeface="Arial"/>
              <a:buNone/>
            </a:pPr>
            <a:r>
              <a:rPr b="1" lang="en-US" sz="1400">
                <a:solidFill>
                  <a:schemeClr val="accent1"/>
                </a:solidFill>
                <a:latin typeface="Arial"/>
                <a:ea typeface="Arial"/>
                <a:cs typeface="Arial"/>
                <a:sym typeface="Arial"/>
              </a:rPr>
              <a:t>Name</a:t>
            </a:r>
            <a:endParaRPr b="1" sz="1400">
              <a:solidFill>
                <a:schemeClr val="accent1"/>
              </a:solidFill>
              <a:latin typeface="Arial"/>
              <a:ea typeface="Arial"/>
              <a:cs typeface="Arial"/>
              <a:sym typeface="Arial"/>
            </a:endParaRPr>
          </a:p>
        </p:txBody>
      </p:sp>
      <p:sp>
        <p:nvSpPr>
          <p:cNvPr id="7384" name="Google Shape;7384;p228"/>
          <p:cNvSpPr txBox="1"/>
          <p:nvPr/>
        </p:nvSpPr>
        <p:spPr>
          <a:xfrm>
            <a:off x="672232" y="3465010"/>
            <a:ext cx="2060605" cy="195821"/>
          </a:xfrm>
          <a:prstGeom prst="rect">
            <a:avLst/>
          </a:prstGeom>
          <a:noFill/>
          <a:ln>
            <a:noFill/>
          </a:ln>
        </p:spPr>
        <p:txBody>
          <a:bodyPr anchorCtr="0" anchor="ctr" bIns="0" lIns="0" spcFirstLastPara="1" rIns="0" wrap="square" tIns="0">
            <a:normAutofit/>
          </a:bodyPr>
          <a:lstStyle/>
          <a:p>
            <a:pPr indent="0" lvl="0" marL="0" marR="0" rtl="0" algn="l">
              <a:lnSpc>
                <a:spcPct val="90000"/>
              </a:lnSpc>
              <a:spcBef>
                <a:spcPts val="0"/>
              </a:spcBef>
              <a:spcAft>
                <a:spcPts val="0"/>
              </a:spcAft>
              <a:buClr>
                <a:schemeClr val="accent6"/>
              </a:buClr>
              <a:buSzPts val="1200"/>
              <a:buFont typeface="Arial"/>
              <a:buNone/>
            </a:pPr>
            <a:r>
              <a:rPr b="1" lang="en-US" sz="1200">
                <a:solidFill>
                  <a:schemeClr val="accent6"/>
                </a:solidFill>
                <a:latin typeface="Arial"/>
                <a:ea typeface="Arial"/>
                <a:cs typeface="Arial"/>
                <a:sym typeface="Arial"/>
              </a:rPr>
              <a:t>Position</a:t>
            </a:r>
            <a:endParaRPr b="1" sz="1200">
              <a:solidFill>
                <a:schemeClr val="accent6"/>
              </a:solidFill>
              <a:latin typeface="Arial"/>
              <a:ea typeface="Arial"/>
              <a:cs typeface="Arial"/>
              <a:sym typeface="Arial"/>
            </a:endParaRPr>
          </a:p>
        </p:txBody>
      </p:sp>
      <p:sp>
        <p:nvSpPr>
          <p:cNvPr id="7385" name="Google Shape;7385;p228"/>
          <p:cNvSpPr txBox="1"/>
          <p:nvPr/>
        </p:nvSpPr>
        <p:spPr>
          <a:xfrm>
            <a:off x="672232" y="3938789"/>
            <a:ext cx="2060605" cy="267215"/>
          </a:xfrm>
          <a:prstGeom prst="rect">
            <a:avLst/>
          </a:prstGeom>
          <a:noFill/>
          <a:ln>
            <a:noFill/>
          </a:ln>
        </p:spPr>
        <p:txBody>
          <a:bodyPr anchorCtr="0" anchor="ctr" bIns="0" lIns="0" spcFirstLastPara="1" rIns="0" wrap="square" tIns="0">
            <a:normAutofit/>
          </a:bodyPr>
          <a:lstStyle/>
          <a:p>
            <a:pPr indent="0" lvl="0" marL="0" marR="0" rtl="0" algn="l">
              <a:lnSpc>
                <a:spcPct val="90000"/>
              </a:lnSpc>
              <a:spcBef>
                <a:spcPts val="0"/>
              </a:spcBef>
              <a:spcAft>
                <a:spcPts val="0"/>
              </a:spcAft>
              <a:buClr>
                <a:schemeClr val="dk1"/>
              </a:buClr>
              <a:buSzPts val="1100"/>
              <a:buFont typeface="Arial"/>
              <a:buNone/>
            </a:pPr>
            <a:r>
              <a:rPr b="1" lang="en-US" sz="1100">
                <a:solidFill>
                  <a:schemeClr val="dk1"/>
                </a:solidFill>
                <a:latin typeface="Arial"/>
                <a:ea typeface="Arial"/>
                <a:cs typeface="Arial"/>
                <a:sym typeface="Arial"/>
              </a:rPr>
              <a:t>Brief Description</a:t>
            </a:r>
            <a:endParaRPr b="1" sz="1100">
              <a:solidFill>
                <a:schemeClr val="dk1"/>
              </a:solidFill>
              <a:latin typeface="Arial"/>
              <a:ea typeface="Arial"/>
              <a:cs typeface="Arial"/>
              <a:sym typeface="Arial"/>
            </a:endParaRPr>
          </a:p>
        </p:txBody>
      </p:sp>
      <p:sp>
        <p:nvSpPr>
          <p:cNvPr id="7386" name="Google Shape;7386;p228"/>
          <p:cNvSpPr txBox="1"/>
          <p:nvPr/>
        </p:nvSpPr>
        <p:spPr>
          <a:xfrm>
            <a:off x="672232" y="4275055"/>
            <a:ext cx="2060605" cy="1912385"/>
          </a:xfrm>
          <a:prstGeom prst="rect">
            <a:avLst/>
          </a:prstGeom>
          <a:noFill/>
          <a:ln>
            <a:noFill/>
          </a:ln>
        </p:spPr>
        <p:txBody>
          <a:bodyPr anchorCtr="0" anchor="t" bIns="0" lIns="0" spcFirstLastPara="1" rIns="0" wrap="square" tIns="0">
            <a:normAutofit fontScale="85000" lnSpcReduction="10000"/>
          </a:bodyPr>
          <a:lstStyle/>
          <a:p>
            <a:pPr indent="-136525" lvl="1" marL="263525" marR="0" rtl="0" algn="l">
              <a:spcBef>
                <a:spcPts val="0"/>
              </a:spcBef>
              <a:spcAft>
                <a:spcPts val="0"/>
              </a:spcAft>
              <a:buClr>
                <a:schemeClr val="accent1"/>
              </a:buClr>
              <a:buSzPct val="100000"/>
              <a:buFont typeface="Trebuchet MS"/>
              <a:buChar char="•"/>
            </a:pPr>
            <a:r>
              <a:rPr b="0" i="0" lang="en-US" sz="1300" u="none" cap="none" strike="noStrike">
                <a:solidFill>
                  <a:schemeClr val="dk1"/>
                </a:solidFill>
                <a:latin typeface="Arial"/>
                <a:ea typeface="Arial"/>
                <a:cs typeface="Arial"/>
                <a:sym typeface="Arial"/>
              </a:rPr>
              <a:t>Lorem ipsum dolor sit amet, consectetur adipiscing elit.</a:t>
            </a:r>
            <a:endParaRPr/>
          </a:p>
          <a:p>
            <a:pPr indent="-136525" lvl="1" marL="263525" marR="0" rtl="0" algn="l">
              <a:spcBef>
                <a:spcPts val="0"/>
              </a:spcBef>
              <a:spcAft>
                <a:spcPts val="0"/>
              </a:spcAft>
              <a:buClr>
                <a:schemeClr val="accent1"/>
              </a:buClr>
              <a:buSzPct val="100000"/>
              <a:buFont typeface="Trebuchet MS"/>
              <a:buChar char="•"/>
            </a:pPr>
            <a:r>
              <a:rPr b="0" i="0" lang="en-US" sz="1300" u="none" cap="none" strike="noStrike">
                <a:solidFill>
                  <a:schemeClr val="dk1"/>
                </a:solidFill>
                <a:latin typeface="Arial"/>
                <a:ea typeface="Arial"/>
                <a:cs typeface="Arial"/>
                <a:sym typeface="Arial"/>
              </a:rPr>
              <a:t>Curabitur purus dui, euismod quis placerat eget, venenatis nec nibh. Mauris sit </a:t>
            </a:r>
            <a:endParaRPr/>
          </a:p>
          <a:p>
            <a:pPr indent="-136525" lvl="1" marL="263525" marR="0" rtl="0" algn="l">
              <a:spcBef>
                <a:spcPts val="0"/>
              </a:spcBef>
              <a:spcAft>
                <a:spcPts val="0"/>
              </a:spcAft>
              <a:buClr>
                <a:schemeClr val="accent1"/>
              </a:buClr>
              <a:buSzPct val="100000"/>
              <a:buFont typeface="Trebuchet MS"/>
              <a:buChar char="•"/>
            </a:pPr>
            <a:r>
              <a:rPr b="0" i="0" lang="en-US" sz="1300" u="none" cap="none" strike="noStrike">
                <a:solidFill>
                  <a:schemeClr val="dk1"/>
                </a:solidFill>
                <a:latin typeface="Arial"/>
                <a:ea typeface="Arial"/>
                <a:cs typeface="Arial"/>
                <a:sym typeface="Arial"/>
              </a:rPr>
              <a:t>Curabitur purus dui, euismod quis placerat eget, venenatis nec nibh. Mauris sit </a:t>
            </a:r>
            <a:endParaRPr/>
          </a:p>
          <a:p>
            <a:pPr indent="-136525" lvl="1" marL="263525" marR="0" rtl="0" algn="l">
              <a:spcBef>
                <a:spcPts val="0"/>
              </a:spcBef>
              <a:spcAft>
                <a:spcPts val="0"/>
              </a:spcAft>
              <a:buClr>
                <a:schemeClr val="accent1"/>
              </a:buClr>
              <a:buSzPct val="100000"/>
              <a:buFont typeface="Trebuchet MS"/>
              <a:buChar char="•"/>
            </a:pPr>
            <a:r>
              <a:rPr b="0" i="0" lang="en-US" sz="1300" u="none" cap="none" strike="noStrike">
                <a:solidFill>
                  <a:schemeClr val="dk1"/>
                </a:solidFill>
                <a:latin typeface="Arial"/>
                <a:ea typeface="Arial"/>
                <a:cs typeface="Arial"/>
                <a:sym typeface="Arial"/>
              </a:rPr>
              <a:t>Curabitur purus dui, euismod quis placerat eget, venenatis nec nibh. Mauris sit </a:t>
            </a:r>
            <a:endParaRPr/>
          </a:p>
          <a:p>
            <a:pPr indent="-181832" lvl="1" marL="378000" marR="0" rtl="0" algn="l">
              <a:spcBef>
                <a:spcPts val="0"/>
              </a:spcBef>
              <a:spcAft>
                <a:spcPts val="0"/>
              </a:spcAft>
              <a:buClr>
                <a:schemeClr val="accent1"/>
              </a:buClr>
              <a:buSzPct val="100000"/>
              <a:buFont typeface="Trebuchet MS"/>
              <a:buNone/>
            </a:pPr>
            <a:r>
              <a:t/>
            </a:r>
            <a:endParaRPr b="0" i="0" sz="1300" u="none" cap="none" strike="noStrike">
              <a:solidFill>
                <a:schemeClr val="dk1"/>
              </a:solidFill>
              <a:latin typeface="Arial"/>
              <a:ea typeface="Arial"/>
              <a:cs typeface="Arial"/>
              <a:sym typeface="Arial"/>
            </a:endParaRPr>
          </a:p>
        </p:txBody>
      </p:sp>
      <p:cxnSp>
        <p:nvCxnSpPr>
          <p:cNvPr id="7387" name="Google Shape;7387;p228"/>
          <p:cNvCxnSpPr/>
          <p:nvPr/>
        </p:nvCxnSpPr>
        <p:spPr>
          <a:xfrm>
            <a:off x="687569" y="3793947"/>
            <a:ext cx="2029931" cy="0"/>
          </a:xfrm>
          <a:prstGeom prst="straightConnector1">
            <a:avLst/>
          </a:prstGeom>
          <a:noFill/>
          <a:ln cap="flat" cmpd="sng" w="9525">
            <a:solidFill>
              <a:schemeClr val="dk1"/>
            </a:solidFill>
            <a:prstDash val="dot"/>
            <a:miter lim="8000"/>
            <a:headEnd len="sm" w="sm" type="none"/>
            <a:tailEnd len="sm" w="sm" type="none"/>
          </a:ln>
        </p:spPr>
      </p:cxnSp>
      <p:sp>
        <p:nvSpPr>
          <p:cNvPr id="7388" name="Google Shape;7388;p228"/>
          <p:cNvSpPr txBox="1"/>
          <p:nvPr/>
        </p:nvSpPr>
        <p:spPr>
          <a:xfrm>
            <a:off x="2890142" y="3007360"/>
            <a:ext cx="2060604" cy="365745"/>
          </a:xfrm>
          <a:prstGeom prst="rect">
            <a:avLst/>
          </a:prstGeom>
          <a:noFill/>
          <a:ln>
            <a:noFill/>
          </a:ln>
        </p:spPr>
        <p:txBody>
          <a:bodyPr anchorCtr="0" anchor="b" bIns="0" lIns="0" spcFirstLastPara="1" rIns="0" wrap="square" tIns="0">
            <a:normAutofit/>
          </a:bodyPr>
          <a:lstStyle/>
          <a:p>
            <a:pPr indent="0" lvl="0" marL="0" marR="0" rtl="0" algn="l">
              <a:lnSpc>
                <a:spcPct val="90000"/>
              </a:lnSpc>
              <a:spcBef>
                <a:spcPts val="0"/>
              </a:spcBef>
              <a:spcAft>
                <a:spcPts val="0"/>
              </a:spcAft>
              <a:buClr>
                <a:schemeClr val="accent1"/>
              </a:buClr>
              <a:buSzPts val="1400"/>
              <a:buFont typeface="Arial"/>
              <a:buNone/>
            </a:pPr>
            <a:r>
              <a:rPr b="1" lang="en-US" sz="1400">
                <a:solidFill>
                  <a:schemeClr val="accent1"/>
                </a:solidFill>
                <a:latin typeface="Arial"/>
                <a:ea typeface="Arial"/>
                <a:cs typeface="Arial"/>
                <a:sym typeface="Arial"/>
              </a:rPr>
              <a:t>Name</a:t>
            </a:r>
            <a:endParaRPr b="1" sz="1400">
              <a:solidFill>
                <a:schemeClr val="accent1"/>
              </a:solidFill>
              <a:latin typeface="Arial"/>
              <a:ea typeface="Arial"/>
              <a:cs typeface="Arial"/>
              <a:sym typeface="Arial"/>
            </a:endParaRPr>
          </a:p>
        </p:txBody>
      </p:sp>
      <p:sp>
        <p:nvSpPr>
          <p:cNvPr id="7389" name="Google Shape;7389;p228"/>
          <p:cNvSpPr txBox="1"/>
          <p:nvPr/>
        </p:nvSpPr>
        <p:spPr>
          <a:xfrm>
            <a:off x="2890142" y="3465010"/>
            <a:ext cx="2060604" cy="195821"/>
          </a:xfrm>
          <a:prstGeom prst="rect">
            <a:avLst/>
          </a:prstGeom>
          <a:noFill/>
          <a:ln>
            <a:noFill/>
          </a:ln>
        </p:spPr>
        <p:txBody>
          <a:bodyPr anchorCtr="0" anchor="ctr" bIns="0" lIns="0" spcFirstLastPara="1" rIns="0" wrap="square" tIns="0">
            <a:normAutofit/>
          </a:bodyPr>
          <a:lstStyle/>
          <a:p>
            <a:pPr indent="0" lvl="0" marL="0" marR="0" rtl="0" algn="l">
              <a:lnSpc>
                <a:spcPct val="90000"/>
              </a:lnSpc>
              <a:spcBef>
                <a:spcPts val="0"/>
              </a:spcBef>
              <a:spcAft>
                <a:spcPts val="0"/>
              </a:spcAft>
              <a:buClr>
                <a:schemeClr val="accent6"/>
              </a:buClr>
              <a:buSzPts val="1200"/>
              <a:buFont typeface="Arial"/>
              <a:buNone/>
            </a:pPr>
            <a:r>
              <a:rPr b="1" lang="en-US" sz="1200">
                <a:solidFill>
                  <a:schemeClr val="accent6"/>
                </a:solidFill>
                <a:latin typeface="Arial"/>
                <a:ea typeface="Arial"/>
                <a:cs typeface="Arial"/>
                <a:sym typeface="Arial"/>
              </a:rPr>
              <a:t>Position</a:t>
            </a:r>
            <a:endParaRPr b="1" sz="1200">
              <a:solidFill>
                <a:schemeClr val="accent6"/>
              </a:solidFill>
              <a:latin typeface="Arial"/>
              <a:ea typeface="Arial"/>
              <a:cs typeface="Arial"/>
              <a:sym typeface="Arial"/>
            </a:endParaRPr>
          </a:p>
        </p:txBody>
      </p:sp>
      <p:sp>
        <p:nvSpPr>
          <p:cNvPr id="7390" name="Google Shape;7390;p228"/>
          <p:cNvSpPr txBox="1"/>
          <p:nvPr/>
        </p:nvSpPr>
        <p:spPr>
          <a:xfrm>
            <a:off x="2890142" y="3938789"/>
            <a:ext cx="2060604" cy="267215"/>
          </a:xfrm>
          <a:prstGeom prst="rect">
            <a:avLst/>
          </a:prstGeom>
          <a:noFill/>
          <a:ln>
            <a:noFill/>
          </a:ln>
        </p:spPr>
        <p:txBody>
          <a:bodyPr anchorCtr="0" anchor="ctr" bIns="0" lIns="0" spcFirstLastPara="1" rIns="0" wrap="square" tIns="0">
            <a:normAutofit/>
          </a:bodyPr>
          <a:lstStyle/>
          <a:p>
            <a:pPr indent="0" lvl="0" marL="0" marR="0" rtl="0" algn="l">
              <a:lnSpc>
                <a:spcPct val="90000"/>
              </a:lnSpc>
              <a:spcBef>
                <a:spcPts val="0"/>
              </a:spcBef>
              <a:spcAft>
                <a:spcPts val="0"/>
              </a:spcAft>
              <a:buClr>
                <a:schemeClr val="dk1"/>
              </a:buClr>
              <a:buSzPts val="1100"/>
              <a:buFont typeface="Arial"/>
              <a:buNone/>
            </a:pPr>
            <a:r>
              <a:rPr b="1" lang="en-US" sz="1100">
                <a:solidFill>
                  <a:schemeClr val="dk1"/>
                </a:solidFill>
                <a:latin typeface="Arial"/>
                <a:ea typeface="Arial"/>
                <a:cs typeface="Arial"/>
                <a:sym typeface="Arial"/>
              </a:rPr>
              <a:t>Brief Description</a:t>
            </a:r>
            <a:endParaRPr b="1" sz="1100">
              <a:solidFill>
                <a:schemeClr val="dk1"/>
              </a:solidFill>
              <a:latin typeface="Arial"/>
              <a:ea typeface="Arial"/>
              <a:cs typeface="Arial"/>
              <a:sym typeface="Arial"/>
            </a:endParaRPr>
          </a:p>
        </p:txBody>
      </p:sp>
      <p:cxnSp>
        <p:nvCxnSpPr>
          <p:cNvPr id="7391" name="Google Shape;7391;p228"/>
          <p:cNvCxnSpPr/>
          <p:nvPr/>
        </p:nvCxnSpPr>
        <p:spPr>
          <a:xfrm>
            <a:off x="2905479" y="3793947"/>
            <a:ext cx="2029931" cy="0"/>
          </a:xfrm>
          <a:prstGeom prst="straightConnector1">
            <a:avLst/>
          </a:prstGeom>
          <a:noFill/>
          <a:ln cap="flat" cmpd="sng" w="9525">
            <a:solidFill>
              <a:schemeClr val="dk1"/>
            </a:solidFill>
            <a:prstDash val="dot"/>
            <a:miter lim="8000"/>
            <a:headEnd len="sm" w="sm" type="none"/>
            <a:tailEnd len="sm" w="sm" type="none"/>
          </a:ln>
        </p:spPr>
      </p:cxnSp>
      <p:sp>
        <p:nvSpPr>
          <p:cNvPr id="7392" name="Google Shape;7392;p228"/>
          <p:cNvSpPr txBox="1"/>
          <p:nvPr/>
        </p:nvSpPr>
        <p:spPr>
          <a:xfrm>
            <a:off x="2905479" y="4275055"/>
            <a:ext cx="2060604" cy="1912385"/>
          </a:xfrm>
          <a:prstGeom prst="rect">
            <a:avLst/>
          </a:prstGeom>
          <a:noFill/>
          <a:ln>
            <a:noFill/>
          </a:ln>
        </p:spPr>
        <p:txBody>
          <a:bodyPr anchorCtr="0" anchor="t" bIns="0" lIns="0" spcFirstLastPara="1" rIns="0" wrap="square" tIns="0">
            <a:normAutofit fontScale="85000" lnSpcReduction="10000"/>
          </a:bodyPr>
          <a:lstStyle/>
          <a:p>
            <a:pPr indent="-136525" lvl="1" marL="263525" marR="0" rtl="0" algn="l">
              <a:spcBef>
                <a:spcPts val="0"/>
              </a:spcBef>
              <a:spcAft>
                <a:spcPts val="0"/>
              </a:spcAft>
              <a:buClr>
                <a:schemeClr val="accent1"/>
              </a:buClr>
              <a:buSzPct val="100000"/>
              <a:buFont typeface="Trebuchet MS"/>
              <a:buChar char="•"/>
            </a:pPr>
            <a:r>
              <a:rPr b="0" i="0" lang="en-US" sz="1300" u="none" cap="none" strike="noStrike">
                <a:solidFill>
                  <a:schemeClr val="dk1"/>
                </a:solidFill>
                <a:latin typeface="Arial"/>
                <a:ea typeface="Arial"/>
                <a:cs typeface="Arial"/>
                <a:sym typeface="Arial"/>
              </a:rPr>
              <a:t>Lorem ipsum dolor sit amet, consectetur adipiscing elit.</a:t>
            </a:r>
            <a:endParaRPr/>
          </a:p>
          <a:p>
            <a:pPr indent="-136525" lvl="1" marL="263525" marR="0" rtl="0" algn="l">
              <a:spcBef>
                <a:spcPts val="0"/>
              </a:spcBef>
              <a:spcAft>
                <a:spcPts val="0"/>
              </a:spcAft>
              <a:buClr>
                <a:schemeClr val="accent1"/>
              </a:buClr>
              <a:buSzPct val="100000"/>
              <a:buFont typeface="Trebuchet MS"/>
              <a:buChar char="•"/>
            </a:pPr>
            <a:r>
              <a:rPr b="0" i="0" lang="en-US" sz="1300" u="none" cap="none" strike="noStrike">
                <a:solidFill>
                  <a:schemeClr val="dk1"/>
                </a:solidFill>
                <a:latin typeface="Arial"/>
                <a:ea typeface="Arial"/>
                <a:cs typeface="Arial"/>
                <a:sym typeface="Arial"/>
              </a:rPr>
              <a:t>Curabitur purus dui, euismod quis placerat eget, venenatis nec nibh. Mauris sit </a:t>
            </a:r>
            <a:endParaRPr/>
          </a:p>
          <a:p>
            <a:pPr indent="-136525" lvl="1" marL="263525" marR="0" rtl="0" algn="l">
              <a:spcBef>
                <a:spcPts val="0"/>
              </a:spcBef>
              <a:spcAft>
                <a:spcPts val="0"/>
              </a:spcAft>
              <a:buClr>
                <a:schemeClr val="accent1"/>
              </a:buClr>
              <a:buSzPct val="100000"/>
              <a:buFont typeface="Trebuchet MS"/>
              <a:buChar char="•"/>
            </a:pPr>
            <a:r>
              <a:rPr b="0" i="0" lang="en-US" sz="1300" u="none" cap="none" strike="noStrike">
                <a:solidFill>
                  <a:schemeClr val="dk1"/>
                </a:solidFill>
                <a:latin typeface="Arial"/>
                <a:ea typeface="Arial"/>
                <a:cs typeface="Arial"/>
                <a:sym typeface="Arial"/>
              </a:rPr>
              <a:t>Curabitur purus dui, euismod quis placerat eget, venenatis nec nibh. Mauris sit </a:t>
            </a:r>
            <a:endParaRPr/>
          </a:p>
          <a:p>
            <a:pPr indent="-136525" lvl="1" marL="263525" marR="0" rtl="0" algn="l">
              <a:spcBef>
                <a:spcPts val="0"/>
              </a:spcBef>
              <a:spcAft>
                <a:spcPts val="0"/>
              </a:spcAft>
              <a:buClr>
                <a:schemeClr val="accent1"/>
              </a:buClr>
              <a:buSzPct val="100000"/>
              <a:buFont typeface="Trebuchet MS"/>
              <a:buChar char="•"/>
            </a:pPr>
            <a:r>
              <a:rPr b="0" i="0" lang="en-US" sz="1300" u="none" cap="none" strike="noStrike">
                <a:solidFill>
                  <a:schemeClr val="dk1"/>
                </a:solidFill>
                <a:latin typeface="Arial"/>
                <a:ea typeface="Arial"/>
                <a:cs typeface="Arial"/>
                <a:sym typeface="Arial"/>
              </a:rPr>
              <a:t>Curabitur purus dui, euismod quis placerat eget, venenatis nec nibh. Mauris sit </a:t>
            </a:r>
            <a:endParaRPr/>
          </a:p>
          <a:p>
            <a:pPr indent="-181832" lvl="1" marL="378000" marR="0" rtl="0" algn="l">
              <a:spcBef>
                <a:spcPts val="0"/>
              </a:spcBef>
              <a:spcAft>
                <a:spcPts val="0"/>
              </a:spcAft>
              <a:buClr>
                <a:schemeClr val="accent1"/>
              </a:buClr>
              <a:buSzPct val="100000"/>
              <a:buFont typeface="Trebuchet MS"/>
              <a:buNone/>
            </a:pPr>
            <a:r>
              <a:t/>
            </a:r>
            <a:endParaRPr b="0" i="0" sz="1300" u="none" cap="none" strike="noStrike">
              <a:solidFill>
                <a:schemeClr val="dk1"/>
              </a:solidFill>
              <a:latin typeface="Arial"/>
              <a:ea typeface="Arial"/>
              <a:cs typeface="Arial"/>
              <a:sym typeface="Arial"/>
            </a:endParaRPr>
          </a:p>
        </p:txBody>
      </p:sp>
      <p:sp>
        <p:nvSpPr>
          <p:cNvPr id="7393" name="Google Shape;7393;p228"/>
          <p:cNvSpPr txBox="1"/>
          <p:nvPr/>
        </p:nvSpPr>
        <p:spPr>
          <a:xfrm>
            <a:off x="5123778" y="3007360"/>
            <a:ext cx="2060605" cy="365745"/>
          </a:xfrm>
          <a:prstGeom prst="rect">
            <a:avLst/>
          </a:prstGeom>
          <a:noFill/>
          <a:ln>
            <a:noFill/>
          </a:ln>
        </p:spPr>
        <p:txBody>
          <a:bodyPr anchorCtr="0" anchor="b" bIns="0" lIns="0" spcFirstLastPara="1" rIns="0" wrap="square" tIns="0">
            <a:normAutofit/>
          </a:bodyPr>
          <a:lstStyle/>
          <a:p>
            <a:pPr indent="0" lvl="0" marL="0" marR="0" rtl="0" algn="l">
              <a:lnSpc>
                <a:spcPct val="90000"/>
              </a:lnSpc>
              <a:spcBef>
                <a:spcPts val="0"/>
              </a:spcBef>
              <a:spcAft>
                <a:spcPts val="0"/>
              </a:spcAft>
              <a:buClr>
                <a:schemeClr val="accent1"/>
              </a:buClr>
              <a:buSzPts val="1400"/>
              <a:buFont typeface="Arial"/>
              <a:buNone/>
            </a:pPr>
            <a:r>
              <a:rPr b="1" lang="en-US" sz="1400">
                <a:solidFill>
                  <a:schemeClr val="accent1"/>
                </a:solidFill>
                <a:latin typeface="Arial"/>
                <a:ea typeface="Arial"/>
                <a:cs typeface="Arial"/>
                <a:sym typeface="Arial"/>
              </a:rPr>
              <a:t>Name</a:t>
            </a:r>
            <a:endParaRPr b="1" sz="1400">
              <a:solidFill>
                <a:schemeClr val="accent1"/>
              </a:solidFill>
              <a:latin typeface="Arial"/>
              <a:ea typeface="Arial"/>
              <a:cs typeface="Arial"/>
              <a:sym typeface="Arial"/>
            </a:endParaRPr>
          </a:p>
        </p:txBody>
      </p:sp>
      <p:sp>
        <p:nvSpPr>
          <p:cNvPr id="7394" name="Google Shape;7394;p228"/>
          <p:cNvSpPr txBox="1"/>
          <p:nvPr/>
        </p:nvSpPr>
        <p:spPr>
          <a:xfrm>
            <a:off x="5123778" y="3465010"/>
            <a:ext cx="2060605" cy="195821"/>
          </a:xfrm>
          <a:prstGeom prst="rect">
            <a:avLst/>
          </a:prstGeom>
          <a:noFill/>
          <a:ln>
            <a:noFill/>
          </a:ln>
        </p:spPr>
        <p:txBody>
          <a:bodyPr anchorCtr="0" anchor="ctr" bIns="0" lIns="0" spcFirstLastPara="1" rIns="0" wrap="square" tIns="0">
            <a:normAutofit/>
          </a:bodyPr>
          <a:lstStyle/>
          <a:p>
            <a:pPr indent="0" lvl="0" marL="0" marR="0" rtl="0" algn="l">
              <a:lnSpc>
                <a:spcPct val="90000"/>
              </a:lnSpc>
              <a:spcBef>
                <a:spcPts val="0"/>
              </a:spcBef>
              <a:spcAft>
                <a:spcPts val="0"/>
              </a:spcAft>
              <a:buClr>
                <a:schemeClr val="accent6"/>
              </a:buClr>
              <a:buSzPts val="1200"/>
              <a:buFont typeface="Arial"/>
              <a:buNone/>
            </a:pPr>
            <a:r>
              <a:rPr b="1" lang="en-US" sz="1200">
                <a:solidFill>
                  <a:schemeClr val="accent6"/>
                </a:solidFill>
                <a:latin typeface="Arial"/>
                <a:ea typeface="Arial"/>
                <a:cs typeface="Arial"/>
                <a:sym typeface="Arial"/>
              </a:rPr>
              <a:t>Position</a:t>
            </a:r>
            <a:endParaRPr b="1" sz="1200">
              <a:solidFill>
                <a:schemeClr val="accent6"/>
              </a:solidFill>
              <a:latin typeface="Arial"/>
              <a:ea typeface="Arial"/>
              <a:cs typeface="Arial"/>
              <a:sym typeface="Arial"/>
            </a:endParaRPr>
          </a:p>
        </p:txBody>
      </p:sp>
      <p:sp>
        <p:nvSpPr>
          <p:cNvPr id="7395" name="Google Shape;7395;p228"/>
          <p:cNvSpPr txBox="1"/>
          <p:nvPr/>
        </p:nvSpPr>
        <p:spPr>
          <a:xfrm>
            <a:off x="5123778" y="3938789"/>
            <a:ext cx="2060605" cy="267215"/>
          </a:xfrm>
          <a:prstGeom prst="rect">
            <a:avLst/>
          </a:prstGeom>
          <a:noFill/>
          <a:ln>
            <a:noFill/>
          </a:ln>
        </p:spPr>
        <p:txBody>
          <a:bodyPr anchorCtr="0" anchor="ctr" bIns="0" lIns="0" spcFirstLastPara="1" rIns="0" wrap="square" tIns="0">
            <a:normAutofit/>
          </a:bodyPr>
          <a:lstStyle/>
          <a:p>
            <a:pPr indent="0" lvl="0" marL="0" marR="0" rtl="0" algn="l">
              <a:lnSpc>
                <a:spcPct val="90000"/>
              </a:lnSpc>
              <a:spcBef>
                <a:spcPts val="0"/>
              </a:spcBef>
              <a:spcAft>
                <a:spcPts val="0"/>
              </a:spcAft>
              <a:buClr>
                <a:schemeClr val="dk1"/>
              </a:buClr>
              <a:buSzPts val="1100"/>
              <a:buFont typeface="Arial"/>
              <a:buNone/>
            </a:pPr>
            <a:r>
              <a:rPr b="1" lang="en-US" sz="1100">
                <a:solidFill>
                  <a:schemeClr val="dk1"/>
                </a:solidFill>
                <a:latin typeface="Arial"/>
                <a:ea typeface="Arial"/>
                <a:cs typeface="Arial"/>
                <a:sym typeface="Arial"/>
              </a:rPr>
              <a:t>Brief Description</a:t>
            </a:r>
            <a:endParaRPr b="1" sz="1100">
              <a:solidFill>
                <a:schemeClr val="dk1"/>
              </a:solidFill>
              <a:latin typeface="Arial"/>
              <a:ea typeface="Arial"/>
              <a:cs typeface="Arial"/>
              <a:sym typeface="Arial"/>
            </a:endParaRPr>
          </a:p>
        </p:txBody>
      </p:sp>
      <p:cxnSp>
        <p:nvCxnSpPr>
          <p:cNvPr id="7396" name="Google Shape;7396;p228"/>
          <p:cNvCxnSpPr/>
          <p:nvPr/>
        </p:nvCxnSpPr>
        <p:spPr>
          <a:xfrm>
            <a:off x="5139114" y="3793947"/>
            <a:ext cx="2029931" cy="0"/>
          </a:xfrm>
          <a:prstGeom prst="straightConnector1">
            <a:avLst/>
          </a:prstGeom>
          <a:noFill/>
          <a:ln cap="flat" cmpd="sng" w="9525">
            <a:solidFill>
              <a:schemeClr val="dk1"/>
            </a:solidFill>
            <a:prstDash val="dot"/>
            <a:miter lim="8000"/>
            <a:headEnd len="sm" w="sm" type="none"/>
            <a:tailEnd len="sm" w="sm" type="none"/>
          </a:ln>
        </p:spPr>
      </p:cxnSp>
      <p:sp>
        <p:nvSpPr>
          <p:cNvPr id="7397" name="Google Shape;7397;p228"/>
          <p:cNvSpPr txBox="1"/>
          <p:nvPr/>
        </p:nvSpPr>
        <p:spPr>
          <a:xfrm>
            <a:off x="5123388" y="4275055"/>
            <a:ext cx="2060605" cy="1912385"/>
          </a:xfrm>
          <a:prstGeom prst="rect">
            <a:avLst/>
          </a:prstGeom>
          <a:noFill/>
          <a:ln>
            <a:noFill/>
          </a:ln>
        </p:spPr>
        <p:txBody>
          <a:bodyPr anchorCtr="0" anchor="t" bIns="0" lIns="0" spcFirstLastPara="1" rIns="0" wrap="square" tIns="0">
            <a:normAutofit fontScale="85000" lnSpcReduction="10000"/>
          </a:bodyPr>
          <a:lstStyle/>
          <a:p>
            <a:pPr indent="-136525" lvl="1" marL="263525" marR="0" rtl="0" algn="l">
              <a:spcBef>
                <a:spcPts val="0"/>
              </a:spcBef>
              <a:spcAft>
                <a:spcPts val="0"/>
              </a:spcAft>
              <a:buClr>
                <a:schemeClr val="accent1"/>
              </a:buClr>
              <a:buSzPct val="100000"/>
              <a:buFont typeface="Trebuchet MS"/>
              <a:buChar char="•"/>
            </a:pPr>
            <a:r>
              <a:rPr b="0" i="0" lang="en-US" sz="1300" u="none" cap="none" strike="noStrike">
                <a:solidFill>
                  <a:schemeClr val="dk1"/>
                </a:solidFill>
                <a:latin typeface="Arial"/>
                <a:ea typeface="Arial"/>
                <a:cs typeface="Arial"/>
                <a:sym typeface="Arial"/>
              </a:rPr>
              <a:t>Lorem ipsum dolor sit amet, consectetur adipiscing elit.</a:t>
            </a:r>
            <a:endParaRPr/>
          </a:p>
          <a:p>
            <a:pPr indent="-136525" lvl="1" marL="263525" marR="0" rtl="0" algn="l">
              <a:spcBef>
                <a:spcPts val="0"/>
              </a:spcBef>
              <a:spcAft>
                <a:spcPts val="0"/>
              </a:spcAft>
              <a:buClr>
                <a:schemeClr val="accent1"/>
              </a:buClr>
              <a:buSzPct val="100000"/>
              <a:buFont typeface="Trebuchet MS"/>
              <a:buChar char="•"/>
            </a:pPr>
            <a:r>
              <a:rPr b="0" i="0" lang="en-US" sz="1300" u="none" cap="none" strike="noStrike">
                <a:solidFill>
                  <a:schemeClr val="dk1"/>
                </a:solidFill>
                <a:latin typeface="Arial"/>
                <a:ea typeface="Arial"/>
                <a:cs typeface="Arial"/>
                <a:sym typeface="Arial"/>
              </a:rPr>
              <a:t>Curabitur purus dui, euismod quis placerat eget, venenatis nec nibh. Mauris sit </a:t>
            </a:r>
            <a:endParaRPr/>
          </a:p>
          <a:p>
            <a:pPr indent="-136525" lvl="1" marL="263525" marR="0" rtl="0" algn="l">
              <a:spcBef>
                <a:spcPts val="0"/>
              </a:spcBef>
              <a:spcAft>
                <a:spcPts val="0"/>
              </a:spcAft>
              <a:buClr>
                <a:schemeClr val="accent1"/>
              </a:buClr>
              <a:buSzPct val="100000"/>
              <a:buFont typeface="Trebuchet MS"/>
              <a:buChar char="•"/>
            </a:pPr>
            <a:r>
              <a:rPr b="0" i="0" lang="en-US" sz="1300" u="none" cap="none" strike="noStrike">
                <a:solidFill>
                  <a:schemeClr val="dk1"/>
                </a:solidFill>
                <a:latin typeface="Arial"/>
                <a:ea typeface="Arial"/>
                <a:cs typeface="Arial"/>
                <a:sym typeface="Arial"/>
              </a:rPr>
              <a:t>Curabitur purus dui, euismod quis placerat eget, venenatis nec nibh. Mauris sit </a:t>
            </a:r>
            <a:endParaRPr/>
          </a:p>
          <a:p>
            <a:pPr indent="-136525" lvl="1" marL="263525" marR="0" rtl="0" algn="l">
              <a:spcBef>
                <a:spcPts val="0"/>
              </a:spcBef>
              <a:spcAft>
                <a:spcPts val="0"/>
              </a:spcAft>
              <a:buClr>
                <a:schemeClr val="accent1"/>
              </a:buClr>
              <a:buSzPct val="100000"/>
              <a:buFont typeface="Trebuchet MS"/>
              <a:buChar char="•"/>
            </a:pPr>
            <a:r>
              <a:rPr b="0" i="0" lang="en-US" sz="1300" u="none" cap="none" strike="noStrike">
                <a:solidFill>
                  <a:schemeClr val="dk1"/>
                </a:solidFill>
                <a:latin typeface="Arial"/>
                <a:ea typeface="Arial"/>
                <a:cs typeface="Arial"/>
                <a:sym typeface="Arial"/>
              </a:rPr>
              <a:t>Curabitur purus dui, euismod quis placerat eget, venenatis nec nibh. Mauris sit </a:t>
            </a:r>
            <a:endParaRPr/>
          </a:p>
          <a:p>
            <a:pPr indent="-181832" lvl="1" marL="378000" marR="0" rtl="0" algn="l">
              <a:spcBef>
                <a:spcPts val="0"/>
              </a:spcBef>
              <a:spcAft>
                <a:spcPts val="0"/>
              </a:spcAft>
              <a:buClr>
                <a:schemeClr val="accent1"/>
              </a:buClr>
              <a:buSzPct val="100000"/>
              <a:buFont typeface="Trebuchet MS"/>
              <a:buNone/>
            </a:pPr>
            <a:r>
              <a:t/>
            </a:r>
            <a:endParaRPr b="0" i="0" sz="1300" u="none" cap="none" strike="noStrike">
              <a:solidFill>
                <a:schemeClr val="dk1"/>
              </a:solidFill>
              <a:latin typeface="Arial"/>
              <a:ea typeface="Arial"/>
              <a:cs typeface="Arial"/>
              <a:sym typeface="Arial"/>
            </a:endParaRPr>
          </a:p>
        </p:txBody>
      </p:sp>
      <p:sp>
        <p:nvSpPr>
          <p:cNvPr id="7398" name="Google Shape;7398;p228"/>
          <p:cNvSpPr txBox="1"/>
          <p:nvPr/>
        </p:nvSpPr>
        <p:spPr>
          <a:xfrm>
            <a:off x="7342078" y="3007360"/>
            <a:ext cx="2060605" cy="365745"/>
          </a:xfrm>
          <a:prstGeom prst="rect">
            <a:avLst/>
          </a:prstGeom>
          <a:noFill/>
          <a:ln>
            <a:noFill/>
          </a:ln>
        </p:spPr>
        <p:txBody>
          <a:bodyPr anchorCtr="0" anchor="b" bIns="0" lIns="0" spcFirstLastPara="1" rIns="0" wrap="square" tIns="0">
            <a:normAutofit/>
          </a:bodyPr>
          <a:lstStyle/>
          <a:p>
            <a:pPr indent="0" lvl="0" marL="0" marR="0" rtl="0" algn="l">
              <a:lnSpc>
                <a:spcPct val="90000"/>
              </a:lnSpc>
              <a:spcBef>
                <a:spcPts val="0"/>
              </a:spcBef>
              <a:spcAft>
                <a:spcPts val="0"/>
              </a:spcAft>
              <a:buClr>
                <a:schemeClr val="accent1"/>
              </a:buClr>
              <a:buSzPts val="1400"/>
              <a:buFont typeface="Arial"/>
              <a:buNone/>
            </a:pPr>
            <a:r>
              <a:rPr b="1" lang="en-US" sz="1400">
                <a:solidFill>
                  <a:schemeClr val="accent1"/>
                </a:solidFill>
                <a:latin typeface="Arial"/>
                <a:ea typeface="Arial"/>
                <a:cs typeface="Arial"/>
                <a:sym typeface="Arial"/>
              </a:rPr>
              <a:t>Name</a:t>
            </a:r>
            <a:endParaRPr b="1" sz="1400">
              <a:solidFill>
                <a:schemeClr val="accent1"/>
              </a:solidFill>
              <a:latin typeface="Arial"/>
              <a:ea typeface="Arial"/>
              <a:cs typeface="Arial"/>
              <a:sym typeface="Arial"/>
            </a:endParaRPr>
          </a:p>
        </p:txBody>
      </p:sp>
      <p:sp>
        <p:nvSpPr>
          <p:cNvPr id="7399" name="Google Shape;7399;p228"/>
          <p:cNvSpPr txBox="1"/>
          <p:nvPr/>
        </p:nvSpPr>
        <p:spPr>
          <a:xfrm>
            <a:off x="7342078" y="3465010"/>
            <a:ext cx="2060605" cy="195821"/>
          </a:xfrm>
          <a:prstGeom prst="rect">
            <a:avLst/>
          </a:prstGeom>
          <a:noFill/>
          <a:ln>
            <a:noFill/>
          </a:ln>
        </p:spPr>
        <p:txBody>
          <a:bodyPr anchorCtr="0" anchor="ctr" bIns="0" lIns="0" spcFirstLastPara="1" rIns="0" wrap="square" tIns="0">
            <a:normAutofit/>
          </a:bodyPr>
          <a:lstStyle/>
          <a:p>
            <a:pPr indent="0" lvl="0" marL="0" marR="0" rtl="0" algn="l">
              <a:lnSpc>
                <a:spcPct val="90000"/>
              </a:lnSpc>
              <a:spcBef>
                <a:spcPts val="0"/>
              </a:spcBef>
              <a:spcAft>
                <a:spcPts val="0"/>
              </a:spcAft>
              <a:buClr>
                <a:schemeClr val="accent6"/>
              </a:buClr>
              <a:buSzPts val="1200"/>
              <a:buFont typeface="Arial"/>
              <a:buNone/>
            </a:pPr>
            <a:r>
              <a:rPr b="1" lang="en-US" sz="1200">
                <a:solidFill>
                  <a:schemeClr val="accent6"/>
                </a:solidFill>
                <a:latin typeface="Arial"/>
                <a:ea typeface="Arial"/>
                <a:cs typeface="Arial"/>
                <a:sym typeface="Arial"/>
              </a:rPr>
              <a:t>Position</a:t>
            </a:r>
            <a:endParaRPr b="1" sz="1200">
              <a:solidFill>
                <a:schemeClr val="accent6"/>
              </a:solidFill>
              <a:latin typeface="Arial"/>
              <a:ea typeface="Arial"/>
              <a:cs typeface="Arial"/>
              <a:sym typeface="Arial"/>
            </a:endParaRPr>
          </a:p>
        </p:txBody>
      </p:sp>
      <p:sp>
        <p:nvSpPr>
          <p:cNvPr id="7400" name="Google Shape;7400;p228"/>
          <p:cNvSpPr txBox="1"/>
          <p:nvPr/>
        </p:nvSpPr>
        <p:spPr>
          <a:xfrm>
            <a:off x="7342078" y="3938789"/>
            <a:ext cx="2060605" cy="267215"/>
          </a:xfrm>
          <a:prstGeom prst="rect">
            <a:avLst/>
          </a:prstGeom>
          <a:noFill/>
          <a:ln>
            <a:noFill/>
          </a:ln>
        </p:spPr>
        <p:txBody>
          <a:bodyPr anchorCtr="0" anchor="ctr" bIns="0" lIns="0" spcFirstLastPara="1" rIns="0" wrap="square" tIns="0">
            <a:normAutofit/>
          </a:bodyPr>
          <a:lstStyle/>
          <a:p>
            <a:pPr indent="0" lvl="0" marL="0" marR="0" rtl="0" algn="l">
              <a:lnSpc>
                <a:spcPct val="90000"/>
              </a:lnSpc>
              <a:spcBef>
                <a:spcPts val="0"/>
              </a:spcBef>
              <a:spcAft>
                <a:spcPts val="0"/>
              </a:spcAft>
              <a:buClr>
                <a:schemeClr val="dk1"/>
              </a:buClr>
              <a:buSzPts val="1100"/>
              <a:buFont typeface="Arial"/>
              <a:buNone/>
            </a:pPr>
            <a:r>
              <a:rPr b="1" lang="en-US" sz="1100">
                <a:solidFill>
                  <a:schemeClr val="dk1"/>
                </a:solidFill>
                <a:latin typeface="Arial"/>
                <a:ea typeface="Arial"/>
                <a:cs typeface="Arial"/>
                <a:sym typeface="Arial"/>
              </a:rPr>
              <a:t>Brief Description</a:t>
            </a:r>
            <a:endParaRPr b="1" sz="1100">
              <a:solidFill>
                <a:schemeClr val="dk1"/>
              </a:solidFill>
              <a:latin typeface="Arial"/>
              <a:ea typeface="Arial"/>
              <a:cs typeface="Arial"/>
              <a:sym typeface="Arial"/>
            </a:endParaRPr>
          </a:p>
        </p:txBody>
      </p:sp>
      <p:cxnSp>
        <p:nvCxnSpPr>
          <p:cNvPr id="7401" name="Google Shape;7401;p228"/>
          <p:cNvCxnSpPr/>
          <p:nvPr/>
        </p:nvCxnSpPr>
        <p:spPr>
          <a:xfrm>
            <a:off x="7357414" y="3793947"/>
            <a:ext cx="2029931" cy="0"/>
          </a:xfrm>
          <a:prstGeom prst="straightConnector1">
            <a:avLst/>
          </a:prstGeom>
          <a:noFill/>
          <a:ln cap="flat" cmpd="sng" w="9525">
            <a:solidFill>
              <a:schemeClr val="dk1"/>
            </a:solidFill>
            <a:prstDash val="dot"/>
            <a:miter lim="8000"/>
            <a:headEnd len="sm" w="sm" type="none"/>
            <a:tailEnd len="sm" w="sm" type="none"/>
          </a:ln>
        </p:spPr>
      </p:cxnSp>
      <p:sp>
        <p:nvSpPr>
          <p:cNvPr id="7402" name="Google Shape;7402;p228"/>
          <p:cNvSpPr txBox="1"/>
          <p:nvPr/>
        </p:nvSpPr>
        <p:spPr>
          <a:xfrm>
            <a:off x="7341688" y="4275055"/>
            <a:ext cx="2060605" cy="1912385"/>
          </a:xfrm>
          <a:prstGeom prst="rect">
            <a:avLst/>
          </a:prstGeom>
          <a:noFill/>
          <a:ln>
            <a:noFill/>
          </a:ln>
        </p:spPr>
        <p:txBody>
          <a:bodyPr anchorCtr="0" anchor="t" bIns="0" lIns="0" spcFirstLastPara="1" rIns="0" wrap="square" tIns="0">
            <a:normAutofit fontScale="85000" lnSpcReduction="10000"/>
          </a:bodyPr>
          <a:lstStyle/>
          <a:p>
            <a:pPr indent="-136525" lvl="1" marL="263525" marR="0" rtl="0" algn="l">
              <a:spcBef>
                <a:spcPts val="0"/>
              </a:spcBef>
              <a:spcAft>
                <a:spcPts val="0"/>
              </a:spcAft>
              <a:buClr>
                <a:schemeClr val="accent1"/>
              </a:buClr>
              <a:buSzPct val="100000"/>
              <a:buFont typeface="Trebuchet MS"/>
              <a:buChar char="•"/>
            </a:pPr>
            <a:r>
              <a:rPr b="0" i="0" lang="en-US" sz="1300" u="none" cap="none" strike="noStrike">
                <a:solidFill>
                  <a:schemeClr val="dk1"/>
                </a:solidFill>
                <a:latin typeface="Arial"/>
                <a:ea typeface="Arial"/>
                <a:cs typeface="Arial"/>
                <a:sym typeface="Arial"/>
              </a:rPr>
              <a:t>Lorem ipsum dolor sit amet, consectetur adipiscing elit.</a:t>
            </a:r>
            <a:endParaRPr/>
          </a:p>
          <a:p>
            <a:pPr indent="-136525" lvl="1" marL="263525" marR="0" rtl="0" algn="l">
              <a:spcBef>
                <a:spcPts val="0"/>
              </a:spcBef>
              <a:spcAft>
                <a:spcPts val="0"/>
              </a:spcAft>
              <a:buClr>
                <a:schemeClr val="accent1"/>
              </a:buClr>
              <a:buSzPct val="100000"/>
              <a:buFont typeface="Trebuchet MS"/>
              <a:buChar char="•"/>
            </a:pPr>
            <a:r>
              <a:rPr b="0" i="0" lang="en-US" sz="1300" u="none" cap="none" strike="noStrike">
                <a:solidFill>
                  <a:schemeClr val="dk1"/>
                </a:solidFill>
                <a:latin typeface="Arial"/>
                <a:ea typeface="Arial"/>
                <a:cs typeface="Arial"/>
                <a:sym typeface="Arial"/>
              </a:rPr>
              <a:t>Curabitur purus dui, euismod quis placerat eget, venenatis nec nibh. Mauris sit </a:t>
            </a:r>
            <a:endParaRPr/>
          </a:p>
          <a:p>
            <a:pPr indent="-136525" lvl="1" marL="263525" marR="0" rtl="0" algn="l">
              <a:spcBef>
                <a:spcPts val="0"/>
              </a:spcBef>
              <a:spcAft>
                <a:spcPts val="0"/>
              </a:spcAft>
              <a:buClr>
                <a:schemeClr val="accent1"/>
              </a:buClr>
              <a:buSzPct val="100000"/>
              <a:buFont typeface="Trebuchet MS"/>
              <a:buChar char="•"/>
            </a:pPr>
            <a:r>
              <a:rPr b="0" i="0" lang="en-US" sz="1300" u="none" cap="none" strike="noStrike">
                <a:solidFill>
                  <a:schemeClr val="dk1"/>
                </a:solidFill>
                <a:latin typeface="Arial"/>
                <a:ea typeface="Arial"/>
                <a:cs typeface="Arial"/>
                <a:sym typeface="Arial"/>
              </a:rPr>
              <a:t>Curabitur purus dui, euismod quis placerat eget, venenatis nec nibh. Mauris sit </a:t>
            </a:r>
            <a:endParaRPr/>
          </a:p>
          <a:p>
            <a:pPr indent="-136525" lvl="1" marL="263525" marR="0" rtl="0" algn="l">
              <a:spcBef>
                <a:spcPts val="0"/>
              </a:spcBef>
              <a:spcAft>
                <a:spcPts val="0"/>
              </a:spcAft>
              <a:buClr>
                <a:schemeClr val="accent1"/>
              </a:buClr>
              <a:buSzPct val="100000"/>
              <a:buFont typeface="Trebuchet MS"/>
              <a:buChar char="•"/>
            </a:pPr>
            <a:r>
              <a:rPr b="0" i="0" lang="en-US" sz="1300" u="none" cap="none" strike="noStrike">
                <a:solidFill>
                  <a:schemeClr val="dk1"/>
                </a:solidFill>
                <a:latin typeface="Arial"/>
                <a:ea typeface="Arial"/>
                <a:cs typeface="Arial"/>
                <a:sym typeface="Arial"/>
              </a:rPr>
              <a:t>Curabitur purus dui, euismod quis placerat eget, venenatis nec nibh. Mauris sit </a:t>
            </a:r>
            <a:endParaRPr/>
          </a:p>
          <a:p>
            <a:pPr indent="-181832" lvl="1" marL="378000" marR="0" rtl="0" algn="l">
              <a:spcBef>
                <a:spcPts val="0"/>
              </a:spcBef>
              <a:spcAft>
                <a:spcPts val="0"/>
              </a:spcAft>
              <a:buClr>
                <a:schemeClr val="accent1"/>
              </a:buClr>
              <a:buSzPct val="100000"/>
              <a:buFont typeface="Trebuchet MS"/>
              <a:buNone/>
            </a:pPr>
            <a:r>
              <a:t/>
            </a:r>
            <a:endParaRPr b="0" i="0" sz="1300" u="none" cap="none" strike="noStrike">
              <a:solidFill>
                <a:schemeClr val="dk1"/>
              </a:solidFill>
              <a:latin typeface="Arial"/>
              <a:ea typeface="Arial"/>
              <a:cs typeface="Arial"/>
              <a:sym typeface="Arial"/>
            </a:endParaRPr>
          </a:p>
        </p:txBody>
      </p:sp>
      <p:sp>
        <p:nvSpPr>
          <p:cNvPr id="7403" name="Google Shape;7403;p228"/>
          <p:cNvSpPr txBox="1"/>
          <p:nvPr/>
        </p:nvSpPr>
        <p:spPr>
          <a:xfrm>
            <a:off x="9560377" y="3007360"/>
            <a:ext cx="2060605" cy="365745"/>
          </a:xfrm>
          <a:prstGeom prst="rect">
            <a:avLst/>
          </a:prstGeom>
          <a:noFill/>
          <a:ln>
            <a:noFill/>
          </a:ln>
        </p:spPr>
        <p:txBody>
          <a:bodyPr anchorCtr="0" anchor="b" bIns="0" lIns="0" spcFirstLastPara="1" rIns="0" wrap="square" tIns="0">
            <a:normAutofit/>
          </a:bodyPr>
          <a:lstStyle/>
          <a:p>
            <a:pPr indent="0" lvl="0" marL="0" marR="0" rtl="0" algn="l">
              <a:lnSpc>
                <a:spcPct val="90000"/>
              </a:lnSpc>
              <a:spcBef>
                <a:spcPts val="0"/>
              </a:spcBef>
              <a:spcAft>
                <a:spcPts val="0"/>
              </a:spcAft>
              <a:buClr>
                <a:schemeClr val="accent1"/>
              </a:buClr>
              <a:buSzPts val="1400"/>
              <a:buFont typeface="Arial"/>
              <a:buNone/>
            </a:pPr>
            <a:r>
              <a:rPr b="1" lang="en-US" sz="1400">
                <a:solidFill>
                  <a:schemeClr val="accent1"/>
                </a:solidFill>
                <a:latin typeface="Arial"/>
                <a:ea typeface="Arial"/>
                <a:cs typeface="Arial"/>
                <a:sym typeface="Arial"/>
              </a:rPr>
              <a:t>Name</a:t>
            </a:r>
            <a:endParaRPr b="1" sz="1400">
              <a:solidFill>
                <a:schemeClr val="accent1"/>
              </a:solidFill>
              <a:latin typeface="Arial"/>
              <a:ea typeface="Arial"/>
              <a:cs typeface="Arial"/>
              <a:sym typeface="Arial"/>
            </a:endParaRPr>
          </a:p>
        </p:txBody>
      </p:sp>
      <p:sp>
        <p:nvSpPr>
          <p:cNvPr id="7404" name="Google Shape;7404;p228"/>
          <p:cNvSpPr txBox="1"/>
          <p:nvPr/>
        </p:nvSpPr>
        <p:spPr>
          <a:xfrm>
            <a:off x="9560377" y="3465010"/>
            <a:ext cx="2060605" cy="195821"/>
          </a:xfrm>
          <a:prstGeom prst="rect">
            <a:avLst/>
          </a:prstGeom>
          <a:noFill/>
          <a:ln>
            <a:noFill/>
          </a:ln>
        </p:spPr>
        <p:txBody>
          <a:bodyPr anchorCtr="0" anchor="ctr" bIns="0" lIns="0" spcFirstLastPara="1" rIns="0" wrap="square" tIns="0">
            <a:normAutofit/>
          </a:bodyPr>
          <a:lstStyle/>
          <a:p>
            <a:pPr indent="0" lvl="0" marL="0" marR="0" rtl="0" algn="l">
              <a:lnSpc>
                <a:spcPct val="90000"/>
              </a:lnSpc>
              <a:spcBef>
                <a:spcPts val="0"/>
              </a:spcBef>
              <a:spcAft>
                <a:spcPts val="0"/>
              </a:spcAft>
              <a:buClr>
                <a:schemeClr val="accent6"/>
              </a:buClr>
              <a:buSzPts val="1200"/>
              <a:buFont typeface="Arial"/>
              <a:buNone/>
            </a:pPr>
            <a:r>
              <a:rPr b="1" lang="en-US" sz="1200">
                <a:solidFill>
                  <a:schemeClr val="accent6"/>
                </a:solidFill>
                <a:latin typeface="Arial"/>
                <a:ea typeface="Arial"/>
                <a:cs typeface="Arial"/>
                <a:sym typeface="Arial"/>
              </a:rPr>
              <a:t>Position</a:t>
            </a:r>
            <a:endParaRPr b="1" sz="1200">
              <a:solidFill>
                <a:schemeClr val="accent6"/>
              </a:solidFill>
              <a:latin typeface="Arial"/>
              <a:ea typeface="Arial"/>
              <a:cs typeface="Arial"/>
              <a:sym typeface="Arial"/>
            </a:endParaRPr>
          </a:p>
        </p:txBody>
      </p:sp>
      <p:sp>
        <p:nvSpPr>
          <p:cNvPr id="7405" name="Google Shape;7405;p228"/>
          <p:cNvSpPr txBox="1"/>
          <p:nvPr/>
        </p:nvSpPr>
        <p:spPr>
          <a:xfrm>
            <a:off x="9560377" y="3938789"/>
            <a:ext cx="2060605" cy="267215"/>
          </a:xfrm>
          <a:prstGeom prst="rect">
            <a:avLst/>
          </a:prstGeom>
          <a:noFill/>
          <a:ln>
            <a:noFill/>
          </a:ln>
        </p:spPr>
        <p:txBody>
          <a:bodyPr anchorCtr="0" anchor="ctr" bIns="0" lIns="0" spcFirstLastPara="1" rIns="0" wrap="square" tIns="0">
            <a:normAutofit/>
          </a:bodyPr>
          <a:lstStyle/>
          <a:p>
            <a:pPr indent="0" lvl="0" marL="0" marR="0" rtl="0" algn="l">
              <a:lnSpc>
                <a:spcPct val="90000"/>
              </a:lnSpc>
              <a:spcBef>
                <a:spcPts val="0"/>
              </a:spcBef>
              <a:spcAft>
                <a:spcPts val="0"/>
              </a:spcAft>
              <a:buClr>
                <a:schemeClr val="dk1"/>
              </a:buClr>
              <a:buSzPts val="1100"/>
              <a:buFont typeface="Arial"/>
              <a:buNone/>
            </a:pPr>
            <a:r>
              <a:rPr b="1" lang="en-US" sz="1100">
                <a:solidFill>
                  <a:schemeClr val="dk1"/>
                </a:solidFill>
                <a:latin typeface="Arial"/>
                <a:ea typeface="Arial"/>
                <a:cs typeface="Arial"/>
                <a:sym typeface="Arial"/>
              </a:rPr>
              <a:t>Brief Description</a:t>
            </a:r>
            <a:endParaRPr b="1" sz="1100">
              <a:solidFill>
                <a:schemeClr val="dk1"/>
              </a:solidFill>
              <a:latin typeface="Arial"/>
              <a:ea typeface="Arial"/>
              <a:cs typeface="Arial"/>
              <a:sym typeface="Arial"/>
            </a:endParaRPr>
          </a:p>
        </p:txBody>
      </p:sp>
      <p:cxnSp>
        <p:nvCxnSpPr>
          <p:cNvPr id="7406" name="Google Shape;7406;p228"/>
          <p:cNvCxnSpPr/>
          <p:nvPr/>
        </p:nvCxnSpPr>
        <p:spPr>
          <a:xfrm>
            <a:off x="9575713" y="3793947"/>
            <a:ext cx="2029931" cy="0"/>
          </a:xfrm>
          <a:prstGeom prst="straightConnector1">
            <a:avLst/>
          </a:prstGeom>
          <a:noFill/>
          <a:ln cap="flat" cmpd="sng" w="9525">
            <a:solidFill>
              <a:schemeClr val="dk1"/>
            </a:solidFill>
            <a:prstDash val="dot"/>
            <a:miter lim="8000"/>
            <a:headEnd len="sm" w="sm" type="none"/>
            <a:tailEnd len="sm" w="sm" type="none"/>
          </a:ln>
        </p:spPr>
      </p:cxnSp>
      <p:sp>
        <p:nvSpPr>
          <p:cNvPr id="7407" name="Google Shape;7407;p228"/>
          <p:cNvSpPr txBox="1"/>
          <p:nvPr/>
        </p:nvSpPr>
        <p:spPr>
          <a:xfrm>
            <a:off x="9559987" y="4275055"/>
            <a:ext cx="2060605" cy="1912385"/>
          </a:xfrm>
          <a:prstGeom prst="rect">
            <a:avLst/>
          </a:prstGeom>
          <a:noFill/>
          <a:ln>
            <a:noFill/>
          </a:ln>
        </p:spPr>
        <p:txBody>
          <a:bodyPr anchorCtr="0" anchor="t" bIns="0" lIns="0" spcFirstLastPara="1" rIns="0" wrap="square" tIns="0">
            <a:normAutofit fontScale="85000" lnSpcReduction="10000"/>
          </a:bodyPr>
          <a:lstStyle/>
          <a:p>
            <a:pPr indent="-136525" lvl="1" marL="263525" marR="0" rtl="0" algn="l">
              <a:spcBef>
                <a:spcPts val="0"/>
              </a:spcBef>
              <a:spcAft>
                <a:spcPts val="0"/>
              </a:spcAft>
              <a:buClr>
                <a:schemeClr val="accent1"/>
              </a:buClr>
              <a:buSzPct val="100000"/>
              <a:buFont typeface="Trebuchet MS"/>
              <a:buChar char="•"/>
            </a:pPr>
            <a:r>
              <a:rPr b="0" i="0" lang="en-US" sz="1300" u="none" cap="none" strike="noStrike">
                <a:solidFill>
                  <a:schemeClr val="dk1"/>
                </a:solidFill>
                <a:latin typeface="Arial"/>
                <a:ea typeface="Arial"/>
                <a:cs typeface="Arial"/>
                <a:sym typeface="Arial"/>
              </a:rPr>
              <a:t>Lorem ipsum dolor sit amet, consectetur adipiscing elit.</a:t>
            </a:r>
            <a:endParaRPr/>
          </a:p>
          <a:p>
            <a:pPr indent="-136525" lvl="1" marL="263525" marR="0" rtl="0" algn="l">
              <a:spcBef>
                <a:spcPts val="0"/>
              </a:spcBef>
              <a:spcAft>
                <a:spcPts val="0"/>
              </a:spcAft>
              <a:buClr>
                <a:schemeClr val="accent1"/>
              </a:buClr>
              <a:buSzPct val="100000"/>
              <a:buFont typeface="Trebuchet MS"/>
              <a:buChar char="•"/>
            </a:pPr>
            <a:r>
              <a:rPr b="0" i="0" lang="en-US" sz="1300" u="none" cap="none" strike="noStrike">
                <a:solidFill>
                  <a:schemeClr val="dk1"/>
                </a:solidFill>
                <a:latin typeface="Arial"/>
                <a:ea typeface="Arial"/>
                <a:cs typeface="Arial"/>
                <a:sym typeface="Arial"/>
              </a:rPr>
              <a:t>Curabitur purus dui, euismod quis placerat eget, venenatis nec nibh. Mauris sit </a:t>
            </a:r>
            <a:endParaRPr/>
          </a:p>
          <a:p>
            <a:pPr indent="-136525" lvl="1" marL="263525" marR="0" rtl="0" algn="l">
              <a:spcBef>
                <a:spcPts val="0"/>
              </a:spcBef>
              <a:spcAft>
                <a:spcPts val="0"/>
              </a:spcAft>
              <a:buClr>
                <a:schemeClr val="accent1"/>
              </a:buClr>
              <a:buSzPct val="100000"/>
              <a:buFont typeface="Trebuchet MS"/>
              <a:buChar char="•"/>
            </a:pPr>
            <a:r>
              <a:rPr b="0" i="0" lang="en-US" sz="1300" u="none" cap="none" strike="noStrike">
                <a:solidFill>
                  <a:schemeClr val="dk1"/>
                </a:solidFill>
                <a:latin typeface="Arial"/>
                <a:ea typeface="Arial"/>
                <a:cs typeface="Arial"/>
                <a:sym typeface="Arial"/>
              </a:rPr>
              <a:t>Curabitur purus dui, euismod quis placerat eget, venenatis nec nibh. Mauris sit </a:t>
            </a:r>
            <a:endParaRPr/>
          </a:p>
          <a:p>
            <a:pPr indent="-136525" lvl="1" marL="263525" marR="0" rtl="0" algn="l">
              <a:spcBef>
                <a:spcPts val="0"/>
              </a:spcBef>
              <a:spcAft>
                <a:spcPts val="0"/>
              </a:spcAft>
              <a:buClr>
                <a:schemeClr val="accent1"/>
              </a:buClr>
              <a:buSzPct val="100000"/>
              <a:buFont typeface="Trebuchet MS"/>
              <a:buChar char="•"/>
            </a:pPr>
            <a:r>
              <a:rPr b="0" i="0" lang="en-US" sz="1300" u="none" cap="none" strike="noStrike">
                <a:solidFill>
                  <a:schemeClr val="dk1"/>
                </a:solidFill>
                <a:latin typeface="Arial"/>
                <a:ea typeface="Arial"/>
                <a:cs typeface="Arial"/>
                <a:sym typeface="Arial"/>
              </a:rPr>
              <a:t>Curabitur purus dui, euismod quis placerat eget, venenatis nec nibh. Mauris sit </a:t>
            </a:r>
            <a:endParaRPr/>
          </a:p>
          <a:p>
            <a:pPr indent="-181832" lvl="1" marL="378000" marR="0" rtl="0" algn="l">
              <a:spcBef>
                <a:spcPts val="0"/>
              </a:spcBef>
              <a:spcAft>
                <a:spcPts val="0"/>
              </a:spcAft>
              <a:buClr>
                <a:schemeClr val="accent1"/>
              </a:buClr>
              <a:buSzPct val="100000"/>
              <a:buFont typeface="Trebuchet MS"/>
              <a:buNone/>
            </a:pPr>
            <a:r>
              <a:t/>
            </a:r>
            <a:endParaRPr b="0" i="0" sz="1300" u="none" cap="none" strike="noStrike">
              <a:solidFill>
                <a:schemeClr val="dk1"/>
              </a:solidFill>
              <a:latin typeface="Arial"/>
              <a:ea typeface="Arial"/>
              <a:cs typeface="Arial"/>
              <a:sym typeface="Arial"/>
            </a:endParaRPr>
          </a:p>
        </p:txBody>
      </p:sp>
      <p:pic>
        <p:nvPicPr>
          <p:cNvPr id="7408" name="Google Shape;7408;p228"/>
          <p:cNvPicPr preferRelativeResize="0"/>
          <p:nvPr/>
        </p:nvPicPr>
        <p:blipFill rotWithShape="1">
          <a:blip r:embed="rId3">
            <a:alphaModFix/>
          </a:blip>
          <a:srcRect b="16393" l="23875" r="23875" t="5234"/>
          <a:stretch/>
        </p:blipFill>
        <p:spPr>
          <a:xfrm>
            <a:off x="9560377" y="1638802"/>
            <a:ext cx="1133234" cy="1133234"/>
          </a:xfrm>
          <a:custGeom>
            <a:rect b="b" l="l" r="r" t="t"/>
            <a:pathLst>
              <a:path extrusionOk="0" h="4602480" w="4602480">
                <a:moveTo>
                  <a:pt x="2301240" y="0"/>
                </a:moveTo>
                <a:cubicBezTo>
                  <a:pt x="3572180" y="0"/>
                  <a:pt x="4602480" y="1030300"/>
                  <a:pt x="4602480" y="2301240"/>
                </a:cubicBezTo>
                <a:cubicBezTo>
                  <a:pt x="4602480" y="3572180"/>
                  <a:pt x="3572180" y="4602480"/>
                  <a:pt x="2301240" y="4602480"/>
                </a:cubicBezTo>
                <a:cubicBezTo>
                  <a:pt x="1030300" y="4602480"/>
                  <a:pt x="0" y="3572180"/>
                  <a:pt x="0" y="2301240"/>
                </a:cubicBezTo>
                <a:cubicBezTo>
                  <a:pt x="0" y="1030300"/>
                  <a:pt x="1030300" y="0"/>
                  <a:pt x="2301240" y="0"/>
                </a:cubicBezTo>
                <a:close/>
              </a:path>
            </a:pathLst>
          </a:custGeom>
          <a:noFill/>
          <a:ln cap="flat" cmpd="sng" w="50800">
            <a:solidFill>
              <a:schemeClr val="accent1"/>
            </a:solidFill>
            <a:prstDash val="solid"/>
            <a:round/>
            <a:headEnd len="sm" w="sm" type="none"/>
            <a:tailEnd len="sm" w="sm" type="none"/>
          </a:ln>
        </p:spPr>
      </p:pic>
    </p:spTree>
  </p:cSld>
  <p:clrMapOvr>
    <a:masterClrMapping/>
  </p:clrMapOvr>
</p:sld>
</file>

<file path=ppt/slides/slide22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412" name="Shape 7412"/>
        <p:cNvGrpSpPr/>
        <p:nvPr/>
      </p:nvGrpSpPr>
      <p:grpSpPr>
        <a:xfrm>
          <a:off x="0" y="0"/>
          <a:ext cx="0" cy="0"/>
          <a:chOff x="0" y="0"/>
          <a:chExt cx="0" cy="0"/>
        </a:xfrm>
      </p:grpSpPr>
      <p:sp>
        <p:nvSpPr>
          <p:cNvPr id="7413" name="Google Shape;7413;p229"/>
          <p:cNvSpPr txBox="1"/>
          <p:nvPr>
            <p:ph type="ctrTitle"/>
          </p:nvPr>
        </p:nvSpPr>
        <p:spPr>
          <a:xfrm>
            <a:off x="563563" y="2816990"/>
            <a:ext cx="11091180" cy="1235889"/>
          </a:xfrm>
          <a:prstGeom prst="rect">
            <a:avLst/>
          </a:prstGeom>
          <a:noFill/>
          <a:ln>
            <a:noFill/>
          </a:ln>
        </p:spPr>
        <p:txBody>
          <a:bodyPr anchorCtr="0" anchor="b" bIns="0" lIns="0" spcFirstLastPara="1" rIns="0" wrap="square" tIns="0">
            <a:normAutofit/>
          </a:bodyPr>
          <a:lstStyle/>
          <a:p>
            <a:pPr indent="0" lvl="0" marL="0" rtl="0" algn="l">
              <a:lnSpc>
                <a:spcPct val="90000"/>
              </a:lnSpc>
              <a:spcBef>
                <a:spcPts val="0"/>
              </a:spcBef>
              <a:spcAft>
                <a:spcPts val="0"/>
              </a:spcAft>
              <a:buClr>
                <a:schemeClr val="lt1"/>
              </a:buClr>
              <a:buSzPts val="6000"/>
              <a:buFont typeface="Arial"/>
              <a:buNone/>
            </a:pPr>
            <a:r>
              <a:rPr lang="en-US"/>
              <a:t>Visual Profile Slide</a:t>
            </a:r>
            <a:endParaRPr/>
          </a:p>
        </p:txBody>
      </p:sp>
      <p:sp>
        <p:nvSpPr>
          <p:cNvPr id="7414" name="Google Shape;7414;p229"/>
          <p:cNvSpPr txBox="1"/>
          <p:nvPr>
            <p:ph idx="12" type="sldNum"/>
          </p:nvPr>
        </p:nvSpPr>
        <p:spPr>
          <a:xfrm>
            <a:off x="10690860" y="6349068"/>
            <a:ext cx="963882" cy="251764"/>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sp>
        <p:nvSpPr>
          <p:cNvPr id="7415" name="Google Shape;7415;p229"/>
          <p:cNvSpPr txBox="1"/>
          <p:nvPr>
            <p:ph idx="1" type="subTitle"/>
          </p:nvPr>
        </p:nvSpPr>
        <p:spPr>
          <a:xfrm>
            <a:off x="563563" y="4475785"/>
            <a:ext cx="11091179" cy="986806"/>
          </a:xfrm>
          <a:prstGeom prst="rect">
            <a:avLst/>
          </a:prstGeom>
          <a:noFill/>
          <a:ln>
            <a:noFill/>
          </a:ln>
        </p:spPr>
        <p:txBody>
          <a:bodyPr anchorCtr="0" anchor="t" bIns="0" lIns="0" spcFirstLastPara="1" rIns="0" wrap="square" tIns="0">
            <a:normAutofit/>
          </a:bodyPr>
          <a:lstStyle/>
          <a:p>
            <a:pPr indent="0" lvl="0" marL="0" rtl="0" algn="l">
              <a:lnSpc>
                <a:spcPct val="90000"/>
              </a:lnSpc>
              <a:spcBef>
                <a:spcPts val="0"/>
              </a:spcBef>
              <a:spcAft>
                <a:spcPts val="0"/>
              </a:spcAft>
              <a:buSzPts val="2400"/>
              <a:buNone/>
            </a:pPr>
            <a:r>
              <a:t/>
            </a:r>
            <a:endParaRPr/>
          </a:p>
        </p:txBody>
      </p:sp>
    </p:spTree>
  </p:cSld>
  <p:clrMapOvr>
    <a:masterClrMapping/>
  </p:clrMapOvr>
</p:sld>
</file>

<file path=ppt/slides/slide2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00" name="Shape 900"/>
        <p:cNvGrpSpPr/>
        <p:nvPr/>
      </p:nvGrpSpPr>
      <p:grpSpPr>
        <a:xfrm>
          <a:off x="0" y="0"/>
          <a:ext cx="0" cy="0"/>
          <a:chOff x="0" y="0"/>
          <a:chExt cx="0" cy="0"/>
        </a:xfrm>
      </p:grpSpPr>
      <p:sp>
        <p:nvSpPr>
          <p:cNvPr id="901" name="Google Shape;901;p23"/>
          <p:cNvSpPr txBox="1"/>
          <p:nvPr>
            <p:ph type="ctrTitle"/>
          </p:nvPr>
        </p:nvSpPr>
        <p:spPr>
          <a:xfrm>
            <a:off x="563563" y="2816990"/>
            <a:ext cx="11091180" cy="1235889"/>
          </a:xfrm>
          <a:prstGeom prst="rect">
            <a:avLst/>
          </a:prstGeom>
          <a:noFill/>
          <a:ln>
            <a:noFill/>
          </a:ln>
        </p:spPr>
        <p:txBody>
          <a:bodyPr anchorCtr="0" anchor="b" bIns="0" lIns="0" spcFirstLastPara="1" rIns="0" wrap="square" tIns="0">
            <a:normAutofit/>
          </a:bodyPr>
          <a:lstStyle/>
          <a:p>
            <a:pPr indent="0" lvl="0" marL="0" rtl="0" algn="l">
              <a:lnSpc>
                <a:spcPct val="90000"/>
              </a:lnSpc>
              <a:spcBef>
                <a:spcPts val="0"/>
              </a:spcBef>
              <a:spcAft>
                <a:spcPts val="0"/>
              </a:spcAft>
              <a:buClr>
                <a:schemeClr val="lt1"/>
              </a:buClr>
              <a:buSzPts val="6000"/>
              <a:buFont typeface="Arial"/>
              <a:buNone/>
            </a:pPr>
            <a:r>
              <a:rPr lang="en-US"/>
              <a:t>Executive Summary Layout</a:t>
            </a:r>
            <a:endParaRPr/>
          </a:p>
        </p:txBody>
      </p:sp>
      <p:sp>
        <p:nvSpPr>
          <p:cNvPr id="902" name="Google Shape;902;p23"/>
          <p:cNvSpPr txBox="1"/>
          <p:nvPr>
            <p:ph idx="12" type="sldNum"/>
          </p:nvPr>
        </p:nvSpPr>
        <p:spPr>
          <a:xfrm>
            <a:off x="10690860" y="6349068"/>
            <a:ext cx="963882" cy="251764"/>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sp>
        <p:nvSpPr>
          <p:cNvPr id="903" name="Google Shape;903;p23"/>
          <p:cNvSpPr txBox="1"/>
          <p:nvPr>
            <p:ph idx="1" type="subTitle"/>
          </p:nvPr>
        </p:nvSpPr>
        <p:spPr>
          <a:xfrm>
            <a:off x="563563" y="4475785"/>
            <a:ext cx="11091179" cy="986806"/>
          </a:xfrm>
          <a:prstGeom prst="rect">
            <a:avLst/>
          </a:prstGeom>
          <a:noFill/>
          <a:ln>
            <a:noFill/>
          </a:ln>
        </p:spPr>
        <p:txBody>
          <a:bodyPr anchorCtr="0" anchor="t" bIns="0" lIns="0" spcFirstLastPara="1" rIns="0" wrap="square" tIns="0">
            <a:normAutofit/>
          </a:bodyPr>
          <a:lstStyle/>
          <a:p>
            <a:pPr indent="0" lvl="0" marL="0" rtl="0" algn="l">
              <a:lnSpc>
                <a:spcPct val="90000"/>
              </a:lnSpc>
              <a:spcBef>
                <a:spcPts val="0"/>
              </a:spcBef>
              <a:spcAft>
                <a:spcPts val="0"/>
              </a:spcAft>
              <a:buSzPts val="2400"/>
              <a:buNone/>
            </a:pPr>
            <a:r>
              <a:t/>
            </a:r>
            <a:endParaRPr/>
          </a:p>
        </p:txBody>
      </p:sp>
    </p:spTree>
  </p:cSld>
  <p:clrMapOvr>
    <a:masterClrMapping/>
  </p:clrMapOvr>
</p:sld>
</file>

<file path=ppt/slides/slide23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419" name="Shape 7419"/>
        <p:cNvGrpSpPr/>
        <p:nvPr/>
      </p:nvGrpSpPr>
      <p:grpSpPr>
        <a:xfrm>
          <a:off x="0" y="0"/>
          <a:ext cx="0" cy="0"/>
          <a:chOff x="0" y="0"/>
          <a:chExt cx="0" cy="0"/>
        </a:xfrm>
      </p:grpSpPr>
      <p:sp>
        <p:nvSpPr>
          <p:cNvPr id="7420" name="Google Shape;7420;p230"/>
          <p:cNvSpPr txBox="1"/>
          <p:nvPr>
            <p:ph type="title"/>
          </p:nvPr>
        </p:nvSpPr>
        <p:spPr>
          <a:xfrm>
            <a:off x="571018" y="365126"/>
            <a:ext cx="11049964" cy="578772"/>
          </a:xfrm>
          <a:prstGeom prst="rect">
            <a:avLst/>
          </a:prstGeom>
          <a:noFill/>
          <a:ln>
            <a:noFill/>
          </a:ln>
        </p:spPr>
        <p:txBody>
          <a:bodyPr anchorCtr="0" anchor="b" bIns="0" lIns="0" spcFirstLastPara="1" rIns="0" wrap="square" tIns="0">
            <a:normAutofit/>
          </a:bodyPr>
          <a:lstStyle/>
          <a:p>
            <a:pPr indent="0" lvl="0" marL="0" rtl="0" algn="l">
              <a:lnSpc>
                <a:spcPct val="90000"/>
              </a:lnSpc>
              <a:spcBef>
                <a:spcPts val="0"/>
              </a:spcBef>
              <a:spcAft>
                <a:spcPts val="0"/>
              </a:spcAft>
              <a:buClr>
                <a:schemeClr val="accent1"/>
              </a:buClr>
              <a:buSzPts val="2800"/>
              <a:buFont typeface="Arial"/>
              <a:buNone/>
            </a:pPr>
            <a:r>
              <a:rPr lang="en-US"/>
              <a:t>Visual Team Slide with Three People</a:t>
            </a:r>
            <a:endParaRPr/>
          </a:p>
        </p:txBody>
      </p:sp>
      <p:sp>
        <p:nvSpPr>
          <p:cNvPr id="7421" name="Google Shape;7421;p230"/>
          <p:cNvSpPr txBox="1"/>
          <p:nvPr>
            <p:ph idx="12" type="sldNum"/>
          </p:nvPr>
        </p:nvSpPr>
        <p:spPr>
          <a:xfrm>
            <a:off x="10690860" y="6349068"/>
            <a:ext cx="963882" cy="251764"/>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grpSp>
        <p:nvGrpSpPr>
          <p:cNvPr id="7422" name="Google Shape;7422;p230"/>
          <p:cNvGrpSpPr/>
          <p:nvPr/>
        </p:nvGrpSpPr>
        <p:grpSpPr>
          <a:xfrm>
            <a:off x="571018" y="1928191"/>
            <a:ext cx="3453432" cy="4330728"/>
            <a:chOff x="628650" y="1395729"/>
            <a:chExt cx="3994150" cy="4972521"/>
          </a:xfrm>
        </p:grpSpPr>
        <p:sp>
          <p:nvSpPr>
            <p:cNvPr id="7423" name="Google Shape;7423;p230"/>
            <p:cNvSpPr/>
            <p:nvPr/>
          </p:nvSpPr>
          <p:spPr>
            <a:xfrm>
              <a:off x="758331" y="1395729"/>
              <a:ext cx="1322034" cy="167340"/>
            </a:xfrm>
            <a:prstGeom prst="triangle">
              <a:avLst>
                <a:gd fmla="val 100000" name="adj"/>
              </a:avLst>
            </a:prstGeom>
            <a:solidFill>
              <a:schemeClr val="accent3"/>
            </a:solidFill>
            <a:ln cap="rnd" cmpd="sng" w="9525">
              <a:solidFill>
                <a:schemeClr val="accent2"/>
              </a:solidFill>
              <a:prstDash val="solid"/>
              <a:round/>
              <a:headEnd len="sm" w="sm" type="none"/>
              <a:tailEnd len="sm" w="sm" type="none"/>
            </a:ln>
          </p:spPr>
          <p:txBody>
            <a:bodyPr anchorCtr="0" anchor="ctr" bIns="35275" lIns="70575" spcFirstLastPara="1" rIns="70575" wrap="square" tIns="35275">
              <a:noAutofit/>
            </a:bodyPr>
            <a:lstStyle/>
            <a:p>
              <a:pPr indent="0" lvl="0" marL="0" marR="0" rtl="0" algn="ctr">
                <a:spcBef>
                  <a:spcPts val="0"/>
                </a:spcBef>
                <a:spcAft>
                  <a:spcPts val="0"/>
                </a:spcAft>
                <a:buNone/>
              </a:pPr>
              <a:r>
                <a:t/>
              </a:r>
              <a:endParaRPr sz="1200">
                <a:solidFill>
                  <a:srgbClr val="FFFFFF"/>
                </a:solidFill>
                <a:latin typeface="Arial"/>
                <a:ea typeface="Arial"/>
                <a:cs typeface="Arial"/>
                <a:sym typeface="Arial"/>
              </a:endParaRPr>
            </a:p>
          </p:txBody>
        </p:sp>
        <p:sp>
          <p:nvSpPr>
            <p:cNvPr id="7424" name="Google Shape;7424;p230"/>
            <p:cNvSpPr/>
            <p:nvPr/>
          </p:nvSpPr>
          <p:spPr>
            <a:xfrm flipH="1">
              <a:off x="3171083" y="1395729"/>
              <a:ext cx="1322036" cy="167340"/>
            </a:xfrm>
            <a:prstGeom prst="triangle">
              <a:avLst>
                <a:gd fmla="val 100000" name="adj"/>
              </a:avLst>
            </a:prstGeom>
            <a:solidFill>
              <a:schemeClr val="accent3"/>
            </a:solidFill>
            <a:ln cap="rnd" cmpd="sng" w="9525">
              <a:solidFill>
                <a:schemeClr val="accent2"/>
              </a:solidFill>
              <a:prstDash val="solid"/>
              <a:round/>
              <a:headEnd len="sm" w="sm" type="none"/>
              <a:tailEnd len="sm" w="sm" type="none"/>
            </a:ln>
          </p:spPr>
          <p:txBody>
            <a:bodyPr anchorCtr="0" anchor="ctr" bIns="35275" lIns="70575" spcFirstLastPara="1" rIns="70575" wrap="square" tIns="35275">
              <a:noAutofit/>
            </a:bodyPr>
            <a:lstStyle/>
            <a:p>
              <a:pPr indent="0" lvl="0" marL="0" marR="0" rtl="0" algn="ctr">
                <a:spcBef>
                  <a:spcPts val="0"/>
                </a:spcBef>
                <a:spcAft>
                  <a:spcPts val="0"/>
                </a:spcAft>
                <a:buNone/>
              </a:pPr>
              <a:r>
                <a:t/>
              </a:r>
              <a:endParaRPr sz="1200">
                <a:solidFill>
                  <a:srgbClr val="FFFFFF"/>
                </a:solidFill>
                <a:latin typeface="Arial"/>
                <a:ea typeface="Arial"/>
                <a:cs typeface="Arial"/>
                <a:sym typeface="Arial"/>
              </a:endParaRPr>
            </a:p>
          </p:txBody>
        </p:sp>
        <p:sp>
          <p:nvSpPr>
            <p:cNvPr id="7425" name="Google Shape;7425;p230"/>
            <p:cNvSpPr/>
            <p:nvPr/>
          </p:nvSpPr>
          <p:spPr>
            <a:xfrm>
              <a:off x="628650" y="1563070"/>
              <a:ext cx="3994150" cy="4736129"/>
            </a:xfrm>
            <a:prstGeom prst="roundRect">
              <a:avLst>
                <a:gd fmla="val 5368" name="adj"/>
              </a:avLst>
            </a:prstGeom>
            <a:solidFill>
              <a:schemeClr val="lt1">
                <a:alpha val="76862"/>
              </a:schemeClr>
            </a:solidFill>
            <a:ln cap="rnd" cmpd="sng" w="9525">
              <a:solidFill>
                <a:srgbClr val="9B9B9B"/>
              </a:solidFill>
              <a:prstDash val="solid"/>
              <a:round/>
              <a:headEnd len="sm" w="sm" type="none"/>
              <a:tailEnd len="sm" w="sm" type="none"/>
            </a:ln>
          </p:spPr>
          <p:txBody>
            <a:bodyPr anchorCtr="0" anchor="ctr" bIns="35275" lIns="70575" spcFirstLastPara="1" rIns="70575" wrap="square" tIns="35275">
              <a:noAutofit/>
            </a:bodyPr>
            <a:lstStyle/>
            <a:p>
              <a:pPr indent="0" lvl="0" marL="0" marR="0" rtl="0" algn="ctr">
                <a:spcBef>
                  <a:spcPts val="0"/>
                </a:spcBef>
                <a:spcAft>
                  <a:spcPts val="0"/>
                </a:spcAft>
                <a:buNone/>
              </a:pPr>
              <a:r>
                <a:t/>
              </a:r>
              <a:endParaRPr sz="1200">
                <a:solidFill>
                  <a:srgbClr val="FFFFFF"/>
                </a:solidFill>
                <a:latin typeface="Arial"/>
                <a:ea typeface="Arial"/>
                <a:cs typeface="Arial"/>
                <a:sym typeface="Arial"/>
              </a:endParaRPr>
            </a:p>
          </p:txBody>
        </p:sp>
        <p:sp>
          <p:nvSpPr>
            <p:cNvPr id="7426" name="Google Shape;7426;p230"/>
            <p:cNvSpPr/>
            <p:nvPr/>
          </p:nvSpPr>
          <p:spPr>
            <a:xfrm>
              <a:off x="789940" y="6271791"/>
              <a:ext cx="3671570" cy="96459"/>
            </a:xfrm>
            <a:prstGeom prst="rect">
              <a:avLst/>
            </a:prstGeom>
            <a:solidFill>
              <a:schemeClr val="accent2"/>
            </a:solidFill>
            <a:ln cap="rnd" cmpd="sng" w="9525">
              <a:solidFill>
                <a:schemeClr val="accent2"/>
              </a:solidFill>
              <a:prstDash val="solid"/>
              <a:round/>
              <a:headEnd len="sm" w="sm" type="none"/>
              <a:tailEnd len="sm" w="sm" type="none"/>
            </a:ln>
          </p:spPr>
          <p:txBody>
            <a:bodyPr anchorCtr="0" anchor="ctr" bIns="35275" lIns="70575" spcFirstLastPara="1" rIns="70575" wrap="square" tIns="35275">
              <a:noAutofit/>
            </a:bodyPr>
            <a:lstStyle/>
            <a:p>
              <a:pPr indent="0" lvl="0" marL="0" marR="0" rtl="0" algn="ctr">
                <a:spcBef>
                  <a:spcPts val="0"/>
                </a:spcBef>
                <a:spcAft>
                  <a:spcPts val="0"/>
                </a:spcAft>
                <a:buNone/>
              </a:pPr>
              <a:r>
                <a:t/>
              </a:r>
              <a:endParaRPr sz="1200">
                <a:solidFill>
                  <a:srgbClr val="FFFFFF"/>
                </a:solidFill>
                <a:latin typeface="Arial"/>
                <a:ea typeface="Arial"/>
                <a:cs typeface="Arial"/>
                <a:sym typeface="Arial"/>
              </a:endParaRPr>
            </a:p>
          </p:txBody>
        </p:sp>
      </p:grpSp>
      <p:grpSp>
        <p:nvGrpSpPr>
          <p:cNvPr id="7427" name="Google Shape;7427;p230"/>
          <p:cNvGrpSpPr/>
          <p:nvPr/>
        </p:nvGrpSpPr>
        <p:grpSpPr>
          <a:xfrm>
            <a:off x="713175" y="2779286"/>
            <a:ext cx="3169120" cy="3180080"/>
            <a:chOff x="672232" y="3007360"/>
            <a:chExt cx="3480877" cy="3180080"/>
          </a:xfrm>
        </p:grpSpPr>
        <p:sp>
          <p:nvSpPr>
            <p:cNvPr id="7428" name="Google Shape;7428;p230"/>
            <p:cNvSpPr txBox="1"/>
            <p:nvPr/>
          </p:nvSpPr>
          <p:spPr>
            <a:xfrm>
              <a:off x="672232" y="3007360"/>
              <a:ext cx="3480877" cy="365745"/>
            </a:xfrm>
            <a:prstGeom prst="rect">
              <a:avLst/>
            </a:prstGeom>
            <a:noFill/>
            <a:ln>
              <a:noFill/>
            </a:ln>
          </p:spPr>
          <p:txBody>
            <a:bodyPr anchorCtr="0" anchor="b" bIns="0" lIns="0" spcFirstLastPara="1" rIns="0" wrap="square" tIns="0">
              <a:normAutofit/>
            </a:bodyPr>
            <a:lstStyle/>
            <a:p>
              <a:pPr indent="0" lvl="0" marL="0" marR="0" rtl="0" algn="ctr">
                <a:lnSpc>
                  <a:spcPct val="90000"/>
                </a:lnSpc>
                <a:spcBef>
                  <a:spcPts val="0"/>
                </a:spcBef>
                <a:spcAft>
                  <a:spcPts val="0"/>
                </a:spcAft>
                <a:buClr>
                  <a:schemeClr val="accent1"/>
                </a:buClr>
                <a:buSzPts val="1800"/>
                <a:buFont typeface="Arial"/>
                <a:buNone/>
              </a:pPr>
              <a:r>
                <a:rPr b="1" lang="en-US" sz="1800">
                  <a:solidFill>
                    <a:schemeClr val="accent1"/>
                  </a:solidFill>
                  <a:latin typeface="Arial"/>
                  <a:ea typeface="Arial"/>
                  <a:cs typeface="Arial"/>
                  <a:sym typeface="Arial"/>
                </a:rPr>
                <a:t>Name</a:t>
              </a:r>
              <a:endParaRPr b="1" sz="1800">
                <a:solidFill>
                  <a:schemeClr val="accent1"/>
                </a:solidFill>
                <a:latin typeface="Arial"/>
                <a:ea typeface="Arial"/>
                <a:cs typeface="Arial"/>
                <a:sym typeface="Arial"/>
              </a:endParaRPr>
            </a:p>
          </p:txBody>
        </p:sp>
        <p:sp>
          <p:nvSpPr>
            <p:cNvPr id="7429" name="Google Shape;7429;p230"/>
            <p:cNvSpPr txBox="1"/>
            <p:nvPr/>
          </p:nvSpPr>
          <p:spPr>
            <a:xfrm>
              <a:off x="672232" y="3465010"/>
              <a:ext cx="3480877" cy="195821"/>
            </a:xfrm>
            <a:prstGeom prst="rect">
              <a:avLst/>
            </a:prstGeom>
            <a:noFill/>
            <a:ln>
              <a:noFill/>
            </a:ln>
          </p:spPr>
          <p:txBody>
            <a:bodyPr anchorCtr="0" anchor="ctr" bIns="0" lIns="0" spcFirstLastPara="1" rIns="0" wrap="square" tIns="0">
              <a:normAutofit fontScale="92500" lnSpcReduction="10000"/>
            </a:bodyPr>
            <a:lstStyle/>
            <a:p>
              <a:pPr indent="0" lvl="0" marL="0" marR="0" rtl="0" algn="ctr">
                <a:lnSpc>
                  <a:spcPct val="90000"/>
                </a:lnSpc>
                <a:spcBef>
                  <a:spcPts val="0"/>
                </a:spcBef>
                <a:spcAft>
                  <a:spcPts val="0"/>
                </a:spcAft>
                <a:buClr>
                  <a:schemeClr val="accent6"/>
                </a:buClr>
                <a:buSzPct val="100000"/>
                <a:buFont typeface="Arial"/>
                <a:buNone/>
              </a:pPr>
              <a:r>
                <a:rPr b="1" lang="en-US" sz="1600">
                  <a:solidFill>
                    <a:schemeClr val="accent6"/>
                  </a:solidFill>
                  <a:latin typeface="Arial"/>
                  <a:ea typeface="Arial"/>
                  <a:cs typeface="Arial"/>
                  <a:sym typeface="Arial"/>
                </a:rPr>
                <a:t>Position</a:t>
              </a:r>
              <a:endParaRPr b="1" sz="1600">
                <a:solidFill>
                  <a:schemeClr val="accent6"/>
                </a:solidFill>
                <a:latin typeface="Arial"/>
                <a:ea typeface="Arial"/>
                <a:cs typeface="Arial"/>
                <a:sym typeface="Arial"/>
              </a:endParaRPr>
            </a:p>
          </p:txBody>
        </p:sp>
        <p:sp>
          <p:nvSpPr>
            <p:cNvPr id="7430" name="Google Shape;7430;p230"/>
            <p:cNvSpPr txBox="1"/>
            <p:nvPr/>
          </p:nvSpPr>
          <p:spPr>
            <a:xfrm>
              <a:off x="672232" y="3938789"/>
              <a:ext cx="3480877" cy="267215"/>
            </a:xfrm>
            <a:prstGeom prst="rect">
              <a:avLst/>
            </a:prstGeom>
            <a:noFill/>
            <a:ln>
              <a:noFill/>
            </a:ln>
          </p:spPr>
          <p:txBody>
            <a:bodyPr anchorCtr="0" anchor="ctr" bIns="0" lIns="0" spcFirstLastPara="1" rIns="0" wrap="square" tIns="0">
              <a:normAutofit/>
            </a:bodyPr>
            <a:lstStyle/>
            <a:p>
              <a:pPr indent="0" lvl="0" marL="0" marR="0" rtl="0" algn="l">
                <a:lnSpc>
                  <a:spcPct val="90000"/>
                </a:lnSpc>
                <a:spcBef>
                  <a:spcPts val="0"/>
                </a:spcBef>
                <a:spcAft>
                  <a:spcPts val="0"/>
                </a:spcAft>
                <a:buClr>
                  <a:schemeClr val="dk1"/>
                </a:buClr>
                <a:buSzPts val="1400"/>
                <a:buFont typeface="Arial"/>
                <a:buNone/>
              </a:pPr>
              <a:r>
                <a:rPr b="1" lang="en-US" sz="1400">
                  <a:solidFill>
                    <a:schemeClr val="dk1"/>
                  </a:solidFill>
                  <a:latin typeface="Arial"/>
                  <a:ea typeface="Arial"/>
                  <a:cs typeface="Arial"/>
                  <a:sym typeface="Arial"/>
                </a:rPr>
                <a:t>Brief Description</a:t>
              </a:r>
              <a:endParaRPr b="1" sz="1400">
                <a:solidFill>
                  <a:schemeClr val="dk1"/>
                </a:solidFill>
                <a:latin typeface="Arial"/>
                <a:ea typeface="Arial"/>
                <a:cs typeface="Arial"/>
                <a:sym typeface="Arial"/>
              </a:endParaRPr>
            </a:p>
          </p:txBody>
        </p:sp>
        <p:sp>
          <p:nvSpPr>
            <p:cNvPr id="7431" name="Google Shape;7431;p230"/>
            <p:cNvSpPr txBox="1"/>
            <p:nvPr/>
          </p:nvSpPr>
          <p:spPr>
            <a:xfrm>
              <a:off x="672232" y="4275055"/>
              <a:ext cx="3480877" cy="1912385"/>
            </a:xfrm>
            <a:prstGeom prst="rect">
              <a:avLst/>
            </a:prstGeom>
            <a:noFill/>
            <a:ln>
              <a:noFill/>
            </a:ln>
          </p:spPr>
          <p:txBody>
            <a:bodyPr anchorCtr="0" anchor="t" bIns="0" lIns="0" spcFirstLastPara="1" rIns="0" wrap="square" tIns="0">
              <a:normAutofit fontScale="92500"/>
            </a:bodyPr>
            <a:lstStyle/>
            <a:p>
              <a:pPr indent="-136557" lvl="1" marL="263525" marR="0" rtl="0" algn="l">
                <a:spcBef>
                  <a:spcPts val="0"/>
                </a:spcBef>
                <a:spcAft>
                  <a:spcPts val="0"/>
                </a:spcAft>
                <a:buClr>
                  <a:schemeClr val="accent1"/>
                </a:buClr>
                <a:buSzPct val="100000"/>
                <a:buFont typeface="Trebuchet MS"/>
                <a:buChar char="•"/>
              </a:pPr>
              <a:r>
                <a:rPr b="0" i="0" lang="en-US" sz="1300" u="none" cap="none" strike="noStrike">
                  <a:solidFill>
                    <a:schemeClr val="dk1"/>
                  </a:solidFill>
                  <a:latin typeface="Arial"/>
                  <a:ea typeface="Arial"/>
                  <a:cs typeface="Arial"/>
                  <a:sym typeface="Arial"/>
                </a:rPr>
                <a:t>Lorem ipsum dolor sit amet, consectetur adipiscing elit.</a:t>
              </a:r>
              <a:endParaRPr/>
            </a:p>
            <a:p>
              <a:pPr indent="-136557" lvl="1" marL="263525" marR="0" rtl="0" algn="l">
                <a:spcBef>
                  <a:spcPts val="0"/>
                </a:spcBef>
                <a:spcAft>
                  <a:spcPts val="0"/>
                </a:spcAft>
                <a:buClr>
                  <a:schemeClr val="accent1"/>
                </a:buClr>
                <a:buSzPct val="100000"/>
                <a:buFont typeface="Trebuchet MS"/>
                <a:buChar char="•"/>
              </a:pPr>
              <a:r>
                <a:rPr b="0" i="0" lang="en-US" sz="1300" u="none" cap="none" strike="noStrike">
                  <a:solidFill>
                    <a:schemeClr val="dk1"/>
                  </a:solidFill>
                  <a:latin typeface="Arial"/>
                  <a:ea typeface="Arial"/>
                  <a:cs typeface="Arial"/>
                  <a:sym typeface="Arial"/>
                </a:rPr>
                <a:t>Curabitur purus dui, euismod quis placerat eget, venenatis nec nibh. Mauris sit </a:t>
              </a:r>
              <a:endParaRPr/>
            </a:p>
            <a:p>
              <a:pPr indent="-136557" lvl="1" marL="263525" marR="0" rtl="0" algn="l">
                <a:spcBef>
                  <a:spcPts val="0"/>
                </a:spcBef>
                <a:spcAft>
                  <a:spcPts val="0"/>
                </a:spcAft>
                <a:buClr>
                  <a:schemeClr val="accent1"/>
                </a:buClr>
                <a:buSzPct val="100000"/>
                <a:buFont typeface="Trebuchet MS"/>
                <a:buChar char="•"/>
              </a:pPr>
              <a:r>
                <a:rPr b="0" i="0" lang="en-US" sz="1300" u="none" cap="none" strike="noStrike">
                  <a:solidFill>
                    <a:schemeClr val="dk1"/>
                  </a:solidFill>
                  <a:latin typeface="Arial"/>
                  <a:ea typeface="Arial"/>
                  <a:cs typeface="Arial"/>
                  <a:sym typeface="Arial"/>
                </a:rPr>
                <a:t>Curabitur purus dui, euismod quis placerat eget, venenatis nec nibh. Mauris sit </a:t>
              </a:r>
              <a:endParaRPr/>
            </a:p>
            <a:p>
              <a:pPr indent="-136557" lvl="1" marL="263525" marR="0" rtl="0" algn="l">
                <a:spcBef>
                  <a:spcPts val="0"/>
                </a:spcBef>
                <a:spcAft>
                  <a:spcPts val="0"/>
                </a:spcAft>
                <a:buClr>
                  <a:schemeClr val="accent1"/>
                </a:buClr>
                <a:buSzPct val="100000"/>
                <a:buFont typeface="Trebuchet MS"/>
                <a:buChar char="•"/>
              </a:pPr>
              <a:r>
                <a:rPr b="0" i="0" lang="en-US" sz="1300" u="none" cap="none" strike="noStrike">
                  <a:solidFill>
                    <a:schemeClr val="dk1"/>
                  </a:solidFill>
                  <a:latin typeface="Arial"/>
                  <a:ea typeface="Arial"/>
                  <a:cs typeface="Arial"/>
                  <a:sym typeface="Arial"/>
                </a:rPr>
                <a:t>Curabitur purus dui, euismod quis placerat eget, venenatis nec nibh. Mauris sit </a:t>
              </a:r>
              <a:endParaRPr/>
            </a:p>
            <a:p>
              <a:pPr indent="-175673" lvl="1" marL="378000" marR="0" rtl="0" algn="l">
                <a:spcBef>
                  <a:spcPts val="0"/>
                </a:spcBef>
                <a:spcAft>
                  <a:spcPts val="0"/>
                </a:spcAft>
                <a:buClr>
                  <a:schemeClr val="accent1"/>
                </a:buClr>
                <a:buSzPct val="100000"/>
                <a:buFont typeface="Trebuchet MS"/>
                <a:buNone/>
              </a:pPr>
              <a:r>
                <a:t/>
              </a:r>
              <a:endParaRPr b="0" i="0" sz="1300" u="none" cap="none" strike="noStrike">
                <a:solidFill>
                  <a:schemeClr val="dk1"/>
                </a:solidFill>
                <a:latin typeface="Arial"/>
                <a:ea typeface="Arial"/>
                <a:cs typeface="Arial"/>
                <a:sym typeface="Arial"/>
              </a:endParaRPr>
            </a:p>
          </p:txBody>
        </p:sp>
        <p:cxnSp>
          <p:nvCxnSpPr>
            <p:cNvPr id="7432" name="Google Shape;7432;p230"/>
            <p:cNvCxnSpPr/>
            <p:nvPr/>
          </p:nvCxnSpPr>
          <p:spPr>
            <a:xfrm>
              <a:off x="698139" y="3793947"/>
              <a:ext cx="3429061" cy="0"/>
            </a:xfrm>
            <a:prstGeom prst="straightConnector1">
              <a:avLst/>
            </a:prstGeom>
            <a:noFill/>
            <a:ln cap="flat" cmpd="sng" w="22225">
              <a:solidFill>
                <a:srgbClr val="BFBFBF"/>
              </a:solidFill>
              <a:prstDash val="dot"/>
              <a:miter lim="8000"/>
              <a:headEnd len="sm" w="sm" type="none"/>
              <a:tailEnd len="sm" w="sm" type="none"/>
            </a:ln>
          </p:spPr>
        </p:cxnSp>
      </p:grpSp>
      <p:sp>
        <p:nvSpPr>
          <p:cNvPr id="7433" name="Google Shape;7433;p230"/>
          <p:cNvSpPr/>
          <p:nvPr/>
        </p:nvSpPr>
        <p:spPr>
          <a:xfrm>
            <a:off x="1610664" y="1286398"/>
            <a:ext cx="1374140" cy="1365814"/>
          </a:xfrm>
          <a:prstGeom prst="ellipse">
            <a:avLst/>
          </a:prstGeom>
          <a:solidFill>
            <a:schemeClr val="accent1"/>
          </a:solidFill>
          <a:ln cap="rnd" cmpd="sng" w="9525">
            <a:solidFill>
              <a:schemeClr val="accent1"/>
            </a:solidFill>
            <a:prstDash val="solid"/>
            <a:round/>
            <a:headEnd len="sm" w="sm" type="none"/>
            <a:tailEnd len="sm" w="sm" type="none"/>
          </a:ln>
        </p:spPr>
        <p:txBody>
          <a:bodyPr anchorCtr="0" anchor="ctr" bIns="35275" lIns="70575" spcFirstLastPara="1" rIns="70575" wrap="square" tIns="35275">
            <a:noAutofit/>
          </a:bodyPr>
          <a:lstStyle/>
          <a:p>
            <a:pPr indent="0" lvl="0" marL="0" marR="0" rtl="0" algn="ctr">
              <a:spcBef>
                <a:spcPts val="0"/>
              </a:spcBef>
              <a:spcAft>
                <a:spcPts val="0"/>
              </a:spcAft>
              <a:buNone/>
            </a:pPr>
            <a:r>
              <a:t/>
            </a:r>
            <a:endParaRPr sz="1200">
              <a:solidFill>
                <a:srgbClr val="FFFFFF"/>
              </a:solidFill>
              <a:latin typeface="Arial"/>
              <a:ea typeface="Arial"/>
              <a:cs typeface="Arial"/>
              <a:sym typeface="Arial"/>
            </a:endParaRPr>
          </a:p>
        </p:txBody>
      </p:sp>
      <p:pic>
        <p:nvPicPr>
          <p:cNvPr id="7434" name="Google Shape;7434;p230"/>
          <p:cNvPicPr preferRelativeResize="0"/>
          <p:nvPr/>
        </p:nvPicPr>
        <p:blipFill rotWithShape="1">
          <a:blip r:embed="rId3">
            <a:alphaModFix/>
          </a:blip>
          <a:srcRect b="16393" l="23875" r="23875" t="5234"/>
          <a:stretch/>
        </p:blipFill>
        <p:spPr>
          <a:xfrm>
            <a:off x="1731117" y="1402688"/>
            <a:ext cx="1133234" cy="1133234"/>
          </a:xfrm>
          <a:custGeom>
            <a:rect b="b" l="l" r="r" t="t"/>
            <a:pathLst>
              <a:path extrusionOk="0" h="4602480" w="4602480">
                <a:moveTo>
                  <a:pt x="2301240" y="0"/>
                </a:moveTo>
                <a:cubicBezTo>
                  <a:pt x="3572180" y="0"/>
                  <a:pt x="4602480" y="1030300"/>
                  <a:pt x="4602480" y="2301240"/>
                </a:cubicBezTo>
                <a:cubicBezTo>
                  <a:pt x="4602480" y="3572180"/>
                  <a:pt x="3572180" y="4602480"/>
                  <a:pt x="2301240" y="4602480"/>
                </a:cubicBezTo>
                <a:cubicBezTo>
                  <a:pt x="1030300" y="4602480"/>
                  <a:pt x="0" y="3572180"/>
                  <a:pt x="0" y="2301240"/>
                </a:cubicBezTo>
                <a:cubicBezTo>
                  <a:pt x="0" y="1030300"/>
                  <a:pt x="1030300" y="0"/>
                  <a:pt x="2301240" y="0"/>
                </a:cubicBezTo>
                <a:close/>
              </a:path>
            </a:pathLst>
          </a:custGeom>
          <a:noFill/>
          <a:ln cap="flat" cmpd="sng" w="50800">
            <a:solidFill>
              <a:schemeClr val="accent1"/>
            </a:solidFill>
            <a:prstDash val="solid"/>
            <a:round/>
            <a:headEnd len="sm" w="sm" type="none"/>
            <a:tailEnd len="sm" w="sm" type="none"/>
          </a:ln>
        </p:spPr>
      </p:pic>
      <p:grpSp>
        <p:nvGrpSpPr>
          <p:cNvPr id="7435" name="Google Shape;7435;p230"/>
          <p:cNvGrpSpPr/>
          <p:nvPr/>
        </p:nvGrpSpPr>
        <p:grpSpPr>
          <a:xfrm>
            <a:off x="4369284" y="1928191"/>
            <a:ext cx="3453432" cy="4330728"/>
            <a:chOff x="628650" y="1395729"/>
            <a:chExt cx="3994150" cy="4972521"/>
          </a:xfrm>
        </p:grpSpPr>
        <p:sp>
          <p:nvSpPr>
            <p:cNvPr id="7436" name="Google Shape;7436;p230"/>
            <p:cNvSpPr/>
            <p:nvPr/>
          </p:nvSpPr>
          <p:spPr>
            <a:xfrm>
              <a:off x="758331" y="1395729"/>
              <a:ext cx="1322034" cy="167340"/>
            </a:xfrm>
            <a:prstGeom prst="triangle">
              <a:avLst>
                <a:gd fmla="val 100000" name="adj"/>
              </a:avLst>
            </a:prstGeom>
            <a:solidFill>
              <a:schemeClr val="accent3"/>
            </a:solidFill>
            <a:ln cap="rnd" cmpd="sng" w="9525">
              <a:solidFill>
                <a:schemeClr val="accent2"/>
              </a:solidFill>
              <a:prstDash val="solid"/>
              <a:round/>
              <a:headEnd len="sm" w="sm" type="none"/>
              <a:tailEnd len="sm" w="sm" type="none"/>
            </a:ln>
          </p:spPr>
          <p:txBody>
            <a:bodyPr anchorCtr="0" anchor="ctr" bIns="35275" lIns="70575" spcFirstLastPara="1" rIns="70575" wrap="square" tIns="35275">
              <a:noAutofit/>
            </a:bodyPr>
            <a:lstStyle/>
            <a:p>
              <a:pPr indent="0" lvl="0" marL="0" marR="0" rtl="0" algn="ctr">
                <a:spcBef>
                  <a:spcPts val="0"/>
                </a:spcBef>
                <a:spcAft>
                  <a:spcPts val="0"/>
                </a:spcAft>
                <a:buNone/>
              </a:pPr>
              <a:r>
                <a:t/>
              </a:r>
              <a:endParaRPr sz="1200">
                <a:solidFill>
                  <a:srgbClr val="FFFFFF"/>
                </a:solidFill>
                <a:latin typeface="Arial"/>
                <a:ea typeface="Arial"/>
                <a:cs typeface="Arial"/>
                <a:sym typeface="Arial"/>
              </a:endParaRPr>
            </a:p>
          </p:txBody>
        </p:sp>
        <p:sp>
          <p:nvSpPr>
            <p:cNvPr id="7437" name="Google Shape;7437;p230"/>
            <p:cNvSpPr/>
            <p:nvPr/>
          </p:nvSpPr>
          <p:spPr>
            <a:xfrm flipH="1">
              <a:off x="3171083" y="1395729"/>
              <a:ext cx="1322036" cy="167340"/>
            </a:xfrm>
            <a:prstGeom prst="triangle">
              <a:avLst>
                <a:gd fmla="val 100000" name="adj"/>
              </a:avLst>
            </a:prstGeom>
            <a:solidFill>
              <a:schemeClr val="accent3"/>
            </a:solidFill>
            <a:ln cap="rnd" cmpd="sng" w="9525">
              <a:solidFill>
                <a:schemeClr val="accent2"/>
              </a:solidFill>
              <a:prstDash val="solid"/>
              <a:round/>
              <a:headEnd len="sm" w="sm" type="none"/>
              <a:tailEnd len="sm" w="sm" type="none"/>
            </a:ln>
          </p:spPr>
          <p:txBody>
            <a:bodyPr anchorCtr="0" anchor="ctr" bIns="35275" lIns="70575" spcFirstLastPara="1" rIns="70575" wrap="square" tIns="35275">
              <a:noAutofit/>
            </a:bodyPr>
            <a:lstStyle/>
            <a:p>
              <a:pPr indent="0" lvl="0" marL="0" marR="0" rtl="0" algn="ctr">
                <a:spcBef>
                  <a:spcPts val="0"/>
                </a:spcBef>
                <a:spcAft>
                  <a:spcPts val="0"/>
                </a:spcAft>
                <a:buNone/>
              </a:pPr>
              <a:r>
                <a:t/>
              </a:r>
              <a:endParaRPr sz="1200">
                <a:solidFill>
                  <a:srgbClr val="FFFFFF"/>
                </a:solidFill>
                <a:latin typeface="Arial"/>
                <a:ea typeface="Arial"/>
                <a:cs typeface="Arial"/>
                <a:sym typeface="Arial"/>
              </a:endParaRPr>
            </a:p>
          </p:txBody>
        </p:sp>
        <p:sp>
          <p:nvSpPr>
            <p:cNvPr id="7438" name="Google Shape;7438;p230"/>
            <p:cNvSpPr/>
            <p:nvPr/>
          </p:nvSpPr>
          <p:spPr>
            <a:xfrm>
              <a:off x="628650" y="1563070"/>
              <a:ext cx="3994150" cy="4736129"/>
            </a:xfrm>
            <a:prstGeom prst="roundRect">
              <a:avLst>
                <a:gd fmla="val 5368" name="adj"/>
              </a:avLst>
            </a:prstGeom>
            <a:solidFill>
              <a:schemeClr val="lt1">
                <a:alpha val="76862"/>
              </a:schemeClr>
            </a:solidFill>
            <a:ln cap="rnd" cmpd="sng" w="9525">
              <a:solidFill>
                <a:srgbClr val="9B9B9B"/>
              </a:solidFill>
              <a:prstDash val="solid"/>
              <a:round/>
              <a:headEnd len="sm" w="sm" type="none"/>
              <a:tailEnd len="sm" w="sm" type="none"/>
            </a:ln>
          </p:spPr>
          <p:txBody>
            <a:bodyPr anchorCtr="0" anchor="ctr" bIns="35275" lIns="70575" spcFirstLastPara="1" rIns="70575" wrap="square" tIns="35275">
              <a:noAutofit/>
            </a:bodyPr>
            <a:lstStyle/>
            <a:p>
              <a:pPr indent="0" lvl="0" marL="0" marR="0" rtl="0" algn="ctr">
                <a:spcBef>
                  <a:spcPts val="0"/>
                </a:spcBef>
                <a:spcAft>
                  <a:spcPts val="0"/>
                </a:spcAft>
                <a:buNone/>
              </a:pPr>
              <a:r>
                <a:t/>
              </a:r>
              <a:endParaRPr sz="1200">
                <a:solidFill>
                  <a:srgbClr val="FFFFFF"/>
                </a:solidFill>
                <a:latin typeface="Arial"/>
                <a:ea typeface="Arial"/>
                <a:cs typeface="Arial"/>
                <a:sym typeface="Arial"/>
              </a:endParaRPr>
            </a:p>
          </p:txBody>
        </p:sp>
        <p:sp>
          <p:nvSpPr>
            <p:cNvPr id="7439" name="Google Shape;7439;p230"/>
            <p:cNvSpPr/>
            <p:nvPr/>
          </p:nvSpPr>
          <p:spPr>
            <a:xfrm>
              <a:off x="789940" y="6271791"/>
              <a:ext cx="3671570" cy="96459"/>
            </a:xfrm>
            <a:prstGeom prst="rect">
              <a:avLst/>
            </a:prstGeom>
            <a:solidFill>
              <a:schemeClr val="accent2"/>
            </a:solidFill>
            <a:ln cap="rnd" cmpd="sng" w="9525">
              <a:solidFill>
                <a:schemeClr val="accent2"/>
              </a:solidFill>
              <a:prstDash val="solid"/>
              <a:round/>
              <a:headEnd len="sm" w="sm" type="none"/>
              <a:tailEnd len="sm" w="sm" type="none"/>
            </a:ln>
          </p:spPr>
          <p:txBody>
            <a:bodyPr anchorCtr="0" anchor="ctr" bIns="35275" lIns="70575" spcFirstLastPara="1" rIns="70575" wrap="square" tIns="35275">
              <a:noAutofit/>
            </a:bodyPr>
            <a:lstStyle/>
            <a:p>
              <a:pPr indent="0" lvl="0" marL="0" marR="0" rtl="0" algn="ctr">
                <a:spcBef>
                  <a:spcPts val="0"/>
                </a:spcBef>
                <a:spcAft>
                  <a:spcPts val="0"/>
                </a:spcAft>
                <a:buNone/>
              </a:pPr>
              <a:r>
                <a:t/>
              </a:r>
              <a:endParaRPr sz="1200">
                <a:solidFill>
                  <a:srgbClr val="FFFFFF"/>
                </a:solidFill>
                <a:latin typeface="Arial"/>
                <a:ea typeface="Arial"/>
                <a:cs typeface="Arial"/>
                <a:sym typeface="Arial"/>
              </a:endParaRPr>
            </a:p>
          </p:txBody>
        </p:sp>
      </p:grpSp>
      <p:grpSp>
        <p:nvGrpSpPr>
          <p:cNvPr id="7440" name="Google Shape;7440;p230"/>
          <p:cNvGrpSpPr/>
          <p:nvPr/>
        </p:nvGrpSpPr>
        <p:grpSpPr>
          <a:xfrm>
            <a:off x="4511441" y="2779286"/>
            <a:ext cx="3169120" cy="3180080"/>
            <a:chOff x="672232" y="3007360"/>
            <a:chExt cx="3480877" cy="3180080"/>
          </a:xfrm>
        </p:grpSpPr>
        <p:sp>
          <p:nvSpPr>
            <p:cNvPr id="7441" name="Google Shape;7441;p230"/>
            <p:cNvSpPr txBox="1"/>
            <p:nvPr/>
          </p:nvSpPr>
          <p:spPr>
            <a:xfrm>
              <a:off x="672232" y="3007360"/>
              <a:ext cx="3480877" cy="365745"/>
            </a:xfrm>
            <a:prstGeom prst="rect">
              <a:avLst/>
            </a:prstGeom>
            <a:noFill/>
            <a:ln>
              <a:noFill/>
            </a:ln>
          </p:spPr>
          <p:txBody>
            <a:bodyPr anchorCtr="0" anchor="b" bIns="0" lIns="0" spcFirstLastPara="1" rIns="0" wrap="square" tIns="0">
              <a:normAutofit/>
            </a:bodyPr>
            <a:lstStyle/>
            <a:p>
              <a:pPr indent="0" lvl="0" marL="0" marR="0" rtl="0" algn="ctr">
                <a:lnSpc>
                  <a:spcPct val="90000"/>
                </a:lnSpc>
                <a:spcBef>
                  <a:spcPts val="0"/>
                </a:spcBef>
                <a:spcAft>
                  <a:spcPts val="0"/>
                </a:spcAft>
                <a:buClr>
                  <a:schemeClr val="accent1"/>
                </a:buClr>
                <a:buSzPts val="1800"/>
                <a:buFont typeface="Arial"/>
                <a:buNone/>
              </a:pPr>
              <a:r>
                <a:rPr b="1" lang="en-US" sz="1800">
                  <a:solidFill>
                    <a:schemeClr val="accent1"/>
                  </a:solidFill>
                  <a:latin typeface="Arial"/>
                  <a:ea typeface="Arial"/>
                  <a:cs typeface="Arial"/>
                  <a:sym typeface="Arial"/>
                </a:rPr>
                <a:t>Name</a:t>
              </a:r>
              <a:endParaRPr b="1" sz="1800">
                <a:solidFill>
                  <a:schemeClr val="accent1"/>
                </a:solidFill>
                <a:latin typeface="Arial"/>
                <a:ea typeface="Arial"/>
                <a:cs typeface="Arial"/>
                <a:sym typeface="Arial"/>
              </a:endParaRPr>
            </a:p>
          </p:txBody>
        </p:sp>
        <p:sp>
          <p:nvSpPr>
            <p:cNvPr id="7442" name="Google Shape;7442;p230"/>
            <p:cNvSpPr txBox="1"/>
            <p:nvPr/>
          </p:nvSpPr>
          <p:spPr>
            <a:xfrm>
              <a:off x="672232" y="3465010"/>
              <a:ext cx="3480877" cy="195821"/>
            </a:xfrm>
            <a:prstGeom prst="rect">
              <a:avLst/>
            </a:prstGeom>
            <a:noFill/>
            <a:ln>
              <a:noFill/>
            </a:ln>
          </p:spPr>
          <p:txBody>
            <a:bodyPr anchorCtr="0" anchor="ctr" bIns="0" lIns="0" spcFirstLastPara="1" rIns="0" wrap="square" tIns="0">
              <a:normAutofit fontScale="92500" lnSpcReduction="10000"/>
            </a:bodyPr>
            <a:lstStyle/>
            <a:p>
              <a:pPr indent="0" lvl="0" marL="0" marR="0" rtl="0" algn="ctr">
                <a:lnSpc>
                  <a:spcPct val="90000"/>
                </a:lnSpc>
                <a:spcBef>
                  <a:spcPts val="0"/>
                </a:spcBef>
                <a:spcAft>
                  <a:spcPts val="0"/>
                </a:spcAft>
                <a:buClr>
                  <a:schemeClr val="accent6"/>
                </a:buClr>
                <a:buSzPct val="100000"/>
                <a:buFont typeface="Arial"/>
                <a:buNone/>
              </a:pPr>
              <a:r>
                <a:rPr b="1" lang="en-US" sz="1600">
                  <a:solidFill>
                    <a:schemeClr val="accent6"/>
                  </a:solidFill>
                  <a:latin typeface="Arial"/>
                  <a:ea typeface="Arial"/>
                  <a:cs typeface="Arial"/>
                  <a:sym typeface="Arial"/>
                </a:rPr>
                <a:t>Position</a:t>
              </a:r>
              <a:endParaRPr b="1" sz="1600">
                <a:solidFill>
                  <a:schemeClr val="accent6"/>
                </a:solidFill>
                <a:latin typeface="Arial"/>
                <a:ea typeface="Arial"/>
                <a:cs typeface="Arial"/>
                <a:sym typeface="Arial"/>
              </a:endParaRPr>
            </a:p>
          </p:txBody>
        </p:sp>
        <p:sp>
          <p:nvSpPr>
            <p:cNvPr id="7443" name="Google Shape;7443;p230"/>
            <p:cNvSpPr txBox="1"/>
            <p:nvPr/>
          </p:nvSpPr>
          <p:spPr>
            <a:xfrm>
              <a:off x="672232" y="3938789"/>
              <a:ext cx="3480877" cy="267215"/>
            </a:xfrm>
            <a:prstGeom prst="rect">
              <a:avLst/>
            </a:prstGeom>
            <a:noFill/>
            <a:ln>
              <a:noFill/>
            </a:ln>
          </p:spPr>
          <p:txBody>
            <a:bodyPr anchorCtr="0" anchor="ctr" bIns="0" lIns="0" spcFirstLastPara="1" rIns="0" wrap="square" tIns="0">
              <a:normAutofit/>
            </a:bodyPr>
            <a:lstStyle/>
            <a:p>
              <a:pPr indent="0" lvl="0" marL="0" marR="0" rtl="0" algn="l">
                <a:lnSpc>
                  <a:spcPct val="90000"/>
                </a:lnSpc>
                <a:spcBef>
                  <a:spcPts val="0"/>
                </a:spcBef>
                <a:spcAft>
                  <a:spcPts val="0"/>
                </a:spcAft>
                <a:buClr>
                  <a:schemeClr val="dk1"/>
                </a:buClr>
                <a:buSzPts val="1400"/>
                <a:buFont typeface="Arial"/>
                <a:buNone/>
              </a:pPr>
              <a:r>
                <a:rPr b="1" lang="en-US" sz="1400">
                  <a:solidFill>
                    <a:schemeClr val="dk1"/>
                  </a:solidFill>
                  <a:latin typeface="Arial"/>
                  <a:ea typeface="Arial"/>
                  <a:cs typeface="Arial"/>
                  <a:sym typeface="Arial"/>
                </a:rPr>
                <a:t>Brief Description</a:t>
              </a:r>
              <a:endParaRPr b="1" sz="1400">
                <a:solidFill>
                  <a:schemeClr val="dk1"/>
                </a:solidFill>
                <a:latin typeface="Arial"/>
                <a:ea typeface="Arial"/>
                <a:cs typeface="Arial"/>
                <a:sym typeface="Arial"/>
              </a:endParaRPr>
            </a:p>
          </p:txBody>
        </p:sp>
        <p:sp>
          <p:nvSpPr>
            <p:cNvPr id="7444" name="Google Shape;7444;p230"/>
            <p:cNvSpPr txBox="1"/>
            <p:nvPr/>
          </p:nvSpPr>
          <p:spPr>
            <a:xfrm>
              <a:off x="672232" y="4275055"/>
              <a:ext cx="3480877" cy="1912385"/>
            </a:xfrm>
            <a:prstGeom prst="rect">
              <a:avLst/>
            </a:prstGeom>
            <a:noFill/>
            <a:ln>
              <a:noFill/>
            </a:ln>
          </p:spPr>
          <p:txBody>
            <a:bodyPr anchorCtr="0" anchor="t" bIns="0" lIns="0" spcFirstLastPara="1" rIns="0" wrap="square" tIns="0">
              <a:normAutofit fontScale="92500"/>
            </a:bodyPr>
            <a:lstStyle/>
            <a:p>
              <a:pPr indent="-136557" lvl="1" marL="263525" marR="0" rtl="0" algn="l">
                <a:spcBef>
                  <a:spcPts val="0"/>
                </a:spcBef>
                <a:spcAft>
                  <a:spcPts val="0"/>
                </a:spcAft>
                <a:buClr>
                  <a:schemeClr val="accent1"/>
                </a:buClr>
                <a:buSzPct val="100000"/>
                <a:buFont typeface="Trebuchet MS"/>
                <a:buChar char="•"/>
              </a:pPr>
              <a:r>
                <a:rPr b="0" i="0" lang="en-US" sz="1300" u="none" cap="none" strike="noStrike">
                  <a:solidFill>
                    <a:schemeClr val="dk1"/>
                  </a:solidFill>
                  <a:latin typeface="Arial"/>
                  <a:ea typeface="Arial"/>
                  <a:cs typeface="Arial"/>
                  <a:sym typeface="Arial"/>
                </a:rPr>
                <a:t>Lorem ipsum dolor sit amet, consectetur adipiscing elit.</a:t>
              </a:r>
              <a:endParaRPr/>
            </a:p>
            <a:p>
              <a:pPr indent="-136557" lvl="1" marL="263525" marR="0" rtl="0" algn="l">
                <a:spcBef>
                  <a:spcPts val="0"/>
                </a:spcBef>
                <a:spcAft>
                  <a:spcPts val="0"/>
                </a:spcAft>
                <a:buClr>
                  <a:schemeClr val="accent1"/>
                </a:buClr>
                <a:buSzPct val="100000"/>
                <a:buFont typeface="Trebuchet MS"/>
                <a:buChar char="•"/>
              </a:pPr>
              <a:r>
                <a:rPr b="0" i="0" lang="en-US" sz="1300" u="none" cap="none" strike="noStrike">
                  <a:solidFill>
                    <a:schemeClr val="dk1"/>
                  </a:solidFill>
                  <a:latin typeface="Arial"/>
                  <a:ea typeface="Arial"/>
                  <a:cs typeface="Arial"/>
                  <a:sym typeface="Arial"/>
                </a:rPr>
                <a:t>Curabitur purus dui, euismod quis placerat eget, venenatis nec nibh. Mauris sit </a:t>
              </a:r>
              <a:endParaRPr/>
            </a:p>
            <a:p>
              <a:pPr indent="-136557" lvl="1" marL="263525" marR="0" rtl="0" algn="l">
                <a:spcBef>
                  <a:spcPts val="0"/>
                </a:spcBef>
                <a:spcAft>
                  <a:spcPts val="0"/>
                </a:spcAft>
                <a:buClr>
                  <a:schemeClr val="accent1"/>
                </a:buClr>
                <a:buSzPct val="100000"/>
                <a:buFont typeface="Trebuchet MS"/>
                <a:buChar char="•"/>
              </a:pPr>
              <a:r>
                <a:rPr b="0" i="0" lang="en-US" sz="1300" u="none" cap="none" strike="noStrike">
                  <a:solidFill>
                    <a:schemeClr val="dk1"/>
                  </a:solidFill>
                  <a:latin typeface="Arial"/>
                  <a:ea typeface="Arial"/>
                  <a:cs typeface="Arial"/>
                  <a:sym typeface="Arial"/>
                </a:rPr>
                <a:t>Curabitur purus dui, euismod quis placerat eget, venenatis nec nibh. Mauris sit </a:t>
              </a:r>
              <a:endParaRPr/>
            </a:p>
            <a:p>
              <a:pPr indent="-136557" lvl="1" marL="263525" marR="0" rtl="0" algn="l">
                <a:spcBef>
                  <a:spcPts val="0"/>
                </a:spcBef>
                <a:spcAft>
                  <a:spcPts val="0"/>
                </a:spcAft>
                <a:buClr>
                  <a:schemeClr val="accent1"/>
                </a:buClr>
                <a:buSzPct val="100000"/>
                <a:buFont typeface="Trebuchet MS"/>
                <a:buChar char="•"/>
              </a:pPr>
              <a:r>
                <a:rPr b="0" i="0" lang="en-US" sz="1300" u="none" cap="none" strike="noStrike">
                  <a:solidFill>
                    <a:schemeClr val="dk1"/>
                  </a:solidFill>
                  <a:latin typeface="Arial"/>
                  <a:ea typeface="Arial"/>
                  <a:cs typeface="Arial"/>
                  <a:sym typeface="Arial"/>
                </a:rPr>
                <a:t>Curabitur purus dui, euismod quis placerat eget, venenatis nec nibh. Mauris sit </a:t>
              </a:r>
              <a:endParaRPr/>
            </a:p>
            <a:p>
              <a:pPr indent="-175673" lvl="1" marL="378000" marR="0" rtl="0" algn="l">
                <a:spcBef>
                  <a:spcPts val="0"/>
                </a:spcBef>
                <a:spcAft>
                  <a:spcPts val="0"/>
                </a:spcAft>
                <a:buClr>
                  <a:schemeClr val="accent1"/>
                </a:buClr>
                <a:buSzPct val="100000"/>
                <a:buFont typeface="Trebuchet MS"/>
                <a:buNone/>
              </a:pPr>
              <a:r>
                <a:t/>
              </a:r>
              <a:endParaRPr b="0" i="0" sz="1300" u="none" cap="none" strike="noStrike">
                <a:solidFill>
                  <a:schemeClr val="dk1"/>
                </a:solidFill>
                <a:latin typeface="Arial"/>
                <a:ea typeface="Arial"/>
                <a:cs typeface="Arial"/>
                <a:sym typeface="Arial"/>
              </a:endParaRPr>
            </a:p>
          </p:txBody>
        </p:sp>
        <p:cxnSp>
          <p:nvCxnSpPr>
            <p:cNvPr id="7445" name="Google Shape;7445;p230"/>
            <p:cNvCxnSpPr/>
            <p:nvPr/>
          </p:nvCxnSpPr>
          <p:spPr>
            <a:xfrm>
              <a:off x="698139" y="3793947"/>
              <a:ext cx="3429061" cy="0"/>
            </a:xfrm>
            <a:prstGeom prst="straightConnector1">
              <a:avLst/>
            </a:prstGeom>
            <a:noFill/>
            <a:ln cap="flat" cmpd="sng" w="22225">
              <a:solidFill>
                <a:srgbClr val="BFBFBF"/>
              </a:solidFill>
              <a:prstDash val="dot"/>
              <a:miter lim="8000"/>
              <a:headEnd len="sm" w="sm" type="none"/>
              <a:tailEnd len="sm" w="sm" type="none"/>
            </a:ln>
          </p:spPr>
        </p:cxnSp>
      </p:grpSp>
      <p:sp>
        <p:nvSpPr>
          <p:cNvPr id="7446" name="Google Shape;7446;p230"/>
          <p:cNvSpPr/>
          <p:nvPr/>
        </p:nvSpPr>
        <p:spPr>
          <a:xfrm>
            <a:off x="5408930" y="1286398"/>
            <a:ext cx="1374140" cy="1365814"/>
          </a:xfrm>
          <a:prstGeom prst="ellipse">
            <a:avLst/>
          </a:prstGeom>
          <a:solidFill>
            <a:schemeClr val="accent1"/>
          </a:solidFill>
          <a:ln cap="rnd" cmpd="sng" w="9525">
            <a:solidFill>
              <a:schemeClr val="accent1"/>
            </a:solidFill>
            <a:prstDash val="solid"/>
            <a:round/>
            <a:headEnd len="sm" w="sm" type="none"/>
            <a:tailEnd len="sm" w="sm" type="none"/>
          </a:ln>
        </p:spPr>
        <p:txBody>
          <a:bodyPr anchorCtr="0" anchor="ctr" bIns="35275" lIns="70575" spcFirstLastPara="1" rIns="70575" wrap="square" tIns="35275">
            <a:noAutofit/>
          </a:bodyPr>
          <a:lstStyle/>
          <a:p>
            <a:pPr indent="0" lvl="0" marL="0" marR="0" rtl="0" algn="ctr">
              <a:spcBef>
                <a:spcPts val="0"/>
              </a:spcBef>
              <a:spcAft>
                <a:spcPts val="0"/>
              </a:spcAft>
              <a:buNone/>
            </a:pPr>
            <a:r>
              <a:t/>
            </a:r>
            <a:endParaRPr sz="1200">
              <a:solidFill>
                <a:srgbClr val="FFFFFF"/>
              </a:solidFill>
              <a:latin typeface="Arial"/>
              <a:ea typeface="Arial"/>
              <a:cs typeface="Arial"/>
              <a:sym typeface="Arial"/>
            </a:endParaRPr>
          </a:p>
        </p:txBody>
      </p:sp>
      <p:pic>
        <p:nvPicPr>
          <p:cNvPr id="7447" name="Google Shape;7447;p230"/>
          <p:cNvPicPr preferRelativeResize="0"/>
          <p:nvPr/>
        </p:nvPicPr>
        <p:blipFill rotWithShape="1">
          <a:blip r:embed="rId3">
            <a:alphaModFix/>
          </a:blip>
          <a:srcRect b="16393" l="23875" r="23875" t="5234"/>
          <a:stretch/>
        </p:blipFill>
        <p:spPr>
          <a:xfrm>
            <a:off x="5529383" y="1402688"/>
            <a:ext cx="1133234" cy="1133234"/>
          </a:xfrm>
          <a:custGeom>
            <a:rect b="b" l="l" r="r" t="t"/>
            <a:pathLst>
              <a:path extrusionOk="0" h="4602480" w="4602480">
                <a:moveTo>
                  <a:pt x="2301240" y="0"/>
                </a:moveTo>
                <a:cubicBezTo>
                  <a:pt x="3572180" y="0"/>
                  <a:pt x="4602480" y="1030300"/>
                  <a:pt x="4602480" y="2301240"/>
                </a:cubicBezTo>
                <a:cubicBezTo>
                  <a:pt x="4602480" y="3572180"/>
                  <a:pt x="3572180" y="4602480"/>
                  <a:pt x="2301240" y="4602480"/>
                </a:cubicBezTo>
                <a:cubicBezTo>
                  <a:pt x="1030300" y="4602480"/>
                  <a:pt x="0" y="3572180"/>
                  <a:pt x="0" y="2301240"/>
                </a:cubicBezTo>
                <a:cubicBezTo>
                  <a:pt x="0" y="1030300"/>
                  <a:pt x="1030300" y="0"/>
                  <a:pt x="2301240" y="0"/>
                </a:cubicBezTo>
                <a:close/>
              </a:path>
            </a:pathLst>
          </a:custGeom>
          <a:noFill/>
          <a:ln cap="flat" cmpd="sng" w="50800">
            <a:solidFill>
              <a:schemeClr val="accent1"/>
            </a:solidFill>
            <a:prstDash val="solid"/>
            <a:round/>
            <a:headEnd len="sm" w="sm" type="none"/>
            <a:tailEnd len="sm" w="sm" type="none"/>
          </a:ln>
        </p:spPr>
      </p:pic>
      <p:grpSp>
        <p:nvGrpSpPr>
          <p:cNvPr id="7448" name="Google Shape;7448;p230"/>
          <p:cNvGrpSpPr/>
          <p:nvPr/>
        </p:nvGrpSpPr>
        <p:grpSpPr>
          <a:xfrm>
            <a:off x="8167550" y="1928191"/>
            <a:ext cx="3453432" cy="4330728"/>
            <a:chOff x="628650" y="1395729"/>
            <a:chExt cx="3994150" cy="4972521"/>
          </a:xfrm>
        </p:grpSpPr>
        <p:sp>
          <p:nvSpPr>
            <p:cNvPr id="7449" name="Google Shape;7449;p230"/>
            <p:cNvSpPr/>
            <p:nvPr/>
          </p:nvSpPr>
          <p:spPr>
            <a:xfrm>
              <a:off x="758331" y="1395729"/>
              <a:ext cx="1322034" cy="167340"/>
            </a:xfrm>
            <a:prstGeom prst="triangle">
              <a:avLst>
                <a:gd fmla="val 100000" name="adj"/>
              </a:avLst>
            </a:prstGeom>
            <a:solidFill>
              <a:schemeClr val="accent3"/>
            </a:solidFill>
            <a:ln cap="rnd" cmpd="sng" w="9525">
              <a:solidFill>
                <a:schemeClr val="accent2"/>
              </a:solidFill>
              <a:prstDash val="solid"/>
              <a:round/>
              <a:headEnd len="sm" w="sm" type="none"/>
              <a:tailEnd len="sm" w="sm" type="none"/>
            </a:ln>
          </p:spPr>
          <p:txBody>
            <a:bodyPr anchorCtr="0" anchor="ctr" bIns="35275" lIns="70575" spcFirstLastPara="1" rIns="70575" wrap="square" tIns="35275">
              <a:noAutofit/>
            </a:bodyPr>
            <a:lstStyle/>
            <a:p>
              <a:pPr indent="0" lvl="0" marL="0" marR="0" rtl="0" algn="ctr">
                <a:spcBef>
                  <a:spcPts val="0"/>
                </a:spcBef>
                <a:spcAft>
                  <a:spcPts val="0"/>
                </a:spcAft>
                <a:buNone/>
              </a:pPr>
              <a:r>
                <a:t/>
              </a:r>
              <a:endParaRPr sz="1200">
                <a:solidFill>
                  <a:srgbClr val="FFFFFF"/>
                </a:solidFill>
                <a:latin typeface="Arial"/>
                <a:ea typeface="Arial"/>
                <a:cs typeface="Arial"/>
                <a:sym typeface="Arial"/>
              </a:endParaRPr>
            </a:p>
          </p:txBody>
        </p:sp>
        <p:sp>
          <p:nvSpPr>
            <p:cNvPr id="7450" name="Google Shape;7450;p230"/>
            <p:cNvSpPr/>
            <p:nvPr/>
          </p:nvSpPr>
          <p:spPr>
            <a:xfrm flipH="1">
              <a:off x="3171083" y="1395729"/>
              <a:ext cx="1322036" cy="167340"/>
            </a:xfrm>
            <a:prstGeom prst="triangle">
              <a:avLst>
                <a:gd fmla="val 100000" name="adj"/>
              </a:avLst>
            </a:prstGeom>
            <a:solidFill>
              <a:schemeClr val="accent3"/>
            </a:solidFill>
            <a:ln cap="rnd" cmpd="sng" w="9525">
              <a:solidFill>
                <a:schemeClr val="accent2"/>
              </a:solidFill>
              <a:prstDash val="solid"/>
              <a:round/>
              <a:headEnd len="sm" w="sm" type="none"/>
              <a:tailEnd len="sm" w="sm" type="none"/>
            </a:ln>
          </p:spPr>
          <p:txBody>
            <a:bodyPr anchorCtr="0" anchor="ctr" bIns="35275" lIns="70575" spcFirstLastPara="1" rIns="70575" wrap="square" tIns="35275">
              <a:noAutofit/>
            </a:bodyPr>
            <a:lstStyle/>
            <a:p>
              <a:pPr indent="0" lvl="0" marL="0" marR="0" rtl="0" algn="ctr">
                <a:spcBef>
                  <a:spcPts val="0"/>
                </a:spcBef>
                <a:spcAft>
                  <a:spcPts val="0"/>
                </a:spcAft>
                <a:buNone/>
              </a:pPr>
              <a:r>
                <a:t/>
              </a:r>
              <a:endParaRPr sz="1200">
                <a:solidFill>
                  <a:srgbClr val="FFFFFF"/>
                </a:solidFill>
                <a:latin typeface="Arial"/>
                <a:ea typeface="Arial"/>
                <a:cs typeface="Arial"/>
                <a:sym typeface="Arial"/>
              </a:endParaRPr>
            </a:p>
          </p:txBody>
        </p:sp>
        <p:sp>
          <p:nvSpPr>
            <p:cNvPr id="7451" name="Google Shape;7451;p230"/>
            <p:cNvSpPr/>
            <p:nvPr/>
          </p:nvSpPr>
          <p:spPr>
            <a:xfrm>
              <a:off x="628650" y="1563070"/>
              <a:ext cx="3994150" cy="4736129"/>
            </a:xfrm>
            <a:prstGeom prst="roundRect">
              <a:avLst>
                <a:gd fmla="val 5368" name="adj"/>
              </a:avLst>
            </a:prstGeom>
            <a:solidFill>
              <a:schemeClr val="lt1">
                <a:alpha val="76862"/>
              </a:schemeClr>
            </a:solidFill>
            <a:ln cap="rnd" cmpd="sng" w="9525">
              <a:solidFill>
                <a:srgbClr val="9B9B9B"/>
              </a:solidFill>
              <a:prstDash val="solid"/>
              <a:round/>
              <a:headEnd len="sm" w="sm" type="none"/>
              <a:tailEnd len="sm" w="sm" type="none"/>
            </a:ln>
          </p:spPr>
          <p:txBody>
            <a:bodyPr anchorCtr="0" anchor="ctr" bIns="35275" lIns="70575" spcFirstLastPara="1" rIns="70575" wrap="square" tIns="35275">
              <a:noAutofit/>
            </a:bodyPr>
            <a:lstStyle/>
            <a:p>
              <a:pPr indent="0" lvl="0" marL="0" marR="0" rtl="0" algn="ctr">
                <a:spcBef>
                  <a:spcPts val="0"/>
                </a:spcBef>
                <a:spcAft>
                  <a:spcPts val="0"/>
                </a:spcAft>
                <a:buNone/>
              </a:pPr>
              <a:r>
                <a:t/>
              </a:r>
              <a:endParaRPr sz="1200">
                <a:solidFill>
                  <a:srgbClr val="FFFFFF"/>
                </a:solidFill>
                <a:latin typeface="Arial"/>
                <a:ea typeface="Arial"/>
                <a:cs typeface="Arial"/>
                <a:sym typeface="Arial"/>
              </a:endParaRPr>
            </a:p>
          </p:txBody>
        </p:sp>
        <p:sp>
          <p:nvSpPr>
            <p:cNvPr id="7452" name="Google Shape;7452;p230"/>
            <p:cNvSpPr/>
            <p:nvPr/>
          </p:nvSpPr>
          <p:spPr>
            <a:xfrm>
              <a:off x="789940" y="6271791"/>
              <a:ext cx="3671570" cy="96459"/>
            </a:xfrm>
            <a:prstGeom prst="rect">
              <a:avLst/>
            </a:prstGeom>
            <a:solidFill>
              <a:schemeClr val="accent2"/>
            </a:solidFill>
            <a:ln cap="rnd" cmpd="sng" w="9525">
              <a:solidFill>
                <a:schemeClr val="accent2"/>
              </a:solidFill>
              <a:prstDash val="solid"/>
              <a:round/>
              <a:headEnd len="sm" w="sm" type="none"/>
              <a:tailEnd len="sm" w="sm" type="none"/>
            </a:ln>
          </p:spPr>
          <p:txBody>
            <a:bodyPr anchorCtr="0" anchor="ctr" bIns="35275" lIns="70575" spcFirstLastPara="1" rIns="70575" wrap="square" tIns="35275">
              <a:noAutofit/>
            </a:bodyPr>
            <a:lstStyle/>
            <a:p>
              <a:pPr indent="0" lvl="0" marL="0" marR="0" rtl="0" algn="ctr">
                <a:spcBef>
                  <a:spcPts val="0"/>
                </a:spcBef>
                <a:spcAft>
                  <a:spcPts val="0"/>
                </a:spcAft>
                <a:buNone/>
              </a:pPr>
              <a:r>
                <a:t/>
              </a:r>
              <a:endParaRPr sz="1200">
                <a:solidFill>
                  <a:srgbClr val="FFFFFF"/>
                </a:solidFill>
                <a:latin typeface="Arial"/>
                <a:ea typeface="Arial"/>
                <a:cs typeface="Arial"/>
                <a:sym typeface="Arial"/>
              </a:endParaRPr>
            </a:p>
          </p:txBody>
        </p:sp>
      </p:grpSp>
      <p:grpSp>
        <p:nvGrpSpPr>
          <p:cNvPr id="7453" name="Google Shape;7453;p230"/>
          <p:cNvGrpSpPr/>
          <p:nvPr/>
        </p:nvGrpSpPr>
        <p:grpSpPr>
          <a:xfrm>
            <a:off x="8309707" y="2779286"/>
            <a:ext cx="3169120" cy="3180080"/>
            <a:chOff x="672232" y="3007360"/>
            <a:chExt cx="3480877" cy="3180080"/>
          </a:xfrm>
        </p:grpSpPr>
        <p:sp>
          <p:nvSpPr>
            <p:cNvPr id="7454" name="Google Shape;7454;p230"/>
            <p:cNvSpPr txBox="1"/>
            <p:nvPr/>
          </p:nvSpPr>
          <p:spPr>
            <a:xfrm>
              <a:off x="672232" y="3007360"/>
              <a:ext cx="3480877" cy="365745"/>
            </a:xfrm>
            <a:prstGeom prst="rect">
              <a:avLst/>
            </a:prstGeom>
            <a:noFill/>
            <a:ln>
              <a:noFill/>
            </a:ln>
          </p:spPr>
          <p:txBody>
            <a:bodyPr anchorCtr="0" anchor="b" bIns="0" lIns="0" spcFirstLastPara="1" rIns="0" wrap="square" tIns="0">
              <a:normAutofit/>
            </a:bodyPr>
            <a:lstStyle/>
            <a:p>
              <a:pPr indent="0" lvl="0" marL="0" marR="0" rtl="0" algn="ctr">
                <a:lnSpc>
                  <a:spcPct val="90000"/>
                </a:lnSpc>
                <a:spcBef>
                  <a:spcPts val="0"/>
                </a:spcBef>
                <a:spcAft>
                  <a:spcPts val="0"/>
                </a:spcAft>
                <a:buClr>
                  <a:schemeClr val="accent1"/>
                </a:buClr>
                <a:buSzPts val="1800"/>
                <a:buFont typeface="Arial"/>
                <a:buNone/>
              </a:pPr>
              <a:r>
                <a:rPr b="1" lang="en-US" sz="1800">
                  <a:solidFill>
                    <a:schemeClr val="accent1"/>
                  </a:solidFill>
                  <a:latin typeface="Arial"/>
                  <a:ea typeface="Arial"/>
                  <a:cs typeface="Arial"/>
                  <a:sym typeface="Arial"/>
                </a:rPr>
                <a:t>Name</a:t>
              </a:r>
              <a:endParaRPr b="1" sz="1800">
                <a:solidFill>
                  <a:schemeClr val="accent1"/>
                </a:solidFill>
                <a:latin typeface="Arial"/>
                <a:ea typeface="Arial"/>
                <a:cs typeface="Arial"/>
                <a:sym typeface="Arial"/>
              </a:endParaRPr>
            </a:p>
          </p:txBody>
        </p:sp>
        <p:sp>
          <p:nvSpPr>
            <p:cNvPr id="7455" name="Google Shape;7455;p230"/>
            <p:cNvSpPr txBox="1"/>
            <p:nvPr/>
          </p:nvSpPr>
          <p:spPr>
            <a:xfrm>
              <a:off x="672232" y="3465010"/>
              <a:ext cx="3480877" cy="195821"/>
            </a:xfrm>
            <a:prstGeom prst="rect">
              <a:avLst/>
            </a:prstGeom>
            <a:noFill/>
            <a:ln>
              <a:noFill/>
            </a:ln>
          </p:spPr>
          <p:txBody>
            <a:bodyPr anchorCtr="0" anchor="ctr" bIns="0" lIns="0" spcFirstLastPara="1" rIns="0" wrap="square" tIns="0">
              <a:normAutofit fontScale="92500" lnSpcReduction="10000"/>
            </a:bodyPr>
            <a:lstStyle/>
            <a:p>
              <a:pPr indent="0" lvl="0" marL="0" marR="0" rtl="0" algn="ctr">
                <a:lnSpc>
                  <a:spcPct val="90000"/>
                </a:lnSpc>
                <a:spcBef>
                  <a:spcPts val="0"/>
                </a:spcBef>
                <a:spcAft>
                  <a:spcPts val="0"/>
                </a:spcAft>
                <a:buClr>
                  <a:schemeClr val="accent6"/>
                </a:buClr>
                <a:buSzPct val="100000"/>
                <a:buFont typeface="Arial"/>
                <a:buNone/>
              </a:pPr>
              <a:r>
                <a:rPr b="1" lang="en-US" sz="1600">
                  <a:solidFill>
                    <a:schemeClr val="accent6"/>
                  </a:solidFill>
                  <a:latin typeface="Arial"/>
                  <a:ea typeface="Arial"/>
                  <a:cs typeface="Arial"/>
                  <a:sym typeface="Arial"/>
                </a:rPr>
                <a:t>Position</a:t>
              </a:r>
              <a:endParaRPr b="1" sz="1600">
                <a:solidFill>
                  <a:schemeClr val="accent6"/>
                </a:solidFill>
                <a:latin typeface="Arial"/>
                <a:ea typeface="Arial"/>
                <a:cs typeface="Arial"/>
                <a:sym typeface="Arial"/>
              </a:endParaRPr>
            </a:p>
          </p:txBody>
        </p:sp>
        <p:sp>
          <p:nvSpPr>
            <p:cNvPr id="7456" name="Google Shape;7456;p230"/>
            <p:cNvSpPr txBox="1"/>
            <p:nvPr/>
          </p:nvSpPr>
          <p:spPr>
            <a:xfrm>
              <a:off x="672232" y="3938789"/>
              <a:ext cx="3480877" cy="267215"/>
            </a:xfrm>
            <a:prstGeom prst="rect">
              <a:avLst/>
            </a:prstGeom>
            <a:noFill/>
            <a:ln>
              <a:noFill/>
            </a:ln>
          </p:spPr>
          <p:txBody>
            <a:bodyPr anchorCtr="0" anchor="ctr" bIns="0" lIns="0" spcFirstLastPara="1" rIns="0" wrap="square" tIns="0">
              <a:normAutofit/>
            </a:bodyPr>
            <a:lstStyle/>
            <a:p>
              <a:pPr indent="0" lvl="0" marL="0" marR="0" rtl="0" algn="l">
                <a:lnSpc>
                  <a:spcPct val="90000"/>
                </a:lnSpc>
                <a:spcBef>
                  <a:spcPts val="0"/>
                </a:spcBef>
                <a:spcAft>
                  <a:spcPts val="0"/>
                </a:spcAft>
                <a:buClr>
                  <a:schemeClr val="dk1"/>
                </a:buClr>
                <a:buSzPts val="1400"/>
                <a:buFont typeface="Arial"/>
                <a:buNone/>
              </a:pPr>
              <a:r>
                <a:rPr b="1" lang="en-US" sz="1400">
                  <a:solidFill>
                    <a:schemeClr val="dk1"/>
                  </a:solidFill>
                  <a:latin typeface="Arial"/>
                  <a:ea typeface="Arial"/>
                  <a:cs typeface="Arial"/>
                  <a:sym typeface="Arial"/>
                </a:rPr>
                <a:t>Brief Description</a:t>
              </a:r>
              <a:endParaRPr b="1" sz="1400">
                <a:solidFill>
                  <a:schemeClr val="dk1"/>
                </a:solidFill>
                <a:latin typeface="Arial"/>
                <a:ea typeface="Arial"/>
                <a:cs typeface="Arial"/>
                <a:sym typeface="Arial"/>
              </a:endParaRPr>
            </a:p>
          </p:txBody>
        </p:sp>
        <p:sp>
          <p:nvSpPr>
            <p:cNvPr id="7457" name="Google Shape;7457;p230"/>
            <p:cNvSpPr txBox="1"/>
            <p:nvPr/>
          </p:nvSpPr>
          <p:spPr>
            <a:xfrm>
              <a:off x="672232" y="4275055"/>
              <a:ext cx="3480877" cy="1912385"/>
            </a:xfrm>
            <a:prstGeom prst="rect">
              <a:avLst/>
            </a:prstGeom>
            <a:noFill/>
            <a:ln>
              <a:noFill/>
            </a:ln>
          </p:spPr>
          <p:txBody>
            <a:bodyPr anchorCtr="0" anchor="t" bIns="0" lIns="0" spcFirstLastPara="1" rIns="0" wrap="square" tIns="0">
              <a:normAutofit fontScale="92500"/>
            </a:bodyPr>
            <a:lstStyle/>
            <a:p>
              <a:pPr indent="-136557" lvl="1" marL="263525" marR="0" rtl="0" algn="l">
                <a:spcBef>
                  <a:spcPts val="0"/>
                </a:spcBef>
                <a:spcAft>
                  <a:spcPts val="0"/>
                </a:spcAft>
                <a:buClr>
                  <a:schemeClr val="accent1"/>
                </a:buClr>
                <a:buSzPct val="100000"/>
                <a:buFont typeface="Trebuchet MS"/>
                <a:buChar char="•"/>
              </a:pPr>
              <a:r>
                <a:rPr b="0" i="0" lang="en-US" sz="1300" u="none" cap="none" strike="noStrike">
                  <a:solidFill>
                    <a:schemeClr val="dk1"/>
                  </a:solidFill>
                  <a:latin typeface="Arial"/>
                  <a:ea typeface="Arial"/>
                  <a:cs typeface="Arial"/>
                  <a:sym typeface="Arial"/>
                </a:rPr>
                <a:t>Lorem ipsum dolor sit amet, consectetur adipiscing elit.</a:t>
              </a:r>
              <a:endParaRPr/>
            </a:p>
            <a:p>
              <a:pPr indent="-136557" lvl="1" marL="263525" marR="0" rtl="0" algn="l">
                <a:spcBef>
                  <a:spcPts val="0"/>
                </a:spcBef>
                <a:spcAft>
                  <a:spcPts val="0"/>
                </a:spcAft>
                <a:buClr>
                  <a:schemeClr val="accent1"/>
                </a:buClr>
                <a:buSzPct val="100000"/>
                <a:buFont typeface="Trebuchet MS"/>
                <a:buChar char="•"/>
              </a:pPr>
              <a:r>
                <a:rPr b="0" i="0" lang="en-US" sz="1300" u="none" cap="none" strike="noStrike">
                  <a:solidFill>
                    <a:schemeClr val="dk1"/>
                  </a:solidFill>
                  <a:latin typeface="Arial"/>
                  <a:ea typeface="Arial"/>
                  <a:cs typeface="Arial"/>
                  <a:sym typeface="Arial"/>
                </a:rPr>
                <a:t>Curabitur purus dui, euismod quis placerat eget, venenatis nec nibh. Mauris sit </a:t>
              </a:r>
              <a:endParaRPr/>
            </a:p>
            <a:p>
              <a:pPr indent="-136557" lvl="1" marL="263525" marR="0" rtl="0" algn="l">
                <a:spcBef>
                  <a:spcPts val="0"/>
                </a:spcBef>
                <a:spcAft>
                  <a:spcPts val="0"/>
                </a:spcAft>
                <a:buClr>
                  <a:schemeClr val="accent1"/>
                </a:buClr>
                <a:buSzPct val="100000"/>
                <a:buFont typeface="Trebuchet MS"/>
                <a:buChar char="•"/>
              </a:pPr>
              <a:r>
                <a:rPr b="0" i="0" lang="en-US" sz="1300" u="none" cap="none" strike="noStrike">
                  <a:solidFill>
                    <a:schemeClr val="dk1"/>
                  </a:solidFill>
                  <a:latin typeface="Arial"/>
                  <a:ea typeface="Arial"/>
                  <a:cs typeface="Arial"/>
                  <a:sym typeface="Arial"/>
                </a:rPr>
                <a:t>Curabitur purus dui, euismod quis placerat eget, venenatis nec nibh. Mauris sit </a:t>
              </a:r>
              <a:endParaRPr/>
            </a:p>
            <a:p>
              <a:pPr indent="-136557" lvl="1" marL="263525" marR="0" rtl="0" algn="l">
                <a:spcBef>
                  <a:spcPts val="0"/>
                </a:spcBef>
                <a:spcAft>
                  <a:spcPts val="0"/>
                </a:spcAft>
                <a:buClr>
                  <a:schemeClr val="accent1"/>
                </a:buClr>
                <a:buSzPct val="100000"/>
                <a:buFont typeface="Trebuchet MS"/>
                <a:buChar char="•"/>
              </a:pPr>
              <a:r>
                <a:rPr b="0" i="0" lang="en-US" sz="1300" u="none" cap="none" strike="noStrike">
                  <a:solidFill>
                    <a:schemeClr val="dk1"/>
                  </a:solidFill>
                  <a:latin typeface="Arial"/>
                  <a:ea typeface="Arial"/>
                  <a:cs typeface="Arial"/>
                  <a:sym typeface="Arial"/>
                </a:rPr>
                <a:t>Curabitur purus dui, euismod quis placerat eget, venenatis nec nibh. Mauris sit </a:t>
              </a:r>
              <a:endParaRPr/>
            </a:p>
            <a:p>
              <a:pPr indent="-175673" lvl="1" marL="378000" marR="0" rtl="0" algn="l">
                <a:spcBef>
                  <a:spcPts val="0"/>
                </a:spcBef>
                <a:spcAft>
                  <a:spcPts val="0"/>
                </a:spcAft>
                <a:buClr>
                  <a:schemeClr val="accent1"/>
                </a:buClr>
                <a:buSzPct val="100000"/>
                <a:buFont typeface="Trebuchet MS"/>
                <a:buNone/>
              </a:pPr>
              <a:r>
                <a:t/>
              </a:r>
              <a:endParaRPr b="0" i="0" sz="1300" u="none" cap="none" strike="noStrike">
                <a:solidFill>
                  <a:schemeClr val="dk1"/>
                </a:solidFill>
                <a:latin typeface="Arial"/>
                <a:ea typeface="Arial"/>
                <a:cs typeface="Arial"/>
                <a:sym typeface="Arial"/>
              </a:endParaRPr>
            </a:p>
          </p:txBody>
        </p:sp>
        <p:cxnSp>
          <p:nvCxnSpPr>
            <p:cNvPr id="7458" name="Google Shape;7458;p230"/>
            <p:cNvCxnSpPr/>
            <p:nvPr/>
          </p:nvCxnSpPr>
          <p:spPr>
            <a:xfrm>
              <a:off x="698139" y="3793947"/>
              <a:ext cx="3429061" cy="0"/>
            </a:xfrm>
            <a:prstGeom prst="straightConnector1">
              <a:avLst/>
            </a:prstGeom>
            <a:noFill/>
            <a:ln cap="flat" cmpd="sng" w="22225">
              <a:solidFill>
                <a:srgbClr val="BFBFBF"/>
              </a:solidFill>
              <a:prstDash val="dot"/>
              <a:miter lim="8000"/>
              <a:headEnd len="sm" w="sm" type="none"/>
              <a:tailEnd len="sm" w="sm" type="none"/>
            </a:ln>
          </p:spPr>
        </p:cxnSp>
      </p:grpSp>
      <p:sp>
        <p:nvSpPr>
          <p:cNvPr id="7459" name="Google Shape;7459;p230"/>
          <p:cNvSpPr/>
          <p:nvPr/>
        </p:nvSpPr>
        <p:spPr>
          <a:xfrm>
            <a:off x="9207196" y="1286398"/>
            <a:ext cx="1374140" cy="1365814"/>
          </a:xfrm>
          <a:prstGeom prst="ellipse">
            <a:avLst/>
          </a:prstGeom>
          <a:solidFill>
            <a:schemeClr val="accent1"/>
          </a:solidFill>
          <a:ln cap="rnd" cmpd="sng" w="9525">
            <a:solidFill>
              <a:schemeClr val="accent1"/>
            </a:solidFill>
            <a:prstDash val="solid"/>
            <a:round/>
            <a:headEnd len="sm" w="sm" type="none"/>
            <a:tailEnd len="sm" w="sm" type="none"/>
          </a:ln>
        </p:spPr>
        <p:txBody>
          <a:bodyPr anchorCtr="0" anchor="ctr" bIns="35275" lIns="70575" spcFirstLastPara="1" rIns="70575" wrap="square" tIns="35275">
            <a:noAutofit/>
          </a:bodyPr>
          <a:lstStyle/>
          <a:p>
            <a:pPr indent="0" lvl="0" marL="0" marR="0" rtl="0" algn="ctr">
              <a:spcBef>
                <a:spcPts val="0"/>
              </a:spcBef>
              <a:spcAft>
                <a:spcPts val="0"/>
              </a:spcAft>
              <a:buNone/>
            </a:pPr>
            <a:r>
              <a:t/>
            </a:r>
            <a:endParaRPr sz="1200">
              <a:solidFill>
                <a:srgbClr val="FFFFFF"/>
              </a:solidFill>
              <a:latin typeface="Arial"/>
              <a:ea typeface="Arial"/>
              <a:cs typeface="Arial"/>
              <a:sym typeface="Arial"/>
            </a:endParaRPr>
          </a:p>
        </p:txBody>
      </p:sp>
      <p:pic>
        <p:nvPicPr>
          <p:cNvPr id="7460" name="Google Shape;7460;p230"/>
          <p:cNvPicPr preferRelativeResize="0"/>
          <p:nvPr/>
        </p:nvPicPr>
        <p:blipFill rotWithShape="1">
          <a:blip r:embed="rId3">
            <a:alphaModFix/>
          </a:blip>
          <a:srcRect b="16393" l="23875" r="23875" t="5234"/>
          <a:stretch/>
        </p:blipFill>
        <p:spPr>
          <a:xfrm>
            <a:off x="9327649" y="1402688"/>
            <a:ext cx="1133234" cy="1133234"/>
          </a:xfrm>
          <a:custGeom>
            <a:rect b="b" l="l" r="r" t="t"/>
            <a:pathLst>
              <a:path extrusionOk="0" h="4602480" w="4602480">
                <a:moveTo>
                  <a:pt x="2301240" y="0"/>
                </a:moveTo>
                <a:cubicBezTo>
                  <a:pt x="3572180" y="0"/>
                  <a:pt x="4602480" y="1030300"/>
                  <a:pt x="4602480" y="2301240"/>
                </a:cubicBezTo>
                <a:cubicBezTo>
                  <a:pt x="4602480" y="3572180"/>
                  <a:pt x="3572180" y="4602480"/>
                  <a:pt x="2301240" y="4602480"/>
                </a:cubicBezTo>
                <a:cubicBezTo>
                  <a:pt x="1030300" y="4602480"/>
                  <a:pt x="0" y="3572180"/>
                  <a:pt x="0" y="2301240"/>
                </a:cubicBezTo>
                <a:cubicBezTo>
                  <a:pt x="0" y="1030300"/>
                  <a:pt x="1030300" y="0"/>
                  <a:pt x="2301240" y="0"/>
                </a:cubicBezTo>
                <a:close/>
              </a:path>
            </a:pathLst>
          </a:custGeom>
          <a:noFill/>
          <a:ln cap="flat" cmpd="sng" w="50800">
            <a:solidFill>
              <a:schemeClr val="accent1"/>
            </a:solidFill>
            <a:prstDash val="solid"/>
            <a:round/>
            <a:headEnd len="sm" w="sm" type="none"/>
            <a:tailEnd len="sm" w="sm" type="none"/>
          </a:ln>
        </p:spPr>
      </p:pic>
    </p:spTree>
  </p:cSld>
  <p:clrMapOvr>
    <a:masterClrMapping/>
  </p:clrMapOvr>
</p:sld>
</file>

<file path=ppt/slides/slide23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464" name="Shape 7464"/>
        <p:cNvGrpSpPr/>
        <p:nvPr/>
      </p:nvGrpSpPr>
      <p:grpSpPr>
        <a:xfrm>
          <a:off x="0" y="0"/>
          <a:ext cx="0" cy="0"/>
          <a:chOff x="0" y="0"/>
          <a:chExt cx="0" cy="0"/>
        </a:xfrm>
      </p:grpSpPr>
      <p:sp>
        <p:nvSpPr>
          <p:cNvPr id="7465" name="Google Shape;7465;p231"/>
          <p:cNvSpPr txBox="1"/>
          <p:nvPr>
            <p:ph type="title"/>
          </p:nvPr>
        </p:nvSpPr>
        <p:spPr>
          <a:xfrm>
            <a:off x="571018" y="365126"/>
            <a:ext cx="11049964" cy="578772"/>
          </a:xfrm>
          <a:prstGeom prst="rect">
            <a:avLst/>
          </a:prstGeom>
          <a:noFill/>
          <a:ln>
            <a:noFill/>
          </a:ln>
        </p:spPr>
        <p:txBody>
          <a:bodyPr anchorCtr="0" anchor="b" bIns="0" lIns="0" spcFirstLastPara="1" rIns="0" wrap="square" tIns="0">
            <a:normAutofit/>
          </a:bodyPr>
          <a:lstStyle/>
          <a:p>
            <a:pPr indent="0" lvl="0" marL="0" rtl="0" algn="l">
              <a:lnSpc>
                <a:spcPct val="90000"/>
              </a:lnSpc>
              <a:spcBef>
                <a:spcPts val="0"/>
              </a:spcBef>
              <a:spcAft>
                <a:spcPts val="0"/>
              </a:spcAft>
              <a:buClr>
                <a:schemeClr val="accent1"/>
              </a:buClr>
              <a:buSzPts val="2800"/>
              <a:buFont typeface="Arial"/>
              <a:buNone/>
            </a:pPr>
            <a:r>
              <a:rPr lang="en-US"/>
              <a:t>Visual Team Slide with Four People</a:t>
            </a:r>
            <a:endParaRPr/>
          </a:p>
        </p:txBody>
      </p:sp>
      <p:sp>
        <p:nvSpPr>
          <p:cNvPr id="7466" name="Google Shape;7466;p231"/>
          <p:cNvSpPr txBox="1"/>
          <p:nvPr>
            <p:ph idx="12" type="sldNum"/>
          </p:nvPr>
        </p:nvSpPr>
        <p:spPr>
          <a:xfrm>
            <a:off x="10690860" y="6349068"/>
            <a:ext cx="963882" cy="251764"/>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grpSp>
        <p:nvGrpSpPr>
          <p:cNvPr id="7467" name="Google Shape;7467;p231"/>
          <p:cNvGrpSpPr/>
          <p:nvPr/>
        </p:nvGrpSpPr>
        <p:grpSpPr>
          <a:xfrm>
            <a:off x="571018" y="1928191"/>
            <a:ext cx="2589222" cy="4330728"/>
            <a:chOff x="628650" y="1395729"/>
            <a:chExt cx="3994150" cy="4972521"/>
          </a:xfrm>
        </p:grpSpPr>
        <p:sp>
          <p:nvSpPr>
            <p:cNvPr id="7468" name="Google Shape;7468;p231"/>
            <p:cNvSpPr/>
            <p:nvPr/>
          </p:nvSpPr>
          <p:spPr>
            <a:xfrm>
              <a:off x="758331" y="1395729"/>
              <a:ext cx="1322034" cy="167340"/>
            </a:xfrm>
            <a:prstGeom prst="triangle">
              <a:avLst>
                <a:gd fmla="val 100000" name="adj"/>
              </a:avLst>
            </a:prstGeom>
            <a:solidFill>
              <a:schemeClr val="accent3"/>
            </a:solidFill>
            <a:ln cap="rnd" cmpd="sng" w="9525">
              <a:solidFill>
                <a:schemeClr val="accent2"/>
              </a:solidFill>
              <a:prstDash val="solid"/>
              <a:round/>
              <a:headEnd len="sm" w="sm" type="none"/>
              <a:tailEnd len="sm" w="sm" type="none"/>
            </a:ln>
          </p:spPr>
          <p:txBody>
            <a:bodyPr anchorCtr="0" anchor="ctr" bIns="35275" lIns="70575" spcFirstLastPara="1" rIns="70575" wrap="square" tIns="35275">
              <a:noAutofit/>
            </a:bodyPr>
            <a:lstStyle/>
            <a:p>
              <a:pPr indent="0" lvl="0" marL="0" marR="0" rtl="0" algn="ctr">
                <a:spcBef>
                  <a:spcPts val="0"/>
                </a:spcBef>
                <a:spcAft>
                  <a:spcPts val="0"/>
                </a:spcAft>
                <a:buNone/>
              </a:pPr>
              <a:r>
                <a:t/>
              </a:r>
              <a:endParaRPr sz="1200">
                <a:solidFill>
                  <a:srgbClr val="FFFFFF"/>
                </a:solidFill>
                <a:latin typeface="Arial"/>
                <a:ea typeface="Arial"/>
                <a:cs typeface="Arial"/>
                <a:sym typeface="Arial"/>
              </a:endParaRPr>
            </a:p>
          </p:txBody>
        </p:sp>
        <p:sp>
          <p:nvSpPr>
            <p:cNvPr id="7469" name="Google Shape;7469;p231"/>
            <p:cNvSpPr/>
            <p:nvPr/>
          </p:nvSpPr>
          <p:spPr>
            <a:xfrm flipH="1">
              <a:off x="3171083" y="1395729"/>
              <a:ext cx="1322036" cy="167340"/>
            </a:xfrm>
            <a:prstGeom prst="triangle">
              <a:avLst>
                <a:gd fmla="val 100000" name="adj"/>
              </a:avLst>
            </a:prstGeom>
            <a:solidFill>
              <a:schemeClr val="accent3"/>
            </a:solidFill>
            <a:ln cap="rnd" cmpd="sng" w="9525">
              <a:solidFill>
                <a:schemeClr val="accent2"/>
              </a:solidFill>
              <a:prstDash val="solid"/>
              <a:round/>
              <a:headEnd len="sm" w="sm" type="none"/>
              <a:tailEnd len="sm" w="sm" type="none"/>
            </a:ln>
          </p:spPr>
          <p:txBody>
            <a:bodyPr anchorCtr="0" anchor="ctr" bIns="35275" lIns="70575" spcFirstLastPara="1" rIns="70575" wrap="square" tIns="35275">
              <a:noAutofit/>
            </a:bodyPr>
            <a:lstStyle/>
            <a:p>
              <a:pPr indent="0" lvl="0" marL="0" marR="0" rtl="0" algn="ctr">
                <a:spcBef>
                  <a:spcPts val="0"/>
                </a:spcBef>
                <a:spcAft>
                  <a:spcPts val="0"/>
                </a:spcAft>
                <a:buNone/>
              </a:pPr>
              <a:r>
                <a:t/>
              </a:r>
              <a:endParaRPr sz="1200">
                <a:solidFill>
                  <a:srgbClr val="FFFFFF"/>
                </a:solidFill>
                <a:latin typeface="Arial"/>
                <a:ea typeface="Arial"/>
                <a:cs typeface="Arial"/>
                <a:sym typeface="Arial"/>
              </a:endParaRPr>
            </a:p>
          </p:txBody>
        </p:sp>
        <p:sp>
          <p:nvSpPr>
            <p:cNvPr id="7470" name="Google Shape;7470;p231"/>
            <p:cNvSpPr/>
            <p:nvPr/>
          </p:nvSpPr>
          <p:spPr>
            <a:xfrm>
              <a:off x="628650" y="1563070"/>
              <a:ext cx="3994150" cy="4736129"/>
            </a:xfrm>
            <a:prstGeom prst="roundRect">
              <a:avLst>
                <a:gd fmla="val 5368" name="adj"/>
              </a:avLst>
            </a:prstGeom>
            <a:solidFill>
              <a:schemeClr val="lt1">
                <a:alpha val="76862"/>
              </a:schemeClr>
            </a:solidFill>
            <a:ln cap="rnd" cmpd="sng" w="9525">
              <a:solidFill>
                <a:srgbClr val="9B9B9B"/>
              </a:solidFill>
              <a:prstDash val="solid"/>
              <a:round/>
              <a:headEnd len="sm" w="sm" type="none"/>
              <a:tailEnd len="sm" w="sm" type="none"/>
            </a:ln>
          </p:spPr>
          <p:txBody>
            <a:bodyPr anchorCtr="0" anchor="ctr" bIns="35275" lIns="70575" spcFirstLastPara="1" rIns="70575" wrap="square" tIns="35275">
              <a:noAutofit/>
            </a:bodyPr>
            <a:lstStyle/>
            <a:p>
              <a:pPr indent="0" lvl="0" marL="0" marR="0" rtl="0" algn="ctr">
                <a:spcBef>
                  <a:spcPts val="0"/>
                </a:spcBef>
                <a:spcAft>
                  <a:spcPts val="0"/>
                </a:spcAft>
                <a:buNone/>
              </a:pPr>
              <a:r>
                <a:t/>
              </a:r>
              <a:endParaRPr sz="1200">
                <a:solidFill>
                  <a:srgbClr val="FFFFFF"/>
                </a:solidFill>
                <a:latin typeface="Arial"/>
                <a:ea typeface="Arial"/>
                <a:cs typeface="Arial"/>
                <a:sym typeface="Arial"/>
              </a:endParaRPr>
            </a:p>
          </p:txBody>
        </p:sp>
        <p:sp>
          <p:nvSpPr>
            <p:cNvPr id="7471" name="Google Shape;7471;p231"/>
            <p:cNvSpPr/>
            <p:nvPr/>
          </p:nvSpPr>
          <p:spPr>
            <a:xfrm>
              <a:off x="789940" y="6271791"/>
              <a:ext cx="3671570" cy="96459"/>
            </a:xfrm>
            <a:prstGeom prst="rect">
              <a:avLst/>
            </a:prstGeom>
            <a:solidFill>
              <a:schemeClr val="accent2"/>
            </a:solidFill>
            <a:ln cap="rnd" cmpd="sng" w="9525">
              <a:solidFill>
                <a:schemeClr val="accent2"/>
              </a:solidFill>
              <a:prstDash val="solid"/>
              <a:round/>
              <a:headEnd len="sm" w="sm" type="none"/>
              <a:tailEnd len="sm" w="sm" type="none"/>
            </a:ln>
          </p:spPr>
          <p:txBody>
            <a:bodyPr anchorCtr="0" anchor="ctr" bIns="35275" lIns="70575" spcFirstLastPara="1" rIns="70575" wrap="square" tIns="35275">
              <a:noAutofit/>
            </a:bodyPr>
            <a:lstStyle/>
            <a:p>
              <a:pPr indent="0" lvl="0" marL="0" marR="0" rtl="0" algn="ctr">
                <a:spcBef>
                  <a:spcPts val="0"/>
                </a:spcBef>
                <a:spcAft>
                  <a:spcPts val="0"/>
                </a:spcAft>
                <a:buNone/>
              </a:pPr>
              <a:r>
                <a:t/>
              </a:r>
              <a:endParaRPr sz="1200">
                <a:solidFill>
                  <a:srgbClr val="FFFFFF"/>
                </a:solidFill>
                <a:latin typeface="Arial"/>
                <a:ea typeface="Arial"/>
                <a:cs typeface="Arial"/>
                <a:sym typeface="Arial"/>
              </a:endParaRPr>
            </a:p>
          </p:txBody>
        </p:sp>
      </p:grpSp>
      <p:grpSp>
        <p:nvGrpSpPr>
          <p:cNvPr id="7472" name="Google Shape;7472;p231"/>
          <p:cNvGrpSpPr/>
          <p:nvPr/>
        </p:nvGrpSpPr>
        <p:grpSpPr>
          <a:xfrm>
            <a:off x="677601" y="2779286"/>
            <a:ext cx="2376058" cy="3180080"/>
            <a:chOff x="672232" y="3007360"/>
            <a:chExt cx="3480877" cy="3180080"/>
          </a:xfrm>
        </p:grpSpPr>
        <p:sp>
          <p:nvSpPr>
            <p:cNvPr id="7473" name="Google Shape;7473;p231"/>
            <p:cNvSpPr txBox="1"/>
            <p:nvPr/>
          </p:nvSpPr>
          <p:spPr>
            <a:xfrm>
              <a:off x="672232" y="3007360"/>
              <a:ext cx="3480877" cy="365745"/>
            </a:xfrm>
            <a:prstGeom prst="rect">
              <a:avLst/>
            </a:prstGeom>
            <a:noFill/>
            <a:ln>
              <a:noFill/>
            </a:ln>
          </p:spPr>
          <p:txBody>
            <a:bodyPr anchorCtr="0" anchor="b" bIns="0" lIns="0" spcFirstLastPara="1" rIns="0" wrap="square" tIns="0">
              <a:normAutofit/>
            </a:bodyPr>
            <a:lstStyle/>
            <a:p>
              <a:pPr indent="0" lvl="0" marL="0" marR="0" rtl="0" algn="ctr">
                <a:lnSpc>
                  <a:spcPct val="90000"/>
                </a:lnSpc>
                <a:spcBef>
                  <a:spcPts val="0"/>
                </a:spcBef>
                <a:spcAft>
                  <a:spcPts val="0"/>
                </a:spcAft>
                <a:buClr>
                  <a:schemeClr val="accent1"/>
                </a:buClr>
                <a:buSzPts val="1800"/>
                <a:buFont typeface="Arial"/>
                <a:buNone/>
              </a:pPr>
              <a:r>
                <a:rPr b="1" lang="en-US" sz="1800">
                  <a:solidFill>
                    <a:schemeClr val="accent1"/>
                  </a:solidFill>
                  <a:latin typeface="Arial"/>
                  <a:ea typeface="Arial"/>
                  <a:cs typeface="Arial"/>
                  <a:sym typeface="Arial"/>
                </a:rPr>
                <a:t>Name</a:t>
              </a:r>
              <a:endParaRPr b="1" sz="1800">
                <a:solidFill>
                  <a:schemeClr val="accent1"/>
                </a:solidFill>
                <a:latin typeface="Arial"/>
                <a:ea typeface="Arial"/>
                <a:cs typeface="Arial"/>
                <a:sym typeface="Arial"/>
              </a:endParaRPr>
            </a:p>
          </p:txBody>
        </p:sp>
        <p:sp>
          <p:nvSpPr>
            <p:cNvPr id="7474" name="Google Shape;7474;p231"/>
            <p:cNvSpPr txBox="1"/>
            <p:nvPr/>
          </p:nvSpPr>
          <p:spPr>
            <a:xfrm>
              <a:off x="672232" y="3465010"/>
              <a:ext cx="3480877" cy="195821"/>
            </a:xfrm>
            <a:prstGeom prst="rect">
              <a:avLst/>
            </a:prstGeom>
            <a:noFill/>
            <a:ln>
              <a:noFill/>
            </a:ln>
          </p:spPr>
          <p:txBody>
            <a:bodyPr anchorCtr="0" anchor="ctr" bIns="0" lIns="0" spcFirstLastPara="1" rIns="0" wrap="square" tIns="0">
              <a:normAutofit fontScale="92500" lnSpcReduction="10000"/>
            </a:bodyPr>
            <a:lstStyle/>
            <a:p>
              <a:pPr indent="0" lvl="0" marL="0" marR="0" rtl="0" algn="ctr">
                <a:lnSpc>
                  <a:spcPct val="90000"/>
                </a:lnSpc>
                <a:spcBef>
                  <a:spcPts val="0"/>
                </a:spcBef>
                <a:spcAft>
                  <a:spcPts val="0"/>
                </a:spcAft>
                <a:buClr>
                  <a:schemeClr val="accent6"/>
                </a:buClr>
                <a:buSzPct val="100000"/>
                <a:buFont typeface="Arial"/>
                <a:buNone/>
              </a:pPr>
              <a:r>
                <a:rPr b="1" lang="en-US" sz="1600">
                  <a:solidFill>
                    <a:schemeClr val="accent6"/>
                  </a:solidFill>
                  <a:latin typeface="Arial"/>
                  <a:ea typeface="Arial"/>
                  <a:cs typeface="Arial"/>
                  <a:sym typeface="Arial"/>
                </a:rPr>
                <a:t>Position</a:t>
              </a:r>
              <a:endParaRPr b="1" sz="1600">
                <a:solidFill>
                  <a:schemeClr val="accent6"/>
                </a:solidFill>
                <a:latin typeface="Arial"/>
                <a:ea typeface="Arial"/>
                <a:cs typeface="Arial"/>
                <a:sym typeface="Arial"/>
              </a:endParaRPr>
            </a:p>
          </p:txBody>
        </p:sp>
        <p:sp>
          <p:nvSpPr>
            <p:cNvPr id="7475" name="Google Shape;7475;p231"/>
            <p:cNvSpPr txBox="1"/>
            <p:nvPr/>
          </p:nvSpPr>
          <p:spPr>
            <a:xfrm>
              <a:off x="672232" y="3938789"/>
              <a:ext cx="3480877" cy="267215"/>
            </a:xfrm>
            <a:prstGeom prst="rect">
              <a:avLst/>
            </a:prstGeom>
            <a:noFill/>
            <a:ln>
              <a:noFill/>
            </a:ln>
          </p:spPr>
          <p:txBody>
            <a:bodyPr anchorCtr="0" anchor="ctr" bIns="0" lIns="0" spcFirstLastPara="1" rIns="0" wrap="square" tIns="0">
              <a:normAutofit/>
            </a:bodyPr>
            <a:lstStyle/>
            <a:p>
              <a:pPr indent="0" lvl="0" marL="0" marR="0" rtl="0" algn="l">
                <a:lnSpc>
                  <a:spcPct val="90000"/>
                </a:lnSpc>
                <a:spcBef>
                  <a:spcPts val="0"/>
                </a:spcBef>
                <a:spcAft>
                  <a:spcPts val="0"/>
                </a:spcAft>
                <a:buClr>
                  <a:schemeClr val="dk1"/>
                </a:buClr>
                <a:buSzPts val="1400"/>
                <a:buFont typeface="Arial"/>
                <a:buNone/>
              </a:pPr>
              <a:r>
                <a:rPr b="1" lang="en-US" sz="1400">
                  <a:solidFill>
                    <a:schemeClr val="dk1"/>
                  </a:solidFill>
                  <a:latin typeface="Arial"/>
                  <a:ea typeface="Arial"/>
                  <a:cs typeface="Arial"/>
                  <a:sym typeface="Arial"/>
                </a:rPr>
                <a:t>Brief Description</a:t>
              </a:r>
              <a:endParaRPr b="1" sz="1400">
                <a:solidFill>
                  <a:schemeClr val="dk1"/>
                </a:solidFill>
                <a:latin typeface="Arial"/>
                <a:ea typeface="Arial"/>
                <a:cs typeface="Arial"/>
                <a:sym typeface="Arial"/>
              </a:endParaRPr>
            </a:p>
          </p:txBody>
        </p:sp>
        <p:sp>
          <p:nvSpPr>
            <p:cNvPr id="7476" name="Google Shape;7476;p231"/>
            <p:cNvSpPr txBox="1"/>
            <p:nvPr/>
          </p:nvSpPr>
          <p:spPr>
            <a:xfrm>
              <a:off x="672232" y="4275055"/>
              <a:ext cx="3480877" cy="1912385"/>
            </a:xfrm>
            <a:prstGeom prst="rect">
              <a:avLst/>
            </a:prstGeom>
            <a:noFill/>
            <a:ln>
              <a:noFill/>
            </a:ln>
          </p:spPr>
          <p:txBody>
            <a:bodyPr anchorCtr="0" anchor="t" bIns="0" lIns="0" spcFirstLastPara="1" rIns="0" wrap="square" tIns="0">
              <a:normAutofit fontScale="92500" lnSpcReduction="10000"/>
            </a:bodyPr>
            <a:lstStyle/>
            <a:p>
              <a:pPr indent="-136557" lvl="1" marL="263525" marR="0" rtl="0" algn="l">
                <a:spcBef>
                  <a:spcPts val="0"/>
                </a:spcBef>
                <a:spcAft>
                  <a:spcPts val="0"/>
                </a:spcAft>
                <a:buClr>
                  <a:schemeClr val="accent1"/>
                </a:buClr>
                <a:buSzPct val="100000"/>
                <a:buFont typeface="Trebuchet MS"/>
                <a:buChar char="•"/>
              </a:pPr>
              <a:r>
                <a:rPr b="0" i="0" lang="en-US" sz="1300" u="none" cap="none" strike="noStrike">
                  <a:solidFill>
                    <a:schemeClr val="dk1"/>
                  </a:solidFill>
                  <a:latin typeface="Arial"/>
                  <a:ea typeface="Arial"/>
                  <a:cs typeface="Arial"/>
                  <a:sym typeface="Arial"/>
                </a:rPr>
                <a:t>Lorem ipsum dolor sit amet, consectetur adipiscing elit.</a:t>
              </a:r>
              <a:endParaRPr/>
            </a:p>
            <a:p>
              <a:pPr indent="-136557" lvl="1" marL="263525" marR="0" rtl="0" algn="l">
                <a:spcBef>
                  <a:spcPts val="0"/>
                </a:spcBef>
                <a:spcAft>
                  <a:spcPts val="0"/>
                </a:spcAft>
                <a:buClr>
                  <a:schemeClr val="accent1"/>
                </a:buClr>
                <a:buSzPct val="100000"/>
                <a:buFont typeface="Trebuchet MS"/>
                <a:buChar char="•"/>
              </a:pPr>
              <a:r>
                <a:rPr b="0" i="0" lang="en-US" sz="1300" u="none" cap="none" strike="noStrike">
                  <a:solidFill>
                    <a:schemeClr val="dk1"/>
                  </a:solidFill>
                  <a:latin typeface="Arial"/>
                  <a:ea typeface="Arial"/>
                  <a:cs typeface="Arial"/>
                  <a:sym typeface="Arial"/>
                </a:rPr>
                <a:t>Curabitur purus dui, euismod quis placerat eget, venenatis nec nibh. Mauris sit </a:t>
              </a:r>
              <a:endParaRPr/>
            </a:p>
            <a:p>
              <a:pPr indent="-136557" lvl="1" marL="263525" marR="0" rtl="0" algn="l">
                <a:spcBef>
                  <a:spcPts val="0"/>
                </a:spcBef>
                <a:spcAft>
                  <a:spcPts val="0"/>
                </a:spcAft>
                <a:buClr>
                  <a:schemeClr val="accent1"/>
                </a:buClr>
                <a:buSzPct val="100000"/>
                <a:buFont typeface="Trebuchet MS"/>
                <a:buChar char="•"/>
              </a:pPr>
              <a:r>
                <a:rPr b="0" i="0" lang="en-US" sz="1300" u="none" cap="none" strike="noStrike">
                  <a:solidFill>
                    <a:schemeClr val="dk1"/>
                  </a:solidFill>
                  <a:latin typeface="Arial"/>
                  <a:ea typeface="Arial"/>
                  <a:cs typeface="Arial"/>
                  <a:sym typeface="Arial"/>
                </a:rPr>
                <a:t>Curabitur purus dui, euismod quis placerat eget, venenatis nec nibh. Mauris sit </a:t>
              </a:r>
              <a:endParaRPr/>
            </a:p>
            <a:p>
              <a:pPr indent="-136557" lvl="1" marL="263525" marR="0" rtl="0" algn="l">
                <a:spcBef>
                  <a:spcPts val="0"/>
                </a:spcBef>
                <a:spcAft>
                  <a:spcPts val="0"/>
                </a:spcAft>
                <a:buClr>
                  <a:schemeClr val="accent1"/>
                </a:buClr>
                <a:buSzPct val="100000"/>
                <a:buFont typeface="Trebuchet MS"/>
                <a:buChar char="•"/>
              </a:pPr>
              <a:r>
                <a:rPr b="0" i="0" lang="en-US" sz="1300" u="none" cap="none" strike="noStrike">
                  <a:solidFill>
                    <a:schemeClr val="dk1"/>
                  </a:solidFill>
                  <a:latin typeface="Arial"/>
                  <a:ea typeface="Arial"/>
                  <a:cs typeface="Arial"/>
                  <a:sym typeface="Arial"/>
                </a:rPr>
                <a:t>Curabitur purus dui, euismod quis placerat eget, venenatis nec nibh. Mauris sit </a:t>
              </a:r>
              <a:endParaRPr/>
            </a:p>
            <a:p>
              <a:pPr indent="-175673" lvl="1" marL="378000" marR="0" rtl="0" algn="l">
                <a:spcBef>
                  <a:spcPts val="0"/>
                </a:spcBef>
                <a:spcAft>
                  <a:spcPts val="0"/>
                </a:spcAft>
                <a:buClr>
                  <a:schemeClr val="accent1"/>
                </a:buClr>
                <a:buSzPct val="100000"/>
                <a:buFont typeface="Trebuchet MS"/>
                <a:buNone/>
              </a:pPr>
              <a:r>
                <a:t/>
              </a:r>
              <a:endParaRPr b="0" i="0" sz="1300" u="none" cap="none" strike="noStrike">
                <a:solidFill>
                  <a:schemeClr val="dk1"/>
                </a:solidFill>
                <a:latin typeface="Arial"/>
                <a:ea typeface="Arial"/>
                <a:cs typeface="Arial"/>
                <a:sym typeface="Arial"/>
              </a:endParaRPr>
            </a:p>
          </p:txBody>
        </p:sp>
        <p:cxnSp>
          <p:nvCxnSpPr>
            <p:cNvPr id="7477" name="Google Shape;7477;p231"/>
            <p:cNvCxnSpPr/>
            <p:nvPr/>
          </p:nvCxnSpPr>
          <p:spPr>
            <a:xfrm>
              <a:off x="698139" y="3793947"/>
              <a:ext cx="3429061" cy="0"/>
            </a:xfrm>
            <a:prstGeom prst="straightConnector1">
              <a:avLst/>
            </a:prstGeom>
            <a:noFill/>
            <a:ln cap="flat" cmpd="sng" w="22225">
              <a:solidFill>
                <a:srgbClr val="BFBFBF"/>
              </a:solidFill>
              <a:prstDash val="dot"/>
              <a:miter lim="8000"/>
              <a:headEnd len="sm" w="sm" type="none"/>
              <a:tailEnd len="sm" w="sm" type="none"/>
            </a:ln>
          </p:spPr>
        </p:cxnSp>
      </p:grpSp>
      <p:grpSp>
        <p:nvGrpSpPr>
          <p:cNvPr id="7478" name="Google Shape;7478;p231"/>
          <p:cNvGrpSpPr/>
          <p:nvPr/>
        </p:nvGrpSpPr>
        <p:grpSpPr>
          <a:xfrm>
            <a:off x="3391265" y="1928191"/>
            <a:ext cx="2589222" cy="4330728"/>
            <a:chOff x="628650" y="1395729"/>
            <a:chExt cx="3994150" cy="4972521"/>
          </a:xfrm>
        </p:grpSpPr>
        <p:sp>
          <p:nvSpPr>
            <p:cNvPr id="7479" name="Google Shape;7479;p231"/>
            <p:cNvSpPr/>
            <p:nvPr/>
          </p:nvSpPr>
          <p:spPr>
            <a:xfrm>
              <a:off x="758331" y="1395729"/>
              <a:ext cx="1322034" cy="167340"/>
            </a:xfrm>
            <a:prstGeom prst="triangle">
              <a:avLst>
                <a:gd fmla="val 100000" name="adj"/>
              </a:avLst>
            </a:prstGeom>
            <a:solidFill>
              <a:schemeClr val="accent3"/>
            </a:solidFill>
            <a:ln cap="rnd" cmpd="sng" w="9525">
              <a:solidFill>
                <a:schemeClr val="accent2"/>
              </a:solidFill>
              <a:prstDash val="solid"/>
              <a:round/>
              <a:headEnd len="sm" w="sm" type="none"/>
              <a:tailEnd len="sm" w="sm" type="none"/>
            </a:ln>
          </p:spPr>
          <p:txBody>
            <a:bodyPr anchorCtr="0" anchor="ctr" bIns="35275" lIns="70575" spcFirstLastPara="1" rIns="70575" wrap="square" tIns="35275">
              <a:noAutofit/>
            </a:bodyPr>
            <a:lstStyle/>
            <a:p>
              <a:pPr indent="0" lvl="0" marL="0" marR="0" rtl="0" algn="ctr">
                <a:spcBef>
                  <a:spcPts val="0"/>
                </a:spcBef>
                <a:spcAft>
                  <a:spcPts val="0"/>
                </a:spcAft>
                <a:buNone/>
              </a:pPr>
              <a:r>
                <a:t/>
              </a:r>
              <a:endParaRPr sz="1200">
                <a:solidFill>
                  <a:srgbClr val="FFFFFF"/>
                </a:solidFill>
                <a:latin typeface="Arial"/>
                <a:ea typeface="Arial"/>
                <a:cs typeface="Arial"/>
                <a:sym typeface="Arial"/>
              </a:endParaRPr>
            </a:p>
          </p:txBody>
        </p:sp>
        <p:sp>
          <p:nvSpPr>
            <p:cNvPr id="7480" name="Google Shape;7480;p231"/>
            <p:cNvSpPr/>
            <p:nvPr/>
          </p:nvSpPr>
          <p:spPr>
            <a:xfrm flipH="1">
              <a:off x="3171083" y="1395729"/>
              <a:ext cx="1322036" cy="167340"/>
            </a:xfrm>
            <a:prstGeom prst="triangle">
              <a:avLst>
                <a:gd fmla="val 100000" name="adj"/>
              </a:avLst>
            </a:prstGeom>
            <a:solidFill>
              <a:schemeClr val="accent3"/>
            </a:solidFill>
            <a:ln cap="rnd" cmpd="sng" w="9525">
              <a:solidFill>
                <a:schemeClr val="accent2"/>
              </a:solidFill>
              <a:prstDash val="solid"/>
              <a:round/>
              <a:headEnd len="sm" w="sm" type="none"/>
              <a:tailEnd len="sm" w="sm" type="none"/>
            </a:ln>
          </p:spPr>
          <p:txBody>
            <a:bodyPr anchorCtr="0" anchor="ctr" bIns="35275" lIns="70575" spcFirstLastPara="1" rIns="70575" wrap="square" tIns="35275">
              <a:noAutofit/>
            </a:bodyPr>
            <a:lstStyle/>
            <a:p>
              <a:pPr indent="0" lvl="0" marL="0" marR="0" rtl="0" algn="ctr">
                <a:spcBef>
                  <a:spcPts val="0"/>
                </a:spcBef>
                <a:spcAft>
                  <a:spcPts val="0"/>
                </a:spcAft>
                <a:buNone/>
              </a:pPr>
              <a:r>
                <a:t/>
              </a:r>
              <a:endParaRPr sz="1200">
                <a:solidFill>
                  <a:srgbClr val="FFFFFF"/>
                </a:solidFill>
                <a:latin typeface="Arial"/>
                <a:ea typeface="Arial"/>
                <a:cs typeface="Arial"/>
                <a:sym typeface="Arial"/>
              </a:endParaRPr>
            </a:p>
          </p:txBody>
        </p:sp>
        <p:sp>
          <p:nvSpPr>
            <p:cNvPr id="7481" name="Google Shape;7481;p231"/>
            <p:cNvSpPr/>
            <p:nvPr/>
          </p:nvSpPr>
          <p:spPr>
            <a:xfrm>
              <a:off x="628650" y="1563070"/>
              <a:ext cx="3994150" cy="4736129"/>
            </a:xfrm>
            <a:prstGeom prst="roundRect">
              <a:avLst>
                <a:gd fmla="val 5368" name="adj"/>
              </a:avLst>
            </a:prstGeom>
            <a:solidFill>
              <a:schemeClr val="lt1">
                <a:alpha val="76862"/>
              </a:schemeClr>
            </a:solidFill>
            <a:ln cap="rnd" cmpd="sng" w="9525">
              <a:solidFill>
                <a:srgbClr val="9B9B9B"/>
              </a:solidFill>
              <a:prstDash val="solid"/>
              <a:round/>
              <a:headEnd len="sm" w="sm" type="none"/>
              <a:tailEnd len="sm" w="sm" type="none"/>
            </a:ln>
          </p:spPr>
          <p:txBody>
            <a:bodyPr anchorCtr="0" anchor="ctr" bIns="35275" lIns="70575" spcFirstLastPara="1" rIns="70575" wrap="square" tIns="35275">
              <a:noAutofit/>
            </a:bodyPr>
            <a:lstStyle/>
            <a:p>
              <a:pPr indent="0" lvl="0" marL="0" marR="0" rtl="0" algn="ctr">
                <a:spcBef>
                  <a:spcPts val="0"/>
                </a:spcBef>
                <a:spcAft>
                  <a:spcPts val="0"/>
                </a:spcAft>
                <a:buNone/>
              </a:pPr>
              <a:r>
                <a:t/>
              </a:r>
              <a:endParaRPr sz="1200">
                <a:solidFill>
                  <a:srgbClr val="FFFFFF"/>
                </a:solidFill>
                <a:latin typeface="Arial"/>
                <a:ea typeface="Arial"/>
                <a:cs typeface="Arial"/>
                <a:sym typeface="Arial"/>
              </a:endParaRPr>
            </a:p>
          </p:txBody>
        </p:sp>
        <p:sp>
          <p:nvSpPr>
            <p:cNvPr id="7482" name="Google Shape;7482;p231"/>
            <p:cNvSpPr/>
            <p:nvPr/>
          </p:nvSpPr>
          <p:spPr>
            <a:xfrm>
              <a:off x="789940" y="6271791"/>
              <a:ext cx="3671570" cy="96459"/>
            </a:xfrm>
            <a:prstGeom prst="rect">
              <a:avLst/>
            </a:prstGeom>
            <a:solidFill>
              <a:schemeClr val="accent2"/>
            </a:solidFill>
            <a:ln cap="rnd" cmpd="sng" w="9525">
              <a:solidFill>
                <a:schemeClr val="accent2"/>
              </a:solidFill>
              <a:prstDash val="solid"/>
              <a:round/>
              <a:headEnd len="sm" w="sm" type="none"/>
              <a:tailEnd len="sm" w="sm" type="none"/>
            </a:ln>
          </p:spPr>
          <p:txBody>
            <a:bodyPr anchorCtr="0" anchor="ctr" bIns="35275" lIns="70575" spcFirstLastPara="1" rIns="70575" wrap="square" tIns="35275">
              <a:noAutofit/>
            </a:bodyPr>
            <a:lstStyle/>
            <a:p>
              <a:pPr indent="0" lvl="0" marL="0" marR="0" rtl="0" algn="ctr">
                <a:spcBef>
                  <a:spcPts val="0"/>
                </a:spcBef>
                <a:spcAft>
                  <a:spcPts val="0"/>
                </a:spcAft>
                <a:buNone/>
              </a:pPr>
              <a:r>
                <a:t/>
              </a:r>
              <a:endParaRPr sz="1200">
                <a:solidFill>
                  <a:srgbClr val="FFFFFF"/>
                </a:solidFill>
                <a:latin typeface="Arial"/>
                <a:ea typeface="Arial"/>
                <a:cs typeface="Arial"/>
                <a:sym typeface="Arial"/>
              </a:endParaRPr>
            </a:p>
          </p:txBody>
        </p:sp>
      </p:grpSp>
      <p:grpSp>
        <p:nvGrpSpPr>
          <p:cNvPr id="7483" name="Google Shape;7483;p231"/>
          <p:cNvGrpSpPr/>
          <p:nvPr/>
        </p:nvGrpSpPr>
        <p:grpSpPr>
          <a:xfrm>
            <a:off x="3497848" y="2779286"/>
            <a:ext cx="2376058" cy="3180080"/>
            <a:chOff x="672232" y="3007360"/>
            <a:chExt cx="3480877" cy="3180080"/>
          </a:xfrm>
        </p:grpSpPr>
        <p:sp>
          <p:nvSpPr>
            <p:cNvPr id="7484" name="Google Shape;7484;p231"/>
            <p:cNvSpPr txBox="1"/>
            <p:nvPr/>
          </p:nvSpPr>
          <p:spPr>
            <a:xfrm>
              <a:off x="672232" y="3007360"/>
              <a:ext cx="3480877" cy="365745"/>
            </a:xfrm>
            <a:prstGeom prst="rect">
              <a:avLst/>
            </a:prstGeom>
            <a:noFill/>
            <a:ln>
              <a:noFill/>
            </a:ln>
          </p:spPr>
          <p:txBody>
            <a:bodyPr anchorCtr="0" anchor="b" bIns="0" lIns="0" spcFirstLastPara="1" rIns="0" wrap="square" tIns="0">
              <a:normAutofit/>
            </a:bodyPr>
            <a:lstStyle/>
            <a:p>
              <a:pPr indent="0" lvl="0" marL="0" marR="0" rtl="0" algn="ctr">
                <a:lnSpc>
                  <a:spcPct val="90000"/>
                </a:lnSpc>
                <a:spcBef>
                  <a:spcPts val="0"/>
                </a:spcBef>
                <a:spcAft>
                  <a:spcPts val="0"/>
                </a:spcAft>
                <a:buClr>
                  <a:schemeClr val="accent1"/>
                </a:buClr>
                <a:buSzPts val="1800"/>
                <a:buFont typeface="Arial"/>
                <a:buNone/>
              </a:pPr>
              <a:r>
                <a:rPr b="1" lang="en-US" sz="1800">
                  <a:solidFill>
                    <a:schemeClr val="accent1"/>
                  </a:solidFill>
                  <a:latin typeface="Arial"/>
                  <a:ea typeface="Arial"/>
                  <a:cs typeface="Arial"/>
                  <a:sym typeface="Arial"/>
                </a:rPr>
                <a:t>Name</a:t>
              </a:r>
              <a:endParaRPr b="1" sz="1800">
                <a:solidFill>
                  <a:schemeClr val="accent1"/>
                </a:solidFill>
                <a:latin typeface="Arial"/>
                <a:ea typeface="Arial"/>
                <a:cs typeface="Arial"/>
                <a:sym typeface="Arial"/>
              </a:endParaRPr>
            </a:p>
          </p:txBody>
        </p:sp>
        <p:sp>
          <p:nvSpPr>
            <p:cNvPr id="7485" name="Google Shape;7485;p231"/>
            <p:cNvSpPr txBox="1"/>
            <p:nvPr/>
          </p:nvSpPr>
          <p:spPr>
            <a:xfrm>
              <a:off x="672232" y="3465010"/>
              <a:ext cx="3480877" cy="195821"/>
            </a:xfrm>
            <a:prstGeom prst="rect">
              <a:avLst/>
            </a:prstGeom>
            <a:noFill/>
            <a:ln>
              <a:noFill/>
            </a:ln>
          </p:spPr>
          <p:txBody>
            <a:bodyPr anchorCtr="0" anchor="ctr" bIns="0" lIns="0" spcFirstLastPara="1" rIns="0" wrap="square" tIns="0">
              <a:normAutofit fontScale="92500" lnSpcReduction="10000"/>
            </a:bodyPr>
            <a:lstStyle/>
            <a:p>
              <a:pPr indent="0" lvl="0" marL="0" marR="0" rtl="0" algn="ctr">
                <a:lnSpc>
                  <a:spcPct val="90000"/>
                </a:lnSpc>
                <a:spcBef>
                  <a:spcPts val="0"/>
                </a:spcBef>
                <a:spcAft>
                  <a:spcPts val="0"/>
                </a:spcAft>
                <a:buClr>
                  <a:schemeClr val="accent6"/>
                </a:buClr>
                <a:buSzPct val="100000"/>
                <a:buFont typeface="Arial"/>
                <a:buNone/>
              </a:pPr>
              <a:r>
                <a:rPr b="1" lang="en-US" sz="1600">
                  <a:solidFill>
                    <a:schemeClr val="accent6"/>
                  </a:solidFill>
                  <a:latin typeface="Arial"/>
                  <a:ea typeface="Arial"/>
                  <a:cs typeface="Arial"/>
                  <a:sym typeface="Arial"/>
                </a:rPr>
                <a:t>Position</a:t>
              </a:r>
              <a:endParaRPr b="1" sz="1600">
                <a:solidFill>
                  <a:schemeClr val="accent6"/>
                </a:solidFill>
                <a:latin typeface="Arial"/>
                <a:ea typeface="Arial"/>
                <a:cs typeface="Arial"/>
                <a:sym typeface="Arial"/>
              </a:endParaRPr>
            </a:p>
          </p:txBody>
        </p:sp>
        <p:sp>
          <p:nvSpPr>
            <p:cNvPr id="7486" name="Google Shape;7486;p231"/>
            <p:cNvSpPr txBox="1"/>
            <p:nvPr/>
          </p:nvSpPr>
          <p:spPr>
            <a:xfrm>
              <a:off x="672232" y="3938789"/>
              <a:ext cx="3480877" cy="267215"/>
            </a:xfrm>
            <a:prstGeom prst="rect">
              <a:avLst/>
            </a:prstGeom>
            <a:noFill/>
            <a:ln>
              <a:noFill/>
            </a:ln>
          </p:spPr>
          <p:txBody>
            <a:bodyPr anchorCtr="0" anchor="ctr" bIns="0" lIns="0" spcFirstLastPara="1" rIns="0" wrap="square" tIns="0">
              <a:normAutofit/>
            </a:bodyPr>
            <a:lstStyle/>
            <a:p>
              <a:pPr indent="0" lvl="0" marL="0" marR="0" rtl="0" algn="l">
                <a:lnSpc>
                  <a:spcPct val="90000"/>
                </a:lnSpc>
                <a:spcBef>
                  <a:spcPts val="0"/>
                </a:spcBef>
                <a:spcAft>
                  <a:spcPts val="0"/>
                </a:spcAft>
                <a:buClr>
                  <a:schemeClr val="dk1"/>
                </a:buClr>
                <a:buSzPts val="1400"/>
                <a:buFont typeface="Arial"/>
                <a:buNone/>
              </a:pPr>
              <a:r>
                <a:rPr b="1" lang="en-US" sz="1400">
                  <a:solidFill>
                    <a:schemeClr val="dk1"/>
                  </a:solidFill>
                  <a:latin typeface="Arial"/>
                  <a:ea typeface="Arial"/>
                  <a:cs typeface="Arial"/>
                  <a:sym typeface="Arial"/>
                </a:rPr>
                <a:t>Brief Description</a:t>
              </a:r>
              <a:endParaRPr b="1" sz="1400">
                <a:solidFill>
                  <a:schemeClr val="dk1"/>
                </a:solidFill>
                <a:latin typeface="Arial"/>
                <a:ea typeface="Arial"/>
                <a:cs typeface="Arial"/>
                <a:sym typeface="Arial"/>
              </a:endParaRPr>
            </a:p>
          </p:txBody>
        </p:sp>
        <p:sp>
          <p:nvSpPr>
            <p:cNvPr id="7487" name="Google Shape;7487;p231"/>
            <p:cNvSpPr txBox="1"/>
            <p:nvPr/>
          </p:nvSpPr>
          <p:spPr>
            <a:xfrm>
              <a:off x="672232" y="4275055"/>
              <a:ext cx="3480877" cy="1912385"/>
            </a:xfrm>
            <a:prstGeom prst="rect">
              <a:avLst/>
            </a:prstGeom>
            <a:noFill/>
            <a:ln>
              <a:noFill/>
            </a:ln>
          </p:spPr>
          <p:txBody>
            <a:bodyPr anchorCtr="0" anchor="t" bIns="0" lIns="0" spcFirstLastPara="1" rIns="0" wrap="square" tIns="0">
              <a:normAutofit fontScale="92500" lnSpcReduction="10000"/>
            </a:bodyPr>
            <a:lstStyle/>
            <a:p>
              <a:pPr indent="-136557" lvl="1" marL="263525" marR="0" rtl="0" algn="l">
                <a:spcBef>
                  <a:spcPts val="0"/>
                </a:spcBef>
                <a:spcAft>
                  <a:spcPts val="0"/>
                </a:spcAft>
                <a:buClr>
                  <a:schemeClr val="accent1"/>
                </a:buClr>
                <a:buSzPct val="100000"/>
                <a:buFont typeface="Trebuchet MS"/>
                <a:buChar char="•"/>
              </a:pPr>
              <a:r>
                <a:rPr b="0" i="0" lang="en-US" sz="1300" u="none" cap="none" strike="noStrike">
                  <a:solidFill>
                    <a:schemeClr val="dk1"/>
                  </a:solidFill>
                  <a:latin typeface="Arial"/>
                  <a:ea typeface="Arial"/>
                  <a:cs typeface="Arial"/>
                  <a:sym typeface="Arial"/>
                </a:rPr>
                <a:t>Lorem ipsum dolor sit amet, consectetur adipiscing elit.</a:t>
              </a:r>
              <a:endParaRPr/>
            </a:p>
            <a:p>
              <a:pPr indent="-136557" lvl="1" marL="263525" marR="0" rtl="0" algn="l">
                <a:spcBef>
                  <a:spcPts val="0"/>
                </a:spcBef>
                <a:spcAft>
                  <a:spcPts val="0"/>
                </a:spcAft>
                <a:buClr>
                  <a:schemeClr val="accent1"/>
                </a:buClr>
                <a:buSzPct val="100000"/>
                <a:buFont typeface="Trebuchet MS"/>
                <a:buChar char="•"/>
              </a:pPr>
              <a:r>
                <a:rPr b="0" i="0" lang="en-US" sz="1300" u="none" cap="none" strike="noStrike">
                  <a:solidFill>
                    <a:schemeClr val="dk1"/>
                  </a:solidFill>
                  <a:latin typeface="Arial"/>
                  <a:ea typeface="Arial"/>
                  <a:cs typeface="Arial"/>
                  <a:sym typeface="Arial"/>
                </a:rPr>
                <a:t>Curabitur purus dui, euismod quis placerat eget, venenatis nec nibh. Mauris sit </a:t>
              </a:r>
              <a:endParaRPr/>
            </a:p>
            <a:p>
              <a:pPr indent="-136557" lvl="1" marL="263525" marR="0" rtl="0" algn="l">
                <a:spcBef>
                  <a:spcPts val="0"/>
                </a:spcBef>
                <a:spcAft>
                  <a:spcPts val="0"/>
                </a:spcAft>
                <a:buClr>
                  <a:schemeClr val="accent1"/>
                </a:buClr>
                <a:buSzPct val="100000"/>
                <a:buFont typeface="Trebuchet MS"/>
                <a:buChar char="•"/>
              </a:pPr>
              <a:r>
                <a:rPr b="0" i="0" lang="en-US" sz="1300" u="none" cap="none" strike="noStrike">
                  <a:solidFill>
                    <a:schemeClr val="dk1"/>
                  </a:solidFill>
                  <a:latin typeface="Arial"/>
                  <a:ea typeface="Arial"/>
                  <a:cs typeface="Arial"/>
                  <a:sym typeface="Arial"/>
                </a:rPr>
                <a:t>Curabitur purus dui, euismod quis placerat eget, venenatis nec nibh. Mauris sit </a:t>
              </a:r>
              <a:endParaRPr/>
            </a:p>
            <a:p>
              <a:pPr indent="-136557" lvl="1" marL="263525" marR="0" rtl="0" algn="l">
                <a:spcBef>
                  <a:spcPts val="0"/>
                </a:spcBef>
                <a:spcAft>
                  <a:spcPts val="0"/>
                </a:spcAft>
                <a:buClr>
                  <a:schemeClr val="accent1"/>
                </a:buClr>
                <a:buSzPct val="100000"/>
                <a:buFont typeface="Trebuchet MS"/>
                <a:buChar char="•"/>
              </a:pPr>
              <a:r>
                <a:rPr b="0" i="0" lang="en-US" sz="1300" u="none" cap="none" strike="noStrike">
                  <a:solidFill>
                    <a:schemeClr val="dk1"/>
                  </a:solidFill>
                  <a:latin typeface="Arial"/>
                  <a:ea typeface="Arial"/>
                  <a:cs typeface="Arial"/>
                  <a:sym typeface="Arial"/>
                </a:rPr>
                <a:t>Curabitur purus dui, euismod quis placerat eget, venenatis nec nibh. Mauris sit </a:t>
              </a:r>
              <a:endParaRPr/>
            </a:p>
            <a:p>
              <a:pPr indent="-175673" lvl="1" marL="378000" marR="0" rtl="0" algn="l">
                <a:spcBef>
                  <a:spcPts val="0"/>
                </a:spcBef>
                <a:spcAft>
                  <a:spcPts val="0"/>
                </a:spcAft>
                <a:buClr>
                  <a:schemeClr val="accent1"/>
                </a:buClr>
                <a:buSzPct val="100000"/>
                <a:buFont typeface="Trebuchet MS"/>
                <a:buNone/>
              </a:pPr>
              <a:r>
                <a:t/>
              </a:r>
              <a:endParaRPr b="0" i="0" sz="1300" u="none" cap="none" strike="noStrike">
                <a:solidFill>
                  <a:schemeClr val="dk1"/>
                </a:solidFill>
                <a:latin typeface="Arial"/>
                <a:ea typeface="Arial"/>
                <a:cs typeface="Arial"/>
                <a:sym typeface="Arial"/>
              </a:endParaRPr>
            </a:p>
          </p:txBody>
        </p:sp>
        <p:cxnSp>
          <p:nvCxnSpPr>
            <p:cNvPr id="7488" name="Google Shape;7488;p231"/>
            <p:cNvCxnSpPr/>
            <p:nvPr/>
          </p:nvCxnSpPr>
          <p:spPr>
            <a:xfrm>
              <a:off x="698139" y="3793947"/>
              <a:ext cx="3429061" cy="0"/>
            </a:xfrm>
            <a:prstGeom prst="straightConnector1">
              <a:avLst/>
            </a:prstGeom>
            <a:noFill/>
            <a:ln cap="flat" cmpd="sng" w="22225">
              <a:solidFill>
                <a:srgbClr val="BFBFBF"/>
              </a:solidFill>
              <a:prstDash val="dot"/>
              <a:miter lim="8000"/>
              <a:headEnd len="sm" w="sm" type="none"/>
              <a:tailEnd len="sm" w="sm" type="none"/>
            </a:ln>
          </p:spPr>
        </p:cxnSp>
      </p:grpSp>
      <p:grpSp>
        <p:nvGrpSpPr>
          <p:cNvPr id="7489" name="Google Shape;7489;p231"/>
          <p:cNvGrpSpPr/>
          <p:nvPr/>
        </p:nvGrpSpPr>
        <p:grpSpPr>
          <a:xfrm>
            <a:off x="6211512" y="1928191"/>
            <a:ext cx="2589222" cy="4330728"/>
            <a:chOff x="628650" y="1395729"/>
            <a:chExt cx="3994150" cy="4972521"/>
          </a:xfrm>
        </p:grpSpPr>
        <p:sp>
          <p:nvSpPr>
            <p:cNvPr id="7490" name="Google Shape;7490;p231"/>
            <p:cNvSpPr/>
            <p:nvPr/>
          </p:nvSpPr>
          <p:spPr>
            <a:xfrm>
              <a:off x="758331" y="1395729"/>
              <a:ext cx="1322034" cy="167340"/>
            </a:xfrm>
            <a:prstGeom prst="triangle">
              <a:avLst>
                <a:gd fmla="val 100000" name="adj"/>
              </a:avLst>
            </a:prstGeom>
            <a:solidFill>
              <a:schemeClr val="accent3"/>
            </a:solidFill>
            <a:ln cap="rnd" cmpd="sng" w="9525">
              <a:solidFill>
                <a:schemeClr val="accent2"/>
              </a:solidFill>
              <a:prstDash val="solid"/>
              <a:round/>
              <a:headEnd len="sm" w="sm" type="none"/>
              <a:tailEnd len="sm" w="sm" type="none"/>
            </a:ln>
          </p:spPr>
          <p:txBody>
            <a:bodyPr anchorCtr="0" anchor="ctr" bIns="35275" lIns="70575" spcFirstLastPara="1" rIns="70575" wrap="square" tIns="35275">
              <a:noAutofit/>
            </a:bodyPr>
            <a:lstStyle/>
            <a:p>
              <a:pPr indent="0" lvl="0" marL="0" marR="0" rtl="0" algn="ctr">
                <a:spcBef>
                  <a:spcPts val="0"/>
                </a:spcBef>
                <a:spcAft>
                  <a:spcPts val="0"/>
                </a:spcAft>
                <a:buNone/>
              </a:pPr>
              <a:r>
                <a:t/>
              </a:r>
              <a:endParaRPr sz="1200">
                <a:solidFill>
                  <a:srgbClr val="FFFFFF"/>
                </a:solidFill>
                <a:latin typeface="Arial"/>
                <a:ea typeface="Arial"/>
                <a:cs typeface="Arial"/>
                <a:sym typeface="Arial"/>
              </a:endParaRPr>
            </a:p>
          </p:txBody>
        </p:sp>
        <p:sp>
          <p:nvSpPr>
            <p:cNvPr id="7491" name="Google Shape;7491;p231"/>
            <p:cNvSpPr/>
            <p:nvPr/>
          </p:nvSpPr>
          <p:spPr>
            <a:xfrm flipH="1">
              <a:off x="3171083" y="1395729"/>
              <a:ext cx="1322036" cy="167340"/>
            </a:xfrm>
            <a:prstGeom prst="triangle">
              <a:avLst>
                <a:gd fmla="val 100000" name="adj"/>
              </a:avLst>
            </a:prstGeom>
            <a:solidFill>
              <a:schemeClr val="accent3"/>
            </a:solidFill>
            <a:ln cap="rnd" cmpd="sng" w="9525">
              <a:solidFill>
                <a:schemeClr val="accent2"/>
              </a:solidFill>
              <a:prstDash val="solid"/>
              <a:round/>
              <a:headEnd len="sm" w="sm" type="none"/>
              <a:tailEnd len="sm" w="sm" type="none"/>
            </a:ln>
          </p:spPr>
          <p:txBody>
            <a:bodyPr anchorCtr="0" anchor="ctr" bIns="35275" lIns="70575" spcFirstLastPara="1" rIns="70575" wrap="square" tIns="35275">
              <a:noAutofit/>
            </a:bodyPr>
            <a:lstStyle/>
            <a:p>
              <a:pPr indent="0" lvl="0" marL="0" marR="0" rtl="0" algn="ctr">
                <a:spcBef>
                  <a:spcPts val="0"/>
                </a:spcBef>
                <a:spcAft>
                  <a:spcPts val="0"/>
                </a:spcAft>
                <a:buNone/>
              </a:pPr>
              <a:r>
                <a:t/>
              </a:r>
              <a:endParaRPr sz="1200">
                <a:solidFill>
                  <a:srgbClr val="FFFFFF"/>
                </a:solidFill>
                <a:latin typeface="Arial"/>
                <a:ea typeface="Arial"/>
                <a:cs typeface="Arial"/>
                <a:sym typeface="Arial"/>
              </a:endParaRPr>
            </a:p>
          </p:txBody>
        </p:sp>
        <p:sp>
          <p:nvSpPr>
            <p:cNvPr id="7492" name="Google Shape;7492;p231"/>
            <p:cNvSpPr/>
            <p:nvPr/>
          </p:nvSpPr>
          <p:spPr>
            <a:xfrm>
              <a:off x="628650" y="1563070"/>
              <a:ext cx="3994150" cy="4736129"/>
            </a:xfrm>
            <a:prstGeom prst="roundRect">
              <a:avLst>
                <a:gd fmla="val 5368" name="adj"/>
              </a:avLst>
            </a:prstGeom>
            <a:solidFill>
              <a:schemeClr val="lt1">
                <a:alpha val="76862"/>
              </a:schemeClr>
            </a:solidFill>
            <a:ln cap="rnd" cmpd="sng" w="9525">
              <a:solidFill>
                <a:srgbClr val="9B9B9B"/>
              </a:solidFill>
              <a:prstDash val="solid"/>
              <a:round/>
              <a:headEnd len="sm" w="sm" type="none"/>
              <a:tailEnd len="sm" w="sm" type="none"/>
            </a:ln>
          </p:spPr>
          <p:txBody>
            <a:bodyPr anchorCtr="0" anchor="ctr" bIns="35275" lIns="70575" spcFirstLastPara="1" rIns="70575" wrap="square" tIns="35275">
              <a:noAutofit/>
            </a:bodyPr>
            <a:lstStyle/>
            <a:p>
              <a:pPr indent="0" lvl="0" marL="0" marR="0" rtl="0" algn="ctr">
                <a:spcBef>
                  <a:spcPts val="0"/>
                </a:spcBef>
                <a:spcAft>
                  <a:spcPts val="0"/>
                </a:spcAft>
                <a:buNone/>
              </a:pPr>
              <a:r>
                <a:t/>
              </a:r>
              <a:endParaRPr sz="1200">
                <a:solidFill>
                  <a:srgbClr val="FFFFFF"/>
                </a:solidFill>
                <a:latin typeface="Arial"/>
                <a:ea typeface="Arial"/>
                <a:cs typeface="Arial"/>
                <a:sym typeface="Arial"/>
              </a:endParaRPr>
            </a:p>
          </p:txBody>
        </p:sp>
        <p:sp>
          <p:nvSpPr>
            <p:cNvPr id="7493" name="Google Shape;7493;p231"/>
            <p:cNvSpPr/>
            <p:nvPr/>
          </p:nvSpPr>
          <p:spPr>
            <a:xfrm>
              <a:off x="789940" y="6271791"/>
              <a:ext cx="3671570" cy="96459"/>
            </a:xfrm>
            <a:prstGeom prst="rect">
              <a:avLst/>
            </a:prstGeom>
            <a:solidFill>
              <a:schemeClr val="accent2"/>
            </a:solidFill>
            <a:ln cap="rnd" cmpd="sng" w="9525">
              <a:solidFill>
                <a:schemeClr val="accent2"/>
              </a:solidFill>
              <a:prstDash val="solid"/>
              <a:round/>
              <a:headEnd len="sm" w="sm" type="none"/>
              <a:tailEnd len="sm" w="sm" type="none"/>
            </a:ln>
          </p:spPr>
          <p:txBody>
            <a:bodyPr anchorCtr="0" anchor="ctr" bIns="35275" lIns="70575" spcFirstLastPara="1" rIns="70575" wrap="square" tIns="35275">
              <a:noAutofit/>
            </a:bodyPr>
            <a:lstStyle/>
            <a:p>
              <a:pPr indent="0" lvl="0" marL="0" marR="0" rtl="0" algn="ctr">
                <a:spcBef>
                  <a:spcPts val="0"/>
                </a:spcBef>
                <a:spcAft>
                  <a:spcPts val="0"/>
                </a:spcAft>
                <a:buNone/>
              </a:pPr>
              <a:r>
                <a:t/>
              </a:r>
              <a:endParaRPr sz="1200">
                <a:solidFill>
                  <a:srgbClr val="FFFFFF"/>
                </a:solidFill>
                <a:latin typeface="Arial"/>
                <a:ea typeface="Arial"/>
                <a:cs typeface="Arial"/>
                <a:sym typeface="Arial"/>
              </a:endParaRPr>
            </a:p>
          </p:txBody>
        </p:sp>
      </p:grpSp>
      <p:grpSp>
        <p:nvGrpSpPr>
          <p:cNvPr id="7494" name="Google Shape;7494;p231"/>
          <p:cNvGrpSpPr/>
          <p:nvPr/>
        </p:nvGrpSpPr>
        <p:grpSpPr>
          <a:xfrm>
            <a:off x="6318095" y="2779286"/>
            <a:ext cx="2376058" cy="3180080"/>
            <a:chOff x="672232" y="3007360"/>
            <a:chExt cx="3480877" cy="3180080"/>
          </a:xfrm>
        </p:grpSpPr>
        <p:sp>
          <p:nvSpPr>
            <p:cNvPr id="7495" name="Google Shape;7495;p231"/>
            <p:cNvSpPr txBox="1"/>
            <p:nvPr/>
          </p:nvSpPr>
          <p:spPr>
            <a:xfrm>
              <a:off x="672232" y="3007360"/>
              <a:ext cx="3480877" cy="365745"/>
            </a:xfrm>
            <a:prstGeom prst="rect">
              <a:avLst/>
            </a:prstGeom>
            <a:noFill/>
            <a:ln>
              <a:noFill/>
            </a:ln>
          </p:spPr>
          <p:txBody>
            <a:bodyPr anchorCtr="0" anchor="b" bIns="0" lIns="0" spcFirstLastPara="1" rIns="0" wrap="square" tIns="0">
              <a:normAutofit/>
            </a:bodyPr>
            <a:lstStyle/>
            <a:p>
              <a:pPr indent="0" lvl="0" marL="0" marR="0" rtl="0" algn="ctr">
                <a:lnSpc>
                  <a:spcPct val="90000"/>
                </a:lnSpc>
                <a:spcBef>
                  <a:spcPts val="0"/>
                </a:spcBef>
                <a:spcAft>
                  <a:spcPts val="0"/>
                </a:spcAft>
                <a:buClr>
                  <a:schemeClr val="accent1"/>
                </a:buClr>
                <a:buSzPts val="1800"/>
                <a:buFont typeface="Arial"/>
                <a:buNone/>
              </a:pPr>
              <a:r>
                <a:rPr b="1" lang="en-US" sz="1800">
                  <a:solidFill>
                    <a:schemeClr val="accent1"/>
                  </a:solidFill>
                  <a:latin typeface="Arial"/>
                  <a:ea typeface="Arial"/>
                  <a:cs typeface="Arial"/>
                  <a:sym typeface="Arial"/>
                </a:rPr>
                <a:t>Name</a:t>
              </a:r>
              <a:endParaRPr b="1" sz="1800">
                <a:solidFill>
                  <a:schemeClr val="accent1"/>
                </a:solidFill>
                <a:latin typeface="Arial"/>
                <a:ea typeface="Arial"/>
                <a:cs typeface="Arial"/>
                <a:sym typeface="Arial"/>
              </a:endParaRPr>
            </a:p>
          </p:txBody>
        </p:sp>
        <p:sp>
          <p:nvSpPr>
            <p:cNvPr id="7496" name="Google Shape;7496;p231"/>
            <p:cNvSpPr txBox="1"/>
            <p:nvPr/>
          </p:nvSpPr>
          <p:spPr>
            <a:xfrm>
              <a:off x="672232" y="3465010"/>
              <a:ext cx="3480877" cy="195821"/>
            </a:xfrm>
            <a:prstGeom prst="rect">
              <a:avLst/>
            </a:prstGeom>
            <a:noFill/>
            <a:ln>
              <a:noFill/>
            </a:ln>
          </p:spPr>
          <p:txBody>
            <a:bodyPr anchorCtr="0" anchor="ctr" bIns="0" lIns="0" spcFirstLastPara="1" rIns="0" wrap="square" tIns="0">
              <a:normAutofit fontScale="92500" lnSpcReduction="10000"/>
            </a:bodyPr>
            <a:lstStyle/>
            <a:p>
              <a:pPr indent="0" lvl="0" marL="0" marR="0" rtl="0" algn="ctr">
                <a:lnSpc>
                  <a:spcPct val="90000"/>
                </a:lnSpc>
                <a:spcBef>
                  <a:spcPts val="0"/>
                </a:spcBef>
                <a:spcAft>
                  <a:spcPts val="0"/>
                </a:spcAft>
                <a:buClr>
                  <a:schemeClr val="accent6"/>
                </a:buClr>
                <a:buSzPct val="100000"/>
                <a:buFont typeface="Arial"/>
                <a:buNone/>
              </a:pPr>
              <a:r>
                <a:rPr b="1" lang="en-US" sz="1600">
                  <a:solidFill>
                    <a:schemeClr val="accent6"/>
                  </a:solidFill>
                  <a:latin typeface="Arial"/>
                  <a:ea typeface="Arial"/>
                  <a:cs typeface="Arial"/>
                  <a:sym typeface="Arial"/>
                </a:rPr>
                <a:t>Position</a:t>
              </a:r>
              <a:endParaRPr b="1" sz="1600">
                <a:solidFill>
                  <a:schemeClr val="accent6"/>
                </a:solidFill>
                <a:latin typeface="Arial"/>
                <a:ea typeface="Arial"/>
                <a:cs typeface="Arial"/>
                <a:sym typeface="Arial"/>
              </a:endParaRPr>
            </a:p>
          </p:txBody>
        </p:sp>
        <p:sp>
          <p:nvSpPr>
            <p:cNvPr id="7497" name="Google Shape;7497;p231"/>
            <p:cNvSpPr txBox="1"/>
            <p:nvPr/>
          </p:nvSpPr>
          <p:spPr>
            <a:xfrm>
              <a:off x="672232" y="3938789"/>
              <a:ext cx="3480877" cy="267215"/>
            </a:xfrm>
            <a:prstGeom prst="rect">
              <a:avLst/>
            </a:prstGeom>
            <a:noFill/>
            <a:ln>
              <a:noFill/>
            </a:ln>
          </p:spPr>
          <p:txBody>
            <a:bodyPr anchorCtr="0" anchor="ctr" bIns="0" lIns="0" spcFirstLastPara="1" rIns="0" wrap="square" tIns="0">
              <a:normAutofit/>
            </a:bodyPr>
            <a:lstStyle/>
            <a:p>
              <a:pPr indent="0" lvl="0" marL="0" marR="0" rtl="0" algn="l">
                <a:lnSpc>
                  <a:spcPct val="90000"/>
                </a:lnSpc>
                <a:spcBef>
                  <a:spcPts val="0"/>
                </a:spcBef>
                <a:spcAft>
                  <a:spcPts val="0"/>
                </a:spcAft>
                <a:buClr>
                  <a:schemeClr val="dk1"/>
                </a:buClr>
                <a:buSzPts val="1400"/>
                <a:buFont typeface="Arial"/>
                <a:buNone/>
              </a:pPr>
              <a:r>
                <a:rPr b="1" lang="en-US" sz="1400">
                  <a:solidFill>
                    <a:schemeClr val="dk1"/>
                  </a:solidFill>
                  <a:latin typeface="Arial"/>
                  <a:ea typeface="Arial"/>
                  <a:cs typeface="Arial"/>
                  <a:sym typeface="Arial"/>
                </a:rPr>
                <a:t>Brief Description</a:t>
              </a:r>
              <a:endParaRPr b="1" sz="1400">
                <a:solidFill>
                  <a:schemeClr val="dk1"/>
                </a:solidFill>
                <a:latin typeface="Arial"/>
                <a:ea typeface="Arial"/>
                <a:cs typeface="Arial"/>
                <a:sym typeface="Arial"/>
              </a:endParaRPr>
            </a:p>
          </p:txBody>
        </p:sp>
        <p:sp>
          <p:nvSpPr>
            <p:cNvPr id="7498" name="Google Shape;7498;p231"/>
            <p:cNvSpPr txBox="1"/>
            <p:nvPr/>
          </p:nvSpPr>
          <p:spPr>
            <a:xfrm>
              <a:off x="672232" y="4275055"/>
              <a:ext cx="3480877" cy="1912385"/>
            </a:xfrm>
            <a:prstGeom prst="rect">
              <a:avLst/>
            </a:prstGeom>
            <a:noFill/>
            <a:ln>
              <a:noFill/>
            </a:ln>
          </p:spPr>
          <p:txBody>
            <a:bodyPr anchorCtr="0" anchor="t" bIns="0" lIns="0" spcFirstLastPara="1" rIns="0" wrap="square" tIns="0">
              <a:normAutofit fontScale="92500" lnSpcReduction="10000"/>
            </a:bodyPr>
            <a:lstStyle/>
            <a:p>
              <a:pPr indent="-136557" lvl="1" marL="263525" marR="0" rtl="0" algn="l">
                <a:spcBef>
                  <a:spcPts val="0"/>
                </a:spcBef>
                <a:spcAft>
                  <a:spcPts val="0"/>
                </a:spcAft>
                <a:buClr>
                  <a:schemeClr val="accent1"/>
                </a:buClr>
                <a:buSzPct val="100000"/>
                <a:buFont typeface="Trebuchet MS"/>
                <a:buChar char="•"/>
              </a:pPr>
              <a:r>
                <a:rPr b="0" i="0" lang="en-US" sz="1300" u="none" cap="none" strike="noStrike">
                  <a:solidFill>
                    <a:schemeClr val="dk1"/>
                  </a:solidFill>
                  <a:latin typeface="Arial"/>
                  <a:ea typeface="Arial"/>
                  <a:cs typeface="Arial"/>
                  <a:sym typeface="Arial"/>
                </a:rPr>
                <a:t>Lorem ipsum dolor sit amet, consectetur adipiscing elit.</a:t>
              </a:r>
              <a:endParaRPr/>
            </a:p>
            <a:p>
              <a:pPr indent="-136557" lvl="1" marL="263525" marR="0" rtl="0" algn="l">
                <a:spcBef>
                  <a:spcPts val="0"/>
                </a:spcBef>
                <a:spcAft>
                  <a:spcPts val="0"/>
                </a:spcAft>
                <a:buClr>
                  <a:schemeClr val="accent1"/>
                </a:buClr>
                <a:buSzPct val="100000"/>
                <a:buFont typeface="Trebuchet MS"/>
                <a:buChar char="•"/>
              </a:pPr>
              <a:r>
                <a:rPr b="0" i="0" lang="en-US" sz="1300" u="none" cap="none" strike="noStrike">
                  <a:solidFill>
                    <a:schemeClr val="dk1"/>
                  </a:solidFill>
                  <a:latin typeface="Arial"/>
                  <a:ea typeface="Arial"/>
                  <a:cs typeface="Arial"/>
                  <a:sym typeface="Arial"/>
                </a:rPr>
                <a:t>Curabitur purus dui, euismod quis placerat eget, venenatis nec nibh. Mauris sit </a:t>
              </a:r>
              <a:endParaRPr/>
            </a:p>
            <a:p>
              <a:pPr indent="-136557" lvl="1" marL="263525" marR="0" rtl="0" algn="l">
                <a:spcBef>
                  <a:spcPts val="0"/>
                </a:spcBef>
                <a:spcAft>
                  <a:spcPts val="0"/>
                </a:spcAft>
                <a:buClr>
                  <a:schemeClr val="accent1"/>
                </a:buClr>
                <a:buSzPct val="100000"/>
                <a:buFont typeface="Trebuchet MS"/>
                <a:buChar char="•"/>
              </a:pPr>
              <a:r>
                <a:rPr b="0" i="0" lang="en-US" sz="1300" u="none" cap="none" strike="noStrike">
                  <a:solidFill>
                    <a:schemeClr val="dk1"/>
                  </a:solidFill>
                  <a:latin typeface="Arial"/>
                  <a:ea typeface="Arial"/>
                  <a:cs typeface="Arial"/>
                  <a:sym typeface="Arial"/>
                </a:rPr>
                <a:t>Curabitur purus dui, euismod quis placerat eget, venenatis nec nibh. Mauris sit </a:t>
              </a:r>
              <a:endParaRPr/>
            </a:p>
            <a:p>
              <a:pPr indent="-136557" lvl="1" marL="263525" marR="0" rtl="0" algn="l">
                <a:spcBef>
                  <a:spcPts val="0"/>
                </a:spcBef>
                <a:spcAft>
                  <a:spcPts val="0"/>
                </a:spcAft>
                <a:buClr>
                  <a:schemeClr val="accent1"/>
                </a:buClr>
                <a:buSzPct val="100000"/>
                <a:buFont typeface="Trebuchet MS"/>
                <a:buChar char="•"/>
              </a:pPr>
              <a:r>
                <a:rPr b="0" i="0" lang="en-US" sz="1300" u="none" cap="none" strike="noStrike">
                  <a:solidFill>
                    <a:schemeClr val="dk1"/>
                  </a:solidFill>
                  <a:latin typeface="Arial"/>
                  <a:ea typeface="Arial"/>
                  <a:cs typeface="Arial"/>
                  <a:sym typeface="Arial"/>
                </a:rPr>
                <a:t>Curabitur purus dui, euismod quis placerat eget, venenatis nec nibh. Mauris sit </a:t>
              </a:r>
              <a:endParaRPr/>
            </a:p>
            <a:p>
              <a:pPr indent="-175673" lvl="1" marL="378000" marR="0" rtl="0" algn="l">
                <a:spcBef>
                  <a:spcPts val="0"/>
                </a:spcBef>
                <a:spcAft>
                  <a:spcPts val="0"/>
                </a:spcAft>
                <a:buClr>
                  <a:schemeClr val="accent1"/>
                </a:buClr>
                <a:buSzPct val="100000"/>
                <a:buFont typeface="Trebuchet MS"/>
                <a:buNone/>
              </a:pPr>
              <a:r>
                <a:t/>
              </a:r>
              <a:endParaRPr b="0" i="0" sz="1300" u="none" cap="none" strike="noStrike">
                <a:solidFill>
                  <a:schemeClr val="dk1"/>
                </a:solidFill>
                <a:latin typeface="Arial"/>
                <a:ea typeface="Arial"/>
                <a:cs typeface="Arial"/>
                <a:sym typeface="Arial"/>
              </a:endParaRPr>
            </a:p>
          </p:txBody>
        </p:sp>
        <p:cxnSp>
          <p:nvCxnSpPr>
            <p:cNvPr id="7499" name="Google Shape;7499;p231"/>
            <p:cNvCxnSpPr/>
            <p:nvPr/>
          </p:nvCxnSpPr>
          <p:spPr>
            <a:xfrm>
              <a:off x="698139" y="3793947"/>
              <a:ext cx="3429061" cy="0"/>
            </a:xfrm>
            <a:prstGeom prst="straightConnector1">
              <a:avLst/>
            </a:prstGeom>
            <a:noFill/>
            <a:ln cap="flat" cmpd="sng" w="22225">
              <a:solidFill>
                <a:srgbClr val="BFBFBF"/>
              </a:solidFill>
              <a:prstDash val="dot"/>
              <a:miter lim="8000"/>
              <a:headEnd len="sm" w="sm" type="none"/>
              <a:tailEnd len="sm" w="sm" type="none"/>
            </a:ln>
          </p:spPr>
        </p:cxnSp>
      </p:grpSp>
      <p:grpSp>
        <p:nvGrpSpPr>
          <p:cNvPr id="7500" name="Google Shape;7500;p231"/>
          <p:cNvGrpSpPr/>
          <p:nvPr/>
        </p:nvGrpSpPr>
        <p:grpSpPr>
          <a:xfrm>
            <a:off x="9031760" y="1928191"/>
            <a:ext cx="2589222" cy="4330728"/>
            <a:chOff x="628650" y="1395729"/>
            <a:chExt cx="3994150" cy="4972521"/>
          </a:xfrm>
        </p:grpSpPr>
        <p:sp>
          <p:nvSpPr>
            <p:cNvPr id="7501" name="Google Shape;7501;p231"/>
            <p:cNvSpPr/>
            <p:nvPr/>
          </p:nvSpPr>
          <p:spPr>
            <a:xfrm>
              <a:off x="758331" y="1395729"/>
              <a:ext cx="1322034" cy="167340"/>
            </a:xfrm>
            <a:prstGeom prst="triangle">
              <a:avLst>
                <a:gd fmla="val 100000" name="adj"/>
              </a:avLst>
            </a:prstGeom>
            <a:solidFill>
              <a:schemeClr val="accent3"/>
            </a:solidFill>
            <a:ln cap="rnd" cmpd="sng" w="9525">
              <a:solidFill>
                <a:schemeClr val="accent2"/>
              </a:solidFill>
              <a:prstDash val="solid"/>
              <a:round/>
              <a:headEnd len="sm" w="sm" type="none"/>
              <a:tailEnd len="sm" w="sm" type="none"/>
            </a:ln>
          </p:spPr>
          <p:txBody>
            <a:bodyPr anchorCtr="0" anchor="ctr" bIns="35275" lIns="70575" spcFirstLastPara="1" rIns="70575" wrap="square" tIns="35275">
              <a:noAutofit/>
            </a:bodyPr>
            <a:lstStyle/>
            <a:p>
              <a:pPr indent="0" lvl="0" marL="0" marR="0" rtl="0" algn="ctr">
                <a:spcBef>
                  <a:spcPts val="0"/>
                </a:spcBef>
                <a:spcAft>
                  <a:spcPts val="0"/>
                </a:spcAft>
                <a:buNone/>
              </a:pPr>
              <a:r>
                <a:t/>
              </a:r>
              <a:endParaRPr sz="1200">
                <a:solidFill>
                  <a:srgbClr val="FFFFFF"/>
                </a:solidFill>
                <a:latin typeface="Arial"/>
                <a:ea typeface="Arial"/>
                <a:cs typeface="Arial"/>
                <a:sym typeface="Arial"/>
              </a:endParaRPr>
            </a:p>
          </p:txBody>
        </p:sp>
        <p:sp>
          <p:nvSpPr>
            <p:cNvPr id="7502" name="Google Shape;7502;p231"/>
            <p:cNvSpPr/>
            <p:nvPr/>
          </p:nvSpPr>
          <p:spPr>
            <a:xfrm flipH="1">
              <a:off x="3171083" y="1395729"/>
              <a:ext cx="1322036" cy="167340"/>
            </a:xfrm>
            <a:prstGeom prst="triangle">
              <a:avLst>
                <a:gd fmla="val 100000" name="adj"/>
              </a:avLst>
            </a:prstGeom>
            <a:solidFill>
              <a:schemeClr val="accent3"/>
            </a:solidFill>
            <a:ln cap="rnd" cmpd="sng" w="9525">
              <a:solidFill>
                <a:schemeClr val="accent2"/>
              </a:solidFill>
              <a:prstDash val="solid"/>
              <a:round/>
              <a:headEnd len="sm" w="sm" type="none"/>
              <a:tailEnd len="sm" w="sm" type="none"/>
            </a:ln>
          </p:spPr>
          <p:txBody>
            <a:bodyPr anchorCtr="0" anchor="ctr" bIns="35275" lIns="70575" spcFirstLastPara="1" rIns="70575" wrap="square" tIns="35275">
              <a:noAutofit/>
            </a:bodyPr>
            <a:lstStyle/>
            <a:p>
              <a:pPr indent="0" lvl="0" marL="0" marR="0" rtl="0" algn="ctr">
                <a:spcBef>
                  <a:spcPts val="0"/>
                </a:spcBef>
                <a:spcAft>
                  <a:spcPts val="0"/>
                </a:spcAft>
                <a:buNone/>
              </a:pPr>
              <a:r>
                <a:t/>
              </a:r>
              <a:endParaRPr sz="1200">
                <a:solidFill>
                  <a:srgbClr val="FFFFFF"/>
                </a:solidFill>
                <a:latin typeface="Arial"/>
                <a:ea typeface="Arial"/>
                <a:cs typeface="Arial"/>
                <a:sym typeface="Arial"/>
              </a:endParaRPr>
            </a:p>
          </p:txBody>
        </p:sp>
        <p:sp>
          <p:nvSpPr>
            <p:cNvPr id="7503" name="Google Shape;7503;p231"/>
            <p:cNvSpPr/>
            <p:nvPr/>
          </p:nvSpPr>
          <p:spPr>
            <a:xfrm>
              <a:off x="628650" y="1563070"/>
              <a:ext cx="3994150" cy="4736129"/>
            </a:xfrm>
            <a:prstGeom prst="roundRect">
              <a:avLst>
                <a:gd fmla="val 5368" name="adj"/>
              </a:avLst>
            </a:prstGeom>
            <a:solidFill>
              <a:schemeClr val="lt1">
                <a:alpha val="76862"/>
              </a:schemeClr>
            </a:solidFill>
            <a:ln cap="rnd" cmpd="sng" w="9525">
              <a:solidFill>
                <a:srgbClr val="9B9B9B"/>
              </a:solidFill>
              <a:prstDash val="solid"/>
              <a:round/>
              <a:headEnd len="sm" w="sm" type="none"/>
              <a:tailEnd len="sm" w="sm" type="none"/>
            </a:ln>
          </p:spPr>
          <p:txBody>
            <a:bodyPr anchorCtr="0" anchor="ctr" bIns="35275" lIns="70575" spcFirstLastPara="1" rIns="70575" wrap="square" tIns="35275">
              <a:noAutofit/>
            </a:bodyPr>
            <a:lstStyle/>
            <a:p>
              <a:pPr indent="0" lvl="0" marL="0" marR="0" rtl="0" algn="ctr">
                <a:spcBef>
                  <a:spcPts val="0"/>
                </a:spcBef>
                <a:spcAft>
                  <a:spcPts val="0"/>
                </a:spcAft>
                <a:buNone/>
              </a:pPr>
              <a:r>
                <a:t/>
              </a:r>
              <a:endParaRPr sz="1200">
                <a:solidFill>
                  <a:srgbClr val="FFFFFF"/>
                </a:solidFill>
                <a:latin typeface="Arial"/>
                <a:ea typeface="Arial"/>
                <a:cs typeface="Arial"/>
                <a:sym typeface="Arial"/>
              </a:endParaRPr>
            </a:p>
          </p:txBody>
        </p:sp>
        <p:sp>
          <p:nvSpPr>
            <p:cNvPr id="7504" name="Google Shape;7504;p231"/>
            <p:cNvSpPr/>
            <p:nvPr/>
          </p:nvSpPr>
          <p:spPr>
            <a:xfrm>
              <a:off x="789940" y="6271791"/>
              <a:ext cx="3671570" cy="96459"/>
            </a:xfrm>
            <a:prstGeom prst="rect">
              <a:avLst/>
            </a:prstGeom>
            <a:solidFill>
              <a:schemeClr val="accent2"/>
            </a:solidFill>
            <a:ln cap="rnd" cmpd="sng" w="9525">
              <a:solidFill>
                <a:schemeClr val="accent2"/>
              </a:solidFill>
              <a:prstDash val="solid"/>
              <a:round/>
              <a:headEnd len="sm" w="sm" type="none"/>
              <a:tailEnd len="sm" w="sm" type="none"/>
            </a:ln>
          </p:spPr>
          <p:txBody>
            <a:bodyPr anchorCtr="0" anchor="ctr" bIns="35275" lIns="70575" spcFirstLastPara="1" rIns="70575" wrap="square" tIns="35275">
              <a:noAutofit/>
            </a:bodyPr>
            <a:lstStyle/>
            <a:p>
              <a:pPr indent="0" lvl="0" marL="0" marR="0" rtl="0" algn="ctr">
                <a:spcBef>
                  <a:spcPts val="0"/>
                </a:spcBef>
                <a:spcAft>
                  <a:spcPts val="0"/>
                </a:spcAft>
                <a:buNone/>
              </a:pPr>
              <a:r>
                <a:t/>
              </a:r>
              <a:endParaRPr sz="1200">
                <a:solidFill>
                  <a:srgbClr val="FFFFFF"/>
                </a:solidFill>
                <a:latin typeface="Arial"/>
                <a:ea typeface="Arial"/>
                <a:cs typeface="Arial"/>
                <a:sym typeface="Arial"/>
              </a:endParaRPr>
            </a:p>
          </p:txBody>
        </p:sp>
      </p:grpSp>
      <p:grpSp>
        <p:nvGrpSpPr>
          <p:cNvPr id="7505" name="Google Shape;7505;p231"/>
          <p:cNvGrpSpPr/>
          <p:nvPr/>
        </p:nvGrpSpPr>
        <p:grpSpPr>
          <a:xfrm>
            <a:off x="9138343" y="2779286"/>
            <a:ext cx="2376058" cy="3180080"/>
            <a:chOff x="672232" y="3007360"/>
            <a:chExt cx="3480877" cy="3180080"/>
          </a:xfrm>
        </p:grpSpPr>
        <p:sp>
          <p:nvSpPr>
            <p:cNvPr id="7506" name="Google Shape;7506;p231"/>
            <p:cNvSpPr txBox="1"/>
            <p:nvPr/>
          </p:nvSpPr>
          <p:spPr>
            <a:xfrm>
              <a:off x="672232" y="3007360"/>
              <a:ext cx="3480877" cy="365745"/>
            </a:xfrm>
            <a:prstGeom prst="rect">
              <a:avLst/>
            </a:prstGeom>
            <a:noFill/>
            <a:ln>
              <a:noFill/>
            </a:ln>
          </p:spPr>
          <p:txBody>
            <a:bodyPr anchorCtr="0" anchor="b" bIns="0" lIns="0" spcFirstLastPara="1" rIns="0" wrap="square" tIns="0">
              <a:normAutofit/>
            </a:bodyPr>
            <a:lstStyle/>
            <a:p>
              <a:pPr indent="0" lvl="0" marL="0" marR="0" rtl="0" algn="ctr">
                <a:lnSpc>
                  <a:spcPct val="90000"/>
                </a:lnSpc>
                <a:spcBef>
                  <a:spcPts val="0"/>
                </a:spcBef>
                <a:spcAft>
                  <a:spcPts val="0"/>
                </a:spcAft>
                <a:buClr>
                  <a:schemeClr val="accent1"/>
                </a:buClr>
                <a:buSzPts val="1800"/>
                <a:buFont typeface="Arial"/>
                <a:buNone/>
              </a:pPr>
              <a:r>
                <a:rPr b="1" lang="en-US" sz="1800">
                  <a:solidFill>
                    <a:schemeClr val="accent1"/>
                  </a:solidFill>
                  <a:latin typeface="Arial"/>
                  <a:ea typeface="Arial"/>
                  <a:cs typeface="Arial"/>
                  <a:sym typeface="Arial"/>
                </a:rPr>
                <a:t>Name</a:t>
              </a:r>
              <a:endParaRPr b="1" sz="1800">
                <a:solidFill>
                  <a:schemeClr val="accent1"/>
                </a:solidFill>
                <a:latin typeface="Arial"/>
                <a:ea typeface="Arial"/>
                <a:cs typeface="Arial"/>
                <a:sym typeface="Arial"/>
              </a:endParaRPr>
            </a:p>
          </p:txBody>
        </p:sp>
        <p:sp>
          <p:nvSpPr>
            <p:cNvPr id="7507" name="Google Shape;7507;p231"/>
            <p:cNvSpPr txBox="1"/>
            <p:nvPr/>
          </p:nvSpPr>
          <p:spPr>
            <a:xfrm>
              <a:off x="672232" y="3465010"/>
              <a:ext cx="3480877" cy="195821"/>
            </a:xfrm>
            <a:prstGeom prst="rect">
              <a:avLst/>
            </a:prstGeom>
            <a:noFill/>
            <a:ln>
              <a:noFill/>
            </a:ln>
          </p:spPr>
          <p:txBody>
            <a:bodyPr anchorCtr="0" anchor="ctr" bIns="0" lIns="0" spcFirstLastPara="1" rIns="0" wrap="square" tIns="0">
              <a:normAutofit fontScale="92500" lnSpcReduction="10000"/>
            </a:bodyPr>
            <a:lstStyle/>
            <a:p>
              <a:pPr indent="0" lvl="0" marL="0" marR="0" rtl="0" algn="ctr">
                <a:lnSpc>
                  <a:spcPct val="90000"/>
                </a:lnSpc>
                <a:spcBef>
                  <a:spcPts val="0"/>
                </a:spcBef>
                <a:spcAft>
                  <a:spcPts val="0"/>
                </a:spcAft>
                <a:buClr>
                  <a:schemeClr val="accent6"/>
                </a:buClr>
                <a:buSzPct val="100000"/>
                <a:buFont typeface="Arial"/>
                <a:buNone/>
              </a:pPr>
              <a:r>
                <a:rPr b="1" lang="en-US" sz="1600">
                  <a:solidFill>
                    <a:schemeClr val="accent6"/>
                  </a:solidFill>
                  <a:latin typeface="Arial"/>
                  <a:ea typeface="Arial"/>
                  <a:cs typeface="Arial"/>
                  <a:sym typeface="Arial"/>
                </a:rPr>
                <a:t>Position</a:t>
              </a:r>
              <a:endParaRPr b="1" sz="1600">
                <a:solidFill>
                  <a:schemeClr val="accent6"/>
                </a:solidFill>
                <a:latin typeface="Arial"/>
                <a:ea typeface="Arial"/>
                <a:cs typeface="Arial"/>
                <a:sym typeface="Arial"/>
              </a:endParaRPr>
            </a:p>
          </p:txBody>
        </p:sp>
        <p:sp>
          <p:nvSpPr>
            <p:cNvPr id="7508" name="Google Shape;7508;p231"/>
            <p:cNvSpPr txBox="1"/>
            <p:nvPr/>
          </p:nvSpPr>
          <p:spPr>
            <a:xfrm>
              <a:off x="672232" y="3938789"/>
              <a:ext cx="3480877" cy="267215"/>
            </a:xfrm>
            <a:prstGeom prst="rect">
              <a:avLst/>
            </a:prstGeom>
            <a:noFill/>
            <a:ln>
              <a:noFill/>
            </a:ln>
          </p:spPr>
          <p:txBody>
            <a:bodyPr anchorCtr="0" anchor="ctr" bIns="0" lIns="0" spcFirstLastPara="1" rIns="0" wrap="square" tIns="0">
              <a:normAutofit/>
            </a:bodyPr>
            <a:lstStyle/>
            <a:p>
              <a:pPr indent="0" lvl="0" marL="0" marR="0" rtl="0" algn="l">
                <a:lnSpc>
                  <a:spcPct val="90000"/>
                </a:lnSpc>
                <a:spcBef>
                  <a:spcPts val="0"/>
                </a:spcBef>
                <a:spcAft>
                  <a:spcPts val="0"/>
                </a:spcAft>
                <a:buClr>
                  <a:schemeClr val="dk1"/>
                </a:buClr>
                <a:buSzPts val="1400"/>
                <a:buFont typeface="Arial"/>
                <a:buNone/>
              </a:pPr>
              <a:r>
                <a:rPr b="1" lang="en-US" sz="1400">
                  <a:solidFill>
                    <a:schemeClr val="dk1"/>
                  </a:solidFill>
                  <a:latin typeface="Arial"/>
                  <a:ea typeface="Arial"/>
                  <a:cs typeface="Arial"/>
                  <a:sym typeface="Arial"/>
                </a:rPr>
                <a:t>Brief Description</a:t>
              </a:r>
              <a:endParaRPr b="1" sz="1400">
                <a:solidFill>
                  <a:schemeClr val="dk1"/>
                </a:solidFill>
                <a:latin typeface="Arial"/>
                <a:ea typeface="Arial"/>
                <a:cs typeface="Arial"/>
                <a:sym typeface="Arial"/>
              </a:endParaRPr>
            </a:p>
          </p:txBody>
        </p:sp>
        <p:sp>
          <p:nvSpPr>
            <p:cNvPr id="7509" name="Google Shape;7509;p231"/>
            <p:cNvSpPr txBox="1"/>
            <p:nvPr/>
          </p:nvSpPr>
          <p:spPr>
            <a:xfrm>
              <a:off x="672232" y="4275055"/>
              <a:ext cx="3480877" cy="1912385"/>
            </a:xfrm>
            <a:prstGeom prst="rect">
              <a:avLst/>
            </a:prstGeom>
            <a:noFill/>
            <a:ln>
              <a:noFill/>
            </a:ln>
          </p:spPr>
          <p:txBody>
            <a:bodyPr anchorCtr="0" anchor="t" bIns="0" lIns="0" spcFirstLastPara="1" rIns="0" wrap="square" tIns="0">
              <a:normAutofit fontScale="92500" lnSpcReduction="10000"/>
            </a:bodyPr>
            <a:lstStyle/>
            <a:p>
              <a:pPr indent="-136557" lvl="1" marL="263525" marR="0" rtl="0" algn="l">
                <a:spcBef>
                  <a:spcPts val="0"/>
                </a:spcBef>
                <a:spcAft>
                  <a:spcPts val="0"/>
                </a:spcAft>
                <a:buClr>
                  <a:schemeClr val="accent1"/>
                </a:buClr>
                <a:buSzPct val="100000"/>
                <a:buFont typeface="Trebuchet MS"/>
                <a:buChar char="•"/>
              </a:pPr>
              <a:r>
                <a:rPr b="0" i="0" lang="en-US" sz="1300" u="none" cap="none" strike="noStrike">
                  <a:solidFill>
                    <a:schemeClr val="dk1"/>
                  </a:solidFill>
                  <a:latin typeface="Arial"/>
                  <a:ea typeface="Arial"/>
                  <a:cs typeface="Arial"/>
                  <a:sym typeface="Arial"/>
                </a:rPr>
                <a:t>Lorem ipsum dolor sit amet, consectetur adipiscing elit.</a:t>
              </a:r>
              <a:endParaRPr/>
            </a:p>
            <a:p>
              <a:pPr indent="-136557" lvl="1" marL="263525" marR="0" rtl="0" algn="l">
                <a:spcBef>
                  <a:spcPts val="0"/>
                </a:spcBef>
                <a:spcAft>
                  <a:spcPts val="0"/>
                </a:spcAft>
                <a:buClr>
                  <a:schemeClr val="accent1"/>
                </a:buClr>
                <a:buSzPct val="100000"/>
                <a:buFont typeface="Trebuchet MS"/>
                <a:buChar char="•"/>
              </a:pPr>
              <a:r>
                <a:rPr b="0" i="0" lang="en-US" sz="1300" u="none" cap="none" strike="noStrike">
                  <a:solidFill>
                    <a:schemeClr val="dk1"/>
                  </a:solidFill>
                  <a:latin typeface="Arial"/>
                  <a:ea typeface="Arial"/>
                  <a:cs typeface="Arial"/>
                  <a:sym typeface="Arial"/>
                </a:rPr>
                <a:t>Curabitur purus dui, euismod quis placerat eget, venenatis nec nibh. Mauris sit </a:t>
              </a:r>
              <a:endParaRPr/>
            </a:p>
            <a:p>
              <a:pPr indent="-136557" lvl="1" marL="263525" marR="0" rtl="0" algn="l">
                <a:spcBef>
                  <a:spcPts val="0"/>
                </a:spcBef>
                <a:spcAft>
                  <a:spcPts val="0"/>
                </a:spcAft>
                <a:buClr>
                  <a:schemeClr val="accent1"/>
                </a:buClr>
                <a:buSzPct val="100000"/>
                <a:buFont typeface="Trebuchet MS"/>
                <a:buChar char="•"/>
              </a:pPr>
              <a:r>
                <a:rPr b="0" i="0" lang="en-US" sz="1300" u="none" cap="none" strike="noStrike">
                  <a:solidFill>
                    <a:schemeClr val="dk1"/>
                  </a:solidFill>
                  <a:latin typeface="Arial"/>
                  <a:ea typeface="Arial"/>
                  <a:cs typeface="Arial"/>
                  <a:sym typeface="Arial"/>
                </a:rPr>
                <a:t>Curabitur purus dui, euismod quis placerat eget, venenatis nec nibh. Mauris sit </a:t>
              </a:r>
              <a:endParaRPr/>
            </a:p>
            <a:p>
              <a:pPr indent="-136557" lvl="1" marL="263525" marR="0" rtl="0" algn="l">
                <a:spcBef>
                  <a:spcPts val="0"/>
                </a:spcBef>
                <a:spcAft>
                  <a:spcPts val="0"/>
                </a:spcAft>
                <a:buClr>
                  <a:schemeClr val="accent1"/>
                </a:buClr>
                <a:buSzPct val="100000"/>
                <a:buFont typeface="Trebuchet MS"/>
                <a:buChar char="•"/>
              </a:pPr>
              <a:r>
                <a:rPr b="0" i="0" lang="en-US" sz="1300" u="none" cap="none" strike="noStrike">
                  <a:solidFill>
                    <a:schemeClr val="dk1"/>
                  </a:solidFill>
                  <a:latin typeface="Arial"/>
                  <a:ea typeface="Arial"/>
                  <a:cs typeface="Arial"/>
                  <a:sym typeface="Arial"/>
                </a:rPr>
                <a:t>Curabitur purus dui, euismod quis placerat eget, venenatis nec nibh. Mauris sit </a:t>
              </a:r>
              <a:endParaRPr/>
            </a:p>
            <a:p>
              <a:pPr indent="-175673" lvl="1" marL="378000" marR="0" rtl="0" algn="l">
                <a:spcBef>
                  <a:spcPts val="0"/>
                </a:spcBef>
                <a:spcAft>
                  <a:spcPts val="0"/>
                </a:spcAft>
                <a:buClr>
                  <a:schemeClr val="accent1"/>
                </a:buClr>
                <a:buSzPct val="100000"/>
                <a:buFont typeface="Trebuchet MS"/>
                <a:buNone/>
              </a:pPr>
              <a:r>
                <a:t/>
              </a:r>
              <a:endParaRPr b="0" i="0" sz="1300" u="none" cap="none" strike="noStrike">
                <a:solidFill>
                  <a:schemeClr val="dk1"/>
                </a:solidFill>
                <a:latin typeface="Arial"/>
                <a:ea typeface="Arial"/>
                <a:cs typeface="Arial"/>
                <a:sym typeface="Arial"/>
              </a:endParaRPr>
            </a:p>
          </p:txBody>
        </p:sp>
        <p:cxnSp>
          <p:nvCxnSpPr>
            <p:cNvPr id="7510" name="Google Shape;7510;p231"/>
            <p:cNvCxnSpPr/>
            <p:nvPr/>
          </p:nvCxnSpPr>
          <p:spPr>
            <a:xfrm>
              <a:off x="698139" y="3793947"/>
              <a:ext cx="3429061" cy="0"/>
            </a:xfrm>
            <a:prstGeom prst="straightConnector1">
              <a:avLst/>
            </a:prstGeom>
            <a:noFill/>
            <a:ln cap="flat" cmpd="sng" w="22225">
              <a:solidFill>
                <a:srgbClr val="BFBFBF"/>
              </a:solidFill>
              <a:prstDash val="dot"/>
              <a:miter lim="8000"/>
              <a:headEnd len="sm" w="sm" type="none"/>
              <a:tailEnd len="sm" w="sm" type="none"/>
            </a:ln>
          </p:spPr>
        </p:cxnSp>
      </p:grpSp>
      <p:grpSp>
        <p:nvGrpSpPr>
          <p:cNvPr id="7511" name="Google Shape;7511;p231"/>
          <p:cNvGrpSpPr/>
          <p:nvPr/>
        </p:nvGrpSpPr>
        <p:grpSpPr>
          <a:xfrm>
            <a:off x="1239601" y="1474678"/>
            <a:ext cx="1252056" cy="1244470"/>
            <a:chOff x="1610664" y="1286398"/>
            <a:chExt cx="1374140" cy="1365814"/>
          </a:xfrm>
        </p:grpSpPr>
        <p:sp>
          <p:nvSpPr>
            <p:cNvPr id="7512" name="Google Shape;7512;p231"/>
            <p:cNvSpPr/>
            <p:nvPr/>
          </p:nvSpPr>
          <p:spPr>
            <a:xfrm>
              <a:off x="1610664" y="1286398"/>
              <a:ext cx="1374140" cy="1365814"/>
            </a:xfrm>
            <a:prstGeom prst="ellipse">
              <a:avLst/>
            </a:prstGeom>
            <a:solidFill>
              <a:schemeClr val="accent1"/>
            </a:solidFill>
            <a:ln cap="rnd" cmpd="sng" w="9525">
              <a:solidFill>
                <a:schemeClr val="accent1"/>
              </a:solidFill>
              <a:prstDash val="solid"/>
              <a:round/>
              <a:headEnd len="sm" w="sm" type="none"/>
              <a:tailEnd len="sm" w="sm" type="none"/>
            </a:ln>
          </p:spPr>
          <p:txBody>
            <a:bodyPr anchorCtr="0" anchor="ctr" bIns="35275" lIns="70575" spcFirstLastPara="1" rIns="70575" wrap="square" tIns="35275">
              <a:noAutofit/>
            </a:bodyPr>
            <a:lstStyle/>
            <a:p>
              <a:pPr indent="0" lvl="0" marL="0" marR="0" rtl="0" algn="ctr">
                <a:spcBef>
                  <a:spcPts val="0"/>
                </a:spcBef>
                <a:spcAft>
                  <a:spcPts val="0"/>
                </a:spcAft>
                <a:buNone/>
              </a:pPr>
              <a:r>
                <a:t/>
              </a:r>
              <a:endParaRPr sz="1200">
                <a:solidFill>
                  <a:srgbClr val="FFFFFF"/>
                </a:solidFill>
                <a:latin typeface="Arial"/>
                <a:ea typeface="Arial"/>
                <a:cs typeface="Arial"/>
                <a:sym typeface="Arial"/>
              </a:endParaRPr>
            </a:p>
          </p:txBody>
        </p:sp>
        <p:pic>
          <p:nvPicPr>
            <p:cNvPr id="7513" name="Google Shape;7513;p231"/>
            <p:cNvPicPr preferRelativeResize="0"/>
            <p:nvPr/>
          </p:nvPicPr>
          <p:blipFill rotWithShape="1">
            <a:blip r:embed="rId3">
              <a:alphaModFix/>
            </a:blip>
            <a:srcRect b="16393" l="23875" r="23875" t="5234"/>
            <a:stretch/>
          </p:blipFill>
          <p:spPr>
            <a:xfrm>
              <a:off x="1731117" y="1402688"/>
              <a:ext cx="1133234" cy="1133234"/>
            </a:xfrm>
            <a:custGeom>
              <a:rect b="b" l="l" r="r" t="t"/>
              <a:pathLst>
                <a:path extrusionOk="0" h="4602480" w="4602480">
                  <a:moveTo>
                    <a:pt x="2301240" y="0"/>
                  </a:moveTo>
                  <a:cubicBezTo>
                    <a:pt x="3572180" y="0"/>
                    <a:pt x="4602480" y="1030300"/>
                    <a:pt x="4602480" y="2301240"/>
                  </a:cubicBezTo>
                  <a:cubicBezTo>
                    <a:pt x="4602480" y="3572180"/>
                    <a:pt x="3572180" y="4602480"/>
                    <a:pt x="2301240" y="4602480"/>
                  </a:cubicBezTo>
                  <a:cubicBezTo>
                    <a:pt x="1030300" y="4602480"/>
                    <a:pt x="0" y="3572180"/>
                    <a:pt x="0" y="2301240"/>
                  </a:cubicBezTo>
                  <a:cubicBezTo>
                    <a:pt x="0" y="1030300"/>
                    <a:pt x="1030300" y="0"/>
                    <a:pt x="2301240" y="0"/>
                  </a:cubicBezTo>
                  <a:close/>
                </a:path>
              </a:pathLst>
            </a:custGeom>
            <a:noFill/>
            <a:ln cap="flat" cmpd="sng" w="50800">
              <a:solidFill>
                <a:schemeClr val="accent1"/>
              </a:solidFill>
              <a:prstDash val="solid"/>
              <a:round/>
              <a:headEnd len="sm" w="sm" type="none"/>
              <a:tailEnd len="sm" w="sm" type="none"/>
            </a:ln>
          </p:spPr>
        </p:pic>
      </p:grpSp>
      <p:grpSp>
        <p:nvGrpSpPr>
          <p:cNvPr id="7514" name="Google Shape;7514;p231"/>
          <p:cNvGrpSpPr/>
          <p:nvPr/>
        </p:nvGrpSpPr>
        <p:grpSpPr>
          <a:xfrm>
            <a:off x="4059849" y="1474678"/>
            <a:ext cx="1252056" cy="1244470"/>
            <a:chOff x="1610664" y="1286398"/>
            <a:chExt cx="1374140" cy="1365814"/>
          </a:xfrm>
        </p:grpSpPr>
        <p:sp>
          <p:nvSpPr>
            <p:cNvPr id="7515" name="Google Shape;7515;p231"/>
            <p:cNvSpPr/>
            <p:nvPr/>
          </p:nvSpPr>
          <p:spPr>
            <a:xfrm>
              <a:off x="1610664" y="1286398"/>
              <a:ext cx="1374140" cy="1365814"/>
            </a:xfrm>
            <a:prstGeom prst="ellipse">
              <a:avLst/>
            </a:prstGeom>
            <a:solidFill>
              <a:schemeClr val="accent1"/>
            </a:solidFill>
            <a:ln cap="rnd" cmpd="sng" w="9525">
              <a:solidFill>
                <a:schemeClr val="accent1"/>
              </a:solidFill>
              <a:prstDash val="solid"/>
              <a:round/>
              <a:headEnd len="sm" w="sm" type="none"/>
              <a:tailEnd len="sm" w="sm" type="none"/>
            </a:ln>
          </p:spPr>
          <p:txBody>
            <a:bodyPr anchorCtr="0" anchor="ctr" bIns="35275" lIns="70575" spcFirstLastPara="1" rIns="70575" wrap="square" tIns="35275">
              <a:noAutofit/>
            </a:bodyPr>
            <a:lstStyle/>
            <a:p>
              <a:pPr indent="0" lvl="0" marL="0" marR="0" rtl="0" algn="ctr">
                <a:spcBef>
                  <a:spcPts val="0"/>
                </a:spcBef>
                <a:spcAft>
                  <a:spcPts val="0"/>
                </a:spcAft>
                <a:buNone/>
              </a:pPr>
              <a:r>
                <a:t/>
              </a:r>
              <a:endParaRPr sz="1200">
                <a:solidFill>
                  <a:srgbClr val="FFFFFF"/>
                </a:solidFill>
                <a:latin typeface="Arial"/>
                <a:ea typeface="Arial"/>
                <a:cs typeface="Arial"/>
                <a:sym typeface="Arial"/>
              </a:endParaRPr>
            </a:p>
          </p:txBody>
        </p:sp>
        <p:pic>
          <p:nvPicPr>
            <p:cNvPr id="7516" name="Google Shape;7516;p231"/>
            <p:cNvPicPr preferRelativeResize="0"/>
            <p:nvPr/>
          </p:nvPicPr>
          <p:blipFill rotWithShape="1">
            <a:blip r:embed="rId3">
              <a:alphaModFix/>
            </a:blip>
            <a:srcRect b="16393" l="23875" r="23875" t="5234"/>
            <a:stretch/>
          </p:blipFill>
          <p:spPr>
            <a:xfrm>
              <a:off x="1731117" y="1402688"/>
              <a:ext cx="1133234" cy="1133234"/>
            </a:xfrm>
            <a:custGeom>
              <a:rect b="b" l="l" r="r" t="t"/>
              <a:pathLst>
                <a:path extrusionOk="0" h="4602480" w="4602480">
                  <a:moveTo>
                    <a:pt x="2301240" y="0"/>
                  </a:moveTo>
                  <a:cubicBezTo>
                    <a:pt x="3572180" y="0"/>
                    <a:pt x="4602480" y="1030300"/>
                    <a:pt x="4602480" y="2301240"/>
                  </a:cubicBezTo>
                  <a:cubicBezTo>
                    <a:pt x="4602480" y="3572180"/>
                    <a:pt x="3572180" y="4602480"/>
                    <a:pt x="2301240" y="4602480"/>
                  </a:cubicBezTo>
                  <a:cubicBezTo>
                    <a:pt x="1030300" y="4602480"/>
                    <a:pt x="0" y="3572180"/>
                    <a:pt x="0" y="2301240"/>
                  </a:cubicBezTo>
                  <a:cubicBezTo>
                    <a:pt x="0" y="1030300"/>
                    <a:pt x="1030300" y="0"/>
                    <a:pt x="2301240" y="0"/>
                  </a:cubicBezTo>
                  <a:close/>
                </a:path>
              </a:pathLst>
            </a:custGeom>
            <a:noFill/>
            <a:ln cap="flat" cmpd="sng" w="50800">
              <a:solidFill>
                <a:schemeClr val="accent1"/>
              </a:solidFill>
              <a:prstDash val="solid"/>
              <a:round/>
              <a:headEnd len="sm" w="sm" type="none"/>
              <a:tailEnd len="sm" w="sm" type="none"/>
            </a:ln>
          </p:spPr>
        </p:pic>
      </p:grpSp>
      <p:grpSp>
        <p:nvGrpSpPr>
          <p:cNvPr id="7517" name="Google Shape;7517;p231"/>
          <p:cNvGrpSpPr/>
          <p:nvPr/>
        </p:nvGrpSpPr>
        <p:grpSpPr>
          <a:xfrm>
            <a:off x="6880095" y="1474678"/>
            <a:ext cx="1252056" cy="1244470"/>
            <a:chOff x="1610664" y="1286398"/>
            <a:chExt cx="1374140" cy="1365814"/>
          </a:xfrm>
        </p:grpSpPr>
        <p:sp>
          <p:nvSpPr>
            <p:cNvPr id="7518" name="Google Shape;7518;p231"/>
            <p:cNvSpPr/>
            <p:nvPr/>
          </p:nvSpPr>
          <p:spPr>
            <a:xfrm>
              <a:off x="1610664" y="1286398"/>
              <a:ext cx="1374140" cy="1365814"/>
            </a:xfrm>
            <a:prstGeom prst="ellipse">
              <a:avLst/>
            </a:prstGeom>
            <a:solidFill>
              <a:schemeClr val="accent1"/>
            </a:solidFill>
            <a:ln cap="rnd" cmpd="sng" w="9525">
              <a:solidFill>
                <a:schemeClr val="accent1"/>
              </a:solidFill>
              <a:prstDash val="solid"/>
              <a:round/>
              <a:headEnd len="sm" w="sm" type="none"/>
              <a:tailEnd len="sm" w="sm" type="none"/>
            </a:ln>
          </p:spPr>
          <p:txBody>
            <a:bodyPr anchorCtr="0" anchor="ctr" bIns="35275" lIns="70575" spcFirstLastPara="1" rIns="70575" wrap="square" tIns="35275">
              <a:noAutofit/>
            </a:bodyPr>
            <a:lstStyle/>
            <a:p>
              <a:pPr indent="0" lvl="0" marL="0" marR="0" rtl="0" algn="ctr">
                <a:spcBef>
                  <a:spcPts val="0"/>
                </a:spcBef>
                <a:spcAft>
                  <a:spcPts val="0"/>
                </a:spcAft>
                <a:buNone/>
              </a:pPr>
              <a:r>
                <a:t/>
              </a:r>
              <a:endParaRPr sz="1200">
                <a:solidFill>
                  <a:srgbClr val="FFFFFF"/>
                </a:solidFill>
                <a:latin typeface="Arial"/>
                <a:ea typeface="Arial"/>
                <a:cs typeface="Arial"/>
                <a:sym typeface="Arial"/>
              </a:endParaRPr>
            </a:p>
          </p:txBody>
        </p:sp>
        <p:pic>
          <p:nvPicPr>
            <p:cNvPr id="7519" name="Google Shape;7519;p231"/>
            <p:cNvPicPr preferRelativeResize="0"/>
            <p:nvPr/>
          </p:nvPicPr>
          <p:blipFill rotWithShape="1">
            <a:blip r:embed="rId3">
              <a:alphaModFix/>
            </a:blip>
            <a:srcRect b="16393" l="23875" r="23875" t="5234"/>
            <a:stretch/>
          </p:blipFill>
          <p:spPr>
            <a:xfrm>
              <a:off x="1731117" y="1402688"/>
              <a:ext cx="1133234" cy="1133234"/>
            </a:xfrm>
            <a:custGeom>
              <a:rect b="b" l="l" r="r" t="t"/>
              <a:pathLst>
                <a:path extrusionOk="0" h="4602480" w="4602480">
                  <a:moveTo>
                    <a:pt x="2301240" y="0"/>
                  </a:moveTo>
                  <a:cubicBezTo>
                    <a:pt x="3572180" y="0"/>
                    <a:pt x="4602480" y="1030300"/>
                    <a:pt x="4602480" y="2301240"/>
                  </a:cubicBezTo>
                  <a:cubicBezTo>
                    <a:pt x="4602480" y="3572180"/>
                    <a:pt x="3572180" y="4602480"/>
                    <a:pt x="2301240" y="4602480"/>
                  </a:cubicBezTo>
                  <a:cubicBezTo>
                    <a:pt x="1030300" y="4602480"/>
                    <a:pt x="0" y="3572180"/>
                    <a:pt x="0" y="2301240"/>
                  </a:cubicBezTo>
                  <a:cubicBezTo>
                    <a:pt x="0" y="1030300"/>
                    <a:pt x="1030300" y="0"/>
                    <a:pt x="2301240" y="0"/>
                  </a:cubicBezTo>
                  <a:close/>
                </a:path>
              </a:pathLst>
            </a:custGeom>
            <a:noFill/>
            <a:ln cap="flat" cmpd="sng" w="50800">
              <a:solidFill>
                <a:schemeClr val="accent1"/>
              </a:solidFill>
              <a:prstDash val="solid"/>
              <a:round/>
              <a:headEnd len="sm" w="sm" type="none"/>
              <a:tailEnd len="sm" w="sm" type="none"/>
            </a:ln>
          </p:spPr>
        </p:pic>
      </p:grpSp>
      <p:grpSp>
        <p:nvGrpSpPr>
          <p:cNvPr id="7520" name="Google Shape;7520;p231"/>
          <p:cNvGrpSpPr/>
          <p:nvPr/>
        </p:nvGrpSpPr>
        <p:grpSpPr>
          <a:xfrm>
            <a:off x="9700343" y="1474678"/>
            <a:ext cx="1252056" cy="1244470"/>
            <a:chOff x="1610664" y="1286398"/>
            <a:chExt cx="1374140" cy="1365814"/>
          </a:xfrm>
        </p:grpSpPr>
        <p:sp>
          <p:nvSpPr>
            <p:cNvPr id="7521" name="Google Shape;7521;p231"/>
            <p:cNvSpPr/>
            <p:nvPr/>
          </p:nvSpPr>
          <p:spPr>
            <a:xfrm>
              <a:off x="1610664" y="1286398"/>
              <a:ext cx="1374140" cy="1365814"/>
            </a:xfrm>
            <a:prstGeom prst="ellipse">
              <a:avLst/>
            </a:prstGeom>
            <a:solidFill>
              <a:schemeClr val="accent1"/>
            </a:solidFill>
            <a:ln cap="rnd" cmpd="sng" w="9525">
              <a:solidFill>
                <a:schemeClr val="accent1"/>
              </a:solidFill>
              <a:prstDash val="solid"/>
              <a:round/>
              <a:headEnd len="sm" w="sm" type="none"/>
              <a:tailEnd len="sm" w="sm" type="none"/>
            </a:ln>
          </p:spPr>
          <p:txBody>
            <a:bodyPr anchorCtr="0" anchor="ctr" bIns="35275" lIns="70575" spcFirstLastPara="1" rIns="70575" wrap="square" tIns="35275">
              <a:noAutofit/>
            </a:bodyPr>
            <a:lstStyle/>
            <a:p>
              <a:pPr indent="0" lvl="0" marL="0" marR="0" rtl="0" algn="ctr">
                <a:spcBef>
                  <a:spcPts val="0"/>
                </a:spcBef>
                <a:spcAft>
                  <a:spcPts val="0"/>
                </a:spcAft>
                <a:buNone/>
              </a:pPr>
              <a:r>
                <a:t/>
              </a:r>
              <a:endParaRPr sz="1200">
                <a:solidFill>
                  <a:srgbClr val="FFFFFF"/>
                </a:solidFill>
                <a:latin typeface="Arial"/>
                <a:ea typeface="Arial"/>
                <a:cs typeface="Arial"/>
                <a:sym typeface="Arial"/>
              </a:endParaRPr>
            </a:p>
          </p:txBody>
        </p:sp>
        <p:pic>
          <p:nvPicPr>
            <p:cNvPr id="7522" name="Google Shape;7522;p231"/>
            <p:cNvPicPr preferRelativeResize="0"/>
            <p:nvPr/>
          </p:nvPicPr>
          <p:blipFill rotWithShape="1">
            <a:blip r:embed="rId3">
              <a:alphaModFix/>
            </a:blip>
            <a:srcRect b="16393" l="23875" r="23875" t="5234"/>
            <a:stretch/>
          </p:blipFill>
          <p:spPr>
            <a:xfrm>
              <a:off x="1731117" y="1402688"/>
              <a:ext cx="1133234" cy="1133234"/>
            </a:xfrm>
            <a:custGeom>
              <a:rect b="b" l="l" r="r" t="t"/>
              <a:pathLst>
                <a:path extrusionOk="0" h="4602480" w="4602480">
                  <a:moveTo>
                    <a:pt x="2301240" y="0"/>
                  </a:moveTo>
                  <a:cubicBezTo>
                    <a:pt x="3572180" y="0"/>
                    <a:pt x="4602480" y="1030300"/>
                    <a:pt x="4602480" y="2301240"/>
                  </a:cubicBezTo>
                  <a:cubicBezTo>
                    <a:pt x="4602480" y="3572180"/>
                    <a:pt x="3572180" y="4602480"/>
                    <a:pt x="2301240" y="4602480"/>
                  </a:cubicBezTo>
                  <a:cubicBezTo>
                    <a:pt x="1030300" y="4602480"/>
                    <a:pt x="0" y="3572180"/>
                    <a:pt x="0" y="2301240"/>
                  </a:cubicBezTo>
                  <a:cubicBezTo>
                    <a:pt x="0" y="1030300"/>
                    <a:pt x="1030300" y="0"/>
                    <a:pt x="2301240" y="0"/>
                  </a:cubicBezTo>
                  <a:close/>
                </a:path>
              </a:pathLst>
            </a:custGeom>
            <a:noFill/>
            <a:ln cap="flat" cmpd="sng" w="50800">
              <a:solidFill>
                <a:schemeClr val="accent1"/>
              </a:solidFill>
              <a:prstDash val="solid"/>
              <a:round/>
              <a:headEnd len="sm" w="sm" type="none"/>
              <a:tailEnd len="sm" w="sm" type="none"/>
            </a:ln>
          </p:spPr>
        </p:pic>
      </p:grpSp>
    </p:spTree>
  </p:cSld>
  <p:clrMapOvr>
    <a:masterClrMapping/>
  </p:clrMapOvr>
</p:sld>
</file>

<file path=ppt/slides/slide23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526" name="Shape 7526"/>
        <p:cNvGrpSpPr/>
        <p:nvPr/>
      </p:nvGrpSpPr>
      <p:grpSpPr>
        <a:xfrm>
          <a:off x="0" y="0"/>
          <a:ext cx="0" cy="0"/>
          <a:chOff x="0" y="0"/>
          <a:chExt cx="0" cy="0"/>
        </a:xfrm>
      </p:grpSpPr>
      <p:sp>
        <p:nvSpPr>
          <p:cNvPr id="7527" name="Google Shape;7527;p232"/>
          <p:cNvSpPr txBox="1"/>
          <p:nvPr>
            <p:ph type="title"/>
          </p:nvPr>
        </p:nvSpPr>
        <p:spPr>
          <a:xfrm>
            <a:off x="571018" y="365126"/>
            <a:ext cx="11049964" cy="578772"/>
          </a:xfrm>
          <a:prstGeom prst="rect">
            <a:avLst/>
          </a:prstGeom>
          <a:noFill/>
          <a:ln>
            <a:noFill/>
          </a:ln>
        </p:spPr>
        <p:txBody>
          <a:bodyPr anchorCtr="0" anchor="b" bIns="0" lIns="0" spcFirstLastPara="1" rIns="0" wrap="square" tIns="0">
            <a:normAutofit/>
          </a:bodyPr>
          <a:lstStyle/>
          <a:p>
            <a:pPr indent="0" lvl="0" marL="0" rtl="0" algn="l">
              <a:lnSpc>
                <a:spcPct val="90000"/>
              </a:lnSpc>
              <a:spcBef>
                <a:spcPts val="0"/>
              </a:spcBef>
              <a:spcAft>
                <a:spcPts val="0"/>
              </a:spcAft>
              <a:buClr>
                <a:schemeClr val="accent1"/>
              </a:buClr>
              <a:buSzPts val="2800"/>
              <a:buFont typeface="Arial"/>
              <a:buNone/>
            </a:pPr>
            <a:r>
              <a:rPr lang="en-US"/>
              <a:t>Visual Team Slide with Five People</a:t>
            </a:r>
            <a:endParaRPr/>
          </a:p>
        </p:txBody>
      </p:sp>
      <p:sp>
        <p:nvSpPr>
          <p:cNvPr id="7528" name="Google Shape;7528;p232"/>
          <p:cNvSpPr txBox="1"/>
          <p:nvPr>
            <p:ph idx="12" type="sldNum"/>
          </p:nvPr>
        </p:nvSpPr>
        <p:spPr>
          <a:xfrm>
            <a:off x="10690860" y="6349068"/>
            <a:ext cx="963882" cy="251764"/>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grpSp>
        <p:nvGrpSpPr>
          <p:cNvPr id="7529" name="Google Shape;7529;p232"/>
          <p:cNvGrpSpPr/>
          <p:nvPr/>
        </p:nvGrpSpPr>
        <p:grpSpPr>
          <a:xfrm>
            <a:off x="571018" y="1928191"/>
            <a:ext cx="2046080" cy="4330728"/>
            <a:chOff x="628650" y="1395729"/>
            <a:chExt cx="3994150" cy="4972521"/>
          </a:xfrm>
        </p:grpSpPr>
        <p:sp>
          <p:nvSpPr>
            <p:cNvPr id="7530" name="Google Shape;7530;p232"/>
            <p:cNvSpPr/>
            <p:nvPr/>
          </p:nvSpPr>
          <p:spPr>
            <a:xfrm>
              <a:off x="758331" y="1395729"/>
              <a:ext cx="1322034" cy="167340"/>
            </a:xfrm>
            <a:prstGeom prst="triangle">
              <a:avLst>
                <a:gd fmla="val 100000" name="adj"/>
              </a:avLst>
            </a:prstGeom>
            <a:solidFill>
              <a:schemeClr val="accent3"/>
            </a:solidFill>
            <a:ln cap="rnd" cmpd="sng" w="9525">
              <a:solidFill>
                <a:schemeClr val="accent2"/>
              </a:solidFill>
              <a:prstDash val="solid"/>
              <a:round/>
              <a:headEnd len="sm" w="sm" type="none"/>
              <a:tailEnd len="sm" w="sm" type="none"/>
            </a:ln>
          </p:spPr>
          <p:txBody>
            <a:bodyPr anchorCtr="0" anchor="ctr" bIns="35275" lIns="70575" spcFirstLastPara="1" rIns="70575" wrap="square" tIns="35275">
              <a:noAutofit/>
            </a:bodyPr>
            <a:lstStyle/>
            <a:p>
              <a:pPr indent="0" lvl="0" marL="0" marR="0" rtl="0" algn="ctr">
                <a:spcBef>
                  <a:spcPts val="0"/>
                </a:spcBef>
                <a:spcAft>
                  <a:spcPts val="0"/>
                </a:spcAft>
                <a:buNone/>
              </a:pPr>
              <a:r>
                <a:t/>
              </a:r>
              <a:endParaRPr sz="1200">
                <a:solidFill>
                  <a:srgbClr val="FFFFFF"/>
                </a:solidFill>
                <a:latin typeface="Arial"/>
                <a:ea typeface="Arial"/>
                <a:cs typeface="Arial"/>
                <a:sym typeface="Arial"/>
              </a:endParaRPr>
            </a:p>
          </p:txBody>
        </p:sp>
        <p:sp>
          <p:nvSpPr>
            <p:cNvPr id="7531" name="Google Shape;7531;p232"/>
            <p:cNvSpPr/>
            <p:nvPr/>
          </p:nvSpPr>
          <p:spPr>
            <a:xfrm flipH="1">
              <a:off x="3171083" y="1395729"/>
              <a:ext cx="1322036" cy="167340"/>
            </a:xfrm>
            <a:prstGeom prst="triangle">
              <a:avLst>
                <a:gd fmla="val 100000" name="adj"/>
              </a:avLst>
            </a:prstGeom>
            <a:solidFill>
              <a:schemeClr val="accent3"/>
            </a:solidFill>
            <a:ln cap="rnd" cmpd="sng" w="9525">
              <a:solidFill>
                <a:schemeClr val="accent2"/>
              </a:solidFill>
              <a:prstDash val="solid"/>
              <a:round/>
              <a:headEnd len="sm" w="sm" type="none"/>
              <a:tailEnd len="sm" w="sm" type="none"/>
            </a:ln>
          </p:spPr>
          <p:txBody>
            <a:bodyPr anchorCtr="0" anchor="ctr" bIns="35275" lIns="70575" spcFirstLastPara="1" rIns="70575" wrap="square" tIns="35275">
              <a:noAutofit/>
            </a:bodyPr>
            <a:lstStyle/>
            <a:p>
              <a:pPr indent="0" lvl="0" marL="0" marR="0" rtl="0" algn="ctr">
                <a:spcBef>
                  <a:spcPts val="0"/>
                </a:spcBef>
                <a:spcAft>
                  <a:spcPts val="0"/>
                </a:spcAft>
                <a:buNone/>
              </a:pPr>
              <a:r>
                <a:t/>
              </a:r>
              <a:endParaRPr sz="1200">
                <a:solidFill>
                  <a:srgbClr val="FFFFFF"/>
                </a:solidFill>
                <a:latin typeface="Arial"/>
                <a:ea typeface="Arial"/>
                <a:cs typeface="Arial"/>
                <a:sym typeface="Arial"/>
              </a:endParaRPr>
            </a:p>
          </p:txBody>
        </p:sp>
        <p:sp>
          <p:nvSpPr>
            <p:cNvPr id="7532" name="Google Shape;7532;p232"/>
            <p:cNvSpPr/>
            <p:nvPr/>
          </p:nvSpPr>
          <p:spPr>
            <a:xfrm>
              <a:off x="628650" y="1563070"/>
              <a:ext cx="3994150" cy="4736129"/>
            </a:xfrm>
            <a:prstGeom prst="roundRect">
              <a:avLst>
                <a:gd fmla="val 5368" name="adj"/>
              </a:avLst>
            </a:prstGeom>
            <a:solidFill>
              <a:schemeClr val="lt1">
                <a:alpha val="76862"/>
              </a:schemeClr>
            </a:solidFill>
            <a:ln cap="rnd" cmpd="sng" w="9525">
              <a:solidFill>
                <a:srgbClr val="9B9B9B"/>
              </a:solidFill>
              <a:prstDash val="solid"/>
              <a:round/>
              <a:headEnd len="sm" w="sm" type="none"/>
              <a:tailEnd len="sm" w="sm" type="none"/>
            </a:ln>
          </p:spPr>
          <p:txBody>
            <a:bodyPr anchorCtr="0" anchor="ctr" bIns="35275" lIns="70575" spcFirstLastPara="1" rIns="70575" wrap="square" tIns="35275">
              <a:noAutofit/>
            </a:bodyPr>
            <a:lstStyle/>
            <a:p>
              <a:pPr indent="0" lvl="0" marL="0" marR="0" rtl="0" algn="ctr">
                <a:spcBef>
                  <a:spcPts val="0"/>
                </a:spcBef>
                <a:spcAft>
                  <a:spcPts val="0"/>
                </a:spcAft>
                <a:buNone/>
              </a:pPr>
              <a:r>
                <a:t/>
              </a:r>
              <a:endParaRPr sz="1200">
                <a:solidFill>
                  <a:srgbClr val="FFFFFF"/>
                </a:solidFill>
                <a:latin typeface="Arial"/>
                <a:ea typeface="Arial"/>
                <a:cs typeface="Arial"/>
                <a:sym typeface="Arial"/>
              </a:endParaRPr>
            </a:p>
          </p:txBody>
        </p:sp>
        <p:sp>
          <p:nvSpPr>
            <p:cNvPr id="7533" name="Google Shape;7533;p232"/>
            <p:cNvSpPr/>
            <p:nvPr/>
          </p:nvSpPr>
          <p:spPr>
            <a:xfrm>
              <a:off x="789940" y="6271791"/>
              <a:ext cx="3671570" cy="96459"/>
            </a:xfrm>
            <a:prstGeom prst="rect">
              <a:avLst/>
            </a:prstGeom>
            <a:solidFill>
              <a:schemeClr val="accent2"/>
            </a:solidFill>
            <a:ln cap="rnd" cmpd="sng" w="9525">
              <a:solidFill>
                <a:schemeClr val="accent2"/>
              </a:solidFill>
              <a:prstDash val="solid"/>
              <a:round/>
              <a:headEnd len="sm" w="sm" type="none"/>
              <a:tailEnd len="sm" w="sm" type="none"/>
            </a:ln>
          </p:spPr>
          <p:txBody>
            <a:bodyPr anchorCtr="0" anchor="ctr" bIns="35275" lIns="70575" spcFirstLastPara="1" rIns="70575" wrap="square" tIns="35275">
              <a:noAutofit/>
            </a:bodyPr>
            <a:lstStyle/>
            <a:p>
              <a:pPr indent="0" lvl="0" marL="0" marR="0" rtl="0" algn="ctr">
                <a:spcBef>
                  <a:spcPts val="0"/>
                </a:spcBef>
                <a:spcAft>
                  <a:spcPts val="0"/>
                </a:spcAft>
                <a:buNone/>
              </a:pPr>
              <a:r>
                <a:t/>
              </a:r>
              <a:endParaRPr sz="1200">
                <a:solidFill>
                  <a:srgbClr val="FFFFFF"/>
                </a:solidFill>
                <a:latin typeface="Arial"/>
                <a:ea typeface="Arial"/>
                <a:cs typeface="Arial"/>
                <a:sym typeface="Arial"/>
              </a:endParaRPr>
            </a:p>
          </p:txBody>
        </p:sp>
      </p:grpSp>
      <p:sp>
        <p:nvSpPr>
          <p:cNvPr id="7534" name="Google Shape;7534;p232"/>
          <p:cNvSpPr txBox="1"/>
          <p:nvPr/>
        </p:nvSpPr>
        <p:spPr>
          <a:xfrm>
            <a:off x="655243" y="2779286"/>
            <a:ext cx="1877631" cy="365745"/>
          </a:xfrm>
          <a:prstGeom prst="rect">
            <a:avLst/>
          </a:prstGeom>
          <a:noFill/>
          <a:ln>
            <a:noFill/>
          </a:ln>
        </p:spPr>
        <p:txBody>
          <a:bodyPr anchorCtr="0" anchor="b" bIns="0" lIns="0" spcFirstLastPara="1" rIns="0" wrap="square" tIns="0">
            <a:normAutofit/>
          </a:bodyPr>
          <a:lstStyle/>
          <a:p>
            <a:pPr indent="0" lvl="0" marL="0" marR="0" rtl="0" algn="ctr">
              <a:lnSpc>
                <a:spcPct val="90000"/>
              </a:lnSpc>
              <a:spcBef>
                <a:spcPts val="0"/>
              </a:spcBef>
              <a:spcAft>
                <a:spcPts val="0"/>
              </a:spcAft>
              <a:buClr>
                <a:schemeClr val="accent1"/>
              </a:buClr>
              <a:buSzPts val="1400"/>
              <a:buFont typeface="Arial"/>
              <a:buNone/>
            </a:pPr>
            <a:r>
              <a:rPr b="1" lang="en-US" sz="1400">
                <a:solidFill>
                  <a:schemeClr val="accent1"/>
                </a:solidFill>
                <a:latin typeface="Arial"/>
                <a:ea typeface="Arial"/>
                <a:cs typeface="Arial"/>
                <a:sym typeface="Arial"/>
              </a:rPr>
              <a:t>Name</a:t>
            </a:r>
            <a:endParaRPr b="1" sz="1400">
              <a:solidFill>
                <a:schemeClr val="accent1"/>
              </a:solidFill>
              <a:latin typeface="Arial"/>
              <a:ea typeface="Arial"/>
              <a:cs typeface="Arial"/>
              <a:sym typeface="Arial"/>
            </a:endParaRPr>
          </a:p>
        </p:txBody>
      </p:sp>
      <p:sp>
        <p:nvSpPr>
          <p:cNvPr id="7535" name="Google Shape;7535;p232"/>
          <p:cNvSpPr txBox="1"/>
          <p:nvPr/>
        </p:nvSpPr>
        <p:spPr>
          <a:xfrm>
            <a:off x="655243" y="3236936"/>
            <a:ext cx="1877631" cy="195821"/>
          </a:xfrm>
          <a:prstGeom prst="rect">
            <a:avLst/>
          </a:prstGeom>
          <a:noFill/>
          <a:ln>
            <a:noFill/>
          </a:ln>
        </p:spPr>
        <p:txBody>
          <a:bodyPr anchorCtr="0" anchor="ctr" bIns="0" lIns="0" spcFirstLastPara="1" rIns="0" wrap="square" tIns="0">
            <a:normAutofit/>
          </a:bodyPr>
          <a:lstStyle/>
          <a:p>
            <a:pPr indent="0" lvl="0" marL="0" marR="0" rtl="0" algn="ctr">
              <a:lnSpc>
                <a:spcPct val="90000"/>
              </a:lnSpc>
              <a:spcBef>
                <a:spcPts val="0"/>
              </a:spcBef>
              <a:spcAft>
                <a:spcPts val="0"/>
              </a:spcAft>
              <a:buClr>
                <a:schemeClr val="accent6"/>
              </a:buClr>
              <a:buSzPts val="1200"/>
              <a:buFont typeface="Arial"/>
              <a:buNone/>
            </a:pPr>
            <a:r>
              <a:rPr b="1" lang="en-US" sz="1200">
                <a:solidFill>
                  <a:schemeClr val="accent6"/>
                </a:solidFill>
                <a:latin typeface="Arial"/>
                <a:ea typeface="Arial"/>
                <a:cs typeface="Arial"/>
                <a:sym typeface="Arial"/>
              </a:rPr>
              <a:t>Position</a:t>
            </a:r>
            <a:endParaRPr b="1" sz="1200">
              <a:solidFill>
                <a:schemeClr val="accent6"/>
              </a:solidFill>
              <a:latin typeface="Arial"/>
              <a:ea typeface="Arial"/>
              <a:cs typeface="Arial"/>
              <a:sym typeface="Arial"/>
            </a:endParaRPr>
          </a:p>
        </p:txBody>
      </p:sp>
      <p:sp>
        <p:nvSpPr>
          <p:cNvPr id="7536" name="Google Shape;7536;p232"/>
          <p:cNvSpPr txBox="1"/>
          <p:nvPr/>
        </p:nvSpPr>
        <p:spPr>
          <a:xfrm>
            <a:off x="655243" y="3710715"/>
            <a:ext cx="1877631" cy="267215"/>
          </a:xfrm>
          <a:prstGeom prst="rect">
            <a:avLst/>
          </a:prstGeom>
          <a:noFill/>
          <a:ln>
            <a:noFill/>
          </a:ln>
        </p:spPr>
        <p:txBody>
          <a:bodyPr anchorCtr="0" anchor="ctr" bIns="0" lIns="0" spcFirstLastPara="1" rIns="0" wrap="square" tIns="0">
            <a:normAutofit/>
          </a:bodyPr>
          <a:lstStyle/>
          <a:p>
            <a:pPr indent="0" lvl="0" marL="0" marR="0" rtl="0" algn="l">
              <a:lnSpc>
                <a:spcPct val="90000"/>
              </a:lnSpc>
              <a:spcBef>
                <a:spcPts val="0"/>
              </a:spcBef>
              <a:spcAft>
                <a:spcPts val="0"/>
              </a:spcAft>
              <a:buClr>
                <a:schemeClr val="dk1"/>
              </a:buClr>
              <a:buSzPts val="1100"/>
              <a:buFont typeface="Arial"/>
              <a:buNone/>
            </a:pPr>
            <a:r>
              <a:rPr b="1" lang="en-US" sz="1100">
                <a:solidFill>
                  <a:schemeClr val="dk1"/>
                </a:solidFill>
                <a:latin typeface="Arial"/>
                <a:ea typeface="Arial"/>
                <a:cs typeface="Arial"/>
                <a:sym typeface="Arial"/>
              </a:rPr>
              <a:t>Brief Description</a:t>
            </a:r>
            <a:endParaRPr b="1" sz="1100">
              <a:solidFill>
                <a:schemeClr val="dk1"/>
              </a:solidFill>
              <a:latin typeface="Arial"/>
              <a:ea typeface="Arial"/>
              <a:cs typeface="Arial"/>
              <a:sym typeface="Arial"/>
            </a:endParaRPr>
          </a:p>
        </p:txBody>
      </p:sp>
      <p:sp>
        <p:nvSpPr>
          <p:cNvPr id="7537" name="Google Shape;7537;p232"/>
          <p:cNvSpPr txBox="1"/>
          <p:nvPr/>
        </p:nvSpPr>
        <p:spPr>
          <a:xfrm>
            <a:off x="655243" y="4046981"/>
            <a:ext cx="1877631" cy="1912385"/>
          </a:xfrm>
          <a:prstGeom prst="rect">
            <a:avLst/>
          </a:prstGeom>
          <a:noFill/>
          <a:ln>
            <a:noFill/>
          </a:ln>
        </p:spPr>
        <p:txBody>
          <a:bodyPr anchorCtr="0" anchor="t" bIns="0" lIns="0" spcFirstLastPara="1" rIns="0" wrap="square" tIns="0">
            <a:normAutofit fontScale="77500" lnSpcReduction="20000"/>
          </a:bodyPr>
          <a:lstStyle/>
          <a:p>
            <a:pPr indent="-136557" lvl="1" marL="263525" marR="0" rtl="0" algn="l">
              <a:spcBef>
                <a:spcPts val="0"/>
              </a:spcBef>
              <a:spcAft>
                <a:spcPts val="0"/>
              </a:spcAft>
              <a:buClr>
                <a:schemeClr val="accent1"/>
              </a:buClr>
              <a:buSzPct val="100000"/>
              <a:buFont typeface="Trebuchet MS"/>
              <a:buChar char="•"/>
            </a:pPr>
            <a:r>
              <a:rPr b="0" i="0" lang="en-US" sz="1300" u="none" cap="none" strike="noStrike">
                <a:solidFill>
                  <a:schemeClr val="dk1"/>
                </a:solidFill>
                <a:latin typeface="Arial"/>
                <a:ea typeface="Arial"/>
                <a:cs typeface="Arial"/>
                <a:sym typeface="Arial"/>
              </a:rPr>
              <a:t>Lorem ipsum dolor sit amet, consectetur adipiscing elit.</a:t>
            </a:r>
            <a:endParaRPr/>
          </a:p>
          <a:p>
            <a:pPr indent="-136557" lvl="1" marL="263525" marR="0" rtl="0" algn="l">
              <a:spcBef>
                <a:spcPts val="0"/>
              </a:spcBef>
              <a:spcAft>
                <a:spcPts val="0"/>
              </a:spcAft>
              <a:buClr>
                <a:schemeClr val="accent1"/>
              </a:buClr>
              <a:buSzPct val="100000"/>
              <a:buFont typeface="Trebuchet MS"/>
              <a:buChar char="•"/>
            </a:pPr>
            <a:r>
              <a:rPr b="0" i="0" lang="en-US" sz="1300" u="none" cap="none" strike="noStrike">
                <a:solidFill>
                  <a:schemeClr val="dk1"/>
                </a:solidFill>
                <a:latin typeface="Arial"/>
                <a:ea typeface="Arial"/>
                <a:cs typeface="Arial"/>
                <a:sym typeface="Arial"/>
              </a:rPr>
              <a:t>Curabitur purus dui, euismod quis placerat eget, venenatis nec nibh. Mauris sit </a:t>
            </a:r>
            <a:endParaRPr/>
          </a:p>
          <a:p>
            <a:pPr indent="-136557" lvl="1" marL="263525" marR="0" rtl="0" algn="l">
              <a:spcBef>
                <a:spcPts val="0"/>
              </a:spcBef>
              <a:spcAft>
                <a:spcPts val="0"/>
              </a:spcAft>
              <a:buClr>
                <a:schemeClr val="accent1"/>
              </a:buClr>
              <a:buSzPct val="100000"/>
              <a:buFont typeface="Trebuchet MS"/>
              <a:buChar char="•"/>
            </a:pPr>
            <a:r>
              <a:rPr b="0" i="0" lang="en-US" sz="1300" u="none" cap="none" strike="noStrike">
                <a:solidFill>
                  <a:schemeClr val="dk1"/>
                </a:solidFill>
                <a:latin typeface="Arial"/>
                <a:ea typeface="Arial"/>
                <a:cs typeface="Arial"/>
                <a:sym typeface="Arial"/>
              </a:rPr>
              <a:t>Curabitur purus dui, euismod quis placerat eget, venenatis nec nibh. Mauris sit </a:t>
            </a:r>
            <a:endParaRPr/>
          </a:p>
          <a:p>
            <a:pPr indent="-136557" lvl="1" marL="263525" marR="0" rtl="0" algn="l">
              <a:spcBef>
                <a:spcPts val="0"/>
              </a:spcBef>
              <a:spcAft>
                <a:spcPts val="0"/>
              </a:spcAft>
              <a:buClr>
                <a:schemeClr val="accent1"/>
              </a:buClr>
              <a:buSzPct val="100000"/>
              <a:buFont typeface="Trebuchet MS"/>
              <a:buChar char="•"/>
            </a:pPr>
            <a:r>
              <a:rPr b="0" i="0" lang="en-US" sz="1300" u="none" cap="none" strike="noStrike">
                <a:solidFill>
                  <a:schemeClr val="dk1"/>
                </a:solidFill>
                <a:latin typeface="Arial"/>
                <a:ea typeface="Arial"/>
                <a:cs typeface="Arial"/>
                <a:sym typeface="Arial"/>
              </a:rPr>
              <a:t>Curabitur purus dui, euismod quis placerat eget, venenatis nec nibh. Mauris sit </a:t>
            </a:r>
            <a:endParaRPr/>
          </a:p>
          <a:p>
            <a:pPr indent="-188055" lvl="1" marL="378000" marR="0" rtl="0" algn="l">
              <a:spcBef>
                <a:spcPts val="0"/>
              </a:spcBef>
              <a:spcAft>
                <a:spcPts val="0"/>
              </a:spcAft>
              <a:buClr>
                <a:schemeClr val="accent1"/>
              </a:buClr>
              <a:buSzPct val="100000"/>
              <a:buFont typeface="Trebuchet MS"/>
              <a:buNone/>
            </a:pPr>
            <a:r>
              <a:t/>
            </a:r>
            <a:endParaRPr b="0" i="0" sz="1300" u="none" cap="none" strike="noStrike">
              <a:solidFill>
                <a:schemeClr val="dk1"/>
              </a:solidFill>
              <a:latin typeface="Arial"/>
              <a:ea typeface="Arial"/>
              <a:cs typeface="Arial"/>
              <a:sym typeface="Arial"/>
            </a:endParaRPr>
          </a:p>
        </p:txBody>
      </p:sp>
      <p:cxnSp>
        <p:nvCxnSpPr>
          <p:cNvPr id="7538" name="Google Shape;7538;p232"/>
          <p:cNvCxnSpPr/>
          <p:nvPr/>
        </p:nvCxnSpPr>
        <p:spPr>
          <a:xfrm>
            <a:off x="669218" y="3565873"/>
            <a:ext cx="1849681" cy="0"/>
          </a:xfrm>
          <a:prstGeom prst="straightConnector1">
            <a:avLst/>
          </a:prstGeom>
          <a:noFill/>
          <a:ln cap="flat" cmpd="sng" w="22225">
            <a:solidFill>
              <a:srgbClr val="BFBFBF"/>
            </a:solidFill>
            <a:prstDash val="dot"/>
            <a:miter lim="8000"/>
            <a:headEnd len="sm" w="sm" type="none"/>
            <a:tailEnd len="sm" w="sm" type="none"/>
          </a:ln>
        </p:spPr>
      </p:cxnSp>
      <p:grpSp>
        <p:nvGrpSpPr>
          <p:cNvPr id="7539" name="Google Shape;7539;p232"/>
          <p:cNvGrpSpPr/>
          <p:nvPr/>
        </p:nvGrpSpPr>
        <p:grpSpPr>
          <a:xfrm>
            <a:off x="2821989" y="1928191"/>
            <a:ext cx="2046080" cy="4330728"/>
            <a:chOff x="628650" y="1395729"/>
            <a:chExt cx="3994150" cy="4972521"/>
          </a:xfrm>
        </p:grpSpPr>
        <p:sp>
          <p:nvSpPr>
            <p:cNvPr id="7540" name="Google Shape;7540;p232"/>
            <p:cNvSpPr/>
            <p:nvPr/>
          </p:nvSpPr>
          <p:spPr>
            <a:xfrm>
              <a:off x="758331" y="1395729"/>
              <a:ext cx="1322034" cy="167340"/>
            </a:xfrm>
            <a:prstGeom prst="triangle">
              <a:avLst>
                <a:gd fmla="val 100000" name="adj"/>
              </a:avLst>
            </a:prstGeom>
            <a:solidFill>
              <a:schemeClr val="accent3"/>
            </a:solidFill>
            <a:ln cap="rnd" cmpd="sng" w="9525">
              <a:solidFill>
                <a:schemeClr val="accent2"/>
              </a:solidFill>
              <a:prstDash val="solid"/>
              <a:round/>
              <a:headEnd len="sm" w="sm" type="none"/>
              <a:tailEnd len="sm" w="sm" type="none"/>
            </a:ln>
          </p:spPr>
          <p:txBody>
            <a:bodyPr anchorCtr="0" anchor="ctr" bIns="35275" lIns="70575" spcFirstLastPara="1" rIns="70575" wrap="square" tIns="35275">
              <a:noAutofit/>
            </a:bodyPr>
            <a:lstStyle/>
            <a:p>
              <a:pPr indent="0" lvl="0" marL="0" marR="0" rtl="0" algn="ctr">
                <a:spcBef>
                  <a:spcPts val="0"/>
                </a:spcBef>
                <a:spcAft>
                  <a:spcPts val="0"/>
                </a:spcAft>
                <a:buNone/>
              </a:pPr>
              <a:r>
                <a:t/>
              </a:r>
              <a:endParaRPr sz="1200">
                <a:solidFill>
                  <a:srgbClr val="FFFFFF"/>
                </a:solidFill>
                <a:latin typeface="Arial"/>
                <a:ea typeface="Arial"/>
                <a:cs typeface="Arial"/>
                <a:sym typeface="Arial"/>
              </a:endParaRPr>
            </a:p>
          </p:txBody>
        </p:sp>
        <p:sp>
          <p:nvSpPr>
            <p:cNvPr id="7541" name="Google Shape;7541;p232"/>
            <p:cNvSpPr/>
            <p:nvPr/>
          </p:nvSpPr>
          <p:spPr>
            <a:xfrm flipH="1">
              <a:off x="3171083" y="1395729"/>
              <a:ext cx="1322036" cy="167340"/>
            </a:xfrm>
            <a:prstGeom prst="triangle">
              <a:avLst>
                <a:gd fmla="val 100000" name="adj"/>
              </a:avLst>
            </a:prstGeom>
            <a:solidFill>
              <a:schemeClr val="accent3"/>
            </a:solidFill>
            <a:ln cap="rnd" cmpd="sng" w="9525">
              <a:solidFill>
                <a:schemeClr val="accent2"/>
              </a:solidFill>
              <a:prstDash val="solid"/>
              <a:round/>
              <a:headEnd len="sm" w="sm" type="none"/>
              <a:tailEnd len="sm" w="sm" type="none"/>
            </a:ln>
          </p:spPr>
          <p:txBody>
            <a:bodyPr anchorCtr="0" anchor="ctr" bIns="35275" lIns="70575" spcFirstLastPara="1" rIns="70575" wrap="square" tIns="35275">
              <a:noAutofit/>
            </a:bodyPr>
            <a:lstStyle/>
            <a:p>
              <a:pPr indent="0" lvl="0" marL="0" marR="0" rtl="0" algn="ctr">
                <a:spcBef>
                  <a:spcPts val="0"/>
                </a:spcBef>
                <a:spcAft>
                  <a:spcPts val="0"/>
                </a:spcAft>
                <a:buNone/>
              </a:pPr>
              <a:r>
                <a:t/>
              </a:r>
              <a:endParaRPr sz="1200">
                <a:solidFill>
                  <a:srgbClr val="FFFFFF"/>
                </a:solidFill>
                <a:latin typeface="Arial"/>
                <a:ea typeface="Arial"/>
                <a:cs typeface="Arial"/>
                <a:sym typeface="Arial"/>
              </a:endParaRPr>
            </a:p>
          </p:txBody>
        </p:sp>
        <p:sp>
          <p:nvSpPr>
            <p:cNvPr id="7542" name="Google Shape;7542;p232"/>
            <p:cNvSpPr/>
            <p:nvPr/>
          </p:nvSpPr>
          <p:spPr>
            <a:xfrm>
              <a:off x="628650" y="1563070"/>
              <a:ext cx="3994150" cy="4736129"/>
            </a:xfrm>
            <a:prstGeom prst="roundRect">
              <a:avLst>
                <a:gd fmla="val 5368" name="adj"/>
              </a:avLst>
            </a:prstGeom>
            <a:solidFill>
              <a:schemeClr val="lt1">
                <a:alpha val="76862"/>
              </a:schemeClr>
            </a:solidFill>
            <a:ln cap="rnd" cmpd="sng" w="9525">
              <a:solidFill>
                <a:srgbClr val="9B9B9B"/>
              </a:solidFill>
              <a:prstDash val="solid"/>
              <a:round/>
              <a:headEnd len="sm" w="sm" type="none"/>
              <a:tailEnd len="sm" w="sm" type="none"/>
            </a:ln>
          </p:spPr>
          <p:txBody>
            <a:bodyPr anchorCtr="0" anchor="ctr" bIns="35275" lIns="70575" spcFirstLastPara="1" rIns="70575" wrap="square" tIns="35275">
              <a:noAutofit/>
            </a:bodyPr>
            <a:lstStyle/>
            <a:p>
              <a:pPr indent="0" lvl="0" marL="0" marR="0" rtl="0" algn="ctr">
                <a:spcBef>
                  <a:spcPts val="0"/>
                </a:spcBef>
                <a:spcAft>
                  <a:spcPts val="0"/>
                </a:spcAft>
                <a:buNone/>
              </a:pPr>
              <a:r>
                <a:t/>
              </a:r>
              <a:endParaRPr sz="1200">
                <a:solidFill>
                  <a:srgbClr val="FFFFFF"/>
                </a:solidFill>
                <a:latin typeface="Arial"/>
                <a:ea typeface="Arial"/>
                <a:cs typeface="Arial"/>
                <a:sym typeface="Arial"/>
              </a:endParaRPr>
            </a:p>
          </p:txBody>
        </p:sp>
        <p:sp>
          <p:nvSpPr>
            <p:cNvPr id="7543" name="Google Shape;7543;p232"/>
            <p:cNvSpPr/>
            <p:nvPr/>
          </p:nvSpPr>
          <p:spPr>
            <a:xfrm>
              <a:off x="789940" y="6271791"/>
              <a:ext cx="3671570" cy="96459"/>
            </a:xfrm>
            <a:prstGeom prst="rect">
              <a:avLst/>
            </a:prstGeom>
            <a:solidFill>
              <a:schemeClr val="accent2"/>
            </a:solidFill>
            <a:ln cap="rnd" cmpd="sng" w="9525">
              <a:solidFill>
                <a:schemeClr val="accent2"/>
              </a:solidFill>
              <a:prstDash val="solid"/>
              <a:round/>
              <a:headEnd len="sm" w="sm" type="none"/>
              <a:tailEnd len="sm" w="sm" type="none"/>
            </a:ln>
          </p:spPr>
          <p:txBody>
            <a:bodyPr anchorCtr="0" anchor="ctr" bIns="35275" lIns="70575" spcFirstLastPara="1" rIns="70575" wrap="square" tIns="35275">
              <a:noAutofit/>
            </a:bodyPr>
            <a:lstStyle/>
            <a:p>
              <a:pPr indent="0" lvl="0" marL="0" marR="0" rtl="0" algn="ctr">
                <a:spcBef>
                  <a:spcPts val="0"/>
                </a:spcBef>
                <a:spcAft>
                  <a:spcPts val="0"/>
                </a:spcAft>
                <a:buNone/>
              </a:pPr>
              <a:r>
                <a:t/>
              </a:r>
              <a:endParaRPr sz="1200">
                <a:solidFill>
                  <a:srgbClr val="FFFFFF"/>
                </a:solidFill>
                <a:latin typeface="Arial"/>
                <a:ea typeface="Arial"/>
                <a:cs typeface="Arial"/>
                <a:sym typeface="Arial"/>
              </a:endParaRPr>
            </a:p>
          </p:txBody>
        </p:sp>
      </p:grpSp>
      <p:sp>
        <p:nvSpPr>
          <p:cNvPr id="7544" name="Google Shape;7544;p232"/>
          <p:cNvSpPr txBox="1"/>
          <p:nvPr/>
        </p:nvSpPr>
        <p:spPr>
          <a:xfrm>
            <a:off x="2906214" y="2779286"/>
            <a:ext cx="1877631" cy="365745"/>
          </a:xfrm>
          <a:prstGeom prst="rect">
            <a:avLst/>
          </a:prstGeom>
          <a:noFill/>
          <a:ln>
            <a:noFill/>
          </a:ln>
        </p:spPr>
        <p:txBody>
          <a:bodyPr anchorCtr="0" anchor="b" bIns="0" lIns="0" spcFirstLastPara="1" rIns="0" wrap="square" tIns="0">
            <a:normAutofit/>
          </a:bodyPr>
          <a:lstStyle/>
          <a:p>
            <a:pPr indent="0" lvl="0" marL="0" marR="0" rtl="0" algn="ctr">
              <a:lnSpc>
                <a:spcPct val="90000"/>
              </a:lnSpc>
              <a:spcBef>
                <a:spcPts val="0"/>
              </a:spcBef>
              <a:spcAft>
                <a:spcPts val="0"/>
              </a:spcAft>
              <a:buClr>
                <a:schemeClr val="accent1"/>
              </a:buClr>
              <a:buSzPts val="1400"/>
              <a:buFont typeface="Arial"/>
              <a:buNone/>
            </a:pPr>
            <a:r>
              <a:rPr b="1" lang="en-US" sz="1400">
                <a:solidFill>
                  <a:schemeClr val="accent1"/>
                </a:solidFill>
                <a:latin typeface="Arial"/>
                <a:ea typeface="Arial"/>
                <a:cs typeface="Arial"/>
                <a:sym typeface="Arial"/>
              </a:rPr>
              <a:t>Name</a:t>
            </a:r>
            <a:endParaRPr b="1" sz="1400">
              <a:solidFill>
                <a:schemeClr val="accent1"/>
              </a:solidFill>
              <a:latin typeface="Arial"/>
              <a:ea typeface="Arial"/>
              <a:cs typeface="Arial"/>
              <a:sym typeface="Arial"/>
            </a:endParaRPr>
          </a:p>
        </p:txBody>
      </p:sp>
      <p:sp>
        <p:nvSpPr>
          <p:cNvPr id="7545" name="Google Shape;7545;p232"/>
          <p:cNvSpPr txBox="1"/>
          <p:nvPr/>
        </p:nvSpPr>
        <p:spPr>
          <a:xfrm>
            <a:off x="2906214" y="3236936"/>
            <a:ext cx="1877631" cy="195821"/>
          </a:xfrm>
          <a:prstGeom prst="rect">
            <a:avLst/>
          </a:prstGeom>
          <a:noFill/>
          <a:ln>
            <a:noFill/>
          </a:ln>
        </p:spPr>
        <p:txBody>
          <a:bodyPr anchorCtr="0" anchor="ctr" bIns="0" lIns="0" spcFirstLastPara="1" rIns="0" wrap="square" tIns="0">
            <a:normAutofit/>
          </a:bodyPr>
          <a:lstStyle/>
          <a:p>
            <a:pPr indent="0" lvl="0" marL="0" marR="0" rtl="0" algn="ctr">
              <a:lnSpc>
                <a:spcPct val="90000"/>
              </a:lnSpc>
              <a:spcBef>
                <a:spcPts val="0"/>
              </a:spcBef>
              <a:spcAft>
                <a:spcPts val="0"/>
              </a:spcAft>
              <a:buClr>
                <a:schemeClr val="accent6"/>
              </a:buClr>
              <a:buSzPts val="1200"/>
              <a:buFont typeface="Arial"/>
              <a:buNone/>
            </a:pPr>
            <a:r>
              <a:rPr b="1" lang="en-US" sz="1200">
                <a:solidFill>
                  <a:schemeClr val="accent6"/>
                </a:solidFill>
                <a:latin typeface="Arial"/>
                <a:ea typeface="Arial"/>
                <a:cs typeface="Arial"/>
                <a:sym typeface="Arial"/>
              </a:rPr>
              <a:t>Position</a:t>
            </a:r>
            <a:endParaRPr b="1" sz="1200">
              <a:solidFill>
                <a:schemeClr val="accent6"/>
              </a:solidFill>
              <a:latin typeface="Arial"/>
              <a:ea typeface="Arial"/>
              <a:cs typeface="Arial"/>
              <a:sym typeface="Arial"/>
            </a:endParaRPr>
          </a:p>
        </p:txBody>
      </p:sp>
      <p:sp>
        <p:nvSpPr>
          <p:cNvPr id="7546" name="Google Shape;7546;p232"/>
          <p:cNvSpPr txBox="1"/>
          <p:nvPr/>
        </p:nvSpPr>
        <p:spPr>
          <a:xfrm>
            <a:off x="2906214" y="3710715"/>
            <a:ext cx="1877631" cy="267215"/>
          </a:xfrm>
          <a:prstGeom prst="rect">
            <a:avLst/>
          </a:prstGeom>
          <a:noFill/>
          <a:ln>
            <a:noFill/>
          </a:ln>
        </p:spPr>
        <p:txBody>
          <a:bodyPr anchorCtr="0" anchor="ctr" bIns="0" lIns="0" spcFirstLastPara="1" rIns="0" wrap="square" tIns="0">
            <a:normAutofit/>
          </a:bodyPr>
          <a:lstStyle/>
          <a:p>
            <a:pPr indent="0" lvl="0" marL="0" marR="0" rtl="0" algn="l">
              <a:lnSpc>
                <a:spcPct val="90000"/>
              </a:lnSpc>
              <a:spcBef>
                <a:spcPts val="0"/>
              </a:spcBef>
              <a:spcAft>
                <a:spcPts val="0"/>
              </a:spcAft>
              <a:buClr>
                <a:schemeClr val="dk1"/>
              </a:buClr>
              <a:buSzPts val="1100"/>
              <a:buFont typeface="Arial"/>
              <a:buNone/>
            </a:pPr>
            <a:r>
              <a:rPr b="1" lang="en-US" sz="1100">
                <a:solidFill>
                  <a:schemeClr val="dk1"/>
                </a:solidFill>
                <a:latin typeface="Arial"/>
                <a:ea typeface="Arial"/>
                <a:cs typeface="Arial"/>
                <a:sym typeface="Arial"/>
              </a:rPr>
              <a:t>Brief Description</a:t>
            </a:r>
            <a:endParaRPr b="1" sz="1100">
              <a:solidFill>
                <a:schemeClr val="dk1"/>
              </a:solidFill>
              <a:latin typeface="Arial"/>
              <a:ea typeface="Arial"/>
              <a:cs typeface="Arial"/>
              <a:sym typeface="Arial"/>
            </a:endParaRPr>
          </a:p>
        </p:txBody>
      </p:sp>
      <p:sp>
        <p:nvSpPr>
          <p:cNvPr id="7547" name="Google Shape;7547;p232"/>
          <p:cNvSpPr txBox="1"/>
          <p:nvPr/>
        </p:nvSpPr>
        <p:spPr>
          <a:xfrm>
            <a:off x="2906214" y="4046981"/>
            <a:ext cx="1877631" cy="1912385"/>
          </a:xfrm>
          <a:prstGeom prst="rect">
            <a:avLst/>
          </a:prstGeom>
          <a:noFill/>
          <a:ln>
            <a:noFill/>
          </a:ln>
        </p:spPr>
        <p:txBody>
          <a:bodyPr anchorCtr="0" anchor="t" bIns="0" lIns="0" spcFirstLastPara="1" rIns="0" wrap="square" tIns="0">
            <a:normAutofit fontScale="77500" lnSpcReduction="20000"/>
          </a:bodyPr>
          <a:lstStyle/>
          <a:p>
            <a:pPr indent="-136557" lvl="1" marL="263525" marR="0" rtl="0" algn="l">
              <a:spcBef>
                <a:spcPts val="0"/>
              </a:spcBef>
              <a:spcAft>
                <a:spcPts val="0"/>
              </a:spcAft>
              <a:buClr>
                <a:schemeClr val="accent1"/>
              </a:buClr>
              <a:buSzPct val="100000"/>
              <a:buFont typeface="Trebuchet MS"/>
              <a:buChar char="•"/>
            </a:pPr>
            <a:r>
              <a:rPr b="0" i="0" lang="en-US" sz="1300" u="none" cap="none" strike="noStrike">
                <a:solidFill>
                  <a:schemeClr val="dk1"/>
                </a:solidFill>
                <a:latin typeface="Arial"/>
                <a:ea typeface="Arial"/>
                <a:cs typeface="Arial"/>
                <a:sym typeface="Arial"/>
              </a:rPr>
              <a:t>Lorem ipsum dolor sit amet, consectetur adipiscing elit.</a:t>
            </a:r>
            <a:endParaRPr/>
          </a:p>
          <a:p>
            <a:pPr indent="-136557" lvl="1" marL="263525" marR="0" rtl="0" algn="l">
              <a:spcBef>
                <a:spcPts val="0"/>
              </a:spcBef>
              <a:spcAft>
                <a:spcPts val="0"/>
              </a:spcAft>
              <a:buClr>
                <a:schemeClr val="accent1"/>
              </a:buClr>
              <a:buSzPct val="100000"/>
              <a:buFont typeface="Trebuchet MS"/>
              <a:buChar char="•"/>
            </a:pPr>
            <a:r>
              <a:rPr b="0" i="0" lang="en-US" sz="1300" u="none" cap="none" strike="noStrike">
                <a:solidFill>
                  <a:schemeClr val="dk1"/>
                </a:solidFill>
                <a:latin typeface="Arial"/>
                <a:ea typeface="Arial"/>
                <a:cs typeface="Arial"/>
                <a:sym typeface="Arial"/>
              </a:rPr>
              <a:t>Curabitur purus dui, euismod quis placerat eget, venenatis nec nibh. Mauris sit </a:t>
            </a:r>
            <a:endParaRPr/>
          </a:p>
          <a:p>
            <a:pPr indent="-136557" lvl="1" marL="263525" marR="0" rtl="0" algn="l">
              <a:spcBef>
                <a:spcPts val="0"/>
              </a:spcBef>
              <a:spcAft>
                <a:spcPts val="0"/>
              </a:spcAft>
              <a:buClr>
                <a:schemeClr val="accent1"/>
              </a:buClr>
              <a:buSzPct val="100000"/>
              <a:buFont typeface="Trebuchet MS"/>
              <a:buChar char="•"/>
            </a:pPr>
            <a:r>
              <a:rPr b="0" i="0" lang="en-US" sz="1300" u="none" cap="none" strike="noStrike">
                <a:solidFill>
                  <a:schemeClr val="dk1"/>
                </a:solidFill>
                <a:latin typeface="Arial"/>
                <a:ea typeface="Arial"/>
                <a:cs typeface="Arial"/>
                <a:sym typeface="Arial"/>
              </a:rPr>
              <a:t>Curabitur purus dui, euismod quis placerat eget, venenatis nec nibh. Mauris sit </a:t>
            </a:r>
            <a:endParaRPr/>
          </a:p>
          <a:p>
            <a:pPr indent="-136557" lvl="1" marL="263525" marR="0" rtl="0" algn="l">
              <a:spcBef>
                <a:spcPts val="0"/>
              </a:spcBef>
              <a:spcAft>
                <a:spcPts val="0"/>
              </a:spcAft>
              <a:buClr>
                <a:schemeClr val="accent1"/>
              </a:buClr>
              <a:buSzPct val="100000"/>
              <a:buFont typeface="Trebuchet MS"/>
              <a:buChar char="•"/>
            </a:pPr>
            <a:r>
              <a:rPr b="0" i="0" lang="en-US" sz="1300" u="none" cap="none" strike="noStrike">
                <a:solidFill>
                  <a:schemeClr val="dk1"/>
                </a:solidFill>
                <a:latin typeface="Arial"/>
                <a:ea typeface="Arial"/>
                <a:cs typeface="Arial"/>
                <a:sym typeface="Arial"/>
              </a:rPr>
              <a:t>Curabitur purus dui, euismod quis placerat eget, venenatis nec nibh. Mauris sit </a:t>
            </a:r>
            <a:endParaRPr/>
          </a:p>
          <a:p>
            <a:pPr indent="-188055" lvl="1" marL="378000" marR="0" rtl="0" algn="l">
              <a:spcBef>
                <a:spcPts val="0"/>
              </a:spcBef>
              <a:spcAft>
                <a:spcPts val="0"/>
              </a:spcAft>
              <a:buClr>
                <a:schemeClr val="accent1"/>
              </a:buClr>
              <a:buSzPct val="100000"/>
              <a:buFont typeface="Trebuchet MS"/>
              <a:buNone/>
            </a:pPr>
            <a:r>
              <a:t/>
            </a:r>
            <a:endParaRPr b="0" i="0" sz="1300" u="none" cap="none" strike="noStrike">
              <a:solidFill>
                <a:schemeClr val="dk1"/>
              </a:solidFill>
              <a:latin typeface="Arial"/>
              <a:ea typeface="Arial"/>
              <a:cs typeface="Arial"/>
              <a:sym typeface="Arial"/>
            </a:endParaRPr>
          </a:p>
        </p:txBody>
      </p:sp>
      <p:cxnSp>
        <p:nvCxnSpPr>
          <p:cNvPr id="7548" name="Google Shape;7548;p232"/>
          <p:cNvCxnSpPr/>
          <p:nvPr/>
        </p:nvCxnSpPr>
        <p:spPr>
          <a:xfrm>
            <a:off x="2920189" y="3565873"/>
            <a:ext cx="1849681" cy="0"/>
          </a:xfrm>
          <a:prstGeom prst="straightConnector1">
            <a:avLst/>
          </a:prstGeom>
          <a:noFill/>
          <a:ln cap="flat" cmpd="sng" w="22225">
            <a:solidFill>
              <a:srgbClr val="BFBFBF"/>
            </a:solidFill>
            <a:prstDash val="dot"/>
            <a:miter lim="8000"/>
            <a:headEnd len="sm" w="sm" type="none"/>
            <a:tailEnd len="sm" w="sm" type="none"/>
          </a:ln>
        </p:spPr>
      </p:cxnSp>
      <p:sp>
        <p:nvSpPr>
          <p:cNvPr id="7549" name="Google Shape;7549;p232"/>
          <p:cNvSpPr/>
          <p:nvPr/>
        </p:nvSpPr>
        <p:spPr>
          <a:xfrm>
            <a:off x="5139392" y="1928191"/>
            <a:ext cx="677237" cy="145742"/>
          </a:xfrm>
          <a:prstGeom prst="triangle">
            <a:avLst>
              <a:gd fmla="val 100000" name="adj"/>
            </a:avLst>
          </a:prstGeom>
          <a:solidFill>
            <a:schemeClr val="accent3"/>
          </a:solidFill>
          <a:ln cap="rnd" cmpd="sng" w="9525">
            <a:solidFill>
              <a:schemeClr val="accent2"/>
            </a:solidFill>
            <a:prstDash val="solid"/>
            <a:round/>
            <a:headEnd len="sm" w="sm" type="none"/>
            <a:tailEnd len="sm" w="sm" type="none"/>
          </a:ln>
        </p:spPr>
        <p:txBody>
          <a:bodyPr anchorCtr="0" anchor="ctr" bIns="35275" lIns="70575" spcFirstLastPara="1" rIns="70575" wrap="square" tIns="35275">
            <a:noAutofit/>
          </a:bodyPr>
          <a:lstStyle/>
          <a:p>
            <a:pPr indent="0" lvl="0" marL="0" marR="0" rtl="0" algn="ctr">
              <a:spcBef>
                <a:spcPts val="0"/>
              </a:spcBef>
              <a:spcAft>
                <a:spcPts val="0"/>
              </a:spcAft>
              <a:buNone/>
            </a:pPr>
            <a:r>
              <a:t/>
            </a:r>
            <a:endParaRPr sz="1200">
              <a:solidFill>
                <a:srgbClr val="FFFFFF"/>
              </a:solidFill>
              <a:latin typeface="Arial"/>
              <a:ea typeface="Arial"/>
              <a:cs typeface="Arial"/>
              <a:sym typeface="Arial"/>
            </a:endParaRPr>
          </a:p>
        </p:txBody>
      </p:sp>
      <p:sp>
        <p:nvSpPr>
          <p:cNvPr id="7550" name="Google Shape;7550;p232"/>
          <p:cNvSpPr/>
          <p:nvPr/>
        </p:nvSpPr>
        <p:spPr>
          <a:xfrm flipH="1">
            <a:off x="6375370" y="1928191"/>
            <a:ext cx="677238" cy="145742"/>
          </a:xfrm>
          <a:prstGeom prst="triangle">
            <a:avLst>
              <a:gd fmla="val 100000" name="adj"/>
            </a:avLst>
          </a:prstGeom>
          <a:solidFill>
            <a:schemeClr val="accent3"/>
          </a:solidFill>
          <a:ln cap="rnd" cmpd="sng" w="9525">
            <a:solidFill>
              <a:schemeClr val="accent2"/>
            </a:solidFill>
            <a:prstDash val="solid"/>
            <a:round/>
            <a:headEnd len="sm" w="sm" type="none"/>
            <a:tailEnd len="sm" w="sm" type="none"/>
          </a:ln>
        </p:spPr>
        <p:txBody>
          <a:bodyPr anchorCtr="0" anchor="ctr" bIns="35275" lIns="70575" spcFirstLastPara="1" rIns="70575" wrap="square" tIns="35275">
            <a:noAutofit/>
          </a:bodyPr>
          <a:lstStyle/>
          <a:p>
            <a:pPr indent="0" lvl="0" marL="0" marR="0" rtl="0" algn="ctr">
              <a:spcBef>
                <a:spcPts val="0"/>
              </a:spcBef>
              <a:spcAft>
                <a:spcPts val="0"/>
              </a:spcAft>
              <a:buNone/>
            </a:pPr>
            <a:r>
              <a:t/>
            </a:r>
            <a:endParaRPr sz="1200">
              <a:solidFill>
                <a:srgbClr val="FFFFFF"/>
              </a:solidFill>
              <a:latin typeface="Arial"/>
              <a:ea typeface="Arial"/>
              <a:cs typeface="Arial"/>
              <a:sym typeface="Arial"/>
            </a:endParaRPr>
          </a:p>
        </p:txBody>
      </p:sp>
      <p:sp>
        <p:nvSpPr>
          <p:cNvPr id="7551" name="Google Shape;7551;p232"/>
          <p:cNvSpPr/>
          <p:nvPr/>
        </p:nvSpPr>
        <p:spPr>
          <a:xfrm>
            <a:off x="5072960" y="2073934"/>
            <a:ext cx="2046080" cy="4124847"/>
          </a:xfrm>
          <a:prstGeom prst="roundRect">
            <a:avLst>
              <a:gd fmla="val 5368" name="adj"/>
            </a:avLst>
          </a:prstGeom>
          <a:solidFill>
            <a:schemeClr val="lt1">
              <a:alpha val="76862"/>
            </a:schemeClr>
          </a:solidFill>
          <a:ln cap="rnd" cmpd="sng" w="9525">
            <a:solidFill>
              <a:srgbClr val="9B9B9B"/>
            </a:solidFill>
            <a:prstDash val="solid"/>
            <a:round/>
            <a:headEnd len="sm" w="sm" type="none"/>
            <a:tailEnd len="sm" w="sm" type="none"/>
          </a:ln>
        </p:spPr>
        <p:txBody>
          <a:bodyPr anchorCtr="0" anchor="ctr" bIns="35275" lIns="70575" spcFirstLastPara="1" rIns="70575" wrap="square" tIns="35275">
            <a:noAutofit/>
          </a:bodyPr>
          <a:lstStyle/>
          <a:p>
            <a:pPr indent="0" lvl="0" marL="0" marR="0" rtl="0" algn="ctr">
              <a:spcBef>
                <a:spcPts val="0"/>
              </a:spcBef>
              <a:spcAft>
                <a:spcPts val="0"/>
              </a:spcAft>
              <a:buNone/>
            </a:pPr>
            <a:r>
              <a:t/>
            </a:r>
            <a:endParaRPr sz="1200">
              <a:solidFill>
                <a:srgbClr val="FFFFFF"/>
              </a:solidFill>
              <a:latin typeface="Arial"/>
              <a:ea typeface="Arial"/>
              <a:cs typeface="Arial"/>
              <a:sym typeface="Arial"/>
            </a:endParaRPr>
          </a:p>
        </p:txBody>
      </p:sp>
      <p:sp>
        <p:nvSpPr>
          <p:cNvPr id="7552" name="Google Shape;7552;p232"/>
          <p:cNvSpPr/>
          <p:nvPr/>
        </p:nvSpPr>
        <p:spPr>
          <a:xfrm>
            <a:off x="5155584" y="6174910"/>
            <a:ext cx="1880832" cy="84009"/>
          </a:xfrm>
          <a:prstGeom prst="rect">
            <a:avLst/>
          </a:prstGeom>
          <a:solidFill>
            <a:schemeClr val="accent2"/>
          </a:solidFill>
          <a:ln cap="rnd" cmpd="sng" w="9525">
            <a:solidFill>
              <a:schemeClr val="accent2"/>
            </a:solidFill>
            <a:prstDash val="solid"/>
            <a:round/>
            <a:headEnd len="sm" w="sm" type="none"/>
            <a:tailEnd len="sm" w="sm" type="none"/>
          </a:ln>
        </p:spPr>
        <p:txBody>
          <a:bodyPr anchorCtr="0" anchor="ctr" bIns="35275" lIns="70575" spcFirstLastPara="1" rIns="70575" wrap="square" tIns="35275">
            <a:noAutofit/>
          </a:bodyPr>
          <a:lstStyle/>
          <a:p>
            <a:pPr indent="0" lvl="0" marL="0" marR="0" rtl="0" algn="ctr">
              <a:spcBef>
                <a:spcPts val="0"/>
              </a:spcBef>
              <a:spcAft>
                <a:spcPts val="0"/>
              </a:spcAft>
              <a:buNone/>
            </a:pPr>
            <a:r>
              <a:t/>
            </a:r>
            <a:endParaRPr sz="1200">
              <a:solidFill>
                <a:srgbClr val="FFFFFF"/>
              </a:solidFill>
              <a:latin typeface="Arial"/>
              <a:ea typeface="Arial"/>
              <a:cs typeface="Arial"/>
              <a:sym typeface="Arial"/>
            </a:endParaRPr>
          </a:p>
        </p:txBody>
      </p:sp>
      <p:sp>
        <p:nvSpPr>
          <p:cNvPr id="7553" name="Google Shape;7553;p232"/>
          <p:cNvSpPr txBox="1"/>
          <p:nvPr/>
        </p:nvSpPr>
        <p:spPr>
          <a:xfrm>
            <a:off x="5157185" y="2779286"/>
            <a:ext cx="1877631" cy="365745"/>
          </a:xfrm>
          <a:prstGeom prst="rect">
            <a:avLst/>
          </a:prstGeom>
          <a:noFill/>
          <a:ln>
            <a:noFill/>
          </a:ln>
        </p:spPr>
        <p:txBody>
          <a:bodyPr anchorCtr="0" anchor="b" bIns="0" lIns="0" spcFirstLastPara="1" rIns="0" wrap="square" tIns="0">
            <a:normAutofit/>
          </a:bodyPr>
          <a:lstStyle/>
          <a:p>
            <a:pPr indent="0" lvl="0" marL="0" marR="0" rtl="0" algn="ctr">
              <a:lnSpc>
                <a:spcPct val="90000"/>
              </a:lnSpc>
              <a:spcBef>
                <a:spcPts val="0"/>
              </a:spcBef>
              <a:spcAft>
                <a:spcPts val="0"/>
              </a:spcAft>
              <a:buClr>
                <a:schemeClr val="accent1"/>
              </a:buClr>
              <a:buSzPts val="1400"/>
              <a:buFont typeface="Arial"/>
              <a:buNone/>
            </a:pPr>
            <a:r>
              <a:rPr b="1" lang="en-US" sz="1400">
                <a:solidFill>
                  <a:schemeClr val="accent1"/>
                </a:solidFill>
                <a:latin typeface="Arial"/>
                <a:ea typeface="Arial"/>
                <a:cs typeface="Arial"/>
                <a:sym typeface="Arial"/>
              </a:rPr>
              <a:t>Name</a:t>
            </a:r>
            <a:endParaRPr b="1" sz="1400">
              <a:solidFill>
                <a:schemeClr val="accent1"/>
              </a:solidFill>
              <a:latin typeface="Arial"/>
              <a:ea typeface="Arial"/>
              <a:cs typeface="Arial"/>
              <a:sym typeface="Arial"/>
            </a:endParaRPr>
          </a:p>
        </p:txBody>
      </p:sp>
      <p:sp>
        <p:nvSpPr>
          <p:cNvPr id="7554" name="Google Shape;7554;p232"/>
          <p:cNvSpPr txBox="1"/>
          <p:nvPr/>
        </p:nvSpPr>
        <p:spPr>
          <a:xfrm>
            <a:off x="5157185" y="3236936"/>
            <a:ext cx="1877631" cy="195821"/>
          </a:xfrm>
          <a:prstGeom prst="rect">
            <a:avLst/>
          </a:prstGeom>
          <a:noFill/>
          <a:ln>
            <a:noFill/>
          </a:ln>
        </p:spPr>
        <p:txBody>
          <a:bodyPr anchorCtr="0" anchor="ctr" bIns="0" lIns="0" spcFirstLastPara="1" rIns="0" wrap="square" tIns="0">
            <a:normAutofit/>
          </a:bodyPr>
          <a:lstStyle/>
          <a:p>
            <a:pPr indent="0" lvl="0" marL="0" marR="0" rtl="0" algn="ctr">
              <a:lnSpc>
                <a:spcPct val="90000"/>
              </a:lnSpc>
              <a:spcBef>
                <a:spcPts val="0"/>
              </a:spcBef>
              <a:spcAft>
                <a:spcPts val="0"/>
              </a:spcAft>
              <a:buClr>
                <a:schemeClr val="accent6"/>
              </a:buClr>
              <a:buSzPts val="1200"/>
              <a:buFont typeface="Arial"/>
              <a:buNone/>
            </a:pPr>
            <a:r>
              <a:rPr b="1" lang="en-US" sz="1200">
                <a:solidFill>
                  <a:schemeClr val="accent6"/>
                </a:solidFill>
                <a:latin typeface="Arial"/>
                <a:ea typeface="Arial"/>
                <a:cs typeface="Arial"/>
                <a:sym typeface="Arial"/>
              </a:rPr>
              <a:t>Position</a:t>
            </a:r>
            <a:endParaRPr b="1" sz="1200">
              <a:solidFill>
                <a:schemeClr val="accent6"/>
              </a:solidFill>
              <a:latin typeface="Arial"/>
              <a:ea typeface="Arial"/>
              <a:cs typeface="Arial"/>
              <a:sym typeface="Arial"/>
            </a:endParaRPr>
          </a:p>
        </p:txBody>
      </p:sp>
      <p:sp>
        <p:nvSpPr>
          <p:cNvPr id="7555" name="Google Shape;7555;p232"/>
          <p:cNvSpPr txBox="1"/>
          <p:nvPr/>
        </p:nvSpPr>
        <p:spPr>
          <a:xfrm>
            <a:off x="5157185" y="3710715"/>
            <a:ext cx="1877631" cy="267215"/>
          </a:xfrm>
          <a:prstGeom prst="rect">
            <a:avLst/>
          </a:prstGeom>
          <a:noFill/>
          <a:ln>
            <a:noFill/>
          </a:ln>
        </p:spPr>
        <p:txBody>
          <a:bodyPr anchorCtr="0" anchor="ctr" bIns="0" lIns="0" spcFirstLastPara="1" rIns="0" wrap="square" tIns="0">
            <a:normAutofit/>
          </a:bodyPr>
          <a:lstStyle/>
          <a:p>
            <a:pPr indent="0" lvl="0" marL="0" marR="0" rtl="0" algn="l">
              <a:lnSpc>
                <a:spcPct val="90000"/>
              </a:lnSpc>
              <a:spcBef>
                <a:spcPts val="0"/>
              </a:spcBef>
              <a:spcAft>
                <a:spcPts val="0"/>
              </a:spcAft>
              <a:buClr>
                <a:schemeClr val="dk1"/>
              </a:buClr>
              <a:buSzPts val="1100"/>
              <a:buFont typeface="Arial"/>
              <a:buNone/>
            </a:pPr>
            <a:r>
              <a:rPr b="1" lang="en-US" sz="1100">
                <a:solidFill>
                  <a:schemeClr val="dk1"/>
                </a:solidFill>
                <a:latin typeface="Arial"/>
                <a:ea typeface="Arial"/>
                <a:cs typeface="Arial"/>
                <a:sym typeface="Arial"/>
              </a:rPr>
              <a:t>Brief Description</a:t>
            </a:r>
            <a:endParaRPr b="1" sz="1100">
              <a:solidFill>
                <a:schemeClr val="dk1"/>
              </a:solidFill>
              <a:latin typeface="Arial"/>
              <a:ea typeface="Arial"/>
              <a:cs typeface="Arial"/>
              <a:sym typeface="Arial"/>
            </a:endParaRPr>
          </a:p>
        </p:txBody>
      </p:sp>
      <p:sp>
        <p:nvSpPr>
          <p:cNvPr id="7556" name="Google Shape;7556;p232"/>
          <p:cNvSpPr txBox="1"/>
          <p:nvPr/>
        </p:nvSpPr>
        <p:spPr>
          <a:xfrm>
            <a:off x="5157185" y="4046981"/>
            <a:ext cx="1877631" cy="1912385"/>
          </a:xfrm>
          <a:prstGeom prst="rect">
            <a:avLst/>
          </a:prstGeom>
          <a:noFill/>
          <a:ln>
            <a:noFill/>
          </a:ln>
        </p:spPr>
        <p:txBody>
          <a:bodyPr anchorCtr="0" anchor="t" bIns="0" lIns="0" spcFirstLastPara="1" rIns="0" wrap="square" tIns="0">
            <a:normAutofit fontScale="77500" lnSpcReduction="20000"/>
          </a:bodyPr>
          <a:lstStyle/>
          <a:p>
            <a:pPr indent="-136557" lvl="1" marL="263525" marR="0" rtl="0" algn="l">
              <a:spcBef>
                <a:spcPts val="0"/>
              </a:spcBef>
              <a:spcAft>
                <a:spcPts val="0"/>
              </a:spcAft>
              <a:buClr>
                <a:schemeClr val="accent1"/>
              </a:buClr>
              <a:buSzPct val="100000"/>
              <a:buFont typeface="Trebuchet MS"/>
              <a:buChar char="•"/>
            </a:pPr>
            <a:r>
              <a:rPr b="0" i="0" lang="en-US" sz="1300" u="none" cap="none" strike="noStrike">
                <a:solidFill>
                  <a:schemeClr val="dk1"/>
                </a:solidFill>
                <a:latin typeface="Arial"/>
                <a:ea typeface="Arial"/>
                <a:cs typeface="Arial"/>
                <a:sym typeface="Arial"/>
              </a:rPr>
              <a:t>Lorem ipsum dolor sit amet, consectetur adipiscing elit.</a:t>
            </a:r>
            <a:endParaRPr/>
          </a:p>
          <a:p>
            <a:pPr indent="-136557" lvl="1" marL="263525" marR="0" rtl="0" algn="l">
              <a:spcBef>
                <a:spcPts val="0"/>
              </a:spcBef>
              <a:spcAft>
                <a:spcPts val="0"/>
              </a:spcAft>
              <a:buClr>
                <a:schemeClr val="accent1"/>
              </a:buClr>
              <a:buSzPct val="100000"/>
              <a:buFont typeface="Trebuchet MS"/>
              <a:buChar char="•"/>
            </a:pPr>
            <a:r>
              <a:rPr b="0" i="0" lang="en-US" sz="1300" u="none" cap="none" strike="noStrike">
                <a:solidFill>
                  <a:schemeClr val="dk1"/>
                </a:solidFill>
                <a:latin typeface="Arial"/>
                <a:ea typeface="Arial"/>
                <a:cs typeface="Arial"/>
                <a:sym typeface="Arial"/>
              </a:rPr>
              <a:t>Curabitur purus dui, euismod quis placerat eget, venenatis nec nibh. Mauris sit </a:t>
            </a:r>
            <a:endParaRPr/>
          </a:p>
          <a:p>
            <a:pPr indent="-136557" lvl="1" marL="263525" marR="0" rtl="0" algn="l">
              <a:spcBef>
                <a:spcPts val="0"/>
              </a:spcBef>
              <a:spcAft>
                <a:spcPts val="0"/>
              </a:spcAft>
              <a:buClr>
                <a:schemeClr val="accent1"/>
              </a:buClr>
              <a:buSzPct val="100000"/>
              <a:buFont typeface="Trebuchet MS"/>
              <a:buChar char="•"/>
            </a:pPr>
            <a:r>
              <a:rPr b="0" i="0" lang="en-US" sz="1300" u="none" cap="none" strike="noStrike">
                <a:solidFill>
                  <a:schemeClr val="dk1"/>
                </a:solidFill>
                <a:latin typeface="Arial"/>
                <a:ea typeface="Arial"/>
                <a:cs typeface="Arial"/>
                <a:sym typeface="Arial"/>
              </a:rPr>
              <a:t>Curabitur purus dui, euismod quis placerat eget, venenatis nec nibh. Mauris sit </a:t>
            </a:r>
            <a:endParaRPr/>
          </a:p>
          <a:p>
            <a:pPr indent="-136557" lvl="1" marL="263525" marR="0" rtl="0" algn="l">
              <a:spcBef>
                <a:spcPts val="0"/>
              </a:spcBef>
              <a:spcAft>
                <a:spcPts val="0"/>
              </a:spcAft>
              <a:buClr>
                <a:schemeClr val="accent1"/>
              </a:buClr>
              <a:buSzPct val="100000"/>
              <a:buFont typeface="Trebuchet MS"/>
              <a:buChar char="•"/>
            </a:pPr>
            <a:r>
              <a:rPr b="0" i="0" lang="en-US" sz="1300" u="none" cap="none" strike="noStrike">
                <a:solidFill>
                  <a:schemeClr val="dk1"/>
                </a:solidFill>
                <a:latin typeface="Arial"/>
                <a:ea typeface="Arial"/>
                <a:cs typeface="Arial"/>
                <a:sym typeface="Arial"/>
              </a:rPr>
              <a:t>Curabitur purus dui, euismod quis placerat eget, venenatis nec nibh. Mauris sit </a:t>
            </a:r>
            <a:endParaRPr/>
          </a:p>
          <a:p>
            <a:pPr indent="-188055" lvl="1" marL="378000" marR="0" rtl="0" algn="l">
              <a:spcBef>
                <a:spcPts val="0"/>
              </a:spcBef>
              <a:spcAft>
                <a:spcPts val="0"/>
              </a:spcAft>
              <a:buClr>
                <a:schemeClr val="accent1"/>
              </a:buClr>
              <a:buSzPct val="100000"/>
              <a:buFont typeface="Trebuchet MS"/>
              <a:buNone/>
            </a:pPr>
            <a:r>
              <a:t/>
            </a:r>
            <a:endParaRPr b="0" i="0" sz="1300" u="none" cap="none" strike="noStrike">
              <a:solidFill>
                <a:schemeClr val="dk1"/>
              </a:solidFill>
              <a:latin typeface="Arial"/>
              <a:ea typeface="Arial"/>
              <a:cs typeface="Arial"/>
              <a:sym typeface="Arial"/>
            </a:endParaRPr>
          </a:p>
        </p:txBody>
      </p:sp>
      <p:cxnSp>
        <p:nvCxnSpPr>
          <p:cNvPr id="7557" name="Google Shape;7557;p232"/>
          <p:cNvCxnSpPr/>
          <p:nvPr/>
        </p:nvCxnSpPr>
        <p:spPr>
          <a:xfrm>
            <a:off x="5171160" y="3565873"/>
            <a:ext cx="1849681" cy="0"/>
          </a:xfrm>
          <a:prstGeom prst="straightConnector1">
            <a:avLst/>
          </a:prstGeom>
          <a:noFill/>
          <a:ln cap="flat" cmpd="sng" w="22225">
            <a:solidFill>
              <a:srgbClr val="BFBFBF"/>
            </a:solidFill>
            <a:prstDash val="dot"/>
            <a:miter lim="8000"/>
            <a:headEnd len="sm" w="sm" type="none"/>
            <a:tailEnd len="sm" w="sm" type="none"/>
          </a:ln>
        </p:spPr>
      </p:cxnSp>
      <p:grpSp>
        <p:nvGrpSpPr>
          <p:cNvPr id="7558" name="Google Shape;7558;p232"/>
          <p:cNvGrpSpPr/>
          <p:nvPr/>
        </p:nvGrpSpPr>
        <p:grpSpPr>
          <a:xfrm>
            <a:off x="7323931" y="1928191"/>
            <a:ext cx="2046080" cy="4330728"/>
            <a:chOff x="628650" y="1395729"/>
            <a:chExt cx="3994150" cy="4972521"/>
          </a:xfrm>
        </p:grpSpPr>
        <p:sp>
          <p:nvSpPr>
            <p:cNvPr id="7559" name="Google Shape;7559;p232"/>
            <p:cNvSpPr/>
            <p:nvPr/>
          </p:nvSpPr>
          <p:spPr>
            <a:xfrm>
              <a:off x="758331" y="1395729"/>
              <a:ext cx="1322034" cy="167340"/>
            </a:xfrm>
            <a:prstGeom prst="triangle">
              <a:avLst>
                <a:gd fmla="val 100000" name="adj"/>
              </a:avLst>
            </a:prstGeom>
            <a:solidFill>
              <a:schemeClr val="accent3"/>
            </a:solidFill>
            <a:ln cap="rnd" cmpd="sng" w="9525">
              <a:solidFill>
                <a:schemeClr val="accent2"/>
              </a:solidFill>
              <a:prstDash val="solid"/>
              <a:round/>
              <a:headEnd len="sm" w="sm" type="none"/>
              <a:tailEnd len="sm" w="sm" type="none"/>
            </a:ln>
          </p:spPr>
          <p:txBody>
            <a:bodyPr anchorCtr="0" anchor="ctr" bIns="35275" lIns="70575" spcFirstLastPara="1" rIns="70575" wrap="square" tIns="35275">
              <a:noAutofit/>
            </a:bodyPr>
            <a:lstStyle/>
            <a:p>
              <a:pPr indent="0" lvl="0" marL="0" marR="0" rtl="0" algn="ctr">
                <a:spcBef>
                  <a:spcPts val="0"/>
                </a:spcBef>
                <a:spcAft>
                  <a:spcPts val="0"/>
                </a:spcAft>
                <a:buNone/>
              </a:pPr>
              <a:r>
                <a:t/>
              </a:r>
              <a:endParaRPr sz="1200">
                <a:solidFill>
                  <a:srgbClr val="FFFFFF"/>
                </a:solidFill>
                <a:latin typeface="Arial"/>
                <a:ea typeface="Arial"/>
                <a:cs typeface="Arial"/>
                <a:sym typeface="Arial"/>
              </a:endParaRPr>
            </a:p>
          </p:txBody>
        </p:sp>
        <p:sp>
          <p:nvSpPr>
            <p:cNvPr id="7560" name="Google Shape;7560;p232"/>
            <p:cNvSpPr/>
            <p:nvPr/>
          </p:nvSpPr>
          <p:spPr>
            <a:xfrm flipH="1">
              <a:off x="3171083" y="1395729"/>
              <a:ext cx="1322036" cy="167340"/>
            </a:xfrm>
            <a:prstGeom prst="triangle">
              <a:avLst>
                <a:gd fmla="val 100000" name="adj"/>
              </a:avLst>
            </a:prstGeom>
            <a:solidFill>
              <a:schemeClr val="accent3"/>
            </a:solidFill>
            <a:ln cap="rnd" cmpd="sng" w="9525">
              <a:solidFill>
                <a:schemeClr val="accent2"/>
              </a:solidFill>
              <a:prstDash val="solid"/>
              <a:round/>
              <a:headEnd len="sm" w="sm" type="none"/>
              <a:tailEnd len="sm" w="sm" type="none"/>
            </a:ln>
          </p:spPr>
          <p:txBody>
            <a:bodyPr anchorCtr="0" anchor="ctr" bIns="35275" lIns="70575" spcFirstLastPara="1" rIns="70575" wrap="square" tIns="35275">
              <a:noAutofit/>
            </a:bodyPr>
            <a:lstStyle/>
            <a:p>
              <a:pPr indent="0" lvl="0" marL="0" marR="0" rtl="0" algn="ctr">
                <a:spcBef>
                  <a:spcPts val="0"/>
                </a:spcBef>
                <a:spcAft>
                  <a:spcPts val="0"/>
                </a:spcAft>
                <a:buNone/>
              </a:pPr>
              <a:r>
                <a:t/>
              </a:r>
              <a:endParaRPr sz="1200">
                <a:solidFill>
                  <a:srgbClr val="FFFFFF"/>
                </a:solidFill>
                <a:latin typeface="Arial"/>
                <a:ea typeface="Arial"/>
                <a:cs typeface="Arial"/>
                <a:sym typeface="Arial"/>
              </a:endParaRPr>
            </a:p>
          </p:txBody>
        </p:sp>
        <p:sp>
          <p:nvSpPr>
            <p:cNvPr id="7561" name="Google Shape;7561;p232"/>
            <p:cNvSpPr/>
            <p:nvPr/>
          </p:nvSpPr>
          <p:spPr>
            <a:xfrm>
              <a:off x="628650" y="1563070"/>
              <a:ext cx="3994150" cy="4736129"/>
            </a:xfrm>
            <a:prstGeom prst="roundRect">
              <a:avLst>
                <a:gd fmla="val 5368" name="adj"/>
              </a:avLst>
            </a:prstGeom>
            <a:solidFill>
              <a:schemeClr val="lt1">
                <a:alpha val="76862"/>
              </a:schemeClr>
            </a:solidFill>
            <a:ln cap="rnd" cmpd="sng" w="9525">
              <a:solidFill>
                <a:srgbClr val="9B9B9B"/>
              </a:solidFill>
              <a:prstDash val="solid"/>
              <a:round/>
              <a:headEnd len="sm" w="sm" type="none"/>
              <a:tailEnd len="sm" w="sm" type="none"/>
            </a:ln>
          </p:spPr>
          <p:txBody>
            <a:bodyPr anchorCtr="0" anchor="ctr" bIns="35275" lIns="70575" spcFirstLastPara="1" rIns="70575" wrap="square" tIns="35275">
              <a:noAutofit/>
            </a:bodyPr>
            <a:lstStyle/>
            <a:p>
              <a:pPr indent="0" lvl="0" marL="0" marR="0" rtl="0" algn="ctr">
                <a:spcBef>
                  <a:spcPts val="0"/>
                </a:spcBef>
                <a:spcAft>
                  <a:spcPts val="0"/>
                </a:spcAft>
                <a:buNone/>
              </a:pPr>
              <a:r>
                <a:t/>
              </a:r>
              <a:endParaRPr sz="1200">
                <a:solidFill>
                  <a:srgbClr val="FFFFFF"/>
                </a:solidFill>
                <a:latin typeface="Arial"/>
                <a:ea typeface="Arial"/>
                <a:cs typeface="Arial"/>
                <a:sym typeface="Arial"/>
              </a:endParaRPr>
            </a:p>
          </p:txBody>
        </p:sp>
        <p:sp>
          <p:nvSpPr>
            <p:cNvPr id="7562" name="Google Shape;7562;p232"/>
            <p:cNvSpPr/>
            <p:nvPr/>
          </p:nvSpPr>
          <p:spPr>
            <a:xfrm>
              <a:off x="789940" y="6271791"/>
              <a:ext cx="3671570" cy="96459"/>
            </a:xfrm>
            <a:prstGeom prst="rect">
              <a:avLst/>
            </a:prstGeom>
            <a:solidFill>
              <a:schemeClr val="accent2"/>
            </a:solidFill>
            <a:ln cap="rnd" cmpd="sng" w="9525">
              <a:solidFill>
                <a:schemeClr val="accent2"/>
              </a:solidFill>
              <a:prstDash val="solid"/>
              <a:round/>
              <a:headEnd len="sm" w="sm" type="none"/>
              <a:tailEnd len="sm" w="sm" type="none"/>
            </a:ln>
          </p:spPr>
          <p:txBody>
            <a:bodyPr anchorCtr="0" anchor="ctr" bIns="35275" lIns="70575" spcFirstLastPara="1" rIns="70575" wrap="square" tIns="35275">
              <a:noAutofit/>
            </a:bodyPr>
            <a:lstStyle/>
            <a:p>
              <a:pPr indent="0" lvl="0" marL="0" marR="0" rtl="0" algn="ctr">
                <a:spcBef>
                  <a:spcPts val="0"/>
                </a:spcBef>
                <a:spcAft>
                  <a:spcPts val="0"/>
                </a:spcAft>
                <a:buNone/>
              </a:pPr>
              <a:r>
                <a:t/>
              </a:r>
              <a:endParaRPr sz="1200">
                <a:solidFill>
                  <a:srgbClr val="FFFFFF"/>
                </a:solidFill>
                <a:latin typeface="Arial"/>
                <a:ea typeface="Arial"/>
                <a:cs typeface="Arial"/>
                <a:sym typeface="Arial"/>
              </a:endParaRPr>
            </a:p>
          </p:txBody>
        </p:sp>
      </p:grpSp>
      <p:sp>
        <p:nvSpPr>
          <p:cNvPr id="7563" name="Google Shape;7563;p232"/>
          <p:cNvSpPr txBox="1"/>
          <p:nvPr/>
        </p:nvSpPr>
        <p:spPr>
          <a:xfrm>
            <a:off x="7408156" y="2779286"/>
            <a:ext cx="1877631" cy="365745"/>
          </a:xfrm>
          <a:prstGeom prst="rect">
            <a:avLst/>
          </a:prstGeom>
          <a:noFill/>
          <a:ln>
            <a:noFill/>
          </a:ln>
        </p:spPr>
        <p:txBody>
          <a:bodyPr anchorCtr="0" anchor="b" bIns="0" lIns="0" spcFirstLastPara="1" rIns="0" wrap="square" tIns="0">
            <a:normAutofit/>
          </a:bodyPr>
          <a:lstStyle/>
          <a:p>
            <a:pPr indent="0" lvl="0" marL="0" marR="0" rtl="0" algn="ctr">
              <a:lnSpc>
                <a:spcPct val="90000"/>
              </a:lnSpc>
              <a:spcBef>
                <a:spcPts val="0"/>
              </a:spcBef>
              <a:spcAft>
                <a:spcPts val="0"/>
              </a:spcAft>
              <a:buClr>
                <a:schemeClr val="accent1"/>
              </a:buClr>
              <a:buSzPts val="1400"/>
              <a:buFont typeface="Arial"/>
              <a:buNone/>
            </a:pPr>
            <a:r>
              <a:rPr b="1" lang="en-US" sz="1400">
                <a:solidFill>
                  <a:schemeClr val="accent1"/>
                </a:solidFill>
                <a:latin typeface="Arial"/>
                <a:ea typeface="Arial"/>
                <a:cs typeface="Arial"/>
                <a:sym typeface="Arial"/>
              </a:rPr>
              <a:t>Name</a:t>
            </a:r>
            <a:endParaRPr b="1" sz="1400">
              <a:solidFill>
                <a:schemeClr val="accent1"/>
              </a:solidFill>
              <a:latin typeface="Arial"/>
              <a:ea typeface="Arial"/>
              <a:cs typeface="Arial"/>
              <a:sym typeface="Arial"/>
            </a:endParaRPr>
          </a:p>
        </p:txBody>
      </p:sp>
      <p:sp>
        <p:nvSpPr>
          <p:cNvPr id="7564" name="Google Shape;7564;p232"/>
          <p:cNvSpPr txBox="1"/>
          <p:nvPr/>
        </p:nvSpPr>
        <p:spPr>
          <a:xfrm>
            <a:off x="7408156" y="3236936"/>
            <a:ext cx="1877631" cy="195821"/>
          </a:xfrm>
          <a:prstGeom prst="rect">
            <a:avLst/>
          </a:prstGeom>
          <a:noFill/>
          <a:ln>
            <a:noFill/>
          </a:ln>
        </p:spPr>
        <p:txBody>
          <a:bodyPr anchorCtr="0" anchor="ctr" bIns="0" lIns="0" spcFirstLastPara="1" rIns="0" wrap="square" tIns="0">
            <a:normAutofit/>
          </a:bodyPr>
          <a:lstStyle/>
          <a:p>
            <a:pPr indent="0" lvl="0" marL="0" marR="0" rtl="0" algn="ctr">
              <a:lnSpc>
                <a:spcPct val="90000"/>
              </a:lnSpc>
              <a:spcBef>
                <a:spcPts val="0"/>
              </a:spcBef>
              <a:spcAft>
                <a:spcPts val="0"/>
              </a:spcAft>
              <a:buClr>
                <a:schemeClr val="accent6"/>
              </a:buClr>
              <a:buSzPts val="1200"/>
              <a:buFont typeface="Arial"/>
              <a:buNone/>
            </a:pPr>
            <a:r>
              <a:rPr b="1" lang="en-US" sz="1200">
                <a:solidFill>
                  <a:schemeClr val="accent6"/>
                </a:solidFill>
                <a:latin typeface="Arial"/>
                <a:ea typeface="Arial"/>
                <a:cs typeface="Arial"/>
                <a:sym typeface="Arial"/>
              </a:rPr>
              <a:t>Position</a:t>
            </a:r>
            <a:endParaRPr b="1" sz="1200">
              <a:solidFill>
                <a:schemeClr val="accent6"/>
              </a:solidFill>
              <a:latin typeface="Arial"/>
              <a:ea typeface="Arial"/>
              <a:cs typeface="Arial"/>
              <a:sym typeface="Arial"/>
            </a:endParaRPr>
          </a:p>
        </p:txBody>
      </p:sp>
      <p:sp>
        <p:nvSpPr>
          <p:cNvPr id="7565" name="Google Shape;7565;p232"/>
          <p:cNvSpPr txBox="1"/>
          <p:nvPr/>
        </p:nvSpPr>
        <p:spPr>
          <a:xfrm>
            <a:off x="7408156" y="3710715"/>
            <a:ext cx="1877631" cy="267215"/>
          </a:xfrm>
          <a:prstGeom prst="rect">
            <a:avLst/>
          </a:prstGeom>
          <a:noFill/>
          <a:ln>
            <a:noFill/>
          </a:ln>
        </p:spPr>
        <p:txBody>
          <a:bodyPr anchorCtr="0" anchor="ctr" bIns="0" lIns="0" spcFirstLastPara="1" rIns="0" wrap="square" tIns="0">
            <a:normAutofit/>
          </a:bodyPr>
          <a:lstStyle/>
          <a:p>
            <a:pPr indent="0" lvl="0" marL="0" marR="0" rtl="0" algn="l">
              <a:lnSpc>
                <a:spcPct val="90000"/>
              </a:lnSpc>
              <a:spcBef>
                <a:spcPts val="0"/>
              </a:spcBef>
              <a:spcAft>
                <a:spcPts val="0"/>
              </a:spcAft>
              <a:buClr>
                <a:schemeClr val="dk1"/>
              </a:buClr>
              <a:buSzPts val="1100"/>
              <a:buFont typeface="Arial"/>
              <a:buNone/>
            </a:pPr>
            <a:r>
              <a:rPr b="1" lang="en-US" sz="1100">
                <a:solidFill>
                  <a:schemeClr val="dk1"/>
                </a:solidFill>
                <a:latin typeface="Arial"/>
                <a:ea typeface="Arial"/>
                <a:cs typeface="Arial"/>
                <a:sym typeface="Arial"/>
              </a:rPr>
              <a:t>Brief Description</a:t>
            </a:r>
            <a:endParaRPr b="1" sz="1100">
              <a:solidFill>
                <a:schemeClr val="dk1"/>
              </a:solidFill>
              <a:latin typeface="Arial"/>
              <a:ea typeface="Arial"/>
              <a:cs typeface="Arial"/>
              <a:sym typeface="Arial"/>
            </a:endParaRPr>
          </a:p>
        </p:txBody>
      </p:sp>
      <p:sp>
        <p:nvSpPr>
          <p:cNvPr id="7566" name="Google Shape;7566;p232"/>
          <p:cNvSpPr txBox="1"/>
          <p:nvPr/>
        </p:nvSpPr>
        <p:spPr>
          <a:xfrm>
            <a:off x="7408156" y="4046981"/>
            <a:ext cx="1877631" cy="1912385"/>
          </a:xfrm>
          <a:prstGeom prst="rect">
            <a:avLst/>
          </a:prstGeom>
          <a:noFill/>
          <a:ln>
            <a:noFill/>
          </a:ln>
        </p:spPr>
        <p:txBody>
          <a:bodyPr anchorCtr="0" anchor="t" bIns="0" lIns="0" spcFirstLastPara="1" rIns="0" wrap="square" tIns="0">
            <a:normAutofit fontScale="77500" lnSpcReduction="20000"/>
          </a:bodyPr>
          <a:lstStyle/>
          <a:p>
            <a:pPr indent="-136557" lvl="1" marL="263525" marR="0" rtl="0" algn="l">
              <a:spcBef>
                <a:spcPts val="0"/>
              </a:spcBef>
              <a:spcAft>
                <a:spcPts val="0"/>
              </a:spcAft>
              <a:buClr>
                <a:schemeClr val="accent1"/>
              </a:buClr>
              <a:buSzPct val="100000"/>
              <a:buFont typeface="Trebuchet MS"/>
              <a:buChar char="•"/>
            </a:pPr>
            <a:r>
              <a:rPr b="0" i="0" lang="en-US" sz="1300" u="none" cap="none" strike="noStrike">
                <a:solidFill>
                  <a:schemeClr val="dk1"/>
                </a:solidFill>
                <a:latin typeface="Arial"/>
                <a:ea typeface="Arial"/>
                <a:cs typeface="Arial"/>
                <a:sym typeface="Arial"/>
              </a:rPr>
              <a:t>Lorem ipsum dolor sit amet, consectetur adipiscing elit.</a:t>
            </a:r>
            <a:endParaRPr/>
          </a:p>
          <a:p>
            <a:pPr indent="-136557" lvl="1" marL="263525" marR="0" rtl="0" algn="l">
              <a:spcBef>
                <a:spcPts val="0"/>
              </a:spcBef>
              <a:spcAft>
                <a:spcPts val="0"/>
              </a:spcAft>
              <a:buClr>
                <a:schemeClr val="accent1"/>
              </a:buClr>
              <a:buSzPct val="100000"/>
              <a:buFont typeface="Trebuchet MS"/>
              <a:buChar char="•"/>
            </a:pPr>
            <a:r>
              <a:rPr b="0" i="0" lang="en-US" sz="1300" u="none" cap="none" strike="noStrike">
                <a:solidFill>
                  <a:schemeClr val="dk1"/>
                </a:solidFill>
                <a:latin typeface="Arial"/>
                <a:ea typeface="Arial"/>
                <a:cs typeface="Arial"/>
                <a:sym typeface="Arial"/>
              </a:rPr>
              <a:t>Curabitur purus dui, euismod quis placerat eget, venenatis nec nibh. Mauris sit </a:t>
            </a:r>
            <a:endParaRPr/>
          </a:p>
          <a:p>
            <a:pPr indent="-136557" lvl="1" marL="263525" marR="0" rtl="0" algn="l">
              <a:spcBef>
                <a:spcPts val="0"/>
              </a:spcBef>
              <a:spcAft>
                <a:spcPts val="0"/>
              </a:spcAft>
              <a:buClr>
                <a:schemeClr val="accent1"/>
              </a:buClr>
              <a:buSzPct val="100000"/>
              <a:buFont typeface="Trebuchet MS"/>
              <a:buChar char="•"/>
            </a:pPr>
            <a:r>
              <a:rPr b="0" i="0" lang="en-US" sz="1300" u="none" cap="none" strike="noStrike">
                <a:solidFill>
                  <a:schemeClr val="dk1"/>
                </a:solidFill>
                <a:latin typeface="Arial"/>
                <a:ea typeface="Arial"/>
                <a:cs typeface="Arial"/>
                <a:sym typeface="Arial"/>
              </a:rPr>
              <a:t>Curabitur purus dui, euismod quis placerat eget, venenatis nec nibh. Mauris sit </a:t>
            </a:r>
            <a:endParaRPr/>
          </a:p>
          <a:p>
            <a:pPr indent="-136557" lvl="1" marL="263525" marR="0" rtl="0" algn="l">
              <a:spcBef>
                <a:spcPts val="0"/>
              </a:spcBef>
              <a:spcAft>
                <a:spcPts val="0"/>
              </a:spcAft>
              <a:buClr>
                <a:schemeClr val="accent1"/>
              </a:buClr>
              <a:buSzPct val="100000"/>
              <a:buFont typeface="Trebuchet MS"/>
              <a:buChar char="•"/>
            </a:pPr>
            <a:r>
              <a:rPr b="0" i="0" lang="en-US" sz="1300" u="none" cap="none" strike="noStrike">
                <a:solidFill>
                  <a:schemeClr val="dk1"/>
                </a:solidFill>
                <a:latin typeface="Arial"/>
                <a:ea typeface="Arial"/>
                <a:cs typeface="Arial"/>
                <a:sym typeface="Arial"/>
              </a:rPr>
              <a:t>Curabitur purus dui, euismod quis placerat eget, venenatis nec nibh. Mauris sit </a:t>
            </a:r>
            <a:endParaRPr/>
          </a:p>
          <a:p>
            <a:pPr indent="-188055" lvl="1" marL="378000" marR="0" rtl="0" algn="l">
              <a:spcBef>
                <a:spcPts val="0"/>
              </a:spcBef>
              <a:spcAft>
                <a:spcPts val="0"/>
              </a:spcAft>
              <a:buClr>
                <a:schemeClr val="accent1"/>
              </a:buClr>
              <a:buSzPct val="100000"/>
              <a:buFont typeface="Trebuchet MS"/>
              <a:buNone/>
            </a:pPr>
            <a:r>
              <a:t/>
            </a:r>
            <a:endParaRPr b="0" i="0" sz="1300" u="none" cap="none" strike="noStrike">
              <a:solidFill>
                <a:schemeClr val="dk1"/>
              </a:solidFill>
              <a:latin typeface="Arial"/>
              <a:ea typeface="Arial"/>
              <a:cs typeface="Arial"/>
              <a:sym typeface="Arial"/>
            </a:endParaRPr>
          </a:p>
        </p:txBody>
      </p:sp>
      <p:cxnSp>
        <p:nvCxnSpPr>
          <p:cNvPr id="7567" name="Google Shape;7567;p232"/>
          <p:cNvCxnSpPr/>
          <p:nvPr/>
        </p:nvCxnSpPr>
        <p:spPr>
          <a:xfrm>
            <a:off x="7422131" y="3565873"/>
            <a:ext cx="1849681" cy="0"/>
          </a:xfrm>
          <a:prstGeom prst="straightConnector1">
            <a:avLst/>
          </a:prstGeom>
          <a:noFill/>
          <a:ln cap="flat" cmpd="sng" w="22225">
            <a:solidFill>
              <a:srgbClr val="BFBFBF"/>
            </a:solidFill>
            <a:prstDash val="dot"/>
            <a:miter lim="8000"/>
            <a:headEnd len="sm" w="sm" type="none"/>
            <a:tailEnd len="sm" w="sm" type="none"/>
          </a:ln>
        </p:spPr>
      </p:cxnSp>
      <p:grpSp>
        <p:nvGrpSpPr>
          <p:cNvPr id="7568" name="Google Shape;7568;p232"/>
          <p:cNvGrpSpPr/>
          <p:nvPr/>
        </p:nvGrpSpPr>
        <p:grpSpPr>
          <a:xfrm>
            <a:off x="1064357" y="1570421"/>
            <a:ext cx="1059402" cy="1052984"/>
            <a:chOff x="1610664" y="1286398"/>
            <a:chExt cx="1374140" cy="1365814"/>
          </a:xfrm>
        </p:grpSpPr>
        <p:sp>
          <p:nvSpPr>
            <p:cNvPr id="7569" name="Google Shape;7569;p232"/>
            <p:cNvSpPr/>
            <p:nvPr/>
          </p:nvSpPr>
          <p:spPr>
            <a:xfrm>
              <a:off x="1610664" y="1286398"/>
              <a:ext cx="1374140" cy="1365814"/>
            </a:xfrm>
            <a:prstGeom prst="ellipse">
              <a:avLst/>
            </a:prstGeom>
            <a:solidFill>
              <a:schemeClr val="accent1"/>
            </a:solidFill>
            <a:ln cap="rnd" cmpd="sng" w="9525">
              <a:solidFill>
                <a:schemeClr val="accent1"/>
              </a:solidFill>
              <a:prstDash val="solid"/>
              <a:round/>
              <a:headEnd len="sm" w="sm" type="none"/>
              <a:tailEnd len="sm" w="sm" type="none"/>
            </a:ln>
          </p:spPr>
          <p:txBody>
            <a:bodyPr anchorCtr="0" anchor="ctr" bIns="35275" lIns="70575" spcFirstLastPara="1" rIns="70575" wrap="square" tIns="35275">
              <a:noAutofit/>
            </a:bodyPr>
            <a:lstStyle/>
            <a:p>
              <a:pPr indent="0" lvl="0" marL="0" marR="0" rtl="0" algn="ctr">
                <a:spcBef>
                  <a:spcPts val="0"/>
                </a:spcBef>
                <a:spcAft>
                  <a:spcPts val="0"/>
                </a:spcAft>
                <a:buNone/>
              </a:pPr>
              <a:r>
                <a:t/>
              </a:r>
              <a:endParaRPr sz="1200">
                <a:solidFill>
                  <a:srgbClr val="FFFFFF"/>
                </a:solidFill>
                <a:latin typeface="Arial"/>
                <a:ea typeface="Arial"/>
                <a:cs typeface="Arial"/>
                <a:sym typeface="Arial"/>
              </a:endParaRPr>
            </a:p>
          </p:txBody>
        </p:sp>
        <p:pic>
          <p:nvPicPr>
            <p:cNvPr id="7570" name="Google Shape;7570;p232"/>
            <p:cNvPicPr preferRelativeResize="0"/>
            <p:nvPr/>
          </p:nvPicPr>
          <p:blipFill rotWithShape="1">
            <a:blip r:embed="rId3">
              <a:alphaModFix/>
            </a:blip>
            <a:srcRect b="16393" l="23875" r="23875" t="5234"/>
            <a:stretch/>
          </p:blipFill>
          <p:spPr>
            <a:xfrm>
              <a:off x="1731117" y="1402688"/>
              <a:ext cx="1133234" cy="1133234"/>
            </a:xfrm>
            <a:custGeom>
              <a:rect b="b" l="l" r="r" t="t"/>
              <a:pathLst>
                <a:path extrusionOk="0" h="4602480" w="4602480">
                  <a:moveTo>
                    <a:pt x="2301240" y="0"/>
                  </a:moveTo>
                  <a:cubicBezTo>
                    <a:pt x="3572180" y="0"/>
                    <a:pt x="4602480" y="1030300"/>
                    <a:pt x="4602480" y="2301240"/>
                  </a:cubicBezTo>
                  <a:cubicBezTo>
                    <a:pt x="4602480" y="3572180"/>
                    <a:pt x="3572180" y="4602480"/>
                    <a:pt x="2301240" y="4602480"/>
                  </a:cubicBezTo>
                  <a:cubicBezTo>
                    <a:pt x="1030300" y="4602480"/>
                    <a:pt x="0" y="3572180"/>
                    <a:pt x="0" y="2301240"/>
                  </a:cubicBezTo>
                  <a:cubicBezTo>
                    <a:pt x="0" y="1030300"/>
                    <a:pt x="1030300" y="0"/>
                    <a:pt x="2301240" y="0"/>
                  </a:cubicBezTo>
                  <a:close/>
                </a:path>
              </a:pathLst>
            </a:custGeom>
            <a:noFill/>
            <a:ln cap="flat" cmpd="sng" w="50800">
              <a:solidFill>
                <a:schemeClr val="accent1"/>
              </a:solidFill>
              <a:prstDash val="solid"/>
              <a:round/>
              <a:headEnd len="sm" w="sm" type="none"/>
              <a:tailEnd len="sm" w="sm" type="none"/>
            </a:ln>
          </p:spPr>
        </p:pic>
      </p:grpSp>
      <p:sp>
        <p:nvSpPr>
          <p:cNvPr id="7571" name="Google Shape;7571;p232"/>
          <p:cNvSpPr/>
          <p:nvPr/>
        </p:nvSpPr>
        <p:spPr>
          <a:xfrm>
            <a:off x="9641334" y="1928191"/>
            <a:ext cx="677237" cy="145742"/>
          </a:xfrm>
          <a:prstGeom prst="triangle">
            <a:avLst>
              <a:gd fmla="val 100000" name="adj"/>
            </a:avLst>
          </a:prstGeom>
          <a:solidFill>
            <a:schemeClr val="accent3"/>
          </a:solidFill>
          <a:ln cap="rnd" cmpd="sng" w="9525">
            <a:solidFill>
              <a:schemeClr val="accent2"/>
            </a:solidFill>
            <a:prstDash val="solid"/>
            <a:round/>
            <a:headEnd len="sm" w="sm" type="none"/>
            <a:tailEnd len="sm" w="sm" type="none"/>
          </a:ln>
        </p:spPr>
        <p:txBody>
          <a:bodyPr anchorCtr="0" anchor="ctr" bIns="35275" lIns="70575" spcFirstLastPara="1" rIns="70575" wrap="square" tIns="35275">
            <a:noAutofit/>
          </a:bodyPr>
          <a:lstStyle/>
          <a:p>
            <a:pPr indent="0" lvl="0" marL="0" marR="0" rtl="0" algn="ctr">
              <a:spcBef>
                <a:spcPts val="0"/>
              </a:spcBef>
              <a:spcAft>
                <a:spcPts val="0"/>
              </a:spcAft>
              <a:buNone/>
            </a:pPr>
            <a:r>
              <a:t/>
            </a:r>
            <a:endParaRPr sz="1200">
              <a:solidFill>
                <a:srgbClr val="FFFFFF"/>
              </a:solidFill>
              <a:latin typeface="Arial"/>
              <a:ea typeface="Arial"/>
              <a:cs typeface="Arial"/>
              <a:sym typeface="Arial"/>
            </a:endParaRPr>
          </a:p>
        </p:txBody>
      </p:sp>
      <p:sp>
        <p:nvSpPr>
          <p:cNvPr id="7572" name="Google Shape;7572;p232"/>
          <p:cNvSpPr/>
          <p:nvPr/>
        </p:nvSpPr>
        <p:spPr>
          <a:xfrm flipH="1">
            <a:off x="10877312" y="1928191"/>
            <a:ext cx="677238" cy="145742"/>
          </a:xfrm>
          <a:prstGeom prst="triangle">
            <a:avLst>
              <a:gd fmla="val 100000" name="adj"/>
            </a:avLst>
          </a:prstGeom>
          <a:solidFill>
            <a:schemeClr val="accent3"/>
          </a:solidFill>
          <a:ln cap="rnd" cmpd="sng" w="9525">
            <a:solidFill>
              <a:schemeClr val="accent2"/>
            </a:solidFill>
            <a:prstDash val="solid"/>
            <a:round/>
            <a:headEnd len="sm" w="sm" type="none"/>
            <a:tailEnd len="sm" w="sm" type="none"/>
          </a:ln>
        </p:spPr>
        <p:txBody>
          <a:bodyPr anchorCtr="0" anchor="ctr" bIns="35275" lIns="70575" spcFirstLastPara="1" rIns="70575" wrap="square" tIns="35275">
            <a:noAutofit/>
          </a:bodyPr>
          <a:lstStyle/>
          <a:p>
            <a:pPr indent="0" lvl="0" marL="0" marR="0" rtl="0" algn="ctr">
              <a:spcBef>
                <a:spcPts val="0"/>
              </a:spcBef>
              <a:spcAft>
                <a:spcPts val="0"/>
              </a:spcAft>
              <a:buNone/>
            </a:pPr>
            <a:r>
              <a:t/>
            </a:r>
            <a:endParaRPr sz="1200">
              <a:solidFill>
                <a:srgbClr val="FFFFFF"/>
              </a:solidFill>
              <a:latin typeface="Arial"/>
              <a:ea typeface="Arial"/>
              <a:cs typeface="Arial"/>
              <a:sym typeface="Arial"/>
            </a:endParaRPr>
          </a:p>
        </p:txBody>
      </p:sp>
      <p:sp>
        <p:nvSpPr>
          <p:cNvPr id="7573" name="Google Shape;7573;p232"/>
          <p:cNvSpPr/>
          <p:nvPr/>
        </p:nvSpPr>
        <p:spPr>
          <a:xfrm>
            <a:off x="9574902" y="2073934"/>
            <a:ext cx="2046080" cy="4124847"/>
          </a:xfrm>
          <a:prstGeom prst="roundRect">
            <a:avLst>
              <a:gd fmla="val 5368" name="adj"/>
            </a:avLst>
          </a:prstGeom>
          <a:solidFill>
            <a:schemeClr val="lt1">
              <a:alpha val="76862"/>
            </a:schemeClr>
          </a:solidFill>
          <a:ln cap="rnd" cmpd="sng" w="9525">
            <a:solidFill>
              <a:srgbClr val="9B9B9B"/>
            </a:solidFill>
            <a:prstDash val="solid"/>
            <a:round/>
            <a:headEnd len="sm" w="sm" type="none"/>
            <a:tailEnd len="sm" w="sm" type="none"/>
          </a:ln>
        </p:spPr>
        <p:txBody>
          <a:bodyPr anchorCtr="0" anchor="ctr" bIns="35275" lIns="70575" spcFirstLastPara="1" rIns="70575" wrap="square" tIns="35275">
            <a:noAutofit/>
          </a:bodyPr>
          <a:lstStyle/>
          <a:p>
            <a:pPr indent="0" lvl="0" marL="0" marR="0" rtl="0" algn="ctr">
              <a:spcBef>
                <a:spcPts val="0"/>
              </a:spcBef>
              <a:spcAft>
                <a:spcPts val="0"/>
              </a:spcAft>
              <a:buNone/>
            </a:pPr>
            <a:r>
              <a:t/>
            </a:r>
            <a:endParaRPr sz="1200">
              <a:solidFill>
                <a:srgbClr val="FFFFFF"/>
              </a:solidFill>
              <a:latin typeface="Arial"/>
              <a:ea typeface="Arial"/>
              <a:cs typeface="Arial"/>
              <a:sym typeface="Arial"/>
            </a:endParaRPr>
          </a:p>
        </p:txBody>
      </p:sp>
      <p:sp>
        <p:nvSpPr>
          <p:cNvPr id="7574" name="Google Shape;7574;p232"/>
          <p:cNvSpPr/>
          <p:nvPr/>
        </p:nvSpPr>
        <p:spPr>
          <a:xfrm>
            <a:off x="9657526" y="6174910"/>
            <a:ext cx="1880832" cy="84009"/>
          </a:xfrm>
          <a:prstGeom prst="rect">
            <a:avLst/>
          </a:prstGeom>
          <a:solidFill>
            <a:schemeClr val="accent2"/>
          </a:solidFill>
          <a:ln cap="rnd" cmpd="sng" w="9525">
            <a:solidFill>
              <a:schemeClr val="accent2"/>
            </a:solidFill>
            <a:prstDash val="solid"/>
            <a:round/>
            <a:headEnd len="sm" w="sm" type="none"/>
            <a:tailEnd len="sm" w="sm" type="none"/>
          </a:ln>
        </p:spPr>
        <p:txBody>
          <a:bodyPr anchorCtr="0" anchor="ctr" bIns="35275" lIns="70575" spcFirstLastPara="1" rIns="70575" wrap="square" tIns="35275">
            <a:noAutofit/>
          </a:bodyPr>
          <a:lstStyle/>
          <a:p>
            <a:pPr indent="0" lvl="0" marL="0" marR="0" rtl="0" algn="ctr">
              <a:spcBef>
                <a:spcPts val="0"/>
              </a:spcBef>
              <a:spcAft>
                <a:spcPts val="0"/>
              </a:spcAft>
              <a:buNone/>
            </a:pPr>
            <a:r>
              <a:t/>
            </a:r>
            <a:endParaRPr sz="1200">
              <a:solidFill>
                <a:srgbClr val="FFFFFF"/>
              </a:solidFill>
              <a:latin typeface="Arial"/>
              <a:ea typeface="Arial"/>
              <a:cs typeface="Arial"/>
              <a:sym typeface="Arial"/>
            </a:endParaRPr>
          </a:p>
        </p:txBody>
      </p:sp>
      <p:sp>
        <p:nvSpPr>
          <p:cNvPr id="7575" name="Google Shape;7575;p232"/>
          <p:cNvSpPr txBox="1"/>
          <p:nvPr/>
        </p:nvSpPr>
        <p:spPr>
          <a:xfrm>
            <a:off x="9659127" y="2779286"/>
            <a:ext cx="1877631" cy="365745"/>
          </a:xfrm>
          <a:prstGeom prst="rect">
            <a:avLst/>
          </a:prstGeom>
          <a:noFill/>
          <a:ln>
            <a:noFill/>
          </a:ln>
        </p:spPr>
        <p:txBody>
          <a:bodyPr anchorCtr="0" anchor="b" bIns="0" lIns="0" spcFirstLastPara="1" rIns="0" wrap="square" tIns="0">
            <a:normAutofit/>
          </a:bodyPr>
          <a:lstStyle/>
          <a:p>
            <a:pPr indent="0" lvl="0" marL="0" marR="0" rtl="0" algn="ctr">
              <a:lnSpc>
                <a:spcPct val="90000"/>
              </a:lnSpc>
              <a:spcBef>
                <a:spcPts val="0"/>
              </a:spcBef>
              <a:spcAft>
                <a:spcPts val="0"/>
              </a:spcAft>
              <a:buClr>
                <a:schemeClr val="accent1"/>
              </a:buClr>
              <a:buSzPts val="1400"/>
              <a:buFont typeface="Arial"/>
              <a:buNone/>
            </a:pPr>
            <a:r>
              <a:rPr b="1" lang="en-US" sz="1400">
                <a:solidFill>
                  <a:schemeClr val="accent1"/>
                </a:solidFill>
                <a:latin typeface="Arial"/>
                <a:ea typeface="Arial"/>
                <a:cs typeface="Arial"/>
                <a:sym typeface="Arial"/>
              </a:rPr>
              <a:t>Name</a:t>
            </a:r>
            <a:endParaRPr b="1" sz="1400">
              <a:solidFill>
                <a:schemeClr val="accent1"/>
              </a:solidFill>
              <a:latin typeface="Arial"/>
              <a:ea typeface="Arial"/>
              <a:cs typeface="Arial"/>
              <a:sym typeface="Arial"/>
            </a:endParaRPr>
          </a:p>
        </p:txBody>
      </p:sp>
      <p:sp>
        <p:nvSpPr>
          <p:cNvPr id="7576" name="Google Shape;7576;p232"/>
          <p:cNvSpPr txBox="1"/>
          <p:nvPr/>
        </p:nvSpPr>
        <p:spPr>
          <a:xfrm>
            <a:off x="9659127" y="3236936"/>
            <a:ext cx="1877631" cy="195821"/>
          </a:xfrm>
          <a:prstGeom prst="rect">
            <a:avLst/>
          </a:prstGeom>
          <a:noFill/>
          <a:ln>
            <a:noFill/>
          </a:ln>
        </p:spPr>
        <p:txBody>
          <a:bodyPr anchorCtr="0" anchor="ctr" bIns="0" lIns="0" spcFirstLastPara="1" rIns="0" wrap="square" tIns="0">
            <a:normAutofit/>
          </a:bodyPr>
          <a:lstStyle/>
          <a:p>
            <a:pPr indent="0" lvl="0" marL="0" marR="0" rtl="0" algn="ctr">
              <a:lnSpc>
                <a:spcPct val="90000"/>
              </a:lnSpc>
              <a:spcBef>
                <a:spcPts val="0"/>
              </a:spcBef>
              <a:spcAft>
                <a:spcPts val="0"/>
              </a:spcAft>
              <a:buClr>
                <a:schemeClr val="accent6"/>
              </a:buClr>
              <a:buSzPts val="1200"/>
              <a:buFont typeface="Arial"/>
              <a:buNone/>
            </a:pPr>
            <a:r>
              <a:rPr b="1" lang="en-US" sz="1200">
                <a:solidFill>
                  <a:schemeClr val="accent6"/>
                </a:solidFill>
                <a:latin typeface="Arial"/>
                <a:ea typeface="Arial"/>
                <a:cs typeface="Arial"/>
                <a:sym typeface="Arial"/>
              </a:rPr>
              <a:t>Position</a:t>
            </a:r>
            <a:endParaRPr b="1" sz="1200">
              <a:solidFill>
                <a:schemeClr val="accent6"/>
              </a:solidFill>
              <a:latin typeface="Arial"/>
              <a:ea typeface="Arial"/>
              <a:cs typeface="Arial"/>
              <a:sym typeface="Arial"/>
            </a:endParaRPr>
          </a:p>
        </p:txBody>
      </p:sp>
      <p:sp>
        <p:nvSpPr>
          <p:cNvPr id="7577" name="Google Shape;7577;p232"/>
          <p:cNvSpPr txBox="1"/>
          <p:nvPr/>
        </p:nvSpPr>
        <p:spPr>
          <a:xfrm>
            <a:off x="9659127" y="3710715"/>
            <a:ext cx="1877631" cy="267215"/>
          </a:xfrm>
          <a:prstGeom prst="rect">
            <a:avLst/>
          </a:prstGeom>
          <a:noFill/>
          <a:ln>
            <a:noFill/>
          </a:ln>
        </p:spPr>
        <p:txBody>
          <a:bodyPr anchorCtr="0" anchor="ctr" bIns="0" lIns="0" spcFirstLastPara="1" rIns="0" wrap="square" tIns="0">
            <a:normAutofit/>
          </a:bodyPr>
          <a:lstStyle/>
          <a:p>
            <a:pPr indent="0" lvl="0" marL="0" marR="0" rtl="0" algn="l">
              <a:lnSpc>
                <a:spcPct val="90000"/>
              </a:lnSpc>
              <a:spcBef>
                <a:spcPts val="0"/>
              </a:spcBef>
              <a:spcAft>
                <a:spcPts val="0"/>
              </a:spcAft>
              <a:buClr>
                <a:schemeClr val="dk1"/>
              </a:buClr>
              <a:buSzPts val="1100"/>
              <a:buFont typeface="Arial"/>
              <a:buNone/>
            </a:pPr>
            <a:r>
              <a:rPr b="1" lang="en-US" sz="1100">
                <a:solidFill>
                  <a:schemeClr val="dk1"/>
                </a:solidFill>
                <a:latin typeface="Arial"/>
                <a:ea typeface="Arial"/>
                <a:cs typeface="Arial"/>
                <a:sym typeface="Arial"/>
              </a:rPr>
              <a:t>Brief Description</a:t>
            </a:r>
            <a:endParaRPr b="1" sz="1100">
              <a:solidFill>
                <a:schemeClr val="dk1"/>
              </a:solidFill>
              <a:latin typeface="Arial"/>
              <a:ea typeface="Arial"/>
              <a:cs typeface="Arial"/>
              <a:sym typeface="Arial"/>
            </a:endParaRPr>
          </a:p>
        </p:txBody>
      </p:sp>
      <p:sp>
        <p:nvSpPr>
          <p:cNvPr id="7578" name="Google Shape;7578;p232"/>
          <p:cNvSpPr txBox="1"/>
          <p:nvPr/>
        </p:nvSpPr>
        <p:spPr>
          <a:xfrm>
            <a:off x="9659127" y="4046981"/>
            <a:ext cx="1877631" cy="1912385"/>
          </a:xfrm>
          <a:prstGeom prst="rect">
            <a:avLst/>
          </a:prstGeom>
          <a:noFill/>
          <a:ln>
            <a:noFill/>
          </a:ln>
        </p:spPr>
        <p:txBody>
          <a:bodyPr anchorCtr="0" anchor="t" bIns="0" lIns="0" spcFirstLastPara="1" rIns="0" wrap="square" tIns="0">
            <a:normAutofit fontScale="77500" lnSpcReduction="20000"/>
          </a:bodyPr>
          <a:lstStyle/>
          <a:p>
            <a:pPr indent="-136557" lvl="1" marL="263525" marR="0" rtl="0" algn="l">
              <a:spcBef>
                <a:spcPts val="0"/>
              </a:spcBef>
              <a:spcAft>
                <a:spcPts val="0"/>
              </a:spcAft>
              <a:buClr>
                <a:schemeClr val="accent1"/>
              </a:buClr>
              <a:buSzPct val="100000"/>
              <a:buFont typeface="Trebuchet MS"/>
              <a:buChar char="•"/>
            </a:pPr>
            <a:r>
              <a:rPr b="0" i="0" lang="en-US" sz="1300" u="none" cap="none" strike="noStrike">
                <a:solidFill>
                  <a:schemeClr val="dk1"/>
                </a:solidFill>
                <a:latin typeface="Arial"/>
                <a:ea typeface="Arial"/>
                <a:cs typeface="Arial"/>
                <a:sym typeface="Arial"/>
              </a:rPr>
              <a:t>Lorem ipsum dolor sit amet, consectetur adipiscing elit.</a:t>
            </a:r>
            <a:endParaRPr/>
          </a:p>
          <a:p>
            <a:pPr indent="-136557" lvl="1" marL="263525" marR="0" rtl="0" algn="l">
              <a:spcBef>
                <a:spcPts val="0"/>
              </a:spcBef>
              <a:spcAft>
                <a:spcPts val="0"/>
              </a:spcAft>
              <a:buClr>
                <a:schemeClr val="accent1"/>
              </a:buClr>
              <a:buSzPct val="100000"/>
              <a:buFont typeface="Trebuchet MS"/>
              <a:buChar char="•"/>
            </a:pPr>
            <a:r>
              <a:rPr b="0" i="0" lang="en-US" sz="1300" u="none" cap="none" strike="noStrike">
                <a:solidFill>
                  <a:schemeClr val="dk1"/>
                </a:solidFill>
                <a:latin typeface="Arial"/>
                <a:ea typeface="Arial"/>
                <a:cs typeface="Arial"/>
                <a:sym typeface="Arial"/>
              </a:rPr>
              <a:t>Curabitur purus dui, euismod quis placerat eget, venenatis nec nibh. Mauris sit </a:t>
            </a:r>
            <a:endParaRPr/>
          </a:p>
          <a:p>
            <a:pPr indent="-136557" lvl="1" marL="263525" marR="0" rtl="0" algn="l">
              <a:spcBef>
                <a:spcPts val="0"/>
              </a:spcBef>
              <a:spcAft>
                <a:spcPts val="0"/>
              </a:spcAft>
              <a:buClr>
                <a:schemeClr val="accent1"/>
              </a:buClr>
              <a:buSzPct val="100000"/>
              <a:buFont typeface="Trebuchet MS"/>
              <a:buChar char="•"/>
            </a:pPr>
            <a:r>
              <a:rPr b="0" i="0" lang="en-US" sz="1300" u="none" cap="none" strike="noStrike">
                <a:solidFill>
                  <a:schemeClr val="dk1"/>
                </a:solidFill>
                <a:latin typeface="Arial"/>
                <a:ea typeface="Arial"/>
                <a:cs typeface="Arial"/>
                <a:sym typeface="Arial"/>
              </a:rPr>
              <a:t>Curabitur purus dui, euismod quis placerat eget, venenatis nec nibh. Mauris sit </a:t>
            </a:r>
            <a:endParaRPr/>
          </a:p>
          <a:p>
            <a:pPr indent="-136557" lvl="1" marL="263525" marR="0" rtl="0" algn="l">
              <a:spcBef>
                <a:spcPts val="0"/>
              </a:spcBef>
              <a:spcAft>
                <a:spcPts val="0"/>
              </a:spcAft>
              <a:buClr>
                <a:schemeClr val="accent1"/>
              </a:buClr>
              <a:buSzPct val="100000"/>
              <a:buFont typeface="Trebuchet MS"/>
              <a:buChar char="•"/>
            </a:pPr>
            <a:r>
              <a:rPr b="0" i="0" lang="en-US" sz="1300" u="none" cap="none" strike="noStrike">
                <a:solidFill>
                  <a:schemeClr val="dk1"/>
                </a:solidFill>
                <a:latin typeface="Arial"/>
                <a:ea typeface="Arial"/>
                <a:cs typeface="Arial"/>
                <a:sym typeface="Arial"/>
              </a:rPr>
              <a:t>Curabitur purus dui, euismod quis placerat eget, venenatis nec nibh. Mauris sit </a:t>
            </a:r>
            <a:endParaRPr/>
          </a:p>
          <a:p>
            <a:pPr indent="-188055" lvl="1" marL="378000" marR="0" rtl="0" algn="l">
              <a:spcBef>
                <a:spcPts val="0"/>
              </a:spcBef>
              <a:spcAft>
                <a:spcPts val="0"/>
              </a:spcAft>
              <a:buClr>
                <a:schemeClr val="accent1"/>
              </a:buClr>
              <a:buSzPct val="100000"/>
              <a:buFont typeface="Trebuchet MS"/>
              <a:buNone/>
            </a:pPr>
            <a:r>
              <a:t/>
            </a:r>
            <a:endParaRPr b="0" i="0" sz="1300" u="none" cap="none" strike="noStrike">
              <a:solidFill>
                <a:schemeClr val="dk1"/>
              </a:solidFill>
              <a:latin typeface="Arial"/>
              <a:ea typeface="Arial"/>
              <a:cs typeface="Arial"/>
              <a:sym typeface="Arial"/>
            </a:endParaRPr>
          </a:p>
        </p:txBody>
      </p:sp>
      <p:cxnSp>
        <p:nvCxnSpPr>
          <p:cNvPr id="7579" name="Google Shape;7579;p232"/>
          <p:cNvCxnSpPr/>
          <p:nvPr/>
        </p:nvCxnSpPr>
        <p:spPr>
          <a:xfrm>
            <a:off x="9673102" y="3565873"/>
            <a:ext cx="1849681" cy="0"/>
          </a:xfrm>
          <a:prstGeom prst="straightConnector1">
            <a:avLst/>
          </a:prstGeom>
          <a:noFill/>
          <a:ln cap="flat" cmpd="sng" w="22225">
            <a:solidFill>
              <a:srgbClr val="BFBFBF"/>
            </a:solidFill>
            <a:prstDash val="dot"/>
            <a:miter lim="8000"/>
            <a:headEnd len="sm" w="sm" type="none"/>
            <a:tailEnd len="sm" w="sm" type="none"/>
          </a:ln>
        </p:spPr>
      </p:cxnSp>
      <p:grpSp>
        <p:nvGrpSpPr>
          <p:cNvPr id="7580" name="Google Shape;7580;p232"/>
          <p:cNvGrpSpPr/>
          <p:nvPr/>
        </p:nvGrpSpPr>
        <p:grpSpPr>
          <a:xfrm>
            <a:off x="3315328" y="1570421"/>
            <a:ext cx="1059402" cy="1052984"/>
            <a:chOff x="1610664" y="1286398"/>
            <a:chExt cx="1374140" cy="1365814"/>
          </a:xfrm>
        </p:grpSpPr>
        <p:sp>
          <p:nvSpPr>
            <p:cNvPr id="7581" name="Google Shape;7581;p232"/>
            <p:cNvSpPr/>
            <p:nvPr/>
          </p:nvSpPr>
          <p:spPr>
            <a:xfrm>
              <a:off x="1610664" y="1286398"/>
              <a:ext cx="1374140" cy="1365814"/>
            </a:xfrm>
            <a:prstGeom prst="ellipse">
              <a:avLst/>
            </a:prstGeom>
            <a:solidFill>
              <a:schemeClr val="accent1"/>
            </a:solidFill>
            <a:ln cap="rnd" cmpd="sng" w="9525">
              <a:solidFill>
                <a:schemeClr val="accent1"/>
              </a:solidFill>
              <a:prstDash val="solid"/>
              <a:round/>
              <a:headEnd len="sm" w="sm" type="none"/>
              <a:tailEnd len="sm" w="sm" type="none"/>
            </a:ln>
          </p:spPr>
          <p:txBody>
            <a:bodyPr anchorCtr="0" anchor="ctr" bIns="35275" lIns="70575" spcFirstLastPara="1" rIns="70575" wrap="square" tIns="35275">
              <a:noAutofit/>
            </a:bodyPr>
            <a:lstStyle/>
            <a:p>
              <a:pPr indent="0" lvl="0" marL="0" marR="0" rtl="0" algn="ctr">
                <a:spcBef>
                  <a:spcPts val="0"/>
                </a:spcBef>
                <a:spcAft>
                  <a:spcPts val="0"/>
                </a:spcAft>
                <a:buNone/>
              </a:pPr>
              <a:r>
                <a:t/>
              </a:r>
              <a:endParaRPr sz="1200">
                <a:solidFill>
                  <a:srgbClr val="FFFFFF"/>
                </a:solidFill>
                <a:latin typeface="Arial"/>
                <a:ea typeface="Arial"/>
                <a:cs typeface="Arial"/>
                <a:sym typeface="Arial"/>
              </a:endParaRPr>
            </a:p>
          </p:txBody>
        </p:sp>
        <p:pic>
          <p:nvPicPr>
            <p:cNvPr id="7582" name="Google Shape;7582;p232"/>
            <p:cNvPicPr preferRelativeResize="0"/>
            <p:nvPr/>
          </p:nvPicPr>
          <p:blipFill rotWithShape="1">
            <a:blip r:embed="rId3">
              <a:alphaModFix/>
            </a:blip>
            <a:srcRect b="16393" l="23875" r="23875" t="5234"/>
            <a:stretch/>
          </p:blipFill>
          <p:spPr>
            <a:xfrm>
              <a:off x="1731117" y="1402688"/>
              <a:ext cx="1133234" cy="1133234"/>
            </a:xfrm>
            <a:custGeom>
              <a:rect b="b" l="l" r="r" t="t"/>
              <a:pathLst>
                <a:path extrusionOk="0" h="4602480" w="4602480">
                  <a:moveTo>
                    <a:pt x="2301240" y="0"/>
                  </a:moveTo>
                  <a:cubicBezTo>
                    <a:pt x="3572180" y="0"/>
                    <a:pt x="4602480" y="1030300"/>
                    <a:pt x="4602480" y="2301240"/>
                  </a:cubicBezTo>
                  <a:cubicBezTo>
                    <a:pt x="4602480" y="3572180"/>
                    <a:pt x="3572180" y="4602480"/>
                    <a:pt x="2301240" y="4602480"/>
                  </a:cubicBezTo>
                  <a:cubicBezTo>
                    <a:pt x="1030300" y="4602480"/>
                    <a:pt x="0" y="3572180"/>
                    <a:pt x="0" y="2301240"/>
                  </a:cubicBezTo>
                  <a:cubicBezTo>
                    <a:pt x="0" y="1030300"/>
                    <a:pt x="1030300" y="0"/>
                    <a:pt x="2301240" y="0"/>
                  </a:cubicBezTo>
                  <a:close/>
                </a:path>
              </a:pathLst>
            </a:custGeom>
            <a:noFill/>
            <a:ln cap="flat" cmpd="sng" w="50800">
              <a:solidFill>
                <a:schemeClr val="accent1"/>
              </a:solidFill>
              <a:prstDash val="solid"/>
              <a:round/>
              <a:headEnd len="sm" w="sm" type="none"/>
              <a:tailEnd len="sm" w="sm" type="none"/>
            </a:ln>
          </p:spPr>
        </p:pic>
      </p:grpSp>
      <p:grpSp>
        <p:nvGrpSpPr>
          <p:cNvPr id="7583" name="Google Shape;7583;p232"/>
          <p:cNvGrpSpPr/>
          <p:nvPr/>
        </p:nvGrpSpPr>
        <p:grpSpPr>
          <a:xfrm>
            <a:off x="5566299" y="1570421"/>
            <a:ext cx="1059402" cy="1052984"/>
            <a:chOff x="1610664" y="1286398"/>
            <a:chExt cx="1374140" cy="1365814"/>
          </a:xfrm>
        </p:grpSpPr>
        <p:sp>
          <p:nvSpPr>
            <p:cNvPr id="7584" name="Google Shape;7584;p232"/>
            <p:cNvSpPr/>
            <p:nvPr/>
          </p:nvSpPr>
          <p:spPr>
            <a:xfrm>
              <a:off x="1610664" y="1286398"/>
              <a:ext cx="1374140" cy="1365814"/>
            </a:xfrm>
            <a:prstGeom prst="ellipse">
              <a:avLst/>
            </a:prstGeom>
            <a:solidFill>
              <a:schemeClr val="accent1"/>
            </a:solidFill>
            <a:ln cap="rnd" cmpd="sng" w="9525">
              <a:solidFill>
                <a:schemeClr val="accent1"/>
              </a:solidFill>
              <a:prstDash val="solid"/>
              <a:round/>
              <a:headEnd len="sm" w="sm" type="none"/>
              <a:tailEnd len="sm" w="sm" type="none"/>
            </a:ln>
          </p:spPr>
          <p:txBody>
            <a:bodyPr anchorCtr="0" anchor="ctr" bIns="35275" lIns="70575" spcFirstLastPara="1" rIns="70575" wrap="square" tIns="35275">
              <a:noAutofit/>
            </a:bodyPr>
            <a:lstStyle/>
            <a:p>
              <a:pPr indent="0" lvl="0" marL="0" marR="0" rtl="0" algn="ctr">
                <a:spcBef>
                  <a:spcPts val="0"/>
                </a:spcBef>
                <a:spcAft>
                  <a:spcPts val="0"/>
                </a:spcAft>
                <a:buNone/>
              </a:pPr>
              <a:r>
                <a:t/>
              </a:r>
              <a:endParaRPr sz="1200">
                <a:solidFill>
                  <a:srgbClr val="FFFFFF"/>
                </a:solidFill>
                <a:latin typeface="Arial"/>
                <a:ea typeface="Arial"/>
                <a:cs typeface="Arial"/>
                <a:sym typeface="Arial"/>
              </a:endParaRPr>
            </a:p>
          </p:txBody>
        </p:sp>
        <p:pic>
          <p:nvPicPr>
            <p:cNvPr id="7585" name="Google Shape;7585;p232"/>
            <p:cNvPicPr preferRelativeResize="0"/>
            <p:nvPr/>
          </p:nvPicPr>
          <p:blipFill rotWithShape="1">
            <a:blip r:embed="rId3">
              <a:alphaModFix/>
            </a:blip>
            <a:srcRect b="16393" l="23875" r="23875" t="5234"/>
            <a:stretch/>
          </p:blipFill>
          <p:spPr>
            <a:xfrm>
              <a:off x="1731117" y="1402688"/>
              <a:ext cx="1133234" cy="1133234"/>
            </a:xfrm>
            <a:custGeom>
              <a:rect b="b" l="l" r="r" t="t"/>
              <a:pathLst>
                <a:path extrusionOk="0" h="4602480" w="4602480">
                  <a:moveTo>
                    <a:pt x="2301240" y="0"/>
                  </a:moveTo>
                  <a:cubicBezTo>
                    <a:pt x="3572180" y="0"/>
                    <a:pt x="4602480" y="1030300"/>
                    <a:pt x="4602480" y="2301240"/>
                  </a:cubicBezTo>
                  <a:cubicBezTo>
                    <a:pt x="4602480" y="3572180"/>
                    <a:pt x="3572180" y="4602480"/>
                    <a:pt x="2301240" y="4602480"/>
                  </a:cubicBezTo>
                  <a:cubicBezTo>
                    <a:pt x="1030300" y="4602480"/>
                    <a:pt x="0" y="3572180"/>
                    <a:pt x="0" y="2301240"/>
                  </a:cubicBezTo>
                  <a:cubicBezTo>
                    <a:pt x="0" y="1030300"/>
                    <a:pt x="1030300" y="0"/>
                    <a:pt x="2301240" y="0"/>
                  </a:cubicBezTo>
                  <a:close/>
                </a:path>
              </a:pathLst>
            </a:custGeom>
            <a:noFill/>
            <a:ln cap="flat" cmpd="sng" w="50800">
              <a:solidFill>
                <a:schemeClr val="accent1"/>
              </a:solidFill>
              <a:prstDash val="solid"/>
              <a:round/>
              <a:headEnd len="sm" w="sm" type="none"/>
              <a:tailEnd len="sm" w="sm" type="none"/>
            </a:ln>
          </p:spPr>
        </p:pic>
      </p:grpSp>
      <p:grpSp>
        <p:nvGrpSpPr>
          <p:cNvPr id="7586" name="Google Shape;7586;p232"/>
          <p:cNvGrpSpPr/>
          <p:nvPr/>
        </p:nvGrpSpPr>
        <p:grpSpPr>
          <a:xfrm>
            <a:off x="7817270" y="1570421"/>
            <a:ext cx="1059402" cy="1052984"/>
            <a:chOff x="1610664" y="1286398"/>
            <a:chExt cx="1374140" cy="1365814"/>
          </a:xfrm>
        </p:grpSpPr>
        <p:sp>
          <p:nvSpPr>
            <p:cNvPr id="7587" name="Google Shape;7587;p232"/>
            <p:cNvSpPr/>
            <p:nvPr/>
          </p:nvSpPr>
          <p:spPr>
            <a:xfrm>
              <a:off x="1610664" y="1286398"/>
              <a:ext cx="1374140" cy="1365814"/>
            </a:xfrm>
            <a:prstGeom prst="ellipse">
              <a:avLst/>
            </a:prstGeom>
            <a:solidFill>
              <a:schemeClr val="accent1"/>
            </a:solidFill>
            <a:ln cap="rnd" cmpd="sng" w="9525">
              <a:solidFill>
                <a:schemeClr val="accent1"/>
              </a:solidFill>
              <a:prstDash val="solid"/>
              <a:round/>
              <a:headEnd len="sm" w="sm" type="none"/>
              <a:tailEnd len="sm" w="sm" type="none"/>
            </a:ln>
          </p:spPr>
          <p:txBody>
            <a:bodyPr anchorCtr="0" anchor="ctr" bIns="35275" lIns="70575" spcFirstLastPara="1" rIns="70575" wrap="square" tIns="35275">
              <a:noAutofit/>
            </a:bodyPr>
            <a:lstStyle/>
            <a:p>
              <a:pPr indent="0" lvl="0" marL="0" marR="0" rtl="0" algn="ctr">
                <a:spcBef>
                  <a:spcPts val="0"/>
                </a:spcBef>
                <a:spcAft>
                  <a:spcPts val="0"/>
                </a:spcAft>
                <a:buNone/>
              </a:pPr>
              <a:r>
                <a:t/>
              </a:r>
              <a:endParaRPr sz="1200">
                <a:solidFill>
                  <a:srgbClr val="FFFFFF"/>
                </a:solidFill>
                <a:latin typeface="Arial"/>
                <a:ea typeface="Arial"/>
                <a:cs typeface="Arial"/>
                <a:sym typeface="Arial"/>
              </a:endParaRPr>
            </a:p>
          </p:txBody>
        </p:sp>
        <p:pic>
          <p:nvPicPr>
            <p:cNvPr id="7588" name="Google Shape;7588;p232"/>
            <p:cNvPicPr preferRelativeResize="0"/>
            <p:nvPr/>
          </p:nvPicPr>
          <p:blipFill rotWithShape="1">
            <a:blip r:embed="rId3">
              <a:alphaModFix/>
            </a:blip>
            <a:srcRect b="16393" l="23875" r="23875" t="5234"/>
            <a:stretch/>
          </p:blipFill>
          <p:spPr>
            <a:xfrm>
              <a:off x="1731117" y="1402688"/>
              <a:ext cx="1133234" cy="1133234"/>
            </a:xfrm>
            <a:custGeom>
              <a:rect b="b" l="l" r="r" t="t"/>
              <a:pathLst>
                <a:path extrusionOk="0" h="4602480" w="4602480">
                  <a:moveTo>
                    <a:pt x="2301240" y="0"/>
                  </a:moveTo>
                  <a:cubicBezTo>
                    <a:pt x="3572180" y="0"/>
                    <a:pt x="4602480" y="1030300"/>
                    <a:pt x="4602480" y="2301240"/>
                  </a:cubicBezTo>
                  <a:cubicBezTo>
                    <a:pt x="4602480" y="3572180"/>
                    <a:pt x="3572180" y="4602480"/>
                    <a:pt x="2301240" y="4602480"/>
                  </a:cubicBezTo>
                  <a:cubicBezTo>
                    <a:pt x="1030300" y="4602480"/>
                    <a:pt x="0" y="3572180"/>
                    <a:pt x="0" y="2301240"/>
                  </a:cubicBezTo>
                  <a:cubicBezTo>
                    <a:pt x="0" y="1030300"/>
                    <a:pt x="1030300" y="0"/>
                    <a:pt x="2301240" y="0"/>
                  </a:cubicBezTo>
                  <a:close/>
                </a:path>
              </a:pathLst>
            </a:custGeom>
            <a:noFill/>
            <a:ln cap="flat" cmpd="sng" w="50800">
              <a:solidFill>
                <a:schemeClr val="accent1"/>
              </a:solidFill>
              <a:prstDash val="solid"/>
              <a:round/>
              <a:headEnd len="sm" w="sm" type="none"/>
              <a:tailEnd len="sm" w="sm" type="none"/>
            </a:ln>
          </p:spPr>
        </p:pic>
      </p:grpSp>
      <p:grpSp>
        <p:nvGrpSpPr>
          <p:cNvPr id="7589" name="Google Shape;7589;p232"/>
          <p:cNvGrpSpPr/>
          <p:nvPr/>
        </p:nvGrpSpPr>
        <p:grpSpPr>
          <a:xfrm>
            <a:off x="10068241" y="1570421"/>
            <a:ext cx="1059402" cy="1052984"/>
            <a:chOff x="1610664" y="1286398"/>
            <a:chExt cx="1374140" cy="1365814"/>
          </a:xfrm>
        </p:grpSpPr>
        <p:sp>
          <p:nvSpPr>
            <p:cNvPr id="7590" name="Google Shape;7590;p232"/>
            <p:cNvSpPr/>
            <p:nvPr/>
          </p:nvSpPr>
          <p:spPr>
            <a:xfrm>
              <a:off x="1610664" y="1286398"/>
              <a:ext cx="1374140" cy="1365814"/>
            </a:xfrm>
            <a:prstGeom prst="ellipse">
              <a:avLst/>
            </a:prstGeom>
            <a:solidFill>
              <a:schemeClr val="accent1"/>
            </a:solidFill>
            <a:ln cap="rnd" cmpd="sng" w="9525">
              <a:solidFill>
                <a:schemeClr val="accent1"/>
              </a:solidFill>
              <a:prstDash val="solid"/>
              <a:round/>
              <a:headEnd len="sm" w="sm" type="none"/>
              <a:tailEnd len="sm" w="sm" type="none"/>
            </a:ln>
          </p:spPr>
          <p:txBody>
            <a:bodyPr anchorCtr="0" anchor="ctr" bIns="35275" lIns="70575" spcFirstLastPara="1" rIns="70575" wrap="square" tIns="35275">
              <a:noAutofit/>
            </a:bodyPr>
            <a:lstStyle/>
            <a:p>
              <a:pPr indent="0" lvl="0" marL="0" marR="0" rtl="0" algn="ctr">
                <a:spcBef>
                  <a:spcPts val="0"/>
                </a:spcBef>
                <a:spcAft>
                  <a:spcPts val="0"/>
                </a:spcAft>
                <a:buNone/>
              </a:pPr>
              <a:r>
                <a:t/>
              </a:r>
              <a:endParaRPr sz="1200">
                <a:solidFill>
                  <a:srgbClr val="FFFFFF"/>
                </a:solidFill>
                <a:latin typeface="Arial"/>
                <a:ea typeface="Arial"/>
                <a:cs typeface="Arial"/>
                <a:sym typeface="Arial"/>
              </a:endParaRPr>
            </a:p>
          </p:txBody>
        </p:sp>
        <p:pic>
          <p:nvPicPr>
            <p:cNvPr id="7591" name="Google Shape;7591;p232"/>
            <p:cNvPicPr preferRelativeResize="0"/>
            <p:nvPr/>
          </p:nvPicPr>
          <p:blipFill rotWithShape="1">
            <a:blip r:embed="rId3">
              <a:alphaModFix/>
            </a:blip>
            <a:srcRect b="16393" l="23875" r="23875" t="5234"/>
            <a:stretch/>
          </p:blipFill>
          <p:spPr>
            <a:xfrm>
              <a:off x="1731117" y="1402688"/>
              <a:ext cx="1133234" cy="1133234"/>
            </a:xfrm>
            <a:custGeom>
              <a:rect b="b" l="l" r="r" t="t"/>
              <a:pathLst>
                <a:path extrusionOk="0" h="4602480" w="4602480">
                  <a:moveTo>
                    <a:pt x="2301240" y="0"/>
                  </a:moveTo>
                  <a:cubicBezTo>
                    <a:pt x="3572180" y="0"/>
                    <a:pt x="4602480" y="1030300"/>
                    <a:pt x="4602480" y="2301240"/>
                  </a:cubicBezTo>
                  <a:cubicBezTo>
                    <a:pt x="4602480" y="3572180"/>
                    <a:pt x="3572180" y="4602480"/>
                    <a:pt x="2301240" y="4602480"/>
                  </a:cubicBezTo>
                  <a:cubicBezTo>
                    <a:pt x="1030300" y="4602480"/>
                    <a:pt x="0" y="3572180"/>
                    <a:pt x="0" y="2301240"/>
                  </a:cubicBezTo>
                  <a:cubicBezTo>
                    <a:pt x="0" y="1030300"/>
                    <a:pt x="1030300" y="0"/>
                    <a:pt x="2301240" y="0"/>
                  </a:cubicBezTo>
                  <a:close/>
                </a:path>
              </a:pathLst>
            </a:custGeom>
            <a:noFill/>
            <a:ln cap="flat" cmpd="sng" w="50800">
              <a:solidFill>
                <a:schemeClr val="accent1"/>
              </a:solidFill>
              <a:prstDash val="solid"/>
              <a:round/>
              <a:headEnd len="sm" w="sm" type="none"/>
              <a:tailEnd len="sm" w="sm" type="none"/>
            </a:ln>
          </p:spPr>
        </p:pic>
      </p:grpSp>
    </p:spTree>
  </p:cSld>
  <p:clrMapOvr>
    <a:masterClrMapping/>
  </p:clrMapOvr>
</p:sld>
</file>

<file path=ppt/slides/slide23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595" name="Shape 7595"/>
        <p:cNvGrpSpPr/>
        <p:nvPr/>
      </p:nvGrpSpPr>
      <p:grpSpPr>
        <a:xfrm>
          <a:off x="0" y="0"/>
          <a:ext cx="0" cy="0"/>
          <a:chOff x="0" y="0"/>
          <a:chExt cx="0" cy="0"/>
        </a:xfrm>
      </p:grpSpPr>
      <p:sp>
        <p:nvSpPr>
          <p:cNvPr id="7596" name="Google Shape;7596;p233"/>
          <p:cNvSpPr txBox="1"/>
          <p:nvPr>
            <p:ph type="ctrTitle"/>
          </p:nvPr>
        </p:nvSpPr>
        <p:spPr>
          <a:xfrm>
            <a:off x="563563" y="2816990"/>
            <a:ext cx="11091180" cy="1235889"/>
          </a:xfrm>
          <a:prstGeom prst="rect">
            <a:avLst/>
          </a:prstGeom>
          <a:noFill/>
          <a:ln>
            <a:noFill/>
          </a:ln>
        </p:spPr>
        <p:txBody>
          <a:bodyPr anchorCtr="0" anchor="b" bIns="0" lIns="0" spcFirstLastPara="1" rIns="0" wrap="square" tIns="0">
            <a:normAutofit/>
          </a:bodyPr>
          <a:lstStyle/>
          <a:p>
            <a:pPr indent="0" lvl="0" marL="0" rtl="0" algn="l">
              <a:lnSpc>
                <a:spcPct val="90000"/>
              </a:lnSpc>
              <a:spcBef>
                <a:spcPts val="0"/>
              </a:spcBef>
              <a:spcAft>
                <a:spcPts val="0"/>
              </a:spcAft>
              <a:buClr>
                <a:schemeClr val="lt1"/>
              </a:buClr>
              <a:buSzPts val="6000"/>
              <a:buFont typeface="Arial"/>
              <a:buNone/>
            </a:pPr>
            <a:r>
              <a:rPr lang="en-US"/>
              <a:t>Organization Chart</a:t>
            </a:r>
            <a:endParaRPr/>
          </a:p>
        </p:txBody>
      </p:sp>
      <p:sp>
        <p:nvSpPr>
          <p:cNvPr id="7597" name="Google Shape;7597;p233"/>
          <p:cNvSpPr txBox="1"/>
          <p:nvPr>
            <p:ph idx="12" type="sldNum"/>
          </p:nvPr>
        </p:nvSpPr>
        <p:spPr>
          <a:xfrm>
            <a:off x="10690860" y="6349068"/>
            <a:ext cx="963882" cy="251764"/>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sp>
        <p:nvSpPr>
          <p:cNvPr id="7598" name="Google Shape;7598;p233"/>
          <p:cNvSpPr txBox="1"/>
          <p:nvPr>
            <p:ph idx="1" type="subTitle"/>
          </p:nvPr>
        </p:nvSpPr>
        <p:spPr>
          <a:xfrm>
            <a:off x="563563" y="4475785"/>
            <a:ext cx="11091179" cy="986806"/>
          </a:xfrm>
          <a:prstGeom prst="rect">
            <a:avLst/>
          </a:prstGeom>
          <a:noFill/>
          <a:ln>
            <a:noFill/>
          </a:ln>
        </p:spPr>
        <p:txBody>
          <a:bodyPr anchorCtr="0" anchor="t" bIns="0" lIns="0" spcFirstLastPara="1" rIns="0" wrap="square" tIns="0">
            <a:normAutofit/>
          </a:bodyPr>
          <a:lstStyle/>
          <a:p>
            <a:pPr indent="0" lvl="0" marL="0" rtl="0" algn="l">
              <a:lnSpc>
                <a:spcPct val="90000"/>
              </a:lnSpc>
              <a:spcBef>
                <a:spcPts val="0"/>
              </a:spcBef>
              <a:spcAft>
                <a:spcPts val="0"/>
              </a:spcAft>
              <a:buSzPts val="2400"/>
              <a:buNone/>
            </a:pPr>
            <a:r>
              <a:t/>
            </a:r>
            <a:endParaRPr/>
          </a:p>
        </p:txBody>
      </p:sp>
    </p:spTree>
  </p:cSld>
  <p:clrMapOvr>
    <a:masterClrMapping/>
  </p:clrMapOvr>
</p:sld>
</file>

<file path=ppt/slides/slide23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602" name="Shape 7602"/>
        <p:cNvGrpSpPr/>
        <p:nvPr/>
      </p:nvGrpSpPr>
      <p:grpSpPr>
        <a:xfrm>
          <a:off x="0" y="0"/>
          <a:ext cx="0" cy="0"/>
          <a:chOff x="0" y="0"/>
          <a:chExt cx="0" cy="0"/>
        </a:xfrm>
      </p:grpSpPr>
      <p:sp>
        <p:nvSpPr>
          <p:cNvPr id="7603" name="Google Shape;7603;p234"/>
          <p:cNvSpPr txBox="1"/>
          <p:nvPr>
            <p:ph type="title"/>
          </p:nvPr>
        </p:nvSpPr>
        <p:spPr>
          <a:xfrm>
            <a:off x="571018" y="365126"/>
            <a:ext cx="11049964" cy="578772"/>
          </a:xfrm>
          <a:prstGeom prst="rect">
            <a:avLst/>
          </a:prstGeom>
          <a:noFill/>
          <a:ln>
            <a:noFill/>
          </a:ln>
        </p:spPr>
        <p:txBody>
          <a:bodyPr anchorCtr="0" anchor="b" bIns="0" lIns="0" spcFirstLastPara="1" rIns="0" wrap="square" tIns="0">
            <a:normAutofit/>
          </a:bodyPr>
          <a:lstStyle/>
          <a:p>
            <a:pPr indent="0" lvl="0" marL="0" rtl="0" algn="l">
              <a:lnSpc>
                <a:spcPct val="90000"/>
              </a:lnSpc>
              <a:spcBef>
                <a:spcPts val="0"/>
              </a:spcBef>
              <a:spcAft>
                <a:spcPts val="0"/>
              </a:spcAft>
              <a:buClr>
                <a:schemeClr val="accent1"/>
              </a:buClr>
              <a:buSzPts val="2800"/>
              <a:buFont typeface="Arial"/>
              <a:buNone/>
            </a:pPr>
            <a:r>
              <a:rPr lang="en-US"/>
              <a:t>Two Tier Organization Chart</a:t>
            </a:r>
            <a:endParaRPr/>
          </a:p>
        </p:txBody>
      </p:sp>
      <p:sp>
        <p:nvSpPr>
          <p:cNvPr id="7604" name="Google Shape;7604;p234"/>
          <p:cNvSpPr txBox="1"/>
          <p:nvPr>
            <p:ph idx="12" type="sldNum"/>
          </p:nvPr>
        </p:nvSpPr>
        <p:spPr>
          <a:xfrm>
            <a:off x="10690860" y="6349068"/>
            <a:ext cx="963882" cy="251764"/>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grpSp>
        <p:nvGrpSpPr>
          <p:cNvPr id="7605" name="Google Shape;7605;p234"/>
          <p:cNvGrpSpPr/>
          <p:nvPr/>
        </p:nvGrpSpPr>
        <p:grpSpPr>
          <a:xfrm>
            <a:off x="571017" y="2276301"/>
            <a:ext cx="11049963" cy="3048051"/>
            <a:chOff x="1378114" y="1751571"/>
            <a:chExt cx="9857238" cy="3183572"/>
          </a:xfrm>
        </p:grpSpPr>
        <p:sp>
          <p:nvSpPr>
            <p:cNvPr id="7606" name="Google Shape;7606;p234"/>
            <p:cNvSpPr/>
            <p:nvPr/>
          </p:nvSpPr>
          <p:spPr>
            <a:xfrm>
              <a:off x="1378114" y="3022778"/>
              <a:ext cx="1791330" cy="641159"/>
            </a:xfrm>
            <a:prstGeom prst="rect">
              <a:avLst/>
            </a:prstGeom>
            <a:noFill/>
            <a:ln cap="flat" cmpd="sng" w="22225">
              <a:solidFill>
                <a:srgbClr val="9B9B9B"/>
              </a:solidFill>
              <a:prstDash val="solid"/>
              <a:miter lim="8000"/>
              <a:headEnd len="sm" w="sm" type="none"/>
              <a:tailEnd len="sm" w="sm" type="none"/>
            </a:ln>
          </p:spPr>
          <p:txBody>
            <a:bodyPr anchorCtr="0" anchor="ctr" bIns="72000" lIns="72000" spcFirstLastPara="1" rIns="72000" wrap="square" tIns="72000">
              <a:noAutofit/>
            </a:bodyPr>
            <a:lstStyle/>
            <a:p>
              <a:pPr indent="0" lvl="0" marL="0" marR="0" rtl="0" algn="ctr">
                <a:spcBef>
                  <a:spcPts val="0"/>
                </a:spcBef>
                <a:spcAft>
                  <a:spcPts val="0"/>
                </a:spcAft>
                <a:buNone/>
              </a:pPr>
              <a:r>
                <a:rPr b="1" lang="en-US" sz="1200">
                  <a:solidFill>
                    <a:schemeClr val="dk1"/>
                  </a:solidFill>
                  <a:latin typeface="Arial"/>
                  <a:ea typeface="Arial"/>
                  <a:cs typeface="Arial"/>
                  <a:sym typeface="Arial"/>
                </a:rPr>
                <a:t>Name</a:t>
              </a:r>
              <a:endParaRPr/>
            </a:p>
            <a:p>
              <a:pPr indent="0" lvl="0" marL="0" marR="0" rtl="0" algn="ctr">
                <a:spcBef>
                  <a:spcPts val="0"/>
                </a:spcBef>
                <a:spcAft>
                  <a:spcPts val="0"/>
                </a:spcAft>
                <a:buNone/>
              </a:pPr>
              <a:r>
                <a:rPr lang="en-US" sz="1200">
                  <a:solidFill>
                    <a:schemeClr val="dk1"/>
                  </a:solidFill>
                  <a:latin typeface="Arial"/>
                  <a:ea typeface="Arial"/>
                  <a:cs typeface="Arial"/>
                  <a:sym typeface="Arial"/>
                </a:rPr>
                <a:t>Position</a:t>
              </a:r>
              <a:endParaRPr sz="1200">
                <a:solidFill>
                  <a:schemeClr val="dk1"/>
                </a:solidFill>
                <a:latin typeface="Arial"/>
                <a:ea typeface="Arial"/>
                <a:cs typeface="Arial"/>
                <a:sym typeface="Arial"/>
              </a:endParaRPr>
            </a:p>
          </p:txBody>
        </p:sp>
        <p:sp>
          <p:nvSpPr>
            <p:cNvPr id="7607" name="Google Shape;7607;p234"/>
            <p:cNvSpPr/>
            <p:nvPr/>
          </p:nvSpPr>
          <p:spPr>
            <a:xfrm>
              <a:off x="3394591" y="3022778"/>
              <a:ext cx="1791330" cy="641159"/>
            </a:xfrm>
            <a:prstGeom prst="rect">
              <a:avLst/>
            </a:prstGeom>
            <a:noFill/>
            <a:ln cap="flat" cmpd="sng" w="22225">
              <a:solidFill>
                <a:srgbClr val="9B9B9B"/>
              </a:solidFill>
              <a:prstDash val="solid"/>
              <a:miter lim="8000"/>
              <a:headEnd len="sm" w="sm" type="none"/>
              <a:tailEnd len="sm" w="sm" type="none"/>
            </a:ln>
          </p:spPr>
          <p:txBody>
            <a:bodyPr anchorCtr="0" anchor="ctr" bIns="72000" lIns="72000" spcFirstLastPara="1" rIns="72000" wrap="square" tIns="72000">
              <a:noAutofit/>
            </a:bodyPr>
            <a:lstStyle/>
            <a:p>
              <a:pPr indent="0" lvl="0" marL="0" marR="0" rtl="0" algn="ctr">
                <a:spcBef>
                  <a:spcPts val="0"/>
                </a:spcBef>
                <a:spcAft>
                  <a:spcPts val="0"/>
                </a:spcAft>
                <a:buNone/>
              </a:pPr>
              <a:r>
                <a:rPr b="1" lang="en-US" sz="1200">
                  <a:solidFill>
                    <a:schemeClr val="dk1"/>
                  </a:solidFill>
                  <a:latin typeface="Arial"/>
                  <a:ea typeface="Arial"/>
                  <a:cs typeface="Arial"/>
                  <a:sym typeface="Arial"/>
                </a:rPr>
                <a:t>Name</a:t>
              </a:r>
              <a:endParaRPr/>
            </a:p>
            <a:p>
              <a:pPr indent="0" lvl="0" marL="0" marR="0" rtl="0" algn="ctr">
                <a:spcBef>
                  <a:spcPts val="0"/>
                </a:spcBef>
                <a:spcAft>
                  <a:spcPts val="0"/>
                </a:spcAft>
                <a:buNone/>
              </a:pPr>
              <a:r>
                <a:rPr lang="en-US" sz="1200">
                  <a:solidFill>
                    <a:schemeClr val="dk1"/>
                  </a:solidFill>
                  <a:latin typeface="Arial"/>
                  <a:ea typeface="Arial"/>
                  <a:cs typeface="Arial"/>
                  <a:sym typeface="Arial"/>
                </a:rPr>
                <a:t>Position</a:t>
              </a:r>
              <a:endParaRPr sz="1200">
                <a:solidFill>
                  <a:schemeClr val="dk1"/>
                </a:solidFill>
                <a:latin typeface="Arial"/>
                <a:ea typeface="Arial"/>
                <a:cs typeface="Arial"/>
                <a:sym typeface="Arial"/>
              </a:endParaRPr>
            </a:p>
          </p:txBody>
        </p:sp>
        <p:sp>
          <p:nvSpPr>
            <p:cNvPr id="7608" name="Google Shape;7608;p234"/>
            <p:cNvSpPr/>
            <p:nvPr/>
          </p:nvSpPr>
          <p:spPr>
            <a:xfrm>
              <a:off x="5411068" y="3022778"/>
              <a:ext cx="1791330" cy="641159"/>
            </a:xfrm>
            <a:prstGeom prst="rect">
              <a:avLst/>
            </a:prstGeom>
            <a:noFill/>
            <a:ln cap="flat" cmpd="sng" w="22225">
              <a:solidFill>
                <a:srgbClr val="9B9B9B"/>
              </a:solidFill>
              <a:prstDash val="solid"/>
              <a:miter lim="8000"/>
              <a:headEnd len="sm" w="sm" type="none"/>
              <a:tailEnd len="sm" w="sm" type="none"/>
            </a:ln>
          </p:spPr>
          <p:txBody>
            <a:bodyPr anchorCtr="0" anchor="ctr" bIns="72000" lIns="72000" spcFirstLastPara="1" rIns="72000" wrap="square" tIns="72000">
              <a:noAutofit/>
            </a:bodyPr>
            <a:lstStyle/>
            <a:p>
              <a:pPr indent="0" lvl="0" marL="0" marR="0" rtl="0" algn="ctr">
                <a:spcBef>
                  <a:spcPts val="0"/>
                </a:spcBef>
                <a:spcAft>
                  <a:spcPts val="0"/>
                </a:spcAft>
                <a:buNone/>
              </a:pPr>
              <a:r>
                <a:rPr b="1" lang="en-US" sz="1200">
                  <a:solidFill>
                    <a:schemeClr val="dk1"/>
                  </a:solidFill>
                  <a:latin typeface="Arial"/>
                  <a:ea typeface="Arial"/>
                  <a:cs typeface="Arial"/>
                  <a:sym typeface="Arial"/>
                </a:rPr>
                <a:t>Name</a:t>
              </a:r>
              <a:endParaRPr/>
            </a:p>
            <a:p>
              <a:pPr indent="0" lvl="0" marL="0" marR="0" rtl="0" algn="ctr">
                <a:spcBef>
                  <a:spcPts val="0"/>
                </a:spcBef>
                <a:spcAft>
                  <a:spcPts val="0"/>
                </a:spcAft>
                <a:buNone/>
              </a:pPr>
              <a:r>
                <a:rPr lang="en-US" sz="1200">
                  <a:solidFill>
                    <a:schemeClr val="dk1"/>
                  </a:solidFill>
                  <a:latin typeface="Arial"/>
                  <a:ea typeface="Arial"/>
                  <a:cs typeface="Arial"/>
                  <a:sym typeface="Arial"/>
                </a:rPr>
                <a:t>Position</a:t>
              </a:r>
              <a:endParaRPr sz="1200">
                <a:solidFill>
                  <a:schemeClr val="dk1"/>
                </a:solidFill>
                <a:latin typeface="Arial"/>
                <a:ea typeface="Arial"/>
                <a:cs typeface="Arial"/>
                <a:sym typeface="Arial"/>
              </a:endParaRPr>
            </a:p>
          </p:txBody>
        </p:sp>
        <p:sp>
          <p:nvSpPr>
            <p:cNvPr id="7609" name="Google Shape;7609;p234"/>
            <p:cNvSpPr/>
            <p:nvPr/>
          </p:nvSpPr>
          <p:spPr>
            <a:xfrm>
              <a:off x="7427545" y="3022778"/>
              <a:ext cx="1791330" cy="641159"/>
            </a:xfrm>
            <a:prstGeom prst="rect">
              <a:avLst/>
            </a:prstGeom>
            <a:noFill/>
            <a:ln cap="flat" cmpd="sng" w="22225">
              <a:solidFill>
                <a:srgbClr val="9B9B9B"/>
              </a:solidFill>
              <a:prstDash val="solid"/>
              <a:miter lim="8000"/>
              <a:headEnd len="sm" w="sm" type="none"/>
              <a:tailEnd len="sm" w="sm" type="none"/>
            </a:ln>
          </p:spPr>
          <p:txBody>
            <a:bodyPr anchorCtr="0" anchor="ctr" bIns="72000" lIns="72000" spcFirstLastPara="1" rIns="72000" wrap="square" tIns="72000">
              <a:noAutofit/>
            </a:bodyPr>
            <a:lstStyle/>
            <a:p>
              <a:pPr indent="0" lvl="0" marL="0" marR="0" rtl="0" algn="ctr">
                <a:spcBef>
                  <a:spcPts val="0"/>
                </a:spcBef>
                <a:spcAft>
                  <a:spcPts val="0"/>
                </a:spcAft>
                <a:buNone/>
              </a:pPr>
              <a:r>
                <a:rPr b="1" lang="en-US" sz="1200">
                  <a:solidFill>
                    <a:schemeClr val="dk1"/>
                  </a:solidFill>
                  <a:latin typeface="Arial"/>
                  <a:ea typeface="Arial"/>
                  <a:cs typeface="Arial"/>
                  <a:sym typeface="Arial"/>
                </a:rPr>
                <a:t>Name</a:t>
              </a:r>
              <a:endParaRPr/>
            </a:p>
            <a:p>
              <a:pPr indent="0" lvl="0" marL="0" marR="0" rtl="0" algn="ctr">
                <a:spcBef>
                  <a:spcPts val="0"/>
                </a:spcBef>
                <a:spcAft>
                  <a:spcPts val="0"/>
                </a:spcAft>
                <a:buNone/>
              </a:pPr>
              <a:r>
                <a:rPr lang="en-US" sz="1200">
                  <a:solidFill>
                    <a:schemeClr val="dk1"/>
                  </a:solidFill>
                  <a:latin typeface="Arial"/>
                  <a:ea typeface="Arial"/>
                  <a:cs typeface="Arial"/>
                  <a:sym typeface="Arial"/>
                </a:rPr>
                <a:t>Position</a:t>
              </a:r>
              <a:endParaRPr sz="1200">
                <a:solidFill>
                  <a:schemeClr val="dk1"/>
                </a:solidFill>
                <a:latin typeface="Arial"/>
                <a:ea typeface="Arial"/>
                <a:cs typeface="Arial"/>
                <a:sym typeface="Arial"/>
              </a:endParaRPr>
            </a:p>
          </p:txBody>
        </p:sp>
        <p:sp>
          <p:nvSpPr>
            <p:cNvPr id="7610" name="Google Shape;7610;p234"/>
            <p:cNvSpPr/>
            <p:nvPr/>
          </p:nvSpPr>
          <p:spPr>
            <a:xfrm>
              <a:off x="9444022" y="3022778"/>
              <a:ext cx="1791330" cy="641159"/>
            </a:xfrm>
            <a:prstGeom prst="rect">
              <a:avLst/>
            </a:prstGeom>
            <a:noFill/>
            <a:ln cap="flat" cmpd="sng" w="22225">
              <a:solidFill>
                <a:srgbClr val="9B9B9B"/>
              </a:solidFill>
              <a:prstDash val="solid"/>
              <a:miter lim="8000"/>
              <a:headEnd len="sm" w="sm" type="none"/>
              <a:tailEnd len="sm" w="sm" type="none"/>
            </a:ln>
          </p:spPr>
          <p:txBody>
            <a:bodyPr anchorCtr="0" anchor="ctr" bIns="72000" lIns="72000" spcFirstLastPara="1" rIns="72000" wrap="square" tIns="72000">
              <a:noAutofit/>
            </a:bodyPr>
            <a:lstStyle/>
            <a:p>
              <a:pPr indent="0" lvl="0" marL="0" marR="0" rtl="0" algn="ctr">
                <a:spcBef>
                  <a:spcPts val="0"/>
                </a:spcBef>
                <a:spcAft>
                  <a:spcPts val="0"/>
                </a:spcAft>
                <a:buNone/>
              </a:pPr>
              <a:r>
                <a:rPr b="1" lang="en-US" sz="1200">
                  <a:solidFill>
                    <a:schemeClr val="dk1"/>
                  </a:solidFill>
                  <a:latin typeface="Arial"/>
                  <a:ea typeface="Arial"/>
                  <a:cs typeface="Arial"/>
                  <a:sym typeface="Arial"/>
                </a:rPr>
                <a:t>Name</a:t>
              </a:r>
              <a:endParaRPr/>
            </a:p>
            <a:p>
              <a:pPr indent="0" lvl="0" marL="0" marR="0" rtl="0" algn="ctr">
                <a:spcBef>
                  <a:spcPts val="0"/>
                </a:spcBef>
                <a:spcAft>
                  <a:spcPts val="0"/>
                </a:spcAft>
                <a:buNone/>
              </a:pPr>
              <a:r>
                <a:rPr lang="en-US" sz="1200">
                  <a:solidFill>
                    <a:schemeClr val="dk1"/>
                  </a:solidFill>
                  <a:latin typeface="Arial"/>
                  <a:ea typeface="Arial"/>
                  <a:cs typeface="Arial"/>
                  <a:sym typeface="Arial"/>
                </a:rPr>
                <a:t>Position</a:t>
              </a:r>
              <a:endParaRPr sz="1200">
                <a:solidFill>
                  <a:schemeClr val="dk1"/>
                </a:solidFill>
                <a:latin typeface="Arial"/>
                <a:ea typeface="Arial"/>
                <a:cs typeface="Arial"/>
                <a:sym typeface="Arial"/>
              </a:endParaRPr>
            </a:p>
          </p:txBody>
        </p:sp>
        <p:sp>
          <p:nvSpPr>
            <p:cNvPr id="7611" name="Google Shape;7611;p234"/>
            <p:cNvSpPr/>
            <p:nvPr/>
          </p:nvSpPr>
          <p:spPr>
            <a:xfrm>
              <a:off x="5411068" y="1751571"/>
              <a:ext cx="1791330" cy="641159"/>
            </a:xfrm>
            <a:prstGeom prst="rect">
              <a:avLst/>
            </a:prstGeom>
            <a:noFill/>
            <a:ln cap="flat" cmpd="sng" w="22225">
              <a:solidFill>
                <a:schemeClr val="accent1"/>
              </a:solidFill>
              <a:prstDash val="solid"/>
              <a:miter lim="8000"/>
              <a:headEnd len="sm" w="sm" type="none"/>
              <a:tailEnd len="sm" w="sm" type="none"/>
            </a:ln>
          </p:spPr>
          <p:txBody>
            <a:bodyPr anchorCtr="0" anchor="ctr" bIns="72000" lIns="72000" spcFirstLastPara="1" rIns="72000" wrap="square" tIns="72000">
              <a:noAutofit/>
            </a:bodyPr>
            <a:lstStyle/>
            <a:p>
              <a:pPr indent="0" lvl="0" marL="0" marR="0" rtl="0" algn="ctr">
                <a:spcBef>
                  <a:spcPts val="0"/>
                </a:spcBef>
                <a:spcAft>
                  <a:spcPts val="0"/>
                </a:spcAft>
                <a:buNone/>
              </a:pPr>
              <a:r>
                <a:rPr b="1" lang="en-US" sz="1200">
                  <a:solidFill>
                    <a:schemeClr val="dk1"/>
                  </a:solidFill>
                  <a:latin typeface="Arial"/>
                  <a:ea typeface="Arial"/>
                  <a:cs typeface="Arial"/>
                  <a:sym typeface="Arial"/>
                </a:rPr>
                <a:t>Name</a:t>
              </a:r>
              <a:endParaRPr/>
            </a:p>
            <a:p>
              <a:pPr indent="0" lvl="0" marL="0" marR="0" rtl="0" algn="ctr">
                <a:spcBef>
                  <a:spcPts val="0"/>
                </a:spcBef>
                <a:spcAft>
                  <a:spcPts val="0"/>
                </a:spcAft>
                <a:buNone/>
              </a:pPr>
              <a:r>
                <a:rPr b="1" lang="en-US" sz="1200">
                  <a:solidFill>
                    <a:schemeClr val="dk1"/>
                  </a:solidFill>
                  <a:latin typeface="Arial"/>
                  <a:ea typeface="Arial"/>
                  <a:cs typeface="Arial"/>
                  <a:sym typeface="Arial"/>
                </a:rPr>
                <a:t>Position</a:t>
              </a:r>
              <a:endParaRPr b="1" sz="1200">
                <a:solidFill>
                  <a:schemeClr val="dk1"/>
                </a:solidFill>
                <a:latin typeface="Arial"/>
                <a:ea typeface="Arial"/>
                <a:cs typeface="Arial"/>
                <a:sym typeface="Arial"/>
              </a:endParaRPr>
            </a:p>
          </p:txBody>
        </p:sp>
        <p:cxnSp>
          <p:nvCxnSpPr>
            <p:cNvPr id="7612" name="Google Shape;7612;p234"/>
            <p:cNvCxnSpPr>
              <a:stCxn id="7611" idx="2"/>
              <a:endCxn id="7607" idx="0"/>
            </p:cNvCxnSpPr>
            <p:nvPr/>
          </p:nvCxnSpPr>
          <p:spPr>
            <a:xfrm rot="5400000">
              <a:off x="4983433" y="1699430"/>
              <a:ext cx="630000" cy="2016600"/>
            </a:xfrm>
            <a:prstGeom prst="bentConnector3">
              <a:avLst>
                <a:gd fmla="val 50000" name="adj1"/>
              </a:avLst>
            </a:prstGeom>
            <a:noFill/>
            <a:ln cap="flat" cmpd="sng" w="9525">
              <a:solidFill>
                <a:srgbClr val="D5D5D5"/>
              </a:solidFill>
              <a:prstDash val="solid"/>
              <a:miter lim="8000"/>
              <a:headEnd len="sm" w="sm" type="none"/>
              <a:tailEnd len="sm" w="sm" type="none"/>
            </a:ln>
          </p:spPr>
        </p:cxnSp>
        <p:cxnSp>
          <p:nvCxnSpPr>
            <p:cNvPr id="7613" name="Google Shape;7613;p234"/>
            <p:cNvCxnSpPr>
              <a:stCxn id="7611" idx="2"/>
              <a:endCxn id="7606" idx="0"/>
            </p:cNvCxnSpPr>
            <p:nvPr/>
          </p:nvCxnSpPr>
          <p:spPr>
            <a:xfrm rot="5400000">
              <a:off x="3975283" y="691280"/>
              <a:ext cx="630000" cy="4032900"/>
            </a:xfrm>
            <a:prstGeom prst="bentConnector3">
              <a:avLst>
                <a:gd fmla="val 50000" name="adj1"/>
              </a:avLst>
            </a:prstGeom>
            <a:noFill/>
            <a:ln cap="flat" cmpd="sng" w="9525">
              <a:solidFill>
                <a:srgbClr val="D5D5D5"/>
              </a:solidFill>
              <a:prstDash val="solid"/>
              <a:miter lim="8000"/>
              <a:headEnd len="sm" w="sm" type="none"/>
              <a:tailEnd len="sm" w="sm" type="none"/>
            </a:ln>
          </p:spPr>
        </p:cxnSp>
        <p:cxnSp>
          <p:nvCxnSpPr>
            <p:cNvPr id="7614" name="Google Shape;7614;p234"/>
            <p:cNvCxnSpPr>
              <a:stCxn id="7611" idx="2"/>
              <a:endCxn id="7610" idx="0"/>
            </p:cNvCxnSpPr>
            <p:nvPr/>
          </p:nvCxnSpPr>
          <p:spPr>
            <a:xfrm flipH="1" rot="-5400000">
              <a:off x="8008183" y="691280"/>
              <a:ext cx="630000" cy="4032900"/>
            </a:xfrm>
            <a:prstGeom prst="bentConnector3">
              <a:avLst>
                <a:gd fmla="val 50000" name="adj1"/>
              </a:avLst>
            </a:prstGeom>
            <a:noFill/>
            <a:ln cap="flat" cmpd="sng" w="9525">
              <a:solidFill>
                <a:srgbClr val="D5D5D5"/>
              </a:solidFill>
              <a:prstDash val="solid"/>
              <a:miter lim="8000"/>
              <a:headEnd len="sm" w="sm" type="none"/>
              <a:tailEnd len="sm" w="sm" type="none"/>
            </a:ln>
          </p:spPr>
        </p:cxnSp>
        <p:cxnSp>
          <p:nvCxnSpPr>
            <p:cNvPr id="7615" name="Google Shape;7615;p234"/>
            <p:cNvCxnSpPr>
              <a:stCxn id="7611" idx="2"/>
              <a:endCxn id="7609" idx="0"/>
            </p:cNvCxnSpPr>
            <p:nvPr/>
          </p:nvCxnSpPr>
          <p:spPr>
            <a:xfrm flipH="1" rot="-5400000">
              <a:off x="7000033" y="1699430"/>
              <a:ext cx="630000" cy="2016600"/>
            </a:xfrm>
            <a:prstGeom prst="bentConnector3">
              <a:avLst>
                <a:gd fmla="val -30239" name="adj1"/>
              </a:avLst>
            </a:prstGeom>
            <a:noFill/>
            <a:ln cap="flat" cmpd="sng" w="9525">
              <a:solidFill>
                <a:srgbClr val="D5D5D5"/>
              </a:solidFill>
              <a:prstDash val="solid"/>
              <a:miter lim="8000"/>
              <a:headEnd len="sm" w="sm" type="none"/>
              <a:tailEnd len="sm" w="sm" type="none"/>
            </a:ln>
          </p:spPr>
        </p:cxnSp>
        <p:cxnSp>
          <p:nvCxnSpPr>
            <p:cNvPr id="7616" name="Google Shape;7616;p234"/>
            <p:cNvCxnSpPr>
              <a:stCxn id="7608" idx="0"/>
              <a:endCxn id="7611" idx="2"/>
            </p:cNvCxnSpPr>
            <p:nvPr/>
          </p:nvCxnSpPr>
          <p:spPr>
            <a:xfrm rot="10800000">
              <a:off x="6306733" y="2392778"/>
              <a:ext cx="0" cy="630000"/>
            </a:xfrm>
            <a:prstGeom prst="straightConnector1">
              <a:avLst/>
            </a:prstGeom>
            <a:noFill/>
            <a:ln cap="flat" cmpd="sng" w="9525">
              <a:solidFill>
                <a:srgbClr val="D5D5D5"/>
              </a:solidFill>
              <a:prstDash val="solid"/>
              <a:miter lim="8000"/>
              <a:headEnd len="sm" w="sm" type="none"/>
              <a:tailEnd len="sm" w="sm" type="none"/>
            </a:ln>
          </p:spPr>
        </p:cxnSp>
        <p:sp>
          <p:nvSpPr>
            <p:cNvPr id="7617" name="Google Shape;7617;p234"/>
            <p:cNvSpPr/>
            <p:nvPr/>
          </p:nvSpPr>
          <p:spPr>
            <a:xfrm>
              <a:off x="2386353" y="4293984"/>
              <a:ext cx="1791330" cy="641159"/>
            </a:xfrm>
            <a:prstGeom prst="rect">
              <a:avLst/>
            </a:prstGeom>
            <a:noFill/>
            <a:ln cap="flat" cmpd="sng" w="22225">
              <a:solidFill>
                <a:srgbClr val="9B9B9B"/>
              </a:solidFill>
              <a:prstDash val="solid"/>
              <a:miter lim="8000"/>
              <a:headEnd len="sm" w="sm" type="none"/>
              <a:tailEnd len="sm" w="sm" type="none"/>
            </a:ln>
          </p:spPr>
          <p:txBody>
            <a:bodyPr anchorCtr="0" anchor="ctr" bIns="72000" lIns="72000" spcFirstLastPara="1" rIns="72000" wrap="square" tIns="72000">
              <a:noAutofit/>
            </a:bodyPr>
            <a:lstStyle/>
            <a:p>
              <a:pPr indent="0" lvl="0" marL="0" marR="0" rtl="0" algn="ctr">
                <a:spcBef>
                  <a:spcPts val="0"/>
                </a:spcBef>
                <a:spcAft>
                  <a:spcPts val="0"/>
                </a:spcAft>
                <a:buNone/>
              </a:pPr>
              <a:r>
                <a:rPr b="1" lang="en-US" sz="1200">
                  <a:solidFill>
                    <a:schemeClr val="dk1"/>
                  </a:solidFill>
                  <a:latin typeface="Arial"/>
                  <a:ea typeface="Arial"/>
                  <a:cs typeface="Arial"/>
                  <a:sym typeface="Arial"/>
                </a:rPr>
                <a:t>Name</a:t>
              </a:r>
              <a:endParaRPr/>
            </a:p>
            <a:p>
              <a:pPr indent="0" lvl="0" marL="0" marR="0" rtl="0" algn="ctr">
                <a:spcBef>
                  <a:spcPts val="0"/>
                </a:spcBef>
                <a:spcAft>
                  <a:spcPts val="0"/>
                </a:spcAft>
                <a:buNone/>
              </a:pPr>
              <a:r>
                <a:rPr lang="en-US" sz="1200">
                  <a:solidFill>
                    <a:schemeClr val="dk1"/>
                  </a:solidFill>
                  <a:latin typeface="Arial"/>
                  <a:ea typeface="Arial"/>
                  <a:cs typeface="Arial"/>
                  <a:sym typeface="Arial"/>
                </a:rPr>
                <a:t>Position</a:t>
              </a:r>
              <a:endParaRPr sz="1200">
                <a:solidFill>
                  <a:schemeClr val="dk1"/>
                </a:solidFill>
                <a:latin typeface="Arial"/>
                <a:ea typeface="Arial"/>
                <a:cs typeface="Arial"/>
                <a:sym typeface="Arial"/>
              </a:endParaRPr>
            </a:p>
          </p:txBody>
        </p:sp>
        <p:sp>
          <p:nvSpPr>
            <p:cNvPr id="7618" name="Google Shape;7618;p234"/>
            <p:cNvSpPr/>
            <p:nvPr/>
          </p:nvSpPr>
          <p:spPr>
            <a:xfrm>
              <a:off x="4402830" y="4293984"/>
              <a:ext cx="1791330" cy="641159"/>
            </a:xfrm>
            <a:prstGeom prst="rect">
              <a:avLst/>
            </a:prstGeom>
            <a:noFill/>
            <a:ln cap="flat" cmpd="sng" w="22225">
              <a:solidFill>
                <a:srgbClr val="9B9B9B"/>
              </a:solidFill>
              <a:prstDash val="solid"/>
              <a:miter lim="8000"/>
              <a:headEnd len="sm" w="sm" type="none"/>
              <a:tailEnd len="sm" w="sm" type="none"/>
            </a:ln>
          </p:spPr>
          <p:txBody>
            <a:bodyPr anchorCtr="0" anchor="ctr" bIns="72000" lIns="72000" spcFirstLastPara="1" rIns="72000" wrap="square" tIns="72000">
              <a:noAutofit/>
            </a:bodyPr>
            <a:lstStyle/>
            <a:p>
              <a:pPr indent="0" lvl="0" marL="0" marR="0" rtl="0" algn="ctr">
                <a:spcBef>
                  <a:spcPts val="0"/>
                </a:spcBef>
                <a:spcAft>
                  <a:spcPts val="0"/>
                </a:spcAft>
                <a:buNone/>
              </a:pPr>
              <a:r>
                <a:rPr b="1" lang="en-US" sz="1200">
                  <a:solidFill>
                    <a:schemeClr val="dk1"/>
                  </a:solidFill>
                  <a:latin typeface="Arial"/>
                  <a:ea typeface="Arial"/>
                  <a:cs typeface="Arial"/>
                  <a:sym typeface="Arial"/>
                </a:rPr>
                <a:t>Name</a:t>
              </a:r>
              <a:endParaRPr/>
            </a:p>
            <a:p>
              <a:pPr indent="0" lvl="0" marL="0" marR="0" rtl="0" algn="ctr">
                <a:spcBef>
                  <a:spcPts val="0"/>
                </a:spcBef>
                <a:spcAft>
                  <a:spcPts val="0"/>
                </a:spcAft>
                <a:buNone/>
              </a:pPr>
              <a:r>
                <a:rPr lang="en-US" sz="1200">
                  <a:solidFill>
                    <a:schemeClr val="dk1"/>
                  </a:solidFill>
                  <a:latin typeface="Arial"/>
                  <a:ea typeface="Arial"/>
                  <a:cs typeface="Arial"/>
                  <a:sym typeface="Arial"/>
                </a:rPr>
                <a:t>Position</a:t>
              </a:r>
              <a:endParaRPr sz="1200">
                <a:solidFill>
                  <a:schemeClr val="dk1"/>
                </a:solidFill>
                <a:latin typeface="Arial"/>
                <a:ea typeface="Arial"/>
                <a:cs typeface="Arial"/>
                <a:sym typeface="Arial"/>
              </a:endParaRPr>
            </a:p>
          </p:txBody>
        </p:sp>
        <p:sp>
          <p:nvSpPr>
            <p:cNvPr id="7619" name="Google Shape;7619;p234"/>
            <p:cNvSpPr/>
            <p:nvPr/>
          </p:nvSpPr>
          <p:spPr>
            <a:xfrm>
              <a:off x="6419307" y="4293984"/>
              <a:ext cx="1791330" cy="641159"/>
            </a:xfrm>
            <a:prstGeom prst="rect">
              <a:avLst/>
            </a:prstGeom>
            <a:noFill/>
            <a:ln cap="flat" cmpd="sng" w="22225">
              <a:solidFill>
                <a:srgbClr val="9B9B9B"/>
              </a:solidFill>
              <a:prstDash val="solid"/>
              <a:miter lim="8000"/>
              <a:headEnd len="sm" w="sm" type="none"/>
              <a:tailEnd len="sm" w="sm" type="none"/>
            </a:ln>
          </p:spPr>
          <p:txBody>
            <a:bodyPr anchorCtr="0" anchor="ctr" bIns="72000" lIns="72000" spcFirstLastPara="1" rIns="72000" wrap="square" tIns="72000">
              <a:noAutofit/>
            </a:bodyPr>
            <a:lstStyle/>
            <a:p>
              <a:pPr indent="0" lvl="0" marL="0" marR="0" rtl="0" algn="ctr">
                <a:spcBef>
                  <a:spcPts val="0"/>
                </a:spcBef>
                <a:spcAft>
                  <a:spcPts val="0"/>
                </a:spcAft>
                <a:buNone/>
              </a:pPr>
              <a:r>
                <a:rPr b="1" lang="en-US" sz="1200">
                  <a:solidFill>
                    <a:schemeClr val="dk1"/>
                  </a:solidFill>
                  <a:latin typeface="Arial"/>
                  <a:ea typeface="Arial"/>
                  <a:cs typeface="Arial"/>
                  <a:sym typeface="Arial"/>
                </a:rPr>
                <a:t>Name</a:t>
              </a:r>
              <a:endParaRPr/>
            </a:p>
            <a:p>
              <a:pPr indent="0" lvl="0" marL="0" marR="0" rtl="0" algn="ctr">
                <a:spcBef>
                  <a:spcPts val="0"/>
                </a:spcBef>
                <a:spcAft>
                  <a:spcPts val="0"/>
                </a:spcAft>
                <a:buNone/>
              </a:pPr>
              <a:r>
                <a:rPr lang="en-US" sz="1200">
                  <a:solidFill>
                    <a:schemeClr val="dk1"/>
                  </a:solidFill>
                  <a:latin typeface="Arial"/>
                  <a:ea typeface="Arial"/>
                  <a:cs typeface="Arial"/>
                  <a:sym typeface="Arial"/>
                </a:rPr>
                <a:t>Position</a:t>
              </a:r>
              <a:endParaRPr sz="1200">
                <a:solidFill>
                  <a:schemeClr val="dk1"/>
                </a:solidFill>
                <a:latin typeface="Arial"/>
                <a:ea typeface="Arial"/>
                <a:cs typeface="Arial"/>
                <a:sym typeface="Arial"/>
              </a:endParaRPr>
            </a:p>
          </p:txBody>
        </p:sp>
        <p:sp>
          <p:nvSpPr>
            <p:cNvPr id="7620" name="Google Shape;7620;p234"/>
            <p:cNvSpPr/>
            <p:nvPr/>
          </p:nvSpPr>
          <p:spPr>
            <a:xfrm>
              <a:off x="8435783" y="4293984"/>
              <a:ext cx="1791330" cy="641159"/>
            </a:xfrm>
            <a:prstGeom prst="rect">
              <a:avLst/>
            </a:prstGeom>
            <a:noFill/>
            <a:ln cap="flat" cmpd="sng" w="22225">
              <a:solidFill>
                <a:srgbClr val="9B9B9B"/>
              </a:solidFill>
              <a:prstDash val="solid"/>
              <a:miter lim="8000"/>
              <a:headEnd len="sm" w="sm" type="none"/>
              <a:tailEnd len="sm" w="sm" type="none"/>
            </a:ln>
          </p:spPr>
          <p:txBody>
            <a:bodyPr anchorCtr="0" anchor="ctr" bIns="72000" lIns="72000" spcFirstLastPara="1" rIns="72000" wrap="square" tIns="72000">
              <a:noAutofit/>
            </a:bodyPr>
            <a:lstStyle/>
            <a:p>
              <a:pPr indent="0" lvl="0" marL="0" marR="0" rtl="0" algn="ctr">
                <a:spcBef>
                  <a:spcPts val="0"/>
                </a:spcBef>
                <a:spcAft>
                  <a:spcPts val="0"/>
                </a:spcAft>
                <a:buNone/>
              </a:pPr>
              <a:r>
                <a:rPr b="1" lang="en-US" sz="1200">
                  <a:solidFill>
                    <a:schemeClr val="dk1"/>
                  </a:solidFill>
                  <a:latin typeface="Arial"/>
                  <a:ea typeface="Arial"/>
                  <a:cs typeface="Arial"/>
                  <a:sym typeface="Arial"/>
                </a:rPr>
                <a:t>Name</a:t>
              </a:r>
              <a:endParaRPr/>
            </a:p>
            <a:p>
              <a:pPr indent="0" lvl="0" marL="0" marR="0" rtl="0" algn="ctr">
                <a:spcBef>
                  <a:spcPts val="0"/>
                </a:spcBef>
                <a:spcAft>
                  <a:spcPts val="0"/>
                </a:spcAft>
                <a:buNone/>
              </a:pPr>
              <a:r>
                <a:rPr lang="en-US" sz="1200">
                  <a:solidFill>
                    <a:schemeClr val="dk1"/>
                  </a:solidFill>
                  <a:latin typeface="Arial"/>
                  <a:ea typeface="Arial"/>
                  <a:cs typeface="Arial"/>
                  <a:sym typeface="Arial"/>
                </a:rPr>
                <a:t>Position</a:t>
              </a:r>
              <a:endParaRPr sz="1200">
                <a:solidFill>
                  <a:schemeClr val="dk1"/>
                </a:solidFill>
                <a:latin typeface="Arial"/>
                <a:ea typeface="Arial"/>
                <a:cs typeface="Arial"/>
                <a:sym typeface="Arial"/>
              </a:endParaRPr>
            </a:p>
          </p:txBody>
        </p:sp>
        <p:cxnSp>
          <p:nvCxnSpPr>
            <p:cNvPr id="7621" name="Google Shape;7621;p234"/>
            <p:cNvCxnSpPr>
              <a:stCxn id="7611" idx="2"/>
              <a:endCxn id="7617" idx="0"/>
            </p:cNvCxnSpPr>
            <p:nvPr/>
          </p:nvCxnSpPr>
          <p:spPr>
            <a:xfrm rot="5400000">
              <a:off x="3843733" y="1831130"/>
              <a:ext cx="1901400" cy="3024600"/>
            </a:xfrm>
            <a:prstGeom prst="bentConnector3">
              <a:avLst>
                <a:gd fmla="val -9931" name="adj1"/>
              </a:avLst>
            </a:prstGeom>
            <a:noFill/>
            <a:ln cap="flat" cmpd="sng" w="9525">
              <a:solidFill>
                <a:srgbClr val="D5D5D5"/>
              </a:solidFill>
              <a:prstDash val="solid"/>
              <a:miter lim="8000"/>
              <a:headEnd len="sm" w="sm" type="none"/>
              <a:tailEnd len="sm" w="sm" type="none"/>
            </a:ln>
          </p:spPr>
        </p:cxnSp>
        <p:cxnSp>
          <p:nvCxnSpPr>
            <p:cNvPr id="7622" name="Google Shape;7622;p234"/>
            <p:cNvCxnSpPr>
              <a:stCxn id="7611" idx="2"/>
              <a:endCxn id="7618" idx="0"/>
            </p:cNvCxnSpPr>
            <p:nvPr/>
          </p:nvCxnSpPr>
          <p:spPr>
            <a:xfrm rot="5400000">
              <a:off x="4851883" y="2839280"/>
              <a:ext cx="1901400" cy="1008300"/>
            </a:xfrm>
            <a:prstGeom prst="bentConnector3">
              <a:avLst>
                <a:gd fmla="val -9988" name="adj1"/>
              </a:avLst>
            </a:prstGeom>
            <a:noFill/>
            <a:ln cap="flat" cmpd="sng" w="9525">
              <a:solidFill>
                <a:srgbClr val="D5D5D5"/>
              </a:solidFill>
              <a:prstDash val="solid"/>
              <a:miter lim="8000"/>
              <a:headEnd len="sm" w="sm" type="none"/>
              <a:tailEnd len="sm" w="sm" type="none"/>
            </a:ln>
          </p:spPr>
        </p:cxnSp>
        <p:cxnSp>
          <p:nvCxnSpPr>
            <p:cNvPr id="7623" name="Google Shape;7623;p234"/>
            <p:cNvCxnSpPr>
              <a:stCxn id="7611" idx="2"/>
              <a:endCxn id="7619" idx="0"/>
            </p:cNvCxnSpPr>
            <p:nvPr/>
          </p:nvCxnSpPr>
          <p:spPr>
            <a:xfrm flipH="1" rot="-5400000">
              <a:off x="5860183" y="2839280"/>
              <a:ext cx="1901400" cy="1008300"/>
            </a:xfrm>
            <a:prstGeom prst="bentConnector3">
              <a:avLst>
                <a:gd fmla="val -9792" name="adj1"/>
              </a:avLst>
            </a:prstGeom>
            <a:noFill/>
            <a:ln cap="flat" cmpd="sng" w="9525">
              <a:solidFill>
                <a:srgbClr val="D5D5D5"/>
              </a:solidFill>
              <a:prstDash val="solid"/>
              <a:miter lim="8000"/>
              <a:headEnd len="sm" w="sm" type="none"/>
              <a:tailEnd len="sm" w="sm" type="none"/>
            </a:ln>
          </p:spPr>
        </p:cxnSp>
        <p:cxnSp>
          <p:nvCxnSpPr>
            <p:cNvPr id="7624" name="Google Shape;7624;p234"/>
            <p:cNvCxnSpPr>
              <a:stCxn id="7611" idx="2"/>
              <a:endCxn id="7620" idx="0"/>
            </p:cNvCxnSpPr>
            <p:nvPr/>
          </p:nvCxnSpPr>
          <p:spPr>
            <a:xfrm flipH="1" rot="-5400000">
              <a:off x="6868333" y="1831130"/>
              <a:ext cx="1901400" cy="3024600"/>
            </a:xfrm>
            <a:prstGeom prst="bentConnector3">
              <a:avLst>
                <a:gd fmla="val -9876" name="adj1"/>
              </a:avLst>
            </a:prstGeom>
            <a:noFill/>
            <a:ln cap="flat" cmpd="sng" w="9525">
              <a:solidFill>
                <a:srgbClr val="D5D5D5"/>
              </a:solidFill>
              <a:prstDash val="solid"/>
              <a:miter lim="8000"/>
              <a:headEnd len="sm" w="sm" type="none"/>
              <a:tailEnd len="sm" w="sm" type="none"/>
            </a:ln>
          </p:spPr>
        </p:cxnSp>
      </p:grpSp>
      <p:sp>
        <p:nvSpPr>
          <p:cNvPr id="7625" name="Google Shape;7625;p234"/>
          <p:cNvSpPr/>
          <p:nvPr/>
        </p:nvSpPr>
        <p:spPr>
          <a:xfrm>
            <a:off x="571019" y="1371256"/>
            <a:ext cx="11049962" cy="369332"/>
          </a:xfrm>
          <a:prstGeom prst="rect">
            <a:avLst/>
          </a:prstGeom>
          <a:noFill/>
          <a:ln>
            <a:noFill/>
          </a:ln>
        </p:spPr>
        <p:txBody>
          <a:bodyPr anchorCtr="0" anchor="b" bIns="0" lIns="0" spcFirstLastPara="1" rIns="0" wrap="square" tIns="0">
            <a:noAutofit/>
          </a:bodyPr>
          <a:lstStyle/>
          <a:p>
            <a:pPr indent="0" lvl="0" marL="0" marR="0" rtl="0" algn="l">
              <a:spcBef>
                <a:spcPts val="0"/>
              </a:spcBef>
              <a:spcAft>
                <a:spcPts val="0"/>
              </a:spcAft>
              <a:buNone/>
            </a:pPr>
            <a:r>
              <a:rPr lang="en-US" sz="2000">
                <a:solidFill>
                  <a:schemeClr val="accent1"/>
                </a:solidFill>
                <a:latin typeface="Arial"/>
                <a:ea typeface="Arial"/>
                <a:cs typeface="Arial"/>
                <a:sym typeface="Arial"/>
              </a:rPr>
              <a:t>Lorem ipsum dolor sit amet</a:t>
            </a:r>
            <a:endParaRPr sz="2000">
              <a:solidFill>
                <a:schemeClr val="accent1"/>
              </a:solidFill>
              <a:latin typeface="Arial"/>
              <a:ea typeface="Arial"/>
              <a:cs typeface="Arial"/>
              <a:sym typeface="Arial"/>
            </a:endParaRPr>
          </a:p>
        </p:txBody>
      </p:sp>
      <p:cxnSp>
        <p:nvCxnSpPr>
          <p:cNvPr id="7626" name="Google Shape;7626;p234"/>
          <p:cNvCxnSpPr/>
          <p:nvPr/>
        </p:nvCxnSpPr>
        <p:spPr>
          <a:xfrm>
            <a:off x="571017" y="1833188"/>
            <a:ext cx="11049965" cy="0"/>
          </a:xfrm>
          <a:prstGeom prst="straightConnector1">
            <a:avLst/>
          </a:prstGeom>
          <a:noFill/>
          <a:ln cap="rnd" cmpd="sng" w="15875">
            <a:solidFill>
              <a:srgbClr val="9B9B9B"/>
            </a:solidFill>
            <a:prstDash val="dot"/>
            <a:round/>
            <a:headEnd len="sm" w="sm" type="none"/>
            <a:tailEnd len="med" w="med" type="oval"/>
          </a:ln>
        </p:spPr>
      </p:cxnSp>
    </p:spTree>
  </p:cSld>
  <p:clrMapOvr>
    <a:masterClrMapping/>
  </p:clrMapOvr>
</p:sld>
</file>

<file path=ppt/slides/slide23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630" name="Shape 7630"/>
        <p:cNvGrpSpPr/>
        <p:nvPr/>
      </p:nvGrpSpPr>
      <p:grpSpPr>
        <a:xfrm>
          <a:off x="0" y="0"/>
          <a:ext cx="0" cy="0"/>
          <a:chOff x="0" y="0"/>
          <a:chExt cx="0" cy="0"/>
        </a:xfrm>
      </p:grpSpPr>
      <p:sp>
        <p:nvSpPr>
          <p:cNvPr id="7631" name="Google Shape;7631;p235"/>
          <p:cNvSpPr txBox="1"/>
          <p:nvPr>
            <p:ph type="title"/>
          </p:nvPr>
        </p:nvSpPr>
        <p:spPr>
          <a:xfrm>
            <a:off x="571018" y="365126"/>
            <a:ext cx="11049964" cy="578772"/>
          </a:xfrm>
          <a:prstGeom prst="rect">
            <a:avLst/>
          </a:prstGeom>
          <a:noFill/>
          <a:ln>
            <a:noFill/>
          </a:ln>
        </p:spPr>
        <p:txBody>
          <a:bodyPr anchorCtr="0" anchor="b" bIns="0" lIns="0" spcFirstLastPara="1" rIns="0" wrap="square" tIns="0">
            <a:normAutofit/>
          </a:bodyPr>
          <a:lstStyle/>
          <a:p>
            <a:pPr indent="0" lvl="0" marL="0" rtl="0" algn="l">
              <a:lnSpc>
                <a:spcPct val="90000"/>
              </a:lnSpc>
              <a:spcBef>
                <a:spcPts val="0"/>
              </a:spcBef>
              <a:spcAft>
                <a:spcPts val="0"/>
              </a:spcAft>
              <a:buClr>
                <a:schemeClr val="accent1"/>
              </a:buClr>
              <a:buSzPts val="2800"/>
              <a:buFont typeface="Arial"/>
              <a:buNone/>
            </a:pPr>
            <a:r>
              <a:rPr lang="en-US"/>
              <a:t>Three Tier Organization Chart</a:t>
            </a:r>
            <a:endParaRPr/>
          </a:p>
        </p:txBody>
      </p:sp>
      <p:sp>
        <p:nvSpPr>
          <p:cNvPr id="7632" name="Google Shape;7632;p235"/>
          <p:cNvSpPr txBox="1"/>
          <p:nvPr>
            <p:ph idx="12" type="sldNum"/>
          </p:nvPr>
        </p:nvSpPr>
        <p:spPr>
          <a:xfrm>
            <a:off x="10690860" y="6349068"/>
            <a:ext cx="963882" cy="251764"/>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sp>
        <p:nvSpPr>
          <p:cNvPr id="7633" name="Google Shape;7633;p235"/>
          <p:cNvSpPr/>
          <p:nvPr/>
        </p:nvSpPr>
        <p:spPr>
          <a:xfrm>
            <a:off x="571017" y="3102441"/>
            <a:ext cx="2008081" cy="613866"/>
          </a:xfrm>
          <a:prstGeom prst="rect">
            <a:avLst/>
          </a:prstGeom>
          <a:noFill/>
          <a:ln cap="flat" cmpd="sng" w="22225">
            <a:solidFill>
              <a:srgbClr val="9B9B9B"/>
            </a:solidFill>
            <a:prstDash val="solid"/>
            <a:miter lim="8000"/>
            <a:headEnd len="sm" w="sm" type="none"/>
            <a:tailEnd len="sm" w="sm" type="none"/>
          </a:ln>
        </p:spPr>
        <p:txBody>
          <a:bodyPr anchorCtr="0" anchor="ctr" bIns="72000" lIns="72000" spcFirstLastPara="1" rIns="72000" wrap="square" tIns="72000">
            <a:noAutofit/>
          </a:bodyPr>
          <a:lstStyle/>
          <a:p>
            <a:pPr indent="0" lvl="0" marL="0" marR="0" rtl="0" algn="ctr">
              <a:spcBef>
                <a:spcPts val="0"/>
              </a:spcBef>
              <a:spcAft>
                <a:spcPts val="0"/>
              </a:spcAft>
              <a:buNone/>
            </a:pPr>
            <a:r>
              <a:rPr b="1" lang="en-US" sz="1200">
                <a:solidFill>
                  <a:schemeClr val="dk1"/>
                </a:solidFill>
                <a:latin typeface="Arial"/>
                <a:ea typeface="Arial"/>
                <a:cs typeface="Arial"/>
                <a:sym typeface="Arial"/>
              </a:rPr>
              <a:t>Name</a:t>
            </a:r>
            <a:endParaRPr/>
          </a:p>
          <a:p>
            <a:pPr indent="0" lvl="0" marL="0" marR="0" rtl="0" algn="ctr">
              <a:spcBef>
                <a:spcPts val="0"/>
              </a:spcBef>
              <a:spcAft>
                <a:spcPts val="0"/>
              </a:spcAft>
              <a:buNone/>
            </a:pPr>
            <a:r>
              <a:rPr lang="en-US" sz="1200">
                <a:solidFill>
                  <a:schemeClr val="dk1"/>
                </a:solidFill>
                <a:latin typeface="Arial"/>
                <a:ea typeface="Arial"/>
                <a:cs typeface="Arial"/>
                <a:sym typeface="Arial"/>
              </a:rPr>
              <a:t>Position</a:t>
            </a:r>
            <a:endParaRPr sz="1200">
              <a:solidFill>
                <a:schemeClr val="dk1"/>
              </a:solidFill>
              <a:latin typeface="Arial"/>
              <a:ea typeface="Arial"/>
              <a:cs typeface="Arial"/>
              <a:sym typeface="Arial"/>
            </a:endParaRPr>
          </a:p>
        </p:txBody>
      </p:sp>
      <p:sp>
        <p:nvSpPr>
          <p:cNvPr id="7634" name="Google Shape;7634;p235"/>
          <p:cNvSpPr/>
          <p:nvPr/>
        </p:nvSpPr>
        <p:spPr>
          <a:xfrm>
            <a:off x="2831488" y="3102441"/>
            <a:ext cx="2008081" cy="613866"/>
          </a:xfrm>
          <a:prstGeom prst="rect">
            <a:avLst/>
          </a:prstGeom>
          <a:noFill/>
          <a:ln cap="flat" cmpd="sng" w="22225">
            <a:solidFill>
              <a:srgbClr val="9B9B9B"/>
            </a:solidFill>
            <a:prstDash val="solid"/>
            <a:miter lim="8000"/>
            <a:headEnd len="sm" w="sm" type="none"/>
            <a:tailEnd len="sm" w="sm" type="none"/>
          </a:ln>
        </p:spPr>
        <p:txBody>
          <a:bodyPr anchorCtr="0" anchor="ctr" bIns="72000" lIns="72000" spcFirstLastPara="1" rIns="72000" wrap="square" tIns="72000">
            <a:noAutofit/>
          </a:bodyPr>
          <a:lstStyle/>
          <a:p>
            <a:pPr indent="0" lvl="0" marL="0" marR="0" rtl="0" algn="ctr">
              <a:spcBef>
                <a:spcPts val="0"/>
              </a:spcBef>
              <a:spcAft>
                <a:spcPts val="0"/>
              </a:spcAft>
              <a:buNone/>
            </a:pPr>
            <a:r>
              <a:rPr b="1" lang="en-US" sz="1200">
                <a:solidFill>
                  <a:schemeClr val="dk1"/>
                </a:solidFill>
                <a:latin typeface="Arial"/>
                <a:ea typeface="Arial"/>
                <a:cs typeface="Arial"/>
                <a:sym typeface="Arial"/>
              </a:rPr>
              <a:t>Name</a:t>
            </a:r>
            <a:endParaRPr/>
          </a:p>
          <a:p>
            <a:pPr indent="0" lvl="0" marL="0" marR="0" rtl="0" algn="ctr">
              <a:spcBef>
                <a:spcPts val="0"/>
              </a:spcBef>
              <a:spcAft>
                <a:spcPts val="0"/>
              </a:spcAft>
              <a:buNone/>
            </a:pPr>
            <a:r>
              <a:rPr lang="en-US" sz="1200">
                <a:solidFill>
                  <a:schemeClr val="dk1"/>
                </a:solidFill>
                <a:latin typeface="Arial"/>
                <a:ea typeface="Arial"/>
                <a:cs typeface="Arial"/>
                <a:sym typeface="Arial"/>
              </a:rPr>
              <a:t>Position</a:t>
            </a:r>
            <a:endParaRPr sz="1200">
              <a:solidFill>
                <a:schemeClr val="dk1"/>
              </a:solidFill>
              <a:latin typeface="Arial"/>
              <a:ea typeface="Arial"/>
              <a:cs typeface="Arial"/>
              <a:sym typeface="Arial"/>
            </a:endParaRPr>
          </a:p>
        </p:txBody>
      </p:sp>
      <p:sp>
        <p:nvSpPr>
          <p:cNvPr id="7635" name="Google Shape;7635;p235"/>
          <p:cNvSpPr/>
          <p:nvPr/>
        </p:nvSpPr>
        <p:spPr>
          <a:xfrm>
            <a:off x="5091958" y="3102441"/>
            <a:ext cx="2008081" cy="613866"/>
          </a:xfrm>
          <a:prstGeom prst="rect">
            <a:avLst/>
          </a:prstGeom>
          <a:noFill/>
          <a:ln cap="flat" cmpd="sng" w="22225">
            <a:solidFill>
              <a:srgbClr val="9B9B9B"/>
            </a:solidFill>
            <a:prstDash val="solid"/>
            <a:miter lim="8000"/>
            <a:headEnd len="sm" w="sm" type="none"/>
            <a:tailEnd len="sm" w="sm" type="none"/>
          </a:ln>
        </p:spPr>
        <p:txBody>
          <a:bodyPr anchorCtr="0" anchor="ctr" bIns="72000" lIns="72000" spcFirstLastPara="1" rIns="72000" wrap="square" tIns="72000">
            <a:noAutofit/>
          </a:bodyPr>
          <a:lstStyle/>
          <a:p>
            <a:pPr indent="0" lvl="0" marL="0" marR="0" rtl="0" algn="ctr">
              <a:spcBef>
                <a:spcPts val="0"/>
              </a:spcBef>
              <a:spcAft>
                <a:spcPts val="0"/>
              </a:spcAft>
              <a:buNone/>
            </a:pPr>
            <a:r>
              <a:rPr b="1" lang="en-US" sz="1200">
                <a:solidFill>
                  <a:schemeClr val="dk1"/>
                </a:solidFill>
                <a:latin typeface="Arial"/>
                <a:ea typeface="Arial"/>
                <a:cs typeface="Arial"/>
                <a:sym typeface="Arial"/>
              </a:rPr>
              <a:t>Name</a:t>
            </a:r>
            <a:endParaRPr/>
          </a:p>
          <a:p>
            <a:pPr indent="0" lvl="0" marL="0" marR="0" rtl="0" algn="ctr">
              <a:spcBef>
                <a:spcPts val="0"/>
              </a:spcBef>
              <a:spcAft>
                <a:spcPts val="0"/>
              </a:spcAft>
              <a:buNone/>
            </a:pPr>
            <a:r>
              <a:rPr lang="en-US" sz="1200">
                <a:solidFill>
                  <a:schemeClr val="dk1"/>
                </a:solidFill>
                <a:latin typeface="Arial"/>
                <a:ea typeface="Arial"/>
                <a:cs typeface="Arial"/>
                <a:sym typeface="Arial"/>
              </a:rPr>
              <a:t>Position</a:t>
            </a:r>
            <a:endParaRPr sz="1200">
              <a:solidFill>
                <a:schemeClr val="dk1"/>
              </a:solidFill>
              <a:latin typeface="Arial"/>
              <a:ea typeface="Arial"/>
              <a:cs typeface="Arial"/>
              <a:sym typeface="Arial"/>
            </a:endParaRPr>
          </a:p>
        </p:txBody>
      </p:sp>
      <p:sp>
        <p:nvSpPr>
          <p:cNvPr id="7636" name="Google Shape;7636;p235"/>
          <p:cNvSpPr/>
          <p:nvPr/>
        </p:nvSpPr>
        <p:spPr>
          <a:xfrm>
            <a:off x="7352429" y="3102441"/>
            <a:ext cx="2008081" cy="613866"/>
          </a:xfrm>
          <a:prstGeom prst="rect">
            <a:avLst/>
          </a:prstGeom>
          <a:noFill/>
          <a:ln cap="flat" cmpd="sng" w="22225">
            <a:solidFill>
              <a:srgbClr val="9B9B9B"/>
            </a:solidFill>
            <a:prstDash val="solid"/>
            <a:miter lim="8000"/>
            <a:headEnd len="sm" w="sm" type="none"/>
            <a:tailEnd len="sm" w="sm" type="none"/>
          </a:ln>
        </p:spPr>
        <p:txBody>
          <a:bodyPr anchorCtr="0" anchor="ctr" bIns="72000" lIns="72000" spcFirstLastPara="1" rIns="72000" wrap="square" tIns="72000">
            <a:noAutofit/>
          </a:bodyPr>
          <a:lstStyle/>
          <a:p>
            <a:pPr indent="0" lvl="0" marL="0" marR="0" rtl="0" algn="ctr">
              <a:spcBef>
                <a:spcPts val="0"/>
              </a:spcBef>
              <a:spcAft>
                <a:spcPts val="0"/>
              </a:spcAft>
              <a:buNone/>
            </a:pPr>
            <a:r>
              <a:rPr b="1" lang="en-US" sz="1200">
                <a:solidFill>
                  <a:schemeClr val="dk1"/>
                </a:solidFill>
                <a:latin typeface="Arial"/>
                <a:ea typeface="Arial"/>
                <a:cs typeface="Arial"/>
                <a:sym typeface="Arial"/>
              </a:rPr>
              <a:t>Name</a:t>
            </a:r>
            <a:endParaRPr/>
          </a:p>
          <a:p>
            <a:pPr indent="0" lvl="0" marL="0" marR="0" rtl="0" algn="ctr">
              <a:spcBef>
                <a:spcPts val="0"/>
              </a:spcBef>
              <a:spcAft>
                <a:spcPts val="0"/>
              </a:spcAft>
              <a:buNone/>
            </a:pPr>
            <a:r>
              <a:rPr lang="en-US" sz="1200">
                <a:solidFill>
                  <a:schemeClr val="dk1"/>
                </a:solidFill>
                <a:latin typeface="Arial"/>
                <a:ea typeface="Arial"/>
                <a:cs typeface="Arial"/>
                <a:sym typeface="Arial"/>
              </a:rPr>
              <a:t>Position</a:t>
            </a:r>
            <a:endParaRPr sz="1200">
              <a:solidFill>
                <a:schemeClr val="dk1"/>
              </a:solidFill>
              <a:latin typeface="Arial"/>
              <a:ea typeface="Arial"/>
              <a:cs typeface="Arial"/>
              <a:sym typeface="Arial"/>
            </a:endParaRPr>
          </a:p>
        </p:txBody>
      </p:sp>
      <p:sp>
        <p:nvSpPr>
          <p:cNvPr id="7637" name="Google Shape;7637;p235"/>
          <p:cNvSpPr/>
          <p:nvPr/>
        </p:nvSpPr>
        <p:spPr>
          <a:xfrm>
            <a:off x="9612899" y="3102441"/>
            <a:ext cx="2008081" cy="613866"/>
          </a:xfrm>
          <a:prstGeom prst="rect">
            <a:avLst/>
          </a:prstGeom>
          <a:noFill/>
          <a:ln cap="flat" cmpd="sng" w="22225">
            <a:solidFill>
              <a:srgbClr val="9B9B9B"/>
            </a:solidFill>
            <a:prstDash val="solid"/>
            <a:miter lim="8000"/>
            <a:headEnd len="sm" w="sm" type="none"/>
            <a:tailEnd len="sm" w="sm" type="none"/>
          </a:ln>
        </p:spPr>
        <p:txBody>
          <a:bodyPr anchorCtr="0" anchor="ctr" bIns="72000" lIns="72000" spcFirstLastPara="1" rIns="72000" wrap="square" tIns="72000">
            <a:noAutofit/>
          </a:bodyPr>
          <a:lstStyle/>
          <a:p>
            <a:pPr indent="0" lvl="0" marL="0" marR="0" rtl="0" algn="ctr">
              <a:spcBef>
                <a:spcPts val="0"/>
              </a:spcBef>
              <a:spcAft>
                <a:spcPts val="0"/>
              </a:spcAft>
              <a:buNone/>
            </a:pPr>
            <a:r>
              <a:rPr b="1" lang="en-US" sz="1200">
                <a:solidFill>
                  <a:schemeClr val="dk1"/>
                </a:solidFill>
                <a:latin typeface="Arial"/>
                <a:ea typeface="Arial"/>
                <a:cs typeface="Arial"/>
                <a:sym typeface="Arial"/>
              </a:rPr>
              <a:t>Name</a:t>
            </a:r>
            <a:endParaRPr/>
          </a:p>
          <a:p>
            <a:pPr indent="0" lvl="0" marL="0" marR="0" rtl="0" algn="ctr">
              <a:spcBef>
                <a:spcPts val="0"/>
              </a:spcBef>
              <a:spcAft>
                <a:spcPts val="0"/>
              </a:spcAft>
              <a:buNone/>
            </a:pPr>
            <a:r>
              <a:rPr lang="en-US" sz="1200">
                <a:solidFill>
                  <a:schemeClr val="dk1"/>
                </a:solidFill>
                <a:latin typeface="Arial"/>
                <a:ea typeface="Arial"/>
                <a:cs typeface="Arial"/>
                <a:sym typeface="Arial"/>
              </a:rPr>
              <a:t>Position</a:t>
            </a:r>
            <a:endParaRPr sz="1200">
              <a:solidFill>
                <a:schemeClr val="dk1"/>
              </a:solidFill>
              <a:latin typeface="Arial"/>
              <a:ea typeface="Arial"/>
              <a:cs typeface="Arial"/>
              <a:sym typeface="Arial"/>
            </a:endParaRPr>
          </a:p>
        </p:txBody>
      </p:sp>
      <p:sp>
        <p:nvSpPr>
          <p:cNvPr id="7638" name="Google Shape;7638;p235"/>
          <p:cNvSpPr/>
          <p:nvPr/>
        </p:nvSpPr>
        <p:spPr>
          <a:xfrm>
            <a:off x="5091958" y="2276301"/>
            <a:ext cx="2008081" cy="613866"/>
          </a:xfrm>
          <a:prstGeom prst="rect">
            <a:avLst/>
          </a:prstGeom>
          <a:noFill/>
          <a:ln cap="flat" cmpd="sng" w="22225">
            <a:solidFill>
              <a:schemeClr val="accent1"/>
            </a:solidFill>
            <a:prstDash val="solid"/>
            <a:miter lim="8000"/>
            <a:headEnd len="sm" w="sm" type="none"/>
            <a:tailEnd len="sm" w="sm" type="none"/>
          </a:ln>
        </p:spPr>
        <p:txBody>
          <a:bodyPr anchorCtr="0" anchor="ctr" bIns="72000" lIns="72000" spcFirstLastPara="1" rIns="72000" wrap="square" tIns="72000">
            <a:noAutofit/>
          </a:bodyPr>
          <a:lstStyle/>
          <a:p>
            <a:pPr indent="0" lvl="0" marL="0" marR="0" rtl="0" algn="ctr">
              <a:spcBef>
                <a:spcPts val="0"/>
              </a:spcBef>
              <a:spcAft>
                <a:spcPts val="0"/>
              </a:spcAft>
              <a:buNone/>
            </a:pPr>
            <a:r>
              <a:rPr b="1" lang="en-US" sz="1200">
                <a:solidFill>
                  <a:schemeClr val="dk1"/>
                </a:solidFill>
                <a:latin typeface="Arial"/>
                <a:ea typeface="Arial"/>
                <a:cs typeface="Arial"/>
                <a:sym typeface="Arial"/>
              </a:rPr>
              <a:t>Name</a:t>
            </a:r>
            <a:endParaRPr/>
          </a:p>
          <a:p>
            <a:pPr indent="0" lvl="0" marL="0" marR="0" rtl="0" algn="ctr">
              <a:spcBef>
                <a:spcPts val="0"/>
              </a:spcBef>
              <a:spcAft>
                <a:spcPts val="0"/>
              </a:spcAft>
              <a:buNone/>
            </a:pPr>
            <a:r>
              <a:rPr b="1" lang="en-US" sz="1200">
                <a:solidFill>
                  <a:schemeClr val="dk1"/>
                </a:solidFill>
                <a:latin typeface="Arial"/>
                <a:ea typeface="Arial"/>
                <a:cs typeface="Arial"/>
                <a:sym typeface="Arial"/>
              </a:rPr>
              <a:t>Position</a:t>
            </a:r>
            <a:endParaRPr b="1" sz="1200">
              <a:solidFill>
                <a:schemeClr val="dk1"/>
              </a:solidFill>
              <a:latin typeface="Arial"/>
              <a:ea typeface="Arial"/>
              <a:cs typeface="Arial"/>
              <a:sym typeface="Arial"/>
            </a:endParaRPr>
          </a:p>
        </p:txBody>
      </p:sp>
      <p:cxnSp>
        <p:nvCxnSpPr>
          <p:cNvPr id="7639" name="Google Shape;7639;p235"/>
          <p:cNvCxnSpPr>
            <a:stCxn id="7638" idx="2"/>
            <a:endCxn id="7634" idx="0"/>
          </p:cNvCxnSpPr>
          <p:nvPr/>
        </p:nvCxnSpPr>
        <p:spPr>
          <a:xfrm rot="5400000">
            <a:off x="4859549" y="1866117"/>
            <a:ext cx="212400" cy="2260500"/>
          </a:xfrm>
          <a:prstGeom prst="bentConnector3">
            <a:avLst>
              <a:gd fmla="val 50000" name="adj1"/>
            </a:avLst>
          </a:prstGeom>
          <a:noFill/>
          <a:ln cap="flat" cmpd="sng" w="9525">
            <a:solidFill>
              <a:srgbClr val="D5D5D5"/>
            </a:solidFill>
            <a:prstDash val="solid"/>
            <a:miter lim="8000"/>
            <a:headEnd len="sm" w="sm" type="none"/>
            <a:tailEnd len="sm" w="sm" type="none"/>
          </a:ln>
        </p:spPr>
      </p:cxnSp>
      <p:cxnSp>
        <p:nvCxnSpPr>
          <p:cNvPr id="7640" name="Google Shape;7640;p235"/>
          <p:cNvCxnSpPr>
            <a:stCxn id="7638" idx="2"/>
            <a:endCxn id="7633" idx="0"/>
          </p:cNvCxnSpPr>
          <p:nvPr/>
        </p:nvCxnSpPr>
        <p:spPr>
          <a:xfrm rot="5400000">
            <a:off x="3729299" y="735867"/>
            <a:ext cx="212400" cy="4521000"/>
          </a:xfrm>
          <a:prstGeom prst="bentConnector3">
            <a:avLst>
              <a:gd fmla="val 50000" name="adj1"/>
            </a:avLst>
          </a:prstGeom>
          <a:noFill/>
          <a:ln cap="flat" cmpd="sng" w="9525">
            <a:solidFill>
              <a:srgbClr val="D5D5D5"/>
            </a:solidFill>
            <a:prstDash val="solid"/>
            <a:miter lim="8000"/>
            <a:headEnd len="sm" w="sm" type="none"/>
            <a:tailEnd len="sm" w="sm" type="none"/>
          </a:ln>
        </p:spPr>
      </p:cxnSp>
      <p:cxnSp>
        <p:nvCxnSpPr>
          <p:cNvPr id="7641" name="Google Shape;7641;p235"/>
          <p:cNvCxnSpPr>
            <a:stCxn id="7638" idx="2"/>
            <a:endCxn id="7637" idx="0"/>
          </p:cNvCxnSpPr>
          <p:nvPr/>
        </p:nvCxnSpPr>
        <p:spPr>
          <a:xfrm flipH="1" rot="-5400000">
            <a:off x="8250299" y="735867"/>
            <a:ext cx="212400" cy="4521000"/>
          </a:xfrm>
          <a:prstGeom prst="bentConnector3">
            <a:avLst>
              <a:gd fmla="val 50000" name="adj1"/>
            </a:avLst>
          </a:prstGeom>
          <a:noFill/>
          <a:ln cap="flat" cmpd="sng" w="9525">
            <a:solidFill>
              <a:srgbClr val="D5D5D5"/>
            </a:solidFill>
            <a:prstDash val="solid"/>
            <a:miter lim="8000"/>
            <a:headEnd len="sm" w="sm" type="none"/>
            <a:tailEnd len="sm" w="sm" type="none"/>
          </a:ln>
        </p:spPr>
      </p:cxnSp>
      <p:cxnSp>
        <p:nvCxnSpPr>
          <p:cNvPr id="7642" name="Google Shape;7642;p235"/>
          <p:cNvCxnSpPr>
            <a:stCxn id="7638" idx="2"/>
            <a:endCxn id="7636" idx="0"/>
          </p:cNvCxnSpPr>
          <p:nvPr/>
        </p:nvCxnSpPr>
        <p:spPr>
          <a:xfrm flipH="1" rot="-5400000">
            <a:off x="7120049" y="1866117"/>
            <a:ext cx="212400" cy="2260500"/>
          </a:xfrm>
          <a:prstGeom prst="bentConnector3">
            <a:avLst>
              <a:gd fmla="val 49970" name="adj1"/>
            </a:avLst>
          </a:prstGeom>
          <a:noFill/>
          <a:ln cap="flat" cmpd="sng" w="9525">
            <a:solidFill>
              <a:srgbClr val="D5D5D5"/>
            </a:solidFill>
            <a:prstDash val="solid"/>
            <a:miter lim="8000"/>
            <a:headEnd len="sm" w="sm" type="none"/>
            <a:tailEnd len="sm" w="sm" type="none"/>
          </a:ln>
        </p:spPr>
      </p:cxnSp>
      <p:cxnSp>
        <p:nvCxnSpPr>
          <p:cNvPr id="7643" name="Google Shape;7643;p235"/>
          <p:cNvCxnSpPr>
            <a:stCxn id="7635" idx="0"/>
            <a:endCxn id="7638" idx="2"/>
          </p:cNvCxnSpPr>
          <p:nvPr/>
        </p:nvCxnSpPr>
        <p:spPr>
          <a:xfrm rot="10800000">
            <a:off x="6095999" y="2890041"/>
            <a:ext cx="0" cy="212400"/>
          </a:xfrm>
          <a:prstGeom prst="straightConnector1">
            <a:avLst/>
          </a:prstGeom>
          <a:noFill/>
          <a:ln cap="flat" cmpd="sng" w="9525">
            <a:solidFill>
              <a:srgbClr val="D5D5D5"/>
            </a:solidFill>
            <a:prstDash val="solid"/>
            <a:miter lim="8000"/>
            <a:headEnd len="sm" w="sm" type="none"/>
            <a:tailEnd len="sm" w="sm" type="none"/>
          </a:ln>
        </p:spPr>
      </p:cxnSp>
      <p:sp>
        <p:nvSpPr>
          <p:cNvPr id="7644" name="Google Shape;7644;p235"/>
          <p:cNvSpPr/>
          <p:nvPr/>
        </p:nvSpPr>
        <p:spPr>
          <a:xfrm>
            <a:off x="9826906" y="3928581"/>
            <a:ext cx="1794074" cy="613866"/>
          </a:xfrm>
          <a:prstGeom prst="rect">
            <a:avLst/>
          </a:prstGeom>
          <a:noFill/>
          <a:ln cap="flat" cmpd="sng" w="22225">
            <a:solidFill>
              <a:srgbClr val="9B9B9B"/>
            </a:solidFill>
            <a:prstDash val="solid"/>
            <a:miter lim="8000"/>
            <a:headEnd len="sm" w="sm" type="none"/>
            <a:tailEnd len="sm" w="sm" type="none"/>
          </a:ln>
        </p:spPr>
        <p:txBody>
          <a:bodyPr anchorCtr="0" anchor="ctr" bIns="72000" lIns="72000" spcFirstLastPara="1" rIns="72000" wrap="square" tIns="72000">
            <a:noAutofit/>
          </a:bodyPr>
          <a:lstStyle/>
          <a:p>
            <a:pPr indent="0" lvl="0" marL="0" marR="0" rtl="0" algn="ctr">
              <a:spcBef>
                <a:spcPts val="0"/>
              </a:spcBef>
              <a:spcAft>
                <a:spcPts val="0"/>
              </a:spcAft>
              <a:buNone/>
            </a:pPr>
            <a:r>
              <a:rPr b="1" lang="en-US" sz="1200">
                <a:solidFill>
                  <a:schemeClr val="dk1"/>
                </a:solidFill>
                <a:latin typeface="Arial"/>
                <a:ea typeface="Arial"/>
                <a:cs typeface="Arial"/>
                <a:sym typeface="Arial"/>
              </a:rPr>
              <a:t>Name</a:t>
            </a:r>
            <a:endParaRPr/>
          </a:p>
          <a:p>
            <a:pPr indent="0" lvl="0" marL="0" marR="0" rtl="0" algn="ctr">
              <a:spcBef>
                <a:spcPts val="0"/>
              </a:spcBef>
              <a:spcAft>
                <a:spcPts val="0"/>
              </a:spcAft>
              <a:buNone/>
            </a:pPr>
            <a:r>
              <a:rPr lang="en-US" sz="1200">
                <a:solidFill>
                  <a:schemeClr val="dk1"/>
                </a:solidFill>
                <a:latin typeface="Arial"/>
                <a:ea typeface="Arial"/>
                <a:cs typeface="Arial"/>
                <a:sym typeface="Arial"/>
              </a:rPr>
              <a:t>Position</a:t>
            </a:r>
            <a:endParaRPr sz="1200">
              <a:solidFill>
                <a:schemeClr val="dk1"/>
              </a:solidFill>
              <a:latin typeface="Arial"/>
              <a:ea typeface="Arial"/>
              <a:cs typeface="Arial"/>
              <a:sym typeface="Arial"/>
            </a:endParaRPr>
          </a:p>
        </p:txBody>
      </p:sp>
      <p:sp>
        <p:nvSpPr>
          <p:cNvPr id="7645" name="Google Shape;7645;p235"/>
          <p:cNvSpPr/>
          <p:nvPr/>
        </p:nvSpPr>
        <p:spPr>
          <a:xfrm>
            <a:off x="571019" y="1371256"/>
            <a:ext cx="11049962" cy="369332"/>
          </a:xfrm>
          <a:prstGeom prst="rect">
            <a:avLst/>
          </a:prstGeom>
          <a:noFill/>
          <a:ln>
            <a:noFill/>
          </a:ln>
        </p:spPr>
        <p:txBody>
          <a:bodyPr anchorCtr="0" anchor="b" bIns="0" lIns="0" spcFirstLastPara="1" rIns="0" wrap="square" tIns="0">
            <a:noAutofit/>
          </a:bodyPr>
          <a:lstStyle/>
          <a:p>
            <a:pPr indent="0" lvl="0" marL="0" marR="0" rtl="0" algn="l">
              <a:spcBef>
                <a:spcPts val="0"/>
              </a:spcBef>
              <a:spcAft>
                <a:spcPts val="0"/>
              </a:spcAft>
              <a:buNone/>
            </a:pPr>
            <a:r>
              <a:rPr lang="en-US" sz="2000">
                <a:solidFill>
                  <a:schemeClr val="accent1"/>
                </a:solidFill>
                <a:latin typeface="Arial"/>
                <a:ea typeface="Arial"/>
                <a:cs typeface="Arial"/>
                <a:sym typeface="Arial"/>
              </a:rPr>
              <a:t>Lorem ipsum dolor sit amet</a:t>
            </a:r>
            <a:endParaRPr sz="2000">
              <a:solidFill>
                <a:schemeClr val="accent1"/>
              </a:solidFill>
              <a:latin typeface="Arial"/>
              <a:ea typeface="Arial"/>
              <a:cs typeface="Arial"/>
              <a:sym typeface="Arial"/>
            </a:endParaRPr>
          </a:p>
        </p:txBody>
      </p:sp>
      <p:cxnSp>
        <p:nvCxnSpPr>
          <p:cNvPr id="7646" name="Google Shape;7646;p235"/>
          <p:cNvCxnSpPr/>
          <p:nvPr/>
        </p:nvCxnSpPr>
        <p:spPr>
          <a:xfrm>
            <a:off x="571017" y="1833188"/>
            <a:ext cx="11049965" cy="0"/>
          </a:xfrm>
          <a:prstGeom prst="straightConnector1">
            <a:avLst/>
          </a:prstGeom>
          <a:noFill/>
          <a:ln cap="rnd" cmpd="sng" w="15875">
            <a:solidFill>
              <a:srgbClr val="9B9B9B"/>
            </a:solidFill>
            <a:prstDash val="dot"/>
            <a:round/>
            <a:headEnd len="sm" w="sm" type="none"/>
            <a:tailEnd len="med" w="med" type="oval"/>
          </a:ln>
        </p:spPr>
      </p:cxnSp>
      <p:sp>
        <p:nvSpPr>
          <p:cNvPr id="7647" name="Google Shape;7647;p235"/>
          <p:cNvSpPr/>
          <p:nvPr/>
        </p:nvSpPr>
        <p:spPr>
          <a:xfrm>
            <a:off x="9826906" y="4754721"/>
            <a:ext cx="1794074" cy="613866"/>
          </a:xfrm>
          <a:prstGeom prst="rect">
            <a:avLst/>
          </a:prstGeom>
          <a:noFill/>
          <a:ln cap="flat" cmpd="sng" w="22225">
            <a:solidFill>
              <a:srgbClr val="9B9B9B"/>
            </a:solidFill>
            <a:prstDash val="solid"/>
            <a:miter lim="8000"/>
            <a:headEnd len="sm" w="sm" type="none"/>
            <a:tailEnd len="sm" w="sm" type="none"/>
          </a:ln>
        </p:spPr>
        <p:txBody>
          <a:bodyPr anchorCtr="0" anchor="ctr" bIns="72000" lIns="72000" spcFirstLastPara="1" rIns="72000" wrap="square" tIns="72000">
            <a:noAutofit/>
          </a:bodyPr>
          <a:lstStyle/>
          <a:p>
            <a:pPr indent="0" lvl="0" marL="0" marR="0" rtl="0" algn="ctr">
              <a:spcBef>
                <a:spcPts val="0"/>
              </a:spcBef>
              <a:spcAft>
                <a:spcPts val="0"/>
              </a:spcAft>
              <a:buNone/>
            </a:pPr>
            <a:r>
              <a:rPr b="1" lang="en-US" sz="1200">
                <a:solidFill>
                  <a:schemeClr val="dk1"/>
                </a:solidFill>
                <a:latin typeface="Arial"/>
                <a:ea typeface="Arial"/>
                <a:cs typeface="Arial"/>
                <a:sym typeface="Arial"/>
              </a:rPr>
              <a:t>Name</a:t>
            </a:r>
            <a:endParaRPr/>
          </a:p>
          <a:p>
            <a:pPr indent="0" lvl="0" marL="0" marR="0" rtl="0" algn="ctr">
              <a:spcBef>
                <a:spcPts val="0"/>
              </a:spcBef>
              <a:spcAft>
                <a:spcPts val="0"/>
              </a:spcAft>
              <a:buNone/>
            </a:pPr>
            <a:r>
              <a:rPr lang="en-US" sz="1200">
                <a:solidFill>
                  <a:schemeClr val="dk1"/>
                </a:solidFill>
                <a:latin typeface="Arial"/>
                <a:ea typeface="Arial"/>
                <a:cs typeface="Arial"/>
                <a:sym typeface="Arial"/>
              </a:rPr>
              <a:t>Position</a:t>
            </a:r>
            <a:endParaRPr sz="1200">
              <a:solidFill>
                <a:schemeClr val="dk1"/>
              </a:solidFill>
              <a:latin typeface="Arial"/>
              <a:ea typeface="Arial"/>
              <a:cs typeface="Arial"/>
              <a:sym typeface="Arial"/>
            </a:endParaRPr>
          </a:p>
        </p:txBody>
      </p:sp>
      <p:sp>
        <p:nvSpPr>
          <p:cNvPr id="7648" name="Google Shape;7648;p235"/>
          <p:cNvSpPr/>
          <p:nvPr/>
        </p:nvSpPr>
        <p:spPr>
          <a:xfrm>
            <a:off x="9826906" y="5580863"/>
            <a:ext cx="1794074" cy="613866"/>
          </a:xfrm>
          <a:prstGeom prst="rect">
            <a:avLst/>
          </a:prstGeom>
          <a:noFill/>
          <a:ln cap="flat" cmpd="sng" w="22225">
            <a:solidFill>
              <a:srgbClr val="9B9B9B"/>
            </a:solidFill>
            <a:prstDash val="solid"/>
            <a:miter lim="8000"/>
            <a:headEnd len="sm" w="sm" type="none"/>
            <a:tailEnd len="sm" w="sm" type="none"/>
          </a:ln>
        </p:spPr>
        <p:txBody>
          <a:bodyPr anchorCtr="0" anchor="ctr" bIns="72000" lIns="72000" spcFirstLastPara="1" rIns="72000" wrap="square" tIns="72000">
            <a:noAutofit/>
          </a:bodyPr>
          <a:lstStyle/>
          <a:p>
            <a:pPr indent="0" lvl="0" marL="0" marR="0" rtl="0" algn="ctr">
              <a:spcBef>
                <a:spcPts val="0"/>
              </a:spcBef>
              <a:spcAft>
                <a:spcPts val="0"/>
              </a:spcAft>
              <a:buNone/>
            </a:pPr>
            <a:r>
              <a:rPr b="1" lang="en-US" sz="1200">
                <a:solidFill>
                  <a:schemeClr val="dk1"/>
                </a:solidFill>
                <a:latin typeface="Arial"/>
                <a:ea typeface="Arial"/>
                <a:cs typeface="Arial"/>
                <a:sym typeface="Arial"/>
              </a:rPr>
              <a:t>Name</a:t>
            </a:r>
            <a:endParaRPr/>
          </a:p>
          <a:p>
            <a:pPr indent="0" lvl="0" marL="0" marR="0" rtl="0" algn="ctr">
              <a:spcBef>
                <a:spcPts val="0"/>
              </a:spcBef>
              <a:spcAft>
                <a:spcPts val="0"/>
              </a:spcAft>
              <a:buNone/>
            </a:pPr>
            <a:r>
              <a:rPr lang="en-US" sz="1200">
                <a:solidFill>
                  <a:schemeClr val="dk1"/>
                </a:solidFill>
                <a:latin typeface="Arial"/>
                <a:ea typeface="Arial"/>
                <a:cs typeface="Arial"/>
                <a:sym typeface="Arial"/>
              </a:rPr>
              <a:t>Position</a:t>
            </a:r>
            <a:endParaRPr sz="1200">
              <a:solidFill>
                <a:schemeClr val="dk1"/>
              </a:solidFill>
              <a:latin typeface="Arial"/>
              <a:ea typeface="Arial"/>
              <a:cs typeface="Arial"/>
              <a:sym typeface="Arial"/>
            </a:endParaRPr>
          </a:p>
        </p:txBody>
      </p:sp>
      <p:sp>
        <p:nvSpPr>
          <p:cNvPr id="7649" name="Google Shape;7649;p235"/>
          <p:cNvSpPr/>
          <p:nvPr/>
        </p:nvSpPr>
        <p:spPr>
          <a:xfrm>
            <a:off x="7566436" y="3928581"/>
            <a:ext cx="1794074" cy="613866"/>
          </a:xfrm>
          <a:prstGeom prst="rect">
            <a:avLst/>
          </a:prstGeom>
          <a:noFill/>
          <a:ln cap="flat" cmpd="sng" w="22225">
            <a:solidFill>
              <a:srgbClr val="9B9B9B"/>
            </a:solidFill>
            <a:prstDash val="solid"/>
            <a:miter lim="8000"/>
            <a:headEnd len="sm" w="sm" type="none"/>
            <a:tailEnd len="sm" w="sm" type="none"/>
          </a:ln>
        </p:spPr>
        <p:txBody>
          <a:bodyPr anchorCtr="0" anchor="ctr" bIns="72000" lIns="72000" spcFirstLastPara="1" rIns="72000" wrap="square" tIns="72000">
            <a:noAutofit/>
          </a:bodyPr>
          <a:lstStyle/>
          <a:p>
            <a:pPr indent="0" lvl="0" marL="0" marR="0" rtl="0" algn="ctr">
              <a:spcBef>
                <a:spcPts val="0"/>
              </a:spcBef>
              <a:spcAft>
                <a:spcPts val="0"/>
              </a:spcAft>
              <a:buNone/>
            </a:pPr>
            <a:r>
              <a:rPr b="1" lang="en-US" sz="1200">
                <a:solidFill>
                  <a:schemeClr val="dk1"/>
                </a:solidFill>
                <a:latin typeface="Arial"/>
                <a:ea typeface="Arial"/>
                <a:cs typeface="Arial"/>
                <a:sym typeface="Arial"/>
              </a:rPr>
              <a:t>Name</a:t>
            </a:r>
            <a:endParaRPr/>
          </a:p>
          <a:p>
            <a:pPr indent="0" lvl="0" marL="0" marR="0" rtl="0" algn="ctr">
              <a:spcBef>
                <a:spcPts val="0"/>
              </a:spcBef>
              <a:spcAft>
                <a:spcPts val="0"/>
              </a:spcAft>
              <a:buNone/>
            </a:pPr>
            <a:r>
              <a:rPr lang="en-US" sz="1200">
                <a:solidFill>
                  <a:schemeClr val="dk1"/>
                </a:solidFill>
                <a:latin typeface="Arial"/>
                <a:ea typeface="Arial"/>
                <a:cs typeface="Arial"/>
                <a:sym typeface="Arial"/>
              </a:rPr>
              <a:t>Position</a:t>
            </a:r>
            <a:endParaRPr sz="1200">
              <a:solidFill>
                <a:schemeClr val="dk1"/>
              </a:solidFill>
              <a:latin typeface="Arial"/>
              <a:ea typeface="Arial"/>
              <a:cs typeface="Arial"/>
              <a:sym typeface="Arial"/>
            </a:endParaRPr>
          </a:p>
        </p:txBody>
      </p:sp>
      <p:sp>
        <p:nvSpPr>
          <p:cNvPr id="7650" name="Google Shape;7650;p235"/>
          <p:cNvSpPr/>
          <p:nvPr/>
        </p:nvSpPr>
        <p:spPr>
          <a:xfrm>
            <a:off x="7566436" y="4754721"/>
            <a:ext cx="1794074" cy="613866"/>
          </a:xfrm>
          <a:prstGeom prst="rect">
            <a:avLst/>
          </a:prstGeom>
          <a:noFill/>
          <a:ln cap="flat" cmpd="sng" w="22225">
            <a:solidFill>
              <a:srgbClr val="9B9B9B"/>
            </a:solidFill>
            <a:prstDash val="solid"/>
            <a:miter lim="8000"/>
            <a:headEnd len="sm" w="sm" type="none"/>
            <a:tailEnd len="sm" w="sm" type="none"/>
          </a:ln>
        </p:spPr>
        <p:txBody>
          <a:bodyPr anchorCtr="0" anchor="ctr" bIns="72000" lIns="72000" spcFirstLastPara="1" rIns="72000" wrap="square" tIns="72000">
            <a:noAutofit/>
          </a:bodyPr>
          <a:lstStyle/>
          <a:p>
            <a:pPr indent="0" lvl="0" marL="0" marR="0" rtl="0" algn="ctr">
              <a:spcBef>
                <a:spcPts val="0"/>
              </a:spcBef>
              <a:spcAft>
                <a:spcPts val="0"/>
              </a:spcAft>
              <a:buNone/>
            </a:pPr>
            <a:r>
              <a:rPr b="1" lang="en-US" sz="1200">
                <a:solidFill>
                  <a:schemeClr val="dk1"/>
                </a:solidFill>
                <a:latin typeface="Arial"/>
                <a:ea typeface="Arial"/>
                <a:cs typeface="Arial"/>
                <a:sym typeface="Arial"/>
              </a:rPr>
              <a:t>Name</a:t>
            </a:r>
            <a:endParaRPr/>
          </a:p>
          <a:p>
            <a:pPr indent="0" lvl="0" marL="0" marR="0" rtl="0" algn="ctr">
              <a:spcBef>
                <a:spcPts val="0"/>
              </a:spcBef>
              <a:spcAft>
                <a:spcPts val="0"/>
              </a:spcAft>
              <a:buNone/>
            </a:pPr>
            <a:r>
              <a:rPr lang="en-US" sz="1200">
                <a:solidFill>
                  <a:schemeClr val="dk1"/>
                </a:solidFill>
                <a:latin typeface="Arial"/>
                <a:ea typeface="Arial"/>
                <a:cs typeface="Arial"/>
                <a:sym typeface="Arial"/>
              </a:rPr>
              <a:t>Position</a:t>
            </a:r>
            <a:endParaRPr sz="1200">
              <a:solidFill>
                <a:schemeClr val="dk1"/>
              </a:solidFill>
              <a:latin typeface="Arial"/>
              <a:ea typeface="Arial"/>
              <a:cs typeface="Arial"/>
              <a:sym typeface="Arial"/>
            </a:endParaRPr>
          </a:p>
        </p:txBody>
      </p:sp>
      <p:sp>
        <p:nvSpPr>
          <p:cNvPr id="7651" name="Google Shape;7651;p235"/>
          <p:cNvSpPr/>
          <p:nvPr/>
        </p:nvSpPr>
        <p:spPr>
          <a:xfrm>
            <a:off x="7566436" y="5580863"/>
            <a:ext cx="1794074" cy="613866"/>
          </a:xfrm>
          <a:prstGeom prst="rect">
            <a:avLst/>
          </a:prstGeom>
          <a:noFill/>
          <a:ln cap="flat" cmpd="sng" w="22225">
            <a:solidFill>
              <a:srgbClr val="9B9B9B"/>
            </a:solidFill>
            <a:prstDash val="solid"/>
            <a:miter lim="8000"/>
            <a:headEnd len="sm" w="sm" type="none"/>
            <a:tailEnd len="sm" w="sm" type="none"/>
          </a:ln>
        </p:spPr>
        <p:txBody>
          <a:bodyPr anchorCtr="0" anchor="ctr" bIns="72000" lIns="72000" spcFirstLastPara="1" rIns="72000" wrap="square" tIns="72000">
            <a:noAutofit/>
          </a:bodyPr>
          <a:lstStyle/>
          <a:p>
            <a:pPr indent="0" lvl="0" marL="0" marR="0" rtl="0" algn="ctr">
              <a:spcBef>
                <a:spcPts val="0"/>
              </a:spcBef>
              <a:spcAft>
                <a:spcPts val="0"/>
              </a:spcAft>
              <a:buNone/>
            </a:pPr>
            <a:r>
              <a:rPr b="1" lang="en-US" sz="1200">
                <a:solidFill>
                  <a:schemeClr val="dk1"/>
                </a:solidFill>
                <a:latin typeface="Arial"/>
                <a:ea typeface="Arial"/>
                <a:cs typeface="Arial"/>
                <a:sym typeface="Arial"/>
              </a:rPr>
              <a:t>Name</a:t>
            </a:r>
            <a:endParaRPr/>
          </a:p>
          <a:p>
            <a:pPr indent="0" lvl="0" marL="0" marR="0" rtl="0" algn="ctr">
              <a:spcBef>
                <a:spcPts val="0"/>
              </a:spcBef>
              <a:spcAft>
                <a:spcPts val="0"/>
              </a:spcAft>
              <a:buNone/>
            </a:pPr>
            <a:r>
              <a:rPr lang="en-US" sz="1200">
                <a:solidFill>
                  <a:schemeClr val="dk1"/>
                </a:solidFill>
                <a:latin typeface="Arial"/>
                <a:ea typeface="Arial"/>
                <a:cs typeface="Arial"/>
                <a:sym typeface="Arial"/>
              </a:rPr>
              <a:t>Position</a:t>
            </a:r>
            <a:endParaRPr sz="1200">
              <a:solidFill>
                <a:schemeClr val="dk1"/>
              </a:solidFill>
              <a:latin typeface="Arial"/>
              <a:ea typeface="Arial"/>
              <a:cs typeface="Arial"/>
              <a:sym typeface="Arial"/>
            </a:endParaRPr>
          </a:p>
        </p:txBody>
      </p:sp>
      <p:sp>
        <p:nvSpPr>
          <p:cNvPr id="7652" name="Google Shape;7652;p235"/>
          <p:cNvSpPr/>
          <p:nvPr/>
        </p:nvSpPr>
        <p:spPr>
          <a:xfrm>
            <a:off x="5305965" y="3928581"/>
            <a:ext cx="1794074" cy="613866"/>
          </a:xfrm>
          <a:prstGeom prst="rect">
            <a:avLst/>
          </a:prstGeom>
          <a:noFill/>
          <a:ln cap="flat" cmpd="sng" w="22225">
            <a:solidFill>
              <a:srgbClr val="9B9B9B"/>
            </a:solidFill>
            <a:prstDash val="solid"/>
            <a:miter lim="8000"/>
            <a:headEnd len="sm" w="sm" type="none"/>
            <a:tailEnd len="sm" w="sm" type="none"/>
          </a:ln>
        </p:spPr>
        <p:txBody>
          <a:bodyPr anchorCtr="0" anchor="ctr" bIns="72000" lIns="72000" spcFirstLastPara="1" rIns="72000" wrap="square" tIns="72000">
            <a:noAutofit/>
          </a:bodyPr>
          <a:lstStyle/>
          <a:p>
            <a:pPr indent="0" lvl="0" marL="0" marR="0" rtl="0" algn="ctr">
              <a:spcBef>
                <a:spcPts val="0"/>
              </a:spcBef>
              <a:spcAft>
                <a:spcPts val="0"/>
              </a:spcAft>
              <a:buNone/>
            </a:pPr>
            <a:r>
              <a:rPr b="1" lang="en-US" sz="1200">
                <a:solidFill>
                  <a:schemeClr val="dk1"/>
                </a:solidFill>
                <a:latin typeface="Arial"/>
                <a:ea typeface="Arial"/>
                <a:cs typeface="Arial"/>
                <a:sym typeface="Arial"/>
              </a:rPr>
              <a:t>Name</a:t>
            </a:r>
            <a:endParaRPr/>
          </a:p>
          <a:p>
            <a:pPr indent="0" lvl="0" marL="0" marR="0" rtl="0" algn="ctr">
              <a:spcBef>
                <a:spcPts val="0"/>
              </a:spcBef>
              <a:spcAft>
                <a:spcPts val="0"/>
              </a:spcAft>
              <a:buNone/>
            </a:pPr>
            <a:r>
              <a:rPr lang="en-US" sz="1200">
                <a:solidFill>
                  <a:schemeClr val="dk1"/>
                </a:solidFill>
                <a:latin typeface="Arial"/>
                <a:ea typeface="Arial"/>
                <a:cs typeface="Arial"/>
                <a:sym typeface="Arial"/>
              </a:rPr>
              <a:t>Position</a:t>
            </a:r>
            <a:endParaRPr sz="1200">
              <a:solidFill>
                <a:schemeClr val="dk1"/>
              </a:solidFill>
              <a:latin typeface="Arial"/>
              <a:ea typeface="Arial"/>
              <a:cs typeface="Arial"/>
              <a:sym typeface="Arial"/>
            </a:endParaRPr>
          </a:p>
        </p:txBody>
      </p:sp>
      <p:sp>
        <p:nvSpPr>
          <p:cNvPr id="7653" name="Google Shape;7653;p235"/>
          <p:cNvSpPr/>
          <p:nvPr/>
        </p:nvSpPr>
        <p:spPr>
          <a:xfrm>
            <a:off x="5305965" y="4754721"/>
            <a:ext cx="1794074" cy="613866"/>
          </a:xfrm>
          <a:prstGeom prst="rect">
            <a:avLst/>
          </a:prstGeom>
          <a:noFill/>
          <a:ln cap="flat" cmpd="sng" w="22225">
            <a:solidFill>
              <a:srgbClr val="9B9B9B"/>
            </a:solidFill>
            <a:prstDash val="solid"/>
            <a:miter lim="8000"/>
            <a:headEnd len="sm" w="sm" type="none"/>
            <a:tailEnd len="sm" w="sm" type="none"/>
          </a:ln>
        </p:spPr>
        <p:txBody>
          <a:bodyPr anchorCtr="0" anchor="ctr" bIns="72000" lIns="72000" spcFirstLastPara="1" rIns="72000" wrap="square" tIns="72000">
            <a:noAutofit/>
          </a:bodyPr>
          <a:lstStyle/>
          <a:p>
            <a:pPr indent="0" lvl="0" marL="0" marR="0" rtl="0" algn="ctr">
              <a:spcBef>
                <a:spcPts val="0"/>
              </a:spcBef>
              <a:spcAft>
                <a:spcPts val="0"/>
              </a:spcAft>
              <a:buNone/>
            </a:pPr>
            <a:r>
              <a:rPr b="1" lang="en-US" sz="1200">
                <a:solidFill>
                  <a:schemeClr val="dk1"/>
                </a:solidFill>
                <a:latin typeface="Arial"/>
                <a:ea typeface="Arial"/>
                <a:cs typeface="Arial"/>
                <a:sym typeface="Arial"/>
              </a:rPr>
              <a:t>Name</a:t>
            </a:r>
            <a:endParaRPr/>
          </a:p>
          <a:p>
            <a:pPr indent="0" lvl="0" marL="0" marR="0" rtl="0" algn="ctr">
              <a:spcBef>
                <a:spcPts val="0"/>
              </a:spcBef>
              <a:spcAft>
                <a:spcPts val="0"/>
              </a:spcAft>
              <a:buNone/>
            </a:pPr>
            <a:r>
              <a:rPr lang="en-US" sz="1200">
                <a:solidFill>
                  <a:schemeClr val="dk1"/>
                </a:solidFill>
                <a:latin typeface="Arial"/>
                <a:ea typeface="Arial"/>
                <a:cs typeface="Arial"/>
                <a:sym typeface="Arial"/>
              </a:rPr>
              <a:t>Position</a:t>
            </a:r>
            <a:endParaRPr sz="1200">
              <a:solidFill>
                <a:schemeClr val="dk1"/>
              </a:solidFill>
              <a:latin typeface="Arial"/>
              <a:ea typeface="Arial"/>
              <a:cs typeface="Arial"/>
              <a:sym typeface="Arial"/>
            </a:endParaRPr>
          </a:p>
        </p:txBody>
      </p:sp>
      <p:sp>
        <p:nvSpPr>
          <p:cNvPr id="7654" name="Google Shape;7654;p235"/>
          <p:cNvSpPr/>
          <p:nvPr/>
        </p:nvSpPr>
        <p:spPr>
          <a:xfrm>
            <a:off x="5305965" y="5580863"/>
            <a:ext cx="1794074" cy="613866"/>
          </a:xfrm>
          <a:prstGeom prst="rect">
            <a:avLst/>
          </a:prstGeom>
          <a:noFill/>
          <a:ln cap="flat" cmpd="sng" w="22225">
            <a:solidFill>
              <a:srgbClr val="9B9B9B"/>
            </a:solidFill>
            <a:prstDash val="solid"/>
            <a:miter lim="8000"/>
            <a:headEnd len="sm" w="sm" type="none"/>
            <a:tailEnd len="sm" w="sm" type="none"/>
          </a:ln>
        </p:spPr>
        <p:txBody>
          <a:bodyPr anchorCtr="0" anchor="ctr" bIns="72000" lIns="72000" spcFirstLastPara="1" rIns="72000" wrap="square" tIns="72000">
            <a:noAutofit/>
          </a:bodyPr>
          <a:lstStyle/>
          <a:p>
            <a:pPr indent="0" lvl="0" marL="0" marR="0" rtl="0" algn="ctr">
              <a:spcBef>
                <a:spcPts val="0"/>
              </a:spcBef>
              <a:spcAft>
                <a:spcPts val="0"/>
              </a:spcAft>
              <a:buNone/>
            </a:pPr>
            <a:r>
              <a:rPr b="1" lang="en-US" sz="1200">
                <a:solidFill>
                  <a:schemeClr val="dk1"/>
                </a:solidFill>
                <a:latin typeface="Arial"/>
                <a:ea typeface="Arial"/>
                <a:cs typeface="Arial"/>
                <a:sym typeface="Arial"/>
              </a:rPr>
              <a:t>Name</a:t>
            </a:r>
            <a:endParaRPr/>
          </a:p>
          <a:p>
            <a:pPr indent="0" lvl="0" marL="0" marR="0" rtl="0" algn="ctr">
              <a:spcBef>
                <a:spcPts val="0"/>
              </a:spcBef>
              <a:spcAft>
                <a:spcPts val="0"/>
              </a:spcAft>
              <a:buNone/>
            </a:pPr>
            <a:r>
              <a:rPr lang="en-US" sz="1200">
                <a:solidFill>
                  <a:schemeClr val="dk1"/>
                </a:solidFill>
                <a:latin typeface="Arial"/>
                <a:ea typeface="Arial"/>
                <a:cs typeface="Arial"/>
                <a:sym typeface="Arial"/>
              </a:rPr>
              <a:t>Position</a:t>
            </a:r>
            <a:endParaRPr sz="1200">
              <a:solidFill>
                <a:schemeClr val="dk1"/>
              </a:solidFill>
              <a:latin typeface="Arial"/>
              <a:ea typeface="Arial"/>
              <a:cs typeface="Arial"/>
              <a:sym typeface="Arial"/>
            </a:endParaRPr>
          </a:p>
        </p:txBody>
      </p:sp>
      <p:sp>
        <p:nvSpPr>
          <p:cNvPr id="7655" name="Google Shape;7655;p235"/>
          <p:cNvSpPr/>
          <p:nvPr/>
        </p:nvSpPr>
        <p:spPr>
          <a:xfrm>
            <a:off x="3045495" y="3928581"/>
            <a:ext cx="1794074" cy="613866"/>
          </a:xfrm>
          <a:prstGeom prst="rect">
            <a:avLst/>
          </a:prstGeom>
          <a:noFill/>
          <a:ln cap="flat" cmpd="sng" w="22225">
            <a:solidFill>
              <a:srgbClr val="9B9B9B"/>
            </a:solidFill>
            <a:prstDash val="solid"/>
            <a:miter lim="8000"/>
            <a:headEnd len="sm" w="sm" type="none"/>
            <a:tailEnd len="sm" w="sm" type="none"/>
          </a:ln>
        </p:spPr>
        <p:txBody>
          <a:bodyPr anchorCtr="0" anchor="ctr" bIns="72000" lIns="72000" spcFirstLastPara="1" rIns="72000" wrap="square" tIns="72000">
            <a:noAutofit/>
          </a:bodyPr>
          <a:lstStyle/>
          <a:p>
            <a:pPr indent="0" lvl="0" marL="0" marR="0" rtl="0" algn="ctr">
              <a:spcBef>
                <a:spcPts val="0"/>
              </a:spcBef>
              <a:spcAft>
                <a:spcPts val="0"/>
              </a:spcAft>
              <a:buNone/>
            </a:pPr>
            <a:r>
              <a:rPr b="1" lang="en-US" sz="1200">
                <a:solidFill>
                  <a:schemeClr val="dk1"/>
                </a:solidFill>
                <a:latin typeface="Arial"/>
                <a:ea typeface="Arial"/>
                <a:cs typeface="Arial"/>
                <a:sym typeface="Arial"/>
              </a:rPr>
              <a:t>Name</a:t>
            </a:r>
            <a:endParaRPr/>
          </a:p>
          <a:p>
            <a:pPr indent="0" lvl="0" marL="0" marR="0" rtl="0" algn="ctr">
              <a:spcBef>
                <a:spcPts val="0"/>
              </a:spcBef>
              <a:spcAft>
                <a:spcPts val="0"/>
              </a:spcAft>
              <a:buNone/>
            </a:pPr>
            <a:r>
              <a:rPr lang="en-US" sz="1200">
                <a:solidFill>
                  <a:schemeClr val="dk1"/>
                </a:solidFill>
                <a:latin typeface="Arial"/>
                <a:ea typeface="Arial"/>
                <a:cs typeface="Arial"/>
                <a:sym typeface="Arial"/>
              </a:rPr>
              <a:t>Position</a:t>
            </a:r>
            <a:endParaRPr sz="1200">
              <a:solidFill>
                <a:schemeClr val="dk1"/>
              </a:solidFill>
              <a:latin typeface="Arial"/>
              <a:ea typeface="Arial"/>
              <a:cs typeface="Arial"/>
              <a:sym typeface="Arial"/>
            </a:endParaRPr>
          </a:p>
        </p:txBody>
      </p:sp>
      <p:sp>
        <p:nvSpPr>
          <p:cNvPr id="7656" name="Google Shape;7656;p235"/>
          <p:cNvSpPr/>
          <p:nvPr/>
        </p:nvSpPr>
        <p:spPr>
          <a:xfrm>
            <a:off x="3045495" y="4754721"/>
            <a:ext cx="1794074" cy="613866"/>
          </a:xfrm>
          <a:prstGeom prst="rect">
            <a:avLst/>
          </a:prstGeom>
          <a:noFill/>
          <a:ln cap="flat" cmpd="sng" w="22225">
            <a:solidFill>
              <a:srgbClr val="9B9B9B"/>
            </a:solidFill>
            <a:prstDash val="solid"/>
            <a:miter lim="8000"/>
            <a:headEnd len="sm" w="sm" type="none"/>
            <a:tailEnd len="sm" w="sm" type="none"/>
          </a:ln>
        </p:spPr>
        <p:txBody>
          <a:bodyPr anchorCtr="0" anchor="ctr" bIns="72000" lIns="72000" spcFirstLastPara="1" rIns="72000" wrap="square" tIns="72000">
            <a:noAutofit/>
          </a:bodyPr>
          <a:lstStyle/>
          <a:p>
            <a:pPr indent="0" lvl="0" marL="0" marR="0" rtl="0" algn="ctr">
              <a:spcBef>
                <a:spcPts val="0"/>
              </a:spcBef>
              <a:spcAft>
                <a:spcPts val="0"/>
              </a:spcAft>
              <a:buNone/>
            </a:pPr>
            <a:r>
              <a:rPr b="1" lang="en-US" sz="1200">
                <a:solidFill>
                  <a:schemeClr val="dk1"/>
                </a:solidFill>
                <a:latin typeface="Arial"/>
                <a:ea typeface="Arial"/>
                <a:cs typeface="Arial"/>
                <a:sym typeface="Arial"/>
              </a:rPr>
              <a:t>Name</a:t>
            </a:r>
            <a:endParaRPr/>
          </a:p>
          <a:p>
            <a:pPr indent="0" lvl="0" marL="0" marR="0" rtl="0" algn="ctr">
              <a:spcBef>
                <a:spcPts val="0"/>
              </a:spcBef>
              <a:spcAft>
                <a:spcPts val="0"/>
              </a:spcAft>
              <a:buNone/>
            </a:pPr>
            <a:r>
              <a:rPr lang="en-US" sz="1200">
                <a:solidFill>
                  <a:schemeClr val="dk1"/>
                </a:solidFill>
                <a:latin typeface="Arial"/>
                <a:ea typeface="Arial"/>
                <a:cs typeface="Arial"/>
                <a:sym typeface="Arial"/>
              </a:rPr>
              <a:t>Position</a:t>
            </a:r>
            <a:endParaRPr sz="1200">
              <a:solidFill>
                <a:schemeClr val="dk1"/>
              </a:solidFill>
              <a:latin typeface="Arial"/>
              <a:ea typeface="Arial"/>
              <a:cs typeface="Arial"/>
              <a:sym typeface="Arial"/>
            </a:endParaRPr>
          </a:p>
        </p:txBody>
      </p:sp>
      <p:sp>
        <p:nvSpPr>
          <p:cNvPr id="7657" name="Google Shape;7657;p235"/>
          <p:cNvSpPr/>
          <p:nvPr/>
        </p:nvSpPr>
        <p:spPr>
          <a:xfrm>
            <a:off x="3045495" y="5580863"/>
            <a:ext cx="1794074" cy="613866"/>
          </a:xfrm>
          <a:prstGeom prst="rect">
            <a:avLst/>
          </a:prstGeom>
          <a:noFill/>
          <a:ln cap="flat" cmpd="sng" w="22225">
            <a:solidFill>
              <a:srgbClr val="9B9B9B"/>
            </a:solidFill>
            <a:prstDash val="solid"/>
            <a:miter lim="8000"/>
            <a:headEnd len="sm" w="sm" type="none"/>
            <a:tailEnd len="sm" w="sm" type="none"/>
          </a:ln>
        </p:spPr>
        <p:txBody>
          <a:bodyPr anchorCtr="0" anchor="ctr" bIns="72000" lIns="72000" spcFirstLastPara="1" rIns="72000" wrap="square" tIns="72000">
            <a:noAutofit/>
          </a:bodyPr>
          <a:lstStyle/>
          <a:p>
            <a:pPr indent="0" lvl="0" marL="0" marR="0" rtl="0" algn="ctr">
              <a:spcBef>
                <a:spcPts val="0"/>
              </a:spcBef>
              <a:spcAft>
                <a:spcPts val="0"/>
              </a:spcAft>
              <a:buNone/>
            </a:pPr>
            <a:r>
              <a:rPr b="1" lang="en-US" sz="1200">
                <a:solidFill>
                  <a:schemeClr val="dk1"/>
                </a:solidFill>
                <a:latin typeface="Arial"/>
                <a:ea typeface="Arial"/>
                <a:cs typeface="Arial"/>
                <a:sym typeface="Arial"/>
              </a:rPr>
              <a:t>Name</a:t>
            </a:r>
            <a:endParaRPr/>
          </a:p>
          <a:p>
            <a:pPr indent="0" lvl="0" marL="0" marR="0" rtl="0" algn="ctr">
              <a:spcBef>
                <a:spcPts val="0"/>
              </a:spcBef>
              <a:spcAft>
                <a:spcPts val="0"/>
              </a:spcAft>
              <a:buNone/>
            </a:pPr>
            <a:r>
              <a:rPr lang="en-US" sz="1200">
                <a:solidFill>
                  <a:schemeClr val="dk1"/>
                </a:solidFill>
                <a:latin typeface="Arial"/>
                <a:ea typeface="Arial"/>
                <a:cs typeface="Arial"/>
                <a:sym typeface="Arial"/>
              </a:rPr>
              <a:t>Position</a:t>
            </a:r>
            <a:endParaRPr sz="1200">
              <a:solidFill>
                <a:schemeClr val="dk1"/>
              </a:solidFill>
              <a:latin typeface="Arial"/>
              <a:ea typeface="Arial"/>
              <a:cs typeface="Arial"/>
              <a:sym typeface="Arial"/>
            </a:endParaRPr>
          </a:p>
        </p:txBody>
      </p:sp>
      <p:sp>
        <p:nvSpPr>
          <p:cNvPr id="7658" name="Google Shape;7658;p235"/>
          <p:cNvSpPr/>
          <p:nvPr/>
        </p:nvSpPr>
        <p:spPr>
          <a:xfrm>
            <a:off x="785024" y="3928581"/>
            <a:ext cx="1794074" cy="613866"/>
          </a:xfrm>
          <a:prstGeom prst="rect">
            <a:avLst/>
          </a:prstGeom>
          <a:noFill/>
          <a:ln cap="flat" cmpd="sng" w="22225">
            <a:solidFill>
              <a:srgbClr val="9B9B9B"/>
            </a:solidFill>
            <a:prstDash val="solid"/>
            <a:miter lim="8000"/>
            <a:headEnd len="sm" w="sm" type="none"/>
            <a:tailEnd len="sm" w="sm" type="none"/>
          </a:ln>
        </p:spPr>
        <p:txBody>
          <a:bodyPr anchorCtr="0" anchor="ctr" bIns="72000" lIns="72000" spcFirstLastPara="1" rIns="72000" wrap="square" tIns="72000">
            <a:noAutofit/>
          </a:bodyPr>
          <a:lstStyle/>
          <a:p>
            <a:pPr indent="0" lvl="0" marL="0" marR="0" rtl="0" algn="ctr">
              <a:spcBef>
                <a:spcPts val="0"/>
              </a:spcBef>
              <a:spcAft>
                <a:spcPts val="0"/>
              </a:spcAft>
              <a:buNone/>
            </a:pPr>
            <a:r>
              <a:rPr b="1" lang="en-US" sz="1200">
                <a:solidFill>
                  <a:schemeClr val="dk1"/>
                </a:solidFill>
                <a:latin typeface="Arial"/>
                <a:ea typeface="Arial"/>
                <a:cs typeface="Arial"/>
                <a:sym typeface="Arial"/>
              </a:rPr>
              <a:t>Name</a:t>
            </a:r>
            <a:endParaRPr/>
          </a:p>
          <a:p>
            <a:pPr indent="0" lvl="0" marL="0" marR="0" rtl="0" algn="ctr">
              <a:spcBef>
                <a:spcPts val="0"/>
              </a:spcBef>
              <a:spcAft>
                <a:spcPts val="0"/>
              </a:spcAft>
              <a:buNone/>
            </a:pPr>
            <a:r>
              <a:rPr lang="en-US" sz="1200">
                <a:solidFill>
                  <a:schemeClr val="dk1"/>
                </a:solidFill>
                <a:latin typeface="Arial"/>
                <a:ea typeface="Arial"/>
                <a:cs typeface="Arial"/>
                <a:sym typeface="Arial"/>
              </a:rPr>
              <a:t>Position</a:t>
            </a:r>
            <a:endParaRPr sz="1200">
              <a:solidFill>
                <a:schemeClr val="dk1"/>
              </a:solidFill>
              <a:latin typeface="Arial"/>
              <a:ea typeface="Arial"/>
              <a:cs typeface="Arial"/>
              <a:sym typeface="Arial"/>
            </a:endParaRPr>
          </a:p>
        </p:txBody>
      </p:sp>
      <p:sp>
        <p:nvSpPr>
          <p:cNvPr id="7659" name="Google Shape;7659;p235"/>
          <p:cNvSpPr/>
          <p:nvPr/>
        </p:nvSpPr>
        <p:spPr>
          <a:xfrm>
            <a:off x="785024" y="4754721"/>
            <a:ext cx="1794074" cy="613866"/>
          </a:xfrm>
          <a:prstGeom prst="rect">
            <a:avLst/>
          </a:prstGeom>
          <a:noFill/>
          <a:ln cap="flat" cmpd="sng" w="22225">
            <a:solidFill>
              <a:srgbClr val="9B9B9B"/>
            </a:solidFill>
            <a:prstDash val="solid"/>
            <a:miter lim="8000"/>
            <a:headEnd len="sm" w="sm" type="none"/>
            <a:tailEnd len="sm" w="sm" type="none"/>
          </a:ln>
        </p:spPr>
        <p:txBody>
          <a:bodyPr anchorCtr="0" anchor="ctr" bIns="72000" lIns="72000" spcFirstLastPara="1" rIns="72000" wrap="square" tIns="72000">
            <a:noAutofit/>
          </a:bodyPr>
          <a:lstStyle/>
          <a:p>
            <a:pPr indent="0" lvl="0" marL="0" marR="0" rtl="0" algn="ctr">
              <a:spcBef>
                <a:spcPts val="0"/>
              </a:spcBef>
              <a:spcAft>
                <a:spcPts val="0"/>
              </a:spcAft>
              <a:buNone/>
            </a:pPr>
            <a:r>
              <a:rPr b="1" lang="en-US" sz="1200">
                <a:solidFill>
                  <a:schemeClr val="dk1"/>
                </a:solidFill>
                <a:latin typeface="Arial"/>
                <a:ea typeface="Arial"/>
                <a:cs typeface="Arial"/>
                <a:sym typeface="Arial"/>
              </a:rPr>
              <a:t>Name</a:t>
            </a:r>
            <a:endParaRPr/>
          </a:p>
          <a:p>
            <a:pPr indent="0" lvl="0" marL="0" marR="0" rtl="0" algn="ctr">
              <a:spcBef>
                <a:spcPts val="0"/>
              </a:spcBef>
              <a:spcAft>
                <a:spcPts val="0"/>
              </a:spcAft>
              <a:buNone/>
            </a:pPr>
            <a:r>
              <a:rPr lang="en-US" sz="1200">
                <a:solidFill>
                  <a:schemeClr val="dk1"/>
                </a:solidFill>
                <a:latin typeface="Arial"/>
                <a:ea typeface="Arial"/>
                <a:cs typeface="Arial"/>
                <a:sym typeface="Arial"/>
              </a:rPr>
              <a:t>Position</a:t>
            </a:r>
            <a:endParaRPr sz="1200">
              <a:solidFill>
                <a:schemeClr val="dk1"/>
              </a:solidFill>
              <a:latin typeface="Arial"/>
              <a:ea typeface="Arial"/>
              <a:cs typeface="Arial"/>
              <a:sym typeface="Arial"/>
            </a:endParaRPr>
          </a:p>
        </p:txBody>
      </p:sp>
      <p:sp>
        <p:nvSpPr>
          <p:cNvPr id="7660" name="Google Shape;7660;p235"/>
          <p:cNvSpPr/>
          <p:nvPr/>
        </p:nvSpPr>
        <p:spPr>
          <a:xfrm>
            <a:off x="785024" y="5580863"/>
            <a:ext cx="1794074" cy="613866"/>
          </a:xfrm>
          <a:prstGeom prst="rect">
            <a:avLst/>
          </a:prstGeom>
          <a:noFill/>
          <a:ln cap="flat" cmpd="sng" w="22225">
            <a:solidFill>
              <a:srgbClr val="9B9B9B"/>
            </a:solidFill>
            <a:prstDash val="solid"/>
            <a:miter lim="8000"/>
            <a:headEnd len="sm" w="sm" type="none"/>
            <a:tailEnd len="sm" w="sm" type="none"/>
          </a:ln>
        </p:spPr>
        <p:txBody>
          <a:bodyPr anchorCtr="0" anchor="ctr" bIns="72000" lIns="72000" spcFirstLastPara="1" rIns="72000" wrap="square" tIns="72000">
            <a:noAutofit/>
          </a:bodyPr>
          <a:lstStyle/>
          <a:p>
            <a:pPr indent="0" lvl="0" marL="0" marR="0" rtl="0" algn="ctr">
              <a:spcBef>
                <a:spcPts val="0"/>
              </a:spcBef>
              <a:spcAft>
                <a:spcPts val="0"/>
              </a:spcAft>
              <a:buNone/>
            </a:pPr>
            <a:r>
              <a:rPr b="1" lang="en-US" sz="1200">
                <a:solidFill>
                  <a:schemeClr val="dk1"/>
                </a:solidFill>
                <a:latin typeface="Arial"/>
                <a:ea typeface="Arial"/>
                <a:cs typeface="Arial"/>
                <a:sym typeface="Arial"/>
              </a:rPr>
              <a:t>Name</a:t>
            </a:r>
            <a:endParaRPr/>
          </a:p>
          <a:p>
            <a:pPr indent="0" lvl="0" marL="0" marR="0" rtl="0" algn="ctr">
              <a:spcBef>
                <a:spcPts val="0"/>
              </a:spcBef>
              <a:spcAft>
                <a:spcPts val="0"/>
              </a:spcAft>
              <a:buNone/>
            </a:pPr>
            <a:r>
              <a:rPr lang="en-US" sz="1200">
                <a:solidFill>
                  <a:schemeClr val="dk1"/>
                </a:solidFill>
                <a:latin typeface="Arial"/>
                <a:ea typeface="Arial"/>
                <a:cs typeface="Arial"/>
                <a:sym typeface="Arial"/>
              </a:rPr>
              <a:t>Position</a:t>
            </a:r>
            <a:endParaRPr sz="1200">
              <a:solidFill>
                <a:schemeClr val="dk1"/>
              </a:solidFill>
              <a:latin typeface="Arial"/>
              <a:ea typeface="Arial"/>
              <a:cs typeface="Arial"/>
              <a:sym typeface="Arial"/>
            </a:endParaRPr>
          </a:p>
        </p:txBody>
      </p:sp>
      <p:sp>
        <p:nvSpPr>
          <p:cNvPr id="7661" name="Google Shape;7661;p235"/>
          <p:cNvSpPr/>
          <p:nvPr/>
        </p:nvSpPr>
        <p:spPr>
          <a:xfrm>
            <a:off x="571018" y="3569970"/>
            <a:ext cx="143360" cy="146335"/>
          </a:xfrm>
          <a:prstGeom prst="rect">
            <a:avLst/>
          </a:prstGeom>
          <a:no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7662" name="Google Shape;7662;p235"/>
          <p:cNvSpPr/>
          <p:nvPr/>
        </p:nvSpPr>
        <p:spPr>
          <a:xfrm>
            <a:off x="2831489" y="3569970"/>
            <a:ext cx="143360" cy="146335"/>
          </a:xfrm>
          <a:prstGeom prst="rect">
            <a:avLst/>
          </a:prstGeom>
          <a:no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7663" name="Google Shape;7663;p235"/>
          <p:cNvSpPr/>
          <p:nvPr/>
        </p:nvSpPr>
        <p:spPr>
          <a:xfrm>
            <a:off x="5078906" y="3569970"/>
            <a:ext cx="143360" cy="146335"/>
          </a:xfrm>
          <a:prstGeom prst="rect">
            <a:avLst/>
          </a:prstGeom>
          <a:no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7664" name="Google Shape;7664;p235"/>
          <p:cNvSpPr/>
          <p:nvPr/>
        </p:nvSpPr>
        <p:spPr>
          <a:xfrm>
            <a:off x="7352429" y="3569970"/>
            <a:ext cx="143360" cy="146335"/>
          </a:xfrm>
          <a:prstGeom prst="rect">
            <a:avLst/>
          </a:prstGeom>
          <a:no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7665" name="Google Shape;7665;p235"/>
          <p:cNvSpPr/>
          <p:nvPr/>
        </p:nvSpPr>
        <p:spPr>
          <a:xfrm>
            <a:off x="9612900" y="3569970"/>
            <a:ext cx="143360" cy="146335"/>
          </a:xfrm>
          <a:prstGeom prst="rect">
            <a:avLst/>
          </a:prstGeom>
          <a:no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cxnSp>
        <p:nvCxnSpPr>
          <p:cNvPr id="7666" name="Google Shape;7666;p235"/>
          <p:cNvCxnSpPr>
            <a:stCxn id="7658" idx="1"/>
            <a:endCxn id="7661" idx="2"/>
          </p:cNvCxnSpPr>
          <p:nvPr/>
        </p:nvCxnSpPr>
        <p:spPr>
          <a:xfrm rot="10800000">
            <a:off x="642824" y="3716214"/>
            <a:ext cx="142200" cy="519300"/>
          </a:xfrm>
          <a:prstGeom prst="bentConnector2">
            <a:avLst/>
          </a:prstGeom>
          <a:noFill/>
          <a:ln cap="flat" cmpd="sng" w="9525">
            <a:solidFill>
              <a:srgbClr val="969696"/>
            </a:solidFill>
            <a:prstDash val="solid"/>
            <a:miter lim="8000"/>
            <a:headEnd len="sm" w="sm" type="none"/>
            <a:tailEnd len="sm" w="sm" type="none"/>
          </a:ln>
        </p:spPr>
      </p:cxnSp>
      <p:cxnSp>
        <p:nvCxnSpPr>
          <p:cNvPr id="7667" name="Google Shape;7667;p235"/>
          <p:cNvCxnSpPr>
            <a:stCxn id="7659" idx="1"/>
            <a:endCxn id="7661" idx="2"/>
          </p:cNvCxnSpPr>
          <p:nvPr/>
        </p:nvCxnSpPr>
        <p:spPr>
          <a:xfrm rot="10800000">
            <a:off x="642824" y="3716454"/>
            <a:ext cx="142200" cy="1345200"/>
          </a:xfrm>
          <a:prstGeom prst="bentConnector2">
            <a:avLst/>
          </a:prstGeom>
          <a:noFill/>
          <a:ln cap="flat" cmpd="sng" w="9525">
            <a:solidFill>
              <a:srgbClr val="969696"/>
            </a:solidFill>
            <a:prstDash val="solid"/>
            <a:miter lim="8000"/>
            <a:headEnd len="sm" w="sm" type="none"/>
            <a:tailEnd len="sm" w="sm" type="none"/>
          </a:ln>
        </p:spPr>
      </p:cxnSp>
      <p:cxnSp>
        <p:nvCxnSpPr>
          <p:cNvPr id="7668" name="Google Shape;7668;p235"/>
          <p:cNvCxnSpPr>
            <a:stCxn id="7660" idx="1"/>
            <a:endCxn id="7661" idx="2"/>
          </p:cNvCxnSpPr>
          <p:nvPr/>
        </p:nvCxnSpPr>
        <p:spPr>
          <a:xfrm rot="10800000">
            <a:off x="642824" y="3716396"/>
            <a:ext cx="142200" cy="2171400"/>
          </a:xfrm>
          <a:prstGeom prst="bentConnector2">
            <a:avLst/>
          </a:prstGeom>
          <a:noFill/>
          <a:ln cap="flat" cmpd="sng" w="9525">
            <a:solidFill>
              <a:srgbClr val="969696"/>
            </a:solidFill>
            <a:prstDash val="solid"/>
            <a:miter lim="8000"/>
            <a:headEnd len="sm" w="sm" type="none"/>
            <a:tailEnd len="sm" w="sm" type="none"/>
          </a:ln>
        </p:spPr>
      </p:cxnSp>
      <p:cxnSp>
        <p:nvCxnSpPr>
          <p:cNvPr id="7669" name="Google Shape;7669;p235"/>
          <p:cNvCxnSpPr>
            <a:stCxn id="7655" idx="1"/>
            <a:endCxn id="7662" idx="2"/>
          </p:cNvCxnSpPr>
          <p:nvPr/>
        </p:nvCxnSpPr>
        <p:spPr>
          <a:xfrm rot="10800000">
            <a:off x="2903295" y="3716214"/>
            <a:ext cx="142200" cy="519300"/>
          </a:xfrm>
          <a:prstGeom prst="bentConnector2">
            <a:avLst/>
          </a:prstGeom>
          <a:noFill/>
          <a:ln cap="flat" cmpd="sng" w="9525">
            <a:solidFill>
              <a:srgbClr val="969696"/>
            </a:solidFill>
            <a:prstDash val="solid"/>
            <a:miter lim="8000"/>
            <a:headEnd len="sm" w="sm" type="none"/>
            <a:tailEnd len="sm" w="sm" type="none"/>
          </a:ln>
        </p:spPr>
      </p:cxnSp>
      <p:cxnSp>
        <p:nvCxnSpPr>
          <p:cNvPr id="7670" name="Google Shape;7670;p235"/>
          <p:cNvCxnSpPr>
            <a:stCxn id="7656" idx="1"/>
            <a:endCxn id="7662" idx="2"/>
          </p:cNvCxnSpPr>
          <p:nvPr/>
        </p:nvCxnSpPr>
        <p:spPr>
          <a:xfrm rot="10800000">
            <a:off x="2903295" y="3716454"/>
            <a:ext cx="142200" cy="1345200"/>
          </a:xfrm>
          <a:prstGeom prst="bentConnector2">
            <a:avLst/>
          </a:prstGeom>
          <a:noFill/>
          <a:ln cap="flat" cmpd="sng" w="9525">
            <a:solidFill>
              <a:srgbClr val="969696"/>
            </a:solidFill>
            <a:prstDash val="solid"/>
            <a:miter lim="8000"/>
            <a:headEnd len="sm" w="sm" type="none"/>
            <a:tailEnd len="sm" w="sm" type="none"/>
          </a:ln>
        </p:spPr>
      </p:cxnSp>
      <p:cxnSp>
        <p:nvCxnSpPr>
          <p:cNvPr id="7671" name="Google Shape;7671;p235"/>
          <p:cNvCxnSpPr>
            <a:stCxn id="7657" idx="1"/>
            <a:endCxn id="7662" idx="2"/>
          </p:cNvCxnSpPr>
          <p:nvPr/>
        </p:nvCxnSpPr>
        <p:spPr>
          <a:xfrm rot="10800000">
            <a:off x="2903295" y="3716396"/>
            <a:ext cx="142200" cy="2171400"/>
          </a:xfrm>
          <a:prstGeom prst="bentConnector2">
            <a:avLst/>
          </a:prstGeom>
          <a:noFill/>
          <a:ln cap="flat" cmpd="sng" w="9525">
            <a:solidFill>
              <a:srgbClr val="969696"/>
            </a:solidFill>
            <a:prstDash val="solid"/>
            <a:miter lim="8000"/>
            <a:headEnd len="sm" w="sm" type="none"/>
            <a:tailEnd len="sm" w="sm" type="none"/>
          </a:ln>
        </p:spPr>
      </p:cxnSp>
      <p:cxnSp>
        <p:nvCxnSpPr>
          <p:cNvPr id="7672" name="Google Shape;7672;p235"/>
          <p:cNvCxnSpPr>
            <a:stCxn id="7652" idx="1"/>
            <a:endCxn id="7663" idx="2"/>
          </p:cNvCxnSpPr>
          <p:nvPr/>
        </p:nvCxnSpPr>
        <p:spPr>
          <a:xfrm rot="10800000">
            <a:off x="5150565" y="3716214"/>
            <a:ext cx="155400" cy="519300"/>
          </a:xfrm>
          <a:prstGeom prst="bentConnector2">
            <a:avLst/>
          </a:prstGeom>
          <a:noFill/>
          <a:ln cap="flat" cmpd="sng" w="9525">
            <a:solidFill>
              <a:srgbClr val="969696"/>
            </a:solidFill>
            <a:prstDash val="solid"/>
            <a:miter lim="8000"/>
            <a:headEnd len="sm" w="sm" type="none"/>
            <a:tailEnd len="sm" w="sm" type="none"/>
          </a:ln>
        </p:spPr>
      </p:cxnSp>
      <p:cxnSp>
        <p:nvCxnSpPr>
          <p:cNvPr id="7673" name="Google Shape;7673;p235"/>
          <p:cNvCxnSpPr>
            <a:stCxn id="7653" idx="1"/>
            <a:endCxn id="7663" idx="2"/>
          </p:cNvCxnSpPr>
          <p:nvPr/>
        </p:nvCxnSpPr>
        <p:spPr>
          <a:xfrm rot="10800000">
            <a:off x="5150565" y="3716454"/>
            <a:ext cx="155400" cy="1345200"/>
          </a:xfrm>
          <a:prstGeom prst="bentConnector2">
            <a:avLst/>
          </a:prstGeom>
          <a:noFill/>
          <a:ln cap="flat" cmpd="sng" w="9525">
            <a:solidFill>
              <a:srgbClr val="969696"/>
            </a:solidFill>
            <a:prstDash val="solid"/>
            <a:miter lim="8000"/>
            <a:headEnd len="sm" w="sm" type="none"/>
            <a:tailEnd len="sm" w="sm" type="none"/>
          </a:ln>
        </p:spPr>
      </p:cxnSp>
      <p:cxnSp>
        <p:nvCxnSpPr>
          <p:cNvPr id="7674" name="Google Shape;7674;p235"/>
          <p:cNvCxnSpPr>
            <a:stCxn id="7654" idx="1"/>
            <a:endCxn id="7663" idx="2"/>
          </p:cNvCxnSpPr>
          <p:nvPr/>
        </p:nvCxnSpPr>
        <p:spPr>
          <a:xfrm rot="10800000">
            <a:off x="5150565" y="3716396"/>
            <a:ext cx="155400" cy="2171400"/>
          </a:xfrm>
          <a:prstGeom prst="bentConnector2">
            <a:avLst/>
          </a:prstGeom>
          <a:noFill/>
          <a:ln cap="flat" cmpd="sng" w="9525">
            <a:solidFill>
              <a:srgbClr val="969696"/>
            </a:solidFill>
            <a:prstDash val="solid"/>
            <a:miter lim="8000"/>
            <a:headEnd len="sm" w="sm" type="none"/>
            <a:tailEnd len="sm" w="sm" type="none"/>
          </a:ln>
        </p:spPr>
      </p:cxnSp>
      <p:cxnSp>
        <p:nvCxnSpPr>
          <p:cNvPr id="7675" name="Google Shape;7675;p235"/>
          <p:cNvCxnSpPr>
            <a:stCxn id="7649" idx="1"/>
            <a:endCxn id="7664" idx="2"/>
          </p:cNvCxnSpPr>
          <p:nvPr/>
        </p:nvCxnSpPr>
        <p:spPr>
          <a:xfrm rot="10800000">
            <a:off x="7424236" y="3716214"/>
            <a:ext cx="142200" cy="519300"/>
          </a:xfrm>
          <a:prstGeom prst="bentConnector2">
            <a:avLst/>
          </a:prstGeom>
          <a:noFill/>
          <a:ln cap="flat" cmpd="sng" w="9525">
            <a:solidFill>
              <a:srgbClr val="969696"/>
            </a:solidFill>
            <a:prstDash val="solid"/>
            <a:miter lim="8000"/>
            <a:headEnd len="sm" w="sm" type="none"/>
            <a:tailEnd len="sm" w="sm" type="none"/>
          </a:ln>
        </p:spPr>
      </p:cxnSp>
      <p:cxnSp>
        <p:nvCxnSpPr>
          <p:cNvPr id="7676" name="Google Shape;7676;p235"/>
          <p:cNvCxnSpPr>
            <a:stCxn id="7650" idx="1"/>
            <a:endCxn id="7664" idx="2"/>
          </p:cNvCxnSpPr>
          <p:nvPr/>
        </p:nvCxnSpPr>
        <p:spPr>
          <a:xfrm rot="10800000">
            <a:off x="7424236" y="3716454"/>
            <a:ext cx="142200" cy="1345200"/>
          </a:xfrm>
          <a:prstGeom prst="bentConnector2">
            <a:avLst/>
          </a:prstGeom>
          <a:noFill/>
          <a:ln cap="flat" cmpd="sng" w="9525">
            <a:solidFill>
              <a:srgbClr val="969696"/>
            </a:solidFill>
            <a:prstDash val="solid"/>
            <a:miter lim="8000"/>
            <a:headEnd len="sm" w="sm" type="none"/>
            <a:tailEnd len="sm" w="sm" type="none"/>
          </a:ln>
        </p:spPr>
      </p:cxnSp>
      <p:cxnSp>
        <p:nvCxnSpPr>
          <p:cNvPr id="7677" name="Google Shape;7677;p235"/>
          <p:cNvCxnSpPr>
            <a:stCxn id="7651" idx="1"/>
            <a:endCxn id="7664" idx="2"/>
          </p:cNvCxnSpPr>
          <p:nvPr/>
        </p:nvCxnSpPr>
        <p:spPr>
          <a:xfrm rot="10800000">
            <a:off x="7424236" y="3716396"/>
            <a:ext cx="142200" cy="2171400"/>
          </a:xfrm>
          <a:prstGeom prst="bentConnector2">
            <a:avLst/>
          </a:prstGeom>
          <a:noFill/>
          <a:ln cap="flat" cmpd="sng" w="9525">
            <a:solidFill>
              <a:srgbClr val="969696"/>
            </a:solidFill>
            <a:prstDash val="solid"/>
            <a:miter lim="8000"/>
            <a:headEnd len="sm" w="sm" type="none"/>
            <a:tailEnd len="sm" w="sm" type="none"/>
          </a:ln>
        </p:spPr>
      </p:cxnSp>
      <p:cxnSp>
        <p:nvCxnSpPr>
          <p:cNvPr id="7678" name="Google Shape;7678;p235"/>
          <p:cNvCxnSpPr>
            <a:stCxn id="7644" idx="1"/>
            <a:endCxn id="7665" idx="2"/>
          </p:cNvCxnSpPr>
          <p:nvPr/>
        </p:nvCxnSpPr>
        <p:spPr>
          <a:xfrm rot="10800000">
            <a:off x="9684706" y="3716214"/>
            <a:ext cx="142200" cy="519300"/>
          </a:xfrm>
          <a:prstGeom prst="bentConnector2">
            <a:avLst/>
          </a:prstGeom>
          <a:noFill/>
          <a:ln cap="flat" cmpd="sng" w="9525">
            <a:solidFill>
              <a:srgbClr val="969696"/>
            </a:solidFill>
            <a:prstDash val="solid"/>
            <a:miter lim="8000"/>
            <a:headEnd len="sm" w="sm" type="none"/>
            <a:tailEnd len="sm" w="sm" type="none"/>
          </a:ln>
        </p:spPr>
      </p:cxnSp>
      <p:cxnSp>
        <p:nvCxnSpPr>
          <p:cNvPr id="7679" name="Google Shape;7679;p235"/>
          <p:cNvCxnSpPr>
            <a:stCxn id="7647" idx="1"/>
            <a:endCxn id="7665" idx="2"/>
          </p:cNvCxnSpPr>
          <p:nvPr/>
        </p:nvCxnSpPr>
        <p:spPr>
          <a:xfrm rot="10800000">
            <a:off x="9684706" y="3716454"/>
            <a:ext cx="142200" cy="1345200"/>
          </a:xfrm>
          <a:prstGeom prst="bentConnector2">
            <a:avLst/>
          </a:prstGeom>
          <a:noFill/>
          <a:ln cap="flat" cmpd="sng" w="9525">
            <a:solidFill>
              <a:srgbClr val="969696"/>
            </a:solidFill>
            <a:prstDash val="solid"/>
            <a:miter lim="8000"/>
            <a:headEnd len="sm" w="sm" type="none"/>
            <a:tailEnd len="sm" w="sm" type="none"/>
          </a:ln>
        </p:spPr>
      </p:cxnSp>
      <p:cxnSp>
        <p:nvCxnSpPr>
          <p:cNvPr id="7680" name="Google Shape;7680;p235"/>
          <p:cNvCxnSpPr>
            <a:stCxn id="7648" idx="1"/>
            <a:endCxn id="7665" idx="2"/>
          </p:cNvCxnSpPr>
          <p:nvPr/>
        </p:nvCxnSpPr>
        <p:spPr>
          <a:xfrm rot="10800000">
            <a:off x="9684706" y="3716396"/>
            <a:ext cx="142200" cy="2171400"/>
          </a:xfrm>
          <a:prstGeom prst="bentConnector2">
            <a:avLst/>
          </a:prstGeom>
          <a:noFill/>
          <a:ln cap="flat" cmpd="sng" w="9525">
            <a:solidFill>
              <a:srgbClr val="969696"/>
            </a:solidFill>
            <a:prstDash val="solid"/>
            <a:miter lim="8000"/>
            <a:headEnd len="sm" w="sm" type="none"/>
            <a:tailEnd len="sm" w="sm" type="none"/>
          </a:ln>
        </p:spPr>
      </p:cxnSp>
    </p:spTree>
  </p:cSld>
  <p:clrMapOvr>
    <a:masterClrMapping/>
  </p:clrMapOvr>
</p:sld>
</file>

<file path=ppt/slides/slide23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684" name="Shape 7684"/>
        <p:cNvGrpSpPr/>
        <p:nvPr/>
      </p:nvGrpSpPr>
      <p:grpSpPr>
        <a:xfrm>
          <a:off x="0" y="0"/>
          <a:ext cx="0" cy="0"/>
          <a:chOff x="0" y="0"/>
          <a:chExt cx="0" cy="0"/>
        </a:xfrm>
      </p:grpSpPr>
      <p:sp>
        <p:nvSpPr>
          <p:cNvPr id="7685" name="Google Shape;7685;p236"/>
          <p:cNvSpPr txBox="1"/>
          <p:nvPr>
            <p:ph type="title"/>
          </p:nvPr>
        </p:nvSpPr>
        <p:spPr>
          <a:xfrm>
            <a:off x="571018" y="365126"/>
            <a:ext cx="11049964" cy="578772"/>
          </a:xfrm>
          <a:prstGeom prst="rect">
            <a:avLst/>
          </a:prstGeom>
          <a:noFill/>
          <a:ln>
            <a:noFill/>
          </a:ln>
        </p:spPr>
        <p:txBody>
          <a:bodyPr anchorCtr="0" anchor="b" bIns="0" lIns="0" spcFirstLastPara="1" rIns="0" wrap="square" tIns="0">
            <a:normAutofit/>
          </a:bodyPr>
          <a:lstStyle/>
          <a:p>
            <a:pPr indent="0" lvl="0" marL="0" rtl="0" algn="l">
              <a:lnSpc>
                <a:spcPct val="90000"/>
              </a:lnSpc>
              <a:spcBef>
                <a:spcPts val="0"/>
              </a:spcBef>
              <a:spcAft>
                <a:spcPts val="0"/>
              </a:spcAft>
              <a:buClr>
                <a:schemeClr val="accent1"/>
              </a:buClr>
              <a:buSzPts val="2800"/>
              <a:buFont typeface="Arial"/>
              <a:buNone/>
            </a:pPr>
            <a:r>
              <a:rPr lang="en-US"/>
              <a:t>Org Chart with Team Groups</a:t>
            </a:r>
            <a:endParaRPr/>
          </a:p>
        </p:txBody>
      </p:sp>
      <p:sp>
        <p:nvSpPr>
          <p:cNvPr id="7686" name="Google Shape;7686;p236"/>
          <p:cNvSpPr txBox="1"/>
          <p:nvPr>
            <p:ph idx="12" type="sldNum"/>
          </p:nvPr>
        </p:nvSpPr>
        <p:spPr>
          <a:xfrm>
            <a:off x="10690860" y="6349068"/>
            <a:ext cx="963882" cy="251764"/>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sp>
        <p:nvSpPr>
          <p:cNvPr id="7687" name="Google Shape;7687;p236"/>
          <p:cNvSpPr/>
          <p:nvPr/>
        </p:nvSpPr>
        <p:spPr>
          <a:xfrm>
            <a:off x="571018" y="3655641"/>
            <a:ext cx="1731873" cy="516884"/>
          </a:xfrm>
          <a:prstGeom prst="rect">
            <a:avLst/>
          </a:prstGeom>
          <a:solidFill>
            <a:schemeClr val="accent1"/>
          </a:solidFill>
          <a:ln cap="flat" cmpd="sng" w="22225">
            <a:solidFill>
              <a:schemeClr val="accent1"/>
            </a:solidFill>
            <a:prstDash val="solid"/>
            <a:miter lim="8000"/>
            <a:headEnd len="sm" w="sm" type="none"/>
            <a:tailEnd len="sm" w="sm" type="none"/>
          </a:ln>
        </p:spPr>
        <p:txBody>
          <a:bodyPr anchorCtr="0" anchor="ctr" bIns="36000" lIns="36000" spcFirstLastPara="1" rIns="36000" wrap="square" tIns="36000">
            <a:noAutofit/>
          </a:bodyPr>
          <a:lstStyle/>
          <a:p>
            <a:pPr indent="0" lvl="0" marL="0" marR="0" rtl="0" algn="ctr">
              <a:spcBef>
                <a:spcPts val="0"/>
              </a:spcBef>
              <a:spcAft>
                <a:spcPts val="0"/>
              </a:spcAft>
              <a:buNone/>
            </a:pPr>
            <a:r>
              <a:rPr b="1" lang="en-US" sz="1100">
                <a:solidFill>
                  <a:schemeClr val="lt1"/>
                </a:solidFill>
                <a:latin typeface="Arial"/>
                <a:ea typeface="Arial"/>
                <a:cs typeface="Arial"/>
                <a:sym typeface="Arial"/>
              </a:rPr>
              <a:t>Name</a:t>
            </a:r>
            <a:endParaRPr/>
          </a:p>
          <a:p>
            <a:pPr indent="0" lvl="0" marL="0" marR="0" rtl="0" algn="ctr">
              <a:spcBef>
                <a:spcPts val="0"/>
              </a:spcBef>
              <a:spcAft>
                <a:spcPts val="0"/>
              </a:spcAft>
              <a:buNone/>
            </a:pPr>
            <a:r>
              <a:rPr lang="en-US" sz="1100">
                <a:solidFill>
                  <a:schemeClr val="lt1"/>
                </a:solidFill>
                <a:latin typeface="Arial"/>
                <a:ea typeface="Arial"/>
                <a:cs typeface="Arial"/>
                <a:sym typeface="Arial"/>
              </a:rPr>
              <a:t>Position</a:t>
            </a:r>
            <a:endParaRPr sz="1100">
              <a:solidFill>
                <a:schemeClr val="lt1"/>
              </a:solidFill>
              <a:latin typeface="Arial"/>
              <a:ea typeface="Arial"/>
              <a:cs typeface="Arial"/>
              <a:sym typeface="Arial"/>
            </a:endParaRPr>
          </a:p>
        </p:txBody>
      </p:sp>
      <p:sp>
        <p:nvSpPr>
          <p:cNvPr id="7688" name="Google Shape;7688;p236"/>
          <p:cNvSpPr/>
          <p:nvPr/>
        </p:nvSpPr>
        <p:spPr>
          <a:xfrm>
            <a:off x="2871767" y="4046363"/>
            <a:ext cx="1731873" cy="516884"/>
          </a:xfrm>
          <a:prstGeom prst="rect">
            <a:avLst/>
          </a:prstGeom>
          <a:solidFill>
            <a:schemeClr val="lt1"/>
          </a:solidFill>
          <a:ln cap="flat" cmpd="sng" w="22225">
            <a:solidFill>
              <a:schemeClr val="accent1"/>
            </a:solidFill>
            <a:prstDash val="solid"/>
            <a:miter lim="8000"/>
            <a:headEnd len="sm" w="sm" type="none"/>
            <a:tailEnd len="sm" w="sm" type="none"/>
          </a:ln>
        </p:spPr>
        <p:txBody>
          <a:bodyPr anchorCtr="0" anchor="ctr" bIns="36000" lIns="36000" spcFirstLastPara="1" rIns="36000" wrap="square" tIns="36000">
            <a:noAutofit/>
          </a:bodyPr>
          <a:lstStyle/>
          <a:p>
            <a:pPr indent="0" lvl="0" marL="0" marR="0" rtl="0" algn="ctr">
              <a:spcBef>
                <a:spcPts val="0"/>
              </a:spcBef>
              <a:spcAft>
                <a:spcPts val="0"/>
              </a:spcAft>
              <a:buNone/>
            </a:pPr>
            <a:r>
              <a:rPr b="1" lang="en-US" sz="1100">
                <a:solidFill>
                  <a:schemeClr val="dk1"/>
                </a:solidFill>
                <a:latin typeface="Arial"/>
                <a:ea typeface="Arial"/>
                <a:cs typeface="Arial"/>
                <a:sym typeface="Arial"/>
              </a:rPr>
              <a:t>Name</a:t>
            </a:r>
            <a:endParaRPr/>
          </a:p>
          <a:p>
            <a:pPr indent="0" lvl="0" marL="0" marR="0" rtl="0" algn="ctr">
              <a:spcBef>
                <a:spcPts val="0"/>
              </a:spcBef>
              <a:spcAft>
                <a:spcPts val="0"/>
              </a:spcAft>
              <a:buNone/>
            </a:pPr>
            <a:r>
              <a:rPr lang="en-US" sz="1100">
                <a:solidFill>
                  <a:schemeClr val="dk1"/>
                </a:solidFill>
                <a:latin typeface="Arial"/>
                <a:ea typeface="Arial"/>
                <a:cs typeface="Arial"/>
                <a:sym typeface="Arial"/>
              </a:rPr>
              <a:t>Position</a:t>
            </a:r>
            <a:endParaRPr sz="1100">
              <a:solidFill>
                <a:schemeClr val="dk1"/>
              </a:solidFill>
              <a:latin typeface="Arial"/>
              <a:ea typeface="Arial"/>
              <a:cs typeface="Arial"/>
              <a:sym typeface="Arial"/>
            </a:endParaRPr>
          </a:p>
        </p:txBody>
      </p:sp>
      <p:sp>
        <p:nvSpPr>
          <p:cNvPr id="7689" name="Google Shape;7689;p236"/>
          <p:cNvSpPr/>
          <p:nvPr/>
        </p:nvSpPr>
        <p:spPr>
          <a:xfrm>
            <a:off x="2871767" y="2483479"/>
            <a:ext cx="1731873" cy="516884"/>
          </a:xfrm>
          <a:prstGeom prst="rect">
            <a:avLst/>
          </a:prstGeom>
          <a:solidFill>
            <a:schemeClr val="lt1"/>
          </a:solidFill>
          <a:ln cap="flat" cmpd="sng" w="22225">
            <a:solidFill>
              <a:schemeClr val="accent1"/>
            </a:solidFill>
            <a:prstDash val="solid"/>
            <a:miter lim="8000"/>
            <a:headEnd len="sm" w="sm" type="none"/>
            <a:tailEnd len="sm" w="sm" type="none"/>
          </a:ln>
        </p:spPr>
        <p:txBody>
          <a:bodyPr anchorCtr="0" anchor="ctr" bIns="36000" lIns="36000" spcFirstLastPara="1" rIns="36000" wrap="square" tIns="36000">
            <a:noAutofit/>
          </a:bodyPr>
          <a:lstStyle/>
          <a:p>
            <a:pPr indent="0" lvl="0" marL="0" marR="0" rtl="0" algn="ctr">
              <a:spcBef>
                <a:spcPts val="0"/>
              </a:spcBef>
              <a:spcAft>
                <a:spcPts val="0"/>
              </a:spcAft>
              <a:buNone/>
            </a:pPr>
            <a:r>
              <a:rPr b="1" lang="en-US" sz="1100">
                <a:solidFill>
                  <a:schemeClr val="dk1"/>
                </a:solidFill>
                <a:latin typeface="Arial"/>
                <a:ea typeface="Arial"/>
                <a:cs typeface="Arial"/>
                <a:sym typeface="Arial"/>
              </a:rPr>
              <a:t>Name</a:t>
            </a:r>
            <a:endParaRPr/>
          </a:p>
          <a:p>
            <a:pPr indent="0" lvl="0" marL="0" marR="0" rtl="0" algn="ctr">
              <a:spcBef>
                <a:spcPts val="0"/>
              </a:spcBef>
              <a:spcAft>
                <a:spcPts val="0"/>
              </a:spcAft>
              <a:buNone/>
            </a:pPr>
            <a:r>
              <a:rPr lang="en-US" sz="1100">
                <a:solidFill>
                  <a:schemeClr val="dk1"/>
                </a:solidFill>
                <a:latin typeface="Arial"/>
                <a:ea typeface="Arial"/>
                <a:cs typeface="Arial"/>
                <a:sym typeface="Arial"/>
              </a:rPr>
              <a:t>Position</a:t>
            </a:r>
            <a:endParaRPr sz="1100">
              <a:solidFill>
                <a:schemeClr val="dk1"/>
              </a:solidFill>
              <a:latin typeface="Arial"/>
              <a:ea typeface="Arial"/>
              <a:cs typeface="Arial"/>
              <a:sym typeface="Arial"/>
            </a:endParaRPr>
          </a:p>
        </p:txBody>
      </p:sp>
      <p:sp>
        <p:nvSpPr>
          <p:cNvPr id="7690" name="Google Shape;7690;p236"/>
          <p:cNvSpPr/>
          <p:nvPr/>
        </p:nvSpPr>
        <p:spPr>
          <a:xfrm>
            <a:off x="2871767" y="3264921"/>
            <a:ext cx="1731873" cy="516884"/>
          </a:xfrm>
          <a:prstGeom prst="rect">
            <a:avLst/>
          </a:prstGeom>
          <a:solidFill>
            <a:schemeClr val="lt1"/>
          </a:solidFill>
          <a:ln cap="flat" cmpd="sng" w="22225">
            <a:solidFill>
              <a:schemeClr val="accent1"/>
            </a:solidFill>
            <a:prstDash val="solid"/>
            <a:miter lim="8000"/>
            <a:headEnd len="sm" w="sm" type="none"/>
            <a:tailEnd len="sm" w="sm" type="none"/>
          </a:ln>
        </p:spPr>
        <p:txBody>
          <a:bodyPr anchorCtr="0" anchor="ctr" bIns="36000" lIns="36000" spcFirstLastPara="1" rIns="36000" wrap="square" tIns="36000">
            <a:noAutofit/>
          </a:bodyPr>
          <a:lstStyle/>
          <a:p>
            <a:pPr indent="0" lvl="0" marL="0" marR="0" rtl="0" algn="ctr">
              <a:spcBef>
                <a:spcPts val="0"/>
              </a:spcBef>
              <a:spcAft>
                <a:spcPts val="0"/>
              </a:spcAft>
              <a:buNone/>
            </a:pPr>
            <a:r>
              <a:rPr b="1" lang="en-US" sz="1100">
                <a:solidFill>
                  <a:schemeClr val="dk1"/>
                </a:solidFill>
                <a:latin typeface="Arial"/>
                <a:ea typeface="Arial"/>
                <a:cs typeface="Arial"/>
                <a:sym typeface="Arial"/>
              </a:rPr>
              <a:t>Name</a:t>
            </a:r>
            <a:endParaRPr/>
          </a:p>
          <a:p>
            <a:pPr indent="0" lvl="0" marL="0" marR="0" rtl="0" algn="ctr">
              <a:spcBef>
                <a:spcPts val="0"/>
              </a:spcBef>
              <a:spcAft>
                <a:spcPts val="0"/>
              </a:spcAft>
              <a:buNone/>
            </a:pPr>
            <a:r>
              <a:rPr lang="en-US" sz="1100">
                <a:solidFill>
                  <a:schemeClr val="dk1"/>
                </a:solidFill>
                <a:latin typeface="Arial"/>
                <a:ea typeface="Arial"/>
                <a:cs typeface="Arial"/>
                <a:sym typeface="Arial"/>
              </a:rPr>
              <a:t>Position</a:t>
            </a:r>
            <a:endParaRPr sz="1100">
              <a:solidFill>
                <a:schemeClr val="dk1"/>
              </a:solidFill>
              <a:latin typeface="Arial"/>
              <a:ea typeface="Arial"/>
              <a:cs typeface="Arial"/>
              <a:sym typeface="Arial"/>
            </a:endParaRPr>
          </a:p>
        </p:txBody>
      </p:sp>
      <p:sp>
        <p:nvSpPr>
          <p:cNvPr id="7691" name="Google Shape;7691;p236"/>
          <p:cNvSpPr/>
          <p:nvPr/>
        </p:nvSpPr>
        <p:spPr>
          <a:xfrm>
            <a:off x="2871767" y="4827803"/>
            <a:ext cx="1731873" cy="516884"/>
          </a:xfrm>
          <a:prstGeom prst="rect">
            <a:avLst/>
          </a:prstGeom>
          <a:solidFill>
            <a:schemeClr val="lt1"/>
          </a:solidFill>
          <a:ln cap="flat" cmpd="sng" w="22225">
            <a:solidFill>
              <a:schemeClr val="accent1"/>
            </a:solidFill>
            <a:prstDash val="solid"/>
            <a:miter lim="8000"/>
            <a:headEnd len="sm" w="sm" type="none"/>
            <a:tailEnd len="sm" w="sm" type="none"/>
          </a:ln>
        </p:spPr>
        <p:txBody>
          <a:bodyPr anchorCtr="0" anchor="ctr" bIns="36000" lIns="36000" spcFirstLastPara="1" rIns="36000" wrap="square" tIns="36000">
            <a:noAutofit/>
          </a:bodyPr>
          <a:lstStyle/>
          <a:p>
            <a:pPr indent="0" lvl="0" marL="0" marR="0" rtl="0" algn="ctr">
              <a:spcBef>
                <a:spcPts val="0"/>
              </a:spcBef>
              <a:spcAft>
                <a:spcPts val="0"/>
              </a:spcAft>
              <a:buNone/>
            </a:pPr>
            <a:r>
              <a:rPr b="1" lang="en-US" sz="1100">
                <a:solidFill>
                  <a:schemeClr val="dk1"/>
                </a:solidFill>
                <a:latin typeface="Arial"/>
                <a:ea typeface="Arial"/>
                <a:cs typeface="Arial"/>
                <a:sym typeface="Arial"/>
              </a:rPr>
              <a:t>Name</a:t>
            </a:r>
            <a:endParaRPr/>
          </a:p>
          <a:p>
            <a:pPr indent="0" lvl="0" marL="0" marR="0" rtl="0" algn="ctr">
              <a:spcBef>
                <a:spcPts val="0"/>
              </a:spcBef>
              <a:spcAft>
                <a:spcPts val="0"/>
              </a:spcAft>
              <a:buNone/>
            </a:pPr>
            <a:r>
              <a:rPr lang="en-US" sz="1100">
                <a:solidFill>
                  <a:schemeClr val="dk1"/>
                </a:solidFill>
                <a:latin typeface="Arial"/>
                <a:ea typeface="Arial"/>
                <a:cs typeface="Arial"/>
                <a:sym typeface="Arial"/>
              </a:rPr>
              <a:t>Position</a:t>
            </a:r>
            <a:endParaRPr sz="1100">
              <a:solidFill>
                <a:schemeClr val="dk1"/>
              </a:solidFill>
              <a:latin typeface="Arial"/>
              <a:ea typeface="Arial"/>
              <a:cs typeface="Arial"/>
              <a:sym typeface="Arial"/>
            </a:endParaRPr>
          </a:p>
        </p:txBody>
      </p:sp>
      <p:cxnSp>
        <p:nvCxnSpPr>
          <p:cNvPr id="7692" name="Google Shape;7692;p236"/>
          <p:cNvCxnSpPr>
            <a:stCxn id="7687" idx="3"/>
            <a:endCxn id="7689" idx="1"/>
          </p:cNvCxnSpPr>
          <p:nvPr/>
        </p:nvCxnSpPr>
        <p:spPr>
          <a:xfrm flipH="1" rot="10800000">
            <a:off x="2302891" y="2741983"/>
            <a:ext cx="568800" cy="1172100"/>
          </a:xfrm>
          <a:prstGeom prst="bentConnector3">
            <a:avLst>
              <a:gd fmla="val 50007" name="adj1"/>
            </a:avLst>
          </a:prstGeom>
          <a:noFill/>
          <a:ln cap="flat" cmpd="sng" w="9525">
            <a:solidFill>
              <a:srgbClr val="ABABAB"/>
            </a:solidFill>
            <a:prstDash val="solid"/>
            <a:miter lim="8000"/>
            <a:headEnd len="sm" w="sm" type="none"/>
            <a:tailEnd len="sm" w="sm" type="none"/>
          </a:ln>
        </p:spPr>
      </p:cxnSp>
      <p:cxnSp>
        <p:nvCxnSpPr>
          <p:cNvPr id="7693" name="Google Shape;7693;p236"/>
          <p:cNvCxnSpPr>
            <a:stCxn id="7687" idx="3"/>
            <a:endCxn id="7691" idx="1"/>
          </p:cNvCxnSpPr>
          <p:nvPr/>
        </p:nvCxnSpPr>
        <p:spPr>
          <a:xfrm>
            <a:off x="2302891" y="3914083"/>
            <a:ext cx="568800" cy="1172100"/>
          </a:xfrm>
          <a:prstGeom prst="bentConnector3">
            <a:avLst>
              <a:gd fmla="val 50007" name="adj1"/>
            </a:avLst>
          </a:prstGeom>
          <a:noFill/>
          <a:ln cap="flat" cmpd="sng" w="9525">
            <a:solidFill>
              <a:srgbClr val="ABABAB"/>
            </a:solidFill>
            <a:prstDash val="solid"/>
            <a:miter lim="8000"/>
            <a:headEnd len="sm" w="sm" type="none"/>
            <a:tailEnd len="sm" w="sm" type="none"/>
          </a:ln>
        </p:spPr>
      </p:cxnSp>
      <p:cxnSp>
        <p:nvCxnSpPr>
          <p:cNvPr id="7694" name="Google Shape;7694;p236"/>
          <p:cNvCxnSpPr>
            <a:stCxn id="7687" idx="3"/>
          </p:cNvCxnSpPr>
          <p:nvPr/>
        </p:nvCxnSpPr>
        <p:spPr>
          <a:xfrm flipH="1" rot="10800000">
            <a:off x="2302891" y="3523483"/>
            <a:ext cx="568800" cy="390600"/>
          </a:xfrm>
          <a:prstGeom prst="bentConnector3">
            <a:avLst>
              <a:gd fmla="val 50000" name="adj1"/>
            </a:avLst>
          </a:prstGeom>
          <a:noFill/>
          <a:ln cap="flat" cmpd="sng" w="9525">
            <a:solidFill>
              <a:srgbClr val="ABABAB"/>
            </a:solidFill>
            <a:prstDash val="solid"/>
            <a:miter lim="8000"/>
            <a:headEnd len="sm" w="sm" type="none"/>
            <a:tailEnd len="sm" w="sm" type="none"/>
          </a:ln>
        </p:spPr>
      </p:cxnSp>
      <p:cxnSp>
        <p:nvCxnSpPr>
          <p:cNvPr id="7695" name="Google Shape;7695;p236"/>
          <p:cNvCxnSpPr>
            <a:stCxn id="7687" idx="3"/>
          </p:cNvCxnSpPr>
          <p:nvPr/>
        </p:nvCxnSpPr>
        <p:spPr>
          <a:xfrm>
            <a:off x="2302891" y="3914083"/>
            <a:ext cx="568800" cy="390600"/>
          </a:xfrm>
          <a:prstGeom prst="bentConnector3">
            <a:avLst>
              <a:gd fmla="val 50000" name="adj1"/>
            </a:avLst>
          </a:prstGeom>
          <a:noFill/>
          <a:ln cap="flat" cmpd="sng" w="9525">
            <a:solidFill>
              <a:srgbClr val="ABABAB"/>
            </a:solidFill>
            <a:prstDash val="solid"/>
            <a:miter lim="8000"/>
            <a:headEnd len="sm" w="sm" type="none"/>
            <a:tailEnd len="sm" w="sm" type="none"/>
          </a:ln>
        </p:spPr>
      </p:cxnSp>
      <p:sp>
        <p:nvSpPr>
          <p:cNvPr id="7696" name="Google Shape;7696;p236"/>
          <p:cNvSpPr/>
          <p:nvPr/>
        </p:nvSpPr>
        <p:spPr>
          <a:xfrm>
            <a:off x="2884327" y="1945186"/>
            <a:ext cx="1731873" cy="321267"/>
          </a:xfrm>
          <a:prstGeom prst="rect">
            <a:avLst/>
          </a:prstGeom>
          <a:noFill/>
          <a:ln>
            <a:noFill/>
          </a:ln>
        </p:spPr>
        <p:txBody>
          <a:bodyPr anchorCtr="0" anchor="b" bIns="45700" lIns="91425" spcFirstLastPara="1" rIns="91425" wrap="square" tIns="45700">
            <a:noAutofit/>
          </a:bodyPr>
          <a:lstStyle/>
          <a:p>
            <a:pPr indent="0" lvl="0" marL="0" marR="0" rtl="0" algn="ctr">
              <a:spcBef>
                <a:spcPts val="0"/>
              </a:spcBef>
              <a:spcAft>
                <a:spcPts val="0"/>
              </a:spcAft>
              <a:buNone/>
            </a:pPr>
            <a:r>
              <a:rPr b="1" lang="en-US" sz="1500">
                <a:solidFill>
                  <a:schemeClr val="accent1"/>
                </a:solidFill>
                <a:latin typeface="Arial"/>
                <a:ea typeface="Arial"/>
                <a:cs typeface="Arial"/>
                <a:sym typeface="Arial"/>
              </a:rPr>
              <a:t>Lorem ipsum </a:t>
            </a:r>
            <a:endParaRPr b="1" sz="1500">
              <a:solidFill>
                <a:schemeClr val="accent1"/>
              </a:solidFill>
              <a:latin typeface="Arial"/>
              <a:ea typeface="Arial"/>
              <a:cs typeface="Arial"/>
              <a:sym typeface="Arial"/>
            </a:endParaRPr>
          </a:p>
        </p:txBody>
      </p:sp>
      <p:sp>
        <p:nvSpPr>
          <p:cNvPr id="7697" name="Google Shape;7697;p236"/>
          <p:cNvSpPr txBox="1"/>
          <p:nvPr/>
        </p:nvSpPr>
        <p:spPr>
          <a:xfrm>
            <a:off x="580103" y="5696815"/>
            <a:ext cx="11031794" cy="518943"/>
          </a:xfrm>
          <a:prstGeom prst="rect">
            <a:avLst/>
          </a:prstGeom>
          <a:solidFill>
            <a:schemeClr val="lt2"/>
          </a:solidFill>
          <a:ln>
            <a:noFill/>
          </a:ln>
        </p:spPr>
        <p:txBody>
          <a:bodyPr anchorCtr="0" anchor="ctr" bIns="0" lIns="0" spcFirstLastPara="1" rIns="0" wrap="square" tIns="0">
            <a:normAutofit/>
          </a:bodyPr>
          <a:lstStyle/>
          <a:p>
            <a:pPr indent="0" lvl="1" marL="0" marR="0" rtl="0" algn="ctr">
              <a:spcBef>
                <a:spcPts val="0"/>
              </a:spcBef>
              <a:spcAft>
                <a:spcPts val="0"/>
              </a:spcAft>
              <a:buClr>
                <a:schemeClr val="accent1"/>
              </a:buClr>
              <a:buSzPts val="1400"/>
              <a:buFont typeface="Trebuchet MS"/>
              <a:buNone/>
            </a:pPr>
            <a:r>
              <a:rPr b="1" i="0" lang="en-US" sz="1400" u="none" cap="none" strike="noStrike">
                <a:solidFill>
                  <a:schemeClr val="dk1"/>
                </a:solidFill>
                <a:latin typeface="Arial"/>
                <a:ea typeface="Arial"/>
                <a:cs typeface="Arial"/>
                <a:sym typeface="Arial"/>
              </a:rPr>
              <a:t>Lorem ipsum dolor sit amet, consectetur adipiscing elit. Curabitur purus dui, euismod quis placerat eget,</a:t>
            </a:r>
            <a:br>
              <a:rPr b="1" i="0" lang="en-US" sz="1400" u="none" cap="none" strike="noStrike">
                <a:solidFill>
                  <a:schemeClr val="dk1"/>
                </a:solidFill>
                <a:latin typeface="Arial"/>
                <a:ea typeface="Arial"/>
                <a:cs typeface="Arial"/>
                <a:sym typeface="Arial"/>
              </a:rPr>
            </a:br>
            <a:r>
              <a:rPr b="1" i="0" lang="en-US" sz="1400" u="none" cap="none" strike="noStrike">
                <a:solidFill>
                  <a:schemeClr val="dk1"/>
                </a:solidFill>
                <a:latin typeface="Arial"/>
                <a:ea typeface="Arial"/>
                <a:cs typeface="Arial"/>
                <a:sym typeface="Arial"/>
              </a:rPr>
              <a:t>venenatis nec nibh. Mauris sit </a:t>
            </a:r>
            <a:endParaRPr/>
          </a:p>
        </p:txBody>
      </p:sp>
      <p:sp>
        <p:nvSpPr>
          <p:cNvPr id="7698" name="Google Shape;7698;p236"/>
          <p:cNvSpPr/>
          <p:nvPr/>
        </p:nvSpPr>
        <p:spPr>
          <a:xfrm>
            <a:off x="5210881" y="4046363"/>
            <a:ext cx="1731873" cy="516884"/>
          </a:xfrm>
          <a:prstGeom prst="rect">
            <a:avLst/>
          </a:prstGeom>
          <a:solidFill>
            <a:schemeClr val="lt1"/>
          </a:solidFill>
          <a:ln cap="flat" cmpd="sng" w="22225">
            <a:solidFill>
              <a:schemeClr val="accent1"/>
            </a:solidFill>
            <a:prstDash val="solid"/>
            <a:miter lim="8000"/>
            <a:headEnd len="sm" w="sm" type="none"/>
            <a:tailEnd len="sm" w="sm" type="none"/>
          </a:ln>
        </p:spPr>
        <p:txBody>
          <a:bodyPr anchorCtr="0" anchor="ctr" bIns="36000" lIns="36000" spcFirstLastPara="1" rIns="36000" wrap="square" tIns="36000">
            <a:noAutofit/>
          </a:bodyPr>
          <a:lstStyle/>
          <a:p>
            <a:pPr indent="0" lvl="0" marL="0" marR="0" rtl="0" algn="ctr">
              <a:spcBef>
                <a:spcPts val="0"/>
              </a:spcBef>
              <a:spcAft>
                <a:spcPts val="0"/>
              </a:spcAft>
              <a:buNone/>
            </a:pPr>
            <a:r>
              <a:rPr b="1" lang="en-US" sz="1100">
                <a:solidFill>
                  <a:schemeClr val="dk1"/>
                </a:solidFill>
                <a:latin typeface="Arial"/>
                <a:ea typeface="Arial"/>
                <a:cs typeface="Arial"/>
                <a:sym typeface="Arial"/>
              </a:rPr>
              <a:t>Name</a:t>
            </a:r>
            <a:endParaRPr/>
          </a:p>
          <a:p>
            <a:pPr indent="0" lvl="0" marL="0" marR="0" rtl="0" algn="ctr">
              <a:spcBef>
                <a:spcPts val="0"/>
              </a:spcBef>
              <a:spcAft>
                <a:spcPts val="0"/>
              </a:spcAft>
              <a:buNone/>
            </a:pPr>
            <a:r>
              <a:rPr lang="en-US" sz="1100">
                <a:solidFill>
                  <a:schemeClr val="dk1"/>
                </a:solidFill>
                <a:latin typeface="Arial"/>
                <a:ea typeface="Arial"/>
                <a:cs typeface="Arial"/>
                <a:sym typeface="Arial"/>
              </a:rPr>
              <a:t>Position</a:t>
            </a:r>
            <a:endParaRPr sz="1100">
              <a:solidFill>
                <a:schemeClr val="dk1"/>
              </a:solidFill>
              <a:latin typeface="Arial"/>
              <a:ea typeface="Arial"/>
              <a:cs typeface="Arial"/>
              <a:sym typeface="Arial"/>
            </a:endParaRPr>
          </a:p>
        </p:txBody>
      </p:sp>
      <p:sp>
        <p:nvSpPr>
          <p:cNvPr id="7699" name="Google Shape;7699;p236"/>
          <p:cNvSpPr/>
          <p:nvPr/>
        </p:nvSpPr>
        <p:spPr>
          <a:xfrm>
            <a:off x="5210881" y="2483479"/>
            <a:ext cx="1731873" cy="516884"/>
          </a:xfrm>
          <a:prstGeom prst="rect">
            <a:avLst/>
          </a:prstGeom>
          <a:solidFill>
            <a:schemeClr val="lt1"/>
          </a:solidFill>
          <a:ln cap="flat" cmpd="sng" w="22225">
            <a:solidFill>
              <a:schemeClr val="accent1"/>
            </a:solidFill>
            <a:prstDash val="solid"/>
            <a:miter lim="8000"/>
            <a:headEnd len="sm" w="sm" type="none"/>
            <a:tailEnd len="sm" w="sm" type="none"/>
          </a:ln>
        </p:spPr>
        <p:txBody>
          <a:bodyPr anchorCtr="0" anchor="ctr" bIns="36000" lIns="36000" spcFirstLastPara="1" rIns="36000" wrap="square" tIns="36000">
            <a:noAutofit/>
          </a:bodyPr>
          <a:lstStyle/>
          <a:p>
            <a:pPr indent="0" lvl="0" marL="0" marR="0" rtl="0" algn="ctr">
              <a:spcBef>
                <a:spcPts val="0"/>
              </a:spcBef>
              <a:spcAft>
                <a:spcPts val="0"/>
              </a:spcAft>
              <a:buNone/>
            </a:pPr>
            <a:r>
              <a:rPr b="1" lang="en-US" sz="1100">
                <a:solidFill>
                  <a:schemeClr val="dk1"/>
                </a:solidFill>
                <a:latin typeface="Arial"/>
                <a:ea typeface="Arial"/>
                <a:cs typeface="Arial"/>
                <a:sym typeface="Arial"/>
              </a:rPr>
              <a:t>Name</a:t>
            </a:r>
            <a:endParaRPr/>
          </a:p>
          <a:p>
            <a:pPr indent="0" lvl="0" marL="0" marR="0" rtl="0" algn="ctr">
              <a:spcBef>
                <a:spcPts val="0"/>
              </a:spcBef>
              <a:spcAft>
                <a:spcPts val="0"/>
              </a:spcAft>
              <a:buNone/>
            </a:pPr>
            <a:r>
              <a:rPr lang="en-US" sz="1100">
                <a:solidFill>
                  <a:schemeClr val="dk1"/>
                </a:solidFill>
                <a:latin typeface="Arial"/>
                <a:ea typeface="Arial"/>
                <a:cs typeface="Arial"/>
                <a:sym typeface="Arial"/>
              </a:rPr>
              <a:t>Position</a:t>
            </a:r>
            <a:endParaRPr sz="1100">
              <a:solidFill>
                <a:schemeClr val="dk1"/>
              </a:solidFill>
              <a:latin typeface="Arial"/>
              <a:ea typeface="Arial"/>
              <a:cs typeface="Arial"/>
              <a:sym typeface="Arial"/>
            </a:endParaRPr>
          </a:p>
        </p:txBody>
      </p:sp>
      <p:sp>
        <p:nvSpPr>
          <p:cNvPr id="7700" name="Google Shape;7700;p236"/>
          <p:cNvSpPr/>
          <p:nvPr/>
        </p:nvSpPr>
        <p:spPr>
          <a:xfrm>
            <a:off x="5210881" y="3264921"/>
            <a:ext cx="1731873" cy="516884"/>
          </a:xfrm>
          <a:prstGeom prst="rect">
            <a:avLst/>
          </a:prstGeom>
          <a:solidFill>
            <a:schemeClr val="lt1"/>
          </a:solidFill>
          <a:ln cap="flat" cmpd="sng" w="22225">
            <a:solidFill>
              <a:schemeClr val="accent1"/>
            </a:solidFill>
            <a:prstDash val="solid"/>
            <a:miter lim="8000"/>
            <a:headEnd len="sm" w="sm" type="none"/>
            <a:tailEnd len="sm" w="sm" type="none"/>
          </a:ln>
        </p:spPr>
        <p:txBody>
          <a:bodyPr anchorCtr="0" anchor="ctr" bIns="36000" lIns="36000" spcFirstLastPara="1" rIns="36000" wrap="square" tIns="36000">
            <a:noAutofit/>
          </a:bodyPr>
          <a:lstStyle/>
          <a:p>
            <a:pPr indent="0" lvl="0" marL="0" marR="0" rtl="0" algn="ctr">
              <a:spcBef>
                <a:spcPts val="0"/>
              </a:spcBef>
              <a:spcAft>
                <a:spcPts val="0"/>
              </a:spcAft>
              <a:buNone/>
            </a:pPr>
            <a:r>
              <a:rPr b="1" lang="en-US" sz="1100">
                <a:solidFill>
                  <a:schemeClr val="dk1"/>
                </a:solidFill>
                <a:latin typeface="Arial"/>
                <a:ea typeface="Arial"/>
                <a:cs typeface="Arial"/>
                <a:sym typeface="Arial"/>
              </a:rPr>
              <a:t>Name</a:t>
            </a:r>
            <a:endParaRPr/>
          </a:p>
          <a:p>
            <a:pPr indent="0" lvl="0" marL="0" marR="0" rtl="0" algn="ctr">
              <a:spcBef>
                <a:spcPts val="0"/>
              </a:spcBef>
              <a:spcAft>
                <a:spcPts val="0"/>
              </a:spcAft>
              <a:buNone/>
            </a:pPr>
            <a:r>
              <a:rPr lang="en-US" sz="1100">
                <a:solidFill>
                  <a:schemeClr val="dk1"/>
                </a:solidFill>
                <a:latin typeface="Arial"/>
                <a:ea typeface="Arial"/>
                <a:cs typeface="Arial"/>
                <a:sym typeface="Arial"/>
              </a:rPr>
              <a:t>Position</a:t>
            </a:r>
            <a:endParaRPr sz="1100">
              <a:solidFill>
                <a:schemeClr val="dk1"/>
              </a:solidFill>
              <a:latin typeface="Arial"/>
              <a:ea typeface="Arial"/>
              <a:cs typeface="Arial"/>
              <a:sym typeface="Arial"/>
            </a:endParaRPr>
          </a:p>
        </p:txBody>
      </p:sp>
      <p:sp>
        <p:nvSpPr>
          <p:cNvPr id="7701" name="Google Shape;7701;p236"/>
          <p:cNvSpPr/>
          <p:nvPr/>
        </p:nvSpPr>
        <p:spPr>
          <a:xfrm>
            <a:off x="5210881" y="4827803"/>
            <a:ext cx="1731873" cy="516884"/>
          </a:xfrm>
          <a:prstGeom prst="rect">
            <a:avLst/>
          </a:prstGeom>
          <a:solidFill>
            <a:schemeClr val="lt1"/>
          </a:solidFill>
          <a:ln cap="flat" cmpd="sng" w="22225">
            <a:solidFill>
              <a:schemeClr val="accent1"/>
            </a:solidFill>
            <a:prstDash val="solid"/>
            <a:miter lim="8000"/>
            <a:headEnd len="sm" w="sm" type="none"/>
            <a:tailEnd len="sm" w="sm" type="none"/>
          </a:ln>
        </p:spPr>
        <p:txBody>
          <a:bodyPr anchorCtr="0" anchor="ctr" bIns="36000" lIns="36000" spcFirstLastPara="1" rIns="36000" wrap="square" tIns="36000">
            <a:noAutofit/>
          </a:bodyPr>
          <a:lstStyle/>
          <a:p>
            <a:pPr indent="0" lvl="0" marL="0" marR="0" rtl="0" algn="ctr">
              <a:spcBef>
                <a:spcPts val="0"/>
              </a:spcBef>
              <a:spcAft>
                <a:spcPts val="0"/>
              </a:spcAft>
              <a:buNone/>
            </a:pPr>
            <a:r>
              <a:rPr b="1" lang="en-US" sz="1100">
                <a:solidFill>
                  <a:schemeClr val="dk1"/>
                </a:solidFill>
                <a:latin typeface="Arial"/>
                <a:ea typeface="Arial"/>
                <a:cs typeface="Arial"/>
                <a:sym typeface="Arial"/>
              </a:rPr>
              <a:t>Name</a:t>
            </a:r>
            <a:endParaRPr/>
          </a:p>
          <a:p>
            <a:pPr indent="0" lvl="0" marL="0" marR="0" rtl="0" algn="ctr">
              <a:spcBef>
                <a:spcPts val="0"/>
              </a:spcBef>
              <a:spcAft>
                <a:spcPts val="0"/>
              </a:spcAft>
              <a:buNone/>
            </a:pPr>
            <a:r>
              <a:rPr lang="en-US" sz="1100">
                <a:solidFill>
                  <a:schemeClr val="dk1"/>
                </a:solidFill>
                <a:latin typeface="Arial"/>
                <a:ea typeface="Arial"/>
                <a:cs typeface="Arial"/>
                <a:sym typeface="Arial"/>
              </a:rPr>
              <a:t>Position</a:t>
            </a:r>
            <a:endParaRPr sz="1100">
              <a:solidFill>
                <a:schemeClr val="dk1"/>
              </a:solidFill>
              <a:latin typeface="Arial"/>
              <a:ea typeface="Arial"/>
              <a:cs typeface="Arial"/>
              <a:sym typeface="Arial"/>
            </a:endParaRPr>
          </a:p>
        </p:txBody>
      </p:sp>
      <p:sp>
        <p:nvSpPr>
          <p:cNvPr id="7702" name="Google Shape;7702;p236"/>
          <p:cNvSpPr/>
          <p:nvPr/>
        </p:nvSpPr>
        <p:spPr>
          <a:xfrm>
            <a:off x="7549995" y="4046363"/>
            <a:ext cx="1731873" cy="516884"/>
          </a:xfrm>
          <a:prstGeom prst="rect">
            <a:avLst/>
          </a:prstGeom>
          <a:solidFill>
            <a:schemeClr val="lt1"/>
          </a:solidFill>
          <a:ln cap="flat" cmpd="sng" w="22225">
            <a:solidFill>
              <a:schemeClr val="accent1"/>
            </a:solidFill>
            <a:prstDash val="solid"/>
            <a:miter lim="8000"/>
            <a:headEnd len="sm" w="sm" type="none"/>
            <a:tailEnd len="sm" w="sm" type="none"/>
          </a:ln>
        </p:spPr>
        <p:txBody>
          <a:bodyPr anchorCtr="0" anchor="ctr" bIns="36000" lIns="36000" spcFirstLastPara="1" rIns="36000" wrap="square" tIns="36000">
            <a:noAutofit/>
          </a:bodyPr>
          <a:lstStyle/>
          <a:p>
            <a:pPr indent="0" lvl="0" marL="0" marR="0" rtl="0" algn="ctr">
              <a:spcBef>
                <a:spcPts val="0"/>
              </a:spcBef>
              <a:spcAft>
                <a:spcPts val="0"/>
              </a:spcAft>
              <a:buNone/>
            </a:pPr>
            <a:r>
              <a:rPr b="1" lang="en-US" sz="1100">
                <a:solidFill>
                  <a:schemeClr val="dk1"/>
                </a:solidFill>
                <a:latin typeface="Arial"/>
                <a:ea typeface="Arial"/>
                <a:cs typeface="Arial"/>
                <a:sym typeface="Arial"/>
              </a:rPr>
              <a:t>Name</a:t>
            </a:r>
            <a:endParaRPr/>
          </a:p>
          <a:p>
            <a:pPr indent="0" lvl="0" marL="0" marR="0" rtl="0" algn="ctr">
              <a:spcBef>
                <a:spcPts val="0"/>
              </a:spcBef>
              <a:spcAft>
                <a:spcPts val="0"/>
              </a:spcAft>
              <a:buNone/>
            </a:pPr>
            <a:r>
              <a:rPr lang="en-US" sz="1100">
                <a:solidFill>
                  <a:schemeClr val="dk1"/>
                </a:solidFill>
                <a:latin typeface="Arial"/>
                <a:ea typeface="Arial"/>
                <a:cs typeface="Arial"/>
                <a:sym typeface="Arial"/>
              </a:rPr>
              <a:t>Position</a:t>
            </a:r>
            <a:endParaRPr sz="1100">
              <a:solidFill>
                <a:schemeClr val="dk1"/>
              </a:solidFill>
              <a:latin typeface="Arial"/>
              <a:ea typeface="Arial"/>
              <a:cs typeface="Arial"/>
              <a:sym typeface="Arial"/>
            </a:endParaRPr>
          </a:p>
        </p:txBody>
      </p:sp>
      <p:sp>
        <p:nvSpPr>
          <p:cNvPr id="7703" name="Google Shape;7703;p236"/>
          <p:cNvSpPr/>
          <p:nvPr/>
        </p:nvSpPr>
        <p:spPr>
          <a:xfrm>
            <a:off x="7549995" y="2483479"/>
            <a:ext cx="1731873" cy="516884"/>
          </a:xfrm>
          <a:prstGeom prst="rect">
            <a:avLst/>
          </a:prstGeom>
          <a:solidFill>
            <a:schemeClr val="lt1"/>
          </a:solidFill>
          <a:ln cap="flat" cmpd="sng" w="22225">
            <a:solidFill>
              <a:schemeClr val="accent1"/>
            </a:solidFill>
            <a:prstDash val="solid"/>
            <a:miter lim="8000"/>
            <a:headEnd len="sm" w="sm" type="none"/>
            <a:tailEnd len="sm" w="sm" type="none"/>
          </a:ln>
        </p:spPr>
        <p:txBody>
          <a:bodyPr anchorCtr="0" anchor="ctr" bIns="36000" lIns="36000" spcFirstLastPara="1" rIns="36000" wrap="square" tIns="36000">
            <a:noAutofit/>
          </a:bodyPr>
          <a:lstStyle/>
          <a:p>
            <a:pPr indent="0" lvl="0" marL="0" marR="0" rtl="0" algn="ctr">
              <a:spcBef>
                <a:spcPts val="0"/>
              </a:spcBef>
              <a:spcAft>
                <a:spcPts val="0"/>
              </a:spcAft>
              <a:buNone/>
            </a:pPr>
            <a:r>
              <a:rPr b="1" lang="en-US" sz="1100">
                <a:solidFill>
                  <a:schemeClr val="dk1"/>
                </a:solidFill>
                <a:latin typeface="Arial"/>
                <a:ea typeface="Arial"/>
                <a:cs typeface="Arial"/>
                <a:sym typeface="Arial"/>
              </a:rPr>
              <a:t>Name</a:t>
            </a:r>
            <a:endParaRPr/>
          </a:p>
          <a:p>
            <a:pPr indent="0" lvl="0" marL="0" marR="0" rtl="0" algn="ctr">
              <a:spcBef>
                <a:spcPts val="0"/>
              </a:spcBef>
              <a:spcAft>
                <a:spcPts val="0"/>
              </a:spcAft>
              <a:buNone/>
            </a:pPr>
            <a:r>
              <a:rPr lang="en-US" sz="1100">
                <a:solidFill>
                  <a:schemeClr val="dk1"/>
                </a:solidFill>
                <a:latin typeface="Arial"/>
                <a:ea typeface="Arial"/>
                <a:cs typeface="Arial"/>
                <a:sym typeface="Arial"/>
              </a:rPr>
              <a:t>Position</a:t>
            </a:r>
            <a:endParaRPr sz="1100">
              <a:solidFill>
                <a:schemeClr val="dk1"/>
              </a:solidFill>
              <a:latin typeface="Arial"/>
              <a:ea typeface="Arial"/>
              <a:cs typeface="Arial"/>
              <a:sym typeface="Arial"/>
            </a:endParaRPr>
          </a:p>
        </p:txBody>
      </p:sp>
      <p:sp>
        <p:nvSpPr>
          <p:cNvPr id="7704" name="Google Shape;7704;p236"/>
          <p:cNvSpPr/>
          <p:nvPr/>
        </p:nvSpPr>
        <p:spPr>
          <a:xfrm>
            <a:off x="7549995" y="3264921"/>
            <a:ext cx="1731873" cy="516884"/>
          </a:xfrm>
          <a:prstGeom prst="rect">
            <a:avLst/>
          </a:prstGeom>
          <a:solidFill>
            <a:schemeClr val="lt1"/>
          </a:solidFill>
          <a:ln cap="flat" cmpd="sng" w="22225">
            <a:solidFill>
              <a:schemeClr val="accent1"/>
            </a:solidFill>
            <a:prstDash val="solid"/>
            <a:miter lim="8000"/>
            <a:headEnd len="sm" w="sm" type="none"/>
            <a:tailEnd len="sm" w="sm" type="none"/>
          </a:ln>
        </p:spPr>
        <p:txBody>
          <a:bodyPr anchorCtr="0" anchor="ctr" bIns="36000" lIns="36000" spcFirstLastPara="1" rIns="36000" wrap="square" tIns="36000">
            <a:noAutofit/>
          </a:bodyPr>
          <a:lstStyle/>
          <a:p>
            <a:pPr indent="0" lvl="0" marL="0" marR="0" rtl="0" algn="ctr">
              <a:spcBef>
                <a:spcPts val="0"/>
              </a:spcBef>
              <a:spcAft>
                <a:spcPts val="0"/>
              </a:spcAft>
              <a:buNone/>
            </a:pPr>
            <a:r>
              <a:rPr b="1" lang="en-US" sz="1100">
                <a:solidFill>
                  <a:schemeClr val="dk1"/>
                </a:solidFill>
                <a:latin typeface="Arial"/>
                <a:ea typeface="Arial"/>
                <a:cs typeface="Arial"/>
                <a:sym typeface="Arial"/>
              </a:rPr>
              <a:t>Name</a:t>
            </a:r>
            <a:endParaRPr/>
          </a:p>
          <a:p>
            <a:pPr indent="0" lvl="0" marL="0" marR="0" rtl="0" algn="ctr">
              <a:spcBef>
                <a:spcPts val="0"/>
              </a:spcBef>
              <a:spcAft>
                <a:spcPts val="0"/>
              </a:spcAft>
              <a:buNone/>
            </a:pPr>
            <a:r>
              <a:rPr lang="en-US" sz="1100">
                <a:solidFill>
                  <a:schemeClr val="dk1"/>
                </a:solidFill>
                <a:latin typeface="Arial"/>
                <a:ea typeface="Arial"/>
                <a:cs typeface="Arial"/>
                <a:sym typeface="Arial"/>
              </a:rPr>
              <a:t>Position</a:t>
            </a:r>
            <a:endParaRPr sz="1100">
              <a:solidFill>
                <a:schemeClr val="dk1"/>
              </a:solidFill>
              <a:latin typeface="Arial"/>
              <a:ea typeface="Arial"/>
              <a:cs typeface="Arial"/>
              <a:sym typeface="Arial"/>
            </a:endParaRPr>
          </a:p>
        </p:txBody>
      </p:sp>
      <p:sp>
        <p:nvSpPr>
          <p:cNvPr id="7705" name="Google Shape;7705;p236"/>
          <p:cNvSpPr/>
          <p:nvPr/>
        </p:nvSpPr>
        <p:spPr>
          <a:xfrm>
            <a:off x="7549995" y="4827803"/>
            <a:ext cx="1731873" cy="516884"/>
          </a:xfrm>
          <a:prstGeom prst="rect">
            <a:avLst/>
          </a:prstGeom>
          <a:solidFill>
            <a:schemeClr val="lt1"/>
          </a:solidFill>
          <a:ln cap="flat" cmpd="sng" w="22225">
            <a:solidFill>
              <a:schemeClr val="accent1"/>
            </a:solidFill>
            <a:prstDash val="solid"/>
            <a:miter lim="8000"/>
            <a:headEnd len="sm" w="sm" type="none"/>
            <a:tailEnd len="sm" w="sm" type="none"/>
          </a:ln>
        </p:spPr>
        <p:txBody>
          <a:bodyPr anchorCtr="0" anchor="ctr" bIns="36000" lIns="36000" spcFirstLastPara="1" rIns="36000" wrap="square" tIns="36000">
            <a:noAutofit/>
          </a:bodyPr>
          <a:lstStyle/>
          <a:p>
            <a:pPr indent="0" lvl="0" marL="0" marR="0" rtl="0" algn="ctr">
              <a:spcBef>
                <a:spcPts val="0"/>
              </a:spcBef>
              <a:spcAft>
                <a:spcPts val="0"/>
              </a:spcAft>
              <a:buNone/>
            </a:pPr>
            <a:r>
              <a:rPr b="1" lang="en-US" sz="1100">
                <a:solidFill>
                  <a:schemeClr val="dk1"/>
                </a:solidFill>
                <a:latin typeface="Arial"/>
                <a:ea typeface="Arial"/>
                <a:cs typeface="Arial"/>
                <a:sym typeface="Arial"/>
              </a:rPr>
              <a:t>Name</a:t>
            </a:r>
            <a:endParaRPr/>
          </a:p>
          <a:p>
            <a:pPr indent="0" lvl="0" marL="0" marR="0" rtl="0" algn="ctr">
              <a:spcBef>
                <a:spcPts val="0"/>
              </a:spcBef>
              <a:spcAft>
                <a:spcPts val="0"/>
              </a:spcAft>
              <a:buNone/>
            </a:pPr>
            <a:r>
              <a:rPr lang="en-US" sz="1100">
                <a:solidFill>
                  <a:schemeClr val="dk1"/>
                </a:solidFill>
                <a:latin typeface="Arial"/>
                <a:ea typeface="Arial"/>
                <a:cs typeface="Arial"/>
                <a:sym typeface="Arial"/>
              </a:rPr>
              <a:t>Position</a:t>
            </a:r>
            <a:endParaRPr sz="1100">
              <a:solidFill>
                <a:schemeClr val="dk1"/>
              </a:solidFill>
              <a:latin typeface="Arial"/>
              <a:ea typeface="Arial"/>
              <a:cs typeface="Arial"/>
              <a:sym typeface="Arial"/>
            </a:endParaRPr>
          </a:p>
        </p:txBody>
      </p:sp>
      <p:sp>
        <p:nvSpPr>
          <p:cNvPr id="7706" name="Google Shape;7706;p236"/>
          <p:cNvSpPr/>
          <p:nvPr/>
        </p:nvSpPr>
        <p:spPr>
          <a:xfrm>
            <a:off x="9889109" y="4046363"/>
            <a:ext cx="1731873" cy="516884"/>
          </a:xfrm>
          <a:prstGeom prst="rect">
            <a:avLst/>
          </a:prstGeom>
          <a:solidFill>
            <a:schemeClr val="lt1"/>
          </a:solidFill>
          <a:ln cap="flat" cmpd="sng" w="22225">
            <a:solidFill>
              <a:schemeClr val="accent1"/>
            </a:solidFill>
            <a:prstDash val="solid"/>
            <a:miter lim="8000"/>
            <a:headEnd len="sm" w="sm" type="none"/>
            <a:tailEnd len="sm" w="sm" type="none"/>
          </a:ln>
        </p:spPr>
        <p:txBody>
          <a:bodyPr anchorCtr="0" anchor="ctr" bIns="36000" lIns="36000" spcFirstLastPara="1" rIns="36000" wrap="square" tIns="36000">
            <a:noAutofit/>
          </a:bodyPr>
          <a:lstStyle/>
          <a:p>
            <a:pPr indent="0" lvl="0" marL="0" marR="0" rtl="0" algn="ctr">
              <a:spcBef>
                <a:spcPts val="0"/>
              </a:spcBef>
              <a:spcAft>
                <a:spcPts val="0"/>
              </a:spcAft>
              <a:buNone/>
            </a:pPr>
            <a:r>
              <a:rPr b="1" lang="en-US" sz="1100">
                <a:solidFill>
                  <a:schemeClr val="dk1"/>
                </a:solidFill>
                <a:latin typeface="Arial"/>
                <a:ea typeface="Arial"/>
                <a:cs typeface="Arial"/>
                <a:sym typeface="Arial"/>
              </a:rPr>
              <a:t>Name</a:t>
            </a:r>
            <a:endParaRPr/>
          </a:p>
          <a:p>
            <a:pPr indent="0" lvl="0" marL="0" marR="0" rtl="0" algn="ctr">
              <a:spcBef>
                <a:spcPts val="0"/>
              </a:spcBef>
              <a:spcAft>
                <a:spcPts val="0"/>
              </a:spcAft>
              <a:buNone/>
            </a:pPr>
            <a:r>
              <a:rPr lang="en-US" sz="1100">
                <a:solidFill>
                  <a:schemeClr val="dk1"/>
                </a:solidFill>
                <a:latin typeface="Arial"/>
                <a:ea typeface="Arial"/>
                <a:cs typeface="Arial"/>
                <a:sym typeface="Arial"/>
              </a:rPr>
              <a:t>Position</a:t>
            </a:r>
            <a:endParaRPr sz="1100">
              <a:solidFill>
                <a:schemeClr val="dk1"/>
              </a:solidFill>
              <a:latin typeface="Arial"/>
              <a:ea typeface="Arial"/>
              <a:cs typeface="Arial"/>
              <a:sym typeface="Arial"/>
            </a:endParaRPr>
          </a:p>
        </p:txBody>
      </p:sp>
      <p:sp>
        <p:nvSpPr>
          <p:cNvPr id="7707" name="Google Shape;7707;p236"/>
          <p:cNvSpPr/>
          <p:nvPr/>
        </p:nvSpPr>
        <p:spPr>
          <a:xfrm>
            <a:off x="9889109" y="2483479"/>
            <a:ext cx="1731873" cy="516884"/>
          </a:xfrm>
          <a:prstGeom prst="rect">
            <a:avLst/>
          </a:prstGeom>
          <a:solidFill>
            <a:schemeClr val="lt1"/>
          </a:solidFill>
          <a:ln cap="flat" cmpd="sng" w="22225">
            <a:solidFill>
              <a:schemeClr val="accent1"/>
            </a:solidFill>
            <a:prstDash val="solid"/>
            <a:miter lim="8000"/>
            <a:headEnd len="sm" w="sm" type="none"/>
            <a:tailEnd len="sm" w="sm" type="none"/>
          </a:ln>
        </p:spPr>
        <p:txBody>
          <a:bodyPr anchorCtr="0" anchor="ctr" bIns="36000" lIns="36000" spcFirstLastPara="1" rIns="36000" wrap="square" tIns="36000">
            <a:noAutofit/>
          </a:bodyPr>
          <a:lstStyle/>
          <a:p>
            <a:pPr indent="0" lvl="0" marL="0" marR="0" rtl="0" algn="ctr">
              <a:spcBef>
                <a:spcPts val="0"/>
              </a:spcBef>
              <a:spcAft>
                <a:spcPts val="0"/>
              </a:spcAft>
              <a:buNone/>
            </a:pPr>
            <a:r>
              <a:rPr b="1" lang="en-US" sz="1100">
                <a:solidFill>
                  <a:schemeClr val="dk1"/>
                </a:solidFill>
                <a:latin typeface="Arial"/>
                <a:ea typeface="Arial"/>
                <a:cs typeface="Arial"/>
                <a:sym typeface="Arial"/>
              </a:rPr>
              <a:t>Name</a:t>
            </a:r>
            <a:endParaRPr/>
          </a:p>
          <a:p>
            <a:pPr indent="0" lvl="0" marL="0" marR="0" rtl="0" algn="ctr">
              <a:spcBef>
                <a:spcPts val="0"/>
              </a:spcBef>
              <a:spcAft>
                <a:spcPts val="0"/>
              </a:spcAft>
              <a:buNone/>
            </a:pPr>
            <a:r>
              <a:rPr lang="en-US" sz="1100">
                <a:solidFill>
                  <a:schemeClr val="dk1"/>
                </a:solidFill>
                <a:latin typeface="Arial"/>
                <a:ea typeface="Arial"/>
                <a:cs typeface="Arial"/>
                <a:sym typeface="Arial"/>
              </a:rPr>
              <a:t>Position</a:t>
            </a:r>
            <a:endParaRPr sz="1100">
              <a:solidFill>
                <a:schemeClr val="dk1"/>
              </a:solidFill>
              <a:latin typeface="Arial"/>
              <a:ea typeface="Arial"/>
              <a:cs typeface="Arial"/>
              <a:sym typeface="Arial"/>
            </a:endParaRPr>
          </a:p>
        </p:txBody>
      </p:sp>
      <p:sp>
        <p:nvSpPr>
          <p:cNvPr id="7708" name="Google Shape;7708;p236"/>
          <p:cNvSpPr/>
          <p:nvPr/>
        </p:nvSpPr>
        <p:spPr>
          <a:xfrm>
            <a:off x="9889109" y="3264921"/>
            <a:ext cx="1731873" cy="516884"/>
          </a:xfrm>
          <a:prstGeom prst="rect">
            <a:avLst/>
          </a:prstGeom>
          <a:solidFill>
            <a:schemeClr val="lt1"/>
          </a:solidFill>
          <a:ln cap="flat" cmpd="sng" w="22225">
            <a:solidFill>
              <a:schemeClr val="accent1"/>
            </a:solidFill>
            <a:prstDash val="solid"/>
            <a:miter lim="8000"/>
            <a:headEnd len="sm" w="sm" type="none"/>
            <a:tailEnd len="sm" w="sm" type="none"/>
          </a:ln>
        </p:spPr>
        <p:txBody>
          <a:bodyPr anchorCtr="0" anchor="ctr" bIns="36000" lIns="36000" spcFirstLastPara="1" rIns="36000" wrap="square" tIns="36000">
            <a:noAutofit/>
          </a:bodyPr>
          <a:lstStyle/>
          <a:p>
            <a:pPr indent="0" lvl="0" marL="0" marR="0" rtl="0" algn="ctr">
              <a:spcBef>
                <a:spcPts val="0"/>
              </a:spcBef>
              <a:spcAft>
                <a:spcPts val="0"/>
              </a:spcAft>
              <a:buNone/>
            </a:pPr>
            <a:r>
              <a:rPr b="1" lang="en-US" sz="1100">
                <a:solidFill>
                  <a:schemeClr val="dk1"/>
                </a:solidFill>
                <a:latin typeface="Arial"/>
                <a:ea typeface="Arial"/>
                <a:cs typeface="Arial"/>
                <a:sym typeface="Arial"/>
              </a:rPr>
              <a:t>Name</a:t>
            </a:r>
            <a:endParaRPr/>
          </a:p>
          <a:p>
            <a:pPr indent="0" lvl="0" marL="0" marR="0" rtl="0" algn="ctr">
              <a:spcBef>
                <a:spcPts val="0"/>
              </a:spcBef>
              <a:spcAft>
                <a:spcPts val="0"/>
              </a:spcAft>
              <a:buNone/>
            </a:pPr>
            <a:r>
              <a:rPr lang="en-US" sz="1100">
                <a:solidFill>
                  <a:schemeClr val="dk1"/>
                </a:solidFill>
                <a:latin typeface="Arial"/>
                <a:ea typeface="Arial"/>
                <a:cs typeface="Arial"/>
                <a:sym typeface="Arial"/>
              </a:rPr>
              <a:t>Position</a:t>
            </a:r>
            <a:endParaRPr sz="1100">
              <a:solidFill>
                <a:schemeClr val="dk1"/>
              </a:solidFill>
              <a:latin typeface="Arial"/>
              <a:ea typeface="Arial"/>
              <a:cs typeface="Arial"/>
              <a:sym typeface="Arial"/>
            </a:endParaRPr>
          </a:p>
        </p:txBody>
      </p:sp>
      <p:sp>
        <p:nvSpPr>
          <p:cNvPr id="7709" name="Google Shape;7709;p236"/>
          <p:cNvSpPr/>
          <p:nvPr/>
        </p:nvSpPr>
        <p:spPr>
          <a:xfrm>
            <a:off x="9889109" y="4827803"/>
            <a:ext cx="1731873" cy="516884"/>
          </a:xfrm>
          <a:prstGeom prst="rect">
            <a:avLst/>
          </a:prstGeom>
          <a:solidFill>
            <a:schemeClr val="lt1"/>
          </a:solidFill>
          <a:ln cap="flat" cmpd="sng" w="22225">
            <a:solidFill>
              <a:schemeClr val="accent1"/>
            </a:solidFill>
            <a:prstDash val="solid"/>
            <a:miter lim="8000"/>
            <a:headEnd len="sm" w="sm" type="none"/>
            <a:tailEnd len="sm" w="sm" type="none"/>
          </a:ln>
        </p:spPr>
        <p:txBody>
          <a:bodyPr anchorCtr="0" anchor="ctr" bIns="36000" lIns="36000" spcFirstLastPara="1" rIns="36000" wrap="square" tIns="36000">
            <a:noAutofit/>
          </a:bodyPr>
          <a:lstStyle/>
          <a:p>
            <a:pPr indent="0" lvl="0" marL="0" marR="0" rtl="0" algn="ctr">
              <a:spcBef>
                <a:spcPts val="0"/>
              </a:spcBef>
              <a:spcAft>
                <a:spcPts val="0"/>
              </a:spcAft>
              <a:buNone/>
            </a:pPr>
            <a:r>
              <a:rPr b="1" lang="en-US" sz="1100">
                <a:solidFill>
                  <a:schemeClr val="dk1"/>
                </a:solidFill>
                <a:latin typeface="Arial"/>
                <a:ea typeface="Arial"/>
                <a:cs typeface="Arial"/>
                <a:sym typeface="Arial"/>
              </a:rPr>
              <a:t>Name</a:t>
            </a:r>
            <a:endParaRPr/>
          </a:p>
          <a:p>
            <a:pPr indent="0" lvl="0" marL="0" marR="0" rtl="0" algn="ctr">
              <a:spcBef>
                <a:spcPts val="0"/>
              </a:spcBef>
              <a:spcAft>
                <a:spcPts val="0"/>
              </a:spcAft>
              <a:buNone/>
            </a:pPr>
            <a:r>
              <a:rPr lang="en-US" sz="1100">
                <a:solidFill>
                  <a:schemeClr val="dk1"/>
                </a:solidFill>
                <a:latin typeface="Arial"/>
                <a:ea typeface="Arial"/>
                <a:cs typeface="Arial"/>
                <a:sym typeface="Arial"/>
              </a:rPr>
              <a:t>Position</a:t>
            </a:r>
            <a:endParaRPr sz="1100">
              <a:solidFill>
                <a:schemeClr val="dk1"/>
              </a:solidFill>
              <a:latin typeface="Arial"/>
              <a:ea typeface="Arial"/>
              <a:cs typeface="Arial"/>
              <a:sym typeface="Arial"/>
            </a:endParaRPr>
          </a:p>
        </p:txBody>
      </p:sp>
      <p:cxnSp>
        <p:nvCxnSpPr>
          <p:cNvPr id="7710" name="Google Shape;7710;p236"/>
          <p:cNvCxnSpPr>
            <a:stCxn id="7689" idx="3"/>
            <a:endCxn id="7699" idx="1"/>
          </p:cNvCxnSpPr>
          <p:nvPr/>
        </p:nvCxnSpPr>
        <p:spPr>
          <a:xfrm>
            <a:off x="4603640" y="2741921"/>
            <a:ext cx="607200" cy="0"/>
          </a:xfrm>
          <a:prstGeom prst="straightConnector1">
            <a:avLst/>
          </a:prstGeom>
          <a:noFill/>
          <a:ln cap="flat" cmpd="sng" w="9525">
            <a:solidFill>
              <a:srgbClr val="BFBFBF"/>
            </a:solidFill>
            <a:prstDash val="solid"/>
            <a:miter lim="8000"/>
            <a:headEnd len="sm" w="sm" type="none"/>
            <a:tailEnd len="sm" w="sm" type="none"/>
          </a:ln>
        </p:spPr>
      </p:cxnSp>
      <p:cxnSp>
        <p:nvCxnSpPr>
          <p:cNvPr id="7711" name="Google Shape;7711;p236"/>
          <p:cNvCxnSpPr>
            <a:stCxn id="7690" idx="3"/>
            <a:endCxn id="7700" idx="1"/>
          </p:cNvCxnSpPr>
          <p:nvPr/>
        </p:nvCxnSpPr>
        <p:spPr>
          <a:xfrm>
            <a:off x="4603640" y="3523363"/>
            <a:ext cx="607200" cy="0"/>
          </a:xfrm>
          <a:prstGeom prst="straightConnector1">
            <a:avLst/>
          </a:prstGeom>
          <a:noFill/>
          <a:ln cap="flat" cmpd="sng" w="9525">
            <a:solidFill>
              <a:srgbClr val="BFBFBF"/>
            </a:solidFill>
            <a:prstDash val="solid"/>
            <a:miter lim="8000"/>
            <a:headEnd len="sm" w="sm" type="none"/>
            <a:tailEnd len="sm" w="sm" type="none"/>
          </a:ln>
        </p:spPr>
      </p:cxnSp>
      <p:cxnSp>
        <p:nvCxnSpPr>
          <p:cNvPr id="7712" name="Google Shape;7712;p236"/>
          <p:cNvCxnSpPr>
            <a:stCxn id="7688" idx="3"/>
            <a:endCxn id="7698" idx="1"/>
          </p:cNvCxnSpPr>
          <p:nvPr/>
        </p:nvCxnSpPr>
        <p:spPr>
          <a:xfrm>
            <a:off x="4603640" y="4304805"/>
            <a:ext cx="607200" cy="0"/>
          </a:xfrm>
          <a:prstGeom prst="straightConnector1">
            <a:avLst/>
          </a:prstGeom>
          <a:noFill/>
          <a:ln cap="flat" cmpd="sng" w="9525">
            <a:solidFill>
              <a:srgbClr val="BFBFBF"/>
            </a:solidFill>
            <a:prstDash val="solid"/>
            <a:miter lim="8000"/>
            <a:headEnd len="sm" w="sm" type="none"/>
            <a:tailEnd len="sm" w="sm" type="none"/>
          </a:ln>
        </p:spPr>
      </p:cxnSp>
      <p:cxnSp>
        <p:nvCxnSpPr>
          <p:cNvPr id="7713" name="Google Shape;7713;p236"/>
          <p:cNvCxnSpPr>
            <a:stCxn id="7701" idx="3"/>
            <a:endCxn id="7705" idx="1"/>
          </p:cNvCxnSpPr>
          <p:nvPr/>
        </p:nvCxnSpPr>
        <p:spPr>
          <a:xfrm>
            <a:off x="6942754" y="5086245"/>
            <a:ext cx="607200" cy="0"/>
          </a:xfrm>
          <a:prstGeom prst="straightConnector1">
            <a:avLst/>
          </a:prstGeom>
          <a:noFill/>
          <a:ln cap="flat" cmpd="sng" w="9525">
            <a:solidFill>
              <a:srgbClr val="BFBFBF"/>
            </a:solidFill>
            <a:prstDash val="solid"/>
            <a:miter lim="8000"/>
            <a:headEnd len="sm" w="sm" type="none"/>
            <a:tailEnd len="sm" w="sm" type="none"/>
          </a:ln>
        </p:spPr>
      </p:cxnSp>
      <p:cxnSp>
        <p:nvCxnSpPr>
          <p:cNvPr id="7714" name="Google Shape;7714;p236"/>
          <p:cNvCxnSpPr>
            <a:stCxn id="7705" idx="3"/>
            <a:endCxn id="7709" idx="1"/>
          </p:cNvCxnSpPr>
          <p:nvPr/>
        </p:nvCxnSpPr>
        <p:spPr>
          <a:xfrm>
            <a:off x="9281868" y="5086245"/>
            <a:ext cx="607200" cy="0"/>
          </a:xfrm>
          <a:prstGeom prst="straightConnector1">
            <a:avLst/>
          </a:prstGeom>
          <a:noFill/>
          <a:ln cap="flat" cmpd="sng" w="9525">
            <a:solidFill>
              <a:srgbClr val="BFBFBF"/>
            </a:solidFill>
            <a:prstDash val="solid"/>
            <a:miter lim="8000"/>
            <a:headEnd len="sm" w="sm" type="none"/>
            <a:tailEnd len="sm" w="sm" type="none"/>
          </a:ln>
        </p:spPr>
      </p:cxnSp>
      <p:cxnSp>
        <p:nvCxnSpPr>
          <p:cNvPr id="7715" name="Google Shape;7715;p236"/>
          <p:cNvCxnSpPr>
            <a:stCxn id="7688" idx="3"/>
            <a:endCxn id="7701" idx="1"/>
          </p:cNvCxnSpPr>
          <p:nvPr/>
        </p:nvCxnSpPr>
        <p:spPr>
          <a:xfrm>
            <a:off x="4603640" y="4304805"/>
            <a:ext cx="607200" cy="781500"/>
          </a:xfrm>
          <a:prstGeom prst="bentConnector3">
            <a:avLst>
              <a:gd fmla="val 50000" name="adj1"/>
            </a:avLst>
          </a:prstGeom>
          <a:noFill/>
          <a:ln cap="flat" cmpd="sng" w="9525">
            <a:solidFill>
              <a:srgbClr val="BFBFBF"/>
            </a:solidFill>
            <a:prstDash val="solid"/>
            <a:miter lim="8000"/>
            <a:headEnd len="sm" w="sm" type="none"/>
            <a:tailEnd len="sm" w="sm" type="none"/>
          </a:ln>
        </p:spPr>
      </p:cxnSp>
      <p:cxnSp>
        <p:nvCxnSpPr>
          <p:cNvPr id="7716" name="Google Shape;7716;p236"/>
          <p:cNvCxnSpPr>
            <a:stCxn id="7699" idx="3"/>
            <a:endCxn id="7704" idx="1"/>
          </p:cNvCxnSpPr>
          <p:nvPr/>
        </p:nvCxnSpPr>
        <p:spPr>
          <a:xfrm>
            <a:off x="6942754" y="2741921"/>
            <a:ext cx="607200" cy="781500"/>
          </a:xfrm>
          <a:prstGeom prst="bentConnector3">
            <a:avLst>
              <a:gd fmla="val 50000" name="adj1"/>
            </a:avLst>
          </a:prstGeom>
          <a:noFill/>
          <a:ln cap="flat" cmpd="sng" w="9525">
            <a:solidFill>
              <a:srgbClr val="BFBFBF"/>
            </a:solidFill>
            <a:prstDash val="solid"/>
            <a:miter lim="8000"/>
            <a:headEnd len="sm" w="sm" type="none"/>
            <a:tailEnd len="sm" w="sm" type="none"/>
          </a:ln>
        </p:spPr>
      </p:cxnSp>
      <p:cxnSp>
        <p:nvCxnSpPr>
          <p:cNvPr id="7717" name="Google Shape;7717;p236"/>
          <p:cNvCxnSpPr>
            <a:stCxn id="7702" idx="3"/>
            <a:endCxn id="7708" idx="1"/>
          </p:cNvCxnSpPr>
          <p:nvPr/>
        </p:nvCxnSpPr>
        <p:spPr>
          <a:xfrm flipH="1" rot="10800000">
            <a:off x="9281868" y="3523305"/>
            <a:ext cx="607200" cy="781500"/>
          </a:xfrm>
          <a:prstGeom prst="bentConnector3">
            <a:avLst>
              <a:gd fmla="val 50000" name="adj1"/>
            </a:avLst>
          </a:prstGeom>
          <a:noFill/>
          <a:ln cap="flat" cmpd="sng" w="9525">
            <a:solidFill>
              <a:srgbClr val="BFBFBF"/>
            </a:solidFill>
            <a:prstDash val="solid"/>
            <a:miter lim="8000"/>
            <a:headEnd len="sm" w="sm" type="none"/>
            <a:tailEnd len="sm" w="sm" type="none"/>
          </a:ln>
        </p:spPr>
      </p:cxnSp>
      <p:cxnSp>
        <p:nvCxnSpPr>
          <p:cNvPr id="7718" name="Google Shape;7718;p236"/>
          <p:cNvCxnSpPr>
            <a:stCxn id="7698" idx="3"/>
            <a:endCxn id="7702" idx="1"/>
          </p:cNvCxnSpPr>
          <p:nvPr/>
        </p:nvCxnSpPr>
        <p:spPr>
          <a:xfrm>
            <a:off x="6942754" y="4304805"/>
            <a:ext cx="607200" cy="0"/>
          </a:xfrm>
          <a:prstGeom prst="straightConnector1">
            <a:avLst/>
          </a:prstGeom>
          <a:noFill/>
          <a:ln cap="flat" cmpd="sng" w="9525">
            <a:solidFill>
              <a:srgbClr val="BFBFBF"/>
            </a:solidFill>
            <a:prstDash val="solid"/>
            <a:miter lim="8000"/>
            <a:headEnd len="sm" w="sm" type="none"/>
            <a:tailEnd len="sm" w="sm" type="none"/>
          </a:ln>
        </p:spPr>
      </p:cxnSp>
      <p:cxnSp>
        <p:nvCxnSpPr>
          <p:cNvPr id="7719" name="Google Shape;7719;p236"/>
          <p:cNvCxnSpPr>
            <a:stCxn id="7699" idx="3"/>
            <a:endCxn id="7703" idx="1"/>
          </p:cNvCxnSpPr>
          <p:nvPr/>
        </p:nvCxnSpPr>
        <p:spPr>
          <a:xfrm>
            <a:off x="6942754" y="2741921"/>
            <a:ext cx="607200" cy="0"/>
          </a:xfrm>
          <a:prstGeom prst="straightConnector1">
            <a:avLst/>
          </a:prstGeom>
          <a:noFill/>
          <a:ln cap="flat" cmpd="sng" w="9525">
            <a:solidFill>
              <a:srgbClr val="BFBFBF"/>
            </a:solidFill>
            <a:prstDash val="solid"/>
            <a:miter lim="8000"/>
            <a:headEnd len="sm" w="sm" type="none"/>
            <a:tailEnd len="sm" w="sm" type="none"/>
          </a:ln>
        </p:spPr>
      </p:cxnSp>
      <p:cxnSp>
        <p:nvCxnSpPr>
          <p:cNvPr id="7720" name="Google Shape;7720;p236"/>
          <p:cNvCxnSpPr>
            <a:stCxn id="7702" idx="3"/>
            <a:endCxn id="7706" idx="1"/>
          </p:cNvCxnSpPr>
          <p:nvPr/>
        </p:nvCxnSpPr>
        <p:spPr>
          <a:xfrm>
            <a:off x="9281868" y="4304805"/>
            <a:ext cx="607200" cy="0"/>
          </a:xfrm>
          <a:prstGeom prst="straightConnector1">
            <a:avLst/>
          </a:prstGeom>
          <a:noFill/>
          <a:ln cap="flat" cmpd="sng" w="9525">
            <a:solidFill>
              <a:srgbClr val="BFBFBF"/>
            </a:solidFill>
            <a:prstDash val="solid"/>
            <a:miter lim="8000"/>
            <a:headEnd len="sm" w="sm" type="none"/>
            <a:tailEnd len="sm" w="sm" type="none"/>
          </a:ln>
        </p:spPr>
      </p:cxnSp>
      <p:cxnSp>
        <p:nvCxnSpPr>
          <p:cNvPr id="7721" name="Google Shape;7721;p236"/>
          <p:cNvCxnSpPr>
            <a:stCxn id="7703" idx="3"/>
            <a:endCxn id="7707" idx="1"/>
          </p:cNvCxnSpPr>
          <p:nvPr/>
        </p:nvCxnSpPr>
        <p:spPr>
          <a:xfrm>
            <a:off x="9281868" y="2741921"/>
            <a:ext cx="607200" cy="0"/>
          </a:xfrm>
          <a:prstGeom prst="straightConnector1">
            <a:avLst/>
          </a:prstGeom>
          <a:noFill/>
          <a:ln cap="flat" cmpd="sng" w="9525">
            <a:solidFill>
              <a:srgbClr val="BFBFBF"/>
            </a:solidFill>
            <a:prstDash val="solid"/>
            <a:miter lim="8000"/>
            <a:headEnd len="sm" w="sm" type="none"/>
            <a:tailEnd len="sm" w="sm" type="none"/>
          </a:ln>
        </p:spPr>
      </p:cxnSp>
      <p:sp>
        <p:nvSpPr>
          <p:cNvPr id="7722" name="Google Shape;7722;p236"/>
          <p:cNvSpPr/>
          <p:nvPr/>
        </p:nvSpPr>
        <p:spPr>
          <a:xfrm>
            <a:off x="5219254" y="1945186"/>
            <a:ext cx="1731873" cy="321267"/>
          </a:xfrm>
          <a:prstGeom prst="rect">
            <a:avLst/>
          </a:prstGeom>
          <a:noFill/>
          <a:ln>
            <a:noFill/>
          </a:ln>
        </p:spPr>
        <p:txBody>
          <a:bodyPr anchorCtr="0" anchor="b" bIns="45700" lIns="91425" spcFirstLastPara="1" rIns="91425" wrap="square" tIns="45700">
            <a:noAutofit/>
          </a:bodyPr>
          <a:lstStyle/>
          <a:p>
            <a:pPr indent="0" lvl="0" marL="0" marR="0" rtl="0" algn="ctr">
              <a:spcBef>
                <a:spcPts val="0"/>
              </a:spcBef>
              <a:spcAft>
                <a:spcPts val="0"/>
              </a:spcAft>
              <a:buNone/>
            </a:pPr>
            <a:r>
              <a:rPr b="1" lang="en-US" sz="1500">
                <a:solidFill>
                  <a:schemeClr val="accent1"/>
                </a:solidFill>
                <a:latin typeface="Arial"/>
                <a:ea typeface="Arial"/>
                <a:cs typeface="Arial"/>
                <a:sym typeface="Arial"/>
              </a:rPr>
              <a:t>Lorem ipsum </a:t>
            </a:r>
            <a:endParaRPr b="1" sz="1500">
              <a:solidFill>
                <a:schemeClr val="accent1"/>
              </a:solidFill>
              <a:latin typeface="Arial"/>
              <a:ea typeface="Arial"/>
              <a:cs typeface="Arial"/>
              <a:sym typeface="Arial"/>
            </a:endParaRPr>
          </a:p>
        </p:txBody>
      </p:sp>
      <p:sp>
        <p:nvSpPr>
          <p:cNvPr id="7723" name="Google Shape;7723;p236"/>
          <p:cNvSpPr/>
          <p:nvPr/>
        </p:nvSpPr>
        <p:spPr>
          <a:xfrm>
            <a:off x="7554181" y="1945186"/>
            <a:ext cx="1731873" cy="321267"/>
          </a:xfrm>
          <a:prstGeom prst="rect">
            <a:avLst/>
          </a:prstGeom>
          <a:noFill/>
          <a:ln>
            <a:noFill/>
          </a:ln>
        </p:spPr>
        <p:txBody>
          <a:bodyPr anchorCtr="0" anchor="b" bIns="45700" lIns="91425" spcFirstLastPara="1" rIns="91425" wrap="square" tIns="45700">
            <a:noAutofit/>
          </a:bodyPr>
          <a:lstStyle/>
          <a:p>
            <a:pPr indent="0" lvl="0" marL="0" marR="0" rtl="0" algn="ctr">
              <a:spcBef>
                <a:spcPts val="0"/>
              </a:spcBef>
              <a:spcAft>
                <a:spcPts val="0"/>
              </a:spcAft>
              <a:buNone/>
            </a:pPr>
            <a:r>
              <a:rPr b="1" lang="en-US" sz="1500">
                <a:solidFill>
                  <a:schemeClr val="accent1"/>
                </a:solidFill>
                <a:latin typeface="Arial"/>
                <a:ea typeface="Arial"/>
                <a:cs typeface="Arial"/>
                <a:sym typeface="Arial"/>
              </a:rPr>
              <a:t>Lorem ipsum </a:t>
            </a:r>
            <a:endParaRPr b="1" sz="1500">
              <a:solidFill>
                <a:schemeClr val="accent1"/>
              </a:solidFill>
              <a:latin typeface="Arial"/>
              <a:ea typeface="Arial"/>
              <a:cs typeface="Arial"/>
              <a:sym typeface="Arial"/>
            </a:endParaRPr>
          </a:p>
        </p:txBody>
      </p:sp>
      <p:sp>
        <p:nvSpPr>
          <p:cNvPr id="7724" name="Google Shape;7724;p236"/>
          <p:cNvSpPr/>
          <p:nvPr/>
        </p:nvSpPr>
        <p:spPr>
          <a:xfrm>
            <a:off x="9889109" y="1945186"/>
            <a:ext cx="1731873" cy="321267"/>
          </a:xfrm>
          <a:prstGeom prst="rect">
            <a:avLst/>
          </a:prstGeom>
          <a:noFill/>
          <a:ln>
            <a:noFill/>
          </a:ln>
        </p:spPr>
        <p:txBody>
          <a:bodyPr anchorCtr="0" anchor="b" bIns="45700" lIns="91425" spcFirstLastPara="1" rIns="91425" wrap="square" tIns="45700">
            <a:noAutofit/>
          </a:bodyPr>
          <a:lstStyle/>
          <a:p>
            <a:pPr indent="0" lvl="0" marL="0" marR="0" rtl="0" algn="ctr">
              <a:spcBef>
                <a:spcPts val="0"/>
              </a:spcBef>
              <a:spcAft>
                <a:spcPts val="0"/>
              </a:spcAft>
              <a:buNone/>
            </a:pPr>
            <a:r>
              <a:rPr b="1" lang="en-US" sz="1500">
                <a:solidFill>
                  <a:schemeClr val="accent1"/>
                </a:solidFill>
                <a:latin typeface="Arial"/>
                <a:ea typeface="Arial"/>
                <a:cs typeface="Arial"/>
                <a:sym typeface="Arial"/>
              </a:rPr>
              <a:t>Lorem ipsum </a:t>
            </a:r>
            <a:endParaRPr b="1" sz="1500">
              <a:solidFill>
                <a:schemeClr val="accent1"/>
              </a:solidFill>
              <a:latin typeface="Arial"/>
              <a:ea typeface="Arial"/>
              <a:cs typeface="Arial"/>
              <a:sym typeface="Arial"/>
            </a:endParaRPr>
          </a:p>
        </p:txBody>
      </p:sp>
      <p:grpSp>
        <p:nvGrpSpPr>
          <p:cNvPr id="7725" name="Google Shape;7725;p236"/>
          <p:cNvGrpSpPr/>
          <p:nvPr/>
        </p:nvGrpSpPr>
        <p:grpSpPr>
          <a:xfrm>
            <a:off x="3521616" y="1461700"/>
            <a:ext cx="457294" cy="457294"/>
            <a:chOff x="1649691" y="3230880"/>
            <a:chExt cx="914400" cy="914400"/>
          </a:xfrm>
        </p:grpSpPr>
        <p:sp>
          <p:nvSpPr>
            <p:cNvPr id="7726" name="Google Shape;7726;p236"/>
            <p:cNvSpPr/>
            <p:nvPr/>
          </p:nvSpPr>
          <p:spPr>
            <a:xfrm>
              <a:off x="1649691" y="3230880"/>
              <a:ext cx="914400" cy="9144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2000">
                <a:solidFill>
                  <a:schemeClr val="lt1"/>
                </a:solidFill>
                <a:latin typeface="Arial"/>
                <a:ea typeface="Arial"/>
                <a:cs typeface="Arial"/>
                <a:sym typeface="Arial"/>
              </a:endParaRPr>
            </a:p>
          </p:txBody>
        </p:sp>
        <p:sp>
          <p:nvSpPr>
            <p:cNvPr id="7727" name="Google Shape;7727;p236"/>
            <p:cNvSpPr/>
            <p:nvPr/>
          </p:nvSpPr>
          <p:spPr>
            <a:xfrm>
              <a:off x="1649691" y="3230880"/>
              <a:ext cx="914400" cy="9144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2000">
                <a:solidFill>
                  <a:schemeClr val="lt1"/>
                </a:solidFill>
                <a:latin typeface="Arial"/>
                <a:ea typeface="Arial"/>
                <a:cs typeface="Arial"/>
                <a:sym typeface="Arial"/>
              </a:endParaRPr>
            </a:p>
          </p:txBody>
        </p:sp>
      </p:grpSp>
      <p:grpSp>
        <p:nvGrpSpPr>
          <p:cNvPr id="7728" name="Google Shape;7728;p236"/>
          <p:cNvGrpSpPr/>
          <p:nvPr/>
        </p:nvGrpSpPr>
        <p:grpSpPr>
          <a:xfrm>
            <a:off x="5856543" y="1461700"/>
            <a:ext cx="457294" cy="457294"/>
            <a:chOff x="1649691" y="3230880"/>
            <a:chExt cx="914400" cy="914400"/>
          </a:xfrm>
        </p:grpSpPr>
        <p:sp>
          <p:nvSpPr>
            <p:cNvPr id="7729" name="Google Shape;7729;p236"/>
            <p:cNvSpPr/>
            <p:nvPr/>
          </p:nvSpPr>
          <p:spPr>
            <a:xfrm>
              <a:off x="1649691" y="3230880"/>
              <a:ext cx="914400" cy="9144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2000">
                <a:solidFill>
                  <a:schemeClr val="lt1"/>
                </a:solidFill>
                <a:latin typeface="Arial"/>
                <a:ea typeface="Arial"/>
                <a:cs typeface="Arial"/>
                <a:sym typeface="Arial"/>
              </a:endParaRPr>
            </a:p>
          </p:txBody>
        </p:sp>
        <p:sp>
          <p:nvSpPr>
            <p:cNvPr id="7730" name="Google Shape;7730;p236"/>
            <p:cNvSpPr/>
            <p:nvPr/>
          </p:nvSpPr>
          <p:spPr>
            <a:xfrm>
              <a:off x="1649691" y="3230880"/>
              <a:ext cx="914400" cy="9144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2000">
                <a:solidFill>
                  <a:schemeClr val="lt1"/>
                </a:solidFill>
                <a:latin typeface="Arial"/>
                <a:ea typeface="Arial"/>
                <a:cs typeface="Arial"/>
                <a:sym typeface="Arial"/>
              </a:endParaRPr>
            </a:p>
          </p:txBody>
        </p:sp>
      </p:grpSp>
      <p:grpSp>
        <p:nvGrpSpPr>
          <p:cNvPr id="7731" name="Google Shape;7731;p236"/>
          <p:cNvGrpSpPr/>
          <p:nvPr/>
        </p:nvGrpSpPr>
        <p:grpSpPr>
          <a:xfrm>
            <a:off x="8191470" y="1461700"/>
            <a:ext cx="457294" cy="457294"/>
            <a:chOff x="1649691" y="3230880"/>
            <a:chExt cx="914400" cy="914400"/>
          </a:xfrm>
        </p:grpSpPr>
        <p:sp>
          <p:nvSpPr>
            <p:cNvPr id="7732" name="Google Shape;7732;p236"/>
            <p:cNvSpPr/>
            <p:nvPr/>
          </p:nvSpPr>
          <p:spPr>
            <a:xfrm>
              <a:off x="1649691" y="3230880"/>
              <a:ext cx="914400" cy="9144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2000">
                <a:solidFill>
                  <a:schemeClr val="lt1"/>
                </a:solidFill>
                <a:latin typeface="Arial"/>
                <a:ea typeface="Arial"/>
                <a:cs typeface="Arial"/>
                <a:sym typeface="Arial"/>
              </a:endParaRPr>
            </a:p>
          </p:txBody>
        </p:sp>
        <p:sp>
          <p:nvSpPr>
            <p:cNvPr id="7733" name="Google Shape;7733;p236"/>
            <p:cNvSpPr/>
            <p:nvPr/>
          </p:nvSpPr>
          <p:spPr>
            <a:xfrm>
              <a:off x="1649691" y="3230880"/>
              <a:ext cx="914400" cy="9144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2000">
                <a:solidFill>
                  <a:schemeClr val="lt1"/>
                </a:solidFill>
                <a:latin typeface="Arial"/>
                <a:ea typeface="Arial"/>
                <a:cs typeface="Arial"/>
                <a:sym typeface="Arial"/>
              </a:endParaRPr>
            </a:p>
          </p:txBody>
        </p:sp>
      </p:grpSp>
      <p:grpSp>
        <p:nvGrpSpPr>
          <p:cNvPr id="7734" name="Google Shape;7734;p236"/>
          <p:cNvGrpSpPr/>
          <p:nvPr/>
        </p:nvGrpSpPr>
        <p:grpSpPr>
          <a:xfrm>
            <a:off x="10526398" y="1461700"/>
            <a:ext cx="457294" cy="457294"/>
            <a:chOff x="1649691" y="3230880"/>
            <a:chExt cx="914400" cy="914400"/>
          </a:xfrm>
        </p:grpSpPr>
        <p:sp>
          <p:nvSpPr>
            <p:cNvPr id="7735" name="Google Shape;7735;p236"/>
            <p:cNvSpPr/>
            <p:nvPr/>
          </p:nvSpPr>
          <p:spPr>
            <a:xfrm>
              <a:off x="1649691" y="3230880"/>
              <a:ext cx="914400" cy="9144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2000">
                <a:solidFill>
                  <a:schemeClr val="lt1"/>
                </a:solidFill>
                <a:latin typeface="Arial"/>
                <a:ea typeface="Arial"/>
                <a:cs typeface="Arial"/>
                <a:sym typeface="Arial"/>
              </a:endParaRPr>
            </a:p>
          </p:txBody>
        </p:sp>
        <p:sp>
          <p:nvSpPr>
            <p:cNvPr id="7736" name="Google Shape;7736;p236"/>
            <p:cNvSpPr/>
            <p:nvPr/>
          </p:nvSpPr>
          <p:spPr>
            <a:xfrm>
              <a:off x="1649691" y="3230880"/>
              <a:ext cx="914400" cy="9144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2000">
                <a:solidFill>
                  <a:schemeClr val="lt1"/>
                </a:solidFill>
                <a:latin typeface="Arial"/>
                <a:ea typeface="Arial"/>
                <a:cs typeface="Arial"/>
                <a:sym typeface="Arial"/>
              </a:endParaRPr>
            </a:p>
          </p:txBody>
        </p:sp>
      </p:grpSp>
    </p:spTree>
  </p:cSld>
  <p:clrMapOvr>
    <a:masterClrMapping/>
  </p:clrMapOvr>
</p:sld>
</file>

<file path=ppt/slides/slide23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740" name="Shape 7740"/>
        <p:cNvGrpSpPr/>
        <p:nvPr/>
      </p:nvGrpSpPr>
      <p:grpSpPr>
        <a:xfrm>
          <a:off x="0" y="0"/>
          <a:ext cx="0" cy="0"/>
          <a:chOff x="0" y="0"/>
          <a:chExt cx="0" cy="0"/>
        </a:xfrm>
      </p:grpSpPr>
      <p:sp>
        <p:nvSpPr>
          <p:cNvPr id="7741" name="Google Shape;7741;p237"/>
          <p:cNvSpPr txBox="1"/>
          <p:nvPr>
            <p:ph type="title"/>
          </p:nvPr>
        </p:nvSpPr>
        <p:spPr>
          <a:xfrm>
            <a:off x="571018" y="365126"/>
            <a:ext cx="11049964" cy="578772"/>
          </a:xfrm>
          <a:prstGeom prst="rect">
            <a:avLst/>
          </a:prstGeom>
          <a:noFill/>
          <a:ln>
            <a:noFill/>
          </a:ln>
        </p:spPr>
        <p:txBody>
          <a:bodyPr anchorCtr="0" anchor="b" bIns="0" lIns="0" spcFirstLastPara="1" rIns="0" wrap="square" tIns="0">
            <a:normAutofit/>
          </a:bodyPr>
          <a:lstStyle/>
          <a:p>
            <a:pPr indent="0" lvl="0" marL="0" rtl="0" algn="l">
              <a:lnSpc>
                <a:spcPct val="90000"/>
              </a:lnSpc>
              <a:spcBef>
                <a:spcPts val="0"/>
              </a:spcBef>
              <a:spcAft>
                <a:spcPts val="0"/>
              </a:spcAft>
              <a:buClr>
                <a:schemeClr val="accent1"/>
              </a:buClr>
              <a:buSzPts val="2800"/>
              <a:buFont typeface="Arial"/>
              <a:buNone/>
            </a:pPr>
            <a:r>
              <a:rPr lang="en-US"/>
              <a:t>Leadership Row + Detail Grid</a:t>
            </a:r>
            <a:endParaRPr/>
          </a:p>
        </p:txBody>
      </p:sp>
      <p:sp>
        <p:nvSpPr>
          <p:cNvPr id="7742" name="Google Shape;7742;p237"/>
          <p:cNvSpPr txBox="1"/>
          <p:nvPr>
            <p:ph idx="12" type="sldNum"/>
          </p:nvPr>
        </p:nvSpPr>
        <p:spPr>
          <a:xfrm>
            <a:off x="10690860" y="6349068"/>
            <a:ext cx="963882" cy="251764"/>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sp>
        <p:nvSpPr>
          <p:cNvPr id="7743" name="Google Shape;7743;p237"/>
          <p:cNvSpPr/>
          <p:nvPr/>
        </p:nvSpPr>
        <p:spPr>
          <a:xfrm>
            <a:off x="571018" y="3533721"/>
            <a:ext cx="1731873" cy="516884"/>
          </a:xfrm>
          <a:prstGeom prst="rect">
            <a:avLst/>
          </a:prstGeom>
          <a:solidFill>
            <a:schemeClr val="accent1"/>
          </a:solidFill>
          <a:ln cap="flat" cmpd="sng" w="22225">
            <a:solidFill>
              <a:schemeClr val="accent1"/>
            </a:solidFill>
            <a:prstDash val="solid"/>
            <a:miter lim="8000"/>
            <a:headEnd len="sm" w="sm" type="none"/>
            <a:tailEnd len="sm" w="sm" type="none"/>
          </a:ln>
        </p:spPr>
        <p:txBody>
          <a:bodyPr anchorCtr="0" anchor="ctr" bIns="36000" lIns="36000" spcFirstLastPara="1" rIns="36000" wrap="square" tIns="36000">
            <a:noAutofit/>
          </a:bodyPr>
          <a:lstStyle/>
          <a:p>
            <a:pPr indent="0" lvl="0" marL="0" marR="0" rtl="0" algn="ctr">
              <a:spcBef>
                <a:spcPts val="0"/>
              </a:spcBef>
              <a:spcAft>
                <a:spcPts val="0"/>
              </a:spcAft>
              <a:buNone/>
            </a:pPr>
            <a:r>
              <a:rPr b="1" lang="en-US" sz="1100">
                <a:solidFill>
                  <a:schemeClr val="lt1"/>
                </a:solidFill>
                <a:latin typeface="Arial"/>
                <a:ea typeface="Arial"/>
                <a:cs typeface="Arial"/>
                <a:sym typeface="Arial"/>
              </a:rPr>
              <a:t>Name</a:t>
            </a:r>
            <a:endParaRPr/>
          </a:p>
          <a:p>
            <a:pPr indent="0" lvl="0" marL="0" marR="0" rtl="0" algn="ctr">
              <a:spcBef>
                <a:spcPts val="0"/>
              </a:spcBef>
              <a:spcAft>
                <a:spcPts val="0"/>
              </a:spcAft>
              <a:buNone/>
            </a:pPr>
            <a:r>
              <a:rPr lang="en-US" sz="1100">
                <a:solidFill>
                  <a:schemeClr val="lt1"/>
                </a:solidFill>
                <a:latin typeface="Arial"/>
                <a:ea typeface="Arial"/>
                <a:cs typeface="Arial"/>
                <a:sym typeface="Arial"/>
              </a:rPr>
              <a:t>Position</a:t>
            </a:r>
            <a:endParaRPr sz="1100">
              <a:solidFill>
                <a:schemeClr val="lt1"/>
              </a:solidFill>
              <a:latin typeface="Arial"/>
              <a:ea typeface="Arial"/>
              <a:cs typeface="Arial"/>
              <a:sym typeface="Arial"/>
            </a:endParaRPr>
          </a:p>
        </p:txBody>
      </p:sp>
      <p:sp>
        <p:nvSpPr>
          <p:cNvPr id="7744" name="Google Shape;7744;p237"/>
          <p:cNvSpPr/>
          <p:nvPr/>
        </p:nvSpPr>
        <p:spPr>
          <a:xfrm>
            <a:off x="2871767" y="3924443"/>
            <a:ext cx="1731873" cy="516884"/>
          </a:xfrm>
          <a:prstGeom prst="rect">
            <a:avLst/>
          </a:prstGeom>
          <a:solidFill>
            <a:schemeClr val="lt1"/>
          </a:solidFill>
          <a:ln cap="flat" cmpd="sng" w="22225">
            <a:solidFill>
              <a:schemeClr val="accent1"/>
            </a:solidFill>
            <a:prstDash val="solid"/>
            <a:miter lim="8000"/>
            <a:headEnd len="sm" w="sm" type="none"/>
            <a:tailEnd len="sm" w="sm" type="none"/>
          </a:ln>
        </p:spPr>
        <p:txBody>
          <a:bodyPr anchorCtr="0" anchor="ctr" bIns="36000" lIns="36000" spcFirstLastPara="1" rIns="36000" wrap="square" tIns="36000">
            <a:noAutofit/>
          </a:bodyPr>
          <a:lstStyle/>
          <a:p>
            <a:pPr indent="0" lvl="0" marL="0" marR="0" rtl="0" algn="ctr">
              <a:spcBef>
                <a:spcPts val="0"/>
              </a:spcBef>
              <a:spcAft>
                <a:spcPts val="0"/>
              </a:spcAft>
              <a:buNone/>
            </a:pPr>
            <a:r>
              <a:rPr b="1" lang="en-US" sz="1100">
                <a:solidFill>
                  <a:schemeClr val="dk1"/>
                </a:solidFill>
                <a:latin typeface="Arial"/>
                <a:ea typeface="Arial"/>
                <a:cs typeface="Arial"/>
                <a:sym typeface="Arial"/>
              </a:rPr>
              <a:t>Name</a:t>
            </a:r>
            <a:endParaRPr/>
          </a:p>
          <a:p>
            <a:pPr indent="0" lvl="0" marL="0" marR="0" rtl="0" algn="ctr">
              <a:spcBef>
                <a:spcPts val="0"/>
              </a:spcBef>
              <a:spcAft>
                <a:spcPts val="0"/>
              </a:spcAft>
              <a:buNone/>
            </a:pPr>
            <a:r>
              <a:rPr lang="en-US" sz="1100">
                <a:solidFill>
                  <a:schemeClr val="dk1"/>
                </a:solidFill>
                <a:latin typeface="Arial"/>
                <a:ea typeface="Arial"/>
                <a:cs typeface="Arial"/>
                <a:sym typeface="Arial"/>
              </a:rPr>
              <a:t>Position</a:t>
            </a:r>
            <a:endParaRPr sz="1100">
              <a:solidFill>
                <a:schemeClr val="dk1"/>
              </a:solidFill>
              <a:latin typeface="Arial"/>
              <a:ea typeface="Arial"/>
              <a:cs typeface="Arial"/>
              <a:sym typeface="Arial"/>
            </a:endParaRPr>
          </a:p>
        </p:txBody>
      </p:sp>
      <p:sp>
        <p:nvSpPr>
          <p:cNvPr id="7745" name="Google Shape;7745;p237"/>
          <p:cNvSpPr/>
          <p:nvPr/>
        </p:nvSpPr>
        <p:spPr>
          <a:xfrm>
            <a:off x="2871767" y="2361559"/>
            <a:ext cx="1731873" cy="516884"/>
          </a:xfrm>
          <a:prstGeom prst="rect">
            <a:avLst/>
          </a:prstGeom>
          <a:solidFill>
            <a:schemeClr val="lt1"/>
          </a:solidFill>
          <a:ln cap="flat" cmpd="sng" w="22225">
            <a:solidFill>
              <a:schemeClr val="accent1"/>
            </a:solidFill>
            <a:prstDash val="solid"/>
            <a:miter lim="8000"/>
            <a:headEnd len="sm" w="sm" type="none"/>
            <a:tailEnd len="sm" w="sm" type="none"/>
          </a:ln>
        </p:spPr>
        <p:txBody>
          <a:bodyPr anchorCtr="0" anchor="ctr" bIns="36000" lIns="36000" spcFirstLastPara="1" rIns="36000" wrap="square" tIns="36000">
            <a:noAutofit/>
          </a:bodyPr>
          <a:lstStyle/>
          <a:p>
            <a:pPr indent="0" lvl="0" marL="0" marR="0" rtl="0" algn="ctr">
              <a:spcBef>
                <a:spcPts val="0"/>
              </a:spcBef>
              <a:spcAft>
                <a:spcPts val="0"/>
              </a:spcAft>
              <a:buNone/>
            </a:pPr>
            <a:r>
              <a:rPr b="1" lang="en-US" sz="1100">
                <a:solidFill>
                  <a:schemeClr val="dk1"/>
                </a:solidFill>
                <a:latin typeface="Arial"/>
                <a:ea typeface="Arial"/>
                <a:cs typeface="Arial"/>
                <a:sym typeface="Arial"/>
              </a:rPr>
              <a:t>Name</a:t>
            </a:r>
            <a:endParaRPr/>
          </a:p>
          <a:p>
            <a:pPr indent="0" lvl="0" marL="0" marR="0" rtl="0" algn="ctr">
              <a:spcBef>
                <a:spcPts val="0"/>
              </a:spcBef>
              <a:spcAft>
                <a:spcPts val="0"/>
              </a:spcAft>
              <a:buNone/>
            </a:pPr>
            <a:r>
              <a:rPr lang="en-US" sz="1100">
                <a:solidFill>
                  <a:schemeClr val="dk1"/>
                </a:solidFill>
                <a:latin typeface="Arial"/>
                <a:ea typeface="Arial"/>
                <a:cs typeface="Arial"/>
                <a:sym typeface="Arial"/>
              </a:rPr>
              <a:t>Position</a:t>
            </a:r>
            <a:endParaRPr sz="1100">
              <a:solidFill>
                <a:schemeClr val="dk1"/>
              </a:solidFill>
              <a:latin typeface="Arial"/>
              <a:ea typeface="Arial"/>
              <a:cs typeface="Arial"/>
              <a:sym typeface="Arial"/>
            </a:endParaRPr>
          </a:p>
        </p:txBody>
      </p:sp>
      <p:sp>
        <p:nvSpPr>
          <p:cNvPr id="7746" name="Google Shape;7746;p237"/>
          <p:cNvSpPr/>
          <p:nvPr/>
        </p:nvSpPr>
        <p:spPr>
          <a:xfrm>
            <a:off x="2871767" y="3143001"/>
            <a:ext cx="1731873" cy="516884"/>
          </a:xfrm>
          <a:prstGeom prst="rect">
            <a:avLst/>
          </a:prstGeom>
          <a:solidFill>
            <a:schemeClr val="lt1"/>
          </a:solidFill>
          <a:ln cap="flat" cmpd="sng" w="22225">
            <a:solidFill>
              <a:schemeClr val="accent1"/>
            </a:solidFill>
            <a:prstDash val="solid"/>
            <a:miter lim="8000"/>
            <a:headEnd len="sm" w="sm" type="none"/>
            <a:tailEnd len="sm" w="sm" type="none"/>
          </a:ln>
        </p:spPr>
        <p:txBody>
          <a:bodyPr anchorCtr="0" anchor="ctr" bIns="36000" lIns="36000" spcFirstLastPara="1" rIns="36000" wrap="square" tIns="36000">
            <a:noAutofit/>
          </a:bodyPr>
          <a:lstStyle/>
          <a:p>
            <a:pPr indent="0" lvl="0" marL="0" marR="0" rtl="0" algn="ctr">
              <a:spcBef>
                <a:spcPts val="0"/>
              </a:spcBef>
              <a:spcAft>
                <a:spcPts val="0"/>
              </a:spcAft>
              <a:buNone/>
            </a:pPr>
            <a:r>
              <a:rPr b="1" lang="en-US" sz="1100">
                <a:solidFill>
                  <a:schemeClr val="dk1"/>
                </a:solidFill>
                <a:latin typeface="Arial"/>
                <a:ea typeface="Arial"/>
                <a:cs typeface="Arial"/>
                <a:sym typeface="Arial"/>
              </a:rPr>
              <a:t>Name</a:t>
            </a:r>
            <a:endParaRPr/>
          </a:p>
          <a:p>
            <a:pPr indent="0" lvl="0" marL="0" marR="0" rtl="0" algn="ctr">
              <a:spcBef>
                <a:spcPts val="0"/>
              </a:spcBef>
              <a:spcAft>
                <a:spcPts val="0"/>
              </a:spcAft>
              <a:buNone/>
            </a:pPr>
            <a:r>
              <a:rPr lang="en-US" sz="1100">
                <a:solidFill>
                  <a:schemeClr val="dk1"/>
                </a:solidFill>
                <a:latin typeface="Arial"/>
                <a:ea typeface="Arial"/>
                <a:cs typeface="Arial"/>
                <a:sym typeface="Arial"/>
              </a:rPr>
              <a:t>Position</a:t>
            </a:r>
            <a:endParaRPr sz="1100">
              <a:solidFill>
                <a:schemeClr val="dk1"/>
              </a:solidFill>
              <a:latin typeface="Arial"/>
              <a:ea typeface="Arial"/>
              <a:cs typeface="Arial"/>
              <a:sym typeface="Arial"/>
            </a:endParaRPr>
          </a:p>
        </p:txBody>
      </p:sp>
      <p:sp>
        <p:nvSpPr>
          <p:cNvPr id="7747" name="Google Shape;7747;p237"/>
          <p:cNvSpPr/>
          <p:nvPr/>
        </p:nvSpPr>
        <p:spPr>
          <a:xfrm>
            <a:off x="2871767" y="4705883"/>
            <a:ext cx="1731873" cy="516884"/>
          </a:xfrm>
          <a:prstGeom prst="rect">
            <a:avLst/>
          </a:prstGeom>
          <a:solidFill>
            <a:schemeClr val="lt1"/>
          </a:solidFill>
          <a:ln cap="flat" cmpd="sng" w="22225">
            <a:solidFill>
              <a:schemeClr val="accent1"/>
            </a:solidFill>
            <a:prstDash val="solid"/>
            <a:miter lim="8000"/>
            <a:headEnd len="sm" w="sm" type="none"/>
            <a:tailEnd len="sm" w="sm" type="none"/>
          </a:ln>
        </p:spPr>
        <p:txBody>
          <a:bodyPr anchorCtr="0" anchor="ctr" bIns="36000" lIns="36000" spcFirstLastPara="1" rIns="36000" wrap="square" tIns="36000">
            <a:noAutofit/>
          </a:bodyPr>
          <a:lstStyle/>
          <a:p>
            <a:pPr indent="0" lvl="0" marL="0" marR="0" rtl="0" algn="ctr">
              <a:spcBef>
                <a:spcPts val="0"/>
              </a:spcBef>
              <a:spcAft>
                <a:spcPts val="0"/>
              </a:spcAft>
              <a:buNone/>
            </a:pPr>
            <a:r>
              <a:rPr b="1" lang="en-US" sz="1100">
                <a:solidFill>
                  <a:schemeClr val="dk1"/>
                </a:solidFill>
                <a:latin typeface="Arial"/>
                <a:ea typeface="Arial"/>
                <a:cs typeface="Arial"/>
                <a:sym typeface="Arial"/>
              </a:rPr>
              <a:t>Name</a:t>
            </a:r>
            <a:endParaRPr/>
          </a:p>
          <a:p>
            <a:pPr indent="0" lvl="0" marL="0" marR="0" rtl="0" algn="ctr">
              <a:spcBef>
                <a:spcPts val="0"/>
              </a:spcBef>
              <a:spcAft>
                <a:spcPts val="0"/>
              </a:spcAft>
              <a:buNone/>
            </a:pPr>
            <a:r>
              <a:rPr lang="en-US" sz="1100">
                <a:solidFill>
                  <a:schemeClr val="dk1"/>
                </a:solidFill>
                <a:latin typeface="Arial"/>
                <a:ea typeface="Arial"/>
                <a:cs typeface="Arial"/>
                <a:sym typeface="Arial"/>
              </a:rPr>
              <a:t>Position</a:t>
            </a:r>
            <a:endParaRPr sz="1100">
              <a:solidFill>
                <a:schemeClr val="dk1"/>
              </a:solidFill>
              <a:latin typeface="Arial"/>
              <a:ea typeface="Arial"/>
              <a:cs typeface="Arial"/>
              <a:sym typeface="Arial"/>
            </a:endParaRPr>
          </a:p>
        </p:txBody>
      </p:sp>
      <p:cxnSp>
        <p:nvCxnSpPr>
          <p:cNvPr id="7748" name="Google Shape;7748;p237"/>
          <p:cNvCxnSpPr>
            <a:stCxn id="7743" idx="3"/>
            <a:endCxn id="7745" idx="1"/>
          </p:cNvCxnSpPr>
          <p:nvPr/>
        </p:nvCxnSpPr>
        <p:spPr>
          <a:xfrm flipH="1" rot="10800000">
            <a:off x="2302891" y="2620063"/>
            <a:ext cx="568800" cy="1172100"/>
          </a:xfrm>
          <a:prstGeom prst="bentConnector3">
            <a:avLst>
              <a:gd fmla="val 50007" name="adj1"/>
            </a:avLst>
          </a:prstGeom>
          <a:noFill/>
          <a:ln cap="flat" cmpd="sng" w="9525">
            <a:solidFill>
              <a:srgbClr val="ABABAB"/>
            </a:solidFill>
            <a:prstDash val="solid"/>
            <a:miter lim="8000"/>
            <a:headEnd len="sm" w="sm" type="none"/>
            <a:tailEnd len="sm" w="sm" type="none"/>
          </a:ln>
        </p:spPr>
      </p:cxnSp>
      <p:cxnSp>
        <p:nvCxnSpPr>
          <p:cNvPr id="7749" name="Google Shape;7749;p237"/>
          <p:cNvCxnSpPr>
            <a:stCxn id="7743" idx="3"/>
            <a:endCxn id="7747" idx="1"/>
          </p:cNvCxnSpPr>
          <p:nvPr/>
        </p:nvCxnSpPr>
        <p:spPr>
          <a:xfrm>
            <a:off x="2302891" y="3792163"/>
            <a:ext cx="568800" cy="1172100"/>
          </a:xfrm>
          <a:prstGeom prst="bentConnector3">
            <a:avLst>
              <a:gd fmla="val 50007" name="adj1"/>
            </a:avLst>
          </a:prstGeom>
          <a:noFill/>
          <a:ln cap="flat" cmpd="sng" w="9525">
            <a:solidFill>
              <a:srgbClr val="ABABAB"/>
            </a:solidFill>
            <a:prstDash val="solid"/>
            <a:miter lim="8000"/>
            <a:headEnd len="sm" w="sm" type="none"/>
            <a:tailEnd len="sm" w="sm" type="none"/>
          </a:ln>
        </p:spPr>
      </p:cxnSp>
      <p:cxnSp>
        <p:nvCxnSpPr>
          <p:cNvPr id="7750" name="Google Shape;7750;p237"/>
          <p:cNvCxnSpPr>
            <a:stCxn id="7743" idx="3"/>
          </p:cNvCxnSpPr>
          <p:nvPr/>
        </p:nvCxnSpPr>
        <p:spPr>
          <a:xfrm flipH="1" rot="10800000">
            <a:off x="2302891" y="3401563"/>
            <a:ext cx="568800" cy="390600"/>
          </a:xfrm>
          <a:prstGeom prst="bentConnector3">
            <a:avLst>
              <a:gd fmla="val 50000" name="adj1"/>
            </a:avLst>
          </a:prstGeom>
          <a:noFill/>
          <a:ln cap="flat" cmpd="sng" w="9525">
            <a:solidFill>
              <a:srgbClr val="ABABAB"/>
            </a:solidFill>
            <a:prstDash val="solid"/>
            <a:miter lim="8000"/>
            <a:headEnd len="sm" w="sm" type="none"/>
            <a:tailEnd len="sm" w="sm" type="none"/>
          </a:ln>
        </p:spPr>
      </p:cxnSp>
      <p:cxnSp>
        <p:nvCxnSpPr>
          <p:cNvPr id="7751" name="Google Shape;7751;p237"/>
          <p:cNvCxnSpPr>
            <a:stCxn id="7743" idx="3"/>
          </p:cNvCxnSpPr>
          <p:nvPr/>
        </p:nvCxnSpPr>
        <p:spPr>
          <a:xfrm>
            <a:off x="2302891" y="3792163"/>
            <a:ext cx="568800" cy="390600"/>
          </a:xfrm>
          <a:prstGeom prst="bentConnector3">
            <a:avLst>
              <a:gd fmla="val 50000" name="adj1"/>
            </a:avLst>
          </a:prstGeom>
          <a:noFill/>
          <a:ln cap="flat" cmpd="sng" w="9525">
            <a:solidFill>
              <a:srgbClr val="ABABAB"/>
            </a:solidFill>
            <a:prstDash val="solid"/>
            <a:miter lim="8000"/>
            <a:headEnd len="sm" w="sm" type="none"/>
            <a:tailEnd len="sm" w="sm" type="none"/>
          </a:ln>
        </p:spPr>
      </p:cxnSp>
      <p:sp>
        <p:nvSpPr>
          <p:cNvPr id="7752" name="Google Shape;7752;p237"/>
          <p:cNvSpPr/>
          <p:nvPr/>
        </p:nvSpPr>
        <p:spPr>
          <a:xfrm>
            <a:off x="2884327" y="1823266"/>
            <a:ext cx="1731873" cy="321267"/>
          </a:xfrm>
          <a:prstGeom prst="rect">
            <a:avLst/>
          </a:prstGeom>
          <a:noFill/>
          <a:ln>
            <a:noFill/>
          </a:ln>
        </p:spPr>
        <p:txBody>
          <a:bodyPr anchorCtr="0" anchor="b" bIns="45700" lIns="91425" spcFirstLastPara="1" rIns="91425" wrap="square" tIns="45700">
            <a:noAutofit/>
          </a:bodyPr>
          <a:lstStyle/>
          <a:p>
            <a:pPr indent="0" lvl="0" marL="0" marR="0" rtl="0" algn="ctr">
              <a:spcBef>
                <a:spcPts val="0"/>
              </a:spcBef>
              <a:spcAft>
                <a:spcPts val="0"/>
              </a:spcAft>
              <a:buNone/>
            </a:pPr>
            <a:r>
              <a:rPr b="1" lang="en-US" sz="1500">
                <a:solidFill>
                  <a:schemeClr val="accent1"/>
                </a:solidFill>
                <a:latin typeface="Arial"/>
                <a:ea typeface="Arial"/>
                <a:cs typeface="Arial"/>
                <a:sym typeface="Arial"/>
              </a:rPr>
              <a:t>Lorem ipsum </a:t>
            </a:r>
            <a:endParaRPr b="1" sz="1500">
              <a:solidFill>
                <a:schemeClr val="accent1"/>
              </a:solidFill>
              <a:latin typeface="Arial"/>
              <a:ea typeface="Arial"/>
              <a:cs typeface="Arial"/>
              <a:sym typeface="Arial"/>
            </a:endParaRPr>
          </a:p>
        </p:txBody>
      </p:sp>
      <p:sp>
        <p:nvSpPr>
          <p:cNvPr id="7753" name="Google Shape;7753;p237"/>
          <p:cNvSpPr txBox="1"/>
          <p:nvPr/>
        </p:nvSpPr>
        <p:spPr>
          <a:xfrm>
            <a:off x="580103" y="5567627"/>
            <a:ext cx="11031794" cy="648132"/>
          </a:xfrm>
          <a:prstGeom prst="rect">
            <a:avLst/>
          </a:prstGeom>
          <a:solidFill>
            <a:srgbClr val="CFFFE7"/>
          </a:solidFill>
          <a:ln>
            <a:noFill/>
          </a:ln>
        </p:spPr>
        <p:txBody>
          <a:bodyPr anchorCtr="0" anchor="ctr" bIns="0" lIns="0" spcFirstLastPara="1" rIns="0" wrap="square" tIns="0">
            <a:normAutofit/>
          </a:bodyPr>
          <a:lstStyle/>
          <a:p>
            <a:pPr indent="0" lvl="1" marL="0" marR="0" rtl="0" algn="ctr">
              <a:spcBef>
                <a:spcPts val="0"/>
              </a:spcBef>
              <a:spcAft>
                <a:spcPts val="0"/>
              </a:spcAft>
              <a:buClr>
                <a:schemeClr val="accent1"/>
              </a:buClr>
              <a:buSzPts val="1400"/>
              <a:buFont typeface="Trebuchet MS"/>
              <a:buNone/>
            </a:pPr>
            <a:r>
              <a:rPr b="1" i="0" lang="en-US" sz="1400" u="none" cap="none" strike="noStrike">
                <a:solidFill>
                  <a:schemeClr val="dk1"/>
                </a:solidFill>
                <a:latin typeface="Arial"/>
                <a:ea typeface="Arial"/>
                <a:cs typeface="Arial"/>
                <a:sym typeface="Arial"/>
              </a:rPr>
              <a:t>Lorem ipsum dolor sit amet, consectetur adipiscing elit. Curabitur purus dui, euismod quis placerat eget,</a:t>
            </a:r>
            <a:br>
              <a:rPr b="1" i="0" lang="en-US" sz="1400" u="none" cap="none" strike="noStrike">
                <a:solidFill>
                  <a:schemeClr val="dk1"/>
                </a:solidFill>
                <a:latin typeface="Arial"/>
                <a:ea typeface="Arial"/>
                <a:cs typeface="Arial"/>
                <a:sym typeface="Arial"/>
              </a:rPr>
            </a:br>
            <a:r>
              <a:rPr b="1" i="0" lang="en-US" sz="1400" u="none" cap="none" strike="noStrike">
                <a:solidFill>
                  <a:schemeClr val="dk1"/>
                </a:solidFill>
                <a:latin typeface="Arial"/>
                <a:ea typeface="Arial"/>
                <a:cs typeface="Arial"/>
                <a:sym typeface="Arial"/>
              </a:rPr>
              <a:t>venenatis nec nibh. Mauris sit </a:t>
            </a:r>
            <a:endParaRPr/>
          </a:p>
        </p:txBody>
      </p:sp>
      <p:sp>
        <p:nvSpPr>
          <p:cNvPr id="7754" name="Google Shape;7754;p237"/>
          <p:cNvSpPr txBox="1"/>
          <p:nvPr/>
        </p:nvSpPr>
        <p:spPr>
          <a:xfrm>
            <a:off x="5659120" y="2361559"/>
            <a:ext cx="5952777" cy="516884"/>
          </a:xfrm>
          <a:prstGeom prst="rect">
            <a:avLst/>
          </a:prstGeom>
          <a:noFill/>
          <a:ln>
            <a:noFill/>
          </a:ln>
        </p:spPr>
        <p:txBody>
          <a:bodyPr anchorCtr="0" anchor="ctr" bIns="45700" lIns="0" spcFirstLastPara="1" rIns="0" wrap="square" tIns="45700">
            <a:normAutofit fontScale="92500"/>
          </a:bodyPr>
          <a:lstStyle/>
          <a:p>
            <a:pPr indent="0" lvl="0" marL="0" marR="0" rtl="0" algn="l">
              <a:spcBef>
                <a:spcPts val="0"/>
              </a:spcBef>
              <a:spcAft>
                <a:spcPts val="0"/>
              </a:spcAft>
              <a:buNone/>
            </a:pPr>
            <a:r>
              <a:rPr lang="en-US" sz="1200">
                <a:solidFill>
                  <a:schemeClr val="dk1"/>
                </a:solidFill>
                <a:latin typeface="Arial"/>
                <a:ea typeface="Arial"/>
                <a:cs typeface="Arial"/>
                <a:sym typeface="Arial"/>
              </a:rPr>
              <a:t>Lorem ipsum dolor sit amet, consectetur adipiscing elit. Curabitur purus dui, euismod quis placerat eget, venenatis nec nibh. Mauris sit amet mollis enim. Donec cursus sagittis</a:t>
            </a:r>
            <a:endParaRPr sz="1400">
              <a:solidFill>
                <a:schemeClr val="dk1"/>
              </a:solidFill>
              <a:latin typeface="Arial"/>
              <a:ea typeface="Arial"/>
              <a:cs typeface="Arial"/>
              <a:sym typeface="Arial"/>
            </a:endParaRPr>
          </a:p>
        </p:txBody>
      </p:sp>
      <p:sp>
        <p:nvSpPr>
          <p:cNvPr id="7755" name="Google Shape;7755;p237"/>
          <p:cNvSpPr txBox="1"/>
          <p:nvPr/>
        </p:nvSpPr>
        <p:spPr>
          <a:xfrm>
            <a:off x="5659120" y="3143000"/>
            <a:ext cx="5952777" cy="516884"/>
          </a:xfrm>
          <a:prstGeom prst="rect">
            <a:avLst/>
          </a:prstGeom>
          <a:noFill/>
          <a:ln>
            <a:noFill/>
          </a:ln>
        </p:spPr>
        <p:txBody>
          <a:bodyPr anchorCtr="0" anchor="ctr" bIns="45700" lIns="0" spcFirstLastPara="1" rIns="0" wrap="square" tIns="45700">
            <a:normAutofit fontScale="92500"/>
          </a:bodyPr>
          <a:lstStyle/>
          <a:p>
            <a:pPr indent="0" lvl="0" marL="0" marR="0" rtl="0" algn="l">
              <a:spcBef>
                <a:spcPts val="0"/>
              </a:spcBef>
              <a:spcAft>
                <a:spcPts val="0"/>
              </a:spcAft>
              <a:buNone/>
            </a:pPr>
            <a:r>
              <a:rPr lang="en-US" sz="1200">
                <a:solidFill>
                  <a:schemeClr val="dk1"/>
                </a:solidFill>
                <a:latin typeface="Arial"/>
                <a:ea typeface="Arial"/>
                <a:cs typeface="Arial"/>
                <a:sym typeface="Arial"/>
              </a:rPr>
              <a:t>Lorem ipsum dolor sit amet, consectetur adipiscing elit. Curabitur purus dui, euismod quis placerat eget, venenatis nec nibh. Mauris sit amet mollis enim. Donec cursus sagittis</a:t>
            </a:r>
            <a:endParaRPr sz="1400">
              <a:solidFill>
                <a:schemeClr val="dk1"/>
              </a:solidFill>
              <a:latin typeface="Arial"/>
              <a:ea typeface="Arial"/>
              <a:cs typeface="Arial"/>
              <a:sym typeface="Arial"/>
            </a:endParaRPr>
          </a:p>
        </p:txBody>
      </p:sp>
      <p:sp>
        <p:nvSpPr>
          <p:cNvPr id="7756" name="Google Shape;7756;p237"/>
          <p:cNvSpPr txBox="1"/>
          <p:nvPr/>
        </p:nvSpPr>
        <p:spPr>
          <a:xfrm>
            <a:off x="5659120" y="3924441"/>
            <a:ext cx="5952777" cy="516884"/>
          </a:xfrm>
          <a:prstGeom prst="rect">
            <a:avLst/>
          </a:prstGeom>
          <a:noFill/>
          <a:ln>
            <a:noFill/>
          </a:ln>
        </p:spPr>
        <p:txBody>
          <a:bodyPr anchorCtr="0" anchor="ctr" bIns="45700" lIns="0" spcFirstLastPara="1" rIns="0" wrap="square" tIns="45700">
            <a:normAutofit fontScale="92500"/>
          </a:bodyPr>
          <a:lstStyle/>
          <a:p>
            <a:pPr indent="0" lvl="0" marL="0" marR="0" rtl="0" algn="l">
              <a:spcBef>
                <a:spcPts val="0"/>
              </a:spcBef>
              <a:spcAft>
                <a:spcPts val="0"/>
              </a:spcAft>
              <a:buNone/>
            </a:pPr>
            <a:r>
              <a:rPr lang="en-US" sz="1200">
                <a:solidFill>
                  <a:schemeClr val="dk1"/>
                </a:solidFill>
                <a:latin typeface="Arial"/>
                <a:ea typeface="Arial"/>
                <a:cs typeface="Arial"/>
                <a:sym typeface="Arial"/>
              </a:rPr>
              <a:t>Lorem ipsum dolor sit amet, consectetur adipiscing elit. Curabitur purus dui, euismod quis placerat eget, venenatis nec nibh. Mauris sit amet mollis enim. Donec cursus sagittis</a:t>
            </a:r>
            <a:endParaRPr sz="1400">
              <a:solidFill>
                <a:schemeClr val="dk1"/>
              </a:solidFill>
              <a:latin typeface="Arial"/>
              <a:ea typeface="Arial"/>
              <a:cs typeface="Arial"/>
              <a:sym typeface="Arial"/>
            </a:endParaRPr>
          </a:p>
        </p:txBody>
      </p:sp>
      <p:sp>
        <p:nvSpPr>
          <p:cNvPr id="7757" name="Google Shape;7757;p237"/>
          <p:cNvSpPr txBox="1"/>
          <p:nvPr/>
        </p:nvSpPr>
        <p:spPr>
          <a:xfrm>
            <a:off x="5659120" y="4705883"/>
            <a:ext cx="5952777" cy="516884"/>
          </a:xfrm>
          <a:prstGeom prst="rect">
            <a:avLst/>
          </a:prstGeom>
          <a:noFill/>
          <a:ln>
            <a:noFill/>
          </a:ln>
        </p:spPr>
        <p:txBody>
          <a:bodyPr anchorCtr="0" anchor="ctr" bIns="45700" lIns="0" spcFirstLastPara="1" rIns="0" wrap="square" tIns="45700">
            <a:normAutofit fontScale="92500"/>
          </a:bodyPr>
          <a:lstStyle/>
          <a:p>
            <a:pPr indent="0" lvl="0" marL="0" marR="0" rtl="0" algn="l">
              <a:spcBef>
                <a:spcPts val="0"/>
              </a:spcBef>
              <a:spcAft>
                <a:spcPts val="0"/>
              </a:spcAft>
              <a:buNone/>
            </a:pPr>
            <a:r>
              <a:rPr lang="en-US" sz="1200">
                <a:solidFill>
                  <a:schemeClr val="dk1"/>
                </a:solidFill>
                <a:latin typeface="Arial"/>
                <a:ea typeface="Arial"/>
                <a:cs typeface="Arial"/>
                <a:sym typeface="Arial"/>
              </a:rPr>
              <a:t>Lorem ipsum dolor sit amet, consectetur adipiscing elit. Curabitur purus dui, euismod quis placerat eget, venenatis nec nibh. Mauris sit amet mollis enim. Donec cursus sagittis</a:t>
            </a:r>
            <a:endParaRPr sz="1400">
              <a:solidFill>
                <a:schemeClr val="dk1"/>
              </a:solidFill>
              <a:latin typeface="Arial"/>
              <a:ea typeface="Arial"/>
              <a:cs typeface="Arial"/>
              <a:sym typeface="Arial"/>
            </a:endParaRPr>
          </a:p>
        </p:txBody>
      </p:sp>
      <p:cxnSp>
        <p:nvCxnSpPr>
          <p:cNvPr id="7758" name="Google Shape;7758;p237"/>
          <p:cNvCxnSpPr/>
          <p:nvPr/>
        </p:nvCxnSpPr>
        <p:spPr>
          <a:xfrm>
            <a:off x="2871768" y="3010722"/>
            <a:ext cx="8749214" cy="0"/>
          </a:xfrm>
          <a:prstGeom prst="straightConnector1">
            <a:avLst/>
          </a:prstGeom>
          <a:noFill/>
          <a:ln cap="flat" cmpd="sng" w="9525">
            <a:solidFill>
              <a:srgbClr val="ABABAB"/>
            </a:solidFill>
            <a:prstDash val="dot"/>
            <a:miter lim="8000"/>
            <a:headEnd len="sm" w="sm" type="none"/>
            <a:tailEnd len="sm" w="sm" type="none"/>
          </a:ln>
        </p:spPr>
      </p:cxnSp>
      <p:cxnSp>
        <p:nvCxnSpPr>
          <p:cNvPr id="7759" name="Google Shape;7759;p237"/>
          <p:cNvCxnSpPr/>
          <p:nvPr/>
        </p:nvCxnSpPr>
        <p:spPr>
          <a:xfrm>
            <a:off x="2871768" y="3792164"/>
            <a:ext cx="8749214" cy="0"/>
          </a:xfrm>
          <a:prstGeom prst="straightConnector1">
            <a:avLst/>
          </a:prstGeom>
          <a:noFill/>
          <a:ln cap="flat" cmpd="sng" w="9525">
            <a:solidFill>
              <a:srgbClr val="ABABAB"/>
            </a:solidFill>
            <a:prstDash val="dot"/>
            <a:miter lim="8000"/>
            <a:headEnd len="sm" w="sm" type="none"/>
            <a:tailEnd len="sm" w="sm" type="none"/>
          </a:ln>
        </p:spPr>
      </p:cxnSp>
      <p:cxnSp>
        <p:nvCxnSpPr>
          <p:cNvPr id="7760" name="Google Shape;7760;p237"/>
          <p:cNvCxnSpPr/>
          <p:nvPr/>
        </p:nvCxnSpPr>
        <p:spPr>
          <a:xfrm>
            <a:off x="2871768" y="4573606"/>
            <a:ext cx="8749214" cy="0"/>
          </a:xfrm>
          <a:prstGeom prst="straightConnector1">
            <a:avLst/>
          </a:prstGeom>
          <a:noFill/>
          <a:ln cap="flat" cmpd="sng" w="9525">
            <a:solidFill>
              <a:srgbClr val="ABABAB"/>
            </a:solidFill>
            <a:prstDash val="dot"/>
            <a:miter lim="8000"/>
            <a:headEnd len="sm" w="sm" type="none"/>
            <a:tailEnd len="sm" w="sm" type="none"/>
          </a:ln>
        </p:spPr>
      </p:cxnSp>
      <p:sp>
        <p:nvSpPr>
          <p:cNvPr id="7761" name="Google Shape;7761;p237"/>
          <p:cNvSpPr txBox="1"/>
          <p:nvPr/>
        </p:nvSpPr>
        <p:spPr>
          <a:xfrm>
            <a:off x="5105541" y="1830104"/>
            <a:ext cx="6557578" cy="302466"/>
          </a:xfrm>
          <a:prstGeom prst="rect">
            <a:avLst/>
          </a:prstGeom>
          <a:noFill/>
          <a:ln>
            <a:noFill/>
          </a:ln>
        </p:spPr>
        <p:txBody>
          <a:bodyPr anchorCtr="0" anchor="ctr" bIns="45700" lIns="0" spcFirstLastPara="1" rIns="0" wrap="square" tIns="45700">
            <a:normAutofit fontScale="92500" lnSpcReduction="10000"/>
          </a:bodyPr>
          <a:lstStyle/>
          <a:p>
            <a:pPr indent="0" lvl="0" marL="0" marR="0" rtl="0" algn="l">
              <a:spcBef>
                <a:spcPts val="0"/>
              </a:spcBef>
              <a:spcAft>
                <a:spcPts val="0"/>
              </a:spcAft>
              <a:buNone/>
            </a:pPr>
            <a:r>
              <a:rPr b="1" lang="en-US" sz="1600">
                <a:solidFill>
                  <a:schemeClr val="accent1"/>
                </a:solidFill>
                <a:latin typeface="Arial"/>
                <a:ea typeface="Arial"/>
                <a:cs typeface="Arial"/>
                <a:sym typeface="Arial"/>
              </a:rPr>
              <a:t>Lorem ipsum dolor sit amet</a:t>
            </a:r>
            <a:endParaRPr/>
          </a:p>
        </p:txBody>
      </p:sp>
      <p:grpSp>
        <p:nvGrpSpPr>
          <p:cNvPr id="7762" name="Google Shape;7762;p237"/>
          <p:cNvGrpSpPr/>
          <p:nvPr/>
        </p:nvGrpSpPr>
        <p:grpSpPr>
          <a:xfrm>
            <a:off x="5105541" y="2391354"/>
            <a:ext cx="457294" cy="457294"/>
            <a:chOff x="1649691" y="3230880"/>
            <a:chExt cx="914400" cy="914400"/>
          </a:xfrm>
        </p:grpSpPr>
        <p:sp>
          <p:nvSpPr>
            <p:cNvPr id="7763" name="Google Shape;7763;p237"/>
            <p:cNvSpPr/>
            <p:nvPr/>
          </p:nvSpPr>
          <p:spPr>
            <a:xfrm>
              <a:off x="1649691" y="3230880"/>
              <a:ext cx="914400" cy="9144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2000">
                <a:solidFill>
                  <a:schemeClr val="lt1"/>
                </a:solidFill>
                <a:latin typeface="Arial"/>
                <a:ea typeface="Arial"/>
                <a:cs typeface="Arial"/>
                <a:sym typeface="Arial"/>
              </a:endParaRPr>
            </a:p>
          </p:txBody>
        </p:sp>
        <p:sp>
          <p:nvSpPr>
            <p:cNvPr id="7764" name="Google Shape;7764;p237"/>
            <p:cNvSpPr/>
            <p:nvPr/>
          </p:nvSpPr>
          <p:spPr>
            <a:xfrm>
              <a:off x="1649691" y="3230880"/>
              <a:ext cx="914400" cy="9144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2000">
                <a:solidFill>
                  <a:schemeClr val="lt1"/>
                </a:solidFill>
                <a:latin typeface="Arial"/>
                <a:ea typeface="Arial"/>
                <a:cs typeface="Arial"/>
                <a:sym typeface="Arial"/>
              </a:endParaRPr>
            </a:p>
          </p:txBody>
        </p:sp>
      </p:grpSp>
      <p:grpSp>
        <p:nvGrpSpPr>
          <p:cNvPr id="7765" name="Google Shape;7765;p237"/>
          <p:cNvGrpSpPr/>
          <p:nvPr/>
        </p:nvGrpSpPr>
        <p:grpSpPr>
          <a:xfrm>
            <a:off x="5105541" y="3172795"/>
            <a:ext cx="457294" cy="457294"/>
            <a:chOff x="1649691" y="3230880"/>
            <a:chExt cx="914400" cy="914400"/>
          </a:xfrm>
        </p:grpSpPr>
        <p:sp>
          <p:nvSpPr>
            <p:cNvPr id="7766" name="Google Shape;7766;p237"/>
            <p:cNvSpPr/>
            <p:nvPr/>
          </p:nvSpPr>
          <p:spPr>
            <a:xfrm>
              <a:off x="1649691" y="3230880"/>
              <a:ext cx="914400" cy="9144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2000">
                <a:solidFill>
                  <a:schemeClr val="lt1"/>
                </a:solidFill>
                <a:latin typeface="Arial"/>
                <a:ea typeface="Arial"/>
                <a:cs typeface="Arial"/>
                <a:sym typeface="Arial"/>
              </a:endParaRPr>
            </a:p>
          </p:txBody>
        </p:sp>
        <p:sp>
          <p:nvSpPr>
            <p:cNvPr id="7767" name="Google Shape;7767;p237"/>
            <p:cNvSpPr/>
            <p:nvPr/>
          </p:nvSpPr>
          <p:spPr>
            <a:xfrm>
              <a:off x="1649691" y="3230880"/>
              <a:ext cx="914400" cy="9144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2000">
                <a:solidFill>
                  <a:schemeClr val="lt1"/>
                </a:solidFill>
                <a:latin typeface="Arial"/>
                <a:ea typeface="Arial"/>
                <a:cs typeface="Arial"/>
                <a:sym typeface="Arial"/>
              </a:endParaRPr>
            </a:p>
          </p:txBody>
        </p:sp>
      </p:grpSp>
      <p:grpSp>
        <p:nvGrpSpPr>
          <p:cNvPr id="7768" name="Google Shape;7768;p237"/>
          <p:cNvGrpSpPr/>
          <p:nvPr/>
        </p:nvGrpSpPr>
        <p:grpSpPr>
          <a:xfrm>
            <a:off x="5105541" y="3954236"/>
            <a:ext cx="457294" cy="457294"/>
            <a:chOff x="1649691" y="3230880"/>
            <a:chExt cx="914400" cy="914400"/>
          </a:xfrm>
        </p:grpSpPr>
        <p:sp>
          <p:nvSpPr>
            <p:cNvPr id="7769" name="Google Shape;7769;p237"/>
            <p:cNvSpPr/>
            <p:nvPr/>
          </p:nvSpPr>
          <p:spPr>
            <a:xfrm>
              <a:off x="1649691" y="3230880"/>
              <a:ext cx="914400" cy="9144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2000">
                <a:solidFill>
                  <a:schemeClr val="lt1"/>
                </a:solidFill>
                <a:latin typeface="Arial"/>
                <a:ea typeface="Arial"/>
                <a:cs typeface="Arial"/>
                <a:sym typeface="Arial"/>
              </a:endParaRPr>
            </a:p>
          </p:txBody>
        </p:sp>
        <p:sp>
          <p:nvSpPr>
            <p:cNvPr id="7770" name="Google Shape;7770;p237"/>
            <p:cNvSpPr/>
            <p:nvPr/>
          </p:nvSpPr>
          <p:spPr>
            <a:xfrm>
              <a:off x="1649691" y="3230880"/>
              <a:ext cx="914400" cy="9144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2000">
                <a:solidFill>
                  <a:schemeClr val="lt1"/>
                </a:solidFill>
                <a:latin typeface="Arial"/>
                <a:ea typeface="Arial"/>
                <a:cs typeface="Arial"/>
                <a:sym typeface="Arial"/>
              </a:endParaRPr>
            </a:p>
          </p:txBody>
        </p:sp>
      </p:grpSp>
      <p:grpSp>
        <p:nvGrpSpPr>
          <p:cNvPr id="7771" name="Google Shape;7771;p237"/>
          <p:cNvGrpSpPr/>
          <p:nvPr/>
        </p:nvGrpSpPr>
        <p:grpSpPr>
          <a:xfrm>
            <a:off x="5105541" y="4735678"/>
            <a:ext cx="457294" cy="457294"/>
            <a:chOff x="1649691" y="3230880"/>
            <a:chExt cx="914400" cy="914400"/>
          </a:xfrm>
        </p:grpSpPr>
        <p:sp>
          <p:nvSpPr>
            <p:cNvPr id="7772" name="Google Shape;7772;p237"/>
            <p:cNvSpPr/>
            <p:nvPr/>
          </p:nvSpPr>
          <p:spPr>
            <a:xfrm>
              <a:off x="1649691" y="3230880"/>
              <a:ext cx="914400" cy="9144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2000">
                <a:solidFill>
                  <a:schemeClr val="lt1"/>
                </a:solidFill>
                <a:latin typeface="Arial"/>
                <a:ea typeface="Arial"/>
                <a:cs typeface="Arial"/>
                <a:sym typeface="Arial"/>
              </a:endParaRPr>
            </a:p>
          </p:txBody>
        </p:sp>
        <p:sp>
          <p:nvSpPr>
            <p:cNvPr id="7773" name="Google Shape;7773;p237"/>
            <p:cNvSpPr/>
            <p:nvPr/>
          </p:nvSpPr>
          <p:spPr>
            <a:xfrm>
              <a:off x="1649691" y="3230880"/>
              <a:ext cx="914400" cy="9144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2000">
                <a:solidFill>
                  <a:schemeClr val="lt1"/>
                </a:solidFill>
                <a:latin typeface="Arial"/>
                <a:ea typeface="Arial"/>
                <a:cs typeface="Arial"/>
                <a:sym typeface="Arial"/>
              </a:endParaRPr>
            </a:p>
          </p:txBody>
        </p:sp>
      </p:grpSp>
      <p:sp>
        <p:nvSpPr>
          <p:cNvPr id="7774" name="Google Shape;7774;p237"/>
          <p:cNvSpPr/>
          <p:nvPr/>
        </p:nvSpPr>
        <p:spPr>
          <a:xfrm flipH="1" rot="5400000">
            <a:off x="4753309" y="2532118"/>
            <a:ext cx="255106" cy="175766"/>
          </a:xfrm>
          <a:prstGeom prst="triangle">
            <a:avLst>
              <a:gd fmla="val 50000" name="adj"/>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7775" name="Google Shape;7775;p237"/>
          <p:cNvSpPr/>
          <p:nvPr/>
        </p:nvSpPr>
        <p:spPr>
          <a:xfrm flipH="1" rot="5400000">
            <a:off x="4753309" y="3313559"/>
            <a:ext cx="255106" cy="175766"/>
          </a:xfrm>
          <a:prstGeom prst="triangle">
            <a:avLst>
              <a:gd fmla="val 50000" name="adj"/>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7776" name="Google Shape;7776;p237"/>
          <p:cNvSpPr/>
          <p:nvPr/>
        </p:nvSpPr>
        <p:spPr>
          <a:xfrm flipH="1" rot="5400000">
            <a:off x="4753309" y="4095000"/>
            <a:ext cx="255106" cy="175766"/>
          </a:xfrm>
          <a:prstGeom prst="triangle">
            <a:avLst>
              <a:gd fmla="val 50000" name="adj"/>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7777" name="Google Shape;7777;p237"/>
          <p:cNvSpPr/>
          <p:nvPr/>
        </p:nvSpPr>
        <p:spPr>
          <a:xfrm flipH="1" rot="5400000">
            <a:off x="4753309" y="4876442"/>
            <a:ext cx="255106" cy="175766"/>
          </a:xfrm>
          <a:prstGeom prst="triangle">
            <a:avLst>
              <a:gd fmla="val 50000" name="adj"/>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Tree>
  </p:cSld>
  <p:clrMapOvr>
    <a:masterClrMapping/>
  </p:clrMapOvr>
</p:sld>
</file>

<file path=ppt/slides/slide23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781" name="Shape 7781"/>
        <p:cNvGrpSpPr/>
        <p:nvPr/>
      </p:nvGrpSpPr>
      <p:grpSpPr>
        <a:xfrm>
          <a:off x="0" y="0"/>
          <a:ext cx="0" cy="0"/>
          <a:chOff x="0" y="0"/>
          <a:chExt cx="0" cy="0"/>
        </a:xfrm>
      </p:grpSpPr>
      <p:sp>
        <p:nvSpPr>
          <p:cNvPr id="7782" name="Google Shape;7782;p238"/>
          <p:cNvSpPr txBox="1"/>
          <p:nvPr>
            <p:ph type="title"/>
          </p:nvPr>
        </p:nvSpPr>
        <p:spPr>
          <a:xfrm>
            <a:off x="571018" y="365126"/>
            <a:ext cx="11049964" cy="578772"/>
          </a:xfrm>
          <a:prstGeom prst="rect">
            <a:avLst/>
          </a:prstGeom>
          <a:noFill/>
          <a:ln>
            <a:noFill/>
          </a:ln>
        </p:spPr>
        <p:txBody>
          <a:bodyPr anchorCtr="0" anchor="b" bIns="0" lIns="0" spcFirstLastPara="1" rIns="0" wrap="square" tIns="0">
            <a:normAutofit/>
          </a:bodyPr>
          <a:lstStyle/>
          <a:p>
            <a:pPr indent="0" lvl="0" marL="0" rtl="0" algn="l">
              <a:lnSpc>
                <a:spcPct val="90000"/>
              </a:lnSpc>
              <a:spcBef>
                <a:spcPts val="0"/>
              </a:spcBef>
              <a:spcAft>
                <a:spcPts val="0"/>
              </a:spcAft>
              <a:buClr>
                <a:schemeClr val="accent1"/>
              </a:buClr>
              <a:buSzPts val="2800"/>
              <a:buFont typeface="Arial"/>
              <a:buNone/>
            </a:pPr>
            <a:r>
              <a:rPr lang="en-US"/>
              <a:t>Three Branch Hierarchy with Details</a:t>
            </a:r>
            <a:endParaRPr/>
          </a:p>
        </p:txBody>
      </p:sp>
      <p:sp>
        <p:nvSpPr>
          <p:cNvPr id="7783" name="Google Shape;7783;p238"/>
          <p:cNvSpPr txBox="1"/>
          <p:nvPr>
            <p:ph idx="12" type="sldNum"/>
          </p:nvPr>
        </p:nvSpPr>
        <p:spPr>
          <a:xfrm>
            <a:off x="10690860" y="6349068"/>
            <a:ext cx="963882" cy="251764"/>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sp>
        <p:nvSpPr>
          <p:cNvPr id="7784" name="Google Shape;7784;p238"/>
          <p:cNvSpPr/>
          <p:nvPr/>
        </p:nvSpPr>
        <p:spPr>
          <a:xfrm>
            <a:off x="852341" y="2708621"/>
            <a:ext cx="3253690" cy="613866"/>
          </a:xfrm>
          <a:prstGeom prst="roundRect">
            <a:avLst>
              <a:gd fmla="val 50000" name="adj"/>
            </a:avLst>
          </a:prstGeom>
          <a:noFill/>
          <a:ln cap="flat" cmpd="sng" w="22225">
            <a:solidFill>
              <a:schemeClr val="dk1"/>
            </a:solidFill>
            <a:prstDash val="solid"/>
            <a:miter lim="8000"/>
            <a:headEnd len="sm" w="sm" type="none"/>
            <a:tailEnd len="sm" w="sm" type="none"/>
          </a:ln>
        </p:spPr>
        <p:txBody>
          <a:bodyPr anchorCtr="0" anchor="ctr" bIns="72000" lIns="648000" spcFirstLastPara="1" rIns="72000" wrap="square" tIns="72000">
            <a:noAutofit/>
          </a:bodyPr>
          <a:lstStyle/>
          <a:p>
            <a:pPr indent="0" lvl="0" marL="0" marR="0" rtl="0" algn="l">
              <a:spcBef>
                <a:spcPts val="0"/>
              </a:spcBef>
              <a:spcAft>
                <a:spcPts val="0"/>
              </a:spcAft>
              <a:buNone/>
            </a:pPr>
            <a:r>
              <a:rPr b="1" lang="en-US" sz="1600">
                <a:solidFill>
                  <a:schemeClr val="dk1"/>
                </a:solidFill>
                <a:latin typeface="Arial"/>
                <a:ea typeface="Arial"/>
                <a:cs typeface="Arial"/>
                <a:sym typeface="Arial"/>
              </a:rPr>
              <a:t>Lorem ipsum dolor sit amet</a:t>
            </a:r>
            <a:endParaRPr/>
          </a:p>
        </p:txBody>
      </p:sp>
      <p:sp>
        <p:nvSpPr>
          <p:cNvPr id="7785" name="Google Shape;7785;p238"/>
          <p:cNvSpPr/>
          <p:nvPr/>
        </p:nvSpPr>
        <p:spPr>
          <a:xfrm>
            <a:off x="620301" y="2695025"/>
            <a:ext cx="641058" cy="641058"/>
          </a:xfrm>
          <a:prstGeom prst="ellipse">
            <a:avLst/>
          </a:prstGeom>
          <a:solidFill>
            <a:schemeClr val="accent1"/>
          </a:solidFill>
          <a:ln cap="flat" cmpd="sng" w="28575">
            <a:solidFill>
              <a:schemeClr val="accen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grpSp>
        <p:nvGrpSpPr>
          <p:cNvPr id="7786" name="Google Shape;7786;p238"/>
          <p:cNvGrpSpPr/>
          <p:nvPr/>
        </p:nvGrpSpPr>
        <p:grpSpPr>
          <a:xfrm>
            <a:off x="702575" y="2777299"/>
            <a:ext cx="476511" cy="476511"/>
            <a:chOff x="1649691" y="3230880"/>
            <a:chExt cx="914400" cy="914400"/>
          </a:xfrm>
        </p:grpSpPr>
        <p:sp>
          <p:nvSpPr>
            <p:cNvPr id="7787" name="Google Shape;7787;p238"/>
            <p:cNvSpPr/>
            <p:nvPr/>
          </p:nvSpPr>
          <p:spPr>
            <a:xfrm>
              <a:off x="1649691" y="3230880"/>
              <a:ext cx="914400" cy="9144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2000">
                <a:solidFill>
                  <a:schemeClr val="lt1"/>
                </a:solidFill>
                <a:latin typeface="Arial"/>
                <a:ea typeface="Arial"/>
                <a:cs typeface="Arial"/>
                <a:sym typeface="Arial"/>
              </a:endParaRPr>
            </a:p>
          </p:txBody>
        </p:sp>
        <p:sp>
          <p:nvSpPr>
            <p:cNvPr id="7788" name="Google Shape;7788;p238"/>
            <p:cNvSpPr/>
            <p:nvPr/>
          </p:nvSpPr>
          <p:spPr>
            <a:xfrm>
              <a:off x="1649691" y="3230880"/>
              <a:ext cx="914400" cy="9144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2000">
                <a:solidFill>
                  <a:schemeClr val="lt1"/>
                </a:solidFill>
                <a:latin typeface="Arial"/>
                <a:ea typeface="Arial"/>
                <a:cs typeface="Arial"/>
                <a:sym typeface="Arial"/>
              </a:endParaRPr>
            </a:p>
          </p:txBody>
        </p:sp>
      </p:grpSp>
      <p:sp>
        <p:nvSpPr>
          <p:cNvPr id="7789" name="Google Shape;7789;p238"/>
          <p:cNvSpPr/>
          <p:nvPr/>
        </p:nvSpPr>
        <p:spPr>
          <a:xfrm>
            <a:off x="4585175" y="2708621"/>
            <a:ext cx="3253690" cy="613866"/>
          </a:xfrm>
          <a:prstGeom prst="roundRect">
            <a:avLst>
              <a:gd fmla="val 50000" name="adj"/>
            </a:avLst>
          </a:prstGeom>
          <a:noFill/>
          <a:ln cap="flat" cmpd="sng" w="22225">
            <a:solidFill>
              <a:schemeClr val="dk1"/>
            </a:solidFill>
            <a:prstDash val="solid"/>
            <a:miter lim="8000"/>
            <a:headEnd len="sm" w="sm" type="none"/>
            <a:tailEnd len="sm" w="sm" type="none"/>
          </a:ln>
        </p:spPr>
        <p:txBody>
          <a:bodyPr anchorCtr="0" anchor="ctr" bIns="72000" lIns="648000" spcFirstLastPara="1" rIns="72000" wrap="square" tIns="72000">
            <a:noAutofit/>
          </a:bodyPr>
          <a:lstStyle/>
          <a:p>
            <a:pPr indent="0" lvl="0" marL="0" marR="0" rtl="0" algn="l">
              <a:spcBef>
                <a:spcPts val="0"/>
              </a:spcBef>
              <a:spcAft>
                <a:spcPts val="0"/>
              </a:spcAft>
              <a:buNone/>
            </a:pPr>
            <a:r>
              <a:rPr b="1" lang="en-US" sz="1600">
                <a:solidFill>
                  <a:schemeClr val="dk1"/>
                </a:solidFill>
                <a:latin typeface="Arial"/>
                <a:ea typeface="Arial"/>
                <a:cs typeface="Arial"/>
                <a:sym typeface="Arial"/>
              </a:rPr>
              <a:t>Lorem ipsum dolor sit amet</a:t>
            </a:r>
            <a:endParaRPr/>
          </a:p>
        </p:txBody>
      </p:sp>
      <p:grpSp>
        <p:nvGrpSpPr>
          <p:cNvPr id="7790" name="Google Shape;7790;p238"/>
          <p:cNvGrpSpPr/>
          <p:nvPr/>
        </p:nvGrpSpPr>
        <p:grpSpPr>
          <a:xfrm>
            <a:off x="4353135" y="2695025"/>
            <a:ext cx="641058" cy="641058"/>
            <a:chOff x="571018" y="3423770"/>
            <a:chExt cx="838186" cy="838186"/>
          </a:xfrm>
        </p:grpSpPr>
        <p:sp>
          <p:nvSpPr>
            <p:cNvPr id="7791" name="Google Shape;7791;p238"/>
            <p:cNvSpPr/>
            <p:nvPr/>
          </p:nvSpPr>
          <p:spPr>
            <a:xfrm>
              <a:off x="571018" y="3423770"/>
              <a:ext cx="838186" cy="838186"/>
            </a:xfrm>
            <a:prstGeom prst="ellipse">
              <a:avLst/>
            </a:prstGeom>
            <a:solidFill>
              <a:schemeClr val="accent1"/>
            </a:solidFill>
            <a:ln cap="flat" cmpd="sng" w="28575">
              <a:solidFill>
                <a:schemeClr val="accen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grpSp>
          <p:nvGrpSpPr>
            <p:cNvPr id="7792" name="Google Shape;7792;p238"/>
            <p:cNvGrpSpPr/>
            <p:nvPr/>
          </p:nvGrpSpPr>
          <p:grpSpPr>
            <a:xfrm>
              <a:off x="678591" y="3531343"/>
              <a:ext cx="623040" cy="623040"/>
              <a:chOff x="1649691" y="3230880"/>
              <a:chExt cx="914400" cy="914400"/>
            </a:xfrm>
          </p:grpSpPr>
          <p:sp>
            <p:nvSpPr>
              <p:cNvPr id="7793" name="Google Shape;7793;p238"/>
              <p:cNvSpPr/>
              <p:nvPr/>
            </p:nvSpPr>
            <p:spPr>
              <a:xfrm>
                <a:off x="1649691" y="3230880"/>
                <a:ext cx="914400" cy="9144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2000">
                  <a:solidFill>
                    <a:schemeClr val="lt1"/>
                  </a:solidFill>
                  <a:latin typeface="Arial"/>
                  <a:ea typeface="Arial"/>
                  <a:cs typeface="Arial"/>
                  <a:sym typeface="Arial"/>
                </a:endParaRPr>
              </a:p>
            </p:txBody>
          </p:sp>
          <p:sp>
            <p:nvSpPr>
              <p:cNvPr id="7794" name="Google Shape;7794;p238"/>
              <p:cNvSpPr/>
              <p:nvPr/>
            </p:nvSpPr>
            <p:spPr>
              <a:xfrm>
                <a:off x="1649691" y="3230880"/>
                <a:ext cx="914400" cy="9144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2000">
                  <a:solidFill>
                    <a:schemeClr val="lt1"/>
                  </a:solidFill>
                  <a:latin typeface="Arial"/>
                  <a:ea typeface="Arial"/>
                  <a:cs typeface="Arial"/>
                  <a:sym typeface="Arial"/>
                </a:endParaRPr>
              </a:p>
            </p:txBody>
          </p:sp>
        </p:grpSp>
      </p:grpSp>
      <p:sp>
        <p:nvSpPr>
          <p:cNvPr id="7795" name="Google Shape;7795;p238"/>
          <p:cNvSpPr/>
          <p:nvPr/>
        </p:nvSpPr>
        <p:spPr>
          <a:xfrm>
            <a:off x="8318010" y="2708621"/>
            <a:ext cx="3253690" cy="613866"/>
          </a:xfrm>
          <a:prstGeom prst="roundRect">
            <a:avLst>
              <a:gd fmla="val 50000" name="adj"/>
            </a:avLst>
          </a:prstGeom>
          <a:noFill/>
          <a:ln cap="flat" cmpd="sng" w="22225">
            <a:solidFill>
              <a:schemeClr val="dk1"/>
            </a:solidFill>
            <a:prstDash val="solid"/>
            <a:miter lim="8000"/>
            <a:headEnd len="sm" w="sm" type="none"/>
            <a:tailEnd len="sm" w="sm" type="none"/>
          </a:ln>
        </p:spPr>
        <p:txBody>
          <a:bodyPr anchorCtr="0" anchor="ctr" bIns="72000" lIns="648000" spcFirstLastPara="1" rIns="72000" wrap="square" tIns="72000">
            <a:noAutofit/>
          </a:bodyPr>
          <a:lstStyle/>
          <a:p>
            <a:pPr indent="0" lvl="0" marL="0" marR="0" rtl="0" algn="l">
              <a:spcBef>
                <a:spcPts val="0"/>
              </a:spcBef>
              <a:spcAft>
                <a:spcPts val="0"/>
              </a:spcAft>
              <a:buNone/>
            </a:pPr>
            <a:r>
              <a:rPr b="1" lang="en-US" sz="1600">
                <a:solidFill>
                  <a:schemeClr val="dk1"/>
                </a:solidFill>
                <a:latin typeface="Arial"/>
                <a:ea typeface="Arial"/>
                <a:cs typeface="Arial"/>
                <a:sym typeface="Arial"/>
              </a:rPr>
              <a:t>Lorem ipsumdolor sit amet</a:t>
            </a:r>
            <a:endParaRPr/>
          </a:p>
        </p:txBody>
      </p:sp>
      <p:grpSp>
        <p:nvGrpSpPr>
          <p:cNvPr id="7796" name="Google Shape;7796;p238"/>
          <p:cNvGrpSpPr/>
          <p:nvPr/>
        </p:nvGrpSpPr>
        <p:grpSpPr>
          <a:xfrm>
            <a:off x="8085970" y="2695025"/>
            <a:ext cx="641058" cy="641058"/>
            <a:chOff x="571018" y="3423770"/>
            <a:chExt cx="838186" cy="838186"/>
          </a:xfrm>
        </p:grpSpPr>
        <p:sp>
          <p:nvSpPr>
            <p:cNvPr id="7797" name="Google Shape;7797;p238"/>
            <p:cNvSpPr/>
            <p:nvPr/>
          </p:nvSpPr>
          <p:spPr>
            <a:xfrm>
              <a:off x="571018" y="3423770"/>
              <a:ext cx="838186" cy="838186"/>
            </a:xfrm>
            <a:prstGeom prst="ellipse">
              <a:avLst/>
            </a:prstGeom>
            <a:solidFill>
              <a:schemeClr val="accent1"/>
            </a:solidFill>
            <a:ln cap="flat" cmpd="sng" w="28575">
              <a:solidFill>
                <a:schemeClr val="accen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grpSp>
          <p:nvGrpSpPr>
            <p:cNvPr id="7798" name="Google Shape;7798;p238"/>
            <p:cNvGrpSpPr/>
            <p:nvPr/>
          </p:nvGrpSpPr>
          <p:grpSpPr>
            <a:xfrm>
              <a:off x="678591" y="3531343"/>
              <a:ext cx="623040" cy="623040"/>
              <a:chOff x="1649691" y="3230880"/>
              <a:chExt cx="914400" cy="914400"/>
            </a:xfrm>
          </p:grpSpPr>
          <p:sp>
            <p:nvSpPr>
              <p:cNvPr id="7799" name="Google Shape;7799;p238"/>
              <p:cNvSpPr/>
              <p:nvPr/>
            </p:nvSpPr>
            <p:spPr>
              <a:xfrm>
                <a:off x="1649691" y="3230880"/>
                <a:ext cx="914400" cy="9144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2000">
                  <a:solidFill>
                    <a:schemeClr val="lt1"/>
                  </a:solidFill>
                  <a:latin typeface="Arial"/>
                  <a:ea typeface="Arial"/>
                  <a:cs typeface="Arial"/>
                  <a:sym typeface="Arial"/>
                </a:endParaRPr>
              </a:p>
            </p:txBody>
          </p:sp>
          <p:sp>
            <p:nvSpPr>
              <p:cNvPr id="7800" name="Google Shape;7800;p238"/>
              <p:cNvSpPr/>
              <p:nvPr/>
            </p:nvSpPr>
            <p:spPr>
              <a:xfrm>
                <a:off x="1649691" y="3230880"/>
                <a:ext cx="914400" cy="9144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2000">
                  <a:solidFill>
                    <a:schemeClr val="lt1"/>
                  </a:solidFill>
                  <a:latin typeface="Arial"/>
                  <a:ea typeface="Arial"/>
                  <a:cs typeface="Arial"/>
                  <a:sym typeface="Arial"/>
                </a:endParaRPr>
              </a:p>
            </p:txBody>
          </p:sp>
        </p:grpSp>
      </p:grpSp>
      <p:sp>
        <p:nvSpPr>
          <p:cNvPr id="7801" name="Google Shape;7801;p238"/>
          <p:cNvSpPr/>
          <p:nvPr/>
        </p:nvSpPr>
        <p:spPr>
          <a:xfrm>
            <a:off x="4585175" y="1441170"/>
            <a:ext cx="3253690" cy="613866"/>
          </a:xfrm>
          <a:prstGeom prst="roundRect">
            <a:avLst>
              <a:gd fmla="val 50000" name="adj"/>
            </a:avLst>
          </a:prstGeom>
          <a:solidFill>
            <a:schemeClr val="accent1"/>
          </a:solidFill>
          <a:ln cap="flat" cmpd="sng" w="22225">
            <a:solidFill>
              <a:schemeClr val="dk1"/>
            </a:solidFill>
            <a:prstDash val="solid"/>
            <a:miter lim="8000"/>
            <a:headEnd len="sm" w="sm" type="none"/>
            <a:tailEnd len="sm" w="sm" type="none"/>
          </a:ln>
        </p:spPr>
        <p:txBody>
          <a:bodyPr anchorCtr="0" anchor="ctr" bIns="72000" lIns="0" spcFirstLastPara="1" rIns="72000" wrap="square" tIns="72000">
            <a:noAutofit/>
          </a:bodyPr>
          <a:lstStyle/>
          <a:p>
            <a:pPr indent="0" lvl="0" marL="0" marR="0" rtl="0" algn="ctr">
              <a:spcBef>
                <a:spcPts val="0"/>
              </a:spcBef>
              <a:spcAft>
                <a:spcPts val="0"/>
              </a:spcAft>
              <a:buNone/>
            </a:pPr>
            <a:r>
              <a:rPr b="1" lang="en-US" sz="1600">
                <a:solidFill>
                  <a:schemeClr val="lt1"/>
                </a:solidFill>
                <a:latin typeface="Arial"/>
                <a:ea typeface="Arial"/>
                <a:cs typeface="Arial"/>
                <a:sym typeface="Arial"/>
              </a:rPr>
              <a:t>Lorem ipsum dolor sit amet</a:t>
            </a:r>
            <a:endParaRPr/>
          </a:p>
        </p:txBody>
      </p:sp>
      <p:cxnSp>
        <p:nvCxnSpPr>
          <p:cNvPr id="7802" name="Google Shape;7802;p238"/>
          <p:cNvCxnSpPr>
            <a:stCxn id="7801" idx="2"/>
            <a:endCxn id="7784" idx="0"/>
          </p:cNvCxnSpPr>
          <p:nvPr/>
        </p:nvCxnSpPr>
        <p:spPr>
          <a:xfrm rot="5400000">
            <a:off x="4018720" y="515436"/>
            <a:ext cx="653700" cy="3732900"/>
          </a:xfrm>
          <a:prstGeom prst="bentConnector3">
            <a:avLst>
              <a:gd fmla="val 49991" name="adj1"/>
            </a:avLst>
          </a:prstGeom>
          <a:noFill/>
          <a:ln cap="flat" cmpd="sng" w="19050">
            <a:solidFill>
              <a:srgbClr val="BFBFBF"/>
            </a:solidFill>
            <a:prstDash val="solid"/>
            <a:miter lim="8000"/>
            <a:headEnd len="sm" w="sm" type="none"/>
            <a:tailEnd len="med" w="med" type="triangle"/>
          </a:ln>
        </p:spPr>
      </p:cxnSp>
      <p:cxnSp>
        <p:nvCxnSpPr>
          <p:cNvPr id="7803" name="Google Shape;7803;p238"/>
          <p:cNvCxnSpPr>
            <a:stCxn id="7801" idx="2"/>
            <a:endCxn id="7795" idx="0"/>
          </p:cNvCxnSpPr>
          <p:nvPr/>
        </p:nvCxnSpPr>
        <p:spPr>
          <a:xfrm flipH="1" rot="-5400000">
            <a:off x="7751620" y="515436"/>
            <a:ext cx="653700" cy="3732900"/>
          </a:xfrm>
          <a:prstGeom prst="bentConnector3">
            <a:avLst>
              <a:gd fmla="val 49991" name="adj1"/>
            </a:avLst>
          </a:prstGeom>
          <a:noFill/>
          <a:ln cap="flat" cmpd="sng" w="19050">
            <a:solidFill>
              <a:srgbClr val="BFBFBF"/>
            </a:solidFill>
            <a:prstDash val="solid"/>
            <a:miter lim="8000"/>
            <a:headEnd len="sm" w="sm" type="none"/>
            <a:tailEnd len="med" w="med" type="triangle"/>
          </a:ln>
        </p:spPr>
      </p:cxnSp>
      <p:cxnSp>
        <p:nvCxnSpPr>
          <p:cNvPr id="7804" name="Google Shape;7804;p238"/>
          <p:cNvCxnSpPr>
            <a:stCxn id="7801" idx="2"/>
            <a:endCxn id="7789" idx="0"/>
          </p:cNvCxnSpPr>
          <p:nvPr/>
        </p:nvCxnSpPr>
        <p:spPr>
          <a:xfrm>
            <a:off x="6212020" y="2055036"/>
            <a:ext cx="0" cy="653700"/>
          </a:xfrm>
          <a:prstGeom prst="straightConnector1">
            <a:avLst/>
          </a:prstGeom>
          <a:noFill/>
          <a:ln cap="flat" cmpd="sng" w="19050">
            <a:solidFill>
              <a:srgbClr val="BFBFBF"/>
            </a:solidFill>
            <a:prstDash val="solid"/>
            <a:miter lim="8000"/>
            <a:headEnd len="sm" w="sm" type="none"/>
            <a:tailEnd len="med" w="med" type="triangle"/>
          </a:ln>
        </p:spPr>
      </p:cxnSp>
      <p:sp>
        <p:nvSpPr>
          <p:cNvPr id="7805" name="Google Shape;7805;p238"/>
          <p:cNvSpPr/>
          <p:nvPr/>
        </p:nvSpPr>
        <p:spPr>
          <a:xfrm>
            <a:off x="1179086" y="3546246"/>
            <a:ext cx="2926945" cy="1881560"/>
          </a:xfrm>
          <a:prstGeom prst="rect">
            <a:avLst/>
          </a:prstGeom>
          <a:noFill/>
          <a:ln>
            <a:noFill/>
          </a:ln>
        </p:spPr>
        <p:txBody>
          <a:bodyPr anchorCtr="0" anchor="t" bIns="0" lIns="0" spcFirstLastPara="1" rIns="0" wrap="square" tIns="0">
            <a:noAutofit/>
          </a:bodyPr>
          <a:lstStyle/>
          <a:p>
            <a:pPr indent="-179388" lvl="0" marL="179388" marR="0" rtl="0" algn="l">
              <a:spcBef>
                <a:spcPts val="0"/>
              </a:spcBef>
              <a:spcAft>
                <a:spcPts val="0"/>
              </a:spcAft>
              <a:buClr>
                <a:schemeClr val="accent1"/>
              </a:buClr>
              <a:buSzPts val="1300"/>
              <a:buFont typeface="Arial"/>
              <a:buChar char="•"/>
            </a:pPr>
            <a:r>
              <a:rPr lang="en-US" sz="1300">
                <a:solidFill>
                  <a:schemeClr val="dk1"/>
                </a:solidFill>
                <a:latin typeface="Arial"/>
                <a:ea typeface="Arial"/>
                <a:cs typeface="Arial"/>
                <a:sym typeface="Arial"/>
              </a:rPr>
              <a:t>Lorem ipsum dolor sit amet, consectetur adipiscing elit. Curabitur purus dui, euismod quis placerat eget, venenatis nec nibh. Mauris sit </a:t>
            </a:r>
            <a:endParaRPr/>
          </a:p>
          <a:p>
            <a:pPr indent="-179388" lvl="0" marL="179388" marR="0" rtl="0" algn="l">
              <a:spcBef>
                <a:spcPts val="600"/>
              </a:spcBef>
              <a:spcAft>
                <a:spcPts val="0"/>
              </a:spcAft>
              <a:buClr>
                <a:schemeClr val="accent1"/>
              </a:buClr>
              <a:buSzPts val="1300"/>
              <a:buFont typeface="Arial"/>
              <a:buChar char="•"/>
            </a:pPr>
            <a:r>
              <a:rPr lang="en-US" sz="1300">
                <a:solidFill>
                  <a:schemeClr val="dk1"/>
                </a:solidFill>
                <a:latin typeface="Arial"/>
                <a:ea typeface="Arial"/>
                <a:cs typeface="Arial"/>
                <a:sym typeface="Arial"/>
              </a:rPr>
              <a:t>Lorem ipsum dolor sit amet, consectetur adipiscing elit. Curabitur purus dui, euismod quis placerat eget, venenatis nec nibh. Mauris sit</a:t>
            </a:r>
            <a:endParaRPr/>
          </a:p>
        </p:txBody>
      </p:sp>
      <p:cxnSp>
        <p:nvCxnSpPr>
          <p:cNvPr id="7806" name="Google Shape;7806;p238"/>
          <p:cNvCxnSpPr/>
          <p:nvPr/>
        </p:nvCxnSpPr>
        <p:spPr>
          <a:xfrm>
            <a:off x="940830" y="3336083"/>
            <a:ext cx="0" cy="2091723"/>
          </a:xfrm>
          <a:prstGeom prst="straightConnector1">
            <a:avLst/>
          </a:prstGeom>
          <a:noFill/>
          <a:ln cap="flat" cmpd="sng" w="25400">
            <a:solidFill>
              <a:srgbClr val="BFBFBF"/>
            </a:solidFill>
            <a:prstDash val="dot"/>
            <a:miter lim="8000"/>
            <a:headEnd len="sm" w="sm" type="none"/>
            <a:tailEnd len="med" w="med" type="oval"/>
          </a:ln>
        </p:spPr>
      </p:cxnSp>
      <p:cxnSp>
        <p:nvCxnSpPr>
          <p:cNvPr id="7807" name="Google Shape;7807;p238"/>
          <p:cNvCxnSpPr/>
          <p:nvPr/>
        </p:nvCxnSpPr>
        <p:spPr>
          <a:xfrm>
            <a:off x="4673664" y="3336083"/>
            <a:ext cx="0" cy="2091723"/>
          </a:xfrm>
          <a:prstGeom prst="straightConnector1">
            <a:avLst/>
          </a:prstGeom>
          <a:noFill/>
          <a:ln cap="flat" cmpd="sng" w="25400">
            <a:solidFill>
              <a:srgbClr val="BFBFBF"/>
            </a:solidFill>
            <a:prstDash val="dot"/>
            <a:miter lim="8000"/>
            <a:headEnd len="sm" w="sm" type="none"/>
            <a:tailEnd len="med" w="med" type="oval"/>
          </a:ln>
        </p:spPr>
      </p:cxnSp>
      <p:cxnSp>
        <p:nvCxnSpPr>
          <p:cNvPr id="7808" name="Google Shape;7808;p238"/>
          <p:cNvCxnSpPr/>
          <p:nvPr/>
        </p:nvCxnSpPr>
        <p:spPr>
          <a:xfrm>
            <a:off x="8406499" y="3336083"/>
            <a:ext cx="0" cy="2091723"/>
          </a:xfrm>
          <a:prstGeom prst="straightConnector1">
            <a:avLst/>
          </a:prstGeom>
          <a:noFill/>
          <a:ln cap="flat" cmpd="sng" w="25400">
            <a:solidFill>
              <a:srgbClr val="BFBFBF"/>
            </a:solidFill>
            <a:prstDash val="dot"/>
            <a:miter lim="8000"/>
            <a:headEnd len="sm" w="sm" type="none"/>
            <a:tailEnd len="med" w="med" type="oval"/>
          </a:ln>
        </p:spPr>
      </p:cxnSp>
      <p:sp>
        <p:nvSpPr>
          <p:cNvPr id="7809" name="Google Shape;7809;p238"/>
          <p:cNvSpPr/>
          <p:nvPr/>
        </p:nvSpPr>
        <p:spPr>
          <a:xfrm>
            <a:off x="4911920" y="3546246"/>
            <a:ext cx="2926945" cy="1881560"/>
          </a:xfrm>
          <a:prstGeom prst="rect">
            <a:avLst/>
          </a:prstGeom>
          <a:noFill/>
          <a:ln>
            <a:noFill/>
          </a:ln>
        </p:spPr>
        <p:txBody>
          <a:bodyPr anchorCtr="0" anchor="t" bIns="0" lIns="0" spcFirstLastPara="1" rIns="0" wrap="square" tIns="0">
            <a:noAutofit/>
          </a:bodyPr>
          <a:lstStyle/>
          <a:p>
            <a:pPr indent="-179388" lvl="0" marL="179388" marR="0" rtl="0" algn="l">
              <a:spcBef>
                <a:spcPts val="0"/>
              </a:spcBef>
              <a:spcAft>
                <a:spcPts val="0"/>
              </a:spcAft>
              <a:buClr>
                <a:schemeClr val="accent1"/>
              </a:buClr>
              <a:buSzPts val="1300"/>
              <a:buFont typeface="Arial"/>
              <a:buChar char="•"/>
            </a:pPr>
            <a:r>
              <a:rPr lang="en-US" sz="1300">
                <a:solidFill>
                  <a:schemeClr val="dk1"/>
                </a:solidFill>
                <a:latin typeface="Arial"/>
                <a:ea typeface="Arial"/>
                <a:cs typeface="Arial"/>
                <a:sym typeface="Arial"/>
              </a:rPr>
              <a:t>Lorem ipsum dolor sit amet, consectetur adipiscing elit. Curabitur purus dui, euismod quis placerat eget, venenatis nec nibh. Mauris sit </a:t>
            </a:r>
            <a:endParaRPr/>
          </a:p>
          <a:p>
            <a:pPr indent="-179388" lvl="0" marL="179388" marR="0" rtl="0" algn="l">
              <a:spcBef>
                <a:spcPts val="600"/>
              </a:spcBef>
              <a:spcAft>
                <a:spcPts val="0"/>
              </a:spcAft>
              <a:buClr>
                <a:schemeClr val="accent1"/>
              </a:buClr>
              <a:buSzPts val="1300"/>
              <a:buFont typeface="Arial"/>
              <a:buChar char="•"/>
            </a:pPr>
            <a:r>
              <a:rPr lang="en-US" sz="1300">
                <a:solidFill>
                  <a:schemeClr val="dk1"/>
                </a:solidFill>
                <a:latin typeface="Arial"/>
                <a:ea typeface="Arial"/>
                <a:cs typeface="Arial"/>
                <a:sym typeface="Arial"/>
              </a:rPr>
              <a:t>Lorem ipsum dolor sit amet, consectetur adipiscing elit. Curabitur purus dui, euismod quis placerat eget, venenatis nec nibh. Mauris sit</a:t>
            </a:r>
            <a:endParaRPr/>
          </a:p>
        </p:txBody>
      </p:sp>
      <p:sp>
        <p:nvSpPr>
          <p:cNvPr id="7810" name="Google Shape;7810;p238"/>
          <p:cNvSpPr/>
          <p:nvPr/>
        </p:nvSpPr>
        <p:spPr>
          <a:xfrm>
            <a:off x="8644755" y="3546246"/>
            <a:ext cx="2926945" cy="1881560"/>
          </a:xfrm>
          <a:prstGeom prst="rect">
            <a:avLst/>
          </a:prstGeom>
          <a:noFill/>
          <a:ln>
            <a:noFill/>
          </a:ln>
        </p:spPr>
        <p:txBody>
          <a:bodyPr anchorCtr="0" anchor="t" bIns="0" lIns="0" spcFirstLastPara="1" rIns="0" wrap="square" tIns="0">
            <a:noAutofit/>
          </a:bodyPr>
          <a:lstStyle/>
          <a:p>
            <a:pPr indent="-179388" lvl="0" marL="179388" marR="0" rtl="0" algn="l">
              <a:spcBef>
                <a:spcPts val="0"/>
              </a:spcBef>
              <a:spcAft>
                <a:spcPts val="0"/>
              </a:spcAft>
              <a:buClr>
                <a:schemeClr val="accent1"/>
              </a:buClr>
              <a:buSzPts val="1300"/>
              <a:buFont typeface="Arial"/>
              <a:buChar char="•"/>
            </a:pPr>
            <a:r>
              <a:rPr lang="en-US" sz="1300">
                <a:solidFill>
                  <a:schemeClr val="dk1"/>
                </a:solidFill>
                <a:latin typeface="Arial"/>
                <a:ea typeface="Arial"/>
                <a:cs typeface="Arial"/>
                <a:sym typeface="Arial"/>
              </a:rPr>
              <a:t>Lorem ipsum dolor sit amet, consectetur adipiscing elit. Curabitur purus dui, euismod quis placerat eget, venenatis nec nibh. Mauris sit </a:t>
            </a:r>
            <a:endParaRPr/>
          </a:p>
          <a:p>
            <a:pPr indent="-179388" lvl="0" marL="179388" marR="0" rtl="0" algn="l">
              <a:spcBef>
                <a:spcPts val="600"/>
              </a:spcBef>
              <a:spcAft>
                <a:spcPts val="0"/>
              </a:spcAft>
              <a:buClr>
                <a:schemeClr val="accent1"/>
              </a:buClr>
              <a:buSzPts val="1300"/>
              <a:buFont typeface="Arial"/>
              <a:buChar char="•"/>
            </a:pPr>
            <a:r>
              <a:rPr lang="en-US" sz="1300">
                <a:solidFill>
                  <a:schemeClr val="dk1"/>
                </a:solidFill>
                <a:latin typeface="Arial"/>
                <a:ea typeface="Arial"/>
                <a:cs typeface="Arial"/>
                <a:sym typeface="Arial"/>
              </a:rPr>
              <a:t>Lorem ipsum dolor sit amet, consectetur adipiscing elit. Curabitur purus dui, euismod quis placerat eget, venenatis nec nibh. Mauris sit</a:t>
            </a:r>
            <a:endParaRPr/>
          </a:p>
        </p:txBody>
      </p:sp>
      <p:sp>
        <p:nvSpPr>
          <p:cNvPr id="7811" name="Google Shape;7811;p238"/>
          <p:cNvSpPr txBox="1"/>
          <p:nvPr/>
        </p:nvSpPr>
        <p:spPr>
          <a:xfrm>
            <a:off x="580103" y="5696815"/>
            <a:ext cx="11031794" cy="518943"/>
          </a:xfrm>
          <a:prstGeom prst="rect">
            <a:avLst/>
          </a:prstGeom>
          <a:solidFill>
            <a:schemeClr val="lt2"/>
          </a:solidFill>
          <a:ln>
            <a:noFill/>
          </a:ln>
        </p:spPr>
        <p:txBody>
          <a:bodyPr anchorCtr="0" anchor="ctr" bIns="0" lIns="0" spcFirstLastPara="1" rIns="0" wrap="square" tIns="0">
            <a:normAutofit/>
          </a:bodyPr>
          <a:lstStyle/>
          <a:p>
            <a:pPr indent="0" lvl="1" marL="0" marR="0" rtl="0" algn="ctr">
              <a:spcBef>
                <a:spcPts val="0"/>
              </a:spcBef>
              <a:spcAft>
                <a:spcPts val="0"/>
              </a:spcAft>
              <a:buClr>
                <a:schemeClr val="accent1"/>
              </a:buClr>
              <a:buSzPts val="1400"/>
              <a:buFont typeface="Trebuchet MS"/>
              <a:buNone/>
            </a:pPr>
            <a:r>
              <a:rPr b="1" i="0" lang="en-US" sz="1400" u="none" cap="none" strike="noStrike">
                <a:solidFill>
                  <a:schemeClr val="dk1"/>
                </a:solidFill>
                <a:latin typeface="Arial"/>
                <a:ea typeface="Arial"/>
                <a:cs typeface="Arial"/>
                <a:sym typeface="Arial"/>
              </a:rPr>
              <a:t>Lorem ipsum dolor sit amet, consectetur adipiscing elit. Curabitur purus dui, euismod quis placerat eget,</a:t>
            </a:r>
            <a:br>
              <a:rPr b="1" i="0" lang="en-US" sz="1400" u="none" cap="none" strike="noStrike">
                <a:solidFill>
                  <a:schemeClr val="dk1"/>
                </a:solidFill>
                <a:latin typeface="Arial"/>
                <a:ea typeface="Arial"/>
                <a:cs typeface="Arial"/>
                <a:sym typeface="Arial"/>
              </a:rPr>
            </a:br>
            <a:r>
              <a:rPr b="1" i="0" lang="en-US" sz="1400" u="none" cap="none" strike="noStrike">
                <a:solidFill>
                  <a:schemeClr val="dk1"/>
                </a:solidFill>
                <a:latin typeface="Arial"/>
                <a:ea typeface="Arial"/>
                <a:cs typeface="Arial"/>
                <a:sym typeface="Arial"/>
              </a:rPr>
              <a:t>venenatis nec nibh. Mauris sit </a:t>
            </a:r>
            <a:endParaRPr/>
          </a:p>
        </p:txBody>
      </p:sp>
    </p:spTree>
  </p:cSld>
  <p:clrMapOvr>
    <a:masterClrMapping/>
  </p:clrMapOvr>
</p:sld>
</file>

<file path=ppt/slides/slide23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815" name="Shape 7815"/>
        <p:cNvGrpSpPr/>
        <p:nvPr/>
      </p:nvGrpSpPr>
      <p:grpSpPr>
        <a:xfrm>
          <a:off x="0" y="0"/>
          <a:ext cx="0" cy="0"/>
          <a:chOff x="0" y="0"/>
          <a:chExt cx="0" cy="0"/>
        </a:xfrm>
      </p:grpSpPr>
      <p:sp>
        <p:nvSpPr>
          <p:cNvPr id="7816" name="Google Shape;7816;p239"/>
          <p:cNvSpPr/>
          <p:nvPr/>
        </p:nvSpPr>
        <p:spPr>
          <a:xfrm rot="10800000">
            <a:off x="1347592" y="5664178"/>
            <a:ext cx="9268848" cy="578771"/>
          </a:xfrm>
          <a:prstGeom prst="uturnArrow">
            <a:avLst>
              <a:gd fmla="val 25000" name="adj1"/>
              <a:gd fmla="val 25000" name="adj2"/>
              <a:gd fmla="val 25000" name="adj3"/>
              <a:gd fmla="val 43750" name="adj4"/>
              <a:gd fmla="val 75000" name="adj5"/>
            </a:avLst>
          </a:prstGeom>
          <a:solidFill>
            <a:srgbClr val="D8D8D8"/>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Arial"/>
              <a:ea typeface="Arial"/>
              <a:cs typeface="Arial"/>
              <a:sym typeface="Arial"/>
            </a:endParaRPr>
          </a:p>
        </p:txBody>
      </p:sp>
      <p:sp>
        <p:nvSpPr>
          <p:cNvPr id="7817" name="Google Shape;7817;p239"/>
          <p:cNvSpPr txBox="1"/>
          <p:nvPr>
            <p:ph type="title"/>
          </p:nvPr>
        </p:nvSpPr>
        <p:spPr>
          <a:xfrm>
            <a:off x="571018" y="365126"/>
            <a:ext cx="11049964" cy="578772"/>
          </a:xfrm>
          <a:prstGeom prst="rect">
            <a:avLst/>
          </a:prstGeom>
          <a:noFill/>
          <a:ln>
            <a:noFill/>
          </a:ln>
        </p:spPr>
        <p:txBody>
          <a:bodyPr anchorCtr="0" anchor="b" bIns="0" lIns="0" spcFirstLastPara="1" rIns="0" wrap="square" tIns="0">
            <a:normAutofit/>
          </a:bodyPr>
          <a:lstStyle/>
          <a:p>
            <a:pPr indent="0" lvl="0" marL="0" rtl="0" algn="l">
              <a:lnSpc>
                <a:spcPct val="90000"/>
              </a:lnSpc>
              <a:spcBef>
                <a:spcPts val="0"/>
              </a:spcBef>
              <a:spcAft>
                <a:spcPts val="0"/>
              </a:spcAft>
              <a:buClr>
                <a:schemeClr val="accent1"/>
              </a:buClr>
              <a:buSzPts val="2800"/>
              <a:buFont typeface="Arial"/>
              <a:buNone/>
            </a:pPr>
            <a:r>
              <a:rPr lang="en-US"/>
              <a:t>Five Column Tree Diagram</a:t>
            </a:r>
            <a:endParaRPr/>
          </a:p>
        </p:txBody>
      </p:sp>
      <p:sp>
        <p:nvSpPr>
          <p:cNvPr id="7818" name="Google Shape;7818;p239"/>
          <p:cNvSpPr/>
          <p:nvPr/>
        </p:nvSpPr>
        <p:spPr>
          <a:xfrm>
            <a:off x="628650" y="3251322"/>
            <a:ext cx="2112786" cy="588304"/>
          </a:xfrm>
          <a:prstGeom prst="round2SameRect">
            <a:avLst>
              <a:gd fmla="val 7377" name="adj1"/>
              <a:gd fmla="val 0" name="adj2"/>
            </a:avLst>
          </a:prstGeom>
          <a:solidFill>
            <a:schemeClr val="accent1"/>
          </a:solidFill>
          <a:ln cap="rnd" cmpd="sng" w="9525">
            <a:solidFill>
              <a:schemeClr val="accent1"/>
            </a:solidFill>
            <a:prstDash val="solid"/>
            <a:round/>
            <a:headEnd len="sm" w="sm" type="none"/>
            <a:tailEnd len="sm" w="sm" type="none"/>
          </a:ln>
        </p:spPr>
        <p:txBody>
          <a:bodyPr anchorCtr="0" anchor="ctr" bIns="27425" lIns="27425" spcFirstLastPara="1" rIns="27425" wrap="square" tIns="27425">
            <a:noAutofit/>
          </a:bodyPr>
          <a:lstStyle/>
          <a:p>
            <a:pPr indent="0" lvl="3" marL="0" marR="0" rtl="0" algn="ctr">
              <a:spcBef>
                <a:spcPts val="0"/>
              </a:spcBef>
              <a:spcAft>
                <a:spcPts val="0"/>
              </a:spcAft>
              <a:buNone/>
            </a:pPr>
            <a:r>
              <a:rPr b="0" i="0" lang="en-US" sz="1400" u="none" cap="none" strike="noStrike">
                <a:solidFill>
                  <a:schemeClr val="lt1"/>
                </a:solidFill>
                <a:latin typeface="Arial"/>
                <a:ea typeface="Arial"/>
                <a:cs typeface="Arial"/>
                <a:sym typeface="Arial"/>
              </a:rPr>
              <a:t>Lorem ipsum dolor</a:t>
            </a:r>
            <a:endParaRPr/>
          </a:p>
        </p:txBody>
      </p:sp>
      <p:sp>
        <p:nvSpPr>
          <p:cNvPr id="7819" name="Google Shape;7819;p239"/>
          <p:cNvSpPr/>
          <p:nvPr/>
        </p:nvSpPr>
        <p:spPr>
          <a:xfrm>
            <a:off x="2834128" y="3251322"/>
            <a:ext cx="2112786" cy="588304"/>
          </a:xfrm>
          <a:prstGeom prst="round2SameRect">
            <a:avLst>
              <a:gd fmla="val 7377" name="adj1"/>
              <a:gd fmla="val 0" name="adj2"/>
            </a:avLst>
          </a:prstGeom>
          <a:solidFill>
            <a:schemeClr val="accent1"/>
          </a:solidFill>
          <a:ln cap="rnd" cmpd="sng" w="9525">
            <a:solidFill>
              <a:schemeClr val="accent1"/>
            </a:solidFill>
            <a:prstDash val="solid"/>
            <a:round/>
            <a:headEnd len="sm" w="sm" type="none"/>
            <a:tailEnd len="sm" w="sm" type="none"/>
          </a:ln>
        </p:spPr>
        <p:txBody>
          <a:bodyPr anchorCtr="0" anchor="ctr" bIns="27425" lIns="27425" spcFirstLastPara="1" rIns="27425" wrap="square" tIns="27425">
            <a:noAutofit/>
          </a:bodyPr>
          <a:lstStyle/>
          <a:p>
            <a:pPr indent="0" lvl="3" marL="0" marR="0" rtl="0" algn="ctr">
              <a:spcBef>
                <a:spcPts val="0"/>
              </a:spcBef>
              <a:spcAft>
                <a:spcPts val="0"/>
              </a:spcAft>
              <a:buNone/>
            </a:pPr>
            <a:r>
              <a:rPr b="0" i="0" lang="en-US" sz="1400" u="none" cap="none" strike="noStrike">
                <a:solidFill>
                  <a:schemeClr val="lt1"/>
                </a:solidFill>
                <a:latin typeface="Arial"/>
                <a:ea typeface="Arial"/>
                <a:cs typeface="Arial"/>
                <a:sym typeface="Arial"/>
              </a:rPr>
              <a:t>Lorem ipsum dolor</a:t>
            </a:r>
            <a:endParaRPr/>
          </a:p>
        </p:txBody>
      </p:sp>
      <p:sp>
        <p:nvSpPr>
          <p:cNvPr id="7820" name="Google Shape;7820;p239"/>
          <p:cNvSpPr/>
          <p:nvPr/>
        </p:nvSpPr>
        <p:spPr>
          <a:xfrm>
            <a:off x="5039606" y="3251322"/>
            <a:ext cx="2112786" cy="588304"/>
          </a:xfrm>
          <a:prstGeom prst="round2SameRect">
            <a:avLst>
              <a:gd fmla="val 7377" name="adj1"/>
              <a:gd fmla="val 0" name="adj2"/>
            </a:avLst>
          </a:prstGeom>
          <a:solidFill>
            <a:schemeClr val="accent1"/>
          </a:solidFill>
          <a:ln cap="rnd" cmpd="sng" w="9525">
            <a:solidFill>
              <a:schemeClr val="accent1"/>
            </a:solidFill>
            <a:prstDash val="solid"/>
            <a:round/>
            <a:headEnd len="sm" w="sm" type="none"/>
            <a:tailEnd len="sm" w="sm" type="none"/>
          </a:ln>
        </p:spPr>
        <p:txBody>
          <a:bodyPr anchorCtr="0" anchor="ctr" bIns="27425" lIns="27425" spcFirstLastPara="1" rIns="27425" wrap="square" tIns="27425">
            <a:noAutofit/>
          </a:bodyPr>
          <a:lstStyle/>
          <a:p>
            <a:pPr indent="0" lvl="3" marL="0" marR="0" rtl="0" algn="ctr">
              <a:spcBef>
                <a:spcPts val="0"/>
              </a:spcBef>
              <a:spcAft>
                <a:spcPts val="0"/>
              </a:spcAft>
              <a:buNone/>
            </a:pPr>
            <a:r>
              <a:rPr b="0" i="0" lang="en-US" sz="1400" u="none" cap="none" strike="noStrike">
                <a:solidFill>
                  <a:schemeClr val="lt1"/>
                </a:solidFill>
                <a:latin typeface="Arial"/>
                <a:ea typeface="Arial"/>
                <a:cs typeface="Arial"/>
                <a:sym typeface="Arial"/>
              </a:rPr>
              <a:t>Lorem ipsum dolor</a:t>
            </a:r>
            <a:endParaRPr/>
          </a:p>
        </p:txBody>
      </p:sp>
      <p:sp>
        <p:nvSpPr>
          <p:cNvPr id="7821" name="Google Shape;7821;p239"/>
          <p:cNvSpPr/>
          <p:nvPr/>
        </p:nvSpPr>
        <p:spPr>
          <a:xfrm>
            <a:off x="7245084" y="3251322"/>
            <a:ext cx="2112786" cy="588304"/>
          </a:xfrm>
          <a:prstGeom prst="round2SameRect">
            <a:avLst>
              <a:gd fmla="val 7377" name="adj1"/>
              <a:gd fmla="val 0" name="adj2"/>
            </a:avLst>
          </a:prstGeom>
          <a:solidFill>
            <a:schemeClr val="accent1"/>
          </a:solidFill>
          <a:ln cap="rnd" cmpd="sng" w="9525">
            <a:solidFill>
              <a:schemeClr val="accent1"/>
            </a:solidFill>
            <a:prstDash val="solid"/>
            <a:round/>
            <a:headEnd len="sm" w="sm" type="none"/>
            <a:tailEnd len="sm" w="sm" type="none"/>
          </a:ln>
        </p:spPr>
        <p:txBody>
          <a:bodyPr anchorCtr="0" anchor="ctr" bIns="27425" lIns="27425" spcFirstLastPara="1" rIns="27425" wrap="square" tIns="27425">
            <a:noAutofit/>
          </a:bodyPr>
          <a:lstStyle/>
          <a:p>
            <a:pPr indent="0" lvl="3" marL="0" marR="0" rtl="0" algn="ctr">
              <a:spcBef>
                <a:spcPts val="0"/>
              </a:spcBef>
              <a:spcAft>
                <a:spcPts val="0"/>
              </a:spcAft>
              <a:buNone/>
            </a:pPr>
            <a:r>
              <a:rPr b="0" i="0" lang="en-US" sz="1400" u="none" cap="none" strike="noStrike">
                <a:solidFill>
                  <a:schemeClr val="lt1"/>
                </a:solidFill>
                <a:latin typeface="Arial"/>
                <a:ea typeface="Arial"/>
                <a:cs typeface="Arial"/>
                <a:sym typeface="Arial"/>
              </a:rPr>
              <a:t>Lorem ipsum dolor</a:t>
            </a:r>
            <a:endParaRPr/>
          </a:p>
        </p:txBody>
      </p:sp>
      <p:sp>
        <p:nvSpPr>
          <p:cNvPr id="7822" name="Google Shape;7822;p239"/>
          <p:cNvSpPr/>
          <p:nvPr/>
        </p:nvSpPr>
        <p:spPr>
          <a:xfrm>
            <a:off x="9450564" y="3251322"/>
            <a:ext cx="2112786" cy="588304"/>
          </a:xfrm>
          <a:prstGeom prst="round2SameRect">
            <a:avLst>
              <a:gd fmla="val 7377" name="adj1"/>
              <a:gd fmla="val 0" name="adj2"/>
            </a:avLst>
          </a:prstGeom>
          <a:solidFill>
            <a:schemeClr val="accent1"/>
          </a:solidFill>
          <a:ln cap="rnd" cmpd="sng" w="9525">
            <a:solidFill>
              <a:schemeClr val="accent1"/>
            </a:solidFill>
            <a:prstDash val="solid"/>
            <a:round/>
            <a:headEnd len="sm" w="sm" type="none"/>
            <a:tailEnd len="sm" w="sm" type="none"/>
          </a:ln>
        </p:spPr>
        <p:txBody>
          <a:bodyPr anchorCtr="0" anchor="ctr" bIns="27425" lIns="27425" spcFirstLastPara="1" rIns="27425" wrap="square" tIns="27425">
            <a:noAutofit/>
          </a:bodyPr>
          <a:lstStyle/>
          <a:p>
            <a:pPr indent="0" lvl="3" marL="0" marR="0" rtl="0" algn="ctr">
              <a:spcBef>
                <a:spcPts val="0"/>
              </a:spcBef>
              <a:spcAft>
                <a:spcPts val="0"/>
              </a:spcAft>
              <a:buNone/>
            </a:pPr>
            <a:r>
              <a:rPr b="0" i="0" lang="en-US" sz="1400" u="none" cap="none" strike="noStrike">
                <a:solidFill>
                  <a:schemeClr val="lt1"/>
                </a:solidFill>
                <a:latin typeface="Arial"/>
                <a:ea typeface="Arial"/>
                <a:cs typeface="Arial"/>
                <a:sym typeface="Arial"/>
              </a:rPr>
              <a:t>Lorem ipsum dolor</a:t>
            </a:r>
            <a:endParaRPr/>
          </a:p>
        </p:txBody>
      </p:sp>
      <p:sp>
        <p:nvSpPr>
          <p:cNvPr id="7823" name="Google Shape;7823;p239"/>
          <p:cNvSpPr txBox="1"/>
          <p:nvPr/>
        </p:nvSpPr>
        <p:spPr>
          <a:xfrm>
            <a:off x="628650" y="3839626"/>
            <a:ext cx="2112786" cy="1842343"/>
          </a:xfrm>
          <a:prstGeom prst="rect">
            <a:avLst/>
          </a:prstGeom>
          <a:solidFill>
            <a:schemeClr val="lt1"/>
          </a:solidFill>
          <a:ln cap="flat" cmpd="sng" w="9525">
            <a:solidFill>
              <a:schemeClr val="accent1"/>
            </a:solidFill>
            <a:prstDash val="solid"/>
            <a:miter lim="8000"/>
            <a:headEnd len="sm" w="sm" type="none"/>
            <a:tailEnd len="sm" w="sm" type="none"/>
          </a:ln>
        </p:spPr>
        <p:txBody>
          <a:bodyPr anchorCtr="0" anchor="t" bIns="45700" lIns="45700" spcFirstLastPara="1" rIns="45700" wrap="square" tIns="45700">
            <a:noAutofit/>
          </a:bodyPr>
          <a:lstStyle/>
          <a:p>
            <a:pPr indent="-155575" lvl="1" marL="263525" marR="0" rtl="0" algn="l">
              <a:spcBef>
                <a:spcPts val="0"/>
              </a:spcBef>
              <a:spcAft>
                <a:spcPts val="0"/>
              </a:spcAft>
              <a:buClr>
                <a:schemeClr val="accent1"/>
              </a:buClr>
              <a:buSzPts val="1200"/>
              <a:buFont typeface="Trebuchet MS"/>
              <a:buChar char="•"/>
            </a:pPr>
            <a:r>
              <a:rPr b="0" i="0" lang="en-US" sz="1200" u="none" cap="none" strike="noStrike">
                <a:solidFill>
                  <a:schemeClr val="dk1"/>
                </a:solidFill>
                <a:latin typeface="Arial"/>
                <a:ea typeface="Arial"/>
                <a:cs typeface="Arial"/>
                <a:sym typeface="Arial"/>
              </a:rPr>
              <a:t>Lorem ipsum dolor sit amet,Lorem ipsum dolor sit amet, </a:t>
            </a:r>
            <a:endParaRPr/>
          </a:p>
          <a:p>
            <a:pPr indent="-155575" lvl="1" marL="263525" marR="0" rtl="0" algn="l">
              <a:spcBef>
                <a:spcPts val="300"/>
              </a:spcBef>
              <a:spcAft>
                <a:spcPts val="0"/>
              </a:spcAft>
              <a:buClr>
                <a:schemeClr val="accent1"/>
              </a:buClr>
              <a:buSzPts val="1200"/>
              <a:buFont typeface="Trebuchet MS"/>
              <a:buChar char="•"/>
            </a:pPr>
            <a:r>
              <a:rPr b="0" i="0" lang="en-US" sz="1200" u="none" cap="none" strike="noStrike">
                <a:solidFill>
                  <a:schemeClr val="dk1"/>
                </a:solidFill>
                <a:latin typeface="Arial"/>
                <a:ea typeface="Arial"/>
                <a:cs typeface="Arial"/>
                <a:sym typeface="Arial"/>
              </a:rPr>
              <a:t>Lorem ipsum dolor sit amet, Lorem ipsum dolor sit amet, </a:t>
            </a:r>
            <a:endParaRPr/>
          </a:p>
          <a:p>
            <a:pPr indent="-155575" lvl="1" marL="263525" marR="0" rtl="0" algn="l">
              <a:spcBef>
                <a:spcPts val="300"/>
              </a:spcBef>
              <a:spcAft>
                <a:spcPts val="0"/>
              </a:spcAft>
              <a:buClr>
                <a:schemeClr val="accent1"/>
              </a:buClr>
              <a:buSzPts val="1200"/>
              <a:buFont typeface="Trebuchet MS"/>
              <a:buChar char="•"/>
            </a:pPr>
            <a:r>
              <a:rPr b="0" i="0" lang="en-US" sz="1200" u="none" cap="none" strike="noStrike">
                <a:solidFill>
                  <a:schemeClr val="dk1"/>
                </a:solidFill>
                <a:latin typeface="Arial"/>
                <a:ea typeface="Arial"/>
                <a:cs typeface="Arial"/>
                <a:sym typeface="Arial"/>
              </a:rPr>
              <a:t>Lorem ipsum dolor sit amet, Lorem ipsum dolor sit amet, </a:t>
            </a:r>
            <a:endParaRPr/>
          </a:p>
        </p:txBody>
      </p:sp>
      <p:sp>
        <p:nvSpPr>
          <p:cNvPr id="7824" name="Google Shape;7824;p239"/>
          <p:cNvSpPr txBox="1"/>
          <p:nvPr/>
        </p:nvSpPr>
        <p:spPr>
          <a:xfrm>
            <a:off x="2834128" y="3839626"/>
            <a:ext cx="2112786" cy="1842343"/>
          </a:xfrm>
          <a:prstGeom prst="rect">
            <a:avLst/>
          </a:prstGeom>
          <a:solidFill>
            <a:schemeClr val="lt1"/>
          </a:solidFill>
          <a:ln cap="flat" cmpd="sng" w="9525">
            <a:solidFill>
              <a:schemeClr val="accent1"/>
            </a:solidFill>
            <a:prstDash val="solid"/>
            <a:miter lim="8000"/>
            <a:headEnd len="sm" w="sm" type="none"/>
            <a:tailEnd len="sm" w="sm" type="none"/>
          </a:ln>
        </p:spPr>
        <p:txBody>
          <a:bodyPr anchorCtr="0" anchor="t" bIns="45700" lIns="45700" spcFirstLastPara="1" rIns="45700" wrap="square" tIns="45700">
            <a:noAutofit/>
          </a:bodyPr>
          <a:lstStyle/>
          <a:p>
            <a:pPr indent="-155575" lvl="1" marL="263525" marR="0" rtl="0" algn="l">
              <a:spcBef>
                <a:spcPts val="0"/>
              </a:spcBef>
              <a:spcAft>
                <a:spcPts val="0"/>
              </a:spcAft>
              <a:buClr>
                <a:schemeClr val="accent1"/>
              </a:buClr>
              <a:buSzPts val="1200"/>
              <a:buFont typeface="Trebuchet MS"/>
              <a:buChar char="•"/>
            </a:pPr>
            <a:r>
              <a:rPr b="0" i="0" lang="en-US" sz="1200" u="none" cap="none" strike="noStrike">
                <a:solidFill>
                  <a:schemeClr val="dk1"/>
                </a:solidFill>
                <a:latin typeface="Arial"/>
                <a:ea typeface="Arial"/>
                <a:cs typeface="Arial"/>
                <a:sym typeface="Arial"/>
              </a:rPr>
              <a:t>Lorem ipsum dolor sit amet,Lorem ipsum dolor sit amet, </a:t>
            </a:r>
            <a:endParaRPr/>
          </a:p>
          <a:p>
            <a:pPr indent="-155575" lvl="1" marL="263525" marR="0" rtl="0" algn="l">
              <a:spcBef>
                <a:spcPts val="300"/>
              </a:spcBef>
              <a:spcAft>
                <a:spcPts val="0"/>
              </a:spcAft>
              <a:buClr>
                <a:schemeClr val="accent1"/>
              </a:buClr>
              <a:buSzPts val="1200"/>
              <a:buFont typeface="Trebuchet MS"/>
              <a:buChar char="•"/>
            </a:pPr>
            <a:r>
              <a:rPr b="0" i="0" lang="en-US" sz="1200" u="none" cap="none" strike="noStrike">
                <a:solidFill>
                  <a:schemeClr val="dk1"/>
                </a:solidFill>
                <a:latin typeface="Arial"/>
                <a:ea typeface="Arial"/>
                <a:cs typeface="Arial"/>
                <a:sym typeface="Arial"/>
              </a:rPr>
              <a:t>Lorem ipsum dolor sit amet, Lorem ipsum dolor sit amet, </a:t>
            </a:r>
            <a:endParaRPr/>
          </a:p>
          <a:p>
            <a:pPr indent="-155575" lvl="1" marL="263525" marR="0" rtl="0" algn="l">
              <a:spcBef>
                <a:spcPts val="300"/>
              </a:spcBef>
              <a:spcAft>
                <a:spcPts val="0"/>
              </a:spcAft>
              <a:buClr>
                <a:schemeClr val="accent1"/>
              </a:buClr>
              <a:buSzPts val="1200"/>
              <a:buFont typeface="Trebuchet MS"/>
              <a:buChar char="•"/>
            </a:pPr>
            <a:r>
              <a:rPr b="0" i="0" lang="en-US" sz="1200" u="none" cap="none" strike="noStrike">
                <a:solidFill>
                  <a:schemeClr val="dk1"/>
                </a:solidFill>
                <a:latin typeface="Arial"/>
                <a:ea typeface="Arial"/>
                <a:cs typeface="Arial"/>
                <a:sym typeface="Arial"/>
              </a:rPr>
              <a:t>Lorem ipsum dolor sit amet, Lorem ipsum dolor sit amet, </a:t>
            </a:r>
            <a:endParaRPr/>
          </a:p>
        </p:txBody>
      </p:sp>
      <p:sp>
        <p:nvSpPr>
          <p:cNvPr id="7825" name="Google Shape;7825;p239"/>
          <p:cNvSpPr txBox="1"/>
          <p:nvPr/>
        </p:nvSpPr>
        <p:spPr>
          <a:xfrm>
            <a:off x="5039606" y="3839626"/>
            <a:ext cx="2112786" cy="1842343"/>
          </a:xfrm>
          <a:prstGeom prst="rect">
            <a:avLst/>
          </a:prstGeom>
          <a:solidFill>
            <a:schemeClr val="lt1"/>
          </a:solidFill>
          <a:ln cap="flat" cmpd="sng" w="9525">
            <a:solidFill>
              <a:schemeClr val="accent1"/>
            </a:solidFill>
            <a:prstDash val="solid"/>
            <a:miter lim="8000"/>
            <a:headEnd len="sm" w="sm" type="none"/>
            <a:tailEnd len="sm" w="sm" type="none"/>
          </a:ln>
        </p:spPr>
        <p:txBody>
          <a:bodyPr anchorCtr="0" anchor="t" bIns="45700" lIns="45700" spcFirstLastPara="1" rIns="45700" wrap="square" tIns="45700">
            <a:noAutofit/>
          </a:bodyPr>
          <a:lstStyle/>
          <a:p>
            <a:pPr indent="-155575" lvl="1" marL="263525" marR="0" rtl="0" algn="l">
              <a:spcBef>
                <a:spcPts val="0"/>
              </a:spcBef>
              <a:spcAft>
                <a:spcPts val="0"/>
              </a:spcAft>
              <a:buClr>
                <a:schemeClr val="accent1"/>
              </a:buClr>
              <a:buSzPts val="1200"/>
              <a:buFont typeface="Trebuchet MS"/>
              <a:buChar char="•"/>
            </a:pPr>
            <a:r>
              <a:rPr b="0" i="0" lang="en-US" sz="1200" u="none" cap="none" strike="noStrike">
                <a:solidFill>
                  <a:schemeClr val="dk1"/>
                </a:solidFill>
                <a:latin typeface="Arial"/>
                <a:ea typeface="Arial"/>
                <a:cs typeface="Arial"/>
                <a:sym typeface="Arial"/>
              </a:rPr>
              <a:t>Lorem ipsum dolor sit amet,Lorem ipsum dolor sit amet, </a:t>
            </a:r>
            <a:endParaRPr/>
          </a:p>
          <a:p>
            <a:pPr indent="-155575" lvl="1" marL="263525" marR="0" rtl="0" algn="l">
              <a:spcBef>
                <a:spcPts val="300"/>
              </a:spcBef>
              <a:spcAft>
                <a:spcPts val="0"/>
              </a:spcAft>
              <a:buClr>
                <a:schemeClr val="accent1"/>
              </a:buClr>
              <a:buSzPts val="1200"/>
              <a:buFont typeface="Trebuchet MS"/>
              <a:buChar char="•"/>
            </a:pPr>
            <a:r>
              <a:rPr b="0" i="0" lang="en-US" sz="1200" u="none" cap="none" strike="noStrike">
                <a:solidFill>
                  <a:schemeClr val="dk1"/>
                </a:solidFill>
                <a:latin typeface="Arial"/>
                <a:ea typeface="Arial"/>
                <a:cs typeface="Arial"/>
                <a:sym typeface="Arial"/>
              </a:rPr>
              <a:t>Lorem ipsum dolor sit amet, Lorem ipsum dolor sit amet, </a:t>
            </a:r>
            <a:endParaRPr/>
          </a:p>
          <a:p>
            <a:pPr indent="-155575" lvl="1" marL="263525" marR="0" rtl="0" algn="l">
              <a:spcBef>
                <a:spcPts val="300"/>
              </a:spcBef>
              <a:spcAft>
                <a:spcPts val="0"/>
              </a:spcAft>
              <a:buClr>
                <a:schemeClr val="accent1"/>
              </a:buClr>
              <a:buSzPts val="1200"/>
              <a:buFont typeface="Trebuchet MS"/>
              <a:buChar char="•"/>
            </a:pPr>
            <a:r>
              <a:rPr b="0" i="0" lang="en-US" sz="1200" u="none" cap="none" strike="noStrike">
                <a:solidFill>
                  <a:schemeClr val="dk1"/>
                </a:solidFill>
                <a:latin typeface="Arial"/>
                <a:ea typeface="Arial"/>
                <a:cs typeface="Arial"/>
                <a:sym typeface="Arial"/>
              </a:rPr>
              <a:t>Lorem ipsum dolor sit amet, Lorem ipsum dolor sit amet, </a:t>
            </a:r>
            <a:endParaRPr/>
          </a:p>
        </p:txBody>
      </p:sp>
      <p:sp>
        <p:nvSpPr>
          <p:cNvPr id="7826" name="Google Shape;7826;p239"/>
          <p:cNvSpPr txBox="1"/>
          <p:nvPr/>
        </p:nvSpPr>
        <p:spPr>
          <a:xfrm>
            <a:off x="7245084" y="3839626"/>
            <a:ext cx="2112786" cy="1842343"/>
          </a:xfrm>
          <a:prstGeom prst="rect">
            <a:avLst/>
          </a:prstGeom>
          <a:solidFill>
            <a:schemeClr val="lt1"/>
          </a:solidFill>
          <a:ln cap="flat" cmpd="sng" w="9525">
            <a:solidFill>
              <a:schemeClr val="accent1"/>
            </a:solidFill>
            <a:prstDash val="solid"/>
            <a:miter lim="8000"/>
            <a:headEnd len="sm" w="sm" type="none"/>
            <a:tailEnd len="sm" w="sm" type="none"/>
          </a:ln>
        </p:spPr>
        <p:txBody>
          <a:bodyPr anchorCtr="0" anchor="t" bIns="45700" lIns="45700" spcFirstLastPara="1" rIns="45700" wrap="square" tIns="45700">
            <a:noAutofit/>
          </a:bodyPr>
          <a:lstStyle/>
          <a:p>
            <a:pPr indent="-155575" lvl="1" marL="263525" marR="0" rtl="0" algn="l">
              <a:spcBef>
                <a:spcPts val="0"/>
              </a:spcBef>
              <a:spcAft>
                <a:spcPts val="0"/>
              </a:spcAft>
              <a:buClr>
                <a:schemeClr val="accent1"/>
              </a:buClr>
              <a:buSzPts val="1200"/>
              <a:buFont typeface="Trebuchet MS"/>
              <a:buChar char="•"/>
            </a:pPr>
            <a:r>
              <a:rPr b="0" i="0" lang="en-US" sz="1200" u="none" cap="none" strike="noStrike">
                <a:solidFill>
                  <a:schemeClr val="dk1"/>
                </a:solidFill>
                <a:latin typeface="Arial"/>
                <a:ea typeface="Arial"/>
                <a:cs typeface="Arial"/>
                <a:sym typeface="Arial"/>
              </a:rPr>
              <a:t>Lorem ipsum dolor sit amet,Lorem ipsum dolor sit amet, </a:t>
            </a:r>
            <a:endParaRPr/>
          </a:p>
          <a:p>
            <a:pPr indent="-155575" lvl="1" marL="263525" marR="0" rtl="0" algn="l">
              <a:spcBef>
                <a:spcPts val="300"/>
              </a:spcBef>
              <a:spcAft>
                <a:spcPts val="0"/>
              </a:spcAft>
              <a:buClr>
                <a:schemeClr val="accent1"/>
              </a:buClr>
              <a:buSzPts val="1200"/>
              <a:buFont typeface="Trebuchet MS"/>
              <a:buChar char="•"/>
            </a:pPr>
            <a:r>
              <a:rPr b="0" i="0" lang="en-US" sz="1200" u="none" cap="none" strike="noStrike">
                <a:solidFill>
                  <a:schemeClr val="dk1"/>
                </a:solidFill>
                <a:latin typeface="Arial"/>
                <a:ea typeface="Arial"/>
                <a:cs typeface="Arial"/>
                <a:sym typeface="Arial"/>
              </a:rPr>
              <a:t>Lorem ipsum dolor sit amet, Lorem ipsum dolor sit amet, </a:t>
            </a:r>
            <a:endParaRPr/>
          </a:p>
          <a:p>
            <a:pPr indent="-155575" lvl="1" marL="263525" marR="0" rtl="0" algn="l">
              <a:spcBef>
                <a:spcPts val="300"/>
              </a:spcBef>
              <a:spcAft>
                <a:spcPts val="0"/>
              </a:spcAft>
              <a:buClr>
                <a:schemeClr val="accent1"/>
              </a:buClr>
              <a:buSzPts val="1200"/>
              <a:buFont typeface="Trebuchet MS"/>
              <a:buChar char="•"/>
            </a:pPr>
            <a:r>
              <a:rPr b="0" i="0" lang="en-US" sz="1200" u="none" cap="none" strike="noStrike">
                <a:solidFill>
                  <a:schemeClr val="dk1"/>
                </a:solidFill>
                <a:latin typeface="Arial"/>
                <a:ea typeface="Arial"/>
                <a:cs typeface="Arial"/>
                <a:sym typeface="Arial"/>
              </a:rPr>
              <a:t>Lorem ipsum dolor sit amet, Lorem ipsum dolor sit amet, </a:t>
            </a:r>
            <a:endParaRPr/>
          </a:p>
        </p:txBody>
      </p:sp>
      <p:sp>
        <p:nvSpPr>
          <p:cNvPr id="7827" name="Google Shape;7827;p239"/>
          <p:cNvSpPr txBox="1"/>
          <p:nvPr/>
        </p:nvSpPr>
        <p:spPr>
          <a:xfrm>
            <a:off x="9450564" y="3839626"/>
            <a:ext cx="2112786" cy="1842343"/>
          </a:xfrm>
          <a:prstGeom prst="rect">
            <a:avLst/>
          </a:prstGeom>
          <a:solidFill>
            <a:schemeClr val="lt1"/>
          </a:solidFill>
          <a:ln cap="flat" cmpd="sng" w="9525">
            <a:solidFill>
              <a:schemeClr val="accent1"/>
            </a:solidFill>
            <a:prstDash val="solid"/>
            <a:miter lim="8000"/>
            <a:headEnd len="sm" w="sm" type="none"/>
            <a:tailEnd len="sm" w="sm" type="none"/>
          </a:ln>
        </p:spPr>
        <p:txBody>
          <a:bodyPr anchorCtr="0" anchor="t" bIns="45700" lIns="45700" spcFirstLastPara="1" rIns="45700" wrap="square" tIns="45700">
            <a:noAutofit/>
          </a:bodyPr>
          <a:lstStyle/>
          <a:p>
            <a:pPr indent="-155575" lvl="1" marL="263525" marR="0" rtl="0" algn="l">
              <a:spcBef>
                <a:spcPts val="0"/>
              </a:spcBef>
              <a:spcAft>
                <a:spcPts val="0"/>
              </a:spcAft>
              <a:buClr>
                <a:schemeClr val="accent1"/>
              </a:buClr>
              <a:buSzPts val="1200"/>
              <a:buFont typeface="Trebuchet MS"/>
              <a:buChar char="•"/>
            </a:pPr>
            <a:r>
              <a:rPr b="0" i="0" lang="en-US" sz="1200" u="none" cap="none" strike="noStrike">
                <a:solidFill>
                  <a:schemeClr val="dk1"/>
                </a:solidFill>
                <a:latin typeface="Arial"/>
                <a:ea typeface="Arial"/>
                <a:cs typeface="Arial"/>
                <a:sym typeface="Arial"/>
              </a:rPr>
              <a:t>Lorem ipsum dolor sit amet,Lorem ipsum dolor sit amet, </a:t>
            </a:r>
            <a:endParaRPr/>
          </a:p>
          <a:p>
            <a:pPr indent="-155575" lvl="1" marL="263525" marR="0" rtl="0" algn="l">
              <a:spcBef>
                <a:spcPts val="300"/>
              </a:spcBef>
              <a:spcAft>
                <a:spcPts val="0"/>
              </a:spcAft>
              <a:buClr>
                <a:schemeClr val="accent1"/>
              </a:buClr>
              <a:buSzPts val="1200"/>
              <a:buFont typeface="Trebuchet MS"/>
              <a:buChar char="•"/>
            </a:pPr>
            <a:r>
              <a:rPr b="0" i="0" lang="en-US" sz="1200" u="none" cap="none" strike="noStrike">
                <a:solidFill>
                  <a:schemeClr val="dk1"/>
                </a:solidFill>
                <a:latin typeface="Arial"/>
                <a:ea typeface="Arial"/>
                <a:cs typeface="Arial"/>
                <a:sym typeface="Arial"/>
              </a:rPr>
              <a:t>Lorem ipsum dolor sit amet, Lorem ipsum dolor sit amet, </a:t>
            </a:r>
            <a:endParaRPr/>
          </a:p>
          <a:p>
            <a:pPr indent="-155575" lvl="1" marL="263525" marR="0" rtl="0" algn="l">
              <a:spcBef>
                <a:spcPts val="300"/>
              </a:spcBef>
              <a:spcAft>
                <a:spcPts val="0"/>
              </a:spcAft>
              <a:buClr>
                <a:schemeClr val="accent1"/>
              </a:buClr>
              <a:buSzPts val="1200"/>
              <a:buFont typeface="Trebuchet MS"/>
              <a:buChar char="•"/>
            </a:pPr>
            <a:r>
              <a:rPr b="0" i="0" lang="en-US" sz="1200" u="none" cap="none" strike="noStrike">
                <a:solidFill>
                  <a:schemeClr val="dk1"/>
                </a:solidFill>
                <a:latin typeface="Arial"/>
                <a:ea typeface="Arial"/>
                <a:cs typeface="Arial"/>
                <a:sym typeface="Arial"/>
              </a:rPr>
              <a:t>Lorem ipsum dolor sit amet, Lorem ipsum dolor sit amet, </a:t>
            </a:r>
            <a:endParaRPr/>
          </a:p>
        </p:txBody>
      </p:sp>
      <p:sp>
        <p:nvSpPr>
          <p:cNvPr id="7828" name="Google Shape;7828;p239"/>
          <p:cNvSpPr txBox="1"/>
          <p:nvPr/>
        </p:nvSpPr>
        <p:spPr>
          <a:xfrm>
            <a:off x="724686" y="5681969"/>
            <a:ext cx="1920715" cy="58431"/>
          </a:xfrm>
          <a:prstGeom prst="rect">
            <a:avLst/>
          </a:prstGeom>
          <a:solidFill>
            <a:schemeClr val="accent1"/>
          </a:solidFill>
          <a:ln>
            <a:noFill/>
          </a:ln>
        </p:spPr>
        <p:txBody>
          <a:bodyPr anchorCtr="0" anchor="ctr" bIns="27425" lIns="27425" spcFirstLastPara="1" rIns="27425" wrap="square" tIns="27425">
            <a:noAutofit/>
          </a:bodyPr>
          <a:lstStyle/>
          <a:p>
            <a:pPr indent="0" lvl="1" marL="457200" marR="0" rtl="0" algn="l">
              <a:spcBef>
                <a:spcPts val="0"/>
              </a:spcBef>
              <a:spcAft>
                <a:spcPts val="0"/>
              </a:spcAft>
              <a:buNone/>
            </a:pPr>
            <a:r>
              <a:t/>
            </a:r>
            <a:endParaRPr b="0" i="0" sz="1400" u="none" cap="none" strike="noStrike">
              <a:solidFill>
                <a:schemeClr val="dk1"/>
              </a:solidFill>
              <a:latin typeface="Arial"/>
              <a:ea typeface="Arial"/>
              <a:cs typeface="Arial"/>
              <a:sym typeface="Arial"/>
            </a:endParaRPr>
          </a:p>
        </p:txBody>
      </p:sp>
      <p:sp>
        <p:nvSpPr>
          <p:cNvPr id="7829" name="Google Shape;7829;p239"/>
          <p:cNvSpPr txBox="1"/>
          <p:nvPr/>
        </p:nvSpPr>
        <p:spPr>
          <a:xfrm>
            <a:off x="2930163" y="5681969"/>
            <a:ext cx="1920715" cy="58431"/>
          </a:xfrm>
          <a:prstGeom prst="rect">
            <a:avLst/>
          </a:prstGeom>
          <a:solidFill>
            <a:schemeClr val="accent1"/>
          </a:solidFill>
          <a:ln>
            <a:noFill/>
          </a:ln>
        </p:spPr>
        <p:txBody>
          <a:bodyPr anchorCtr="0" anchor="ctr" bIns="27425" lIns="27425" spcFirstLastPara="1" rIns="27425" wrap="square" tIns="27425">
            <a:noAutofit/>
          </a:bodyPr>
          <a:lstStyle/>
          <a:p>
            <a:pPr indent="0" lvl="1" marL="457200" marR="0" rtl="0" algn="l">
              <a:spcBef>
                <a:spcPts val="0"/>
              </a:spcBef>
              <a:spcAft>
                <a:spcPts val="0"/>
              </a:spcAft>
              <a:buNone/>
            </a:pPr>
            <a:r>
              <a:t/>
            </a:r>
            <a:endParaRPr b="0" i="0" sz="1400" u="none" cap="none" strike="noStrike">
              <a:solidFill>
                <a:schemeClr val="dk1"/>
              </a:solidFill>
              <a:latin typeface="Arial"/>
              <a:ea typeface="Arial"/>
              <a:cs typeface="Arial"/>
              <a:sym typeface="Arial"/>
            </a:endParaRPr>
          </a:p>
        </p:txBody>
      </p:sp>
      <p:sp>
        <p:nvSpPr>
          <p:cNvPr id="7830" name="Google Shape;7830;p239"/>
          <p:cNvSpPr txBox="1"/>
          <p:nvPr/>
        </p:nvSpPr>
        <p:spPr>
          <a:xfrm>
            <a:off x="5135642" y="5681969"/>
            <a:ext cx="1920715" cy="58431"/>
          </a:xfrm>
          <a:prstGeom prst="rect">
            <a:avLst/>
          </a:prstGeom>
          <a:solidFill>
            <a:schemeClr val="accent1"/>
          </a:solidFill>
          <a:ln>
            <a:noFill/>
          </a:ln>
        </p:spPr>
        <p:txBody>
          <a:bodyPr anchorCtr="0" anchor="ctr" bIns="27425" lIns="27425" spcFirstLastPara="1" rIns="27425" wrap="square" tIns="27425">
            <a:noAutofit/>
          </a:bodyPr>
          <a:lstStyle/>
          <a:p>
            <a:pPr indent="0" lvl="1" marL="457200" marR="0" rtl="0" algn="l">
              <a:spcBef>
                <a:spcPts val="0"/>
              </a:spcBef>
              <a:spcAft>
                <a:spcPts val="0"/>
              </a:spcAft>
              <a:buNone/>
            </a:pPr>
            <a:r>
              <a:t/>
            </a:r>
            <a:endParaRPr b="0" i="0" sz="1400" u="none" cap="none" strike="noStrike">
              <a:solidFill>
                <a:schemeClr val="dk1"/>
              </a:solidFill>
              <a:latin typeface="Arial"/>
              <a:ea typeface="Arial"/>
              <a:cs typeface="Arial"/>
              <a:sym typeface="Arial"/>
            </a:endParaRPr>
          </a:p>
        </p:txBody>
      </p:sp>
      <p:sp>
        <p:nvSpPr>
          <p:cNvPr id="7831" name="Google Shape;7831;p239"/>
          <p:cNvSpPr txBox="1"/>
          <p:nvPr/>
        </p:nvSpPr>
        <p:spPr>
          <a:xfrm>
            <a:off x="7341119" y="5681969"/>
            <a:ext cx="1920715" cy="58431"/>
          </a:xfrm>
          <a:prstGeom prst="rect">
            <a:avLst/>
          </a:prstGeom>
          <a:solidFill>
            <a:schemeClr val="accent1"/>
          </a:solidFill>
          <a:ln>
            <a:noFill/>
          </a:ln>
        </p:spPr>
        <p:txBody>
          <a:bodyPr anchorCtr="0" anchor="ctr" bIns="27425" lIns="27425" spcFirstLastPara="1" rIns="27425" wrap="square" tIns="27425">
            <a:noAutofit/>
          </a:bodyPr>
          <a:lstStyle/>
          <a:p>
            <a:pPr indent="0" lvl="1" marL="457200" marR="0" rtl="0" algn="l">
              <a:spcBef>
                <a:spcPts val="0"/>
              </a:spcBef>
              <a:spcAft>
                <a:spcPts val="0"/>
              </a:spcAft>
              <a:buNone/>
            </a:pPr>
            <a:r>
              <a:t/>
            </a:r>
            <a:endParaRPr b="0" i="0" sz="1400" u="none" cap="none" strike="noStrike">
              <a:solidFill>
                <a:schemeClr val="dk1"/>
              </a:solidFill>
              <a:latin typeface="Arial"/>
              <a:ea typeface="Arial"/>
              <a:cs typeface="Arial"/>
              <a:sym typeface="Arial"/>
            </a:endParaRPr>
          </a:p>
        </p:txBody>
      </p:sp>
      <p:sp>
        <p:nvSpPr>
          <p:cNvPr id="7832" name="Google Shape;7832;p239"/>
          <p:cNvSpPr txBox="1"/>
          <p:nvPr/>
        </p:nvSpPr>
        <p:spPr>
          <a:xfrm>
            <a:off x="9546599" y="5681969"/>
            <a:ext cx="1920715" cy="58431"/>
          </a:xfrm>
          <a:prstGeom prst="rect">
            <a:avLst/>
          </a:prstGeom>
          <a:solidFill>
            <a:schemeClr val="accent1"/>
          </a:solidFill>
          <a:ln>
            <a:noFill/>
          </a:ln>
        </p:spPr>
        <p:txBody>
          <a:bodyPr anchorCtr="0" anchor="ctr" bIns="27425" lIns="27425" spcFirstLastPara="1" rIns="27425" wrap="square" tIns="27425">
            <a:noAutofit/>
          </a:bodyPr>
          <a:lstStyle/>
          <a:p>
            <a:pPr indent="0" lvl="1" marL="457200" marR="0" rtl="0" algn="l">
              <a:spcBef>
                <a:spcPts val="0"/>
              </a:spcBef>
              <a:spcAft>
                <a:spcPts val="0"/>
              </a:spcAft>
              <a:buNone/>
            </a:pPr>
            <a:r>
              <a:t/>
            </a:r>
            <a:endParaRPr b="0" i="0" sz="1400" u="none" cap="none" strike="noStrike">
              <a:solidFill>
                <a:schemeClr val="dk1"/>
              </a:solidFill>
              <a:latin typeface="Arial"/>
              <a:ea typeface="Arial"/>
              <a:cs typeface="Arial"/>
              <a:sym typeface="Arial"/>
            </a:endParaRPr>
          </a:p>
        </p:txBody>
      </p:sp>
      <p:grpSp>
        <p:nvGrpSpPr>
          <p:cNvPr id="7833" name="Google Shape;7833;p239"/>
          <p:cNvGrpSpPr/>
          <p:nvPr/>
        </p:nvGrpSpPr>
        <p:grpSpPr>
          <a:xfrm>
            <a:off x="1347592" y="2725211"/>
            <a:ext cx="674902" cy="674902"/>
            <a:chOff x="721966" y="1986158"/>
            <a:chExt cx="674902" cy="674902"/>
          </a:xfrm>
        </p:grpSpPr>
        <p:sp>
          <p:nvSpPr>
            <p:cNvPr id="7834" name="Google Shape;7834;p239"/>
            <p:cNvSpPr/>
            <p:nvPr/>
          </p:nvSpPr>
          <p:spPr>
            <a:xfrm>
              <a:off x="721966" y="1986158"/>
              <a:ext cx="674902" cy="674902"/>
            </a:xfrm>
            <a:prstGeom prst="ellipse">
              <a:avLst/>
            </a:prstGeom>
            <a:solidFill>
              <a:schemeClr val="lt1"/>
            </a:solidFill>
            <a:ln cap="flat" cmpd="sng" w="28575">
              <a:solidFill>
                <a:schemeClr val="accen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grpSp>
          <p:nvGrpSpPr>
            <p:cNvPr id="7835" name="Google Shape;7835;p239"/>
            <p:cNvGrpSpPr/>
            <p:nvPr/>
          </p:nvGrpSpPr>
          <p:grpSpPr>
            <a:xfrm>
              <a:off x="808583" y="2072775"/>
              <a:ext cx="501668" cy="501668"/>
              <a:chOff x="1649691" y="3230880"/>
              <a:chExt cx="914400" cy="914400"/>
            </a:xfrm>
          </p:grpSpPr>
          <p:sp>
            <p:nvSpPr>
              <p:cNvPr id="7836" name="Google Shape;7836;p239"/>
              <p:cNvSpPr/>
              <p:nvPr/>
            </p:nvSpPr>
            <p:spPr>
              <a:xfrm>
                <a:off x="1649691" y="3230880"/>
                <a:ext cx="914400" cy="9144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2000">
                  <a:solidFill>
                    <a:schemeClr val="lt1"/>
                  </a:solidFill>
                  <a:latin typeface="Arial"/>
                  <a:ea typeface="Arial"/>
                  <a:cs typeface="Arial"/>
                  <a:sym typeface="Arial"/>
                </a:endParaRPr>
              </a:p>
            </p:txBody>
          </p:sp>
          <p:sp>
            <p:nvSpPr>
              <p:cNvPr id="7837" name="Google Shape;7837;p239"/>
              <p:cNvSpPr/>
              <p:nvPr/>
            </p:nvSpPr>
            <p:spPr>
              <a:xfrm>
                <a:off x="1649691" y="3230880"/>
                <a:ext cx="914400" cy="9144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2000">
                  <a:solidFill>
                    <a:schemeClr val="lt1"/>
                  </a:solidFill>
                  <a:latin typeface="Arial"/>
                  <a:ea typeface="Arial"/>
                  <a:cs typeface="Arial"/>
                  <a:sym typeface="Arial"/>
                </a:endParaRPr>
              </a:p>
            </p:txBody>
          </p:sp>
        </p:grpSp>
      </p:grpSp>
      <p:grpSp>
        <p:nvGrpSpPr>
          <p:cNvPr id="7838" name="Google Shape;7838;p239"/>
          <p:cNvGrpSpPr/>
          <p:nvPr/>
        </p:nvGrpSpPr>
        <p:grpSpPr>
          <a:xfrm>
            <a:off x="3553071" y="2725211"/>
            <a:ext cx="674902" cy="674902"/>
            <a:chOff x="721966" y="1986158"/>
            <a:chExt cx="674902" cy="674902"/>
          </a:xfrm>
        </p:grpSpPr>
        <p:sp>
          <p:nvSpPr>
            <p:cNvPr id="7839" name="Google Shape;7839;p239"/>
            <p:cNvSpPr/>
            <p:nvPr/>
          </p:nvSpPr>
          <p:spPr>
            <a:xfrm>
              <a:off x="721966" y="1986158"/>
              <a:ext cx="674902" cy="674902"/>
            </a:xfrm>
            <a:prstGeom prst="ellipse">
              <a:avLst/>
            </a:prstGeom>
            <a:solidFill>
              <a:schemeClr val="lt1"/>
            </a:solidFill>
            <a:ln cap="flat" cmpd="sng" w="28575">
              <a:solidFill>
                <a:schemeClr val="accen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grpSp>
          <p:nvGrpSpPr>
            <p:cNvPr id="7840" name="Google Shape;7840;p239"/>
            <p:cNvGrpSpPr/>
            <p:nvPr/>
          </p:nvGrpSpPr>
          <p:grpSpPr>
            <a:xfrm>
              <a:off x="808583" y="2072775"/>
              <a:ext cx="501668" cy="501668"/>
              <a:chOff x="1649691" y="3230880"/>
              <a:chExt cx="914400" cy="914400"/>
            </a:xfrm>
          </p:grpSpPr>
          <p:sp>
            <p:nvSpPr>
              <p:cNvPr id="7841" name="Google Shape;7841;p239"/>
              <p:cNvSpPr/>
              <p:nvPr/>
            </p:nvSpPr>
            <p:spPr>
              <a:xfrm>
                <a:off x="1649691" y="3230880"/>
                <a:ext cx="914400" cy="9144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2000">
                  <a:solidFill>
                    <a:schemeClr val="lt1"/>
                  </a:solidFill>
                  <a:latin typeface="Arial"/>
                  <a:ea typeface="Arial"/>
                  <a:cs typeface="Arial"/>
                  <a:sym typeface="Arial"/>
                </a:endParaRPr>
              </a:p>
            </p:txBody>
          </p:sp>
          <p:sp>
            <p:nvSpPr>
              <p:cNvPr id="7842" name="Google Shape;7842;p239"/>
              <p:cNvSpPr/>
              <p:nvPr/>
            </p:nvSpPr>
            <p:spPr>
              <a:xfrm>
                <a:off x="1649691" y="3230880"/>
                <a:ext cx="914400" cy="9144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2000">
                  <a:solidFill>
                    <a:schemeClr val="lt1"/>
                  </a:solidFill>
                  <a:latin typeface="Arial"/>
                  <a:ea typeface="Arial"/>
                  <a:cs typeface="Arial"/>
                  <a:sym typeface="Arial"/>
                </a:endParaRPr>
              </a:p>
            </p:txBody>
          </p:sp>
        </p:grpSp>
      </p:grpSp>
      <p:grpSp>
        <p:nvGrpSpPr>
          <p:cNvPr id="7843" name="Google Shape;7843;p239"/>
          <p:cNvGrpSpPr/>
          <p:nvPr/>
        </p:nvGrpSpPr>
        <p:grpSpPr>
          <a:xfrm>
            <a:off x="5758550" y="2725211"/>
            <a:ext cx="674902" cy="674902"/>
            <a:chOff x="721966" y="1986158"/>
            <a:chExt cx="674902" cy="674902"/>
          </a:xfrm>
        </p:grpSpPr>
        <p:sp>
          <p:nvSpPr>
            <p:cNvPr id="7844" name="Google Shape;7844;p239"/>
            <p:cNvSpPr/>
            <p:nvPr/>
          </p:nvSpPr>
          <p:spPr>
            <a:xfrm>
              <a:off x="721966" y="1986158"/>
              <a:ext cx="674902" cy="674902"/>
            </a:xfrm>
            <a:prstGeom prst="ellipse">
              <a:avLst/>
            </a:prstGeom>
            <a:solidFill>
              <a:schemeClr val="lt1"/>
            </a:solidFill>
            <a:ln cap="flat" cmpd="sng" w="28575">
              <a:solidFill>
                <a:schemeClr val="accen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grpSp>
          <p:nvGrpSpPr>
            <p:cNvPr id="7845" name="Google Shape;7845;p239"/>
            <p:cNvGrpSpPr/>
            <p:nvPr/>
          </p:nvGrpSpPr>
          <p:grpSpPr>
            <a:xfrm>
              <a:off x="808583" y="2072775"/>
              <a:ext cx="501668" cy="501668"/>
              <a:chOff x="1649691" y="3230880"/>
              <a:chExt cx="914400" cy="914400"/>
            </a:xfrm>
          </p:grpSpPr>
          <p:sp>
            <p:nvSpPr>
              <p:cNvPr id="7846" name="Google Shape;7846;p239"/>
              <p:cNvSpPr/>
              <p:nvPr/>
            </p:nvSpPr>
            <p:spPr>
              <a:xfrm>
                <a:off x="1649691" y="3230880"/>
                <a:ext cx="914400" cy="9144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2000">
                  <a:solidFill>
                    <a:schemeClr val="lt1"/>
                  </a:solidFill>
                  <a:latin typeface="Arial"/>
                  <a:ea typeface="Arial"/>
                  <a:cs typeface="Arial"/>
                  <a:sym typeface="Arial"/>
                </a:endParaRPr>
              </a:p>
            </p:txBody>
          </p:sp>
          <p:sp>
            <p:nvSpPr>
              <p:cNvPr id="7847" name="Google Shape;7847;p239"/>
              <p:cNvSpPr/>
              <p:nvPr/>
            </p:nvSpPr>
            <p:spPr>
              <a:xfrm>
                <a:off x="1649691" y="3230880"/>
                <a:ext cx="914400" cy="9144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2000">
                  <a:solidFill>
                    <a:schemeClr val="lt1"/>
                  </a:solidFill>
                  <a:latin typeface="Arial"/>
                  <a:ea typeface="Arial"/>
                  <a:cs typeface="Arial"/>
                  <a:sym typeface="Arial"/>
                </a:endParaRPr>
              </a:p>
            </p:txBody>
          </p:sp>
        </p:grpSp>
      </p:grpSp>
      <p:grpSp>
        <p:nvGrpSpPr>
          <p:cNvPr id="7848" name="Google Shape;7848;p239"/>
          <p:cNvGrpSpPr/>
          <p:nvPr/>
        </p:nvGrpSpPr>
        <p:grpSpPr>
          <a:xfrm>
            <a:off x="7964029" y="2725211"/>
            <a:ext cx="674902" cy="674902"/>
            <a:chOff x="721966" y="1986158"/>
            <a:chExt cx="674902" cy="674902"/>
          </a:xfrm>
        </p:grpSpPr>
        <p:sp>
          <p:nvSpPr>
            <p:cNvPr id="7849" name="Google Shape;7849;p239"/>
            <p:cNvSpPr/>
            <p:nvPr/>
          </p:nvSpPr>
          <p:spPr>
            <a:xfrm>
              <a:off x="721966" y="1986158"/>
              <a:ext cx="674902" cy="674902"/>
            </a:xfrm>
            <a:prstGeom prst="ellipse">
              <a:avLst/>
            </a:prstGeom>
            <a:solidFill>
              <a:schemeClr val="lt1"/>
            </a:solidFill>
            <a:ln cap="flat" cmpd="sng" w="28575">
              <a:solidFill>
                <a:schemeClr val="accen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grpSp>
          <p:nvGrpSpPr>
            <p:cNvPr id="7850" name="Google Shape;7850;p239"/>
            <p:cNvGrpSpPr/>
            <p:nvPr/>
          </p:nvGrpSpPr>
          <p:grpSpPr>
            <a:xfrm>
              <a:off x="808583" y="2072775"/>
              <a:ext cx="501668" cy="501668"/>
              <a:chOff x="1649691" y="3230880"/>
              <a:chExt cx="914400" cy="914400"/>
            </a:xfrm>
          </p:grpSpPr>
          <p:sp>
            <p:nvSpPr>
              <p:cNvPr id="7851" name="Google Shape;7851;p239"/>
              <p:cNvSpPr/>
              <p:nvPr/>
            </p:nvSpPr>
            <p:spPr>
              <a:xfrm>
                <a:off x="1649691" y="3230880"/>
                <a:ext cx="914400" cy="9144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2000">
                  <a:solidFill>
                    <a:schemeClr val="lt1"/>
                  </a:solidFill>
                  <a:latin typeface="Arial"/>
                  <a:ea typeface="Arial"/>
                  <a:cs typeface="Arial"/>
                  <a:sym typeface="Arial"/>
                </a:endParaRPr>
              </a:p>
            </p:txBody>
          </p:sp>
          <p:sp>
            <p:nvSpPr>
              <p:cNvPr id="7852" name="Google Shape;7852;p239"/>
              <p:cNvSpPr/>
              <p:nvPr/>
            </p:nvSpPr>
            <p:spPr>
              <a:xfrm>
                <a:off x="1649691" y="3230880"/>
                <a:ext cx="914400" cy="9144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2000">
                  <a:solidFill>
                    <a:schemeClr val="lt1"/>
                  </a:solidFill>
                  <a:latin typeface="Arial"/>
                  <a:ea typeface="Arial"/>
                  <a:cs typeface="Arial"/>
                  <a:sym typeface="Arial"/>
                </a:endParaRPr>
              </a:p>
            </p:txBody>
          </p:sp>
        </p:grpSp>
      </p:grpSp>
      <p:grpSp>
        <p:nvGrpSpPr>
          <p:cNvPr id="7853" name="Google Shape;7853;p239"/>
          <p:cNvGrpSpPr/>
          <p:nvPr/>
        </p:nvGrpSpPr>
        <p:grpSpPr>
          <a:xfrm>
            <a:off x="10169506" y="2725211"/>
            <a:ext cx="674902" cy="674902"/>
            <a:chOff x="721966" y="1986158"/>
            <a:chExt cx="674902" cy="674902"/>
          </a:xfrm>
        </p:grpSpPr>
        <p:sp>
          <p:nvSpPr>
            <p:cNvPr id="7854" name="Google Shape;7854;p239"/>
            <p:cNvSpPr/>
            <p:nvPr/>
          </p:nvSpPr>
          <p:spPr>
            <a:xfrm>
              <a:off x="721966" y="1986158"/>
              <a:ext cx="674902" cy="674902"/>
            </a:xfrm>
            <a:prstGeom prst="ellipse">
              <a:avLst/>
            </a:prstGeom>
            <a:solidFill>
              <a:schemeClr val="lt1"/>
            </a:solidFill>
            <a:ln cap="flat" cmpd="sng" w="28575">
              <a:solidFill>
                <a:schemeClr val="accen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grpSp>
          <p:nvGrpSpPr>
            <p:cNvPr id="7855" name="Google Shape;7855;p239"/>
            <p:cNvGrpSpPr/>
            <p:nvPr/>
          </p:nvGrpSpPr>
          <p:grpSpPr>
            <a:xfrm>
              <a:off x="808583" y="2072775"/>
              <a:ext cx="501668" cy="501668"/>
              <a:chOff x="1649691" y="3230880"/>
              <a:chExt cx="914400" cy="914400"/>
            </a:xfrm>
          </p:grpSpPr>
          <p:sp>
            <p:nvSpPr>
              <p:cNvPr id="7856" name="Google Shape;7856;p239"/>
              <p:cNvSpPr/>
              <p:nvPr/>
            </p:nvSpPr>
            <p:spPr>
              <a:xfrm>
                <a:off x="1649691" y="3230880"/>
                <a:ext cx="914400" cy="9144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2000">
                  <a:solidFill>
                    <a:schemeClr val="lt1"/>
                  </a:solidFill>
                  <a:latin typeface="Arial"/>
                  <a:ea typeface="Arial"/>
                  <a:cs typeface="Arial"/>
                  <a:sym typeface="Arial"/>
                </a:endParaRPr>
              </a:p>
            </p:txBody>
          </p:sp>
          <p:sp>
            <p:nvSpPr>
              <p:cNvPr id="7857" name="Google Shape;7857;p239"/>
              <p:cNvSpPr/>
              <p:nvPr/>
            </p:nvSpPr>
            <p:spPr>
              <a:xfrm>
                <a:off x="1649691" y="3230880"/>
                <a:ext cx="914400" cy="9144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2000">
                  <a:solidFill>
                    <a:schemeClr val="lt1"/>
                  </a:solidFill>
                  <a:latin typeface="Arial"/>
                  <a:ea typeface="Arial"/>
                  <a:cs typeface="Arial"/>
                  <a:sym typeface="Arial"/>
                </a:endParaRPr>
              </a:p>
            </p:txBody>
          </p:sp>
        </p:grpSp>
      </p:grpSp>
      <p:sp>
        <p:nvSpPr>
          <p:cNvPr id="7858" name="Google Shape;7858;p239"/>
          <p:cNvSpPr/>
          <p:nvPr/>
        </p:nvSpPr>
        <p:spPr>
          <a:xfrm>
            <a:off x="8296777" y="1899920"/>
            <a:ext cx="2214880" cy="477520"/>
          </a:xfrm>
          <a:prstGeom prst="roundRect">
            <a:avLst>
              <a:gd fmla="val 16667" name="adj"/>
            </a:avLst>
          </a:prstGeom>
          <a:noFill/>
          <a:ln cap="flat" cmpd="sng" w="9525">
            <a:solidFill>
              <a:schemeClr val="accent1"/>
            </a:solidFill>
            <a:prstDash val="solid"/>
            <a:miter lim="8000"/>
            <a:headEnd len="sm" w="sm" type="none"/>
            <a:tailEnd len="sm" w="sm" type="none"/>
          </a:ln>
        </p:spPr>
        <p:txBody>
          <a:bodyPr anchorCtr="0" anchor="ctr" bIns="45700" lIns="45700" spcFirstLastPara="1" rIns="45700" wrap="square" tIns="45700">
            <a:noAutofit/>
          </a:bodyPr>
          <a:lstStyle/>
          <a:p>
            <a:pPr indent="0" lvl="3" marL="0" marR="0" rtl="0" algn="ctr">
              <a:spcBef>
                <a:spcPts val="0"/>
              </a:spcBef>
              <a:spcAft>
                <a:spcPts val="0"/>
              </a:spcAft>
              <a:buNone/>
            </a:pPr>
            <a:r>
              <a:rPr b="1" i="0" lang="en-US" sz="1400" u="none" cap="none" strike="noStrike">
                <a:solidFill>
                  <a:schemeClr val="accent1"/>
                </a:solidFill>
                <a:latin typeface="Arial"/>
                <a:ea typeface="Arial"/>
                <a:cs typeface="Arial"/>
                <a:sym typeface="Arial"/>
              </a:rPr>
              <a:t>Lorem ipsum dolor</a:t>
            </a:r>
            <a:endParaRPr/>
          </a:p>
        </p:txBody>
      </p:sp>
      <p:sp>
        <p:nvSpPr>
          <p:cNvPr id="7859" name="Google Shape;7859;p239"/>
          <p:cNvSpPr/>
          <p:nvPr/>
        </p:nvSpPr>
        <p:spPr>
          <a:xfrm>
            <a:off x="2783080" y="1899920"/>
            <a:ext cx="2214880" cy="477520"/>
          </a:xfrm>
          <a:prstGeom prst="roundRect">
            <a:avLst>
              <a:gd fmla="val 16667" name="adj"/>
            </a:avLst>
          </a:prstGeom>
          <a:noFill/>
          <a:ln cap="flat" cmpd="sng" w="9525">
            <a:solidFill>
              <a:schemeClr val="accent1"/>
            </a:solidFill>
            <a:prstDash val="solid"/>
            <a:miter lim="8000"/>
            <a:headEnd len="sm" w="sm" type="none"/>
            <a:tailEnd len="sm" w="sm" type="none"/>
          </a:ln>
        </p:spPr>
        <p:txBody>
          <a:bodyPr anchorCtr="0" anchor="ctr" bIns="45700" lIns="45700" spcFirstLastPara="1" rIns="45700" wrap="square" tIns="45700">
            <a:noAutofit/>
          </a:bodyPr>
          <a:lstStyle/>
          <a:p>
            <a:pPr indent="0" lvl="3" marL="0" marR="0" rtl="0" algn="ctr">
              <a:spcBef>
                <a:spcPts val="0"/>
              </a:spcBef>
              <a:spcAft>
                <a:spcPts val="0"/>
              </a:spcAft>
              <a:buNone/>
            </a:pPr>
            <a:r>
              <a:rPr b="1" i="0" lang="en-US" sz="1400" u="none" cap="none" strike="noStrike">
                <a:solidFill>
                  <a:schemeClr val="accent1"/>
                </a:solidFill>
                <a:latin typeface="Arial"/>
                <a:ea typeface="Arial"/>
                <a:cs typeface="Arial"/>
                <a:sym typeface="Arial"/>
              </a:rPr>
              <a:t>Lorem ipsum dolor</a:t>
            </a:r>
            <a:endParaRPr/>
          </a:p>
        </p:txBody>
      </p:sp>
      <p:cxnSp>
        <p:nvCxnSpPr>
          <p:cNvPr id="7860" name="Google Shape;7860;p239"/>
          <p:cNvCxnSpPr>
            <a:stCxn id="7859" idx="2"/>
            <a:endCxn id="7834" idx="0"/>
          </p:cNvCxnSpPr>
          <p:nvPr/>
        </p:nvCxnSpPr>
        <p:spPr>
          <a:xfrm rot="5400000">
            <a:off x="2613870" y="1448490"/>
            <a:ext cx="347700" cy="2205600"/>
          </a:xfrm>
          <a:prstGeom prst="bentConnector3">
            <a:avLst>
              <a:gd fmla="val 50000" name="adj1"/>
            </a:avLst>
          </a:prstGeom>
          <a:noFill/>
          <a:ln cap="flat" cmpd="sng" w="9525">
            <a:solidFill>
              <a:srgbClr val="BFBFBF"/>
            </a:solidFill>
            <a:prstDash val="solid"/>
            <a:miter lim="8000"/>
            <a:headEnd len="sm" w="sm" type="none"/>
            <a:tailEnd len="med" w="med" type="triangle"/>
          </a:ln>
        </p:spPr>
      </p:cxnSp>
      <p:cxnSp>
        <p:nvCxnSpPr>
          <p:cNvPr id="7861" name="Google Shape;7861;p239"/>
          <p:cNvCxnSpPr>
            <a:stCxn id="7859" idx="2"/>
            <a:endCxn id="7844" idx="0"/>
          </p:cNvCxnSpPr>
          <p:nvPr/>
        </p:nvCxnSpPr>
        <p:spPr>
          <a:xfrm flipH="1" rot="-5400000">
            <a:off x="4819470" y="1448490"/>
            <a:ext cx="347700" cy="2205600"/>
          </a:xfrm>
          <a:prstGeom prst="bentConnector3">
            <a:avLst>
              <a:gd fmla="val 50000" name="adj1"/>
            </a:avLst>
          </a:prstGeom>
          <a:noFill/>
          <a:ln cap="flat" cmpd="sng" w="9525">
            <a:solidFill>
              <a:srgbClr val="BFBFBF"/>
            </a:solidFill>
            <a:prstDash val="solid"/>
            <a:miter lim="8000"/>
            <a:headEnd len="sm" w="sm" type="none"/>
            <a:tailEnd len="med" w="med" type="triangle"/>
          </a:ln>
        </p:spPr>
      </p:cxnSp>
      <p:cxnSp>
        <p:nvCxnSpPr>
          <p:cNvPr id="7862" name="Google Shape;7862;p239"/>
          <p:cNvCxnSpPr>
            <a:stCxn id="7858" idx="2"/>
            <a:endCxn id="7849" idx="0"/>
          </p:cNvCxnSpPr>
          <p:nvPr/>
        </p:nvCxnSpPr>
        <p:spPr>
          <a:xfrm rot="5400000">
            <a:off x="8678967" y="1999890"/>
            <a:ext cx="347700" cy="1102800"/>
          </a:xfrm>
          <a:prstGeom prst="bentConnector3">
            <a:avLst>
              <a:gd fmla="val 50000" name="adj1"/>
            </a:avLst>
          </a:prstGeom>
          <a:noFill/>
          <a:ln cap="flat" cmpd="sng" w="9525">
            <a:solidFill>
              <a:srgbClr val="BFBFBF"/>
            </a:solidFill>
            <a:prstDash val="solid"/>
            <a:miter lim="8000"/>
            <a:headEnd len="sm" w="sm" type="none"/>
            <a:tailEnd len="med" w="med" type="triangle"/>
          </a:ln>
        </p:spPr>
      </p:cxnSp>
      <p:cxnSp>
        <p:nvCxnSpPr>
          <p:cNvPr id="7863" name="Google Shape;7863;p239"/>
          <p:cNvCxnSpPr>
            <a:stCxn id="7858" idx="2"/>
            <a:endCxn id="7854" idx="0"/>
          </p:cNvCxnSpPr>
          <p:nvPr/>
        </p:nvCxnSpPr>
        <p:spPr>
          <a:xfrm flipH="1" rot="-5400000">
            <a:off x="9781767" y="1999890"/>
            <a:ext cx="347700" cy="1102800"/>
          </a:xfrm>
          <a:prstGeom prst="bentConnector3">
            <a:avLst>
              <a:gd fmla="val 50000" name="adj1"/>
            </a:avLst>
          </a:prstGeom>
          <a:noFill/>
          <a:ln cap="flat" cmpd="sng" w="9525">
            <a:solidFill>
              <a:srgbClr val="BFBFBF"/>
            </a:solidFill>
            <a:prstDash val="solid"/>
            <a:miter lim="8000"/>
            <a:headEnd len="sm" w="sm" type="none"/>
            <a:tailEnd len="med" w="med" type="triangle"/>
          </a:ln>
        </p:spPr>
      </p:cxnSp>
      <p:cxnSp>
        <p:nvCxnSpPr>
          <p:cNvPr id="7864" name="Google Shape;7864;p239"/>
          <p:cNvCxnSpPr>
            <a:stCxn id="7859" idx="2"/>
            <a:endCxn id="7839" idx="0"/>
          </p:cNvCxnSpPr>
          <p:nvPr/>
        </p:nvCxnSpPr>
        <p:spPr>
          <a:xfrm>
            <a:off x="3890520" y="2377440"/>
            <a:ext cx="0" cy="347700"/>
          </a:xfrm>
          <a:prstGeom prst="straightConnector1">
            <a:avLst/>
          </a:prstGeom>
          <a:noFill/>
          <a:ln cap="flat" cmpd="sng" w="9525">
            <a:solidFill>
              <a:srgbClr val="BFBFBF"/>
            </a:solidFill>
            <a:prstDash val="solid"/>
            <a:miter lim="8000"/>
            <a:headEnd len="sm" w="sm" type="none"/>
            <a:tailEnd len="med" w="med" type="triangle"/>
          </a:ln>
        </p:spPr>
      </p:cxnSp>
      <p:sp>
        <p:nvSpPr>
          <p:cNvPr id="7865" name="Google Shape;7865;p239"/>
          <p:cNvSpPr txBox="1"/>
          <p:nvPr>
            <p:ph idx="12" type="sldNum"/>
          </p:nvPr>
        </p:nvSpPr>
        <p:spPr>
          <a:xfrm>
            <a:off x="10690860" y="6349068"/>
            <a:ext cx="963882" cy="251764"/>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
</file>

<file path=ppt/slides/slide2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07" name="Shape 907"/>
        <p:cNvGrpSpPr/>
        <p:nvPr/>
      </p:nvGrpSpPr>
      <p:grpSpPr>
        <a:xfrm>
          <a:off x="0" y="0"/>
          <a:ext cx="0" cy="0"/>
          <a:chOff x="0" y="0"/>
          <a:chExt cx="0" cy="0"/>
        </a:xfrm>
      </p:grpSpPr>
      <p:sp>
        <p:nvSpPr>
          <p:cNvPr id="908" name="Google Shape;908;p24"/>
          <p:cNvSpPr txBox="1"/>
          <p:nvPr>
            <p:ph idx="12" type="sldNum"/>
          </p:nvPr>
        </p:nvSpPr>
        <p:spPr>
          <a:xfrm>
            <a:off x="10690860" y="6349068"/>
            <a:ext cx="963882" cy="251764"/>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sp>
        <p:nvSpPr>
          <p:cNvPr id="909" name="Google Shape;909;p24"/>
          <p:cNvSpPr txBox="1"/>
          <p:nvPr>
            <p:ph type="title"/>
          </p:nvPr>
        </p:nvSpPr>
        <p:spPr>
          <a:xfrm>
            <a:off x="571018" y="2392363"/>
            <a:ext cx="3117062" cy="2073274"/>
          </a:xfrm>
          <a:prstGeom prst="rect">
            <a:avLst/>
          </a:prstGeom>
          <a:noFill/>
          <a:ln>
            <a:noFill/>
          </a:ln>
        </p:spPr>
        <p:txBody>
          <a:bodyPr anchorCtr="0" anchor="ctr" bIns="0" lIns="0" spcFirstLastPara="1" rIns="0" wrap="square" tIns="0">
            <a:normAutofit/>
          </a:bodyPr>
          <a:lstStyle/>
          <a:p>
            <a:pPr indent="0" lvl="0" marL="0" rtl="0" algn="l">
              <a:lnSpc>
                <a:spcPct val="90000"/>
              </a:lnSpc>
              <a:spcBef>
                <a:spcPts val="0"/>
              </a:spcBef>
              <a:spcAft>
                <a:spcPts val="0"/>
              </a:spcAft>
              <a:buClr>
                <a:schemeClr val="lt1"/>
              </a:buClr>
              <a:buSzPts val="2800"/>
              <a:buFont typeface="Arial"/>
              <a:buNone/>
            </a:pPr>
            <a:r>
              <a:rPr lang="en-US"/>
              <a:t>Executive Summary Layout – 2 Section</a:t>
            </a:r>
            <a:endParaRPr/>
          </a:p>
        </p:txBody>
      </p:sp>
      <p:sp>
        <p:nvSpPr>
          <p:cNvPr id="910" name="Google Shape;910;p24"/>
          <p:cNvSpPr/>
          <p:nvPr/>
        </p:nvSpPr>
        <p:spPr>
          <a:xfrm>
            <a:off x="4513005" y="803509"/>
            <a:ext cx="7050343" cy="2488658"/>
          </a:xfrm>
          <a:prstGeom prst="roundRect">
            <a:avLst>
              <a:gd fmla="val 1981" name="adj"/>
            </a:avLst>
          </a:prstGeom>
          <a:noFill/>
          <a:ln cap="rnd" cmpd="sng" w="9525">
            <a:solidFill>
              <a:schemeClr val="accent1"/>
            </a:solidFill>
            <a:prstDash val="dot"/>
            <a:round/>
            <a:headEnd len="sm" w="sm" type="none"/>
            <a:tailEnd len="sm" w="sm" type="none"/>
          </a:ln>
        </p:spPr>
        <p:txBody>
          <a:bodyPr anchorCtr="0" anchor="ctr" bIns="45700" lIns="45700" spcFirstLastPara="1" rIns="45700" wrap="square" tIns="45700">
            <a:noAutofit/>
          </a:bodyPr>
          <a:lstStyle/>
          <a:p>
            <a:pPr indent="0" lvl="0" marL="0" marR="0" rtl="0" algn="ctr">
              <a:spcBef>
                <a:spcPts val="0"/>
              </a:spcBef>
              <a:spcAft>
                <a:spcPts val="0"/>
              </a:spcAft>
              <a:buNone/>
            </a:pPr>
            <a:r>
              <a:t/>
            </a:r>
            <a:endParaRPr sz="1200">
              <a:solidFill>
                <a:srgbClr val="FFFFFF"/>
              </a:solidFill>
              <a:latin typeface="Arial"/>
              <a:ea typeface="Arial"/>
              <a:cs typeface="Arial"/>
              <a:sym typeface="Arial"/>
            </a:endParaRPr>
          </a:p>
        </p:txBody>
      </p:sp>
      <p:sp>
        <p:nvSpPr>
          <p:cNvPr id="911" name="Google Shape;911;p24"/>
          <p:cNvSpPr/>
          <p:nvPr/>
        </p:nvSpPr>
        <p:spPr>
          <a:xfrm>
            <a:off x="4513005" y="560156"/>
            <a:ext cx="7050343" cy="455593"/>
          </a:xfrm>
          <a:prstGeom prst="round2DiagRect">
            <a:avLst>
              <a:gd fmla="val 16667" name="adj1"/>
              <a:gd fmla="val 0" name="adj2"/>
            </a:avLst>
          </a:prstGeom>
          <a:gradFill>
            <a:gsLst>
              <a:gs pos="0">
                <a:schemeClr val="accent1"/>
              </a:gs>
              <a:gs pos="100000">
                <a:schemeClr val="accent3"/>
              </a:gs>
            </a:gsLst>
            <a:lin ang="13500000" scaled="0"/>
          </a:gradFill>
          <a:ln>
            <a:noFill/>
          </a:ln>
        </p:spPr>
        <p:txBody>
          <a:bodyPr anchorCtr="0" anchor="ctr" bIns="91425" lIns="91425" spcFirstLastPara="1" rIns="91425" wrap="square" tIns="91425">
            <a:noAutofit/>
          </a:bodyPr>
          <a:lstStyle/>
          <a:p>
            <a:pPr indent="0" lvl="0" marL="0" marR="0" rtl="0" algn="ctr">
              <a:lnSpc>
                <a:spcPct val="95000"/>
              </a:lnSpc>
              <a:spcBef>
                <a:spcPts val="0"/>
              </a:spcBef>
              <a:spcAft>
                <a:spcPts val="0"/>
              </a:spcAft>
              <a:buNone/>
            </a:pPr>
            <a:r>
              <a:t/>
            </a:r>
            <a:endParaRPr sz="1800">
              <a:solidFill>
                <a:schemeClr val="lt1"/>
              </a:solidFill>
              <a:latin typeface="Libre Franklin"/>
              <a:ea typeface="Libre Franklin"/>
              <a:cs typeface="Libre Franklin"/>
              <a:sym typeface="Libre Franklin"/>
            </a:endParaRPr>
          </a:p>
        </p:txBody>
      </p:sp>
      <p:sp>
        <p:nvSpPr>
          <p:cNvPr id="912" name="Google Shape;912;p24"/>
          <p:cNvSpPr txBox="1"/>
          <p:nvPr/>
        </p:nvSpPr>
        <p:spPr>
          <a:xfrm>
            <a:off x="4820630" y="649452"/>
            <a:ext cx="6435095" cy="276999"/>
          </a:xfrm>
          <a:prstGeom prst="rect">
            <a:avLst/>
          </a:prstGeom>
          <a:noFill/>
          <a:ln>
            <a:noFill/>
          </a:ln>
        </p:spPr>
        <p:txBody>
          <a:bodyPr anchorCtr="0" anchor="ctr" bIns="0" lIns="0" spcFirstLastPara="1" rIns="0" wrap="square" tIns="0">
            <a:spAutoFit/>
          </a:bodyPr>
          <a:lstStyle/>
          <a:p>
            <a:pPr indent="-114300" lvl="0" marL="0" marR="0" rtl="0" algn="ctr">
              <a:spcBef>
                <a:spcPts val="0"/>
              </a:spcBef>
              <a:spcAft>
                <a:spcPts val="0"/>
              </a:spcAft>
              <a:buClr>
                <a:schemeClr val="lt1"/>
              </a:buClr>
              <a:buSzPts val="1800"/>
              <a:buFont typeface="Trebuchet MS"/>
              <a:buChar char="​"/>
            </a:pPr>
            <a:r>
              <a:rPr lang="en-US" sz="1800">
                <a:solidFill>
                  <a:schemeClr val="lt1"/>
                </a:solidFill>
                <a:latin typeface="Arial"/>
                <a:ea typeface="Arial"/>
                <a:cs typeface="Arial"/>
                <a:sym typeface="Arial"/>
              </a:rPr>
              <a:t>Header</a:t>
            </a:r>
            <a:endParaRPr/>
          </a:p>
        </p:txBody>
      </p:sp>
      <p:sp>
        <p:nvSpPr>
          <p:cNvPr id="913" name="Google Shape;913;p24"/>
          <p:cNvSpPr txBox="1"/>
          <p:nvPr/>
        </p:nvSpPr>
        <p:spPr>
          <a:xfrm>
            <a:off x="4588531" y="1151435"/>
            <a:ext cx="6899293" cy="1971998"/>
          </a:xfrm>
          <a:prstGeom prst="rect">
            <a:avLst/>
          </a:prstGeom>
          <a:noFill/>
          <a:ln>
            <a:noFill/>
          </a:ln>
        </p:spPr>
        <p:txBody>
          <a:bodyPr anchorCtr="0" anchor="t" bIns="0" lIns="0" spcFirstLastPara="1" rIns="0" wrap="square" tIns="0">
            <a:noAutofit/>
          </a:bodyPr>
          <a:lstStyle/>
          <a:p>
            <a:pPr indent="-252000" lvl="1" marL="378000" marR="0" rtl="0" algn="l">
              <a:spcBef>
                <a:spcPts val="0"/>
              </a:spcBef>
              <a:spcAft>
                <a:spcPts val="0"/>
              </a:spcAft>
              <a:buClr>
                <a:schemeClr val="accent1"/>
              </a:buClr>
              <a:buSzPts val="1300"/>
              <a:buFont typeface="Trebuchet MS"/>
              <a:buChar char="•"/>
            </a:pPr>
            <a:r>
              <a:rPr b="0" i="0" lang="en-US" sz="1300" u="none" cap="none" strike="noStrike">
                <a:solidFill>
                  <a:schemeClr val="dk1"/>
                </a:solidFill>
                <a:latin typeface="Arial"/>
                <a:ea typeface="Arial"/>
                <a:cs typeface="Arial"/>
                <a:sym typeface="Arial"/>
              </a:rPr>
              <a:t>Lorem ipsum dolor sit amet, consectetur adipiscing elit. Curabitur purus dui, euismod quis placerat eget, venenatis nec nibh. Mauris sit </a:t>
            </a:r>
            <a:endParaRPr/>
          </a:p>
          <a:p>
            <a:pPr indent="-252000" lvl="1" marL="378000" marR="0" rtl="0" algn="l">
              <a:spcBef>
                <a:spcPts val="0"/>
              </a:spcBef>
              <a:spcAft>
                <a:spcPts val="0"/>
              </a:spcAft>
              <a:buClr>
                <a:schemeClr val="accent1"/>
              </a:buClr>
              <a:buSzPts val="1300"/>
              <a:buFont typeface="Trebuchet MS"/>
              <a:buChar char="•"/>
            </a:pPr>
            <a:r>
              <a:rPr b="0" i="0" lang="en-US" sz="1300" u="none" cap="none" strike="noStrike">
                <a:solidFill>
                  <a:schemeClr val="dk1"/>
                </a:solidFill>
                <a:latin typeface="Arial"/>
                <a:ea typeface="Arial"/>
                <a:cs typeface="Arial"/>
                <a:sym typeface="Arial"/>
              </a:rPr>
              <a:t>Lorem ipsum dolor sit amet, consectetur adipiscing elit. Curabitur purus dui, euismod quis placerat eget, venenatis nec nibh. Mauris sit </a:t>
            </a:r>
            <a:endParaRPr/>
          </a:p>
          <a:p>
            <a:pPr indent="-252000" lvl="1" marL="378000" marR="0" rtl="0" algn="l">
              <a:spcBef>
                <a:spcPts val="0"/>
              </a:spcBef>
              <a:spcAft>
                <a:spcPts val="0"/>
              </a:spcAft>
              <a:buClr>
                <a:schemeClr val="accent1"/>
              </a:buClr>
              <a:buSzPts val="1300"/>
              <a:buFont typeface="Trebuchet MS"/>
              <a:buChar char="•"/>
            </a:pPr>
            <a:r>
              <a:rPr b="0" i="0" lang="en-US" sz="1300" u="none" cap="none" strike="noStrike">
                <a:solidFill>
                  <a:schemeClr val="dk1"/>
                </a:solidFill>
                <a:latin typeface="Arial"/>
                <a:ea typeface="Arial"/>
                <a:cs typeface="Arial"/>
                <a:sym typeface="Arial"/>
              </a:rPr>
              <a:t>Lorem ipsum dolor sit amet, consectetur adipiscing elit. Curabitur purus dui, euismod quis placerat eget, venenatis nec nibh. Mauris sit </a:t>
            </a:r>
            <a:endParaRPr/>
          </a:p>
          <a:p>
            <a:pPr indent="-252000" lvl="1" marL="378000" marR="0" rtl="0" algn="l">
              <a:spcBef>
                <a:spcPts val="0"/>
              </a:spcBef>
              <a:spcAft>
                <a:spcPts val="0"/>
              </a:spcAft>
              <a:buClr>
                <a:schemeClr val="accent1"/>
              </a:buClr>
              <a:buSzPts val="1300"/>
              <a:buFont typeface="Trebuchet MS"/>
              <a:buChar char="•"/>
            </a:pPr>
            <a:r>
              <a:rPr b="0" i="0" lang="en-US" sz="1300" u="none" cap="none" strike="noStrike">
                <a:solidFill>
                  <a:schemeClr val="dk1"/>
                </a:solidFill>
                <a:latin typeface="Arial"/>
                <a:ea typeface="Arial"/>
                <a:cs typeface="Arial"/>
                <a:sym typeface="Arial"/>
              </a:rPr>
              <a:t>Lorem ipsum dolor sit amet, consectetur adipiscing elit. Curabitur purus dui, euismod quis placerat eget, venenatis nec nibh. Mauris sit </a:t>
            </a:r>
            <a:endParaRPr/>
          </a:p>
          <a:p>
            <a:pPr indent="-252000" lvl="1" marL="378000" marR="0" rtl="0" algn="l">
              <a:spcBef>
                <a:spcPts val="0"/>
              </a:spcBef>
              <a:spcAft>
                <a:spcPts val="0"/>
              </a:spcAft>
              <a:buClr>
                <a:schemeClr val="accent1"/>
              </a:buClr>
              <a:buSzPts val="1300"/>
              <a:buFont typeface="Trebuchet MS"/>
              <a:buChar char="•"/>
            </a:pPr>
            <a:r>
              <a:rPr b="0" i="0" lang="en-US" sz="1300" u="none" cap="none" strike="noStrike">
                <a:solidFill>
                  <a:schemeClr val="dk1"/>
                </a:solidFill>
                <a:latin typeface="Arial"/>
                <a:ea typeface="Arial"/>
                <a:cs typeface="Arial"/>
                <a:sym typeface="Arial"/>
              </a:rPr>
              <a:t>Lorem ipsum dolor sit amet, consectetur adipiscing elit. Curabitur purus dui, euismod quis placerat eget, venenatis nec nibh. Mauris sit </a:t>
            </a:r>
            <a:endParaRPr/>
          </a:p>
          <a:p>
            <a:pPr indent="-169450" lvl="1" marL="378000" marR="0" rtl="0" algn="l">
              <a:spcBef>
                <a:spcPts val="0"/>
              </a:spcBef>
              <a:spcAft>
                <a:spcPts val="0"/>
              </a:spcAft>
              <a:buClr>
                <a:schemeClr val="accent1"/>
              </a:buClr>
              <a:buSzPts val="1300"/>
              <a:buFont typeface="Trebuchet MS"/>
              <a:buNone/>
            </a:pPr>
            <a:r>
              <a:t/>
            </a:r>
            <a:endParaRPr b="0" i="0" sz="1300" u="none" cap="none" strike="noStrike">
              <a:solidFill>
                <a:schemeClr val="dk1"/>
              </a:solidFill>
              <a:latin typeface="Arial"/>
              <a:ea typeface="Arial"/>
              <a:cs typeface="Arial"/>
              <a:sym typeface="Arial"/>
            </a:endParaRPr>
          </a:p>
        </p:txBody>
      </p:sp>
      <p:sp>
        <p:nvSpPr>
          <p:cNvPr id="914" name="Google Shape;914;p24"/>
          <p:cNvSpPr/>
          <p:nvPr/>
        </p:nvSpPr>
        <p:spPr>
          <a:xfrm>
            <a:off x="4513005" y="3860410"/>
            <a:ext cx="7050343" cy="2488658"/>
          </a:xfrm>
          <a:prstGeom prst="roundRect">
            <a:avLst>
              <a:gd fmla="val 1981" name="adj"/>
            </a:avLst>
          </a:prstGeom>
          <a:noFill/>
          <a:ln cap="rnd" cmpd="sng" w="9525">
            <a:solidFill>
              <a:schemeClr val="accent1"/>
            </a:solidFill>
            <a:prstDash val="dot"/>
            <a:round/>
            <a:headEnd len="sm" w="sm" type="none"/>
            <a:tailEnd len="sm" w="sm" type="none"/>
          </a:ln>
        </p:spPr>
        <p:txBody>
          <a:bodyPr anchorCtr="0" anchor="ctr" bIns="45700" lIns="45700" spcFirstLastPara="1" rIns="45700" wrap="square" tIns="45700">
            <a:noAutofit/>
          </a:bodyPr>
          <a:lstStyle/>
          <a:p>
            <a:pPr indent="0" lvl="0" marL="0" marR="0" rtl="0" algn="ctr">
              <a:spcBef>
                <a:spcPts val="0"/>
              </a:spcBef>
              <a:spcAft>
                <a:spcPts val="0"/>
              </a:spcAft>
              <a:buNone/>
            </a:pPr>
            <a:r>
              <a:t/>
            </a:r>
            <a:endParaRPr sz="1200">
              <a:solidFill>
                <a:srgbClr val="FFFFFF"/>
              </a:solidFill>
              <a:latin typeface="Arial"/>
              <a:ea typeface="Arial"/>
              <a:cs typeface="Arial"/>
              <a:sym typeface="Arial"/>
            </a:endParaRPr>
          </a:p>
        </p:txBody>
      </p:sp>
      <p:sp>
        <p:nvSpPr>
          <p:cNvPr id="915" name="Google Shape;915;p24"/>
          <p:cNvSpPr/>
          <p:nvPr/>
        </p:nvSpPr>
        <p:spPr>
          <a:xfrm>
            <a:off x="4513005" y="3617057"/>
            <a:ext cx="7050343" cy="455593"/>
          </a:xfrm>
          <a:prstGeom prst="round2DiagRect">
            <a:avLst>
              <a:gd fmla="val 16667" name="adj1"/>
              <a:gd fmla="val 0" name="adj2"/>
            </a:avLst>
          </a:prstGeom>
          <a:gradFill>
            <a:gsLst>
              <a:gs pos="0">
                <a:schemeClr val="accent1"/>
              </a:gs>
              <a:gs pos="100000">
                <a:schemeClr val="accent3"/>
              </a:gs>
            </a:gsLst>
            <a:lin ang="13500000" scaled="0"/>
          </a:gradFill>
          <a:ln>
            <a:noFill/>
          </a:ln>
        </p:spPr>
        <p:txBody>
          <a:bodyPr anchorCtr="0" anchor="ctr" bIns="91425" lIns="91425" spcFirstLastPara="1" rIns="91425" wrap="square" tIns="91425">
            <a:noAutofit/>
          </a:bodyPr>
          <a:lstStyle/>
          <a:p>
            <a:pPr indent="0" lvl="0" marL="0" marR="0" rtl="0" algn="ctr">
              <a:lnSpc>
                <a:spcPct val="95000"/>
              </a:lnSpc>
              <a:spcBef>
                <a:spcPts val="0"/>
              </a:spcBef>
              <a:spcAft>
                <a:spcPts val="0"/>
              </a:spcAft>
              <a:buNone/>
            </a:pPr>
            <a:r>
              <a:t/>
            </a:r>
            <a:endParaRPr sz="1800">
              <a:solidFill>
                <a:schemeClr val="lt1"/>
              </a:solidFill>
              <a:latin typeface="Libre Franklin"/>
              <a:ea typeface="Libre Franklin"/>
              <a:cs typeface="Libre Franklin"/>
              <a:sym typeface="Libre Franklin"/>
            </a:endParaRPr>
          </a:p>
        </p:txBody>
      </p:sp>
      <p:sp>
        <p:nvSpPr>
          <p:cNvPr id="916" name="Google Shape;916;p24"/>
          <p:cNvSpPr txBox="1"/>
          <p:nvPr/>
        </p:nvSpPr>
        <p:spPr>
          <a:xfrm>
            <a:off x="4820630" y="3706352"/>
            <a:ext cx="6435095" cy="276999"/>
          </a:xfrm>
          <a:prstGeom prst="rect">
            <a:avLst/>
          </a:prstGeom>
          <a:noFill/>
          <a:ln>
            <a:noFill/>
          </a:ln>
        </p:spPr>
        <p:txBody>
          <a:bodyPr anchorCtr="0" anchor="ctr" bIns="0" lIns="0" spcFirstLastPara="1" rIns="0" wrap="square" tIns="0">
            <a:spAutoFit/>
          </a:bodyPr>
          <a:lstStyle/>
          <a:p>
            <a:pPr indent="-114300" lvl="0" marL="0" marR="0" rtl="0" algn="ctr">
              <a:spcBef>
                <a:spcPts val="0"/>
              </a:spcBef>
              <a:spcAft>
                <a:spcPts val="0"/>
              </a:spcAft>
              <a:buClr>
                <a:schemeClr val="lt1"/>
              </a:buClr>
              <a:buSzPts val="1800"/>
              <a:buFont typeface="Trebuchet MS"/>
              <a:buChar char="​"/>
            </a:pPr>
            <a:r>
              <a:rPr lang="en-US" sz="1800">
                <a:solidFill>
                  <a:schemeClr val="lt1"/>
                </a:solidFill>
                <a:latin typeface="Arial"/>
                <a:ea typeface="Arial"/>
                <a:cs typeface="Arial"/>
                <a:sym typeface="Arial"/>
              </a:rPr>
              <a:t>Header</a:t>
            </a:r>
            <a:endParaRPr/>
          </a:p>
        </p:txBody>
      </p:sp>
      <p:sp>
        <p:nvSpPr>
          <p:cNvPr id="917" name="Google Shape;917;p24"/>
          <p:cNvSpPr txBox="1"/>
          <p:nvPr/>
        </p:nvSpPr>
        <p:spPr>
          <a:xfrm>
            <a:off x="4588531" y="4208336"/>
            <a:ext cx="6899293" cy="1971998"/>
          </a:xfrm>
          <a:prstGeom prst="rect">
            <a:avLst/>
          </a:prstGeom>
          <a:noFill/>
          <a:ln>
            <a:noFill/>
          </a:ln>
        </p:spPr>
        <p:txBody>
          <a:bodyPr anchorCtr="0" anchor="t" bIns="0" lIns="0" spcFirstLastPara="1" rIns="0" wrap="square" tIns="0">
            <a:noAutofit/>
          </a:bodyPr>
          <a:lstStyle/>
          <a:p>
            <a:pPr indent="-252000" lvl="1" marL="378000" marR="0" rtl="0" algn="l">
              <a:spcBef>
                <a:spcPts val="0"/>
              </a:spcBef>
              <a:spcAft>
                <a:spcPts val="0"/>
              </a:spcAft>
              <a:buClr>
                <a:schemeClr val="accent1"/>
              </a:buClr>
              <a:buSzPts val="1300"/>
              <a:buFont typeface="Trebuchet MS"/>
              <a:buChar char="•"/>
            </a:pPr>
            <a:r>
              <a:rPr b="0" i="0" lang="en-US" sz="1300" u="none" cap="none" strike="noStrike">
                <a:solidFill>
                  <a:schemeClr val="dk1"/>
                </a:solidFill>
                <a:latin typeface="Arial"/>
                <a:ea typeface="Arial"/>
                <a:cs typeface="Arial"/>
                <a:sym typeface="Arial"/>
              </a:rPr>
              <a:t>Lorem ipsum dolor sit amet, consectetur adipiscing elit. Curabitur purus dui, euismod quis placerat eget, venenatis nec nibh. Mauris sit </a:t>
            </a:r>
            <a:endParaRPr/>
          </a:p>
          <a:p>
            <a:pPr indent="-252000" lvl="1" marL="378000" marR="0" rtl="0" algn="l">
              <a:spcBef>
                <a:spcPts val="0"/>
              </a:spcBef>
              <a:spcAft>
                <a:spcPts val="0"/>
              </a:spcAft>
              <a:buClr>
                <a:schemeClr val="accent1"/>
              </a:buClr>
              <a:buSzPts val="1300"/>
              <a:buFont typeface="Trebuchet MS"/>
              <a:buChar char="•"/>
            </a:pPr>
            <a:r>
              <a:rPr b="0" i="0" lang="en-US" sz="1300" u="none" cap="none" strike="noStrike">
                <a:solidFill>
                  <a:schemeClr val="dk1"/>
                </a:solidFill>
                <a:latin typeface="Arial"/>
                <a:ea typeface="Arial"/>
                <a:cs typeface="Arial"/>
                <a:sym typeface="Arial"/>
              </a:rPr>
              <a:t>Lorem ipsum dolor sit amet, consectetur adipiscing elit. Curabitur purus dui, euismod quis placerat eget, venenatis nec nibh. Mauris sit </a:t>
            </a:r>
            <a:endParaRPr/>
          </a:p>
          <a:p>
            <a:pPr indent="-252000" lvl="1" marL="378000" marR="0" rtl="0" algn="l">
              <a:spcBef>
                <a:spcPts val="0"/>
              </a:spcBef>
              <a:spcAft>
                <a:spcPts val="0"/>
              </a:spcAft>
              <a:buClr>
                <a:schemeClr val="accent1"/>
              </a:buClr>
              <a:buSzPts val="1300"/>
              <a:buFont typeface="Trebuchet MS"/>
              <a:buChar char="•"/>
            </a:pPr>
            <a:r>
              <a:rPr b="0" i="0" lang="en-US" sz="1300" u="none" cap="none" strike="noStrike">
                <a:solidFill>
                  <a:schemeClr val="dk1"/>
                </a:solidFill>
                <a:latin typeface="Arial"/>
                <a:ea typeface="Arial"/>
                <a:cs typeface="Arial"/>
                <a:sym typeface="Arial"/>
              </a:rPr>
              <a:t>Lorem ipsum dolor sit amet, consectetur adipiscing elit. Curabitur purus dui, euismod quis placerat eget, venenatis nec nibh. Mauris sit </a:t>
            </a:r>
            <a:endParaRPr/>
          </a:p>
          <a:p>
            <a:pPr indent="-252000" lvl="1" marL="378000" marR="0" rtl="0" algn="l">
              <a:spcBef>
                <a:spcPts val="0"/>
              </a:spcBef>
              <a:spcAft>
                <a:spcPts val="0"/>
              </a:spcAft>
              <a:buClr>
                <a:schemeClr val="accent1"/>
              </a:buClr>
              <a:buSzPts val="1300"/>
              <a:buFont typeface="Trebuchet MS"/>
              <a:buChar char="•"/>
            </a:pPr>
            <a:r>
              <a:rPr b="0" i="0" lang="en-US" sz="1300" u="none" cap="none" strike="noStrike">
                <a:solidFill>
                  <a:schemeClr val="dk1"/>
                </a:solidFill>
                <a:latin typeface="Arial"/>
                <a:ea typeface="Arial"/>
                <a:cs typeface="Arial"/>
                <a:sym typeface="Arial"/>
              </a:rPr>
              <a:t>Lorem ipsum dolor sit amet, consectetur adipiscing elit. Curabitur purus dui, euismod quis placerat eget, venenatis nec nibh. Mauris sit </a:t>
            </a:r>
            <a:endParaRPr/>
          </a:p>
          <a:p>
            <a:pPr indent="-252000" lvl="1" marL="378000" marR="0" rtl="0" algn="l">
              <a:spcBef>
                <a:spcPts val="0"/>
              </a:spcBef>
              <a:spcAft>
                <a:spcPts val="0"/>
              </a:spcAft>
              <a:buClr>
                <a:schemeClr val="accent1"/>
              </a:buClr>
              <a:buSzPts val="1300"/>
              <a:buFont typeface="Trebuchet MS"/>
              <a:buChar char="•"/>
            </a:pPr>
            <a:r>
              <a:rPr b="0" i="0" lang="en-US" sz="1300" u="none" cap="none" strike="noStrike">
                <a:solidFill>
                  <a:schemeClr val="dk1"/>
                </a:solidFill>
                <a:latin typeface="Arial"/>
                <a:ea typeface="Arial"/>
                <a:cs typeface="Arial"/>
                <a:sym typeface="Arial"/>
              </a:rPr>
              <a:t>Lorem ipsum dolor sit amet, consectetur adipiscing elit. Curabitur purus dui, euismod quis placerat eget, venenatis nec nibh. Mauris sit </a:t>
            </a:r>
            <a:endParaRPr/>
          </a:p>
        </p:txBody>
      </p:sp>
    </p:spTree>
  </p:cSld>
  <p:clrMapOvr>
    <a:masterClrMapping/>
  </p:clrMapOvr>
</p:sld>
</file>

<file path=ppt/slides/slide24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869" name="Shape 7869"/>
        <p:cNvGrpSpPr/>
        <p:nvPr/>
      </p:nvGrpSpPr>
      <p:grpSpPr>
        <a:xfrm>
          <a:off x="0" y="0"/>
          <a:ext cx="0" cy="0"/>
          <a:chOff x="0" y="0"/>
          <a:chExt cx="0" cy="0"/>
        </a:xfrm>
      </p:grpSpPr>
      <p:sp>
        <p:nvSpPr>
          <p:cNvPr id="7870" name="Google Shape;7870;p240"/>
          <p:cNvSpPr txBox="1"/>
          <p:nvPr>
            <p:ph type="ctrTitle"/>
          </p:nvPr>
        </p:nvSpPr>
        <p:spPr>
          <a:xfrm>
            <a:off x="563563" y="2816990"/>
            <a:ext cx="11091180" cy="1235889"/>
          </a:xfrm>
          <a:prstGeom prst="rect">
            <a:avLst/>
          </a:prstGeom>
          <a:noFill/>
          <a:ln>
            <a:noFill/>
          </a:ln>
        </p:spPr>
        <p:txBody>
          <a:bodyPr anchorCtr="0" anchor="b" bIns="0" lIns="0" spcFirstLastPara="1" rIns="0" wrap="square" tIns="0">
            <a:normAutofit/>
          </a:bodyPr>
          <a:lstStyle/>
          <a:p>
            <a:pPr indent="0" lvl="0" marL="0" rtl="0" algn="l">
              <a:lnSpc>
                <a:spcPct val="90000"/>
              </a:lnSpc>
              <a:spcBef>
                <a:spcPts val="0"/>
              </a:spcBef>
              <a:spcAft>
                <a:spcPts val="0"/>
              </a:spcAft>
              <a:buClr>
                <a:schemeClr val="lt1"/>
              </a:buClr>
              <a:buSzPts val="6000"/>
              <a:buFont typeface="Arial"/>
              <a:buNone/>
            </a:pPr>
            <a:r>
              <a:rPr lang="en-US"/>
              <a:t>Image Slides</a:t>
            </a:r>
            <a:endParaRPr/>
          </a:p>
        </p:txBody>
      </p:sp>
      <p:sp>
        <p:nvSpPr>
          <p:cNvPr id="7871" name="Google Shape;7871;p240"/>
          <p:cNvSpPr txBox="1"/>
          <p:nvPr>
            <p:ph idx="12" type="sldNum"/>
          </p:nvPr>
        </p:nvSpPr>
        <p:spPr>
          <a:xfrm>
            <a:off x="10690860" y="6349068"/>
            <a:ext cx="963882" cy="251764"/>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sp>
        <p:nvSpPr>
          <p:cNvPr id="7872" name="Google Shape;7872;p240"/>
          <p:cNvSpPr txBox="1"/>
          <p:nvPr>
            <p:ph idx="1" type="subTitle"/>
          </p:nvPr>
        </p:nvSpPr>
        <p:spPr>
          <a:xfrm>
            <a:off x="563563" y="4475785"/>
            <a:ext cx="11091179" cy="986806"/>
          </a:xfrm>
          <a:prstGeom prst="rect">
            <a:avLst/>
          </a:prstGeom>
          <a:noFill/>
          <a:ln>
            <a:noFill/>
          </a:ln>
        </p:spPr>
        <p:txBody>
          <a:bodyPr anchorCtr="0" anchor="t" bIns="0" lIns="0" spcFirstLastPara="1" rIns="0" wrap="square" tIns="0">
            <a:normAutofit/>
          </a:bodyPr>
          <a:lstStyle/>
          <a:p>
            <a:pPr indent="0" lvl="0" marL="0" rtl="0" algn="l">
              <a:lnSpc>
                <a:spcPct val="90000"/>
              </a:lnSpc>
              <a:spcBef>
                <a:spcPts val="0"/>
              </a:spcBef>
              <a:spcAft>
                <a:spcPts val="0"/>
              </a:spcAft>
              <a:buSzPts val="2400"/>
              <a:buNone/>
            </a:pPr>
            <a:r>
              <a:t/>
            </a:r>
            <a:endParaRPr/>
          </a:p>
        </p:txBody>
      </p:sp>
    </p:spTree>
  </p:cSld>
  <p:clrMapOvr>
    <a:masterClrMapping/>
  </p:clrMapOvr>
</p:sld>
</file>

<file path=ppt/slides/slide24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876" name="Shape 7876"/>
        <p:cNvGrpSpPr/>
        <p:nvPr/>
      </p:nvGrpSpPr>
      <p:grpSpPr>
        <a:xfrm>
          <a:off x="0" y="0"/>
          <a:ext cx="0" cy="0"/>
          <a:chOff x="0" y="0"/>
          <a:chExt cx="0" cy="0"/>
        </a:xfrm>
      </p:grpSpPr>
      <p:sp>
        <p:nvSpPr>
          <p:cNvPr id="7877" name="Google Shape;7877;p241"/>
          <p:cNvSpPr txBox="1"/>
          <p:nvPr>
            <p:ph type="title"/>
          </p:nvPr>
        </p:nvSpPr>
        <p:spPr>
          <a:xfrm>
            <a:off x="571018" y="365126"/>
            <a:ext cx="11049964" cy="578772"/>
          </a:xfrm>
          <a:prstGeom prst="rect">
            <a:avLst/>
          </a:prstGeom>
          <a:noFill/>
          <a:ln>
            <a:noFill/>
          </a:ln>
        </p:spPr>
        <p:txBody>
          <a:bodyPr anchorCtr="0" anchor="b" bIns="0" lIns="0" spcFirstLastPara="1" rIns="0" wrap="square" tIns="0">
            <a:normAutofit/>
          </a:bodyPr>
          <a:lstStyle/>
          <a:p>
            <a:pPr indent="0" lvl="0" marL="0" rtl="0" algn="l">
              <a:lnSpc>
                <a:spcPct val="90000"/>
              </a:lnSpc>
              <a:spcBef>
                <a:spcPts val="0"/>
              </a:spcBef>
              <a:spcAft>
                <a:spcPts val="0"/>
              </a:spcAft>
              <a:buClr>
                <a:schemeClr val="accent1"/>
              </a:buClr>
              <a:buSzPts val="3600"/>
              <a:buFont typeface="Arial"/>
              <a:buNone/>
            </a:pPr>
            <a:r>
              <a:rPr lang="en-US"/>
              <a:t>Two Column Image  </a:t>
            </a:r>
            <a:endParaRPr/>
          </a:p>
        </p:txBody>
      </p:sp>
      <p:sp>
        <p:nvSpPr>
          <p:cNvPr id="7878" name="Google Shape;7878;p241"/>
          <p:cNvSpPr txBox="1"/>
          <p:nvPr>
            <p:ph idx="12" type="sldNum"/>
          </p:nvPr>
        </p:nvSpPr>
        <p:spPr>
          <a:xfrm>
            <a:off x="10690860" y="6349068"/>
            <a:ext cx="963882" cy="251764"/>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sp>
        <p:nvSpPr>
          <p:cNvPr id="7879" name="Google Shape;7879;p241"/>
          <p:cNvSpPr txBox="1"/>
          <p:nvPr/>
        </p:nvSpPr>
        <p:spPr>
          <a:xfrm>
            <a:off x="571016" y="4658304"/>
            <a:ext cx="5362300" cy="1325935"/>
          </a:xfrm>
          <a:prstGeom prst="rect">
            <a:avLst/>
          </a:prstGeom>
          <a:noFill/>
          <a:ln>
            <a:noFill/>
          </a:ln>
        </p:spPr>
        <p:txBody>
          <a:bodyPr anchorCtr="0" anchor="t" bIns="0" lIns="0" spcFirstLastPara="1" rIns="0" wrap="square" tIns="0">
            <a:noAutofit/>
          </a:bodyPr>
          <a:lstStyle/>
          <a:p>
            <a:pPr indent="-101600" lvl="0" marL="0" marR="0" rtl="0" algn="ctr">
              <a:spcBef>
                <a:spcPts val="0"/>
              </a:spcBef>
              <a:spcAft>
                <a:spcPts val="0"/>
              </a:spcAft>
              <a:buClr>
                <a:schemeClr val="dk1"/>
              </a:buClr>
              <a:buSzPts val="1600"/>
              <a:buFont typeface="Trebuchet MS"/>
              <a:buChar char="​"/>
            </a:pPr>
            <a:r>
              <a:rPr lang="en-US" sz="1600">
                <a:solidFill>
                  <a:schemeClr val="dk1"/>
                </a:solidFill>
                <a:latin typeface="Arial"/>
                <a:ea typeface="Arial"/>
                <a:cs typeface="Arial"/>
                <a:sym typeface="Arial"/>
              </a:rPr>
              <a:t>Lorem ipsum dolor sit amet, consectetur adipiscing elit. Curabitur purus dui, euismod quis placerat eget, venenatis nec nibh. Mauris sit </a:t>
            </a:r>
            <a:endParaRPr/>
          </a:p>
        </p:txBody>
      </p:sp>
      <p:sp>
        <p:nvSpPr>
          <p:cNvPr id="7880" name="Google Shape;7880;p241"/>
          <p:cNvSpPr/>
          <p:nvPr/>
        </p:nvSpPr>
        <p:spPr>
          <a:xfrm>
            <a:off x="8711351" y="1393195"/>
            <a:ext cx="456956" cy="456956"/>
          </a:xfrm>
          <a:prstGeom prst="ellipse">
            <a:avLst/>
          </a:prstGeom>
          <a:solidFill>
            <a:schemeClr val="accent1"/>
          </a:solidFill>
          <a:ln>
            <a:noFill/>
          </a:ln>
        </p:spPr>
        <p:txBody>
          <a:bodyPr anchorCtr="0" anchor="ctr" bIns="0" lIns="0" spcFirstLastPara="1" rIns="0" wrap="square" tIns="0">
            <a:noAutofit/>
          </a:bodyPr>
          <a:lstStyle/>
          <a:p>
            <a:pPr indent="0" lvl="0" marL="0" marR="0" rtl="0" algn="ctr">
              <a:spcBef>
                <a:spcPts val="0"/>
              </a:spcBef>
              <a:spcAft>
                <a:spcPts val="0"/>
              </a:spcAft>
              <a:buNone/>
            </a:pPr>
            <a:r>
              <a:rPr lang="en-US" sz="1600">
                <a:solidFill>
                  <a:schemeClr val="lt1"/>
                </a:solidFill>
                <a:latin typeface="Arial"/>
                <a:ea typeface="Arial"/>
                <a:cs typeface="Arial"/>
                <a:sym typeface="Arial"/>
              </a:rPr>
              <a:t>2</a:t>
            </a:r>
            <a:endParaRPr/>
          </a:p>
        </p:txBody>
      </p:sp>
      <p:sp>
        <p:nvSpPr>
          <p:cNvPr id="7881" name="Google Shape;7881;p241"/>
          <p:cNvSpPr/>
          <p:nvPr/>
        </p:nvSpPr>
        <p:spPr>
          <a:xfrm>
            <a:off x="3023689" y="1402051"/>
            <a:ext cx="456956" cy="456956"/>
          </a:xfrm>
          <a:prstGeom prst="ellipse">
            <a:avLst/>
          </a:prstGeom>
          <a:solidFill>
            <a:schemeClr val="accent1"/>
          </a:solidFill>
          <a:ln>
            <a:noFill/>
          </a:ln>
        </p:spPr>
        <p:txBody>
          <a:bodyPr anchorCtr="0" anchor="ctr" bIns="0" lIns="0" spcFirstLastPara="1" rIns="0" wrap="square" tIns="0">
            <a:noAutofit/>
          </a:bodyPr>
          <a:lstStyle/>
          <a:p>
            <a:pPr indent="0" lvl="0" marL="0" marR="0" rtl="0" algn="ctr">
              <a:spcBef>
                <a:spcPts val="0"/>
              </a:spcBef>
              <a:spcAft>
                <a:spcPts val="0"/>
              </a:spcAft>
              <a:buNone/>
            </a:pPr>
            <a:r>
              <a:rPr lang="en-US" sz="1600">
                <a:solidFill>
                  <a:schemeClr val="lt1"/>
                </a:solidFill>
                <a:latin typeface="Arial"/>
                <a:ea typeface="Arial"/>
                <a:cs typeface="Arial"/>
                <a:sym typeface="Arial"/>
              </a:rPr>
              <a:t>1</a:t>
            </a:r>
            <a:endParaRPr/>
          </a:p>
        </p:txBody>
      </p:sp>
      <p:cxnSp>
        <p:nvCxnSpPr>
          <p:cNvPr id="7882" name="Google Shape;7882;p241"/>
          <p:cNvCxnSpPr/>
          <p:nvPr/>
        </p:nvCxnSpPr>
        <p:spPr>
          <a:xfrm>
            <a:off x="6095998" y="1733433"/>
            <a:ext cx="0" cy="4454007"/>
          </a:xfrm>
          <a:prstGeom prst="straightConnector1">
            <a:avLst/>
          </a:prstGeom>
          <a:noFill/>
          <a:ln cap="rnd" cmpd="sng" w="9525">
            <a:solidFill>
              <a:srgbClr val="9B9B9B"/>
            </a:solidFill>
            <a:prstDash val="dot"/>
            <a:miter lim="8000"/>
            <a:headEnd len="sm" w="sm" type="none"/>
            <a:tailEnd len="sm" w="sm" type="none"/>
          </a:ln>
        </p:spPr>
      </p:cxnSp>
      <p:sp>
        <p:nvSpPr>
          <p:cNvPr id="7883" name="Google Shape;7883;p241"/>
          <p:cNvSpPr txBox="1"/>
          <p:nvPr/>
        </p:nvSpPr>
        <p:spPr>
          <a:xfrm>
            <a:off x="6258679" y="4658304"/>
            <a:ext cx="5362300" cy="1325935"/>
          </a:xfrm>
          <a:prstGeom prst="rect">
            <a:avLst/>
          </a:prstGeom>
          <a:noFill/>
          <a:ln>
            <a:noFill/>
          </a:ln>
        </p:spPr>
        <p:txBody>
          <a:bodyPr anchorCtr="0" anchor="t" bIns="0" lIns="0" spcFirstLastPara="1" rIns="0" wrap="square" tIns="0">
            <a:noAutofit/>
          </a:bodyPr>
          <a:lstStyle/>
          <a:p>
            <a:pPr indent="-101600" lvl="0" marL="0" marR="0" rtl="0" algn="ctr">
              <a:spcBef>
                <a:spcPts val="0"/>
              </a:spcBef>
              <a:spcAft>
                <a:spcPts val="0"/>
              </a:spcAft>
              <a:buClr>
                <a:schemeClr val="dk1"/>
              </a:buClr>
              <a:buSzPts val="1600"/>
              <a:buFont typeface="Trebuchet MS"/>
              <a:buChar char="​"/>
            </a:pPr>
            <a:r>
              <a:rPr lang="en-US" sz="1600">
                <a:solidFill>
                  <a:schemeClr val="dk1"/>
                </a:solidFill>
                <a:latin typeface="Arial"/>
                <a:ea typeface="Arial"/>
                <a:cs typeface="Arial"/>
                <a:sym typeface="Arial"/>
              </a:rPr>
              <a:t>Lorem ipsum dolor sit amet, consectetur adipiscing elit. Curabitur purus dui, euismod quis placerat eget, venenatis nec nibh. Mauris sit </a:t>
            </a:r>
            <a:endParaRPr/>
          </a:p>
        </p:txBody>
      </p:sp>
      <p:grpSp>
        <p:nvGrpSpPr>
          <p:cNvPr id="7884" name="Google Shape;7884;p241"/>
          <p:cNvGrpSpPr/>
          <p:nvPr/>
        </p:nvGrpSpPr>
        <p:grpSpPr>
          <a:xfrm>
            <a:off x="571017" y="1960472"/>
            <a:ext cx="5362300" cy="674189"/>
            <a:chOff x="594274" y="3203368"/>
            <a:chExt cx="2454184" cy="674189"/>
          </a:xfrm>
        </p:grpSpPr>
        <p:sp>
          <p:nvSpPr>
            <p:cNvPr id="7885" name="Google Shape;7885;p241"/>
            <p:cNvSpPr/>
            <p:nvPr/>
          </p:nvSpPr>
          <p:spPr>
            <a:xfrm>
              <a:off x="594274" y="3246910"/>
              <a:ext cx="2454184" cy="630647"/>
            </a:xfrm>
            <a:prstGeom prst="round2DiagRect">
              <a:avLst>
                <a:gd fmla="val 16667" name="adj1"/>
                <a:gd fmla="val 0" name="adj2"/>
              </a:avLst>
            </a:prstGeom>
            <a:solidFill>
              <a:schemeClr val="accent3"/>
            </a:solidFill>
            <a:ln>
              <a:noFill/>
            </a:ln>
          </p:spPr>
          <p:txBody>
            <a:bodyPr anchorCtr="0" anchor="b" bIns="0" lIns="0" spcFirstLastPara="1" rIns="0" wrap="square" tIns="0">
              <a:noAutofit/>
            </a:bodyPr>
            <a:lstStyle/>
            <a:p>
              <a:pPr indent="0" lvl="3" marL="0" marR="0" rtl="0" algn="l">
                <a:spcBef>
                  <a:spcPts val="0"/>
                </a:spcBef>
                <a:spcAft>
                  <a:spcPts val="0"/>
                </a:spcAft>
                <a:buNone/>
              </a:pPr>
              <a:r>
                <a:t/>
              </a:r>
              <a:endParaRPr b="0" i="0" sz="1800" u="none" cap="none" strike="noStrike">
                <a:solidFill>
                  <a:schemeClr val="dk2"/>
                </a:solidFill>
                <a:latin typeface="Arial"/>
                <a:ea typeface="Arial"/>
                <a:cs typeface="Arial"/>
                <a:sym typeface="Arial"/>
              </a:endParaRPr>
            </a:p>
          </p:txBody>
        </p:sp>
        <p:sp>
          <p:nvSpPr>
            <p:cNvPr id="7886" name="Google Shape;7886;p241"/>
            <p:cNvSpPr/>
            <p:nvPr/>
          </p:nvSpPr>
          <p:spPr>
            <a:xfrm>
              <a:off x="594274" y="3203368"/>
              <a:ext cx="2454184" cy="630647"/>
            </a:xfrm>
            <a:prstGeom prst="round2DiagRect">
              <a:avLst>
                <a:gd fmla="val 14499" name="adj1"/>
                <a:gd fmla="val 0" name="adj2"/>
              </a:avLst>
            </a:prstGeom>
            <a:solidFill>
              <a:schemeClr val="accent1"/>
            </a:solidFill>
            <a:ln>
              <a:noFill/>
            </a:ln>
          </p:spPr>
          <p:txBody>
            <a:bodyPr anchorCtr="0" anchor="ctr" bIns="0" lIns="0" spcFirstLastPara="1" rIns="0" wrap="square" tIns="0">
              <a:noAutofit/>
            </a:bodyPr>
            <a:lstStyle/>
            <a:p>
              <a:pPr indent="0" lvl="3" marL="0" marR="0" rtl="0" algn="ctr">
                <a:spcBef>
                  <a:spcPts val="0"/>
                </a:spcBef>
                <a:spcAft>
                  <a:spcPts val="0"/>
                </a:spcAft>
                <a:buNone/>
              </a:pPr>
              <a:r>
                <a:rPr b="0" i="0" lang="en-US" sz="1800" u="none" cap="none" strike="noStrike">
                  <a:solidFill>
                    <a:srgbClr val="FFFFFF"/>
                  </a:solidFill>
                  <a:latin typeface="Arial"/>
                  <a:ea typeface="Arial"/>
                  <a:cs typeface="Arial"/>
                  <a:sym typeface="Arial"/>
                </a:rPr>
                <a:t>Lorem ipsum dolor sit amet, consectetur</a:t>
              </a:r>
              <a:endParaRPr/>
            </a:p>
          </p:txBody>
        </p:sp>
      </p:grpSp>
      <p:grpSp>
        <p:nvGrpSpPr>
          <p:cNvPr id="7887" name="Google Shape;7887;p241"/>
          <p:cNvGrpSpPr/>
          <p:nvPr/>
        </p:nvGrpSpPr>
        <p:grpSpPr>
          <a:xfrm>
            <a:off x="6258679" y="1960472"/>
            <a:ext cx="5362300" cy="674189"/>
            <a:chOff x="594274" y="3203368"/>
            <a:chExt cx="2454184" cy="674189"/>
          </a:xfrm>
        </p:grpSpPr>
        <p:sp>
          <p:nvSpPr>
            <p:cNvPr id="7888" name="Google Shape;7888;p241"/>
            <p:cNvSpPr/>
            <p:nvPr/>
          </p:nvSpPr>
          <p:spPr>
            <a:xfrm>
              <a:off x="594274" y="3246910"/>
              <a:ext cx="2454184" cy="630647"/>
            </a:xfrm>
            <a:prstGeom prst="round2DiagRect">
              <a:avLst>
                <a:gd fmla="val 16667" name="adj1"/>
                <a:gd fmla="val 0" name="adj2"/>
              </a:avLst>
            </a:prstGeom>
            <a:solidFill>
              <a:schemeClr val="accent3"/>
            </a:solidFill>
            <a:ln>
              <a:noFill/>
            </a:ln>
          </p:spPr>
          <p:txBody>
            <a:bodyPr anchorCtr="0" anchor="b" bIns="0" lIns="0" spcFirstLastPara="1" rIns="0" wrap="square" tIns="0">
              <a:noAutofit/>
            </a:bodyPr>
            <a:lstStyle/>
            <a:p>
              <a:pPr indent="0" lvl="3" marL="0" marR="0" rtl="0" algn="l">
                <a:spcBef>
                  <a:spcPts val="0"/>
                </a:spcBef>
                <a:spcAft>
                  <a:spcPts val="0"/>
                </a:spcAft>
                <a:buNone/>
              </a:pPr>
              <a:r>
                <a:t/>
              </a:r>
              <a:endParaRPr b="0" i="0" sz="1800" u="none" cap="none" strike="noStrike">
                <a:solidFill>
                  <a:schemeClr val="dk2"/>
                </a:solidFill>
                <a:latin typeface="Arial"/>
                <a:ea typeface="Arial"/>
                <a:cs typeface="Arial"/>
                <a:sym typeface="Arial"/>
              </a:endParaRPr>
            </a:p>
          </p:txBody>
        </p:sp>
        <p:sp>
          <p:nvSpPr>
            <p:cNvPr id="7889" name="Google Shape;7889;p241"/>
            <p:cNvSpPr/>
            <p:nvPr/>
          </p:nvSpPr>
          <p:spPr>
            <a:xfrm>
              <a:off x="594274" y="3203368"/>
              <a:ext cx="2454184" cy="630647"/>
            </a:xfrm>
            <a:prstGeom prst="round2DiagRect">
              <a:avLst>
                <a:gd fmla="val 14499" name="adj1"/>
                <a:gd fmla="val 0" name="adj2"/>
              </a:avLst>
            </a:prstGeom>
            <a:solidFill>
              <a:schemeClr val="accent1"/>
            </a:solidFill>
            <a:ln>
              <a:noFill/>
            </a:ln>
          </p:spPr>
          <p:txBody>
            <a:bodyPr anchorCtr="0" anchor="ctr" bIns="0" lIns="0" spcFirstLastPara="1" rIns="0" wrap="square" tIns="0">
              <a:noAutofit/>
            </a:bodyPr>
            <a:lstStyle/>
            <a:p>
              <a:pPr indent="0" lvl="3" marL="0" marR="0" rtl="0" algn="ctr">
                <a:spcBef>
                  <a:spcPts val="0"/>
                </a:spcBef>
                <a:spcAft>
                  <a:spcPts val="0"/>
                </a:spcAft>
                <a:buNone/>
              </a:pPr>
              <a:r>
                <a:rPr b="0" i="0" lang="en-US" sz="1800" u="none" cap="none" strike="noStrike">
                  <a:solidFill>
                    <a:srgbClr val="FFFFFF"/>
                  </a:solidFill>
                  <a:latin typeface="Arial"/>
                  <a:ea typeface="Arial"/>
                  <a:cs typeface="Arial"/>
                  <a:sym typeface="Arial"/>
                </a:rPr>
                <a:t>Lorem ipsum dolor sit amet, consectetur</a:t>
              </a:r>
              <a:endParaRPr/>
            </a:p>
          </p:txBody>
        </p:sp>
      </p:grpSp>
      <p:pic>
        <p:nvPicPr>
          <p:cNvPr id="7890" name="Google Shape;7890;p241"/>
          <p:cNvPicPr preferRelativeResize="0"/>
          <p:nvPr/>
        </p:nvPicPr>
        <p:blipFill rotWithShape="1">
          <a:blip r:embed="rId3">
            <a:alphaModFix/>
          </a:blip>
          <a:srcRect b="34268" l="1434" r="2548" t="22050"/>
          <a:stretch/>
        </p:blipFill>
        <p:spPr>
          <a:xfrm>
            <a:off x="6387091" y="2795606"/>
            <a:ext cx="5105476" cy="1654475"/>
          </a:xfrm>
          <a:custGeom>
            <a:rect b="b" l="l" r="r" t="t"/>
            <a:pathLst>
              <a:path extrusionOk="0" h="1654475" w="3352799">
                <a:moveTo>
                  <a:pt x="0" y="0"/>
                </a:moveTo>
                <a:lnTo>
                  <a:pt x="3352799" y="0"/>
                </a:lnTo>
                <a:lnTo>
                  <a:pt x="3352799" y="1654475"/>
                </a:lnTo>
                <a:lnTo>
                  <a:pt x="0" y="1654475"/>
                </a:lnTo>
                <a:close/>
              </a:path>
            </a:pathLst>
          </a:custGeom>
          <a:noFill/>
          <a:ln>
            <a:noFill/>
          </a:ln>
        </p:spPr>
      </p:pic>
      <p:pic>
        <p:nvPicPr>
          <p:cNvPr id="7891" name="Google Shape;7891;p241"/>
          <p:cNvPicPr preferRelativeResize="0"/>
          <p:nvPr/>
        </p:nvPicPr>
        <p:blipFill rotWithShape="1">
          <a:blip r:embed="rId3">
            <a:alphaModFix/>
          </a:blip>
          <a:srcRect b="34268" l="1434" r="2548" t="22050"/>
          <a:stretch/>
        </p:blipFill>
        <p:spPr>
          <a:xfrm>
            <a:off x="699429" y="2795606"/>
            <a:ext cx="5105476" cy="1654475"/>
          </a:xfrm>
          <a:custGeom>
            <a:rect b="b" l="l" r="r" t="t"/>
            <a:pathLst>
              <a:path extrusionOk="0" h="1654475" w="3352799">
                <a:moveTo>
                  <a:pt x="0" y="0"/>
                </a:moveTo>
                <a:lnTo>
                  <a:pt x="3352799" y="0"/>
                </a:lnTo>
                <a:lnTo>
                  <a:pt x="3352799" y="1654475"/>
                </a:lnTo>
                <a:lnTo>
                  <a:pt x="0" y="1654475"/>
                </a:lnTo>
                <a:close/>
              </a:path>
            </a:pathLst>
          </a:custGeom>
          <a:noFill/>
          <a:ln>
            <a:noFill/>
          </a:ln>
        </p:spPr>
      </p:pic>
    </p:spTree>
  </p:cSld>
  <p:clrMapOvr>
    <a:masterClrMapping/>
  </p:clrMapOvr>
</p:sld>
</file>

<file path=ppt/slides/slide24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895" name="Shape 7895"/>
        <p:cNvGrpSpPr/>
        <p:nvPr/>
      </p:nvGrpSpPr>
      <p:grpSpPr>
        <a:xfrm>
          <a:off x="0" y="0"/>
          <a:ext cx="0" cy="0"/>
          <a:chOff x="0" y="0"/>
          <a:chExt cx="0" cy="0"/>
        </a:xfrm>
      </p:grpSpPr>
      <p:sp>
        <p:nvSpPr>
          <p:cNvPr id="7896" name="Google Shape;7896;p242"/>
          <p:cNvSpPr txBox="1"/>
          <p:nvPr>
            <p:ph type="title"/>
          </p:nvPr>
        </p:nvSpPr>
        <p:spPr>
          <a:xfrm>
            <a:off x="571018" y="365126"/>
            <a:ext cx="11049964" cy="578772"/>
          </a:xfrm>
          <a:prstGeom prst="rect">
            <a:avLst/>
          </a:prstGeom>
          <a:noFill/>
          <a:ln>
            <a:noFill/>
          </a:ln>
        </p:spPr>
        <p:txBody>
          <a:bodyPr anchorCtr="0" anchor="b" bIns="0" lIns="0" spcFirstLastPara="1" rIns="0" wrap="square" tIns="0">
            <a:normAutofit/>
          </a:bodyPr>
          <a:lstStyle/>
          <a:p>
            <a:pPr indent="0" lvl="0" marL="0" rtl="0" algn="l">
              <a:lnSpc>
                <a:spcPct val="90000"/>
              </a:lnSpc>
              <a:spcBef>
                <a:spcPts val="0"/>
              </a:spcBef>
              <a:spcAft>
                <a:spcPts val="0"/>
              </a:spcAft>
              <a:buClr>
                <a:schemeClr val="accent1"/>
              </a:buClr>
              <a:buSzPts val="3600"/>
              <a:buFont typeface="Arial"/>
              <a:buNone/>
            </a:pPr>
            <a:r>
              <a:rPr lang="en-US"/>
              <a:t>Three Column Image </a:t>
            </a:r>
            <a:endParaRPr/>
          </a:p>
        </p:txBody>
      </p:sp>
      <p:sp>
        <p:nvSpPr>
          <p:cNvPr id="7897" name="Google Shape;7897;p242"/>
          <p:cNvSpPr txBox="1"/>
          <p:nvPr>
            <p:ph idx="12" type="sldNum"/>
          </p:nvPr>
        </p:nvSpPr>
        <p:spPr>
          <a:xfrm>
            <a:off x="10690860" y="6349068"/>
            <a:ext cx="963882" cy="251764"/>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sp>
        <p:nvSpPr>
          <p:cNvPr id="7898" name="Google Shape;7898;p242"/>
          <p:cNvSpPr txBox="1"/>
          <p:nvPr/>
        </p:nvSpPr>
        <p:spPr>
          <a:xfrm>
            <a:off x="571017" y="4658304"/>
            <a:ext cx="3521609" cy="1325935"/>
          </a:xfrm>
          <a:prstGeom prst="rect">
            <a:avLst/>
          </a:prstGeom>
          <a:noFill/>
          <a:ln>
            <a:noFill/>
          </a:ln>
        </p:spPr>
        <p:txBody>
          <a:bodyPr anchorCtr="0" anchor="t" bIns="0" lIns="0" spcFirstLastPara="1" rIns="0" wrap="square" tIns="0">
            <a:noAutofit/>
          </a:bodyPr>
          <a:lstStyle/>
          <a:p>
            <a:pPr indent="-101600" lvl="0" marL="0" marR="0" rtl="0" algn="ctr">
              <a:spcBef>
                <a:spcPts val="0"/>
              </a:spcBef>
              <a:spcAft>
                <a:spcPts val="0"/>
              </a:spcAft>
              <a:buClr>
                <a:schemeClr val="dk1"/>
              </a:buClr>
              <a:buSzPts val="1600"/>
              <a:buFont typeface="Trebuchet MS"/>
              <a:buChar char="​"/>
            </a:pPr>
            <a:r>
              <a:rPr lang="en-US" sz="1600">
                <a:solidFill>
                  <a:schemeClr val="dk1"/>
                </a:solidFill>
                <a:latin typeface="Arial"/>
                <a:ea typeface="Arial"/>
                <a:cs typeface="Arial"/>
                <a:sym typeface="Arial"/>
              </a:rPr>
              <a:t>Lorem ipsum dolor sit amet, consectetur adipiscing elit. Curabitur purus dui, euismod quis placerat eget, venenatis nec nibh. Mauris sit </a:t>
            </a:r>
            <a:endParaRPr/>
          </a:p>
        </p:txBody>
      </p:sp>
      <p:sp>
        <p:nvSpPr>
          <p:cNvPr id="7899" name="Google Shape;7899;p242"/>
          <p:cNvSpPr txBox="1"/>
          <p:nvPr/>
        </p:nvSpPr>
        <p:spPr>
          <a:xfrm>
            <a:off x="8041588" y="4658304"/>
            <a:ext cx="3521609" cy="1325935"/>
          </a:xfrm>
          <a:prstGeom prst="rect">
            <a:avLst/>
          </a:prstGeom>
          <a:noFill/>
          <a:ln>
            <a:noFill/>
          </a:ln>
        </p:spPr>
        <p:txBody>
          <a:bodyPr anchorCtr="0" anchor="t" bIns="0" lIns="0" spcFirstLastPara="1" rIns="0" wrap="square" tIns="0">
            <a:noAutofit/>
          </a:bodyPr>
          <a:lstStyle/>
          <a:p>
            <a:pPr indent="-101600" lvl="0" marL="0" marR="0" rtl="0" algn="ctr">
              <a:spcBef>
                <a:spcPts val="0"/>
              </a:spcBef>
              <a:spcAft>
                <a:spcPts val="0"/>
              </a:spcAft>
              <a:buClr>
                <a:schemeClr val="dk1"/>
              </a:buClr>
              <a:buSzPts val="1600"/>
              <a:buFont typeface="Trebuchet MS"/>
              <a:buChar char="​"/>
            </a:pPr>
            <a:r>
              <a:rPr lang="en-US" sz="1600">
                <a:solidFill>
                  <a:schemeClr val="dk1"/>
                </a:solidFill>
                <a:latin typeface="Arial"/>
                <a:ea typeface="Arial"/>
                <a:cs typeface="Arial"/>
                <a:sym typeface="Arial"/>
              </a:rPr>
              <a:t>Lorem ipsum dolor sit amet, consectetur adipiscing elit. Curabitur purus dui, euismod quis placerat eget, venenatis nec nibh. Mauris sit </a:t>
            </a:r>
            <a:endParaRPr/>
          </a:p>
        </p:txBody>
      </p:sp>
      <p:sp>
        <p:nvSpPr>
          <p:cNvPr id="7900" name="Google Shape;7900;p242"/>
          <p:cNvSpPr/>
          <p:nvPr/>
        </p:nvSpPr>
        <p:spPr>
          <a:xfrm>
            <a:off x="9573914" y="1393195"/>
            <a:ext cx="456956" cy="456956"/>
          </a:xfrm>
          <a:prstGeom prst="ellipse">
            <a:avLst/>
          </a:prstGeom>
          <a:solidFill>
            <a:schemeClr val="accent1"/>
          </a:solidFill>
          <a:ln>
            <a:noFill/>
          </a:ln>
        </p:spPr>
        <p:txBody>
          <a:bodyPr anchorCtr="0" anchor="ctr" bIns="0" lIns="0" spcFirstLastPara="1" rIns="0" wrap="square" tIns="0">
            <a:noAutofit/>
          </a:bodyPr>
          <a:lstStyle/>
          <a:p>
            <a:pPr indent="0" lvl="0" marL="0" marR="0" rtl="0" algn="ctr">
              <a:spcBef>
                <a:spcPts val="0"/>
              </a:spcBef>
              <a:spcAft>
                <a:spcPts val="0"/>
              </a:spcAft>
              <a:buNone/>
            </a:pPr>
            <a:r>
              <a:rPr lang="en-US" sz="1600">
                <a:solidFill>
                  <a:schemeClr val="lt1"/>
                </a:solidFill>
                <a:latin typeface="Arial"/>
                <a:ea typeface="Arial"/>
                <a:cs typeface="Arial"/>
                <a:sym typeface="Arial"/>
              </a:rPr>
              <a:t>3</a:t>
            </a:r>
            <a:endParaRPr/>
          </a:p>
        </p:txBody>
      </p:sp>
      <p:sp>
        <p:nvSpPr>
          <p:cNvPr id="7901" name="Google Shape;7901;p242"/>
          <p:cNvSpPr/>
          <p:nvPr/>
        </p:nvSpPr>
        <p:spPr>
          <a:xfrm>
            <a:off x="5838628" y="1393195"/>
            <a:ext cx="456956" cy="456956"/>
          </a:xfrm>
          <a:prstGeom prst="ellipse">
            <a:avLst/>
          </a:prstGeom>
          <a:solidFill>
            <a:schemeClr val="accent1"/>
          </a:solidFill>
          <a:ln>
            <a:noFill/>
          </a:ln>
        </p:spPr>
        <p:txBody>
          <a:bodyPr anchorCtr="0" anchor="ctr" bIns="0" lIns="0" spcFirstLastPara="1" rIns="0" wrap="square" tIns="0">
            <a:noAutofit/>
          </a:bodyPr>
          <a:lstStyle/>
          <a:p>
            <a:pPr indent="0" lvl="0" marL="0" marR="0" rtl="0" algn="ctr">
              <a:spcBef>
                <a:spcPts val="0"/>
              </a:spcBef>
              <a:spcAft>
                <a:spcPts val="0"/>
              </a:spcAft>
              <a:buNone/>
            </a:pPr>
            <a:r>
              <a:rPr lang="en-US" sz="1600">
                <a:solidFill>
                  <a:schemeClr val="lt1"/>
                </a:solidFill>
                <a:latin typeface="Arial"/>
                <a:ea typeface="Arial"/>
                <a:cs typeface="Arial"/>
                <a:sym typeface="Arial"/>
              </a:rPr>
              <a:t>2</a:t>
            </a:r>
            <a:endParaRPr/>
          </a:p>
        </p:txBody>
      </p:sp>
      <p:sp>
        <p:nvSpPr>
          <p:cNvPr id="7902" name="Google Shape;7902;p242"/>
          <p:cNvSpPr/>
          <p:nvPr/>
        </p:nvSpPr>
        <p:spPr>
          <a:xfrm>
            <a:off x="2103343" y="1402051"/>
            <a:ext cx="456956" cy="456956"/>
          </a:xfrm>
          <a:prstGeom prst="ellipse">
            <a:avLst/>
          </a:prstGeom>
          <a:solidFill>
            <a:schemeClr val="accent1"/>
          </a:solidFill>
          <a:ln>
            <a:noFill/>
          </a:ln>
        </p:spPr>
        <p:txBody>
          <a:bodyPr anchorCtr="0" anchor="ctr" bIns="0" lIns="0" spcFirstLastPara="1" rIns="0" wrap="square" tIns="0">
            <a:noAutofit/>
          </a:bodyPr>
          <a:lstStyle/>
          <a:p>
            <a:pPr indent="0" lvl="0" marL="0" marR="0" rtl="0" algn="ctr">
              <a:spcBef>
                <a:spcPts val="0"/>
              </a:spcBef>
              <a:spcAft>
                <a:spcPts val="0"/>
              </a:spcAft>
              <a:buNone/>
            </a:pPr>
            <a:r>
              <a:rPr lang="en-US" sz="1600">
                <a:solidFill>
                  <a:schemeClr val="lt1"/>
                </a:solidFill>
                <a:latin typeface="Arial"/>
                <a:ea typeface="Arial"/>
                <a:cs typeface="Arial"/>
                <a:sym typeface="Arial"/>
              </a:rPr>
              <a:t>1</a:t>
            </a:r>
            <a:endParaRPr/>
          </a:p>
        </p:txBody>
      </p:sp>
      <p:grpSp>
        <p:nvGrpSpPr>
          <p:cNvPr id="7903" name="Google Shape;7903;p242"/>
          <p:cNvGrpSpPr/>
          <p:nvPr/>
        </p:nvGrpSpPr>
        <p:grpSpPr>
          <a:xfrm>
            <a:off x="4199464" y="1733433"/>
            <a:ext cx="3735285" cy="4454007"/>
            <a:chOff x="4199464" y="1733433"/>
            <a:chExt cx="3735285" cy="4079081"/>
          </a:xfrm>
        </p:grpSpPr>
        <p:cxnSp>
          <p:nvCxnSpPr>
            <p:cNvPr id="7904" name="Google Shape;7904;p242"/>
            <p:cNvCxnSpPr/>
            <p:nvPr/>
          </p:nvCxnSpPr>
          <p:spPr>
            <a:xfrm>
              <a:off x="4199464" y="1733433"/>
              <a:ext cx="0" cy="4079081"/>
            </a:xfrm>
            <a:prstGeom prst="straightConnector1">
              <a:avLst/>
            </a:prstGeom>
            <a:noFill/>
            <a:ln cap="rnd" cmpd="sng" w="9525">
              <a:solidFill>
                <a:srgbClr val="9B9B9B"/>
              </a:solidFill>
              <a:prstDash val="dot"/>
              <a:miter lim="8000"/>
              <a:headEnd len="sm" w="sm" type="none"/>
              <a:tailEnd len="sm" w="sm" type="none"/>
            </a:ln>
          </p:spPr>
        </p:cxnSp>
        <p:cxnSp>
          <p:nvCxnSpPr>
            <p:cNvPr id="7905" name="Google Shape;7905;p242"/>
            <p:cNvCxnSpPr/>
            <p:nvPr/>
          </p:nvCxnSpPr>
          <p:spPr>
            <a:xfrm>
              <a:off x="7934749" y="1733433"/>
              <a:ext cx="0" cy="4079081"/>
            </a:xfrm>
            <a:prstGeom prst="straightConnector1">
              <a:avLst/>
            </a:prstGeom>
            <a:noFill/>
            <a:ln cap="rnd" cmpd="sng" w="9525">
              <a:solidFill>
                <a:srgbClr val="9B9B9B"/>
              </a:solidFill>
              <a:prstDash val="dot"/>
              <a:miter lim="8000"/>
              <a:headEnd len="sm" w="sm" type="none"/>
              <a:tailEnd len="sm" w="sm" type="none"/>
            </a:ln>
          </p:spPr>
        </p:cxnSp>
      </p:grpSp>
      <p:sp>
        <p:nvSpPr>
          <p:cNvPr id="7906" name="Google Shape;7906;p242"/>
          <p:cNvSpPr txBox="1"/>
          <p:nvPr/>
        </p:nvSpPr>
        <p:spPr>
          <a:xfrm>
            <a:off x="4306302" y="4658304"/>
            <a:ext cx="3521609" cy="1325935"/>
          </a:xfrm>
          <a:prstGeom prst="rect">
            <a:avLst/>
          </a:prstGeom>
          <a:noFill/>
          <a:ln>
            <a:noFill/>
          </a:ln>
        </p:spPr>
        <p:txBody>
          <a:bodyPr anchorCtr="0" anchor="t" bIns="0" lIns="0" spcFirstLastPara="1" rIns="0" wrap="square" tIns="0">
            <a:noAutofit/>
          </a:bodyPr>
          <a:lstStyle/>
          <a:p>
            <a:pPr indent="-101600" lvl="0" marL="0" marR="0" rtl="0" algn="ctr">
              <a:spcBef>
                <a:spcPts val="0"/>
              </a:spcBef>
              <a:spcAft>
                <a:spcPts val="0"/>
              </a:spcAft>
              <a:buClr>
                <a:schemeClr val="dk1"/>
              </a:buClr>
              <a:buSzPts val="1600"/>
              <a:buFont typeface="Trebuchet MS"/>
              <a:buChar char="​"/>
            </a:pPr>
            <a:r>
              <a:rPr lang="en-US" sz="1600">
                <a:solidFill>
                  <a:schemeClr val="dk1"/>
                </a:solidFill>
                <a:latin typeface="Arial"/>
                <a:ea typeface="Arial"/>
                <a:cs typeface="Arial"/>
                <a:sym typeface="Arial"/>
              </a:rPr>
              <a:t>Lorem ipsum dolor sit amet, consectetur adipiscing elit. Curabitur purus dui, euismod quis placerat eget, venenatis nec nibh. Mauris sit </a:t>
            </a:r>
            <a:endParaRPr/>
          </a:p>
        </p:txBody>
      </p:sp>
      <p:grpSp>
        <p:nvGrpSpPr>
          <p:cNvPr id="7907" name="Google Shape;7907;p242"/>
          <p:cNvGrpSpPr/>
          <p:nvPr/>
        </p:nvGrpSpPr>
        <p:grpSpPr>
          <a:xfrm>
            <a:off x="571017" y="1960472"/>
            <a:ext cx="3521609" cy="674189"/>
            <a:chOff x="594274" y="3203368"/>
            <a:chExt cx="2454184" cy="674189"/>
          </a:xfrm>
        </p:grpSpPr>
        <p:sp>
          <p:nvSpPr>
            <p:cNvPr id="7908" name="Google Shape;7908;p242"/>
            <p:cNvSpPr/>
            <p:nvPr/>
          </p:nvSpPr>
          <p:spPr>
            <a:xfrm>
              <a:off x="594274" y="3246910"/>
              <a:ext cx="2454184" cy="630647"/>
            </a:xfrm>
            <a:prstGeom prst="round2DiagRect">
              <a:avLst>
                <a:gd fmla="val 16667" name="adj1"/>
                <a:gd fmla="val 0" name="adj2"/>
              </a:avLst>
            </a:prstGeom>
            <a:solidFill>
              <a:schemeClr val="accent3"/>
            </a:solidFill>
            <a:ln>
              <a:noFill/>
            </a:ln>
          </p:spPr>
          <p:txBody>
            <a:bodyPr anchorCtr="0" anchor="b" bIns="0" lIns="0" spcFirstLastPara="1" rIns="0" wrap="square" tIns="0">
              <a:noAutofit/>
            </a:bodyPr>
            <a:lstStyle/>
            <a:p>
              <a:pPr indent="0" lvl="3" marL="0" marR="0" rtl="0" algn="l">
                <a:spcBef>
                  <a:spcPts val="0"/>
                </a:spcBef>
                <a:spcAft>
                  <a:spcPts val="0"/>
                </a:spcAft>
                <a:buNone/>
              </a:pPr>
              <a:r>
                <a:t/>
              </a:r>
              <a:endParaRPr b="0" i="0" sz="1800" u="none" cap="none" strike="noStrike">
                <a:solidFill>
                  <a:schemeClr val="dk2"/>
                </a:solidFill>
                <a:latin typeface="Arial"/>
                <a:ea typeface="Arial"/>
                <a:cs typeface="Arial"/>
                <a:sym typeface="Arial"/>
              </a:endParaRPr>
            </a:p>
          </p:txBody>
        </p:sp>
        <p:sp>
          <p:nvSpPr>
            <p:cNvPr id="7909" name="Google Shape;7909;p242"/>
            <p:cNvSpPr/>
            <p:nvPr/>
          </p:nvSpPr>
          <p:spPr>
            <a:xfrm>
              <a:off x="594274" y="3203368"/>
              <a:ext cx="2454184" cy="630647"/>
            </a:xfrm>
            <a:prstGeom prst="round2DiagRect">
              <a:avLst>
                <a:gd fmla="val 14499" name="adj1"/>
                <a:gd fmla="val 0" name="adj2"/>
              </a:avLst>
            </a:prstGeom>
            <a:solidFill>
              <a:schemeClr val="accent1"/>
            </a:solidFill>
            <a:ln>
              <a:noFill/>
            </a:ln>
          </p:spPr>
          <p:txBody>
            <a:bodyPr anchorCtr="0" anchor="ctr" bIns="0" lIns="0" spcFirstLastPara="1" rIns="0" wrap="square" tIns="0">
              <a:noAutofit/>
            </a:bodyPr>
            <a:lstStyle/>
            <a:p>
              <a:pPr indent="0" lvl="3" marL="0" marR="0" rtl="0" algn="ctr">
                <a:spcBef>
                  <a:spcPts val="0"/>
                </a:spcBef>
                <a:spcAft>
                  <a:spcPts val="0"/>
                </a:spcAft>
                <a:buNone/>
              </a:pPr>
              <a:r>
                <a:rPr b="0" i="0" lang="en-US" sz="1800" u="none" cap="none" strike="noStrike">
                  <a:solidFill>
                    <a:srgbClr val="FFFFFF"/>
                  </a:solidFill>
                  <a:latin typeface="Arial"/>
                  <a:ea typeface="Arial"/>
                  <a:cs typeface="Arial"/>
                  <a:sym typeface="Arial"/>
                </a:rPr>
                <a:t>Lorem ipsum dolor sit amet, consectetur</a:t>
              </a:r>
              <a:endParaRPr/>
            </a:p>
          </p:txBody>
        </p:sp>
      </p:grpSp>
      <p:grpSp>
        <p:nvGrpSpPr>
          <p:cNvPr id="7910" name="Google Shape;7910;p242"/>
          <p:cNvGrpSpPr/>
          <p:nvPr/>
        </p:nvGrpSpPr>
        <p:grpSpPr>
          <a:xfrm>
            <a:off x="4306302" y="1960472"/>
            <a:ext cx="3521609" cy="674189"/>
            <a:chOff x="594274" y="3203368"/>
            <a:chExt cx="2454184" cy="674189"/>
          </a:xfrm>
        </p:grpSpPr>
        <p:sp>
          <p:nvSpPr>
            <p:cNvPr id="7911" name="Google Shape;7911;p242"/>
            <p:cNvSpPr/>
            <p:nvPr/>
          </p:nvSpPr>
          <p:spPr>
            <a:xfrm>
              <a:off x="594274" y="3246910"/>
              <a:ext cx="2454184" cy="630647"/>
            </a:xfrm>
            <a:prstGeom prst="round2DiagRect">
              <a:avLst>
                <a:gd fmla="val 16667" name="adj1"/>
                <a:gd fmla="val 0" name="adj2"/>
              </a:avLst>
            </a:prstGeom>
            <a:solidFill>
              <a:schemeClr val="accent3"/>
            </a:solidFill>
            <a:ln>
              <a:noFill/>
            </a:ln>
          </p:spPr>
          <p:txBody>
            <a:bodyPr anchorCtr="0" anchor="b" bIns="0" lIns="0" spcFirstLastPara="1" rIns="0" wrap="square" tIns="0">
              <a:noAutofit/>
            </a:bodyPr>
            <a:lstStyle/>
            <a:p>
              <a:pPr indent="0" lvl="3" marL="0" marR="0" rtl="0" algn="l">
                <a:spcBef>
                  <a:spcPts val="0"/>
                </a:spcBef>
                <a:spcAft>
                  <a:spcPts val="0"/>
                </a:spcAft>
                <a:buNone/>
              </a:pPr>
              <a:r>
                <a:t/>
              </a:r>
              <a:endParaRPr b="0" i="0" sz="1800" u="none" cap="none" strike="noStrike">
                <a:solidFill>
                  <a:schemeClr val="dk2"/>
                </a:solidFill>
                <a:latin typeface="Arial"/>
                <a:ea typeface="Arial"/>
                <a:cs typeface="Arial"/>
                <a:sym typeface="Arial"/>
              </a:endParaRPr>
            </a:p>
          </p:txBody>
        </p:sp>
        <p:sp>
          <p:nvSpPr>
            <p:cNvPr id="7912" name="Google Shape;7912;p242"/>
            <p:cNvSpPr/>
            <p:nvPr/>
          </p:nvSpPr>
          <p:spPr>
            <a:xfrm>
              <a:off x="594274" y="3203368"/>
              <a:ext cx="2454184" cy="630647"/>
            </a:xfrm>
            <a:prstGeom prst="round2DiagRect">
              <a:avLst>
                <a:gd fmla="val 14499" name="adj1"/>
                <a:gd fmla="val 0" name="adj2"/>
              </a:avLst>
            </a:prstGeom>
            <a:solidFill>
              <a:schemeClr val="accent1"/>
            </a:solidFill>
            <a:ln>
              <a:noFill/>
            </a:ln>
          </p:spPr>
          <p:txBody>
            <a:bodyPr anchorCtr="0" anchor="ctr" bIns="0" lIns="0" spcFirstLastPara="1" rIns="0" wrap="square" tIns="0">
              <a:noAutofit/>
            </a:bodyPr>
            <a:lstStyle/>
            <a:p>
              <a:pPr indent="0" lvl="3" marL="0" marR="0" rtl="0" algn="ctr">
                <a:spcBef>
                  <a:spcPts val="0"/>
                </a:spcBef>
                <a:spcAft>
                  <a:spcPts val="0"/>
                </a:spcAft>
                <a:buNone/>
              </a:pPr>
              <a:r>
                <a:rPr b="0" i="0" lang="en-US" sz="1800" u="none" cap="none" strike="noStrike">
                  <a:solidFill>
                    <a:srgbClr val="FFFFFF"/>
                  </a:solidFill>
                  <a:latin typeface="Arial"/>
                  <a:ea typeface="Arial"/>
                  <a:cs typeface="Arial"/>
                  <a:sym typeface="Arial"/>
                </a:rPr>
                <a:t>Lorem ipsum dolor sit amet, consectetur</a:t>
              </a:r>
              <a:endParaRPr/>
            </a:p>
          </p:txBody>
        </p:sp>
      </p:grpSp>
      <p:grpSp>
        <p:nvGrpSpPr>
          <p:cNvPr id="7913" name="Google Shape;7913;p242"/>
          <p:cNvGrpSpPr/>
          <p:nvPr/>
        </p:nvGrpSpPr>
        <p:grpSpPr>
          <a:xfrm>
            <a:off x="8041588" y="1960472"/>
            <a:ext cx="3521609" cy="674189"/>
            <a:chOff x="594274" y="3203368"/>
            <a:chExt cx="2454184" cy="674189"/>
          </a:xfrm>
        </p:grpSpPr>
        <p:sp>
          <p:nvSpPr>
            <p:cNvPr id="7914" name="Google Shape;7914;p242"/>
            <p:cNvSpPr/>
            <p:nvPr/>
          </p:nvSpPr>
          <p:spPr>
            <a:xfrm>
              <a:off x="594274" y="3246910"/>
              <a:ext cx="2454184" cy="630647"/>
            </a:xfrm>
            <a:prstGeom prst="round2DiagRect">
              <a:avLst>
                <a:gd fmla="val 16667" name="adj1"/>
                <a:gd fmla="val 0" name="adj2"/>
              </a:avLst>
            </a:prstGeom>
            <a:solidFill>
              <a:schemeClr val="accent3"/>
            </a:solidFill>
            <a:ln>
              <a:noFill/>
            </a:ln>
          </p:spPr>
          <p:txBody>
            <a:bodyPr anchorCtr="0" anchor="b" bIns="0" lIns="0" spcFirstLastPara="1" rIns="0" wrap="square" tIns="0">
              <a:noAutofit/>
            </a:bodyPr>
            <a:lstStyle/>
            <a:p>
              <a:pPr indent="0" lvl="3" marL="0" marR="0" rtl="0" algn="l">
                <a:spcBef>
                  <a:spcPts val="0"/>
                </a:spcBef>
                <a:spcAft>
                  <a:spcPts val="0"/>
                </a:spcAft>
                <a:buNone/>
              </a:pPr>
              <a:r>
                <a:t/>
              </a:r>
              <a:endParaRPr b="0" i="0" sz="1800" u="none" cap="none" strike="noStrike">
                <a:solidFill>
                  <a:schemeClr val="dk2"/>
                </a:solidFill>
                <a:latin typeface="Arial"/>
                <a:ea typeface="Arial"/>
                <a:cs typeface="Arial"/>
                <a:sym typeface="Arial"/>
              </a:endParaRPr>
            </a:p>
          </p:txBody>
        </p:sp>
        <p:sp>
          <p:nvSpPr>
            <p:cNvPr id="7915" name="Google Shape;7915;p242"/>
            <p:cNvSpPr/>
            <p:nvPr/>
          </p:nvSpPr>
          <p:spPr>
            <a:xfrm>
              <a:off x="594274" y="3203368"/>
              <a:ext cx="2454184" cy="630647"/>
            </a:xfrm>
            <a:prstGeom prst="round2DiagRect">
              <a:avLst>
                <a:gd fmla="val 14499" name="adj1"/>
                <a:gd fmla="val 0" name="adj2"/>
              </a:avLst>
            </a:prstGeom>
            <a:solidFill>
              <a:schemeClr val="accent1"/>
            </a:solidFill>
            <a:ln>
              <a:noFill/>
            </a:ln>
          </p:spPr>
          <p:txBody>
            <a:bodyPr anchorCtr="0" anchor="ctr" bIns="0" lIns="0" spcFirstLastPara="1" rIns="0" wrap="square" tIns="0">
              <a:noAutofit/>
            </a:bodyPr>
            <a:lstStyle/>
            <a:p>
              <a:pPr indent="0" lvl="3" marL="0" marR="0" rtl="0" algn="ctr">
                <a:spcBef>
                  <a:spcPts val="0"/>
                </a:spcBef>
                <a:spcAft>
                  <a:spcPts val="0"/>
                </a:spcAft>
                <a:buNone/>
              </a:pPr>
              <a:r>
                <a:rPr b="0" i="0" lang="en-US" sz="1800" u="none" cap="none" strike="noStrike">
                  <a:solidFill>
                    <a:srgbClr val="FFFFFF"/>
                  </a:solidFill>
                  <a:latin typeface="Arial"/>
                  <a:ea typeface="Arial"/>
                  <a:cs typeface="Arial"/>
                  <a:sym typeface="Arial"/>
                </a:rPr>
                <a:t>Lorem ipsum dolor sit amet, consectetur</a:t>
              </a:r>
              <a:endParaRPr/>
            </a:p>
          </p:txBody>
        </p:sp>
      </p:grpSp>
      <p:pic>
        <p:nvPicPr>
          <p:cNvPr id="7916" name="Google Shape;7916;p242"/>
          <p:cNvPicPr preferRelativeResize="0"/>
          <p:nvPr/>
        </p:nvPicPr>
        <p:blipFill rotWithShape="1">
          <a:blip r:embed="rId3">
            <a:alphaModFix/>
          </a:blip>
          <a:srcRect b="26479" l="776" r="1416" t="5762"/>
          <a:stretch/>
        </p:blipFill>
        <p:spPr>
          <a:xfrm>
            <a:off x="655422" y="2795606"/>
            <a:ext cx="3352799" cy="1654475"/>
          </a:xfrm>
          <a:custGeom>
            <a:rect b="b" l="l" r="r" t="t"/>
            <a:pathLst>
              <a:path extrusionOk="0" h="1654475" w="3352799">
                <a:moveTo>
                  <a:pt x="0" y="0"/>
                </a:moveTo>
                <a:lnTo>
                  <a:pt x="3352799" y="0"/>
                </a:lnTo>
                <a:lnTo>
                  <a:pt x="3352799" y="1654475"/>
                </a:lnTo>
                <a:lnTo>
                  <a:pt x="0" y="1654475"/>
                </a:lnTo>
                <a:close/>
              </a:path>
            </a:pathLst>
          </a:custGeom>
          <a:noFill/>
          <a:ln>
            <a:noFill/>
          </a:ln>
        </p:spPr>
      </p:pic>
      <p:pic>
        <p:nvPicPr>
          <p:cNvPr id="7917" name="Google Shape;7917;p242"/>
          <p:cNvPicPr preferRelativeResize="0"/>
          <p:nvPr/>
        </p:nvPicPr>
        <p:blipFill rotWithShape="1">
          <a:blip r:embed="rId3">
            <a:alphaModFix/>
          </a:blip>
          <a:srcRect b="26479" l="776" r="1416" t="5762"/>
          <a:stretch/>
        </p:blipFill>
        <p:spPr>
          <a:xfrm>
            <a:off x="4390707" y="2795606"/>
            <a:ext cx="3352799" cy="1654475"/>
          </a:xfrm>
          <a:custGeom>
            <a:rect b="b" l="l" r="r" t="t"/>
            <a:pathLst>
              <a:path extrusionOk="0" h="1654475" w="3352799">
                <a:moveTo>
                  <a:pt x="0" y="0"/>
                </a:moveTo>
                <a:lnTo>
                  <a:pt x="3352799" y="0"/>
                </a:lnTo>
                <a:lnTo>
                  <a:pt x="3352799" y="1654475"/>
                </a:lnTo>
                <a:lnTo>
                  <a:pt x="0" y="1654475"/>
                </a:lnTo>
                <a:close/>
              </a:path>
            </a:pathLst>
          </a:custGeom>
          <a:noFill/>
          <a:ln>
            <a:noFill/>
          </a:ln>
        </p:spPr>
      </p:pic>
      <p:pic>
        <p:nvPicPr>
          <p:cNvPr id="7918" name="Google Shape;7918;p242"/>
          <p:cNvPicPr preferRelativeResize="0"/>
          <p:nvPr/>
        </p:nvPicPr>
        <p:blipFill rotWithShape="1">
          <a:blip r:embed="rId3">
            <a:alphaModFix/>
          </a:blip>
          <a:srcRect b="26479" l="776" r="1416" t="5762"/>
          <a:stretch/>
        </p:blipFill>
        <p:spPr>
          <a:xfrm>
            <a:off x="8125993" y="2795606"/>
            <a:ext cx="3352799" cy="1654475"/>
          </a:xfrm>
          <a:custGeom>
            <a:rect b="b" l="l" r="r" t="t"/>
            <a:pathLst>
              <a:path extrusionOk="0" h="1654475" w="3352799">
                <a:moveTo>
                  <a:pt x="0" y="0"/>
                </a:moveTo>
                <a:lnTo>
                  <a:pt x="3352799" y="0"/>
                </a:lnTo>
                <a:lnTo>
                  <a:pt x="3352799" y="1654475"/>
                </a:lnTo>
                <a:lnTo>
                  <a:pt x="0" y="1654475"/>
                </a:lnTo>
                <a:close/>
              </a:path>
            </a:pathLst>
          </a:custGeom>
          <a:noFill/>
          <a:ln>
            <a:noFill/>
          </a:ln>
        </p:spPr>
      </p:pic>
    </p:spTree>
  </p:cSld>
  <p:clrMapOvr>
    <a:masterClrMapping/>
  </p:clrMapOvr>
</p:sld>
</file>

<file path=ppt/slides/slide24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922" name="Shape 7922"/>
        <p:cNvGrpSpPr/>
        <p:nvPr/>
      </p:nvGrpSpPr>
      <p:grpSpPr>
        <a:xfrm>
          <a:off x="0" y="0"/>
          <a:ext cx="0" cy="0"/>
          <a:chOff x="0" y="0"/>
          <a:chExt cx="0" cy="0"/>
        </a:xfrm>
      </p:grpSpPr>
      <p:sp>
        <p:nvSpPr>
          <p:cNvPr id="7923" name="Google Shape;7923;p243"/>
          <p:cNvSpPr txBox="1"/>
          <p:nvPr>
            <p:ph type="title"/>
          </p:nvPr>
        </p:nvSpPr>
        <p:spPr>
          <a:xfrm>
            <a:off x="571018" y="365126"/>
            <a:ext cx="11049964" cy="578772"/>
          </a:xfrm>
          <a:prstGeom prst="rect">
            <a:avLst/>
          </a:prstGeom>
          <a:noFill/>
          <a:ln>
            <a:noFill/>
          </a:ln>
        </p:spPr>
        <p:txBody>
          <a:bodyPr anchorCtr="0" anchor="b" bIns="0" lIns="0" spcFirstLastPara="1" rIns="0" wrap="square" tIns="0">
            <a:normAutofit/>
          </a:bodyPr>
          <a:lstStyle/>
          <a:p>
            <a:pPr indent="0" lvl="0" marL="0" rtl="0" algn="l">
              <a:lnSpc>
                <a:spcPct val="90000"/>
              </a:lnSpc>
              <a:spcBef>
                <a:spcPts val="0"/>
              </a:spcBef>
              <a:spcAft>
                <a:spcPts val="0"/>
              </a:spcAft>
              <a:buClr>
                <a:schemeClr val="accent1"/>
              </a:buClr>
              <a:buSzPts val="3600"/>
              <a:buFont typeface="Arial"/>
              <a:buNone/>
            </a:pPr>
            <a:r>
              <a:rPr lang="en-US"/>
              <a:t>Four Column Image </a:t>
            </a:r>
            <a:endParaRPr/>
          </a:p>
        </p:txBody>
      </p:sp>
      <p:sp>
        <p:nvSpPr>
          <p:cNvPr id="7924" name="Google Shape;7924;p243"/>
          <p:cNvSpPr txBox="1"/>
          <p:nvPr>
            <p:ph idx="12" type="sldNum"/>
          </p:nvPr>
        </p:nvSpPr>
        <p:spPr>
          <a:xfrm>
            <a:off x="10690860" y="6349068"/>
            <a:ext cx="963882" cy="251764"/>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sp>
        <p:nvSpPr>
          <p:cNvPr id="7925" name="Google Shape;7925;p243"/>
          <p:cNvSpPr txBox="1"/>
          <p:nvPr/>
        </p:nvSpPr>
        <p:spPr>
          <a:xfrm>
            <a:off x="571018" y="4611026"/>
            <a:ext cx="2575506" cy="1529136"/>
          </a:xfrm>
          <a:prstGeom prst="rect">
            <a:avLst/>
          </a:prstGeom>
          <a:noFill/>
          <a:ln>
            <a:noFill/>
          </a:ln>
        </p:spPr>
        <p:txBody>
          <a:bodyPr anchorCtr="0" anchor="t" bIns="0" lIns="0" spcFirstLastPara="1" rIns="0" wrap="square" tIns="0">
            <a:normAutofit/>
          </a:bodyPr>
          <a:lstStyle/>
          <a:p>
            <a:pPr indent="-88900" lvl="0" marL="0" marR="0" rtl="0" algn="ctr">
              <a:spcBef>
                <a:spcPts val="0"/>
              </a:spcBef>
              <a:spcAft>
                <a:spcPts val="0"/>
              </a:spcAft>
              <a:buClr>
                <a:schemeClr val="dk1"/>
              </a:buClr>
              <a:buSzPts val="1400"/>
              <a:buFont typeface="Trebuchet MS"/>
              <a:buChar char="​"/>
            </a:pPr>
            <a:r>
              <a:rPr lang="en-US" sz="1400">
                <a:solidFill>
                  <a:schemeClr val="dk1"/>
                </a:solidFill>
                <a:latin typeface="Arial"/>
                <a:ea typeface="Arial"/>
                <a:cs typeface="Arial"/>
                <a:sym typeface="Arial"/>
              </a:rPr>
              <a:t>Lorem ipsum dolor sit amet, consectetur adipiscing elit. Curabitur purus dui, euismod quis placerat eget, venenatis nec nibh. Mauris sit </a:t>
            </a:r>
            <a:endParaRPr/>
          </a:p>
        </p:txBody>
      </p:sp>
      <p:sp>
        <p:nvSpPr>
          <p:cNvPr id="7926" name="Google Shape;7926;p243"/>
          <p:cNvSpPr/>
          <p:nvPr/>
        </p:nvSpPr>
        <p:spPr>
          <a:xfrm>
            <a:off x="7279931" y="1393195"/>
            <a:ext cx="456956" cy="456956"/>
          </a:xfrm>
          <a:prstGeom prst="ellipse">
            <a:avLst/>
          </a:prstGeom>
          <a:solidFill>
            <a:schemeClr val="accent1"/>
          </a:solidFill>
          <a:ln>
            <a:noFill/>
          </a:ln>
        </p:spPr>
        <p:txBody>
          <a:bodyPr anchorCtr="0" anchor="ctr" bIns="0" lIns="0" spcFirstLastPara="1" rIns="0" wrap="square" tIns="0">
            <a:noAutofit/>
          </a:bodyPr>
          <a:lstStyle/>
          <a:p>
            <a:pPr indent="0" lvl="0" marL="0" marR="0" rtl="0" algn="ctr">
              <a:spcBef>
                <a:spcPts val="0"/>
              </a:spcBef>
              <a:spcAft>
                <a:spcPts val="0"/>
              </a:spcAft>
              <a:buNone/>
            </a:pPr>
            <a:r>
              <a:rPr lang="en-US" sz="1600">
                <a:solidFill>
                  <a:schemeClr val="lt1"/>
                </a:solidFill>
                <a:latin typeface="Arial"/>
                <a:ea typeface="Arial"/>
                <a:cs typeface="Arial"/>
                <a:sym typeface="Arial"/>
              </a:rPr>
              <a:t>3</a:t>
            </a:r>
            <a:endParaRPr/>
          </a:p>
        </p:txBody>
      </p:sp>
      <p:sp>
        <p:nvSpPr>
          <p:cNvPr id="7927" name="Google Shape;7927;p243"/>
          <p:cNvSpPr/>
          <p:nvPr/>
        </p:nvSpPr>
        <p:spPr>
          <a:xfrm>
            <a:off x="4455112" y="1393195"/>
            <a:ext cx="456956" cy="456956"/>
          </a:xfrm>
          <a:prstGeom prst="ellipse">
            <a:avLst/>
          </a:prstGeom>
          <a:solidFill>
            <a:schemeClr val="accent1"/>
          </a:solidFill>
          <a:ln>
            <a:noFill/>
          </a:ln>
        </p:spPr>
        <p:txBody>
          <a:bodyPr anchorCtr="0" anchor="ctr" bIns="0" lIns="0" spcFirstLastPara="1" rIns="0" wrap="square" tIns="0">
            <a:noAutofit/>
          </a:bodyPr>
          <a:lstStyle/>
          <a:p>
            <a:pPr indent="0" lvl="0" marL="0" marR="0" rtl="0" algn="ctr">
              <a:spcBef>
                <a:spcPts val="0"/>
              </a:spcBef>
              <a:spcAft>
                <a:spcPts val="0"/>
              </a:spcAft>
              <a:buNone/>
            </a:pPr>
            <a:r>
              <a:rPr lang="en-US" sz="1600">
                <a:solidFill>
                  <a:schemeClr val="lt1"/>
                </a:solidFill>
                <a:latin typeface="Arial"/>
                <a:ea typeface="Arial"/>
                <a:cs typeface="Arial"/>
                <a:sym typeface="Arial"/>
              </a:rPr>
              <a:t>2</a:t>
            </a:r>
            <a:endParaRPr/>
          </a:p>
        </p:txBody>
      </p:sp>
      <p:sp>
        <p:nvSpPr>
          <p:cNvPr id="7928" name="Google Shape;7928;p243"/>
          <p:cNvSpPr/>
          <p:nvPr/>
        </p:nvSpPr>
        <p:spPr>
          <a:xfrm>
            <a:off x="1630293" y="1402051"/>
            <a:ext cx="456956" cy="456956"/>
          </a:xfrm>
          <a:prstGeom prst="ellipse">
            <a:avLst/>
          </a:prstGeom>
          <a:solidFill>
            <a:schemeClr val="accent1"/>
          </a:solidFill>
          <a:ln>
            <a:noFill/>
          </a:ln>
        </p:spPr>
        <p:txBody>
          <a:bodyPr anchorCtr="0" anchor="ctr" bIns="0" lIns="0" spcFirstLastPara="1" rIns="0" wrap="square" tIns="0">
            <a:noAutofit/>
          </a:bodyPr>
          <a:lstStyle/>
          <a:p>
            <a:pPr indent="0" lvl="0" marL="0" marR="0" rtl="0" algn="ctr">
              <a:spcBef>
                <a:spcPts val="0"/>
              </a:spcBef>
              <a:spcAft>
                <a:spcPts val="0"/>
              </a:spcAft>
              <a:buNone/>
            </a:pPr>
            <a:r>
              <a:rPr lang="en-US" sz="1600">
                <a:solidFill>
                  <a:schemeClr val="lt1"/>
                </a:solidFill>
                <a:latin typeface="Arial"/>
                <a:ea typeface="Arial"/>
                <a:cs typeface="Arial"/>
                <a:sym typeface="Arial"/>
              </a:rPr>
              <a:t>1</a:t>
            </a:r>
            <a:endParaRPr/>
          </a:p>
        </p:txBody>
      </p:sp>
      <p:cxnSp>
        <p:nvCxnSpPr>
          <p:cNvPr id="7929" name="Google Shape;7929;p243"/>
          <p:cNvCxnSpPr/>
          <p:nvPr/>
        </p:nvCxnSpPr>
        <p:spPr>
          <a:xfrm>
            <a:off x="3271181" y="1733433"/>
            <a:ext cx="0" cy="4615635"/>
          </a:xfrm>
          <a:prstGeom prst="straightConnector1">
            <a:avLst/>
          </a:prstGeom>
          <a:noFill/>
          <a:ln cap="rnd" cmpd="sng" w="9525">
            <a:solidFill>
              <a:srgbClr val="9B9B9B"/>
            </a:solidFill>
            <a:prstDash val="dot"/>
            <a:miter lim="8000"/>
            <a:headEnd len="sm" w="sm" type="none"/>
            <a:tailEnd len="sm" w="sm" type="none"/>
          </a:ln>
        </p:spPr>
      </p:cxnSp>
      <p:cxnSp>
        <p:nvCxnSpPr>
          <p:cNvPr id="7930" name="Google Shape;7930;p243"/>
          <p:cNvCxnSpPr/>
          <p:nvPr/>
        </p:nvCxnSpPr>
        <p:spPr>
          <a:xfrm>
            <a:off x="6096000" y="1895061"/>
            <a:ext cx="0" cy="4454007"/>
          </a:xfrm>
          <a:prstGeom prst="straightConnector1">
            <a:avLst/>
          </a:prstGeom>
          <a:noFill/>
          <a:ln cap="rnd" cmpd="sng" w="9525">
            <a:solidFill>
              <a:srgbClr val="9B9B9B"/>
            </a:solidFill>
            <a:prstDash val="dot"/>
            <a:miter lim="8000"/>
            <a:headEnd len="sm" w="sm" type="none"/>
            <a:tailEnd len="sm" w="sm" type="none"/>
          </a:ln>
        </p:spPr>
      </p:cxnSp>
      <p:pic>
        <p:nvPicPr>
          <p:cNvPr id="7931" name="Google Shape;7931;p243"/>
          <p:cNvPicPr preferRelativeResize="0"/>
          <p:nvPr/>
        </p:nvPicPr>
        <p:blipFill rotWithShape="1">
          <a:blip r:embed="rId3">
            <a:alphaModFix/>
          </a:blip>
          <a:srcRect b="5609" l="996" r="6425" t="7398"/>
          <a:stretch/>
        </p:blipFill>
        <p:spPr>
          <a:xfrm>
            <a:off x="622821" y="2795606"/>
            <a:ext cx="2471900" cy="1654475"/>
          </a:xfrm>
          <a:custGeom>
            <a:rect b="b" l="l" r="r" t="t"/>
            <a:pathLst>
              <a:path extrusionOk="0" h="1654475" w="3352799">
                <a:moveTo>
                  <a:pt x="0" y="0"/>
                </a:moveTo>
                <a:lnTo>
                  <a:pt x="3352799" y="0"/>
                </a:lnTo>
                <a:lnTo>
                  <a:pt x="3352799" y="1654475"/>
                </a:lnTo>
                <a:lnTo>
                  <a:pt x="0" y="1654475"/>
                </a:lnTo>
                <a:close/>
              </a:path>
            </a:pathLst>
          </a:custGeom>
          <a:noFill/>
          <a:ln>
            <a:noFill/>
          </a:ln>
        </p:spPr>
      </p:pic>
      <p:grpSp>
        <p:nvGrpSpPr>
          <p:cNvPr id="7932" name="Google Shape;7932;p243"/>
          <p:cNvGrpSpPr/>
          <p:nvPr/>
        </p:nvGrpSpPr>
        <p:grpSpPr>
          <a:xfrm>
            <a:off x="571017" y="1960472"/>
            <a:ext cx="2575509" cy="674189"/>
            <a:chOff x="594274" y="3203368"/>
            <a:chExt cx="2454184" cy="674189"/>
          </a:xfrm>
        </p:grpSpPr>
        <p:sp>
          <p:nvSpPr>
            <p:cNvPr id="7933" name="Google Shape;7933;p243"/>
            <p:cNvSpPr/>
            <p:nvPr/>
          </p:nvSpPr>
          <p:spPr>
            <a:xfrm>
              <a:off x="594274" y="3246910"/>
              <a:ext cx="2454184" cy="630647"/>
            </a:xfrm>
            <a:prstGeom prst="round2DiagRect">
              <a:avLst>
                <a:gd fmla="val 16667" name="adj1"/>
                <a:gd fmla="val 0" name="adj2"/>
              </a:avLst>
            </a:prstGeom>
            <a:solidFill>
              <a:schemeClr val="accent3"/>
            </a:solidFill>
            <a:ln>
              <a:noFill/>
            </a:ln>
          </p:spPr>
          <p:txBody>
            <a:bodyPr anchorCtr="0" anchor="b" bIns="0" lIns="0" spcFirstLastPara="1" rIns="0" wrap="square" tIns="0">
              <a:noAutofit/>
            </a:bodyPr>
            <a:lstStyle/>
            <a:p>
              <a:pPr indent="0" lvl="3" marL="0" marR="0" rtl="0" algn="l">
                <a:spcBef>
                  <a:spcPts val="0"/>
                </a:spcBef>
                <a:spcAft>
                  <a:spcPts val="0"/>
                </a:spcAft>
                <a:buNone/>
              </a:pPr>
              <a:r>
                <a:t/>
              </a:r>
              <a:endParaRPr b="0" i="0" sz="1600" u="none" cap="none" strike="noStrike">
                <a:solidFill>
                  <a:schemeClr val="dk2"/>
                </a:solidFill>
                <a:latin typeface="Arial"/>
                <a:ea typeface="Arial"/>
                <a:cs typeface="Arial"/>
                <a:sym typeface="Arial"/>
              </a:endParaRPr>
            </a:p>
          </p:txBody>
        </p:sp>
        <p:sp>
          <p:nvSpPr>
            <p:cNvPr id="7934" name="Google Shape;7934;p243"/>
            <p:cNvSpPr/>
            <p:nvPr/>
          </p:nvSpPr>
          <p:spPr>
            <a:xfrm>
              <a:off x="594274" y="3203368"/>
              <a:ext cx="2454184" cy="630647"/>
            </a:xfrm>
            <a:prstGeom prst="round2DiagRect">
              <a:avLst>
                <a:gd fmla="val 14499" name="adj1"/>
                <a:gd fmla="val 0" name="adj2"/>
              </a:avLst>
            </a:prstGeom>
            <a:solidFill>
              <a:schemeClr val="accent1"/>
            </a:solidFill>
            <a:ln>
              <a:noFill/>
            </a:ln>
          </p:spPr>
          <p:txBody>
            <a:bodyPr anchorCtr="0" anchor="ctr" bIns="0" lIns="0" spcFirstLastPara="1" rIns="0" wrap="square" tIns="0">
              <a:noAutofit/>
            </a:bodyPr>
            <a:lstStyle/>
            <a:p>
              <a:pPr indent="0" lvl="3" marL="0" marR="0" rtl="0" algn="ctr">
                <a:spcBef>
                  <a:spcPts val="0"/>
                </a:spcBef>
                <a:spcAft>
                  <a:spcPts val="0"/>
                </a:spcAft>
                <a:buNone/>
              </a:pPr>
              <a:r>
                <a:rPr b="0" i="0" lang="en-US" sz="1600" u="none" cap="none" strike="noStrike">
                  <a:solidFill>
                    <a:srgbClr val="FFFFFF"/>
                  </a:solidFill>
                  <a:latin typeface="Arial"/>
                  <a:ea typeface="Arial"/>
                  <a:cs typeface="Arial"/>
                  <a:sym typeface="Arial"/>
                </a:rPr>
                <a:t>Lorem ipsum dolor sit amet, consectetur</a:t>
              </a:r>
              <a:endParaRPr/>
            </a:p>
          </p:txBody>
        </p:sp>
      </p:grpSp>
      <p:grpSp>
        <p:nvGrpSpPr>
          <p:cNvPr id="7935" name="Google Shape;7935;p243"/>
          <p:cNvGrpSpPr/>
          <p:nvPr/>
        </p:nvGrpSpPr>
        <p:grpSpPr>
          <a:xfrm>
            <a:off x="3395836" y="1960472"/>
            <a:ext cx="2575509" cy="674189"/>
            <a:chOff x="594274" y="3203368"/>
            <a:chExt cx="2454184" cy="674189"/>
          </a:xfrm>
        </p:grpSpPr>
        <p:sp>
          <p:nvSpPr>
            <p:cNvPr id="7936" name="Google Shape;7936;p243"/>
            <p:cNvSpPr/>
            <p:nvPr/>
          </p:nvSpPr>
          <p:spPr>
            <a:xfrm>
              <a:off x="594274" y="3246910"/>
              <a:ext cx="2454184" cy="630647"/>
            </a:xfrm>
            <a:prstGeom prst="round2DiagRect">
              <a:avLst>
                <a:gd fmla="val 16667" name="adj1"/>
                <a:gd fmla="val 0" name="adj2"/>
              </a:avLst>
            </a:prstGeom>
            <a:solidFill>
              <a:schemeClr val="accent3"/>
            </a:solidFill>
            <a:ln>
              <a:noFill/>
            </a:ln>
          </p:spPr>
          <p:txBody>
            <a:bodyPr anchorCtr="0" anchor="b" bIns="0" lIns="0" spcFirstLastPara="1" rIns="0" wrap="square" tIns="0">
              <a:noAutofit/>
            </a:bodyPr>
            <a:lstStyle/>
            <a:p>
              <a:pPr indent="0" lvl="3" marL="0" marR="0" rtl="0" algn="l">
                <a:spcBef>
                  <a:spcPts val="0"/>
                </a:spcBef>
                <a:spcAft>
                  <a:spcPts val="0"/>
                </a:spcAft>
                <a:buNone/>
              </a:pPr>
              <a:r>
                <a:t/>
              </a:r>
              <a:endParaRPr b="0" i="0" sz="1600" u="none" cap="none" strike="noStrike">
                <a:solidFill>
                  <a:schemeClr val="dk2"/>
                </a:solidFill>
                <a:latin typeface="Arial"/>
                <a:ea typeface="Arial"/>
                <a:cs typeface="Arial"/>
                <a:sym typeface="Arial"/>
              </a:endParaRPr>
            </a:p>
          </p:txBody>
        </p:sp>
        <p:sp>
          <p:nvSpPr>
            <p:cNvPr id="7937" name="Google Shape;7937;p243"/>
            <p:cNvSpPr/>
            <p:nvPr/>
          </p:nvSpPr>
          <p:spPr>
            <a:xfrm>
              <a:off x="594274" y="3203368"/>
              <a:ext cx="2454184" cy="630647"/>
            </a:xfrm>
            <a:prstGeom prst="round2DiagRect">
              <a:avLst>
                <a:gd fmla="val 14499" name="adj1"/>
                <a:gd fmla="val 0" name="adj2"/>
              </a:avLst>
            </a:prstGeom>
            <a:solidFill>
              <a:schemeClr val="accent1"/>
            </a:solidFill>
            <a:ln>
              <a:noFill/>
            </a:ln>
          </p:spPr>
          <p:txBody>
            <a:bodyPr anchorCtr="0" anchor="ctr" bIns="0" lIns="0" spcFirstLastPara="1" rIns="0" wrap="square" tIns="0">
              <a:noAutofit/>
            </a:bodyPr>
            <a:lstStyle/>
            <a:p>
              <a:pPr indent="0" lvl="3" marL="0" marR="0" rtl="0" algn="ctr">
                <a:spcBef>
                  <a:spcPts val="0"/>
                </a:spcBef>
                <a:spcAft>
                  <a:spcPts val="0"/>
                </a:spcAft>
                <a:buNone/>
              </a:pPr>
              <a:r>
                <a:rPr b="0" i="0" lang="en-US" sz="1600" u="none" cap="none" strike="noStrike">
                  <a:solidFill>
                    <a:srgbClr val="FFFFFF"/>
                  </a:solidFill>
                  <a:latin typeface="Arial"/>
                  <a:ea typeface="Arial"/>
                  <a:cs typeface="Arial"/>
                  <a:sym typeface="Arial"/>
                </a:rPr>
                <a:t>Lorem ipsum dolor sit amet, consectetur</a:t>
              </a:r>
              <a:endParaRPr/>
            </a:p>
          </p:txBody>
        </p:sp>
      </p:grpSp>
      <p:grpSp>
        <p:nvGrpSpPr>
          <p:cNvPr id="7938" name="Google Shape;7938;p243"/>
          <p:cNvGrpSpPr/>
          <p:nvPr/>
        </p:nvGrpSpPr>
        <p:grpSpPr>
          <a:xfrm>
            <a:off x="6220655" y="1960472"/>
            <a:ext cx="2575509" cy="674189"/>
            <a:chOff x="594274" y="3203368"/>
            <a:chExt cx="2454184" cy="674189"/>
          </a:xfrm>
        </p:grpSpPr>
        <p:sp>
          <p:nvSpPr>
            <p:cNvPr id="7939" name="Google Shape;7939;p243"/>
            <p:cNvSpPr/>
            <p:nvPr/>
          </p:nvSpPr>
          <p:spPr>
            <a:xfrm>
              <a:off x="594274" y="3246910"/>
              <a:ext cx="2454184" cy="630647"/>
            </a:xfrm>
            <a:prstGeom prst="round2DiagRect">
              <a:avLst>
                <a:gd fmla="val 16667" name="adj1"/>
                <a:gd fmla="val 0" name="adj2"/>
              </a:avLst>
            </a:prstGeom>
            <a:solidFill>
              <a:schemeClr val="accent3"/>
            </a:solidFill>
            <a:ln>
              <a:noFill/>
            </a:ln>
          </p:spPr>
          <p:txBody>
            <a:bodyPr anchorCtr="0" anchor="b" bIns="0" lIns="0" spcFirstLastPara="1" rIns="0" wrap="square" tIns="0">
              <a:noAutofit/>
            </a:bodyPr>
            <a:lstStyle/>
            <a:p>
              <a:pPr indent="0" lvl="3" marL="0" marR="0" rtl="0" algn="l">
                <a:spcBef>
                  <a:spcPts val="0"/>
                </a:spcBef>
                <a:spcAft>
                  <a:spcPts val="0"/>
                </a:spcAft>
                <a:buNone/>
              </a:pPr>
              <a:r>
                <a:t/>
              </a:r>
              <a:endParaRPr b="0" i="0" sz="1600" u="none" cap="none" strike="noStrike">
                <a:solidFill>
                  <a:schemeClr val="dk2"/>
                </a:solidFill>
                <a:latin typeface="Arial"/>
                <a:ea typeface="Arial"/>
                <a:cs typeface="Arial"/>
                <a:sym typeface="Arial"/>
              </a:endParaRPr>
            </a:p>
          </p:txBody>
        </p:sp>
        <p:sp>
          <p:nvSpPr>
            <p:cNvPr id="7940" name="Google Shape;7940;p243"/>
            <p:cNvSpPr/>
            <p:nvPr/>
          </p:nvSpPr>
          <p:spPr>
            <a:xfrm>
              <a:off x="594274" y="3203368"/>
              <a:ext cx="2454184" cy="630647"/>
            </a:xfrm>
            <a:prstGeom prst="round2DiagRect">
              <a:avLst>
                <a:gd fmla="val 14499" name="adj1"/>
                <a:gd fmla="val 0" name="adj2"/>
              </a:avLst>
            </a:prstGeom>
            <a:solidFill>
              <a:schemeClr val="accent1"/>
            </a:solidFill>
            <a:ln>
              <a:noFill/>
            </a:ln>
          </p:spPr>
          <p:txBody>
            <a:bodyPr anchorCtr="0" anchor="ctr" bIns="0" lIns="0" spcFirstLastPara="1" rIns="0" wrap="square" tIns="0">
              <a:noAutofit/>
            </a:bodyPr>
            <a:lstStyle/>
            <a:p>
              <a:pPr indent="0" lvl="3" marL="0" marR="0" rtl="0" algn="ctr">
                <a:spcBef>
                  <a:spcPts val="0"/>
                </a:spcBef>
                <a:spcAft>
                  <a:spcPts val="0"/>
                </a:spcAft>
                <a:buNone/>
              </a:pPr>
              <a:r>
                <a:rPr b="0" i="0" lang="en-US" sz="1600" u="none" cap="none" strike="noStrike">
                  <a:solidFill>
                    <a:srgbClr val="FFFFFF"/>
                  </a:solidFill>
                  <a:latin typeface="Arial"/>
                  <a:ea typeface="Arial"/>
                  <a:cs typeface="Arial"/>
                  <a:sym typeface="Arial"/>
                </a:rPr>
                <a:t>Lorem ipsum dolor sit amet, consectetur</a:t>
              </a:r>
              <a:endParaRPr/>
            </a:p>
          </p:txBody>
        </p:sp>
      </p:grpSp>
      <p:grpSp>
        <p:nvGrpSpPr>
          <p:cNvPr id="7941" name="Google Shape;7941;p243"/>
          <p:cNvGrpSpPr/>
          <p:nvPr/>
        </p:nvGrpSpPr>
        <p:grpSpPr>
          <a:xfrm>
            <a:off x="9045473" y="1960472"/>
            <a:ext cx="2575509" cy="674189"/>
            <a:chOff x="594274" y="3203368"/>
            <a:chExt cx="2454184" cy="674189"/>
          </a:xfrm>
        </p:grpSpPr>
        <p:sp>
          <p:nvSpPr>
            <p:cNvPr id="7942" name="Google Shape;7942;p243"/>
            <p:cNvSpPr/>
            <p:nvPr/>
          </p:nvSpPr>
          <p:spPr>
            <a:xfrm>
              <a:off x="594274" y="3246910"/>
              <a:ext cx="2454184" cy="630647"/>
            </a:xfrm>
            <a:prstGeom prst="round2DiagRect">
              <a:avLst>
                <a:gd fmla="val 16667" name="adj1"/>
                <a:gd fmla="val 0" name="adj2"/>
              </a:avLst>
            </a:prstGeom>
            <a:solidFill>
              <a:schemeClr val="accent3"/>
            </a:solidFill>
            <a:ln>
              <a:noFill/>
            </a:ln>
          </p:spPr>
          <p:txBody>
            <a:bodyPr anchorCtr="0" anchor="b" bIns="0" lIns="0" spcFirstLastPara="1" rIns="0" wrap="square" tIns="0">
              <a:noAutofit/>
            </a:bodyPr>
            <a:lstStyle/>
            <a:p>
              <a:pPr indent="0" lvl="3" marL="0" marR="0" rtl="0" algn="l">
                <a:spcBef>
                  <a:spcPts val="0"/>
                </a:spcBef>
                <a:spcAft>
                  <a:spcPts val="0"/>
                </a:spcAft>
                <a:buNone/>
              </a:pPr>
              <a:r>
                <a:t/>
              </a:r>
              <a:endParaRPr b="0" i="0" sz="1600" u="none" cap="none" strike="noStrike">
                <a:solidFill>
                  <a:schemeClr val="dk2"/>
                </a:solidFill>
                <a:latin typeface="Arial"/>
                <a:ea typeface="Arial"/>
                <a:cs typeface="Arial"/>
                <a:sym typeface="Arial"/>
              </a:endParaRPr>
            </a:p>
          </p:txBody>
        </p:sp>
        <p:sp>
          <p:nvSpPr>
            <p:cNvPr id="7943" name="Google Shape;7943;p243"/>
            <p:cNvSpPr/>
            <p:nvPr/>
          </p:nvSpPr>
          <p:spPr>
            <a:xfrm>
              <a:off x="594274" y="3203368"/>
              <a:ext cx="2454184" cy="630647"/>
            </a:xfrm>
            <a:prstGeom prst="round2DiagRect">
              <a:avLst>
                <a:gd fmla="val 14499" name="adj1"/>
                <a:gd fmla="val 0" name="adj2"/>
              </a:avLst>
            </a:prstGeom>
            <a:solidFill>
              <a:schemeClr val="accent1"/>
            </a:solidFill>
            <a:ln>
              <a:noFill/>
            </a:ln>
          </p:spPr>
          <p:txBody>
            <a:bodyPr anchorCtr="0" anchor="ctr" bIns="0" lIns="0" spcFirstLastPara="1" rIns="0" wrap="square" tIns="0">
              <a:noAutofit/>
            </a:bodyPr>
            <a:lstStyle/>
            <a:p>
              <a:pPr indent="0" lvl="3" marL="0" marR="0" rtl="0" algn="ctr">
                <a:spcBef>
                  <a:spcPts val="0"/>
                </a:spcBef>
                <a:spcAft>
                  <a:spcPts val="0"/>
                </a:spcAft>
                <a:buNone/>
              </a:pPr>
              <a:r>
                <a:rPr b="0" i="0" lang="en-US" sz="1600" u="none" cap="none" strike="noStrike">
                  <a:solidFill>
                    <a:srgbClr val="FFFFFF"/>
                  </a:solidFill>
                  <a:latin typeface="Arial"/>
                  <a:ea typeface="Arial"/>
                  <a:cs typeface="Arial"/>
                  <a:sym typeface="Arial"/>
                </a:rPr>
                <a:t>Lorem ipsum dolor sit amet, consectetur</a:t>
              </a:r>
              <a:endParaRPr/>
            </a:p>
          </p:txBody>
        </p:sp>
      </p:grpSp>
      <p:cxnSp>
        <p:nvCxnSpPr>
          <p:cNvPr id="7944" name="Google Shape;7944;p243"/>
          <p:cNvCxnSpPr/>
          <p:nvPr/>
        </p:nvCxnSpPr>
        <p:spPr>
          <a:xfrm>
            <a:off x="8920819" y="1895061"/>
            <a:ext cx="0" cy="4454007"/>
          </a:xfrm>
          <a:prstGeom prst="straightConnector1">
            <a:avLst/>
          </a:prstGeom>
          <a:noFill/>
          <a:ln cap="rnd" cmpd="sng" w="9525">
            <a:solidFill>
              <a:srgbClr val="9B9B9B"/>
            </a:solidFill>
            <a:prstDash val="dot"/>
            <a:miter lim="8000"/>
            <a:headEnd len="sm" w="sm" type="none"/>
            <a:tailEnd len="sm" w="sm" type="none"/>
          </a:ln>
        </p:spPr>
      </p:cxnSp>
      <p:sp>
        <p:nvSpPr>
          <p:cNvPr id="7945" name="Google Shape;7945;p243"/>
          <p:cNvSpPr txBox="1"/>
          <p:nvPr/>
        </p:nvSpPr>
        <p:spPr>
          <a:xfrm>
            <a:off x="3395836" y="4611026"/>
            <a:ext cx="2575506" cy="1529136"/>
          </a:xfrm>
          <a:prstGeom prst="rect">
            <a:avLst/>
          </a:prstGeom>
          <a:noFill/>
          <a:ln>
            <a:noFill/>
          </a:ln>
        </p:spPr>
        <p:txBody>
          <a:bodyPr anchorCtr="0" anchor="t" bIns="0" lIns="0" spcFirstLastPara="1" rIns="0" wrap="square" tIns="0">
            <a:normAutofit/>
          </a:bodyPr>
          <a:lstStyle/>
          <a:p>
            <a:pPr indent="-88900" lvl="0" marL="0" marR="0" rtl="0" algn="ctr">
              <a:spcBef>
                <a:spcPts val="0"/>
              </a:spcBef>
              <a:spcAft>
                <a:spcPts val="0"/>
              </a:spcAft>
              <a:buClr>
                <a:schemeClr val="dk1"/>
              </a:buClr>
              <a:buSzPts val="1400"/>
              <a:buFont typeface="Trebuchet MS"/>
              <a:buChar char="​"/>
            </a:pPr>
            <a:r>
              <a:rPr lang="en-US" sz="1400">
                <a:solidFill>
                  <a:schemeClr val="dk1"/>
                </a:solidFill>
                <a:latin typeface="Arial"/>
                <a:ea typeface="Arial"/>
                <a:cs typeface="Arial"/>
                <a:sym typeface="Arial"/>
              </a:rPr>
              <a:t>Lorem ipsum dolor sit amet, consectetur adipiscing elit. Curabitur purus dui, euismod quis placerat eget, venenatis nec nibh. Mauris sit </a:t>
            </a:r>
            <a:endParaRPr/>
          </a:p>
        </p:txBody>
      </p:sp>
      <p:pic>
        <p:nvPicPr>
          <p:cNvPr id="7946" name="Google Shape;7946;p243"/>
          <p:cNvPicPr preferRelativeResize="0"/>
          <p:nvPr/>
        </p:nvPicPr>
        <p:blipFill rotWithShape="1">
          <a:blip r:embed="rId3">
            <a:alphaModFix/>
          </a:blip>
          <a:srcRect b="5609" l="996" r="6425" t="7398"/>
          <a:stretch/>
        </p:blipFill>
        <p:spPr>
          <a:xfrm>
            <a:off x="3447639" y="2795606"/>
            <a:ext cx="2471900" cy="1654475"/>
          </a:xfrm>
          <a:custGeom>
            <a:rect b="b" l="l" r="r" t="t"/>
            <a:pathLst>
              <a:path extrusionOk="0" h="1654475" w="3352799">
                <a:moveTo>
                  <a:pt x="0" y="0"/>
                </a:moveTo>
                <a:lnTo>
                  <a:pt x="3352799" y="0"/>
                </a:lnTo>
                <a:lnTo>
                  <a:pt x="3352799" y="1654475"/>
                </a:lnTo>
                <a:lnTo>
                  <a:pt x="0" y="1654475"/>
                </a:lnTo>
                <a:close/>
              </a:path>
            </a:pathLst>
          </a:custGeom>
          <a:noFill/>
          <a:ln>
            <a:noFill/>
          </a:ln>
        </p:spPr>
      </p:pic>
      <p:sp>
        <p:nvSpPr>
          <p:cNvPr id="7947" name="Google Shape;7947;p243"/>
          <p:cNvSpPr txBox="1"/>
          <p:nvPr/>
        </p:nvSpPr>
        <p:spPr>
          <a:xfrm>
            <a:off x="6220658" y="4611026"/>
            <a:ext cx="2575506" cy="1529136"/>
          </a:xfrm>
          <a:prstGeom prst="rect">
            <a:avLst/>
          </a:prstGeom>
          <a:noFill/>
          <a:ln>
            <a:noFill/>
          </a:ln>
        </p:spPr>
        <p:txBody>
          <a:bodyPr anchorCtr="0" anchor="t" bIns="0" lIns="0" spcFirstLastPara="1" rIns="0" wrap="square" tIns="0">
            <a:normAutofit/>
          </a:bodyPr>
          <a:lstStyle/>
          <a:p>
            <a:pPr indent="-88900" lvl="0" marL="0" marR="0" rtl="0" algn="ctr">
              <a:spcBef>
                <a:spcPts val="0"/>
              </a:spcBef>
              <a:spcAft>
                <a:spcPts val="0"/>
              </a:spcAft>
              <a:buClr>
                <a:schemeClr val="dk1"/>
              </a:buClr>
              <a:buSzPts val="1400"/>
              <a:buFont typeface="Trebuchet MS"/>
              <a:buChar char="​"/>
            </a:pPr>
            <a:r>
              <a:rPr lang="en-US" sz="1400">
                <a:solidFill>
                  <a:schemeClr val="dk1"/>
                </a:solidFill>
                <a:latin typeface="Arial"/>
                <a:ea typeface="Arial"/>
                <a:cs typeface="Arial"/>
                <a:sym typeface="Arial"/>
              </a:rPr>
              <a:t>Lorem ipsum dolor sit amet, consectetur adipiscing elit. Curabitur purus dui, euismod quis placerat eget, venenatis nec nibh. Mauris sit </a:t>
            </a:r>
            <a:endParaRPr/>
          </a:p>
        </p:txBody>
      </p:sp>
      <p:pic>
        <p:nvPicPr>
          <p:cNvPr id="7948" name="Google Shape;7948;p243"/>
          <p:cNvPicPr preferRelativeResize="0"/>
          <p:nvPr/>
        </p:nvPicPr>
        <p:blipFill rotWithShape="1">
          <a:blip r:embed="rId3">
            <a:alphaModFix/>
          </a:blip>
          <a:srcRect b="5609" l="996" r="6425" t="7398"/>
          <a:stretch/>
        </p:blipFill>
        <p:spPr>
          <a:xfrm>
            <a:off x="6272459" y="2795606"/>
            <a:ext cx="2471900" cy="1654475"/>
          </a:xfrm>
          <a:custGeom>
            <a:rect b="b" l="l" r="r" t="t"/>
            <a:pathLst>
              <a:path extrusionOk="0" h="1654475" w="3352799">
                <a:moveTo>
                  <a:pt x="0" y="0"/>
                </a:moveTo>
                <a:lnTo>
                  <a:pt x="3352799" y="0"/>
                </a:lnTo>
                <a:lnTo>
                  <a:pt x="3352799" y="1654475"/>
                </a:lnTo>
                <a:lnTo>
                  <a:pt x="0" y="1654475"/>
                </a:lnTo>
                <a:close/>
              </a:path>
            </a:pathLst>
          </a:custGeom>
          <a:noFill/>
          <a:ln>
            <a:noFill/>
          </a:ln>
        </p:spPr>
      </p:pic>
      <p:sp>
        <p:nvSpPr>
          <p:cNvPr id="7949" name="Google Shape;7949;p243"/>
          <p:cNvSpPr txBox="1"/>
          <p:nvPr/>
        </p:nvSpPr>
        <p:spPr>
          <a:xfrm>
            <a:off x="9045476" y="4611026"/>
            <a:ext cx="2575506" cy="1529136"/>
          </a:xfrm>
          <a:prstGeom prst="rect">
            <a:avLst/>
          </a:prstGeom>
          <a:noFill/>
          <a:ln>
            <a:noFill/>
          </a:ln>
        </p:spPr>
        <p:txBody>
          <a:bodyPr anchorCtr="0" anchor="t" bIns="0" lIns="0" spcFirstLastPara="1" rIns="0" wrap="square" tIns="0">
            <a:normAutofit/>
          </a:bodyPr>
          <a:lstStyle/>
          <a:p>
            <a:pPr indent="-88900" lvl="0" marL="0" marR="0" rtl="0" algn="ctr">
              <a:spcBef>
                <a:spcPts val="0"/>
              </a:spcBef>
              <a:spcAft>
                <a:spcPts val="0"/>
              </a:spcAft>
              <a:buClr>
                <a:schemeClr val="dk1"/>
              </a:buClr>
              <a:buSzPts val="1400"/>
              <a:buFont typeface="Trebuchet MS"/>
              <a:buChar char="​"/>
            </a:pPr>
            <a:r>
              <a:rPr lang="en-US" sz="1400">
                <a:solidFill>
                  <a:schemeClr val="dk1"/>
                </a:solidFill>
                <a:latin typeface="Arial"/>
                <a:ea typeface="Arial"/>
                <a:cs typeface="Arial"/>
                <a:sym typeface="Arial"/>
              </a:rPr>
              <a:t>Lorem ipsum dolor sit amet, consectetur adipiscing elit. Curabitur purus dui, euismod quis placerat eget, venenatis nec nibh. Mauris sit </a:t>
            </a:r>
            <a:endParaRPr/>
          </a:p>
        </p:txBody>
      </p:sp>
      <p:pic>
        <p:nvPicPr>
          <p:cNvPr id="7950" name="Google Shape;7950;p243"/>
          <p:cNvPicPr preferRelativeResize="0"/>
          <p:nvPr/>
        </p:nvPicPr>
        <p:blipFill rotWithShape="1">
          <a:blip r:embed="rId3">
            <a:alphaModFix/>
          </a:blip>
          <a:srcRect b="5609" l="996" r="6425" t="7398"/>
          <a:stretch/>
        </p:blipFill>
        <p:spPr>
          <a:xfrm>
            <a:off x="9097277" y="2795606"/>
            <a:ext cx="2471900" cy="1654475"/>
          </a:xfrm>
          <a:custGeom>
            <a:rect b="b" l="l" r="r" t="t"/>
            <a:pathLst>
              <a:path extrusionOk="0" h="1654475" w="3352799">
                <a:moveTo>
                  <a:pt x="0" y="0"/>
                </a:moveTo>
                <a:lnTo>
                  <a:pt x="3352799" y="0"/>
                </a:lnTo>
                <a:lnTo>
                  <a:pt x="3352799" y="1654475"/>
                </a:lnTo>
                <a:lnTo>
                  <a:pt x="0" y="1654475"/>
                </a:lnTo>
                <a:close/>
              </a:path>
            </a:pathLst>
          </a:custGeom>
          <a:noFill/>
          <a:ln>
            <a:noFill/>
          </a:ln>
        </p:spPr>
      </p:pic>
      <p:sp>
        <p:nvSpPr>
          <p:cNvPr id="7951" name="Google Shape;7951;p243"/>
          <p:cNvSpPr/>
          <p:nvPr/>
        </p:nvSpPr>
        <p:spPr>
          <a:xfrm>
            <a:off x="10104749" y="1393195"/>
            <a:ext cx="456956" cy="456956"/>
          </a:xfrm>
          <a:prstGeom prst="ellipse">
            <a:avLst/>
          </a:prstGeom>
          <a:solidFill>
            <a:schemeClr val="accent1"/>
          </a:solidFill>
          <a:ln>
            <a:noFill/>
          </a:ln>
        </p:spPr>
        <p:txBody>
          <a:bodyPr anchorCtr="0" anchor="ctr" bIns="0" lIns="0" spcFirstLastPara="1" rIns="0" wrap="square" tIns="0">
            <a:noAutofit/>
          </a:bodyPr>
          <a:lstStyle/>
          <a:p>
            <a:pPr indent="0" lvl="0" marL="0" marR="0" rtl="0" algn="ctr">
              <a:spcBef>
                <a:spcPts val="0"/>
              </a:spcBef>
              <a:spcAft>
                <a:spcPts val="0"/>
              </a:spcAft>
              <a:buNone/>
            </a:pPr>
            <a:r>
              <a:rPr lang="en-US" sz="1600">
                <a:solidFill>
                  <a:schemeClr val="lt1"/>
                </a:solidFill>
                <a:latin typeface="Arial"/>
                <a:ea typeface="Arial"/>
                <a:cs typeface="Arial"/>
                <a:sym typeface="Arial"/>
              </a:rPr>
              <a:t>4</a:t>
            </a:r>
            <a:endParaRPr/>
          </a:p>
        </p:txBody>
      </p:sp>
    </p:spTree>
  </p:cSld>
  <p:clrMapOvr>
    <a:masterClrMapping/>
  </p:clrMapOvr>
</p:sld>
</file>

<file path=ppt/slides/slide24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955" name="Shape 7955"/>
        <p:cNvGrpSpPr/>
        <p:nvPr/>
      </p:nvGrpSpPr>
      <p:grpSpPr>
        <a:xfrm>
          <a:off x="0" y="0"/>
          <a:ext cx="0" cy="0"/>
          <a:chOff x="0" y="0"/>
          <a:chExt cx="0" cy="0"/>
        </a:xfrm>
      </p:grpSpPr>
      <p:sp>
        <p:nvSpPr>
          <p:cNvPr id="7956" name="Google Shape;7956;p244"/>
          <p:cNvSpPr txBox="1"/>
          <p:nvPr>
            <p:ph type="title"/>
          </p:nvPr>
        </p:nvSpPr>
        <p:spPr>
          <a:xfrm>
            <a:off x="571018" y="365126"/>
            <a:ext cx="11049964" cy="578772"/>
          </a:xfrm>
          <a:prstGeom prst="rect">
            <a:avLst/>
          </a:prstGeom>
          <a:noFill/>
          <a:ln>
            <a:noFill/>
          </a:ln>
        </p:spPr>
        <p:txBody>
          <a:bodyPr anchorCtr="0" anchor="b" bIns="0" lIns="0" spcFirstLastPara="1" rIns="0" wrap="square" tIns="0">
            <a:normAutofit/>
          </a:bodyPr>
          <a:lstStyle/>
          <a:p>
            <a:pPr indent="0" lvl="0" marL="0" rtl="0" algn="l">
              <a:lnSpc>
                <a:spcPct val="90000"/>
              </a:lnSpc>
              <a:spcBef>
                <a:spcPts val="0"/>
              </a:spcBef>
              <a:spcAft>
                <a:spcPts val="0"/>
              </a:spcAft>
              <a:buClr>
                <a:schemeClr val="accent1"/>
              </a:buClr>
              <a:buSzPts val="2800"/>
              <a:buFont typeface="Arial"/>
              <a:buNone/>
            </a:pPr>
            <a:r>
              <a:rPr lang="en-US"/>
              <a:t>Quadrant Style Image – 2 column</a:t>
            </a:r>
            <a:endParaRPr/>
          </a:p>
        </p:txBody>
      </p:sp>
      <p:sp>
        <p:nvSpPr>
          <p:cNvPr id="7957" name="Google Shape;7957;p244"/>
          <p:cNvSpPr txBox="1"/>
          <p:nvPr>
            <p:ph idx="12" type="sldNum"/>
          </p:nvPr>
        </p:nvSpPr>
        <p:spPr>
          <a:xfrm>
            <a:off x="10690860" y="6349068"/>
            <a:ext cx="963882" cy="251764"/>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sp>
        <p:nvSpPr>
          <p:cNvPr id="7958" name="Google Shape;7958;p244"/>
          <p:cNvSpPr txBox="1"/>
          <p:nvPr/>
        </p:nvSpPr>
        <p:spPr>
          <a:xfrm>
            <a:off x="571017" y="1457648"/>
            <a:ext cx="11049963" cy="508312"/>
          </a:xfrm>
          <a:prstGeom prst="rect">
            <a:avLst/>
          </a:prstGeom>
          <a:noFill/>
          <a:ln>
            <a:noFill/>
          </a:ln>
        </p:spPr>
        <p:txBody>
          <a:bodyPr anchorCtr="0" anchor="b" bIns="0" lIns="0" spcFirstLastPara="1" rIns="0" wrap="square" tIns="0">
            <a:normAutofit/>
          </a:bodyPr>
          <a:lstStyle/>
          <a:p>
            <a:pPr indent="0" lvl="0" marL="0" marR="0" rtl="0" algn="l">
              <a:spcBef>
                <a:spcPts val="0"/>
              </a:spcBef>
              <a:spcAft>
                <a:spcPts val="0"/>
              </a:spcAft>
              <a:buNone/>
            </a:pPr>
            <a:r>
              <a:rPr b="1" lang="en-US" sz="2000">
                <a:solidFill>
                  <a:schemeClr val="accent1"/>
                </a:solidFill>
                <a:latin typeface="Arial"/>
                <a:ea typeface="Arial"/>
                <a:cs typeface="Arial"/>
                <a:sym typeface="Arial"/>
              </a:rPr>
              <a:t>Column Header</a:t>
            </a:r>
            <a:endParaRPr b="1" sz="2000">
              <a:solidFill>
                <a:schemeClr val="accent1"/>
              </a:solidFill>
              <a:latin typeface="Arial"/>
              <a:ea typeface="Arial"/>
              <a:cs typeface="Arial"/>
              <a:sym typeface="Arial"/>
            </a:endParaRPr>
          </a:p>
        </p:txBody>
      </p:sp>
      <p:cxnSp>
        <p:nvCxnSpPr>
          <p:cNvPr id="7959" name="Google Shape;7959;p244"/>
          <p:cNvCxnSpPr/>
          <p:nvPr/>
        </p:nvCxnSpPr>
        <p:spPr>
          <a:xfrm>
            <a:off x="571019" y="2022871"/>
            <a:ext cx="11102821" cy="0"/>
          </a:xfrm>
          <a:prstGeom prst="straightConnector1">
            <a:avLst/>
          </a:prstGeom>
          <a:noFill/>
          <a:ln cap="flat" cmpd="sng" w="9525">
            <a:solidFill>
              <a:srgbClr val="BFBFBF"/>
            </a:solidFill>
            <a:prstDash val="solid"/>
            <a:miter lim="8000"/>
            <a:headEnd len="sm" w="sm" type="none"/>
            <a:tailEnd len="sm" w="sm" type="none"/>
          </a:ln>
        </p:spPr>
      </p:cxnSp>
      <p:pic>
        <p:nvPicPr>
          <p:cNvPr id="7960" name="Google Shape;7960;p244"/>
          <p:cNvPicPr preferRelativeResize="0"/>
          <p:nvPr/>
        </p:nvPicPr>
        <p:blipFill rotWithShape="1">
          <a:blip r:embed="rId3">
            <a:alphaModFix/>
          </a:blip>
          <a:srcRect b="30878" l="10466" r="17158" t="34017"/>
          <a:stretch/>
        </p:blipFill>
        <p:spPr>
          <a:xfrm>
            <a:off x="571019" y="4153508"/>
            <a:ext cx="5474891" cy="1787281"/>
          </a:xfrm>
          <a:custGeom>
            <a:rect b="b" l="l" r="r" t="t"/>
            <a:pathLst>
              <a:path extrusionOk="0" h="1787281" w="5527136">
                <a:moveTo>
                  <a:pt x="0" y="0"/>
                </a:moveTo>
                <a:lnTo>
                  <a:pt x="5527136" y="0"/>
                </a:lnTo>
                <a:lnTo>
                  <a:pt x="5527136" y="1787281"/>
                </a:lnTo>
                <a:lnTo>
                  <a:pt x="0" y="1787281"/>
                </a:lnTo>
                <a:close/>
              </a:path>
            </a:pathLst>
          </a:custGeom>
          <a:noFill/>
          <a:ln>
            <a:noFill/>
          </a:ln>
        </p:spPr>
      </p:pic>
      <p:sp>
        <p:nvSpPr>
          <p:cNvPr id="7961" name="Google Shape;7961;p244"/>
          <p:cNvSpPr/>
          <p:nvPr/>
        </p:nvSpPr>
        <p:spPr>
          <a:xfrm>
            <a:off x="571019" y="2209800"/>
            <a:ext cx="5474891" cy="1787281"/>
          </a:xfrm>
          <a:prstGeom prst="rect">
            <a:avLst/>
          </a:prstGeom>
          <a:solidFill>
            <a:schemeClr val="accent1"/>
          </a:solidFill>
          <a:ln>
            <a:noFill/>
          </a:ln>
        </p:spPr>
        <p:txBody>
          <a:bodyPr anchorCtr="0" anchor="ctr" bIns="45700" lIns="91425" spcFirstLastPara="1" rIns="91425" wrap="square" tIns="45700">
            <a:normAutofit/>
          </a:bodyPr>
          <a:lstStyle/>
          <a:p>
            <a:pPr indent="0" lvl="0" marL="0" marR="0" rtl="0" algn="ctr">
              <a:spcBef>
                <a:spcPts val="0"/>
              </a:spcBef>
              <a:spcAft>
                <a:spcPts val="0"/>
              </a:spcAft>
              <a:buNone/>
            </a:pPr>
            <a:r>
              <a:rPr lang="en-US" sz="1800">
                <a:solidFill>
                  <a:schemeClr val="lt1"/>
                </a:solidFill>
                <a:latin typeface="Arial"/>
                <a:ea typeface="Arial"/>
                <a:cs typeface="Arial"/>
                <a:sym typeface="Arial"/>
              </a:rPr>
              <a:t>Lorem ipsum dolor sit amet, consectetur adipiscing elit. Ut tempor, quam et mattis pulvinar, mauris ligula suscipit arcu, sed elementum diam leo at magna. Curabitur maximus sodales massa, eu bibendum dui bibendum vel. </a:t>
            </a:r>
            <a:endParaRPr/>
          </a:p>
        </p:txBody>
      </p:sp>
      <p:sp>
        <p:nvSpPr>
          <p:cNvPr id="7962" name="Google Shape;7962;p244"/>
          <p:cNvSpPr/>
          <p:nvPr/>
        </p:nvSpPr>
        <p:spPr>
          <a:xfrm>
            <a:off x="6146091" y="4153507"/>
            <a:ext cx="5474891" cy="1787281"/>
          </a:xfrm>
          <a:prstGeom prst="rect">
            <a:avLst/>
          </a:prstGeom>
          <a:solidFill>
            <a:schemeClr val="accent1"/>
          </a:solidFill>
          <a:ln>
            <a:noFill/>
          </a:ln>
        </p:spPr>
        <p:txBody>
          <a:bodyPr anchorCtr="0" anchor="ctr" bIns="45700" lIns="91425" spcFirstLastPara="1" rIns="91425" wrap="square" tIns="45700">
            <a:normAutofit/>
          </a:bodyPr>
          <a:lstStyle/>
          <a:p>
            <a:pPr indent="0" lvl="0" marL="0" marR="0" rtl="0" algn="ctr">
              <a:spcBef>
                <a:spcPts val="0"/>
              </a:spcBef>
              <a:spcAft>
                <a:spcPts val="0"/>
              </a:spcAft>
              <a:buNone/>
            </a:pPr>
            <a:r>
              <a:rPr lang="en-US" sz="1800">
                <a:solidFill>
                  <a:schemeClr val="lt1"/>
                </a:solidFill>
                <a:latin typeface="Arial"/>
                <a:ea typeface="Arial"/>
                <a:cs typeface="Arial"/>
                <a:sym typeface="Arial"/>
              </a:rPr>
              <a:t>Lorem ipsum dolor sit amet, consectetur adipiscing elit. Ut tempor, quam et mattis pulvinar, mauris ligula suscipit arcu, sed elementum diam leo at magna. Curabitur maximus sodales massa, eu bibendum dui bibendum vel. </a:t>
            </a:r>
            <a:endParaRPr/>
          </a:p>
        </p:txBody>
      </p:sp>
      <p:pic>
        <p:nvPicPr>
          <p:cNvPr id="7963" name="Google Shape;7963;p244"/>
          <p:cNvPicPr preferRelativeResize="0"/>
          <p:nvPr/>
        </p:nvPicPr>
        <p:blipFill rotWithShape="1">
          <a:blip r:embed="rId3">
            <a:alphaModFix/>
          </a:blip>
          <a:srcRect b="30878" l="10466" r="17158" t="34017"/>
          <a:stretch/>
        </p:blipFill>
        <p:spPr>
          <a:xfrm>
            <a:off x="6146091" y="2209799"/>
            <a:ext cx="5474891" cy="1787281"/>
          </a:xfrm>
          <a:custGeom>
            <a:rect b="b" l="l" r="r" t="t"/>
            <a:pathLst>
              <a:path extrusionOk="0" h="1787281" w="5527136">
                <a:moveTo>
                  <a:pt x="0" y="0"/>
                </a:moveTo>
                <a:lnTo>
                  <a:pt x="5527136" y="0"/>
                </a:lnTo>
                <a:lnTo>
                  <a:pt x="5527136" y="1787281"/>
                </a:lnTo>
                <a:lnTo>
                  <a:pt x="0" y="1787281"/>
                </a:lnTo>
                <a:close/>
              </a:path>
            </a:pathLst>
          </a:custGeom>
          <a:noFill/>
          <a:ln>
            <a:noFill/>
          </a:ln>
        </p:spPr>
      </p:pic>
    </p:spTree>
  </p:cSld>
  <p:clrMapOvr>
    <a:masterClrMapping/>
  </p:clrMapOvr>
</p:sld>
</file>

<file path=ppt/slides/slide24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967" name="Shape 7967"/>
        <p:cNvGrpSpPr/>
        <p:nvPr/>
      </p:nvGrpSpPr>
      <p:grpSpPr>
        <a:xfrm>
          <a:off x="0" y="0"/>
          <a:ext cx="0" cy="0"/>
          <a:chOff x="0" y="0"/>
          <a:chExt cx="0" cy="0"/>
        </a:xfrm>
      </p:grpSpPr>
      <p:sp>
        <p:nvSpPr>
          <p:cNvPr id="7968" name="Google Shape;7968;p245"/>
          <p:cNvSpPr txBox="1"/>
          <p:nvPr>
            <p:ph type="title"/>
          </p:nvPr>
        </p:nvSpPr>
        <p:spPr>
          <a:xfrm>
            <a:off x="571018" y="365126"/>
            <a:ext cx="11049964" cy="578772"/>
          </a:xfrm>
          <a:prstGeom prst="rect">
            <a:avLst/>
          </a:prstGeom>
          <a:noFill/>
          <a:ln>
            <a:noFill/>
          </a:ln>
        </p:spPr>
        <p:txBody>
          <a:bodyPr anchorCtr="0" anchor="b" bIns="0" lIns="0" spcFirstLastPara="1" rIns="0" wrap="square" tIns="0">
            <a:normAutofit/>
          </a:bodyPr>
          <a:lstStyle/>
          <a:p>
            <a:pPr indent="0" lvl="0" marL="0" rtl="0" algn="l">
              <a:lnSpc>
                <a:spcPct val="90000"/>
              </a:lnSpc>
              <a:spcBef>
                <a:spcPts val="0"/>
              </a:spcBef>
              <a:spcAft>
                <a:spcPts val="0"/>
              </a:spcAft>
              <a:buClr>
                <a:schemeClr val="accent1"/>
              </a:buClr>
              <a:buSzPts val="2800"/>
              <a:buFont typeface="Arial"/>
              <a:buNone/>
            </a:pPr>
            <a:r>
              <a:rPr lang="en-US"/>
              <a:t>Quadrant Style Image – 3 Column</a:t>
            </a:r>
            <a:endParaRPr/>
          </a:p>
        </p:txBody>
      </p:sp>
      <p:sp>
        <p:nvSpPr>
          <p:cNvPr id="7969" name="Google Shape;7969;p245"/>
          <p:cNvSpPr txBox="1"/>
          <p:nvPr>
            <p:ph idx="12" type="sldNum"/>
          </p:nvPr>
        </p:nvSpPr>
        <p:spPr>
          <a:xfrm>
            <a:off x="10690860" y="6349068"/>
            <a:ext cx="963882" cy="251764"/>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pic>
        <p:nvPicPr>
          <p:cNvPr id="7970" name="Google Shape;7970;p245"/>
          <p:cNvPicPr preferRelativeResize="0"/>
          <p:nvPr/>
        </p:nvPicPr>
        <p:blipFill rotWithShape="1">
          <a:blip r:embed="rId3">
            <a:alphaModFix/>
          </a:blip>
          <a:srcRect b="13182" l="2039" r="4171" t="16118"/>
          <a:stretch/>
        </p:blipFill>
        <p:spPr>
          <a:xfrm>
            <a:off x="571019" y="4153508"/>
            <a:ext cx="3525123" cy="1787281"/>
          </a:xfrm>
          <a:custGeom>
            <a:rect b="b" l="l" r="r" t="t"/>
            <a:pathLst>
              <a:path extrusionOk="0" h="1787281" w="5527136">
                <a:moveTo>
                  <a:pt x="0" y="0"/>
                </a:moveTo>
                <a:lnTo>
                  <a:pt x="5527136" y="0"/>
                </a:lnTo>
                <a:lnTo>
                  <a:pt x="5527136" y="1787281"/>
                </a:lnTo>
                <a:lnTo>
                  <a:pt x="0" y="1787281"/>
                </a:lnTo>
                <a:close/>
              </a:path>
            </a:pathLst>
          </a:custGeom>
          <a:noFill/>
          <a:ln>
            <a:noFill/>
          </a:ln>
        </p:spPr>
      </p:pic>
      <p:pic>
        <p:nvPicPr>
          <p:cNvPr id="7971" name="Google Shape;7971;p245"/>
          <p:cNvPicPr preferRelativeResize="0"/>
          <p:nvPr/>
        </p:nvPicPr>
        <p:blipFill rotWithShape="1">
          <a:blip r:embed="rId3">
            <a:alphaModFix/>
          </a:blip>
          <a:srcRect b="13182" l="2039" r="4171" t="16118"/>
          <a:stretch/>
        </p:blipFill>
        <p:spPr>
          <a:xfrm>
            <a:off x="4333438" y="2209799"/>
            <a:ext cx="3525123" cy="1787281"/>
          </a:xfrm>
          <a:custGeom>
            <a:rect b="b" l="l" r="r" t="t"/>
            <a:pathLst>
              <a:path extrusionOk="0" h="1787281" w="5527136">
                <a:moveTo>
                  <a:pt x="0" y="0"/>
                </a:moveTo>
                <a:lnTo>
                  <a:pt x="5527136" y="0"/>
                </a:lnTo>
                <a:lnTo>
                  <a:pt x="5527136" y="1787281"/>
                </a:lnTo>
                <a:lnTo>
                  <a:pt x="0" y="1787281"/>
                </a:lnTo>
                <a:close/>
              </a:path>
            </a:pathLst>
          </a:custGeom>
          <a:noFill/>
          <a:ln>
            <a:noFill/>
          </a:ln>
        </p:spPr>
      </p:pic>
      <p:pic>
        <p:nvPicPr>
          <p:cNvPr id="7972" name="Google Shape;7972;p245"/>
          <p:cNvPicPr preferRelativeResize="0"/>
          <p:nvPr/>
        </p:nvPicPr>
        <p:blipFill rotWithShape="1">
          <a:blip r:embed="rId3">
            <a:alphaModFix/>
          </a:blip>
          <a:srcRect b="13182" l="2039" r="4171" t="16118"/>
          <a:stretch/>
        </p:blipFill>
        <p:spPr>
          <a:xfrm>
            <a:off x="8095859" y="4153508"/>
            <a:ext cx="3525123" cy="1787281"/>
          </a:xfrm>
          <a:custGeom>
            <a:rect b="b" l="l" r="r" t="t"/>
            <a:pathLst>
              <a:path extrusionOk="0" h="1787281" w="5527136">
                <a:moveTo>
                  <a:pt x="0" y="0"/>
                </a:moveTo>
                <a:lnTo>
                  <a:pt x="5527136" y="0"/>
                </a:lnTo>
                <a:lnTo>
                  <a:pt x="5527136" y="1787281"/>
                </a:lnTo>
                <a:lnTo>
                  <a:pt x="0" y="1787281"/>
                </a:lnTo>
                <a:close/>
              </a:path>
            </a:pathLst>
          </a:custGeom>
          <a:noFill/>
          <a:ln>
            <a:noFill/>
          </a:ln>
        </p:spPr>
      </p:pic>
      <p:sp>
        <p:nvSpPr>
          <p:cNvPr id="7973" name="Google Shape;7973;p245"/>
          <p:cNvSpPr/>
          <p:nvPr/>
        </p:nvSpPr>
        <p:spPr>
          <a:xfrm>
            <a:off x="571018" y="2209799"/>
            <a:ext cx="3525124" cy="1781864"/>
          </a:xfrm>
          <a:prstGeom prst="rect">
            <a:avLst/>
          </a:prstGeom>
          <a:solidFill>
            <a:schemeClr val="accent1"/>
          </a:solidFill>
          <a:ln>
            <a:noFill/>
          </a:ln>
        </p:spPr>
        <p:txBody>
          <a:bodyPr anchorCtr="0" anchor="ctr" bIns="45700" lIns="91425" spcFirstLastPara="1" rIns="91425" wrap="square" tIns="45700">
            <a:normAutofit/>
          </a:bodyPr>
          <a:lstStyle/>
          <a:p>
            <a:pPr indent="0" lvl="0" marL="0" marR="0" rtl="0" algn="ctr">
              <a:spcBef>
                <a:spcPts val="0"/>
              </a:spcBef>
              <a:spcAft>
                <a:spcPts val="0"/>
              </a:spcAft>
              <a:buNone/>
            </a:pPr>
            <a:r>
              <a:rPr lang="en-US" sz="1400">
                <a:solidFill>
                  <a:schemeClr val="lt1"/>
                </a:solidFill>
                <a:latin typeface="Arial"/>
                <a:ea typeface="Arial"/>
                <a:cs typeface="Arial"/>
                <a:sym typeface="Arial"/>
              </a:rPr>
              <a:t>Lorem ipsum dolor sit amet, consectetur adipiscing elit. Ut tempor, quam et mattis pulvinar, mauris ligula suscipit arcu, sed elementum diam leo at magna. Curabitur maximus sodales massa, eu bibendum dui bibendum vel. </a:t>
            </a:r>
            <a:endParaRPr/>
          </a:p>
        </p:txBody>
      </p:sp>
      <p:sp>
        <p:nvSpPr>
          <p:cNvPr id="7974" name="Google Shape;7974;p245"/>
          <p:cNvSpPr/>
          <p:nvPr/>
        </p:nvSpPr>
        <p:spPr>
          <a:xfrm>
            <a:off x="8095858" y="2209799"/>
            <a:ext cx="3525124" cy="1781864"/>
          </a:xfrm>
          <a:prstGeom prst="rect">
            <a:avLst/>
          </a:prstGeom>
          <a:solidFill>
            <a:schemeClr val="accent1"/>
          </a:solidFill>
          <a:ln>
            <a:noFill/>
          </a:ln>
        </p:spPr>
        <p:txBody>
          <a:bodyPr anchorCtr="0" anchor="ctr" bIns="45700" lIns="91425" spcFirstLastPara="1" rIns="91425" wrap="square" tIns="45700">
            <a:normAutofit/>
          </a:bodyPr>
          <a:lstStyle/>
          <a:p>
            <a:pPr indent="0" lvl="0" marL="0" marR="0" rtl="0" algn="ctr">
              <a:spcBef>
                <a:spcPts val="0"/>
              </a:spcBef>
              <a:spcAft>
                <a:spcPts val="0"/>
              </a:spcAft>
              <a:buNone/>
            </a:pPr>
            <a:r>
              <a:rPr lang="en-US" sz="1400">
                <a:solidFill>
                  <a:schemeClr val="lt1"/>
                </a:solidFill>
                <a:latin typeface="Arial"/>
                <a:ea typeface="Arial"/>
                <a:cs typeface="Arial"/>
                <a:sym typeface="Arial"/>
              </a:rPr>
              <a:t>Lorem ipsum dolor sit amet, consectetur adipiscing elit. Ut tempor, quam et mattis pulvinar, mauris ligula suscipit arcu, sed elementum diam leo at magna. Curabitur maximus sodales massa, eu bibendum dui bibendum vel. </a:t>
            </a:r>
            <a:endParaRPr/>
          </a:p>
        </p:txBody>
      </p:sp>
      <p:sp>
        <p:nvSpPr>
          <p:cNvPr id="7975" name="Google Shape;7975;p245"/>
          <p:cNvSpPr/>
          <p:nvPr/>
        </p:nvSpPr>
        <p:spPr>
          <a:xfrm>
            <a:off x="4333438" y="4153508"/>
            <a:ext cx="3525124" cy="1781864"/>
          </a:xfrm>
          <a:prstGeom prst="rect">
            <a:avLst/>
          </a:prstGeom>
          <a:solidFill>
            <a:schemeClr val="accent1"/>
          </a:solidFill>
          <a:ln>
            <a:noFill/>
          </a:ln>
        </p:spPr>
        <p:txBody>
          <a:bodyPr anchorCtr="0" anchor="ctr" bIns="45700" lIns="91425" spcFirstLastPara="1" rIns="91425" wrap="square" tIns="45700">
            <a:normAutofit/>
          </a:bodyPr>
          <a:lstStyle/>
          <a:p>
            <a:pPr indent="0" lvl="0" marL="0" marR="0" rtl="0" algn="ctr">
              <a:spcBef>
                <a:spcPts val="0"/>
              </a:spcBef>
              <a:spcAft>
                <a:spcPts val="0"/>
              </a:spcAft>
              <a:buNone/>
            </a:pPr>
            <a:r>
              <a:rPr lang="en-US" sz="1400">
                <a:solidFill>
                  <a:schemeClr val="lt1"/>
                </a:solidFill>
                <a:latin typeface="Arial"/>
                <a:ea typeface="Arial"/>
                <a:cs typeface="Arial"/>
                <a:sym typeface="Arial"/>
              </a:rPr>
              <a:t>Lorem ipsum dolor sit amet, consectetur adipiscing elit. Ut tempor, quam et mattis pulvinar, mauris ligula suscipit arcu, sed elementum diam leo at magna. Curabitur maximus sodales massa, eu bibendum dui bibendum vel. </a:t>
            </a:r>
            <a:endParaRPr/>
          </a:p>
        </p:txBody>
      </p:sp>
      <p:sp>
        <p:nvSpPr>
          <p:cNvPr id="7976" name="Google Shape;7976;p245"/>
          <p:cNvSpPr txBox="1"/>
          <p:nvPr/>
        </p:nvSpPr>
        <p:spPr>
          <a:xfrm>
            <a:off x="571017" y="1457648"/>
            <a:ext cx="11049963" cy="508312"/>
          </a:xfrm>
          <a:prstGeom prst="rect">
            <a:avLst/>
          </a:prstGeom>
          <a:noFill/>
          <a:ln>
            <a:noFill/>
          </a:ln>
        </p:spPr>
        <p:txBody>
          <a:bodyPr anchorCtr="0" anchor="b" bIns="0" lIns="0" spcFirstLastPara="1" rIns="0" wrap="square" tIns="0">
            <a:normAutofit/>
          </a:bodyPr>
          <a:lstStyle/>
          <a:p>
            <a:pPr indent="0" lvl="0" marL="0" marR="0" rtl="0" algn="l">
              <a:spcBef>
                <a:spcPts val="0"/>
              </a:spcBef>
              <a:spcAft>
                <a:spcPts val="0"/>
              </a:spcAft>
              <a:buNone/>
            </a:pPr>
            <a:r>
              <a:rPr b="1" lang="en-US" sz="2000">
                <a:solidFill>
                  <a:schemeClr val="accent1"/>
                </a:solidFill>
                <a:latin typeface="Arial"/>
                <a:ea typeface="Arial"/>
                <a:cs typeface="Arial"/>
                <a:sym typeface="Arial"/>
              </a:rPr>
              <a:t>Column Header</a:t>
            </a:r>
            <a:endParaRPr b="1" sz="2000">
              <a:solidFill>
                <a:schemeClr val="accent1"/>
              </a:solidFill>
              <a:latin typeface="Arial"/>
              <a:ea typeface="Arial"/>
              <a:cs typeface="Arial"/>
              <a:sym typeface="Arial"/>
            </a:endParaRPr>
          </a:p>
        </p:txBody>
      </p:sp>
      <p:cxnSp>
        <p:nvCxnSpPr>
          <p:cNvPr id="7977" name="Google Shape;7977;p245"/>
          <p:cNvCxnSpPr/>
          <p:nvPr/>
        </p:nvCxnSpPr>
        <p:spPr>
          <a:xfrm>
            <a:off x="571019" y="2022871"/>
            <a:ext cx="11049961" cy="0"/>
          </a:xfrm>
          <a:prstGeom prst="straightConnector1">
            <a:avLst/>
          </a:prstGeom>
          <a:noFill/>
          <a:ln cap="flat" cmpd="sng" w="9525">
            <a:solidFill>
              <a:srgbClr val="BFBFBF"/>
            </a:solidFill>
            <a:prstDash val="solid"/>
            <a:miter lim="8000"/>
            <a:headEnd len="sm" w="sm" type="none"/>
            <a:tailEnd len="sm" w="sm" type="none"/>
          </a:ln>
        </p:spPr>
      </p:cxnSp>
    </p:spTree>
  </p:cSld>
  <p:clrMapOvr>
    <a:masterClrMapping/>
  </p:clrMapOvr>
</p:sld>
</file>

<file path=ppt/slides/slide24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981" name="Shape 7981"/>
        <p:cNvGrpSpPr/>
        <p:nvPr/>
      </p:nvGrpSpPr>
      <p:grpSpPr>
        <a:xfrm>
          <a:off x="0" y="0"/>
          <a:ext cx="0" cy="0"/>
          <a:chOff x="0" y="0"/>
          <a:chExt cx="0" cy="0"/>
        </a:xfrm>
      </p:grpSpPr>
      <p:sp>
        <p:nvSpPr>
          <p:cNvPr id="7982" name="Google Shape;7982;p246"/>
          <p:cNvSpPr txBox="1"/>
          <p:nvPr>
            <p:ph type="title"/>
          </p:nvPr>
        </p:nvSpPr>
        <p:spPr>
          <a:xfrm>
            <a:off x="571018" y="365126"/>
            <a:ext cx="11049964" cy="578772"/>
          </a:xfrm>
          <a:prstGeom prst="rect">
            <a:avLst/>
          </a:prstGeom>
          <a:noFill/>
          <a:ln>
            <a:noFill/>
          </a:ln>
        </p:spPr>
        <p:txBody>
          <a:bodyPr anchorCtr="0" anchor="b" bIns="0" lIns="0" spcFirstLastPara="1" rIns="0" wrap="square" tIns="0">
            <a:normAutofit/>
          </a:bodyPr>
          <a:lstStyle/>
          <a:p>
            <a:pPr indent="0" lvl="0" marL="0" rtl="0" algn="l">
              <a:lnSpc>
                <a:spcPct val="90000"/>
              </a:lnSpc>
              <a:spcBef>
                <a:spcPts val="0"/>
              </a:spcBef>
              <a:spcAft>
                <a:spcPts val="0"/>
              </a:spcAft>
              <a:buClr>
                <a:schemeClr val="accent1"/>
              </a:buClr>
              <a:buSzPts val="2800"/>
              <a:buFont typeface="Arial"/>
              <a:buNone/>
            </a:pPr>
            <a:r>
              <a:rPr lang="en-US"/>
              <a:t>Quadrant Style Image – Four Column</a:t>
            </a:r>
            <a:endParaRPr/>
          </a:p>
        </p:txBody>
      </p:sp>
      <p:sp>
        <p:nvSpPr>
          <p:cNvPr id="7983" name="Google Shape;7983;p246"/>
          <p:cNvSpPr txBox="1"/>
          <p:nvPr>
            <p:ph idx="12" type="sldNum"/>
          </p:nvPr>
        </p:nvSpPr>
        <p:spPr>
          <a:xfrm>
            <a:off x="10690860" y="6349068"/>
            <a:ext cx="963882" cy="251764"/>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pic>
        <p:nvPicPr>
          <p:cNvPr id="7984" name="Google Shape;7984;p246"/>
          <p:cNvPicPr preferRelativeResize="0"/>
          <p:nvPr/>
        </p:nvPicPr>
        <p:blipFill rotWithShape="1">
          <a:blip r:embed="rId3">
            <a:alphaModFix/>
          </a:blip>
          <a:srcRect b="13182" l="2039" r="4171" t="16118"/>
          <a:stretch/>
        </p:blipFill>
        <p:spPr>
          <a:xfrm>
            <a:off x="571019" y="4153508"/>
            <a:ext cx="2620765" cy="1787281"/>
          </a:xfrm>
          <a:custGeom>
            <a:rect b="b" l="l" r="r" t="t"/>
            <a:pathLst>
              <a:path extrusionOk="0" h="1787281" w="5527136">
                <a:moveTo>
                  <a:pt x="0" y="0"/>
                </a:moveTo>
                <a:lnTo>
                  <a:pt x="5527136" y="0"/>
                </a:lnTo>
                <a:lnTo>
                  <a:pt x="5527136" y="1787281"/>
                </a:lnTo>
                <a:lnTo>
                  <a:pt x="0" y="1787281"/>
                </a:lnTo>
                <a:close/>
              </a:path>
            </a:pathLst>
          </a:custGeom>
          <a:noFill/>
          <a:ln>
            <a:noFill/>
          </a:ln>
        </p:spPr>
      </p:pic>
      <p:pic>
        <p:nvPicPr>
          <p:cNvPr id="7985" name="Google Shape;7985;p246"/>
          <p:cNvPicPr preferRelativeResize="0"/>
          <p:nvPr/>
        </p:nvPicPr>
        <p:blipFill rotWithShape="1">
          <a:blip r:embed="rId3">
            <a:alphaModFix/>
          </a:blip>
          <a:srcRect b="12683" l="5625" r="3783" t="19027"/>
          <a:stretch/>
        </p:blipFill>
        <p:spPr>
          <a:xfrm>
            <a:off x="3380751" y="2209799"/>
            <a:ext cx="2620765" cy="1787281"/>
          </a:xfrm>
          <a:custGeom>
            <a:rect b="b" l="l" r="r" t="t"/>
            <a:pathLst>
              <a:path extrusionOk="0" h="1787281" w="5527136">
                <a:moveTo>
                  <a:pt x="0" y="0"/>
                </a:moveTo>
                <a:lnTo>
                  <a:pt x="5527136" y="0"/>
                </a:lnTo>
                <a:lnTo>
                  <a:pt x="5527136" y="1787281"/>
                </a:lnTo>
                <a:lnTo>
                  <a:pt x="0" y="1787281"/>
                </a:lnTo>
                <a:close/>
              </a:path>
            </a:pathLst>
          </a:custGeom>
          <a:noFill/>
          <a:ln>
            <a:noFill/>
          </a:ln>
        </p:spPr>
      </p:pic>
      <p:pic>
        <p:nvPicPr>
          <p:cNvPr id="7986" name="Google Shape;7986;p246"/>
          <p:cNvPicPr preferRelativeResize="0"/>
          <p:nvPr/>
        </p:nvPicPr>
        <p:blipFill rotWithShape="1">
          <a:blip r:embed="rId3">
            <a:alphaModFix/>
          </a:blip>
          <a:srcRect b="13182" l="2039" r="4171" t="16118"/>
          <a:stretch/>
        </p:blipFill>
        <p:spPr>
          <a:xfrm>
            <a:off x="6190484" y="4153508"/>
            <a:ext cx="2620765" cy="1787281"/>
          </a:xfrm>
          <a:custGeom>
            <a:rect b="b" l="l" r="r" t="t"/>
            <a:pathLst>
              <a:path extrusionOk="0" h="1787281" w="5527136">
                <a:moveTo>
                  <a:pt x="0" y="0"/>
                </a:moveTo>
                <a:lnTo>
                  <a:pt x="5527136" y="0"/>
                </a:lnTo>
                <a:lnTo>
                  <a:pt x="5527136" y="1787281"/>
                </a:lnTo>
                <a:lnTo>
                  <a:pt x="0" y="1787281"/>
                </a:lnTo>
                <a:close/>
              </a:path>
            </a:pathLst>
          </a:custGeom>
          <a:noFill/>
          <a:ln>
            <a:noFill/>
          </a:ln>
        </p:spPr>
      </p:pic>
      <p:sp>
        <p:nvSpPr>
          <p:cNvPr id="7987" name="Google Shape;7987;p246"/>
          <p:cNvSpPr/>
          <p:nvPr/>
        </p:nvSpPr>
        <p:spPr>
          <a:xfrm>
            <a:off x="571018" y="2209799"/>
            <a:ext cx="2620766" cy="1781864"/>
          </a:xfrm>
          <a:prstGeom prst="rect">
            <a:avLst/>
          </a:prstGeom>
          <a:solidFill>
            <a:schemeClr val="accent1"/>
          </a:solidFill>
          <a:ln>
            <a:noFill/>
          </a:ln>
        </p:spPr>
        <p:txBody>
          <a:bodyPr anchorCtr="0" anchor="ctr" bIns="45700" lIns="91425" spcFirstLastPara="1" rIns="91425" wrap="square" tIns="45700">
            <a:normAutofit/>
          </a:bodyPr>
          <a:lstStyle/>
          <a:p>
            <a:pPr indent="0" lvl="0" marL="0" marR="0" rtl="0" algn="ctr">
              <a:lnSpc>
                <a:spcPct val="90000"/>
              </a:lnSpc>
              <a:spcBef>
                <a:spcPts val="0"/>
              </a:spcBef>
              <a:spcAft>
                <a:spcPts val="0"/>
              </a:spcAft>
              <a:buNone/>
            </a:pPr>
            <a:r>
              <a:rPr lang="en-US" sz="1400">
                <a:solidFill>
                  <a:schemeClr val="lt1"/>
                </a:solidFill>
                <a:latin typeface="Arial"/>
                <a:ea typeface="Arial"/>
                <a:cs typeface="Arial"/>
                <a:sym typeface="Arial"/>
              </a:rPr>
              <a:t>Lorem ipsum dolor sit amet, consectetur adipiscing elit. Ut tempor, quam et mattis pulvinar, mauris ligula suscipit arcu, sed elementum diam leo at magna. Curabitur maximus sodales massa, eu bibendum dui bibendum vel. </a:t>
            </a:r>
            <a:endParaRPr/>
          </a:p>
        </p:txBody>
      </p:sp>
      <p:sp>
        <p:nvSpPr>
          <p:cNvPr id="7988" name="Google Shape;7988;p246"/>
          <p:cNvSpPr/>
          <p:nvPr/>
        </p:nvSpPr>
        <p:spPr>
          <a:xfrm>
            <a:off x="6190483" y="2209799"/>
            <a:ext cx="2620766" cy="1781864"/>
          </a:xfrm>
          <a:prstGeom prst="rect">
            <a:avLst/>
          </a:prstGeom>
          <a:solidFill>
            <a:schemeClr val="accent1"/>
          </a:solidFill>
          <a:ln>
            <a:noFill/>
          </a:ln>
        </p:spPr>
        <p:txBody>
          <a:bodyPr anchorCtr="0" anchor="ctr" bIns="45700" lIns="91425" spcFirstLastPara="1" rIns="91425" wrap="square" tIns="45700">
            <a:normAutofit/>
          </a:bodyPr>
          <a:lstStyle/>
          <a:p>
            <a:pPr indent="0" lvl="0" marL="0" marR="0" rtl="0" algn="ctr">
              <a:lnSpc>
                <a:spcPct val="90000"/>
              </a:lnSpc>
              <a:spcBef>
                <a:spcPts val="0"/>
              </a:spcBef>
              <a:spcAft>
                <a:spcPts val="0"/>
              </a:spcAft>
              <a:buNone/>
            </a:pPr>
            <a:r>
              <a:rPr lang="en-US" sz="1400">
                <a:solidFill>
                  <a:schemeClr val="lt1"/>
                </a:solidFill>
                <a:latin typeface="Arial"/>
                <a:ea typeface="Arial"/>
                <a:cs typeface="Arial"/>
                <a:sym typeface="Arial"/>
              </a:rPr>
              <a:t>Lorem ipsum dolor sit amet, consectetur adipiscing elit. Ut tempor, quam et mattis pulvinar, mauris ligula suscipit arcu, sed elementum diam leo at magna. Curabitur maximus sodales massa, eu bibendum dui bibendum vel. </a:t>
            </a:r>
            <a:endParaRPr/>
          </a:p>
        </p:txBody>
      </p:sp>
      <p:sp>
        <p:nvSpPr>
          <p:cNvPr id="7989" name="Google Shape;7989;p246"/>
          <p:cNvSpPr/>
          <p:nvPr/>
        </p:nvSpPr>
        <p:spPr>
          <a:xfrm>
            <a:off x="3380751" y="4153508"/>
            <a:ext cx="2620766" cy="1781864"/>
          </a:xfrm>
          <a:prstGeom prst="rect">
            <a:avLst/>
          </a:prstGeom>
          <a:solidFill>
            <a:schemeClr val="accent1"/>
          </a:solidFill>
          <a:ln>
            <a:noFill/>
          </a:ln>
        </p:spPr>
        <p:txBody>
          <a:bodyPr anchorCtr="0" anchor="ctr" bIns="45700" lIns="91425" spcFirstLastPara="1" rIns="91425" wrap="square" tIns="45700">
            <a:normAutofit/>
          </a:bodyPr>
          <a:lstStyle/>
          <a:p>
            <a:pPr indent="0" lvl="0" marL="0" marR="0" rtl="0" algn="ctr">
              <a:lnSpc>
                <a:spcPct val="90000"/>
              </a:lnSpc>
              <a:spcBef>
                <a:spcPts val="0"/>
              </a:spcBef>
              <a:spcAft>
                <a:spcPts val="0"/>
              </a:spcAft>
              <a:buNone/>
            </a:pPr>
            <a:r>
              <a:rPr lang="en-US" sz="1400">
                <a:solidFill>
                  <a:schemeClr val="lt1"/>
                </a:solidFill>
                <a:latin typeface="Arial"/>
                <a:ea typeface="Arial"/>
                <a:cs typeface="Arial"/>
                <a:sym typeface="Arial"/>
              </a:rPr>
              <a:t>Lorem ipsum dolor sit amet, consectetur adipiscing elit. Ut tempor, quam et mattis pulvinar, mauris ligula suscipit arcu, sed elementum diam leo at magna. Curabitur maximus sodales massa, eu bibendum dui bibendum vel. </a:t>
            </a:r>
            <a:endParaRPr/>
          </a:p>
        </p:txBody>
      </p:sp>
      <p:sp>
        <p:nvSpPr>
          <p:cNvPr id="7990" name="Google Shape;7990;p246"/>
          <p:cNvSpPr/>
          <p:nvPr/>
        </p:nvSpPr>
        <p:spPr>
          <a:xfrm>
            <a:off x="9000216" y="4128424"/>
            <a:ext cx="2620766" cy="1781864"/>
          </a:xfrm>
          <a:prstGeom prst="rect">
            <a:avLst/>
          </a:prstGeom>
          <a:solidFill>
            <a:schemeClr val="accent1"/>
          </a:solidFill>
          <a:ln>
            <a:noFill/>
          </a:ln>
        </p:spPr>
        <p:txBody>
          <a:bodyPr anchorCtr="0" anchor="ctr" bIns="45700" lIns="91425" spcFirstLastPara="1" rIns="91425" wrap="square" tIns="45700">
            <a:normAutofit/>
          </a:bodyPr>
          <a:lstStyle/>
          <a:p>
            <a:pPr indent="0" lvl="0" marL="0" marR="0" rtl="0" algn="ctr">
              <a:lnSpc>
                <a:spcPct val="90000"/>
              </a:lnSpc>
              <a:spcBef>
                <a:spcPts val="0"/>
              </a:spcBef>
              <a:spcAft>
                <a:spcPts val="0"/>
              </a:spcAft>
              <a:buNone/>
            </a:pPr>
            <a:r>
              <a:rPr lang="en-US" sz="1400">
                <a:solidFill>
                  <a:schemeClr val="lt1"/>
                </a:solidFill>
                <a:latin typeface="Arial"/>
                <a:ea typeface="Arial"/>
                <a:cs typeface="Arial"/>
                <a:sym typeface="Arial"/>
              </a:rPr>
              <a:t>Lorem ipsum dolor sit amet, consectetur adipiscing elit. Ut tempor, quam et mattis pulvinar, mauris ligula suscipit arcu, sed elementum diam leo at magna. Curabitur maximus sodales massa, eu bibendum dui bibendum vel. </a:t>
            </a:r>
            <a:endParaRPr/>
          </a:p>
        </p:txBody>
      </p:sp>
      <p:pic>
        <p:nvPicPr>
          <p:cNvPr id="7991" name="Google Shape;7991;p246"/>
          <p:cNvPicPr preferRelativeResize="0"/>
          <p:nvPr/>
        </p:nvPicPr>
        <p:blipFill rotWithShape="1">
          <a:blip r:embed="rId3">
            <a:alphaModFix/>
          </a:blip>
          <a:srcRect b="12683" l="5625" r="3783" t="19027"/>
          <a:stretch/>
        </p:blipFill>
        <p:spPr>
          <a:xfrm>
            <a:off x="9000217" y="2209799"/>
            <a:ext cx="2620765" cy="1787281"/>
          </a:xfrm>
          <a:custGeom>
            <a:rect b="b" l="l" r="r" t="t"/>
            <a:pathLst>
              <a:path extrusionOk="0" h="1787281" w="5527136">
                <a:moveTo>
                  <a:pt x="0" y="0"/>
                </a:moveTo>
                <a:lnTo>
                  <a:pt x="5527136" y="0"/>
                </a:lnTo>
                <a:lnTo>
                  <a:pt x="5527136" y="1787281"/>
                </a:lnTo>
                <a:lnTo>
                  <a:pt x="0" y="1787281"/>
                </a:lnTo>
                <a:close/>
              </a:path>
            </a:pathLst>
          </a:custGeom>
          <a:noFill/>
          <a:ln>
            <a:noFill/>
          </a:ln>
        </p:spPr>
      </p:pic>
      <p:sp>
        <p:nvSpPr>
          <p:cNvPr id="7992" name="Google Shape;7992;p246"/>
          <p:cNvSpPr txBox="1"/>
          <p:nvPr/>
        </p:nvSpPr>
        <p:spPr>
          <a:xfrm>
            <a:off x="571017" y="1457648"/>
            <a:ext cx="11049963" cy="508312"/>
          </a:xfrm>
          <a:prstGeom prst="rect">
            <a:avLst/>
          </a:prstGeom>
          <a:noFill/>
          <a:ln>
            <a:noFill/>
          </a:ln>
        </p:spPr>
        <p:txBody>
          <a:bodyPr anchorCtr="0" anchor="b" bIns="0" lIns="0" spcFirstLastPara="1" rIns="0" wrap="square" tIns="0">
            <a:normAutofit/>
          </a:bodyPr>
          <a:lstStyle/>
          <a:p>
            <a:pPr indent="0" lvl="0" marL="0" marR="0" rtl="0" algn="l">
              <a:spcBef>
                <a:spcPts val="0"/>
              </a:spcBef>
              <a:spcAft>
                <a:spcPts val="0"/>
              </a:spcAft>
              <a:buNone/>
            </a:pPr>
            <a:r>
              <a:rPr b="1" lang="en-US" sz="2000">
                <a:solidFill>
                  <a:schemeClr val="accent1"/>
                </a:solidFill>
                <a:latin typeface="Arial"/>
                <a:ea typeface="Arial"/>
                <a:cs typeface="Arial"/>
                <a:sym typeface="Arial"/>
              </a:rPr>
              <a:t>Column Header</a:t>
            </a:r>
            <a:endParaRPr b="1" sz="2000">
              <a:solidFill>
                <a:schemeClr val="accent1"/>
              </a:solidFill>
              <a:latin typeface="Arial"/>
              <a:ea typeface="Arial"/>
              <a:cs typeface="Arial"/>
              <a:sym typeface="Arial"/>
            </a:endParaRPr>
          </a:p>
        </p:txBody>
      </p:sp>
      <p:cxnSp>
        <p:nvCxnSpPr>
          <p:cNvPr id="7993" name="Google Shape;7993;p246"/>
          <p:cNvCxnSpPr/>
          <p:nvPr/>
        </p:nvCxnSpPr>
        <p:spPr>
          <a:xfrm>
            <a:off x="571019" y="2022871"/>
            <a:ext cx="11102821" cy="0"/>
          </a:xfrm>
          <a:prstGeom prst="straightConnector1">
            <a:avLst/>
          </a:prstGeom>
          <a:noFill/>
          <a:ln cap="flat" cmpd="sng" w="9525">
            <a:solidFill>
              <a:srgbClr val="BFBFBF"/>
            </a:solidFill>
            <a:prstDash val="solid"/>
            <a:miter lim="8000"/>
            <a:headEnd len="sm" w="sm" type="none"/>
            <a:tailEnd len="sm" w="sm" type="none"/>
          </a:ln>
        </p:spPr>
      </p:cxnSp>
    </p:spTree>
  </p:cSld>
  <p:clrMapOvr>
    <a:masterClrMapping/>
  </p:clrMapOvr>
</p:sld>
</file>

<file path=ppt/slides/slide24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997" name="Shape 7997"/>
        <p:cNvGrpSpPr/>
        <p:nvPr/>
      </p:nvGrpSpPr>
      <p:grpSpPr>
        <a:xfrm>
          <a:off x="0" y="0"/>
          <a:ext cx="0" cy="0"/>
          <a:chOff x="0" y="0"/>
          <a:chExt cx="0" cy="0"/>
        </a:xfrm>
      </p:grpSpPr>
      <p:sp>
        <p:nvSpPr>
          <p:cNvPr id="7998" name="Google Shape;7998;p247"/>
          <p:cNvSpPr txBox="1"/>
          <p:nvPr>
            <p:ph type="title"/>
          </p:nvPr>
        </p:nvSpPr>
        <p:spPr>
          <a:xfrm>
            <a:off x="571018" y="365126"/>
            <a:ext cx="11049964" cy="578772"/>
          </a:xfrm>
          <a:prstGeom prst="rect">
            <a:avLst/>
          </a:prstGeom>
          <a:noFill/>
          <a:ln>
            <a:noFill/>
          </a:ln>
        </p:spPr>
        <p:txBody>
          <a:bodyPr anchorCtr="0" anchor="b" bIns="0" lIns="0" spcFirstLastPara="1" rIns="0" wrap="square" tIns="0">
            <a:normAutofit/>
          </a:bodyPr>
          <a:lstStyle/>
          <a:p>
            <a:pPr indent="0" lvl="0" marL="0" rtl="0" algn="l">
              <a:lnSpc>
                <a:spcPct val="90000"/>
              </a:lnSpc>
              <a:spcBef>
                <a:spcPts val="0"/>
              </a:spcBef>
              <a:spcAft>
                <a:spcPts val="0"/>
              </a:spcAft>
              <a:buClr>
                <a:schemeClr val="accent1"/>
              </a:buClr>
              <a:buSzPts val="2800"/>
              <a:buFont typeface="Arial"/>
              <a:buNone/>
            </a:pPr>
            <a:r>
              <a:rPr lang="en-US"/>
              <a:t>Image Column + Text Content</a:t>
            </a:r>
            <a:endParaRPr/>
          </a:p>
        </p:txBody>
      </p:sp>
      <p:sp>
        <p:nvSpPr>
          <p:cNvPr id="7999" name="Google Shape;7999;p247"/>
          <p:cNvSpPr txBox="1"/>
          <p:nvPr>
            <p:ph idx="12" type="sldNum"/>
          </p:nvPr>
        </p:nvSpPr>
        <p:spPr>
          <a:xfrm>
            <a:off x="10690860" y="6349068"/>
            <a:ext cx="963882" cy="251764"/>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pic>
        <p:nvPicPr>
          <p:cNvPr id="8000" name="Google Shape;8000;p247"/>
          <p:cNvPicPr preferRelativeResize="0"/>
          <p:nvPr/>
        </p:nvPicPr>
        <p:blipFill rotWithShape="1">
          <a:blip r:embed="rId3">
            <a:alphaModFix/>
          </a:blip>
          <a:srcRect b="11052" l="9816" r="16546" t="26974"/>
          <a:stretch/>
        </p:blipFill>
        <p:spPr>
          <a:xfrm>
            <a:off x="571018" y="2346263"/>
            <a:ext cx="6061525" cy="3400953"/>
          </a:xfrm>
          <a:custGeom>
            <a:rect b="b" l="l" r="r" t="t"/>
            <a:pathLst>
              <a:path extrusionOk="0" h="4949716" w="6701742">
                <a:moveTo>
                  <a:pt x="0" y="0"/>
                </a:moveTo>
                <a:lnTo>
                  <a:pt x="6701742" y="0"/>
                </a:lnTo>
                <a:lnTo>
                  <a:pt x="6701742" y="4949716"/>
                </a:lnTo>
                <a:lnTo>
                  <a:pt x="0" y="4949716"/>
                </a:lnTo>
                <a:close/>
              </a:path>
            </a:pathLst>
          </a:custGeom>
          <a:noFill/>
          <a:ln>
            <a:noFill/>
          </a:ln>
        </p:spPr>
      </p:pic>
      <p:sp>
        <p:nvSpPr>
          <p:cNvPr id="8001" name="Google Shape;8001;p247"/>
          <p:cNvSpPr txBox="1"/>
          <p:nvPr/>
        </p:nvSpPr>
        <p:spPr>
          <a:xfrm>
            <a:off x="571018" y="1605078"/>
            <a:ext cx="2654459" cy="508312"/>
          </a:xfrm>
          <a:prstGeom prst="rect">
            <a:avLst/>
          </a:prstGeom>
          <a:noFill/>
          <a:ln>
            <a:noFill/>
          </a:ln>
        </p:spPr>
        <p:txBody>
          <a:bodyPr anchorCtr="0" anchor="b" bIns="0" lIns="0" spcFirstLastPara="1" rIns="0" wrap="square" tIns="0">
            <a:normAutofit/>
          </a:bodyPr>
          <a:lstStyle/>
          <a:p>
            <a:pPr indent="0" lvl="0" marL="0" marR="0" rtl="0" algn="l">
              <a:spcBef>
                <a:spcPts val="0"/>
              </a:spcBef>
              <a:spcAft>
                <a:spcPts val="0"/>
              </a:spcAft>
              <a:buNone/>
            </a:pPr>
            <a:r>
              <a:rPr b="1" lang="en-US" sz="2000">
                <a:solidFill>
                  <a:schemeClr val="accent1"/>
                </a:solidFill>
                <a:latin typeface="Arial"/>
                <a:ea typeface="Arial"/>
                <a:cs typeface="Arial"/>
                <a:sym typeface="Arial"/>
              </a:rPr>
              <a:t>Column Header</a:t>
            </a:r>
            <a:endParaRPr b="1" sz="2000">
              <a:solidFill>
                <a:schemeClr val="accent1"/>
              </a:solidFill>
              <a:latin typeface="Arial"/>
              <a:ea typeface="Arial"/>
              <a:cs typeface="Arial"/>
              <a:sym typeface="Arial"/>
            </a:endParaRPr>
          </a:p>
        </p:txBody>
      </p:sp>
      <p:cxnSp>
        <p:nvCxnSpPr>
          <p:cNvPr id="8002" name="Google Shape;8002;p247"/>
          <p:cNvCxnSpPr/>
          <p:nvPr/>
        </p:nvCxnSpPr>
        <p:spPr>
          <a:xfrm>
            <a:off x="571018" y="2170301"/>
            <a:ext cx="6082807" cy="0"/>
          </a:xfrm>
          <a:prstGeom prst="straightConnector1">
            <a:avLst/>
          </a:prstGeom>
          <a:noFill/>
          <a:ln cap="flat" cmpd="sng" w="9525">
            <a:solidFill>
              <a:srgbClr val="BFBFBF"/>
            </a:solidFill>
            <a:prstDash val="solid"/>
            <a:miter lim="8000"/>
            <a:headEnd len="sm" w="sm" type="none"/>
            <a:tailEnd len="med" w="med" type="oval"/>
          </a:ln>
        </p:spPr>
      </p:cxnSp>
      <p:sp>
        <p:nvSpPr>
          <p:cNvPr id="8003" name="Google Shape;8003;p247"/>
          <p:cNvSpPr/>
          <p:nvPr/>
        </p:nvSpPr>
        <p:spPr>
          <a:xfrm>
            <a:off x="571018" y="4512776"/>
            <a:ext cx="6059658" cy="1234440"/>
          </a:xfrm>
          <a:prstGeom prst="rect">
            <a:avLst/>
          </a:prstGeom>
          <a:solidFill>
            <a:schemeClr val="accent1">
              <a:alpha val="72941"/>
            </a:schemeClr>
          </a:solidFill>
          <a:ln>
            <a:noFill/>
          </a:ln>
        </p:spPr>
        <p:txBody>
          <a:bodyPr anchorCtr="0" anchor="ctr" bIns="45700" lIns="91425" spcFirstLastPara="1" rIns="91425" wrap="square" tIns="45700">
            <a:normAutofit/>
          </a:bodyPr>
          <a:lstStyle/>
          <a:p>
            <a:pPr indent="0" lvl="0" marL="0" marR="0" rtl="0" algn="ctr">
              <a:spcBef>
                <a:spcPts val="0"/>
              </a:spcBef>
              <a:spcAft>
                <a:spcPts val="0"/>
              </a:spcAft>
              <a:buNone/>
            </a:pPr>
            <a:r>
              <a:rPr lang="en-US" sz="1600">
                <a:solidFill>
                  <a:schemeClr val="lt1"/>
                </a:solidFill>
                <a:latin typeface="Arial"/>
                <a:ea typeface="Arial"/>
                <a:cs typeface="Arial"/>
                <a:sym typeface="Arial"/>
              </a:rPr>
              <a:t>Lorem ipsum dolor sit amet, consectetur adipiscing elit. Ut tempor, quam et mattis pulvinar, mauris ligula suscipit arcu, sed elementum diam leo at magna. Curabitur maximus sodales massa, eu bibendum dui bibendum vel. </a:t>
            </a:r>
            <a:endParaRPr/>
          </a:p>
        </p:txBody>
      </p:sp>
      <p:sp>
        <p:nvSpPr>
          <p:cNvPr id="8004" name="Google Shape;8004;p247"/>
          <p:cNvSpPr txBox="1"/>
          <p:nvPr/>
        </p:nvSpPr>
        <p:spPr>
          <a:xfrm>
            <a:off x="7060557" y="1605078"/>
            <a:ext cx="1990111" cy="508312"/>
          </a:xfrm>
          <a:prstGeom prst="rect">
            <a:avLst/>
          </a:prstGeom>
          <a:noFill/>
          <a:ln>
            <a:noFill/>
          </a:ln>
        </p:spPr>
        <p:txBody>
          <a:bodyPr anchorCtr="0" anchor="b" bIns="0" lIns="0" spcFirstLastPara="1" rIns="0" wrap="square" tIns="0">
            <a:normAutofit/>
          </a:bodyPr>
          <a:lstStyle/>
          <a:p>
            <a:pPr indent="0" lvl="0" marL="0" marR="0" rtl="0" algn="l">
              <a:spcBef>
                <a:spcPts val="0"/>
              </a:spcBef>
              <a:spcAft>
                <a:spcPts val="0"/>
              </a:spcAft>
              <a:buNone/>
            </a:pPr>
            <a:r>
              <a:rPr b="1" lang="en-US" sz="2000">
                <a:solidFill>
                  <a:schemeClr val="accent1"/>
                </a:solidFill>
                <a:latin typeface="Arial"/>
                <a:ea typeface="Arial"/>
                <a:cs typeface="Arial"/>
                <a:sym typeface="Arial"/>
              </a:rPr>
              <a:t>Column Header</a:t>
            </a:r>
            <a:endParaRPr b="1" sz="2000">
              <a:solidFill>
                <a:schemeClr val="accent1"/>
              </a:solidFill>
              <a:latin typeface="Arial"/>
              <a:ea typeface="Arial"/>
              <a:cs typeface="Arial"/>
              <a:sym typeface="Arial"/>
            </a:endParaRPr>
          </a:p>
        </p:txBody>
      </p:sp>
      <p:cxnSp>
        <p:nvCxnSpPr>
          <p:cNvPr id="8005" name="Google Shape;8005;p247"/>
          <p:cNvCxnSpPr/>
          <p:nvPr/>
        </p:nvCxnSpPr>
        <p:spPr>
          <a:xfrm>
            <a:off x="7060557" y="2170301"/>
            <a:ext cx="4560425" cy="0"/>
          </a:xfrm>
          <a:prstGeom prst="straightConnector1">
            <a:avLst/>
          </a:prstGeom>
          <a:noFill/>
          <a:ln cap="flat" cmpd="sng" w="9525">
            <a:solidFill>
              <a:srgbClr val="BFBFBF"/>
            </a:solidFill>
            <a:prstDash val="solid"/>
            <a:miter lim="8000"/>
            <a:headEnd len="sm" w="sm" type="none"/>
            <a:tailEnd len="med" w="med" type="oval"/>
          </a:ln>
        </p:spPr>
      </p:cxnSp>
      <p:sp>
        <p:nvSpPr>
          <p:cNvPr id="8006" name="Google Shape;8006;p247"/>
          <p:cNvSpPr txBox="1"/>
          <p:nvPr/>
        </p:nvSpPr>
        <p:spPr>
          <a:xfrm>
            <a:off x="7060557" y="2346263"/>
            <a:ext cx="4537278" cy="1508105"/>
          </a:xfrm>
          <a:prstGeom prst="rect">
            <a:avLst/>
          </a:prstGeom>
          <a:noFill/>
          <a:ln>
            <a:noFill/>
          </a:ln>
        </p:spPr>
        <p:txBody>
          <a:bodyPr anchorCtr="0" anchor="t" bIns="0" lIns="0" spcFirstLastPara="1" rIns="0" wrap="square" tIns="0">
            <a:spAutoFit/>
          </a:bodyPr>
          <a:lstStyle/>
          <a:p>
            <a:pPr indent="0" lvl="0" marL="0" marR="0" rtl="0" algn="l">
              <a:spcBef>
                <a:spcPts val="0"/>
              </a:spcBef>
              <a:spcAft>
                <a:spcPts val="0"/>
              </a:spcAft>
              <a:buNone/>
            </a:pPr>
            <a:r>
              <a:rPr lang="en-US" sz="1400">
                <a:solidFill>
                  <a:schemeClr val="dk1"/>
                </a:solidFill>
                <a:latin typeface="Arial"/>
                <a:ea typeface="Arial"/>
                <a:cs typeface="Arial"/>
                <a:sym typeface="Arial"/>
              </a:rPr>
              <a:t>Lorem ipsum dolor sit amet, consectetur adipiscing elit. Ut tempor, quam et mattis pulvinar, mauris ligula suscipit arcu, sed elementum diam leo at magna. Curabitur maximus sodales massa, eu bibendum dui bibendum vel. Suspendisse potenti. Aliquam et lorem elementum, venenatis turpis sed, maximus lacus. Integer eu purus sed magna mollis congue. Nullam dolor nisl</a:t>
            </a:r>
            <a:endParaRPr/>
          </a:p>
        </p:txBody>
      </p:sp>
      <p:sp>
        <p:nvSpPr>
          <p:cNvPr id="8007" name="Google Shape;8007;p247"/>
          <p:cNvSpPr txBox="1"/>
          <p:nvPr/>
        </p:nvSpPr>
        <p:spPr>
          <a:xfrm>
            <a:off x="7828765" y="4073327"/>
            <a:ext cx="3792217" cy="430887"/>
          </a:xfrm>
          <a:prstGeom prst="rect">
            <a:avLst/>
          </a:prstGeom>
          <a:noFill/>
          <a:ln>
            <a:noFill/>
          </a:ln>
        </p:spPr>
        <p:txBody>
          <a:bodyPr anchorCtr="0" anchor="t" bIns="0" lIns="0" spcFirstLastPara="1" rIns="0" wrap="square" tIns="0">
            <a:spAutoFit/>
          </a:bodyPr>
          <a:lstStyle/>
          <a:p>
            <a:pPr indent="-179388" lvl="0" marL="179388" marR="0" rtl="0" algn="l">
              <a:spcBef>
                <a:spcPts val="0"/>
              </a:spcBef>
              <a:spcAft>
                <a:spcPts val="0"/>
              </a:spcAft>
              <a:buClr>
                <a:schemeClr val="dk1"/>
              </a:buClr>
              <a:buSzPts val="1400"/>
              <a:buFont typeface="Arial"/>
              <a:buChar char="•"/>
            </a:pPr>
            <a:r>
              <a:rPr lang="en-US" sz="1400">
                <a:solidFill>
                  <a:schemeClr val="dk1"/>
                </a:solidFill>
                <a:latin typeface="Arial"/>
                <a:ea typeface="Arial"/>
                <a:cs typeface="Arial"/>
                <a:sym typeface="Arial"/>
              </a:rPr>
              <a:t>Lorem ipsum dolor sit amet, consectetur adipiscing elit. </a:t>
            </a:r>
            <a:endParaRPr sz="1400">
              <a:solidFill>
                <a:schemeClr val="dk1"/>
              </a:solidFill>
              <a:latin typeface="Arial"/>
              <a:ea typeface="Arial"/>
              <a:cs typeface="Arial"/>
              <a:sym typeface="Arial"/>
            </a:endParaRPr>
          </a:p>
        </p:txBody>
      </p:sp>
      <p:sp>
        <p:nvSpPr>
          <p:cNvPr id="8008" name="Google Shape;8008;p247"/>
          <p:cNvSpPr txBox="1"/>
          <p:nvPr/>
        </p:nvSpPr>
        <p:spPr>
          <a:xfrm>
            <a:off x="7828765" y="4686850"/>
            <a:ext cx="3792217" cy="430887"/>
          </a:xfrm>
          <a:prstGeom prst="rect">
            <a:avLst/>
          </a:prstGeom>
          <a:noFill/>
          <a:ln>
            <a:noFill/>
          </a:ln>
        </p:spPr>
        <p:txBody>
          <a:bodyPr anchorCtr="0" anchor="t" bIns="0" lIns="0" spcFirstLastPara="1" rIns="0" wrap="square" tIns="0">
            <a:spAutoFit/>
          </a:bodyPr>
          <a:lstStyle/>
          <a:p>
            <a:pPr indent="-179388" lvl="0" marL="179388" marR="0" rtl="0" algn="l">
              <a:spcBef>
                <a:spcPts val="0"/>
              </a:spcBef>
              <a:spcAft>
                <a:spcPts val="0"/>
              </a:spcAft>
              <a:buClr>
                <a:schemeClr val="dk1"/>
              </a:buClr>
              <a:buSzPts val="1400"/>
              <a:buFont typeface="Arial"/>
              <a:buChar char="•"/>
            </a:pPr>
            <a:r>
              <a:rPr lang="en-US" sz="1400">
                <a:solidFill>
                  <a:schemeClr val="dk1"/>
                </a:solidFill>
                <a:latin typeface="Arial"/>
                <a:ea typeface="Arial"/>
                <a:cs typeface="Arial"/>
                <a:sym typeface="Arial"/>
              </a:rPr>
              <a:t>Lorem ipsum dolor sit amet, consectetur adipiscing elit. </a:t>
            </a:r>
            <a:endParaRPr sz="1400">
              <a:solidFill>
                <a:schemeClr val="dk1"/>
              </a:solidFill>
              <a:latin typeface="Arial"/>
              <a:ea typeface="Arial"/>
              <a:cs typeface="Arial"/>
              <a:sym typeface="Arial"/>
            </a:endParaRPr>
          </a:p>
        </p:txBody>
      </p:sp>
      <p:sp>
        <p:nvSpPr>
          <p:cNvPr id="8009" name="Google Shape;8009;p247"/>
          <p:cNvSpPr txBox="1"/>
          <p:nvPr/>
        </p:nvSpPr>
        <p:spPr>
          <a:xfrm>
            <a:off x="7828765" y="5301501"/>
            <a:ext cx="3792217" cy="430887"/>
          </a:xfrm>
          <a:prstGeom prst="rect">
            <a:avLst/>
          </a:prstGeom>
          <a:noFill/>
          <a:ln>
            <a:noFill/>
          </a:ln>
        </p:spPr>
        <p:txBody>
          <a:bodyPr anchorCtr="0" anchor="t" bIns="0" lIns="0" spcFirstLastPara="1" rIns="0" wrap="square" tIns="0">
            <a:spAutoFit/>
          </a:bodyPr>
          <a:lstStyle/>
          <a:p>
            <a:pPr indent="-179388" lvl="0" marL="179388" marR="0" rtl="0" algn="l">
              <a:spcBef>
                <a:spcPts val="0"/>
              </a:spcBef>
              <a:spcAft>
                <a:spcPts val="0"/>
              </a:spcAft>
              <a:buClr>
                <a:schemeClr val="dk1"/>
              </a:buClr>
              <a:buSzPts val="1400"/>
              <a:buFont typeface="Arial"/>
              <a:buChar char="•"/>
            </a:pPr>
            <a:r>
              <a:rPr lang="en-US" sz="1400">
                <a:solidFill>
                  <a:schemeClr val="dk1"/>
                </a:solidFill>
                <a:latin typeface="Arial"/>
                <a:ea typeface="Arial"/>
                <a:cs typeface="Arial"/>
                <a:sym typeface="Arial"/>
              </a:rPr>
              <a:t>Lorem ipsum dolor sit amet, consectetur adipiscing elit. </a:t>
            </a:r>
            <a:endParaRPr sz="1400">
              <a:solidFill>
                <a:schemeClr val="dk1"/>
              </a:solidFill>
              <a:latin typeface="Arial"/>
              <a:ea typeface="Arial"/>
              <a:cs typeface="Arial"/>
              <a:sym typeface="Arial"/>
            </a:endParaRPr>
          </a:p>
        </p:txBody>
      </p:sp>
      <p:grpSp>
        <p:nvGrpSpPr>
          <p:cNvPr id="8010" name="Google Shape;8010;p247"/>
          <p:cNvGrpSpPr/>
          <p:nvPr/>
        </p:nvGrpSpPr>
        <p:grpSpPr>
          <a:xfrm>
            <a:off x="7130131" y="4061655"/>
            <a:ext cx="454230" cy="454230"/>
            <a:chOff x="1649691" y="3230880"/>
            <a:chExt cx="914400" cy="914400"/>
          </a:xfrm>
        </p:grpSpPr>
        <p:sp>
          <p:nvSpPr>
            <p:cNvPr id="8011" name="Google Shape;8011;p247"/>
            <p:cNvSpPr/>
            <p:nvPr/>
          </p:nvSpPr>
          <p:spPr>
            <a:xfrm>
              <a:off x="1649691" y="3230880"/>
              <a:ext cx="914400" cy="9144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012" name="Google Shape;8012;p247"/>
            <p:cNvSpPr/>
            <p:nvPr/>
          </p:nvSpPr>
          <p:spPr>
            <a:xfrm>
              <a:off x="1649691" y="3230880"/>
              <a:ext cx="914400" cy="9144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grpSp>
      <p:cxnSp>
        <p:nvCxnSpPr>
          <p:cNvPr id="8013" name="Google Shape;8013;p247"/>
          <p:cNvCxnSpPr/>
          <p:nvPr/>
        </p:nvCxnSpPr>
        <p:spPr>
          <a:xfrm>
            <a:off x="7060557" y="4594967"/>
            <a:ext cx="4560425" cy="0"/>
          </a:xfrm>
          <a:prstGeom prst="straightConnector1">
            <a:avLst/>
          </a:prstGeom>
          <a:noFill/>
          <a:ln cap="flat" cmpd="sng" w="9525">
            <a:solidFill>
              <a:srgbClr val="BFBFBF"/>
            </a:solidFill>
            <a:prstDash val="dot"/>
            <a:miter lim="8000"/>
            <a:headEnd len="sm" w="sm" type="none"/>
            <a:tailEnd len="sm" w="sm" type="none"/>
          </a:ln>
        </p:spPr>
      </p:cxnSp>
      <p:cxnSp>
        <p:nvCxnSpPr>
          <p:cNvPr id="8014" name="Google Shape;8014;p247"/>
          <p:cNvCxnSpPr/>
          <p:nvPr/>
        </p:nvCxnSpPr>
        <p:spPr>
          <a:xfrm>
            <a:off x="7060557" y="5209619"/>
            <a:ext cx="4560425" cy="0"/>
          </a:xfrm>
          <a:prstGeom prst="straightConnector1">
            <a:avLst/>
          </a:prstGeom>
          <a:noFill/>
          <a:ln cap="flat" cmpd="sng" w="9525">
            <a:solidFill>
              <a:srgbClr val="BFBFBF"/>
            </a:solidFill>
            <a:prstDash val="dot"/>
            <a:miter lim="8000"/>
            <a:headEnd len="sm" w="sm" type="none"/>
            <a:tailEnd len="sm" w="sm" type="none"/>
          </a:ln>
        </p:spPr>
      </p:cxnSp>
      <p:grpSp>
        <p:nvGrpSpPr>
          <p:cNvPr id="8015" name="Google Shape;8015;p247"/>
          <p:cNvGrpSpPr/>
          <p:nvPr/>
        </p:nvGrpSpPr>
        <p:grpSpPr>
          <a:xfrm>
            <a:off x="7130131" y="4675178"/>
            <a:ext cx="454230" cy="454230"/>
            <a:chOff x="1649691" y="3230880"/>
            <a:chExt cx="914400" cy="914400"/>
          </a:xfrm>
        </p:grpSpPr>
        <p:sp>
          <p:nvSpPr>
            <p:cNvPr id="8016" name="Google Shape;8016;p247"/>
            <p:cNvSpPr/>
            <p:nvPr/>
          </p:nvSpPr>
          <p:spPr>
            <a:xfrm>
              <a:off x="1649691" y="3230880"/>
              <a:ext cx="914400" cy="9144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017" name="Google Shape;8017;p247"/>
            <p:cNvSpPr/>
            <p:nvPr/>
          </p:nvSpPr>
          <p:spPr>
            <a:xfrm>
              <a:off x="1649691" y="3230880"/>
              <a:ext cx="914400" cy="9144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grpSp>
      <p:grpSp>
        <p:nvGrpSpPr>
          <p:cNvPr id="8018" name="Google Shape;8018;p247"/>
          <p:cNvGrpSpPr/>
          <p:nvPr/>
        </p:nvGrpSpPr>
        <p:grpSpPr>
          <a:xfrm>
            <a:off x="7130131" y="5289829"/>
            <a:ext cx="454230" cy="454230"/>
            <a:chOff x="1649691" y="3230880"/>
            <a:chExt cx="914400" cy="914400"/>
          </a:xfrm>
        </p:grpSpPr>
        <p:sp>
          <p:nvSpPr>
            <p:cNvPr id="8019" name="Google Shape;8019;p247"/>
            <p:cNvSpPr/>
            <p:nvPr/>
          </p:nvSpPr>
          <p:spPr>
            <a:xfrm>
              <a:off x="1649691" y="3230880"/>
              <a:ext cx="914400" cy="9144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020" name="Google Shape;8020;p247"/>
            <p:cNvSpPr/>
            <p:nvPr/>
          </p:nvSpPr>
          <p:spPr>
            <a:xfrm>
              <a:off x="1649691" y="3230880"/>
              <a:ext cx="914400" cy="9144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grpSp>
    </p:spTree>
  </p:cSld>
  <p:clrMapOvr>
    <a:masterClrMapping/>
  </p:clrMapOvr>
</p:sld>
</file>

<file path=ppt/slides/slide24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024" name="Shape 8024"/>
        <p:cNvGrpSpPr/>
        <p:nvPr/>
      </p:nvGrpSpPr>
      <p:grpSpPr>
        <a:xfrm>
          <a:off x="0" y="0"/>
          <a:ext cx="0" cy="0"/>
          <a:chOff x="0" y="0"/>
          <a:chExt cx="0" cy="0"/>
        </a:xfrm>
      </p:grpSpPr>
      <p:sp>
        <p:nvSpPr>
          <p:cNvPr id="8025" name="Google Shape;8025;p248"/>
          <p:cNvSpPr/>
          <p:nvPr/>
        </p:nvSpPr>
        <p:spPr>
          <a:xfrm>
            <a:off x="571019" y="2204245"/>
            <a:ext cx="2666242" cy="3241515"/>
          </a:xfrm>
          <a:prstGeom prst="roundRect">
            <a:avLst>
              <a:gd fmla="val 9643" name="adj"/>
            </a:avLst>
          </a:prstGeom>
          <a:solidFill>
            <a:schemeClr val="lt1"/>
          </a:solidFill>
          <a:ln cap="rnd" cmpd="sng" w="12700">
            <a:solidFill>
              <a:schemeClr val="accent1"/>
            </a:solidFill>
            <a:prstDash val="dot"/>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8026" name="Google Shape;8026;p248"/>
          <p:cNvSpPr/>
          <p:nvPr/>
        </p:nvSpPr>
        <p:spPr>
          <a:xfrm>
            <a:off x="3365593" y="2204245"/>
            <a:ext cx="2666242" cy="3241516"/>
          </a:xfrm>
          <a:prstGeom prst="roundRect">
            <a:avLst>
              <a:gd fmla="val 9643" name="adj"/>
            </a:avLst>
          </a:prstGeom>
          <a:solidFill>
            <a:schemeClr val="lt1"/>
          </a:solidFill>
          <a:ln cap="rnd" cmpd="sng" w="12700">
            <a:solidFill>
              <a:schemeClr val="accent1"/>
            </a:solidFill>
            <a:prstDash val="dot"/>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8027" name="Google Shape;8027;p248"/>
          <p:cNvSpPr/>
          <p:nvPr/>
        </p:nvSpPr>
        <p:spPr>
          <a:xfrm>
            <a:off x="6160168" y="2204245"/>
            <a:ext cx="2666242" cy="3241516"/>
          </a:xfrm>
          <a:prstGeom prst="roundRect">
            <a:avLst>
              <a:gd fmla="val 9643" name="adj"/>
            </a:avLst>
          </a:prstGeom>
          <a:solidFill>
            <a:schemeClr val="lt1"/>
          </a:solidFill>
          <a:ln cap="rnd" cmpd="sng" w="12700">
            <a:solidFill>
              <a:schemeClr val="accent1"/>
            </a:solidFill>
            <a:prstDash val="dot"/>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8028" name="Google Shape;8028;p248"/>
          <p:cNvSpPr/>
          <p:nvPr/>
        </p:nvSpPr>
        <p:spPr>
          <a:xfrm>
            <a:off x="8954741" y="2204245"/>
            <a:ext cx="2666242" cy="3241516"/>
          </a:xfrm>
          <a:prstGeom prst="roundRect">
            <a:avLst>
              <a:gd fmla="val 9643" name="adj"/>
            </a:avLst>
          </a:prstGeom>
          <a:solidFill>
            <a:schemeClr val="lt1"/>
          </a:solidFill>
          <a:ln cap="rnd" cmpd="sng" w="12700">
            <a:solidFill>
              <a:schemeClr val="accent1"/>
            </a:solidFill>
            <a:prstDash val="dot"/>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8029" name="Google Shape;8029;p248"/>
          <p:cNvSpPr txBox="1"/>
          <p:nvPr>
            <p:ph type="title"/>
          </p:nvPr>
        </p:nvSpPr>
        <p:spPr>
          <a:xfrm>
            <a:off x="571018" y="365126"/>
            <a:ext cx="11049964" cy="578772"/>
          </a:xfrm>
          <a:prstGeom prst="rect">
            <a:avLst/>
          </a:prstGeom>
          <a:noFill/>
          <a:ln>
            <a:noFill/>
          </a:ln>
        </p:spPr>
        <p:txBody>
          <a:bodyPr anchorCtr="0" anchor="b" bIns="0" lIns="0" spcFirstLastPara="1" rIns="0" wrap="square" tIns="0">
            <a:normAutofit/>
          </a:bodyPr>
          <a:lstStyle/>
          <a:p>
            <a:pPr indent="0" lvl="0" marL="0" rtl="0" algn="l">
              <a:lnSpc>
                <a:spcPct val="90000"/>
              </a:lnSpc>
              <a:spcBef>
                <a:spcPts val="0"/>
              </a:spcBef>
              <a:spcAft>
                <a:spcPts val="0"/>
              </a:spcAft>
              <a:buClr>
                <a:schemeClr val="accent1"/>
              </a:buClr>
              <a:buSzPts val="2800"/>
              <a:buFont typeface="Arial"/>
              <a:buNone/>
            </a:pPr>
            <a:r>
              <a:rPr lang="en-US" sz="2800"/>
              <a:t>Four Image Timeline + Key Highlight</a:t>
            </a:r>
            <a:endParaRPr/>
          </a:p>
        </p:txBody>
      </p:sp>
      <p:sp>
        <p:nvSpPr>
          <p:cNvPr id="8030" name="Google Shape;8030;p248"/>
          <p:cNvSpPr txBox="1"/>
          <p:nvPr>
            <p:ph idx="12" type="sldNum"/>
          </p:nvPr>
        </p:nvSpPr>
        <p:spPr>
          <a:xfrm>
            <a:off x="10690860" y="6349068"/>
            <a:ext cx="963882" cy="251764"/>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pic>
        <p:nvPicPr>
          <p:cNvPr id="8031" name="Google Shape;8031;p248"/>
          <p:cNvPicPr preferRelativeResize="0"/>
          <p:nvPr/>
        </p:nvPicPr>
        <p:blipFill rotWithShape="1">
          <a:blip r:embed="rId3">
            <a:alphaModFix/>
          </a:blip>
          <a:srcRect b="9636" l="6565" r="12324" t="8502"/>
          <a:stretch/>
        </p:blipFill>
        <p:spPr>
          <a:xfrm>
            <a:off x="810758" y="2833210"/>
            <a:ext cx="2186765" cy="1472879"/>
          </a:xfrm>
          <a:custGeom>
            <a:rect b="b" l="l" r="r" t="t"/>
            <a:pathLst>
              <a:path extrusionOk="0" h="1472879" w="2186765">
                <a:moveTo>
                  <a:pt x="371607" y="0"/>
                </a:moveTo>
                <a:lnTo>
                  <a:pt x="1815158" y="0"/>
                </a:lnTo>
                <a:cubicBezTo>
                  <a:pt x="2020391" y="0"/>
                  <a:pt x="2186765" y="166374"/>
                  <a:pt x="2186765" y="371607"/>
                </a:cubicBezTo>
                <a:lnTo>
                  <a:pt x="2186765" y="1101272"/>
                </a:lnTo>
                <a:cubicBezTo>
                  <a:pt x="2186765" y="1306505"/>
                  <a:pt x="2020391" y="1472879"/>
                  <a:pt x="1815158" y="1472879"/>
                </a:cubicBezTo>
                <a:lnTo>
                  <a:pt x="371607" y="1472879"/>
                </a:lnTo>
                <a:cubicBezTo>
                  <a:pt x="166374" y="1472879"/>
                  <a:pt x="0" y="1306505"/>
                  <a:pt x="0" y="1101272"/>
                </a:cubicBezTo>
                <a:lnTo>
                  <a:pt x="0" y="371607"/>
                </a:lnTo>
                <a:cubicBezTo>
                  <a:pt x="0" y="166374"/>
                  <a:pt x="166374" y="0"/>
                  <a:pt x="371607" y="0"/>
                </a:cubicBezTo>
                <a:close/>
              </a:path>
            </a:pathLst>
          </a:custGeom>
          <a:noFill/>
          <a:ln>
            <a:noFill/>
          </a:ln>
        </p:spPr>
      </p:pic>
      <p:pic>
        <p:nvPicPr>
          <p:cNvPr id="8032" name="Google Shape;8032;p248"/>
          <p:cNvPicPr preferRelativeResize="0"/>
          <p:nvPr/>
        </p:nvPicPr>
        <p:blipFill rotWithShape="1">
          <a:blip r:embed="rId4">
            <a:alphaModFix/>
          </a:blip>
          <a:srcRect b="6270" l="5654" r="7767" t="6270"/>
          <a:stretch/>
        </p:blipFill>
        <p:spPr>
          <a:xfrm>
            <a:off x="3605332" y="2833210"/>
            <a:ext cx="2186765" cy="1472879"/>
          </a:xfrm>
          <a:custGeom>
            <a:rect b="b" l="l" r="r" t="t"/>
            <a:pathLst>
              <a:path extrusionOk="0" h="1472879" w="2186765">
                <a:moveTo>
                  <a:pt x="371607" y="0"/>
                </a:moveTo>
                <a:lnTo>
                  <a:pt x="1815158" y="0"/>
                </a:lnTo>
                <a:cubicBezTo>
                  <a:pt x="2020391" y="0"/>
                  <a:pt x="2186765" y="166374"/>
                  <a:pt x="2186765" y="371607"/>
                </a:cubicBezTo>
                <a:lnTo>
                  <a:pt x="2186765" y="1101272"/>
                </a:lnTo>
                <a:cubicBezTo>
                  <a:pt x="2186765" y="1306505"/>
                  <a:pt x="2020391" y="1472879"/>
                  <a:pt x="1815158" y="1472879"/>
                </a:cubicBezTo>
                <a:lnTo>
                  <a:pt x="371607" y="1472879"/>
                </a:lnTo>
                <a:cubicBezTo>
                  <a:pt x="166374" y="1472879"/>
                  <a:pt x="0" y="1306505"/>
                  <a:pt x="0" y="1101272"/>
                </a:cubicBezTo>
                <a:lnTo>
                  <a:pt x="0" y="371607"/>
                </a:lnTo>
                <a:cubicBezTo>
                  <a:pt x="0" y="166374"/>
                  <a:pt x="166374" y="0"/>
                  <a:pt x="371607" y="0"/>
                </a:cubicBezTo>
                <a:close/>
              </a:path>
            </a:pathLst>
          </a:custGeom>
          <a:noFill/>
          <a:ln>
            <a:noFill/>
          </a:ln>
        </p:spPr>
      </p:pic>
      <p:pic>
        <p:nvPicPr>
          <p:cNvPr id="8033" name="Google Shape;8033;p248"/>
          <p:cNvPicPr preferRelativeResize="0"/>
          <p:nvPr/>
        </p:nvPicPr>
        <p:blipFill rotWithShape="1">
          <a:blip r:embed="rId5">
            <a:alphaModFix/>
          </a:blip>
          <a:srcRect b="13105" l="15373" r="15373" t="5441"/>
          <a:stretch/>
        </p:blipFill>
        <p:spPr>
          <a:xfrm>
            <a:off x="9194480" y="2833211"/>
            <a:ext cx="2186765" cy="1472879"/>
          </a:xfrm>
          <a:custGeom>
            <a:rect b="b" l="l" r="r" t="t"/>
            <a:pathLst>
              <a:path extrusionOk="0" h="1472879" w="2186765">
                <a:moveTo>
                  <a:pt x="371607" y="0"/>
                </a:moveTo>
                <a:lnTo>
                  <a:pt x="1815158" y="0"/>
                </a:lnTo>
                <a:cubicBezTo>
                  <a:pt x="2020391" y="0"/>
                  <a:pt x="2186765" y="166374"/>
                  <a:pt x="2186765" y="371607"/>
                </a:cubicBezTo>
                <a:lnTo>
                  <a:pt x="2186765" y="1101272"/>
                </a:lnTo>
                <a:cubicBezTo>
                  <a:pt x="2186765" y="1306505"/>
                  <a:pt x="2020391" y="1472879"/>
                  <a:pt x="1815158" y="1472879"/>
                </a:cubicBezTo>
                <a:lnTo>
                  <a:pt x="371607" y="1472879"/>
                </a:lnTo>
                <a:cubicBezTo>
                  <a:pt x="166374" y="1472879"/>
                  <a:pt x="0" y="1306505"/>
                  <a:pt x="0" y="1101272"/>
                </a:cubicBezTo>
                <a:lnTo>
                  <a:pt x="0" y="371607"/>
                </a:lnTo>
                <a:cubicBezTo>
                  <a:pt x="0" y="166374"/>
                  <a:pt x="166374" y="0"/>
                  <a:pt x="371607" y="0"/>
                </a:cubicBezTo>
                <a:close/>
              </a:path>
            </a:pathLst>
          </a:custGeom>
          <a:noFill/>
          <a:ln>
            <a:noFill/>
          </a:ln>
        </p:spPr>
      </p:pic>
      <p:pic>
        <p:nvPicPr>
          <p:cNvPr id="8034" name="Google Shape;8034;p248"/>
          <p:cNvPicPr preferRelativeResize="0"/>
          <p:nvPr/>
        </p:nvPicPr>
        <p:blipFill rotWithShape="1">
          <a:blip r:embed="rId6">
            <a:alphaModFix/>
          </a:blip>
          <a:srcRect b="19173" l="11255" r="17634" t="9054"/>
          <a:stretch/>
        </p:blipFill>
        <p:spPr>
          <a:xfrm>
            <a:off x="6399906" y="2833211"/>
            <a:ext cx="2186765" cy="1472879"/>
          </a:xfrm>
          <a:custGeom>
            <a:rect b="b" l="l" r="r" t="t"/>
            <a:pathLst>
              <a:path extrusionOk="0" h="1472879" w="2186765">
                <a:moveTo>
                  <a:pt x="371607" y="0"/>
                </a:moveTo>
                <a:lnTo>
                  <a:pt x="1815158" y="0"/>
                </a:lnTo>
                <a:cubicBezTo>
                  <a:pt x="2020391" y="0"/>
                  <a:pt x="2186765" y="166374"/>
                  <a:pt x="2186765" y="371607"/>
                </a:cubicBezTo>
                <a:lnTo>
                  <a:pt x="2186765" y="1101272"/>
                </a:lnTo>
                <a:cubicBezTo>
                  <a:pt x="2186765" y="1306505"/>
                  <a:pt x="2020391" y="1472879"/>
                  <a:pt x="1815158" y="1472879"/>
                </a:cubicBezTo>
                <a:lnTo>
                  <a:pt x="371607" y="1472879"/>
                </a:lnTo>
                <a:cubicBezTo>
                  <a:pt x="166374" y="1472879"/>
                  <a:pt x="0" y="1306505"/>
                  <a:pt x="0" y="1101272"/>
                </a:cubicBezTo>
                <a:lnTo>
                  <a:pt x="0" y="371607"/>
                </a:lnTo>
                <a:cubicBezTo>
                  <a:pt x="0" y="166374"/>
                  <a:pt x="166374" y="0"/>
                  <a:pt x="371607" y="0"/>
                </a:cubicBezTo>
                <a:close/>
              </a:path>
            </a:pathLst>
          </a:custGeom>
          <a:noFill/>
          <a:ln>
            <a:noFill/>
          </a:ln>
        </p:spPr>
      </p:pic>
      <p:sp>
        <p:nvSpPr>
          <p:cNvPr id="8035" name="Google Shape;8035;p248"/>
          <p:cNvSpPr/>
          <p:nvPr/>
        </p:nvSpPr>
        <p:spPr>
          <a:xfrm>
            <a:off x="0" y="1560788"/>
            <a:ext cx="12192000" cy="88487"/>
          </a:xfrm>
          <a:prstGeom prst="rect">
            <a:avLst/>
          </a:prstGeom>
          <a:solidFill>
            <a:srgbClr val="BFBFBF"/>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cxnSp>
        <p:nvCxnSpPr>
          <p:cNvPr id="8036" name="Google Shape;8036;p248"/>
          <p:cNvCxnSpPr>
            <a:stCxn id="8037" idx="4"/>
            <a:endCxn id="8038" idx="3"/>
          </p:cNvCxnSpPr>
          <p:nvPr/>
        </p:nvCxnSpPr>
        <p:spPr>
          <a:xfrm>
            <a:off x="1904141" y="1725087"/>
            <a:ext cx="0" cy="479100"/>
          </a:xfrm>
          <a:prstGeom prst="straightConnector1">
            <a:avLst/>
          </a:prstGeom>
          <a:noFill/>
          <a:ln cap="flat" cmpd="sng" w="9525">
            <a:solidFill>
              <a:schemeClr val="accent1"/>
            </a:solidFill>
            <a:prstDash val="solid"/>
            <a:miter lim="8000"/>
            <a:headEnd len="sm" w="sm" type="none"/>
            <a:tailEnd len="sm" w="sm" type="none"/>
          </a:ln>
        </p:spPr>
      </p:cxnSp>
      <p:cxnSp>
        <p:nvCxnSpPr>
          <p:cNvPr id="8039" name="Google Shape;8039;p248"/>
          <p:cNvCxnSpPr>
            <a:stCxn id="8040" idx="4"/>
          </p:cNvCxnSpPr>
          <p:nvPr/>
        </p:nvCxnSpPr>
        <p:spPr>
          <a:xfrm>
            <a:off x="4656521" y="1725087"/>
            <a:ext cx="0" cy="482100"/>
          </a:xfrm>
          <a:prstGeom prst="straightConnector1">
            <a:avLst/>
          </a:prstGeom>
          <a:noFill/>
          <a:ln cap="flat" cmpd="sng" w="9525">
            <a:solidFill>
              <a:schemeClr val="accent1"/>
            </a:solidFill>
            <a:prstDash val="solid"/>
            <a:miter lim="8000"/>
            <a:headEnd len="sm" w="sm" type="none"/>
            <a:tailEnd len="sm" w="sm" type="none"/>
          </a:ln>
        </p:spPr>
      </p:cxnSp>
      <p:sp>
        <p:nvSpPr>
          <p:cNvPr id="8037" name="Google Shape;8037;p248"/>
          <p:cNvSpPr/>
          <p:nvPr/>
        </p:nvSpPr>
        <p:spPr>
          <a:xfrm>
            <a:off x="1772761" y="1462328"/>
            <a:ext cx="262759" cy="262759"/>
          </a:xfrm>
          <a:prstGeom prst="ellipse">
            <a:avLst/>
          </a:prstGeom>
          <a:solidFill>
            <a:schemeClr val="lt1"/>
          </a:solidFill>
          <a:ln cap="flat" cmpd="sng" w="38100">
            <a:solidFill>
              <a:srgbClr val="0F4B2E"/>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8040" name="Google Shape;8040;p248"/>
          <p:cNvSpPr/>
          <p:nvPr/>
        </p:nvSpPr>
        <p:spPr>
          <a:xfrm>
            <a:off x="4525141" y="1462328"/>
            <a:ext cx="262759" cy="262759"/>
          </a:xfrm>
          <a:prstGeom prst="ellipse">
            <a:avLst/>
          </a:prstGeom>
          <a:solidFill>
            <a:schemeClr val="lt1"/>
          </a:solidFill>
          <a:ln cap="flat" cmpd="sng" w="38100">
            <a:solidFill>
              <a:srgbClr val="0F4B2E"/>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8041" name="Google Shape;8041;p248"/>
          <p:cNvSpPr/>
          <p:nvPr/>
        </p:nvSpPr>
        <p:spPr>
          <a:xfrm>
            <a:off x="7404096" y="1462328"/>
            <a:ext cx="262759" cy="262759"/>
          </a:xfrm>
          <a:prstGeom prst="ellipse">
            <a:avLst/>
          </a:prstGeom>
          <a:solidFill>
            <a:schemeClr val="lt1"/>
          </a:solidFill>
          <a:ln cap="flat" cmpd="sng" w="38100">
            <a:solidFill>
              <a:srgbClr val="0F4B2E"/>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8042" name="Google Shape;8042;p248"/>
          <p:cNvSpPr/>
          <p:nvPr/>
        </p:nvSpPr>
        <p:spPr>
          <a:xfrm>
            <a:off x="10283055" y="1462328"/>
            <a:ext cx="262759" cy="262759"/>
          </a:xfrm>
          <a:prstGeom prst="ellipse">
            <a:avLst/>
          </a:prstGeom>
          <a:solidFill>
            <a:schemeClr val="lt1"/>
          </a:solidFill>
          <a:ln cap="flat" cmpd="sng" w="38100">
            <a:solidFill>
              <a:srgbClr val="0F4B2E"/>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cxnSp>
        <p:nvCxnSpPr>
          <p:cNvPr id="8043" name="Google Shape;8043;p248"/>
          <p:cNvCxnSpPr>
            <a:stCxn id="8041" idx="4"/>
          </p:cNvCxnSpPr>
          <p:nvPr/>
        </p:nvCxnSpPr>
        <p:spPr>
          <a:xfrm>
            <a:off x="7535476" y="1725087"/>
            <a:ext cx="0" cy="482100"/>
          </a:xfrm>
          <a:prstGeom prst="straightConnector1">
            <a:avLst/>
          </a:prstGeom>
          <a:noFill/>
          <a:ln cap="flat" cmpd="sng" w="9525">
            <a:solidFill>
              <a:schemeClr val="accent1"/>
            </a:solidFill>
            <a:prstDash val="solid"/>
            <a:miter lim="8000"/>
            <a:headEnd len="sm" w="sm" type="none"/>
            <a:tailEnd len="sm" w="sm" type="none"/>
          </a:ln>
        </p:spPr>
      </p:cxnSp>
      <p:cxnSp>
        <p:nvCxnSpPr>
          <p:cNvPr id="8044" name="Google Shape;8044;p248"/>
          <p:cNvCxnSpPr>
            <a:stCxn id="8042" idx="4"/>
          </p:cNvCxnSpPr>
          <p:nvPr/>
        </p:nvCxnSpPr>
        <p:spPr>
          <a:xfrm>
            <a:off x="10414435" y="1725087"/>
            <a:ext cx="0" cy="482100"/>
          </a:xfrm>
          <a:prstGeom prst="straightConnector1">
            <a:avLst/>
          </a:prstGeom>
          <a:noFill/>
          <a:ln cap="flat" cmpd="sng" w="9525">
            <a:solidFill>
              <a:schemeClr val="accent1"/>
            </a:solidFill>
            <a:prstDash val="solid"/>
            <a:miter lim="8000"/>
            <a:headEnd len="sm" w="sm" type="none"/>
            <a:tailEnd len="sm" w="sm" type="none"/>
          </a:ln>
        </p:spPr>
      </p:cxnSp>
      <p:sp>
        <p:nvSpPr>
          <p:cNvPr id="8038" name="Google Shape;8038;p248"/>
          <p:cNvSpPr/>
          <p:nvPr/>
        </p:nvSpPr>
        <p:spPr>
          <a:xfrm>
            <a:off x="571020" y="2204244"/>
            <a:ext cx="2666241" cy="400366"/>
          </a:xfrm>
          <a:prstGeom prst="round2SameRect">
            <a:avLst>
              <a:gd fmla="val 50000" name="adj1"/>
              <a:gd fmla="val 0" name="adj2"/>
            </a:avLst>
          </a:prstGeom>
          <a:solidFill>
            <a:schemeClr val="accent1"/>
          </a:solidFill>
          <a:ln cap="flat" cmpd="sng" w="12700">
            <a:solidFill>
              <a:srgbClr val="0F4B2E"/>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Clr>
                <a:srgbClr val="FFFFFF"/>
              </a:buClr>
              <a:buSzPts val="1600"/>
              <a:buFont typeface="Arial"/>
              <a:buNone/>
            </a:pPr>
            <a:r>
              <a:rPr b="1" lang="en-US" sz="1600">
                <a:solidFill>
                  <a:srgbClr val="FFFFFF"/>
                </a:solidFill>
                <a:latin typeface="Arial"/>
                <a:ea typeface="Arial"/>
                <a:cs typeface="Arial"/>
                <a:sym typeface="Arial"/>
              </a:rPr>
              <a:t>Lorem ipsum dolor </a:t>
            </a:r>
            <a:endParaRPr/>
          </a:p>
        </p:txBody>
      </p:sp>
      <p:sp>
        <p:nvSpPr>
          <p:cNvPr id="8045" name="Google Shape;8045;p248"/>
          <p:cNvSpPr/>
          <p:nvPr/>
        </p:nvSpPr>
        <p:spPr>
          <a:xfrm>
            <a:off x="3365593" y="2204244"/>
            <a:ext cx="2666241" cy="400366"/>
          </a:xfrm>
          <a:prstGeom prst="round2SameRect">
            <a:avLst>
              <a:gd fmla="val 50000" name="adj1"/>
              <a:gd fmla="val 0" name="adj2"/>
            </a:avLst>
          </a:prstGeom>
          <a:solidFill>
            <a:schemeClr val="accent1"/>
          </a:solidFill>
          <a:ln cap="flat" cmpd="sng" w="12700">
            <a:solidFill>
              <a:srgbClr val="0F4B2E"/>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Clr>
                <a:srgbClr val="FFFFFF"/>
              </a:buClr>
              <a:buSzPts val="1600"/>
              <a:buFont typeface="Arial"/>
              <a:buNone/>
            </a:pPr>
            <a:r>
              <a:rPr b="1" lang="en-US" sz="1600">
                <a:solidFill>
                  <a:srgbClr val="FFFFFF"/>
                </a:solidFill>
                <a:latin typeface="Arial"/>
                <a:ea typeface="Arial"/>
                <a:cs typeface="Arial"/>
                <a:sym typeface="Arial"/>
              </a:rPr>
              <a:t>Lorem ipsum dolor </a:t>
            </a:r>
            <a:endParaRPr/>
          </a:p>
        </p:txBody>
      </p:sp>
      <p:sp>
        <p:nvSpPr>
          <p:cNvPr id="8046" name="Google Shape;8046;p248"/>
          <p:cNvSpPr/>
          <p:nvPr/>
        </p:nvSpPr>
        <p:spPr>
          <a:xfrm>
            <a:off x="6160165" y="2204244"/>
            <a:ext cx="2666241" cy="400366"/>
          </a:xfrm>
          <a:prstGeom prst="round2SameRect">
            <a:avLst>
              <a:gd fmla="val 50000" name="adj1"/>
              <a:gd fmla="val 0" name="adj2"/>
            </a:avLst>
          </a:prstGeom>
          <a:solidFill>
            <a:schemeClr val="accent1"/>
          </a:solidFill>
          <a:ln cap="flat" cmpd="sng" w="12700">
            <a:solidFill>
              <a:srgbClr val="0F4B2E"/>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Clr>
                <a:srgbClr val="FFFFFF"/>
              </a:buClr>
              <a:buSzPts val="1600"/>
              <a:buFont typeface="Arial"/>
              <a:buNone/>
            </a:pPr>
            <a:r>
              <a:rPr b="1" lang="en-US" sz="1600">
                <a:solidFill>
                  <a:srgbClr val="FFFFFF"/>
                </a:solidFill>
                <a:latin typeface="Arial"/>
                <a:ea typeface="Arial"/>
                <a:cs typeface="Arial"/>
                <a:sym typeface="Arial"/>
              </a:rPr>
              <a:t>Lorem ipsum dolor </a:t>
            </a:r>
            <a:endParaRPr/>
          </a:p>
        </p:txBody>
      </p:sp>
      <p:sp>
        <p:nvSpPr>
          <p:cNvPr id="8047" name="Google Shape;8047;p248"/>
          <p:cNvSpPr/>
          <p:nvPr/>
        </p:nvSpPr>
        <p:spPr>
          <a:xfrm>
            <a:off x="8954742" y="2204244"/>
            <a:ext cx="2666241" cy="400366"/>
          </a:xfrm>
          <a:prstGeom prst="round2SameRect">
            <a:avLst>
              <a:gd fmla="val 50000" name="adj1"/>
              <a:gd fmla="val 0" name="adj2"/>
            </a:avLst>
          </a:prstGeom>
          <a:solidFill>
            <a:schemeClr val="accent1"/>
          </a:solidFill>
          <a:ln cap="flat" cmpd="sng" w="12700">
            <a:solidFill>
              <a:srgbClr val="0F4B2E"/>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Clr>
                <a:srgbClr val="FFFFFF"/>
              </a:buClr>
              <a:buSzPts val="1600"/>
              <a:buFont typeface="Arial"/>
              <a:buNone/>
            </a:pPr>
            <a:r>
              <a:rPr b="1" lang="en-US" sz="1600">
                <a:solidFill>
                  <a:srgbClr val="FFFFFF"/>
                </a:solidFill>
                <a:latin typeface="Arial"/>
                <a:ea typeface="Arial"/>
                <a:cs typeface="Arial"/>
                <a:sym typeface="Arial"/>
              </a:rPr>
              <a:t>Lorem ipsum dolor </a:t>
            </a:r>
            <a:endParaRPr/>
          </a:p>
        </p:txBody>
      </p:sp>
      <p:sp>
        <p:nvSpPr>
          <p:cNvPr id="8048" name="Google Shape;8048;p248"/>
          <p:cNvSpPr/>
          <p:nvPr/>
        </p:nvSpPr>
        <p:spPr>
          <a:xfrm>
            <a:off x="678586" y="4594277"/>
            <a:ext cx="2451107" cy="1175899"/>
          </a:xfrm>
          <a:prstGeom prst="rect">
            <a:avLst/>
          </a:prstGeom>
          <a:noFill/>
          <a:ln>
            <a:noFill/>
          </a:ln>
        </p:spPr>
        <p:txBody>
          <a:bodyPr anchorCtr="0" anchor="t" bIns="0" lIns="0" spcFirstLastPara="1" rIns="0" wrap="square" tIns="0">
            <a:noAutofit/>
          </a:bodyPr>
          <a:lstStyle/>
          <a:p>
            <a:pPr indent="-160338" lvl="0" marL="342900" marR="0" rtl="0" algn="l">
              <a:spcBef>
                <a:spcPts val="0"/>
              </a:spcBef>
              <a:spcAft>
                <a:spcPts val="0"/>
              </a:spcAft>
              <a:buClr>
                <a:srgbClr val="212529"/>
              </a:buClr>
              <a:buSzPts val="1200"/>
              <a:buFont typeface="Arial"/>
              <a:buChar char="•"/>
            </a:pPr>
            <a:r>
              <a:rPr lang="en-US" sz="1200">
                <a:solidFill>
                  <a:srgbClr val="212529"/>
                </a:solidFill>
                <a:latin typeface="Arial"/>
                <a:ea typeface="Arial"/>
                <a:cs typeface="Arial"/>
                <a:sym typeface="Arial"/>
              </a:rPr>
              <a:t>Lorem ipsum dolor sit amet, consectetur adipiscing elit, sed do eiusmod tempor </a:t>
            </a:r>
            <a:endParaRPr sz="1200">
              <a:solidFill>
                <a:schemeClr val="dk1"/>
              </a:solidFill>
              <a:latin typeface="Arial"/>
              <a:ea typeface="Arial"/>
              <a:cs typeface="Arial"/>
              <a:sym typeface="Arial"/>
            </a:endParaRPr>
          </a:p>
        </p:txBody>
      </p:sp>
      <p:sp>
        <p:nvSpPr>
          <p:cNvPr id="8049" name="Google Shape;8049;p248"/>
          <p:cNvSpPr/>
          <p:nvPr/>
        </p:nvSpPr>
        <p:spPr>
          <a:xfrm>
            <a:off x="3473160" y="4594277"/>
            <a:ext cx="2451107" cy="1175899"/>
          </a:xfrm>
          <a:prstGeom prst="rect">
            <a:avLst/>
          </a:prstGeom>
          <a:noFill/>
          <a:ln>
            <a:noFill/>
          </a:ln>
        </p:spPr>
        <p:txBody>
          <a:bodyPr anchorCtr="0" anchor="t" bIns="0" lIns="0" spcFirstLastPara="1" rIns="0" wrap="square" tIns="0">
            <a:noAutofit/>
          </a:bodyPr>
          <a:lstStyle/>
          <a:p>
            <a:pPr indent="-160338" lvl="0" marL="342900" marR="0" rtl="0" algn="l">
              <a:spcBef>
                <a:spcPts val="0"/>
              </a:spcBef>
              <a:spcAft>
                <a:spcPts val="0"/>
              </a:spcAft>
              <a:buClr>
                <a:srgbClr val="212529"/>
              </a:buClr>
              <a:buSzPts val="1200"/>
              <a:buFont typeface="Arial"/>
              <a:buChar char="•"/>
            </a:pPr>
            <a:r>
              <a:rPr lang="en-US" sz="1200">
                <a:solidFill>
                  <a:srgbClr val="212529"/>
                </a:solidFill>
                <a:latin typeface="Arial"/>
                <a:ea typeface="Arial"/>
                <a:cs typeface="Arial"/>
                <a:sym typeface="Arial"/>
              </a:rPr>
              <a:t>Lorem ipsum dolor sit amet, consectetur adipiscing elit, sed do eiusmod tempor </a:t>
            </a:r>
            <a:endParaRPr/>
          </a:p>
        </p:txBody>
      </p:sp>
      <p:sp>
        <p:nvSpPr>
          <p:cNvPr id="8050" name="Google Shape;8050;p248"/>
          <p:cNvSpPr/>
          <p:nvPr/>
        </p:nvSpPr>
        <p:spPr>
          <a:xfrm>
            <a:off x="6267735" y="4594277"/>
            <a:ext cx="2451107" cy="1175899"/>
          </a:xfrm>
          <a:prstGeom prst="rect">
            <a:avLst/>
          </a:prstGeom>
          <a:noFill/>
          <a:ln>
            <a:noFill/>
          </a:ln>
        </p:spPr>
        <p:txBody>
          <a:bodyPr anchorCtr="0" anchor="t" bIns="0" lIns="0" spcFirstLastPara="1" rIns="0" wrap="square" tIns="0">
            <a:noAutofit/>
          </a:bodyPr>
          <a:lstStyle/>
          <a:p>
            <a:pPr indent="-160338" lvl="0" marL="342900" marR="0" rtl="0" algn="l">
              <a:spcBef>
                <a:spcPts val="0"/>
              </a:spcBef>
              <a:spcAft>
                <a:spcPts val="0"/>
              </a:spcAft>
              <a:buClr>
                <a:srgbClr val="212529"/>
              </a:buClr>
              <a:buSzPts val="1200"/>
              <a:buFont typeface="Arial"/>
              <a:buChar char="•"/>
            </a:pPr>
            <a:r>
              <a:rPr lang="en-US" sz="1200">
                <a:solidFill>
                  <a:srgbClr val="212529"/>
                </a:solidFill>
                <a:latin typeface="Arial"/>
                <a:ea typeface="Arial"/>
                <a:cs typeface="Arial"/>
                <a:sym typeface="Arial"/>
              </a:rPr>
              <a:t>Lorem ipsum dolor sit amet, consectetur adipiscing elit, sed do eiusmod tempor </a:t>
            </a:r>
            <a:endParaRPr/>
          </a:p>
        </p:txBody>
      </p:sp>
      <p:sp>
        <p:nvSpPr>
          <p:cNvPr id="8051" name="Google Shape;8051;p248"/>
          <p:cNvSpPr/>
          <p:nvPr/>
        </p:nvSpPr>
        <p:spPr>
          <a:xfrm>
            <a:off x="9062308" y="4594277"/>
            <a:ext cx="2451107" cy="1175899"/>
          </a:xfrm>
          <a:prstGeom prst="rect">
            <a:avLst/>
          </a:prstGeom>
          <a:noFill/>
          <a:ln>
            <a:noFill/>
          </a:ln>
        </p:spPr>
        <p:txBody>
          <a:bodyPr anchorCtr="0" anchor="t" bIns="0" lIns="0" spcFirstLastPara="1" rIns="0" wrap="square" tIns="0">
            <a:noAutofit/>
          </a:bodyPr>
          <a:lstStyle/>
          <a:p>
            <a:pPr indent="-160338" lvl="0" marL="342900" marR="0" rtl="0" algn="l">
              <a:spcBef>
                <a:spcPts val="0"/>
              </a:spcBef>
              <a:spcAft>
                <a:spcPts val="0"/>
              </a:spcAft>
              <a:buClr>
                <a:srgbClr val="212529"/>
              </a:buClr>
              <a:buSzPts val="1200"/>
              <a:buFont typeface="Arial"/>
              <a:buChar char="•"/>
            </a:pPr>
            <a:r>
              <a:rPr lang="en-US" sz="1200">
                <a:solidFill>
                  <a:srgbClr val="212529"/>
                </a:solidFill>
                <a:latin typeface="Arial"/>
                <a:ea typeface="Arial"/>
                <a:cs typeface="Arial"/>
                <a:sym typeface="Arial"/>
              </a:rPr>
              <a:t>Lorem ipsum dolor sit amet, consectetur adipiscing elit, sed do eiusmod tempor </a:t>
            </a:r>
            <a:endParaRPr/>
          </a:p>
        </p:txBody>
      </p:sp>
      <p:sp>
        <p:nvSpPr>
          <p:cNvPr id="8052" name="Google Shape;8052;p248"/>
          <p:cNvSpPr/>
          <p:nvPr/>
        </p:nvSpPr>
        <p:spPr>
          <a:xfrm>
            <a:off x="640562" y="5669280"/>
            <a:ext cx="10980421" cy="626475"/>
          </a:xfrm>
          <a:prstGeom prst="rect">
            <a:avLst/>
          </a:prstGeom>
          <a:noFill/>
          <a:ln cap="flat" cmpd="sng" w="12700">
            <a:solidFill>
              <a:schemeClr val="accen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grpSp>
        <p:nvGrpSpPr>
          <p:cNvPr id="8053" name="Google Shape;8053;p248"/>
          <p:cNvGrpSpPr/>
          <p:nvPr/>
        </p:nvGrpSpPr>
        <p:grpSpPr>
          <a:xfrm>
            <a:off x="852514" y="5801463"/>
            <a:ext cx="10401975" cy="386541"/>
            <a:chOff x="571017" y="2061302"/>
            <a:chExt cx="2476983" cy="1279024"/>
          </a:xfrm>
        </p:grpSpPr>
        <p:sp>
          <p:nvSpPr>
            <p:cNvPr id="8054" name="Google Shape;8054;p248"/>
            <p:cNvSpPr txBox="1"/>
            <p:nvPr/>
          </p:nvSpPr>
          <p:spPr>
            <a:xfrm>
              <a:off x="571018" y="2061302"/>
              <a:ext cx="2476982" cy="578772"/>
            </a:xfrm>
            <a:prstGeom prst="rect">
              <a:avLst/>
            </a:prstGeom>
            <a:noFill/>
            <a:ln>
              <a:noFill/>
            </a:ln>
          </p:spPr>
          <p:txBody>
            <a:bodyPr anchorCtr="0" anchor="b" bIns="0" lIns="0" spcFirstLastPara="1" rIns="0" wrap="square" tIns="0">
              <a:noAutofit/>
            </a:bodyPr>
            <a:lstStyle/>
            <a:p>
              <a:pPr indent="0" lvl="3" marL="0" marR="0" rtl="0" algn="l">
                <a:spcBef>
                  <a:spcPts val="0"/>
                </a:spcBef>
                <a:spcAft>
                  <a:spcPts val="0"/>
                </a:spcAft>
                <a:buNone/>
              </a:pPr>
              <a:r>
                <a:rPr b="0" i="0" lang="en-US" sz="1400" u="none" cap="none" strike="noStrike">
                  <a:solidFill>
                    <a:schemeClr val="accent1"/>
                  </a:solidFill>
                  <a:latin typeface="Arial"/>
                  <a:ea typeface="Arial"/>
                  <a:cs typeface="Arial"/>
                  <a:sym typeface="Arial"/>
                </a:rPr>
                <a:t>Key Highlight</a:t>
              </a:r>
              <a:endParaRPr/>
            </a:p>
          </p:txBody>
        </p:sp>
        <p:sp>
          <p:nvSpPr>
            <p:cNvPr id="8055" name="Google Shape;8055;p248"/>
            <p:cNvSpPr txBox="1"/>
            <p:nvPr/>
          </p:nvSpPr>
          <p:spPr>
            <a:xfrm>
              <a:off x="571017" y="2729285"/>
              <a:ext cx="2476982" cy="611041"/>
            </a:xfrm>
            <a:prstGeom prst="rect">
              <a:avLst/>
            </a:prstGeom>
            <a:noFill/>
            <a:ln>
              <a:noFill/>
            </a:ln>
          </p:spPr>
          <p:txBody>
            <a:bodyPr anchorCtr="0" anchor="t" bIns="0" lIns="0" spcFirstLastPara="1" rIns="0" wrap="square" tIns="0">
              <a:spAutoFit/>
            </a:bodyPr>
            <a:lstStyle/>
            <a:p>
              <a:pPr indent="0" lvl="0" marL="0" marR="0" rtl="0" algn="l">
                <a:spcBef>
                  <a:spcPts val="0"/>
                </a:spcBef>
                <a:spcAft>
                  <a:spcPts val="0"/>
                </a:spcAft>
                <a:buClr>
                  <a:schemeClr val="accent1"/>
                </a:buClr>
                <a:buSzPts val="1200"/>
                <a:buFont typeface="Trebuchet MS"/>
                <a:buNone/>
              </a:pPr>
              <a:r>
                <a:rPr lang="en-US" sz="1200">
                  <a:solidFill>
                    <a:schemeClr val="dk1"/>
                  </a:solidFill>
                  <a:latin typeface="Arial"/>
                  <a:ea typeface="Arial"/>
                  <a:cs typeface="Arial"/>
                  <a:sym typeface="Arial"/>
                </a:rPr>
                <a:t>Lorem ipsum dolor sit amet, consectetur adipiscing elit. Curabitur purus dui, euismod quis placerat eget, venenatis nec nibh. Mauris sit </a:t>
              </a:r>
              <a:endParaRPr/>
            </a:p>
          </p:txBody>
        </p:sp>
      </p:grpSp>
    </p:spTree>
  </p:cSld>
  <p:clrMapOvr>
    <a:masterClrMapping/>
  </p:clrMapOvr>
</p:sld>
</file>

<file path=ppt/slides/slide24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060" name="Shape 8060"/>
        <p:cNvGrpSpPr/>
        <p:nvPr/>
      </p:nvGrpSpPr>
      <p:grpSpPr>
        <a:xfrm>
          <a:off x="0" y="0"/>
          <a:ext cx="0" cy="0"/>
          <a:chOff x="0" y="0"/>
          <a:chExt cx="0" cy="0"/>
        </a:xfrm>
      </p:grpSpPr>
      <p:pic>
        <p:nvPicPr>
          <p:cNvPr id="8061" name="Google Shape;8061;p249"/>
          <p:cNvPicPr preferRelativeResize="0"/>
          <p:nvPr/>
        </p:nvPicPr>
        <p:blipFill rotWithShape="1">
          <a:blip r:embed="rId3">
            <a:alphaModFix/>
          </a:blip>
          <a:srcRect b="4742" l="0" r="0" t="0"/>
          <a:stretch/>
        </p:blipFill>
        <p:spPr>
          <a:xfrm>
            <a:off x="8146640" y="0"/>
            <a:ext cx="4051068" cy="6858000"/>
          </a:xfrm>
          <a:custGeom>
            <a:rect b="b" l="l" r="r" t="t"/>
            <a:pathLst>
              <a:path extrusionOk="0" h="6858000" w="4064000">
                <a:moveTo>
                  <a:pt x="0" y="0"/>
                </a:moveTo>
                <a:lnTo>
                  <a:pt x="4064000" y="0"/>
                </a:lnTo>
                <a:lnTo>
                  <a:pt x="4064000" y="6858000"/>
                </a:lnTo>
                <a:lnTo>
                  <a:pt x="0" y="6858000"/>
                </a:lnTo>
                <a:close/>
              </a:path>
            </a:pathLst>
          </a:custGeom>
          <a:noFill/>
          <a:ln>
            <a:noFill/>
          </a:ln>
        </p:spPr>
      </p:pic>
      <p:sp>
        <p:nvSpPr>
          <p:cNvPr id="8062" name="Google Shape;8062;p249"/>
          <p:cNvSpPr/>
          <p:nvPr/>
        </p:nvSpPr>
        <p:spPr>
          <a:xfrm>
            <a:off x="8128000" y="0"/>
            <a:ext cx="4064000" cy="6858000"/>
          </a:xfrm>
          <a:prstGeom prst="rect">
            <a:avLst/>
          </a:prstGeom>
          <a:gradFill>
            <a:gsLst>
              <a:gs pos="0">
                <a:srgbClr val="000000">
                  <a:alpha val="54901"/>
                </a:srgbClr>
              </a:gs>
              <a:gs pos="18000">
                <a:srgbClr val="000000">
                  <a:alpha val="54901"/>
                </a:srgbClr>
              </a:gs>
              <a:gs pos="100000">
                <a:srgbClr val="000000">
                  <a:alpha val="74901"/>
                </a:srgbClr>
              </a:gs>
            </a:gsLst>
            <a:lin ang="5400000" scaled="0"/>
          </a:gradFill>
          <a:ln>
            <a:noFill/>
          </a:ln>
        </p:spPr>
        <p:txBody>
          <a:bodyPr anchorCtr="0" anchor="t" bIns="45700" lIns="91425" spcFirstLastPara="1" rIns="91425" wrap="square" tIns="45700">
            <a:noAutofit/>
          </a:bodyPr>
          <a:lstStyle/>
          <a:p>
            <a:pPr indent="0" lvl="0" marL="0" marR="0" rtl="0" algn="l">
              <a:lnSpc>
                <a:spcPct val="90000"/>
              </a:lnSpc>
              <a:spcBef>
                <a:spcPts val="0"/>
              </a:spcBef>
              <a:spcAft>
                <a:spcPts val="0"/>
              </a:spcAft>
              <a:buNone/>
            </a:pPr>
            <a:r>
              <a:t/>
            </a:r>
            <a:endParaRPr sz="1200">
              <a:solidFill>
                <a:schemeClr val="lt1"/>
              </a:solidFill>
              <a:latin typeface="Arial"/>
              <a:ea typeface="Arial"/>
              <a:cs typeface="Arial"/>
              <a:sym typeface="Arial"/>
            </a:endParaRPr>
          </a:p>
        </p:txBody>
      </p:sp>
      <p:pic>
        <p:nvPicPr>
          <p:cNvPr id="8063" name="Google Shape;8063;p249"/>
          <p:cNvPicPr preferRelativeResize="0"/>
          <p:nvPr/>
        </p:nvPicPr>
        <p:blipFill rotWithShape="1">
          <a:blip r:embed="rId4">
            <a:alphaModFix/>
          </a:blip>
          <a:srcRect b="0" l="11111" r="0" t="0"/>
          <a:stretch/>
        </p:blipFill>
        <p:spPr>
          <a:xfrm>
            <a:off x="-2" y="0"/>
            <a:ext cx="4064001" cy="6858000"/>
          </a:xfrm>
          <a:custGeom>
            <a:rect b="b" l="l" r="r" t="t"/>
            <a:pathLst>
              <a:path extrusionOk="0" h="6858000" w="4064000">
                <a:moveTo>
                  <a:pt x="0" y="0"/>
                </a:moveTo>
                <a:lnTo>
                  <a:pt x="4064000" y="0"/>
                </a:lnTo>
                <a:lnTo>
                  <a:pt x="4064000" y="6858000"/>
                </a:lnTo>
                <a:lnTo>
                  <a:pt x="0" y="6858000"/>
                </a:lnTo>
                <a:close/>
              </a:path>
            </a:pathLst>
          </a:custGeom>
          <a:noFill/>
          <a:ln>
            <a:noFill/>
          </a:ln>
        </p:spPr>
      </p:pic>
      <p:sp>
        <p:nvSpPr>
          <p:cNvPr id="8064" name="Google Shape;8064;p249"/>
          <p:cNvSpPr/>
          <p:nvPr/>
        </p:nvSpPr>
        <p:spPr>
          <a:xfrm>
            <a:off x="0" y="0"/>
            <a:ext cx="4064000" cy="6858000"/>
          </a:xfrm>
          <a:prstGeom prst="rect">
            <a:avLst/>
          </a:prstGeom>
          <a:gradFill>
            <a:gsLst>
              <a:gs pos="0">
                <a:srgbClr val="000000">
                  <a:alpha val="54901"/>
                </a:srgbClr>
              </a:gs>
              <a:gs pos="18000">
                <a:srgbClr val="000000">
                  <a:alpha val="54901"/>
                </a:srgbClr>
              </a:gs>
              <a:gs pos="100000">
                <a:srgbClr val="000000">
                  <a:alpha val="74901"/>
                </a:srgbClr>
              </a:gs>
            </a:gsLst>
            <a:lin ang="5400000" scaled="0"/>
          </a:gradFill>
          <a:ln>
            <a:noFill/>
          </a:ln>
        </p:spPr>
        <p:txBody>
          <a:bodyPr anchorCtr="0" anchor="t" bIns="45700" lIns="91425" spcFirstLastPara="1" rIns="91425" wrap="square" tIns="45700">
            <a:noAutofit/>
          </a:bodyPr>
          <a:lstStyle/>
          <a:p>
            <a:pPr indent="0" lvl="0" marL="0" marR="0" rtl="0" algn="l">
              <a:lnSpc>
                <a:spcPct val="90000"/>
              </a:lnSpc>
              <a:spcBef>
                <a:spcPts val="0"/>
              </a:spcBef>
              <a:spcAft>
                <a:spcPts val="0"/>
              </a:spcAft>
              <a:buNone/>
            </a:pPr>
            <a:r>
              <a:t/>
            </a:r>
            <a:endParaRPr sz="1200">
              <a:solidFill>
                <a:schemeClr val="lt1"/>
              </a:solidFill>
              <a:latin typeface="Arial"/>
              <a:ea typeface="Arial"/>
              <a:cs typeface="Arial"/>
              <a:sym typeface="Arial"/>
            </a:endParaRPr>
          </a:p>
        </p:txBody>
      </p:sp>
      <p:sp>
        <p:nvSpPr>
          <p:cNvPr id="8065" name="Google Shape;8065;p249"/>
          <p:cNvSpPr txBox="1"/>
          <p:nvPr/>
        </p:nvSpPr>
        <p:spPr>
          <a:xfrm>
            <a:off x="630000" y="3405568"/>
            <a:ext cx="3026647" cy="2662267"/>
          </a:xfrm>
          <a:prstGeom prst="rect">
            <a:avLst/>
          </a:prstGeom>
          <a:noFill/>
          <a:ln>
            <a:noFill/>
          </a:ln>
        </p:spPr>
        <p:txBody>
          <a:bodyPr anchorCtr="0" anchor="t" bIns="0" lIns="0" spcFirstLastPara="1" rIns="0" wrap="square" tIns="0">
            <a:spAutoFit/>
          </a:bodyPr>
          <a:lstStyle/>
          <a:p>
            <a:pPr indent="-101600" lvl="0" marL="0" marR="0" rtl="0" algn="l">
              <a:lnSpc>
                <a:spcPct val="100000"/>
              </a:lnSpc>
              <a:spcBef>
                <a:spcPts val="0"/>
              </a:spcBef>
              <a:spcAft>
                <a:spcPts val="0"/>
              </a:spcAft>
              <a:buClr>
                <a:srgbClr val="FFFFFF"/>
              </a:buClr>
              <a:buSzPts val="1600"/>
              <a:buFont typeface="Trebuchet MS"/>
              <a:buChar char="​"/>
            </a:pPr>
            <a:r>
              <a:rPr lang="en-US" sz="1600">
                <a:solidFill>
                  <a:srgbClr val="FFFFFF"/>
                </a:solidFill>
                <a:latin typeface="Arial"/>
                <a:ea typeface="Arial"/>
                <a:cs typeface="Arial"/>
                <a:sym typeface="Arial"/>
              </a:rPr>
              <a:t>Lorem ipsum dolor sit amet, consectetur adipiscing elit</a:t>
            </a:r>
            <a:endParaRPr sz="1600">
              <a:solidFill>
                <a:srgbClr val="FFFFFF"/>
              </a:solidFill>
              <a:latin typeface="Arial"/>
              <a:ea typeface="Arial"/>
              <a:cs typeface="Arial"/>
              <a:sym typeface="Arial"/>
            </a:endParaRPr>
          </a:p>
          <a:p>
            <a:pPr indent="-101600" lvl="0" marL="0" marR="0" rtl="0" algn="l">
              <a:lnSpc>
                <a:spcPct val="100000"/>
              </a:lnSpc>
              <a:spcBef>
                <a:spcPts val="1800"/>
              </a:spcBef>
              <a:spcAft>
                <a:spcPts val="0"/>
              </a:spcAft>
              <a:buClr>
                <a:srgbClr val="FFFFFF"/>
              </a:buClr>
              <a:buSzPts val="1600"/>
              <a:buFont typeface="Trebuchet MS"/>
              <a:buChar char="​"/>
            </a:pPr>
            <a:r>
              <a:rPr lang="en-US" sz="1600">
                <a:solidFill>
                  <a:srgbClr val="FFFFFF"/>
                </a:solidFill>
                <a:latin typeface="Arial"/>
                <a:ea typeface="Arial"/>
                <a:cs typeface="Arial"/>
                <a:sym typeface="Arial"/>
              </a:rPr>
              <a:t>Lorem ipsum dolor sit amet, consectetur adipiscing elit</a:t>
            </a:r>
            <a:endParaRPr sz="1600">
              <a:solidFill>
                <a:srgbClr val="FFFFFF"/>
              </a:solidFill>
              <a:latin typeface="Arial"/>
              <a:ea typeface="Arial"/>
              <a:cs typeface="Arial"/>
              <a:sym typeface="Arial"/>
            </a:endParaRPr>
          </a:p>
          <a:p>
            <a:pPr indent="-101600" lvl="0" marL="0" marR="0" rtl="0" algn="l">
              <a:lnSpc>
                <a:spcPct val="100000"/>
              </a:lnSpc>
              <a:spcBef>
                <a:spcPts val="1800"/>
              </a:spcBef>
              <a:spcAft>
                <a:spcPts val="0"/>
              </a:spcAft>
              <a:buClr>
                <a:srgbClr val="FFFFFF"/>
              </a:buClr>
              <a:buSzPts val="1600"/>
              <a:buFont typeface="Trebuchet MS"/>
              <a:buChar char="​"/>
            </a:pPr>
            <a:r>
              <a:rPr lang="en-US" sz="1600">
                <a:solidFill>
                  <a:srgbClr val="FFFFFF"/>
                </a:solidFill>
                <a:latin typeface="Arial"/>
                <a:ea typeface="Arial"/>
                <a:cs typeface="Arial"/>
                <a:sym typeface="Arial"/>
              </a:rPr>
              <a:t>Lorem ipsum dolor sit amet, consectetur adipiscing elit</a:t>
            </a:r>
            <a:endParaRPr sz="1600">
              <a:solidFill>
                <a:srgbClr val="FFFFFF"/>
              </a:solidFill>
              <a:latin typeface="Arial"/>
              <a:ea typeface="Arial"/>
              <a:cs typeface="Arial"/>
              <a:sym typeface="Arial"/>
            </a:endParaRPr>
          </a:p>
          <a:p>
            <a:pPr indent="-101600" lvl="0" marL="0" marR="0" rtl="0" algn="l">
              <a:lnSpc>
                <a:spcPct val="100000"/>
              </a:lnSpc>
              <a:spcBef>
                <a:spcPts val="1800"/>
              </a:spcBef>
              <a:spcAft>
                <a:spcPts val="0"/>
              </a:spcAft>
              <a:buClr>
                <a:srgbClr val="FFFFFF"/>
              </a:buClr>
              <a:buSzPts val="1600"/>
              <a:buFont typeface="Trebuchet MS"/>
              <a:buChar char="​"/>
            </a:pPr>
            <a:r>
              <a:rPr lang="en-US" sz="1600">
                <a:solidFill>
                  <a:srgbClr val="FFFFFF"/>
                </a:solidFill>
                <a:latin typeface="Arial"/>
                <a:ea typeface="Arial"/>
                <a:cs typeface="Arial"/>
                <a:sym typeface="Arial"/>
              </a:rPr>
              <a:t>Lorem ipsum dolor sit amet, consectetur adipiscing elit</a:t>
            </a:r>
            <a:endParaRPr sz="1600">
              <a:solidFill>
                <a:srgbClr val="FFFFFF"/>
              </a:solidFill>
              <a:latin typeface="Arial"/>
              <a:ea typeface="Arial"/>
              <a:cs typeface="Arial"/>
              <a:sym typeface="Arial"/>
            </a:endParaRPr>
          </a:p>
        </p:txBody>
      </p:sp>
      <p:sp>
        <p:nvSpPr>
          <p:cNvPr id="8066" name="Google Shape;8066;p249"/>
          <p:cNvSpPr txBox="1"/>
          <p:nvPr/>
        </p:nvSpPr>
        <p:spPr>
          <a:xfrm>
            <a:off x="630000" y="405633"/>
            <a:ext cx="3123862" cy="658368"/>
          </a:xfrm>
          <a:prstGeom prst="rect">
            <a:avLst/>
          </a:prstGeom>
          <a:noFill/>
          <a:ln>
            <a:noFill/>
          </a:ln>
        </p:spPr>
        <p:txBody>
          <a:bodyPr anchorCtr="0" anchor="b" bIns="0" lIns="0" spcFirstLastPara="1" rIns="0" wrap="square" tIns="0">
            <a:noAutofit/>
          </a:bodyPr>
          <a:lstStyle/>
          <a:p>
            <a:pPr indent="0" lvl="3" marL="0" marR="0" rtl="0" algn="ctr">
              <a:spcBef>
                <a:spcPts val="0"/>
              </a:spcBef>
              <a:spcAft>
                <a:spcPts val="0"/>
              </a:spcAft>
              <a:buNone/>
            </a:pPr>
            <a:r>
              <a:rPr b="0" i="0" lang="en-US" sz="2400" u="none" cap="none" strike="noStrike">
                <a:solidFill>
                  <a:schemeClr val="accent4"/>
                </a:solidFill>
                <a:latin typeface="Arial"/>
                <a:ea typeface="Arial"/>
                <a:cs typeface="Arial"/>
                <a:sym typeface="Arial"/>
              </a:rPr>
              <a:t>Lorem ipsum dolor </a:t>
            </a:r>
            <a:endParaRPr b="0" i="0" sz="2400" u="none" cap="none" strike="noStrike">
              <a:solidFill>
                <a:schemeClr val="accent4"/>
              </a:solidFill>
              <a:latin typeface="Arial"/>
              <a:ea typeface="Arial"/>
              <a:cs typeface="Arial"/>
              <a:sym typeface="Arial"/>
            </a:endParaRPr>
          </a:p>
        </p:txBody>
      </p:sp>
      <p:sp>
        <p:nvSpPr>
          <p:cNvPr id="8067" name="Google Shape;8067;p249"/>
          <p:cNvSpPr txBox="1"/>
          <p:nvPr/>
        </p:nvSpPr>
        <p:spPr>
          <a:xfrm>
            <a:off x="4505533" y="405633"/>
            <a:ext cx="3125941" cy="658368"/>
          </a:xfrm>
          <a:prstGeom prst="rect">
            <a:avLst/>
          </a:prstGeom>
          <a:noFill/>
          <a:ln>
            <a:noFill/>
          </a:ln>
        </p:spPr>
        <p:txBody>
          <a:bodyPr anchorCtr="0" anchor="b" bIns="0" lIns="0" spcFirstLastPara="1" rIns="0" wrap="square" tIns="0">
            <a:noAutofit/>
          </a:bodyPr>
          <a:lstStyle/>
          <a:p>
            <a:pPr indent="0" lvl="3" marL="0" marR="0" rtl="0" algn="ctr">
              <a:spcBef>
                <a:spcPts val="0"/>
              </a:spcBef>
              <a:spcAft>
                <a:spcPts val="0"/>
              </a:spcAft>
              <a:buNone/>
            </a:pPr>
            <a:r>
              <a:rPr b="0" i="0" lang="en-US" sz="2400" u="none" cap="none" strike="noStrike">
                <a:solidFill>
                  <a:schemeClr val="accent1"/>
                </a:solidFill>
                <a:latin typeface="Arial"/>
                <a:ea typeface="Arial"/>
                <a:cs typeface="Arial"/>
                <a:sym typeface="Arial"/>
              </a:rPr>
              <a:t>Lorem ipsum dolor </a:t>
            </a:r>
            <a:endParaRPr b="0" i="0" sz="2400" u="none" cap="none" strike="noStrike">
              <a:solidFill>
                <a:schemeClr val="accent1"/>
              </a:solidFill>
              <a:latin typeface="Arial"/>
              <a:ea typeface="Arial"/>
              <a:cs typeface="Arial"/>
              <a:sym typeface="Arial"/>
            </a:endParaRPr>
          </a:p>
        </p:txBody>
      </p:sp>
      <p:sp>
        <p:nvSpPr>
          <p:cNvPr id="8068" name="Google Shape;8068;p249"/>
          <p:cNvSpPr txBox="1"/>
          <p:nvPr/>
        </p:nvSpPr>
        <p:spPr>
          <a:xfrm>
            <a:off x="8594949" y="405633"/>
            <a:ext cx="3125941" cy="658368"/>
          </a:xfrm>
          <a:prstGeom prst="rect">
            <a:avLst/>
          </a:prstGeom>
          <a:noFill/>
          <a:ln>
            <a:noFill/>
          </a:ln>
        </p:spPr>
        <p:txBody>
          <a:bodyPr anchorCtr="0" anchor="b" bIns="0" lIns="0" spcFirstLastPara="1" rIns="0" wrap="square" tIns="0">
            <a:noAutofit/>
          </a:bodyPr>
          <a:lstStyle/>
          <a:p>
            <a:pPr indent="0" lvl="3" marL="0" marR="0" rtl="0" algn="ctr">
              <a:spcBef>
                <a:spcPts val="0"/>
              </a:spcBef>
              <a:spcAft>
                <a:spcPts val="0"/>
              </a:spcAft>
              <a:buNone/>
            </a:pPr>
            <a:r>
              <a:rPr b="0" i="0" lang="en-US" sz="2400" u="none" cap="none" strike="noStrike">
                <a:solidFill>
                  <a:schemeClr val="accent4"/>
                </a:solidFill>
                <a:latin typeface="Arial"/>
                <a:ea typeface="Arial"/>
                <a:cs typeface="Arial"/>
                <a:sym typeface="Arial"/>
              </a:rPr>
              <a:t>Lorem ipsum dolor </a:t>
            </a:r>
            <a:endParaRPr b="0" i="0" sz="2400" u="none" cap="none" strike="noStrike">
              <a:solidFill>
                <a:schemeClr val="accent4"/>
              </a:solidFill>
              <a:latin typeface="Arial"/>
              <a:ea typeface="Arial"/>
              <a:cs typeface="Arial"/>
              <a:sym typeface="Arial"/>
            </a:endParaRPr>
          </a:p>
        </p:txBody>
      </p:sp>
      <p:sp>
        <p:nvSpPr>
          <p:cNvPr id="8069" name="Google Shape;8069;p249"/>
          <p:cNvSpPr txBox="1"/>
          <p:nvPr/>
        </p:nvSpPr>
        <p:spPr>
          <a:xfrm>
            <a:off x="5535324" y="1943567"/>
            <a:ext cx="2039080" cy="738664"/>
          </a:xfrm>
          <a:prstGeom prst="rect">
            <a:avLst/>
          </a:prstGeom>
          <a:noFill/>
          <a:ln>
            <a:noFill/>
          </a:ln>
        </p:spPr>
        <p:txBody>
          <a:bodyPr anchorCtr="0" anchor="t" bIns="0" lIns="0" spcFirstLastPara="1" rIns="0" wrap="square" tIns="0">
            <a:spAutoFit/>
          </a:bodyPr>
          <a:lstStyle/>
          <a:p>
            <a:pPr indent="-101600" lvl="0" marL="0" marR="0" rtl="0" algn="l">
              <a:lnSpc>
                <a:spcPct val="100000"/>
              </a:lnSpc>
              <a:spcBef>
                <a:spcPts val="0"/>
              </a:spcBef>
              <a:spcAft>
                <a:spcPts val="0"/>
              </a:spcAft>
              <a:buClr>
                <a:srgbClr val="575757"/>
              </a:buClr>
              <a:buSzPts val="1600"/>
              <a:buFont typeface="Trebuchet MS"/>
              <a:buChar char="​"/>
            </a:pPr>
            <a:r>
              <a:rPr lang="en-US" sz="1600">
                <a:solidFill>
                  <a:srgbClr val="575757"/>
                </a:solidFill>
                <a:latin typeface="Arial"/>
                <a:ea typeface="Arial"/>
                <a:cs typeface="Arial"/>
                <a:sym typeface="Arial"/>
              </a:rPr>
              <a:t>Lorem ipsum dolor sit amet, consectetur adipiscing elit</a:t>
            </a:r>
            <a:endParaRPr sz="1600">
              <a:solidFill>
                <a:srgbClr val="575757"/>
              </a:solidFill>
              <a:latin typeface="Arial"/>
              <a:ea typeface="Arial"/>
              <a:cs typeface="Arial"/>
              <a:sym typeface="Arial"/>
            </a:endParaRPr>
          </a:p>
        </p:txBody>
      </p:sp>
      <p:sp>
        <p:nvSpPr>
          <p:cNvPr id="8070" name="Google Shape;8070;p249"/>
          <p:cNvSpPr txBox="1"/>
          <p:nvPr/>
        </p:nvSpPr>
        <p:spPr>
          <a:xfrm>
            <a:off x="8597028" y="3405568"/>
            <a:ext cx="3026647" cy="2662267"/>
          </a:xfrm>
          <a:prstGeom prst="rect">
            <a:avLst/>
          </a:prstGeom>
          <a:noFill/>
          <a:ln>
            <a:noFill/>
          </a:ln>
        </p:spPr>
        <p:txBody>
          <a:bodyPr anchorCtr="0" anchor="t" bIns="0" lIns="0" spcFirstLastPara="1" rIns="0" wrap="square" tIns="0">
            <a:spAutoFit/>
          </a:bodyPr>
          <a:lstStyle/>
          <a:p>
            <a:pPr indent="-101600" lvl="0" marL="0" marR="0" rtl="0" algn="l">
              <a:lnSpc>
                <a:spcPct val="100000"/>
              </a:lnSpc>
              <a:spcBef>
                <a:spcPts val="0"/>
              </a:spcBef>
              <a:spcAft>
                <a:spcPts val="0"/>
              </a:spcAft>
              <a:buClr>
                <a:srgbClr val="FFFFFF"/>
              </a:buClr>
              <a:buSzPts val="1600"/>
              <a:buFont typeface="Trebuchet MS"/>
              <a:buChar char="​"/>
            </a:pPr>
            <a:r>
              <a:rPr lang="en-US" sz="1600">
                <a:solidFill>
                  <a:srgbClr val="FFFFFF"/>
                </a:solidFill>
                <a:latin typeface="Arial"/>
                <a:ea typeface="Arial"/>
                <a:cs typeface="Arial"/>
                <a:sym typeface="Arial"/>
              </a:rPr>
              <a:t>Lorem ipsum dolor sit amet, consectetur adipiscing elit</a:t>
            </a:r>
            <a:endParaRPr sz="1600">
              <a:solidFill>
                <a:srgbClr val="FFFFFF"/>
              </a:solidFill>
              <a:latin typeface="Arial"/>
              <a:ea typeface="Arial"/>
              <a:cs typeface="Arial"/>
              <a:sym typeface="Arial"/>
            </a:endParaRPr>
          </a:p>
          <a:p>
            <a:pPr indent="-101600" lvl="0" marL="0" marR="0" rtl="0" algn="l">
              <a:lnSpc>
                <a:spcPct val="100000"/>
              </a:lnSpc>
              <a:spcBef>
                <a:spcPts val="1800"/>
              </a:spcBef>
              <a:spcAft>
                <a:spcPts val="0"/>
              </a:spcAft>
              <a:buClr>
                <a:srgbClr val="FFFFFF"/>
              </a:buClr>
              <a:buSzPts val="1600"/>
              <a:buFont typeface="Trebuchet MS"/>
              <a:buChar char="​"/>
            </a:pPr>
            <a:r>
              <a:rPr lang="en-US" sz="1600">
                <a:solidFill>
                  <a:srgbClr val="FFFFFF"/>
                </a:solidFill>
                <a:latin typeface="Arial"/>
                <a:ea typeface="Arial"/>
                <a:cs typeface="Arial"/>
                <a:sym typeface="Arial"/>
              </a:rPr>
              <a:t>Lorem ipsum dolor sit amet, consectetur adipiscing elit</a:t>
            </a:r>
            <a:endParaRPr sz="1600">
              <a:solidFill>
                <a:srgbClr val="FFFFFF"/>
              </a:solidFill>
              <a:latin typeface="Arial"/>
              <a:ea typeface="Arial"/>
              <a:cs typeface="Arial"/>
              <a:sym typeface="Arial"/>
            </a:endParaRPr>
          </a:p>
          <a:p>
            <a:pPr indent="-101600" lvl="0" marL="0" marR="0" rtl="0" algn="l">
              <a:lnSpc>
                <a:spcPct val="100000"/>
              </a:lnSpc>
              <a:spcBef>
                <a:spcPts val="1800"/>
              </a:spcBef>
              <a:spcAft>
                <a:spcPts val="0"/>
              </a:spcAft>
              <a:buClr>
                <a:srgbClr val="FFFFFF"/>
              </a:buClr>
              <a:buSzPts val="1600"/>
              <a:buFont typeface="Trebuchet MS"/>
              <a:buChar char="​"/>
            </a:pPr>
            <a:r>
              <a:rPr lang="en-US" sz="1600">
                <a:solidFill>
                  <a:srgbClr val="FFFFFF"/>
                </a:solidFill>
                <a:latin typeface="Arial"/>
                <a:ea typeface="Arial"/>
                <a:cs typeface="Arial"/>
                <a:sym typeface="Arial"/>
              </a:rPr>
              <a:t>Lorem ipsum dolor sit amet, consectetur adipiscing elit</a:t>
            </a:r>
            <a:endParaRPr sz="1600">
              <a:solidFill>
                <a:srgbClr val="FFFFFF"/>
              </a:solidFill>
              <a:latin typeface="Arial"/>
              <a:ea typeface="Arial"/>
              <a:cs typeface="Arial"/>
              <a:sym typeface="Arial"/>
            </a:endParaRPr>
          </a:p>
          <a:p>
            <a:pPr indent="-101600" lvl="0" marL="0" marR="0" rtl="0" algn="l">
              <a:lnSpc>
                <a:spcPct val="100000"/>
              </a:lnSpc>
              <a:spcBef>
                <a:spcPts val="1800"/>
              </a:spcBef>
              <a:spcAft>
                <a:spcPts val="0"/>
              </a:spcAft>
              <a:buClr>
                <a:srgbClr val="FFFFFF"/>
              </a:buClr>
              <a:buSzPts val="1600"/>
              <a:buFont typeface="Trebuchet MS"/>
              <a:buChar char="​"/>
            </a:pPr>
            <a:r>
              <a:rPr lang="en-US" sz="1600">
                <a:solidFill>
                  <a:srgbClr val="FFFFFF"/>
                </a:solidFill>
                <a:latin typeface="Arial"/>
                <a:ea typeface="Arial"/>
                <a:cs typeface="Arial"/>
                <a:sym typeface="Arial"/>
              </a:rPr>
              <a:t>Lorem ipsum dolor sit amet, consectetur adipiscing elit</a:t>
            </a:r>
            <a:endParaRPr sz="1600">
              <a:solidFill>
                <a:srgbClr val="FFFFFF"/>
              </a:solidFill>
              <a:latin typeface="Arial"/>
              <a:ea typeface="Arial"/>
              <a:cs typeface="Arial"/>
              <a:sym typeface="Arial"/>
            </a:endParaRPr>
          </a:p>
        </p:txBody>
      </p:sp>
      <p:sp>
        <p:nvSpPr>
          <p:cNvPr id="8071" name="Google Shape;8071;p249"/>
          <p:cNvSpPr/>
          <p:nvPr/>
        </p:nvSpPr>
        <p:spPr>
          <a:xfrm>
            <a:off x="4450542" y="1868399"/>
            <a:ext cx="889000" cy="889000"/>
          </a:xfrm>
          <a:prstGeom prst="ellipse">
            <a:avLst/>
          </a:prstGeom>
          <a:solidFill>
            <a:srgbClr val="FFFFFF"/>
          </a:solidFill>
          <a:ln cap="flat" cmpd="sng" w="38100">
            <a:solidFill>
              <a:schemeClr val="accent1"/>
            </a:solidFill>
            <a:prstDash val="solid"/>
            <a:miter lim="8000"/>
            <a:headEnd len="sm" w="sm" type="none"/>
            <a:tailEnd len="sm" w="sm" type="none"/>
          </a:ln>
        </p:spPr>
        <p:txBody>
          <a:bodyPr anchorCtr="0" anchor="ctr" bIns="0" lIns="0" spcFirstLastPara="1" rIns="0" wrap="square" tIns="0">
            <a:noAutofit/>
          </a:bodyPr>
          <a:lstStyle/>
          <a:p>
            <a:pPr indent="0" lvl="0" marL="0" marR="0" rtl="0" algn="ctr">
              <a:lnSpc>
                <a:spcPct val="95000"/>
              </a:lnSpc>
              <a:spcBef>
                <a:spcPts val="0"/>
              </a:spcBef>
              <a:spcAft>
                <a:spcPts val="0"/>
              </a:spcAft>
              <a:buNone/>
            </a:pPr>
            <a:r>
              <a:t/>
            </a:r>
            <a:endParaRPr sz="1800">
              <a:solidFill>
                <a:srgbClr val="7F7F7F"/>
              </a:solidFill>
              <a:latin typeface="Arial"/>
              <a:ea typeface="Arial"/>
              <a:cs typeface="Arial"/>
              <a:sym typeface="Arial"/>
            </a:endParaRPr>
          </a:p>
        </p:txBody>
      </p:sp>
      <p:sp>
        <p:nvSpPr>
          <p:cNvPr id="8072" name="Google Shape;8072;p249"/>
          <p:cNvSpPr txBox="1"/>
          <p:nvPr/>
        </p:nvSpPr>
        <p:spPr>
          <a:xfrm>
            <a:off x="5535324" y="3029734"/>
            <a:ext cx="2039080" cy="738664"/>
          </a:xfrm>
          <a:prstGeom prst="rect">
            <a:avLst/>
          </a:prstGeom>
          <a:noFill/>
          <a:ln>
            <a:noFill/>
          </a:ln>
        </p:spPr>
        <p:txBody>
          <a:bodyPr anchorCtr="0" anchor="t" bIns="0" lIns="0" spcFirstLastPara="1" rIns="0" wrap="square" tIns="0">
            <a:spAutoFit/>
          </a:bodyPr>
          <a:lstStyle/>
          <a:p>
            <a:pPr indent="-101600" lvl="0" marL="0" marR="0" rtl="0" algn="l">
              <a:lnSpc>
                <a:spcPct val="100000"/>
              </a:lnSpc>
              <a:spcBef>
                <a:spcPts val="0"/>
              </a:spcBef>
              <a:spcAft>
                <a:spcPts val="0"/>
              </a:spcAft>
              <a:buClr>
                <a:srgbClr val="575757"/>
              </a:buClr>
              <a:buSzPts val="1600"/>
              <a:buFont typeface="Trebuchet MS"/>
              <a:buChar char="​"/>
            </a:pPr>
            <a:r>
              <a:rPr lang="en-US" sz="1600">
                <a:solidFill>
                  <a:srgbClr val="575757"/>
                </a:solidFill>
                <a:latin typeface="Arial"/>
                <a:ea typeface="Arial"/>
                <a:cs typeface="Arial"/>
                <a:sym typeface="Arial"/>
              </a:rPr>
              <a:t>Lorem ipsum dolor sit amet, consectetur adipiscing elit</a:t>
            </a:r>
            <a:endParaRPr sz="1600">
              <a:solidFill>
                <a:srgbClr val="575757"/>
              </a:solidFill>
              <a:latin typeface="Arial"/>
              <a:ea typeface="Arial"/>
              <a:cs typeface="Arial"/>
              <a:sym typeface="Arial"/>
            </a:endParaRPr>
          </a:p>
        </p:txBody>
      </p:sp>
      <p:sp>
        <p:nvSpPr>
          <p:cNvPr id="8073" name="Google Shape;8073;p249"/>
          <p:cNvSpPr/>
          <p:nvPr/>
        </p:nvSpPr>
        <p:spPr>
          <a:xfrm>
            <a:off x="4450542" y="2954566"/>
            <a:ext cx="889000" cy="889000"/>
          </a:xfrm>
          <a:prstGeom prst="ellipse">
            <a:avLst/>
          </a:prstGeom>
          <a:solidFill>
            <a:srgbClr val="FFFFFF"/>
          </a:solidFill>
          <a:ln cap="flat" cmpd="sng" w="38100">
            <a:solidFill>
              <a:schemeClr val="accent1"/>
            </a:solidFill>
            <a:prstDash val="solid"/>
            <a:miter lim="8000"/>
            <a:headEnd len="sm" w="sm" type="none"/>
            <a:tailEnd len="sm" w="sm" type="none"/>
          </a:ln>
        </p:spPr>
        <p:txBody>
          <a:bodyPr anchorCtr="0" anchor="ctr" bIns="0" lIns="0" spcFirstLastPara="1" rIns="0" wrap="square" tIns="0">
            <a:noAutofit/>
          </a:bodyPr>
          <a:lstStyle/>
          <a:p>
            <a:pPr indent="0" lvl="0" marL="0" marR="0" rtl="0" algn="ctr">
              <a:lnSpc>
                <a:spcPct val="95000"/>
              </a:lnSpc>
              <a:spcBef>
                <a:spcPts val="0"/>
              </a:spcBef>
              <a:spcAft>
                <a:spcPts val="0"/>
              </a:spcAft>
              <a:buNone/>
            </a:pPr>
            <a:r>
              <a:t/>
            </a:r>
            <a:endParaRPr sz="1800">
              <a:solidFill>
                <a:srgbClr val="7F7F7F"/>
              </a:solidFill>
              <a:latin typeface="Arial"/>
              <a:ea typeface="Arial"/>
              <a:cs typeface="Arial"/>
              <a:sym typeface="Arial"/>
            </a:endParaRPr>
          </a:p>
        </p:txBody>
      </p:sp>
      <p:sp>
        <p:nvSpPr>
          <p:cNvPr id="8074" name="Google Shape;8074;p249"/>
          <p:cNvSpPr txBox="1"/>
          <p:nvPr/>
        </p:nvSpPr>
        <p:spPr>
          <a:xfrm>
            <a:off x="5535324" y="4191069"/>
            <a:ext cx="2039080" cy="738664"/>
          </a:xfrm>
          <a:prstGeom prst="rect">
            <a:avLst/>
          </a:prstGeom>
          <a:noFill/>
          <a:ln>
            <a:noFill/>
          </a:ln>
        </p:spPr>
        <p:txBody>
          <a:bodyPr anchorCtr="0" anchor="t" bIns="0" lIns="0" spcFirstLastPara="1" rIns="0" wrap="square" tIns="0">
            <a:spAutoFit/>
          </a:bodyPr>
          <a:lstStyle/>
          <a:p>
            <a:pPr indent="-101600" lvl="0" marL="0" marR="0" rtl="0" algn="l">
              <a:lnSpc>
                <a:spcPct val="100000"/>
              </a:lnSpc>
              <a:spcBef>
                <a:spcPts val="0"/>
              </a:spcBef>
              <a:spcAft>
                <a:spcPts val="0"/>
              </a:spcAft>
              <a:buClr>
                <a:srgbClr val="575757"/>
              </a:buClr>
              <a:buSzPts val="1600"/>
              <a:buFont typeface="Trebuchet MS"/>
              <a:buChar char="​"/>
            </a:pPr>
            <a:r>
              <a:rPr lang="en-US" sz="1600">
                <a:solidFill>
                  <a:srgbClr val="575757"/>
                </a:solidFill>
                <a:latin typeface="Arial"/>
                <a:ea typeface="Arial"/>
                <a:cs typeface="Arial"/>
                <a:sym typeface="Arial"/>
              </a:rPr>
              <a:t>Lorem ipsum dolor sit amet, consectetur adipiscing elit</a:t>
            </a:r>
            <a:endParaRPr sz="1600">
              <a:solidFill>
                <a:srgbClr val="575757"/>
              </a:solidFill>
              <a:latin typeface="Arial"/>
              <a:ea typeface="Arial"/>
              <a:cs typeface="Arial"/>
              <a:sym typeface="Arial"/>
            </a:endParaRPr>
          </a:p>
        </p:txBody>
      </p:sp>
      <p:sp>
        <p:nvSpPr>
          <p:cNvPr id="8075" name="Google Shape;8075;p249"/>
          <p:cNvSpPr/>
          <p:nvPr/>
        </p:nvSpPr>
        <p:spPr>
          <a:xfrm>
            <a:off x="4450542" y="4115901"/>
            <a:ext cx="889000" cy="889000"/>
          </a:xfrm>
          <a:prstGeom prst="ellipse">
            <a:avLst/>
          </a:prstGeom>
          <a:solidFill>
            <a:srgbClr val="FFFFFF"/>
          </a:solidFill>
          <a:ln cap="flat" cmpd="sng" w="38100">
            <a:solidFill>
              <a:schemeClr val="accent1"/>
            </a:solidFill>
            <a:prstDash val="solid"/>
            <a:miter lim="8000"/>
            <a:headEnd len="sm" w="sm" type="none"/>
            <a:tailEnd len="sm" w="sm" type="none"/>
          </a:ln>
        </p:spPr>
        <p:txBody>
          <a:bodyPr anchorCtr="0" anchor="ctr" bIns="0" lIns="0" spcFirstLastPara="1" rIns="0" wrap="square" tIns="0">
            <a:noAutofit/>
          </a:bodyPr>
          <a:lstStyle/>
          <a:p>
            <a:pPr indent="0" lvl="0" marL="0" marR="0" rtl="0" algn="ctr">
              <a:lnSpc>
                <a:spcPct val="95000"/>
              </a:lnSpc>
              <a:spcBef>
                <a:spcPts val="0"/>
              </a:spcBef>
              <a:spcAft>
                <a:spcPts val="0"/>
              </a:spcAft>
              <a:buNone/>
            </a:pPr>
            <a:r>
              <a:t/>
            </a:r>
            <a:endParaRPr sz="1800">
              <a:solidFill>
                <a:srgbClr val="7F7F7F"/>
              </a:solidFill>
              <a:latin typeface="Arial"/>
              <a:ea typeface="Arial"/>
              <a:cs typeface="Arial"/>
              <a:sym typeface="Arial"/>
            </a:endParaRPr>
          </a:p>
        </p:txBody>
      </p:sp>
      <p:sp>
        <p:nvSpPr>
          <p:cNvPr id="8076" name="Google Shape;8076;p249"/>
          <p:cNvSpPr txBox="1"/>
          <p:nvPr/>
        </p:nvSpPr>
        <p:spPr>
          <a:xfrm>
            <a:off x="5535324" y="5314938"/>
            <a:ext cx="2039080" cy="738664"/>
          </a:xfrm>
          <a:prstGeom prst="rect">
            <a:avLst/>
          </a:prstGeom>
          <a:noFill/>
          <a:ln>
            <a:noFill/>
          </a:ln>
        </p:spPr>
        <p:txBody>
          <a:bodyPr anchorCtr="0" anchor="t" bIns="0" lIns="0" spcFirstLastPara="1" rIns="0" wrap="square" tIns="0">
            <a:spAutoFit/>
          </a:bodyPr>
          <a:lstStyle/>
          <a:p>
            <a:pPr indent="-101600" lvl="0" marL="0" marR="0" rtl="0" algn="l">
              <a:lnSpc>
                <a:spcPct val="100000"/>
              </a:lnSpc>
              <a:spcBef>
                <a:spcPts val="0"/>
              </a:spcBef>
              <a:spcAft>
                <a:spcPts val="0"/>
              </a:spcAft>
              <a:buClr>
                <a:srgbClr val="575757"/>
              </a:buClr>
              <a:buSzPts val="1600"/>
              <a:buFont typeface="Trebuchet MS"/>
              <a:buChar char="​"/>
            </a:pPr>
            <a:r>
              <a:rPr lang="en-US" sz="1600">
                <a:solidFill>
                  <a:srgbClr val="575757"/>
                </a:solidFill>
                <a:latin typeface="Arial"/>
                <a:ea typeface="Arial"/>
                <a:cs typeface="Arial"/>
                <a:sym typeface="Arial"/>
              </a:rPr>
              <a:t>Lorem ipsum dolor sit amet, consectetur adipiscing elit</a:t>
            </a:r>
            <a:endParaRPr sz="1600">
              <a:solidFill>
                <a:srgbClr val="575757"/>
              </a:solidFill>
              <a:latin typeface="Arial"/>
              <a:ea typeface="Arial"/>
              <a:cs typeface="Arial"/>
              <a:sym typeface="Arial"/>
            </a:endParaRPr>
          </a:p>
        </p:txBody>
      </p:sp>
      <p:sp>
        <p:nvSpPr>
          <p:cNvPr id="8077" name="Google Shape;8077;p249"/>
          <p:cNvSpPr/>
          <p:nvPr/>
        </p:nvSpPr>
        <p:spPr>
          <a:xfrm>
            <a:off x="4450542" y="5239770"/>
            <a:ext cx="889000" cy="889000"/>
          </a:xfrm>
          <a:prstGeom prst="ellipse">
            <a:avLst/>
          </a:prstGeom>
          <a:solidFill>
            <a:srgbClr val="FFFFFF"/>
          </a:solidFill>
          <a:ln cap="flat" cmpd="sng" w="38100">
            <a:solidFill>
              <a:schemeClr val="accent1"/>
            </a:solidFill>
            <a:prstDash val="solid"/>
            <a:miter lim="8000"/>
            <a:headEnd len="sm" w="sm" type="none"/>
            <a:tailEnd len="sm" w="sm" type="none"/>
          </a:ln>
        </p:spPr>
        <p:txBody>
          <a:bodyPr anchorCtr="0" anchor="ctr" bIns="0" lIns="0" spcFirstLastPara="1" rIns="0" wrap="square" tIns="0">
            <a:noAutofit/>
          </a:bodyPr>
          <a:lstStyle/>
          <a:p>
            <a:pPr indent="0" lvl="0" marL="0" marR="0" rtl="0" algn="ctr">
              <a:lnSpc>
                <a:spcPct val="95000"/>
              </a:lnSpc>
              <a:spcBef>
                <a:spcPts val="0"/>
              </a:spcBef>
              <a:spcAft>
                <a:spcPts val="0"/>
              </a:spcAft>
              <a:buNone/>
            </a:pPr>
            <a:r>
              <a:t/>
            </a:r>
            <a:endParaRPr sz="1800">
              <a:solidFill>
                <a:srgbClr val="7F7F7F"/>
              </a:solidFill>
              <a:latin typeface="Arial"/>
              <a:ea typeface="Arial"/>
              <a:cs typeface="Arial"/>
              <a:sym typeface="Arial"/>
            </a:endParaRPr>
          </a:p>
        </p:txBody>
      </p:sp>
      <p:pic>
        <p:nvPicPr>
          <p:cNvPr id="8078" name="Google Shape;8078;p249"/>
          <p:cNvPicPr preferRelativeResize="0"/>
          <p:nvPr/>
        </p:nvPicPr>
        <p:blipFill rotWithShape="1">
          <a:blip r:embed="rId5">
            <a:alphaModFix/>
          </a:blip>
          <a:srcRect b="0" l="0" r="0" t="0"/>
          <a:stretch/>
        </p:blipFill>
        <p:spPr>
          <a:xfrm flipH="1" rot="10800000">
            <a:off x="4064000" y="0"/>
            <a:ext cx="526097" cy="6858000"/>
          </a:xfrm>
          <a:prstGeom prst="rect">
            <a:avLst/>
          </a:prstGeom>
          <a:noFill/>
          <a:ln>
            <a:noFill/>
          </a:ln>
        </p:spPr>
      </p:pic>
      <p:pic>
        <p:nvPicPr>
          <p:cNvPr id="8079" name="Google Shape;8079;p249"/>
          <p:cNvPicPr preferRelativeResize="0"/>
          <p:nvPr/>
        </p:nvPicPr>
        <p:blipFill rotWithShape="1">
          <a:blip r:embed="rId5">
            <a:alphaModFix/>
          </a:blip>
          <a:srcRect b="0" l="0" r="0" t="0"/>
          <a:stretch/>
        </p:blipFill>
        <p:spPr>
          <a:xfrm flipH="1">
            <a:off x="7601903" y="0"/>
            <a:ext cx="526097" cy="6858000"/>
          </a:xfrm>
          <a:prstGeom prst="rect">
            <a:avLst/>
          </a:prstGeom>
          <a:noFill/>
          <a:ln>
            <a:noFill/>
          </a:ln>
        </p:spPr>
      </p:pic>
      <p:cxnSp>
        <p:nvCxnSpPr>
          <p:cNvPr id="8080" name="Google Shape;8080;p249"/>
          <p:cNvCxnSpPr/>
          <p:nvPr/>
        </p:nvCxnSpPr>
        <p:spPr>
          <a:xfrm>
            <a:off x="4064000" y="0"/>
            <a:ext cx="0" cy="6858000"/>
          </a:xfrm>
          <a:prstGeom prst="straightConnector1">
            <a:avLst/>
          </a:prstGeom>
          <a:noFill/>
          <a:ln cap="rnd" cmpd="sng" w="50800">
            <a:solidFill>
              <a:schemeClr val="lt1"/>
            </a:solidFill>
            <a:prstDash val="solid"/>
            <a:round/>
            <a:headEnd len="sm" w="sm" type="none"/>
            <a:tailEnd len="sm" w="sm" type="none"/>
          </a:ln>
        </p:spPr>
      </p:cxnSp>
      <p:cxnSp>
        <p:nvCxnSpPr>
          <p:cNvPr id="8081" name="Google Shape;8081;p249"/>
          <p:cNvCxnSpPr/>
          <p:nvPr/>
        </p:nvCxnSpPr>
        <p:spPr>
          <a:xfrm>
            <a:off x="8128000" y="0"/>
            <a:ext cx="0" cy="6858000"/>
          </a:xfrm>
          <a:prstGeom prst="straightConnector1">
            <a:avLst/>
          </a:prstGeom>
          <a:noFill/>
          <a:ln cap="rnd" cmpd="sng" w="50800">
            <a:solidFill>
              <a:schemeClr val="lt1"/>
            </a:solidFill>
            <a:prstDash val="solid"/>
            <a:round/>
            <a:headEnd len="sm" w="sm" type="none"/>
            <a:tailEnd len="sm" w="sm" type="none"/>
          </a:ln>
        </p:spPr>
      </p:cxnSp>
      <p:grpSp>
        <p:nvGrpSpPr>
          <p:cNvPr id="8082" name="Google Shape;8082;p249"/>
          <p:cNvGrpSpPr/>
          <p:nvPr/>
        </p:nvGrpSpPr>
        <p:grpSpPr>
          <a:xfrm>
            <a:off x="4632363" y="2050220"/>
            <a:ext cx="525358" cy="525358"/>
            <a:chOff x="1649691" y="3230880"/>
            <a:chExt cx="914400" cy="914400"/>
          </a:xfrm>
        </p:grpSpPr>
        <p:sp>
          <p:nvSpPr>
            <p:cNvPr id="8083" name="Google Shape;8083;p249"/>
            <p:cNvSpPr/>
            <p:nvPr/>
          </p:nvSpPr>
          <p:spPr>
            <a:xfrm>
              <a:off x="1649691" y="3230880"/>
              <a:ext cx="914400" cy="9144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084" name="Google Shape;8084;p249"/>
            <p:cNvSpPr/>
            <p:nvPr/>
          </p:nvSpPr>
          <p:spPr>
            <a:xfrm>
              <a:off x="1649691" y="3230880"/>
              <a:ext cx="914400" cy="9144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grpSp>
      <p:grpSp>
        <p:nvGrpSpPr>
          <p:cNvPr id="8085" name="Google Shape;8085;p249"/>
          <p:cNvGrpSpPr/>
          <p:nvPr/>
        </p:nvGrpSpPr>
        <p:grpSpPr>
          <a:xfrm>
            <a:off x="4632363" y="3174010"/>
            <a:ext cx="525358" cy="525358"/>
            <a:chOff x="1649691" y="3230880"/>
            <a:chExt cx="914400" cy="914400"/>
          </a:xfrm>
        </p:grpSpPr>
        <p:sp>
          <p:nvSpPr>
            <p:cNvPr id="8086" name="Google Shape;8086;p249"/>
            <p:cNvSpPr/>
            <p:nvPr/>
          </p:nvSpPr>
          <p:spPr>
            <a:xfrm>
              <a:off x="1649691" y="3230880"/>
              <a:ext cx="914400" cy="9144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087" name="Google Shape;8087;p249"/>
            <p:cNvSpPr/>
            <p:nvPr/>
          </p:nvSpPr>
          <p:spPr>
            <a:xfrm>
              <a:off x="1649691" y="3230880"/>
              <a:ext cx="914400" cy="9144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grpSp>
      <p:grpSp>
        <p:nvGrpSpPr>
          <p:cNvPr id="8088" name="Google Shape;8088;p249"/>
          <p:cNvGrpSpPr/>
          <p:nvPr/>
        </p:nvGrpSpPr>
        <p:grpSpPr>
          <a:xfrm>
            <a:off x="4632363" y="4297800"/>
            <a:ext cx="525358" cy="525358"/>
            <a:chOff x="1649691" y="3230880"/>
            <a:chExt cx="914400" cy="914400"/>
          </a:xfrm>
        </p:grpSpPr>
        <p:sp>
          <p:nvSpPr>
            <p:cNvPr id="8089" name="Google Shape;8089;p249"/>
            <p:cNvSpPr/>
            <p:nvPr/>
          </p:nvSpPr>
          <p:spPr>
            <a:xfrm>
              <a:off x="1649691" y="3230880"/>
              <a:ext cx="914400" cy="9144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090" name="Google Shape;8090;p249"/>
            <p:cNvSpPr/>
            <p:nvPr/>
          </p:nvSpPr>
          <p:spPr>
            <a:xfrm>
              <a:off x="1649691" y="3230880"/>
              <a:ext cx="914400" cy="9144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grpSp>
      <p:grpSp>
        <p:nvGrpSpPr>
          <p:cNvPr id="8091" name="Google Shape;8091;p249"/>
          <p:cNvGrpSpPr/>
          <p:nvPr/>
        </p:nvGrpSpPr>
        <p:grpSpPr>
          <a:xfrm>
            <a:off x="4632363" y="5421591"/>
            <a:ext cx="525358" cy="525358"/>
            <a:chOff x="1649691" y="3230880"/>
            <a:chExt cx="914400" cy="914400"/>
          </a:xfrm>
        </p:grpSpPr>
        <p:sp>
          <p:nvSpPr>
            <p:cNvPr id="8092" name="Google Shape;8092;p249"/>
            <p:cNvSpPr/>
            <p:nvPr/>
          </p:nvSpPr>
          <p:spPr>
            <a:xfrm>
              <a:off x="1649691" y="3230880"/>
              <a:ext cx="914400" cy="9144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093" name="Google Shape;8093;p249"/>
            <p:cNvSpPr/>
            <p:nvPr/>
          </p:nvSpPr>
          <p:spPr>
            <a:xfrm>
              <a:off x="1649691" y="3230880"/>
              <a:ext cx="914400" cy="9144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grpSp>
      <p:sp>
        <p:nvSpPr>
          <p:cNvPr id="8094" name="Google Shape;8094;p249"/>
          <p:cNvSpPr/>
          <p:nvPr/>
        </p:nvSpPr>
        <p:spPr>
          <a:xfrm>
            <a:off x="3847363" y="3231426"/>
            <a:ext cx="395148" cy="395148"/>
          </a:xfrm>
          <a:prstGeom prst="ellipse">
            <a:avLst/>
          </a:prstGeom>
          <a:solidFill>
            <a:schemeClr val="lt1"/>
          </a:solid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2400">
                <a:solidFill>
                  <a:schemeClr val="accent1"/>
                </a:solidFill>
                <a:latin typeface="Arial"/>
                <a:ea typeface="Arial"/>
                <a:cs typeface="Arial"/>
                <a:sym typeface="Arial"/>
              </a:rPr>
              <a:t>&gt;</a:t>
            </a:r>
            <a:endParaRPr b="1" sz="2400">
              <a:solidFill>
                <a:schemeClr val="accent1"/>
              </a:solidFill>
              <a:latin typeface="Arial"/>
              <a:ea typeface="Arial"/>
              <a:cs typeface="Arial"/>
              <a:sym typeface="Arial"/>
            </a:endParaRPr>
          </a:p>
        </p:txBody>
      </p:sp>
      <p:sp>
        <p:nvSpPr>
          <p:cNvPr id="8095" name="Google Shape;8095;p249"/>
          <p:cNvSpPr/>
          <p:nvPr/>
        </p:nvSpPr>
        <p:spPr>
          <a:xfrm>
            <a:off x="7956375" y="3231426"/>
            <a:ext cx="395148" cy="395148"/>
          </a:xfrm>
          <a:prstGeom prst="ellipse">
            <a:avLst/>
          </a:prstGeom>
          <a:solidFill>
            <a:schemeClr val="lt1"/>
          </a:solid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2400">
                <a:solidFill>
                  <a:schemeClr val="accent1"/>
                </a:solidFill>
                <a:latin typeface="Arial"/>
                <a:ea typeface="Arial"/>
                <a:cs typeface="Arial"/>
                <a:sym typeface="Arial"/>
              </a:rPr>
              <a:t>&gt;</a:t>
            </a:r>
            <a:endParaRPr b="1" sz="2400">
              <a:solidFill>
                <a:schemeClr val="accent1"/>
              </a:solidFill>
              <a:latin typeface="Arial"/>
              <a:ea typeface="Arial"/>
              <a:cs typeface="Arial"/>
              <a:sym typeface="Arial"/>
            </a:endParaRPr>
          </a:p>
        </p:txBody>
      </p:sp>
      <p:grpSp>
        <p:nvGrpSpPr>
          <p:cNvPr id="8096" name="Google Shape;8096;p249"/>
          <p:cNvGrpSpPr/>
          <p:nvPr/>
        </p:nvGrpSpPr>
        <p:grpSpPr>
          <a:xfrm>
            <a:off x="1223543" y="1739578"/>
            <a:ext cx="1491848" cy="1491848"/>
            <a:chOff x="1649691" y="3230880"/>
            <a:chExt cx="914400" cy="914400"/>
          </a:xfrm>
        </p:grpSpPr>
        <p:sp>
          <p:nvSpPr>
            <p:cNvPr id="8097" name="Google Shape;8097;p249"/>
            <p:cNvSpPr/>
            <p:nvPr/>
          </p:nvSpPr>
          <p:spPr>
            <a:xfrm>
              <a:off x="1649691" y="3230880"/>
              <a:ext cx="914400" cy="9144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098" name="Google Shape;8098;p249"/>
            <p:cNvSpPr/>
            <p:nvPr/>
          </p:nvSpPr>
          <p:spPr>
            <a:xfrm>
              <a:off x="1649691" y="3230880"/>
              <a:ext cx="914400" cy="9144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grpSp>
      <p:grpSp>
        <p:nvGrpSpPr>
          <p:cNvPr id="8099" name="Google Shape;8099;p249"/>
          <p:cNvGrpSpPr/>
          <p:nvPr/>
        </p:nvGrpSpPr>
        <p:grpSpPr>
          <a:xfrm>
            <a:off x="9210075" y="1739578"/>
            <a:ext cx="1491848" cy="1491848"/>
            <a:chOff x="1649691" y="3230880"/>
            <a:chExt cx="914400" cy="914400"/>
          </a:xfrm>
        </p:grpSpPr>
        <p:sp>
          <p:nvSpPr>
            <p:cNvPr id="8100" name="Google Shape;8100;p249"/>
            <p:cNvSpPr/>
            <p:nvPr/>
          </p:nvSpPr>
          <p:spPr>
            <a:xfrm>
              <a:off x="1649691" y="3230880"/>
              <a:ext cx="914400" cy="9144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101" name="Google Shape;8101;p249"/>
            <p:cNvSpPr/>
            <p:nvPr/>
          </p:nvSpPr>
          <p:spPr>
            <a:xfrm>
              <a:off x="1649691" y="3230880"/>
              <a:ext cx="914400" cy="9144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grpSp>
      <p:sp>
        <p:nvSpPr>
          <p:cNvPr id="8102" name="Google Shape;8102;p249"/>
          <p:cNvSpPr txBox="1"/>
          <p:nvPr>
            <p:ph idx="12" type="sldNum"/>
          </p:nvPr>
        </p:nvSpPr>
        <p:spPr>
          <a:xfrm>
            <a:off x="10690860" y="6349068"/>
            <a:ext cx="963882" cy="251764"/>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
</file>

<file path=ppt/slides/slide2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21" name="Shape 921"/>
        <p:cNvGrpSpPr/>
        <p:nvPr/>
      </p:nvGrpSpPr>
      <p:grpSpPr>
        <a:xfrm>
          <a:off x="0" y="0"/>
          <a:ext cx="0" cy="0"/>
          <a:chOff x="0" y="0"/>
          <a:chExt cx="0" cy="0"/>
        </a:xfrm>
      </p:grpSpPr>
      <p:sp>
        <p:nvSpPr>
          <p:cNvPr id="922" name="Google Shape;922;p25"/>
          <p:cNvSpPr txBox="1"/>
          <p:nvPr>
            <p:ph idx="12" type="sldNum"/>
          </p:nvPr>
        </p:nvSpPr>
        <p:spPr>
          <a:xfrm>
            <a:off x="10690860" y="6349068"/>
            <a:ext cx="963882" cy="251764"/>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sp>
        <p:nvSpPr>
          <p:cNvPr id="923" name="Google Shape;923;p25"/>
          <p:cNvSpPr txBox="1"/>
          <p:nvPr>
            <p:ph type="title"/>
          </p:nvPr>
        </p:nvSpPr>
        <p:spPr>
          <a:xfrm>
            <a:off x="571018" y="2392363"/>
            <a:ext cx="3117062" cy="2073274"/>
          </a:xfrm>
          <a:prstGeom prst="rect">
            <a:avLst/>
          </a:prstGeom>
          <a:noFill/>
          <a:ln>
            <a:noFill/>
          </a:ln>
        </p:spPr>
        <p:txBody>
          <a:bodyPr anchorCtr="0" anchor="ctr" bIns="0" lIns="0" spcFirstLastPara="1" rIns="0" wrap="square" tIns="0">
            <a:normAutofit/>
          </a:bodyPr>
          <a:lstStyle/>
          <a:p>
            <a:pPr indent="0" lvl="0" marL="0" rtl="0" algn="l">
              <a:lnSpc>
                <a:spcPct val="90000"/>
              </a:lnSpc>
              <a:spcBef>
                <a:spcPts val="0"/>
              </a:spcBef>
              <a:spcAft>
                <a:spcPts val="0"/>
              </a:spcAft>
              <a:buClr>
                <a:schemeClr val="lt1"/>
              </a:buClr>
              <a:buSzPts val="2800"/>
              <a:buFont typeface="Arial"/>
              <a:buNone/>
            </a:pPr>
            <a:r>
              <a:rPr lang="en-US"/>
              <a:t>Executive Summary Layout – 3 Section</a:t>
            </a:r>
            <a:endParaRPr/>
          </a:p>
        </p:txBody>
      </p:sp>
      <p:sp>
        <p:nvSpPr>
          <p:cNvPr id="924" name="Google Shape;924;p25"/>
          <p:cNvSpPr/>
          <p:nvPr/>
        </p:nvSpPr>
        <p:spPr>
          <a:xfrm>
            <a:off x="4513005" y="5437239"/>
            <a:ext cx="7050343" cy="917262"/>
          </a:xfrm>
          <a:prstGeom prst="roundRect">
            <a:avLst>
              <a:gd fmla="val 8477" name="adj"/>
            </a:avLst>
          </a:prstGeom>
          <a:noFill/>
          <a:ln cap="rnd" cmpd="sng" w="9525">
            <a:solidFill>
              <a:schemeClr val="accent1"/>
            </a:solidFill>
            <a:prstDash val="dot"/>
            <a:round/>
            <a:headEnd len="sm" w="sm" type="none"/>
            <a:tailEnd len="sm" w="sm" type="none"/>
          </a:ln>
        </p:spPr>
        <p:txBody>
          <a:bodyPr anchorCtr="0" anchor="ctr" bIns="45700" lIns="45700" spcFirstLastPara="1" rIns="45700" wrap="square" tIns="45700">
            <a:noAutofit/>
          </a:bodyPr>
          <a:lstStyle/>
          <a:p>
            <a:pPr indent="0" lvl="0" marL="0" marR="0" rtl="0" algn="ctr">
              <a:spcBef>
                <a:spcPts val="0"/>
              </a:spcBef>
              <a:spcAft>
                <a:spcPts val="0"/>
              </a:spcAft>
              <a:buNone/>
            </a:pPr>
            <a:r>
              <a:t/>
            </a:r>
            <a:endParaRPr sz="1200">
              <a:solidFill>
                <a:srgbClr val="FFFFFF"/>
              </a:solidFill>
              <a:latin typeface="Arial"/>
              <a:ea typeface="Arial"/>
              <a:cs typeface="Arial"/>
              <a:sym typeface="Arial"/>
            </a:endParaRPr>
          </a:p>
        </p:txBody>
      </p:sp>
      <p:sp>
        <p:nvSpPr>
          <p:cNvPr id="925" name="Google Shape;925;p25"/>
          <p:cNvSpPr/>
          <p:nvPr/>
        </p:nvSpPr>
        <p:spPr>
          <a:xfrm>
            <a:off x="4513005" y="756422"/>
            <a:ext cx="7050343" cy="2370574"/>
          </a:xfrm>
          <a:prstGeom prst="roundRect">
            <a:avLst>
              <a:gd fmla="val 1981" name="adj"/>
            </a:avLst>
          </a:prstGeom>
          <a:noFill/>
          <a:ln cap="rnd" cmpd="sng" w="9525">
            <a:solidFill>
              <a:schemeClr val="accent1"/>
            </a:solidFill>
            <a:prstDash val="dot"/>
            <a:round/>
            <a:headEnd len="sm" w="sm" type="none"/>
            <a:tailEnd len="sm" w="sm" type="none"/>
          </a:ln>
        </p:spPr>
        <p:txBody>
          <a:bodyPr anchorCtr="0" anchor="ctr" bIns="45700" lIns="45700" spcFirstLastPara="1" rIns="45700" wrap="square" tIns="45700">
            <a:noAutofit/>
          </a:bodyPr>
          <a:lstStyle/>
          <a:p>
            <a:pPr indent="0" lvl="0" marL="0" marR="0" rtl="0" algn="ctr">
              <a:spcBef>
                <a:spcPts val="0"/>
              </a:spcBef>
              <a:spcAft>
                <a:spcPts val="0"/>
              </a:spcAft>
              <a:buNone/>
            </a:pPr>
            <a:r>
              <a:t/>
            </a:r>
            <a:endParaRPr sz="1200">
              <a:solidFill>
                <a:srgbClr val="FFFFFF"/>
              </a:solidFill>
              <a:latin typeface="Arial"/>
              <a:ea typeface="Arial"/>
              <a:cs typeface="Arial"/>
              <a:sym typeface="Arial"/>
            </a:endParaRPr>
          </a:p>
        </p:txBody>
      </p:sp>
      <p:sp>
        <p:nvSpPr>
          <p:cNvPr id="926" name="Google Shape;926;p25"/>
          <p:cNvSpPr/>
          <p:nvPr/>
        </p:nvSpPr>
        <p:spPr>
          <a:xfrm>
            <a:off x="4513005" y="560156"/>
            <a:ext cx="7050343" cy="367438"/>
          </a:xfrm>
          <a:prstGeom prst="round2DiagRect">
            <a:avLst>
              <a:gd fmla="val 16667" name="adj1"/>
              <a:gd fmla="val 0" name="adj2"/>
            </a:avLst>
          </a:prstGeom>
          <a:gradFill>
            <a:gsLst>
              <a:gs pos="0">
                <a:schemeClr val="accent1"/>
              </a:gs>
              <a:gs pos="100000">
                <a:schemeClr val="accent3"/>
              </a:gs>
            </a:gsLst>
            <a:lin ang="13500000" scaled="0"/>
          </a:gradFill>
          <a:ln>
            <a:noFill/>
          </a:ln>
        </p:spPr>
        <p:txBody>
          <a:bodyPr anchorCtr="0" anchor="ctr" bIns="91425" lIns="91425" spcFirstLastPara="1" rIns="91425" wrap="square" tIns="91425">
            <a:noAutofit/>
          </a:bodyPr>
          <a:lstStyle/>
          <a:p>
            <a:pPr indent="0" lvl="0" marL="0" marR="0" rtl="0" algn="ctr">
              <a:lnSpc>
                <a:spcPct val="95000"/>
              </a:lnSpc>
              <a:spcBef>
                <a:spcPts val="0"/>
              </a:spcBef>
              <a:spcAft>
                <a:spcPts val="0"/>
              </a:spcAft>
              <a:buNone/>
            </a:pPr>
            <a:r>
              <a:t/>
            </a:r>
            <a:endParaRPr sz="1800">
              <a:solidFill>
                <a:schemeClr val="lt1"/>
              </a:solidFill>
              <a:latin typeface="Libre Franklin"/>
              <a:ea typeface="Libre Franklin"/>
              <a:cs typeface="Libre Franklin"/>
              <a:sym typeface="Libre Franklin"/>
            </a:endParaRPr>
          </a:p>
        </p:txBody>
      </p:sp>
      <p:sp>
        <p:nvSpPr>
          <p:cNvPr id="927" name="Google Shape;927;p25"/>
          <p:cNvSpPr txBox="1"/>
          <p:nvPr/>
        </p:nvSpPr>
        <p:spPr>
          <a:xfrm>
            <a:off x="4820630" y="605375"/>
            <a:ext cx="6435095" cy="276999"/>
          </a:xfrm>
          <a:prstGeom prst="rect">
            <a:avLst/>
          </a:prstGeom>
          <a:noFill/>
          <a:ln>
            <a:noFill/>
          </a:ln>
        </p:spPr>
        <p:txBody>
          <a:bodyPr anchorCtr="0" anchor="ctr" bIns="0" lIns="0" spcFirstLastPara="1" rIns="0" wrap="square" tIns="0">
            <a:spAutoFit/>
          </a:bodyPr>
          <a:lstStyle/>
          <a:p>
            <a:pPr indent="-114300" lvl="0" marL="0" marR="0" rtl="0" algn="ctr">
              <a:spcBef>
                <a:spcPts val="0"/>
              </a:spcBef>
              <a:spcAft>
                <a:spcPts val="0"/>
              </a:spcAft>
              <a:buClr>
                <a:schemeClr val="lt1"/>
              </a:buClr>
              <a:buSzPts val="1800"/>
              <a:buFont typeface="Trebuchet MS"/>
              <a:buChar char="​"/>
            </a:pPr>
            <a:r>
              <a:rPr lang="en-US" sz="1800">
                <a:solidFill>
                  <a:schemeClr val="lt1"/>
                </a:solidFill>
                <a:latin typeface="Arial"/>
                <a:ea typeface="Arial"/>
                <a:cs typeface="Arial"/>
                <a:sym typeface="Arial"/>
              </a:rPr>
              <a:t>Header</a:t>
            </a:r>
            <a:endParaRPr/>
          </a:p>
        </p:txBody>
      </p:sp>
      <p:sp>
        <p:nvSpPr>
          <p:cNvPr id="928" name="Google Shape;928;p25"/>
          <p:cNvSpPr txBox="1"/>
          <p:nvPr/>
        </p:nvSpPr>
        <p:spPr>
          <a:xfrm>
            <a:off x="4588531" y="1037025"/>
            <a:ext cx="6899293" cy="2007117"/>
          </a:xfrm>
          <a:prstGeom prst="rect">
            <a:avLst/>
          </a:prstGeom>
          <a:noFill/>
          <a:ln>
            <a:noFill/>
          </a:ln>
        </p:spPr>
        <p:txBody>
          <a:bodyPr anchorCtr="0" anchor="t" bIns="0" lIns="0" spcFirstLastPara="1" rIns="0" wrap="square" tIns="0">
            <a:noAutofit/>
          </a:bodyPr>
          <a:lstStyle/>
          <a:p>
            <a:pPr indent="-252000" lvl="1" marL="378000" marR="0" rtl="0" algn="l">
              <a:spcBef>
                <a:spcPts val="0"/>
              </a:spcBef>
              <a:spcAft>
                <a:spcPts val="0"/>
              </a:spcAft>
              <a:buClr>
                <a:schemeClr val="accent1"/>
              </a:buClr>
              <a:buSzPts val="1300"/>
              <a:buFont typeface="Trebuchet MS"/>
              <a:buChar char="•"/>
            </a:pPr>
            <a:r>
              <a:rPr b="0" i="0" lang="en-US" sz="1300" u="none" cap="none" strike="noStrike">
                <a:solidFill>
                  <a:schemeClr val="dk1"/>
                </a:solidFill>
                <a:latin typeface="Arial"/>
                <a:ea typeface="Arial"/>
                <a:cs typeface="Arial"/>
                <a:sym typeface="Arial"/>
              </a:rPr>
              <a:t>Lorem ipsum dolor sit amet, consectetur adipiscing elit. Curabitur purus dui, euismod quis placerat eget, venenatis nec nibh. Mauris sit </a:t>
            </a:r>
            <a:endParaRPr/>
          </a:p>
          <a:p>
            <a:pPr indent="-252000" lvl="1" marL="378000" marR="0" rtl="0" algn="l">
              <a:spcBef>
                <a:spcPts val="0"/>
              </a:spcBef>
              <a:spcAft>
                <a:spcPts val="0"/>
              </a:spcAft>
              <a:buClr>
                <a:schemeClr val="accent1"/>
              </a:buClr>
              <a:buSzPts val="1300"/>
              <a:buFont typeface="Trebuchet MS"/>
              <a:buChar char="•"/>
            </a:pPr>
            <a:r>
              <a:rPr b="0" i="0" lang="en-US" sz="1300" u="none" cap="none" strike="noStrike">
                <a:solidFill>
                  <a:schemeClr val="dk1"/>
                </a:solidFill>
                <a:latin typeface="Arial"/>
                <a:ea typeface="Arial"/>
                <a:cs typeface="Arial"/>
                <a:sym typeface="Arial"/>
              </a:rPr>
              <a:t>Aenean a elit justo. Vivamus laoreet, lorem id iaculis mattis, neque diam blandit nulla, et rhoncus diam augue placerat elit. Nullam vitae tincidunt libero. Sed id arcu metus.</a:t>
            </a:r>
            <a:endParaRPr/>
          </a:p>
          <a:p>
            <a:pPr indent="-252000" lvl="1" marL="378000" marR="0" rtl="0" algn="l">
              <a:spcBef>
                <a:spcPts val="0"/>
              </a:spcBef>
              <a:spcAft>
                <a:spcPts val="0"/>
              </a:spcAft>
              <a:buClr>
                <a:schemeClr val="accent1"/>
              </a:buClr>
              <a:buSzPts val="1300"/>
              <a:buFont typeface="Trebuchet MS"/>
              <a:buChar char="•"/>
            </a:pPr>
            <a:r>
              <a:rPr b="0" i="0" lang="en-US" sz="1300" u="none" cap="none" strike="noStrike">
                <a:solidFill>
                  <a:schemeClr val="dk1"/>
                </a:solidFill>
                <a:latin typeface="Arial"/>
                <a:ea typeface="Arial"/>
                <a:cs typeface="Arial"/>
                <a:sym typeface="Arial"/>
              </a:rPr>
              <a:t>Aenean a elit justo. Vivamus laoreet, lorem id iaculis mattis, neque diam blandit nulla, et rhoncus diam augue placerat elit. Nullam vitae tincidunt libero. Sed id arcu metus.</a:t>
            </a:r>
            <a:endParaRPr/>
          </a:p>
          <a:p>
            <a:pPr indent="-252000" lvl="1" marL="378000" marR="0" rtl="0" algn="l">
              <a:spcBef>
                <a:spcPts val="0"/>
              </a:spcBef>
              <a:spcAft>
                <a:spcPts val="0"/>
              </a:spcAft>
              <a:buClr>
                <a:schemeClr val="accent1"/>
              </a:buClr>
              <a:buSzPts val="1300"/>
              <a:buFont typeface="Trebuchet MS"/>
              <a:buChar char="•"/>
            </a:pPr>
            <a:r>
              <a:rPr b="0" i="0" lang="en-US" sz="1300" u="none" cap="none" strike="noStrike">
                <a:solidFill>
                  <a:schemeClr val="dk1"/>
                </a:solidFill>
                <a:latin typeface="Arial"/>
                <a:ea typeface="Arial"/>
                <a:cs typeface="Arial"/>
                <a:sym typeface="Arial"/>
              </a:rPr>
              <a:t>Lorem ipsum dolor sit amet, consectetur adipiscing elit. Curabitur purus dui, euismod quis placerat eget, venenatis nec nibh. Mauris sit </a:t>
            </a:r>
            <a:endParaRPr/>
          </a:p>
          <a:p>
            <a:pPr indent="-169450" lvl="1" marL="378000" marR="0" rtl="0" algn="l">
              <a:spcBef>
                <a:spcPts val="0"/>
              </a:spcBef>
              <a:spcAft>
                <a:spcPts val="0"/>
              </a:spcAft>
              <a:buClr>
                <a:schemeClr val="accent1"/>
              </a:buClr>
              <a:buSzPts val="1300"/>
              <a:buFont typeface="Trebuchet MS"/>
              <a:buNone/>
            </a:pPr>
            <a:r>
              <a:t/>
            </a:r>
            <a:endParaRPr b="0" i="0" sz="1300" u="none" cap="none" strike="noStrike">
              <a:solidFill>
                <a:schemeClr val="dk1"/>
              </a:solidFill>
              <a:latin typeface="Arial"/>
              <a:ea typeface="Arial"/>
              <a:cs typeface="Arial"/>
              <a:sym typeface="Arial"/>
            </a:endParaRPr>
          </a:p>
        </p:txBody>
      </p:sp>
      <p:sp>
        <p:nvSpPr>
          <p:cNvPr id="929" name="Google Shape;929;p25"/>
          <p:cNvSpPr/>
          <p:nvPr/>
        </p:nvSpPr>
        <p:spPr>
          <a:xfrm>
            <a:off x="4513005" y="3495661"/>
            <a:ext cx="7050343" cy="1579579"/>
          </a:xfrm>
          <a:prstGeom prst="roundRect">
            <a:avLst>
              <a:gd fmla="val 3498" name="adj"/>
            </a:avLst>
          </a:prstGeom>
          <a:noFill/>
          <a:ln cap="rnd" cmpd="sng" w="9525">
            <a:solidFill>
              <a:schemeClr val="accent1"/>
            </a:solidFill>
            <a:prstDash val="dot"/>
            <a:round/>
            <a:headEnd len="sm" w="sm" type="none"/>
            <a:tailEnd len="sm" w="sm" type="none"/>
          </a:ln>
        </p:spPr>
        <p:txBody>
          <a:bodyPr anchorCtr="0" anchor="ctr" bIns="45700" lIns="45700" spcFirstLastPara="1" rIns="45700" wrap="square" tIns="45700">
            <a:noAutofit/>
          </a:bodyPr>
          <a:lstStyle/>
          <a:p>
            <a:pPr indent="0" lvl="0" marL="0" marR="0" rtl="0" algn="ctr">
              <a:spcBef>
                <a:spcPts val="0"/>
              </a:spcBef>
              <a:spcAft>
                <a:spcPts val="0"/>
              </a:spcAft>
              <a:buNone/>
            </a:pPr>
            <a:r>
              <a:t/>
            </a:r>
            <a:endParaRPr sz="1200">
              <a:solidFill>
                <a:srgbClr val="FFFFFF"/>
              </a:solidFill>
              <a:latin typeface="Arial"/>
              <a:ea typeface="Arial"/>
              <a:cs typeface="Arial"/>
              <a:sym typeface="Arial"/>
            </a:endParaRPr>
          </a:p>
        </p:txBody>
      </p:sp>
      <p:sp>
        <p:nvSpPr>
          <p:cNvPr id="930" name="Google Shape;930;p25"/>
          <p:cNvSpPr/>
          <p:nvPr/>
        </p:nvSpPr>
        <p:spPr>
          <a:xfrm>
            <a:off x="4513005" y="3283595"/>
            <a:ext cx="7050343" cy="347747"/>
          </a:xfrm>
          <a:prstGeom prst="round2DiagRect">
            <a:avLst>
              <a:gd fmla="val 16667" name="adj1"/>
              <a:gd fmla="val 0" name="adj2"/>
            </a:avLst>
          </a:prstGeom>
          <a:gradFill>
            <a:gsLst>
              <a:gs pos="0">
                <a:schemeClr val="accent1"/>
              </a:gs>
              <a:gs pos="100000">
                <a:schemeClr val="accent3"/>
              </a:gs>
            </a:gsLst>
            <a:lin ang="13500000" scaled="0"/>
          </a:gradFill>
          <a:ln>
            <a:noFill/>
          </a:ln>
        </p:spPr>
        <p:txBody>
          <a:bodyPr anchorCtr="0" anchor="ctr" bIns="91425" lIns="91425" spcFirstLastPara="1" rIns="91425" wrap="square" tIns="91425">
            <a:noAutofit/>
          </a:bodyPr>
          <a:lstStyle/>
          <a:p>
            <a:pPr indent="0" lvl="0" marL="0" marR="0" rtl="0" algn="ctr">
              <a:lnSpc>
                <a:spcPct val="95000"/>
              </a:lnSpc>
              <a:spcBef>
                <a:spcPts val="0"/>
              </a:spcBef>
              <a:spcAft>
                <a:spcPts val="0"/>
              </a:spcAft>
              <a:buNone/>
            </a:pPr>
            <a:r>
              <a:t/>
            </a:r>
            <a:endParaRPr sz="1800">
              <a:solidFill>
                <a:schemeClr val="lt1"/>
              </a:solidFill>
              <a:latin typeface="Libre Franklin"/>
              <a:ea typeface="Libre Franklin"/>
              <a:cs typeface="Libre Franklin"/>
              <a:sym typeface="Libre Franklin"/>
            </a:endParaRPr>
          </a:p>
        </p:txBody>
      </p:sp>
      <p:sp>
        <p:nvSpPr>
          <p:cNvPr id="931" name="Google Shape;931;p25"/>
          <p:cNvSpPr txBox="1"/>
          <p:nvPr/>
        </p:nvSpPr>
        <p:spPr>
          <a:xfrm>
            <a:off x="4820629" y="3317584"/>
            <a:ext cx="6435095" cy="279769"/>
          </a:xfrm>
          <a:prstGeom prst="rect">
            <a:avLst/>
          </a:prstGeom>
          <a:noFill/>
          <a:ln>
            <a:noFill/>
          </a:ln>
        </p:spPr>
        <p:txBody>
          <a:bodyPr anchorCtr="0" anchor="ctr" bIns="0" lIns="0" spcFirstLastPara="1" rIns="0" wrap="square" tIns="0">
            <a:spAutoFit/>
          </a:bodyPr>
          <a:lstStyle/>
          <a:p>
            <a:pPr indent="-114300" lvl="0" marL="0" marR="0" rtl="0" algn="ctr">
              <a:spcBef>
                <a:spcPts val="0"/>
              </a:spcBef>
              <a:spcAft>
                <a:spcPts val="0"/>
              </a:spcAft>
              <a:buClr>
                <a:schemeClr val="lt1"/>
              </a:buClr>
              <a:buSzPts val="1800"/>
              <a:buFont typeface="Trebuchet MS"/>
              <a:buChar char="​"/>
            </a:pPr>
            <a:r>
              <a:rPr lang="en-US" sz="1800">
                <a:solidFill>
                  <a:schemeClr val="lt1"/>
                </a:solidFill>
                <a:latin typeface="Arial"/>
                <a:ea typeface="Arial"/>
                <a:cs typeface="Arial"/>
                <a:sym typeface="Arial"/>
              </a:rPr>
              <a:t>Header</a:t>
            </a:r>
            <a:endParaRPr/>
          </a:p>
        </p:txBody>
      </p:sp>
      <p:sp>
        <p:nvSpPr>
          <p:cNvPr id="932" name="Google Shape;932;p25"/>
          <p:cNvSpPr txBox="1"/>
          <p:nvPr/>
        </p:nvSpPr>
        <p:spPr>
          <a:xfrm>
            <a:off x="4588530" y="3779300"/>
            <a:ext cx="6899293" cy="1238824"/>
          </a:xfrm>
          <a:prstGeom prst="rect">
            <a:avLst/>
          </a:prstGeom>
          <a:noFill/>
          <a:ln>
            <a:noFill/>
          </a:ln>
        </p:spPr>
        <p:txBody>
          <a:bodyPr anchorCtr="0" anchor="t" bIns="0" lIns="0" spcFirstLastPara="1" rIns="0" wrap="square" tIns="0">
            <a:noAutofit/>
          </a:bodyPr>
          <a:lstStyle/>
          <a:p>
            <a:pPr indent="-252000" lvl="1" marL="378000" marR="0" rtl="0" algn="l">
              <a:spcBef>
                <a:spcPts val="0"/>
              </a:spcBef>
              <a:spcAft>
                <a:spcPts val="0"/>
              </a:spcAft>
              <a:buClr>
                <a:schemeClr val="accent1"/>
              </a:buClr>
              <a:buSzPts val="1300"/>
              <a:buFont typeface="Trebuchet MS"/>
              <a:buChar char="•"/>
            </a:pPr>
            <a:r>
              <a:rPr b="0" i="0" lang="en-US" sz="1300" u="none" cap="none" strike="noStrike">
                <a:solidFill>
                  <a:schemeClr val="dk1"/>
                </a:solidFill>
                <a:latin typeface="Arial"/>
                <a:ea typeface="Arial"/>
                <a:cs typeface="Arial"/>
                <a:sym typeface="Arial"/>
              </a:rPr>
              <a:t>Lorem ipsum dolor sit amet, consectetur adipiscing elit. Curabitur purus dui, euismod quis placerat eget, venenatis nec nibh. Mauris sit </a:t>
            </a:r>
            <a:endParaRPr/>
          </a:p>
          <a:p>
            <a:pPr indent="-252000" lvl="1" marL="378000" marR="0" rtl="0" algn="l">
              <a:spcBef>
                <a:spcPts val="0"/>
              </a:spcBef>
              <a:spcAft>
                <a:spcPts val="0"/>
              </a:spcAft>
              <a:buClr>
                <a:schemeClr val="accent1"/>
              </a:buClr>
              <a:buSzPts val="1300"/>
              <a:buFont typeface="Trebuchet MS"/>
              <a:buChar char="•"/>
            </a:pPr>
            <a:r>
              <a:rPr b="0" i="0" lang="en-US" sz="1300" u="none" cap="none" strike="noStrike">
                <a:solidFill>
                  <a:schemeClr val="dk1"/>
                </a:solidFill>
                <a:latin typeface="Arial"/>
                <a:ea typeface="Arial"/>
                <a:cs typeface="Arial"/>
                <a:sym typeface="Arial"/>
              </a:rPr>
              <a:t>Aenean a elit justo. Vivamus laoreet, lorem id iaculis mattis, neque diam blandit nulla, et rhoncus diam augue placerat elit. Nullam vitae tincidunt libero. Sed id arcu metus.</a:t>
            </a:r>
            <a:endParaRPr/>
          </a:p>
          <a:p>
            <a:pPr indent="-252000" lvl="1" marL="378000" marR="0" rtl="0" algn="l">
              <a:spcBef>
                <a:spcPts val="0"/>
              </a:spcBef>
              <a:spcAft>
                <a:spcPts val="0"/>
              </a:spcAft>
              <a:buClr>
                <a:schemeClr val="accent1"/>
              </a:buClr>
              <a:buSzPts val="1300"/>
              <a:buFont typeface="Trebuchet MS"/>
              <a:buChar char="•"/>
            </a:pPr>
            <a:r>
              <a:rPr b="0" i="0" lang="en-US" sz="1300" u="none" cap="none" strike="noStrike">
                <a:solidFill>
                  <a:schemeClr val="dk1"/>
                </a:solidFill>
                <a:latin typeface="Arial"/>
                <a:ea typeface="Arial"/>
                <a:cs typeface="Arial"/>
                <a:sym typeface="Arial"/>
              </a:rPr>
              <a:t>Aenean a elit justo. Vivamus laoreet, lorem id iaculis mattis, neque diam blandit nulla, et rhoncus diam augue placerat elit. Nullam vitae tincidunt libero. Sed id arcu metus.</a:t>
            </a:r>
            <a:endParaRPr/>
          </a:p>
          <a:p>
            <a:pPr indent="0" lvl="1" marL="126000" marR="0" rtl="0" algn="l">
              <a:spcBef>
                <a:spcPts val="0"/>
              </a:spcBef>
              <a:spcAft>
                <a:spcPts val="0"/>
              </a:spcAft>
              <a:buNone/>
            </a:pPr>
            <a:r>
              <a:t/>
            </a:r>
            <a:endParaRPr b="0" i="0" sz="1300" u="none" cap="none" strike="noStrike">
              <a:solidFill>
                <a:schemeClr val="dk1"/>
              </a:solidFill>
              <a:latin typeface="Arial"/>
              <a:ea typeface="Arial"/>
              <a:cs typeface="Arial"/>
              <a:sym typeface="Arial"/>
            </a:endParaRPr>
          </a:p>
        </p:txBody>
      </p:sp>
      <p:sp>
        <p:nvSpPr>
          <p:cNvPr id="933" name="Google Shape;933;p25"/>
          <p:cNvSpPr/>
          <p:nvPr/>
        </p:nvSpPr>
        <p:spPr>
          <a:xfrm>
            <a:off x="4513005" y="5231839"/>
            <a:ext cx="7050343" cy="347747"/>
          </a:xfrm>
          <a:prstGeom prst="round2DiagRect">
            <a:avLst>
              <a:gd fmla="val 16667" name="adj1"/>
              <a:gd fmla="val 0" name="adj2"/>
            </a:avLst>
          </a:prstGeom>
          <a:gradFill>
            <a:gsLst>
              <a:gs pos="0">
                <a:schemeClr val="accent1"/>
              </a:gs>
              <a:gs pos="100000">
                <a:schemeClr val="accent3"/>
              </a:gs>
            </a:gsLst>
            <a:lin ang="13500000" scaled="0"/>
          </a:gradFill>
          <a:ln>
            <a:noFill/>
          </a:ln>
        </p:spPr>
        <p:txBody>
          <a:bodyPr anchorCtr="0" anchor="ctr" bIns="91425" lIns="91425" spcFirstLastPara="1" rIns="91425" wrap="square" tIns="91425">
            <a:noAutofit/>
          </a:bodyPr>
          <a:lstStyle/>
          <a:p>
            <a:pPr indent="0" lvl="0" marL="0" marR="0" rtl="0" algn="ctr">
              <a:lnSpc>
                <a:spcPct val="95000"/>
              </a:lnSpc>
              <a:spcBef>
                <a:spcPts val="0"/>
              </a:spcBef>
              <a:spcAft>
                <a:spcPts val="0"/>
              </a:spcAft>
              <a:buNone/>
            </a:pPr>
            <a:r>
              <a:t/>
            </a:r>
            <a:endParaRPr sz="1800">
              <a:solidFill>
                <a:schemeClr val="lt1"/>
              </a:solidFill>
              <a:latin typeface="Libre Franklin"/>
              <a:ea typeface="Libre Franklin"/>
              <a:cs typeface="Libre Franklin"/>
              <a:sym typeface="Libre Franklin"/>
            </a:endParaRPr>
          </a:p>
        </p:txBody>
      </p:sp>
      <p:sp>
        <p:nvSpPr>
          <p:cNvPr id="934" name="Google Shape;934;p25"/>
          <p:cNvSpPr txBox="1"/>
          <p:nvPr/>
        </p:nvSpPr>
        <p:spPr>
          <a:xfrm>
            <a:off x="4820630" y="5265828"/>
            <a:ext cx="6435095" cy="279769"/>
          </a:xfrm>
          <a:prstGeom prst="rect">
            <a:avLst/>
          </a:prstGeom>
          <a:noFill/>
          <a:ln>
            <a:noFill/>
          </a:ln>
        </p:spPr>
        <p:txBody>
          <a:bodyPr anchorCtr="0" anchor="ctr" bIns="0" lIns="0" spcFirstLastPara="1" rIns="0" wrap="square" tIns="0">
            <a:spAutoFit/>
          </a:bodyPr>
          <a:lstStyle/>
          <a:p>
            <a:pPr indent="-114300" lvl="0" marL="0" marR="0" rtl="0" algn="ctr">
              <a:spcBef>
                <a:spcPts val="0"/>
              </a:spcBef>
              <a:spcAft>
                <a:spcPts val="0"/>
              </a:spcAft>
              <a:buClr>
                <a:schemeClr val="lt1"/>
              </a:buClr>
              <a:buSzPts val="1800"/>
              <a:buFont typeface="Trebuchet MS"/>
              <a:buChar char="​"/>
            </a:pPr>
            <a:r>
              <a:rPr lang="en-US" sz="1800">
                <a:solidFill>
                  <a:schemeClr val="lt1"/>
                </a:solidFill>
                <a:latin typeface="Arial"/>
                <a:ea typeface="Arial"/>
                <a:cs typeface="Arial"/>
                <a:sym typeface="Arial"/>
              </a:rPr>
              <a:t>Header</a:t>
            </a:r>
            <a:endParaRPr/>
          </a:p>
        </p:txBody>
      </p:sp>
      <p:sp>
        <p:nvSpPr>
          <p:cNvPr id="935" name="Google Shape;935;p25"/>
          <p:cNvSpPr txBox="1"/>
          <p:nvPr/>
        </p:nvSpPr>
        <p:spPr>
          <a:xfrm>
            <a:off x="4588530" y="5670691"/>
            <a:ext cx="6899293" cy="430887"/>
          </a:xfrm>
          <a:prstGeom prst="rect">
            <a:avLst/>
          </a:prstGeom>
          <a:noFill/>
          <a:ln>
            <a:noFill/>
          </a:ln>
        </p:spPr>
        <p:txBody>
          <a:bodyPr anchorCtr="0" anchor="t" bIns="0" lIns="0" spcFirstLastPara="1" rIns="0" wrap="square" tIns="0">
            <a:noAutofit/>
          </a:bodyPr>
          <a:lstStyle/>
          <a:p>
            <a:pPr indent="-252000" lvl="1" marL="378000" marR="0" rtl="0" algn="l">
              <a:spcBef>
                <a:spcPts val="0"/>
              </a:spcBef>
              <a:spcAft>
                <a:spcPts val="0"/>
              </a:spcAft>
              <a:buClr>
                <a:schemeClr val="accent1"/>
              </a:buClr>
              <a:buSzPts val="1300"/>
              <a:buFont typeface="Trebuchet MS"/>
              <a:buChar char="•"/>
            </a:pPr>
            <a:r>
              <a:rPr b="0" i="0" lang="en-US" sz="1300" u="none" cap="none" strike="noStrike">
                <a:solidFill>
                  <a:schemeClr val="dk1"/>
                </a:solidFill>
                <a:latin typeface="Arial"/>
                <a:ea typeface="Arial"/>
                <a:cs typeface="Arial"/>
                <a:sym typeface="Arial"/>
              </a:rPr>
              <a:t>Lorem ipsum dolor sit amet, consectetur adipiscing elit. Curabitur purus dui, euismod quis placerat eget, venenatis nec nibh. Mauris sit </a:t>
            </a:r>
            <a:endParaRPr/>
          </a:p>
        </p:txBody>
      </p:sp>
    </p:spTree>
  </p:cSld>
  <p:clrMapOvr>
    <a:masterClrMapping/>
  </p:clrMapOvr>
</p:sld>
</file>

<file path=ppt/slides/slide25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107" name="Shape 8107"/>
        <p:cNvGrpSpPr/>
        <p:nvPr/>
      </p:nvGrpSpPr>
      <p:grpSpPr>
        <a:xfrm>
          <a:off x="0" y="0"/>
          <a:ext cx="0" cy="0"/>
          <a:chOff x="0" y="0"/>
          <a:chExt cx="0" cy="0"/>
        </a:xfrm>
      </p:grpSpPr>
      <p:pic>
        <p:nvPicPr>
          <p:cNvPr id="8108" name="Google Shape;8108;p250"/>
          <p:cNvPicPr preferRelativeResize="0"/>
          <p:nvPr/>
        </p:nvPicPr>
        <p:blipFill rotWithShape="1">
          <a:blip r:embed="rId3">
            <a:alphaModFix/>
          </a:blip>
          <a:srcRect b="0" l="0" r="12082" t="0"/>
          <a:stretch/>
        </p:blipFill>
        <p:spPr>
          <a:xfrm>
            <a:off x="0" y="-1"/>
            <a:ext cx="4023360" cy="6863787"/>
          </a:xfrm>
          <a:custGeom>
            <a:rect b="b" l="l" r="r" t="t"/>
            <a:pathLst>
              <a:path extrusionOk="0" h="6858000" w="4023360">
                <a:moveTo>
                  <a:pt x="0" y="0"/>
                </a:moveTo>
                <a:lnTo>
                  <a:pt x="4023360" y="0"/>
                </a:lnTo>
                <a:lnTo>
                  <a:pt x="4023360" y="6858000"/>
                </a:lnTo>
                <a:lnTo>
                  <a:pt x="0" y="6858000"/>
                </a:lnTo>
                <a:close/>
              </a:path>
            </a:pathLst>
          </a:custGeom>
          <a:noFill/>
          <a:ln>
            <a:noFill/>
          </a:ln>
        </p:spPr>
      </p:pic>
      <p:pic>
        <p:nvPicPr>
          <p:cNvPr id="8109" name="Google Shape;8109;p250"/>
          <p:cNvPicPr preferRelativeResize="0"/>
          <p:nvPr/>
        </p:nvPicPr>
        <p:blipFill rotWithShape="1">
          <a:blip r:embed="rId4">
            <a:alphaModFix/>
          </a:blip>
          <a:srcRect b="0" l="0" r="12000" t="0"/>
          <a:stretch/>
        </p:blipFill>
        <p:spPr>
          <a:xfrm>
            <a:off x="4084320" y="0"/>
            <a:ext cx="4023360" cy="6858000"/>
          </a:xfrm>
          <a:custGeom>
            <a:rect b="b" l="l" r="r" t="t"/>
            <a:pathLst>
              <a:path extrusionOk="0" h="6858000" w="4023360">
                <a:moveTo>
                  <a:pt x="0" y="0"/>
                </a:moveTo>
                <a:lnTo>
                  <a:pt x="4023360" y="0"/>
                </a:lnTo>
                <a:lnTo>
                  <a:pt x="4023360" y="6858000"/>
                </a:lnTo>
                <a:lnTo>
                  <a:pt x="0" y="6858000"/>
                </a:lnTo>
                <a:close/>
              </a:path>
            </a:pathLst>
          </a:custGeom>
          <a:noFill/>
          <a:ln>
            <a:noFill/>
          </a:ln>
        </p:spPr>
      </p:pic>
      <p:pic>
        <p:nvPicPr>
          <p:cNvPr id="8110" name="Google Shape;8110;p250"/>
          <p:cNvPicPr preferRelativeResize="0"/>
          <p:nvPr/>
        </p:nvPicPr>
        <p:blipFill rotWithShape="1">
          <a:blip r:embed="rId5">
            <a:alphaModFix/>
          </a:blip>
          <a:srcRect b="0" l="13903" r="46986" t="0"/>
          <a:stretch/>
        </p:blipFill>
        <p:spPr>
          <a:xfrm>
            <a:off x="8168640" y="-2"/>
            <a:ext cx="4023360" cy="6858001"/>
          </a:xfrm>
          <a:custGeom>
            <a:rect b="b" l="l" r="r" t="t"/>
            <a:pathLst>
              <a:path extrusionOk="0" h="6858000" w="4023360">
                <a:moveTo>
                  <a:pt x="0" y="0"/>
                </a:moveTo>
                <a:lnTo>
                  <a:pt x="4023360" y="0"/>
                </a:lnTo>
                <a:lnTo>
                  <a:pt x="4023360" y="6858000"/>
                </a:lnTo>
                <a:lnTo>
                  <a:pt x="0" y="6858000"/>
                </a:lnTo>
                <a:close/>
              </a:path>
            </a:pathLst>
          </a:custGeom>
          <a:noFill/>
          <a:ln>
            <a:noFill/>
          </a:ln>
        </p:spPr>
      </p:pic>
      <p:sp>
        <p:nvSpPr>
          <p:cNvPr id="8111" name="Google Shape;8111;p250"/>
          <p:cNvSpPr/>
          <p:nvPr/>
        </p:nvSpPr>
        <p:spPr>
          <a:xfrm>
            <a:off x="0" y="-5785"/>
            <a:ext cx="4023360" cy="6863786"/>
          </a:xfrm>
          <a:prstGeom prst="rect">
            <a:avLst/>
          </a:prstGeom>
          <a:gradFill>
            <a:gsLst>
              <a:gs pos="0">
                <a:srgbClr val="000000">
                  <a:alpha val="0"/>
                </a:srgbClr>
              </a:gs>
              <a:gs pos="100000">
                <a:srgbClr val="000000">
                  <a:alpha val="74901"/>
                </a:srgbClr>
              </a:gs>
            </a:gsLst>
            <a:lin ang="5400000" scaled="0"/>
          </a:gradFill>
          <a:ln>
            <a:noFill/>
          </a:ln>
        </p:spPr>
        <p:txBody>
          <a:bodyPr anchorCtr="0" anchor="t" bIns="45700" lIns="91425" spcFirstLastPara="1" rIns="91425" wrap="square" tIns="45700">
            <a:noAutofit/>
          </a:bodyPr>
          <a:lstStyle/>
          <a:p>
            <a:pPr indent="0" lvl="0" marL="0" marR="0" rtl="0" algn="l">
              <a:lnSpc>
                <a:spcPct val="90000"/>
              </a:lnSpc>
              <a:spcBef>
                <a:spcPts val="0"/>
              </a:spcBef>
              <a:spcAft>
                <a:spcPts val="0"/>
              </a:spcAft>
              <a:buNone/>
            </a:pPr>
            <a:r>
              <a:t/>
            </a:r>
            <a:endParaRPr sz="1200">
              <a:solidFill>
                <a:schemeClr val="lt1"/>
              </a:solidFill>
              <a:latin typeface="Arial"/>
              <a:ea typeface="Arial"/>
              <a:cs typeface="Arial"/>
              <a:sym typeface="Arial"/>
            </a:endParaRPr>
          </a:p>
        </p:txBody>
      </p:sp>
      <p:sp>
        <p:nvSpPr>
          <p:cNvPr id="8112" name="Google Shape;8112;p250"/>
          <p:cNvSpPr/>
          <p:nvPr/>
        </p:nvSpPr>
        <p:spPr>
          <a:xfrm>
            <a:off x="4084320" y="-5785"/>
            <a:ext cx="4023360" cy="6863786"/>
          </a:xfrm>
          <a:prstGeom prst="rect">
            <a:avLst/>
          </a:prstGeom>
          <a:gradFill>
            <a:gsLst>
              <a:gs pos="0">
                <a:srgbClr val="000000">
                  <a:alpha val="0"/>
                </a:srgbClr>
              </a:gs>
              <a:gs pos="100000">
                <a:srgbClr val="000000">
                  <a:alpha val="74901"/>
                </a:srgbClr>
              </a:gs>
            </a:gsLst>
            <a:lin ang="5400000" scaled="0"/>
          </a:gradFill>
          <a:ln>
            <a:noFill/>
          </a:ln>
        </p:spPr>
        <p:txBody>
          <a:bodyPr anchorCtr="0" anchor="t" bIns="45700" lIns="91425" spcFirstLastPara="1" rIns="91425" wrap="square" tIns="45700">
            <a:noAutofit/>
          </a:bodyPr>
          <a:lstStyle/>
          <a:p>
            <a:pPr indent="0" lvl="0" marL="0" marR="0" rtl="0" algn="l">
              <a:lnSpc>
                <a:spcPct val="90000"/>
              </a:lnSpc>
              <a:spcBef>
                <a:spcPts val="0"/>
              </a:spcBef>
              <a:spcAft>
                <a:spcPts val="0"/>
              </a:spcAft>
              <a:buNone/>
            </a:pPr>
            <a:r>
              <a:t/>
            </a:r>
            <a:endParaRPr sz="1200">
              <a:solidFill>
                <a:schemeClr val="lt1"/>
              </a:solidFill>
              <a:latin typeface="Arial"/>
              <a:ea typeface="Arial"/>
              <a:cs typeface="Arial"/>
              <a:sym typeface="Arial"/>
            </a:endParaRPr>
          </a:p>
        </p:txBody>
      </p:sp>
      <p:sp>
        <p:nvSpPr>
          <p:cNvPr id="8113" name="Google Shape;8113;p250"/>
          <p:cNvSpPr/>
          <p:nvPr/>
        </p:nvSpPr>
        <p:spPr>
          <a:xfrm>
            <a:off x="8168640" y="-5785"/>
            <a:ext cx="4023360" cy="6863786"/>
          </a:xfrm>
          <a:prstGeom prst="rect">
            <a:avLst/>
          </a:prstGeom>
          <a:gradFill>
            <a:gsLst>
              <a:gs pos="0">
                <a:srgbClr val="000000">
                  <a:alpha val="0"/>
                </a:srgbClr>
              </a:gs>
              <a:gs pos="100000">
                <a:srgbClr val="000000">
                  <a:alpha val="74901"/>
                </a:srgbClr>
              </a:gs>
            </a:gsLst>
            <a:lin ang="5400000" scaled="0"/>
          </a:gradFill>
          <a:ln>
            <a:noFill/>
          </a:ln>
        </p:spPr>
        <p:txBody>
          <a:bodyPr anchorCtr="0" anchor="t" bIns="45700" lIns="91425" spcFirstLastPara="1" rIns="91425" wrap="square" tIns="45700">
            <a:noAutofit/>
          </a:bodyPr>
          <a:lstStyle/>
          <a:p>
            <a:pPr indent="0" lvl="0" marL="0" marR="0" rtl="0" algn="l">
              <a:lnSpc>
                <a:spcPct val="90000"/>
              </a:lnSpc>
              <a:spcBef>
                <a:spcPts val="0"/>
              </a:spcBef>
              <a:spcAft>
                <a:spcPts val="0"/>
              </a:spcAft>
              <a:buNone/>
            </a:pPr>
            <a:r>
              <a:t/>
            </a:r>
            <a:endParaRPr sz="1200">
              <a:solidFill>
                <a:schemeClr val="lt1"/>
              </a:solidFill>
              <a:latin typeface="Arial"/>
              <a:ea typeface="Arial"/>
              <a:cs typeface="Arial"/>
              <a:sym typeface="Arial"/>
            </a:endParaRPr>
          </a:p>
        </p:txBody>
      </p:sp>
      <p:sp>
        <p:nvSpPr>
          <p:cNvPr id="8114" name="Google Shape;8114;p250"/>
          <p:cNvSpPr/>
          <p:nvPr/>
        </p:nvSpPr>
        <p:spPr>
          <a:xfrm>
            <a:off x="4808220" y="4114800"/>
            <a:ext cx="2575560" cy="1440970"/>
          </a:xfrm>
          <a:prstGeom prst="rect">
            <a:avLst/>
          </a:prstGeom>
          <a:noFill/>
          <a:ln>
            <a:noFill/>
          </a:ln>
        </p:spPr>
        <p:txBody>
          <a:bodyPr anchorCtr="0" anchor="t" bIns="0" lIns="0" spcFirstLastPara="1" rIns="0" wrap="square" tIns="0">
            <a:noAutofit/>
          </a:bodyPr>
          <a:lstStyle/>
          <a:p>
            <a:pPr indent="0" lvl="0" marL="0" marR="0" rtl="0" algn="ctr">
              <a:spcBef>
                <a:spcPts val="0"/>
              </a:spcBef>
              <a:spcAft>
                <a:spcPts val="0"/>
              </a:spcAft>
              <a:buNone/>
            </a:pPr>
            <a:r>
              <a:rPr b="1" lang="en-US" sz="2000">
                <a:solidFill>
                  <a:srgbClr val="D9F8EC"/>
                </a:solidFill>
                <a:latin typeface="Arial"/>
                <a:ea typeface="Arial"/>
                <a:cs typeface="Arial"/>
                <a:sym typeface="Arial"/>
              </a:rPr>
              <a:t>Lorem ipsum dolor sit amet, consectetur adipiscing elit, sed do eiusmod tempor </a:t>
            </a:r>
            <a:endParaRPr b="1" sz="2000">
              <a:solidFill>
                <a:srgbClr val="D9F8EC"/>
              </a:solidFill>
              <a:latin typeface="Arial"/>
              <a:ea typeface="Arial"/>
              <a:cs typeface="Arial"/>
              <a:sym typeface="Arial"/>
            </a:endParaRPr>
          </a:p>
        </p:txBody>
      </p:sp>
      <p:sp>
        <p:nvSpPr>
          <p:cNvPr id="8115" name="Google Shape;8115;p250"/>
          <p:cNvSpPr/>
          <p:nvPr/>
        </p:nvSpPr>
        <p:spPr>
          <a:xfrm>
            <a:off x="723900" y="4114800"/>
            <a:ext cx="2575560" cy="1440970"/>
          </a:xfrm>
          <a:prstGeom prst="rect">
            <a:avLst/>
          </a:prstGeom>
          <a:noFill/>
          <a:ln>
            <a:noFill/>
          </a:ln>
        </p:spPr>
        <p:txBody>
          <a:bodyPr anchorCtr="0" anchor="t" bIns="0" lIns="0" spcFirstLastPara="1" rIns="0" wrap="square" tIns="0">
            <a:noAutofit/>
          </a:bodyPr>
          <a:lstStyle/>
          <a:p>
            <a:pPr indent="0" lvl="0" marL="0" marR="0" rtl="0" algn="ctr">
              <a:spcBef>
                <a:spcPts val="0"/>
              </a:spcBef>
              <a:spcAft>
                <a:spcPts val="0"/>
              </a:spcAft>
              <a:buNone/>
            </a:pPr>
            <a:r>
              <a:rPr b="1" lang="en-US" sz="2000">
                <a:solidFill>
                  <a:srgbClr val="D9F8EC"/>
                </a:solidFill>
                <a:latin typeface="Arial"/>
                <a:ea typeface="Arial"/>
                <a:cs typeface="Arial"/>
                <a:sym typeface="Arial"/>
              </a:rPr>
              <a:t>Lorem ipsum dolor sit amet, consectetur adipiscing elit, sed do eiusmod tempor </a:t>
            </a:r>
            <a:endParaRPr b="1" sz="2000">
              <a:solidFill>
                <a:srgbClr val="D9F8EC"/>
              </a:solidFill>
              <a:latin typeface="Arial"/>
              <a:ea typeface="Arial"/>
              <a:cs typeface="Arial"/>
              <a:sym typeface="Arial"/>
            </a:endParaRPr>
          </a:p>
        </p:txBody>
      </p:sp>
      <p:sp>
        <p:nvSpPr>
          <p:cNvPr id="8116" name="Google Shape;8116;p250"/>
          <p:cNvSpPr/>
          <p:nvPr/>
        </p:nvSpPr>
        <p:spPr>
          <a:xfrm>
            <a:off x="8892540" y="4114800"/>
            <a:ext cx="2575560" cy="1440970"/>
          </a:xfrm>
          <a:prstGeom prst="rect">
            <a:avLst/>
          </a:prstGeom>
          <a:noFill/>
          <a:ln>
            <a:noFill/>
          </a:ln>
        </p:spPr>
        <p:txBody>
          <a:bodyPr anchorCtr="0" anchor="t" bIns="0" lIns="0" spcFirstLastPara="1" rIns="0" wrap="square" tIns="0">
            <a:noAutofit/>
          </a:bodyPr>
          <a:lstStyle/>
          <a:p>
            <a:pPr indent="0" lvl="0" marL="0" marR="0" rtl="0" algn="ctr">
              <a:spcBef>
                <a:spcPts val="0"/>
              </a:spcBef>
              <a:spcAft>
                <a:spcPts val="0"/>
              </a:spcAft>
              <a:buNone/>
            </a:pPr>
            <a:r>
              <a:rPr b="1" lang="en-US" sz="2000">
                <a:solidFill>
                  <a:srgbClr val="D9F8EC"/>
                </a:solidFill>
                <a:latin typeface="Arial"/>
                <a:ea typeface="Arial"/>
                <a:cs typeface="Arial"/>
                <a:sym typeface="Arial"/>
              </a:rPr>
              <a:t>Lorem ipsum dolor sit amet, consectetur adipiscing elit, sed do eiusmod tempor </a:t>
            </a:r>
            <a:endParaRPr b="1" sz="2000">
              <a:solidFill>
                <a:srgbClr val="D9F8EC"/>
              </a:solidFill>
              <a:latin typeface="Arial"/>
              <a:ea typeface="Arial"/>
              <a:cs typeface="Arial"/>
              <a:sym typeface="Arial"/>
            </a:endParaRPr>
          </a:p>
        </p:txBody>
      </p:sp>
      <p:grpSp>
        <p:nvGrpSpPr>
          <p:cNvPr id="8117" name="Google Shape;8117;p250"/>
          <p:cNvGrpSpPr/>
          <p:nvPr/>
        </p:nvGrpSpPr>
        <p:grpSpPr>
          <a:xfrm>
            <a:off x="898386" y="1611614"/>
            <a:ext cx="2226588" cy="2226588"/>
            <a:chOff x="1649691" y="3230880"/>
            <a:chExt cx="914400" cy="914400"/>
          </a:xfrm>
        </p:grpSpPr>
        <p:sp>
          <p:nvSpPr>
            <p:cNvPr id="8118" name="Google Shape;8118;p250"/>
            <p:cNvSpPr/>
            <p:nvPr/>
          </p:nvSpPr>
          <p:spPr>
            <a:xfrm>
              <a:off x="1649691" y="3230880"/>
              <a:ext cx="914400" cy="9144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119" name="Google Shape;8119;p250"/>
            <p:cNvSpPr/>
            <p:nvPr/>
          </p:nvSpPr>
          <p:spPr>
            <a:xfrm>
              <a:off x="1649691" y="3230880"/>
              <a:ext cx="914400" cy="9144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grpSp>
      <p:grpSp>
        <p:nvGrpSpPr>
          <p:cNvPr id="8120" name="Google Shape;8120;p250"/>
          <p:cNvGrpSpPr/>
          <p:nvPr/>
        </p:nvGrpSpPr>
        <p:grpSpPr>
          <a:xfrm>
            <a:off x="4982706" y="1611614"/>
            <a:ext cx="2226588" cy="2226588"/>
            <a:chOff x="1649691" y="3230880"/>
            <a:chExt cx="914400" cy="914400"/>
          </a:xfrm>
        </p:grpSpPr>
        <p:sp>
          <p:nvSpPr>
            <p:cNvPr id="8121" name="Google Shape;8121;p250"/>
            <p:cNvSpPr/>
            <p:nvPr/>
          </p:nvSpPr>
          <p:spPr>
            <a:xfrm>
              <a:off x="1649691" y="3230880"/>
              <a:ext cx="914400" cy="9144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122" name="Google Shape;8122;p250"/>
            <p:cNvSpPr/>
            <p:nvPr/>
          </p:nvSpPr>
          <p:spPr>
            <a:xfrm>
              <a:off x="1649691" y="3230880"/>
              <a:ext cx="914400" cy="9144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grpSp>
      <p:grpSp>
        <p:nvGrpSpPr>
          <p:cNvPr id="8123" name="Google Shape;8123;p250"/>
          <p:cNvGrpSpPr/>
          <p:nvPr/>
        </p:nvGrpSpPr>
        <p:grpSpPr>
          <a:xfrm>
            <a:off x="9067026" y="1611614"/>
            <a:ext cx="2226588" cy="2226588"/>
            <a:chOff x="1649691" y="3230880"/>
            <a:chExt cx="914400" cy="914400"/>
          </a:xfrm>
        </p:grpSpPr>
        <p:sp>
          <p:nvSpPr>
            <p:cNvPr id="8124" name="Google Shape;8124;p250"/>
            <p:cNvSpPr/>
            <p:nvPr/>
          </p:nvSpPr>
          <p:spPr>
            <a:xfrm>
              <a:off x="1649691" y="3230880"/>
              <a:ext cx="914400" cy="9144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8125" name="Google Shape;8125;p250"/>
            <p:cNvSpPr/>
            <p:nvPr/>
          </p:nvSpPr>
          <p:spPr>
            <a:xfrm>
              <a:off x="1649691" y="3230880"/>
              <a:ext cx="914400" cy="9144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grpSp>
      <p:sp>
        <p:nvSpPr>
          <p:cNvPr id="8126" name="Google Shape;8126;p250"/>
          <p:cNvSpPr/>
          <p:nvPr/>
        </p:nvSpPr>
        <p:spPr>
          <a:xfrm rot="5400000">
            <a:off x="3575775" y="3229231"/>
            <a:ext cx="1399802" cy="393754"/>
          </a:xfrm>
          <a:prstGeom prst="triangle">
            <a:avLst>
              <a:gd fmla="val 50000" name="adj"/>
            </a:avLst>
          </a:prstGeom>
          <a:solidFill>
            <a:schemeClr val="l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8127" name="Google Shape;8127;p250"/>
          <p:cNvSpPr/>
          <p:nvPr/>
        </p:nvSpPr>
        <p:spPr>
          <a:xfrm rot="5400000">
            <a:off x="7660095" y="3229231"/>
            <a:ext cx="1399802" cy="393754"/>
          </a:xfrm>
          <a:prstGeom prst="triangle">
            <a:avLst>
              <a:gd fmla="val 50000" name="adj"/>
            </a:avLst>
          </a:prstGeom>
          <a:solidFill>
            <a:schemeClr val="l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8128" name="Google Shape;8128;p250"/>
          <p:cNvSpPr txBox="1"/>
          <p:nvPr>
            <p:ph idx="12" type="sldNum"/>
          </p:nvPr>
        </p:nvSpPr>
        <p:spPr>
          <a:xfrm>
            <a:off x="10690860" y="6349068"/>
            <a:ext cx="963882" cy="251764"/>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
</file>

<file path=ppt/slides/slide25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133" name="Shape 8133"/>
        <p:cNvGrpSpPr/>
        <p:nvPr/>
      </p:nvGrpSpPr>
      <p:grpSpPr>
        <a:xfrm>
          <a:off x="0" y="0"/>
          <a:ext cx="0" cy="0"/>
          <a:chOff x="0" y="0"/>
          <a:chExt cx="0" cy="0"/>
        </a:xfrm>
      </p:grpSpPr>
      <p:sp>
        <p:nvSpPr>
          <p:cNvPr id="8134" name="Google Shape;8134;p251"/>
          <p:cNvSpPr txBox="1"/>
          <p:nvPr>
            <p:ph type="title"/>
          </p:nvPr>
        </p:nvSpPr>
        <p:spPr>
          <a:xfrm>
            <a:off x="454018" y="2749511"/>
            <a:ext cx="5174462" cy="1672018"/>
          </a:xfrm>
          <a:prstGeom prst="rect">
            <a:avLst/>
          </a:prstGeom>
          <a:noFill/>
          <a:ln>
            <a:noFill/>
          </a:ln>
        </p:spPr>
        <p:txBody>
          <a:bodyPr anchorCtr="0" anchor="ctr" bIns="0" lIns="0" spcFirstLastPara="1" rIns="0" wrap="square" tIns="0">
            <a:normAutofit fontScale="90000"/>
          </a:bodyPr>
          <a:lstStyle/>
          <a:p>
            <a:pPr indent="0" lvl="0" marL="0" rtl="0" algn="l">
              <a:lnSpc>
                <a:spcPct val="90000"/>
              </a:lnSpc>
              <a:spcBef>
                <a:spcPts val="0"/>
              </a:spcBef>
              <a:spcAft>
                <a:spcPts val="0"/>
              </a:spcAft>
              <a:buClr>
                <a:schemeClr val="lt1"/>
              </a:buClr>
              <a:buSzPct val="100000"/>
              <a:buFont typeface="Arial"/>
              <a:buNone/>
            </a:pPr>
            <a:r>
              <a:rPr b="1" lang="en-US" sz="4400"/>
              <a:t>2x2 Image Stat Grid with LHS Panel</a:t>
            </a:r>
            <a:endParaRPr/>
          </a:p>
        </p:txBody>
      </p:sp>
      <p:pic>
        <p:nvPicPr>
          <p:cNvPr id="8135" name="Google Shape;8135;p251"/>
          <p:cNvPicPr preferRelativeResize="0"/>
          <p:nvPr>
            <p:ph idx="2" type="pic"/>
          </p:nvPr>
        </p:nvPicPr>
        <p:blipFill rotWithShape="1">
          <a:blip r:embed="rId3">
            <a:alphaModFix/>
          </a:blip>
          <a:srcRect b="0" l="0" r="40838" t="0"/>
          <a:stretch/>
        </p:blipFill>
        <p:spPr>
          <a:xfrm>
            <a:off x="6091237" y="-16697"/>
            <a:ext cx="6100761" cy="6874696"/>
          </a:xfrm>
          <a:prstGeom prst="rect">
            <a:avLst/>
          </a:prstGeom>
          <a:solidFill>
            <a:schemeClr val="lt2"/>
          </a:solidFill>
          <a:ln>
            <a:noFill/>
          </a:ln>
        </p:spPr>
      </p:pic>
      <p:sp>
        <p:nvSpPr>
          <p:cNvPr id="8136" name="Google Shape;8136;p251"/>
          <p:cNvSpPr/>
          <p:nvPr/>
        </p:nvSpPr>
        <p:spPr>
          <a:xfrm>
            <a:off x="6092021" y="-16696"/>
            <a:ext cx="6099977" cy="6874696"/>
          </a:xfrm>
          <a:prstGeom prst="rect">
            <a:avLst/>
          </a:prstGeom>
          <a:solidFill>
            <a:srgbClr val="000000">
              <a:alpha val="45098"/>
            </a:srgbClr>
          </a:solidFill>
          <a:ln>
            <a:noFill/>
          </a:ln>
        </p:spPr>
        <p:txBody>
          <a:bodyPr anchorCtr="0" anchor="t" bIns="45700" lIns="91425" spcFirstLastPara="1" rIns="91425" wrap="square" tIns="45700">
            <a:noAutofit/>
          </a:bodyPr>
          <a:lstStyle/>
          <a:p>
            <a:pPr indent="0" lvl="0" marL="0" marR="0" rtl="0" algn="l">
              <a:lnSpc>
                <a:spcPct val="90000"/>
              </a:lnSpc>
              <a:spcBef>
                <a:spcPts val="0"/>
              </a:spcBef>
              <a:spcAft>
                <a:spcPts val="0"/>
              </a:spcAft>
              <a:buNone/>
            </a:pPr>
            <a:r>
              <a:t/>
            </a:r>
            <a:endParaRPr sz="1200">
              <a:solidFill>
                <a:srgbClr val="FFFFFF"/>
              </a:solidFill>
              <a:latin typeface="Arial"/>
              <a:ea typeface="Arial"/>
              <a:cs typeface="Arial"/>
              <a:sym typeface="Arial"/>
            </a:endParaRPr>
          </a:p>
        </p:txBody>
      </p:sp>
      <p:sp>
        <p:nvSpPr>
          <p:cNvPr id="8137" name="Google Shape;8137;p251"/>
          <p:cNvSpPr/>
          <p:nvPr/>
        </p:nvSpPr>
        <p:spPr>
          <a:xfrm>
            <a:off x="6092020" y="3431385"/>
            <a:ext cx="3049990" cy="3426614"/>
          </a:xfrm>
          <a:prstGeom prst="rect">
            <a:avLst/>
          </a:prstGeom>
          <a:solidFill>
            <a:srgbClr val="9A9A9A">
              <a:alpha val="30196"/>
            </a:srgbClr>
          </a:solidFill>
          <a:ln cap="rnd" cmpd="sng" w="50800">
            <a:solidFill>
              <a:srgbClr val="FFFFFF"/>
            </a:solidFill>
            <a:prstDash val="solid"/>
            <a:round/>
            <a:headEnd len="sm" w="sm" type="none"/>
            <a:tailEnd len="sm" w="sm" type="none"/>
          </a:ln>
        </p:spPr>
        <p:txBody>
          <a:bodyPr anchorCtr="0" anchor="ctr" bIns="91425" lIns="36000" spcFirstLastPara="1" rIns="36000" wrap="square" tIns="91425">
            <a:noAutofit/>
          </a:bodyPr>
          <a:lstStyle/>
          <a:p>
            <a:pPr indent="0" lvl="0" marL="0" marR="0" rtl="0" algn="ctr">
              <a:spcBef>
                <a:spcPts val="0"/>
              </a:spcBef>
              <a:spcAft>
                <a:spcPts val="0"/>
              </a:spcAft>
              <a:buNone/>
            </a:pPr>
            <a:r>
              <a:rPr b="1" lang="en-US" sz="6000">
                <a:solidFill>
                  <a:srgbClr val="FFFFFF"/>
                </a:solidFill>
                <a:latin typeface="Arial"/>
                <a:ea typeface="Arial"/>
                <a:cs typeface="Arial"/>
                <a:sym typeface="Arial"/>
              </a:rPr>
              <a:t>XXX</a:t>
            </a:r>
            <a:br>
              <a:rPr lang="en-US" sz="2400">
                <a:solidFill>
                  <a:srgbClr val="FFFFFF"/>
                </a:solidFill>
                <a:latin typeface="Arial"/>
                <a:ea typeface="Arial"/>
                <a:cs typeface="Arial"/>
                <a:sym typeface="Arial"/>
              </a:rPr>
            </a:br>
            <a:r>
              <a:rPr lang="en-US" sz="2400">
                <a:solidFill>
                  <a:srgbClr val="FFFFFF"/>
                </a:solidFill>
                <a:latin typeface="Arial"/>
                <a:ea typeface="Arial"/>
                <a:cs typeface="Arial"/>
                <a:sym typeface="Arial"/>
              </a:rPr>
              <a:t>Lorem ipsum </a:t>
            </a:r>
            <a:br>
              <a:rPr lang="en-US" sz="2400">
                <a:solidFill>
                  <a:srgbClr val="FFFFFF"/>
                </a:solidFill>
                <a:latin typeface="Arial"/>
                <a:ea typeface="Arial"/>
                <a:cs typeface="Arial"/>
                <a:sym typeface="Arial"/>
              </a:rPr>
            </a:br>
            <a:r>
              <a:rPr lang="en-US" sz="2400">
                <a:solidFill>
                  <a:srgbClr val="FFFFFF"/>
                </a:solidFill>
                <a:latin typeface="Arial"/>
                <a:ea typeface="Arial"/>
                <a:cs typeface="Arial"/>
                <a:sym typeface="Arial"/>
              </a:rPr>
              <a:t>dolor sit amet</a:t>
            </a:r>
            <a:endParaRPr sz="2400">
              <a:solidFill>
                <a:srgbClr val="FFFFFF"/>
              </a:solidFill>
              <a:latin typeface="Arial"/>
              <a:ea typeface="Arial"/>
              <a:cs typeface="Arial"/>
              <a:sym typeface="Arial"/>
            </a:endParaRPr>
          </a:p>
        </p:txBody>
      </p:sp>
      <p:sp>
        <p:nvSpPr>
          <p:cNvPr id="8138" name="Google Shape;8138;p251"/>
          <p:cNvSpPr/>
          <p:nvPr/>
        </p:nvSpPr>
        <p:spPr>
          <a:xfrm>
            <a:off x="9142010" y="3431385"/>
            <a:ext cx="3049990" cy="3426614"/>
          </a:xfrm>
          <a:prstGeom prst="rect">
            <a:avLst/>
          </a:prstGeom>
          <a:solidFill>
            <a:srgbClr val="9A9A9A">
              <a:alpha val="30196"/>
            </a:srgbClr>
          </a:solidFill>
          <a:ln cap="rnd" cmpd="sng" w="50800">
            <a:solidFill>
              <a:srgbClr val="FFFFFF"/>
            </a:solidFill>
            <a:prstDash val="solid"/>
            <a:round/>
            <a:headEnd len="sm" w="sm" type="none"/>
            <a:tailEnd len="sm" w="sm" type="none"/>
          </a:ln>
        </p:spPr>
        <p:txBody>
          <a:bodyPr anchorCtr="0" anchor="ctr" bIns="91425" lIns="36000" spcFirstLastPara="1" rIns="36000" wrap="square" tIns="91425">
            <a:noAutofit/>
          </a:bodyPr>
          <a:lstStyle/>
          <a:p>
            <a:pPr indent="0" lvl="0" marL="0" marR="0" rtl="0" algn="ctr">
              <a:spcBef>
                <a:spcPts val="0"/>
              </a:spcBef>
              <a:spcAft>
                <a:spcPts val="0"/>
              </a:spcAft>
              <a:buNone/>
            </a:pPr>
            <a:r>
              <a:rPr b="1" lang="en-US" sz="6000">
                <a:solidFill>
                  <a:srgbClr val="FFFFFF"/>
                </a:solidFill>
                <a:latin typeface="Arial"/>
                <a:ea typeface="Arial"/>
                <a:cs typeface="Arial"/>
                <a:sym typeface="Arial"/>
              </a:rPr>
              <a:t>XXX </a:t>
            </a:r>
            <a:br>
              <a:rPr b="1" lang="en-US" sz="6000">
                <a:solidFill>
                  <a:srgbClr val="FFFFFF"/>
                </a:solidFill>
                <a:latin typeface="Arial"/>
                <a:ea typeface="Arial"/>
                <a:cs typeface="Arial"/>
                <a:sym typeface="Arial"/>
              </a:rPr>
            </a:br>
            <a:r>
              <a:rPr lang="en-US" sz="2400">
                <a:solidFill>
                  <a:srgbClr val="FFFFFF"/>
                </a:solidFill>
                <a:latin typeface="Arial"/>
                <a:ea typeface="Arial"/>
                <a:cs typeface="Arial"/>
                <a:sym typeface="Arial"/>
              </a:rPr>
              <a:t>Lorem ipsum </a:t>
            </a:r>
            <a:br>
              <a:rPr lang="en-US" sz="2400">
                <a:solidFill>
                  <a:srgbClr val="FFFFFF"/>
                </a:solidFill>
                <a:latin typeface="Arial"/>
                <a:ea typeface="Arial"/>
                <a:cs typeface="Arial"/>
                <a:sym typeface="Arial"/>
              </a:rPr>
            </a:br>
            <a:r>
              <a:rPr lang="en-US" sz="2400">
                <a:solidFill>
                  <a:srgbClr val="FFFFFF"/>
                </a:solidFill>
                <a:latin typeface="Arial"/>
                <a:ea typeface="Arial"/>
                <a:cs typeface="Arial"/>
                <a:sym typeface="Arial"/>
              </a:rPr>
              <a:t>dolor sit amet</a:t>
            </a:r>
            <a:endParaRPr sz="2400">
              <a:solidFill>
                <a:srgbClr val="FFFFFF"/>
              </a:solidFill>
              <a:latin typeface="Arial"/>
              <a:ea typeface="Arial"/>
              <a:cs typeface="Arial"/>
              <a:sym typeface="Arial"/>
            </a:endParaRPr>
          </a:p>
        </p:txBody>
      </p:sp>
      <p:sp>
        <p:nvSpPr>
          <p:cNvPr id="8139" name="Google Shape;8139;p251"/>
          <p:cNvSpPr/>
          <p:nvPr/>
        </p:nvSpPr>
        <p:spPr>
          <a:xfrm>
            <a:off x="6092020" y="0"/>
            <a:ext cx="3049990" cy="3426614"/>
          </a:xfrm>
          <a:prstGeom prst="rect">
            <a:avLst/>
          </a:prstGeom>
          <a:solidFill>
            <a:srgbClr val="9A9A9A">
              <a:alpha val="30196"/>
            </a:srgbClr>
          </a:solidFill>
          <a:ln cap="rnd" cmpd="sng" w="50800">
            <a:solidFill>
              <a:srgbClr val="FFFFFF"/>
            </a:solidFill>
            <a:prstDash val="solid"/>
            <a:round/>
            <a:headEnd len="sm" w="sm" type="none"/>
            <a:tailEnd len="sm" w="sm" type="none"/>
          </a:ln>
        </p:spPr>
        <p:txBody>
          <a:bodyPr anchorCtr="0" anchor="ctr" bIns="91425" lIns="36000" spcFirstLastPara="1" rIns="36000" wrap="square" tIns="91425">
            <a:noAutofit/>
          </a:bodyPr>
          <a:lstStyle/>
          <a:p>
            <a:pPr indent="0" lvl="0" marL="0" marR="0" rtl="0" algn="ctr">
              <a:spcBef>
                <a:spcPts val="0"/>
              </a:spcBef>
              <a:spcAft>
                <a:spcPts val="0"/>
              </a:spcAft>
              <a:buNone/>
            </a:pPr>
            <a:r>
              <a:rPr b="1" lang="en-US" sz="6000">
                <a:solidFill>
                  <a:srgbClr val="FFFFFF"/>
                </a:solidFill>
                <a:latin typeface="Arial"/>
                <a:ea typeface="Arial"/>
                <a:cs typeface="Arial"/>
                <a:sym typeface="Arial"/>
              </a:rPr>
              <a:t>XXX</a:t>
            </a:r>
            <a:br>
              <a:rPr lang="en-US" sz="2400">
                <a:solidFill>
                  <a:srgbClr val="FFFFFF"/>
                </a:solidFill>
                <a:latin typeface="Arial"/>
                <a:ea typeface="Arial"/>
                <a:cs typeface="Arial"/>
                <a:sym typeface="Arial"/>
              </a:rPr>
            </a:br>
            <a:r>
              <a:rPr lang="en-US" sz="2400">
                <a:solidFill>
                  <a:srgbClr val="FFFFFF"/>
                </a:solidFill>
                <a:latin typeface="Arial"/>
                <a:ea typeface="Arial"/>
                <a:cs typeface="Arial"/>
                <a:sym typeface="Arial"/>
              </a:rPr>
              <a:t>Lorem ipsum </a:t>
            </a:r>
            <a:br>
              <a:rPr lang="en-US" sz="2400">
                <a:solidFill>
                  <a:srgbClr val="FFFFFF"/>
                </a:solidFill>
                <a:latin typeface="Arial"/>
                <a:ea typeface="Arial"/>
                <a:cs typeface="Arial"/>
                <a:sym typeface="Arial"/>
              </a:rPr>
            </a:br>
            <a:r>
              <a:rPr lang="en-US" sz="2400">
                <a:solidFill>
                  <a:srgbClr val="FFFFFF"/>
                </a:solidFill>
                <a:latin typeface="Arial"/>
                <a:ea typeface="Arial"/>
                <a:cs typeface="Arial"/>
                <a:sym typeface="Arial"/>
              </a:rPr>
              <a:t>dolor sit amet</a:t>
            </a:r>
            <a:endParaRPr sz="2400">
              <a:solidFill>
                <a:srgbClr val="FFFFFF"/>
              </a:solidFill>
              <a:latin typeface="Arial"/>
              <a:ea typeface="Arial"/>
              <a:cs typeface="Arial"/>
              <a:sym typeface="Arial"/>
            </a:endParaRPr>
          </a:p>
        </p:txBody>
      </p:sp>
      <p:sp>
        <p:nvSpPr>
          <p:cNvPr id="8140" name="Google Shape;8140;p251"/>
          <p:cNvSpPr/>
          <p:nvPr/>
        </p:nvSpPr>
        <p:spPr>
          <a:xfrm>
            <a:off x="9142010" y="0"/>
            <a:ext cx="3049990" cy="3426614"/>
          </a:xfrm>
          <a:prstGeom prst="rect">
            <a:avLst/>
          </a:prstGeom>
          <a:solidFill>
            <a:srgbClr val="9A9A9A">
              <a:alpha val="30196"/>
            </a:srgbClr>
          </a:solidFill>
          <a:ln cap="rnd" cmpd="sng" w="50800">
            <a:solidFill>
              <a:srgbClr val="FFFFFF"/>
            </a:solidFill>
            <a:prstDash val="solid"/>
            <a:round/>
            <a:headEnd len="sm" w="sm" type="none"/>
            <a:tailEnd len="sm" w="sm" type="none"/>
          </a:ln>
        </p:spPr>
        <p:txBody>
          <a:bodyPr anchorCtr="0" anchor="ctr" bIns="91425" lIns="36000" spcFirstLastPara="1" rIns="36000" wrap="square" tIns="91425">
            <a:noAutofit/>
          </a:bodyPr>
          <a:lstStyle/>
          <a:p>
            <a:pPr indent="0" lvl="0" marL="0" marR="0" rtl="0" algn="ctr">
              <a:spcBef>
                <a:spcPts val="0"/>
              </a:spcBef>
              <a:spcAft>
                <a:spcPts val="0"/>
              </a:spcAft>
              <a:buNone/>
            </a:pPr>
            <a:r>
              <a:rPr b="1" lang="en-US" sz="6000">
                <a:solidFill>
                  <a:srgbClr val="FFFFFF"/>
                </a:solidFill>
                <a:latin typeface="Arial"/>
                <a:ea typeface="Arial"/>
                <a:cs typeface="Arial"/>
                <a:sym typeface="Arial"/>
              </a:rPr>
              <a:t>XXX </a:t>
            </a:r>
            <a:br>
              <a:rPr b="1" lang="en-US" sz="6000">
                <a:solidFill>
                  <a:srgbClr val="FFFFFF"/>
                </a:solidFill>
                <a:latin typeface="Arial"/>
                <a:ea typeface="Arial"/>
                <a:cs typeface="Arial"/>
                <a:sym typeface="Arial"/>
              </a:rPr>
            </a:br>
            <a:r>
              <a:rPr lang="en-US" sz="2400">
                <a:solidFill>
                  <a:srgbClr val="FFFFFF"/>
                </a:solidFill>
                <a:latin typeface="Arial"/>
                <a:ea typeface="Arial"/>
                <a:cs typeface="Arial"/>
                <a:sym typeface="Arial"/>
              </a:rPr>
              <a:t>Lorem ipsum </a:t>
            </a:r>
            <a:br>
              <a:rPr lang="en-US" sz="2400">
                <a:solidFill>
                  <a:srgbClr val="FFFFFF"/>
                </a:solidFill>
                <a:latin typeface="Arial"/>
                <a:ea typeface="Arial"/>
                <a:cs typeface="Arial"/>
                <a:sym typeface="Arial"/>
              </a:rPr>
            </a:br>
            <a:r>
              <a:rPr lang="en-US" sz="2400">
                <a:solidFill>
                  <a:srgbClr val="FFFFFF"/>
                </a:solidFill>
                <a:latin typeface="Arial"/>
                <a:ea typeface="Arial"/>
                <a:cs typeface="Arial"/>
                <a:sym typeface="Arial"/>
              </a:rPr>
              <a:t>dolor sit amet</a:t>
            </a:r>
            <a:endParaRPr sz="2400">
              <a:solidFill>
                <a:srgbClr val="FFFFFF"/>
              </a:solidFill>
              <a:latin typeface="Arial"/>
              <a:ea typeface="Arial"/>
              <a:cs typeface="Arial"/>
              <a:sym typeface="Arial"/>
            </a:endParaRPr>
          </a:p>
        </p:txBody>
      </p:sp>
      <p:sp>
        <p:nvSpPr>
          <p:cNvPr id="8141" name="Google Shape;8141;p251"/>
          <p:cNvSpPr txBox="1"/>
          <p:nvPr>
            <p:ph idx="12" type="sldNum"/>
          </p:nvPr>
        </p:nvSpPr>
        <p:spPr>
          <a:xfrm>
            <a:off x="10690860" y="6349068"/>
            <a:ext cx="963882" cy="251764"/>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
</file>

<file path=ppt/slides/slide25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146" name="Shape 8146"/>
        <p:cNvGrpSpPr/>
        <p:nvPr/>
      </p:nvGrpSpPr>
      <p:grpSpPr>
        <a:xfrm>
          <a:off x="0" y="0"/>
          <a:ext cx="0" cy="0"/>
          <a:chOff x="0" y="0"/>
          <a:chExt cx="0" cy="0"/>
        </a:xfrm>
      </p:grpSpPr>
      <p:sp>
        <p:nvSpPr>
          <p:cNvPr id="8147" name="Google Shape;8147;p252"/>
          <p:cNvSpPr txBox="1"/>
          <p:nvPr>
            <p:ph type="title"/>
          </p:nvPr>
        </p:nvSpPr>
        <p:spPr>
          <a:xfrm>
            <a:off x="571018" y="2392363"/>
            <a:ext cx="3117062" cy="2073274"/>
          </a:xfrm>
          <a:prstGeom prst="rect">
            <a:avLst/>
          </a:prstGeom>
          <a:noFill/>
          <a:ln>
            <a:noFill/>
          </a:ln>
        </p:spPr>
        <p:txBody>
          <a:bodyPr anchorCtr="0" anchor="ctr" bIns="0" lIns="0" spcFirstLastPara="1" rIns="0" wrap="square" tIns="0">
            <a:normAutofit/>
          </a:bodyPr>
          <a:lstStyle/>
          <a:p>
            <a:pPr indent="0" lvl="0" marL="0" rtl="0" algn="l">
              <a:lnSpc>
                <a:spcPct val="90000"/>
              </a:lnSpc>
              <a:spcBef>
                <a:spcPts val="0"/>
              </a:spcBef>
              <a:spcAft>
                <a:spcPts val="0"/>
              </a:spcAft>
              <a:buClr>
                <a:schemeClr val="lt1"/>
              </a:buClr>
              <a:buSzPts val="3400"/>
              <a:buFont typeface="Arial"/>
              <a:buNone/>
            </a:pPr>
            <a:r>
              <a:rPr lang="en-US" sz="3400"/>
              <a:t>2x2 Stat Grid with Photo Panel</a:t>
            </a:r>
            <a:endParaRPr/>
          </a:p>
        </p:txBody>
      </p:sp>
      <p:pic>
        <p:nvPicPr>
          <p:cNvPr id="8148" name="Google Shape;8148;p252"/>
          <p:cNvPicPr preferRelativeResize="0"/>
          <p:nvPr>
            <p:ph idx="2" type="pic"/>
          </p:nvPr>
        </p:nvPicPr>
        <p:blipFill rotWithShape="1">
          <a:blip r:embed="rId3">
            <a:alphaModFix/>
          </a:blip>
          <a:srcRect b="0" l="0" r="0" t="0"/>
          <a:stretch/>
        </p:blipFill>
        <p:spPr>
          <a:xfrm>
            <a:off x="4083050" y="0"/>
            <a:ext cx="8108950" cy="5446713"/>
          </a:xfrm>
          <a:prstGeom prst="rect">
            <a:avLst/>
          </a:prstGeom>
          <a:noFill/>
          <a:ln>
            <a:noFill/>
          </a:ln>
        </p:spPr>
      </p:pic>
      <p:sp>
        <p:nvSpPr>
          <p:cNvPr id="8149" name="Google Shape;8149;p252"/>
          <p:cNvSpPr/>
          <p:nvPr/>
        </p:nvSpPr>
        <p:spPr>
          <a:xfrm>
            <a:off x="4087258" y="0"/>
            <a:ext cx="8126776" cy="3632199"/>
          </a:xfrm>
          <a:prstGeom prst="rect">
            <a:avLst/>
          </a:prstGeom>
          <a:solidFill>
            <a:srgbClr val="000000">
              <a:alpha val="45098"/>
            </a:srgbClr>
          </a:solidFill>
          <a:ln>
            <a:noFill/>
          </a:ln>
        </p:spPr>
        <p:txBody>
          <a:bodyPr anchorCtr="0" anchor="t" bIns="45700" lIns="91425" spcFirstLastPara="1" rIns="91425" wrap="square" tIns="45700">
            <a:noAutofit/>
          </a:bodyPr>
          <a:lstStyle/>
          <a:p>
            <a:pPr indent="0" lvl="0" marL="0" marR="0" rtl="0" algn="l">
              <a:lnSpc>
                <a:spcPct val="90000"/>
              </a:lnSpc>
              <a:spcBef>
                <a:spcPts val="0"/>
              </a:spcBef>
              <a:spcAft>
                <a:spcPts val="0"/>
              </a:spcAft>
              <a:buNone/>
            </a:pPr>
            <a:r>
              <a:t/>
            </a:r>
            <a:endParaRPr sz="1200">
              <a:solidFill>
                <a:schemeClr val="lt1"/>
              </a:solidFill>
              <a:latin typeface="Arial"/>
              <a:ea typeface="Arial"/>
              <a:cs typeface="Arial"/>
              <a:sym typeface="Arial"/>
            </a:endParaRPr>
          </a:p>
        </p:txBody>
      </p:sp>
      <p:sp>
        <p:nvSpPr>
          <p:cNvPr id="8150" name="Google Shape;8150;p252"/>
          <p:cNvSpPr/>
          <p:nvPr/>
        </p:nvSpPr>
        <p:spPr>
          <a:xfrm>
            <a:off x="4074136" y="7978"/>
            <a:ext cx="4067060" cy="3632199"/>
          </a:xfrm>
          <a:prstGeom prst="rect">
            <a:avLst/>
          </a:prstGeom>
          <a:solidFill>
            <a:srgbClr val="9A9A9A">
              <a:alpha val="30196"/>
            </a:srgbClr>
          </a:solidFill>
          <a:ln>
            <a:noFill/>
          </a:ln>
        </p:spPr>
        <p:txBody>
          <a:bodyPr anchorCtr="0" anchor="ctr" bIns="91425" lIns="36000" spcFirstLastPara="1" rIns="36000" wrap="square" tIns="91425">
            <a:noAutofit/>
          </a:bodyPr>
          <a:lstStyle/>
          <a:p>
            <a:pPr indent="0" lvl="0" marL="0" marR="0" rtl="0" algn="ctr">
              <a:spcBef>
                <a:spcPts val="0"/>
              </a:spcBef>
              <a:spcAft>
                <a:spcPts val="0"/>
              </a:spcAft>
              <a:buNone/>
            </a:pPr>
            <a:r>
              <a:rPr b="1" lang="en-US" sz="5400">
                <a:solidFill>
                  <a:srgbClr val="FFFFFF"/>
                </a:solidFill>
                <a:latin typeface="Arial"/>
                <a:ea typeface="Arial"/>
                <a:cs typeface="Arial"/>
                <a:sym typeface="Arial"/>
              </a:rPr>
              <a:t>XXX</a:t>
            </a:r>
            <a:br>
              <a:rPr lang="en-US" sz="2400">
                <a:solidFill>
                  <a:srgbClr val="FFFFFF"/>
                </a:solidFill>
                <a:latin typeface="Arial"/>
                <a:ea typeface="Arial"/>
                <a:cs typeface="Arial"/>
                <a:sym typeface="Arial"/>
              </a:rPr>
            </a:br>
            <a:r>
              <a:rPr lang="en-US" sz="2000">
                <a:solidFill>
                  <a:srgbClr val="FFFFFF"/>
                </a:solidFill>
                <a:latin typeface="Arial"/>
                <a:ea typeface="Arial"/>
                <a:cs typeface="Arial"/>
                <a:sym typeface="Arial"/>
              </a:rPr>
              <a:t>Lorem ipsum dolor sit amet, consectetur adipiscing elit, sed do eiusmod tempor </a:t>
            </a:r>
            <a:endParaRPr sz="2000">
              <a:solidFill>
                <a:srgbClr val="FFFFFF"/>
              </a:solidFill>
              <a:latin typeface="Arial"/>
              <a:ea typeface="Arial"/>
              <a:cs typeface="Arial"/>
              <a:sym typeface="Arial"/>
            </a:endParaRPr>
          </a:p>
        </p:txBody>
      </p:sp>
      <p:sp>
        <p:nvSpPr>
          <p:cNvPr id="8151" name="Google Shape;8151;p252"/>
          <p:cNvSpPr/>
          <p:nvPr/>
        </p:nvSpPr>
        <p:spPr>
          <a:xfrm>
            <a:off x="8146974" y="-44458"/>
            <a:ext cx="4067060" cy="3632199"/>
          </a:xfrm>
          <a:prstGeom prst="rect">
            <a:avLst/>
          </a:prstGeom>
          <a:solidFill>
            <a:srgbClr val="9A9A9A">
              <a:alpha val="30196"/>
            </a:srgbClr>
          </a:solidFill>
          <a:ln>
            <a:noFill/>
          </a:ln>
        </p:spPr>
        <p:txBody>
          <a:bodyPr anchorCtr="0" anchor="ctr" bIns="91425" lIns="36000" spcFirstLastPara="1" rIns="36000" wrap="square" tIns="91425">
            <a:noAutofit/>
          </a:bodyPr>
          <a:lstStyle/>
          <a:p>
            <a:pPr indent="0" lvl="0" marL="0" marR="0" rtl="0" algn="ctr">
              <a:spcBef>
                <a:spcPts val="0"/>
              </a:spcBef>
              <a:spcAft>
                <a:spcPts val="0"/>
              </a:spcAft>
              <a:buNone/>
            </a:pPr>
            <a:r>
              <a:rPr b="1" lang="en-US" sz="5400">
                <a:solidFill>
                  <a:srgbClr val="FFFFFF"/>
                </a:solidFill>
                <a:latin typeface="Arial"/>
                <a:ea typeface="Arial"/>
                <a:cs typeface="Arial"/>
                <a:sym typeface="Arial"/>
              </a:rPr>
              <a:t>XXX</a:t>
            </a:r>
            <a:br>
              <a:rPr b="1" lang="en-US" sz="5400">
                <a:solidFill>
                  <a:srgbClr val="FFFFFF"/>
                </a:solidFill>
                <a:latin typeface="Arial"/>
                <a:ea typeface="Arial"/>
                <a:cs typeface="Arial"/>
                <a:sym typeface="Arial"/>
              </a:rPr>
            </a:br>
            <a:r>
              <a:rPr lang="en-US" sz="2000">
                <a:solidFill>
                  <a:srgbClr val="FFFFFF"/>
                </a:solidFill>
                <a:latin typeface="Arial"/>
                <a:ea typeface="Arial"/>
                <a:cs typeface="Arial"/>
                <a:sym typeface="Arial"/>
              </a:rPr>
              <a:t>Lorem ipsum dolor sit amet, consectetur adipiscing elit, sed do eiusmod tempor </a:t>
            </a:r>
            <a:endParaRPr sz="2000">
              <a:solidFill>
                <a:srgbClr val="FFFFFF"/>
              </a:solidFill>
              <a:latin typeface="Arial"/>
              <a:ea typeface="Arial"/>
              <a:cs typeface="Arial"/>
              <a:sym typeface="Arial"/>
            </a:endParaRPr>
          </a:p>
        </p:txBody>
      </p:sp>
      <p:grpSp>
        <p:nvGrpSpPr>
          <p:cNvPr id="8152" name="Google Shape;8152;p252"/>
          <p:cNvGrpSpPr/>
          <p:nvPr/>
        </p:nvGrpSpPr>
        <p:grpSpPr>
          <a:xfrm>
            <a:off x="4087258" y="3587742"/>
            <a:ext cx="8104740" cy="3270258"/>
            <a:chOff x="6092020" y="3587742"/>
            <a:chExt cx="6099978" cy="3270258"/>
          </a:xfrm>
        </p:grpSpPr>
        <p:sp>
          <p:nvSpPr>
            <p:cNvPr id="8153" name="Google Shape;8153;p252"/>
            <p:cNvSpPr/>
            <p:nvPr/>
          </p:nvSpPr>
          <p:spPr>
            <a:xfrm>
              <a:off x="6092020" y="3589020"/>
              <a:ext cx="3049989" cy="1700147"/>
            </a:xfrm>
            <a:prstGeom prst="rect">
              <a:avLst/>
            </a:prstGeom>
            <a:solidFill>
              <a:schemeClr val="lt1"/>
            </a:solidFill>
            <a:ln>
              <a:noFill/>
            </a:ln>
          </p:spPr>
          <p:txBody>
            <a:bodyPr anchorCtr="0" anchor="ctr" bIns="91425" lIns="36000" spcFirstLastPara="1" rIns="36000" wrap="square" tIns="91425">
              <a:noAutofit/>
            </a:bodyPr>
            <a:lstStyle/>
            <a:p>
              <a:pPr indent="0" lvl="0" marL="0" marR="0" rtl="0" algn="ctr">
                <a:spcBef>
                  <a:spcPts val="0"/>
                </a:spcBef>
                <a:spcAft>
                  <a:spcPts val="0"/>
                </a:spcAft>
                <a:buNone/>
              </a:pPr>
              <a:r>
                <a:rPr b="1" lang="en-US" sz="4800">
                  <a:solidFill>
                    <a:schemeClr val="accent1"/>
                  </a:solidFill>
                  <a:latin typeface="Arial"/>
                  <a:ea typeface="Arial"/>
                  <a:cs typeface="Arial"/>
                  <a:sym typeface="Arial"/>
                </a:rPr>
                <a:t>XXX</a:t>
              </a:r>
              <a:br>
                <a:rPr lang="en-US" sz="2400">
                  <a:solidFill>
                    <a:srgbClr val="000000"/>
                  </a:solidFill>
                  <a:latin typeface="Arial"/>
                  <a:ea typeface="Arial"/>
                  <a:cs typeface="Arial"/>
                  <a:sym typeface="Arial"/>
                </a:rPr>
              </a:br>
              <a:r>
                <a:rPr lang="en-US" sz="1600">
                  <a:solidFill>
                    <a:srgbClr val="5E5F62"/>
                  </a:solidFill>
                  <a:latin typeface="Arial"/>
                  <a:ea typeface="Arial"/>
                  <a:cs typeface="Arial"/>
                  <a:sym typeface="Arial"/>
                </a:rPr>
                <a:t>Lorem ipsum dolor sit amet,</a:t>
              </a:r>
              <a:br>
                <a:rPr lang="en-US" sz="1600">
                  <a:solidFill>
                    <a:srgbClr val="5E5F62"/>
                  </a:solidFill>
                  <a:latin typeface="Arial"/>
                  <a:ea typeface="Arial"/>
                  <a:cs typeface="Arial"/>
                  <a:sym typeface="Arial"/>
                </a:rPr>
              </a:br>
              <a:r>
                <a:rPr lang="en-US" sz="1600">
                  <a:solidFill>
                    <a:srgbClr val="5E5F62"/>
                  </a:solidFill>
                  <a:latin typeface="Arial"/>
                  <a:ea typeface="Arial"/>
                  <a:cs typeface="Arial"/>
                  <a:sym typeface="Arial"/>
                </a:rPr>
                <a:t>consectetur adipiscing elit</a:t>
              </a:r>
              <a:endParaRPr/>
            </a:p>
          </p:txBody>
        </p:sp>
        <p:sp>
          <p:nvSpPr>
            <p:cNvPr id="8154" name="Google Shape;8154;p252"/>
            <p:cNvSpPr/>
            <p:nvPr/>
          </p:nvSpPr>
          <p:spPr>
            <a:xfrm>
              <a:off x="9142009" y="3589020"/>
              <a:ext cx="3049989" cy="1700147"/>
            </a:xfrm>
            <a:prstGeom prst="rect">
              <a:avLst/>
            </a:prstGeom>
            <a:solidFill>
              <a:schemeClr val="lt1"/>
            </a:solidFill>
            <a:ln>
              <a:noFill/>
            </a:ln>
          </p:spPr>
          <p:txBody>
            <a:bodyPr anchorCtr="0" anchor="ctr" bIns="91425" lIns="36000" spcFirstLastPara="1" rIns="36000" wrap="square" tIns="91425">
              <a:noAutofit/>
            </a:bodyPr>
            <a:lstStyle/>
            <a:p>
              <a:pPr indent="0" lvl="0" marL="0" marR="0" rtl="0" algn="ctr">
                <a:spcBef>
                  <a:spcPts val="0"/>
                </a:spcBef>
                <a:spcAft>
                  <a:spcPts val="0"/>
                </a:spcAft>
                <a:buNone/>
              </a:pPr>
              <a:r>
                <a:rPr b="1" lang="en-US" sz="4400">
                  <a:solidFill>
                    <a:schemeClr val="accent1"/>
                  </a:solidFill>
                  <a:latin typeface="Arial"/>
                  <a:ea typeface="Arial"/>
                  <a:cs typeface="Arial"/>
                  <a:sym typeface="Arial"/>
                </a:rPr>
                <a:t>XXX</a:t>
              </a:r>
              <a:br>
                <a:rPr b="1" lang="en-US" sz="6000">
                  <a:solidFill>
                    <a:srgbClr val="000000"/>
                  </a:solidFill>
                  <a:latin typeface="Arial"/>
                  <a:ea typeface="Arial"/>
                  <a:cs typeface="Arial"/>
                  <a:sym typeface="Arial"/>
                </a:rPr>
              </a:br>
              <a:r>
                <a:rPr lang="en-US" sz="1600">
                  <a:solidFill>
                    <a:srgbClr val="5E5F62"/>
                  </a:solidFill>
                  <a:latin typeface="Arial"/>
                  <a:ea typeface="Arial"/>
                  <a:cs typeface="Arial"/>
                  <a:sym typeface="Arial"/>
                </a:rPr>
                <a:t>Lorem ipsum dolor sit amet, </a:t>
              </a:r>
              <a:br>
                <a:rPr lang="en-US" sz="1600">
                  <a:solidFill>
                    <a:srgbClr val="5E5F62"/>
                  </a:solidFill>
                  <a:latin typeface="Arial"/>
                  <a:ea typeface="Arial"/>
                  <a:cs typeface="Arial"/>
                  <a:sym typeface="Arial"/>
                </a:rPr>
              </a:br>
              <a:r>
                <a:rPr lang="en-US" sz="1600">
                  <a:solidFill>
                    <a:srgbClr val="5E5F62"/>
                  </a:solidFill>
                  <a:latin typeface="Arial"/>
                  <a:ea typeface="Arial"/>
                  <a:cs typeface="Arial"/>
                  <a:sym typeface="Arial"/>
                </a:rPr>
                <a:t>consectetur adipiscing elit, </a:t>
              </a:r>
              <a:endParaRPr/>
            </a:p>
          </p:txBody>
        </p:sp>
        <p:sp>
          <p:nvSpPr>
            <p:cNvPr id="8155" name="Google Shape;8155;p252"/>
            <p:cNvSpPr/>
            <p:nvPr/>
          </p:nvSpPr>
          <p:spPr>
            <a:xfrm>
              <a:off x="6092020" y="5224149"/>
              <a:ext cx="3049989" cy="1633851"/>
            </a:xfrm>
            <a:prstGeom prst="rect">
              <a:avLst/>
            </a:prstGeom>
            <a:solidFill>
              <a:schemeClr val="lt1"/>
            </a:solidFill>
            <a:ln>
              <a:noFill/>
            </a:ln>
          </p:spPr>
          <p:txBody>
            <a:bodyPr anchorCtr="0" anchor="ctr" bIns="91425" lIns="36000" spcFirstLastPara="1" rIns="36000" wrap="square" tIns="91425">
              <a:noAutofit/>
            </a:bodyPr>
            <a:lstStyle/>
            <a:p>
              <a:pPr indent="0" lvl="0" marL="0" marR="0" rtl="0" algn="ctr">
                <a:spcBef>
                  <a:spcPts val="0"/>
                </a:spcBef>
                <a:spcAft>
                  <a:spcPts val="0"/>
                </a:spcAft>
                <a:buNone/>
              </a:pPr>
              <a:r>
                <a:rPr b="1" lang="en-US" sz="4400">
                  <a:solidFill>
                    <a:schemeClr val="accent1"/>
                  </a:solidFill>
                  <a:latin typeface="Arial"/>
                  <a:ea typeface="Arial"/>
                  <a:cs typeface="Arial"/>
                  <a:sym typeface="Arial"/>
                </a:rPr>
                <a:t>XXX</a:t>
              </a:r>
              <a:br>
                <a:rPr lang="en-US" sz="2400">
                  <a:solidFill>
                    <a:srgbClr val="000000"/>
                  </a:solidFill>
                  <a:latin typeface="Arial"/>
                  <a:ea typeface="Arial"/>
                  <a:cs typeface="Arial"/>
                  <a:sym typeface="Arial"/>
                </a:rPr>
              </a:br>
              <a:r>
                <a:rPr lang="en-US" sz="1600">
                  <a:solidFill>
                    <a:srgbClr val="5E5F62"/>
                  </a:solidFill>
                  <a:latin typeface="Arial"/>
                  <a:ea typeface="Arial"/>
                  <a:cs typeface="Arial"/>
                  <a:sym typeface="Arial"/>
                </a:rPr>
                <a:t>Lorem ipsum dolor sit amet,</a:t>
              </a:r>
              <a:br>
                <a:rPr lang="en-US" sz="1600">
                  <a:solidFill>
                    <a:srgbClr val="5E5F62"/>
                  </a:solidFill>
                  <a:latin typeface="Arial"/>
                  <a:ea typeface="Arial"/>
                  <a:cs typeface="Arial"/>
                  <a:sym typeface="Arial"/>
                </a:rPr>
              </a:br>
              <a:r>
                <a:rPr lang="en-US" sz="1600">
                  <a:solidFill>
                    <a:srgbClr val="5E5F62"/>
                  </a:solidFill>
                  <a:latin typeface="Arial"/>
                  <a:ea typeface="Arial"/>
                  <a:cs typeface="Arial"/>
                  <a:sym typeface="Arial"/>
                </a:rPr>
                <a:t>consectetur adipiscing elit, </a:t>
              </a:r>
              <a:endParaRPr/>
            </a:p>
          </p:txBody>
        </p:sp>
        <p:sp>
          <p:nvSpPr>
            <p:cNvPr id="8156" name="Google Shape;8156;p252"/>
            <p:cNvSpPr/>
            <p:nvPr/>
          </p:nvSpPr>
          <p:spPr>
            <a:xfrm>
              <a:off x="9142009" y="5224149"/>
              <a:ext cx="3049989" cy="1633851"/>
            </a:xfrm>
            <a:prstGeom prst="rect">
              <a:avLst/>
            </a:prstGeom>
            <a:solidFill>
              <a:schemeClr val="lt1"/>
            </a:solidFill>
            <a:ln>
              <a:noFill/>
            </a:ln>
          </p:spPr>
          <p:txBody>
            <a:bodyPr anchorCtr="0" anchor="ctr" bIns="91425" lIns="36000" spcFirstLastPara="1" rIns="36000" wrap="square" tIns="91425">
              <a:noAutofit/>
            </a:bodyPr>
            <a:lstStyle/>
            <a:p>
              <a:pPr indent="0" lvl="0" marL="0" marR="0" rtl="0" algn="ctr">
                <a:spcBef>
                  <a:spcPts val="0"/>
                </a:spcBef>
                <a:spcAft>
                  <a:spcPts val="0"/>
                </a:spcAft>
                <a:buNone/>
              </a:pPr>
              <a:r>
                <a:rPr b="1" lang="en-US" sz="4400">
                  <a:solidFill>
                    <a:schemeClr val="accent1"/>
                  </a:solidFill>
                  <a:latin typeface="Arial"/>
                  <a:ea typeface="Arial"/>
                  <a:cs typeface="Arial"/>
                  <a:sym typeface="Arial"/>
                </a:rPr>
                <a:t>XXX</a:t>
              </a:r>
              <a:br>
                <a:rPr b="1" lang="en-US" sz="6000">
                  <a:solidFill>
                    <a:srgbClr val="000000"/>
                  </a:solidFill>
                  <a:latin typeface="Arial"/>
                  <a:ea typeface="Arial"/>
                  <a:cs typeface="Arial"/>
                  <a:sym typeface="Arial"/>
                </a:rPr>
              </a:br>
              <a:r>
                <a:rPr lang="en-US" sz="1600">
                  <a:solidFill>
                    <a:srgbClr val="5E5F62"/>
                  </a:solidFill>
                  <a:latin typeface="Arial"/>
                  <a:ea typeface="Arial"/>
                  <a:cs typeface="Arial"/>
                  <a:sym typeface="Arial"/>
                </a:rPr>
                <a:t>Lorem ipsum dolor sit amet,</a:t>
              </a:r>
              <a:br>
                <a:rPr lang="en-US" sz="1600">
                  <a:solidFill>
                    <a:srgbClr val="5E5F62"/>
                  </a:solidFill>
                  <a:latin typeface="Arial"/>
                  <a:ea typeface="Arial"/>
                  <a:cs typeface="Arial"/>
                  <a:sym typeface="Arial"/>
                </a:rPr>
              </a:br>
              <a:r>
                <a:rPr lang="en-US" sz="1600">
                  <a:solidFill>
                    <a:srgbClr val="5E5F62"/>
                  </a:solidFill>
                  <a:latin typeface="Arial"/>
                  <a:ea typeface="Arial"/>
                  <a:cs typeface="Arial"/>
                  <a:sym typeface="Arial"/>
                </a:rPr>
                <a:t>consectetur adipiscing elit, </a:t>
              </a:r>
              <a:endParaRPr/>
            </a:p>
          </p:txBody>
        </p:sp>
        <p:cxnSp>
          <p:nvCxnSpPr>
            <p:cNvPr id="8157" name="Google Shape;8157;p252"/>
            <p:cNvCxnSpPr/>
            <p:nvPr/>
          </p:nvCxnSpPr>
          <p:spPr>
            <a:xfrm>
              <a:off x="9142009" y="3587742"/>
              <a:ext cx="0" cy="3270258"/>
            </a:xfrm>
            <a:prstGeom prst="straightConnector1">
              <a:avLst/>
            </a:prstGeom>
            <a:noFill/>
            <a:ln cap="rnd" cmpd="sng" w="25400">
              <a:solidFill>
                <a:srgbClr val="C8C8C8"/>
              </a:solidFill>
              <a:prstDash val="solid"/>
              <a:round/>
              <a:headEnd len="sm" w="sm" type="none"/>
              <a:tailEnd len="sm" w="sm" type="none"/>
            </a:ln>
          </p:spPr>
        </p:cxnSp>
        <p:cxnSp>
          <p:nvCxnSpPr>
            <p:cNvPr id="8158" name="Google Shape;8158;p252"/>
            <p:cNvCxnSpPr/>
            <p:nvPr/>
          </p:nvCxnSpPr>
          <p:spPr>
            <a:xfrm>
              <a:off x="9482689" y="5289167"/>
              <a:ext cx="2368627" cy="0"/>
            </a:xfrm>
            <a:prstGeom prst="straightConnector1">
              <a:avLst/>
            </a:prstGeom>
            <a:noFill/>
            <a:ln cap="rnd" cmpd="sng" w="19050">
              <a:solidFill>
                <a:schemeClr val="accent5"/>
              </a:solidFill>
              <a:prstDash val="dot"/>
              <a:round/>
              <a:headEnd len="sm" w="sm" type="none"/>
              <a:tailEnd len="sm" w="sm" type="none"/>
            </a:ln>
          </p:spPr>
        </p:cxnSp>
        <p:cxnSp>
          <p:nvCxnSpPr>
            <p:cNvPr id="8159" name="Google Shape;8159;p252"/>
            <p:cNvCxnSpPr/>
            <p:nvPr/>
          </p:nvCxnSpPr>
          <p:spPr>
            <a:xfrm>
              <a:off x="6432701" y="5289167"/>
              <a:ext cx="2368627" cy="0"/>
            </a:xfrm>
            <a:prstGeom prst="straightConnector1">
              <a:avLst/>
            </a:prstGeom>
            <a:noFill/>
            <a:ln cap="rnd" cmpd="sng" w="19050">
              <a:solidFill>
                <a:schemeClr val="accent5"/>
              </a:solidFill>
              <a:prstDash val="dot"/>
              <a:round/>
              <a:headEnd len="sm" w="sm" type="none"/>
              <a:tailEnd len="sm" w="sm" type="none"/>
            </a:ln>
          </p:spPr>
        </p:cxnSp>
      </p:grpSp>
      <p:cxnSp>
        <p:nvCxnSpPr>
          <p:cNvPr id="8160" name="Google Shape;8160;p252"/>
          <p:cNvCxnSpPr>
            <a:stCxn id="8149" idx="0"/>
          </p:cNvCxnSpPr>
          <p:nvPr/>
        </p:nvCxnSpPr>
        <p:spPr>
          <a:xfrm flipH="1">
            <a:off x="8139546" y="0"/>
            <a:ext cx="11100" cy="3587700"/>
          </a:xfrm>
          <a:prstGeom prst="straightConnector1">
            <a:avLst/>
          </a:prstGeom>
          <a:noFill/>
          <a:ln cap="rnd" cmpd="sng" w="31750">
            <a:solidFill>
              <a:schemeClr val="lt1"/>
            </a:solidFill>
            <a:prstDash val="solid"/>
            <a:round/>
            <a:headEnd len="sm" w="sm" type="none"/>
            <a:tailEnd len="sm" w="sm" type="none"/>
          </a:ln>
        </p:spPr>
      </p:cxnSp>
      <p:sp>
        <p:nvSpPr>
          <p:cNvPr id="8161" name="Google Shape;8161;p252"/>
          <p:cNvSpPr txBox="1"/>
          <p:nvPr>
            <p:ph idx="12" type="sldNum"/>
          </p:nvPr>
        </p:nvSpPr>
        <p:spPr>
          <a:xfrm>
            <a:off x="10690860" y="6349068"/>
            <a:ext cx="963882" cy="251764"/>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
</file>

<file path=ppt/slides/slide25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166" name="Shape 8166"/>
        <p:cNvGrpSpPr/>
        <p:nvPr/>
      </p:nvGrpSpPr>
      <p:grpSpPr>
        <a:xfrm>
          <a:off x="0" y="0"/>
          <a:ext cx="0" cy="0"/>
          <a:chOff x="0" y="0"/>
          <a:chExt cx="0" cy="0"/>
        </a:xfrm>
      </p:grpSpPr>
      <p:pic>
        <p:nvPicPr>
          <p:cNvPr id="8167" name="Google Shape;8167;p253"/>
          <p:cNvPicPr preferRelativeResize="0"/>
          <p:nvPr/>
        </p:nvPicPr>
        <p:blipFill rotWithShape="1">
          <a:blip r:embed="rId3">
            <a:alphaModFix/>
          </a:blip>
          <a:srcRect b="15080" l="0" r="0" t="0"/>
          <a:stretch/>
        </p:blipFill>
        <p:spPr>
          <a:xfrm>
            <a:off x="0" y="0"/>
            <a:ext cx="12192000" cy="6858000"/>
          </a:xfrm>
          <a:prstGeom prst="rect">
            <a:avLst/>
          </a:prstGeom>
          <a:noFill/>
          <a:ln>
            <a:noFill/>
          </a:ln>
        </p:spPr>
      </p:pic>
      <p:sp>
        <p:nvSpPr>
          <p:cNvPr id="8168" name="Google Shape;8168;p253"/>
          <p:cNvSpPr/>
          <p:nvPr/>
        </p:nvSpPr>
        <p:spPr>
          <a:xfrm>
            <a:off x="0" y="0"/>
            <a:ext cx="12192000" cy="6858000"/>
          </a:xfrm>
          <a:prstGeom prst="rect">
            <a:avLst/>
          </a:prstGeom>
          <a:gradFill>
            <a:gsLst>
              <a:gs pos="0">
                <a:srgbClr val="262626">
                  <a:alpha val="36862"/>
                </a:srgbClr>
              </a:gs>
              <a:gs pos="45000">
                <a:srgbClr val="062214">
                  <a:alpha val="67058"/>
                </a:srgbClr>
              </a:gs>
              <a:gs pos="100000">
                <a:srgbClr val="062214">
                  <a:alpha val="67058"/>
                </a:srgbClr>
              </a:gs>
            </a:gsLst>
            <a:lin ang="8100000" scaled="0"/>
          </a:gradFill>
          <a:ln>
            <a:noFill/>
          </a:ln>
        </p:spPr>
        <p:txBody>
          <a:bodyPr anchorCtr="0" anchor="ctr" bIns="45700" lIns="91425" spcFirstLastPara="1" rIns="91425" wrap="square" tIns="45700">
            <a:noAutofit/>
          </a:bodyPr>
          <a:lstStyle/>
          <a:p>
            <a:pPr indent="0" lvl="0" marL="0" marR="0" rtl="0" algn="ctr">
              <a:lnSpc>
                <a:spcPct val="90000"/>
              </a:lnSpc>
              <a:spcBef>
                <a:spcPts val="0"/>
              </a:spcBef>
              <a:spcAft>
                <a:spcPts val="0"/>
              </a:spcAft>
              <a:buNone/>
            </a:pPr>
            <a:r>
              <a:t/>
            </a:r>
            <a:endParaRPr sz="1200">
              <a:solidFill>
                <a:srgbClr val="FFFFFF"/>
              </a:solidFill>
              <a:latin typeface="Arial"/>
              <a:ea typeface="Arial"/>
              <a:cs typeface="Arial"/>
              <a:sym typeface="Arial"/>
            </a:endParaRPr>
          </a:p>
        </p:txBody>
      </p:sp>
      <p:sp>
        <p:nvSpPr>
          <p:cNvPr id="8169" name="Google Shape;8169;p253"/>
          <p:cNvSpPr/>
          <p:nvPr/>
        </p:nvSpPr>
        <p:spPr>
          <a:xfrm>
            <a:off x="1181624" y="1124602"/>
            <a:ext cx="9828754" cy="4608795"/>
          </a:xfrm>
          <a:prstGeom prst="rect">
            <a:avLst/>
          </a:prstGeom>
          <a:gradFill>
            <a:gsLst>
              <a:gs pos="0">
                <a:srgbClr val="262626">
                  <a:alpha val="36862"/>
                </a:srgbClr>
              </a:gs>
              <a:gs pos="45000">
                <a:srgbClr val="062214">
                  <a:alpha val="67058"/>
                </a:srgbClr>
              </a:gs>
              <a:gs pos="100000">
                <a:srgbClr val="062214">
                  <a:alpha val="67058"/>
                </a:srgbClr>
              </a:gs>
            </a:gsLst>
            <a:lin ang="8100000" scaled="0"/>
          </a:gradFill>
          <a:ln>
            <a:noFill/>
          </a:ln>
        </p:spPr>
        <p:txBody>
          <a:bodyPr anchorCtr="0" anchor="ctr" bIns="45700" lIns="91425" spcFirstLastPara="1" rIns="91425" wrap="square" tIns="45700">
            <a:noAutofit/>
          </a:bodyPr>
          <a:lstStyle/>
          <a:p>
            <a:pPr indent="0" lvl="0" marL="0" marR="0" rtl="0" algn="ctr">
              <a:lnSpc>
                <a:spcPct val="90000"/>
              </a:lnSpc>
              <a:spcBef>
                <a:spcPts val="0"/>
              </a:spcBef>
              <a:spcAft>
                <a:spcPts val="0"/>
              </a:spcAft>
              <a:buNone/>
            </a:pPr>
            <a:r>
              <a:t/>
            </a:r>
            <a:endParaRPr sz="1200">
              <a:solidFill>
                <a:srgbClr val="FFFFFF"/>
              </a:solidFill>
              <a:latin typeface="Arial"/>
              <a:ea typeface="Arial"/>
              <a:cs typeface="Arial"/>
              <a:sym typeface="Arial"/>
            </a:endParaRPr>
          </a:p>
        </p:txBody>
      </p:sp>
      <p:sp>
        <p:nvSpPr>
          <p:cNvPr id="8170" name="Google Shape;8170;p253"/>
          <p:cNvSpPr/>
          <p:nvPr/>
        </p:nvSpPr>
        <p:spPr>
          <a:xfrm>
            <a:off x="2115499" y="3566447"/>
            <a:ext cx="7917849" cy="1292662"/>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lang="en-US" sz="2400">
                <a:solidFill>
                  <a:srgbClr val="FFFFFF"/>
                </a:solidFill>
                <a:latin typeface="Arial"/>
                <a:ea typeface="Arial"/>
                <a:cs typeface="Arial"/>
                <a:sym typeface="Arial"/>
              </a:rPr>
              <a:t>Lorem ipsum dolor sit amet:</a:t>
            </a:r>
            <a:endParaRPr/>
          </a:p>
          <a:p>
            <a:pPr indent="-216000" lvl="1" marL="324000" marR="0" rtl="0" algn="l">
              <a:spcBef>
                <a:spcPts val="0"/>
              </a:spcBef>
              <a:spcAft>
                <a:spcPts val="0"/>
              </a:spcAft>
              <a:buClr>
                <a:schemeClr val="lt1"/>
              </a:buClr>
              <a:buSzPts val="1800"/>
              <a:buFont typeface="Trebuchet MS"/>
              <a:buChar char="•"/>
            </a:pPr>
            <a:r>
              <a:rPr b="0" i="0" lang="en-US" sz="1800" u="none" cap="none" strike="noStrike">
                <a:solidFill>
                  <a:srgbClr val="FFFFFF"/>
                </a:solidFill>
                <a:latin typeface="Arial"/>
                <a:ea typeface="Arial"/>
                <a:cs typeface="Arial"/>
                <a:sym typeface="Arial"/>
              </a:rPr>
              <a:t>Lorem ipsum dolor sit amet, consectetur adipiscing elit </a:t>
            </a:r>
            <a:endParaRPr/>
          </a:p>
          <a:p>
            <a:pPr indent="-216000" lvl="1" marL="324000" marR="0" rtl="0" algn="l">
              <a:spcBef>
                <a:spcPts val="0"/>
              </a:spcBef>
              <a:spcAft>
                <a:spcPts val="0"/>
              </a:spcAft>
              <a:buClr>
                <a:schemeClr val="lt1"/>
              </a:buClr>
              <a:buSzPts val="1800"/>
              <a:buFont typeface="Trebuchet MS"/>
              <a:buChar char="•"/>
            </a:pPr>
            <a:r>
              <a:rPr b="0" i="0" lang="en-US" sz="1800" u="none" cap="none" strike="noStrike">
                <a:solidFill>
                  <a:srgbClr val="FFFFFF"/>
                </a:solidFill>
                <a:latin typeface="Arial"/>
                <a:ea typeface="Arial"/>
                <a:cs typeface="Arial"/>
                <a:sym typeface="Arial"/>
              </a:rPr>
              <a:t>Lorem ipsum dolor sit amet, consectetur adipiscing elit</a:t>
            </a:r>
            <a:endParaRPr/>
          </a:p>
          <a:p>
            <a:pPr indent="-216000" lvl="1" marL="324000" marR="0" rtl="0" algn="l">
              <a:spcBef>
                <a:spcPts val="0"/>
              </a:spcBef>
              <a:spcAft>
                <a:spcPts val="0"/>
              </a:spcAft>
              <a:buClr>
                <a:schemeClr val="lt1"/>
              </a:buClr>
              <a:buSzPts val="1800"/>
              <a:buFont typeface="Trebuchet MS"/>
              <a:buChar char="•"/>
            </a:pPr>
            <a:r>
              <a:rPr b="0" i="0" lang="en-US" sz="1800" u="none" cap="none" strike="noStrike">
                <a:solidFill>
                  <a:srgbClr val="FFFFFF"/>
                </a:solidFill>
                <a:latin typeface="Arial"/>
                <a:ea typeface="Arial"/>
                <a:cs typeface="Arial"/>
                <a:sym typeface="Arial"/>
              </a:rPr>
              <a:t>Lorem ipsum dolor sit amet, consectetur adipiscing elit</a:t>
            </a:r>
            <a:endParaRPr/>
          </a:p>
        </p:txBody>
      </p:sp>
      <p:sp>
        <p:nvSpPr>
          <p:cNvPr id="8171" name="Google Shape;8171;p253"/>
          <p:cNvSpPr/>
          <p:nvPr/>
        </p:nvSpPr>
        <p:spPr>
          <a:xfrm>
            <a:off x="2183706" y="1537228"/>
            <a:ext cx="7824590" cy="1754326"/>
          </a:xfrm>
          <a:prstGeom prst="rect">
            <a:avLst/>
          </a:prstGeom>
          <a:noFill/>
          <a:ln>
            <a:noFill/>
          </a:ln>
        </p:spPr>
        <p:txBody>
          <a:bodyPr anchorCtr="0" anchor="ctr" bIns="45700" lIns="91425" spcFirstLastPara="1" rIns="91425" wrap="square" tIns="45700">
            <a:spAutoFit/>
          </a:bodyPr>
          <a:lstStyle/>
          <a:p>
            <a:pPr indent="0" lvl="0" marL="0" marR="0" rtl="0" algn="ctr">
              <a:spcBef>
                <a:spcPts val="0"/>
              </a:spcBef>
              <a:spcAft>
                <a:spcPts val="0"/>
              </a:spcAft>
              <a:buNone/>
            </a:pPr>
            <a:r>
              <a:rPr lang="en-US" sz="3600">
                <a:solidFill>
                  <a:srgbClr val="D4DF33"/>
                </a:solidFill>
                <a:latin typeface="Arial"/>
                <a:ea typeface="Arial"/>
                <a:cs typeface="Arial"/>
                <a:sym typeface="Arial"/>
              </a:rPr>
              <a:t>Lorem ipsum dolor sit amet, consectetur adipiscing elit, sed do eiusmod tempor incididunt ut labore </a:t>
            </a:r>
            <a:endParaRPr sz="3600">
              <a:solidFill>
                <a:srgbClr val="D4DF33"/>
              </a:solidFill>
              <a:latin typeface="Arial"/>
              <a:ea typeface="Arial"/>
              <a:cs typeface="Arial"/>
              <a:sym typeface="Arial"/>
            </a:endParaRPr>
          </a:p>
        </p:txBody>
      </p:sp>
      <p:sp>
        <p:nvSpPr>
          <p:cNvPr id="8172" name="Google Shape;8172;p253"/>
          <p:cNvSpPr txBox="1"/>
          <p:nvPr>
            <p:ph idx="12" type="sldNum"/>
          </p:nvPr>
        </p:nvSpPr>
        <p:spPr>
          <a:xfrm>
            <a:off x="10690860" y="6349068"/>
            <a:ext cx="963882" cy="251764"/>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mc:AlternateContent>
    <mc:Choice Requires="p14">
      <p:transition p14:dur="250">
        <p:fade/>
      </p:transition>
    </mc:Choice>
    <mc:Fallback>
      <p:transition>
        <p:fade/>
      </p:transition>
    </mc:Fallback>
  </mc:AlternateContent>
</p:sld>
</file>

<file path=ppt/slides/slide25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177" name="Shape 8177"/>
        <p:cNvGrpSpPr/>
        <p:nvPr/>
      </p:nvGrpSpPr>
      <p:grpSpPr>
        <a:xfrm>
          <a:off x="0" y="0"/>
          <a:ext cx="0" cy="0"/>
          <a:chOff x="0" y="0"/>
          <a:chExt cx="0" cy="0"/>
        </a:xfrm>
      </p:grpSpPr>
      <p:pic>
        <p:nvPicPr>
          <p:cNvPr id="8178" name="Google Shape;8178;p254"/>
          <p:cNvPicPr preferRelativeResize="0"/>
          <p:nvPr/>
        </p:nvPicPr>
        <p:blipFill rotWithShape="1">
          <a:blip r:embed="rId3">
            <a:alphaModFix/>
          </a:blip>
          <a:srcRect b="12065" l="0" r="0" t="3560"/>
          <a:stretch/>
        </p:blipFill>
        <p:spPr>
          <a:xfrm flipH="1">
            <a:off x="0" y="0"/>
            <a:ext cx="12192000" cy="6858000"/>
          </a:xfrm>
          <a:prstGeom prst="rect">
            <a:avLst/>
          </a:prstGeom>
          <a:noFill/>
          <a:ln>
            <a:noFill/>
          </a:ln>
        </p:spPr>
      </p:pic>
      <p:sp>
        <p:nvSpPr>
          <p:cNvPr id="8179" name="Google Shape;8179;p254"/>
          <p:cNvSpPr/>
          <p:nvPr/>
        </p:nvSpPr>
        <p:spPr>
          <a:xfrm flipH="1">
            <a:off x="843165" y="1229914"/>
            <a:ext cx="8620874" cy="4082866"/>
          </a:xfrm>
          <a:prstGeom prst="rect">
            <a:avLst/>
          </a:prstGeom>
          <a:solidFill>
            <a:srgbClr val="000000">
              <a:alpha val="54901"/>
            </a:srgbClr>
          </a:solidFill>
          <a:ln>
            <a:noFill/>
          </a:ln>
        </p:spPr>
        <p:txBody>
          <a:bodyPr anchorCtr="0" anchor="t" bIns="45700" lIns="91425" spcFirstLastPara="1" rIns="91425" wrap="square" tIns="45700">
            <a:noAutofit/>
          </a:bodyPr>
          <a:lstStyle/>
          <a:p>
            <a:pPr indent="0" lvl="0" marL="0" marR="0" rtl="0" algn="l">
              <a:lnSpc>
                <a:spcPct val="90000"/>
              </a:lnSpc>
              <a:spcBef>
                <a:spcPts val="0"/>
              </a:spcBef>
              <a:spcAft>
                <a:spcPts val="0"/>
              </a:spcAft>
              <a:buNone/>
            </a:pPr>
            <a:r>
              <a:t/>
            </a:r>
            <a:endParaRPr sz="1200">
              <a:solidFill>
                <a:schemeClr val="lt1"/>
              </a:solidFill>
              <a:latin typeface="Arial"/>
              <a:ea typeface="Arial"/>
              <a:cs typeface="Arial"/>
              <a:sym typeface="Arial"/>
            </a:endParaRPr>
          </a:p>
        </p:txBody>
      </p:sp>
      <p:sp>
        <p:nvSpPr>
          <p:cNvPr id="8180" name="Google Shape;8180;p254"/>
          <p:cNvSpPr txBox="1"/>
          <p:nvPr/>
        </p:nvSpPr>
        <p:spPr>
          <a:xfrm>
            <a:off x="8740169" y="5878060"/>
            <a:ext cx="2959100" cy="655761"/>
          </a:xfrm>
          <a:prstGeom prst="rect">
            <a:avLst/>
          </a:prstGeom>
          <a:no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800">
                <a:solidFill>
                  <a:srgbClr val="FFFFFF"/>
                </a:solidFill>
                <a:latin typeface="Arial"/>
                <a:ea typeface="Arial"/>
                <a:cs typeface="Arial"/>
                <a:sym typeface="Arial"/>
              </a:rPr>
              <a:t>Lorem ipsum dolor </a:t>
            </a:r>
            <a:endParaRPr/>
          </a:p>
        </p:txBody>
      </p:sp>
      <p:sp>
        <p:nvSpPr>
          <p:cNvPr id="8181" name="Google Shape;8181;p254"/>
          <p:cNvSpPr txBox="1"/>
          <p:nvPr/>
        </p:nvSpPr>
        <p:spPr>
          <a:xfrm>
            <a:off x="1183188" y="2026697"/>
            <a:ext cx="7312629" cy="2489299"/>
          </a:xfrm>
          <a:prstGeom prst="rect">
            <a:avLst/>
          </a:prstGeom>
          <a:noFill/>
          <a:ln>
            <a:noFill/>
          </a:ln>
        </p:spPr>
        <p:txBody>
          <a:bodyPr anchorCtr="0" anchor="ctr" bIns="0" lIns="0" spcFirstLastPara="1" rIns="0" wrap="square" tIns="0">
            <a:normAutofit/>
          </a:bodyPr>
          <a:lstStyle/>
          <a:p>
            <a:pPr indent="0" lvl="0" marL="0" marR="0" rtl="0" algn="l">
              <a:lnSpc>
                <a:spcPct val="100000"/>
              </a:lnSpc>
              <a:spcBef>
                <a:spcPts val="0"/>
              </a:spcBef>
              <a:spcAft>
                <a:spcPts val="0"/>
              </a:spcAft>
              <a:buClr>
                <a:srgbClr val="FFFFFF"/>
              </a:buClr>
              <a:buSzPts val="3200"/>
              <a:buFont typeface="Arial"/>
              <a:buNone/>
            </a:pPr>
            <a:r>
              <a:rPr lang="en-US" sz="3200">
                <a:solidFill>
                  <a:srgbClr val="FFFFFF"/>
                </a:solidFill>
                <a:latin typeface="Arial"/>
                <a:ea typeface="Arial"/>
                <a:cs typeface="Arial"/>
                <a:sym typeface="Arial"/>
              </a:rPr>
              <a:t>Lorem ipsum dolor sit amet, consectetur adipiscing elit. Ut tempor, quam et mattis pulvinar, mauris ligula</a:t>
            </a:r>
            <a:endParaRPr/>
          </a:p>
        </p:txBody>
      </p:sp>
      <p:sp>
        <p:nvSpPr>
          <p:cNvPr id="8182" name="Google Shape;8182;p254"/>
          <p:cNvSpPr txBox="1"/>
          <p:nvPr>
            <p:ph idx="12" type="sldNum"/>
          </p:nvPr>
        </p:nvSpPr>
        <p:spPr>
          <a:xfrm>
            <a:off x="10690860" y="6349068"/>
            <a:ext cx="963882" cy="251764"/>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
</file>

<file path=ppt/slides/slide25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187" name="Shape 8187"/>
        <p:cNvGrpSpPr/>
        <p:nvPr/>
      </p:nvGrpSpPr>
      <p:grpSpPr>
        <a:xfrm>
          <a:off x="0" y="0"/>
          <a:ext cx="0" cy="0"/>
          <a:chOff x="0" y="0"/>
          <a:chExt cx="0" cy="0"/>
        </a:xfrm>
      </p:grpSpPr>
      <p:pic>
        <p:nvPicPr>
          <p:cNvPr id="8188" name="Google Shape;8188;p255"/>
          <p:cNvPicPr preferRelativeResize="0"/>
          <p:nvPr/>
        </p:nvPicPr>
        <p:blipFill rotWithShape="1">
          <a:blip r:embed="rId3">
            <a:alphaModFix/>
          </a:blip>
          <a:srcRect b="21960" l="686" r="0" t="0"/>
          <a:stretch/>
        </p:blipFill>
        <p:spPr>
          <a:xfrm>
            <a:off x="-511" y="3429001"/>
            <a:ext cx="6096001" cy="3422585"/>
          </a:xfrm>
          <a:prstGeom prst="rect">
            <a:avLst/>
          </a:prstGeom>
          <a:noFill/>
          <a:ln>
            <a:noFill/>
          </a:ln>
        </p:spPr>
      </p:pic>
      <p:pic>
        <p:nvPicPr>
          <p:cNvPr id="8189" name="Google Shape;8189;p255"/>
          <p:cNvPicPr preferRelativeResize="0"/>
          <p:nvPr/>
        </p:nvPicPr>
        <p:blipFill rotWithShape="1">
          <a:blip r:embed="rId4">
            <a:alphaModFix/>
          </a:blip>
          <a:srcRect b="0" l="0" r="0" t="0"/>
          <a:stretch/>
        </p:blipFill>
        <p:spPr>
          <a:xfrm flipH="1">
            <a:off x="6117269" y="2808516"/>
            <a:ext cx="6074224" cy="4049483"/>
          </a:xfrm>
          <a:prstGeom prst="rect">
            <a:avLst/>
          </a:prstGeom>
          <a:noFill/>
          <a:ln>
            <a:noFill/>
          </a:ln>
        </p:spPr>
      </p:pic>
      <p:pic>
        <p:nvPicPr>
          <p:cNvPr id="8190" name="Google Shape;8190;p255"/>
          <p:cNvPicPr preferRelativeResize="0"/>
          <p:nvPr/>
        </p:nvPicPr>
        <p:blipFill rotWithShape="1">
          <a:blip r:embed="rId5">
            <a:alphaModFix/>
          </a:blip>
          <a:srcRect b="7775" l="0" r="0" t="7775"/>
          <a:stretch/>
        </p:blipFill>
        <p:spPr>
          <a:xfrm>
            <a:off x="0" y="-11723"/>
            <a:ext cx="6096000" cy="3434861"/>
          </a:xfrm>
          <a:prstGeom prst="rect">
            <a:avLst/>
          </a:prstGeom>
          <a:noFill/>
          <a:ln>
            <a:noFill/>
          </a:ln>
        </p:spPr>
      </p:pic>
      <p:pic>
        <p:nvPicPr>
          <p:cNvPr id="8191" name="Google Shape;8191;p255"/>
          <p:cNvPicPr preferRelativeResize="0"/>
          <p:nvPr/>
        </p:nvPicPr>
        <p:blipFill rotWithShape="1">
          <a:blip r:embed="rId6">
            <a:alphaModFix/>
          </a:blip>
          <a:srcRect b="0" l="0" r="0" t="14885"/>
          <a:stretch/>
        </p:blipFill>
        <p:spPr>
          <a:xfrm>
            <a:off x="6138620" y="-11723"/>
            <a:ext cx="6053375" cy="3434862"/>
          </a:xfrm>
          <a:prstGeom prst="rect">
            <a:avLst/>
          </a:prstGeom>
          <a:noFill/>
          <a:ln>
            <a:noFill/>
          </a:ln>
        </p:spPr>
      </p:pic>
      <p:sp>
        <p:nvSpPr>
          <p:cNvPr id="8192" name="Google Shape;8192;p255"/>
          <p:cNvSpPr/>
          <p:nvPr/>
        </p:nvSpPr>
        <p:spPr>
          <a:xfrm>
            <a:off x="-511" y="-24973"/>
            <a:ext cx="12192511" cy="6882973"/>
          </a:xfrm>
          <a:prstGeom prst="rect">
            <a:avLst/>
          </a:prstGeom>
          <a:solidFill>
            <a:srgbClr val="000000">
              <a:alpha val="40000"/>
            </a:srgbClr>
          </a:solidFill>
          <a:ln>
            <a:noFill/>
          </a:ln>
        </p:spPr>
        <p:txBody>
          <a:bodyPr anchorCtr="0" anchor="ctr" bIns="45700" lIns="91425" spcFirstLastPara="1" rIns="91425" wrap="square" tIns="45700">
            <a:noAutofit/>
          </a:bodyPr>
          <a:lstStyle/>
          <a:p>
            <a:pPr indent="0" lvl="0" marL="0" marR="0" rtl="0" algn="ctr">
              <a:lnSpc>
                <a:spcPct val="90000"/>
              </a:lnSpc>
              <a:spcBef>
                <a:spcPts val="0"/>
              </a:spcBef>
              <a:spcAft>
                <a:spcPts val="0"/>
              </a:spcAft>
              <a:buNone/>
            </a:pPr>
            <a:r>
              <a:t/>
            </a:r>
            <a:endParaRPr sz="1200">
              <a:solidFill>
                <a:srgbClr val="FFFFFF"/>
              </a:solidFill>
              <a:latin typeface="Arial"/>
              <a:ea typeface="Arial"/>
              <a:cs typeface="Arial"/>
              <a:sym typeface="Arial"/>
            </a:endParaRPr>
          </a:p>
        </p:txBody>
      </p:sp>
      <p:cxnSp>
        <p:nvCxnSpPr>
          <p:cNvPr id="8193" name="Google Shape;8193;p255"/>
          <p:cNvCxnSpPr/>
          <p:nvPr/>
        </p:nvCxnSpPr>
        <p:spPr>
          <a:xfrm>
            <a:off x="0" y="3423138"/>
            <a:ext cx="12192000" cy="0"/>
          </a:xfrm>
          <a:prstGeom prst="straightConnector1">
            <a:avLst/>
          </a:prstGeom>
          <a:noFill/>
          <a:ln cap="rnd" cmpd="sng" w="76200">
            <a:solidFill>
              <a:schemeClr val="lt2"/>
            </a:solidFill>
            <a:prstDash val="solid"/>
            <a:round/>
            <a:headEnd len="sm" w="sm" type="none"/>
            <a:tailEnd len="sm" w="sm" type="none"/>
          </a:ln>
        </p:spPr>
      </p:cxnSp>
      <p:cxnSp>
        <p:nvCxnSpPr>
          <p:cNvPr id="8194" name="Google Shape;8194;p255"/>
          <p:cNvCxnSpPr/>
          <p:nvPr/>
        </p:nvCxnSpPr>
        <p:spPr>
          <a:xfrm>
            <a:off x="6096000" y="-11723"/>
            <a:ext cx="0" cy="6854483"/>
          </a:xfrm>
          <a:prstGeom prst="straightConnector1">
            <a:avLst/>
          </a:prstGeom>
          <a:noFill/>
          <a:ln cap="flat" cmpd="sng" w="76200">
            <a:solidFill>
              <a:schemeClr val="lt2"/>
            </a:solidFill>
            <a:prstDash val="solid"/>
            <a:round/>
            <a:headEnd len="sm" w="sm" type="none"/>
            <a:tailEnd len="sm" w="sm" type="none"/>
          </a:ln>
        </p:spPr>
      </p:cxnSp>
      <p:sp>
        <p:nvSpPr>
          <p:cNvPr id="8195" name="Google Shape;8195;p255"/>
          <p:cNvSpPr/>
          <p:nvPr/>
        </p:nvSpPr>
        <p:spPr>
          <a:xfrm>
            <a:off x="3230880" y="558018"/>
            <a:ext cx="5730240" cy="5730240"/>
          </a:xfrm>
          <a:prstGeom prst="ellipse">
            <a:avLst/>
          </a:prstGeom>
          <a:solidFill>
            <a:schemeClr val="dk2">
              <a:alpha val="81960"/>
            </a:schemeClr>
          </a:solidFill>
          <a:ln>
            <a:noFill/>
          </a:ln>
        </p:spPr>
        <p:txBody>
          <a:bodyPr anchorCtr="0" anchor="ctr" bIns="45700" lIns="91425" spcFirstLastPara="1" rIns="91425" wrap="square" tIns="45700">
            <a:noAutofit/>
          </a:bodyPr>
          <a:lstStyle/>
          <a:p>
            <a:pPr indent="0" lvl="0" marL="0" marR="0" rtl="0" algn="ctr">
              <a:lnSpc>
                <a:spcPct val="90000"/>
              </a:lnSpc>
              <a:spcBef>
                <a:spcPts val="0"/>
              </a:spcBef>
              <a:spcAft>
                <a:spcPts val="0"/>
              </a:spcAft>
              <a:buNone/>
            </a:pPr>
            <a:r>
              <a:t/>
            </a:r>
            <a:endParaRPr sz="1200">
              <a:solidFill>
                <a:srgbClr val="FFFFFF"/>
              </a:solidFill>
              <a:latin typeface="Arial"/>
              <a:ea typeface="Arial"/>
              <a:cs typeface="Arial"/>
              <a:sym typeface="Arial"/>
            </a:endParaRPr>
          </a:p>
        </p:txBody>
      </p:sp>
      <p:grpSp>
        <p:nvGrpSpPr>
          <p:cNvPr id="8196" name="Google Shape;8196;p255"/>
          <p:cNvGrpSpPr/>
          <p:nvPr/>
        </p:nvGrpSpPr>
        <p:grpSpPr>
          <a:xfrm>
            <a:off x="435261" y="774894"/>
            <a:ext cx="2837143" cy="1861627"/>
            <a:chOff x="435261" y="689936"/>
            <a:chExt cx="3036053" cy="1861627"/>
          </a:xfrm>
        </p:grpSpPr>
        <p:sp>
          <p:nvSpPr>
            <p:cNvPr id="8197" name="Google Shape;8197;p255"/>
            <p:cNvSpPr/>
            <p:nvPr/>
          </p:nvSpPr>
          <p:spPr>
            <a:xfrm>
              <a:off x="435261" y="689936"/>
              <a:ext cx="3036053" cy="623339"/>
            </a:xfrm>
            <a:prstGeom prst="rect">
              <a:avLst/>
            </a:prstGeom>
            <a:noFill/>
            <a:ln>
              <a:noFill/>
            </a:ln>
          </p:spPr>
          <p:txBody>
            <a:bodyPr anchorCtr="0" anchor="b" bIns="0" lIns="0" spcFirstLastPara="1" rIns="0" wrap="square" tIns="0">
              <a:noAutofit/>
            </a:bodyPr>
            <a:lstStyle/>
            <a:p>
              <a:pPr indent="0" lvl="0" marL="0" marR="0" rtl="0" algn="l">
                <a:spcBef>
                  <a:spcPts val="0"/>
                </a:spcBef>
                <a:spcAft>
                  <a:spcPts val="0"/>
                </a:spcAft>
                <a:buNone/>
              </a:pPr>
              <a:r>
                <a:rPr b="1" lang="en-US" sz="1800">
                  <a:solidFill>
                    <a:schemeClr val="lt1"/>
                  </a:solidFill>
                  <a:latin typeface="Arial"/>
                  <a:ea typeface="Arial"/>
                  <a:cs typeface="Arial"/>
                  <a:sym typeface="Arial"/>
                </a:rPr>
                <a:t>Lorem ipsum dolor sit amet, consectetur</a:t>
              </a:r>
              <a:endParaRPr/>
            </a:p>
          </p:txBody>
        </p:sp>
        <p:sp>
          <p:nvSpPr>
            <p:cNvPr id="8198" name="Google Shape;8198;p255"/>
            <p:cNvSpPr txBox="1"/>
            <p:nvPr/>
          </p:nvSpPr>
          <p:spPr>
            <a:xfrm>
              <a:off x="435261" y="1419509"/>
              <a:ext cx="3036053" cy="1132054"/>
            </a:xfrm>
            <a:prstGeom prst="rect">
              <a:avLst/>
            </a:prstGeom>
            <a:noFill/>
            <a:ln>
              <a:noFill/>
            </a:ln>
          </p:spPr>
          <p:txBody>
            <a:bodyPr anchorCtr="0" anchor="t" bIns="0" lIns="0" spcFirstLastPara="1" rIns="0" wrap="square" tIns="0">
              <a:noAutofit/>
            </a:bodyPr>
            <a:lstStyle/>
            <a:p>
              <a:pPr indent="-252000" lvl="1" marL="378000" marR="0" rtl="0" algn="l">
                <a:spcBef>
                  <a:spcPts val="0"/>
                </a:spcBef>
                <a:spcAft>
                  <a:spcPts val="0"/>
                </a:spcAft>
                <a:buClr>
                  <a:schemeClr val="lt1"/>
                </a:buClr>
                <a:buSzPts val="1800"/>
                <a:buFont typeface="Trebuchet MS"/>
                <a:buChar char="•"/>
              </a:pPr>
              <a:r>
                <a:rPr b="0" i="0" lang="en-US" sz="1800" u="none" cap="none" strike="noStrike">
                  <a:solidFill>
                    <a:schemeClr val="lt1"/>
                  </a:solidFill>
                  <a:latin typeface="Arial"/>
                  <a:ea typeface="Arial"/>
                  <a:cs typeface="Arial"/>
                  <a:sym typeface="Arial"/>
                </a:rPr>
                <a:t>Lorem ipsum dolor sit amet, consectetur adipiscing elit. Curabitur purus dui, euismod</a:t>
              </a:r>
              <a:endParaRPr/>
            </a:p>
          </p:txBody>
        </p:sp>
      </p:grpSp>
      <p:grpSp>
        <p:nvGrpSpPr>
          <p:cNvPr id="8199" name="Google Shape;8199;p255"/>
          <p:cNvGrpSpPr/>
          <p:nvPr/>
        </p:nvGrpSpPr>
        <p:grpSpPr>
          <a:xfrm>
            <a:off x="435261" y="4209480"/>
            <a:ext cx="2837143" cy="1861627"/>
            <a:chOff x="435261" y="4555495"/>
            <a:chExt cx="3036053" cy="1861627"/>
          </a:xfrm>
        </p:grpSpPr>
        <p:sp>
          <p:nvSpPr>
            <p:cNvPr id="8200" name="Google Shape;8200;p255"/>
            <p:cNvSpPr/>
            <p:nvPr/>
          </p:nvSpPr>
          <p:spPr>
            <a:xfrm>
              <a:off x="435261" y="4555495"/>
              <a:ext cx="3036053" cy="623339"/>
            </a:xfrm>
            <a:prstGeom prst="rect">
              <a:avLst/>
            </a:prstGeom>
            <a:noFill/>
            <a:ln>
              <a:noFill/>
            </a:ln>
          </p:spPr>
          <p:txBody>
            <a:bodyPr anchorCtr="0" anchor="b" bIns="0" lIns="0" spcFirstLastPara="1" rIns="0" wrap="square" tIns="0">
              <a:noAutofit/>
            </a:bodyPr>
            <a:lstStyle/>
            <a:p>
              <a:pPr indent="0" lvl="0" marL="0" marR="0" rtl="0" algn="l">
                <a:spcBef>
                  <a:spcPts val="0"/>
                </a:spcBef>
                <a:spcAft>
                  <a:spcPts val="0"/>
                </a:spcAft>
                <a:buNone/>
              </a:pPr>
              <a:r>
                <a:rPr b="1" lang="en-US" sz="1800">
                  <a:solidFill>
                    <a:schemeClr val="lt1"/>
                  </a:solidFill>
                  <a:latin typeface="Arial"/>
                  <a:ea typeface="Arial"/>
                  <a:cs typeface="Arial"/>
                  <a:sym typeface="Arial"/>
                </a:rPr>
                <a:t>Lorem ipsum dolor sit amet, consectetur</a:t>
              </a:r>
              <a:endParaRPr/>
            </a:p>
          </p:txBody>
        </p:sp>
        <p:sp>
          <p:nvSpPr>
            <p:cNvPr id="8201" name="Google Shape;8201;p255"/>
            <p:cNvSpPr txBox="1"/>
            <p:nvPr/>
          </p:nvSpPr>
          <p:spPr>
            <a:xfrm>
              <a:off x="435261" y="5285068"/>
              <a:ext cx="3036053" cy="1132054"/>
            </a:xfrm>
            <a:prstGeom prst="rect">
              <a:avLst/>
            </a:prstGeom>
            <a:noFill/>
            <a:ln>
              <a:noFill/>
            </a:ln>
          </p:spPr>
          <p:txBody>
            <a:bodyPr anchorCtr="0" anchor="t" bIns="0" lIns="0" spcFirstLastPara="1" rIns="0" wrap="square" tIns="0">
              <a:noAutofit/>
            </a:bodyPr>
            <a:lstStyle/>
            <a:p>
              <a:pPr indent="-252000" lvl="1" marL="378000" marR="0" rtl="0" algn="l">
                <a:spcBef>
                  <a:spcPts val="0"/>
                </a:spcBef>
                <a:spcAft>
                  <a:spcPts val="0"/>
                </a:spcAft>
                <a:buClr>
                  <a:schemeClr val="lt1"/>
                </a:buClr>
                <a:buSzPts val="1800"/>
                <a:buFont typeface="Trebuchet MS"/>
                <a:buChar char="•"/>
              </a:pPr>
              <a:r>
                <a:rPr b="0" i="0" lang="en-US" sz="1800" u="none" cap="none" strike="noStrike">
                  <a:solidFill>
                    <a:schemeClr val="lt1"/>
                  </a:solidFill>
                  <a:latin typeface="Arial"/>
                  <a:ea typeface="Arial"/>
                  <a:cs typeface="Arial"/>
                  <a:sym typeface="Arial"/>
                </a:rPr>
                <a:t>Lorem ipsum dolor sit amet, consectetur adipiscing elit. Curabitur purus dui, euismod</a:t>
              </a:r>
              <a:endParaRPr/>
            </a:p>
          </p:txBody>
        </p:sp>
      </p:grpSp>
      <p:grpSp>
        <p:nvGrpSpPr>
          <p:cNvPr id="8202" name="Google Shape;8202;p255"/>
          <p:cNvGrpSpPr/>
          <p:nvPr/>
        </p:nvGrpSpPr>
        <p:grpSpPr>
          <a:xfrm>
            <a:off x="8877073" y="774894"/>
            <a:ext cx="2837143" cy="1861627"/>
            <a:chOff x="435261" y="689936"/>
            <a:chExt cx="3036053" cy="1861627"/>
          </a:xfrm>
        </p:grpSpPr>
        <p:sp>
          <p:nvSpPr>
            <p:cNvPr id="8203" name="Google Shape;8203;p255"/>
            <p:cNvSpPr/>
            <p:nvPr/>
          </p:nvSpPr>
          <p:spPr>
            <a:xfrm>
              <a:off x="435261" y="689936"/>
              <a:ext cx="3036053" cy="623339"/>
            </a:xfrm>
            <a:prstGeom prst="rect">
              <a:avLst/>
            </a:prstGeom>
            <a:noFill/>
            <a:ln>
              <a:noFill/>
            </a:ln>
          </p:spPr>
          <p:txBody>
            <a:bodyPr anchorCtr="0" anchor="b" bIns="0" lIns="0" spcFirstLastPara="1" rIns="0" wrap="square" tIns="0">
              <a:noAutofit/>
            </a:bodyPr>
            <a:lstStyle/>
            <a:p>
              <a:pPr indent="0" lvl="0" marL="0" marR="0" rtl="0" algn="l">
                <a:spcBef>
                  <a:spcPts val="0"/>
                </a:spcBef>
                <a:spcAft>
                  <a:spcPts val="0"/>
                </a:spcAft>
                <a:buNone/>
              </a:pPr>
              <a:r>
                <a:rPr b="1" lang="en-US" sz="1800">
                  <a:solidFill>
                    <a:schemeClr val="lt1"/>
                  </a:solidFill>
                  <a:latin typeface="Arial"/>
                  <a:ea typeface="Arial"/>
                  <a:cs typeface="Arial"/>
                  <a:sym typeface="Arial"/>
                </a:rPr>
                <a:t>Lorem ipsum dolor sit amet, consectetur</a:t>
              </a:r>
              <a:endParaRPr/>
            </a:p>
          </p:txBody>
        </p:sp>
        <p:sp>
          <p:nvSpPr>
            <p:cNvPr id="8204" name="Google Shape;8204;p255"/>
            <p:cNvSpPr txBox="1"/>
            <p:nvPr/>
          </p:nvSpPr>
          <p:spPr>
            <a:xfrm>
              <a:off x="435261" y="1419509"/>
              <a:ext cx="3036053" cy="1132054"/>
            </a:xfrm>
            <a:prstGeom prst="rect">
              <a:avLst/>
            </a:prstGeom>
            <a:noFill/>
            <a:ln>
              <a:noFill/>
            </a:ln>
          </p:spPr>
          <p:txBody>
            <a:bodyPr anchorCtr="0" anchor="t" bIns="0" lIns="0" spcFirstLastPara="1" rIns="0" wrap="square" tIns="0">
              <a:noAutofit/>
            </a:bodyPr>
            <a:lstStyle/>
            <a:p>
              <a:pPr indent="-252000" lvl="1" marL="378000" marR="0" rtl="0" algn="l">
                <a:spcBef>
                  <a:spcPts val="0"/>
                </a:spcBef>
                <a:spcAft>
                  <a:spcPts val="0"/>
                </a:spcAft>
                <a:buClr>
                  <a:schemeClr val="lt1"/>
                </a:buClr>
                <a:buSzPts val="1800"/>
                <a:buFont typeface="Trebuchet MS"/>
                <a:buChar char="•"/>
              </a:pPr>
              <a:r>
                <a:rPr b="0" i="0" lang="en-US" sz="1800" u="none" cap="none" strike="noStrike">
                  <a:solidFill>
                    <a:schemeClr val="lt1"/>
                  </a:solidFill>
                  <a:latin typeface="Arial"/>
                  <a:ea typeface="Arial"/>
                  <a:cs typeface="Arial"/>
                  <a:sym typeface="Arial"/>
                </a:rPr>
                <a:t>Lorem ipsum dolor sit amet, consectetur adipiscing elit. Curabitur purus dui, euismod</a:t>
              </a:r>
              <a:endParaRPr/>
            </a:p>
          </p:txBody>
        </p:sp>
      </p:grpSp>
      <p:grpSp>
        <p:nvGrpSpPr>
          <p:cNvPr id="8205" name="Google Shape;8205;p255"/>
          <p:cNvGrpSpPr/>
          <p:nvPr/>
        </p:nvGrpSpPr>
        <p:grpSpPr>
          <a:xfrm>
            <a:off x="8877073" y="4209480"/>
            <a:ext cx="2837143" cy="1861627"/>
            <a:chOff x="435261" y="4555495"/>
            <a:chExt cx="3036053" cy="1861627"/>
          </a:xfrm>
        </p:grpSpPr>
        <p:sp>
          <p:nvSpPr>
            <p:cNvPr id="8206" name="Google Shape;8206;p255"/>
            <p:cNvSpPr/>
            <p:nvPr/>
          </p:nvSpPr>
          <p:spPr>
            <a:xfrm>
              <a:off x="435261" y="4555495"/>
              <a:ext cx="3036053" cy="623339"/>
            </a:xfrm>
            <a:prstGeom prst="rect">
              <a:avLst/>
            </a:prstGeom>
            <a:noFill/>
            <a:ln>
              <a:noFill/>
            </a:ln>
          </p:spPr>
          <p:txBody>
            <a:bodyPr anchorCtr="0" anchor="b" bIns="0" lIns="0" spcFirstLastPara="1" rIns="0" wrap="square" tIns="0">
              <a:noAutofit/>
            </a:bodyPr>
            <a:lstStyle/>
            <a:p>
              <a:pPr indent="0" lvl="0" marL="0" marR="0" rtl="0" algn="l">
                <a:spcBef>
                  <a:spcPts val="0"/>
                </a:spcBef>
                <a:spcAft>
                  <a:spcPts val="0"/>
                </a:spcAft>
                <a:buNone/>
              </a:pPr>
              <a:r>
                <a:rPr b="1" lang="en-US" sz="1800">
                  <a:solidFill>
                    <a:schemeClr val="lt1"/>
                  </a:solidFill>
                  <a:latin typeface="Arial"/>
                  <a:ea typeface="Arial"/>
                  <a:cs typeface="Arial"/>
                  <a:sym typeface="Arial"/>
                </a:rPr>
                <a:t>Lorem ipsum dolor sit amet, consectetur</a:t>
              </a:r>
              <a:endParaRPr/>
            </a:p>
          </p:txBody>
        </p:sp>
        <p:sp>
          <p:nvSpPr>
            <p:cNvPr id="8207" name="Google Shape;8207;p255"/>
            <p:cNvSpPr txBox="1"/>
            <p:nvPr/>
          </p:nvSpPr>
          <p:spPr>
            <a:xfrm>
              <a:off x="435261" y="5285068"/>
              <a:ext cx="3036053" cy="1132054"/>
            </a:xfrm>
            <a:prstGeom prst="rect">
              <a:avLst/>
            </a:prstGeom>
            <a:noFill/>
            <a:ln>
              <a:noFill/>
            </a:ln>
          </p:spPr>
          <p:txBody>
            <a:bodyPr anchorCtr="0" anchor="t" bIns="0" lIns="0" spcFirstLastPara="1" rIns="0" wrap="square" tIns="0">
              <a:noAutofit/>
            </a:bodyPr>
            <a:lstStyle/>
            <a:p>
              <a:pPr indent="-252000" lvl="1" marL="378000" marR="0" rtl="0" algn="l">
                <a:spcBef>
                  <a:spcPts val="0"/>
                </a:spcBef>
                <a:spcAft>
                  <a:spcPts val="0"/>
                </a:spcAft>
                <a:buClr>
                  <a:schemeClr val="lt1"/>
                </a:buClr>
                <a:buSzPts val="1800"/>
                <a:buFont typeface="Trebuchet MS"/>
                <a:buChar char="•"/>
              </a:pPr>
              <a:r>
                <a:rPr b="0" i="0" lang="en-US" sz="1800" u="none" cap="none" strike="noStrike">
                  <a:solidFill>
                    <a:schemeClr val="lt1"/>
                  </a:solidFill>
                  <a:latin typeface="Arial"/>
                  <a:ea typeface="Arial"/>
                  <a:cs typeface="Arial"/>
                  <a:sym typeface="Arial"/>
                </a:rPr>
                <a:t>Lorem ipsum dolor sit amet, consectetur adipiscing elit. Curabitur purus dui, euismod</a:t>
              </a:r>
              <a:endParaRPr/>
            </a:p>
          </p:txBody>
        </p:sp>
      </p:grpSp>
      <p:sp>
        <p:nvSpPr>
          <p:cNvPr id="8208" name="Google Shape;8208;p255"/>
          <p:cNvSpPr/>
          <p:nvPr/>
        </p:nvSpPr>
        <p:spPr>
          <a:xfrm>
            <a:off x="5120998" y="2427374"/>
            <a:ext cx="1991528" cy="1991528"/>
          </a:xfrm>
          <a:prstGeom prst="ellipse">
            <a:avLst/>
          </a:prstGeom>
          <a:solidFill>
            <a:srgbClr val="FFFFFF"/>
          </a:solidFill>
          <a:ln>
            <a:noFill/>
          </a:ln>
        </p:spPr>
        <p:txBody>
          <a:bodyPr anchorCtr="0" anchor="ctr" bIns="45700" lIns="91425" spcFirstLastPara="1" rIns="91425" wrap="square" tIns="45700">
            <a:noAutofit/>
          </a:bodyPr>
          <a:lstStyle/>
          <a:p>
            <a:pPr indent="0" lvl="0" marL="0" marR="0" rtl="0" algn="ctr">
              <a:lnSpc>
                <a:spcPct val="90000"/>
              </a:lnSpc>
              <a:spcBef>
                <a:spcPts val="0"/>
              </a:spcBef>
              <a:spcAft>
                <a:spcPts val="0"/>
              </a:spcAft>
              <a:buNone/>
            </a:pPr>
            <a:r>
              <a:rPr lang="en-US" sz="2400">
                <a:solidFill>
                  <a:srgbClr val="575757"/>
                </a:solidFill>
                <a:latin typeface="Arial"/>
                <a:ea typeface="Arial"/>
                <a:cs typeface="Arial"/>
                <a:sym typeface="Arial"/>
              </a:rPr>
              <a:t>XXXXXX</a:t>
            </a:r>
            <a:endParaRPr/>
          </a:p>
        </p:txBody>
      </p:sp>
      <p:grpSp>
        <p:nvGrpSpPr>
          <p:cNvPr id="8209" name="Google Shape;8209;p255"/>
          <p:cNvGrpSpPr/>
          <p:nvPr/>
        </p:nvGrpSpPr>
        <p:grpSpPr>
          <a:xfrm>
            <a:off x="4180135" y="1553782"/>
            <a:ext cx="1213668" cy="1213668"/>
            <a:chOff x="1649691" y="3230880"/>
            <a:chExt cx="914400" cy="914400"/>
          </a:xfrm>
        </p:grpSpPr>
        <p:sp>
          <p:nvSpPr>
            <p:cNvPr id="8210" name="Google Shape;8210;p255"/>
            <p:cNvSpPr/>
            <p:nvPr/>
          </p:nvSpPr>
          <p:spPr>
            <a:xfrm>
              <a:off x="1649691" y="3230880"/>
              <a:ext cx="914400" cy="9144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2000">
                <a:solidFill>
                  <a:schemeClr val="lt1"/>
                </a:solidFill>
                <a:latin typeface="Arial"/>
                <a:ea typeface="Arial"/>
                <a:cs typeface="Arial"/>
                <a:sym typeface="Arial"/>
              </a:endParaRPr>
            </a:p>
          </p:txBody>
        </p:sp>
        <p:sp>
          <p:nvSpPr>
            <p:cNvPr id="8211" name="Google Shape;8211;p255"/>
            <p:cNvSpPr/>
            <p:nvPr/>
          </p:nvSpPr>
          <p:spPr>
            <a:xfrm>
              <a:off x="1649691" y="3230880"/>
              <a:ext cx="914400" cy="9144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2000">
                <a:solidFill>
                  <a:schemeClr val="lt1"/>
                </a:solidFill>
                <a:latin typeface="Arial"/>
                <a:ea typeface="Arial"/>
                <a:cs typeface="Arial"/>
                <a:sym typeface="Arial"/>
              </a:endParaRPr>
            </a:p>
          </p:txBody>
        </p:sp>
      </p:grpSp>
      <p:grpSp>
        <p:nvGrpSpPr>
          <p:cNvPr id="8212" name="Google Shape;8212;p255"/>
          <p:cNvGrpSpPr/>
          <p:nvPr/>
        </p:nvGrpSpPr>
        <p:grpSpPr>
          <a:xfrm>
            <a:off x="6888611" y="1553782"/>
            <a:ext cx="1213668" cy="1213668"/>
            <a:chOff x="1649691" y="3230880"/>
            <a:chExt cx="914400" cy="914400"/>
          </a:xfrm>
        </p:grpSpPr>
        <p:sp>
          <p:nvSpPr>
            <p:cNvPr id="8213" name="Google Shape;8213;p255"/>
            <p:cNvSpPr/>
            <p:nvPr/>
          </p:nvSpPr>
          <p:spPr>
            <a:xfrm>
              <a:off x="1649691" y="3230880"/>
              <a:ext cx="914400" cy="9144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2000">
                <a:solidFill>
                  <a:schemeClr val="lt1"/>
                </a:solidFill>
                <a:latin typeface="Arial"/>
                <a:ea typeface="Arial"/>
                <a:cs typeface="Arial"/>
                <a:sym typeface="Arial"/>
              </a:endParaRPr>
            </a:p>
          </p:txBody>
        </p:sp>
        <p:sp>
          <p:nvSpPr>
            <p:cNvPr id="8214" name="Google Shape;8214;p255"/>
            <p:cNvSpPr/>
            <p:nvPr/>
          </p:nvSpPr>
          <p:spPr>
            <a:xfrm>
              <a:off x="1649691" y="3230880"/>
              <a:ext cx="914400" cy="9144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2000">
                <a:solidFill>
                  <a:schemeClr val="lt1"/>
                </a:solidFill>
                <a:latin typeface="Arial"/>
                <a:ea typeface="Arial"/>
                <a:cs typeface="Arial"/>
                <a:sym typeface="Arial"/>
              </a:endParaRPr>
            </a:p>
          </p:txBody>
        </p:sp>
      </p:grpSp>
      <p:grpSp>
        <p:nvGrpSpPr>
          <p:cNvPr id="8215" name="Google Shape;8215;p255"/>
          <p:cNvGrpSpPr/>
          <p:nvPr/>
        </p:nvGrpSpPr>
        <p:grpSpPr>
          <a:xfrm>
            <a:off x="4180135" y="4136743"/>
            <a:ext cx="1213668" cy="1213668"/>
            <a:chOff x="1649691" y="3230880"/>
            <a:chExt cx="914400" cy="914400"/>
          </a:xfrm>
        </p:grpSpPr>
        <p:sp>
          <p:nvSpPr>
            <p:cNvPr id="8216" name="Google Shape;8216;p255"/>
            <p:cNvSpPr/>
            <p:nvPr/>
          </p:nvSpPr>
          <p:spPr>
            <a:xfrm>
              <a:off x="1649691" y="3230880"/>
              <a:ext cx="914400" cy="9144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2000">
                <a:solidFill>
                  <a:schemeClr val="lt1"/>
                </a:solidFill>
                <a:latin typeface="Arial"/>
                <a:ea typeface="Arial"/>
                <a:cs typeface="Arial"/>
                <a:sym typeface="Arial"/>
              </a:endParaRPr>
            </a:p>
          </p:txBody>
        </p:sp>
        <p:sp>
          <p:nvSpPr>
            <p:cNvPr id="8217" name="Google Shape;8217;p255"/>
            <p:cNvSpPr/>
            <p:nvPr/>
          </p:nvSpPr>
          <p:spPr>
            <a:xfrm>
              <a:off x="1649691" y="3230880"/>
              <a:ext cx="914400" cy="9144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2000">
                <a:solidFill>
                  <a:schemeClr val="lt1"/>
                </a:solidFill>
                <a:latin typeface="Arial"/>
                <a:ea typeface="Arial"/>
                <a:cs typeface="Arial"/>
                <a:sym typeface="Arial"/>
              </a:endParaRPr>
            </a:p>
          </p:txBody>
        </p:sp>
      </p:grpSp>
      <p:grpSp>
        <p:nvGrpSpPr>
          <p:cNvPr id="8218" name="Google Shape;8218;p255"/>
          <p:cNvGrpSpPr/>
          <p:nvPr/>
        </p:nvGrpSpPr>
        <p:grpSpPr>
          <a:xfrm>
            <a:off x="6888611" y="4136743"/>
            <a:ext cx="1213668" cy="1213668"/>
            <a:chOff x="1649691" y="3230880"/>
            <a:chExt cx="914400" cy="914400"/>
          </a:xfrm>
        </p:grpSpPr>
        <p:sp>
          <p:nvSpPr>
            <p:cNvPr id="8219" name="Google Shape;8219;p255"/>
            <p:cNvSpPr/>
            <p:nvPr/>
          </p:nvSpPr>
          <p:spPr>
            <a:xfrm>
              <a:off x="1649691" y="3230880"/>
              <a:ext cx="914400" cy="9144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2000">
                <a:solidFill>
                  <a:schemeClr val="lt1"/>
                </a:solidFill>
                <a:latin typeface="Arial"/>
                <a:ea typeface="Arial"/>
                <a:cs typeface="Arial"/>
                <a:sym typeface="Arial"/>
              </a:endParaRPr>
            </a:p>
          </p:txBody>
        </p:sp>
        <p:sp>
          <p:nvSpPr>
            <p:cNvPr id="8220" name="Google Shape;8220;p255"/>
            <p:cNvSpPr/>
            <p:nvPr/>
          </p:nvSpPr>
          <p:spPr>
            <a:xfrm>
              <a:off x="1649691" y="3230880"/>
              <a:ext cx="914400" cy="9144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2000">
                <a:solidFill>
                  <a:schemeClr val="lt1"/>
                </a:solidFill>
                <a:latin typeface="Arial"/>
                <a:ea typeface="Arial"/>
                <a:cs typeface="Arial"/>
                <a:sym typeface="Arial"/>
              </a:endParaRPr>
            </a:p>
          </p:txBody>
        </p:sp>
      </p:grpSp>
    </p:spTree>
  </p:cSld>
  <p:clrMapOvr>
    <a:masterClrMapping/>
  </p:clrMapOvr>
  <mc:AlternateContent>
    <mc:Choice Requires="p14">
      <p:transition p14:dur="250">
        <p:fade/>
      </p:transition>
    </mc:Choice>
    <mc:Fallback>
      <p:transition>
        <p:fade/>
      </p:transition>
    </mc:Fallback>
  </mc:AlternateContent>
</p:sld>
</file>

<file path=ppt/slides/slide25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225" name="Shape 8225"/>
        <p:cNvGrpSpPr/>
        <p:nvPr/>
      </p:nvGrpSpPr>
      <p:grpSpPr>
        <a:xfrm>
          <a:off x="0" y="0"/>
          <a:ext cx="0" cy="0"/>
          <a:chOff x="0" y="0"/>
          <a:chExt cx="0" cy="0"/>
        </a:xfrm>
      </p:grpSpPr>
      <p:pic>
        <p:nvPicPr>
          <p:cNvPr id="8226" name="Google Shape;8226;p256"/>
          <p:cNvPicPr preferRelativeResize="0"/>
          <p:nvPr/>
        </p:nvPicPr>
        <p:blipFill rotWithShape="1">
          <a:blip r:embed="rId3">
            <a:alphaModFix/>
          </a:blip>
          <a:srcRect b="0" l="0" r="0" t="44983"/>
          <a:stretch/>
        </p:blipFill>
        <p:spPr>
          <a:xfrm>
            <a:off x="6091094" y="2308860"/>
            <a:ext cx="6107933" cy="2240280"/>
          </a:xfrm>
          <a:custGeom>
            <a:rect b="b" l="l" r="r" t="t"/>
            <a:pathLst>
              <a:path extrusionOk="0" h="2240280" w="6099048">
                <a:moveTo>
                  <a:pt x="0" y="0"/>
                </a:moveTo>
                <a:lnTo>
                  <a:pt x="6099048" y="0"/>
                </a:lnTo>
                <a:lnTo>
                  <a:pt x="6099048" y="2240280"/>
                </a:lnTo>
                <a:lnTo>
                  <a:pt x="0" y="2240280"/>
                </a:lnTo>
                <a:close/>
              </a:path>
            </a:pathLst>
          </a:custGeom>
          <a:noFill/>
          <a:ln>
            <a:noFill/>
          </a:ln>
        </p:spPr>
      </p:pic>
      <p:sp>
        <p:nvSpPr>
          <p:cNvPr id="8227" name="Google Shape;8227;p256"/>
          <p:cNvSpPr/>
          <p:nvPr/>
        </p:nvSpPr>
        <p:spPr>
          <a:xfrm>
            <a:off x="8813494" y="2308860"/>
            <a:ext cx="3378506" cy="2240280"/>
          </a:xfrm>
          <a:prstGeom prst="rect">
            <a:avLst/>
          </a:prstGeom>
          <a:gradFill>
            <a:gsLst>
              <a:gs pos="0">
                <a:srgbClr val="000000">
                  <a:alpha val="81176"/>
                </a:srgbClr>
              </a:gs>
              <a:gs pos="1000">
                <a:srgbClr val="000000">
                  <a:alpha val="81176"/>
                </a:srgbClr>
              </a:gs>
              <a:gs pos="100000">
                <a:srgbClr val="000000">
                  <a:alpha val="0"/>
                </a:srgbClr>
              </a:gs>
            </a:gsLst>
            <a:lin ang="10800000" scaled="0"/>
          </a:gradFill>
          <a:ln>
            <a:noFill/>
          </a:ln>
        </p:spPr>
        <p:txBody>
          <a:bodyPr anchorCtr="0" anchor="t" bIns="45700" lIns="91425" spcFirstLastPara="1" rIns="91425" wrap="square" tIns="45700">
            <a:noAutofit/>
          </a:bodyPr>
          <a:lstStyle/>
          <a:p>
            <a:pPr indent="0" lvl="0" marL="0" marR="0" rtl="0" algn="l">
              <a:lnSpc>
                <a:spcPct val="90000"/>
              </a:lnSpc>
              <a:spcBef>
                <a:spcPts val="0"/>
              </a:spcBef>
              <a:spcAft>
                <a:spcPts val="0"/>
              </a:spcAft>
              <a:buNone/>
            </a:pPr>
            <a:r>
              <a:t/>
            </a:r>
            <a:endParaRPr sz="1200">
              <a:solidFill>
                <a:srgbClr val="FFFFFF"/>
              </a:solidFill>
              <a:latin typeface="Arial"/>
              <a:ea typeface="Arial"/>
              <a:cs typeface="Arial"/>
              <a:sym typeface="Arial"/>
            </a:endParaRPr>
          </a:p>
        </p:txBody>
      </p:sp>
      <p:sp>
        <p:nvSpPr>
          <p:cNvPr id="8228" name="Google Shape;8228;p256"/>
          <p:cNvSpPr txBox="1"/>
          <p:nvPr>
            <p:ph type="title"/>
          </p:nvPr>
        </p:nvSpPr>
        <p:spPr>
          <a:xfrm>
            <a:off x="629999" y="1785600"/>
            <a:ext cx="4783829" cy="3286800"/>
          </a:xfrm>
          <a:prstGeom prst="rect">
            <a:avLst/>
          </a:prstGeom>
          <a:noFill/>
          <a:ln>
            <a:noFill/>
          </a:ln>
        </p:spPr>
        <p:txBody>
          <a:bodyPr anchorCtr="0" anchor="ctr" bIns="0" lIns="0" spcFirstLastPara="1" rIns="320025" wrap="square" tIns="0">
            <a:noAutofit/>
          </a:bodyPr>
          <a:lstStyle/>
          <a:p>
            <a:pPr indent="0" lvl="0" marL="0" rtl="0" algn="l">
              <a:lnSpc>
                <a:spcPct val="90000"/>
              </a:lnSpc>
              <a:spcBef>
                <a:spcPts val="0"/>
              </a:spcBef>
              <a:spcAft>
                <a:spcPts val="0"/>
              </a:spcAft>
              <a:buClr>
                <a:srgbClr val="D4DF33"/>
              </a:buClr>
              <a:buSzPts val="4400"/>
              <a:buFont typeface="Arial"/>
              <a:buNone/>
            </a:pPr>
            <a:r>
              <a:rPr lang="en-US">
                <a:solidFill>
                  <a:srgbClr val="D4DF33"/>
                </a:solidFill>
              </a:rPr>
              <a:t>Image Collage with LHS Text</a:t>
            </a:r>
            <a:endParaRPr>
              <a:solidFill>
                <a:srgbClr val="D4DF33"/>
              </a:solidFill>
            </a:endParaRPr>
          </a:p>
        </p:txBody>
      </p:sp>
      <p:pic>
        <p:nvPicPr>
          <p:cNvPr id="8229" name="Google Shape;8229;p256"/>
          <p:cNvPicPr preferRelativeResize="0"/>
          <p:nvPr/>
        </p:nvPicPr>
        <p:blipFill rotWithShape="1">
          <a:blip r:embed="rId4">
            <a:alphaModFix/>
          </a:blip>
          <a:srcRect b="0" l="0" r="0" t="45249"/>
          <a:stretch/>
        </p:blipFill>
        <p:spPr>
          <a:xfrm>
            <a:off x="6099979" y="0"/>
            <a:ext cx="6092021" cy="2240280"/>
          </a:xfrm>
          <a:custGeom>
            <a:rect b="b" l="l" r="r" t="t"/>
            <a:pathLst>
              <a:path extrusionOk="0" h="2240280" w="6099048">
                <a:moveTo>
                  <a:pt x="0" y="0"/>
                </a:moveTo>
                <a:lnTo>
                  <a:pt x="6099048" y="0"/>
                </a:lnTo>
                <a:lnTo>
                  <a:pt x="6099048" y="2240280"/>
                </a:lnTo>
                <a:lnTo>
                  <a:pt x="0" y="2240280"/>
                </a:lnTo>
                <a:close/>
              </a:path>
            </a:pathLst>
          </a:custGeom>
          <a:noFill/>
          <a:ln>
            <a:noFill/>
          </a:ln>
        </p:spPr>
      </p:pic>
      <p:pic>
        <p:nvPicPr>
          <p:cNvPr id="8230" name="Google Shape;8230;p256"/>
          <p:cNvPicPr preferRelativeResize="0"/>
          <p:nvPr/>
        </p:nvPicPr>
        <p:blipFill rotWithShape="1">
          <a:blip r:embed="rId5">
            <a:alphaModFix/>
          </a:blip>
          <a:srcRect b="48364" l="0" r="0" t="0"/>
          <a:stretch/>
        </p:blipFill>
        <p:spPr>
          <a:xfrm>
            <a:off x="6099979" y="4617719"/>
            <a:ext cx="6091092" cy="2240281"/>
          </a:xfrm>
          <a:custGeom>
            <a:rect b="b" l="l" r="r" t="t"/>
            <a:pathLst>
              <a:path extrusionOk="0" h="2240280" w="6099048">
                <a:moveTo>
                  <a:pt x="0" y="0"/>
                </a:moveTo>
                <a:lnTo>
                  <a:pt x="6099048" y="0"/>
                </a:lnTo>
                <a:lnTo>
                  <a:pt x="6099048" y="2240280"/>
                </a:lnTo>
                <a:lnTo>
                  <a:pt x="0" y="2240280"/>
                </a:lnTo>
                <a:close/>
              </a:path>
            </a:pathLst>
          </a:custGeom>
          <a:noFill/>
          <a:ln>
            <a:noFill/>
          </a:ln>
        </p:spPr>
      </p:pic>
      <p:sp>
        <p:nvSpPr>
          <p:cNvPr id="8231" name="Google Shape;8231;p256"/>
          <p:cNvSpPr/>
          <p:nvPr/>
        </p:nvSpPr>
        <p:spPr>
          <a:xfrm>
            <a:off x="8617659" y="2964543"/>
            <a:ext cx="2945691" cy="928914"/>
          </a:xfrm>
          <a:prstGeom prst="rect">
            <a:avLst/>
          </a:prstGeom>
          <a:noFill/>
          <a:ln>
            <a:noFill/>
          </a:ln>
        </p:spPr>
        <p:txBody>
          <a:bodyPr anchorCtr="0" anchor="ctr" bIns="0" lIns="0" spcFirstLastPara="1" rIns="0" wrap="square" tIns="0">
            <a:noAutofit/>
          </a:bodyPr>
          <a:lstStyle/>
          <a:p>
            <a:pPr indent="0" lvl="0" marL="0" marR="0" rtl="0" algn="r">
              <a:spcBef>
                <a:spcPts val="0"/>
              </a:spcBef>
              <a:spcAft>
                <a:spcPts val="0"/>
              </a:spcAft>
              <a:buNone/>
            </a:pPr>
            <a:r>
              <a:rPr b="1" lang="en-US" sz="1800">
                <a:solidFill>
                  <a:srgbClr val="FFFFFF"/>
                </a:solidFill>
                <a:latin typeface="Arial"/>
                <a:ea typeface="Arial"/>
                <a:cs typeface="Arial"/>
                <a:sym typeface="Arial"/>
              </a:rPr>
              <a:t>Lorem ipsum dolor sit amet, consectetur </a:t>
            </a:r>
            <a:endParaRPr b="1" sz="1800">
              <a:solidFill>
                <a:srgbClr val="FFFFFF"/>
              </a:solidFill>
              <a:latin typeface="Arial"/>
              <a:ea typeface="Arial"/>
              <a:cs typeface="Arial"/>
              <a:sym typeface="Arial"/>
            </a:endParaRPr>
          </a:p>
        </p:txBody>
      </p:sp>
      <p:sp>
        <p:nvSpPr>
          <p:cNvPr id="8232" name="Google Shape;8232;p256"/>
          <p:cNvSpPr/>
          <p:nvPr/>
        </p:nvSpPr>
        <p:spPr>
          <a:xfrm>
            <a:off x="8813494" y="0"/>
            <a:ext cx="3378506" cy="2240280"/>
          </a:xfrm>
          <a:prstGeom prst="rect">
            <a:avLst/>
          </a:prstGeom>
          <a:gradFill>
            <a:gsLst>
              <a:gs pos="0">
                <a:srgbClr val="000000">
                  <a:alpha val="81176"/>
                </a:srgbClr>
              </a:gs>
              <a:gs pos="1000">
                <a:srgbClr val="000000">
                  <a:alpha val="81176"/>
                </a:srgbClr>
              </a:gs>
              <a:gs pos="100000">
                <a:srgbClr val="000000">
                  <a:alpha val="0"/>
                </a:srgbClr>
              </a:gs>
            </a:gsLst>
            <a:lin ang="10800000" scaled="0"/>
          </a:gradFill>
          <a:ln>
            <a:noFill/>
          </a:ln>
        </p:spPr>
        <p:txBody>
          <a:bodyPr anchorCtr="0" anchor="t" bIns="45700" lIns="91425" spcFirstLastPara="1" rIns="91425" wrap="square" tIns="45700">
            <a:noAutofit/>
          </a:bodyPr>
          <a:lstStyle/>
          <a:p>
            <a:pPr indent="0" lvl="0" marL="0" marR="0" rtl="0" algn="l">
              <a:lnSpc>
                <a:spcPct val="90000"/>
              </a:lnSpc>
              <a:spcBef>
                <a:spcPts val="0"/>
              </a:spcBef>
              <a:spcAft>
                <a:spcPts val="0"/>
              </a:spcAft>
              <a:buNone/>
            </a:pPr>
            <a:r>
              <a:t/>
            </a:r>
            <a:endParaRPr sz="1200">
              <a:solidFill>
                <a:srgbClr val="FFFFFF"/>
              </a:solidFill>
              <a:latin typeface="Arial"/>
              <a:ea typeface="Arial"/>
              <a:cs typeface="Arial"/>
              <a:sym typeface="Arial"/>
            </a:endParaRPr>
          </a:p>
        </p:txBody>
      </p:sp>
      <p:sp>
        <p:nvSpPr>
          <p:cNvPr id="8233" name="Google Shape;8233;p256"/>
          <p:cNvSpPr/>
          <p:nvPr/>
        </p:nvSpPr>
        <p:spPr>
          <a:xfrm>
            <a:off x="8953500" y="655683"/>
            <a:ext cx="2609850" cy="928914"/>
          </a:xfrm>
          <a:prstGeom prst="rect">
            <a:avLst/>
          </a:prstGeom>
          <a:noFill/>
          <a:ln>
            <a:noFill/>
          </a:ln>
        </p:spPr>
        <p:txBody>
          <a:bodyPr anchorCtr="0" anchor="ctr" bIns="0" lIns="0" spcFirstLastPara="1" rIns="0" wrap="square" tIns="0">
            <a:noAutofit/>
          </a:bodyPr>
          <a:lstStyle/>
          <a:p>
            <a:pPr indent="0" lvl="0" marL="0" marR="0" rtl="0" algn="r">
              <a:spcBef>
                <a:spcPts val="0"/>
              </a:spcBef>
              <a:spcAft>
                <a:spcPts val="0"/>
              </a:spcAft>
              <a:buNone/>
            </a:pPr>
            <a:r>
              <a:rPr b="1" lang="en-US" sz="1800">
                <a:solidFill>
                  <a:srgbClr val="FFFFFF"/>
                </a:solidFill>
                <a:latin typeface="Arial"/>
                <a:ea typeface="Arial"/>
                <a:cs typeface="Arial"/>
                <a:sym typeface="Arial"/>
              </a:rPr>
              <a:t>Lorem ipsum dolor sit amet, consectetur </a:t>
            </a:r>
            <a:endParaRPr b="1" sz="1800">
              <a:solidFill>
                <a:srgbClr val="FFFFFF"/>
              </a:solidFill>
              <a:latin typeface="Arial"/>
              <a:ea typeface="Arial"/>
              <a:cs typeface="Arial"/>
              <a:sym typeface="Arial"/>
            </a:endParaRPr>
          </a:p>
        </p:txBody>
      </p:sp>
      <p:sp>
        <p:nvSpPr>
          <p:cNvPr id="8234" name="Google Shape;8234;p256"/>
          <p:cNvSpPr/>
          <p:nvPr/>
        </p:nvSpPr>
        <p:spPr>
          <a:xfrm>
            <a:off x="8238836" y="4617720"/>
            <a:ext cx="3953164" cy="2240280"/>
          </a:xfrm>
          <a:prstGeom prst="rect">
            <a:avLst/>
          </a:prstGeom>
          <a:gradFill>
            <a:gsLst>
              <a:gs pos="0">
                <a:srgbClr val="000000">
                  <a:alpha val="81176"/>
                </a:srgbClr>
              </a:gs>
              <a:gs pos="1000">
                <a:srgbClr val="000000">
                  <a:alpha val="81176"/>
                </a:srgbClr>
              </a:gs>
              <a:gs pos="100000">
                <a:srgbClr val="000000">
                  <a:alpha val="0"/>
                </a:srgbClr>
              </a:gs>
            </a:gsLst>
            <a:lin ang="10800000" scaled="0"/>
          </a:gradFill>
          <a:ln>
            <a:noFill/>
          </a:ln>
        </p:spPr>
        <p:txBody>
          <a:bodyPr anchorCtr="0" anchor="t" bIns="45700" lIns="91425" spcFirstLastPara="1" rIns="91425" wrap="square" tIns="45700">
            <a:noAutofit/>
          </a:bodyPr>
          <a:lstStyle/>
          <a:p>
            <a:pPr indent="0" lvl="0" marL="0" marR="0" rtl="0" algn="l">
              <a:lnSpc>
                <a:spcPct val="90000"/>
              </a:lnSpc>
              <a:spcBef>
                <a:spcPts val="0"/>
              </a:spcBef>
              <a:spcAft>
                <a:spcPts val="0"/>
              </a:spcAft>
              <a:buNone/>
            </a:pPr>
            <a:r>
              <a:t/>
            </a:r>
            <a:endParaRPr sz="1200">
              <a:solidFill>
                <a:srgbClr val="FFFFFF"/>
              </a:solidFill>
              <a:latin typeface="Arial"/>
              <a:ea typeface="Arial"/>
              <a:cs typeface="Arial"/>
              <a:sym typeface="Arial"/>
            </a:endParaRPr>
          </a:p>
        </p:txBody>
      </p:sp>
      <p:sp>
        <p:nvSpPr>
          <p:cNvPr id="8235" name="Google Shape;8235;p256"/>
          <p:cNvSpPr/>
          <p:nvPr/>
        </p:nvSpPr>
        <p:spPr>
          <a:xfrm>
            <a:off x="9220201" y="5273403"/>
            <a:ext cx="2343150" cy="928914"/>
          </a:xfrm>
          <a:prstGeom prst="rect">
            <a:avLst/>
          </a:prstGeom>
          <a:noFill/>
          <a:ln>
            <a:noFill/>
          </a:ln>
        </p:spPr>
        <p:txBody>
          <a:bodyPr anchorCtr="0" anchor="ctr" bIns="0" lIns="0" spcFirstLastPara="1" rIns="0" wrap="square" tIns="0">
            <a:noAutofit/>
          </a:bodyPr>
          <a:lstStyle/>
          <a:p>
            <a:pPr indent="0" lvl="0" marL="0" marR="0" rtl="0" algn="r">
              <a:spcBef>
                <a:spcPts val="0"/>
              </a:spcBef>
              <a:spcAft>
                <a:spcPts val="0"/>
              </a:spcAft>
              <a:buNone/>
            </a:pPr>
            <a:r>
              <a:rPr b="1" lang="en-US" sz="1800">
                <a:solidFill>
                  <a:srgbClr val="FFFFFF"/>
                </a:solidFill>
                <a:latin typeface="Arial"/>
                <a:ea typeface="Arial"/>
                <a:cs typeface="Arial"/>
                <a:sym typeface="Arial"/>
              </a:rPr>
              <a:t>Lorem ipsum dolor sit amet, consectetur </a:t>
            </a:r>
            <a:endParaRPr b="1" sz="1800">
              <a:solidFill>
                <a:srgbClr val="FFFFFF"/>
              </a:solidFill>
              <a:latin typeface="Arial"/>
              <a:ea typeface="Arial"/>
              <a:cs typeface="Arial"/>
              <a:sym typeface="Arial"/>
            </a:endParaRPr>
          </a:p>
        </p:txBody>
      </p:sp>
      <p:pic>
        <p:nvPicPr>
          <p:cNvPr id="8236" name="Google Shape;8236;p256"/>
          <p:cNvPicPr preferRelativeResize="0"/>
          <p:nvPr/>
        </p:nvPicPr>
        <p:blipFill rotWithShape="1">
          <a:blip r:embed="rId6">
            <a:alphaModFix/>
          </a:blip>
          <a:srcRect b="0" l="0" r="0" t="0"/>
          <a:stretch/>
        </p:blipFill>
        <p:spPr>
          <a:xfrm flipH="1">
            <a:off x="5675072" y="0"/>
            <a:ext cx="416951" cy="6858000"/>
          </a:xfrm>
          <a:prstGeom prst="rect">
            <a:avLst/>
          </a:prstGeom>
          <a:noFill/>
          <a:ln>
            <a:noFill/>
          </a:ln>
        </p:spPr>
      </p:pic>
      <p:sp>
        <p:nvSpPr>
          <p:cNvPr id="8237" name="Google Shape;8237;p256"/>
          <p:cNvSpPr/>
          <p:nvPr/>
        </p:nvSpPr>
        <p:spPr>
          <a:xfrm>
            <a:off x="6092023" y="2240280"/>
            <a:ext cx="6099048" cy="68580"/>
          </a:xfrm>
          <a:prstGeom prst="rect">
            <a:avLst/>
          </a:prstGeom>
          <a:solidFill>
            <a:srgbClr val="F2F2F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200">
              <a:solidFill>
                <a:srgbClr val="FFFFFF"/>
              </a:solidFill>
              <a:latin typeface="Arial"/>
              <a:ea typeface="Arial"/>
              <a:cs typeface="Arial"/>
              <a:sym typeface="Arial"/>
            </a:endParaRPr>
          </a:p>
        </p:txBody>
      </p:sp>
      <p:sp>
        <p:nvSpPr>
          <p:cNvPr id="8238" name="Google Shape;8238;p256"/>
          <p:cNvSpPr/>
          <p:nvPr/>
        </p:nvSpPr>
        <p:spPr>
          <a:xfrm>
            <a:off x="6092023" y="4549140"/>
            <a:ext cx="6099048" cy="68580"/>
          </a:xfrm>
          <a:prstGeom prst="rect">
            <a:avLst/>
          </a:prstGeom>
          <a:solidFill>
            <a:srgbClr val="F2F2F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200">
              <a:solidFill>
                <a:srgbClr val="FFFFFF"/>
              </a:solidFill>
              <a:latin typeface="Arial"/>
              <a:ea typeface="Arial"/>
              <a:cs typeface="Arial"/>
              <a:sym typeface="Arial"/>
            </a:endParaRPr>
          </a:p>
        </p:txBody>
      </p:sp>
    </p:spTree>
  </p:cSld>
  <p:clrMapOvr>
    <a:masterClrMapping/>
  </p:clrMapOvr>
  <mc:AlternateContent>
    <mc:Choice Requires="p14">
      <p:transition p14:dur="250">
        <p:fade/>
      </p:transition>
    </mc:Choice>
    <mc:Fallback>
      <p:transition>
        <p:fade/>
      </p:transition>
    </mc:Fallback>
  </mc:AlternateContent>
</p:sld>
</file>

<file path=ppt/slides/slide25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242" name="Shape 8242"/>
        <p:cNvGrpSpPr/>
        <p:nvPr/>
      </p:nvGrpSpPr>
      <p:grpSpPr>
        <a:xfrm>
          <a:off x="0" y="0"/>
          <a:ext cx="0" cy="0"/>
          <a:chOff x="0" y="0"/>
          <a:chExt cx="0" cy="0"/>
        </a:xfrm>
      </p:grpSpPr>
      <p:sp>
        <p:nvSpPr>
          <p:cNvPr id="8243" name="Google Shape;8243;p257"/>
          <p:cNvSpPr txBox="1"/>
          <p:nvPr>
            <p:ph type="ctrTitle"/>
          </p:nvPr>
        </p:nvSpPr>
        <p:spPr>
          <a:xfrm>
            <a:off x="563563" y="2816990"/>
            <a:ext cx="11091180" cy="1235889"/>
          </a:xfrm>
          <a:prstGeom prst="rect">
            <a:avLst/>
          </a:prstGeom>
          <a:noFill/>
          <a:ln>
            <a:noFill/>
          </a:ln>
        </p:spPr>
        <p:txBody>
          <a:bodyPr anchorCtr="0" anchor="b" bIns="0" lIns="0" spcFirstLastPara="1" rIns="0" wrap="square" tIns="0">
            <a:normAutofit/>
          </a:bodyPr>
          <a:lstStyle/>
          <a:p>
            <a:pPr indent="0" lvl="0" marL="0" rtl="0" algn="l">
              <a:lnSpc>
                <a:spcPct val="90000"/>
              </a:lnSpc>
              <a:spcBef>
                <a:spcPts val="0"/>
              </a:spcBef>
              <a:spcAft>
                <a:spcPts val="0"/>
              </a:spcAft>
              <a:buClr>
                <a:schemeClr val="lt1"/>
              </a:buClr>
              <a:buSzPts val="6000"/>
              <a:buFont typeface="Arial"/>
              <a:buNone/>
            </a:pPr>
            <a:r>
              <a:rPr lang="en-US"/>
              <a:t>One Chart Slide</a:t>
            </a:r>
            <a:endParaRPr/>
          </a:p>
        </p:txBody>
      </p:sp>
      <p:sp>
        <p:nvSpPr>
          <p:cNvPr id="8244" name="Google Shape;8244;p257"/>
          <p:cNvSpPr txBox="1"/>
          <p:nvPr>
            <p:ph idx="12" type="sldNum"/>
          </p:nvPr>
        </p:nvSpPr>
        <p:spPr>
          <a:xfrm>
            <a:off x="10690860" y="6349068"/>
            <a:ext cx="963882" cy="251764"/>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sp>
        <p:nvSpPr>
          <p:cNvPr id="8245" name="Google Shape;8245;p257"/>
          <p:cNvSpPr txBox="1"/>
          <p:nvPr>
            <p:ph idx="1" type="subTitle"/>
          </p:nvPr>
        </p:nvSpPr>
        <p:spPr>
          <a:xfrm>
            <a:off x="563563" y="4475785"/>
            <a:ext cx="11091179" cy="986806"/>
          </a:xfrm>
          <a:prstGeom prst="rect">
            <a:avLst/>
          </a:prstGeom>
          <a:noFill/>
          <a:ln>
            <a:noFill/>
          </a:ln>
        </p:spPr>
        <p:txBody>
          <a:bodyPr anchorCtr="0" anchor="t" bIns="0" lIns="0" spcFirstLastPara="1" rIns="0" wrap="square" tIns="0">
            <a:normAutofit/>
          </a:bodyPr>
          <a:lstStyle/>
          <a:p>
            <a:pPr indent="0" lvl="0" marL="0" rtl="0" algn="l">
              <a:lnSpc>
                <a:spcPct val="90000"/>
              </a:lnSpc>
              <a:spcBef>
                <a:spcPts val="0"/>
              </a:spcBef>
              <a:spcAft>
                <a:spcPts val="0"/>
              </a:spcAft>
              <a:buSzPts val="2400"/>
              <a:buNone/>
            </a:pPr>
            <a:r>
              <a:t/>
            </a:r>
            <a:endParaRPr/>
          </a:p>
        </p:txBody>
      </p:sp>
    </p:spTree>
  </p:cSld>
  <p:clrMapOvr>
    <a:masterClrMapping/>
  </p:clrMapOvr>
</p:sld>
</file>

<file path=ppt/slides/slide25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249" name="Shape 8249"/>
        <p:cNvGrpSpPr/>
        <p:nvPr/>
      </p:nvGrpSpPr>
      <p:grpSpPr>
        <a:xfrm>
          <a:off x="0" y="0"/>
          <a:ext cx="0" cy="0"/>
          <a:chOff x="0" y="0"/>
          <a:chExt cx="0" cy="0"/>
        </a:xfrm>
      </p:grpSpPr>
      <p:sp>
        <p:nvSpPr>
          <p:cNvPr id="8250" name="Google Shape;8250;p258"/>
          <p:cNvSpPr txBox="1"/>
          <p:nvPr>
            <p:ph type="title"/>
          </p:nvPr>
        </p:nvSpPr>
        <p:spPr>
          <a:xfrm>
            <a:off x="571018" y="365126"/>
            <a:ext cx="11049964" cy="578772"/>
          </a:xfrm>
          <a:prstGeom prst="rect">
            <a:avLst/>
          </a:prstGeom>
          <a:noFill/>
          <a:ln>
            <a:noFill/>
          </a:ln>
        </p:spPr>
        <p:txBody>
          <a:bodyPr anchorCtr="0" anchor="b" bIns="0" lIns="0" spcFirstLastPara="1" rIns="0" wrap="square" tIns="0">
            <a:normAutofit/>
          </a:bodyPr>
          <a:lstStyle/>
          <a:p>
            <a:pPr indent="0" lvl="0" marL="0" rtl="0" algn="l">
              <a:lnSpc>
                <a:spcPct val="90000"/>
              </a:lnSpc>
              <a:spcBef>
                <a:spcPts val="0"/>
              </a:spcBef>
              <a:spcAft>
                <a:spcPts val="0"/>
              </a:spcAft>
              <a:buClr>
                <a:schemeClr val="accent1"/>
              </a:buClr>
              <a:buSzPts val="2800"/>
              <a:buFont typeface="Arial"/>
              <a:buNone/>
            </a:pPr>
            <a:r>
              <a:rPr lang="en-US"/>
              <a:t>Chart-and-Commentary Layout</a:t>
            </a:r>
            <a:endParaRPr/>
          </a:p>
        </p:txBody>
      </p:sp>
      <p:sp>
        <p:nvSpPr>
          <p:cNvPr id="8251" name="Google Shape;8251;p258"/>
          <p:cNvSpPr txBox="1"/>
          <p:nvPr>
            <p:ph idx="12" type="sldNum"/>
          </p:nvPr>
        </p:nvSpPr>
        <p:spPr>
          <a:xfrm>
            <a:off x="10690860" y="6349068"/>
            <a:ext cx="963882" cy="251764"/>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graphicFrame>
        <p:nvGraphicFramePr>
          <p:cNvPr id="8252" name="Google Shape;8252;p258"/>
          <p:cNvGraphicFramePr/>
          <p:nvPr/>
        </p:nvGraphicFramePr>
        <p:xfrm>
          <a:off x="571018" y="2518513"/>
          <a:ext cx="5254100" cy="2377578"/>
        </p:xfrm>
        <a:graphic>
          <a:graphicData uri="http://schemas.openxmlformats.org/drawingml/2006/chart">
            <c:chart r:id="rId3"/>
          </a:graphicData>
        </a:graphic>
      </p:graphicFrame>
      <p:sp>
        <p:nvSpPr>
          <p:cNvPr id="8253" name="Google Shape;8253;p258"/>
          <p:cNvSpPr txBox="1"/>
          <p:nvPr/>
        </p:nvSpPr>
        <p:spPr>
          <a:xfrm>
            <a:off x="571017" y="1650367"/>
            <a:ext cx="5254100" cy="619737"/>
          </a:xfrm>
          <a:prstGeom prst="rect">
            <a:avLst/>
          </a:prstGeom>
          <a:noFill/>
          <a:ln>
            <a:noFill/>
          </a:ln>
        </p:spPr>
        <p:txBody>
          <a:bodyPr anchorCtr="0" anchor="b" bIns="0" lIns="0" spcFirstLastPara="1" rIns="0" wrap="square" tIns="0">
            <a:noAutofit/>
          </a:bodyPr>
          <a:lstStyle/>
          <a:p>
            <a:pPr indent="0" lvl="3" marL="0" marR="0" rtl="0" algn="l">
              <a:spcBef>
                <a:spcPts val="0"/>
              </a:spcBef>
              <a:spcAft>
                <a:spcPts val="0"/>
              </a:spcAft>
              <a:buNone/>
            </a:pPr>
            <a:r>
              <a:rPr b="0" i="0" lang="en-US" sz="1800" u="none" cap="none" strike="noStrike">
                <a:solidFill>
                  <a:schemeClr val="accent1"/>
                </a:solidFill>
                <a:latin typeface="Arial"/>
                <a:ea typeface="Arial"/>
                <a:cs typeface="Arial"/>
                <a:sym typeface="Arial"/>
              </a:rPr>
              <a:t>Lorem ipsum dolor sit amet, consectetur adipiscing elit. Curabitur purus</a:t>
            </a:r>
            <a:endParaRPr/>
          </a:p>
        </p:txBody>
      </p:sp>
      <p:cxnSp>
        <p:nvCxnSpPr>
          <p:cNvPr id="8254" name="Google Shape;8254;p258"/>
          <p:cNvCxnSpPr/>
          <p:nvPr/>
        </p:nvCxnSpPr>
        <p:spPr>
          <a:xfrm>
            <a:off x="571017" y="2320791"/>
            <a:ext cx="5254100" cy="0"/>
          </a:xfrm>
          <a:prstGeom prst="straightConnector1">
            <a:avLst/>
          </a:prstGeom>
          <a:noFill/>
          <a:ln cap="rnd" cmpd="sng" w="15875">
            <a:solidFill>
              <a:srgbClr val="9B9B9B"/>
            </a:solidFill>
            <a:prstDash val="dot"/>
            <a:round/>
            <a:headEnd len="sm" w="sm" type="none"/>
            <a:tailEnd len="med" w="med" type="oval"/>
          </a:ln>
        </p:spPr>
      </p:cxnSp>
      <p:sp>
        <p:nvSpPr>
          <p:cNvPr id="8255" name="Google Shape;8255;p258"/>
          <p:cNvSpPr txBox="1"/>
          <p:nvPr/>
        </p:nvSpPr>
        <p:spPr>
          <a:xfrm>
            <a:off x="571017" y="5093812"/>
            <a:ext cx="5254100" cy="815608"/>
          </a:xfrm>
          <a:prstGeom prst="rect">
            <a:avLst/>
          </a:prstGeom>
          <a:noFill/>
          <a:ln>
            <a:noFill/>
          </a:ln>
        </p:spPr>
        <p:txBody>
          <a:bodyPr anchorCtr="0" anchor="t" bIns="0" lIns="0" spcFirstLastPara="1" rIns="0" wrap="square" tIns="0">
            <a:spAutoFit/>
          </a:bodyPr>
          <a:lstStyle/>
          <a:p>
            <a:pPr indent="-285750" lvl="0" marL="285750" marR="0" rtl="0" algn="l">
              <a:spcBef>
                <a:spcPts val="0"/>
              </a:spcBef>
              <a:spcAft>
                <a:spcPts val="0"/>
              </a:spcAft>
              <a:buClr>
                <a:schemeClr val="accent1"/>
              </a:buClr>
              <a:buSzPts val="1200"/>
              <a:buFont typeface="Arial"/>
              <a:buChar char="•"/>
            </a:pPr>
            <a:r>
              <a:rPr lang="en-US" sz="1200">
                <a:solidFill>
                  <a:schemeClr val="dk1"/>
                </a:solidFill>
                <a:latin typeface="Arial"/>
                <a:ea typeface="Arial"/>
                <a:cs typeface="Arial"/>
                <a:sym typeface="Arial"/>
              </a:rPr>
              <a:t>Lorem ipsum dolor sit amet, consectetur adipiscing elit. Curabitur purus dui, euismod quis placerat eget, venenatis nec nibh. Mauris sit </a:t>
            </a:r>
            <a:endParaRPr/>
          </a:p>
          <a:p>
            <a:pPr indent="-285750" lvl="0" marL="285750" marR="0" rtl="0" algn="l">
              <a:spcBef>
                <a:spcPts val="600"/>
              </a:spcBef>
              <a:spcAft>
                <a:spcPts val="0"/>
              </a:spcAft>
              <a:buClr>
                <a:schemeClr val="accent1"/>
              </a:buClr>
              <a:buSzPts val="1200"/>
              <a:buFont typeface="Arial"/>
              <a:buChar char="•"/>
            </a:pPr>
            <a:r>
              <a:rPr lang="en-US" sz="1200">
                <a:solidFill>
                  <a:schemeClr val="dk1"/>
                </a:solidFill>
                <a:latin typeface="Arial"/>
                <a:ea typeface="Arial"/>
                <a:cs typeface="Arial"/>
                <a:sym typeface="Arial"/>
              </a:rPr>
              <a:t>Aenean a elit justo. Vivamus laoreet, lorem id iaculis mattis, neque diam blandit nulla, et rhoncus diam augue placerat elit. Nullam vitae </a:t>
            </a:r>
            <a:endParaRPr/>
          </a:p>
        </p:txBody>
      </p:sp>
      <p:sp>
        <p:nvSpPr>
          <p:cNvPr id="8256" name="Google Shape;8256;p258"/>
          <p:cNvSpPr txBox="1"/>
          <p:nvPr/>
        </p:nvSpPr>
        <p:spPr>
          <a:xfrm>
            <a:off x="6754760" y="1650367"/>
            <a:ext cx="4866219" cy="619737"/>
          </a:xfrm>
          <a:prstGeom prst="rect">
            <a:avLst/>
          </a:prstGeom>
          <a:noFill/>
          <a:ln>
            <a:noFill/>
          </a:ln>
        </p:spPr>
        <p:txBody>
          <a:bodyPr anchorCtr="0" anchor="b" bIns="0" lIns="0" spcFirstLastPara="1" rIns="0" wrap="square" tIns="0">
            <a:noAutofit/>
          </a:bodyPr>
          <a:lstStyle/>
          <a:p>
            <a:pPr indent="0" lvl="3" marL="0" marR="0" rtl="0" algn="l">
              <a:spcBef>
                <a:spcPts val="0"/>
              </a:spcBef>
              <a:spcAft>
                <a:spcPts val="0"/>
              </a:spcAft>
              <a:buNone/>
            </a:pPr>
            <a:r>
              <a:rPr b="0" i="0" lang="en-US" sz="1800" u="none" cap="none" strike="noStrike">
                <a:solidFill>
                  <a:schemeClr val="accent1"/>
                </a:solidFill>
                <a:latin typeface="Arial"/>
                <a:ea typeface="Arial"/>
                <a:cs typeface="Arial"/>
                <a:sym typeface="Arial"/>
              </a:rPr>
              <a:t>Lorem ipsum dolor sit amet, consectetur adipiscing elit. Curabitur purus</a:t>
            </a:r>
            <a:endParaRPr/>
          </a:p>
        </p:txBody>
      </p:sp>
      <p:cxnSp>
        <p:nvCxnSpPr>
          <p:cNvPr id="8257" name="Google Shape;8257;p258"/>
          <p:cNvCxnSpPr/>
          <p:nvPr/>
        </p:nvCxnSpPr>
        <p:spPr>
          <a:xfrm>
            <a:off x="6754761" y="2320791"/>
            <a:ext cx="4866219" cy="0"/>
          </a:xfrm>
          <a:prstGeom prst="straightConnector1">
            <a:avLst/>
          </a:prstGeom>
          <a:noFill/>
          <a:ln cap="rnd" cmpd="sng" w="15875">
            <a:solidFill>
              <a:srgbClr val="9B9B9B"/>
            </a:solidFill>
            <a:prstDash val="dot"/>
            <a:round/>
            <a:headEnd len="sm" w="sm" type="none"/>
            <a:tailEnd len="med" w="med" type="oval"/>
          </a:ln>
        </p:spPr>
      </p:cxnSp>
      <p:sp>
        <p:nvSpPr>
          <p:cNvPr id="8258" name="Google Shape;8258;p258"/>
          <p:cNvSpPr txBox="1"/>
          <p:nvPr/>
        </p:nvSpPr>
        <p:spPr>
          <a:xfrm>
            <a:off x="7482840" y="2634543"/>
            <a:ext cx="4138142" cy="600164"/>
          </a:xfrm>
          <a:prstGeom prst="rect">
            <a:avLst/>
          </a:prstGeom>
          <a:noFill/>
          <a:ln>
            <a:noFill/>
          </a:ln>
        </p:spPr>
        <p:txBody>
          <a:bodyPr anchorCtr="0" anchor="t" bIns="0" lIns="0" spcFirstLastPara="1" rIns="0" wrap="square" tIns="0">
            <a:spAutoFit/>
          </a:bodyPr>
          <a:lstStyle/>
          <a:p>
            <a:pPr indent="-185738" lvl="0" marL="266700" marR="0" rtl="0" algn="l">
              <a:spcBef>
                <a:spcPts val="0"/>
              </a:spcBef>
              <a:spcAft>
                <a:spcPts val="0"/>
              </a:spcAft>
              <a:buClr>
                <a:schemeClr val="accent1"/>
              </a:buClr>
              <a:buSzPts val="1300"/>
              <a:buFont typeface="Arial"/>
              <a:buChar char="•"/>
            </a:pPr>
            <a:r>
              <a:rPr lang="en-US" sz="1300">
                <a:solidFill>
                  <a:schemeClr val="dk1"/>
                </a:solidFill>
                <a:latin typeface="Arial"/>
                <a:ea typeface="Arial"/>
                <a:cs typeface="Arial"/>
                <a:sym typeface="Arial"/>
              </a:rPr>
              <a:t>Lorem ipsum dolor sit amet, consectetur adipiscing elit. Curabitur purus dui, euismod quis placerat eget, venenatis nec nibh. Mauris sit</a:t>
            </a:r>
            <a:endParaRPr/>
          </a:p>
        </p:txBody>
      </p:sp>
      <p:sp>
        <p:nvSpPr>
          <p:cNvPr id="8259" name="Google Shape;8259;p258"/>
          <p:cNvSpPr txBox="1"/>
          <p:nvPr/>
        </p:nvSpPr>
        <p:spPr>
          <a:xfrm>
            <a:off x="7482840" y="3494576"/>
            <a:ext cx="4138142" cy="600164"/>
          </a:xfrm>
          <a:prstGeom prst="rect">
            <a:avLst/>
          </a:prstGeom>
          <a:noFill/>
          <a:ln>
            <a:noFill/>
          </a:ln>
        </p:spPr>
        <p:txBody>
          <a:bodyPr anchorCtr="0" anchor="t" bIns="0" lIns="0" spcFirstLastPara="1" rIns="0" wrap="square" tIns="0">
            <a:spAutoFit/>
          </a:bodyPr>
          <a:lstStyle/>
          <a:p>
            <a:pPr indent="-185738" lvl="0" marL="266700" marR="0" rtl="0" algn="l">
              <a:spcBef>
                <a:spcPts val="0"/>
              </a:spcBef>
              <a:spcAft>
                <a:spcPts val="0"/>
              </a:spcAft>
              <a:buClr>
                <a:schemeClr val="accent1"/>
              </a:buClr>
              <a:buSzPts val="1300"/>
              <a:buFont typeface="Arial"/>
              <a:buChar char="•"/>
            </a:pPr>
            <a:r>
              <a:rPr lang="en-US" sz="1300">
                <a:solidFill>
                  <a:schemeClr val="dk1"/>
                </a:solidFill>
                <a:latin typeface="Arial"/>
                <a:ea typeface="Arial"/>
                <a:cs typeface="Arial"/>
                <a:sym typeface="Arial"/>
              </a:rPr>
              <a:t>Lorem ipsum dolor sit amet, consectetur adipiscing elit. Curabitur purus dui, euismod quis placerat eget, venenatis nec nibh. Mauris sit</a:t>
            </a:r>
            <a:endParaRPr/>
          </a:p>
        </p:txBody>
      </p:sp>
      <p:sp>
        <p:nvSpPr>
          <p:cNvPr id="8260" name="Google Shape;8260;p258"/>
          <p:cNvSpPr txBox="1"/>
          <p:nvPr/>
        </p:nvSpPr>
        <p:spPr>
          <a:xfrm>
            <a:off x="7482840" y="4354611"/>
            <a:ext cx="4138142" cy="600164"/>
          </a:xfrm>
          <a:prstGeom prst="rect">
            <a:avLst/>
          </a:prstGeom>
          <a:noFill/>
          <a:ln>
            <a:noFill/>
          </a:ln>
        </p:spPr>
        <p:txBody>
          <a:bodyPr anchorCtr="0" anchor="t" bIns="0" lIns="0" spcFirstLastPara="1" rIns="0" wrap="square" tIns="0">
            <a:spAutoFit/>
          </a:bodyPr>
          <a:lstStyle/>
          <a:p>
            <a:pPr indent="-185738" lvl="0" marL="266700" marR="0" rtl="0" algn="l">
              <a:spcBef>
                <a:spcPts val="0"/>
              </a:spcBef>
              <a:spcAft>
                <a:spcPts val="0"/>
              </a:spcAft>
              <a:buClr>
                <a:schemeClr val="accent1"/>
              </a:buClr>
              <a:buSzPts val="1300"/>
              <a:buFont typeface="Arial"/>
              <a:buChar char="•"/>
            </a:pPr>
            <a:r>
              <a:rPr lang="en-US" sz="1300">
                <a:solidFill>
                  <a:schemeClr val="dk1"/>
                </a:solidFill>
                <a:latin typeface="Arial"/>
                <a:ea typeface="Arial"/>
                <a:cs typeface="Arial"/>
                <a:sym typeface="Arial"/>
              </a:rPr>
              <a:t>Lorem ipsum dolor sit amet, consectetur adipiscing elit. Curabitur purus dui, euismod quis placerat eget, venenatis nec nibh. Mauris sit</a:t>
            </a:r>
            <a:endParaRPr/>
          </a:p>
        </p:txBody>
      </p:sp>
      <p:sp>
        <p:nvSpPr>
          <p:cNvPr id="8261" name="Google Shape;8261;p258"/>
          <p:cNvSpPr txBox="1"/>
          <p:nvPr/>
        </p:nvSpPr>
        <p:spPr>
          <a:xfrm>
            <a:off x="7482840" y="5214645"/>
            <a:ext cx="4138142" cy="600164"/>
          </a:xfrm>
          <a:prstGeom prst="rect">
            <a:avLst/>
          </a:prstGeom>
          <a:noFill/>
          <a:ln>
            <a:noFill/>
          </a:ln>
        </p:spPr>
        <p:txBody>
          <a:bodyPr anchorCtr="0" anchor="t" bIns="0" lIns="0" spcFirstLastPara="1" rIns="0" wrap="square" tIns="0">
            <a:spAutoFit/>
          </a:bodyPr>
          <a:lstStyle/>
          <a:p>
            <a:pPr indent="-185738" lvl="0" marL="266700" marR="0" rtl="0" algn="l">
              <a:spcBef>
                <a:spcPts val="0"/>
              </a:spcBef>
              <a:spcAft>
                <a:spcPts val="0"/>
              </a:spcAft>
              <a:buClr>
                <a:schemeClr val="accent1"/>
              </a:buClr>
              <a:buSzPts val="1300"/>
              <a:buFont typeface="Arial"/>
              <a:buChar char="•"/>
            </a:pPr>
            <a:r>
              <a:rPr lang="en-US" sz="1300">
                <a:solidFill>
                  <a:schemeClr val="dk1"/>
                </a:solidFill>
                <a:latin typeface="Arial"/>
                <a:ea typeface="Arial"/>
                <a:cs typeface="Arial"/>
                <a:sym typeface="Arial"/>
              </a:rPr>
              <a:t>Lorem ipsum dolor sit amet, consectetur adipiscing elit. Curabitur purus dui, euismod quis placerat eget, venenatis nec nibh. Mauris sit</a:t>
            </a:r>
            <a:endParaRPr/>
          </a:p>
        </p:txBody>
      </p:sp>
      <p:cxnSp>
        <p:nvCxnSpPr>
          <p:cNvPr id="8262" name="Google Shape;8262;p258"/>
          <p:cNvCxnSpPr/>
          <p:nvPr/>
        </p:nvCxnSpPr>
        <p:spPr>
          <a:xfrm>
            <a:off x="6754760" y="3387725"/>
            <a:ext cx="4854648" cy="0"/>
          </a:xfrm>
          <a:prstGeom prst="straightConnector1">
            <a:avLst/>
          </a:prstGeom>
          <a:noFill/>
          <a:ln cap="flat" cmpd="sng" w="9525">
            <a:solidFill>
              <a:srgbClr val="BFBFBF"/>
            </a:solidFill>
            <a:prstDash val="dot"/>
            <a:miter lim="8000"/>
            <a:headEnd len="sm" w="sm" type="none"/>
            <a:tailEnd len="sm" w="sm" type="none"/>
          </a:ln>
        </p:spPr>
      </p:cxnSp>
      <p:cxnSp>
        <p:nvCxnSpPr>
          <p:cNvPr id="8263" name="Google Shape;8263;p258"/>
          <p:cNvCxnSpPr/>
          <p:nvPr/>
        </p:nvCxnSpPr>
        <p:spPr>
          <a:xfrm>
            <a:off x="6754760" y="4247759"/>
            <a:ext cx="4854648" cy="0"/>
          </a:xfrm>
          <a:prstGeom prst="straightConnector1">
            <a:avLst/>
          </a:prstGeom>
          <a:noFill/>
          <a:ln cap="flat" cmpd="sng" w="9525">
            <a:solidFill>
              <a:srgbClr val="BFBFBF"/>
            </a:solidFill>
            <a:prstDash val="dot"/>
            <a:miter lim="8000"/>
            <a:headEnd len="sm" w="sm" type="none"/>
            <a:tailEnd len="sm" w="sm" type="none"/>
          </a:ln>
        </p:spPr>
      </p:cxnSp>
      <p:cxnSp>
        <p:nvCxnSpPr>
          <p:cNvPr id="8264" name="Google Shape;8264;p258"/>
          <p:cNvCxnSpPr/>
          <p:nvPr/>
        </p:nvCxnSpPr>
        <p:spPr>
          <a:xfrm>
            <a:off x="6754760" y="5107794"/>
            <a:ext cx="4854648" cy="0"/>
          </a:xfrm>
          <a:prstGeom prst="straightConnector1">
            <a:avLst/>
          </a:prstGeom>
          <a:noFill/>
          <a:ln cap="flat" cmpd="sng" w="9525">
            <a:solidFill>
              <a:srgbClr val="BFBFBF"/>
            </a:solidFill>
            <a:prstDash val="dot"/>
            <a:miter lim="8000"/>
            <a:headEnd len="sm" w="sm" type="none"/>
            <a:tailEnd len="sm" w="sm" type="none"/>
          </a:ln>
        </p:spPr>
      </p:cxnSp>
      <p:sp>
        <p:nvSpPr>
          <p:cNvPr id="8265" name="Google Shape;8265;p258"/>
          <p:cNvSpPr/>
          <p:nvPr/>
        </p:nvSpPr>
        <p:spPr>
          <a:xfrm>
            <a:off x="6853920" y="2647799"/>
            <a:ext cx="572630" cy="572630"/>
          </a:xfrm>
          <a:prstGeom prst="ellipse">
            <a:avLst/>
          </a:prstGeom>
          <a:noFill/>
          <a:ln cap="flat" cmpd="sng" w="12700">
            <a:solidFill>
              <a:schemeClr val="accent1"/>
            </a:solidFill>
            <a:prstDash val="solid"/>
            <a:miter lim="8000"/>
            <a:headEnd len="sm" w="sm" type="none"/>
            <a:tailEnd len="sm" w="sm" type="none"/>
          </a:ln>
        </p:spPr>
        <p:txBody>
          <a:bodyPr anchorCtr="0" anchor="ctr" bIns="91425" lIns="91425" spcFirstLastPara="1" rIns="91425" wrap="square" tIns="91425">
            <a:noAutofit/>
          </a:bodyPr>
          <a:lstStyle/>
          <a:p>
            <a:pPr indent="0" lvl="0" marL="0" marR="0" rtl="0" algn="ctr">
              <a:lnSpc>
                <a:spcPct val="95000"/>
              </a:lnSpc>
              <a:spcBef>
                <a:spcPts val="0"/>
              </a:spcBef>
              <a:spcAft>
                <a:spcPts val="0"/>
              </a:spcAft>
              <a:buNone/>
            </a:pPr>
            <a:r>
              <a:t/>
            </a:r>
            <a:endParaRPr sz="1800">
              <a:solidFill>
                <a:schemeClr val="lt1"/>
              </a:solidFill>
              <a:latin typeface="Arial"/>
              <a:ea typeface="Arial"/>
              <a:cs typeface="Arial"/>
              <a:sym typeface="Arial"/>
            </a:endParaRPr>
          </a:p>
        </p:txBody>
      </p:sp>
      <p:pic>
        <p:nvPicPr>
          <p:cNvPr descr="Single gear with solid fill" id="8266" name="Google Shape;8266;p258"/>
          <p:cNvPicPr preferRelativeResize="0"/>
          <p:nvPr/>
        </p:nvPicPr>
        <p:blipFill rotWithShape="1">
          <a:blip r:embed="rId4">
            <a:alphaModFix/>
          </a:blip>
          <a:srcRect b="0" l="0" r="0" t="0"/>
          <a:stretch/>
        </p:blipFill>
        <p:spPr>
          <a:xfrm>
            <a:off x="6948034" y="2741913"/>
            <a:ext cx="384400" cy="384400"/>
          </a:xfrm>
          <a:prstGeom prst="rect">
            <a:avLst/>
          </a:prstGeom>
          <a:noFill/>
          <a:ln>
            <a:noFill/>
          </a:ln>
        </p:spPr>
      </p:pic>
      <p:sp>
        <p:nvSpPr>
          <p:cNvPr id="8267" name="Google Shape;8267;p258"/>
          <p:cNvSpPr/>
          <p:nvPr/>
        </p:nvSpPr>
        <p:spPr>
          <a:xfrm>
            <a:off x="6853920" y="3531426"/>
            <a:ext cx="572630" cy="572630"/>
          </a:xfrm>
          <a:prstGeom prst="ellipse">
            <a:avLst/>
          </a:prstGeom>
          <a:noFill/>
          <a:ln cap="flat" cmpd="sng" w="12700">
            <a:solidFill>
              <a:schemeClr val="accent1"/>
            </a:solidFill>
            <a:prstDash val="solid"/>
            <a:miter lim="8000"/>
            <a:headEnd len="sm" w="sm" type="none"/>
            <a:tailEnd len="sm" w="sm" type="none"/>
          </a:ln>
        </p:spPr>
        <p:txBody>
          <a:bodyPr anchorCtr="0" anchor="ctr" bIns="91425" lIns="91425" spcFirstLastPara="1" rIns="91425" wrap="square" tIns="91425">
            <a:noAutofit/>
          </a:bodyPr>
          <a:lstStyle/>
          <a:p>
            <a:pPr indent="0" lvl="0" marL="0" marR="0" rtl="0" algn="ctr">
              <a:lnSpc>
                <a:spcPct val="95000"/>
              </a:lnSpc>
              <a:spcBef>
                <a:spcPts val="0"/>
              </a:spcBef>
              <a:spcAft>
                <a:spcPts val="0"/>
              </a:spcAft>
              <a:buNone/>
            </a:pPr>
            <a:r>
              <a:t/>
            </a:r>
            <a:endParaRPr sz="1800">
              <a:solidFill>
                <a:schemeClr val="lt1"/>
              </a:solidFill>
              <a:latin typeface="Arial"/>
              <a:ea typeface="Arial"/>
              <a:cs typeface="Arial"/>
              <a:sym typeface="Arial"/>
            </a:endParaRPr>
          </a:p>
        </p:txBody>
      </p:sp>
      <p:pic>
        <p:nvPicPr>
          <p:cNvPr descr="Single gear with solid fill" id="8268" name="Google Shape;8268;p258"/>
          <p:cNvPicPr preferRelativeResize="0"/>
          <p:nvPr/>
        </p:nvPicPr>
        <p:blipFill rotWithShape="1">
          <a:blip r:embed="rId4">
            <a:alphaModFix/>
          </a:blip>
          <a:srcRect b="0" l="0" r="0" t="0"/>
          <a:stretch/>
        </p:blipFill>
        <p:spPr>
          <a:xfrm>
            <a:off x="6948034" y="3625540"/>
            <a:ext cx="384400" cy="384400"/>
          </a:xfrm>
          <a:prstGeom prst="rect">
            <a:avLst/>
          </a:prstGeom>
          <a:noFill/>
          <a:ln>
            <a:noFill/>
          </a:ln>
        </p:spPr>
      </p:pic>
      <p:sp>
        <p:nvSpPr>
          <p:cNvPr id="8269" name="Google Shape;8269;p258"/>
          <p:cNvSpPr/>
          <p:nvPr/>
        </p:nvSpPr>
        <p:spPr>
          <a:xfrm>
            <a:off x="6853920" y="4391461"/>
            <a:ext cx="572630" cy="572630"/>
          </a:xfrm>
          <a:prstGeom prst="ellipse">
            <a:avLst/>
          </a:prstGeom>
          <a:noFill/>
          <a:ln cap="flat" cmpd="sng" w="12700">
            <a:solidFill>
              <a:schemeClr val="accent1"/>
            </a:solidFill>
            <a:prstDash val="solid"/>
            <a:miter lim="8000"/>
            <a:headEnd len="sm" w="sm" type="none"/>
            <a:tailEnd len="sm" w="sm" type="none"/>
          </a:ln>
        </p:spPr>
        <p:txBody>
          <a:bodyPr anchorCtr="0" anchor="ctr" bIns="91425" lIns="91425" spcFirstLastPara="1" rIns="91425" wrap="square" tIns="91425">
            <a:noAutofit/>
          </a:bodyPr>
          <a:lstStyle/>
          <a:p>
            <a:pPr indent="0" lvl="0" marL="0" marR="0" rtl="0" algn="ctr">
              <a:lnSpc>
                <a:spcPct val="95000"/>
              </a:lnSpc>
              <a:spcBef>
                <a:spcPts val="0"/>
              </a:spcBef>
              <a:spcAft>
                <a:spcPts val="0"/>
              </a:spcAft>
              <a:buNone/>
            </a:pPr>
            <a:r>
              <a:t/>
            </a:r>
            <a:endParaRPr sz="1800">
              <a:solidFill>
                <a:schemeClr val="lt1"/>
              </a:solidFill>
              <a:latin typeface="Arial"/>
              <a:ea typeface="Arial"/>
              <a:cs typeface="Arial"/>
              <a:sym typeface="Arial"/>
            </a:endParaRPr>
          </a:p>
        </p:txBody>
      </p:sp>
      <p:pic>
        <p:nvPicPr>
          <p:cNvPr descr="Single gear with solid fill" id="8270" name="Google Shape;8270;p258"/>
          <p:cNvPicPr preferRelativeResize="0"/>
          <p:nvPr/>
        </p:nvPicPr>
        <p:blipFill rotWithShape="1">
          <a:blip r:embed="rId4">
            <a:alphaModFix/>
          </a:blip>
          <a:srcRect b="0" l="0" r="0" t="0"/>
          <a:stretch/>
        </p:blipFill>
        <p:spPr>
          <a:xfrm>
            <a:off x="6948034" y="4485575"/>
            <a:ext cx="384400" cy="384400"/>
          </a:xfrm>
          <a:prstGeom prst="rect">
            <a:avLst/>
          </a:prstGeom>
          <a:noFill/>
          <a:ln>
            <a:noFill/>
          </a:ln>
        </p:spPr>
      </p:pic>
      <p:sp>
        <p:nvSpPr>
          <p:cNvPr id="8271" name="Google Shape;8271;p258"/>
          <p:cNvSpPr/>
          <p:nvPr/>
        </p:nvSpPr>
        <p:spPr>
          <a:xfrm>
            <a:off x="6853920" y="5251495"/>
            <a:ext cx="572630" cy="572630"/>
          </a:xfrm>
          <a:prstGeom prst="ellipse">
            <a:avLst/>
          </a:prstGeom>
          <a:noFill/>
          <a:ln cap="flat" cmpd="sng" w="12700">
            <a:solidFill>
              <a:schemeClr val="accent1"/>
            </a:solidFill>
            <a:prstDash val="solid"/>
            <a:miter lim="8000"/>
            <a:headEnd len="sm" w="sm" type="none"/>
            <a:tailEnd len="sm" w="sm" type="none"/>
          </a:ln>
        </p:spPr>
        <p:txBody>
          <a:bodyPr anchorCtr="0" anchor="ctr" bIns="91425" lIns="91425" spcFirstLastPara="1" rIns="91425" wrap="square" tIns="91425">
            <a:noAutofit/>
          </a:bodyPr>
          <a:lstStyle/>
          <a:p>
            <a:pPr indent="0" lvl="0" marL="0" marR="0" rtl="0" algn="ctr">
              <a:lnSpc>
                <a:spcPct val="95000"/>
              </a:lnSpc>
              <a:spcBef>
                <a:spcPts val="0"/>
              </a:spcBef>
              <a:spcAft>
                <a:spcPts val="0"/>
              </a:spcAft>
              <a:buNone/>
            </a:pPr>
            <a:r>
              <a:t/>
            </a:r>
            <a:endParaRPr sz="1800">
              <a:solidFill>
                <a:schemeClr val="lt1"/>
              </a:solidFill>
              <a:latin typeface="Arial"/>
              <a:ea typeface="Arial"/>
              <a:cs typeface="Arial"/>
              <a:sym typeface="Arial"/>
            </a:endParaRPr>
          </a:p>
        </p:txBody>
      </p:sp>
      <p:pic>
        <p:nvPicPr>
          <p:cNvPr descr="Single gear with solid fill" id="8272" name="Google Shape;8272;p258"/>
          <p:cNvPicPr preferRelativeResize="0"/>
          <p:nvPr/>
        </p:nvPicPr>
        <p:blipFill rotWithShape="1">
          <a:blip r:embed="rId4">
            <a:alphaModFix/>
          </a:blip>
          <a:srcRect b="0" l="0" r="0" t="0"/>
          <a:stretch/>
        </p:blipFill>
        <p:spPr>
          <a:xfrm>
            <a:off x="6948034" y="5345609"/>
            <a:ext cx="384400" cy="384400"/>
          </a:xfrm>
          <a:prstGeom prst="rect">
            <a:avLst/>
          </a:prstGeom>
          <a:noFill/>
          <a:ln>
            <a:noFill/>
          </a:ln>
        </p:spPr>
      </p:pic>
      <p:cxnSp>
        <p:nvCxnSpPr>
          <p:cNvPr id="8273" name="Google Shape;8273;p258"/>
          <p:cNvCxnSpPr/>
          <p:nvPr/>
        </p:nvCxnSpPr>
        <p:spPr>
          <a:xfrm>
            <a:off x="6343350" y="1650367"/>
            <a:ext cx="0" cy="4504627"/>
          </a:xfrm>
          <a:prstGeom prst="straightConnector1">
            <a:avLst/>
          </a:prstGeom>
          <a:noFill/>
          <a:ln cap="flat" cmpd="sng" w="9525">
            <a:solidFill>
              <a:schemeClr val="dk1"/>
            </a:solidFill>
            <a:prstDash val="solid"/>
            <a:miter lim="8000"/>
            <a:headEnd len="sm" w="sm" type="none"/>
            <a:tailEnd len="sm" w="sm" type="none"/>
          </a:ln>
        </p:spPr>
      </p:cxnSp>
      <p:sp>
        <p:nvSpPr>
          <p:cNvPr id="8274" name="Google Shape;8274;p258"/>
          <p:cNvSpPr/>
          <p:nvPr/>
        </p:nvSpPr>
        <p:spPr>
          <a:xfrm>
            <a:off x="6141789" y="3701119"/>
            <a:ext cx="403122" cy="403122"/>
          </a:xfrm>
          <a:prstGeom prst="ellipse">
            <a:avLst/>
          </a:prstGeom>
          <a:solidFill>
            <a:schemeClr val="accent1"/>
          </a:solidFill>
          <a:ln cap="flat" cmpd="sng" w="12700">
            <a:solidFill>
              <a:schemeClr val="accen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3200">
                <a:solidFill>
                  <a:schemeClr val="lt1"/>
                </a:solidFill>
                <a:latin typeface="Arial"/>
                <a:ea typeface="Arial"/>
                <a:cs typeface="Arial"/>
                <a:sym typeface="Arial"/>
              </a:rPr>
              <a:t>&gt;</a:t>
            </a:r>
            <a:endParaRPr/>
          </a:p>
        </p:txBody>
      </p:sp>
    </p:spTree>
  </p:cSld>
  <p:clrMapOvr>
    <a:masterClrMapping/>
  </p:clrMapOvr>
</p:sld>
</file>

<file path=ppt/slides/slide25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278" name="Shape 8278"/>
        <p:cNvGrpSpPr/>
        <p:nvPr/>
      </p:nvGrpSpPr>
      <p:grpSpPr>
        <a:xfrm>
          <a:off x="0" y="0"/>
          <a:ext cx="0" cy="0"/>
          <a:chOff x="0" y="0"/>
          <a:chExt cx="0" cy="0"/>
        </a:xfrm>
      </p:grpSpPr>
      <p:sp>
        <p:nvSpPr>
          <p:cNvPr id="8279" name="Google Shape;8279;p259"/>
          <p:cNvSpPr txBox="1"/>
          <p:nvPr>
            <p:ph type="title"/>
          </p:nvPr>
        </p:nvSpPr>
        <p:spPr>
          <a:xfrm>
            <a:off x="571018" y="365126"/>
            <a:ext cx="7109942" cy="578772"/>
          </a:xfrm>
          <a:prstGeom prst="rect">
            <a:avLst/>
          </a:prstGeom>
          <a:noFill/>
          <a:ln>
            <a:noFill/>
          </a:ln>
        </p:spPr>
        <p:txBody>
          <a:bodyPr anchorCtr="0" anchor="b" bIns="0" lIns="0" spcFirstLastPara="1" rIns="0" wrap="square" tIns="0">
            <a:normAutofit fontScale="90000"/>
          </a:bodyPr>
          <a:lstStyle/>
          <a:p>
            <a:pPr indent="0" lvl="0" marL="0" rtl="0" algn="l">
              <a:lnSpc>
                <a:spcPct val="90000"/>
              </a:lnSpc>
              <a:spcBef>
                <a:spcPts val="0"/>
              </a:spcBef>
              <a:spcAft>
                <a:spcPts val="0"/>
              </a:spcAft>
              <a:buClr>
                <a:schemeClr val="accent1"/>
              </a:buClr>
              <a:buSzPct val="100000"/>
              <a:buFont typeface="Arial"/>
              <a:buNone/>
            </a:pPr>
            <a:r>
              <a:rPr lang="en-US"/>
              <a:t>Chart-and-Commentary Layout – Green RHS Panel</a:t>
            </a:r>
            <a:endParaRPr/>
          </a:p>
        </p:txBody>
      </p:sp>
      <p:sp>
        <p:nvSpPr>
          <p:cNvPr id="8280" name="Google Shape;8280;p259"/>
          <p:cNvSpPr txBox="1"/>
          <p:nvPr>
            <p:ph idx="12" type="sldNum"/>
          </p:nvPr>
        </p:nvSpPr>
        <p:spPr>
          <a:xfrm>
            <a:off x="10690860" y="6349068"/>
            <a:ext cx="963882" cy="251764"/>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graphicFrame>
        <p:nvGraphicFramePr>
          <p:cNvPr id="8281" name="Google Shape;8281;p259"/>
          <p:cNvGraphicFramePr/>
          <p:nvPr/>
        </p:nvGraphicFramePr>
        <p:xfrm>
          <a:off x="571017" y="2518513"/>
          <a:ext cx="7070003" cy="2377578"/>
        </p:xfrm>
        <a:graphic>
          <a:graphicData uri="http://schemas.openxmlformats.org/drawingml/2006/chart">
            <c:chart r:id="rId3"/>
          </a:graphicData>
        </a:graphic>
      </p:graphicFrame>
      <p:sp>
        <p:nvSpPr>
          <p:cNvPr id="8282" name="Google Shape;8282;p259"/>
          <p:cNvSpPr txBox="1"/>
          <p:nvPr/>
        </p:nvSpPr>
        <p:spPr>
          <a:xfrm>
            <a:off x="571016" y="1650367"/>
            <a:ext cx="6933369" cy="619737"/>
          </a:xfrm>
          <a:prstGeom prst="rect">
            <a:avLst/>
          </a:prstGeom>
          <a:noFill/>
          <a:ln>
            <a:noFill/>
          </a:ln>
        </p:spPr>
        <p:txBody>
          <a:bodyPr anchorCtr="0" anchor="b" bIns="0" lIns="0" spcFirstLastPara="1" rIns="0" wrap="square" tIns="0">
            <a:noAutofit/>
          </a:bodyPr>
          <a:lstStyle/>
          <a:p>
            <a:pPr indent="0" lvl="3" marL="0" marR="0" rtl="0" algn="l">
              <a:spcBef>
                <a:spcPts val="0"/>
              </a:spcBef>
              <a:spcAft>
                <a:spcPts val="0"/>
              </a:spcAft>
              <a:buNone/>
            </a:pPr>
            <a:r>
              <a:rPr b="0" i="0" lang="en-US" sz="1800" u="none" cap="none" strike="noStrike">
                <a:solidFill>
                  <a:schemeClr val="accent1"/>
                </a:solidFill>
                <a:latin typeface="Arial"/>
                <a:ea typeface="Arial"/>
                <a:cs typeface="Arial"/>
                <a:sym typeface="Arial"/>
              </a:rPr>
              <a:t>Lorem ipsum dolor sit amet, consectetur adipiscing elit.</a:t>
            </a:r>
            <a:br>
              <a:rPr b="0" i="0" lang="en-US" sz="1800" u="none" cap="none" strike="noStrike">
                <a:solidFill>
                  <a:schemeClr val="accent1"/>
                </a:solidFill>
                <a:latin typeface="Arial"/>
                <a:ea typeface="Arial"/>
                <a:cs typeface="Arial"/>
                <a:sym typeface="Arial"/>
              </a:rPr>
            </a:br>
            <a:r>
              <a:rPr b="0" i="0" lang="en-US" sz="1800" u="none" cap="none" strike="noStrike">
                <a:solidFill>
                  <a:schemeClr val="accent1"/>
                </a:solidFill>
                <a:latin typeface="Arial"/>
                <a:ea typeface="Arial"/>
                <a:cs typeface="Arial"/>
                <a:sym typeface="Arial"/>
              </a:rPr>
              <a:t>Curabitur purus</a:t>
            </a:r>
            <a:endParaRPr/>
          </a:p>
        </p:txBody>
      </p:sp>
      <p:cxnSp>
        <p:nvCxnSpPr>
          <p:cNvPr id="8283" name="Google Shape;8283;p259"/>
          <p:cNvCxnSpPr/>
          <p:nvPr/>
        </p:nvCxnSpPr>
        <p:spPr>
          <a:xfrm>
            <a:off x="571017" y="2320791"/>
            <a:ext cx="7006942" cy="0"/>
          </a:xfrm>
          <a:prstGeom prst="straightConnector1">
            <a:avLst/>
          </a:prstGeom>
          <a:noFill/>
          <a:ln cap="rnd" cmpd="sng" w="15875">
            <a:solidFill>
              <a:srgbClr val="9B9B9B"/>
            </a:solidFill>
            <a:prstDash val="dot"/>
            <a:round/>
            <a:headEnd len="sm" w="sm" type="none"/>
            <a:tailEnd len="med" w="med" type="oval"/>
          </a:ln>
        </p:spPr>
      </p:cxnSp>
      <p:sp>
        <p:nvSpPr>
          <p:cNvPr id="8284" name="Google Shape;8284;p259"/>
          <p:cNvSpPr txBox="1"/>
          <p:nvPr/>
        </p:nvSpPr>
        <p:spPr>
          <a:xfrm>
            <a:off x="571016" y="5093812"/>
            <a:ext cx="7070003" cy="892552"/>
          </a:xfrm>
          <a:prstGeom prst="rect">
            <a:avLst/>
          </a:prstGeom>
          <a:noFill/>
          <a:ln>
            <a:noFill/>
          </a:ln>
        </p:spPr>
        <p:txBody>
          <a:bodyPr anchorCtr="0" anchor="t" bIns="0" lIns="0" spcFirstLastPara="1" rIns="0" wrap="square" tIns="0">
            <a:spAutoFit/>
          </a:bodyPr>
          <a:lstStyle/>
          <a:p>
            <a:pPr indent="0" lvl="0" marL="0" marR="0" rtl="0" algn="l">
              <a:spcBef>
                <a:spcPts val="0"/>
              </a:spcBef>
              <a:spcAft>
                <a:spcPts val="0"/>
              </a:spcAft>
              <a:buClr>
                <a:schemeClr val="accent1"/>
              </a:buClr>
              <a:buSzPts val="1200"/>
              <a:buFont typeface="Trebuchet MS"/>
              <a:buNone/>
            </a:pPr>
            <a:r>
              <a:rPr lang="en-US" sz="1200">
                <a:solidFill>
                  <a:schemeClr val="dk1"/>
                </a:solidFill>
                <a:latin typeface="Arial"/>
                <a:ea typeface="Arial"/>
                <a:cs typeface="Arial"/>
                <a:sym typeface="Arial"/>
              </a:rPr>
              <a:t>Lorem ipsum dolor sit amet, consectetur adipiscing elit. Curabitur purus dui, euismod quis placerat eget, venenatis nec nibh. Mauris sit </a:t>
            </a:r>
            <a:endParaRPr/>
          </a:p>
          <a:p>
            <a:pPr indent="-285750" lvl="0" marL="285750" marR="0" rtl="0" algn="l">
              <a:spcBef>
                <a:spcPts val="600"/>
              </a:spcBef>
              <a:spcAft>
                <a:spcPts val="0"/>
              </a:spcAft>
              <a:buClr>
                <a:schemeClr val="accent1"/>
              </a:buClr>
              <a:buSzPts val="1200"/>
              <a:buFont typeface="Arial"/>
              <a:buChar char="•"/>
            </a:pPr>
            <a:r>
              <a:rPr lang="en-US" sz="1200">
                <a:solidFill>
                  <a:schemeClr val="dk1"/>
                </a:solidFill>
                <a:latin typeface="Arial"/>
                <a:ea typeface="Arial"/>
                <a:cs typeface="Arial"/>
                <a:sym typeface="Arial"/>
              </a:rPr>
              <a:t>Aenean a elit justo. Vivamus laoreet, lorem id iaculis mattis, </a:t>
            </a:r>
            <a:endParaRPr/>
          </a:p>
          <a:p>
            <a:pPr indent="-285750" lvl="0" marL="285750" marR="0" rtl="0" algn="l">
              <a:spcBef>
                <a:spcPts val="600"/>
              </a:spcBef>
              <a:spcAft>
                <a:spcPts val="0"/>
              </a:spcAft>
              <a:buClr>
                <a:schemeClr val="accent1"/>
              </a:buClr>
              <a:buSzPts val="1200"/>
              <a:buFont typeface="Arial"/>
              <a:buChar char="•"/>
            </a:pPr>
            <a:r>
              <a:rPr lang="en-US" sz="1200">
                <a:solidFill>
                  <a:schemeClr val="dk1"/>
                </a:solidFill>
                <a:latin typeface="Arial"/>
                <a:ea typeface="Arial"/>
                <a:cs typeface="Arial"/>
                <a:sym typeface="Arial"/>
              </a:rPr>
              <a:t>neque diam blandit nulla, et rhoncus diam augue placerat elit. Nullam vitae </a:t>
            </a:r>
            <a:endParaRPr/>
          </a:p>
        </p:txBody>
      </p:sp>
      <p:sp>
        <p:nvSpPr>
          <p:cNvPr id="8285" name="Google Shape;8285;p259"/>
          <p:cNvSpPr txBox="1"/>
          <p:nvPr/>
        </p:nvSpPr>
        <p:spPr>
          <a:xfrm>
            <a:off x="8366233" y="1650367"/>
            <a:ext cx="3254745" cy="619737"/>
          </a:xfrm>
          <a:prstGeom prst="rect">
            <a:avLst/>
          </a:prstGeom>
          <a:noFill/>
          <a:ln>
            <a:noFill/>
          </a:ln>
        </p:spPr>
        <p:txBody>
          <a:bodyPr anchorCtr="0" anchor="b" bIns="0" lIns="0" spcFirstLastPara="1" rIns="0" wrap="square" tIns="0">
            <a:noAutofit/>
          </a:bodyPr>
          <a:lstStyle/>
          <a:p>
            <a:pPr indent="0" lvl="3" marL="0" marR="0" rtl="0" algn="l">
              <a:spcBef>
                <a:spcPts val="0"/>
              </a:spcBef>
              <a:spcAft>
                <a:spcPts val="0"/>
              </a:spcAft>
              <a:buNone/>
            </a:pPr>
            <a:r>
              <a:rPr b="0" i="0" lang="en-US" sz="1800" u="none" cap="none" strike="noStrike">
                <a:solidFill>
                  <a:schemeClr val="accent4"/>
                </a:solidFill>
                <a:latin typeface="Arial"/>
                <a:ea typeface="Arial"/>
                <a:cs typeface="Arial"/>
                <a:sym typeface="Arial"/>
              </a:rPr>
              <a:t>Lorem ipsum dolor sit amet, consectetur adipiscing elit. </a:t>
            </a:r>
            <a:endParaRPr/>
          </a:p>
        </p:txBody>
      </p:sp>
      <p:cxnSp>
        <p:nvCxnSpPr>
          <p:cNvPr id="8286" name="Google Shape;8286;p259"/>
          <p:cNvCxnSpPr/>
          <p:nvPr/>
        </p:nvCxnSpPr>
        <p:spPr>
          <a:xfrm>
            <a:off x="8366234" y="2320791"/>
            <a:ext cx="3254746" cy="0"/>
          </a:xfrm>
          <a:prstGeom prst="straightConnector1">
            <a:avLst/>
          </a:prstGeom>
          <a:noFill/>
          <a:ln cap="rnd" cmpd="sng" w="15875">
            <a:solidFill>
              <a:schemeClr val="lt1"/>
            </a:solidFill>
            <a:prstDash val="dot"/>
            <a:round/>
            <a:headEnd len="sm" w="sm" type="none"/>
            <a:tailEnd len="med" w="med" type="oval"/>
          </a:ln>
        </p:spPr>
      </p:cxnSp>
      <p:sp>
        <p:nvSpPr>
          <p:cNvPr id="8287" name="Google Shape;8287;p259"/>
          <p:cNvSpPr txBox="1"/>
          <p:nvPr/>
        </p:nvSpPr>
        <p:spPr>
          <a:xfrm>
            <a:off x="8954818" y="2634543"/>
            <a:ext cx="2699924" cy="738664"/>
          </a:xfrm>
          <a:prstGeom prst="rect">
            <a:avLst/>
          </a:prstGeom>
          <a:noFill/>
          <a:ln>
            <a:noFill/>
          </a:ln>
        </p:spPr>
        <p:txBody>
          <a:bodyPr anchorCtr="0" anchor="t" bIns="0" lIns="0" spcFirstLastPara="1" rIns="0" wrap="square" tIns="0">
            <a:spAutoFit/>
          </a:bodyPr>
          <a:lstStyle/>
          <a:p>
            <a:pPr indent="-185738" lvl="0" marL="266700" marR="0" rtl="0" algn="l">
              <a:spcBef>
                <a:spcPts val="0"/>
              </a:spcBef>
              <a:spcAft>
                <a:spcPts val="0"/>
              </a:spcAft>
              <a:buClr>
                <a:schemeClr val="accent1"/>
              </a:buClr>
              <a:buSzPts val="1200"/>
              <a:buFont typeface="Arial"/>
              <a:buChar char="•"/>
            </a:pPr>
            <a:r>
              <a:rPr lang="en-US" sz="1200">
                <a:solidFill>
                  <a:schemeClr val="lt1"/>
                </a:solidFill>
                <a:latin typeface="Arial"/>
                <a:ea typeface="Arial"/>
                <a:cs typeface="Arial"/>
                <a:sym typeface="Arial"/>
              </a:rPr>
              <a:t>Lorem ipsum dolor sit amet, consectetur adipiscing elit. Curabitur purus dui, euismod quis placerat eget, venenatis nec nibh. </a:t>
            </a:r>
            <a:endParaRPr/>
          </a:p>
        </p:txBody>
      </p:sp>
      <p:sp>
        <p:nvSpPr>
          <p:cNvPr id="8288" name="Google Shape;8288;p259"/>
          <p:cNvSpPr txBox="1"/>
          <p:nvPr/>
        </p:nvSpPr>
        <p:spPr>
          <a:xfrm>
            <a:off x="8954818" y="3494576"/>
            <a:ext cx="2699924" cy="738664"/>
          </a:xfrm>
          <a:prstGeom prst="rect">
            <a:avLst/>
          </a:prstGeom>
          <a:noFill/>
          <a:ln>
            <a:noFill/>
          </a:ln>
        </p:spPr>
        <p:txBody>
          <a:bodyPr anchorCtr="0" anchor="t" bIns="0" lIns="0" spcFirstLastPara="1" rIns="0" wrap="square" tIns="0">
            <a:spAutoFit/>
          </a:bodyPr>
          <a:lstStyle/>
          <a:p>
            <a:pPr indent="-185738" lvl="0" marL="266700" marR="0" rtl="0" algn="l">
              <a:spcBef>
                <a:spcPts val="0"/>
              </a:spcBef>
              <a:spcAft>
                <a:spcPts val="0"/>
              </a:spcAft>
              <a:buClr>
                <a:schemeClr val="accent1"/>
              </a:buClr>
              <a:buSzPts val="1200"/>
              <a:buFont typeface="Arial"/>
              <a:buChar char="•"/>
            </a:pPr>
            <a:r>
              <a:rPr lang="en-US" sz="1200">
                <a:solidFill>
                  <a:schemeClr val="lt1"/>
                </a:solidFill>
                <a:latin typeface="Arial"/>
                <a:ea typeface="Arial"/>
                <a:cs typeface="Arial"/>
                <a:sym typeface="Arial"/>
              </a:rPr>
              <a:t>Lorem ipsum dolor sit amet, consectetur adipiscing elit. Curabitur purus dui, euismod quis placerat eget, venenatis nec nibh. </a:t>
            </a:r>
            <a:endParaRPr/>
          </a:p>
        </p:txBody>
      </p:sp>
      <p:sp>
        <p:nvSpPr>
          <p:cNvPr id="8289" name="Google Shape;8289;p259"/>
          <p:cNvSpPr txBox="1"/>
          <p:nvPr/>
        </p:nvSpPr>
        <p:spPr>
          <a:xfrm>
            <a:off x="8954818" y="4354611"/>
            <a:ext cx="2699924" cy="738664"/>
          </a:xfrm>
          <a:prstGeom prst="rect">
            <a:avLst/>
          </a:prstGeom>
          <a:noFill/>
          <a:ln>
            <a:noFill/>
          </a:ln>
        </p:spPr>
        <p:txBody>
          <a:bodyPr anchorCtr="0" anchor="t" bIns="0" lIns="0" spcFirstLastPara="1" rIns="0" wrap="square" tIns="0">
            <a:spAutoFit/>
          </a:bodyPr>
          <a:lstStyle/>
          <a:p>
            <a:pPr indent="-185738" lvl="0" marL="266700" marR="0" rtl="0" algn="l">
              <a:spcBef>
                <a:spcPts val="0"/>
              </a:spcBef>
              <a:spcAft>
                <a:spcPts val="0"/>
              </a:spcAft>
              <a:buClr>
                <a:schemeClr val="accent1"/>
              </a:buClr>
              <a:buSzPts val="1200"/>
              <a:buFont typeface="Arial"/>
              <a:buChar char="•"/>
            </a:pPr>
            <a:r>
              <a:rPr lang="en-US" sz="1200">
                <a:solidFill>
                  <a:schemeClr val="lt1"/>
                </a:solidFill>
                <a:latin typeface="Arial"/>
                <a:ea typeface="Arial"/>
                <a:cs typeface="Arial"/>
                <a:sym typeface="Arial"/>
              </a:rPr>
              <a:t>Lorem ipsum dolor sit amet, consectetur adipiscing elit. Curabitur purus dui, euismod quis placerat eget, venenatis nec nibh. </a:t>
            </a:r>
            <a:endParaRPr/>
          </a:p>
        </p:txBody>
      </p:sp>
      <p:sp>
        <p:nvSpPr>
          <p:cNvPr id="8290" name="Google Shape;8290;p259"/>
          <p:cNvSpPr txBox="1"/>
          <p:nvPr/>
        </p:nvSpPr>
        <p:spPr>
          <a:xfrm>
            <a:off x="8954818" y="5214645"/>
            <a:ext cx="2699924" cy="738664"/>
          </a:xfrm>
          <a:prstGeom prst="rect">
            <a:avLst/>
          </a:prstGeom>
          <a:noFill/>
          <a:ln>
            <a:noFill/>
          </a:ln>
        </p:spPr>
        <p:txBody>
          <a:bodyPr anchorCtr="0" anchor="t" bIns="0" lIns="0" spcFirstLastPara="1" rIns="0" wrap="square" tIns="0">
            <a:spAutoFit/>
          </a:bodyPr>
          <a:lstStyle/>
          <a:p>
            <a:pPr indent="-185738" lvl="0" marL="266700" marR="0" rtl="0" algn="l">
              <a:spcBef>
                <a:spcPts val="0"/>
              </a:spcBef>
              <a:spcAft>
                <a:spcPts val="0"/>
              </a:spcAft>
              <a:buClr>
                <a:schemeClr val="accent1"/>
              </a:buClr>
              <a:buSzPts val="1200"/>
              <a:buFont typeface="Arial"/>
              <a:buChar char="•"/>
            </a:pPr>
            <a:r>
              <a:rPr lang="en-US" sz="1200">
                <a:solidFill>
                  <a:schemeClr val="lt1"/>
                </a:solidFill>
                <a:latin typeface="Arial"/>
                <a:ea typeface="Arial"/>
                <a:cs typeface="Arial"/>
                <a:sym typeface="Arial"/>
              </a:rPr>
              <a:t>Lorem ipsum dolor sit amet, consectetur adipiscing elit. Curabitur purus dui, euismod quis placerat eget, venenatis nec nibh. </a:t>
            </a:r>
            <a:endParaRPr/>
          </a:p>
        </p:txBody>
      </p:sp>
      <p:sp>
        <p:nvSpPr>
          <p:cNvPr id="8291" name="Google Shape;8291;p259"/>
          <p:cNvSpPr/>
          <p:nvPr/>
        </p:nvSpPr>
        <p:spPr>
          <a:xfrm>
            <a:off x="8440983" y="2647799"/>
            <a:ext cx="572630" cy="572630"/>
          </a:xfrm>
          <a:prstGeom prst="ellipse">
            <a:avLst/>
          </a:prstGeom>
          <a:solidFill>
            <a:schemeClr val="lt1"/>
          </a:solidFill>
          <a:ln cap="flat" cmpd="sng" w="12700">
            <a:solidFill>
              <a:schemeClr val="accent1"/>
            </a:solidFill>
            <a:prstDash val="solid"/>
            <a:miter lim="8000"/>
            <a:headEnd len="sm" w="sm" type="none"/>
            <a:tailEnd len="sm" w="sm" type="none"/>
          </a:ln>
        </p:spPr>
        <p:txBody>
          <a:bodyPr anchorCtr="0" anchor="ctr" bIns="91425" lIns="91425" spcFirstLastPara="1" rIns="91425" wrap="square" tIns="91425">
            <a:noAutofit/>
          </a:bodyPr>
          <a:lstStyle/>
          <a:p>
            <a:pPr indent="0" lvl="0" marL="0" marR="0" rtl="0" algn="ctr">
              <a:lnSpc>
                <a:spcPct val="95000"/>
              </a:lnSpc>
              <a:spcBef>
                <a:spcPts val="0"/>
              </a:spcBef>
              <a:spcAft>
                <a:spcPts val="0"/>
              </a:spcAft>
              <a:buNone/>
            </a:pPr>
            <a:r>
              <a:t/>
            </a:r>
            <a:endParaRPr sz="1800">
              <a:solidFill>
                <a:schemeClr val="lt1"/>
              </a:solidFill>
              <a:latin typeface="Arial"/>
              <a:ea typeface="Arial"/>
              <a:cs typeface="Arial"/>
              <a:sym typeface="Arial"/>
            </a:endParaRPr>
          </a:p>
        </p:txBody>
      </p:sp>
      <p:pic>
        <p:nvPicPr>
          <p:cNvPr descr="Single gear with solid fill" id="8292" name="Google Shape;8292;p259"/>
          <p:cNvPicPr preferRelativeResize="0"/>
          <p:nvPr/>
        </p:nvPicPr>
        <p:blipFill rotWithShape="1">
          <a:blip r:embed="rId4">
            <a:alphaModFix/>
          </a:blip>
          <a:srcRect b="0" l="0" r="0" t="0"/>
          <a:stretch/>
        </p:blipFill>
        <p:spPr>
          <a:xfrm>
            <a:off x="8535097" y="2741913"/>
            <a:ext cx="384400" cy="384400"/>
          </a:xfrm>
          <a:prstGeom prst="rect">
            <a:avLst/>
          </a:prstGeom>
          <a:noFill/>
          <a:ln>
            <a:noFill/>
          </a:ln>
        </p:spPr>
      </p:pic>
      <p:sp>
        <p:nvSpPr>
          <p:cNvPr id="8293" name="Google Shape;8293;p259"/>
          <p:cNvSpPr/>
          <p:nvPr/>
        </p:nvSpPr>
        <p:spPr>
          <a:xfrm>
            <a:off x="8440983" y="3531426"/>
            <a:ext cx="572630" cy="572630"/>
          </a:xfrm>
          <a:prstGeom prst="ellipse">
            <a:avLst/>
          </a:prstGeom>
          <a:solidFill>
            <a:schemeClr val="lt1"/>
          </a:solidFill>
          <a:ln cap="flat" cmpd="sng" w="12700">
            <a:solidFill>
              <a:schemeClr val="accent1"/>
            </a:solidFill>
            <a:prstDash val="solid"/>
            <a:miter lim="8000"/>
            <a:headEnd len="sm" w="sm" type="none"/>
            <a:tailEnd len="sm" w="sm" type="none"/>
          </a:ln>
        </p:spPr>
        <p:txBody>
          <a:bodyPr anchorCtr="0" anchor="ctr" bIns="91425" lIns="91425" spcFirstLastPara="1" rIns="91425" wrap="square" tIns="91425">
            <a:noAutofit/>
          </a:bodyPr>
          <a:lstStyle/>
          <a:p>
            <a:pPr indent="0" lvl="0" marL="0" marR="0" rtl="0" algn="ctr">
              <a:lnSpc>
                <a:spcPct val="95000"/>
              </a:lnSpc>
              <a:spcBef>
                <a:spcPts val="0"/>
              </a:spcBef>
              <a:spcAft>
                <a:spcPts val="0"/>
              </a:spcAft>
              <a:buNone/>
            </a:pPr>
            <a:r>
              <a:t/>
            </a:r>
            <a:endParaRPr sz="1800">
              <a:solidFill>
                <a:schemeClr val="lt1"/>
              </a:solidFill>
              <a:latin typeface="Arial"/>
              <a:ea typeface="Arial"/>
              <a:cs typeface="Arial"/>
              <a:sym typeface="Arial"/>
            </a:endParaRPr>
          </a:p>
        </p:txBody>
      </p:sp>
      <p:pic>
        <p:nvPicPr>
          <p:cNvPr descr="Single gear with solid fill" id="8294" name="Google Shape;8294;p259"/>
          <p:cNvPicPr preferRelativeResize="0"/>
          <p:nvPr/>
        </p:nvPicPr>
        <p:blipFill rotWithShape="1">
          <a:blip r:embed="rId4">
            <a:alphaModFix/>
          </a:blip>
          <a:srcRect b="0" l="0" r="0" t="0"/>
          <a:stretch/>
        </p:blipFill>
        <p:spPr>
          <a:xfrm>
            <a:off x="8535097" y="3625540"/>
            <a:ext cx="384400" cy="384400"/>
          </a:xfrm>
          <a:prstGeom prst="rect">
            <a:avLst/>
          </a:prstGeom>
          <a:noFill/>
          <a:ln>
            <a:noFill/>
          </a:ln>
        </p:spPr>
      </p:pic>
      <p:sp>
        <p:nvSpPr>
          <p:cNvPr id="8295" name="Google Shape;8295;p259"/>
          <p:cNvSpPr/>
          <p:nvPr/>
        </p:nvSpPr>
        <p:spPr>
          <a:xfrm>
            <a:off x="8440983" y="4391461"/>
            <a:ext cx="572630" cy="572630"/>
          </a:xfrm>
          <a:prstGeom prst="ellipse">
            <a:avLst/>
          </a:prstGeom>
          <a:solidFill>
            <a:schemeClr val="lt1"/>
          </a:solidFill>
          <a:ln cap="flat" cmpd="sng" w="12700">
            <a:solidFill>
              <a:schemeClr val="accent1"/>
            </a:solidFill>
            <a:prstDash val="solid"/>
            <a:miter lim="8000"/>
            <a:headEnd len="sm" w="sm" type="none"/>
            <a:tailEnd len="sm" w="sm" type="none"/>
          </a:ln>
        </p:spPr>
        <p:txBody>
          <a:bodyPr anchorCtr="0" anchor="ctr" bIns="91425" lIns="91425" spcFirstLastPara="1" rIns="91425" wrap="square" tIns="91425">
            <a:noAutofit/>
          </a:bodyPr>
          <a:lstStyle/>
          <a:p>
            <a:pPr indent="0" lvl="0" marL="0" marR="0" rtl="0" algn="ctr">
              <a:lnSpc>
                <a:spcPct val="95000"/>
              </a:lnSpc>
              <a:spcBef>
                <a:spcPts val="0"/>
              </a:spcBef>
              <a:spcAft>
                <a:spcPts val="0"/>
              </a:spcAft>
              <a:buNone/>
            </a:pPr>
            <a:r>
              <a:t/>
            </a:r>
            <a:endParaRPr sz="1800">
              <a:solidFill>
                <a:schemeClr val="lt1"/>
              </a:solidFill>
              <a:latin typeface="Arial"/>
              <a:ea typeface="Arial"/>
              <a:cs typeface="Arial"/>
              <a:sym typeface="Arial"/>
            </a:endParaRPr>
          </a:p>
        </p:txBody>
      </p:sp>
      <p:pic>
        <p:nvPicPr>
          <p:cNvPr descr="Single gear with solid fill" id="8296" name="Google Shape;8296;p259"/>
          <p:cNvPicPr preferRelativeResize="0"/>
          <p:nvPr/>
        </p:nvPicPr>
        <p:blipFill rotWithShape="1">
          <a:blip r:embed="rId4">
            <a:alphaModFix/>
          </a:blip>
          <a:srcRect b="0" l="0" r="0" t="0"/>
          <a:stretch/>
        </p:blipFill>
        <p:spPr>
          <a:xfrm>
            <a:off x="8535097" y="4485575"/>
            <a:ext cx="384400" cy="384400"/>
          </a:xfrm>
          <a:prstGeom prst="rect">
            <a:avLst/>
          </a:prstGeom>
          <a:noFill/>
          <a:ln>
            <a:noFill/>
          </a:ln>
        </p:spPr>
      </p:pic>
      <p:sp>
        <p:nvSpPr>
          <p:cNvPr id="8297" name="Google Shape;8297;p259"/>
          <p:cNvSpPr/>
          <p:nvPr/>
        </p:nvSpPr>
        <p:spPr>
          <a:xfrm>
            <a:off x="8440983" y="5251495"/>
            <a:ext cx="572630" cy="572630"/>
          </a:xfrm>
          <a:prstGeom prst="ellipse">
            <a:avLst/>
          </a:prstGeom>
          <a:solidFill>
            <a:schemeClr val="lt1"/>
          </a:solidFill>
          <a:ln cap="flat" cmpd="sng" w="12700">
            <a:solidFill>
              <a:schemeClr val="accent1"/>
            </a:solidFill>
            <a:prstDash val="solid"/>
            <a:miter lim="8000"/>
            <a:headEnd len="sm" w="sm" type="none"/>
            <a:tailEnd len="sm" w="sm" type="none"/>
          </a:ln>
        </p:spPr>
        <p:txBody>
          <a:bodyPr anchorCtr="0" anchor="ctr" bIns="91425" lIns="91425" spcFirstLastPara="1" rIns="91425" wrap="square" tIns="91425">
            <a:noAutofit/>
          </a:bodyPr>
          <a:lstStyle/>
          <a:p>
            <a:pPr indent="0" lvl="0" marL="0" marR="0" rtl="0" algn="ctr">
              <a:lnSpc>
                <a:spcPct val="95000"/>
              </a:lnSpc>
              <a:spcBef>
                <a:spcPts val="0"/>
              </a:spcBef>
              <a:spcAft>
                <a:spcPts val="0"/>
              </a:spcAft>
              <a:buNone/>
            </a:pPr>
            <a:r>
              <a:t/>
            </a:r>
            <a:endParaRPr sz="1800">
              <a:solidFill>
                <a:schemeClr val="lt1"/>
              </a:solidFill>
              <a:latin typeface="Arial"/>
              <a:ea typeface="Arial"/>
              <a:cs typeface="Arial"/>
              <a:sym typeface="Arial"/>
            </a:endParaRPr>
          </a:p>
        </p:txBody>
      </p:sp>
      <p:pic>
        <p:nvPicPr>
          <p:cNvPr descr="Single gear with solid fill" id="8298" name="Google Shape;8298;p259"/>
          <p:cNvPicPr preferRelativeResize="0"/>
          <p:nvPr/>
        </p:nvPicPr>
        <p:blipFill rotWithShape="1">
          <a:blip r:embed="rId4">
            <a:alphaModFix/>
          </a:blip>
          <a:srcRect b="0" l="0" r="0" t="0"/>
          <a:stretch/>
        </p:blipFill>
        <p:spPr>
          <a:xfrm>
            <a:off x="8535097" y="5345609"/>
            <a:ext cx="384400" cy="384400"/>
          </a:xfrm>
          <a:prstGeom prst="rect">
            <a:avLst/>
          </a:prstGeom>
          <a:noFill/>
          <a:ln>
            <a:noFill/>
          </a:ln>
        </p:spPr>
      </p:pic>
    </p:spTree>
  </p:cSld>
  <p:clrMapOvr>
    <a:masterClrMapping/>
  </p:clrMapOvr>
</p:sld>
</file>

<file path=ppt/slides/slide2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39" name="Shape 939"/>
        <p:cNvGrpSpPr/>
        <p:nvPr/>
      </p:nvGrpSpPr>
      <p:grpSpPr>
        <a:xfrm>
          <a:off x="0" y="0"/>
          <a:ext cx="0" cy="0"/>
          <a:chOff x="0" y="0"/>
          <a:chExt cx="0" cy="0"/>
        </a:xfrm>
      </p:grpSpPr>
      <p:sp>
        <p:nvSpPr>
          <p:cNvPr id="940" name="Google Shape;940;p26"/>
          <p:cNvSpPr txBox="1"/>
          <p:nvPr>
            <p:ph type="ctrTitle"/>
          </p:nvPr>
        </p:nvSpPr>
        <p:spPr>
          <a:xfrm>
            <a:off x="563563" y="2816990"/>
            <a:ext cx="11091180" cy="1235889"/>
          </a:xfrm>
          <a:prstGeom prst="rect">
            <a:avLst/>
          </a:prstGeom>
          <a:noFill/>
          <a:ln>
            <a:noFill/>
          </a:ln>
        </p:spPr>
        <p:txBody>
          <a:bodyPr anchorCtr="0" anchor="b" bIns="0" lIns="0" spcFirstLastPara="1" rIns="0" wrap="square" tIns="0">
            <a:normAutofit/>
          </a:bodyPr>
          <a:lstStyle/>
          <a:p>
            <a:pPr indent="0" lvl="0" marL="0" rtl="0" algn="l">
              <a:lnSpc>
                <a:spcPct val="90000"/>
              </a:lnSpc>
              <a:spcBef>
                <a:spcPts val="0"/>
              </a:spcBef>
              <a:spcAft>
                <a:spcPts val="0"/>
              </a:spcAft>
              <a:buClr>
                <a:schemeClr val="lt1"/>
              </a:buClr>
              <a:buSzPts val="6000"/>
              <a:buFont typeface="Arial"/>
              <a:buNone/>
            </a:pPr>
            <a:r>
              <a:rPr lang="en-US"/>
              <a:t>Information Tiles Layout</a:t>
            </a:r>
            <a:endParaRPr/>
          </a:p>
        </p:txBody>
      </p:sp>
      <p:sp>
        <p:nvSpPr>
          <p:cNvPr id="941" name="Google Shape;941;p26"/>
          <p:cNvSpPr txBox="1"/>
          <p:nvPr>
            <p:ph idx="12" type="sldNum"/>
          </p:nvPr>
        </p:nvSpPr>
        <p:spPr>
          <a:xfrm>
            <a:off x="10690860" y="6349068"/>
            <a:ext cx="963882" cy="251764"/>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sp>
        <p:nvSpPr>
          <p:cNvPr id="942" name="Google Shape;942;p26"/>
          <p:cNvSpPr txBox="1"/>
          <p:nvPr>
            <p:ph idx="1" type="subTitle"/>
          </p:nvPr>
        </p:nvSpPr>
        <p:spPr>
          <a:xfrm>
            <a:off x="563563" y="4475785"/>
            <a:ext cx="11091179" cy="986806"/>
          </a:xfrm>
          <a:prstGeom prst="rect">
            <a:avLst/>
          </a:prstGeom>
          <a:noFill/>
          <a:ln>
            <a:noFill/>
          </a:ln>
        </p:spPr>
        <p:txBody>
          <a:bodyPr anchorCtr="0" anchor="t" bIns="0" lIns="0" spcFirstLastPara="1" rIns="0" wrap="square" tIns="0">
            <a:normAutofit/>
          </a:bodyPr>
          <a:lstStyle/>
          <a:p>
            <a:pPr indent="0" lvl="0" marL="0" rtl="0" algn="l">
              <a:lnSpc>
                <a:spcPct val="90000"/>
              </a:lnSpc>
              <a:spcBef>
                <a:spcPts val="0"/>
              </a:spcBef>
              <a:spcAft>
                <a:spcPts val="0"/>
              </a:spcAft>
              <a:buSzPts val="2400"/>
              <a:buNone/>
            </a:pPr>
            <a:r>
              <a:t/>
            </a:r>
            <a:endParaRPr/>
          </a:p>
        </p:txBody>
      </p:sp>
    </p:spTree>
  </p:cSld>
  <p:clrMapOvr>
    <a:masterClrMapping/>
  </p:clrMapOvr>
</p:sld>
</file>

<file path=ppt/slides/slide26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302" name="Shape 8302"/>
        <p:cNvGrpSpPr/>
        <p:nvPr/>
      </p:nvGrpSpPr>
      <p:grpSpPr>
        <a:xfrm>
          <a:off x="0" y="0"/>
          <a:ext cx="0" cy="0"/>
          <a:chOff x="0" y="0"/>
          <a:chExt cx="0" cy="0"/>
        </a:xfrm>
      </p:grpSpPr>
      <p:sp>
        <p:nvSpPr>
          <p:cNvPr id="8303" name="Google Shape;8303;p260"/>
          <p:cNvSpPr txBox="1"/>
          <p:nvPr>
            <p:ph type="title"/>
          </p:nvPr>
        </p:nvSpPr>
        <p:spPr>
          <a:xfrm>
            <a:off x="571018" y="365126"/>
            <a:ext cx="11049964" cy="578772"/>
          </a:xfrm>
          <a:prstGeom prst="rect">
            <a:avLst/>
          </a:prstGeom>
          <a:noFill/>
          <a:ln>
            <a:noFill/>
          </a:ln>
        </p:spPr>
        <p:txBody>
          <a:bodyPr anchorCtr="0" anchor="b" bIns="0" lIns="0" spcFirstLastPara="1" rIns="0" wrap="square" tIns="0">
            <a:normAutofit/>
          </a:bodyPr>
          <a:lstStyle/>
          <a:p>
            <a:pPr indent="0" lvl="0" marL="0" rtl="0" algn="l">
              <a:lnSpc>
                <a:spcPct val="90000"/>
              </a:lnSpc>
              <a:spcBef>
                <a:spcPts val="0"/>
              </a:spcBef>
              <a:spcAft>
                <a:spcPts val="0"/>
              </a:spcAft>
              <a:buClr>
                <a:schemeClr val="accent1"/>
              </a:buClr>
              <a:buSzPts val="2800"/>
              <a:buFont typeface="Arial"/>
              <a:buNone/>
            </a:pPr>
            <a:r>
              <a:rPr lang="en-US"/>
              <a:t>Chart + Detail Cards Slide</a:t>
            </a:r>
            <a:endParaRPr/>
          </a:p>
        </p:txBody>
      </p:sp>
      <p:sp>
        <p:nvSpPr>
          <p:cNvPr id="8304" name="Google Shape;8304;p260"/>
          <p:cNvSpPr txBox="1"/>
          <p:nvPr>
            <p:ph idx="12" type="sldNum"/>
          </p:nvPr>
        </p:nvSpPr>
        <p:spPr>
          <a:xfrm>
            <a:off x="10690860" y="6349068"/>
            <a:ext cx="963882" cy="251764"/>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graphicFrame>
        <p:nvGraphicFramePr>
          <p:cNvPr id="8305" name="Google Shape;8305;p260"/>
          <p:cNvGraphicFramePr/>
          <p:nvPr/>
        </p:nvGraphicFramePr>
        <p:xfrm>
          <a:off x="1869440" y="2199571"/>
          <a:ext cx="9751540" cy="2266518"/>
        </p:xfrm>
        <a:graphic>
          <a:graphicData uri="http://schemas.openxmlformats.org/drawingml/2006/chart">
            <c:chart r:id="rId3"/>
          </a:graphicData>
        </a:graphic>
      </p:graphicFrame>
      <p:sp>
        <p:nvSpPr>
          <p:cNvPr id="8306" name="Google Shape;8306;p260"/>
          <p:cNvSpPr txBox="1"/>
          <p:nvPr/>
        </p:nvSpPr>
        <p:spPr>
          <a:xfrm>
            <a:off x="571016" y="1426885"/>
            <a:ext cx="11049963" cy="619737"/>
          </a:xfrm>
          <a:prstGeom prst="rect">
            <a:avLst/>
          </a:prstGeom>
          <a:noFill/>
          <a:ln>
            <a:noFill/>
          </a:ln>
        </p:spPr>
        <p:txBody>
          <a:bodyPr anchorCtr="0" anchor="b" bIns="0" lIns="0" spcFirstLastPara="1" rIns="0" wrap="square" tIns="0">
            <a:noAutofit/>
          </a:bodyPr>
          <a:lstStyle/>
          <a:p>
            <a:pPr indent="0" lvl="3" marL="0" marR="0" rtl="0" algn="l">
              <a:spcBef>
                <a:spcPts val="0"/>
              </a:spcBef>
              <a:spcAft>
                <a:spcPts val="0"/>
              </a:spcAft>
              <a:buNone/>
            </a:pPr>
            <a:r>
              <a:rPr b="0" i="0" lang="en-US" sz="1800" u="none" cap="none" strike="noStrike">
                <a:solidFill>
                  <a:schemeClr val="accent1"/>
                </a:solidFill>
                <a:latin typeface="Arial"/>
                <a:ea typeface="Arial"/>
                <a:cs typeface="Arial"/>
                <a:sym typeface="Arial"/>
              </a:rPr>
              <a:t>Lorem ipsum dolor sit amet, consectetur adipiscing elit. Curabitur purus</a:t>
            </a:r>
            <a:endParaRPr/>
          </a:p>
        </p:txBody>
      </p:sp>
      <p:cxnSp>
        <p:nvCxnSpPr>
          <p:cNvPr id="8307" name="Google Shape;8307;p260"/>
          <p:cNvCxnSpPr/>
          <p:nvPr/>
        </p:nvCxnSpPr>
        <p:spPr>
          <a:xfrm>
            <a:off x="571017" y="2097309"/>
            <a:ext cx="11049963" cy="0"/>
          </a:xfrm>
          <a:prstGeom prst="straightConnector1">
            <a:avLst/>
          </a:prstGeom>
          <a:noFill/>
          <a:ln cap="rnd" cmpd="sng" w="15875">
            <a:solidFill>
              <a:srgbClr val="9B9B9B"/>
            </a:solidFill>
            <a:prstDash val="dot"/>
            <a:round/>
            <a:headEnd len="sm" w="sm" type="none"/>
            <a:tailEnd len="med" w="med" type="oval"/>
          </a:ln>
        </p:spPr>
      </p:cxnSp>
      <p:sp>
        <p:nvSpPr>
          <p:cNvPr id="8308" name="Google Shape;8308;p260"/>
          <p:cNvSpPr txBox="1"/>
          <p:nvPr/>
        </p:nvSpPr>
        <p:spPr>
          <a:xfrm>
            <a:off x="2296160" y="5109762"/>
            <a:ext cx="2153920" cy="996033"/>
          </a:xfrm>
          <a:prstGeom prst="rect">
            <a:avLst/>
          </a:prstGeom>
          <a:noFill/>
          <a:ln cap="flat" cmpd="sng" w="9525">
            <a:solidFill>
              <a:schemeClr val="accent1"/>
            </a:solidFill>
            <a:prstDash val="solid"/>
            <a:miter lim="8000"/>
            <a:headEnd len="sm" w="sm" type="none"/>
            <a:tailEnd len="sm" w="sm" type="none"/>
          </a:ln>
        </p:spPr>
        <p:txBody>
          <a:bodyPr anchorCtr="0" anchor="t" bIns="36000" lIns="36000" spcFirstLastPara="1" rIns="36000" wrap="square" tIns="36000">
            <a:spAutoFit/>
          </a:bodyPr>
          <a:lstStyle/>
          <a:p>
            <a:pPr indent="0" lvl="0" marL="0" marR="0" rtl="0" algn="ctr">
              <a:spcBef>
                <a:spcPts val="0"/>
              </a:spcBef>
              <a:spcAft>
                <a:spcPts val="0"/>
              </a:spcAft>
              <a:buClr>
                <a:schemeClr val="accent1"/>
              </a:buClr>
              <a:buSzPts val="1200"/>
              <a:buFont typeface="Trebuchet MS"/>
              <a:buNone/>
            </a:pPr>
            <a:r>
              <a:rPr lang="en-US" sz="1200">
                <a:solidFill>
                  <a:schemeClr val="dk1"/>
                </a:solidFill>
                <a:latin typeface="Arial"/>
                <a:ea typeface="Arial"/>
                <a:cs typeface="Arial"/>
                <a:sym typeface="Arial"/>
              </a:rPr>
              <a:t>Lorem ipsum dolor sit amet, consectetur adipiscing elit. Curabitur purus dui, euismod quis placerat eget, venenatis nec nibh. Mauris sit </a:t>
            </a:r>
            <a:endParaRPr/>
          </a:p>
        </p:txBody>
      </p:sp>
      <p:sp>
        <p:nvSpPr>
          <p:cNvPr id="8309" name="Google Shape;8309;p260"/>
          <p:cNvSpPr txBox="1"/>
          <p:nvPr/>
        </p:nvSpPr>
        <p:spPr>
          <a:xfrm>
            <a:off x="571017" y="5308487"/>
            <a:ext cx="1460983" cy="598582"/>
          </a:xfrm>
          <a:prstGeom prst="rect">
            <a:avLst/>
          </a:prstGeom>
          <a:noFill/>
          <a:ln>
            <a:noFill/>
          </a:ln>
        </p:spPr>
        <p:txBody>
          <a:bodyPr anchorCtr="0" anchor="ctr" bIns="0" lIns="0" spcFirstLastPara="1" rIns="0" wrap="square" tIns="0">
            <a:noAutofit/>
          </a:bodyPr>
          <a:lstStyle/>
          <a:p>
            <a:pPr indent="0" lvl="3" marL="0" marR="0" rtl="0" algn="l">
              <a:spcBef>
                <a:spcPts val="0"/>
              </a:spcBef>
              <a:spcAft>
                <a:spcPts val="0"/>
              </a:spcAft>
              <a:buNone/>
            </a:pPr>
            <a:r>
              <a:rPr b="0" i="0" lang="en-US" sz="1400" u="none" cap="none" strike="noStrike">
                <a:solidFill>
                  <a:schemeClr val="accent1"/>
                </a:solidFill>
                <a:latin typeface="Arial"/>
                <a:ea typeface="Arial"/>
                <a:cs typeface="Arial"/>
                <a:sym typeface="Arial"/>
              </a:rPr>
              <a:t>Detail per Category</a:t>
            </a:r>
            <a:endParaRPr/>
          </a:p>
        </p:txBody>
      </p:sp>
      <p:sp>
        <p:nvSpPr>
          <p:cNvPr id="8310" name="Google Shape;8310;p260"/>
          <p:cNvSpPr txBox="1"/>
          <p:nvPr/>
        </p:nvSpPr>
        <p:spPr>
          <a:xfrm>
            <a:off x="4619413" y="5109762"/>
            <a:ext cx="2153920" cy="996033"/>
          </a:xfrm>
          <a:prstGeom prst="rect">
            <a:avLst/>
          </a:prstGeom>
          <a:noFill/>
          <a:ln cap="flat" cmpd="sng" w="9525">
            <a:solidFill>
              <a:schemeClr val="accent1"/>
            </a:solidFill>
            <a:prstDash val="solid"/>
            <a:miter lim="8000"/>
            <a:headEnd len="sm" w="sm" type="none"/>
            <a:tailEnd len="sm" w="sm" type="none"/>
          </a:ln>
        </p:spPr>
        <p:txBody>
          <a:bodyPr anchorCtr="0" anchor="t" bIns="36000" lIns="36000" spcFirstLastPara="1" rIns="36000" wrap="square" tIns="36000">
            <a:spAutoFit/>
          </a:bodyPr>
          <a:lstStyle/>
          <a:p>
            <a:pPr indent="0" lvl="0" marL="0" marR="0" rtl="0" algn="ctr">
              <a:spcBef>
                <a:spcPts val="0"/>
              </a:spcBef>
              <a:spcAft>
                <a:spcPts val="0"/>
              </a:spcAft>
              <a:buClr>
                <a:schemeClr val="accent1"/>
              </a:buClr>
              <a:buSzPts val="1200"/>
              <a:buFont typeface="Trebuchet MS"/>
              <a:buNone/>
            </a:pPr>
            <a:r>
              <a:rPr lang="en-US" sz="1200">
                <a:solidFill>
                  <a:schemeClr val="dk1"/>
                </a:solidFill>
                <a:latin typeface="Arial"/>
                <a:ea typeface="Arial"/>
                <a:cs typeface="Arial"/>
                <a:sym typeface="Arial"/>
              </a:rPr>
              <a:t>Lorem ipsum dolor sit amet, consectetur adipiscing elit. Curabitur purus dui, euismod quis placerat eget, venenatis nec nibh. Mauris sit </a:t>
            </a:r>
            <a:endParaRPr/>
          </a:p>
        </p:txBody>
      </p:sp>
      <p:sp>
        <p:nvSpPr>
          <p:cNvPr id="8311" name="Google Shape;8311;p260"/>
          <p:cNvSpPr txBox="1"/>
          <p:nvPr/>
        </p:nvSpPr>
        <p:spPr>
          <a:xfrm>
            <a:off x="9265920" y="5109762"/>
            <a:ext cx="2153920" cy="996033"/>
          </a:xfrm>
          <a:prstGeom prst="rect">
            <a:avLst/>
          </a:prstGeom>
          <a:noFill/>
          <a:ln cap="flat" cmpd="sng" w="9525">
            <a:solidFill>
              <a:schemeClr val="accent1"/>
            </a:solidFill>
            <a:prstDash val="solid"/>
            <a:miter lim="8000"/>
            <a:headEnd len="sm" w="sm" type="none"/>
            <a:tailEnd len="sm" w="sm" type="none"/>
          </a:ln>
        </p:spPr>
        <p:txBody>
          <a:bodyPr anchorCtr="0" anchor="t" bIns="36000" lIns="36000" spcFirstLastPara="1" rIns="36000" wrap="square" tIns="36000">
            <a:spAutoFit/>
          </a:bodyPr>
          <a:lstStyle/>
          <a:p>
            <a:pPr indent="0" lvl="0" marL="0" marR="0" rtl="0" algn="ctr">
              <a:spcBef>
                <a:spcPts val="0"/>
              </a:spcBef>
              <a:spcAft>
                <a:spcPts val="0"/>
              </a:spcAft>
              <a:buClr>
                <a:schemeClr val="accent1"/>
              </a:buClr>
              <a:buSzPts val="1200"/>
              <a:buFont typeface="Trebuchet MS"/>
              <a:buNone/>
            </a:pPr>
            <a:r>
              <a:rPr lang="en-US" sz="1200">
                <a:solidFill>
                  <a:schemeClr val="dk1"/>
                </a:solidFill>
                <a:latin typeface="Arial"/>
                <a:ea typeface="Arial"/>
                <a:cs typeface="Arial"/>
                <a:sym typeface="Arial"/>
              </a:rPr>
              <a:t>Lorem ipsum dolor sit amet, consectetur adipiscing elit. Curabitur purus dui, euismod quis placerat eget, venenatis nec nibh. Mauris sit </a:t>
            </a:r>
            <a:endParaRPr/>
          </a:p>
        </p:txBody>
      </p:sp>
      <p:sp>
        <p:nvSpPr>
          <p:cNvPr id="8312" name="Google Shape;8312;p260"/>
          <p:cNvSpPr txBox="1"/>
          <p:nvPr/>
        </p:nvSpPr>
        <p:spPr>
          <a:xfrm>
            <a:off x="6942666" y="5109762"/>
            <a:ext cx="2153920" cy="996033"/>
          </a:xfrm>
          <a:prstGeom prst="rect">
            <a:avLst/>
          </a:prstGeom>
          <a:noFill/>
          <a:ln cap="flat" cmpd="sng" w="9525">
            <a:solidFill>
              <a:schemeClr val="accent1"/>
            </a:solidFill>
            <a:prstDash val="solid"/>
            <a:miter lim="8000"/>
            <a:headEnd len="sm" w="sm" type="none"/>
            <a:tailEnd len="sm" w="sm" type="none"/>
          </a:ln>
        </p:spPr>
        <p:txBody>
          <a:bodyPr anchorCtr="0" anchor="t" bIns="36000" lIns="36000" spcFirstLastPara="1" rIns="36000" wrap="square" tIns="36000">
            <a:spAutoFit/>
          </a:bodyPr>
          <a:lstStyle/>
          <a:p>
            <a:pPr indent="0" lvl="0" marL="0" marR="0" rtl="0" algn="ctr">
              <a:spcBef>
                <a:spcPts val="0"/>
              </a:spcBef>
              <a:spcAft>
                <a:spcPts val="0"/>
              </a:spcAft>
              <a:buClr>
                <a:schemeClr val="accent1"/>
              </a:buClr>
              <a:buSzPts val="1200"/>
              <a:buFont typeface="Trebuchet MS"/>
              <a:buNone/>
            </a:pPr>
            <a:r>
              <a:rPr lang="en-US" sz="1200">
                <a:solidFill>
                  <a:schemeClr val="dk1"/>
                </a:solidFill>
                <a:latin typeface="Arial"/>
                <a:ea typeface="Arial"/>
                <a:cs typeface="Arial"/>
                <a:sym typeface="Arial"/>
              </a:rPr>
              <a:t>Lorem ipsum dolor sit amet, consectetur adipiscing elit. Curabitur purus dui, euismod quis placerat eget, venenatis nec nibh. Mauris sit </a:t>
            </a:r>
            <a:endParaRPr/>
          </a:p>
        </p:txBody>
      </p:sp>
      <p:sp>
        <p:nvSpPr>
          <p:cNvPr id="8313" name="Google Shape;8313;p260"/>
          <p:cNvSpPr txBox="1"/>
          <p:nvPr/>
        </p:nvSpPr>
        <p:spPr>
          <a:xfrm>
            <a:off x="2296160" y="4632960"/>
            <a:ext cx="2153920" cy="374541"/>
          </a:xfrm>
          <a:prstGeom prst="rect">
            <a:avLst/>
          </a:prstGeom>
          <a:noFill/>
          <a:ln cap="flat" cmpd="sng" w="9525">
            <a:solidFill>
              <a:schemeClr val="accent1"/>
            </a:solidFill>
            <a:prstDash val="solid"/>
            <a:miter lim="8000"/>
            <a:headEnd len="sm" w="sm" type="none"/>
            <a:tailEnd len="sm" w="sm" type="none"/>
          </a:ln>
        </p:spPr>
        <p:txBody>
          <a:bodyPr anchorCtr="0" anchor="ctr" bIns="36000" lIns="36000" spcFirstLastPara="1" rIns="36000" wrap="square" tIns="36000">
            <a:normAutofit/>
          </a:bodyPr>
          <a:lstStyle/>
          <a:p>
            <a:pPr indent="0" lvl="0" marL="0" marR="0" rtl="0" algn="ctr">
              <a:spcBef>
                <a:spcPts val="0"/>
              </a:spcBef>
              <a:spcAft>
                <a:spcPts val="0"/>
              </a:spcAft>
              <a:buClr>
                <a:schemeClr val="accent1"/>
              </a:buClr>
              <a:buSzPts val="1400"/>
              <a:buFont typeface="Trebuchet MS"/>
              <a:buNone/>
            </a:pPr>
            <a:r>
              <a:rPr b="1" lang="en-US" sz="1400">
                <a:solidFill>
                  <a:schemeClr val="dk1"/>
                </a:solidFill>
                <a:latin typeface="Arial"/>
                <a:ea typeface="Arial"/>
                <a:cs typeface="Arial"/>
                <a:sym typeface="Arial"/>
              </a:rPr>
              <a:t>xxxxx</a:t>
            </a:r>
            <a:endParaRPr/>
          </a:p>
        </p:txBody>
      </p:sp>
      <p:sp>
        <p:nvSpPr>
          <p:cNvPr id="8314" name="Google Shape;8314;p260"/>
          <p:cNvSpPr txBox="1"/>
          <p:nvPr/>
        </p:nvSpPr>
        <p:spPr>
          <a:xfrm>
            <a:off x="571017" y="4667106"/>
            <a:ext cx="1460983" cy="306249"/>
          </a:xfrm>
          <a:prstGeom prst="rect">
            <a:avLst/>
          </a:prstGeom>
          <a:noFill/>
          <a:ln>
            <a:noFill/>
          </a:ln>
        </p:spPr>
        <p:txBody>
          <a:bodyPr anchorCtr="0" anchor="ctr" bIns="0" lIns="0" spcFirstLastPara="1" rIns="0" wrap="square" tIns="0">
            <a:noAutofit/>
          </a:bodyPr>
          <a:lstStyle/>
          <a:p>
            <a:pPr indent="0" lvl="3" marL="0" marR="0" rtl="0" algn="l">
              <a:spcBef>
                <a:spcPts val="0"/>
              </a:spcBef>
              <a:spcAft>
                <a:spcPts val="0"/>
              </a:spcAft>
              <a:buNone/>
            </a:pPr>
            <a:r>
              <a:rPr b="0" i="0" lang="en-US" sz="1400" u="none" cap="none" strike="noStrike">
                <a:solidFill>
                  <a:schemeClr val="accent1"/>
                </a:solidFill>
                <a:latin typeface="Arial"/>
                <a:ea typeface="Arial"/>
                <a:cs typeface="Arial"/>
                <a:sym typeface="Arial"/>
              </a:rPr>
              <a:t>By Numbers</a:t>
            </a:r>
            <a:endParaRPr/>
          </a:p>
        </p:txBody>
      </p:sp>
      <p:sp>
        <p:nvSpPr>
          <p:cNvPr id="8315" name="Google Shape;8315;p260"/>
          <p:cNvSpPr txBox="1"/>
          <p:nvPr/>
        </p:nvSpPr>
        <p:spPr>
          <a:xfrm>
            <a:off x="4619413" y="4632960"/>
            <a:ext cx="2153920" cy="374541"/>
          </a:xfrm>
          <a:prstGeom prst="rect">
            <a:avLst/>
          </a:prstGeom>
          <a:noFill/>
          <a:ln cap="flat" cmpd="sng" w="9525">
            <a:solidFill>
              <a:schemeClr val="accent1"/>
            </a:solidFill>
            <a:prstDash val="solid"/>
            <a:miter lim="8000"/>
            <a:headEnd len="sm" w="sm" type="none"/>
            <a:tailEnd len="sm" w="sm" type="none"/>
          </a:ln>
        </p:spPr>
        <p:txBody>
          <a:bodyPr anchorCtr="0" anchor="ctr" bIns="36000" lIns="36000" spcFirstLastPara="1" rIns="36000" wrap="square" tIns="36000">
            <a:normAutofit/>
          </a:bodyPr>
          <a:lstStyle/>
          <a:p>
            <a:pPr indent="0" lvl="0" marL="0" marR="0" rtl="0" algn="ctr">
              <a:spcBef>
                <a:spcPts val="0"/>
              </a:spcBef>
              <a:spcAft>
                <a:spcPts val="0"/>
              </a:spcAft>
              <a:buClr>
                <a:schemeClr val="accent1"/>
              </a:buClr>
              <a:buSzPts val="1400"/>
              <a:buFont typeface="Trebuchet MS"/>
              <a:buNone/>
            </a:pPr>
            <a:r>
              <a:rPr b="1" lang="en-US" sz="1400">
                <a:solidFill>
                  <a:schemeClr val="dk1"/>
                </a:solidFill>
                <a:latin typeface="Arial"/>
                <a:ea typeface="Arial"/>
                <a:cs typeface="Arial"/>
                <a:sym typeface="Arial"/>
              </a:rPr>
              <a:t>xxxxx</a:t>
            </a:r>
            <a:endParaRPr/>
          </a:p>
        </p:txBody>
      </p:sp>
      <p:sp>
        <p:nvSpPr>
          <p:cNvPr id="8316" name="Google Shape;8316;p260"/>
          <p:cNvSpPr txBox="1"/>
          <p:nvPr/>
        </p:nvSpPr>
        <p:spPr>
          <a:xfrm>
            <a:off x="9265920" y="4632960"/>
            <a:ext cx="2153920" cy="374541"/>
          </a:xfrm>
          <a:prstGeom prst="rect">
            <a:avLst/>
          </a:prstGeom>
          <a:noFill/>
          <a:ln cap="flat" cmpd="sng" w="9525">
            <a:solidFill>
              <a:schemeClr val="accent1"/>
            </a:solidFill>
            <a:prstDash val="solid"/>
            <a:miter lim="8000"/>
            <a:headEnd len="sm" w="sm" type="none"/>
            <a:tailEnd len="sm" w="sm" type="none"/>
          </a:ln>
        </p:spPr>
        <p:txBody>
          <a:bodyPr anchorCtr="0" anchor="ctr" bIns="36000" lIns="36000" spcFirstLastPara="1" rIns="36000" wrap="square" tIns="36000">
            <a:normAutofit/>
          </a:bodyPr>
          <a:lstStyle/>
          <a:p>
            <a:pPr indent="0" lvl="0" marL="0" marR="0" rtl="0" algn="ctr">
              <a:spcBef>
                <a:spcPts val="0"/>
              </a:spcBef>
              <a:spcAft>
                <a:spcPts val="0"/>
              </a:spcAft>
              <a:buClr>
                <a:schemeClr val="accent1"/>
              </a:buClr>
              <a:buSzPts val="1400"/>
              <a:buFont typeface="Trebuchet MS"/>
              <a:buNone/>
            </a:pPr>
            <a:r>
              <a:rPr b="1" lang="en-US" sz="1400">
                <a:solidFill>
                  <a:schemeClr val="dk1"/>
                </a:solidFill>
                <a:latin typeface="Arial"/>
                <a:ea typeface="Arial"/>
                <a:cs typeface="Arial"/>
                <a:sym typeface="Arial"/>
              </a:rPr>
              <a:t>xxxxx</a:t>
            </a:r>
            <a:endParaRPr/>
          </a:p>
        </p:txBody>
      </p:sp>
      <p:sp>
        <p:nvSpPr>
          <p:cNvPr id="8317" name="Google Shape;8317;p260"/>
          <p:cNvSpPr txBox="1"/>
          <p:nvPr/>
        </p:nvSpPr>
        <p:spPr>
          <a:xfrm>
            <a:off x="6942666" y="4632960"/>
            <a:ext cx="2153920" cy="374541"/>
          </a:xfrm>
          <a:prstGeom prst="rect">
            <a:avLst/>
          </a:prstGeom>
          <a:noFill/>
          <a:ln cap="flat" cmpd="sng" w="9525">
            <a:solidFill>
              <a:schemeClr val="accent1"/>
            </a:solidFill>
            <a:prstDash val="solid"/>
            <a:miter lim="8000"/>
            <a:headEnd len="sm" w="sm" type="none"/>
            <a:tailEnd len="sm" w="sm" type="none"/>
          </a:ln>
        </p:spPr>
        <p:txBody>
          <a:bodyPr anchorCtr="0" anchor="ctr" bIns="36000" lIns="36000" spcFirstLastPara="1" rIns="36000" wrap="square" tIns="36000">
            <a:normAutofit/>
          </a:bodyPr>
          <a:lstStyle/>
          <a:p>
            <a:pPr indent="0" lvl="0" marL="0" marR="0" rtl="0" algn="ctr">
              <a:spcBef>
                <a:spcPts val="0"/>
              </a:spcBef>
              <a:spcAft>
                <a:spcPts val="0"/>
              </a:spcAft>
              <a:buClr>
                <a:schemeClr val="accent1"/>
              </a:buClr>
              <a:buSzPts val="1400"/>
              <a:buFont typeface="Trebuchet MS"/>
              <a:buNone/>
            </a:pPr>
            <a:r>
              <a:rPr b="1" lang="en-US" sz="1400">
                <a:solidFill>
                  <a:schemeClr val="dk1"/>
                </a:solidFill>
                <a:latin typeface="Arial"/>
                <a:ea typeface="Arial"/>
                <a:cs typeface="Arial"/>
                <a:sym typeface="Arial"/>
              </a:rPr>
              <a:t>xxxxx</a:t>
            </a:r>
            <a:endParaRPr/>
          </a:p>
        </p:txBody>
      </p:sp>
    </p:spTree>
  </p:cSld>
  <p:clrMapOvr>
    <a:masterClrMapping/>
  </p:clrMapOvr>
</p:sld>
</file>

<file path=ppt/slides/slide26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321" name="Shape 8321"/>
        <p:cNvGrpSpPr/>
        <p:nvPr/>
      </p:nvGrpSpPr>
      <p:grpSpPr>
        <a:xfrm>
          <a:off x="0" y="0"/>
          <a:ext cx="0" cy="0"/>
          <a:chOff x="0" y="0"/>
          <a:chExt cx="0" cy="0"/>
        </a:xfrm>
      </p:grpSpPr>
      <p:sp>
        <p:nvSpPr>
          <p:cNvPr id="8322" name="Google Shape;8322;p261"/>
          <p:cNvSpPr txBox="1"/>
          <p:nvPr>
            <p:ph type="title"/>
          </p:nvPr>
        </p:nvSpPr>
        <p:spPr>
          <a:xfrm>
            <a:off x="571018" y="365126"/>
            <a:ext cx="11049964" cy="578772"/>
          </a:xfrm>
          <a:prstGeom prst="rect">
            <a:avLst/>
          </a:prstGeom>
          <a:noFill/>
          <a:ln>
            <a:noFill/>
          </a:ln>
        </p:spPr>
        <p:txBody>
          <a:bodyPr anchorCtr="0" anchor="b" bIns="0" lIns="0" spcFirstLastPara="1" rIns="0" wrap="square" tIns="0">
            <a:normAutofit/>
          </a:bodyPr>
          <a:lstStyle/>
          <a:p>
            <a:pPr indent="0" lvl="0" marL="0" rtl="0" algn="l">
              <a:lnSpc>
                <a:spcPct val="90000"/>
              </a:lnSpc>
              <a:spcBef>
                <a:spcPts val="0"/>
              </a:spcBef>
              <a:spcAft>
                <a:spcPts val="0"/>
              </a:spcAft>
              <a:buClr>
                <a:schemeClr val="accent1"/>
              </a:buClr>
              <a:buSzPts val="2800"/>
              <a:buFont typeface="Arial"/>
              <a:buNone/>
            </a:pPr>
            <a:r>
              <a:rPr lang="en-US"/>
              <a:t>KPI + Insights Layout</a:t>
            </a:r>
            <a:endParaRPr/>
          </a:p>
        </p:txBody>
      </p:sp>
      <p:sp>
        <p:nvSpPr>
          <p:cNvPr id="8323" name="Google Shape;8323;p261"/>
          <p:cNvSpPr txBox="1"/>
          <p:nvPr>
            <p:ph idx="12" type="sldNum"/>
          </p:nvPr>
        </p:nvSpPr>
        <p:spPr>
          <a:xfrm>
            <a:off x="10690860" y="6349068"/>
            <a:ext cx="963882" cy="251764"/>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sp>
        <p:nvSpPr>
          <p:cNvPr id="8324" name="Google Shape;8324;p261"/>
          <p:cNvSpPr txBox="1"/>
          <p:nvPr/>
        </p:nvSpPr>
        <p:spPr>
          <a:xfrm>
            <a:off x="571018" y="1650367"/>
            <a:ext cx="6974566" cy="619737"/>
          </a:xfrm>
          <a:prstGeom prst="rect">
            <a:avLst/>
          </a:prstGeom>
          <a:noFill/>
          <a:ln>
            <a:noFill/>
          </a:ln>
        </p:spPr>
        <p:txBody>
          <a:bodyPr anchorCtr="0" anchor="b" bIns="0" lIns="0" spcFirstLastPara="1" rIns="0" wrap="square" tIns="0">
            <a:noAutofit/>
          </a:bodyPr>
          <a:lstStyle/>
          <a:p>
            <a:pPr indent="0" lvl="3" marL="0" marR="0" rtl="0" algn="l">
              <a:spcBef>
                <a:spcPts val="0"/>
              </a:spcBef>
              <a:spcAft>
                <a:spcPts val="0"/>
              </a:spcAft>
              <a:buNone/>
            </a:pPr>
            <a:r>
              <a:rPr b="0" i="0" lang="en-US" sz="1800" u="none" cap="none" strike="noStrike">
                <a:solidFill>
                  <a:schemeClr val="accent1"/>
                </a:solidFill>
                <a:latin typeface="Arial"/>
                <a:ea typeface="Arial"/>
                <a:cs typeface="Arial"/>
                <a:sym typeface="Arial"/>
              </a:rPr>
              <a:t>Lorem ipsum dolor sit amet, consectetur adipiscing elit.</a:t>
            </a:r>
            <a:br>
              <a:rPr b="0" i="0" lang="en-US" sz="1800" u="none" cap="none" strike="noStrike">
                <a:solidFill>
                  <a:schemeClr val="accent1"/>
                </a:solidFill>
                <a:latin typeface="Arial"/>
                <a:ea typeface="Arial"/>
                <a:cs typeface="Arial"/>
                <a:sym typeface="Arial"/>
              </a:rPr>
            </a:br>
            <a:r>
              <a:rPr b="0" i="0" lang="en-US" sz="1800" u="none" cap="none" strike="noStrike">
                <a:solidFill>
                  <a:schemeClr val="accent1"/>
                </a:solidFill>
                <a:latin typeface="Arial"/>
                <a:ea typeface="Arial"/>
                <a:cs typeface="Arial"/>
                <a:sym typeface="Arial"/>
              </a:rPr>
              <a:t>Curabitur purus</a:t>
            </a:r>
            <a:endParaRPr/>
          </a:p>
        </p:txBody>
      </p:sp>
      <p:sp>
        <p:nvSpPr>
          <p:cNvPr id="8325" name="Google Shape;8325;p261"/>
          <p:cNvSpPr txBox="1"/>
          <p:nvPr/>
        </p:nvSpPr>
        <p:spPr>
          <a:xfrm>
            <a:off x="8229601" y="1650367"/>
            <a:ext cx="3391382" cy="619737"/>
          </a:xfrm>
          <a:prstGeom prst="rect">
            <a:avLst/>
          </a:prstGeom>
          <a:noFill/>
          <a:ln>
            <a:noFill/>
          </a:ln>
        </p:spPr>
        <p:txBody>
          <a:bodyPr anchorCtr="0" anchor="b" bIns="0" lIns="0" spcFirstLastPara="1" rIns="0" wrap="square" tIns="0">
            <a:noAutofit/>
          </a:bodyPr>
          <a:lstStyle/>
          <a:p>
            <a:pPr indent="0" lvl="3" marL="0" marR="0" rtl="0" algn="l">
              <a:spcBef>
                <a:spcPts val="0"/>
              </a:spcBef>
              <a:spcAft>
                <a:spcPts val="0"/>
              </a:spcAft>
              <a:buNone/>
            </a:pPr>
            <a:r>
              <a:rPr b="0" i="0" lang="en-US" sz="1800" u="none" cap="none" strike="noStrike">
                <a:solidFill>
                  <a:schemeClr val="accent1"/>
                </a:solidFill>
                <a:latin typeface="Arial"/>
                <a:ea typeface="Arial"/>
                <a:cs typeface="Arial"/>
                <a:sym typeface="Arial"/>
              </a:rPr>
              <a:t>Lorem ipsum dolor sit amet, consectetur adipiscing elit. </a:t>
            </a:r>
            <a:endParaRPr/>
          </a:p>
        </p:txBody>
      </p:sp>
      <p:sp>
        <p:nvSpPr>
          <p:cNvPr id="8326" name="Google Shape;8326;p261"/>
          <p:cNvSpPr txBox="1"/>
          <p:nvPr/>
        </p:nvSpPr>
        <p:spPr>
          <a:xfrm>
            <a:off x="8229601" y="2468422"/>
            <a:ext cx="3391382" cy="3677930"/>
          </a:xfrm>
          <a:prstGeom prst="rect">
            <a:avLst/>
          </a:prstGeom>
          <a:noFill/>
          <a:ln>
            <a:noFill/>
          </a:ln>
        </p:spPr>
        <p:txBody>
          <a:bodyPr anchorCtr="0" anchor="t" bIns="0" lIns="0" spcFirstLastPara="1" rIns="0" wrap="square" tIns="0">
            <a:spAutoFit/>
          </a:bodyPr>
          <a:lstStyle/>
          <a:p>
            <a:pPr indent="-285750" lvl="0" marL="285750" marR="0" rtl="0" algn="l">
              <a:spcBef>
                <a:spcPts val="0"/>
              </a:spcBef>
              <a:spcAft>
                <a:spcPts val="0"/>
              </a:spcAft>
              <a:buClr>
                <a:schemeClr val="accent1"/>
              </a:buClr>
              <a:buSzPts val="1400"/>
              <a:buFont typeface="Arial"/>
              <a:buChar char="•"/>
            </a:pPr>
            <a:r>
              <a:rPr lang="en-US" sz="1400">
                <a:solidFill>
                  <a:schemeClr val="dk1"/>
                </a:solidFill>
                <a:latin typeface="Arial"/>
                <a:ea typeface="Arial"/>
                <a:cs typeface="Arial"/>
                <a:sym typeface="Arial"/>
              </a:rPr>
              <a:t>Lorem ipsum dolor sit amet, consectetur adipiscing elit. Curabitur purus dui, euismod quis placerat eget, venenatis nec nibh. Mauris sit </a:t>
            </a:r>
            <a:endParaRPr/>
          </a:p>
          <a:p>
            <a:pPr indent="-285750" lvl="0" marL="285750" marR="0" rtl="0" algn="l">
              <a:spcBef>
                <a:spcPts val="600"/>
              </a:spcBef>
              <a:spcAft>
                <a:spcPts val="0"/>
              </a:spcAft>
              <a:buClr>
                <a:schemeClr val="accent1"/>
              </a:buClr>
              <a:buSzPts val="1400"/>
              <a:buFont typeface="Arial"/>
              <a:buChar char="•"/>
            </a:pPr>
            <a:r>
              <a:rPr lang="en-US" sz="1400">
                <a:solidFill>
                  <a:schemeClr val="dk1"/>
                </a:solidFill>
                <a:latin typeface="Arial"/>
                <a:ea typeface="Arial"/>
                <a:cs typeface="Arial"/>
                <a:sym typeface="Arial"/>
              </a:rPr>
              <a:t>Aenean a elit justo. Vivamus laoreet, lorem id iaculis mattis, neque diam blandit nulla, et rhoncus diam augue placerat elit. Nullam vitae </a:t>
            </a:r>
            <a:endParaRPr/>
          </a:p>
          <a:p>
            <a:pPr indent="-285750" lvl="0" marL="285750" marR="0" rtl="0" algn="l">
              <a:spcBef>
                <a:spcPts val="600"/>
              </a:spcBef>
              <a:spcAft>
                <a:spcPts val="0"/>
              </a:spcAft>
              <a:buClr>
                <a:schemeClr val="accent1"/>
              </a:buClr>
              <a:buSzPts val="1400"/>
              <a:buFont typeface="Arial"/>
              <a:buChar char="•"/>
            </a:pPr>
            <a:r>
              <a:rPr lang="en-US" sz="1400">
                <a:solidFill>
                  <a:schemeClr val="dk1"/>
                </a:solidFill>
                <a:latin typeface="Arial"/>
                <a:ea typeface="Arial"/>
                <a:cs typeface="Arial"/>
                <a:sym typeface="Arial"/>
              </a:rPr>
              <a:t>Aenean a elit justo. Vivamus laoreet, lorem id iaculis mattis, neque diam blandit nulla, et rhoncus diam augue placerat elit. Nullam</a:t>
            </a:r>
            <a:endParaRPr/>
          </a:p>
          <a:p>
            <a:pPr indent="-285750" lvl="0" marL="285750" marR="0" rtl="0" algn="l">
              <a:spcBef>
                <a:spcPts val="600"/>
              </a:spcBef>
              <a:spcAft>
                <a:spcPts val="0"/>
              </a:spcAft>
              <a:buClr>
                <a:schemeClr val="accent1"/>
              </a:buClr>
              <a:buSzPts val="1400"/>
              <a:buFont typeface="Arial"/>
              <a:buChar char="•"/>
            </a:pPr>
            <a:r>
              <a:rPr lang="en-US" sz="1400">
                <a:solidFill>
                  <a:schemeClr val="dk1"/>
                </a:solidFill>
                <a:latin typeface="Arial"/>
                <a:ea typeface="Arial"/>
                <a:cs typeface="Arial"/>
                <a:sym typeface="Arial"/>
              </a:rPr>
              <a:t>Aenean a elit justo. Vivamus laoreet, lorem id iaculis mattis, neque diam blandit nulla, et rhoncus diam augue placerat elit. Nullam</a:t>
            </a:r>
            <a:endParaRPr/>
          </a:p>
        </p:txBody>
      </p:sp>
      <p:graphicFrame>
        <p:nvGraphicFramePr>
          <p:cNvPr id="8327" name="Google Shape;8327;p261"/>
          <p:cNvGraphicFramePr/>
          <p:nvPr/>
        </p:nvGraphicFramePr>
        <p:xfrm>
          <a:off x="1539434" y="2518513"/>
          <a:ext cx="6065133" cy="2377578"/>
        </p:xfrm>
        <a:graphic>
          <a:graphicData uri="http://schemas.openxmlformats.org/drawingml/2006/chart">
            <c:chart r:id="rId3"/>
          </a:graphicData>
        </a:graphic>
      </p:graphicFrame>
      <p:cxnSp>
        <p:nvCxnSpPr>
          <p:cNvPr id="8328" name="Google Shape;8328;p261"/>
          <p:cNvCxnSpPr/>
          <p:nvPr/>
        </p:nvCxnSpPr>
        <p:spPr>
          <a:xfrm>
            <a:off x="571017" y="2320791"/>
            <a:ext cx="7033550" cy="0"/>
          </a:xfrm>
          <a:prstGeom prst="straightConnector1">
            <a:avLst/>
          </a:prstGeom>
          <a:noFill/>
          <a:ln cap="rnd" cmpd="sng" w="15875">
            <a:solidFill>
              <a:srgbClr val="9B9B9B"/>
            </a:solidFill>
            <a:prstDash val="dot"/>
            <a:round/>
            <a:headEnd len="sm" w="sm" type="none"/>
            <a:tailEnd len="med" w="med" type="oval"/>
          </a:ln>
        </p:spPr>
      </p:cxnSp>
      <p:cxnSp>
        <p:nvCxnSpPr>
          <p:cNvPr id="8329" name="Google Shape;8329;p261"/>
          <p:cNvCxnSpPr/>
          <p:nvPr/>
        </p:nvCxnSpPr>
        <p:spPr>
          <a:xfrm>
            <a:off x="8252749" y="2320791"/>
            <a:ext cx="3368233" cy="0"/>
          </a:xfrm>
          <a:prstGeom prst="straightConnector1">
            <a:avLst/>
          </a:prstGeom>
          <a:noFill/>
          <a:ln cap="rnd" cmpd="sng" w="15875">
            <a:solidFill>
              <a:srgbClr val="9B9B9B"/>
            </a:solidFill>
            <a:prstDash val="dot"/>
            <a:round/>
            <a:headEnd len="sm" w="sm" type="none"/>
            <a:tailEnd len="med" w="med" type="oval"/>
          </a:ln>
        </p:spPr>
      </p:cxnSp>
      <p:sp>
        <p:nvSpPr>
          <p:cNvPr id="8330" name="Google Shape;8330;p261"/>
          <p:cNvSpPr/>
          <p:nvPr/>
        </p:nvSpPr>
        <p:spPr>
          <a:xfrm>
            <a:off x="2280213" y="5048011"/>
            <a:ext cx="671332" cy="291154"/>
          </a:xfrm>
          <a:prstGeom prst="ellipse">
            <a:avLst/>
          </a:prstGeom>
          <a:noFill/>
          <a:ln cap="flat" cmpd="sng" w="12700">
            <a:solidFill>
              <a:srgbClr val="0F4B2E"/>
            </a:solidFill>
            <a:prstDash val="solid"/>
            <a:miter lim="8000"/>
            <a:headEnd len="sm" w="sm" type="none"/>
            <a:tailEnd len="sm" w="sm" type="none"/>
          </a:ln>
        </p:spPr>
        <p:txBody>
          <a:bodyPr anchorCtr="0" anchor="ctr" bIns="0" lIns="0" spcFirstLastPara="1" rIns="0" wrap="square" tIns="0">
            <a:noAutofit/>
          </a:bodyPr>
          <a:lstStyle/>
          <a:p>
            <a:pPr indent="0" lvl="0" marL="0" marR="0" rtl="0" algn="ctr">
              <a:spcBef>
                <a:spcPts val="0"/>
              </a:spcBef>
              <a:spcAft>
                <a:spcPts val="0"/>
              </a:spcAft>
              <a:buNone/>
            </a:pPr>
            <a:r>
              <a:rPr lang="en-US" sz="1100">
                <a:solidFill>
                  <a:schemeClr val="accent1"/>
                </a:solidFill>
                <a:latin typeface="Arial"/>
                <a:ea typeface="Arial"/>
                <a:cs typeface="Arial"/>
                <a:sym typeface="Arial"/>
              </a:rPr>
              <a:t>XX%</a:t>
            </a:r>
            <a:endParaRPr/>
          </a:p>
        </p:txBody>
      </p:sp>
      <p:sp>
        <p:nvSpPr>
          <p:cNvPr id="8331" name="Google Shape;8331;p261"/>
          <p:cNvSpPr/>
          <p:nvPr/>
        </p:nvSpPr>
        <p:spPr>
          <a:xfrm>
            <a:off x="3663450" y="5048011"/>
            <a:ext cx="671332" cy="291154"/>
          </a:xfrm>
          <a:prstGeom prst="ellipse">
            <a:avLst/>
          </a:prstGeom>
          <a:noFill/>
          <a:ln cap="flat" cmpd="sng" w="12700">
            <a:solidFill>
              <a:srgbClr val="0F4B2E"/>
            </a:solidFill>
            <a:prstDash val="solid"/>
            <a:miter lim="8000"/>
            <a:headEnd len="sm" w="sm" type="none"/>
            <a:tailEnd len="sm" w="sm" type="none"/>
          </a:ln>
        </p:spPr>
        <p:txBody>
          <a:bodyPr anchorCtr="0" anchor="ctr" bIns="0" lIns="0" spcFirstLastPara="1" rIns="0" wrap="square" tIns="0">
            <a:noAutofit/>
          </a:bodyPr>
          <a:lstStyle/>
          <a:p>
            <a:pPr indent="0" lvl="0" marL="0" marR="0" rtl="0" algn="ctr">
              <a:spcBef>
                <a:spcPts val="0"/>
              </a:spcBef>
              <a:spcAft>
                <a:spcPts val="0"/>
              </a:spcAft>
              <a:buNone/>
            </a:pPr>
            <a:r>
              <a:rPr lang="en-US" sz="1100">
                <a:solidFill>
                  <a:schemeClr val="accent1"/>
                </a:solidFill>
                <a:latin typeface="Arial"/>
                <a:ea typeface="Arial"/>
                <a:cs typeface="Arial"/>
                <a:sym typeface="Arial"/>
              </a:rPr>
              <a:t>XX%</a:t>
            </a:r>
            <a:endParaRPr/>
          </a:p>
        </p:txBody>
      </p:sp>
      <p:sp>
        <p:nvSpPr>
          <p:cNvPr id="8332" name="Google Shape;8332;p261"/>
          <p:cNvSpPr/>
          <p:nvPr/>
        </p:nvSpPr>
        <p:spPr>
          <a:xfrm>
            <a:off x="5046687" y="5048011"/>
            <a:ext cx="671332" cy="291154"/>
          </a:xfrm>
          <a:prstGeom prst="ellipse">
            <a:avLst/>
          </a:prstGeom>
          <a:noFill/>
          <a:ln cap="flat" cmpd="sng" w="12700">
            <a:solidFill>
              <a:srgbClr val="0F4B2E"/>
            </a:solidFill>
            <a:prstDash val="solid"/>
            <a:miter lim="8000"/>
            <a:headEnd len="sm" w="sm" type="none"/>
            <a:tailEnd len="sm" w="sm" type="none"/>
          </a:ln>
        </p:spPr>
        <p:txBody>
          <a:bodyPr anchorCtr="0" anchor="ctr" bIns="0" lIns="0" spcFirstLastPara="1" rIns="0" wrap="square" tIns="0">
            <a:noAutofit/>
          </a:bodyPr>
          <a:lstStyle/>
          <a:p>
            <a:pPr indent="0" lvl="0" marL="0" marR="0" rtl="0" algn="ctr">
              <a:spcBef>
                <a:spcPts val="0"/>
              </a:spcBef>
              <a:spcAft>
                <a:spcPts val="0"/>
              </a:spcAft>
              <a:buNone/>
            </a:pPr>
            <a:r>
              <a:rPr lang="en-US" sz="1100">
                <a:solidFill>
                  <a:schemeClr val="accent1"/>
                </a:solidFill>
                <a:latin typeface="Arial"/>
                <a:ea typeface="Arial"/>
                <a:cs typeface="Arial"/>
                <a:sym typeface="Arial"/>
              </a:rPr>
              <a:t>XX%</a:t>
            </a:r>
            <a:endParaRPr/>
          </a:p>
        </p:txBody>
      </p:sp>
      <p:sp>
        <p:nvSpPr>
          <p:cNvPr id="8333" name="Google Shape;8333;p261"/>
          <p:cNvSpPr/>
          <p:nvPr/>
        </p:nvSpPr>
        <p:spPr>
          <a:xfrm>
            <a:off x="6429925" y="5048011"/>
            <a:ext cx="671332" cy="291154"/>
          </a:xfrm>
          <a:prstGeom prst="ellipse">
            <a:avLst/>
          </a:prstGeom>
          <a:noFill/>
          <a:ln cap="flat" cmpd="sng" w="12700">
            <a:solidFill>
              <a:srgbClr val="0F4B2E"/>
            </a:solidFill>
            <a:prstDash val="solid"/>
            <a:miter lim="8000"/>
            <a:headEnd len="sm" w="sm" type="none"/>
            <a:tailEnd len="sm" w="sm" type="none"/>
          </a:ln>
        </p:spPr>
        <p:txBody>
          <a:bodyPr anchorCtr="0" anchor="ctr" bIns="0" lIns="0" spcFirstLastPara="1" rIns="0" wrap="square" tIns="0">
            <a:noAutofit/>
          </a:bodyPr>
          <a:lstStyle/>
          <a:p>
            <a:pPr indent="0" lvl="0" marL="0" marR="0" rtl="0" algn="ctr">
              <a:spcBef>
                <a:spcPts val="0"/>
              </a:spcBef>
              <a:spcAft>
                <a:spcPts val="0"/>
              </a:spcAft>
              <a:buNone/>
            </a:pPr>
            <a:r>
              <a:rPr lang="en-US" sz="1100">
                <a:solidFill>
                  <a:schemeClr val="accent1"/>
                </a:solidFill>
                <a:latin typeface="Arial"/>
                <a:ea typeface="Arial"/>
                <a:cs typeface="Arial"/>
                <a:sym typeface="Arial"/>
              </a:rPr>
              <a:t>XX%</a:t>
            </a:r>
            <a:endParaRPr/>
          </a:p>
        </p:txBody>
      </p:sp>
      <p:cxnSp>
        <p:nvCxnSpPr>
          <p:cNvPr id="8334" name="Google Shape;8334;p261"/>
          <p:cNvCxnSpPr/>
          <p:nvPr/>
        </p:nvCxnSpPr>
        <p:spPr>
          <a:xfrm>
            <a:off x="571017" y="5457281"/>
            <a:ext cx="7033550" cy="0"/>
          </a:xfrm>
          <a:prstGeom prst="straightConnector1">
            <a:avLst/>
          </a:prstGeom>
          <a:noFill/>
          <a:ln cap="rnd" cmpd="sng" w="9525">
            <a:solidFill>
              <a:srgbClr val="9B9B9B"/>
            </a:solidFill>
            <a:prstDash val="dot"/>
            <a:round/>
            <a:headEnd len="sm" w="sm" type="none"/>
            <a:tailEnd len="sm" w="sm" type="none"/>
          </a:ln>
        </p:spPr>
      </p:cxnSp>
      <p:sp>
        <p:nvSpPr>
          <p:cNvPr id="8335" name="Google Shape;8335;p261"/>
          <p:cNvSpPr/>
          <p:nvPr/>
        </p:nvSpPr>
        <p:spPr>
          <a:xfrm>
            <a:off x="2280213" y="5578953"/>
            <a:ext cx="671332" cy="291154"/>
          </a:xfrm>
          <a:prstGeom prst="ellipse">
            <a:avLst/>
          </a:prstGeom>
          <a:noFill/>
          <a:ln cap="flat" cmpd="sng" w="12700">
            <a:solidFill>
              <a:srgbClr val="0F4B2E"/>
            </a:solidFill>
            <a:prstDash val="solid"/>
            <a:miter lim="8000"/>
            <a:headEnd len="sm" w="sm" type="none"/>
            <a:tailEnd len="sm" w="sm" type="none"/>
          </a:ln>
        </p:spPr>
        <p:txBody>
          <a:bodyPr anchorCtr="0" anchor="ctr" bIns="0" lIns="0" spcFirstLastPara="1" rIns="0" wrap="square" tIns="0">
            <a:noAutofit/>
          </a:bodyPr>
          <a:lstStyle/>
          <a:p>
            <a:pPr indent="0" lvl="0" marL="0" marR="0" rtl="0" algn="ctr">
              <a:spcBef>
                <a:spcPts val="0"/>
              </a:spcBef>
              <a:spcAft>
                <a:spcPts val="0"/>
              </a:spcAft>
              <a:buNone/>
            </a:pPr>
            <a:r>
              <a:rPr lang="en-US" sz="1100">
                <a:solidFill>
                  <a:schemeClr val="accent1"/>
                </a:solidFill>
                <a:latin typeface="Arial"/>
                <a:ea typeface="Arial"/>
                <a:cs typeface="Arial"/>
                <a:sym typeface="Arial"/>
              </a:rPr>
              <a:t>XX%</a:t>
            </a:r>
            <a:endParaRPr/>
          </a:p>
        </p:txBody>
      </p:sp>
      <p:sp>
        <p:nvSpPr>
          <p:cNvPr id="8336" name="Google Shape;8336;p261"/>
          <p:cNvSpPr/>
          <p:nvPr/>
        </p:nvSpPr>
        <p:spPr>
          <a:xfrm>
            <a:off x="3663450" y="5578953"/>
            <a:ext cx="671332" cy="291154"/>
          </a:xfrm>
          <a:prstGeom prst="ellipse">
            <a:avLst/>
          </a:prstGeom>
          <a:noFill/>
          <a:ln cap="flat" cmpd="sng" w="12700">
            <a:solidFill>
              <a:srgbClr val="0F4B2E"/>
            </a:solidFill>
            <a:prstDash val="solid"/>
            <a:miter lim="8000"/>
            <a:headEnd len="sm" w="sm" type="none"/>
            <a:tailEnd len="sm" w="sm" type="none"/>
          </a:ln>
        </p:spPr>
        <p:txBody>
          <a:bodyPr anchorCtr="0" anchor="ctr" bIns="0" lIns="0" spcFirstLastPara="1" rIns="0" wrap="square" tIns="0">
            <a:noAutofit/>
          </a:bodyPr>
          <a:lstStyle/>
          <a:p>
            <a:pPr indent="0" lvl="0" marL="0" marR="0" rtl="0" algn="ctr">
              <a:spcBef>
                <a:spcPts val="0"/>
              </a:spcBef>
              <a:spcAft>
                <a:spcPts val="0"/>
              </a:spcAft>
              <a:buNone/>
            </a:pPr>
            <a:r>
              <a:rPr lang="en-US" sz="1100">
                <a:solidFill>
                  <a:schemeClr val="accent1"/>
                </a:solidFill>
                <a:latin typeface="Arial"/>
                <a:ea typeface="Arial"/>
                <a:cs typeface="Arial"/>
                <a:sym typeface="Arial"/>
              </a:rPr>
              <a:t>XX%</a:t>
            </a:r>
            <a:endParaRPr/>
          </a:p>
        </p:txBody>
      </p:sp>
      <p:sp>
        <p:nvSpPr>
          <p:cNvPr id="8337" name="Google Shape;8337;p261"/>
          <p:cNvSpPr/>
          <p:nvPr/>
        </p:nvSpPr>
        <p:spPr>
          <a:xfrm>
            <a:off x="5046687" y="5578953"/>
            <a:ext cx="671332" cy="291154"/>
          </a:xfrm>
          <a:prstGeom prst="ellipse">
            <a:avLst/>
          </a:prstGeom>
          <a:noFill/>
          <a:ln cap="flat" cmpd="sng" w="12700">
            <a:solidFill>
              <a:srgbClr val="0F4B2E"/>
            </a:solidFill>
            <a:prstDash val="solid"/>
            <a:miter lim="8000"/>
            <a:headEnd len="sm" w="sm" type="none"/>
            <a:tailEnd len="sm" w="sm" type="none"/>
          </a:ln>
        </p:spPr>
        <p:txBody>
          <a:bodyPr anchorCtr="0" anchor="ctr" bIns="0" lIns="0" spcFirstLastPara="1" rIns="0" wrap="square" tIns="0">
            <a:noAutofit/>
          </a:bodyPr>
          <a:lstStyle/>
          <a:p>
            <a:pPr indent="0" lvl="0" marL="0" marR="0" rtl="0" algn="ctr">
              <a:spcBef>
                <a:spcPts val="0"/>
              </a:spcBef>
              <a:spcAft>
                <a:spcPts val="0"/>
              </a:spcAft>
              <a:buNone/>
            </a:pPr>
            <a:r>
              <a:rPr lang="en-US" sz="1100">
                <a:solidFill>
                  <a:schemeClr val="accent1"/>
                </a:solidFill>
                <a:latin typeface="Arial"/>
                <a:ea typeface="Arial"/>
                <a:cs typeface="Arial"/>
                <a:sym typeface="Arial"/>
              </a:rPr>
              <a:t>XX%</a:t>
            </a:r>
            <a:endParaRPr/>
          </a:p>
        </p:txBody>
      </p:sp>
      <p:sp>
        <p:nvSpPr>
          <p:cNvPr id="8338" name="Google Shape;8338;p261"/>
          <p:cNvSpPr/>
          <p:nvPr/>
        </p:nvSpPr>
        <p:spPr>
          <a:xfrm>
            <a:off x="6429925" y="5578953"/>
            <a:ext cx="671332" cy="291154"/>
          </a:xfrm>
          <a:prstGeom prst="ellipse">
            <a:avLst/>
          </a:prstGeom>
          <a:noFill/>
          <a:ln cap="flat" cmpd="sng" w="12700">
            <a:solidFill>
              <a:srgbClr val="0F4B2E"/>
            </a:solidFill>
            <a:prstDash val="solid"/>
            <a:miter lim="8000"/>
            <a:headEnd len="sm" w="sm" type="none"/>
            <a:tailEnd len="sm" w="sm" type="none"/>
          </a:ln>
        </p:spPr>
        <p:txBody>
          <a:bodyPr anchorCtr="0" anchor="ctr" bIns="0" lIns="0" spcFirstLastPara="1" rIns="0" wrap="square" tIns="0">
            <a:noAutofit/>
          </a:bodyPr>
          <a:lstStyle/>
          <a:p>
            <a:pPr indent="0" lvl="0" marL="0" marR="0" rtl="0" algn="ctr">
              <a:spcBef>
                <a:spcPts val="0"/>
              </a:spcBef>
              <a:spcAft>
                <a:spcPts val="0"/>
              </a:spcAft>
              <a:buNone/>
            </a:pPr>
            <a:r>
              <a:rPr lang="en-US" sz="1100">
                <a:solidFill>
                  <a:schemeClr val="accent1"/>
                </a:solidFill>
                <a:latin typeface="Arial"/>
                <a:ea typeface="Arial"/>
                <a:cs typeface="Arial"/>
                <a:sym typeface="Arial"/>
              </a:rPr>
              <a:t>XX%</a:t>
            </a:r>
            <a:endParaRPr/>
          </a:p>
        </p:txBody>
      </p:sp>
      <p:sp>
        <p:nvSpPr>
          <p:cNvPr id="8339" name="Google Shape;8339;p261"/>
          <p:cNvSpPr txBox="1"/>
          <p:nvPr/>
        </p:nvSpPr>
        <p:spPr>
          <a:xfrm>
            <a:off x="571019" y="5014207"/>
            <a:ext cx="1493756" cy="316238"/>
          </a:xfrm>
          <a:prstGeom prst="rect">
            <a:avLst/>
          </a:prstGeom>
          <a:noFill/>
          <a:ln>
            <a:noFill/>
          </a:ln>
        </p:spPr>
        <p:txBody>
          <a:bodyPr anchorCtr="0" anchor="ctr" bIns="0" lIns="0" spcFirstLastPara="1" rIns="0" wrap="square" tIns="0">
            <a:normAutofit/>
          </a:bodyPr>
          <a:lstStyle/>
          <a:p>
            <a:pPr indent="0" lvl="0" marL="0" marR="0" rtl="0" algn="l">
              <a:spcBef>
                <a:spcPts val="0"/>
              </a:spcBef>
              <a:spcAft>
                <a:spcPts val="0"/>
              </a:spcAft>
              <a:buNone/>
            </a:pPr>
            <a:r>
              <a:rPr lang="en-US" sz="1400">
                <a:solidFill>
                  <a:schemeClr val="accent1"/>
                </a:solidFill>
                <a:latin typeface="Arial"/>
                <a:ea typeface="Arial"/>
                <a:cs typeface="Arial"/>
                <a:sym typeface="Arial"/>
              </a:rPr>
              <a:t>Lorem ipsum</a:t>
            </a:r>
            <a:endParaRPr/>
          </a:p>
        </p:txBody>
      </p:sp>
      <p:sp>
        <p:nvSpPr>
          <p:cNvPr id="8340" name="Google Shape;8340;p261"/>
          <p:cNvSpPr txBox="1"/>
          <p:nvPr/>
        </p:nvSpPr>
        <p:spPr>
          <a:xfrm>
            <a:off x="571019" y="5584118"/>
            <a:ext cx="1493756" cy="316238"/>
          </a:xfrm>
          <a:prstGeom prst="rect">
            <a:avLst/>
          </a:prstGeom>
          <a:noFill/>
          <a:ln>
            <a:noFill/>
          </a:ln>
        </p:spPr>
        <p:txBody>
          <a:bodyPr anchorCtr="0" anchor="ctr" bIns="0" lIns="0" spcFirstLastPara="1" rIns="0" wrap="square" tIns="0">
            <a:normAutofit/>
          </a:bodyPr>
          <a:lstStyle/>
          <a:p>
            <a:pPr indent="0" lvl="0" marL="0" marR="0" rtl="0" algn="l">
              <a:spcBef>
                <a:spcPts val="0"/>
              </a:spcBef>
              <a:spcAft>
                <a:spcPts val="0"/>
              </a:spcAft>
              <a:buNone/>
            </a:pPr>
            <a:r>
              <a:rPr lang="en-US" sz="1400">
                <a:solidFill>
                  <a:schemeClr val="accent1"/>
                </a:solidFill>
                <a:latin typeface="Arial"/>
                <a:ea typeface="Arial"/>
                <a:cs typeface="Arial"/>
                <a:sym typeface="Arial"/>
              </a:rPr>
              <a:t>Lorem ipsum</a:t>
            </a:r>
            <a:endParaRPr/>
          </a:p>
        </p:txBody>
      </p:sp>
    </p:spTree>
  </p:cSld>
  <p:clrMapOvr>
    <a:masterClrMapping/>
  </p:clrMapOvr>
</p:sld>
</file>

<file path=ppt/slides/slide26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344" name="Shape 8344"/>
        <p:cNvGrpSpPr/>
        <p:nvPr/>
      </p:nvGrpSpPr>
      <p:grpSpPr>
        <a:xfrm>
          <a:off x="0" y="0"/>
          <a:ext cx="0" cy="0"/>
          <a:chOff x="0" y="0"/>
          <a:chExt cx="0" cy="0"/>
        </a:xfrm>
      </p:grpSpPr>
      <p:sp>
        <p:nvSpPr>
          <p:cNvPr id="8345" name="Google Shape;8345;p262"/>
          <p:cNvSpPr txBox="1"/>
          <p:nvPr>
            <p:ph type="title"/>
          </p:nvPr>
        </p:nvSpPr>
        <p:spPr>
          <a:xfrm>
            <a:off x="571018" y="365126"/>
            <a:ext cx="11049964" cy="578772"/>
          </a:xfrm>
          <a:prstGeom prst="rect">
            <a:avLst/>
          </a:prstGeom>
          <a:noFill/>
          <a:ln>
            <a:noFill/>
          </a:ln>
        </p:spPr>
        <p:txBody>
          <a:bodyPr anchorCtr="0" anchor="b" bIns="0" lIns="0" spcFirstLastPara="1" rIns="0" wrap="square" tIns="0">
            <a:normAutofit/>
          </a:bodyPr>
          <a:lstStyle/>
          <a:p>
            <a:pPr indent="0" lvl="0" marL="0" rtl="0" algn="l">
              <a:lnSpc>
                <a:spcPct val="90000"/>
              </a:lnSpc>
              <a:spcBef>
                <a:spcPts val="0"/>
              </a:spcBef>
              <a:spcAft>
                <a:spcPts val="0"/>
              </a:spcAft>
              <a:buClr>
                <a:schemeClr val="accent1"/>
              </a:buClr>
              <a:buSzPts val="2800"/>
              <a:buFont typeface="Arial"/>
              <a:buNone/>
            </a:pPr>
            <a:r>
              <a:rPr lang="en-US"/>
              <a:t>Chart + Featured Insight Dashboard</a:t>
            </a:r>
            <a:endParaRPr/>
          </a:p>
        </p:txBody>
      </p:sp>
      <p:sp>
        <p:nvSpPr>
          <p:cNvPr id="8346" name="Google Shape;8346;p262"/>
          <p:cNvSpPr txBox="1"/>
          <p:nvPr>
            <p:ph idx="12" type="sldNum"/>
          </p:nvPr>
        </p:nvSpPr>
        <p:spPr>
          <a:xfrm>
            <a:off x="10690860" y="6349068"/>
            <a:ext cx="963882" cy="251764"/>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sp>
        <p:nvSpPr>
          <p:cNvPr id="8347" name="Google Shape;8347;p262"/>
          <p:cNvSpPr txBox="1"/>
          <p:nvPr/>
        </p:nvSpPr>
        <p:spPr>
          <a:xfrm>
            <a:off x="571018" y="1615642"/>
            <a:ext cx="8075271" cy="619737"/>
          </a:xfrm>
          <a:prstGeom prst="rect">
            <a:avLst/>
          </a:prstGeom>
          <a:noFill/>
          <a:ln>
            <a:noFill/>
          </a:ln>
        </p:spPr>
        <p:txBody>
          <a:bodyPr anchorCtr="0" anchor="b" bIns="0" lIns="0" spcFirstLastPara="1" rIns="0" wrap="square" tIns="0">
            <a:noAutofit/>
          </a:bodyPr>
          <a:lstStyle/>
          <a:p>
            <a:pPr indent="0" lvl="3" marL="0" marR="0" rtl="0" algn="l">
              <a:spcBef>
                <a:spcPts val="0"/>
              </a:spcBef>
              <a:spcAft>
                <a:spcPts val="0"/>
              </a:spcAft>
              <a:buNone/>
            </a:pPr>
            <a:r>
              <a:rPr b="0" i="0" lang="en-US" sz="1800" u="none" cap="none" strike="noStrike">
                <a:solidFill>
                  <a:schemeClr val="accent1"/>
                </a:solidFill>
                <a:latin typeface="Arial"/>
                <a:ea typeface="Arial"/>
                <a:cs typeface="Arial"/>
                <a:sym typeface="Arial"/>
              </a:rPr>
              <a:t>Lorem ipsum dolor sit amet, consectetur adipiscing elit. Curabitur purus</a:t>
            </a:r>
            <a:endParaRPr/>
          </a:p>
        </p:txBody>
      </p:sp>
      <p:graphicFrame>
        <p:nvGraphicFramePr>
          <p:cNvPr id="8348" name="Google Shape;8348;p262"/>
          <p:cNvGraphicFramePr/>
          <p:nvPr/>
        </p:nvGraphicFramePr>
        <p:xfrm>
          <a:off x="1539434" y="2483788"/>
          <a:ext cx="6065133" cy="2377578"/>
        </p:xfrm>
        <a:graphic>
          <a:graphicData uri="http://schemas.openxmlformats.org/drawingml/2006/chart">
            <c:chart r:id="rId3"/>
          </a:graphicData>
        </a:graphic>
      </p:graphicFrame>
      <p:cxnSp>
        <p:nvCxnSpPr>
          <p:cNvPr id="8349" name="Google Shape;8349;p262"/>
          <p:cNvCxnSpPr/>
          <p:nvPr/>
        </p:nvCxnSpPr>
        <p:spPr>
          <a:xfrm>
            <a:off x="571017" y="2286066"/>
            <a:ext cx="8133145" cy="0"/>
          </a:xfrm>
          <a:prstGeom prst="straightConnector1">
            <a:avLst/>
          </a:prstGeom>
          <a:noFill/>
          <a:ln cap="rnd" cmpd="sng" w="15875">
            <a:solidFill>
              <a:srgbClr val="9B9B9B"/>
            </a:solidFill>
            <a:prstDash val="dot"/>
            <a:round/>
            <a:headEnd len="sm" w="sm" type="none"/>
            <a:tailEnd len="med" w="med" type="oval"/>
          </a:ln>
        </p:spPr>
      </p:cxnSp>
      <p:grpSp>
        <p:nvGrpSpPr>
          <p:cNvPr id="8350" name="Google Shape;8350;p262"/>
          <p:cNvGrpSpPr/>
          <p:nvPr/>
        </p:nvGrpSpPr>
        <p:grpSpPr>
          <a:xfrm>
            <a:off x="7876759" y="2525162"/>
            <a:ext cx="873701" cy="1921792"/>
            <a:chOff x="7876760" y="2559887"/>
            <a:chExt cx="671332" cy="1921792"/>
          </a:xfrm>
        </p:grpSpPr>
        <p:sp>
          <p:nvSpPr>
            <p:cNvPr id="8351" name="Google Shape;8351;p262"/>
            <p:cNvSpPr/>
            <p:nvPr/>
          </p:nvSpPr>
          <p:spPr>
            <a:xfrm>
              <a:off x="7876760" y="3541596"/>
              <a:ext cx="671332" cy="291154"/>
            </a:xfrm>
            <a:prstGeom prst="ellipse">
              <a:avLst/>
            </a:prstGeom>
            <a:noFill/>
            <a:ln cap="flat" cmpd="sng" w="12700">
              <a:solidFill>
                <a:schemeClr val="accent2"/>
              </a:solidFill>
              <a:prstDash val="solid"/>
              <a:miter lim="8000"/>
              <a:headEnd len="sm" w="sm" type="none"/>
              <a:tailEnd len="sm" w="sm" type="none"/>
            </a:ln>
          </p:spPr>
          <p:txBody>
            <a:bodyPr anchorCtr="0" anchor="ctr" bIns="0" lIns="0" spcFirstLastPara="1" rIns="0" wrap="square" tIns="0">
              <a:noAutofit/>
            </a:bodyPr>
            <a:lstStyle/>
            <a:p>
              <a:pPr indent="0" lvl="0" marL="0" marR="0" rtl="0" algn="ctr">
                <a:spcBef>
                  <a:spcPts val="0"/>
                </a:spcBef>
                <a:spcAft>
                  <a:spcPts val="0"/>
                </a:spcAft>
                <a:buNone/>
              </a:pPr>
              <a:r>
                <a:rPr b="1" lang="en-US" sz="1100">
                  <a:solidFill>
                    <a:schemeClr val="dk1"/>
                  </a:solidFill>
                  <a:latin typeface="Arial"/>
                  <a:ea typeface="Arial"/>
                  <a:cs typeface="Arial"/>
                  <a:sym typeface="Arial"/>
                </a:rPr>
                <a:t>XX%</a:t>
              </a:r>
              <a:endParaRPr/>
            </a:p>
          </p:txBody>
        </p:sp>
        <p:sp>
          <p:nvSpPr>
            <p:cNvPr id="8352" name="Google Shape;8352;p262"/>
            <p:cNvSpPr/>
            <p:nvPr/>
          </p:nvSpPr>
          <p:spPr>
            <a:xfrm>
              <a:off x="7876760" y="3055012"/>
              <a:ext cx="671332" cy="291154"/>
            </a:xfrm>
            <a:prstGeom prst="ellipse">
              <a:avLst/>
            </a:prstGeom>
            <a:noFill/>
            <a:ln cap="flat" cmpd="sng" w="12700">
              <a:solidFill>
                <a:schemeClr val="accent3"/>
              </a:solidFill>
              <a:prstDash val="solid"/>
              <a:miter lim="8000"/>
              <a:headEnd len="sm" w="sm" type="none"/>
              <a:tailEnd len="sm" w="sm" type="none"/>
            </a:ln>
          </p:spPr>
          <p:txBody>
            <a:bodyPr anchorCtr="0" anchor="ctr" bIns="0" lIns="0" spcFirstLastPara="1" rIns="0" wrap="square" tIns="0">
              <a:noAutofit/>
            </a:bodyPr>
            <a:lstStyle/>
            <a:p>
              <a:pPr indent="0" lvl="0" marL="0" marR="0" rtl="0" algn="ctr">
                <a:spcBef>
                  <a:spcPts val="0"/>
                </a:spcBef>
                <a:spcAft>
                  <a:spcPts val="0"/>
                </a:spcAft>
                <a:buNone/>
              </a:pPr>
              <a:r>
                <a:rPr b="1" lang="en-US" sz="1100">
                  <a:solidFill>
                    <a:schemeClr val="dk1"/>
                  </a:solidFill>
                  <a:latin typeface="Arial"/>
                  <a:ea typeface="Arial"/>
                  <a:cs typeface="Arial"/>
                  <a:sym typeface="Arial"/>
                </a:rPr>
                <a:t>XX%</a:t>
              </a:r>
              <a:endParaRPr/>
            </a:p>
          </p:txBody>
        </p:sp>
        <p:sp>
          <p:nvSpPr>
            <p:cNvPr id="8353" name="Google Shape;8353;p262"/>
            <p:cNvSpPr/>
            <p:nvPr/>
          </p:nvSpPr>
          <p:spPr>
            <a:xfrm>
              <a:off x="7876760" y="4190525"/>
              <a:ext cx="671332" cy="291154"/>
            </a:xfrm>
            <a:prstGeom prst="ellipse">
              <a:avLst/>
            </a:prstGeom>
            <a:noFill/>
            <a:ln cap="flat" cmpd="sng" w="12700">
              <a:solidFill>
                <a:srgbClr val="0F4B2E"/>
              </a:solidFill>
              <a:prstDash val="solid"/>
              <a:miter lim="8000"/>
              <a:headEnd len="sm" w="sm" type="none"/>
              <a:tailEnd len="sm" w="sm" type="none"/>
            </a:ln>
          </p:spPr>
          <p:txBody>
            <a:bodyPr anchorCtr="0" anchor="ctr" bIns="0" lIns="0" spcFirstLastPara="1" rIns="0" wrap="square" tIns="0">
              <a:noAutofit/>
            </a:bodyPr>
            <a:lstStyle/>
            <a:p>
              <a:pPr indent="0" lvl="0" marL="0" marR="0" rtl="0" algn="ctr">
                <a:spcBef>
                  <a:spcPts val="0"/>
                </a:spcBef>
                <a:spcAft>
                  <a:spcPts val="0"/>
                </a:spcAft>
                <a:buNone/>
              </a:pPr>
              <a:r>
                <a:rPr b="1" lang="en-US" sz="1100">
                  <a:solidFill>
                    <a:schemeClr val="dk1"/>
                  </a:solidFill>
                  <a:latin typeface="Arial"/>
                  <a:ea typeface="Arial"/>
                  <a:cs typeface="Arial"/>
                  <a:sym typeface="Arial"/>
                </a:rPr>
                <a:t>XX%</a:t>
              </a:r>
              <a:endParaRPr/>
            </a:p>
          </p:txBody>
        </p:sp>
        <p:sp>
          <p:nvSpPr>
            <p:cNvPr id="8354" name="Google Shape;8354;p262"/>
            <p:cNvSpPr txBox="1"/>
            <p:nvPr/>
          </p:nvSpPr>
          <p:spPr>
            <a:xfrm>
              <a:off x="7876760" y="2559887"/>
              <a:ext cx="671332" cy="316238"/>
            </a:xfrm>
            <a:prstGeom prst="rect">
              <a:avLst/>
            </a:prstGeom>
            <a:noFill/>
            <a:ln>
              <a:noFill/>
            </a:ln>
          </p:spPr>
          <p:txBody>
            <a:bodyPr anchorCtr="0" anchor="ctr" bIns="0" lIns="0" spcFirstLastPara="1" rIns="0" wrap="square" tIns="0">
              <a:normAutofit/>
            </a:bodyPr>
            <a:lstStyle/>
            <a:p>
              <a:pPr indent="0" lvl="0" marL="0" marR="0" rtl="0" algn="ctr">
                <a:spcBef>
                  <a:spcPts val="0"/>
                </a:spcBef>
                <a:spcAft>
                  <a:spcPts val="0"/>
                </a:spcAft>
                <a:buNone/>
              </a:pPr>
              <a:r>
                <a:rPr lang="en-US" sz="1400">
                  <a:solidFill>
                    <a:schemeClr val="accent1"/>
                  </a:solidFill>
                  <a:latin typeface="Arial"/>
                  <a:ea typeface="Arial"/>
                  <a:cs typeface="Arial"/>
                  <a:sym typeface="Arial"/>
                </a:rPr>
                <a:t>CARG</a:t>
              </a:r>
              <a:endParaRPr/>
            </a:p>
          </p:txBody>
        </p:sp>
      </p:grpSp>
      <p:sp>
        <p:nvSpPr>
          <p:cNvPr id="8355" name="Google Shape;8355;p262"/>
          <p:cNvSpPr txBox="1"/>
          <p:nvPr/>
        </p:nvSpPr>
        <p:spPr>
          <a:xfrm>
            <a:off x="571016" y="5116960"/>
            <a:ext cx="8179443" cy="938719"/>
          </a:xfrm>
          <a:prstGeom prst="rect">
            <a:avLst/>
          </a:prstGeom>
          <a:noFill/>
          <a:ln>
            <a:noFill/>
          </a:ln>
        </p:spPr>
        <p:txBody>
          <a:bodyPr anchorCtr="0" anchor="t" bIns="0" lIns="0" spcFirstLastPara="1" rIns="0" wrap="square" tIns="0">
            <a:spAutoFit/>
          </a:bodyPr>
          <a:lstStyle/>
          <a:p>
            <a:pPr indent="-285750" lvl="0" marL="285750" marR="0" rtl="0" algn="l">
              <a:spcBef>
                <a:spcPts val="0"/>
              </a:spcBef>
              <a:spcAft>
                <a:spcPts val="0"/>
              </a:spcAft>
              <a:buClr>
                <a:schemeClr val="accent1"/>
              </a:buClr>
              <a:buSzPts val="1400"/>
              <a:buFont typeface="Arial"/>
              <a:buChar char="•"/>
            </a:pPr>
            <a:r>
              <a:rPr lang="en-US" sz="1400">
                <a:solidFill>
                  <a:schemeClr val="dk1"/>
                </a:solidFill>
                <a:latin typeface="Arial"/>
                <a:ea typeface="Arial"/>
                <a:cs typeface="Arial"/>
                <a:sym typeface="Arial"/>
              </a:rPr>
              <a:t>Lorem ipsum dolor sit amet, consectetur adipiscing elit. Curabitur purus dui, euismod quis placerat eget, venenatis nec nibh. Mauris sit </a:t>
            </a:r>
            <a:endParaRPr/>
          </a:p>
          <a:p>
            <a:pPr indent="-285750" lvl="0" marL="285750" marR="0" rtl="0" algn="l">
              <a:spcBef>
                <a:spcPts val="600"/>
              </a:spcBef>
              <a:spcAft>
                <a:spcPts val="0"/>
              </a:spcAft>
              <a:buClr>
                <a:schemeClr val="accent1"/>
              </a:buClr>
              <a:buSzPts val="1400"/>
              <a:buFont typeface="Arial"/>
              <a:buChar char="•"/>
            </a:pPr>
            <a:r>
              <a:rPr lang="en-US" sz="1400">
                <a:solidFill>
                  <a:schemeClr val="dk1"/>
                </a:solidFill>
                <a:latin typeface="Arial"/>
                <a:ea typeface="Arial"/>
                <a:cs typeface="Arial"/>
                <a:sym typeface="Arial"/>
              </a:rPr>
              <a:t>Aenean a elit justo. Vivamus laoreet, lorem id iaculis mattis, neque diam blandit nulla, et rhoncus diam augue placerat elit. Nullam vitae </a:t>
            </a:r>
            <a:endParaRPr/>
          </a:p>
        </p:txBody>
      </p:sp>
      <p:sp>
        <p:nvSpPr>
          <p:cNvPr id="8356" name="Google Shape;8356;p262"/>
          <p:cNvSpPr/>
          <p:nvPr/>
        </p:nvSpPr>
        <p:spPr>
          <a:xfrm>
            <a:off x="9167149" y="1794076"/>
            <a:ext cx="2453833" cy="4261602"/>
          </a:xfrm>
          <a:prstGeom prst="rect">
            <a:avLst/>
          </a:prstGeom>
          <a:noFill/>
          <a:ln cap="flat" cmpd="sng" w="12700">
            <a:solidFill>
              <a:schemeClr val="accen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pic>
        <p:nvPicPr>
          <p:cNvPr descr="Single gear with solid fill" id="8357" name="Google Shape;8357;p262"/>
          <p:cNvPicPr preferRelativeResize="0"/>
          <p:nvPr/>
        </p:nvPicPr>
        <p:blipFill rotWithShape="1">
          <a:blip r:embed="rId4">
            <a:alphaModFix/>
          </a:blip>
          <a:srcRect b="0" l="0" r="0" t="0"/>
          <a:stretch/>
        </p:blipFill>
        <p:spPr>
          <a:xfrm>
            <a:off x="9916048" y="1977314"/>
            <a:ext cx="956034" cy="956034"/>
          </a:xfrm>
          <a:prstGeom prst="rect">
            <a:avLst/>
          </a:prstGeom>
          <a:noFill/>
          <a:ln>
            <a:noFill/>
          </a:ln>
        </p:spPr>
      </p:pic>
      <p:sp>
        <p:nvSpPr>
          <p:cNvPr id="8358" name="Google Shape;8358;p262"/>
          <p:cNvSpPr txBox="1"/>
          <p:nvPr/>
        </p:nvSpPr>
        <p:spPr>
          <a:xfrm>
            <a:off x="9311831" y="3644916"/>
            <a:ext cx="2164468" cy="2154436"/>
          </a:xfrm>
          <a:prstGeom prst="rect">
            <a:avLst/>
          </a:prstGeom>
          <a:noFill/>
          <a:ln>
            <a:noFill/>
          </a:ln>
        </p:spPr>
        <p:txBody>
          <a:bodyPr anchorCtr="0" anchor="t" bIns="0" lIns="0" spcFirstLastPara="1" rIns="0" wrap="square" tIns="0">
            <a:spAutoFit/>
          </a:bodyPr>
          <a:lstStyle/>
          <a:p>
            <a:pPr indent="0" lvl="0" marL="0" marR="0" rtl="0" algn="ctr">
              <a:spcBef>
                <a:spcPts val="0"/>
              </a:spcBef>
              <a:spcAft>
                <a:spcPts val="0"/>
              </a:spcAft>
              <a:buClr>
                <a:schemeClr val="accent1"/>
              </a:buClr>
              <a:buSzPts val="1400"/>
              <a:buFont typeface="Trebuchet MS"/>
              <a:buNone/>
            </a:pPr>
            <a:r>
              <a:rPr lang="en-US" sz="1400">
                <a:solidFill>
                  <a:schemeClr val="dk1"/>
                </a:solidFill>
                <a:latin typeface="Arial"/>
                <a:ea typeface="Arial"/>
                <a:cs typeface="Arial"/>
                <a:sym typeface="Arial"/>
              </a:rPr>
              <a:t>Lorem ipsum dolor sit amet, consectetur adipiscing elit. Curabitur purus dui, euismod quis placerat eget, venenatis nec nibh. Mauris sit. Curabitur purus dui, euismod quis placerat eget, venenatis nec nibh. Mauris sit </a:t>
            </a:r>
            <a:endParaRPr/>
          </a:p>
        </p:txBody>
      </p:sp>
      <p:sp>
        <p:nvSpPr>
          <p:cNvPr id="8359" name="Google Shape;8359;p262"/>
          <p:cNvSpPr txBox="1"/>
          <p:nvPr/>
        </p:nvSpPr>
        <p:spPr>
          <a:xfrm>
            <a:off x="9311831" y="3080043"/>
            <a:ext cx="2164468" cy="492443"/>
          </a:xfrm>
          <a:prstGeom prst="rect">
            <a:avLst/>
          </a:prstGeom>
          <a:noFill/>
          <a:ln>
            <a:noFill/>
          </a:ln>
        </p:spPr>
        <p:txBody>
          <a:bodyPr anchorCtr="0" anchor="t" bIns="0" lIns="0" spcFirstLastPara="1" rIns="0" wrap="square" tIns="0">
            <a:spAutoFit/>
          </a:bodyPr>
          <a:lstStyle/>
          <a:p>
            <a:pPr indent="0" lvl="0" marL="0" marR="0" rtl="0" algn="ctr">
              <a:spcBef>
                <a:spcPts val="0"/>
              </a:spcBef>
              <a:spcAft>
                <a:spcPts val="0"/>
              </a:spcAft>
              <a:buClr>
                <a:schemeClr val="accent1"/>
              </a:buClr>
              <a:buSzPts val="1600"/>
              <a:buFont typeface="Trebuchet MS"/>
              <a:buNone/>
            </a:pPr>
            <a:r>
              <a:rPr lang="en-US" sz="1600">
                <a:solidFill>
                  <a:schemeClr val="accent1"/>
                </a:solidFill>
                <a:latin typeface="Arial"/>
                <a:ea typeface="Arial"/>
                <a:cs typeface="Arial"/>
                <a:sym typeface="Arial"/>
              </a:rPr>
              <a:t>Lorem ipsum</a:t>
            </a:r>
            <a:br>
              <a:rPr lang="en-US" sz="1600">
                <a:solidFill>
                  <a:schemeClr val="accent1"/>
                </a:solidFill>
                <a:latin typeface="Arial"/>
                <a:ea typeface="Arial"/>
                <a:cs typeface="Arial"/>
                <a:sym typeface="Arial"/>
              </a:rPr>
            </a:br>
            <a:r>
              <a:rPr lang="en-US" sz="1600">
                <a:solidFill>
                  <a:schemeClr val="accent1"/>
                </a:solidFill>
                <a:latin typeface="Arial"/>
                <a:ea typeface="Arial"/>
                <a:cs typeface="Arial"/>
                <a:sym typeface="Arial"/>
              </a:rPr>
              <a:t>dolor sit</a:t>
            </a:r>
            <a:endParaRPr/>
          </a:p>
        </p:txBody>
      </p:sp>
    </p:spTree>
  </p:cSld>
  <p:clrMapOvr>
    <a:masterClrMapping/>
  </p:clrMapOvr>
</p:sld>
</file>

<file path=ppt/slides/slide26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363" name="Shape 8363"/>
        <p:cNvGrpSpPr/>
        <p:nvPr/>
      </p:nvGrpSpPr>
      <p:grpSpPr>
        <a:xfrm>
          <a:off x="0" y="0"/>
          <a:ext cx="0" cy="0"/>
          <a:chOff x="0" y="0"/>
          <a:chExt cx="0" cy="0"/>
        </a:xfrm>
      </p:grpSpPr>
      <p:sp>
        <p:nvSpPr>
          <p:cNvPr id="8364" name="Google Shape;8364;p263"/>
          <p:cNvSpPr txBox="1"/>
          <p:nvPr>
            <p:ph idx="12" type="sldNum"/>
          </p:nvPr>
        </p:nvSpPr>
        <p:spPr>
          <a:xfrm>
            <a:off x="10690860" y="6349068"/>
            <a:ext cx="963882" cy="251764"/>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sp>
        <p:nvSpPr>
          <p:cNvPr id="8365" name="Google Shape;8365;p263"/>
          <p:cNvSpPr txBox="1"/>
          <p:nvPr>
            <p:ph type="title"/>
          </p:nvPr>
        </p:nvSpPr>
        <p:spPr>
          <a:xfrm>
            <a:off x="571018" y="2392363"/>
            <a:ext cx="3117062" cy="2073274"/>
          </a:xfrm>
          <a:prstGeom prst="rect">
            <a:avLst/>
          </a:prstGeom>
          <a:noFill/>
          <a:ln>
            <a:noFill/>
          </a:ln>
        </p:spPr>
        <p:txBody>
          <a:bodyPr anchorCtr="0" anchor="ctr" bIns="0" lIns="0" spcFirstLastPara="1" rIns="0" wrap="square" tIns="0">
            <a:normAutofit/>
          </a:bodyPr>
          <a:lstStyle/>
          <a:p>
            <a:pPr indent="0" lvl="0" marL="0" rtl="0" algn="l">
              <a:lnSpc>
                <a:spcPct val="90000"/>
              </a:lnSpc>
              <a:spcBef>
                <a:spcPts val="0"/>
              </a:spcBef>
              <a:spcAft>
                <a:spcPts val="0"/>
              </a:spcAft>
              <a:buClr>
                <a:schemeClr val="lt1"/>
              </a:buClr>
              <a:buSzPts val="2800"/>
              <a:buFont typeface="Arial"/>
              <a:buNone/>
            </a:pPr>
            <a:r>
              <a:rPr lang="en-US"/>
              <a:t>Vertical Graph with Key Highlight</a:t>
            </a:r>
            <a:endParaRPr/>
          </a:p>
        </p:txBody>
      </p:sp>
      <p:sp>
        <p:nvSpPr>
          <p:cNvPr id="8366" name="Google Shape;8366;p263"/>
          <p:cNvSpPr/>
          <p:nvPr/>
        </p:nvSpPr>
        <p:spPr>
          <a:xfrm>
            <a:off x="4365779" y="471399"/>
            <a:ext cx="7288962" cy="369332"/>
          </a:xfrm>
          <a:prstGeom prst="rect">
            <a:avLst/>
          </a:prstGeom>
          <a:noFill/>
          <a:ln>
            <a:noFill/>
          </a:ln>
        </p:spPr>
        <p:txBody>
          <a:bodyPr anchorCtr="0" anchor="b" bIns="0" lIns="0" spcFirstLastPara="1" rIns="0" wrap="square" tIns="0">
            <a:noAutofit/>
          </a:bodyPr>
          <a:lstStyle/>
          <a:p>
            <a:pPr indent="0" lvl="0" marL="0" marR="0" rtl="0" algn="l">
              <a:spcBef>
                <a:spcPts val="0"/>
              </a:spcBef>
              <a:spcAft>
                <a:spcPts val="0"/>
              </a:spcAft>
              <a:buNone/>
            </a:pPr>
            <a:r>
              <a:rPr lang="en-US" sz="2000">
                <a:solidFill>
                  <a:schemeClr val="accent1"/>
                </a:solidFill>
                <a:latin typeface="Arial"/>
                <a:ea typeface="Arial"/>
                <a:cs typeface="Arial"/>
                <a:sym typeface="Arial"/>
              </a:rPr>
              <a:t>Lorem ipsum dolor sit amet</a:t>
            </a:r>
            <a:endParaRPr sz="2000">
              <a:solidFill>
                <a:schemeClr val="accent1"/>
              </a:solidFill>
              <a:latin typeface="Arial"/>
              <a:ea typeface="Arial"/>
              <a:cs typeface="Arial"/>
              <a:sym typeface="Arial"/>
            </a:endParaRPr>
          </a:p>
        </p:txBody>
      </p:sp>
      <p:cxnSp>
        <p:nvCxnSpPr>
          <p:cNvPr id="8367" name="Google Shape;8367;p263"/>
          <p:cNvCxnSpPr/>
          <p:nvPr/>
        </p:nvCxnSpPr>
        <p:spPr>
          <a:xfrm>
            <a:off x="4365778" y="933331"/>
            <a:ext cx="7288964" cy="0"/>
          </a:xfrm>
          <a:prstGeom prst="straightConnector1">
            <a:avLst/>
          </a:prstGeom>
          <a:noFill/>
          <a:ln cap="rnd" cmpd="sng" w="15875">
            <a:solidFill>
              <a:srgbClr val="9B9B9B"/>
            </a:solidFill>
            <a:prstDash val="dot"/>
            <a:round/>
            <a:headEnd len="sm" w="sm" type="none"/>
            <a:tailEnd len="med" w="med" type="oval"/>
          </a:ln>
        </p:spPr>
      </p:cxnSp>
      <p:graphicFrame>
        <p:nvGraphicFramePr>
          <p:cNvPr id="8368" name="Google Shape;8368;p263"/>
          <p:cNvGraphicFramePr/>
          <p:nvPr/>
        </p:nvGraphicFramePr>
        <p:xfrm>
          <a:off x="4365777" y="1182167"/>
          <a:ext cx="7395291" cy="4027843"/>
        </p:xfrm>
        <a:graphic>
          <a:graphicData uri="http://schemas.openxmlformats.org/drawingml/2006/chart">
            <c:chart r:id="rId3"/>
          </a:graphicData>
        </a:graphic>
      </p:graphicFrame>
      <p:sp>
        <p:nvSpPr>
          <p:cNvPr id="8369" name="Google Shape;8369;p263"/>
          <p:cNvSpPr/>
          <p:nvPr/>
        </p:nvSpPr>
        <p:spPr>
          <a:xfrm>
            <a:off x="4256690" y="5318234"/>
            <a:ext cx="7366985" cy="922612"/>
          </a:xfrm>
          <a:prstGeom prst="rect">
            <a:avLst/>
          </a:prstGeom>
          <a:noFill/>
          <a:ln cap="flat" cmpd="sng" w="12700">
            <a:solidFill>
              <a:schemeClr val="accen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grpSp>
        <p:nvGrpSpPr>
          <p:cNvPr id="8370" name="Google Shape;8370;p263"/>
          <p:cNvGrpSpPr/>
          <p:nvPr/>
        </p:nvGrpSpPr>
        <p:grpSpPr>
          <a:xfrm>
            <a:off x="4401545" y="5384653"/>
            <a:ext cx="7109050" cy="700855"/>
            <a:chOff x="571017" y="2061302"/>
            <a:chExt cx="2476983" cy="1412151"/>
          </a:xfrm>
        </p:grpSpPr>
        <p:sp>
          <p:nvSpPr>
            <p:cNvPr id="8371" name="Google Shape;8371;p263"/>
            <p:cNvSpPr txBox="1"/>
            <p:nvPr/>
          </p:nvSpPr>
          <p:spPr>
            <a:xfrm>
              <a:off x="571018" y="2061302"/>
              <a:ext cx="2476982" cy="578772"/>
            </a:xfrm>
            <a:prstGeom prst="rect">
              <a:avLst/>
            </a:prstGeom>
            <a:noFill/>
            <a:ln>
              <a:noFill/>
            </a:ln>
          </p:spPr>
          <p:txBody>
            <a:bodyPr anchorCtr="0" anchor="b" bIns="0" lIns="0" spcFirstLastPara="1" rIns="0" wrap="square" tIns="0">
              <a:noAutofit/>
            </a:bodyPr>
            <a:lstStyle/>
            <a:p>
              <a:pPr indent="0" lvl="3" marL="0" marR="0" rtl="0" algn="l">
                <a:spcBef>
                  <a:spcPts val="0"/>
                </a:spcBef>
                <a:spcAft>
                  <a:spcPts val="0"/>
                </a:spcAft>
                <a:buNone/>
              </a:pPr>
              <a:r>
                <a:rPr b="0" i="0" lang="en-US" sz="1600" u="none" cap="none" strike="noStrike">
                  <a:solidFill>
                    <a:schemeClr val="accent1"/>
                  </a:solidFill>
                  <a:latin typeface="Arial"/>
                  <a:ea typeface="Arial"/>
                  <a:cs typeface="Arial"/>
                  <a:sym typeface="Arial"/>
                </a:rPr>
                <a:t>Key Highlight</a:t>
              </a:r>
              <a:endParaRPr/>
            </a:p>
          </p:txBody>
        </p:sp>
        <p:sp>
          <p:nvSpPr>
            <p:cNvPr id="8372" name="Google Shape;8372;p263"/>
            <p:cNvSpPr txBox="1"/>
            <p:nvPr/>
          </p:nvSpPr>
          <p:spPr>
            <a:xfrm>
              <a:off x="571017" y="2729287"/>
              <a:ext cx="2476982" cy="744166"/>
            </a:xfrm>
            <a:prstGeom prst="rect">
              <a:avLst/>
            </a:prstGeom>
            <a:noFill/>
            <a:ln>
              <a:noFill/>
            </a:ln>
          </p:spPr>
          <p:txBody>
            <a:bodyPr anchorCtr="0" anchor="t" bIns="0" lIns="0" spcFirstLastPara="1" rIns="0" wrap="square" tIns="0">
              <a:spAutoFit/>
            </a:bodyPr>
            <a:lstStyle/>
            <a:p>
              <a:pPr indent="-285750" lvl="0" marL="285750" marR="0" rtl="0" algn="l">
                <a:spcBef>
                  <a:spcPts val="0"/>
                </a:spcBef>
                <a:spcAft>
                  <a:spcPts val="0"/>
                </a:spcAft>
                <a:buClr>
                  <a:schemeClr val="accent1"/>
                </a:buClr>
                <a:buSzPts val="1200"/>
                <a:buFont typeface="Arial"/>
                <a:buChar char="•"/>
              </a:pPr>
              <a:r>
                <a:rPr lang="en-US" sz="1200">
                  <a:solidFill>
                    <a:schemeClr val="dk1"/>
                  </a:solidFill>
                  <a:latin typeface="Arial"/>
                  <a:ea typeface="Arial"/>
                  <a:cs typeface="Arial"/>
                  <a:sym typeface="Arial"/>
                </a:rPr>
                <a:t>Lorem ipsum dolor sit amet, consectetur adipiscing elit. Curabitur purus dui, euismod quis placerat eget, venenatis nec nibh. Mauris sit </a:t>
              </a:r>
              <a:endParaRPr/>
            </a:p>
          </p:txBody>
        </p:sp>
      </p:grpSp>
    </p:spTree>
  </p:cSld>
  <p:clrMapOvr>
    <a:masterClrMapping/>
  </p:clrMapOvr>
</p:sld>
</file>

<file path=ppt/slides/slide26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376" name="Shape 8376"/>
        <p:cNvGrpSpPr/>
        <p:nvPr/>
      </p:nvGrpSpPr>
      <p:grpSpPr>
        <a:xfrm>
          <a:off x="0" y="0"/>
          <a:ext cx="0" cy="0"/>
          <a:chOff x="0" y="0"/>
          <a:chExt cx="0" cy="0"/>
        </a:xfrm>
      </p:grpSpPr>
      <p:sp>
        <p:nvSpPr>
          <p:cNvPr id="8377" name="Google Shape;8377;p264"/>
          <p:cNvSpPr txBox="1"/>
          <p:nvPr>
            <p:ph type="title"/>
          </p:nvPr>
        </p:nvSpPr>
        <p:spPr>
          <a:xfrm>
            <a:off x="571018" y="365126"/>
            <a:ext cx="11049964" cy="578772"/>
          </a:xfrm>
          <a:prstGeom prst="rect">
            <a:avLst/>
          </a:prstGeom>
          <a:noFill/>
          <a:ln>
            <a:noFill/>
          </a:ln>
        </p:spPr>
        <p:txBody>
          <a:bodyPr anchorCtr="0" anchor="b" bIns="0" lIns="0" spcFirstLastPara="1" rIns="0" wrap="square" tIns="0">
            <a:normAutofit/>
          </a:bodyPr>
          <a:lstStyle/>
          <a:p>
            <a:pPr indent="0" lvl="0" marL="0" rtl="0" algn="l">
              <a:lnSpc>
                <a:spcPct val="90000"/>
              </a:lnSpc>
              <a:spcBef>
                <a:spcPts val="0"/>
              </a:spcBef>
              <a:spcAft>
                <a:spcPts val="0"/>
              </a:spcAft>
              <a:buClr>
                <a:schemeClr val="accent1"/>
              </a:buClr>
              <a:buSzPts val="2800"/>
              <a:buFont typeface="Arial"/>
              <a:buNone/>
            </a:pPr>
            <a:r>
              <a:rPr lang="en-US"/>
              <a:t>One Column Chart + LHS Big Number </a:t>
            </a:r>
            <a:endParaRPr/>
          </a:p>
        </p:txBody>
      </p:sp>
      <p:sp>
        <p:nvSpPr>
          <p:cNvPr id="8378" name="Google Shape;8378;p264"/>
          <p:cNvSpPr txBox="1"/>
          <p:nvPr>
            <p:ph idx="12" type="sldNum"/>
          </p:nvPr>
        </p:nvSpPr>
        <p:spPr>
          <a:xfrm>
            <a:off x="10690860" y="6349068"/>
            <a:ext cx="963882" cy="251764"/>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sp>
        <p:nvSpPr>
          <p:cNvPr id="8379" name="Google Shape;8379;p264"/>
          <p:cNvSpPr txBox="1"/>
          <p:nvPr/>
        </p:nvSpPr>
        <p:spPr>
          <a:xfrm>
            <a:off x="6020388" y="1605078"/>
            <a:ext cx="5600594" cy="508312"/>
          </a:xfrm>
          <a:prstGeom prst="rect">
            <a:avLst/>
          </a:prstGeom>
          <a:noFill/>
          <a:ln>
            <a:noFill/>
          </a:ln>
        </p:spPr>
        <p:txBody>
          <a:bodyPr anchorCtr="0" anchor="b" bIns="0" lIns="0" spcFirstLastPara="1" rIns="0" wrap="square" tIns="0">
            <a:normAutofit/>
          </a:bodyPr>
          <a:lstStyle/>
          <a:p>
            <a:pPr indent="0" lvl="0" marL="0" marR="0" rtl="0" algn="l">
              <a:spcBef>
                <a:spcPts val="0"/>
              </a:spcBef>
              <a:spcAft>
                <a:spcPts val="0"/>
              </a:spcAft>
              <a:buNone/>
            </a:pPr>
            <a:r>
              <a:rPr b="1" lang="en-US" sz="2000">
                <a:solidFill>
                  <a:schemeClr val="accent1"/>
                </a:solidFill>
                <a:latin typeface="Arial"/>
                <a:ea typeface="Arial"/>
                <a:cs typeface="Arial"/>
                <a:sym typeface="Arial"/>
              </a:rPr>
              <a:t>Chart Title</a:t>
            </a:r>
            <a:endParaRPr b="1" sz="2000">
              <a:solidFill>
                <a:schemeClr val="accent1"/>
              </a:solidFill>
              <a:latin typeface="Arial"/>
              <a:ea typeface="Arial"/>
              <a:cs typeface="Arial"/>
              <a:sym typeface="Arial"/>
            </a:endParaRPr>
          </a:p>
        </p:txBody>
      </p:sp>
      <p:graphicFrame>
        <p:nvGraphicFramePr>
          <p:cNvPr id="8380" name="Google Shape;8380;p264"/>
          <p:cNvGraphicFramePr/>
          <p:nvPr/>
        </p:nvGraphicFramePr>
        <p:xfrm>
          <a:off x="6019800" y="2314938"/>
          <a:ext cx="5564839" cy="3321933"/>
        </p:xfrm>
        <a:graphic>
          <a:graphicData uri="http://schemas.openxmlformats.org/drawingml/2006/chart">
            <c:chart r:id="rId3"/>
          </a:graphicData>
        </a:graphic>
      </p:graphicFrame>
      <p:sp>
        <p:nvSpPr>
          <p:cNvPr id="8381" name="Google Shape;8381;p264"/>
          <p:cNvSpPr/>
          <p:nvPr/>
        </p:nvSpPr>
        <p:spPr>
          <a:xfrm>
            <a:off x="571018" y="2499360"/>
            <a:ext cx="1244589" cy="999824"/>
          </a:xfrm>
          <a:prstGeom prst="rect">
            <a:avLst/>
          </a:prstGeom>
          <a:noFill/>
          <a:ln cap="flat" cmpd="sng" w="28575">
            <a:solidFill>
              <a:schemeClr val="accent1"/>
            </a:solidFill>
            <a:prstDash val="solid"/>
            <a:miter lim="8000"/>
            <a:headEnd len="sm" w="sm" type="none"/>
            <a:tailEnd len="sm" w="sm" type="none"/>
          </a:ln>
        </p:spPr>
        <p:txBody>
          <a:bodyPr anchorCtr="0" anchor="ctr" bIns="45700" lIns="0" spcFirstLastPara="1" rIns="0" wrap="square" tIns="45700">
            <a:noAutofit/>
          </a:bodyPr>
          <a:lstStyle/>
          <a:p>
            <a:pPr indent="0" lvl="0" marL="0" marR="0" rtl="0" algn="ctr">
              <a:spcBef>
                <a:spcPts val="0"/>
              </a:spcBef>
              <a:spcAft>
                <a:spcPts val="0"/>
              </a:spcAft>
              <a:buNone/>
            </a:pPr>
            <a:r>
              <a:rPr b="1" lang="en-US" sz="2800">
                <a:solidFill>
                  <a:schemeClr val="accent1"/>
                </a:solidFill>
                <a:latin typeface="Arial"/>
                <a:ea typeface="Arial"/>
                <a:cs typeface="Arial"/>
                <a:sym typeface="Arial"/>
              </a:rPr>
              <a:t>XXX</a:t>
            </a:r>
            <a:endParaRPr/>
          </a:p>
        </p:txBody>
      </p:sp>
      <p:grpSp>
        <p:nvGrpSpPr>
          <p:cNvPr id="8382" name="Google Shape;8382;p264"/>
          <p:cNvGrpSpPr/>
          <p:nvPr/>
        </p:nvGrpSpPr>
        <p:grpSpPr>
          <a:xfrm>
            <a:off x="2025447" y="2614702"/>
            <a:ext cx="2980274" cy="733274"/>
            <a:chOff x="7517445" y="2684407"/>
            <a:chExt cx="2691426" cy="767781"/>
          </a:xfrm>
        </p:grpSpPr>
        <p:sp>
          <p:nvSpPr>
            <p:cNvPr id="8383" name="Google Shape;8383;p264"/>
            <p:cNvSpPr txBox="1"/>
            <p:nvPr/>
          </p:nvSpPr>
          <p:spPr>
            <a:xfrm>
              <a:off x="7517445" y="3021301"/>
              <a:ext cx="2691426" cy="430887"/>
            </a:xfrm>
            <a:prstGeom prst="rect">
              <a:avLst/>
            </a:prstGeom>
            <a:noFill/>
            <a:ln>
              <a:noFill/>
            </a:ln>
          </p:spPr>
          <p:txBody>
            <a:bodyPr anchorCtr="0" anchor="t" bIns="0" lIns="0" spcFirstLastPara="1" rIns="0" wrap="square" tIns="0">
              <a:normAutofit fontScale="92500"/>
            </a:bodyPr>
            <a:lstStyle/>
            <a:p>
              <a:pPr indent="0" lvl="0" marL="0" marR="0" rtl="0" algn="l">
                <a:spcBef>
                  <a:spcPts val="0"/>
                </a:spcBef>
                <a:spcAft>
                  <a:spcPts val="0"/>
                </a:spcAft>
                <a:buNone/>
              </a:pPr>
              <a:r>
                <a:rPr lang="en-US" sz="1400">
                  <a:solidFill>
                    <a:schemeClr val="dk1"/>
                  </a:solidFill>
                  <a:latin typeface="Arial"/>
                  <a:ea typeface="Arial"/>
                  <a:cs typeface="Arial"/>
                  <a:sym typeface="Arial"/>
                </a:rPr>
                <a:t>Lorem ipsum dolor sit amet, consectetur adipiscing elit. Ut tempor, quam</a:t>
              </a:r>
              <a:endParaRPr sz="1400">
                <a:solidFill>
                  <a:schemeClr val="dk1"/>
                </a:solidFill>
                <a:latin typeface="Arial"/>
                <a:ea typeface="Arial"/>
                <a:cs typeface="Arial"/>
                <a:sym typeface="Arial"/>
              </a:endParaRPr>
            </a:p>
          </p:txBody>
        </p:sp>
        <p:sp>
          <p:nvSpPr>
            <p:cNvPr id="8384" name="Google Shape;8384;p264"/>
            <p:cNvSpPr txBox="1"/>
            <p:nvPr/>
          </p:nvSpPr>
          <p:spPr>
            <a:xfrm>
              <a:off x="7517445" y="2684407"/>
              <a:ext cx="2691426" cy="246221"/>
            </a:xfrm>
            <a:prstGeom prst="rect">
              <a:avLst/>
            </a:prstGeom>
            <a:noFill/>
            <a:ln>
              <a:noFill/>
            </a:ln>
          </p:spPr>
          <p:txBody>
            <a:bodyPr anchorCtr="0" anchor="t" bIns="0" lIns="0" spcFirstLastPara="1" rIns="0" wrap="square" tIns="0">
              <a:normAutofit lnSpcReduction="10000"/>
            </a:bodyPr>
            <a:lstStyle/>
            <a:p>
              <a:pPr indent="0" lvl="0" marL="0" marR="0" rtl="0" algn="l">
                <a:spcBef>
                  <a:spcPts val="0"/>
                </a:spcBef>
                <a:spcAft>
                  <a:spcPts val="0"/>
                </a:spcAft>
                <a:buNone/>
              </a:pPr>
              <a:r>
                <a:rPr b="1" lang="en-US" sz="1600">
                  <a:solidFill>
                    <a:schemeClr val="accent1"/>
                  </a:solidFill>
                  <a:latin typeface="Arial"/>
                  <a:ea typeface="Arial"/>
                  <a:cs typeface="Arial"/>
                  <a:sym typeface="Arial"/>
                </a:rPr>
                <a:t>Lorem ipsum</a:t>
              </a:r>
              <a:endParaRPr b="1" sz="1600">
                <a:solidFill>
                  <a:schemeClr val="accent1"/>
                </a:solidFill>
                <a:latin typeface="Arial"/>
                <a:ea typeface="Arial"/>
                <a:cs typeface="Arial"/>
                <a:sym typeface="Arial"/>
              </a:endParaRPr>
            </a:p>
          </p:txBody>
        </p:sp>
      </p:grpSp>
      <p:sp>
        <p:nvSpPr>
          <p:cNvPr id="8385" name="Google Shape;8385;p264"/>
          <p:cNvSpPr txBox="1"/>
          <p:nvPr/>
        </p:nvSpPr>
        <p:spPr>
          <a:xfrm>
            <a:off x="571018" y="1605078"/>
            <a:ext cx="4368135" cy="508312"/>
          </a:xfrm>
          <a:prstGeom prst="rect">
            <a:avLst/>
          </a:prstGeom>
          <a:noFill/>
          <a:ln>
            <a:noFill/>
          </a:ln>
        </p:spPr>
        <p:txBody>
          <a:bodyPr anchorCtr="0" anchor="b" bIns="0" lIns="0" spcFirstLastPara="1" rIns="0" wrap="square" tIns="0">
            <a:normAutofit/>
          </a:bodyPr>
          <a:lstStyle/>
          <a:p>
            <a:pPr indent="0" lvl="0" marL="0" marR="0" rtl="0" algn="l">
              <a:spcBef>
                <a:spcPts val="0"/>
              </a:spcBef>
              <a:spcAft>
                <a:spcPts val="0"/>
              </a:spcAft>
              <a:buNone/>
            </a:pPr>
            <a:r>
              <a:rPr b="1" lang="en-US" sz="2000">
                <a:solidFill>
                  <a:schemeClr val="accent1"/>
                </a:solidFill>
                <a:latin typeface="Arial"/>
                <a:ea typeface="Arial"/>
                <a:cs typeface="Arial"/>
                <a:sym typeface="Arial"/>
              </a:rPr>
              <a:t>Key Points/Big Numbers</a:t>
            </a:r>
            <a:endParaRPr b="1" sz="2000">
              <a:solidFill>
                <a:schemeClr val="accent1"/>
              </a:solidFill>
              <a:latin typeface="Arial"/>
              <a:ea typeface="Arial"/>
              <a:cs typeface="Arial"/>
              <a:sym typeface="Arial"/>
            </a:endParaRPr>
          </a:p>
        </p:txBody>
      </p:sp>
      <p:sp>
        <p:nvSpPr>
          <p:cNvPr id="8386" name="Google Shape;8386;p264"/>
          <p:cNvSpPr/>
          <p:nvPr/>
        </p:nvSpPr>
        <p:spPr>
          <a:xfrm>
            <a:off x="571018" y="3585954"/>
            <a:ext cx="1244589" cy="999824"/>
          </a:xfrm>
          <a:prstGeom prst="rect">
            <a:avLst/>
          </a:prstGeom>
          <a:noFill/>
          <a:ln cap="flat" cmpd="sng" w="28575">
            <a:solidFill>
              <a:schemeClr val="accent1"/>
            </a:solidFill>
            <a:prstDash val="solid"/>
            <a:miter lim="8000"/>
            <a:headEnd len="sm" w="sm" type="none"/>
            <a:tailEnd len="sm" w="sm" type="none"/>
          </a:ln>
        </p:spPr>
        <p:txBody>
          <a:bodyPr anchorCtr="0" anchor="ctr" bIns="45700" lIns="0" spcFirstLastPara="1" rIns="0" wrap="square" tIns="45700">
            <a:noAutofit/>
          </a:bodyPr>
          <a:lstStyle/>
          <a:p>
            <a:pPr indent="0" lvl="0" marL="0" marR="0" rtl="0" algn="ctr">
              <a:spcBef>
                <a:spcPts val="0"/>
              </a:spcBef>
              <a:spcAft>
                <a:spcPts val="0"/>
              </a:spcAft>
              <a:buNone/>
            </a:pPr>
            <a:r>
              <a:rPr b="1" lang="en-US" sz="2800">
                <a:solidFill>
                  <a:schemeClr val="accent1"/>
                </a:solidFill>
                <a:latin typeface="Arial"/>
                <a:ea typeface="Arial"/>
                <a:cs typeface="Arial"/>
                <a:sym typeface="Arial"/>
              </a:rPr>
              <a:t>XXX</a:t>
            </a:r>
            <a:endParaRPr/>
          </a:p>
        </p:txBody>
      </p:sp>
      <p:grpSp>
        <p:nvGrpSpPr>
          <p:cNvPr id="8387" name="Google Shape;8387;p264"/>
          <p:cNvGrpSpPr/>
          <p:nvPr/>
        </p:nvGrpSpPr>
        <p:grpSpPr>
          <a:xfrm>
            <a:off x="2025447" y="3701296"/>
            <a:ext cx="2980274" cy="733274"/>
            <a:chOff x="7517445" y="2684407"/>
            <a:chExt cx="2691426" cy="767781"/>
          </a:xfrm>
        </p:grpSpPr>
        <p:sp>
          <p:nvSpPr>
            <p:cNvPr id="8388" name="Google Shape;8388;p264"/>
            <p:cNvSpPr txBox="1"/>
            <p:nvPr/>
          </p:nvSpPr>
          <p:spPr>
            <a:xfrm>
              <a:off x="7517445" y="3021301"/>
              <a:ext cx="2691426" cy="430887"/>
            </a:xfrm>
            <a:prstGeom prst="rect">
              <a:avLst/>
            </a:prstGeom>
            <a:noFill/>
            <a:ln>
              <a:noFill/>
            </a:ln>
          </p:spPr>
          <p:txBody>
            <a:bodyPr anchorCtr="0" anchor="t" bIns="0" lIns="0" spcFirstLastPara="1" rIns="0" wrap="square" tIns="0">
              <a:normAutofit fontScale="92500"/>
            </a:bodyPr>
            <a:lstStyle/>
            <a:p>
              <a:pPr indent="0" lvl="0" marL="0" marR="0" rtl="0" algn="l">
                <a:spcBef>
                  <a:spcPts val="0"/>
                </a:spcBef>
                <a:spcAft>
                  <a:spcPts val="0"/>
                </a:spcAft>
                <a:buNone/>
              </a:pPr>
              <a:r>
                <a:rPr lang="en-US" sz="1400">
                  <a:solidFill>
                    <a:schemeClr val="dk1"/>
                  </a:solidFill>
                  <a:latin typeface="Arial"/>
                  <a:ea typeface="Arial"/>
                  <a:cs typeface="Arial"/>
                  <a:sym typeface="Arial"/>
                </a:rPr>
                <a:t>Lorem ipsum dolor sit amet, consectetur adipiscing elit. Ut tempor, quam</a:t>
              </a:r>
              <a:endParaRPr sz="1400">
                <a:solidFill>
                  <a:schemeClr val="dk1"/>
                </a:solidFill>
                <a:latin typeface="Arial"/>
                <a:ea typeface="Arial"/>
                <a:cs typeface="Arial"/>
                <a:sym typeface="Arial"/>
              </a:endParaRPr>
            </a:p>
          </p:txBody>
        </p:sp>
        <p:sp>
          <p:nvSpPr>
            <p:cNvPr id="8389" name="Google Shape;8389;p264"/>
            <p:cNvSpPr txBox="1"/>
            <p:nvPr/>
          </p:nvSpPr>
          <p:spPr>
            <a:xfrm>
              <a:off x="7517445" y="2684407"/>
              <a:ext cx="2691426" cy="246221"/>
            </a:xfrm>
            <a:prstGeom prst="rect">
              <a:avLst/>
            </a:prstGeom>
            <a:noFill/>
            <a:ln>
              <a:noFill/>
            </a:ln>
          </p:spPr>
          <p:txBody>
            <a:bodyPr anchorCtr="0" anchor="t" bIns="0" lIns="0" spcFirstLastPara="1" rIns="0" wrap="square" tIns="0">
              <a:normAutofit lnSpcReduction="10000"/>
            </a:bodyPr>
            <a:lstStyle/>
            <a:p>
              <a:pPr indent="0" lvl="0" marL="0" marR="0" rtl="0" algn="l">
                <a:spcBef>
                  <a:spcPts val="0"/>
                </a:spcBef>
                <a:spcAft>
                  <a:spcPts val="0"/>
                </a:spcAft>
                <a:buNone/>
              </a:pPr>
              <a:r>
                <a:rPr b="1" lang="en-US" sz="1600">
                  <a:solidFill>
                    <a:schemeClr val="accent1"/>
                  </a:solidFill>
                  <a:latin typeface="Arial"/>
                  <a:ea typeface="Arial"/>
                  <a:cs typeface="Arial"/>
                  <a:sym typeface="Arial"/>
                </a:rPr>
                <a:t>Lorem ipsum</a:t>
              </a:r>
              <a:endParaRPr b="1" sz="1600">
                <a:solidFill>
                  <a:schemeClr val="accent1"/>
                </a:solidFill>
                <a:latin typeface="Arial"/>
                <a:ea typeface="Arial"/>
                <a:cs typeface="Arial"/>
                <a:sym typeface="Arial"/>
              </a:endParaRPr>
            </a:p>
          </p:txBody>
        </p:sp>
      </p:grpSp>
      <p:sp>
        <p:nvSpPr>
          <p:cNvPr id="8390" name="Google Shape;8390;p264"/>
          <p:cNvSpPr/>
          <p:nvPr/>
        </p:nvSpPr>
        <p:spPr>
          <a:xfrm>
            <a:off x="571018" y="4672548"/>
            <a:ext cx="1244589" cy="999824"/>
          </a:xfrm>
          <a:prstGeom prst="rect">
            <a:avLst/>
          </a:prstGeom>
          <a:noFill/>
          <a:ln cap="flat" cmpd="sng" w="28575">
            <a:solidFill>
              <a:schemeClr val="accent1"/>
            </a:solidFill>
            <a:prstDash val="solid"/>
            <a:miter lim="8000"/>
            <a:headEnd len="sm" w="sm" type="none"/>
            <a:tailEnd len="sm" w="sm" type="none"/>
          </a:ln>
        </p:spPr>
        <p:txBody>
          <a:bodyPr anchorCtr="0" anchor="ctr" bIns="45700" lIns="0" spcFirstLastPara="1" rIns="0" wrap="square" tIns="45700">
            <a:noAutofit/>
          </a:bodyPr>
          <a:lstStyle/>
          <a:p>
            <a:pPr indent="0" lvl="0" marL="0" marR="0" rtl="0" algn="ctr">
              <a:spcBef>
                <a:spcPts val="0"/>
              </a:spcBef>
              <a:spcAft>
                <a:spcPts val="0"/>
              </a:spcAft>
              <a:buNone/>
            </a:pPr>
            <a:r>
              <a:rPr b="1" lang="en-US" sz="2800">
                <a:solidFill>
                  <a:schemeClr val="accent1"/>
                </a:solidFill>
                <a:latin typeface="Arial"/>
                <a:ea typeface="Arial"/>
                <a:cs typeface="Arial"/>
                <a:sym typeface="Arial"/>
              </a:rPr>
              <a:t>XXX</a:t>
            </a:r>
            <a:endParaRPr/>
          </a:p>
        </p:txBody>
      </p:sp>
      <p:grpSp>
        <p:nvGrpSpPr>
          <p:cNvPr id="8391" name="Google Shape;8391;p264"/>
          <p:cNvGrpSpPr/>
          <p:nvPr/>
        </p:nvGrpSpPr>
        <p:grpSpPr>
          <a:xfrm>
            <a:off x="2025447" y="4787890"/>
            <a:ext cx="2980274" cy="733274"/>
            <a:chOff x="7517445" y="2684407"/>
            <a:chExt cx="2691426" cy="767781"/>
          </a:xfrm>
        </p:grpSpPr>
        <p:sp>
          <p:nvSpPr>
            <p:cNvPr id="8392" name="Google Shape;8392;p264"/>
            <p:cNvSpPr txBox="1"/>
            <p:nvPr/>
          </p:nvSpPr>
          <p:spPr>
            <a:xfrm>
              <a:off x="7517445" y="3021301"/>
              <a:ext cx="2691426" cy="430887"/>
            </a:xfrm>
            <a:prstGeom prst="rect">
              <a:avLst/>
            </a:prstGeom>
            <a:noFill/>
            <a:ln>
              <a:noFill/>
            </a:ln>
          </p:spPr>
          <p:txBody>
            <a:bodyPr anchorCtr="0" anchor="t" bIns="0" lIns="0" spcFirstLastPara="1" rIns="0" wrap="square" tIns="0">
              <a:normAutofit fontScale="92500"/>
            </a:bodyPr>
            <a:lstStyle/>
            <a:p>
              <a:pPr indent="0" lvl="0" marL="0" marR="0" rtl="0" algn="l">
                <a:spcBef>
                  <a:spcPts val="0"/>
                </a:spcBef>
                <a:spcAft>
                  <a:spcPts val="0"/>
                </a:spcAft>
                <a:buNone/>
              </a:pPr>
              <a:r>
                <a:rPr lang="en-US" sz="1400">
                  <a:solidFill>
                    <a:schemeClr val="dk1"/>
                  </a:solidFill>
                  <a:latin typeface="Arial"/>
                  <a:ea typeface="Arial"/>
                  <a:cs typeface="Arial"/>
                  <a:sym typeface="Arial"/>
                </a:rPr>
                <a:t>Lorem ipsum dolor sit amet, consectetur adipiscing elit. Ut tempor, quam</a:t>
              </a:r>
              <a:endParaRPr sz="1400">
                <a:solidFill>
                  <a:schemeClr val="dk1"/>
                </a:solidFill>
                <a:latin typeface="Arial"/>
                <a:ea typeface="Arial"/>
                <a:cs typeface="Arial"/>
                <a:sym typeface="Arial"/>
              </a:endParaRPr>
            </a:p>
          </p:txBody>
        </p:sp>
        <p:sp>
          <p:nvSpPr>
            <p:cNvPr id="8393" name="Google Shape;8393;p264"/>
            <p:cNvSpPr txBox="1"/>
            <p:nvPr/>
          </p:nvSpPr>
          <p:spPr>
            <a:xfrm>
              <a:off x="7517445" y="2684407"/>
              <a:ext cx="2691426" cy="246221"/>
            </a:xfrm>
            <a:prstGeom prst="rect">
              <a:avLst/>
            </a:prstGeom>
            <a:noFill/>
            <a:ln>
              <a:noFill/>
            </a:ln>
          </p:spPr>
          <p:txBody>
            <a:bodyPr anchorCtr="0" anchor="t" bIns="0" lIns="0" spcFirstLastPara="1" rIns="0" wrap="square" tIns="0">
              <a:normAutofit lnSpcReduction="10000"/>
            </a:bodyPr>
            <a:lstStyle/>
            <a:p>
              <a:pPr indent="0" lvl="0" marL="0" marR="0" rtl="0" algn="l">
                <a:spcBef>
                  <a:spcPts val="0"/>
                </a:spcBef>
                <a:spcAft>
                  <a:spcPts val="0"/>
                </a:spcAft>
                <a:buNone/>
              </a:pPr>
              <a:r>
                <a:rPr b="1" lang="en-US" sz="1600">
                  <a:solidFill>
                    <a:schemeClr val="accent1"/>
                  </a:solidFill>
                  <a:latin typeface="Arial"/>
                  <a:ea typeface="Arial"/>
                  <a:cs typeface="Arial"/>
                  <a:sym typeface="Arial"/>
                </a:rPr>
                <a:t>Lorem ipsum</a:t>
              </a:r>
              <a:endParaRPr b="1" sz="1600">
                <a:solidFill>
                  <a:schemeClr val="accent1"/>
                </a:solidFill>
                <a:latin typeface="Arial"/>
                <a:ea typeface="Arial"/>
                <a:cs typeface="Arial"/>
                <a:sym typeface="Arial"/>
              </a:endParaRPr>
            </a:p>
          </p:txBody>
        </p:sp>
      </p:grpSp>
      <p:grpSp>
        <p:nvGrpSpPr>
          <p:cNvPr id="8394" name="Google Shape;8394;p264"/>
          <p:cNvGrpSpPr/>
          <p:nvPr/>
        </p:nvGrpSpPr>
        <p:grpSpPr>
          <a:xfrm>
            <a:off x="5344200" y="1447800"/>
            <a:ext cx="370800" cy="4297680"/>
            <a:chOff x="5344200" y="1447800"/>
            <a:chExt cx="370800" cy="4297680"/>
          </a:xfrm>
        </p:grpSpPr>
        <p:cxnSp>
          <p:nvCxnSpPr>
            <p:cNvPr id="8395" name="Google Shape;8395;p264"/>
            <p:cNvCxnSpPr/>
            <p:nvPr/>
          </p:nvCxnSpPr>
          <p:spPr>
            <a:xfrm>
              <a:off x="5529600" y="1447800"/>
              <a:ext cx="0" cy="4297680"/>
            </a:xfrm>
            <a:prstGeom prst="straightConnector1">
              <a:avLst/>
            </a:prstGeom>
            <a:noFill/>
            <a:ln cap="flat" cmpd="sng" w="9525">
              <a:solidFill>
                <a:srgbClr val="BFBFBF"/>
              </a:solidFill>
              <a:prstDash val="solid"/>
              <a:miter lim="8000"/>
              <a:headEnd len="sm" w="sm" type="none"/>
              <a:tailEnd len="sm" w="sm" type="none"/>
            </a:ln>
          </p:spPr>
        </p:cxnSp>
        <p:sp>
          <p:nvSpPr>
            <p:cNvPr id="8396" name="Google Shape;8396;p264"/>
            <p:cNvSpPr/>
            <p:nvPr/>
          </p:nvSpPr>
          <p:spPr>
            <a:xfrm>
              <a:off x="5344200" y="3411240"/>
              <a:ext cx="370800" cy="370800"/>
            </a:xfrm>
            <a:prstGeom prst="ellipse">
              <a:avLst/>
            </a:prstGeom>
            <a:solidFill>
              <a:schemeClr val="accent1"/>
            </a:solid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1400">
                  <a:solidFill>
                    <a:schemeClr val="lt1"/>
                  </a:solidFill>
                  <a:latin typeface="Arial"/>
                  <a:ea typeface="Arial"/>
                  <a:cs typeface="Arial"/>
                  <a:sym typeface="Arial"/>
                </a:rPr>
                <a:t>&gt;</a:t>
              </a:r>
              <a:endParaRPr b="1" sz="1400">
                <a:solidFill>
                  <a:schemeClr val="lt1"/>
                </a:solidFill>
                <a:latin typeface="Arial"/>
                <a:ea typeface="Arial"/>
                <a:cs typeface="Arial"/>
                <a:sym typeface="Arial"/>
              </a:endParaRPr>
            </a:p>
          </p:txBody>
        </p:sp>
      </p:grpSp>
      <p:cxnSp>
        <p:nvCxnSpPr>
          <p:cNvPr id="8397" name="Google Shape;8397;p264"/>
          <p:cNvCxnSpPr/>
          <p:nvPr/>
        </p:nvCxnSpPr>
        <p:spPr>
          <a:xfrm>
            <a:off x="1897626" y="4629163"/>
            <a:ext cx="3108095" cy="0"/>
          </a:xfrm>
          <a:prstGeom prst="straightConnector1">
            <a:avLst/>
          </a:prstGeom>
          <a:noFill/>
          <a:ln cap="flat" cmpd="sng" w="9525">
            <a:solidFill>
              <a:srgbClr val="BFBFBF"/>
            </a:solidFill>
            <a:prstDash val="dot"/>
            <a:miter lim="8000"/>
            <a:headEnd len="sm" w="sm" type="none"/>
            <a:tailEnd len="sm" w="sm" type="none"/>
          </a:ln>
        </p:spPr>
      </p:cxnSp>
      <p:cxnSp>
        <p:nvCxnSpPr>
          <p:cNvPr id="8398" name="Google Shape;8398;p264"/>
          <p:cNvCxnSpPr/>
          <p:nvPr/>
        </p:nvCxnSpPr>
        <p:spPr>
          <a:xfrm>
            <a:off x="1897626" y="3542569"/>
            <a:ext cx="3108095" cy="0"/>
          </a:xfrm>
          <a:prstGeom prst="straightConnector1">
            <a:avLst/>
          </a:prstGeom>
          <a:noFill/>
          <a:ln cap="flat" cmpd="sng" w="9525">
            <a:solidFill>
              <a:srgbClr val="BFBFBF"/>
            </a:solidFill>
            <a:prstDash val="dot"/>
            <a:miter lim="8000"/>
            <a:headEnd len="sm" w="sm" type="none"/>
            <a:tailEnd len="sm" w="sm" type="none"/>
          </a:ln>
        </p:spPr>
      </p:cxnSp>
    </p:spTree>
  </p:cSld>
  <p:clrMapOvr>
    <a:masterClrMapping/>
  </p:clrMapOvr>
</p:sld>
</file>

<file path=ppt/slides/slide26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402" name="Shape 8402"/>
        <p:cNvGrpSpPr/>
        <p:nvPr/>
      </p:nvGrpSpPr>
      <p:grpSpPr>
        <a:xfrm>
          <a:off x="0" y="0"/>
          <a:ext cx="0" cy="0"/>
          <a:chOff x="0" y="0"/>
          <a:chExt cx="0" cy="0"/>
        </a:xfrm>
      </p:grpSpPr>
      <p:sp>
        <p:nvSpPr>
          <p:cNvPr id="8403" name="Google Shape;8403;p265"/>
          <p:cNvSpPr txBox="1"/>
          <p:nvPr>
            <p:ph type="title"/>
          </p:nvPr>
        </p:nvSpPr>
        <p:spPr>
          <a:xfrm>
            <a:off x="562505" y="390244"/>
            <a:ext cx="6162386" cy="696759"/>
          </a:xfrm>
          <a:prstGeom prst="rect">
            <a:avLst/>
          </a:prstGeom>
          <a:noFill/>
          <a:ln>
            <a:noFill/>
          </a:ln>
        </p:spPr>
        <p:txBody>
          <a:bodyPr anchorCtr="0" anchor="b" bIns="0" lIns="0" spcFirstLastPara="1" rIns="0" wrap="square" tIns="0">
            <a:normAutofit/>
          </a:bodyPr>
          <a:lstStyle/>
          <a:p>
            <a:pPr indent="0" lvl="0" marL="0" rtl="0" algn="l">
              <a:lnSpc>
                <a:spcPct val="90000"/>
              </a:lnSpc>
              <a:spcBef>
                <a:spcPts val="0"/>
              </a:spcBef>
              <a:spcAft>
                <a:spcPts val="0"/>
              </a:spcAft>
              <a:buClr>
                <a:schemeClr val="accent1"/>
              </a:buClr>
              <a:buSzPts val="3600"/>
              <a:buFont typeface="Arial"/>
              <a:buNone/>
            </a:pPr>
            <a:r>
              <a:rPr lang="en-US"/>
              <a:t>One Chart + RHS Table</a:t>
            </a:r>
            <a:endParaRPr/>
          </a:p>
        </p:txBody>
      </p:sp>
      <p:sp>
        <p:nvSpPr>
          <p:cNvPr id="8404" name="Google Shape;8404;p265"/>
          <p:cNvSpPr txBox="1"/>
          <p:nvPr>
            <p:ph idx="12" type="sldNum"/>
          </p:nvPr>
        </p:nvSpPr>
        <p:spPr>
          <a:xfrm>
            <a:off x="10690860" y="6349068"/>
            <a:ext cx="963882" cy="251764"/>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sp>
        <p:nvSpPr>
          <p:cNvPr id="8405" name="Google Shape;8405;p265"/>
          <p:cNvSpPr txBox="1"/>
          <p:nvPr/>
        </p:nvSpPr>
        <p:spPr>
          <a:xfrm>
            <a:off x="563563" y="1605078"/>
            <a:ext cx="6161327" cy="508312"/>
          </a:xfrm>
          <a:prstGeom prst="rect">
            <a:avLst/>
          </a:prstGeom>
          <a:noFill/>
          <a:ln>
            <a:noFill/>
          </a:ln>
        </p:spPr>
        <p:txBody>
          <a:bodyPr anchorCtr="0" anchor="b" bIns="0" lIns="0" spcFirstLastPara="1" rIns="0" wrap="square" tIns="0">
            <a:normAutofit/>
          </a:bodyPr>
          <a:lstStyle/>
          <a:p>
            <a:pPr indent="0" lvl="0" marL="0" marR="0" rtl="0" algn="l">
              <a:spcBef>
                <a:spcPts val="0"/>
              </a:spcBef>
              <a:spcAft>
                <a:spcPts val="0"/>
              </a:spcAft>
              <a:buNone/>
            </a:pPr>
            <a:r>
              <a:rPr b="1" lang="en-US" sz="2000">
                <a:solidFill>
                  <a:schemeClr val="accent1"/>
                </a:solidFill>
                <a:latin typeface="Arial"/>
                <a:ea typeface="Arial"/>
                <a:cs typeface="Arial"/>
                <a:sym typeface="Arial"/>
              </a:rPr>
              <a:t>Chart Title</a:t>
            </a:r>
            <a:endParaRPr b="1" sz="2000">
              <a:solidFill>
                <a:schemeClr val="accent1"/>
              </a:solidFill>
              <a:latin typeface="Arial"/>
              <a:ea typeface="Arial"/>
              <a:cs typeface="Arial"/>
              <a:sym typeface="Arial"/>
            </a:endParaRPr>
          </a:p>
        </p:txBody>
      </p:sp>
      <p:graphicFrame>
        <p:nvGraphicFramePr>
          <p:cNvPr id="8406" name="Google Shape;8406;p265"/>
          <p:cNvGraphicFramePr/>
          <p:nvPr/>
        </p:nvGraphicFramePr>
        <p:xfrm>
          <a:off x="563562" y="2255621"/>
          <a:ext cx="6161327" cy="2675194"/>
        </p:xfrm>
        <a:graphic>
          <a:graphicData uri="http://schemas.openxmlformats.org/drawingml/2006/chart">
            <c:chart r:id="rId3"/>
          </a:graphicData>
        </a:graphic>
      </p:graphicFrame>
      <p:sp>
        <p:nvSpPr>
          <p:cNvPr id="8407" name="Google Shape;8407;p265"/>
          <p:cNvSpPr txBox="1"/>
          <p:nvPr/>
        </p:nvSpPr>
        <p:spPr>
          <a:xfrm>
            <a:off x="561975" y="5107103"/>
            <a:ext cx="5996480" cy="746718"/>
          </a:xfrm>
          <a:prstGeom prst="rect">
            <a:avLst/>
          </a:prstGeom>
          <a:noFill/>
          <a:ln>
            <a:noFill/>
          </a:ln>
        </p:spPr>
        <p:txBody>
          <a:bodyPr anchorCtr="0" anchor="t" bIns="0" lIns="0" spcFirstLastPara="1" rIns="0" wrap="square" tIns="0">
            <a:normAutofit fontScale="85000" lnSpcReduction="10000"/>
          </a:bodyPr>
          <a:lstStyle/>
          <a:p>
            <a:pPr indent="0" lvl="0" marL="0" marR="0" rtl="0" algn="l">
              <a:spcBef>
                <a:spcPts val="0"/>
              </a:spcBef>
              <a:spcAft>
                <a:spcPts val="0"/>
              </a:spcAft>
              <a:buNone/>
            </a:pPr>
            <a:r>
              <a:rPr lang="en-US" sz="1400">
                <a:solidFill>
                  <a:schemeClr val="dk1"/>
                </a:solidFill>
                <a:latin typeface="Arial"/>
                <a:ea typeface="Arial"/>
                <a:cs typeface="Arial"/>
                <a:sym typeface="Arial"/>
              </a:rPr>
              <a:t>Lorem ipsum dolor sit amet, consectetur adipiscing elit. Ut tempor, quam et mattis pulvinar, mauris ligula suscipit arcu, sed elementum diam leo at magna. Curabitur maximus sodales massa, eu bibendum dui bibendum vel. Suspendisse potenti. Aliquam et lorem elementum, venenatis turpis sed, maximus lacus. Integer eu purus sed magna</a:t>
            </a:r>
            <a:endParaRPr/>
          </a:p>
        </p:txBody>
      </p:sp>
      <p:graphicFrame>
        <p:nvGraphicFramePr>
          <p:cNvPr id="8408" name="Google Shape;8408;p265"/>
          <p:cNvGraphicFramePr/>
          <p:nvPr/>
        </p:nvGraphicFramePr>
        <p:xfrm>
          <a:off x="7294179" y="1597227"/>
          <a:ext cx="3000000" cy="3000000"/>
        </p:xfrm>
        <a:graphic>
          <a:graphicData uri="http://schemas.openxmlformats.org/drawingml/2006/table">
            <a:tbl>
              <a:tblPr bandRow="1" firstRow="1">
                <a:noFill/>
                <a:tableStyleId>{153785F7-F411-411A-9A36-1949DD6C29AF}</a:tableStyleId>
              </a:tblPr>
              <a:tblGrid>
                <a:gridCol w="1331100"/>
                <a:gridCol w="1001050"/>
                <a:gridCol w="1001050"/>
                <a:gridCol w="1001050"/>
              </a:tblGrid>
              <a:tr h="502450">
                <a:tc>
                  <a:txBody>
                    <a:bodyPr/>
                    <a:lstStyle/>
                    <a:p>
                      <a:pPr indent="0" lvl="0" marL="0" marR="0" rtl="0" algn="l">
                        <a:spcBef>
                          <a:spcPts val="0"/>
                        </a:spcBef>
                        <a:spcAft>
                          <a:spcPts val="0"/>
                        </a:spcAft>
                        <a:buNone/>
                      </a:pPr>
                      <a:r>
                        <a:rPr b="1" lang="en-US" sz="1600">
                          <a:solidFill>
                            <a:schemeClr val="dk2"/>
                          </a:solidFill>
                          <a:latin typeface="Arial"/>
                          <a:ea typeface="Arial"/>
                          <a:cs typeface="Arial"/>
                          <a:sym typeface="Arial"/>
                        </a:rPr>
                        <a:t>Header</a:t>
                      </a:r>
                      <a:endParaRPr b="1" sz="1600">
                        <a:solidFill>
                          <a:schemeClr val="dk2"/>
                        </a:solidFill>
                        <a:latin typeface="Arial"/>
                        <a:ea typeface="Arial"/>
                        <a:cs typeface="Arial"/>
                        <a:sym typeface="Arial"/>
                      </a:endParaRPr>
                    </a:p>
                  </a:txBody>
                  <a:tcPr marT="45725" marB="45725" marR="91450" marL="91450" anchor="b">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19050">
                      <a:solidFill>
                        <a:schemeClr val="lt1"/>
                      </a:solidFill>
                      <a:prstDash val="solid"/>
                      <a:round/>
                      <a:headEnd len="sm" w="sm" type="none"/>
                      <a:tailEnd len="sm" w="sm" type="none"/>
                    </a:lnB>
                    <a:solidFill>
                      <a:schemeClr val="accent4"/>
                    </a:solidFill>
                  </a:tcPr>
                </a:tc>
                <a:tc>
                  <a:txBody>
                    <a:bodyPr/>
                    <a:lstStyle/>
                    <a:p>
                      <a:pPr indent="0" lvl="0" marL="0" marR="0" rtl="0" algn="ctr">
                        <a:lnSpc>
                          <a:spcPct val="100000"/>
                        </a:lnSpc>
                        <a:spcBef>
                          <a:spcPts val="0"/>
                        </a:spcBef>
                        <a:spcAft>
                          <a:spcPts val="0"/>
                        </a:spcAft>
                        <a:buClr>
                          <a:schemeClr val="dk2"/>
                        </a:buClr>
                        <a:buSzPts val="1600"/>
                        <a:buFont typeface="Arial"/>
                        <a:buNone/>
                      </a:pPr>
                      <a:r>
                        <a:rPr b="1" i="0" lang="en-US" sz="1600" u="none" cap="none" strike="noStrike">
                          <a:solidFill>
                            <a:schemeClr val="dk2"/>
                          </a:solidFill>
                          <a:latin typeface="Arial"/>
                          <a:ea typeface="Arial"/>
                          <a:cs typeface="Arial"/>
                          <a:sym typeface="Arial"/>
                        </a:rPr>
                        <a:t>Header</a:t>
                      </a:r>
                      <a:endParaRPr b="1" i="0" sz="1600" u="none" cap="none" strike="noStrike">
                        <a:solidFill>
                          <a:schemeClr val="dk2"/>
                        </a:solidFill>
                        <a:latin typeface="Arial"/>
                        <a:ea typeface="Arial"/>
                        <a:cs typeface="Arial"/>
                        <a:sym typeface="Arial"/>
                      </a:endParaRPr>
                    </a:p>
                  </a:txBody>
                  <a:tcPr marT="45725" marB="45725" marR="91450" marL="91450" anchor="b">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19050">
                      <a:solidFill>
                        <a:schemeClr val="lt1"/>
                      </a:solidFill>
                      <a:prstDash val="solid"/>
                      <a:round/>
                      <a:headEnd len="sm" w="sm" type="none"/>
                      <a:tailEnd len="sm" w="sm" type="none"/>
                    </a:lnB>
                    <a:solidFill>
                      <a:schemeClr val="accent4"/>
                    </a:solidFill>
                  </a:tcPr>
                </a:tc>
                <a:tc>
                  <a:txBody>
                    <a:bodyPr/>
                    <a:lstStyle/>
                    <a:p>
                      <a:pPr indent="0" lvl="0" marL="0" marR="0" rtl="0" algn="ctr">
                        <a:lnSpc>
                          <a:spcPct val="100000"/>
                        </a:lnSpc>
                        <a:spcBef>
                          <a:spcPts val="0"/>
                        </a:spcBef>
                        <a:spcAft>
                          <a:spcPts val="0"/>
                        </a:spcAft>
                        <a:buClr>
                          <a:schemeClr val="dk2"/>
                        </a:buClr>
                        <a:buSzPts val="1600"/>
                        <a:buFont typeface="Arial"/>
                        <a:buNone/>
                      </a:pPr>
                      <a:r>
                        <a:rPr b="1" i="0" lang="en-US" sz="1600" u="none" cap="none" strike="noStrike">
                          <a:solidFill>
                            <a:schemeClr val="dk2"/>
                          </a:solidFill>
                          <a:latin typeface="Arial"/>
                          <a:ea typeface="Arial"/>
                          <a:cs typeface="Arial"/>
                          <a:sym typeface="Arial"/>
                        </a:rPr>
                        <a:t>Header</a:t>
                      </a:r>
                      <a:endParaRPr b="1" i="0" sz="1600" u="none" cap="none" strike="noStrike">
                        <a:solidFill>
                          <a:schemeClr val="dk2"/>
                        </a:solidFill>
                        <a:latin typeface="Arial"/>
                        <a:ea typeface="Arial"/>
                        <a:cs typeface="Arial"/>
                        <a:sym typeface="Arial"/>
                      </a:endParaRPr>
                    </a:p>
                  </a:txBody>
                  <a:tcPr marT="45725" marB="45725" marR="91450" marL="91450" anchor="b">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19050">
                      <a:solidFill>
                        <a:schemeClr val="lt1"/>
                      </a:solidFill>
                      <a:prstDash val="solid"/>
                      <a:round/>
                      <a:headEnd len="sm" w="sm" type="none"/>
                      <a:tailEnd len="sm" w="sm" type="none"/>
                    </a:lnB>
                    <a:solidFill>
                      <a:schemeClr val="accent4"/>
                    </a:solidFill>
                  </a:tcPr>
                </a:tc>
                <a:tc>
                  <a:txBody>
                    <a:bodyPr/>
                    <a:lstStyle/>
                    <a:p>
                      <a:pPr indent="0" lvl="0" marL="0" marR="0" rtl="0" algn="ctr">
                        <a:lnSpc>
                          <a:spcPct val="100000"/>
                        </a:lnSpc>
                        <a:spcBef>
                          <a:spcPts val="0"/>
                        </a:spcBef>
                        <a:spcAft>
                          <a:spcPts val="0"/>
                        </a:spcAft>
                        <a:buClr>
                          <a:schemeClr val="dk2"/>
                        </a:buClr>
                        <a:buSzPts val="1600"/>
                        <a:buFont typeface="Arial"/>
                        <a:buNone/>
                      </a:pPr>
                      <a:r>
                        <a:rPr b="1" i="0" lang="en-US" sz="1600" u="none" cap="none" strike="noStrike">
                          <a:solidFill>
                            <a:schemeClr val="dk2"/>
                          </a:solidFill>
                          <a:latin typeface="Arial"/>
                          <a:ea typeface="Arial"/>
                          <a:cs typeface="Arial"/>
                          <a:sym typeface="Arial"/>
                        </a:rPr>
                        <a:t>Header</a:t>
                      </a:r>
                      <a:endParaRPr b="1" i="0" sz="1600" u="none" cap="none" strike="noStrike">
                        <a:solidFill>
                          <a:schemeClr val="dk2"/>
                        </a:solidFill>
                        <a:latin typeface="Arial"/>
                        <a:ea typeface="Arial"/>
                        <a:cs typeface="Arial"/>
                        <a:sym typeface="Arial"/>
                      </a:endParaRPr>
                    </a:p>
                  </a:txBody>
                  <a:tcPr marT="45725" marB="45725" marR="91450" marL="91450" anchor="b">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19050">
                      <a:solidFill>
                        <a:schemeClr val="lt1"/>
                      </a:solidFill>
                      <a:prstDash val="solid"/>
                      <a:round/>
                      <a:headEnd len="sm" w="sm" type="none"/>
                      <a:tailEnd len="sm" w="sm" type="none"/>
                    </a:lnB>
                    <a:solidFill>
                      <a:schemeClr val="accent4"/>
                    </a:solidFill>
                  </a:tcPr>
                </a:tc>
              </a:tr>
              <a:tr h="518850">
                <a:tc>
                  <a:txBody>
                    <a:bodyPr/>
                    <a:lstStyle/>
                    <a:p>
                      <a:pPr indent="0" lvl="0" marL="0" marR="0" rtl="0" algn="l">
                        <a:spcBef>
                          <a:spcPts val="0"/>
                        </a:spcBef>
                        <a:spcAft>
                          <a:spcPts val="0"/>
                        </a:spcAft>
                        <a:buNone/>
                      </a:pPr>
                      <a:r>
                        <a:rPr b="1" i="0" lang="en-US" sz="1400" u="none" cap="none" strike="noStrike">
                          <a:solidFill>
                            <a:schemeClr val="accent4"/>
                          </a:solidFill>
                          <a:latin typeface="Arial"/>
                          <a:ea typeface="Arial"/>
                          <a:cs typeface="Arial"/>
                          <a:sym typeface="Arial"/>
                        </a:rPr>
                        <a:t>Lorem ipsum </a:t>
                      </a:r>
                      <a:endParaRPr b="1" sz="1400">
                        <a:solidFill>
                          <a:schemeClr val="accent4"/>
                        </a:solidFill>
                        <a:latin typeface="Arial"/>
                        <a:ea typeface="Arial"/>
                        <a:cs typeface="Arial"/>
                        <a:sym typeface="Arial"/>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9050">
                      <a:solidFill>
                        <a:schemeClr val="lt1"/>
                      </a:solidFill>
                      <a:prstDash val="solid"/>
                      <a:round/>
                      <a:headEnd len="sm" w="sm" type="none"/>
                      <a:tailEnd len="sm" w="sm" type="none"/>
                    </a:lnT>
                    <a:lnB cap="flat" cmpd="sng" w="9525">
                      <a:solidFill>
                        <a:schemeClr val="lt1"/>
                      </a:solidFill>
                      <a:prstDash val="dot"/>
                      <a:round/>
                      <a:headEnd len="sm" w="sm" type="none"/>
                      <a:tailEnd len="sm" w="sm" type="none"/>
                    </a:lnB>
                  </a:tcPr>
                </a:tc>
                <a:tc>
                  <a:txBody>
                    <a:bodyPr/>
                    <a:lstStyle/>
                    <a:p>
                      <a:pPr indent="0" lvl="0" marL="0" marR="0" rtl="0" algn="ctr">
                        <a:lnSpc>
                          <a:spcPct val="100000"/>
                        </a:lnSpc>
                        <a:spcBef>
                          <a:spcPts val="0"/>
                        </a:spcBef>
                        <a:spcAft>
                          <a:spcPts val="0"/>
                        </a:spcAft>
                        <a:buClr>
                          <a:schemeClr val="lt1"/>
                        </a:buClr>
                        <a:buSzPts val="1400"/>
                        <a:buFont typeface="Arial"/>
                        <a:buNone/>
                      </a:pPr>
                      <a:r>
                        <a:rPr b="0" i="0" lang="en-US" sz="1400" u="none" cap="none" strike="noStrike">
                          <a:solidFill>
                            <a:schemeClr val="lt1"/>
                          </a:solidFill>
                          <a:latin typeface="Arial"/>
                          <a:ea typeface="Arial"/>
                          <a:cs typeface="Arial"/>
                          <a:sym typeface="Arial"/>
                        </a:rPr>
                        <a:t>xxxx</a:t>
                      </a:r>
                      <a:endParaRPr b="0" i="0" sz="1400" u="none" cap="none" strike="noStrike">
                        <a:solidFill>
                          <a:schemeClr val="lt1"/>
                        </a:solidFill>
                        <a:latin typeface="Arial"/>
                        <a:ea typeface="Arial"/>
                        <a:cs typeface="Arial"/>
                        <a:sym typeface="Arial"/>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9050">
                      <a:solidFill>
                        <a:schemeClr val="lt1"/>
                      </a:solidFill>
                      <a:prstDash val="solid"/>
                      <a:round/>
                      <a:headEnd len="sm" w="sm" type="none"/>
                      <a:tailEnd len="sm" w="sm" type="none"/>
                    </a:lnT>
                    <a:lnB cap="flat" cmpd="sng" w="9525">
                      <a:solidFill>
                        <a:schemeClr val="lt1"/>
                      </a:solidFill>
                      <a:prstDash val="dot"/>
                      <a:round/>
                      <a:headEnd len="sm" w="sm" type="none"/>
                      <a:tailEnd len="sm" w="sm" type="none"/>
                    </a:lnB>
                  </a:tcPr>
                </a:tc>
                <a:tc>
                  <a:txBody>
                    <a:bodyPr/>
                    <a:lstStyle/>
                    <a:p>
                      <a:pPr indent="0" lvl="0" marL="0" marR="0" rtl="0" algn="ctr">
                        <a:lnSpc>
                          <a:spcPct val="100000"/>
                        </a:lnSpc>
                        <a:spcBef>
                          <a:spcPts val="0"/>
                        </a:spcBef>
                        <a:spcAft>
                          <a:spcPts val="0"/>
                        </a:spcAft>
                        <a:buClr>
                          <a:schemeClr val="lt1"/>
                        </a:buClr>
                        <a:buSzPts val="1400"/>
                        <a:buFont typeface="Arial"/>
                        <a:buNone/>
                      </a:pPr>
                      <a:r>
                        <a:rPr b="0" i="0" lang="en-US" sz="1400" u="none" cap="none" strike="noStrike">
                          <a:solidFill>
                            <a:schemeClr val="lt1"/>
                          </a:solidFill>
                          <a:latin typeface="Arial"/>
                          <a:ea typeface="Arial"/>
                          <a:cs typeface="Arial"/>
                          <a:sym typeface="Arial"/>
                        </a:rPr>
                        <a:t>xxxx</a:t>
                      </a:r>
                      <a:endParaRPr b="0" i="0" sz="1400" u="none" cap="none" strike="noStrike">
                        <a:solidFill>
                          <a:schemeClr val="lt1"/>
                        </a:solidFill>
                        <a:latin typeface="Arial"/>
                        <a:ea typeface="Arial"/>
                        <a:cs typeface="Arial"/>
                        <a:sym typeface="Arial"/>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9050">
                      <a:solidFill>
                        <a:schemeClr val="lt1"/>
                      </a:solidFill>
                      <a:prstDash val="solid"/>
                      <a:round/>
                      <a:headEnd len="sm" w="sm" type="none"/>
                      <a:tailEnd len="sm" w="sm" type="none"/>
                    </a:lnT>
                    <a:lnB cap="flat" cmpd="sng" w="9525">
                      <a:solidFill>
                        <a:schemeClr val="lt1"/>
                      </a:solidFill>
                      <a:prstDash val="dot"/>
                      <a:round/>
                      <a:headEnd len="sm" w="sm" type="none"/>
                      <a:tailEnd len="sm" w="sm" type="none"/>
                    </a:lnB>
                  </a:tcPr>
                </a:tc>
                <a:tc>
                  <a:txBody>
                    <a:bodyPr/>
                    <a:lstStyle/>
                    <a:p>
                      <a:pPr indent="0" lvl="0" marL="0" marR="0" rtl="0" algn="ctr">
                        <a:lnSpc>
                          <a:spcPct val="100000"/>
                        </a:lnSpc>
                        <a:spcBef>
                          <a:spcPts val="0"/>
                        </a:spcBef>
                        <a:spcAft>
                          <a:spcPts val="0"/>
                        </a:spcAft>
                        <a:buClr>
                          <a:schemeClr val="lt1"/>
                        </a:buClr>
                        <a:buSzPts val="1400"/>
                        <a:buFont typeface="Arial"/>
                        <a:buNone/>
                      </a:pPr>
                      <a:r>
                        <a:rPr b="0" i="0" lang="en-US" sz="1400" u="none" cap="none" strike="noStrike">
                          <a:solidFill>
                            <a:schemeClr val="lt1"/>
                          </a:solidFill>
                          <a:latin typeface="Arial"/>
                          <a:ea typeface="Arial"/>
                          <a:cs typeface="Arial"/>
                          <a:sym typeface="Arial"/>
                        </a:rPr>
                        <a:t>xxxx</a:t>
                      </a:r>
                      <a:endParaRPr b="0" i="0" sz="1400" u="none" cap="none" strike="noStrike">
                        <a:solidFill>
                          <a:schemeClr val="lt1"/>
                        </a:solidFill>
                        <a:latin typeface="Arial"/>
                        <a:ea typeface="Arial"/>
                        <a:cs typeface="Arial"/>
                        <a:sym typeface="Arial"/>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9050">
                      <a:solidFill>
                        <a:schemeClr val="lt1"/>
                      </a:solidFill>
                      <a:prstDash val="solid"/>
                      <a:round/>
                      <a:headEnd len="sm" w="sm" type="none"/>
                      <a:tailEnd len="sm" w="sm" type="none"/>
                    </a:lnT>
                    <a:lnB cap="flat" cmpd="sng" w="9525">
                      <a:solidFill>
                        <a:schemeClr val="lt1"/>
                      </a:solidFill>
                      <a:prstDash val="dot"/>
                      <a:round/>
                      <a:headEnd len="sm" w="sm" type="none"/>
                      <a:tailEnd len="sm" w="sm" type="none"/>
                    </a:lnB>
                  </a:tcPr>
                </a:tc>
              </a:tr>
              <a:tr h="518850">
                <a:tc>
                  <a:txBody>
                    <a:bodyPr/>
                    <a:lstStyle/>
                    <a:p>
                      <a:pPr indent="0" lvl="0" marL="0" marR="0" rtl="0" algn="l">
                        <a:spcBef>
                          <a:spcPts val="0"/>
                        </a:spcBef>
                        <a:spcAft>
                          <a:spcPts val="0"/>
                        </a:spcAft>
                        <a:buNone/>
                      </a:pPr>
                      <a:r>
                        <a:rPr b="1" i="0" lang="en-US" sz="1400" u="none" cap="none" strike="noStrike">
                          <a:solidFill>
                            <a:schemeClr val="accent4"/>
                          </a:solidFill>
                          <a:latin typeface="Arial"/>
                          <a:ea typeface="Arial"/>
                          <a:cs typeface="Arial"/>
                          <a:sym typeface="Arial"/>
                        </a:rPr>
                        <a:t>Lorem ipsum </a:t>
                      </a:r>
                      <a:endParaRPr b="1" sz="1400">
                        <a:solidFill>
                          <a:schemeClr val="accent4"/>
                        </a:solidFill>
                        <a:latin typeface="Arial"/>
                        <a:ea typeface="Arial"/>
                        <a:cs typeface="Arial"/>
                        <a:sym typeface="Arial"/>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chemeClr val="lt1"/>
                      </a:solidFill>
                      <a:prstDash val="dot"/>
                      <a:round/>
                      <a:headEnd len="sm" w="sm" type="none"/>
                      <a:tailEnd len="sm" w="sm" type="none"/>
                    </a:lnT>
                    <a:lnB cap="flat" cmpd="sng" w="9525">
                      <a:solidFill>
                        <a:schemeClr val="lt1"/>
                      </a:solidFill>
                      <a:prstDash val="dot"/>
                      <a:round/>
                      <a:headEnd len="sm" w="sm" type="none"/>
                      <a:tailEnd len="sm" w="sm" type="none"/>
                    </a:lnB>
                  </a:tcPr>
                </a:tc>
                <a:tc>
                  <a:txBody>
                    <a:bodyPr/>
                    <a:lstStyle/>
                    <a:p>
                      <a:pPr indent="0" lvl="0" marL="0" marR="0" rtl="0" algn="ctr">
                        <a:lnSpc>
                          <a:spcPct val="100000"/>
                        </a:lnSpc>
                        <a:spcBef>
                          <a:spcPts val="0"/>
                        </a:spcBef>
                        <a:spcAft>
                          <a:spcPts val="0"/>
                        </a:spcAft>
                        <a:buClr>
                          <a:schemeClr val="lt1"/>
                        </a:buClr>
                        <a:buSzPts val="1400"/>
                        <a:buFont typeface="Arial"/>
                        <a:buNone/>
                      </a:pPr>
                      <a:r>
                        <a:rPr b="0" i="0" lang="en-US" sz="1400" u="none" cap="none" strike="noStrike">
                          <a:solidFill>
                            <a:schemeClr val="lt1"/>
                          </a:solidFill>
                          <a:latin typeface="Arial"/>
                          <a:ea typeface="Arial"/>
                          <a:cs typeface="Arial"/>
                          <a:sym typeface="Arial"/>
                        </a:rPr>
                        <a:t>xxxx</a:t>
                      </a:r>
                      <a:endParaRPr b="0" i="0" sz="1400" u="none" cap="none" strike="noStrike">
                        <a:solidFill>
                          <a:schemeClr val="lt1"/>
                        </a:solidFill>
                        <a:latin typeface="Arial"/>
                        <a:ea typeface="Arial"/>
                        <a:cs typeface="Arial"/>
                        <a:sym typeface="Arial"/>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chemeClr val="lt1"/>
                      </a:solidFill>
                      <a:prstDash val="dot"/>
                      <a:round/>
                      <a:headEnd len="sm" w="sm" type="none"/>
                      <a:tailEnd len="sm" w="sm" type="none"/>
                    </a:lnT>
                    <a:lnB cap="flat" cmpd="sng" w="9525">
                      <a:solidFill>
                        <a:schemeClr val="lt1"/>
                      </a:solidFill>
                      <a:prstDash val="dot"/>
                      <a:round/>
                      <a:headEnd len="sm" w="sm" type="none"/>
                      <a:tailEnd len="sm" w="sm" type="none"/>
                    </a:lnB>
                  </a:tcPr>
                </a:tc>
                <a:tc>
                  <a:txBody>
                    <a:bodyPr/>
                    <a:lstStyle/>
                    <a:p>
                      <a:pPr indent="0" lvl="0" marL="0" marR="0" rtl="0" algn="ctr">
                        <a:lnSpc>
                          <a:spcPct val="100000"/>
                        </a:lnSpc>
                        <a:spcBef>
                          <a:spcPts val="0"/>
                        </a:spcBef>
                        <a:spcAft>
                          <a:spcPts val="0"/>
                        </a:spcAft>
                        <a:buClr>
                          <a:schemeClr val="lt1"/>
                        </a:buClr>
                        <a:buSzPts val="1400"/>
                        <a:buFont typeface="Arial"/>
                        <a:buNone/>
                      </a:pPr>
                      <a:r>
                        <a:rPr b="0" i="0" lang="en-US" sz="1400" u="none" cap="none" strike="noStrike">
                          <a:solidFill>
                            <a:schemeClr val="lt1"/>
                          </a:solidFill>
                          <a:latin typeface="Arial"/>
                          <a:ea typeface="Arial"/>
                          <a:cs typeface="Arial"/>
                          <a:sym typeface="Arial"/>
                        </a:rPr>
                        <a:t>xxxx</a:t>
                      </a:r>
                      <a:endParaRPr b="0" i="0" sz="1400" u="none" cap="none" strike="noStrike">
                        <a:solidFill>
                          <a:schemeClr val="lt1"/>
                        </a:solidFill>
                        <a:latin typeface="Arial"/>
                        <a:ea typeface="Arial"/>
                        <a:cs typeface="Arial"/>
                        <a:sym typeface="Arial"/>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chemeClr val="lt1"/>
                      </a:solidFill>
                      <a:prstDash val="dot"/>
                      <a:round/>
                      <a:headEnd len="sm" w="sm" type="none"/>
                      <a:tailEnd len="sm" w="sm" type="none"/>
                    </a:lnT>
                    <a:lnB cap="flat" cmpd="sng" w="9525">
                      <a:solidFill>
                        <a:schemeClr val="lt1"/>
                      </a:solidFill>
                      <a:prstDash val="dot"/>
                      <a:round/>
                      <a:headEnd len="sm" w="sm" type="none"/>
                      <a:tailEnd len="sm" w="sm" type="none"/>
                    </a:lnB>
                  </a:tcPr>
                </a:tc>
                <a:tc>
                  <a:txBody>
                    <a:bodyPr/>
                    <a:lstStyle/>
                    <a:p>
                      <a:pPr indent="0" lvl="0" marL="0" marR="0" rtl="0" algn="ctr">
                        <a:lnSpc>
                          <a:spcPct val="100000"/>
                        </a:lnSpc>
                        <a:spcBef>
                          <a:spcPts val="0"/>
                        </a:spcBef>
                        <a:spcAft>
                          <a:spcPts val="0"/>
                        </a:spcAft>
                        <a:buClr>
                          <a:schemeClr val="lt1"/>
                        </a:buClr>
                        <a:buSzPts val="1400"/>
                        <a:buFont typeface="Arial"/>
                        <a:buNone/>
                      </a:pPr>
                      <a:r>
                        <a:rPr b="0" i="0" lang="en-US" sz="1400" u="none" cap="none" strike="noStrike">
                          <a:solidFill>
                            <a:schemeClr val="lt1"/>
                          </a:solidFill>
                          <a:latin typeface="Arial"/>
                          <a:ea typeface="Arial"/>
                          <a:cs typeface="Arial"/>
                          <a:sym typeface="Arial"/>
                        </a:rPr>
                        <a:t>xxxx</a:t>
                      </a:r>
                      <a:endParaRPr b="0" i="0" sz="1400" u="none" cap="none" strike="noStrike">
                        <a:solidFill>
                          <a:schemeClr val="lt1"/>
                        </a:solidFill>
                        <a:latin typeface="Arial"/>
                        <a:ea typeface="Arial"/>
                        <a:cs typeface="Arial"/>
                        <a:sym typeface="Arial"/>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chemeClr val="lt1"/>
                      </a:solidFill>
                      <a:prstDash val="dot"/>
                      <a:round/>
                      <a:headEnd len="sm" w="sm" type="none"/>
                      <a:tailEnd len="sm" w="sm" type="none"/>
                    </a:lnT>
                    <a:lnB cap="flat" cmpd="sng" w="9525">
                      <a:solidFill>
                        <a:schemeClr val="lt1"/>
                      </a:solidFill>
                      <a:prstDash val="dot"/>
                      <a:round/>
                      <a:headEnd len="sm" w="sm" type="none"/>
                      <a:tailEnd len="sm" w="sm" type="none"/>
                    </a:lnB>
                  </a:tcPr>
                </a:tc>
              </a:tr>
              <a:tr h="518850">
                <a:tc>
                  <a:txBody>
                    <a:bodyPr/>
                    <a:lstStyle/>
                    <a:p>
                      <a:pPr indent="0" lvl="0" marL="0" marR="0" rtl="0" algn="l">
                        <a:spcBef>
                          <a:spcPts val="0"/>
                        </a:spcBef>
                        <a:spcAft>
                          <a:spcPts val="0"/>
                        </a:spcAft>
                        <a:buNone/>
                      </a:pPr>
                      <a:r>
                        <a:rPr b="1" i="0" lang="en-US" sz="1400" u="none" cap="none" strike="noStrike">
                          <a:solidFill>
                            <a:schemeClr val="accent4"/>
                          </a:solidFill>
                          <a:latin typeface="Arial"/>
                          <a:ea typeface="Arial"/>
                          <a:cs typeface="Arial"/>
                          <a:sym typeface="Arial"/>
                        </a:rPr>
                        <a:t>Lorem ipsum </a:t>
                      </a:r>
                      <a:endParaRPr b="1" sz="1400">
                        <a:solidFill>
                          <a:schemeClr val="accent4"/>
                        </a:solidFill>
                        <a:latin typeface="Arial"/>
                        <a:ea typeface="Arial"/>
                        <a:cs typeface="Arial"/>
                        <a:sym typeface="Arial"/>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chemeClr val="lt1"/>
                      </a:solidFill>
                      <a:prstDash val="dot"/>
                      <a:round/>
                      <a:headEnd len="sm" w="sm" type="none"/>
                      <a:tailEnd len="sm" w="sm" type="none"/>
                    </a:lnT>
                    <a:lnB cap="flat" cmpd="sng" w="9525">
                      <a:solidFill>
                        <a:schemeClr val="lt1"/>
                      </a:solidFill>
                      <a:prstDash val="dot"/>
                      <a:round/>
                      <a:headEnd len="sm" w="sm" type="none"/>
                      <a:tailEnd len="sm" w="sm" type="none"/>
                    </a:lnB>
                  </a:tcPr>
                </a:tc>
                <a:tc>
                  <a:txBody>
                    <a:bodyPr/>
                    <a:lstStyle/>
                    <a:p>
                      <a:pPr indent="0" lvl="0" marL="0" marR="0" rtl="0" algn="ctr">
                        <a:lnSpc>
                          <a:spcPct val="100000"/>
                        </a:lnSpc>
                        <a:spcBef>
                          <a:spcPts val="0"/>
                        </a:spcBef>
                        <a:spcAft>
                          <a:spcPts val="0"/>
                        </a:spcAft>
                        <a:buClr>
                          <a:schemeClr val="lt1"/>
                        </a:buClr>
                        <a:buSzPts val="1400"/>
                        <a:buFont typeface="Arial"/>
                        <a:buNone/>
                      </a:pPr>
                      <a:r>
                        <a:rPr b="0" i="0" lang="en-US" sz="1400" u="none" cap="none" strike="noStrike">
                          <a:solidFill>
                            <a:schemeClr val="lt1"/>
                          </a:solidFill>
                          <a:latin typeface="Arial"/>
                          <a:ea typeface="Arial"/>
                          <a:cs typeface="Arial"/>
                          <a:sym typeface="Arial"/>
                        </a:rPr>
                        <a:t>xxxx</a:t>
                      </a:r>
                      <a:endParaRPr b="0" i="0" sz="1400" u="none" cap="none" strike="noStrike">
                        <a:solidFill>
                          <a:schemeClr val="lt1"/>
                        </a:solidFill>
                        <a:latin typeface="Arial"/>
                        <a:ea typeface="Arial"/>
                        <a:cs typeface="Arial"/>
                        <a:sym typeface="Arial"/>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chemeClr val="lt1"/>
                      </a:solidFill>
                      <a:prstDash val="dot"/>
                      <a:round/>
                      <a:headEnd len="sm" w="sm" type="none"/>
                      <a:tailEnd len="sm" w="sm" type="none"/>
                    </a:lnT>
                    <a:lnB cap="flat" cmpd="sng" w="9525">
                      <a:solidFill>
                        <a:schemeClr val="lt1"/>
                      </a:solidFill>
                      <a:prstDash val="dot"/>
                      <a:round/>
                      <a:headEnd len="sm" w="sm" type="none"/>
                      <a:tailEnd len="sm" w="sm" type="none"/>
                    </a:lnB>
                  </a:tcPr>
                </a:tc>
                <a:tc>
                  <a:txBody>
                    <a:bodyPr/>
                    <a:lstStyle/>
                    <a:p>
                      <a:pPr indent="0" lvl="0" marL="0" marR="0" rtl="0" algn="ctr">
                        <a:lnSpc>
                          <a:spcPct val="100000"/>
                        </a:lnSpc>
                        <a:spcBef>
                          <a:spcPts val="0"/>
                        </a:spcBef>
                        <a:spcAft>
                          <a:spcPts val="0"/>
                        </a:spcAft>
                        <a:buClr>
                          <a:schemeClr val="lt1"/>
                        </a:buClr>
                        <a:buSzPts val="1400"/>
                        <a:buFont typeface="Arial"/>
                        <a:buNone/>
                      </a:pPr>
                      <a:r>
                        <a:rPr b="0" i="0" lang="en-US" sz="1400" u="none" cap="none" strike="noStrike">
                          <a:solidFill>
                            <a:schemeClr val="lt1"/>
                          </a:solidFill>
                          <a:latin typeface="Arial"/>
                          <a:ea typeface="Arial"/>
                          <a:cs typeface="Arial"/>
                          <a:sym typeface="Arial"/>
                        </a:rPr>
                        <a:t>xxxx</a:t>
                      </a:r>
                      <a:endParaRPr b="0" i="0" sz="1400" u="none" cap="none" strike="noStrike">
                        <a:solidFill>
                          <a:schemeClr val="lt1"/>
                        </a:solidFill>
                        <a:latin typeface="Arial"/>
                        <a:ea typeface="Arial"/>
                        <a:cs typeface="Arial"/>
                        <a:sym typeface="Arial"/>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chemeClr val="lt1"/>
                      </a:solidFill>
                      <a:prstDash val="dot"/>
                      <a:round/>
                      <a:headEnd len="sm" w="sm" type="none"/>
                      <a:tailEnd len="sm" w="sm" type="none"/>
                    </a:lnT>
                    <a:lnB cap="flat" cmpd="sng" w="9525">
                      <a:solidFill>
                        <a:schemeClr val="lt1"/>
                      </a:solidFill>
                      <a:prstDash val="dot"/>
                      <a:round/>
                      <a:headEnd len="sm" w="sm" type="none"/>
                      <a:tailEnd len="sm" w="sm" type="none"/>
                    </a:lnB>
                  </a:tcPr>
                </a:tc>
                <a:tc>
                  <a:txBody>
                    <a:bodyPr/>
                    <a:lstStyle/>
                    <a:p>
                      <a:pPr indent="0" lvl="0" marL="0" marR="0" rtl="0" algn="ctr">
                        <a:lnSpc>
                          <a:spcPct val="100000"/>
                        </a:lnSpc>
                        <a:spcBef>
                          <a:spcPts val="0"/>
                        </a:spcBef>
                        <a:spcAft>
                          <a:spcPts val="0"/>
                        </a:spcAft>
                        <a:buClr>
                          <a:schemeClr val="lt1"/>
                        </a:buClr>
                        <a:buSzPts val="1400"/>
                        <a:buFont typeface="Arial"/>
                        <a:buNone/>
                      </a:pPr>
                      <a:r>
                        <a:rPr b="0" i="0" lang="en-US" sz="1400" u="none" cap="none" strike="noStrike">
                          <a:solidFill>
                            <a:schemeClr val="lt1"/>
                          </a:solidFill>
                          <a:latin typeface="Arial"/>
                          <a:ea typeface="Arial"/>
                          <a:cs typeface="Arial"/>
                          <a:sym typeface="Arial"/>
                        </a:rPr>
                        <a:t>xxxx</a:t>
                      </a:r>
                      <a:endParaRPr b="0" i="0" sz="1400" u="none" cap="none" strike="noStrike">
                        <a:solidFill>
                          <a:schemeClr val="lt1"/>
                        </a:solidFill>
                        <a:latin typeface="Arial"/>
                        <a:ea typeface="Arial"/>
                        <a:cs typeface="Arial"/>
                        <a:sym typeface="Arial"/>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chemeClr val="lt1"/>
                      </a:solidFill>
                      <a:prstDash val="dot"/>
                      <a:round/>
                      <a:headEnd len="sm" w="sm" type="none"/>
                      <a:tailEnd len="sm" w="sm" type="none"/>
                    </a:lnT>
                    <a:lnB cap="flat" cmpd="sng" w="9525">
                      <a:solidFill>
                        <a:schemeClr val="lt1"/>
                      </a:solidFill>
                      <a:prstDash val="dot"/>
                      <a:round/>
                      <a:headEnd len="sm" w="sm" type="none"/>
                      <a:tailEnd len="sm" w="sm" type="none"/>
                    </a:lnB>
                  </a:tcPr>
                </a:tc>
              </a:tr>
              <a:tr h="518850">
                <a:tc>
                  <a:txBody>
                    <a:bodyPr/>
                    <a:lstStyle/>
                    <a:p>
                      <a:pPr indent="0" lvl="0" marL="0" marR="0" rtl="0" algn="l">
                        <a:spcBef>
                          <a:spcPts val="0"/>
                        </a:spcBef>
                        <a:spcAft>
                          <a:spcPts val="0"/>
                        </a:spcAft>
                        <a:buNone/>
                      </a:pPr>
                      <a:r>
                        <a:rPr b="1" i="0" lang="en-US" sz="1400" u="none" cap="none" strike="noStrike">
                          <a:solidFill>
                            <a:schemeClr val="accent4"/>
                          </a:solidFill>
                          <a:latin typeface="Arial"/>
                          <a:ea typeface="Arial"/>
                          <a:cs typeface="Arial"/>
                          <a:sym typeface="Arial"/>
                        </a:rPr>
                        <a:t>Lorem ipsum </a:t>
                      </a:r>
                      <a:endParaRPr b="1" sz="1400">
                        <a:solidFill>
                          <a:schemeClr val="accent4"/>
                        </a:solidFill>
                        <a:latin typeface="Arial"/>
                        <a:ea typeface="Arial"/>
                        <a:cs typeface="Arial"/>
                        <a:sym typeface="Arial"/>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chemeClr val="lt1"/>
                      </a:solidFill>
                      <a:prstDash val="dot"/>
                      <a:round/>
                      <a:headEnd len="sm" w="sm" type="none"/>
                      <a:tailEnd len="sm" w="sm" type="none"/>
                    </a:lnT>
                    <a:lnB cap="flat" cmpd="sng" w="9525">
                      <a:solidFill>
                        <a:schemeClr val="lt1"/>
                      </a:solidFill>
                      <a:prstDash val="dot"/>
                      <a:round/>
                      <a:headEnd len="sm" w="sm" type="none"/>
                      <a:tailEnd len="sm" w="sm" type="none"/>
                    </a:lnB>
                  </a:tcPr>
                </a:tc>
                <a:tc>
                  <a:txBody>
                    <a:bodyPr/>
                    <a:lstStyle/>
                    <a:p>
                      <a:pPr indent="0" lvl="0" marL="0" marR="0" rtl="0" algn="ctr">
                        <a:lnSpc>
                          <a:spcPct val="100000"/>
                        </a:lnSpc>
                        <a:spcBef>
                          <a:spcPts val="0"/>
                        </a:spcBef>
                        <a:spcAft>
                          <a:spcPts val="0"/>
                        </a:spcAft>
                        <a:buClr>
                          <a:schemeClr val="lt1"/>
                        </a:buClr>
                        <a:buSzPts val="1400"/>
                        <a:buFont typeface="Arial"/>
                        <a:buNone/>
                      </a:pPr>
                      <a:r>
                        <a:rPr b="0" i="0" lang="en-US" sz="1400" u="none" cap="none" strike="noStrike">
                          <a:solidFill>
                            <a:schemeClr val="lt1"/>
                          </a:solidFill>
                          <a:latin typeface="Arial"/>
                          <a:ea typeface="Arial"/>
                          <a:cs typeface="Arial"/>
                          <a:sym typeface="Arial"/>
                        </a:rPr>
                        <a:t>xxxx</a:t>
                      </a:r>
                      <a:endParaRPr b="0" i="0" sz="1400" u="none" cap="none" strike="noStrike">
                        <a:solidFill>
                          <a:schemeClr val="lt1"/>
                        </a:solidFill>
                        <a:latin typeface="Arial"/>
                        <a:ea typeface="Arial"/>
                        <a:cs typeface="Arial"/>
                        <a:sym typeface="Arial"/>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chemeClr val="lt1"/>
                      </a:solidFill>
                      <a:prstDash val="dot"/>
                      <a:round/>
                      <a:headEnd len="sm" w="sm" type="none"/>
                      <a:tailEnd len="sm" w="sm" type="none"/>
                    </a:lnT>
                    <a:lnB cap="flat" cmpd="sng" w="9525">
                      <a:solidFill>
                        <a:schemeClr val="lt1"/>
                      </a:solidFill>
                      <a:prstDash val="dot"/>
                      <a:round/>
                      <a:headEnd len="sm" w="sm" type="none"/>
                      <a:tailEnd len="sm" w="sm" type="none"/>
                    </a:lnB>
                  </a:tcPr>
                </a:tc>
                <a:tc>
                  <a:txBody>
                    <a:bodyPr/>
                    <a:lstStyle/>
                    <a:p>
                      <a:pPr indent="0" lvl="0" marL="0" marR="0" rtl="0" algn="ctr">
                        <a:lnSpc>
                          <a:spcPct val="100000"/>
                        </a:lnSpc>
                        <a:spcBef>
                          <a:spcPts val="0"/>
                        </a:spcBef>
                        <a:spcAft>
                          <a:spcPts val="0"/>
                        </a:spcAft>
                        <a:buClr>
                          <a:schemeClr val="lt1"/>
                        </a:buClr>
                        <a:buSzPts val="1400"/>
                        <a:buFont typeface="Arial"/>
                        <a:buNone/>
                      </a:pPr>
                      <a:r>
                        <a:rPr b="0" i="0" lang="en-US" sz="1400" u="none" cap="none" strike="noStrike">
                          <a:solidFill>
                            <a:schemeClr val="lt1"/>
                          </a:solidFill>
                          <a:latin typeface="Arial"/>
                          <a:ea typeface="Arial"/>
                          <a:cs typeface="Arial"/>
                          <a:sym typeface="Arial"/>
                        </a:rPr>
                        <a:t>xxxx</a:t>
                      </a:r>
                      <a:endParaRPr b="0" i="0" sz="1400" u="none" cap="none" strike="noStrike">
                        <a:solidFill>
                          <a:schemeClr val="lt1"/>
                        </a:solidFill>
                        <a:latin typeface="Arial"/>
                        <a:ea typeface="Arial"/>
                        <a:cs typeface="Arial"/>
                        <a:sym typeface="Arial"/>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chemeClr val="lt1"/>
                      </a:solidFill>
                      <a:prstDash val="dot"/>
                      <a:round/>
                      <a:headEnd len="sm" w="sm" type="none"/>
                      <a:tailEnd len="sm" w="sm" type="none"/>
                    </a:lnT>
                    <a:lnB cap="flat" cmpd="sng" w="9525">
                      <a:solidFill>
                        <a:schemeClr val="lt1"/>
                      </a:solidFill>
                      <a:prstDash val="dot"/>
                      <a:round/>
                      <a:headEnd len="sm" w="sm" type="none"/>
                      <a:tailEnd len="sm" w="sm" type="none"/>
                    </a:lnB>
                  </a:tcPr>
                </a:tc>
                <a:tc>
                  <a:txBody>
                    <a:bodyPr/>
                    <a:lstStyle/>
                    <a:p>
                      <a:pPr indent="0" lvl="0" marL="0" marR="0" rtl="0" algn="ctr">
                        <a:lnSpc>
                          <a:spcPct val="100000"/>
                        </a:lnSpc>
                        <a:spcBef>
                          <a:spcPts val="0"/>
                        </a:spcBef>
                        <a:spcAft>
                          <a:spcPts val="0"/>
                        </a:spcAft>
                        <a:buClr>
                          <a:schemeClr val="lt1"/>
                        </a:buClr>
                        <a:buSzPts val="1400"/>
                        <a:buFont typeface="Arial"/>
                        <a:buNone/>
                      </a:pPr>
                      <a:r>
                        <a:rPr b="0" i="0" lang="en-US" sz="1400" u="none" cap="none" strike="noStrike">
                          <a:solidFill>
                            <a:schemeClr val="lt1"/>
                          </a:solidFill>
                          <a:latin typeface="Arial"/>
                          <a:ea typeface="Arial"/>
                          <a:cs typeface="Arial"/>
                          <a:sym typeface="Arial"/>
                        </a:rPr>
                        <a:t>xxxx</a:t>
                      </a:r>
                      <a:endParaRPr b="0" i="0" sz="1400" u="none" cap="none" strike="noStrike">
                        <a:solidFill>
                          <a:schemeClr val="lt1"/>
                        </a:solidFill>
                        <a:latin typeface="Arial"/>
                        <a:ea typeface="Arial"/>
                        <a:cs typeface="Arial"/>
                        <a:sym typeface="Arial"/>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chemeClr val="lt1"/>
                      </a:solidFill>
                      <a:prstDash val="dot"/>
                      <a:round/>
                      <a:headEnd len="sm" w="sm" type="none"/>
                      <a:tailEnd len="sm" w="sm" type="none"/>
                    </a:lnT>
                    <a:lnB cap="flat" cmpd="sng" w="9525">
                      <a:solidFill>
                        <a:schemeClr val="lt1"/>
                      </a:solidFill>
                      <a:prstDash val="dot"/>
                      <a:round/>
                      <a:headEnd len="sm" w="sm" type="none"/>
                      <a:tailEnd len="sm" w="sm" type="none"/>
                    </a:lnB>
                  </a:tcPr>
                </a:tc>
              </a:tr>
              <a:tr h="518850">
                <a:tc>
                  <a:txBody>
                    <a:bodyPr/>
                    <a:lstStyle/>
                    <a:p>
                      <a:pPr indent="0" lvl="0" marL="0" marR="0" rtl="0" algn="l">
                        <a:spcBef>
                          <a:spcPts val="0"/>
                        </a:spcBef>
                        <a:spcAft>
                          <a:spcPts val="0"/>
                        </a:spcAft>
                        <a:buNone/>
                      </a:pPr>
                      <a:r>
                        <a:rPr b="1" i="0" lang="en-US" sz="1400" u="none" cap="none" strike="noStrike">
                          <a:solidFill>
                            <a:schemeClr val="accent4"/>
                          </a:solidFill>
                          <a:latin typeface="Arial"/>
                          <a:ea typeface="Arial"/>
                          <a:cs typeface="Arial"/>
                          <a:sym typeface="Arial"/>
                        </a:rPr>
                        <a:t>Lorem ipsum </a:t>
                      </a:r>
                      <a:endParaRPr b="1" sz="1400">
                        <a:solidFill>
                          <a:schemeClr val="accent4"/>
                        </a:solidFill>
                        <a:latin typeface="Arial"/>
                        <a:ea typeface="Arial"/>
                        <a:cs typeface="Arial"/>
                        <a:sym typeface="Arial"/>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chemeClr val="lt1"/>
                      </a:solidFill>
                      <a:prstDash val="dot"/>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lnSpc>
                          <a:spcPct val="100000"/>
                        </a:lnSpc>
                        <a:spcBef>
                          <a:spcPts val="0"/>
                        </a:spcBef>
                        <a:spcAft>
                          <a:spcPts val="0"/>
                        </a:spcAft>
                        <a:buClr>
                          <a:schemeClr val="lt1"/>
                        </a:buClr>
                        <a:buSzPts val="1400"/>
                        <a:buFont typeface="Arial"/>
                        <a:buNone/>
                      </a:pPr>
                      <a:r>
                        <a:rPr b="0" i="0" lang="en-US" sz="1400" u="none" cap="none" strike="noStrike">
                          <a:solidFill>
                            <a:schemeClr val="lt1"/>
                          </a:solidFill>
                          <a:latin typeface="Arial"/>
                          <a:ea typeface="Arial"/>
                          <a:cs typeface="Arial"/>
                          <a:sym typeface="Arial"/>
                        </a:rPr>
                        <a:t>xxxx</a:t>
                      </a:r>
                      <a:endParaRPr b="0" i="0" sz="1400" u="none" cap="none" strike="noStrike">
                        <a:solidFill>
                          <a:schemeClr val="lt1"/>
                        </a:solidFill>
                        <a:latin typeface="Arial"/>
                        <a:ea typeface="Arial"/>
                        <a:cs typeface="Arial"/>
                        <a:sym typeface="Arial"/>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chemeClr val="lt1"/>
                      </a:solidFill>
                      <a:prstDash val="dot"/>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lnSpc>
                          <a:spcPct val="100000"/>
                        </a:lnSpc>
                        <a:spcBef>
                          <a:spcPts val="0"/>
                        </a:spcBef>
                        <a:spcAft>
                          <a:spcPts val="0"/>
                        </a:spcAft>
                        <a:buClr>
                          <a:schemeClr val="lt1"/>
                        </a:buClr>
                        <a:buSzPts val="1400"/>
                        <a:buFont typeface="Arial"/>
                        <a:buNone/>
                      </a:pPr>
                      <a:r>
                        <a:rPr b="0" i="0" lang="en-US" sz="1400" u="none" cap="none" strike="noStrike">
                          <a:solidFill>
                            <a:schemeClr val="lt1"/>
                          </a:solidFill>
                          <a:latin typeface="Arial"/>
                          <a:ea typeface="Arial"/>
                          <a:cs typeface="Arial"/>
                          <a:sym typeface="Arial"/>
                        </a:rPr>
                        <a:t>xxxx</a:t>
                      </a:r>
                      <a:endParaRPr b="0" i="0" sz="1400" u="none" cap="none" strike="noStrike">
                        <a:solidFill>
                          <a:schemeClr val="lt1"/>
                        </a:solidFill>
                        <a:latin typeface="Arial"/>
                        <a:ea typeface="Arial"/>
                        <a:cs typeface="Arial"/>
                        <a:sym typeface="Arial"/>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chemeClr val="lt1"/>
                      </a:solidFill>
                      <a:prstDash val="dot"/>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lnSpc>
                          <a:spcPct val="100000"/>
                        </a:lnSpc>
                        <a:spcBef>
                          <a:spcPts val="0"/>
                        </a:spcBef>
                        <a:spcAft>
                          <a:spcPts val="0"/>
                        </a:spcAft>
                        <a:buClr>
                          <a:schemeClr val="lt1"/>
                        </a:buClr>
                        <a:buSzPts val="1400"/>
                        <a:buFont typeface="Arial"/>
                        <a:buNone/>
                      </a:pPr>
                      <a:r>
                        <a:rPr b="0" i="0" lang="en-US" sz="1400" u="none" cap="none" strike="noStrike">
                          <a:solidFill>
                            <a:schemeClr val="lt1"/>
                          </a:solidFill>
                          <a:latin typeface="Arial"/>
                          <a:ea typeface="Arial"/>
                          <a:cs typeface="Arial"/>
                          <a:sym typeface="Arial"/>
                        </a:rPr>
                        <a:t>xxxx</a:t>
                      </a:r>
                      <a:endParaRPr b="0" i="0" sz="1400" u="none" cap="none" strike="noStrike">
                        <a:solidFill>
                          <a:schemeClr val="lt1"/>
                        </a:solidFill>
                        <a:latin typeface="Arial"/>
                        <a:ea typeface="Arial"/>
                        <a:cs typeface="Arial"/>
                        <a:sym typeface="Arial"/>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chemeClr val="lt1"/>
                      </a:solidFill>
                      <a:prstDash val="dot"/>
                      <a:round/>
                      <a:headEnd len="sm" w="sm" type="none"/>
                      <a:tailEnd len="sm" w="sm" type="none"/>
                    </a:lnT>
                    <a:lnB cap="flat" cmpd="sng" w="9525">
                      <a:solidFill>
                        <a:srgbClr val="000000">
                          <a:alpha val="0"/>
                        </a:srgbClr>
                      </a:solidFill>
                      <a:prstDash val="solid"/>
                      <a:round/>
                      <a:headEnd len="sm" w="sm" type="none"/>
                      <a:tailEnd len="sm" w="sm" type="none"/>
                    </a:lnB>
                  </a:tcPr>
                </a:tc>
              </a:tr>
            </a:tbl>
          </a:graphicData>
        </a:graphic>
      </p:graphicFrame>
      <p:grpSp>
        <p:nvGrpSpPr>
          <p:cNvPr id="8409" name="Google Shape;8409;p265"/>
          <p:cNvGrpSpPr/>
          <p:nvPr/>
        </p:nvGrpSpPr>
        <p:grpSpPr>
          <a:xfrm>
            <a:off x="7294180" y="804391"/>
            <a:ext cx="4329495" cy="565223"/>
            <a:chOff x="491613" y="1605078"/>
            <a:chExt cx="7564368" cy="565223"/>
          </a:xfrm>
        </p:grpSpPr>
        <p:sp>
          <p:nvSpPr>
            <p:cNvPr id="8410" name="Google Shape;8410;p265"/>
            <p:cNvSpPr txBox="1"/>
            <p:nvPr/>
          </p:nvSpPr>
          <p:spPr>
            <a:xfrm>
              <a:off x="491613" y="1605078"/>
              <a:ext cx="7564368" cy="508312"/>
            </a:xfrm>
            <a:prstGeom prst="rect">
              <a:avLst/>
            </a:prstGeom>
            <a:noFill/>
            <a:ln>
              <a:noFill/>
            </a:ln>
          </p:spPr>
          <p:txBody>
            <a:bodyPr anchorCtr="0" anchor="b" bIns="0" lIns="0" spcFirstLastPara="1" rIns="0" wrap="square" tIns="0">
              <a:normAutofit/>
            </a:bodyPr>
            <a:lstStyle/>
            <a:p>
              <a:pPr indent="0" lvl="0" marL="0" marR="0" rtl="0" algn="l">
                <a:spcBef>
                  <a:spcPts val="0"/>
                </a:spcBef>
                <a:spcAft>
                  <a:spcPts val="0"/>
                </a:spcAft>
                <a:buNone/>
              </a:pPr>
              <a:r>
                <a:rPr b="1" lang="en-US" sz="2000">
                  <a:solidFill>
                    <a:srgbClr val="DDE564"/>
                  </a:solidFill>
                  <a:latin typeface="Arial"/>
                  <a:ea typeface="Arial"/>
                  <a:cs typeface="Arial"/>
                  <a:sym typeface="Arial"/>
                </a:rPr>
                <a:t>Table Title</a:t>
              </a:r>
              <a:endParaRPr b="1" sz="2000">
                <a:solidFill>
                  <a:srgbClr val="DDE564"/>
                </a:solidFill>
                <a:latin typeface="Arial"/>
                <a:ea typeface="Arial"/>
                <a:cs typeface="Arial"/>
                <a:sym typeface="Arial"/>
              </a:endParaRPr>
            </a:p>
          </p:txBody>
        </p:sp>
        <p:cxnSp>
          <p:nvCxnSpPr>
            <p:cNvPr id="8411" name="Google Shape;8411;p265"/>
            <p:cNvCxnSpPr/>
            <p:nvPr/>
          </p:nvCxnSpPr>
          <p:spPr>
            <a:xfrm>
              <a:off x="491613" y="2170301"/>
              <a:ext cx="7564367" cy="0"/>
            </a:xfrm>
            <a:prstGeom prst="straightConnector1">
              <a:avLst/>
            </a:prstGeom>
            <a:noFill/>
            <a:ln cap="flat" cmpd="sng" w="9525">
              <a:solidFill>
                <a:schemeClr val="accent5"/>
              </a:solidFill>
              <a:prstDash val="solid"/>
              <a:miter lim="8000"/>
              <a:headEnd len="sm" w="sm" type="none"/>
              <a:tailEnd len="sm" w="sm" type="none"/>
            </a:ln>
          </p:spPr>
        </p:cxnSp>
      </p:grpSp>
      <p:sp>
        <p:nvSpPr>
          <p:cNvPr id="8412" name="Google Shape;8412;p265"/>
          <p:cNvSpPr/>
          <p:nvPr/>
        </p:nvSpPr>
        <p:spPr>
          <a:xfrm>
            <a:off x="7294179" y="5098452"/>
            <a:ext cx="953254" cy="1373165"/>
          </a:xfrm>
          <a:prstGeom prst="rect">
            <a:avLst/>
          </a:prstGeom>
          <a:noFill/>
          <a:ln>
            <a:noFill/>
          </a:ln>
        </p:spPr>
        <p:txBody>
          <a:bodyPr anchorCtr="0" anchor="ctr" bIns="45700" lIns="0" spcFirstLastPara="1" rIns="0" wrap="square" tIns="45700">
            <a:noAutofit/>
          </a:bodyPr>
          <a:lstStyle/>
          <a:p>
            <a:pPr indent="0" lvl="0" marL="0" marR="0" rtl="0" algn="l">
              <a:spcBef>
                <a:spcPts val="0"/>
              </a:spcBef>
              <a:spcAft>
                <a:spcPts val="0"/>
              </a:spcAft>
              <a:buNone/>
            </a:pPr>
            <a:r>
              <a:rPr b="1" lang="en-US" sz="1600">
                <a:solidFill>
                  <a:srgbClr val="DDE564"/>
                </a:solidFill>
                <a:latin typeface="Arial"/>
                <a:ea typeface="Arial"/>
                <a:cs typeface="Arial"/>
                <a:sym typeface="Arial"/>
              </a:rPr>
              <a:t>Key Highlight</a:t>
            </a:r>
            <a:endParaRPr b="1" sz="2800">
              <a:solidFill>
                <a:srgbClr val="DDE564"/>
              </a:solidFill>
              <a:latin typeface="Arial"/>
              <a:ea typeface="Arial"/>
              <a:cs typeface="Arial"/>
              <a:sym typeface="Arial"/>
            </a:endParaRPr>
          </a:p>
        </p:txBody>
      </p:sp>
      <p:sp>
        <p:nvSpPr>
          <p:cNvPr id="8413" name="Google Shape;8413;p265"/>
          <p:cNvSpPr/>
          <p:nvPr/>
        </p:nvSpPr>
        <p:spPr>
          <a:xfrm>
            <a:off x="8247433" y="5098453"/>
            <a:ext cx="38568" cy="1373166"/>
          </a:xfrm>
          <a:prstGeom prst="rect">
            <a:avLst/>
          </a:prstGeom>
          <a:solidFill>
            <a:schemeClr val="accent4"/>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600">
              <a:solidFill>
                <a:schemeClr val="lt1"/>
              </a:solidFill>
              <a:latin typeface="Arial"/>
              <a:ea typeface="Arial"/>
              <a:cs typeface="Arial"/>
              <a:sym typeface="Arial"/>
            </a:endParaRPr>
          </a:p>
        </p:txBody>
      </p:sp>
      <p:sp>
        <p:nvSpPr>
          <p:cNvPr id="8414" name="Google Shape;8414;p265"/>
          <p:cNvSpPr txBox="1"/>
          <p:nvPr/>
        </p:nvSpPr>
        <p:spPr>
          <a:xfrm>
            <a:off x="8381088" y="5098455"/>
            <a:ext cx="3401010" cy="1373162"/>
          </a:xfrm>
          <a:prstGeom prst="rect">
            <a:avLst/>
          </a:prstGeom>
          <a:noFill/>
          <a:ln>
            <a:noFill/>
          </a:ln>
        </p:spPr>
        <p:txBody>
          <a:bodyPr anchorCtr="0" anchor="ctr" bIns="0" lIns="0" spcFirstLastPara="1" rIns="0" wrap="square" tIns="0">
            <a:normAutofit fontScale="92500" lnSpcReduction="10000"/>
          </a:bodyPr>
          <a:lstStyle/>
          <a:p>
            <a:pPr indent="0" lvl="0" marL="0" marR="0" rtl="0" algn="l">
              <a:spcBef>
                <a:spcPts val="0"/>
              </a:spcBef>
              <a:spcAft>
                <a:spcPts val="0"/>
              </a:spcAft>
              <a:buNone/>
            </a:pPr>
            <a:r>
              <a:rPr lang="en-US" sz="1400">
                <a:solidFill>
                  <a:schemeClr val="lt1"/>
                </a:solidFill>
                <a:latin typeface="Arial"/>
                <a:ea typeface="Arial"/>
                <a:cs typeface="Arial"/>
                <a:sym typeface="Arial"/>
              </a:rPr>
              <a:t>Lorem ipsum dolor sit amet, consectetur adipiscing elit. Ut tempor, quam et mattis pulvinar, mauris ligula suscipit arcu, sed elementum diam leo at magna. Curabitur maximus sodales massa, eu bibendum dui bibendum vel. Suspendisse potenti. Aliquam et lorem elementum, lorem elementum</a:t>
            </a:r>
            <a:endParaRPr/>
          </a:p>
        </p:txBody>
      </p:sp>
    </p:spTree>
  </p:cSld>
  <p:clrMapOvr>
    <a:masterClrMapping/>
  </p:clrMapOvr>
</p:sld>
</file>

<file path=ppt/slides/slide26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418" name="Shape 8418"/>
        <p:cNvGrpSpPr/>
        <p:nvPr/>
      </p:nvGrpSpPr>
      <p:grpSpPr>
        <a:xfrm>
          <a:off x="0" y="0"/>
          <a:ext cx="0" cy="0"/>
          <a:chOff x="0" y="0"/>
          <a:chExt cx="0" cy="0"/>
        </a:xfrm>
      </p:grpSpPr>
      <p:sp>
        <p:nvSpPr>
          <p:cNvPr id="8419" name="Google Shape;8419;p266"/>
          <p:cNvSpPr txBox="1"/>
          <p:nvPr>
            <p:ph type="title"/>
          </p:nvPr>
        </p:nvSpPr>
        <p:spPr>
          <a:xfrm>
            <a:off x="571018" y="365126"/>
            <a:ext cx="5174462" cy="578772"/>
          </a:xfrm>
          <a:prstGeom prst="rect">
            <a:avLst/>
          </a:prstGeom>
          <a:noFill/>
          <a:ln>
            <a:noFill/>
          </a:ln>
        </p:spPr>
        <p:txBody>
          <a:bodyPr anchorCtr="0" anchor="b" bIns="0" lIns="0" spcFirstLastPara="1" rIns="0" wrap="square" tIns="0">
            <a:normAutofit/>
          </a:bodyPr>
          <a:lstStyle/>
          <a:p>
            <a:pPr indent="0" lvl="0" marL="0" rtl="0" algn="l">
              <a:lnSpc>
                <a:spcPct val="90000"/>
              </a:lnSpc>
              <a:spcBef>
                <a:spcPts val="0"/>
              </a:spcBef>
              <a:spcAft>
                <a:spcPts val="0"/>
              </a:spcAft>
              <a:buClr>
                <a:schemeClr val="lt1"/>
              </a:buClr>
              <a:buSzPts val="3600"/>
              <a:buFont typeface="Arial"/>
              <a:buNone/>
            </a:pPr>
            <a:r>
              <a:rPr lang="en-US"/>
              <a:t>Chart + Hero Image Slide</a:t>
            </a:r>
            <a:endParaRPr/>
          </a:p>
        </p:txBody>
      </p:sp>
      <p:pic>
        <p:nvPicPr>
          <p:cNvPr id="8420" name="Google Shape;8420;p266"/>
          <p:cNvPicPr preferRelativeResize="0"/>
          <p:nvPr>
            <p:ph idx="2" type="pic"/>
          </p:nvPr>
        </p:nvPicPr>
        <p:blipFill rotWithShape="1">
          <a:blip r:embed="rId3">
            <a:alphaModFix/>
          </a:blip>
          <a:srcRect b="0" l="20370" r="20370" t="0"/>
          <a:stretch/>
        </p:blipFill>
        <p:spPr>
          <a:xfrm>
            <a:off x="6096000" y="0"/>
            <a:ext cx="6096000" cy="6858000"/>
          </a:xfrm>
          <a:prstGeom prst="rect">
            <a:avLst/>
          </a:prstGeom>
          <a:noFill/>
          <a:ln>
            <a:noFill/>
          </a:ln>
        </p:spPr>
      </p:pic>
      <p:sp>
        <p:nvSpPr>
          <p:cNvPr id="8421" name="Google Shape;8421;p266"/>
          <p:cNvSpPr/>
          <p:nvPr/>
        </p:nvSpPr>
        <p:spPr>
          <a:xfrm>
            <a:off x="6096000" y="0"/>
            <a:ext cx="6096000" cy="6858000"/>
          </a:xfrm>
          <a:prstGeom prst="rect">
            <a:avLst/>
          </a:prstGeom>
          <a:solidFill>
            <a:schemeClr val="dk2">
              <a:alpha val="74901"/>
            </a:schemeClr>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grpSp>
        <p:nvGrpSpPr>
          <p:cNvPr id="8422" name="Google Shape;8422;p266"/>
          <p:cNvGrpSpPr/>
          <p:nvPr/>
        </p:nvGrpSpPr>
        <p:grpSpPr>
          <a:xfrm>
            <a:off x="7997647" y="654512"/>
            <a:ext cx="2292706" cy="2292706"/>
            <a:chOff x="6849304" y="244308"/>
            <a:chExt cx="2292706" cy="2292706"/>
          </a:xfrm>
        </p:grpSpPr>
        <p:sp>
          <p:nvSpPr>
            <p:cNvPr id="8423" name="Google Shape;8423;p266"/>
            <p:cNvSpPr/>
            <p:nvPr/>
          </p:nvSpPr>
          <p:spPr>
            <a:xfrm>
              <a:off x="6849304" y="244308"/>
              <a:ext cx="2292706" cy="2292706"/>
            </a:xfrm>
            <a:prstGeom prst="ellipse">
              <a:avLst/>
            </a:prstGeom>
            <a:solidFill>
              <a:srgbClr val="BEF2D8">
                <a:alpha val="10980"/>
              </a:srgbClr>
            </a:solidFill>
            <a:ln>
              <a:noFill/>
            </a:ln>
          </p:spPr>
          <p:txBody>
            <a:bodyPr anchorCtr="0" anchor="t" bIns="91425" lIns="36000" spcFirstLastPara="1" rIns="36000" wrap="square" tIns="108000">
              <a:noAutofit/>
            </a:bodyPr>
            <a:lstStyle/>
            <a:p>
              <a:pPr indent="0" lvl="0" marL="0" marR="0" rtl="0" algn="ctr">
                <a:spcBef>
                  <a:spcPts val="0"/>
                </a:spcBef>
                <a:spcAft>
                  <a:spcPts val="0"/>
                </a:spcAft>
                <a:buNone/>
              </a:pPr>
              <a:r>
                <a:t/>
              </a:r>
              <a:endParaRPr b="1" sz="3200">
                <a:solidFill>
                  <a:schemeClr val="accent1"/>
                </a:solidFill>
                <a:latin typeface="Arial"/>
                <a:ea typeface="Arial"/>
                <a:cs typeface="Arial"/>
                <a:sym typeface="Arial"/>
              </a:endParaRPr>
            </a:p>
          </p:txBody>
        </p:sp>
        <p:sp>
          <p:nvSpPr>
            <p:cNvPr id="8424" name="Google Shape;8424;p266"/>
            <p:cNvSpPr/>
            <p:nvPr/>
          </p:nvSpPr>
          <p:spPr>
            <a:xfrm>
              <a:off x="7125530" y="520534"/>
              <a:ext cx="1740254" cy="1740254"/>
            </a:xfrm>
            <a:prstGeom prst="ellipse">
              <a:avLst/>
            </a:prstGeom>
            <a:solidFill>
              <a:schemeClr val="accent1">
                <a:alpha val="40000"/>
              </a:schemeClr>
            </a:solidFill>
            <a:ln>
              <a:noFill/>
            </a:ln>
          </p:spPr>
          <p:txBody>
            <a:bodyPr anchorCtr="0" anchor="t" bIns="91425" lIns="36000" spcFirstLastPara="1" rIns="36000" wrap="square" tIns="108000">
              <a:noAutofit/>
            </a:bodyPr>
            <a:lstStyle/>
            <a:p>
              <a:pPr indent="0" lvl="0" marL="0" marR="0" rtl="0" algn="ctr">
                <a:spcBef>
                  <a:spcPts val="0"/>
                </a:spcBef>
                <a:spcAft>
                  <a:spcPts val="0"/>
                </a:spcAft>
                <a:buNone/>
              </a:pPr>
              <a:r>
                <a:rPr b="1" lang="en-US" sz="3200">
                  <a:solidFill>
                    <a:schemeClr val="accent4"/>
                  </a:solidFill>
                  <a:latin typeface="Arial"/>
                  <a:ea typeface="Arial"/>
                  <a:cs typeface="Arial"/>
                  <a:sym typeface="Arial"/>
                </a:rPr>
                <a:t>XXX</a:t>
              </a:r>
              <a:endParaRPr/>
            </a:p>
          </p:txBody>
        </p:sp>
        <p:sp>
          <p:nvSpPr>
            <p:cNvPr id="8425" name="Google Shape;8425;p266"/>
            <p:cNvSpPr/>
            <p:nvPr/>
          </p:nvSpPr>
          <p:spPr>
            <a:xfrm>
              <a:off x="7184041" y="1347678"/>
              <a:ext cx="1623232" cy="581698"/>
            </a:xfrm>
            <a:prstGeom prst="rect">
              <a:avLst/>
            </a:prstGeom>
            <a:noFill/>
            <a:ln>
              <a:noFill/>
            </a:ln>
          </p:spPr>
          <p:txBody>
            <a:bodyPr anchorCtr="0" anchor="t" bIns="0" lIns="0" spcFirstLastPara="1" rIns="0" wrap="square" tIns="0">
              <a:spAutoFit/>
            </a:bodyPr>
            <a:lstStyle/>
            <a:p>
              <a:pPr indent="-88900" lvl="0" marL="0" marR="0" rtl="0" algn="ctr">
                <a:lnSpc>
                  <a:spcPct val="90000"/>
                </a:lnSpc>
                <a:spcBef>
                  <a:spcPts val="0"/>
                </a:spcBef>
                <a:spcAft>
                  <a:spcPts val="0"/>
                </a:spcAft>
                <a:buClr>
                  <a:srgbClr val="FFFFFF"/>
                </a:buClr>
                <a:buSzPts val="1400"/>
                <a:buFont typeface="Trebuchet MS"/>
                <a:buChar char="​"/>
              </a:pPr>
              <a:r>
                <a:rPr lang="en-US" sz="1400">
                  <a:solidFill>
                    <a:srgbClr val="FFFFFF"/>
                  </a:solidFill>
                  <a:latin typeface="Arial"/>
                  <a:ea typeface="Arial"/>
                  <a:cs typeface="Arial"/>
                  <a:sym typeface="Arial"/>
                </a:rPr>
                <a:t>Lorem ipsum dolor sit amet, consectetur </a:t>
              </a:r>
              <a:endParaRPr sz="1400">
                <a:solidFill>
                  <a:srgbClr val="FFFFFF"/>
                </a:solidFill>
                <a:latin typeface="Arial"/>
                <a:ea typeface="Arial"/>
                <a:cs typeface="Arial"/>
                <a:sym typeface="Arial"/>
              </a:endParaRPr>
            </a:p>
          </p:txBody>
        </p:sp>
      </p:grpSp>
      <p:grpSp>
        <p:nvGrpSpPr>
          <p:cNvPr id="8426" name="Google Shape;8426;p266"/>
          <p:cNvGrpSpPr/>
          <p:nvPr/>
        </p:nvGrpSpPr>
        <p:grpSpPr>
          <a:xfrm>
            <a:off x="9463666" y="3386017"/>
            <a:ext cx="2292706" cy="2292706"/>
            <a:chOff x="6849304" y="244308"/>
            <a:chExt cx="2292706" cy="2292706"/>
          </a:xfrm>
        </p:grpSpPr>
        <p:sp>
          <p:nvSpPr>
            <p:cNvPr id="8427" name="Google Shape;8427;p266"/>
            <p:cNvSpPr/>
            <p:nvPr/>
          </p:nvSpPr>
          <p:spPr>
            <a:xfrm>
              <a:off x="6849304" y="244308"/>
              <a:ext cx="2292706" cy="2292706"/>
            </a:xfrm>
            <a:prstGeom prst="ellipse">
              <a:avLst/>
            </a:prstGeom>
            <a:solidFill>
              <a:srgbClr val="BEF2D8">
                <a:alpha val="10980"/>
              </a:srgbClr>
            </a:solidFill>
            <a:ln>
              <a:noFill/>
            </a:ln>
          </p:spPr>
          <p:txBody>
            <a:bodyPr anchorCtr="0" anchor="t" bIns="91425" lIns="36000" spcFirstLastPara="1" rIns="36000" wrap="square" tIns="108000">
              <a:noAutofit/>
            </a:bodyPr>
            <a:lstStyle/>
            <a:p>
              <a:pPr indent="0" lvl="0" marL="0" marR="0" rtl="0" algn="ctr">
                <a:spcBef>
                  <a:spcPts val="0"/>
                </a:spcBef>
                <a:spcAft>
                  <a:spcPts val="0"/>
                </a:spcAft>
                <a:buNone/>
              </a:pPr>
              <a:r>
                <a:t/>
              </a:r>
              <a:endParaRPr b="1" sz="3200">
                <a:solidFill>
                  <a:schemeClr val="accent1"/>
                </a:solidFill>
                <a:latin typeface="Arial"/>
                <a:ea typeface="Arial"/>
                <a:cs typeface="Arial"/>
                <a:sym typeface="Arial"/>
              </a:endParaRPr>
            </a:p>
          </p:txBody>
        </p:sp>
        <p:sp>
          <p:nvSpPr>
            <p:cNvPr id="8428" name="Google Shape;8428;p266"/>
            <p:cNvSpPr/>
            <p:nvPr/>
          </p:nvSpPr>
          <p:spPr>
            <a:xfrm>
              <a:off x="7125530" y="520534"/>
              <a:ext cx="1740254" cy="1740254"/>
            </a:xfrm>
            <a:prstGeom prst="ellipse">
              <a:avLst/>
            </a:prstGeom>
            <a:solidFill>
              <a:schemeClr val="accent1">
                <a:alpha val="40000"/>
              </a:schemeClr>
            </a:solidFill>
            <a:ln>
              <a:noFill/>
            </a:ln>
          </p:spPr>
          <p:txBody>
            <a:bodyPr anchorCtr="0" anchor="t" bIns="91425" lIns="36000" spcFirstLastPara="1" rIns="36000" wrap="square" tIns="108000">
              <a:noAutofit/>
            </a:bodyPr>
            <a:lstStyle/>
            <a:p>
              <a:pPr indent="0" lvl="0" marL="0" marR="0" rtl="0" algn="ctr">
                <a:spcBef>
                  <a:spcPts val="0"/>
                </a:spcBef>
                <a:spcAft>
                  <a:spcPts val="0"/>
                </a:spcAft>
                <a:buNone/>
              </a:pPr>
              <a:r>
                <a:rPr b="1" lang="en-US" sz="3200">
                  <a:solidFill>
                    <a:schemeClr val="accent4"/>
                  </a:solidFill>
                  <a:latin typeface="Arial"/>
                  <a:ea typeface="Arial"/>
                  <a:cs typeface="Arial"/>
                  <a:sym typeface="Arial"/>
                </a:rPr>
                <a:t>XXX</a:t>
              </a:r>
              <a:endParaRPr/>
            </a:p>
          </p:txBody>
        </p:sp>
        <p:sp>
          <p:nvSpPr>
            <p:cNvPr id="8429" name="Google Shape;8429;p266"/>
            <p:cNvSpPr/>
            <p:nvPr/>
          </p:nvSpPr>
          <p:spPr>
            <a:xfrm>
              <a:off x="7184041" y="1347678"/>
              <a:ext cx="1623232" cy="581698"/>
            </a:xfrm>
            <a:prstGeom prst="rect">
              <a:avLst/>
            </a:prstGeom>
            <a:noFill/>
            <a:ln>
              <a:noFill/>
            </a:ln>
          </p:spPr>
          <p:txBody>
            <a:bodyPr anchorCtr="0" anchor="t" bIns="0" lIns="0" spcFirstLastPara="1" rIns="0" wrap="square" tIns="0">
              <a:spAutoFit/>
            </a:bodyPr>
            <a:lstStyle/>
            <a:p>
              <a:pPr indent="-88900" lvl="0" marL="0" marR="0" rtl="0" algn="ctr">
                <a:lnSpc>
                  <a:spcPct val="90000"/>
                </a:lnSpc>
                <a:spcBef>
                  <a:spcPts val="0"/>
                </a:spcBef>
                <a:spcAft>
                  <a:spcPts val="0"/>
                </a:spcAft>
                <a:buClr>
                  <a:srgbClr val="FFFFFF"/>
                </a:buClr>
                <a:buSzPts val="1400"/>
                <a:buFont typeface="Trebuchet MS"/>
                <a:buChar char="​"/>
              </a:pPr>
              <a:r>
                <a:rPr lang="en-US" sz="1400">
                  <a:solidFill>
                    <a:srgbClr val="FFFFFF"/>
                  </a:solidFill>
                  <a:latin typeface="Arial"/>
                  <a:ea typeface="Arial"/>
                  <a:cs typeface="Arial"/>
                  <a:sym typeface="Arial"/>
                </a:rPr>
                <a:t>Lorem ipsum dolor sit amet, consectetur </a:t>
              </a:r>
              <a:endParaRPr sz="1400">
                <a:solidFill>
                  <a:srgbClr val="FFFFFF"/>
                </a:solidFill>
                <a:latin typeface="Arial"/>
                <a:ea typeface="Arial"/>
                <a:cs typeface="Arial"/>
                <a:sym typeface="Arial"/>
              </a:endParaRPr>
            </a:p>
          </p:txBody>
        </p:sp>
      </p:grpSp>
      <p:grpSp>
        <p:nvGrpSpPr>
          <p:cNvPr id="8430" name="Google Shape;8430;p266"/>
          <p:cNvGrpSpPr/>
          <p:nvPr/>
        </p:nvGrpSpPr>
        <p:grpSpPr>
          <a:xfrm>
            <a:off x="6735332" y="3429000"/>
            <a:ext cx="2292706" cy="2292706"/>
            <a:chOff x="6849304" y="244308"/>
            <a:chExt cx="2292706" cy="2292706"/>
          </a:xfrm>
        </p:grpSpPr>
        <p:sp>
          <p:nvSpPr>
            <p:cNvPr id="8431" name="Google Shape;8431;p266"/>
            <p:cNvSpPr/>
            <p:nvPr/>
          </p:nvSpPr>
          <p:spPr>
            <a:xfrm>
              <a:off x="6849304" y="244308"/>
              <a:ext cx="2292706" cy="2292706"/>
            </a:xfrm>
            <a:prstGeom prst="ellipse">
              <a:avLst/>
            </a:prstGeom>
            <a:solidFill>
              <a:srgbClr val="BEF2D8">
                <a:alpha val="10980"/>
              </a:srgbClr>
            </a:solidFill>
            <a:ln>
              <a:noFill/>
            </a:ln>
          </p:spPr>
          <p:txBody>
            <a:bodyPr anchorCtr="0" anchor="t" bIns="91425" lIns="36000" spcFirstLastPara="1" rIns="36000" wrap="square" tIns="108000">
              <a:noAutofit/>
            </a:bodyPr>
            <a:lstStyle/>
            <a:p>
              <a:pPr indent="0" lvl="0" marL="0" marR="0" rtl="0" algn="ctr">
                <a:spcBef>
                  <a:spcPts val="0"/>
                </a:spcBef>
                <a:spcAft>
                  <a:spcPts val="0"/>
                </a:spcAft>
                <a:buNone/>
              </a:pPr>
              <a:r>
                <a:t/>
              </a:r>
              <a:endParaRPr b="1" sz="3200">
                <a:solidFill>
                  <a:schemeClr val="accent1"/>
                </a:solidFill>
                <a:latin typeface="Arial"/>
                <a:ea typeface="Arial"/>
                <a:cs typeface="Arial"/>
                <a:sym typeface="Arial"/>
              </a:endParaRPr>
            </a:p>
          </p:txBody>
        </p:sp>
        <p:sp>
          <p:nvSpPr>
            <p:cNvPr id="8432" name="Google Shape;8432;p266"/>
            <p:cNvSpPr/>
            <p:nvPr/>
          </p:nvSpPr>
          <p:spPr>
            <a:xfrm>
              <a:off x="7125530" y="520534"/>
              <a:ext cx="1740254" cy="1740254"/>
            </a:xfrm>
            <a:prstGeom prst="ellipse">
              <a:avLst/>
            </a:prstGeom>
            <a:solidFill>
              <a:schemeClr val="accent1">
                <a:alpha val="40000"/>
              </a:schemeClr>
            </a:solidFill>
            <a:ln>
              <a:noFill/>
            </a:ln>
          </p:spPr>
          <p:txBody>
            <a:bodyPr anchorCtr="0" anchor="t" bIns="91425" lIns="36000" spcFirstLastPara="1" rIns="36000" wrap="square" tIns="108000">
              <a:noAutofit/>
            </a:bodyPr>
            <a:lstStyle/>
            <a:p>
              <a:pPr indent="0" lvl="0" marL="0" marR="0" rtl="0" algn="ctr">
                <a:spcBef>
                  <a:spcPts val="0"/>
                </a:spcBef>
                <a:spcAft>
                  <a:spcPts val="0"/>
                </a:spcAft>
                <a:buNone/>
              </a:pPr>
              <a:r>
                <a:rPr b="1" lang="en-US" sz="3200">
                  <a:solidFill>
                    <a:schemeClr val="accent4"/>
                  </a:solidFill>
                  <a:latin typeface="Arial"/>
                  <a:ea typeface="Arial"/>
                  <a:cs typeface="Arial"/>
                  <a:sym typeface="Arial"/>
                </a:rPr>
                <a:t>XXX</a:t>
              </a:r>
              <a:endParaRPr/>
            </a:p>
          </p:txBody>
        </p:sp>
        <p:sp>
          <p:nvSpPr>
            <p:cNvPr id="8433" name="Google Shape;8433;p266"/>
            <p:cNvSpPr/>
            <p:nvPr/>
          </p:nvSpPr>
          <p:spPr>
            <a:xfrm>
              <a:off x="7184041" y="1347678"/>
              <a:ext cx="1623232" cy="581698"/>
            </a:xfrm>
            <a:prstGeom prst="rect">
              <a:avLst/>
            </a:prstGeom>
            <a:noFill/>
            <a:ln>
              <a:noFill/>
            </a:ln>
          </p:spPr>
          <p:txBody>
            <a:bodyPr anchorCtr="0" anchor="t" bIns="0" lIns="0" spcFirstLastPara="1" rIns="0" wrap="square" tIns="0">
              <a:spAutoFit/>
            </a:bodyPr>
            <a:lstStyle/>
            <a:p>
              <a:pPr indent="-88900" lvl="0" marL="0" marR="0" rtl="0" algn="ctr">
                <a:lnSpc>
                  <a:spcPct val="90000"/>
                </a:lnSpc>
                <a:spcBef>
                  <a:spcPts val="0"/>
                </a:spcBef>
                <a:spcAft>
                  <a:spcPts val="0"/>
                </a:spcAft>
                <a:buClr>
                  <a:srgbClr val="FFFFFF"/>
                </a:buClr>
                <a:buSzPts val="1400"/>
                <a:buFont typeface="Trebuchet MS"/>
                <a:buChar char="​"/>
              </a:pPr>
              <a:r>
                <a:rPr lang="en-US" sz="1400">
                  <a:solidFill>
                    <a:srgbClr val="FFFFFF"/>
                  </a:solidFill>
                  <a:latin typeface="Arial"/>
                  <a:ea typeface="Arial"/>
                  <a:cs typeface="Arial"/>
                  <a:sym typeface="Arial"/>
                </a:rPr>
                <a:t>Lorem ipsum dolor sit amet, consectetur </a:t>
              </a:r>
              <a:endParaRPr sz="1400">
                <a:solidFill>
                  <a:srgbClr val="FFFFFF"/>
                </a:solidFill>
                <a:latin typeface="Arial"/>
                <a:ea typeface="Arial"/>
                <a:cs typeface="Arial"/>
                <a:sym typeface="Arial"/>
              </a:endParaRPr>
            </a:p>
          </p:txBody>
        </p:sp>
      </p:grpSp>
      <p:graphicFrame>
        <p:nvGraphicFramePr>
          <p:cNvPr id="8434" name="Google Shape;8434;p266"/>
          <p:cNvGraphicFramePr/>
          <p:nvPr/>
        </p:nvGraphicFramePr>
        <p:xfrm>
          <a:off x="571017" y="2518513"/>
          <a:ext cx="5009976" cy="2689120"/>
        </p:xfrm>
        <a:graphic>
          <a:graphicData uri="http://schemas.openxmlformats.org/drawingml/2006/chart">
            <c:chart r:id="rId4"/>
          </a:graphicData>
        </a:graphic>
      </p:graphicFrame>
      <p:sp>
        <p:nvSpPr>
          <p:cNvPr id="8435" name="Google Shape;8435;p266"/>
          <p:cNvSpPr txBox="1"/>
          <p:nvPr/>
        </p:nvSpPr>
        <p:spPr>
          <a:xfrm>
            <a:off x="571016" y="5397085"/>
            <a:ext cx="5089355" cy="815608"/>
          </a:xfrm>
          <a:prstGeom prst="rect">
            <a:avLst/>
          </a:prstGeom>
          <a:noFill/>
          <a:ln>
            <a:noFill/>
          </a:ln>
        </p:spPr>
        <p:txBody>
          <a:bodyPr anchorCtr="0" anchor="t" bIns="0" lIns="0" spcFirstLastPara="1" rIns="0" wrap="square" tIns="0">
            <a:normAutofit/>
          </a:bodyPr>
          <a:lstStyle/>
          <a:p>
            <a:pPr indent="-285750" lvl="0" marL="285750" marR="0" rtl="0" algn="l">
              <a:spcBef>
                <a:spcPts val="0"/>
              </a:spcBef>
              <a:spcAft>
                <a:spcPts val="0"/>
              </a:spcAft>
              <a:buClr>
                <a:schemeClr val="lt1"/>
              </a:buClr>
              <a:buSzPts val="1400"/>
              <a:buFont typeface="Arial"/>
              <a:buChar char="•"/>
            </a:pPr>
            <a:r>
              <a:rPr lang="en-US" sz="1400">
                <a:solidFill>
                  <a:schemeClr val="lt1"/>
                </a:solidFill>
                <a:latin typeface="Arial"/>
                <a:ea typeface="Arial"/>
                <a:cs typeface="Arial"/>
                <a:sym typeface="Arial"/>
              </a:rPr>
              <a:t>Lorem ipsum dolor sit amet, consectetur adipiscing elit. Curabitur purus dui, euismod quis placerat eget, venenatis nec nibh. Mauri</a:t>
            </a:r>
            <a:endParaRPr/>
          </a:p>
        </p:txBody>
      </p:sp>
      <p:sp>
        <p:nvSpPr>
          <p:cNvPr id="8436" name="Google Shape;8436;p266"/>
          <p:cNvSpPr txBox="1"/>
          <p:nvPr/>
        </p:nvSpPr>
        <p:spPr>
          <a:xfrm>
            <a:off x="571017" y="1650367"/>
            <a:ext cx="5248757" cy="619737"/>
          </a:xfrm>
          <a:prstGeom prst="rect">
            <a:avLst/>
          </a:prstGeom>
          <a:noFill/>
          <a:ln>
            <a:noFill/>
          </a:ln>
        </p:spPr>
        <p:txBody>
          <a:bodyPr anchorCtr="0" anchor="b" bIns="0" lIns="0" spcFirstLastPara="1" rIns="0" wrap="square" tIns="0">
            <a:noAutofit/>
          </a:bodyPr>
          <a:lstStyle/>
          <a:p>
            <a:pPr indent="0" lvl="3" marL="0" marR="0" rtl="0" algn="l">
              <a:spcBef>
                <a:spcPts val="0"/>
              </a:spcBef>
              <a:spcAft>
                <a:spcPts val="0"/>
              </a:spcAft>
              <a:buNone/>
            </a:pPr>
            <a:r>
              <a:rPr b="0" i="0" lang="en-US" sz="1800" u="none" cap="none" strike="noStrike">
                <a:solidFill>
                  <a:srgbClr val="F4F7CC"/>
                </a:solidFill>
                <a:latin typeface="Arial"/>
                <a:ea typeface="Arial"/>
                <a:cs typeface="Arial"/>
                <a:sym typeface="Arial"/>
              </a:rPr>
              <a:t>Lorem ipsum dolor sit amet, consectetur adipiscing elit.Curabitur purus</a:t>
            </a:r>
            <a:endParaRPr/>
          </a:p>
        </p:txBody>
      </p:sp>
      <p:sp>
        <p:nvSpPr>
          <p:cNvPr id="8437" name="Google Shape;8437;p266"/>
          <p:cNvSpPr txBox="1"/>
          <p:nvPr>
            <p:ph idx="12" type="sldNum"/>
          </p:nvPr>
        </p:nvSpPr>
        <p:spPr>
          <a:xfrm>
            <a:off x="10690860" y="6349068"/>
            <a:ext cx="963882" cy="251764"/>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
</file>

<file path=ppt/slides/slide26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441" name="Shape 8441"/>
        <p:cNvGrpSpPr/>
        <p:nvPr/>
      </p:nvGrpSpPr>
      <p:grpSpPr>
        <a:xfrm>
          <a:off x="0" y="0"/>
          <a:ext cx="0" cy="0"/>
          <a:chOff x="0" y="0"/>
          <a:chExt cx="0" cy="0"/>
        </a:xfrm>
      </p:grpSpPr>
      <p:sp>
        <p:nvSpPr>
          <p:cNvPr id="8442" name="Google Shape;8442;p267"/>
          <p:cNvSpPr txBox="1"/>
          <p:nvPr>
            <p:ph type="ctrTitle"/>
          </p:nvPr>
        </p:nvSpPr>
        <p:spPr>
          <a:xfrm>
            <a:off x="563563" y="2816990"/>
            <a:ext cx="11091180" cy="1235889"/>
          </a:xfrm>
          <a:prstGeom prst="rect">
            <a:avLst/>
          </a:prstGeom>
          <a:noFill/>
          <a:ln>
            <a:noFill/>
          </a:ln>
        </p:spPr>
        <p:txBody>
          <a:bodyPr anchorCtr="0" anchor="b" bIns="0" lIns="0" spcFirstLastPara="1" rIns="0" wrap="square" tIns="0">
            <a:normAutofit/>
          </a:bodyPr>
          <a:lstStyle/>
          <a:p>
            <a:pPr indent="0" lvl="0" marL="0" rtl="0" algn="l">
              <a:lnSpc>
                <a:spcPct val="90000"/>
              </a:lnSpc>
              <a:spcBef>
                <a:spcPts val="0"/>
              </a:spcBef>
              <a:spcAft>
                <a:spcPts val="0"/>
              </a:spcAft>
              <a:buClr>
                <a:schemeClr val="lt1"/>
              </a:buClr>
              <a:buSzPts val="6000"/>
              <a:buFont typeface="Arial"/>
              <a:buNone/>
            </a:pPr>
            <a:r>
              <a:rPr lang="en-US"/>
              <a:t>Two Chart Slides</a:t>
            </a:r>
            <a:endParaRPr/>
          </a:p>
        </p:txBody>
      </p:sp>
      <p:sp>
        <p:nvSpPr>
          <p:cNvPr id="8443" name="Google Shape;8443;p267"/>
          <p:cNvSpPr txBox="1"/>
          <p:nvPr>
            <p:ph idx="12" type="sldNum"/>
          </p:nvPr>
        </p:nvSpPr>
        <p:spPr>
          <a:xfrm>
            <a:off x="10690860" y="6349068"/>
            <a:ext cx="963882" cy="251764"/>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sp>
        <p:nvSpPr>
          <p:cNvPr id="8444" name="Google Shape;8444;p267"/>
          <p:cNvSpPr txBox="1"/>
          <p:nvPr>
            <p:ph idx="1" type="subTitle"/>
          </p:nvPr>
        </p:nvSpPr>
        <p:spPr>
          <a:xfrm>
            <a:off x="563563" y="4475785"/>
            <a:ext cx="11091179" cy="986806"/>
          </a:xfrm>
          <a:prstGeom prst="rect">
            <a:avLst/>
          </a:prstGeom>
          <a:noFill/>
          <a:ln>
            <a:noFill/>
          </a:ln>
        </p:spPr>
        <p:txBody>
          <a:bodyPr anchorCtr="0" anchor="t" bIns="0" lIns="0" spcFirstLastPara="1" rIns="0" wrap="square" tIns="0">
            <a:normAutofit/>
          </a:bodyPr>
          <a:lstStyle/>
          <a:p>
            <a:pPr indent="0" lvl="0" marL="0" rtl="0" algn="l">
              <a:lnSpc>
                <a:spcPct val="90000"/>
              </a:lnSpc>
              <a:spcBef>
                <a:spcPts val="0"/>
              </a:spcBef>
              <a:spcAft>
                <a:spcPts val="0"/>
              </a:spcAft>
              <a:buSzPts val="2400"/>
              <a:buNone/>
            </a:pPr>
            <a:r>
              <a:t/>
            </a:r>
            <a:endParaRPr/>
          </a:p>
        </p:txBody>
      </p:sp>
    </p:spTree>
  </p:cSld>
  <p:clrMapOvr>
    <a:masterClrMapping/>
  </p:clrMapOvr>
</p:sld>
</file>

<file path=ppt/slides/slide26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448" name="Shape 8448"/>
        <p:cNvGrpSpPr/>
        <p:nvPr/>
      </p:nvGrpSpPr>
      <p:grpSpPr>
        <a:xfrm>
          <a:off x="0" y="0"/>
          <a:ext cx="0" cy="0"/>
          <a:chOff x="0" y="0"/>
          <a:chExt cx="0" cy="0"/>
        </a:xfrm>
      </p:grpSpPr>
      <p:sp>
        <p:nvSpPr>
          <p:cNvPr id="8449" name="Google Shape;8449;p268"/>
          <p:cNvSpPr txBox="1"/>
          <p:nvPr>
            <p:ph type="title"/>
          </p:nvPr>
        </p:nvSpPr>
        <p:spPr>
          <a:xfrm>
            <a:off x="571018" y="365126"/>
            <a:ext cx="11049964" cy="578772"/>
          </a:xfrm>
          <a:prstGeom prst="rect">
            <a:avLst/>
          </a:prstGeom>
          <a:noFill/>
          <a:ln>
            <a:noFill/>
          </a:ln>
        </p:spPr>
        <p:txBody>
          <a:bodyPr anchorCtr="0" anchor="b" bIns="0" lIns="0" spcFirstLastPara="1" rIns="0" wrap="square" tIns="0">
            <a:normAutofit/>
          </a:bodyPr>
          <a:lstStyle/>
          <a:p>
            <a:pPr indent="0" lvl="0" marL="0" rtl="0" algn="l">
              <a:lnSpc>
                <a:spcPct val="90000"/>
              </a:lnSpc>
              <a:spcBef>
                <a:spcPts val="0"/>
              </a:spcBef>
              <a:spcAft>
                <a:spcPts val="0"/>
              </a:spcAft>
              <a:buClr>
                <a:schemeClr val="accent1"/>
              </a:buClr>
              <a:buSzPts val="2800"/>
              <a:buFont typeface="Arial"/>
              <a:buNone/>
            </a:pPr>
            <a:r>
              <a:rPr lang="en-US"/>
              <a:t>Basic Two Column Chart + Text Content</a:t>
            </a:r>
            <a:endParaRPr/>
          </a:p>
        </p:txBody>
      </p:sp>
      <p:sp>
        <p:nvSpPr>
          <p:cNvPr id="8450" name="Google Shape;8450;p268"/>
          <p:cNvSpPr txBox="1"/>
          <p:nvPr>
            <p:ph idx="12" type="sldNum"/>
          </p:nvPr>
        </p:nvSpPr>
        <p:spPr>
          <a:xfrm>
            <a:off x="10690860" y="6349068"/>
            <a:ext cx="963882" cy="251764"/>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graphicFrame>
        <p:nvGraphicFramePr>
          <p:cNvPr id="8451" name="Google Shape;8451;p268"/>
          <p:cNvGraphicFramePr/>
          <p:nvPr/>
        </p:nvGraphicFramePr>
        <p:xfrm>
          <a:off x="571018" y="2518513"/>
          <a:ext cx="5254100" cy="2377578"/>
        </p:xfrm>
        <a:graphic>
          <a:graphicData uri="http://schemas.openxmlformats.org/drawingml/2006/chart">
            <c:chart r:id="rId3"/>
          </a:graphicData>
        </a:graphic>
      </p:graphicFrame>
      <p:sp>
        <p:nvSpPr>
          <p:cNvPr id="8452" name="Google Shape;8452;p268"/>
          <p:cNvSpPr txBox="1"/>
          <p:nvPr/>
        </p:nvSpPr>
        <p:spPr>
          <a:xfrm>
            <a:off x="571017" y="1650367"/>
            <a:ext cx="5254100" cy="619737"/>
          </a:xfrm>
          <a:prstGeom prst="rect">
            <a:avLst/>
          </a:prstGeom>
          <a:noFill/>
          <a:ln>
            <a:noFill/>
          </a:ln>
        </p:spPr>
        <p:txBody>
          <a:bodyPr anchorCtr="0" anchor="b" bIns="0" lIns="0" spcFirstLastPara="1" rIns="0" wrap="square" tIns="0">
            <a:noAutofit/>
          </a:bodyPr>
          <a:lstStyle/>
          <a:p>
            <a:pPr indent="0" lvl="3" marL="0" marR="0" rtl="0" algn="l">
              <a:spcBef>
                <a:spcPts val="0"/>
              </a:spcBef>
              <a:spcAft>
                <a:spcPts val="0"/>
              </a:spcAft>
              <a:buNone/>
            </a:pPr>
            <a:r>
              <a:rPr b="0" i="0" lang="en-US" sz="1800" u="none" cap="none" strike="noStrike">
                <a:solidFill>
                  <a:schemeClr val="accent1"/>
                </a:solidFill>
                <a:latin typeface="Arial"/>
                <a:ea typeface="Arial"/>
                <a:cs typeface="Arial"/>
                <a:sym typeface="Arial"/>
              </a:rPr>
              <a:t>Lorem ipsum dolor sit amet, consectetur adipiscing elit. Curabitur purus</a:t>
            </a:r>
            <a:endParaRPr/>
          </a:p>
        </p:txBody>
      </p:sp>
      <p:sp>
        <p:nvSpPr>
          <p:cNvPr id="8453" name="Google Shape;8453;p268"/>
          <p:cNvSpPr txBox="1"/>
          <p:nvPr/>
        </p:nvSpPr>
        <p:spPr>
          <a:xfrm>
            <a:off x="6366880" y="1650367"/>
            <a:ext cx="5254100" cy="619737"/>
          </a:xfrm>
          <a:prstGeom prst="rect">
            <a:avLst/>
          </a:prstGeom>
          <a:noFill/>
          <a:ln>
            <a:noFill/>
          </a:ln>
        </p:spPr>
        <p:txBody>
          <a:bodyPr anchorCtr="0" anchor="b" bIns="0" lIns="0" spcFirstLastPara="1" rIns="0" wrap="square" tIns="0">
            <a:noAutofit/>
          </a:bodyPr>
          <a:lstStyle/>
          <a:p>
            <a:pPr indent="0" lvl="3" marL="0" marR="0" rtl="0" algn="l">
              <a:spcBef>
                <a:spcPts val="0"/>
              </a:spcBef>
              <a:spcAft>
                <a:spcPts val="0"/>
              </a:spcAft>
              <a:buNone/>
            </a:pPr>
            <a:r>
              <a:rPr b="0" i="0" lang="en-US" sz="1800" u="none" cap="none" strike="noStrike">
                <a:solidFill>
                  <a:schemeClr val="accent1"/>
                </a:solidFill>
                <a:latin typeface="Arial"/>
                <a:ea typeface="Arial"/>
                <a:cs typeface="Arial"/>
                <a:sym typeface="Arial"/>
              </a:rPr>
              <a:t>Lorem ipsum dolor sit amet, consectetur adipiscing elit. Curabitur purus</a:t>
            </a:r>
            <a:endParaRPr/>
          </a:p>
        </p:txBody>
      </p:sp>
      <p:graphicFrame>
        <p:nvGraphicFramePr>
          <p:cNvPr id="8454" name="Google Shape;8454;p268"/>
          <p:cNvGraphicFramePr/>
          <p:nvPr/>
        </p:nvGraphicFramePr>
        <p:xfrm>
          <a:off x="6366880" y="2518513"/>
          <a:ext cx="5254100" cy="2377578"/>
        </p:xfrm>
        <a:graphic>
          <a:graphicData uri="http://schemas.openxmlformats.org/drawingml/2006/chart">
            <c:chart r:id="rId4"/>
          </a:graphicData>
        </a:graphic>
      </p:graphicFrame>
      <p:sp>
        <p:nvSpPr>
          <p:cNvPr id="8455" name="Google Shape;8455;p268"/>
          <p:cNvSpPr txBox="1"/>
          <p:nvPr/>
        </p:nvSpPr>
        <p:spPr>
          <a:xfrm>
            <a:off x="571017" y="5093812"/>
            <a:ext cx="5254100" cy="815608"/>
          </a:xfrm>
          <a:prstGeom prst="rect">
            <a:avLst/>
          </a:prstGeom>
          <a:noFill/>
          <a:ln>
            <a:noFill/>
          </a:ln>
        </p:spPr>
        <p:txBody>
          <a:bodyPr anchorCtr="0" anchor="t" bIns="0" lIns="0" spcFirstLastPara="1" rIns="0" wrap="square" tIns="0">
            <a:spAutoFit/>
          </a:bodyPr>
          <a:lstStyle/>
          <a:p>
            <a:pPr indent="-285750" lvl="0" marL="285750" marR="0" rtl="0" algn="l">
              <a:spcBef>
                <a:spcPts val="0"/>
              </a:spcBef>
              <a:spcAft>
                <a:spcPts val="0"/>
              </a:spcAft>
              <a:buClr>
                <a:schemeClr val="accent1"/>
              </a:buClr>
              <a:buSzPts val="1200"/>
              <a:buFont typeface="Arial"/>
              <a:buChar char="•"/>
            </a:pPr>
            <a:r>
              <a:rPr lang="en-US" sz="1200">
                <a:solidFill>
                  <a:schemeClr val="dk1"/>
                </a:solidFill>
                <a:latin typeface="Arial"/>
                <a:ea typeface="Arial"/>
                <a:cs typeface="Arial"/>
                <a:sym typeface="Arial"/>
              </a:rPr>
              <a:t>Lorem ipsum dolor sit amet, consectetur adipiscing elit. Curabitur purus dui, euismod quis placerat eget, venenatis nec nibh. Mauris sit </a:t>
            </a:r>
            <a:endParaRPr/>
          </a:p>
          <a:p>
            <a:pPr indent="-285750" lvl="0" marL="285750" marR="0" rtl="0" algn="l">
              <a:spcBef>
                <a:spcPts val="600"/>
              </a:spcBef>
              <a:spcAft>
                <a:spcPts val="0"/>
              </a:spcAft>
              <a:buClr>
                <a:schemeClr val="accent1"/>
              </a:buClr>
              <a:buSzPts val="1200"/>
              <a:buFont typeface="Arial"/>
              <a:buChar char="•"/>
            </a:pPr>
            <a:r>
              <a:rPr lang="en-US" sz="1200">
                <a:solidFill>
                  <a:schemeClr val="dk1"/>
                </a:solidFill>
                <a:latin typeface="Arial"/>
                <a:ea typeface="Arial"/>
                <a:cs typeface="Arial"/>
                <a:sym typeface="Arial"/>
              </a:rPr>
              <a:t>Aenean a elit justo. Vivamus laoreet, lorem id iaculis mattis, neque diam blandit nulla, et rhoncus diam augue placerat elit. Nullam vitae </a:t>
            </a:r>
            <a:endParaRPr/>
          </a:p>
        </p:txBody>
      </p:sp>
      <p:sp>
        <p:nvSpPr>
          <p:cNvPr id="8456" name="Google Shape;8456;p268"/>
          <p:cNvSpPr txBox="1"/>
          <p:nvPr/>
        </p:nvSpPr>
        <p:spPr>
          <a:xfrm>
            <a:off x="6366880" y="5093812"/>
            <a:ext cx="5254100" cy="815608"/>
          </a:xfrm>
          <a:prstGeom prst="rect">
            <a:avLst/>
          </a:prstGeom>
          <a:noFill/>
          <a:ln>
            <a:noFill/>
          </a:ln>
        </p:spPr>
        <p:txBody>
          <a:bodyPr anchorCtr="0" anchor="t" bIns="0" lIns="0" spcFirstLastPara="1" rIns="0" wrap="square" tIns="0">
            <a:spAutoFit/>
          </a:bodyPr>
          <a:lstStyle/>
          <a:p>
            <a:pPr indent="-285750" lvl="0" marL="285750" marR="0" rtl="0" algn="l">
              <a:spcBef>
                <a:spcPts val="0"/>
              </a:spcBef>
              <a:spcAft>
                <a:spcPts val="0"/>
              </a:spcAft>
              <a:buClr>
                <a:schemeClr val="accent1"/>
              </a:buClr>
              <a:buSzPts val="1200"/>
              <a:buFont typeface="Arial"/>
              <a:buChar char="•"/>
            </a:pPr>
            <a:r>
              <a:rPr lang="en-US" sz="1200">
                <a:solidFill>
                  <a:schemeClr val="dk1"/>
                </a:solidFill>
                <a:latin typeface="Arial"/>
                <a:ea typeface="Arial"/>
                <a:cs typeface="Arial"/>
                <a:sym typeface="Arial"/>
              </a:rPr>
              <a:t>Lorem ipsum dolor sit amet, consectetur adipiscing elit. Curabitur purus dui, euismod quis placerat eget, venenatis nec nibh. Mauris sit </a:t>
            </a:r>
            <a:endParaRPr/>
          </a:p>
          <a:p>
            <a:pPr indent="-285750" lvl="0" marL="285750" marR="0" rtl="0" algn="l">
              <a:spcBef>
                <a:spcPts val="600"/>
              </a:spcBef>
              <a:spcAft>
                <a:spcPts val="0"/>
              </a:spcAft>
              <a:buClr>
                <a:schemeClr val="accent1"/>
              </a:buClr>
              <a:buSzPts val="1200"/>
              <a:buFont typeface="Arial"/>
              <a:buChar char="•"/>
            </a:pPr>
            <a:r>
              <a:rPr lang="en-US" sz="1200">
                <a:solidFill>
                  <a:schemeClr val="dk1"/>
                </a:solidFill>
                <a:latin typeface="Arial"/>
                <a:ea typeface="Arial"/>
                <a:cs typeface="Arial"/>
                <a:sym typeface="Arial"/>
              </a:rPr>
              <a:t>Aenean a elit justo. Vivamus laoreet, lorem id iaculis mattis, neque diam blandit nulla, et rhoncus diam augue placerat elit. Nullam vitae </a:t>
            </a:r>
            <a:endParaRPr/>
          </a:p>
        </p:txBody>
      </p:sp>
      <p:cxnSp>
        <p:nvCxnSpPr>
          <p:cNvPr id="8457" name="Google Shape;8457;p268"/>
          <p:cNvCxnSpPr/>
          <p:nvPr/>
        </p:nvCxnSpPr>
        <p:spPr>
          <a:xfrm>
            <a:off x="6096000" y="1650367"/>
            <a:ext cx="0" cy="4259053"/>
          </a:xfrm>
          <a:prstGeom prst="straightConnector1">
            <a:avLst/>
          </a:prstGeom>
          <a:noFill/>
          <a:ln cap="flat" cmpd="sng" w="9525">
            <a:solidFill>
              <a:srgbClr val="BFBFBF"/>
            </a:solidFill>
            <a:prstDash val="dot"/>
            <a:miter lim="8000"/>
            <a:headEnd len="sm" w="sm" type="none"/>
            <a:tailEnd len="sm" w="sm" type="none"/>
          </a:ln>
        </p:spPr>
      </p:cxnSp>
    </p:spTree>
  </p:cSld>
  <p:clrMapOvr>
    <a:masterClrMapping/>
  </p:clrMapOvr>
</p:sld>
</file>

<file path=ppt/slides/slide26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461" name="Shape 8461"/>
        <p:cNvGrpSpPr/>
        <p:nvPr/>
      </p:nvGrpSpPr>
      <p:grpSpPr>
        <a:xfrm>
          <a:off x="0" y="0"/>
          <a:ext cx="0" cy="0"/>
          <a:chOff x="0" y="0"/>
          <a:chExt cx="0" cy="0"/>
        </a:xfrm>
      </p:grpSpPr>
      <p:sp>
        <p:nvSpPr>
          <p:cNvPr id="8462" name="Google Shape;8462;p269"/>
          <p:cNvSpPr txBox="1"/>
          <p:nvPr>
            <p:ph type="title"/>
          </p:nvPr>
        </p:nvSpPr>
        <p:spPr>
          <a:xfrm>
            <a:off x="571018" y="365126"/>
            <a:ext cx="11049964" cy="578772"/>
          </a:xfrm>
          <a:prstGeom prst="rect">
            <a:avLst/>
          </a:prstGeom>
          <a:noFill/>
          <a:ln>
            <a:noFill/>
          </a:ln>
        </p:spPr>
        <p:txBody>
          <a:bodyPr anchorCtr="0" anchor="b" bIns="0" lIns="0" spcFirstLastPara="1" rIns="0" wrap="square" tIns="0">
            <a:normAutofit/>
          </a:bodyPr>
          <a:lstStyle/>
          <a:p>
            <a:pPr indent="0" lvl="0" marL="0" rtl="0" algn="l">
              <a:lnSpc>
                <a:spcPct val="90000"/>
              </a:lnSpc>
              <a:spcBef>
                <a:spcPts val="0"/>
              </a:spcBef>
              <a:spcAft>
                <a:spcPts val="0"/>
              </a:spcAft>
              <a:buClr>
                <a:schemeClr val="accent1"/>
              </a:buClr>
              <a:buSzPts val="2800"/>
              <a:buFont typeface="Arial"/>
              <a:buNone/>
            </a:pPr>
            <a:r>
              <a:rPr lang="en-US"/>
              <a:t>Two Column + Insights Layout with Text Content</a:t>
            </a:r>
            <a:endParaRPr/>
          </a:p>
        </p:txBody>
      </p:sp>
      <p:sp>
        <p:nvSpPr>
          <p:cNvPr id="8463" name="Google Shape;8463;p269"/>
          <p:cNvSpPr txBox="1"/>
          <p:nvPr>
            <p:ph idx="12" type="sldNum"/>
          </p:nvPr>
        </p:nvSpPr>
        <p:spPr>
          <a:xfrm>
            <a:off x="10690860" y="6349068"/>
            <a:ext cx="963882" cy="251764"/>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sp>
        <p:nvSpPr>
          <p:cNvPr id="8464" name="Google Shape;8464;p269"/>
          <p:cNvSpPr txBox="1"/>
          <p:nvPr/>
        </p:nvSpPr>
        <p:spPr>
          <a:xfrm>
            <a:off x="571018" y="4877312"/>
            <a:ext cx="671330" cy="525881"/>
          </a:xfrm>
          <a:prstGeom prst="rect">
            <a:avLst/>
          </a:prstGeom>
          <a:noFill/>
          <a:ln>
            <a:noFill/>
          </a:ln>
        </p:spPr>
        <p:txBody>
          <a:bodyPr anchorCtr="0" anchor="ctr" bIns="0" lIns="0" spcFirstLastPara="1" rIns="0" wrap="square" tIns="0">
            <a:normAutofit/>
          </a:bodyPr>
          <a:lstStyle/>
          <a:p>
            <a:pPr indent="0" lvl="0" marL="0" marR="0" rtl="0" algn="l">
              <a:spcBef>
                <a:spcPts val="0"/>
              </a:spcBef>
              <a:spcAft>
                <a:spcPts val="0"/>
              </a:spcAft>
              <a:buNone/>
            </a:pPr>
            <a:r>
              <a:rPr lang="en-US" sz="1400">
                <a:solidFill>
                  <a:schemeClr val="accent1"/>
                </a:solidFill>
                <a:latin typeface="Arial"/>
                <a:ea typeface="Arial"/>
                <a:cs typeface="Arial"/>
                <a:sym typeface="Arial"/>
              </a:rPr>
              <a:t>Lorem ipsum</a:t>
            </a:r>
            <a:endParaRPr/>
          </a:p>
        </p:txBody>
      </p:sp>
      <p:graphicFrame>
        <p:nvGraphicFramePr>
          <p:cNvPr id="8465" name="Google Shape;8465;p269"/>
          <p:cNvGraphicFramePr/>
          <p:nvPr/>
        </p:nvGraphicFramePr>
        <p:xfrm>
          <a:off x="1242350" y="2518513"/>
          <a:ext cx="4934891" cy="2377578"/>
        </p:xfrm>
        <a:graphic>
          <a:graphicData uri="http://schemas.openxmlformats.org/drawingml/2006/chart">
            <c:chart r:id="rId3"/>
          </a:graphicData>
        </a:graphic>
      </p:graphicFrame>
      <p:sp>
        <p:nvSpPr>
          <p:cNvPr id="8466" name="Google Shape;8466;p269"/>
          <p:cNvSpPr txBox="1"/>
          <p:nvPr/>
        </p:nvSpPr>
        <p:spPr>
          <a:xfrm>
            <a:off x="1242349" y="1650367"/>
            <a:ext cx="4934891" cy="619737"/>
          </a:xfrm>
          <a:prstGeom prst="rect">
            <a:avLst/>
          </a:prstGeom>
          <a:noFill/>
          <a:ln>
            <a:noFill/>
          </a:ln>
        </p:spPr>
        <p:txBody>
          <a:bodyPr anchorCtr="0" anchor="b" bIns="0" lIns="0" spcFirstLastPara="1" rIns="0" wrap="square" tIns="0">
            <a:noAutofit/>
          </a:bodyPr>
          <a:lstStyle/>
          <a:p>
            <a:pPr indent="0" lvl="3" marL="0" marR="0" rtl="0" algn="l">
              <a:spcBef>
                <a:spcPts val="0"/>
              </a:spcBef>
              <a:spcAft>
                <a:spcPts val="0"/>
              </a:spcAft>
              <a:buNone/>
            </a:pPr>
            <a:r>
              <a:rPr b="0" i="0" lang="en-US" sz="1800" u="none" cap="none" strike="noStrike">
                <a:solidFill>
                  <a:schemeClr val="accent1"/>
                </a:solidFill>
                <a:latin typeface="Arial"/>
                <a:ea typeface="Arial"/>
                <a:cs typeface="Arial"/>
                <a:sym typeface="Arial"/>
              </a:rPr>
              <a:t>Lorem ipsum dolor sit amet, consectetur adipiscing elit. Curabitur purus</a:t>
            </a:r>
            <a:endParaRPr/>
          </a:p>
        </p:txBody>
      </p:sp>
      <p:sp>
        <p:nvSpPr>
          <p:cNvPr id="8467" name="Google Shape;8467;p269"/>
          <p:cNvSpPr txBox="1"/>
          <p:nvPr/>
        </p:nvSpPr>
        <p:spPr>
          <a:xfrm>
            <a:off x="6686089" y="1650367"/>
            <a:ext cx="4934891" cy="619737"/>
          </a:xfrm>
          <a:prstGeom prst="rect">
            <a:avLst/>
          </a:prstGeom>
          <a:noFill/>
          <a:ln>
            <a:noFill/>
          </a:ln>
        </p:spPr>
        <p:txBody>
          <a:bodyPr anchorCtr="0" anchor="b" bIns="0" lIns="0" spcFirstLastPara="1" rIns="0" wrap="square" tIns="0">
            <a:noAutofit/>
          </a:bodyPr>
          <a:lstStyle/>
          <a:p>
            <a:pPr indent="0" lvl="3" marL="0" marR="0" rtl="0" algn="l">
              <a:spcBef>
                <a:spcPts val="0"/>
              </a:spcBef>
              <a:spcAft>
                <a:spcPts val="0"/>
              </a:spcAft>
              <a:buNone/>
            </a:pPr>
            <a:r>
              <a:rPr b="0" i="0" lang="en-US" sz="1800" u="none" cap="none" strike="noStrike">
                <a:solidFill>
                  <a:schemeClr val="accent1"/>
                </a:solidFill>
                <a:latin typeface="Arial"/>
                <a:ea typeface="Arial"/>
                <a:cs typeface="Arial"/>
                <a:sym typeface="Arial"/>
              </a:rPr>
              <a:t>Lorem ipsum dolor sit amet, consectetur adipiscing elit. Curabitur purus</a:t>
            </a:r>
            <a:endParaRPr/>
          </a:p>
        </p:txBody>
      </p:sp>
      <p:graphicFrame>
        <p:nvGraphicFramePr>
          <p:cNvPr id="8468" name="Google Shape;8468;p269"/>
          <p:cNvGraphicFramePr/>
          <p:nvPr/>
        </p:nvGraphicFramePr>
        <p:xfrm>
          <a:off x="6686089" y="2518513"/>
          <a:ext cx="4934891" cy="2377578"/>
        </p:xfrm>
        <a:graphic>
          <a:graphicData uri="http://schemas.openxmlformats.org/drawingml/2006/chart">
            <c:chart r:id="rId4"/>
          </a:graphicData>
        </a:graphic>
      </p:graphicFrame>
      <p:cxnSp>
        <p:nvCxnSpPr>
          <p:cNvPr id="8469" name="Google Shape;8469;p269"/>
          <p:cNvCxnSpPr/>
          <p:nvPr/>
        </p:nvCxnSpPr>
        <p:spPr>
          <a:xfrm>
            <a:off x="6431666" y="1650367"/>
            <a:ext cx="0" cy="4424612"/>
          </a:xfrm>
          <a:prstGeom prst="straightConnector1">
            <a:avLst/>
          </a:prstGeom>
          <a:noFill/>
          <a:ln cap="flat" cmpd="sng" w="9525">
            <a:solidFill>
              <a:srgbClr val="BFBFBF"/>
            </a:solidFill>
            <a:prstDash val="dot"/>
            <a:miter lim="8000"/>
            <a:headEnd len="sm" w="sm" type="none"/>
            <a:tailEnd len="sm" w="sm" type="none"/>
          </a:ln>
        </p:spPr>
      </p:cxnSp>
      <p:sp>
        <p:nvSpPr>
          <p:cNvPr id="8470" name="Google Shape;8470;p269"/>
          <p:cNvSpPr/>
          <p:nvPr/>
        </p:nvSpPr>
        <p:spPr>
          <a:xfrm>
            <a:off x="1827703" y="5031109"/>
            <a:ext cx="714606" cy="291154"/>
          </a:xfrm>
          <a:prstGeom prst="ellipse">
            <a:avLst/>
          </a:prstGeom>
          <a:noFill/>
          <a:ln cap="flat" cmpd="sng" w="12700">
            <a:solidFill>
              <a:srgbClr val="0F4B2E"/>
            </a:solidFill>
            <a:prstDash val="solid"/>
            <a:miter lim="8000"/>
            <a:headEnd len="sm" w="sm" type="none"/>
            <a:tailEnd len="sm" w="sm" type="none"/>
          </a:ln>
        </p:spPr>
        <p:txBody>
          <a:bodyPr anchorCtr="0" anchor="ctr" bIns="0" lIns="0" spcFirstLastPara="1" rIns="0" wrap="square" tIns="0">
            <a:noAutofit/>
          </a:bodyPr>
          <a:lstStyle/>
          <a:p>
            <a:pPr indent="0" lvl="0" marL="0" marR="0" rtl="0" algn="ctr">
              <a:spcBef>
                <a:spcPts val="0"/>
              </a:spcBef>
              <a:spcAft>
                <a:spcPts val="0"/>
              </a:spcAft>
              <a:buNone/>
            </a:pPr>
            <a:r>
              <a:rPr lang="en-US" sz="1100">
                <a:solidFill>
                  <a:schemeClr val="accent1"/>
                </a:solidFill>
                <a:latin typeface="Arial"/>
                <a:ea typeface="Arial"/>
                <a:cs typeface="Arial"/>
                <a:sym typeface="Arial"/>
              </a:rPr>
              <a:t>XX%</a:t>
            </a:r>
            <a:endParaRPr/>
          </a:p>
        </p:txBody>
      </p:sp>
      <p:sp>
        <p:nvSpPr>
          <p:cNvPr id="8471" name="Google Shape;8471;p269"/>
          <p:cNvSpPr/>
          <p:nvPr/>
        </p:nvSpPr>
        <p:spPr>
          <a:xfrm>
            <a:off x="2919658" y="5048011"/>
            <a:ext cx="714606" cy="291154"/>
          </a:xfrm>
          <a:prstGeom prst="ellipse">
            <a:avLst/>
          </a:prstGeom>
          <a:noFill/>
          <a:ln cap="flat" cmpd="sng" w="12700">
            <a:solidFill>
              <a:srgbClr val="0F4B2E"/>
            </a:solidFill>
            <a:prstDash val="solid"/>
            <a:miter lim="8000"/>
            <a:headEnd len="sm" w="sm" type="none"/>
            <a:tailEnd len="sm" w="sm" type="none"/>
          </a:ln>
        </p:spPr>
        <p:txBody>
          <a:bodyPr anchorCtr="0" anchor="ctr" bIns="0" lIns="0" spcFirstLastPara="1" rIns="0" wrap="square" tIns="0">
            <a:noAutofit/>
          </a:bodyPr>
          <a:lstStyle/>
          <a:p>
            <a:pPr indent="0" lvl="0" marL="0" marR="0" rtl="0" algn="ctr">
              <a:spcBef>
                <a:spcPts val="0"/>
              </a:spcBef>
              <a:spcAft>
                <a:spcPts val="0"/>
              </a:spcAft>
              <a:buNone/>
            </a:pPr>
            <a:r>
              <a:rPr lang="en-US" sz="1100">
                <a:solidFill>
                  <a:schemeClr val="accent1"/>
                </a:solidFill>
                <a:latin typeface="Arial"/>
                <a:ea typeface="Arial"/>
                <a:cs typeface="Arial"/>
                <a:sym typeface="Arial"/>
              </a:rPr>
              <a:t>XX%</a:t>
            </a:r>
            <a:endParaRPr/>
          </a:p>
        </p:txBody>
      </p:sp>
      <p:sp>
        <p:nvSpPr>
          <p:cNvPr id="8472" name="Google Shape;8472;p269"/>
          <p:cNvSpPr/>
          <p:nvPr/>
        </p:nvSpPr>
        <p:spPr>
          <a:xfrm>
            <a:off x="4011613" y="5031109"/>
            <a:ext cx="714606" cy="291154"/>
          </a:xfrm>
          <a:prstGeom prst="ellipse">
            <a:avLst/>
          </a:prstGeom>
          <a:noFill/>
          <a:ln cap="flat" cmpd="sng" w="12700">
            <a:solidFill>
              <a:srgbClr val="0F4B2E"/>
            </a:solidFill>
            <a:prstDash val="solid"/>
            <a:miter lim="8000"/>
            <a:headEnd len="sm" w="sm" type="none"/>
            <a:tailEnd len="sm" w="sm" type="none"/>
          </a:ln>
        </p:spPr>
        <p:txBody>
          <a:bodyPr anchorCtr="0" anchor="ctr" bIns="0" lIns="0" spcFirstLastPara="1" rIns="0" wrap="square" tIns="0">
            <a:noAutofit/>
          </a:bodyPr>
          <a:lstStyle/>
          <a:p>
            <a:pPr indent="0" lvl="0" marL="0" marR="0" rtl="0" algn="ctr">
              <a:spcBef>
                <a:spcPts val="0"/>
              </a:spcBef>
              <a:spcAft>
                <a:spcPts val="0"/>
              </a:spcAft>
              <a:buNone/>
            </a:pPr>
            <a:r>
              <a:rPr lang="en-US" sz="1100">
                <a:solidFill>
                  <a:schemeClr val="accent1"/>
                </a:solidFill>
                <a:latin typeface="Arial"/>
                <a:ea typeface="Arial"/>
                <a:cs typeface="Arial"/>
                <a:sym typeface="Arial"/>
              </a:rPr>
              <a:t>XX%</a:t>
            </a:r>
            <a:endParaRPr/>
          </a:p>
        </p:txBody>
      </p:sp>
      <p:sp>
        <p:nvSpPr>
          <p:cNvPr id="8473" name="Google Shape;8473;p269"/>
          <p:cNvSpPr/>
          <p:nvPr/>
        </p:nvSpPr>
        <p:spPr>
          <a:xfrm>
            <a:off x="5103568" y="5031109"/>
            <a:ext cx="714606" cy="291154"/>
          </a:xfrm>
          <a:prstGeom prst="ellipse">
            <a:avLst/>
          </a:prstGeom>
          <a:noFill/>
          <a:ln cap="flat" cmpd="sng" w="12700">
            <a:solidFill>
              <a:srgbClr val="0F4B2E"/>
            </a:solidFill>
            <a:prstDash val="solid"/>
            <a:miter lim="8000"/>
            <a:headEnd len="sm" w="sm" type="none"/>
            <a:tailEnd len="sm" w="sm" type="none"/>
          </a:ln>
        </p:spPr>
        <p:txBody>
          <a:bodyPr anchorCtr="0" anchor="ctr" bIns="0" lIns="0" spcFirstLastPara="1" rIns="0" wrap="square" tIns="0">
            <a:noAutofit/>
          </a:bodyPr>
          <a:lstStyle/>
          <a:p>
            <a:pPr indent="0" lvl="0" marL="0" marR="0" rtl="0" algn="ctr">
              <a:spcBef>
                <a:spcPts val="0"/>
              </a:spcBef>
              <a:spcAft>
                <a:spcPts val="0"/>
              </a:spcAft>
              <a:buNone/>
            </a:pPr>
            <a:r>
              <a:rPr lang="en-US" sz="1100">
                <a:solidFill>
                  <a:schemeClr val="accent1"/>
                </a:solidFill>
                <a:latin typeface="Arial"/>
                <a:ea typeface="Arial"/>
                <a:cs typeface="Arial"/>
                <a:sym typeface="Arial"/>
              </a:rPr>
              <a:t>XX%</a:t>
            </a:r>
            <a:endParaRPr/>
          </a:p>
        </p:txBody>
      </p:sp>
      <p:sp>
        <p:nvSpPr>
          <p:cNvPr id="8474" name="Google Shape;8474;p269"/>
          <p:cNvSpPr/>
          <p:nvPr/>
        </p:nvSpPr>
        <p:spPr>
          <a:xfrm>
            <a:off x="7308675" y="5031109"/>
            <a:ext cx="714606" cy="291154"/>
          </a:xfrm>
          <a:prstGeom prst="ellipse">
            <a:avLst/>
          </a:prstGeom>
          <a:noFill/>
          <a:ln cap="flat" cmpd="sng" w="12700">
            <a:solidFill>
              <a:srgbClr val="0F4B2E"/>
            </a:solidFill>
            <a:prstDash val="solid"/>
            <a:miter lim="8000"/>
            <a:headEnd len="sm" w="sm" type="none"/>
            <a:tailEnd len="sm" w="sm" type="none"/>
          </a:ln>
        </p:spPr>
        <p:txBody>
          <a:bodyPr anchorCtr="0" anchor="ctr" bIns="0" lIns="0" spcFirstLastPara="1" rIns="0" wrap="square" tIns="0">
            <a:noAutofit/>
          </a:bodyPr>
          <a:lstStyle/>
          <a:p>
            <a:pPr indent="0" lvl="0" marL="0" marR="0" rtl="0" algn="ctr">
              <a:spcBef>
                <a:spcPts val="0"/>
              </a:spcBef>
              <a:spcAft>
                <a:spcPts val="0"/>
              </a:spcAft>
              <a:buNone/>
            </a:pPr>
            <a:r>
              <a:rPr lang="en-US" sz="1100">
                <a:solidFill>
                  <a:schemeClr val="accent1"/>
                </a:solidFill>
                <a:latin typeface="Arial"/>
                <a:ea typeface="Arial"/>
                <a:cs typeface="Arial"/>
                <a:sym typeface="Arial"/>
              </a:rPr>
              <a:t>XX%</a:t>
            </a:r>
            <a:endParaRPr/>
          </a:p>
        </p:txBody>
      </p:sp>
      <p:sp>
        <p:nvSpPr>
          <p:cNvPr id="8475" name="Google Shape;8475;p269"/>
          <p:cNvSpPr/>
          <p:nvPr/>
        </p:nvSpPr>
        <p:spPr>
          <a:xfrm>
            <a:off x="8400629" y="5048011"/>
            <a:ext cx="714606" cy="291154"/>
          </a:xfrm>
          <a:prstGeom prst="ellipse">
            <a:avLst/>
          </a:prstGeom>
          <a:noFill/>
          <a:ln cap="flat" cmpd="sng" w="12700">
            <a:solidFill>
              <a:srgbClr val="0F4B2E"/>
            </a:solidFill>
            <a:prstDash val="solid"/>
            <a:miter lim="8000"/>
            <a:headEnd len="sm" w="sm" type="none"/>
            <a:tailEnd len="sm" w="sm" type="none"/>
          </a:ln>
        </p:spPr>
        <p:txBody>
          <a:bodyPr anchorCtr="0" anchor="ctr" bIns="0" lIns="0" spcFirstLastPara="1" rIns="0" wrap="square" tIns="0">
            <a:noAutofit/>
          </a:bodyPr>
          <a:lstStyle/>
          <a:p>
            <a:pPr indent="0" lvl="0" marL="0" marR="0" rtl="0" algn="ctr">
              <a:spcBef>
                <a:spcPts val="0"/>
              </a:spcBef>
              <a:spcAft>
                <a:spcPts val="0"/>
              </a:spcAft>
              <a:buNone/>
            </a:pPr>
            <a:r>
              <a:rPr lang="en-US" sz="1100">
                <a:solidFill>
                  <a:schemeClr val="accent1"/>
                </a:solidFill>
                <a:latin typeface="Arial"/>
                <a:ea typeface="Arial"/>
                <a:cs typeface="Arial"/>
                <a:sym typeface="Arial"/>
              </a:rPr>
              <a:t>XX%</a:t>
            </a:r>
            <a:endParaRPr/>
          </a:p>
        </p:txBody>
      </p:sp>
      <p:sp>
        <p:nvSpPr>
          <p:cNvPr id="8476" name="Google Shape;8476;p269"/>
          <p:cNvSpPr/>
          <p:nvPr/>
        </p:nvSpPr>
        <p:spPr>
          <a:xfrm>
            <a:off x="9492584" y="5031109"/>
            <a:ext cx="714606" cy="291154"/>
          </a:xfrm>
          <a:prstGeom prst="ellipse">
            <a:avLst/>
          </a:prstGeom>
          <a:noFill/>
          <a:ln cap="flat" cmpd="sng" w="12700">
            <a:solidFill>
              <a:srgbClr val="0F4B2E"/>
            </a:solidFill>
            <a:prstDash val="solid"/>
            <a:miter lim="8000"/>
            <a:headEnd len="sm" w="sm" type="none"/>
            <a:tailEnd len="sm" w="sm" type="none"/>
          </a:ln>
        </p:spPr>
        <p:txBody>
          <a:bodyPr anchorCtr="0" anchor="ctr" bIns="0" lIns="0" spcFirstLastPara="1" rIns="0" wrap="square" tIns="0">
            <a:noAutofit/>
          </a:bodyPr>
          <a:lstStyle/>
          <a:p>
            <a:pPr indent="0" lvl="0" marL="0" marR="0" rtl="0" algn="ctr">
              <a:spcBef>
                <a:spcPts val="0"/>
              </a:spcBef>
              <a:spcAft>
                <a:spcPts val="0"/>
              </a:spcAft>
              <a:buNone/>
            </a:pPr>
            <a:r>
              <a:rPr lang="en-US" sz="1100">
                <a:solidFill>
                  <a:schemeClr val="accent1"/>
                </a:solidFill>
                <a:latin typeface="Arial"/>
                <a:ea typeface="Arial"/>
                <a:cs typeface="Arial"/>
                <a:sym typeface="Arial"/>
              </a:rPr>
              <a:t>XX%</a:t>
            </a:r>
            <a:endParaRPr/>
          </a:p>
        </p:txBody>
      </p:sp>
      <p:sp>
        <p:nvSpPr>
          <p:cNvPr id="8477" name="Google Shape;8477;p269"/>
          <p:cNvSpPr/>
          <p:nvPr/>
        </p:nvSpPr>
        <p:spPr>
          <a:xfrm>
            <a:off x="10584540" y="5031109"/>
            <a:ext cx="714606" cy="291154"/>
          </a:xfrm>
          <a:prstGeom prst="ellipse">
            <a:avLst/>
          </a:prstGeom>
          <a:noFill/>
          <a:ln cap="flat" cmpd="sng" w="12700">
            <a:solidFill>
              <a:srgbClr val="0F4B2E"/>
            </a:solidFill>
            <a:prstDash val="solid"/>
            <a:miter lim="8000"/>
            <a:headEnd len="sm" w="sm" type="none"/>
            <a:tailEnd len="sm" w="sm" type="none"/>
          </a:ln>
        </p:spPr>
        <p:txBody>
          <a:bodyPr anchorCtr="0" anchor="ctr" bIns="0" lIns="0" spcFirstLastPara="1" rIns="0" wrap="square" tIns="0">
            <a:noAutofit/>
          </a:bodyPr>
          <a:lstStyle/>
          <a:p>
            <a:pPr indent="0" lvl="0" marL="0" marR="0" rtl="0" algn="ctr">
              <a:spcBef>
                <a:spcPts val="0"/>
              </a:spcBef>
              <a:spcAft>
                <a:spcPts val="0"/>
              </a:spcAft>
              <a:buNone/>
            </a:pPr>
            <a:r>
              <a:rPr lang="en-US" sz="1100">
                <a:solidFill>
                  <a:schemeClr val="accent1"/>
                </a:solidFill>
                <a:latin typeface="Arial"/>
                <a:ea typeface="Arial"/>
                <a:cs typeface="Arial"/>
                <a:sym typeface="Arial"/>
              </a:rPr>
              <a:t>XX%</a:t>
            </a:r>
            <a:endParaRPr/>
          </a:p>
        </p:txBody>
      </p:sp>
      <p:sp>
        <p:nvSpPr>
          <p:cNvPr id="8478" name="Google Shape;8478;p269"/>
          <p:cNvSpPr txBox="1"/>
          <p:nvPr/>
        </p:nvSpPr>
        <p:spPr>
          <a:xfrm>
            <a:off x="1375521" y="5697741"/>
            <a:ext cx="4668546" cy="369332"/>
          </a:xfrm>
          <a:prstGeom prst="rect">
            <a:avLst/>
          </a:prstGeom>
          <a:noFill/>
          <a:ln>
            <a:noFill/>
          </a:ln>
        </p:spPr>
        <p:txBody>
          <a:bodyPr anchorCtr="0" anchor="t" bIns="0" lIns="0" spcFirstLastPara="1" rIns="0" wrap="square" tIns="0">
            <a:spAutoFit/>
          </a:bodyPr>
          <a:lstStyle/>
          <a:p>
            <a:pPr indent="0" lvl="0" marL="0" marR="0" rtl="0" algn="l">
              <a:spcBef>
                <a:spcPts val="0"/>
              </a:spcBef>
              <a:spcAft>
                <a:spcPts val="0"/>
              </a:spcAft>
              <a:buClr>
                <a:schemeClr val="accent1"/>
              </a:buClr>
              <a:buSzPts val="1200"/>
              <a:buFont typeface="Trebuchet MS"/>
              <a:buNone/>
            </a:pPr>
            <a:r>
              <a:rPr lang="en-US" sz="1200">
                <a:solidFill>
                  <a:schemeClr val="dk1"/>
                </a:solidFill>
                <a:latin typeface="Arial"/>
                <a:ea typeface="Arial"/>
                <a:cs typeface="Arial"/>
                <a:sym typeface="Arial"/>
              </a:rPr>
              <a:t>Lorem ipsum dolor sit amet, consectetur adipiscing elit. Curabitur purus dui, euismod quis placerat eget, venenatis nec nibh. Mauris</a:t>
            </a:r>
            <a:endParaRPr/>
          </a:p>
        </p:txBody>
      </p:sp>
      <p:sp>
        <p:nvSpPr>
          <p:cNvPr id="8479" name="Google Shape;8479;p269"/>
          <p:cNvSpPr txBox="1"/>
          <p:nvPr/>
        </p:nvSpPr>
        <p:spPr>
          <a:xfrm>
            <a:off x="6819262" y="5697741"/>
            <a:ext cx="4668546" cy="369332"/>
          </a:xfrm>
          <a:prstGeom prst="rect">
            <a:avLst/>
          </a:prstGeom>
          <a:noFill/>
          <a:ln>
            <a:noFill/>
          </a:ln>
        </p:spPr>
        <p:txBody>
          <a:bodyPr anchorCtr="0" anchor="t" bIns="0" lIns="0" spcFirstLastPara="1" rIns="0" wrap="square" tIns="0">
            <a:spAutoFit/>
          </a:bodyPr>
          <a:lstStyle/>
          <a:p>
            <a:pPr indent="0" lvl="0" marL="0" marR="0" rtl="0" algn="l">
              <a:spcBef>
                <a:spcPts val="0"/>
              </a:spcBef>
              <a:spcAft>
                <a:spcPts val="0"/>
              </a:spcAft>
              <a:buClr>
                <a:schemeClr val="accent1"/>
              </a:buClr>
              <a:buSzPts val="1200"/>
              <a:buFont typeface="Trebuchet MS"/>
              <a:buNone/>
            </a:pPr>
            <a:r>
              <a:rPr lang="en-US" sz="1200">
                <a:solidFill>
                  <a:schemeClr val="dk1"/>
                </a:solidFill>
                <a:latin typeface="Arial"/>
                <a:ea typeface="Arial"/>
                <a:cs typeface="Arial"/>
                <a:sym typeface="Arial"/>
              </a:rPr>
              <a:t>Lorem ipsum dolor sit amet, consectetur adipiscing elit. Curabitur purus dui, euismod quis placerat eget, venenatis nec nibh. Mauris</a:t>
            </a:r>
            <a:endParaRPr/>
          </a:p>
        </p:txBody>
      </p:sp>
      <p:sp>
        <p:nvSpPr>
          <p:cNvPr id="8480" name="Google Shape;8480;p269"/>
          <p:cNvSpPr txBox="1"/>
          <p:nvPr/>
        </p:nvSpPr>
        <p:spPr>
          <a:xfrm>
            <a:off x="571018" y="5619466"/>
            <a:ext cx="671330" cy="525881"/>
          </a:xfrm>
          <a:prstGeom prst="rect">
            <a:avLst/>
          </a:prstGeom>
          <a:noFill/>
          <a:ln>
            <a:noFill/>
          </a:ln>
        </p:spPr>
        <p:txBody>
          <a:bodyPr anchorCtr="0" anchor="ctr" bIns="0" lIns="0" spcFirstLastPara="1" rIns="0" wrap="square" tIns="0">
            <a:normAutofit/>
          </a:bodyPr>
          <a:lstStyle/>
          <a:p>
            <a:pPr indent="0" lvl="0" marL="0" marR="0" rtl="0" algn="l">
              <a:spcBef>
                <a:spcPts val="0"/>
              </a:spcBef>
              <a:spcAft>
                <a:spcPts val="0"/>
              </a:spcAft>
              <a:buNone/>
            </a:pPr>
            <a:r>
              <a:rPr lang="en-US" sz="1400">
                <a:solidFill>
                  <a:schemeClr val="accent1"/>
                </a:solidFill>
                <a:latin typeface="Arial"/>
                <a:ea typeface="Arial"/>
                <a:cs typeface="Arial"/>
                <a:sym typeface="Arial"/>
              </a:rPr>
              <a:t>Lorem ipsum</a:t>
            </a:r>
            <a:endParaRPr/>
          </a:p>
        </p:txBody>
      </p:sp>
    </p:spTree>
  </p:cSld>
  <p:clrMapOvr>
    <a:masterClrMapping/>
  </p:clrMapOvr>
</p:sld>
</file>

<file path=ppt/slides/slide2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46" name="Shape 946"/>
        <p:cNvGrpSpPr/>
        <p:nvPr/>
      </p:nvGrpSpPr>
      <p:grpSpPr>
        <a:xfrm>
          <a:off x="0" y="0"/>
          <a:ext cx="0" cy="0"/>
          <a:chOff x="0" y="0"/>
          <a:chExt cx="0" cy="0"/>
        </a:xfrm>
      </p:grpSpPr>
      <p:sp>
        <p:nvSpPr>
          <p:cNvPr id="947" name="Google Shape;947;p27"/>
          <p:cNvSpPr/>
          <p:nvPr/>
        </p:nvSpPr>
        <p:spPr>
          <a:xfrm>
            <a:off x="609599" y="2137771"/>
            <a:ext cx="5388812" cy="1651525"/>
          </a:xfrm>
          <a:prstGeom prst="rect">
            <a:avLst/>
          </a:prstGeom>
          <a:solidFill>
            <a:schemeClr val="lt1"/>
          </a:solidFill>
          <a:ln cap="flat" cmpd="sng" w="12700">
            <a:solidFill>
              <a:schemeClr val="accent1"/>
            </a:solidFill>
            <a:prstDash val="solid"/>
            <a:miter lim="8000"/>
            <a:headEnd len="sm" w="sm" type="none"/>
            <a:tailEnd len="sm" w="sm" type="none"/>
          </a:ln>
        </p:spPr>
        <p:txBody>
          <a:bodyPr anchorCtr="0" anchor="t" bIns="18275" lIns="72000" spcFirstLastPara="1" rIns="72000" wrap="square" tIns="72000">
            <a:normAutofit/>
          </a:bodyPr>
          <a:lstStyle/>
          <a:p>
            <a:pPr indent="-252000" lvl="1" marL="378000" marR="0" rtl="0" algn="l">
              <a:spcBef>
                <a:spcPts val="0"/>
              </a:spcBef>
              <a:spcAft>
                <a:spcPts val="0"/>
              </a:spcAft>
              <a:buClr>
                <a:schemeClr val="accent1"/>
              </a:buClr>
              <a:buSzPts val="1200"/>
              <a:buFont typeface="Trebuchet MS"/>
              <a:buChar char="•"/>
            </a:pPr>
            <a:r>
              <a:rPr b="0" i="0" lang="en-US" sz="1200" u="none" cap="none" strike="noStrike">
                <a:solidFill>
                  <a:schemeClr val="dk1"/>
                </a:solidFill>
                <a:latin typeface="Arial"/>
                <a:ea typeface="Arial"/>
                <a:cs typeface="Arial"/>
                <a:sym typeface="Arial"/>
              </a:rPr>
              <a:t>Lorem ipsum dolor sit amet, consectetur adipiscing elit. Curabitur purus dui, euismod quis placerat eget, venenatis nec nibh. </a:t>
            </a:r>
            <a:endParaRPr/>
          </a:p>
          <a:p>
            <a:pPr indent="-252000" lvl="1" marL="378000" marR="0" rtl="0" algn="l">
              <a:spcBef>
                <a:spcPts val="0"/>
              </a:spcBef>
              <a:spcAft>
                <a:spcPts val="0"/>
              </a:spcAft>
              <a:buClr>
                <a:schemeClr val="accent1"/>
              </a:buClr>
              <a:buSzPts val="1200"/>
              <a:buFont typeface="Trebuchet MS"/>
              <a:buChar char="•"/>
            </a:pPr>
            <a:r>
              <a:rPr b="0" i="0" lang="en-US" sz="1200" u="none" cap="none" strike="noStrike">
                <a:solidFill>
                  <a:schemeClr val="dk1"/>
                </a:solidFill>
                <a:latin typeface="Arial"/>
                <a:ea typeface="Arial"/>
                <a:cs typeface="Arial"/>
                <a:sym typeface="Arial"/>
              </a:rPr>
              <a:t>Lorem ipsum dolor sit amet, consectetur adipiscing elit. Curabitur purus dui, euismod quis placerat eget, venenatis nec nibh. </a:t>
            </a:r>
            <a:endParaRPr/>
          </a:p>
          <a:p>
            <a:pPr indent="-252000" lvl="1" marL="378000" marR="0" rtl="0" algn="l">
              <a:spcBef>
                <a:spcPts val="0"/>
              </a:spcBef>
              <a:spcAft>
                <a:spcPts val="0"/>
              </a:spcAft>
              <a:buClr>
                <a:schemeClr val="accent1"/>
              </a:buClr>
              <a:buSzPts val="1200"/>
              <a:buFont typeface="Trebuchet MS"/>
              <a:buChar char="•"/>
            </a:pPr>
            <a:r>
              <a:rPr b="0" i="0" lang="en-US" sz="1200" u="none" cap="none" strike="noStrike">
                <a:solidFill>
                  <a:schemeClr val="dk1"/>
                </a:solidFill>
                <a:latin typeface="Arial"/>
                <a:ea typeface="Arial"/>
                <a:cs typeface="Arial"/>
                <a:sym typeface="Arial"/>
              </a:rPr>
              <a:t>Lorem ipsum dolor sit amet, consectetur adipiscing elit. Curabitur purus dui, euismod quis placerat eget, venenatis nec nibh. </a:t>
            </a:r>
            <a:endParaRPr/>
          </a:p>
          <a:p>
            <a:pPr indent="-252000" lvl="1" marL="378000" marR="0" rtl="0" algn="l">
              <a:spcBef>
                <a:spcPts val="0"/>
              </a:spcBef>
              <a:spcAft>
                <a:spcPts val="0"/>
              </a:spcAft>
              <a:buClr>
                <a:schemeClr val="accent1"/>
              </a:buClr>
              <a:buSzPts val="1200"/>
              <a:buFont typeface="Trebuchet MS"/>
              <a:buChar char="•"/>
            </a:pPr>
            <a:r>
              <a:rPr b="0" i="0" lang="en-US" sz="1200" u="none" cap="none" strike="noStrike">
                <a:solidFill>
                  <a:schemeClr val="dk1"/>
                </a:solidFill>
                <a:latin typeface="Arial"/>
                <a:ea typeface="Arial"/>
                <a:cs typeface="Arial"/>
                <a:sym typeface="Arial"/>
              </a:rPr>
              <a:t>Lorem ipsum dolor sit amet, consectetur adipiscing elit. Curabitur purus dui, euismod quis placerat eget, venenatis nec nibh. </a:t>
            </a:r>
            <a:endParaRPr/>
          </a:p>
        </p:txBody>
      </p:sp>
      <p:sp>
        <p:nvSpPr>
          <p:cNvPr id="948" name="Google Shape;948;p27"/>
          <p:cNvSpPr/>
          <p:nvPr/>
        </p:nvSpPr>
        <p:spPr>
          <a:xfrm>
            <a:off x="609598" y="4367613"/>
            <a:ext cx="5388812" cy="1622639"/>
          </a:xfrm>
          <a:prstGeom prst="rect">
            <a:avLst/>
          </a:prstGeom>
          <a:solidFill>
            <a:schemeClr val="lt1"/>
          </a:solidFill>
          <a:ln cap="flat" cmpd="sng" w="12700">
            <a:solidFill>
              <a:schemeClr val="accent1"/>
            </a:solidFill>
            <a:prstDash val="solid"/>
            <a:miter lim="8000"/>
            <a:headEnd len="sm" w="sm" type="none"/>
            <a:tailEnd len="sm" w="sm" type="none"/>
          </a:ln>
        </p:spPr>
        <p:txBody>
          <a:bodyPr anchorCtr="0" anchor="t" bIns="18275" lIns="72000" spcFirstLastPara="1" rIns="72000" wrap="square" tIns="72000">
            <a:normAutofit/>
          </a:bodyPr>
          <a:lstStyle/>
          <a:p>
            <a:pPr indent="-252000" lvl="1" marL="378000" marR="0" rtl="0" algn="l">
              <a:spcBef>
                <a:spcPts val="0"/>
              </a:spcBef>
              <a:spcAft>
                <a:spcPts val="0"/>
              </a:spcAft>
              <a:buClr>
                <a:schemeClr val="accent1"/>
              </a:buClr>
              <a:buSzPts val="1200"/>
              <a:buFont typeface="Trebuchet MS"/>
              <a:buChar char="•"/>
            </a:pPr>
            <a:r>
              <a:rPr b="0" i="0" lang="en-US" sz="1200" u="none" cap="none" strike="noStrike">
                <a:solidFill>
                  <a:schemeClr val="dk1"/>
                </a:solidFill>
                <a:latin typeface="Arial"/>
                <a:ea typeface="Arial"/>
                <a:cs typeface="Arial"/>
                <a:sym typeface="Arial"/>
              </a:rPr>
              <a:t>Lorem ipsum dolor sit amet, consectetur adipiscing elit. Curabitur purus dui, euismod quis placerat eget, venenatis nec nibh. </a:t>
            </a:r>
            <a:endParaRPr/>
          </a:p>
          <a:p>
            <a:pPr indent="-252000" lvl="1" marL="378000" marR="0" rtl="0" algn="l">
              <a:spcBef>
                <a:spcPts val="0"/>
              </a:spcBef>
              <a:spcAft>
                <a:spcPts val="0"/>
              </a:spcAft>
              <a:buClr>
                <a:schemeClr val="accent1"/>
              </a:buClr>
              <a:buSzPts val="1200"/>
              <a:buFont typeface="Trebuchet MS"/>
              <a:buChar char="•"/>
            </a:pPr>
            <a:r>
              <a:rPr b="0" i="0" lang="en-US" sz="1200" u="none" cap="none" strike="noStrike">
                <a:solidFill>
                  <a:schemeClr val="dk1"/>
                </a:solidFill>
                <a:latin typeface="Arial"/>
                <a:ea typeface="Arial"/>
                <a:cs typeface="Arial"/>
                <a:sym typeface="Arial"/>
              </a:rPr>
              <a:t>Lorem ipsum dolor sit amet, consectetur adipiscing elit. Curabitur purus dui, euismod quis placerat eget, venenatis nec nibh. </a:t>
            </a:r>
            <a:endParaRPr/>
          </a:p>
          <a:p>
            <a:pPr indent="-252000" lvl="1" marL="378000" marR="0" rtl="0" algn="l">
              <a:spcBef>
                <a:spcPts val="0"/>
              </a:spcBef>
              <a:spcAft>
                <a:spcPts val="0"/>
              </a:spcAft>
              <a:buClr>
                <a:schemeClr val="accent1"/>
              </a:buClr>
              <a:buSzPts val="1200"/>
              <a:buFont typeface="Trebuchet MS"/>
              <a:buChar char="•"/>
            </a:pPr>
            <a:r>
              <a:rPr b="0" i="0" lang="en-US" sz="1200" u="none" cap="none" strike="noStrike">
                <a:solidFill>
                  <a:schemeClr val="dk1"/>
                </a:solidFill>
                <a:latin typeface="Arial"/>
                <a:ea typeface="Arial"/>
                <a:cs typeface="Arial"/>
                <a:sym typeface="Arial"/>
              </a:rPr>
              <a:t>Lorem ipsum dolor sit amet, consectetur adipiscing elit. Curabitur purus dui, euismod quis placerat eget, venenatis nec nibh. </a:t>
            </a:r>
            <a:endParaRPr/>
          </a:p>
          <a:p>
            <a:pPr indent="-252000" lvl="1" marL="378000" marR="0" rtl="0" algn="l">
              <a:spcBef>
                <a:spcPts val="0"/>
              </a:spcBef>
              <a:spcAft>
                <a:spcPts val="0"/>
              </a:spcAft>
              <a:buClr>
                <a:schemeClr val="accent1"/>
              </a:buClr>
              <a:buSzPts val="1200"/>
              <a:buFont typeface="Trebuchet MS"/>
              <a:buChar char="•"/>
            </a:pPr>
            <a:r>
              <a:rPr b="0" i="0" lang="en-US" sz="1200" u="none" cap="none" strike="noStrike">
                <a:solidFill>
                  <a:schemeClr val="dk1"/>
                </a:solidFill>
                <a:latin typeface="Arial"/>
                <a:ea typeface="Arial"/>
                <a:cs typeface="Arial"/>
                <a:sym typeface="Arial"/>
              </a:rPr>
              <a:t>Lorem ipsum dolor sit amet, consectetur adipiscing elit. Curabitur purus dui, euismod quis placerat eget, venenatis nec nibh. </a:t>
            </a:r>
            <a:endParaRPr/>
          </a:p>
        </p:txBody>
      </p:sp>
      <p:sp>
        <p:nvSpPr>
          <p:cNvPr id="949" name="Google Shape;949;p27"/>
          <p:cNvSpPr/>
          <p:nvPr/>
        </p:nvSpPr>
        <p:spPr>
          <a:xfrm flipH="1" rot="10800000">
            <a:off x="609598" y="1844579"/>
            <a:ext cx="5388815" cy="322888"/>
          </a:xfrm>
          <a:prstGeom prst="rect">
            <a:avLst/>
          </a:prstGeom>
          <a:solidFill>
            <a:schemeClr val="accent1"/>
          </a:solidFill>
          <a:ln cap="flat" cmpd="sng" w="12700">
            <a:solidFill>
              <a:schemeClr val="accent1"/>
            </a:solidFill>
            <a:prstDash val="solid"/>
            <a:miter lim="8000"/>
            <a:headEnd len="sm" w="sm" type="none"/>
            <a:tailEnd len="sm" w="sm" type="none"/>
          </a:ln>
        </p:spPr>
        <p:txBody>
          <a:bodyPr anchorCtr="0" anchor="ctr" bIns="0" lIns="0" spcFirstLastPara="1" rIns="0" wrap="square" tIns="0">
            <a:normAutofit/>
          </a:bodyPr>
          <a:lstStyle/>
          <a:p>
            <a:pPr indent="0" lvl="0" marL="0" marR="0" rtl="0" algn="ctr">
              <a:spcBef>
                <a:spcPts val="0"/>
              </a:spcBef>
              <a:spcAft>
                <a:spcPts val="0"/>
              </a:spcAft>
              <a:buNone/>
            </a:pPr>
            <a:r>
              <a:rPr lang="en-US" sz="1400">
                <a:solidFill>
                  <a:srgbClr val="FFFFFF"/>
                </a:solidFill>
                <a:latin typeface="Arial"/>
                <a:ea typeface="Arial"/>
                <a:cs typeface="Arial"/>
                <a:sym typeface="Arial"/>
              </a:rPr>
              <a:t>Header</a:t>
            </a:r>
            <a:endParaRPr/>
          </a:p>
        </p:txBody>
      </p:sp>
      <p:sp>
        <p:nvSpPr>
          <p:cNvPr id="950" name="Google Shape;950;p27"/>
          <p:cNvSpPr/>
          <p:nvPr/>
        </p:nvSpPr>
        <p:spPr>
          <a:xfrm flipH="1" rot="10800000">
            <a:off x="609598" y="4044728"/>
            <a:ext cx="5388813" cy="322889"/>
          </a:xfrm>
          <a:prstGeom prst="rect">
            <a:avLst/>
          </a:prstGeom>
          <a:solidFill>
            <a:schemeClr val="accent1"/>
          </a:solidFill>
          <a:ln cap="flat" cmpd="sng" w="12700">
            <a:solidFill>
              <a:schemeClr val="accent1"/>
            </a:solidFill>
            <a:prstDash val="solid"/>
            <a:miter lim="8000"/>
            <a:headEnd len="sm" w="sm" type="none"/>
            <a:tailEnd len="sm" w="sm" type="none"/>
          </a:ln>
        </p:spPr>
        <p:txBody>
          <a:bodyPr anchorCtr="0" anchor="ctr" bIns="0" lIns="0" spcFirstLastPara="1" rIns="0" wrap="square" tIns="0">
            <a:normAutofit/>
          </a:bodyPr>
          <a:lstStyle/>
          <a:p>
            <a:pPr indent="0" lvl="0" marL="0" marR="0" rtl="0" algn="ctr">
              <a:spcBef>
                <a:spcPts val="0"/>
              </a:spcBef>
              <a:spcAft>
                <a:spcPts val="0"/>
              </a:spcAft>
              <a:buNone/>
            </a:pPr>
            <a:r>
              <a:rPr lang="en-US" sz="1400">
                <a:solidFill>
                  <a:srgbClr val="FFFFFF"/>
                </a:solidFill>
                <a:latin typeface="Arial"/>
                <a:ea typeface="Arial"/>
                <a:cs typeface="Arial"/>
                <a:sym typeface="Arial"/>
              </a:rPr>
              <a:t>Header</a:t>
            </a:r>
            <a:endParaRPr/>
          </a:p>
        </p:txBody>
      </p:sp>
      <p:sp>
        <p:nvSpPr>
          <p:cNvPr id="951" name="Google Shape;951;p27"/>
          <p:cNvSpPr/>
          <p:nvPr/>
        </p:nvSpPr>
        <p:spPr>
          <a:xfrm>
            <a:off x="6232166" y="2137771"/>
            <a:ext cx="5388812" cy="3852481"/>
          </a:xfrm>
          <a:prstGeom prst="rect">
            <a:avLst/>
          </a:prstGeom>
          <a:solidFill>
            <a:schemeClr val="lt1"/>
          </a:solidFill>
          <a:ln cap="flat" cmpd="sng" w="12700">
            <a:solidFill>
              <a:schemeClr val="accent1"/>
            </a:solidFill>
            <a:prstDash val="solid"/>
            <a:miter lim="8000"/>
            <a:headEnd len="sm" w="sm" type="none"/>
            <a:tailEnd len="sm" w="sm" type="none"/>
          </a:ln>
        </p:spPr>
        <p:txBody>
          <a:bodyPr anchorCtr="0" anchor="t" bIns="18275" lIns="72000" spcFirstLastPara="1" rIns="72000" wrap="square" tIns="72000">
            <a:normAutofit/>
          </a:bodyPr>
          <a:lstStyle/>
          <a:p>
            <a:pPr indent="-252000" lvl="1" marL="378000" marR="0" rtl="0" algn="l">
              <a:lnSpc>
                <a:spcPct val="90000"/>
              </a:lnSpc>
              <a:spcBef>
                <a:spcPts val="0"/>
              </a:spcBef>
              <a:spcAft>
                <a:spcPts val="0"/>
              </a:spcAft>
              <a:buClr>
                <a:schemeClr val="accent1"/>
              </a:buClr>
              <a:buSzPts val="1400"/>
              <a:buFont typeface="Trebuchet MS"/>
              <a:buChar char="•"/>
            </a:pPr>
            <a:r>
              <a:rPr b="0" i="0" lang="en-US" sz="1400" u="none" cap="none" strike="noStrike">
                <a:solidFill>
                  <a:schemeClr val="dk1"/>
                </a:solidFill>
                <a:latin typeface="Arial"/>
                <a:ea typeface="Arial"/>
                <a:cs typeface="Arial"/>
                <a:sym typeface="Arial"/>
              </a:rPr>
              <a:t>Lorem ipsum dolor sit amet, consectetur adipiscing elit. Curabitur purus dui, euismod quis placerat eget, venenatis nec nibh. </a:t>
            </a:r>
            <a:endParaRPr/>
          </a:p>
          <a:p>
            <a:pPr indent="-252000" lvl="1" marL="378000" marR="0" rtl="0" algn="l">
              <a:lnSpc>
                <a:spcPct val="90000"/>
              </a:lnSpc>
              <a:spcBef>
                <a:spcPts val="0"/>
              </a:spcBef>
              <a:spcAft>
                <a:spcPts val="0"/>
              </a:spcAft>
              <a:buClr>
                <a:schemeClr val="accent1"/>
              </a:buClr>
              <a:buSzPts val="1400"/>
              <a:buFont typeface="Trebuchet MS"/>
              <a:buChar char="•"/>
            </a:pPr>
            <a:r>
              <a:rPr b="0" i="0" lang="en-US" sz="1400" u="none" cap="none" strike="noStrike">
                <a:solidFill>
                  <a:schemeClr val="dk1"/>
                </a:solidFill>
                <a:latin typeface="Arial"/>
                <a:ea typeface="Arial"/>
                <a:cs typeface="Arial"/>
                <a:sym typeface="Arial"/>
              </a:rPr>
              <a:t>Lorem ipsum dolor sit amet, consectetur adipiscing elit. Curabitur purus dui, euismod quis placerat eget, venenatis nec nibh. </a:t>
            </a:r>
            <a:endParaRPr/>
          </a:p>
          <a:p>
            <a:pPr indent="-252000" lvl="1" marL="378000" marR="0" rtl="0" algn="l">
              <a:lnSpc>
                <a:spcPct val="90000"/>
              </a:lnSpc>
              <a:spcBef>
                <a:spcPts val="0"/>
              </a:spcBef>
              <a:spcAft>
                <a:spcPts val="0"/>
              </a:spcAft>
              <a:buClr>
                <a:schemeClr val="accent1"/>
              </a:buClr>
              <a:buSzPts val="1400"/>
              <a:buFont typeface="Trebuchet MS"/>
              <a:buChar char="•"/>
            </a:pPr>
            <a:r>
              <a:rPr b="0" i="0" lang="en-US" sz="1400" u="none" cap="none" strike="noStrike">
                <a:solidFill>
                  <a:schemeClr val="dk1"/>
                </a:solidFill>
                <a:latin typeface="Arial"/>
                <a:ea typeface="Arial"/>
                <a:cs typeface="Arial"/>
                <a:sym typeface="Arial"/>
              </a:rPr>
              <a:t>Lorem ipsum dolor sit amet, consectetur adipiscing elit. Curabitur purus dui, euismod quis placerat eget, venenatis nec nibh. </a:t>
            </a:r>
            <a:endParaRPr/>
          </a:p>
          <a:p>
            <a:pPr indent="-252000" lvl="1" marL="378000" marR="0" rtl="0" algn="l">
              <a:lnSpc>
                <a:spcPct val="90000"/>
              </a:lnSpc>
              <a:spcBef>
                <a:spcPts val="0"/>
              </a:spcBef>
              <a:spcAft>
                <a:spcPts val="0"/>
              </a:spcAft>
              <a:buClr>
                <a:schemeClr val="accent1"/>
              </a:buClr>
              <a:buSzPts val="1400"/>
              <a:buFont typeface="Trebuchet MS"/>
              <a:buChar char="•"/>
            </a:pPr>
            <a:r>
              <a:rPr b="0" i="0" lang="en-US" sz="1400" u="none" cap="none" strike="noStrike">
                <a:solidFill>
                  <a:schemeClr val="dk1"/>
                </a:solidFill>
                <a:latin typeface="Arial"/>
                <a:ea typeface="Arial"/>
                <a:cs typeface="Arial"/>
                <a:sym typeface="Arial"/>
              </a:rPr>
              <a:t>Lorem ipsum dolor sit amet, consectetur adipiscing elit. Curabitur purus dui, euismod quis placerat eget, venenatis nec nibh. </a:t>
            </a:r>
            <a:endParaRPr/>
          </a:p>
          <a:p>
            <a:pPr indent="-252000" lvl="1" marL="378000" marR="0" rtl="0" algn="l">
              <a:lnSpc>
                <a:spcPct val="90000"/>
              </a:lnSpc>
              <a:spcBef>
                <a:spcPts val="0"/>
              </a:spcBef>
              <a:spcAft>
                <a:spcPts val="0"/>
              </a:spcAft>
              <a:buClr>
                <a:schemeClr val="accent1"/>
              </a:buClr>
              <a:buSzPts val="1400"/>
              <a:buFont typeface="Trebuchet MS"/>
              <a:buChar char="•"/>
            </a:pPr>
            <a:r>
              <a:rPr b="0" i="0" lang="en-US" sz="1400" u="none" cap="none" strike="noStrike">
                <a:solidFill>
                  <a:schemeClr val="dk1"/>
                </a:solidFill>
                <a:latin typeface="Arial"/>
                <a:ea typeface="Arial"/>
                <a:cs typeface="Arial"/>
                <a:sym typeface="Arial"/>
              </a:rPr>
              <a:t>Lorem ipsum dolor sit amet, consectetur adipiscing elit. Curabitur purus dui, euismod quis placerat eget, venenatis nec nibh. </a:t>
            </a:r>
            <a:endParaRPr/>
          </a:p>
          <a:p>
            <a:pPr indent="-252000" lvl="1" marL="378000" marR="0" rtl="0" algn="l">
              <a:lnSpc>
                <a:spcPct val="90000"/>
              </a:lnSpc>
              <a:spcBef>
                <a:spcPts val="0"/>
              </a:spcBef>
              <a:spcAft>
                <a:spcPts val="0"/>
              </a:spcAft>
              <a:buClr>
                <a:schemeClr val="accent1"/>
              </a:buClr>
              <a:buSzPts val="1400"/>
              <a:buFont typeface="Trebuchet MS"/>
              <a:buChar char="•"/>
            </a:pPr>
            <a:r>
              <a:rPr b="0" i="0" lang="en-US" sz="1400" u="none" cap="none" strike="noStrike">
                <a:solidFill>
                  <a:schemeClr val="dk1"/>
                </a:solidFill>
                <a:latin typeface="Arial"/>
                <a:ea typeface="Arial"/>
                <a:cs typeface="Arial"/>
                <a:sym typeface="Arial"/>
              </a:rPr>
              <a:t>Lorem ipsum dolor sit amet, consectetur adipiscing elit. Curabitur purus dui, euismod quis placerat eget, venenatis nec nibh. </a:t>
            </a:r>
            <a:endParaRPr/>
          </a:p>
        </p:txBody>
      </p:sp>
      <p:sp>
        <p:nvSpPr>
          <p:cNvPr id="952" name="Google Shape;952;p27"/>
          <p:cNvSpPr/>
          <p:nvPr/>
        </p:nvSpPr>
        <p:spPr>
          <a:xfrm flipH="1" rot="10800000">
            <a:off x="6232166" y="1844579"/>
            <a:ext cx="5388815" cy="322888"/>
          </a:xfrm>
          <a:prstGeom prst="rect">
            <a:avLst/>
          </a:prstGeom>
          <a:solidFill>
            <a:schemeClr val="accent2"/>
          </a:solidFill>
          <a:ln cap="flat" cmpd="sng" w="12700">
            <a:solidFill>
              <a:schemeClr val="accent1"/>
            </a:solidFill>
            <a:prstDash val="solid"/>
            <a:miter lim="8000"/>
            <a:headEnd len="sm" w="sm" type="none"/>
            <a:tailEnd len="sm" w="sm" type="none"/>
          </a:ln>
        </p:spPr>
        <p:txBody>
          <a:bodyPr anchorCtr="0" anchor="ctr" bIns="0" lIns="0" spcFirstLastPara="1" rIns="0" wrap="square" tIns="0">
            <a:normAutofit/>
          </a:bodyPr>
          <a:lstStyle/>
          <a:p>
            <a:pPr indent="0" lvl="0" marL="0" marR="0" rtl="0" algn="ctr">
              <a:spcBef>
                <a:spcPts val="0"/>
              </a:spcBef>
              <a:spcAft>
                <a:spcPts val="0"/>
              </a:spcAft>
              <a:buNone/>
            </a:pPr>
            <a:r>
              <a:rPr lang="en-US" sz="1400">
                <a:solidFill>
                  <a:srgbClr val="FFFFFF"/>
                </a:solidFill>
                <a:latin typeface="Arial"/>
                <a:ea typeface="Arial"/>
                <a:cs typeface="Arial"/>
                <a:sym typeface="Arial"/>
              </a:rPr>
              <a:t>Key Highlight</a:t>
            </a:r>
            <a:endParaRPr/>
          </a:p>
        </p:txBody>
      </p:sp>
      <p:sp>
        <p:nvSpPr>
          <p:cNvPr id="953" name="Google Shape;953;p27"/>
          <p:cNvSpPr txBox="1"/>
          <p:nvPr>
            <p:ph type="title"/>
          </p:nvPr>
        </p:nvSpPr>
        <p:spPr>
          <a:xfrm>
            <a:off x="571018" y="365126"/>
            <a:ext cx="11049964" cy="578772"/>
          </a:xfrm>
          <a:prstGeom prst="rect">
            <a:avLst/>
          </a:prstGeom>
          <a:noFill/>
          <a:ln>
            <a:noFill/>
          </a:ln>
        </p:spPr>
        <p:txBody>
          <a:bodyPr anchorCtr="0" anchor="b" bIns="0" lIns="0" spcFirstLastPara="1" rIns="0" wrap="square" tIns="0">
            <a:normAutofit/>
          </a:bodyPr>
          <a:lstStyle/>
          <a:p>
            <a:pPr indent="0" lvl="0" marL="0" rtl="0" algn="l">
              <a:lnSpc>
                <a:spcPct val="90000"/>
              </a:lnSpc>
              <a:spcBef>
                <a:spcPts val="0"/>
              </a:spcBef>
              <a:spcAft>
                <a:spcPts val="0"/>
              </a:spcAft>
              <a:buClr>
                <a:schemeClr val="accent1"/>
              </a:buClr>
              <a:buSzPts val="2800"/>
              <a:buFont typeface="Arial"/>
              <a:buNone/>
            </a:pPr>
            <a:r>
              <a:rPr lang="en-US"/>
              <a:t>Information Layout + Three Tiles</a:t>
            </a:r>
            <a:endParaRPr/>
          </a:p>
        </p:txBody>
      </p:sp>
      <p:sp>
        <p:nvSpPr>
          <p:cNvPr id="954" name="Google Shape;954;p27"/>
          <p:cNvSpPr txBox="1"/>
          <p:nvPr>
            <p:ph idx="12" type="sldNum"/>
          </p:nvPr>
        </p:nvSpPr>
        <p:spPr>
          <a:xfrm>
            <a:off x="10690860" y="6349068"/>
            <a:ext cx="963882" cy="251764"/>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sp>
        <p:nvSpPr>
          <p:cNvPr id="955" name="Google Shape;955;p27"/>
          <p:cNvSpPr/>
          <p:nvPr/>
        </p:nvSpPr>
        <p:spPr>
          <a:xfrm flipH="1" rot="10800000">
            <a:off x="609601" y="1844577"/>
            <a:ext cx="573302" cy="322891"/>
          </a:xfrm>
          <a:prstGeom prst="rect">
            <a:avLst/>
          </a:prstGeom>
          <a:solidFill>
            <a:schemeClr val="accent2"/>
          </a:solidFill>
          <a:ln cap="flat" cmpd="sng" w="12700">
            <a:solidFill>
              <a:schemeClr val="lt1"/>
            </a:solidFill>
            <a:prstDash val="dot"/>
            <a:miter lim="8000"/>
            <a:headEnd len="sm" w="sm" type="none"/>
            <a:tailEnd len="sm" w="sm" type="none"/>
          </a:ln>
        </p:spPr>
        <p:txBody>
          <a:bodyPr anchorCtr="0" anchor="ctr" bIns="0" lIns="0" spcFirstLastPara="1" rIns="0" wrap="square" tIns="0">
            <a:noAutofit/>
          </a:bodyPr>
          <a:lstStyle/>
          <a:p>
            <a:pPr indent="0" lvl="0" marL="0" marR="0" rtl="0" algn="ctr">
              <a:spcBef>
                <a:spcPts val="0"/>
              </a:spcBef>
              <a:spcAft>
                <a:spcPts val="0"/>
              </a:spcAft>
              <a:buNone/>
            </a:pPr>
            <a:r>
              <a:t/>
            </a:r>
            <a:endParaRPr sz="1400">
              <a:solidFill>
                <a:srgbClr val="FFFFFF"/>
              </a:solidFill>
              <a:latin typeface="Arial"/>
              <a:ea typeface="Arial"/>
              <a:cs typeface="Arial"/>
              <a:sym typeface="Arial"/>
            </a:endParaRPr>
          </a:p>
        </p:txBody>
      </p:sp>
      <p:sp>
        <p:nvSpPr>
          <p:cNvPr id="956" name="Google Shape;956;p27"/>
          <p:cNvSpPr/>
          <p:nvPr/>
        </p:nvSpPr>
        <p:spPr>
          <a:xfrm flipH="1" rot="10800000">
            <a:off x="609601" y="4044728"/>
            <a:ext cx="573302" cy="322893"/>
          </a:xfrm>
          <a:prstGeom prst="rect">
            <a:avLst/>
          </a:prstGeom>
          <a:solidFill>
            <a:schemeClr val="accent2"/>
          </a:solidFill>
          <a:ln cap="flat" cmpd="sng" w="12700">
            <a:solidFill>
              <a:schemeClr val="lt1"/>
            </a:solidFill>
            <a:prstDash val="dot"/>
            <a:miter lim="8000"/>
            <a:headEnd len="sm" w="sm" type="none"/>
            <a:tailEnd len="sm" w="sm" type="none"/>
          </a:ln>
        </p:spPr>
        <p:txBody>
          <a:bodyPr anchorCtr="0" anchor="ctr" bIns="0" lIns="0" spcFirstLastPara="1" rIns="0" wrap="square" tIns="0">
            <a:noAutofit/>
          </a:bodyPr>
          <a:lstStyle/>
          <a:p>
            <a:pPr indent="0" lvl="0" marL="0" marR="0" rtl="0" algn="ctr">
              <a:spcBef>
                <a:spcPts val="0"/>
              </a:spcBef>
              <a:spcAft>
                <a:spcPts val="0"/>
              </a:spcAft>
              <a:buNone/>
            </a:pPr>
            <a:r>
              <a:t/>
            </a:r>
            <a:endParaRPr sz="1400">
              <a:solidFill>
                <a:srgbClr val="FFFFFF"/>
              </a:solidFill>
              <a:latin typeface="Arial"/>
              <a:ea typeface="Arial"/>
              <a:cs typeface="Arial"/>
              <a:sym typeface="Arial"/>
            </a:endParaRPr>
          </a:p>
        </p:txBody>
      </p:sp>
      <p:pic>
        <p:nvPicPr>
          <p:cNvPr descr="Single gear with solid fill" id="957" name="Google Shape;957;p27"/>
          <p:cNvPicPr preferRelativeResize="0"/>
          <p:nvPr/>
        </p:nvPicPr>
        <p:blipFill rotWithShape="1">
          <a:blip r:embed="rId3">
            <a:alphaModFix/>
          </a:blip>
          <a:srcRect b="0" l="0" r="0" t="0"/>
          <a:stretch/>
        </p:blipFill>
        <p:spPr>
          <a:xfrm>
            <a:off x="760115" y="1868250"/>
            <a:ext cx="272272" cy="272272"/>
          </a:xfrm>
          <a:prstGeom prst="rect">
            <a:avLst/>
          </a:prstGeom>
          <a:noFill/>
          <a:ln>
            <a:noFill/>
          </a:ln>
        </p:spPr>
      </p:pic>
      <p:pic>
        <p:nvPicPr>
          <p:cNvPr descr="Single gear with solid fill" id="958" name="Google Shape;958;p27"/>
          <p:cNvPicPr preferRelativeResize="0"/>
          <p:nvPr/>
        </p:nvPicPr>
        <p:blipFill rotWithShape="1">
          <a:blip r:embed="rId3">
            <a:alphaModFix/>
          </a:blip>
          <a:srcRect b="0" l="0" r="0" t="0"/>
          <a:stretch/>
        </p:blipFill>
        <p:spPr>
          <a:xfrm>
            <a:off x="760115" y="4080508"/>
            <a:ext cx="272272" cy="272272"/>
          </a:xfrm>
          <a:prstGeom prst="rect">
            <a:avLst/>
          </a:prstGeom>
          <a:noFill/>
          <a:ln>
            <a:noFill/>
          </a:ln>
        </p:spPr>
      </p:pic>
      <p:sp>
        <p:nvSpPr>
          <p:cNvPr id="959" name="Google Shape;959;p27"/>
          <p:cNvSpPr/>
          <p:nvPr/>
        </p:nvSpPr>
        <p:spPr>
          <a:xfrm flipH="1" rot="10800000">
            <a:off x="6232163" y="1844578"/>
            <a:ext cx="573302" cy="322891"/>
          </a:xfrm>
          <a:prstGeom prst="rect">
            <a:avLst/>
          </a:prstGeom>
          <a:solidFill>
            <a:schemeClr val="accent3"/>
          </a:solidFill>
          <a:ln cap="flat" cmpd="sng" w="12700">
            <a:solidFill>
              <a:schemeClr val="lt1"/>
            </a:solidFill>
            <a:prstDash val="dot"/>
            <a:miter lim="8000"/>
            <a:headEnd len="sm" w="sm" type="none"/>
            <a:tailEnd len="sm" w="sm" type="none"/>
          </a:ln>
        </p:spPr>
        <p:txBody>
          <a:bodyPr anchorCtr="0" anchor="ctr" bIns="0" lIns="0" spcFirstLastPara="1" rIns="0" wrap="square" tIns="0">
            <a:noAutofit/>
          </a:bodyPr>
          <a:lstStyle/>
          <a:p>
            <a:pPr indent="0" lvl="0" marL="0" marR="0" rtl="0" algn="ctr">
              <a:spcBef>
                <a:spcPts val="0"/>
              </a:spcBef>
              <a:spcAft>
                <a:spcPts val="0"/>
              </a:spcAft>
              <a:buNone/>
            </a:pPr>
            <a:r>
              <a:t/>
            </a:r>
            <a:endParaRPr sz="1400">
              <a:solidFill>
                <a:srgbClr val="FFFFFF"/>
              </a:solidFill>
              <a:latin typeface="Arial"/>
              <a:ea typeface="Arial"/>
              <a:cs typeface="Arial"/>
              <a:sym typeface="Arial"/>
            </a:endParaRPr>
          </a:p>
        </p:txBody>
      </p:sp>
      <p:pic>
        <p:nvPicPr>
          <p:cNvPr descr="Single gear with solid fill" id="960" name="Google Shape;960;p27"/>
          <p:cNvPicPr preferRelativeResize="0"/>
          <p:nvPr/>
        </p:nvPicPr>
        <p:blipFill rotWithShape="1">
          <a:blip r:embed="rId3">
            <a:alphaModFix/>
          </a:blip>
          <a:srcRect b="0" l="0" r="0" t="0"/>
          <a:stretch/>
        </p:blipFill>
        <p:spPr>
          <a:xfrm>
            <a:off x="6382678" y="1868251"/>
            <a:ext cx="272272" cy="272272"/>
          </a:xfrm>
          <a:prstGeom prst="rect">
            <a:avLst/>
          </a:prstGeom>
          <a:noFill/>
          <a:ln>
            <a:noFill/>
          </a:ln>
        </p:spPr>
      </p:pic>
      <p:sp>
        <p:nvSpPr>
          <p:cNvPr id="961" name="Google Shape;961;p27"/>
          <p:cNvSpPr/>
          <p:nvPr/>
        </p:nvSpPr>
        <p:spPr>
          <a:xfrm>
            <a:off x="571018" y="1313801"/>
            <a:ext cx="11049964" cy="369332"/>
          </a:xfrm>
          <a:prstGeom prst="rect">
            <a:avLst/>
          </a:prstGeom>
          <a:noFill/>
          <a:ln>
            <a:noFill/>
          </a:ln>
        </p:spPr>
        <p:txBody>
          <a:bodyPr anchorCtr="0" anchor="b" bIns="0" lIns="0" spcFirstLastPara="1" rIns="0" wrap="square" tIns="0">
            <a:noAutofit/>
          </a:bodyPr>
          <a:lstStyle/>
          <a:p>
            <a:pPr indent="0" lvl="0" marL="0" marR="0" rtl="0" algn="l">
              <a:spcBef>
                <a:spcPts val="0"/>
              </a:spcBef>
              <a:spcAft>
                <a:spcPts val="0"/>
              </a:spcAft>
              <a:buNone/>
            </a:pPr>
            <a:r>
              <a:rPr lang="en-US" sz="2000">
                <a:solidFill>
                  <a:schemeClr val="accent1"/>
                </a:solidFill>
                <a:latin typeface="Arial"/>
                <a:ea typeface="Arial"/>
                <a:cs typeface="Arial"/>
                <a:sym typeface="Arial"/>
              </a:rPr>
              <a:t>Lorem ipsum dolor sit amet</a:t>
            </a:r>
            <a:endParaRPr sz="2000">
              <a:solidFill>
                <a:schemeClr val="accent1"/>
              </a:solidFill>
              <a:latin typeface="Arial"/>
              <a:ea typeface="Arial"/>
              <a:cs typeface="Arial"/>
              <a:sym typeface="Arial"/>
            </a:endParaRPr>
          </a:p>
        </p:txBody>
      </p:sp>
    </p:spTree>
  </p:cSld>
  <p:clrMapOvr>
    <a:masterClrMapping/>
  </p:clrMapOvr>
</p:sld>
</file>

<file path=ppt/slides/slide27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484" name="Shape 8484"/>
        <p:cNvGrpSpPr/>
        <p:nvPr/>
      </p:nvGrpSpPr>
      <p:grpSpPr>
        <a:xfrm>
          <a:off x="0" y="0"/>
          <a:ext cx="0" cy="0"/>
          <a:chOff x="0" y="0"/>
          <a:chExt cx="0" cy="0"/>
        </a:xfrm>
      </p:grpSpPr>
      <p:sp>
        <p:nvSpPr>
          <p:cNvPr id="8485" name="Google Shape;8485;p270"/>
          <p:cNvSpPr txBox="1"/>
          <p:nvPr>
            <p:ph type="title"/>
          </p:nvPr>
        </p:nvSpPr>
        <p:spPr>
          <a:xfrm>
            <a:off x="571018" y="365126"/>
            <a:ext cx="11049964" cy="578772"/>
          </a:xfrm>
          <a:prstGeom prst="rect">
            <a:avLst/>
          </a:prstGeom>
          <a:noFill/>
          <a:ln>
            <a:noFill/>
          </a:ln>
        </p:spPr>
        <p:txBody>
          <a:bodyPr anchorCtr="0" anchor="b" bIns="0" lIns="0" spcFirstLastPara="1" rIns="0" wrap="square" tIns="0">
            <a:normAutofit/>
          </a:bodyPr>
          <a:lstStyle/>
          <a:p>
            <a:pPr indent="0" lvl="0" marL="0" rtl="0" algn="l">
              <a:lnSpc>
                <a:spcPct val="90000"/>
              </a:lnSpc>
              <a:spcBef>
                <a:spcPts val="0"/>
              </a:spcBef>
              <a:spcAft>
                <a:spcPts val="0"/>
              </a:spcAft>
              <a:buClr>
                <a:schemeClr val="accent1"/>
              </a:buClr>
              <a:buSzPts val="2800"/>
              <a:buFont typeface="Arial"/>
              <a:buNone/>
            </a:pPr>
            <a:r>
              <a:rPr lang="en-US"/>
              <a:t>Basic Two Row Chart + Text Content</a:t>
            </a:r>
            <a:endParaRPr/>
          </a:p>
        </p:txBody>
      </p:sp>
      <p:sp>
        <p:nvSpPr>
          <p:cNvPr id="8486" name="Google Shape;8486;p270"/>
          <p:cNvSpPr txBox="1"/>
          <p:nvPr>
            <p:ph idx="12" type="sldNum"/>
          </p:nvPr>
        </p:nvSpPr>
        <p:spPr>
          <a:xfrm>
            <a:off x="10690860" y="6349068"/>
            <a:ext cx="963882" cy="251764"/>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cxnSp>
        <p:nvCxnSpPr>
          <p:cNvPr id="8487" name="Google Shape;8487;p270"/>
          <p:cNvCxnSpPr/>
          <p:nvPr/>
        </p:nvCxnSpPr>
        <p:spPr>
          <a:xfrm>
            <a:off x="3230880" y="2262600"/>
            <a:ext cx="0" cy="1584960"/>
          </a:xfrm>
          <a:prstGeom prst="straightConnector1">
            <a:avLst/>
          </a:prstGeom>
          <a:noFill/>
          <a:ln cap="flat" cmpd="sng" w="9525">
            <a:solidFill>
              <a:srgbClr val="BFBFBF"/>
            </a:solidFill>
            <a:prstDash val="solid"/>
            <a:miter lim="8000"/>
            <a:headEnd len="med" w="med" type="oval"/>
            <a:tailEnd len="med" w="med" type="oval"/>
          </a:ln>
        </p:spPr>
      </p:cxnSp>
      <p:graphicFrame>
        <p:nvGraphicFramePr>
          <p:cNvPr id="8488" name="Google Shape;8488;p270"/>
          <p:cNvGraphicFramePr/>
          <p:nvPr/>
        </p:nvGraphicFramePr>
        <p:xfrm>
          <a:off x="3535681" y="2152001"/>
          <a:ext cx="7974917" cy="1809647"/>
        </p:xfrm>
        <a:graphic>
          <a:graphicData uri="http://schemas.openxmlformats.org/drawingml/2006/chart">
            <c:chart r:id="rId3"/>
          </a:graphicData>
        </a:graphic>
      </p:graphicFrame>
      <p:graphicFrame>
        <p:nvGraphicFramePr>
          <p:cNvPr id="8489" name="Google Shape;8489;p270"/>
          <p:cNvGraphicFramePr/>
          <p:nvPr/>
        </p:nvGraphicFramePr>
        <p:xfrm>
          <a:off x="3535681" y="4105754"/>
          <a:ext cx="7974917" cy="1809647"/>
        </p:xfrm>
        <a:graphic>
          <a:graphicData uri="http://schemas.openxmlformats.org/drawingml/2006/chart">
            <c:chart r:id="rId4"/>
          </a:graphicData>
        </a:graphic>
      </p:graphicFrame>
      <p:cxnSp>
        <p:nvCxnSpPr>
          <p:cNvPr id="8490" name="Google Shape;8490;p270"/>
          <p:cNvCxnSpPr/>
          <p:nvPr/>
        </p:nvCxnSpPr>
        <p:spPr>
          <a:xfrm>
            <a:off x="3230880" y="4254949"/>
            <a:ext cx="0" cy="1584960"/>
          </a:xfrm>
          <a:prstGeom prst="straightConnector1">
            <a:avLst/>
          </a:prstGeom>
          <a:noFill/>
          <a:ln cap="flat" cmpd="sng" w="9525">
            <a:solidFill>
              <a:srgbClr val="BFBFBF"/>
            </a:solidFill>
            <a:prstDash val="solid"/>
            <a:miter lim="8000"/>
            <a:headEnd len="med" w="med" type="oval"/>
            <a:tailEnd len="med" w="med" type="oval"/>
          </a:ln>
        </p:spPr>
      </p:cxnSp>
      <p:grpSp>
        <p:nvGrpSpPr>
          <p:cNvPr id="8491" name="Google Shape;8491;p270"/>
          <p:cNvGrpSpPr/>
          <p:nvPr/>
        </p:nvGrpSpPr>
        <p:grpSpPr>
          <a:xfrm>
            <a:off x="571017" y="2259422"/>
            <a:ext cx="2476983" cy="1591316"/>
            <a:chOff x="571017" y="2061302"/>
            <a:chExt cx="2476983" cy="1591316"/>
          </a:xfrm>
        </p:grpSpPr>
        <p:sp>
          <p:nvSpPr>
            <p:cNvPr id="8492" name="Google Shape;8492;p270"/>
            <p:cNvSpPr txBox="1"/>
            <p:nvPr/>
          </p:nvSpPr>
          <p:spPr>
            <a:xfrm>
              <a:off x="571018" y="2061302"/>
              <a:ext cx="2476982" cy="578772"/>
            </a:xfrm>
            <a:prstGeom prst="rect">
              <a:avLst/>
            </a:prstGeom>
            <a:noFill/>
            <a:ln>
              <a:noFill/>
            </a:ln>
          </p:spPr>
          <p:txBody>
            <a:bodyPr anchorCtr="0" anchor="b" bIns="0" lIns="0" spcFirstLastPara="1" rIns="0" wrap="square" tIns="0">
              <a:noAutofit/>
            </a:bodyPr>
            <a:lstStyle/>
            <a:p>
              <a:pPr indent="0" lvl="3" marL="0" marR="0" rtl="0" algn="l">
                <a:spcBef>
                  <a:spcPts val="0"/>
                </a:spcBef>
                <a:spcAft>
                  <a:spcPts val="0"/>
                </a:spcAft>
                <a:buNone/>
              </a:pPr>
              <a:r>
                <a:rPr b="0" i="0" lang="en-US" sz="1600" u="none" cap="none" strike="noStrike">
                  <a:solidFill>
                    <a:schemeClr val="accent1"/>
                  </a:solidFill>
                  <a:latin typeface="Arial"/>
                  <a:ea typeface="Arial"/>
                  <a:cs typeface="Arial"/>
                  <a:sym typeface="Arial"/>
                </a:rPr>
                <a:t>Lorem ipsum dolor sit amet, consectetur</a:t>
              </a:r>
              <a:endParaRPr/>
            </a:p>
          </p:txBody>
        </p:sp>
        <p:sp>
          <p:nvSpPr>
            <p:cNvPr id="8493" name="Google Shape;8493;p270"/>
            <p:cNvSpPr txBox="1"/>
            <p:nvPr/>
          </p:nvSpPr>
          <p:spPr>
            <a:xfrm>
              <a:off x="571017" y="2729288"/>
              <a:ext cx="2476982" cy="923330"/>
            </a:xfrm>
            <a:prstGeom prst="rect">
              <a:avLst/>
            </a:prstGeom>
            <a:noFill/>
            <a:ln>
              <a:noFill/>
            </a:ln>
          </p:spPr>
          <p:txBody>
            <a:bodyPr anchorCtr="0" anchor="t" bIns="0" lIns="0" spcFirstLastPara="1" rIns="0" wrap="square" tIns="0">
              <a:spAutoFit/>
            </a:bodyPr>
            <a:lstStyle/>
            <a:p>
              <a:pPr indent="-285750" lvl="0" marL="285750" marR="0" rtl="0" algn="l">
                <a:spcBef>
                  <a:spcPts val="0"/>
                </a:spcBef>
                <a:spcAft>
                  <a:spcPts val="0"/>
                </a:spcAft>
                <a:buClr>
                  <a:schemeClr val="accent1"/>
                </a:buClr>
                <a:buSzPts val="1200"/>
                <a:buFont typeface="Arial"/>
                <a:buChar char="•"/>
              </a:pPr>
              <a:r>
                <a:rPr lang="en-US" sz="1200">
                  <a:solidFill>
                    <a:schemeClr val="dk1"/>
                  </a:solidFill>
                  <a:latin typeface="Arial"/>
                  <a:ea typeface="Arial"/>
                  <a:cs typeface="Arial"/>
                  <a:sym typeface="Arial"/>
                </a:rPr>
                <a:t>Lorem ipsum dolor sit amet, consectetur adipiscing elit. Curabitur purus dui, euismod quis placerat eget, venenatis nec nibh. Mauris sit </a:t>
              </a:r>
              <a:endParaRPr/>
            </a:p>
          </p:txBody>
        </p:sp>
      </p:grpSp>
      <p:grpSp>
        <p:nvGrpSpPr>
          <p:cNvPr id="8494" name="Google Shape;8494;p270"/>
          <p:cNvGrpSpPr/>
          <p:nvPr/>
        </p:nvGrpSpPr>
        <p:grpSpPr>
          <a:xfrm>
            <a:off x="571017" y="4251771"/>
            <a:ext cx="2476983" cy="1591316"/>
            <a:chOff x="571017" y="2061302"/>
            <a:chExt cx="2476983" cy="1591316"/>
          </a:xfrm>
        </p:grpSpPr>
        <p:sp>
          <p:nvSpPr>
            <p:cNvPr id="8495" name="Google Shape;8495;p270"/>
            <p:cNvSpPr txBox="1"/>
            <p:nvPr/>
          </p:nvSpPr>
          <p:spPr>
            <a:xfrm>
              <a:off x="571018" y="2061302"/>
              <a:ext cx="2476982" cy="578772"/>
            </a:xfrm>
            <a:prstGeom prst="rect">
              <a:avLst/>
            </a:prstGeom>
            <a:noFill/>
            <a:ln>
              <a:noFill/>
            </a:ln>
          </p:spPr>
          <p:txBody>
            <a:bodyPr anchorCtr="0" anchor="b" bIns="0" lIns="0" spcFirstLastPara="1" rIns="0" wrap="square" tIns="0">
              <a:noAutofit/>
            </a:bodyPr>
            <a:lstStyle/>
            <a:p>
              <a:pPr indent="0" lvl="3" marL="0" marR="0" rtl="0" algn="l">
                <a:spcBef>
                  <a:spcPts val="0"/>
                </a:spcBef>
                <a:spcAft>
                  <a:spcPts val="0"/>
                </a:spcAft>
                <a:buNone/>
              </a:pPr>
              <a:r>
                <a:rPr b="0" i="0" lang="en-US" sz="1600" u="none" cap="none" strike="noStrike">
                  <a:solidFill>
                    <a:schemeClr val="accent1"/>
                  </a:solidFill>
                  <a:latin typeface="Arial"/>
                  <a:ea typeface="Arial"/>
                  <a:cs typeface="Arial"/>
                  <a:sym typeface="Arial"/>
                </a:rPr>
                <a:t>Lorem ipsum dolor sit amet, consectetur</a:t>
              </a:r>
              <a:endParaRPr/>
            </a:p>
          </p:txBody>
        </p:sp>
        <p:sp>
          <p:nvSpPr>
            <p:cNvPr id="8496" name="Google Shape;8496;p270"/>
            <p:cNvSpPr txBox="1"/>
            <p:nvPr/>
          </p:nvSpPr>
          <p:spPr>
            <a:xfrm>
              <a:off x="571017" y="2729288"/>
              <a:ext cx="2476982" cy="923330"/>
            </a:xfrm>
            <a:prstGeom prst="rect">
              <a:avLst/>
            </a:prstGeom>
            <a:noFill/>
            <a:ln>
              <a:noFill/>
            </a:ln>
          </p:spPr>
          <p:txBody>
            <a:bodyPr anchorCtr="0" anchor="t" bIns="0" lIns="0" spcFirstLastPara="1" rIns="0" wrap="square" tIns="0">
              <a:spAutoFit/>
            </a:bodyPr>
            <a:lstStyle/>
            <a:p>
              <a:pPr indent="-285750" lvl="0" marL="285750" marR="0" rtl="0" algn="l">
                <a:spcBef>
                  <a:spcPts val="0"/>
                </a:spcBef>
                <a:spcAft>
                  <a:spcPts val="0"/>
                </a:spcAft>
                <a:buClr>
                  <a:schemeClr val="accent1"/>
                </a:buClr>
                <a:buSzPts val="1200"/>
                <a:buFont typeface="Arial"/>
                <a:buChar char="•"/>
              </a:pPr>
              <a:r>
                <a:rPr lang="en-US" sz="1200">
                  <a:solidFill>
                    <a:schemeClr val="dk1"/>
                  </a:solidFill>
                  <a:latin typeface="Arial"/>
                  <a:ea typeface="Arial"/>
                  <a:cs typeface="Arial"/>
                  <a:sym typeface="Arial"/>
                </a:rPr>
                <a:t>Lorem ipsum dolor sit amet, consectetur adipiscing elit. Curabitur purus dui, euismod quis placerat eget, venenatis nec nibh. Mauris sit </a:t>
              </a:r>
              <a:endParaRPr/>
            </a:p>
          </p:txBody>
        </p:sp>
      </p:grpSp>
      <p:sp>
        <p:nvSpPr>
          <p:cNvPr id="8497" name="Google Shape;8497;p270"/>
          <p:cNvSpPr/>
          <p:nvPr/>
        </p:nvSpPr>
        <p:spPr>
          <a:xfrm>
            <a:off x="571019" y="1371256"/>
            <a:ext cx="11049962" cy="369332"/>
          </a:xfrm>
          <a:prstGeom prst="rect">
            <a:avLst/>
          </a:prstGeom>
          <a:noFill/>
          <a:ln>
            <a:noFill/>
          </a:ln>
        </p:spPr>
        <p:txBody>
          <a:bodyPr anchorCtr="0" anchor="b" bIns="0" lIns="0" spcFirstLastPara="1" rIns="0" wrap="square" tIns="0">
            <a:noAutofit/>
          </a:bodyPr>
          <a:lstStyle/>
          <a:p>
            <a:pPr indent="0" lvl="0" marL="0" marR="0" rtl="0" algn="l">
              <a:spcBef>
                <a:spcPts val="0"/>
              </a:spcBef>
              <a:spcAft>
                <a:spcPts val="0"/>
              </a:spcAft>
              <a:buNone/>
            </a:pPr>
            <a:r>
              <a:rPr lang="en-US" sz="2000">
                <a:solidFill>
                  <a:schemeClr val="accent1"/>
                </a:solidFill>
                <a:latin typeface="Arial"/>
                <a:ea typeface="Arial"/>
                <a:cs typeface="Arial"/>
                <a:sym typeface="Arial"/>
              </a:rPr>
              <a:t>Lorem ipsum dolor sit amet</a:t>
            </a:r>
            <a:endParaRPr sz="2000">
              <a:solidFill>
                <a:schemeClr val="accent1"/>
              </a:solidFill>
              <a:latin typeface="Arial"/>
              <a:ea typeface="Arial"/>
              <a:cs typeface="Arial"/>
              <a:sym typeface="Arial"/>
            </a:endParaRPr>
          </a:p>
        </p:txBody>
      </p:sp>
      <p:cxnSp>
        <p:nvCxnSpPr>
          <p:cNvPr id="8498" name="Google Shape;8498;p270"/>
          <p:cNvCxnSpPr/>
          <p:nvPr/>
        </p:nvCxnSpPr>
        <p:spPr>
          <a:xfrm>
            <a:off x="571017" y="1833188"/>
            <a:ext cx="11049965" cy="0"/>
          </a:xfrm>
          <a:prstGeom prst="straightConnector1">
            <a:avLst/>
          </a:prstGeom>
          <a:noFill/>
          <a:ln cap="rnd" cmpd="sng" w="15875">
            <a:solidFill>
              <a:srgbClr val="9B9B9B"/>
            </a:solidFill>
            <a:prstDash val="dot"/>
            <a:round/>
            <a:headEnd len="sm" w="sm" type="none"/>
            <a:tailEnd len="med" w="med" type="oval"/>
          </a:ln>
        </p:spPr>
      </p:cxnSp>
    </p:spTree>
  </p:cSld>
  <p:clrMapOvr>
    <a:masterClrMapping/>
  </p:clrMapOvr>
</p:sld>
</file>

<file path=ppt/slides/slide27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503" name="Shape 8503"/>
        <p:cNvGrpSpPr/>
        <p:nvPr/>
      </p:nvGrpSpPr>
      <p:grpSpPr>
        <a:xfrm>
          <a:off x="0" y="0"/>
          <a:ext cx="0" cy="0"/>
          <a:chOff x="0" y="0"/>
          <a:chExt cx="0" cy="0"/>
        </a:xfrm>
      </p:grpSpPr>
      <p:sp>
        <p:nvSpPr>
          <p:cNvPr id="8504" name="Google Shape;8504;p271"/>
          <p:cNvSpPr/>
          <p:nvPr/>
        </p:nvSpPr>
        <p:spPr>
          <a:xfrm>
            <a:off x="4256690" y="5318234"/>
            <a:ext cx="7504379" cy="922612"/>
          </a:xfrm>
          <a:prstGeom prst="rect">
            <a:avLst/>
          </a:prstGeom>
          <a:noFill/>
          <a:ln cap="flat" cmpd="sng" w="12700">
            <a:solidFill>
              <a:schemeClr val="accen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8505" name="Google Shape;8505;p271"/>
          <p:cNvSpPr txBox="1"/>
          <p:nvPr>
            <p:ph idx="12" type="sldNum"/>
          </p:nvPr>
        </p:nvSpPr>
        <p:spPr>
          <a:xfrm>
            <a:off x="10690860" y="6349068"/>
            <a:ext cx="963882" cy="251764"/>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sp>
        <p:nvSpPr>
          <p:cNvPr id="8506" name="Google Shape;8506;p271"/>
          <p:cNvSpPr txBox="1"/>
          <p:nvPr>
            <p:ph type="title"/>
          </p:nvPr>
        </p:nvSpPr>
        <p:spPr>
          <a:xfrm>
            <a:off x="571018" y="2392363"/>
            <a:ext cx="3117062" cy="2073274"/>
          </a:xfrm>
          <a:prstGeom prst="rect">
            <a:avLst/>
          </a:prstGeom>
          <a:noFill/>
          <a:ln>
            <a:noFill/>
          </a:ln>
        </p:spPr>
        <p:txBody>
          <a:bodyPr anchorCtr="0" anchor="ctr" bIns="0" lIns="0" spcFirstLastPara="1" rIns="0" wrap="square" tIns="0">
            <a:normAutofit/>
          </a:bodyPr>
          <a:lstStyle/>
          <a:p>
            <a:pPr indent="0" lvl="0" marL="0" rtl="0" algn="l">
              <a:lnSpc>
                <a:spcPct val="90000"/>
              </a:lnSpc>
              <a:spcBef>
                <a:spcPts val="0"/>
              </a:spcBef>
              <a:spcAft>
                <a:spcPts val="0"/>
              </a:spcAft>
              <a:buClr>
                <a:schemeClr val="lt1"/>
              </a:buClr>
              <a:buSzPts val="2800"/>
              <a:buFont typeface="Arial"/>
              <a:buNone/>
            </a:pPr>
            <a:r>
              <a:rPr lang="en-US"/>
              <a:t>Vertical Two Row Chart with Key Highlight</a:t>
            </a:r>
            <a:endParaRPr/>
          </a:p>
        </p:txBody>
      </p:sp>
      <p:cxnSp>
        <p:nvCxnSpPr>
          <p:cNvPr id="8507" name="Google Shape;8507;p271"/>
          <p:cNvCxnSpPr/>
          <p:nvPr/>
        </p:nvCxnSpPr>
        <p:spPr>
          <a:xfrm>
            <a:off x="4942840" y="1178606"/>
            <a:ext cx="0" cy="1809079"/>
          </a:xfrm>
          <a:prstGeom prst="straightConnector1">
            <a:avLst/>
          </a:prstGeom>
          <a:noFill/>
          <a:ln cap="flat" cmpd="sng" w="9525">
            <a:solidFill>
              <a:srgbClr val="BFBFBF"/>
            </a:solidFill>
            <a:prstDash val="solid"/>
            <a:miter lim="8000"/>
            <a:headEnd len="med" w="med" type="oval"/>
            <a:tailEnd len="med" w="med" type="oval"/>
          </a:ln>
        </p:spPr>
      </p:cxnSp>
      <p:graphicFrame>
        <p:nvGraphicFramePr>
          <p:cNvPr id="8508" name="Google Shape;8508;p271"/>
          <p:cNvGraphicFramePr/>
          <p:nvPr/>
        </p:nvGraphicFramePr>
        <p:xfrm>
          <a:off x="5114803" y="1178606"/>
          <a:ext cx="6395795" cy="1809079"/>
        </p:xfrm>
        <a:graphic>
          <a:graphicData uri="http://schemas.openxmlformats.org/drawingml/2006/chart">
            <c:chart r:id="rId3"/>
          </a:graphicData>
        </a:graphic>
      </p:graphicFrame>
      <p:graphicFrame>
        <p:nvGraphicFramePr>
          <p:cNvPr id="8509" name="Google Shape;8509;p271"/>
          <p:cNvGraphicFramePr/>
          <p:nvPr/>
        </p:nvGraphicFramePr>
        <p:xfrm>
          <a:off x="5114803" y="3225564"/>
          <a:ext cx="6395795" cy="1809079"/>
        </p:xfrm>
        <a:graphic>
          <a:graphicData uri="http://schemas.openxmlformats.org/drawingml/2006/chart">
            <c:chart r:id="rId4"/>
          </a:graphicData>
        </a:graphic>
      </p:graphicFrame>
      <p:cxnSp>
        <p:nvCxnSpPr>
          <p:cNvPr id="8510" name="Google Shape;8510;p271"/>
          <p:cNvCxnSpPr/>
          <p:nvPr/>
        </p:nvCxnSpPr>
        <p:spPr>
          <a:xfrm>
            <a:off x="4942840" y="3225564"/>
            <a:ext cx="0" cy="1809079"/>
          </a:xfrm>
          <a:prstGeom prst="straightConnector1">
            <a:avLst/>
          </a:prstGeom>
          <a:noFill/>
          <a:ln cap="flat" cmpd="sng" w="9525">
            <a:solidFill>
              <a:srgbClr val="BFBFBF"/>
            </a:solidFill>
            <a:prstDash val="solid"/>
            <a:miter lim="8000"/>
            <a:headEnd len="med" w="med" type="oval"/>
            <a:tailEnd len="med" w="med" type="oval"/>
          </a:ln>
        </p:spPr>
      </p:cxnSp>
      <p:sp>
        <p:nvSpPr>
          <p:cNvPr id="8511" name="Google Shape;8511;p271"/>
          <p:cNvSpPr/>
          <p:nvPr/>
        </p:nvSpPr>
        <p:spPr>
          <a:xfrm>
            <a:off x="4365779" y="471399"/>
            <a:ext cx="7288962" cy="369332"/>
          </a:xfrm>
          <a:prstGeom prst="rect">
            <a:avLst/>
          </a:prstGeom>
          <a:noFill/>
          <a:ln>
            <a:noFill/>
          </a:ln>
        </p:spPr>
        <p:txBody>
          <a:bodyPr anchorCtr="0" anchor="b" bIns="0" lIns="0" spcFirstLastPara="1" rIns="0" wrap="square" tIns="0">
            <a:noAutofit/>
          </a:bodyPr>
          <a:lstStyle/>
          <a:p>
            <a:pPr indent="0" lvl="0" marL="0" marR="0" rtl="0" algn="l">
              <a:spcBef>
                <a:spcPts val="0"/>
              </a:spcBef>
              <a:spcAft>
                <a:spcPts val="0"/>
              </a:spcAft>
              <a:buNone/>
            </a:pPr>
            <a:r>
              <a:rPr lang="en-US" sz="2000">
                <a:solidFill>
                  <a:schemeClr val="accent1"/>
                </a:solidFill>
                <a:latin typeface="Arial"/>
                <a:ea typeface="Arial"/>
                <a:cs typeface="Arial"/>
                <a:sym typeface="Arial"/>
              </a:rPr>
              <a:t>Lorem ipsum dolor sit amet</a:t>
            </a:r>
            <a:endParaRPr sz="2000">
              <a:solidFill>
                <a:schemeClr val="accent1"/>
              </a:solidFill>
              <a:latin typeface="Arial"/>
              <a:ea typeface="Arial"/>
              <a:cs typeface="Arial"/>
              <a:sym typeface="Arial"/>
            </a:endParaRPr>
          </a:p>
        </p:txBody>
      </p:sp>
      <p:cxnSp>
        <p:nvCxnSpPr>
          <p:cNvPr id="8512" name="Google Shape;8512;p271"/>
          <p:cNvCxnSpPr/>
          <p:nvPr/>
        </p:nvCxnSpPr>
        <p:spPr>
          <a:xfrm>
            <a:off x="4365778" y="933331"/>
            <a:ext cx="7288964" cy="0"/>
          </a:xfrm>
          <a:prstGeom prst="straightConnector1">
            <a:avLst/>
          </a:prstGeom>
          <a:noFill/>
          <a:ln cap="rnd" cmpd="sng" w="15875">
            <a:solidFill>
              <a:srgbClr val="9B9B9B"/>
            </a:solidFill>
            <a:prstDash val="dot"/>
            <a:round/>
            <a:headEnd len="sm" w="sm" type="none"/>
            <a:tailEnd len="med" w="med" type="oval"/>
          </a:ln>
        </p:spPr>
      </p:cxnSp>
      <p:sp>
        <p:nvSpPr>
          <p:cNvPr id="8513" name="Google Shape;8513;p271"/>
          <p:cNvSpPr/>
          <p:nvPr/>
        </p:nvSpPr>
        <p:spPr>
          <a:xfrm rot="-5400000">
            <a:off x="3681672" y="1898478"/>
            <a:ext cx="1809079" cy="369332"/>
          </a:xfrm>
          <a:prstGeom prst="rect">
            <a:avLst/>
          </a:prstGeom>
          <a:noFill/>
          <a:ln>
            <a:noFill/>
          </a:ln>
        </p:spPr>
        <p:txBody>
          <a:bodyPr anchorCtr="0" anchor="b" bIns="0" lIns="0" spcFirstLastPara="1" rIns="0" wrap="square" tIns="0">
            <a:noAutofit/>
          </a:bodyPr>
          <a:lstStyle/>
          <a:p>
            <a:pPr indent="0" lvl="0" marL="0" marR="0" rtl="0" algn="ctr">
              <a:spcBef>
                <a:spcPts val="0"/>
              </a:spcBef>
              <a:spcAft>
                <a:spcPts val="0"/>
              </a:spcAft>
              <a:buNone/>
            </a:pPr>
            <a:r>
              <a:rPr lang="en-US" sz="1400">
                <a:solidFill>
                  <a:schemeClr val="accent6"/>
                </a:solidFill>
                <a:latin typeface="Arial"/>
                <a:ea typeface="Arial"/>
                <a:cs typeface="Arial"/>
                <a:sym typeface="Arial"/>
              </a:rPr>
              <a:t>Lorem ipsum dolor </a:t>
            </a:r>
            <a:endParaRPr sz="1400">
              <a:solidFill>
                <a:schemeClr val="accent6"/>
              </a:solidFill>
              <a:latin typeface="Arial"/>
              <a:ea typeface="Arial"/>
              <a:cs typeface="Arial"/>
              <a:sym typeface="Arial"/>
            </a:endParaRPr>
          </a:p>
        </p:txBody>
      </p:sp>
      <p:sp>
        <p:nvSpPr>
          <p:cNvPr id="8514" name="Google Shape;8514;p271"/>
          <p:cNvSpPr/>
          <p:nvPr/>
        </p:nvSpPr>
        <p:spPr>
          <a:xfrm rot="-5400000">
            <a:off x="3681672" y="3983309"/>
            <a:ext cx="1809079" cy="369332"/>
          </a:xfrm>
          <a:prstGeom prst="rect">
            <a:avLst/>
          </a:prstGeom>
          <a:noFill/>
          <a:ln>
            <a:noFill/>
          </a:ln>
        </p:spPr>
        <p:txBody>
          <a:bodyPr anchorCtr="0" anchor="b" bIns="0" lIns="0" spcFirstLastPara="1" rIns="0" wrap="square" tIns="0">
            <a:noAutofit/>
          </a:bodyPr>
          <a:lstStyle/>
          <a:p>
            <a:pPr indent="0" lvl="0" marL="0" marR="0" rtl="0" algn="ctr">
              <a:spcBef>
                <a:spcPts val="0"/>
              </a:spcBef>
              <a:spcAft>
                <a:spcPts val="0"/>
              </a:spcAft>
              <a:buNone/>
            </a:pPr>
            <a:r>
              <a:rPr lang="en-US" sz="1400">
                <a:solidFill>
                  <a:schemeClr val="accent6"/>
                </a:solidFill>
                <a:latin typeface="Arial"/>
                <a:ea typeface="Arial"/>
                <a:cs typeface="Arial"/>
                <a:sym typeface="Arial"/>
              </a:rPr>
              <a:t>Lorem ipsum dolor </a:t>
            </a:r>
            <a:endParaRPr sz="1400">
              <a:solidFill>
                <a:schemeClr val="accent6"/>
              </a:solidFill>
              <a:latin typeface="Arial"/>
              <a:ea typeface="Arial"/>
              <a:cs typeface="Arial"/>
              <a:sym typeface="Arial"/>
            </a:endParaRPr>
          </a:p>
        </p:txBody>
      </p:sp>
      <p:grpSp>
        <p:nvGrpSpPr>
          <p:cNvPr id="8515" name="Google Shape;8515;p271"/>
          <p:cNvGrpSpPr/>
          <p:nvPr/>
        </p:nvGrpSpPr>
        <p:grpSpPr>
          <a:xfrm>
            <a:off x="4401545" y="5384653"/>
            <a:ext cx="7109050" cy="700855"/>
            <a:chOff x="571017" y="2061302"/>
            <a:chExt cx="2476983" cy="1412151"/>
          </a:xfrm>
        </p:grpSpPr>
        <p:sp>
          <p:nvSpPr>
            <p:cNvPr id="8516" name="Google Shape;8516;p271"/>
            <p:cNvSpPr txBox="1"/>
            <p:nvPr/>
          </p:nvSpPr>
          <p:spPr>
            <a:xfrm>
              <a:off x="571018" y="2061302"/>
              <a:ext cx="2476982" cy="578772"/>
            </a:xfrm>
            <a:prstGeom prst="rect">
              <a:avLst/>
            </a:prstGeom>
            <a:noFill/>
            <a:ln>
              <a:noFill/>
            </a:ln>
          </p:spPr>
          <p:txBody>
            <a:bodyPr anchorCtr="0" anchor="b" bIns="0" lIns="0" spcFirstLastPara="1" rIns="0" wrap="square" tIns="0">
              <a:noAutofit/>
            </a:bodyPr>
            <a:lstStyle/>
            <a:p>
              <a:pPr indent="0" lvl="3" marL="0" marR="0" rtl="0" algn="l">
                <a:spcBef>
                  <a:spcPts val="0"/>
                </a:spcBef>
                <a:spcAft>
                  <a:spcPts val="0"/>
                </a:spcAft>
                <a:buNone/>
              </a:pPr>
              <a:r>
                <a:rPr b="0" i="0" lang="en-US" sz="1600" u="none" cap="none" strike="noStrike">
                  <a:solidFill>
                    <a:schemeClr val="accent1"/>
                  </a:solidFill>
                  <a:latin typeface="Arial"/>
                  <a:ea typeface="Arial"/>
                  <a:cs typeface="Arial"/>
                  <a:sym typeface="Arial"/>
                </a:rPr>
                <a:t>Key Highlight</a:t>
              </a:r>
              <a:endParaRPr/>
            </a:p>
          </p:txBody>
        </p:sp>
        <p:sp>
          <p:nvSpPr>
            <p:cNvPr id="8517" name="Google Shape;8517;p271"/>
            <p:cNvSpPr txBox="1"/>
            <p:nvPr/>
          </p:nvSpPr>
          <p:spPr>
            <a:xfrm>
              <a:off x="571017" y="2729287"/>
              <a:ext cx="2476982" cy="744166"/>
            </a:xfrm>
            <a:prstGeom prst="rect">
              <a:avLst/>
            </a:prstGeom>
            <a:noFill/>
            <a:ln>
              <a:noFill/>
            </a:ln>
          </p:spPr>
          <p:txBody>
            <a:bodyPr anchorCtr="0" anchor="t" bIns="0" lIns="0" spcFirstLastPara="1" rIns="0" wrap="square" tIns="0">
              <a:spAutoFit/>
            </a:bodyPr>
            <a:lstStyle/>
            <a:p>
              <a:pPr indent="-285750" lvl="0" marL="285750" marR="0" rtl="0" algn="l">
                <a:spcBef>
                  <a:spcPts val="0"/>
                </a:spcBef>
                <a:spcAft>
                  <a:spcPts val="0"/>
                </a:spcAft>
                <a:buClr>
                  <a:schemeClr val="accent1"/>
                </a:buClr>
                <a:buSzPts val="1200"/>
                <a:buFont typeface="Arial"/>
                <a:buChar char="•"/>
              </a:pPr>
              <a:r>
                <a:rPr lang="en-US" sz="1200">
                  <a:solidFill>
                    <a:schemeClr val="dk1"/>
                  </a:solidFill>
                  <a:latin typeface="Arial"/>
                  <a:ea typeface="Arial"/>
                  <a:cs typeface="Arial"/>
                  <a:sym typeface="Arial"/>
                </a:rPr>
                <a:t>Lorem ipsum dolor sit amet, consectetur adipiscing elit. Curabitur purus dui, euismod quis placerat eget, venenatis nec nibh. Mauris sit </a:t>
              </a:r>
              <a:endParaRPr/>
            </a:p>
          </p:txBody>
        </p:sp>
      </p:grpSp>
    </p:spTree>
  </p:cSld>
  <p:clrMapOvr>
    <a:masterClrMapping/>
  </p:clrMapOvr>
</p:sld>
</file>

<file path=ppt/slides/slide27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522" name="Shape 8522"/>
        <p:cNvGrpSpPr/>
        <p:nvPr/>
      </p:nvGrpSpPr>
      <p:grpSpPr>
        <a:xfrm>
          <a:off x="0" y="0"/>
          <a:ext cx="0" cy="0"/>
          <a:chOff x="0" y="0"/>
          <a:chExt cx="0" cy="0"/>
        </a:xfrm>
      </p:grpSpPr>
      <p:sp>
        <p:nvSpPr>
          <p:cNvPr id="8523" name="Google Shape;8523;p272"/>
          <p:cNvSpPr txBox="1"/>
          <p:nvPr>
            <p:ph type="title"/>
          </p:nvPr>
        </p:nvSpPr>
        <p:spPr>
          <a:xfrm>
            <a:off x="571018" y="365126"/>
            <a:ext cx="11049964" cy="578772"/>
          </a:xfrm>
          <a:prstGeom prst="rect">
            <a:avLst/>
          </a:prstGeom>
          <a:noFill/>
          <a:ln>
            <a:noFill/>
          </a:ln>
        </p:spPr>
        <p:txBody>
          <a:bodyPr anchorCtr="0" anchor="b" bIns="0" lIns="0" spcFirstLastPara="1" rIns="0" wrap="square" tIns="0">
            <a:normAutofit/>
          </a:bodyPr>
          <a:lstStyle/>
          <a:p>
            <a:pPr indent="0" lvl="0" marL="0" rtl="0" algn="l">
              <a:lnSpc>
                <a:spcPct val="90000"/>
              </a:lnSpc>
              <a:spcBef>
                <a:spcPts val="0"/>
              </a:spcBef>
              <a:spcAft>
                <a:spcPts val="0"/>
              </a:spcAft>
              <a:buClr>
                <a:schemeClr val="accent1"/>
              </a:buClr>
              <a:buSzPts val="2800"/>
              <a:buFont typeface="Arial"/>
              <a:buNone/>
            </a:pPr>
            <a:r>
              <a:rPr lang="en-US"/>
              <a:t>Two Charts + Numbered Callouts</a:t>
            </a:r>
            <a:endParaRPr/>
          </a:p>
        </p:txBody>
      </p:sp>
      <p:sp>
        <p:nvSpPr>
          <p:cNvPr id="8524" name="Google Shape;8524;p272"/>
          <p:cNvSpPr/>
          <p:nvPr/>
        </p:nvSpPr>
        <p:spPr>
          <a:xfrm>
            <a:off x="571018" y="5118950"/>
            <a:ext cx="373063" cy="373063"/>
          </a:xfrm>
          <a:prstGeom prst="ellipse">
            <a:avLst/>
          </a:prstGeom>
          <a:solidFill>
            <a:schemeClr val="accent1"/>
          </a:solidFill>
          <a:ln>
            <a:noFill/>
          </a:ln>
        </p:spPr>
        <p:txBody>
          <a:bodyPr anchorCtr="0" anchor="ctr" bIns="0" lIns="0" spcFirstLastPara="1" rIns="0" wrap="square" tIns="0">
            <a:noAutofit/>
          </a:bodyPr>
          <a:lstStyle/>
          <a:p>
            <a:pPr indent="0" lvl="0" marL="0" marR="0" rtl="0" algn="ctr">
              <a:spcBef>
                <a:spcPts val="0"/>
              </a:spcBef>
              <a:spcAft>
                <a:spcPts val="0"/>
              </a:spcAft>
              <a:buNone/>
            </a:pPr>
            <a:r>
              <a:rPr lang="en-US" sz="1333">
                <a:solidFill>
                  <a:srgbClr val="FFFFFF"/>
                </a:solidFill>
                <a:latin typeface="Libre Franklin"/>
                <a:ea typeface="Libre Franklin"/>
                <a:cs typeface="Libre Franklin"/>
                <a:sym typeface="Libre Franklin"/>
              </a:rPr>
              <a:t>1</a:t>
            </a:r>
            <a:endParaRPr/>
          </a:p>
        </p:txBody>
      </p:sp>
      <p:sp>
        <p:nvSpPr>
          <p:cNvPr id="8525" name="Google Shape;8525;p272"/>
          <p:cNvSpPr/>
          <p:nvPr/>
        </p:nvSpPr>
        <p:spPr>
          <a:xfrm>
            <a:off x="571018" y="5686134"/>
            <a:ext cx="373063" cy="373063"/>
          </a:xfrm>
          <a:prstGeom prst="ellipse">
            <a:avLst/>
          </a:prstGeom>
          <a:solidFill>
            <a:schemeClr val="accent1"/>
          </a:solidFill>
          <a:ln>
            <a:noFill/>
          </a:ln>
        </p:spPr>
        <p:txBody>
          <a:bodyPr anchorCtr="0" anchor="ctr" bIns="0" lIns="0" spcFirstLastPara="1" rIns="0" wrap="square" tIns="0">
            <a:noAutofit/>
          </a:bodyPr>
          <a:lstStyle/>
          <a:p>
            <a:pPr indent="0" lvl="0" marL="0" marR="0" rtl="0" algn="ctr">
              <a:spcBef>
                <a:spcPts val="0"/>
              </a:spcBef>
              <a:spcAft>
                <a:spcPts val="0"/>
              </a:spcAft>
              <a:buNone/>
            </a:pPr>
            <a:r>
              <a:rPr lang="en-US" sz="1333">
                <a:solidFill>
                  <a:srgbClr val="FFFFFF"/>
                </a:solidFill>
                <a:latin typeface="Libre Franklin"/>
                <a:ea typeface="Libre Franklin"/>
                <a:cs typeface="Libre Franklin"/>
                <a:sym typeface="Libre Franklin"/>
              </a:rPr>
              <a:t>2</a:t>
            </a:r>
            <a:endParaRPr/>
          </a:p>
        </p:txBody>
      </p:sp>
      <p:sp>
        <p:nvSpPr>
          <p:cNvPr id="8526" name="Google Shape;8526;p272"/>
          <p:cNvSpPr txBox="1"/>
          <p:nvPr/>
        </p:nvSpPr>
        <p:spPr>
          <a:xfrm>
            <a:off x="1028216" y="5089581"/>
            <a:ext cx="4956024" cy="431800"/>
          </a:xfrm>
          <a:prstGeom prst="rect">
            <a:avLst/>
          </a:prstGeom>
          <a:noFill/>
          <a:ln>
            <a:noFill/>
          </a:ln>
        </p:spPr>
        <p:txBody>
          <a:bodyPr anchorCtr="0" anchor="t" bIns="0" lIns="0" spcFirstLastPara="1" rIns="0" wrap="square" tIns="0">
            <a:spAutoFit/>
          </a:bodyPr>
          <a:lstStyle/>
          <a:p>
            <a:pPr indent="0" lvl="0" marL="0" marR="0" rtl="0" algn="l">
              <a:spcBef>
                <a:spcPts val="0"/>
              </a:spcBef>
              <a:spcAft>
                <a:spcPts val="0"/>
              </a:spcAft>
              <a:buNone/>
            </a:pPr>
            <a:r>
              <a:rPr lang="en-US" sz="1400">
                <a:solidFill>
                  <a:schemeClr val="accent3"/>
                </a:solidFill>
                <a:latin typeface="Arial"/>
                <a:ea typeface="Arial"/>
                <a:cs typeface="Arial"/>
                <a:sym typeface="Arial"/>
              </a:rPr>
              <a:t>Lorem ipsum dolor sit amet, consectetur adipiscing elit. Curabitur purus dui, </a:t>
            </a:r>
            <a:endParaRPr/>
          </a:p>
        </p:txBody>
      </p:sp>
      <p:sp>
        <p:nvSpPr>
          <p:cNvPr id="8527" name="Google Shape;8527;p272"/>
          <p:cNvSpPr txBox="1"/>
          <p:nvPr/>
        </p:nvSpPr>
        <p:spPr>
          <a:xfrm>
            <a:off x="1028217" y="5656765"/>
            <a:ext cx="4956024" cy="431800"/>
          </a:xfrm>
          <a:prstGeom prst="rect">
            <a:avLst/>
          </a:prstGeom>
          <a:noFill/>
          <a:ln>
            <a:noFill/>
          </a:ln>
        </p:spPr>
        <p:txBody>
          <a:bodyPr anchorCtr="0" anchor="t" bIns="0" lIns="0" spcFirstLastPara="1" rIns="0" wrap="square" tIns="0">
            <a:spAutoFit/>
          </a:bodyPr>
          <a:lstStyle/>
          <a:p>
            <a:pPr indent="0" lvl="0" marL="0" marR="0" rtl="0" algn="l">
              <a:spcBef>
                <a:spcPts val="0"/>
              </a:spcBef>
              <a:spcAft>
                <a:spcPts val="0"/>
              </a:spcAft>
              <a:buNone/>
            </a:pPr>
            <a:r>
              <a:rPr lang="en-US" sz="1400">
                <a:solidFill>
                  <a:schemeClr val="accent3"/>
                </a:solidFill>
                <a:latin typeface="Arial"/>
                <a:ea typeface="Arial"/>
                <a:cs typeface="Arial"/>
                <a:sym typeface="Arial"/>
              </a:rPr>
              <a:t>Lorem ipsum dolor sit amet, consectetur adipiscing elit. Curabitur purus dui, </a:t>
            </a:r>
            <a:endParaRPr/>
          </a:p>
        </p:txBody>
      </p:sp>
      <p:sp>
        <p:nvSpPr>
          <p:cNvPr id="8528" name="Google Shape;8528;p272"/>
          <p:cNvSpPr/>
          <p:nvPr/>
        </p:nvSpPr>
        <p:spPr>
          <a:xfrm>
            <a:off x="6207758" y="5118950"/>
            <a:ext cx="373063" cy="373063"/>
          </a:xfrm>
          <a:prstGeom prst="ellipse">
            <a:avLst/>
          </a:prstGeom>
          <a:solidFill>
            <a:schemeClr val="accent1"/>
          </a:solidFill>
          <a:ln>
            <a:noFill/>
          </a:ln>
        </p:spPr>
        <p:txBody>
          <a:bodyPr anchorCtr="0" anchor="ctr" bIns="0" lIns="0" spcFirstLastPara="1" rIns="0" wrap="square" tIns="0">
            <a:noAutofit/>
          </a:bodyPr>
          <a:lstStyle/>
          <a:p>
            <a:pPr indent="0" lvl="0" marL="0" marR="0" rtl="0" algn="ctr">
              <a:spcBef>
                <a:spcPts val="0"/>
              </a:spcBef>
              <a:spcAft>
                <a:spcPts val="0"/>
              </a:spcAft>
              <a:buNone/>
            </a:pPr>
            <a:r>
              <a:rPr lang="en-US" sz="1333">
                <a:solidFill>
                  <a:srgbClr val="FFFFFF"/>
                </a:solidFill>
                <a:latin typeface="Libre Franklin"/>
                <a:ea typeface="Libre Franklin"/>
                <a:cs typeface="Libre Franklin"/>
                <a:sym typeface="Libre Franklin"/>
              </a:rPr>
              <a:t>3</a:t>
            </a:r>
            <a:endParaRPr/>
          </a:p>
        </p:txBody>
      </p:sp>
      <p:sp>
        <p:nvSpPr>
          <p:cNvPr id="8529" name="Google Shape;8529;p272"/>
          <p:cNvSpPr/>
          <p:nvPr/>
        </p:nvSpPr>
        <p:spPr>
          <a:xfrm>
            <a:off x="6207758" y="5686134"/>
            <a:ext cx="373063" cy="373063"/>
          </a:xfrm>
          <a:prstGeom prst="ellipse">
            <a:avLst/>
          </a:prstGeom>
          <a:solidFill>
            <a:schemeClr val="accent1"/>
          </a:solidFill>
          <a:ln>
            <a:noFill/>
          </a:ln>
        </p:spPr>
        <p:txBody>
          <a:bodyPr anchorCtr="0" anchor="ctr" bIns="0" lIns="0" spcFirstLastPara="1" rIns="0" wrap="square" tIns="0">
            <a:noAutofit/>
          </a:bodyPr>
          <a:lstStyle/>
          <a:p>
            <a:pPr indent="0" lvl="0" marL="0" marR="0" rtl="0" algn="ctr">
              <a:spcBef>
                <a:spcPts val="0"/>
              </a:spcBef>
              <a:spcAft>
                <a:spcPts val="0"/>
              </a:spcAft>
              <a:buNone/>
            </a:pPr>
            <a:r>
              <a:rPr lang="en-US" sz="1333">
                <a:solidFill>
                  <a:srgbClr val="FFFFFF"/>
                </a:solidFill>
                <a:latin typeface="Libre Franklin"/>
                <a:ea typeface="Libre Franklin"/>
                <a:cs typeface="Libre Franklin"/>
                <a:sym typeface="Libre Franklin"/>
              </a:rPr>
              <a:t>4</a:t>
            </a:r>
            <a:endParaRPr/>
          </a:p>
        </p:txBody>
      </p:sp>
      <p:sp>
        <p:nvSpPr>
          <p:cNvPr id="8530" name="Google Shape;8530;p272"/>
          <p:cNvSpPr txBox="1"/>
          <p:nvPr/>
        </p:nvSpPr>
        <p:spPr>
          <a:xfrm>
            <a:off x="6664957" y="5089581"/>
            <a:ext cx="4956024" cy="431800"/>
          </a:xfrm>
          <a:prstGeom prst="rect">
            <a:avLst/>
          </a:prstGeom>
          <a:noFill/>
          <a:ln>
            <a:noFill/>
          </a:ln>
        </p:spPr>
        <p:txBody>
          <a:bodyPr anchorCtr="0" anchor="t" bIns="0" lIns="0" spcFirstLastPara="1" rIns="0" wrap="square" tIns="0">
            <a:spAutoFit/>
          </a:bodyPr>
          <a:lstStyle/>
          <a:p>
            <a:pPr indent="0" lvl="0" marL="0" marR="0" rtl="0" algn="l">
              <a:spcBef>
                <a:spcPts val="0"/>
              </a:spcBef>
              <a:spcAft>
                <a:spcPts val="0"/>
              </a:spcAft>
              <a:buNone/>
            </a:pPr>
            <a:r>
              <a:rPr lang="en-US" sz="1400">
                <a:solidFill>
                  <a:schemeClr val="accent3"/>
                </a:solidFill>
                <a:latin typeface="Arial"/>
                <a:ea typeface="Arial"/>
                <a:cs typeface="Arial"/>
                <a:sym typeface="Arial"/>
              </a:rPr>
              <a:t>Lorem ipsum dolor sit amet, consectetur adipiscing elit. Curabitur purus dui, </a:t>
            </a:r>
            <a:endParaRPr/>
          </a:p>
        </p:txBody>
      </p:sp>
      <p:sp>
        <p:nvSpPr>
          <p:cNvPr id="8531" name="Google Shape;8531;p272"/>
          <p:cNvSpPr txBox="1"/>
          <p:nvPr/>
        </p:nvSpPr>
        <p:spPr>
          <a:xfrm>
            <a:off x="6664958" y="5656765"/>
            <a:ext cx="4956024" cy="431800"/>
          </a:xfrm>
          <a:prstGeom prst="rect">
            <a:avLst/>
          </a:prstGeom>
          <a:noFill/>
          <a:ln>
            <a:noFill/>
          </a:ln>
        </p:spPr>
        <p:txBody>
          <a:bodyPr anchorCtr="0" anchor="t" bIns="0" lIns="0" spcFirstLastPara="1" rIns="0" wrap="square" tIns="0">
            <a:spAutoFit/>
          </a:bodyPr>
          <a:lstStyle/>
          <a:p>
            <a:pPr indent="0" lvl="0" marL="0" marR="0" rtl="0" algn="l">
              <a:spcBef>
                <a:spcPts val="0"/>
              </a:spcBef>
              <a:spcAft>
                <a:spcPts val="0"/>
              </a:spcAft>
              <a:buNone/>
            </a:pPr>
            <a:r>
              <a:rPr lang="en-US" sz="1400">
                <a:solidFill>
                  <a:schemeClr val="accent3"/>
                </a:solidFill>
                <a:latin typeface="Arial"/>
                <a:ea typeface="Arial"/>
                <a:cs typeface="Arial"/>
                <a:sym typeface="Arial"/>
              </a:rPr>
              <a:t>Lorem ipsum dolor sit amet, consectetur adipiscing elit. Curabitur purus dui, </a:t>
            </a:r>
            <a:endParaRPr/>
          </a:p>
        </p:txBody>
      </p:sp>
      <p:grpSp>
        <p:nvGrpSpPr>
          <p:cNvPr id="8532" name="Google Shape;8532;p272"/>
          <p:cNvGrpSpPr/>
          <p:nvPr/>
        </p:nvGrpSpPr>
        <p:grpSpPr>
          <a:xfrm>
            <a:off x="571018" y="1852613"/>
            <a:ext cx="11049963" cy="3031904"/>
            <a:chOff x="571018" y="1852612"/>
            <a:chExt cx="11049963" cy="3459549"/>
          </a:xfrm>
        </p:grpSpPr>
        <p:sp>
          <p:nvSpPr>
            <p:cNvPr id="8533" name="Google Shape;8533;p272"/>
            <p:cNvSpPr/>
            <p:nvPr/>
          </p:nvSpPr>
          <p:spPr>
            <a:xfrm>
              <a:off x="4538616" y="1852612"/>
              <a:ext cx="7082365" cy="3321050"/>
            </a:xfrm>
            <a:prstGeom prst="roundRect">
              <a:avLst>
                <a:gd fmla="val 2439" name="adj"/>
              </a:avLst>
            </a:prstGeom>
            <a:noFill/>
            <a:ln cap="rnd" cmpd="sng" w="9525">
              <a:solidFill>
                <a:schemeClr val="accent1"/>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200">
                <a:solidFill>
                  <a:srgbClr val="FFFFFF"/>
                </a:solidFill>
                <a:latin typeface="Arial"/>
                <a:ea typeface="Arial"/>
                <a:cs typeface="Arial"/>
                <a:sym typeface="Arial"/>
              </a:endParaRPr>
            </a:p>
          </p:txBody>
        </p:sp>
        <p:sp>
          <p:nvSpPr>
            <p:cNvPr id="8534" name="Google Shape;8534;p272"/>
            <p:cNvSpPr/>
            <p:nvPr/>
          </p:nvSpPr>
          <p:spPr>
            <a:xfrm>
              <a:off x="571018" y="1852612"/>
              <a:ext cx="3850654" cy="3321050"/>
            </a:xfrm>
            <a:prstGeom prst="roundRect">
              <a:avLst>
                <a:gd fmla="val 2439" name="adj"/>
              </a:avLst>
            </a:prstGeom>
            <a:noFill/>
            <a:ln cap="rnd" cmpd="sng" w="9525">
              <a:solidFill>
                <a:schemeClr val="accent1"/>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200">
                <a:solidFill>
                  <a:srgbClr val="FFFFFF"/>
                </a:solidFill>
                <a:latin typeface="Arial"/>
                <a:ea typeface="Arial"/>
                <a:cs typeface="Arial"/>
                <a:sym typeface="Arial"/>
              </a:endParaRPr>
            </a:p>
          </p:txBody>
        </p:sp>
        <p:sp>
          <p:nvSpPr>
            <p:cNvPr id="8535" name="Google Shape;8535;p272"/>
            <p:cNvSpPr txBox="1"/>
            <p:nvPr/>
          </p:nvSpPr>
          <p:spPr>
            <a:xfrm>
              <a:off x="723761" y="2267585"/>
              <a:ext cx="3439846" cy="192088"/>
            </a:xfrm>
            <a:prstGeom prst="rect">
              <a:avLst/>
            </a:prstGeom>
            <a:noFill/>
            <a:ln>
              <a:noFill/>
            </a:ln>
          </p:spPr>
          <p:txBody>
            <a:bodyPr anchorCtr="0" anchor="b" bIns="0" lIns="0" spcFirstLastPara="1" rIns="0" wrap="square" tIns="0">
              <a:noAutofit/>
            </a:bodyPr>
            <a:lstStyle/>
            <a:p>
              <a:pPr indent="0" lvl="1" marL="0" marR="0" rtl="0" algn="l">
                <a:lnSpc>
                  <a:spcPct val="90000"/>
                </a:lnSpc>
                <a:spcBef>
                  <a:spcPts val="0"/>
                </a:spcBef>
                <a:spcAft>
                  <a:spcPts val="0"/>
                </a:spcAft>
                <a:buClr>
                  <a:schemeClr val="dk2"/>
                </a:buClr>
                <a:buSzPts val="1400"/>
                <a:buFont typeface="Arial"/>
                <a:buNone/>
              </a:pPr>
              <a:r>
                <a:rPr b="0" i="0" lang="en-US" sz="1400" u="none" cap="none" strike="noStrike">
                  <a:solidFill>
                    <a:schemeClr val="dk1"/>
                  </a:solidFill>
                  <a:latin typeface="Arial"/>
                  <a:ea typeface="Arial"/>
                  <a:cs typeface="Arial"/>
                  <a:sym typeface="Arial"/>
                </a:rPr>
                <a:t>Chart Subtitle</a:t>
              </a:r>
              <a:endParaRPr b="0" i="0" sz="1400" u="none" cap="none" strike="noStrike">
                <a:solidFill>
                  <a:schemeClr val="dk1"/>
                </a:solidFill>
                <a:latin typeface="Arial"/>
                <a:ea typeface="Arial"/>
                <a:cs typeface="Arial"/>
                <a:sym typeface="Arial"/>
              </a:endParaRPr>
            </a:p>
          </p:txBody>
        </p:sp>
        <p:sp>
          <p:nvSpPr>
            <p:cNvPr id="8536" name="Google Shape;8536;p272"/>
            <p:cNvSpPr txBox="1"/>
            <p:nvPr/>
          </p:nvSpPr>
          <p:spPr>
            <a:xfrm>
              <a:off x="10558145" y="5035162"/>
              <a:ext cx="781755" cy="276999"/>
            </a:xfrm>
            <a:prstGeom prst="rect">
              <a:avLst/>
            </a:prstGeom>
            <a:solidFill>
              <a:schemeClr val="accent1"/>
            </a:solidFill>
            <a:ln>
              <a:noFill/>
            </a:ln>
          </p:spPr>
          <p:txBody>
            <a:bodyPr anchorCtr="0" anchor="ctr" bIns="45700" lIns="45700" spcFirstLastPara="1" rIns="45700" wrap="square" tIns="45700">
              <a:normAutofit fontScale="92500" lnSpcReduction="10000"/>
            </a:bodyPr>
            <a:lstStyle/>
            <a:p>
              <a:pPr indent="0" lvl="0" marL="0" marR="0" rtl="0" algn="ctr">
                <a:spcBef>
                  <a:spcPts val="0"/>
                </a:spcBef>
                <a:spcAft>
                  <a:spcPts val="0"/>
                </a:spcAft>
                <a:buNone/>
              </a:pPr>
              <a:r>
                <a:rPr lang="en-US" sz="1200">
                  <a:solidFill>
                    <a:schemeClr val="lt1"/>
                  </a:solidFill>
                  <a:latin typeface="Arial"/>
                  <a:ea typeface="Arial"/>
                  <a:cs typeface="Arial"/>
                  <a:sym typeface="Arial"/>
                </a:rPr>
                <a:t>xxxxxxxxx</a:t>
              </a:r>
              <a:endParaRPr/>
            </a:p>
          </p:txBody>
        </p:sp>
        <p:sp>
          <p:nvSpPr>
            <p:cNvPr id="8537" name="Google Shape;8537;p272"/>
            <p:cNvSpPr txBox="1"/>
            <p:nvPr/>
          </p:nvSpPr>
          <p:spPr>
            <a:xfrm>
              <a:off x="4681623" y="2267585"/>
              <a:ext cx="6837314" cy="192088"/>
            </a:xfrm>
            <a:prstGeom prst="rect">
              <a:avLst/>
            </a:prstGeom>
            <a:noFill/>
            <a:ln>
              <a:noFill/>
            </a:ln>
          </p:spPr>
          <p:txBody>
            <a:bodyPr anchorCtr="0" anchor="b" bIns="0" lIns="0" spcFirstLastPara="1" rIns="0" wrap="square" tIns="0">
              <a:noAutofit/>
            </a:bodyPr>
            <a:lstStyle/>
            <a:p>
              <a:pPr indent="0" lvl="1" marL="0" marR="0" rtl="0" algn="l">
                <a:lnSpc>
                  <a:spcPct val="90000"/>
                </a:lnSpc>
                <a:spcBef>
                  <a:spcPts val="0"/>
                </a:spcBef>
                <a:spcAft>
                  <a:spcPts val="0"/>
                </a:spcAft>
                <a:buClr>
                  <a:schemeClr val="dk2"/>
                </a:buClr>
                <a:buSzPts val="1400"/>
                <a:buFont typeface="Arial"/>
                <a:buNone/>
              </a:pPr>
              <a:r>
                <a:rPr b="0" i="0" lang="en-US" sz="1400" u="none" cap="none" strike="noStrike">
                  <a:solidFill>
                    <a:schemeClr val="dk1"/>
                  </a:solidFill>
                  <a:latin typeface="Arial"/>
                  <a:ea typeface="Arial"/>
                  <a:cs typeface="Arial"/>
                  <a:sym typeface="Arial"/>
                </a:rPr>
                <a:t>Chart Subtitle</a:t>
              </a:r>
              <a:endParaRPr b="0" i="0" sz="1400" u="none" cap="none" strike="noStrike">
                <a:solidFill>
                  <a:schemeClr val="dk1"/>
                </a:solidFill>
                <a:latin typeface="Arial"/>
                <a:ea typeface="Arial"/>
                <a:cs typeface="Arial"/>
                <a:sym typeface="Arial"/>
              </a:endParaRPr>
            </a:p>
          </p:txBody>
        </p:sp>
        <p:sp>
          <p:nvSpPr>
            <p:cNvPr id="8538" name="Google Shape;8538;p272"/>
            <p:cNvSpPr txBox="1"/>
            <p:nvPr/>
          </p:nvSpPr>
          <p:spPr>
            <a:xfrm>
              <a:off x="723761" y="1951037"/>
              <a:ext cx="3439846" cy="222250"/>
            </a:xfrm>
            <a:prstGeom prst="rect">
              <a:avLst/>
            </a:prstGeom>
            <a:noFill/>
            <a:ln>
              <a:noFill/>
            </a:ln>
          </p:spPr>
          <p:txBody>
            <a:bodyPr anchorCtr="0" anchor="t" bIns="0" lIns="0" spcFirstLastPara="1" rIns="0" wrap="square" tIns="0">
              <a:noAutofit/>
            </a:bodyPr>
            <a:lstStyle/>
            <a:p>
              <a:pPr indent="0" lvl="0" marL="0" marR="0" rtl="0" algn="l">
                <a:spcBef>
                  <a:spcPts val="0"/>
                </a:spcBef>
                <a:spcAft>
                  <a:spcPts val="0"/>
                </a:spcAft>
                <a:buNone/>
              </a:pPr>
              <a:r>
                <a:rPr b="1" lang="en-US" sz="1600">
                  <a:solidFill>
                    <a:schemeClr val="accent1"/>
                  </a:solidFill>
                  <a:latin typeface="Arial"/>
                  <a:ea typeface="Arial"/>
                  <a:cs typeface="Arial"/>
                  <a:sym typeface="Arial"/>
                </a:rPr>
                <a:t>Chart Title</a:t>
              </a:r>
              <a:endParaRPr/>
            </a:p>
          </p:txBody>
        </p:sp>
        <p:sp>
          <p:nvSpPr>
            <p:cNvPr id="8539" name="Google Shape;8539;p272"/>
            <p:cNvSpPr txBox="1"/>
            <p:nvPr/>
          </p:nvSpPr>
          <p:spPr>
            <a:xfrm>
              <a:off x="4681623" y="1927224"/>
              <a:ext cx="3439846" cy="222250"/>
            </a:xfrm>
            <a:prstGeom prst="rect">
              <a:avLst/>
            </a:prstGeom>
            <a:noFill/>
            <a:ln>
              <a:noFill/>
            </a:ln>
          </p:spPr>
          <p:txBody>
            <a:bodyPr anchorCtr="0" anchor="t" bIns="0" lIns="0" spcFirstLastPara="1" rIns="0" wrap="square" tIns="0">
              <a:noAutofit/>
            </a:bodyPr>
            <a:lstStyle/>
            <a:p>
              <a:pPr indent="0" lvl="0" marL="0" marR="0" rtl="0" algn="l">
                <a:spcBef>
                  <a:spcPts val="0"/>
                </a:spcBef>
                <a:spcAft>
                  <a:spcPts val="0"/>
                </a:spcAft>
                <a:buNone/>
              </a:pPr>
              <a:r>
                <a:rPr b="1" lang="en-US" sz="1600">
                  <a:solidFill>
                    <a:schemeClr val="accent1"/>
                  </a:solidFill>
                  <a:latin typeface="Arial"/>
                  <a:ea typeface="Arial"/>
                  <a:cs typeface="Arial"/>
                  <a:sym typeface="Arial"/>
                </a:rPr>
                <a:t>Chart Title</a:t>
              </a:r>
              <a:endParaRPr/>
            </a:p>
          </p:txBody>
        </p:sp>
      </p:grpSp>
      <p:sp>
        <p:nvSpPr>
          <p:cNvPr id="8540" name="Google Shape;8540;p272"/>
          <p:cNvSpPr/>
          <p:nvPr/>
        </p:nvSpPr>
        <p:spPr>
          <a:xfrm>
            <a:off x="571018" y="1302674"/>
            <a:ext cx="11049963" cy="419446"/>
          </a:xfrm>
          <a:prstGeom prst="rect">
            <a:avLst/>
          </a:prstGeom>
          <a:solidFill>
            <a:schemeClr val="accent1"/>
          </a:solidFill>
          <a:ln>
            <a:noFill/>
          </a:ln>
        </p:spPr>
        <p:txBody>
          <a:bodyPr anchorCtr="0" anchor="ctr" bIns="45700" lIns="45700" spcFirstLastPara="1" rIns="45700" wrap="square" tIns="45700">
            <a:noAutofit/>
          </a:bodyPr>
          <a:lstStyle/>
          <a:p>
            <a:pPr indent="0" lvl="0" marL="0" marR="0" rtl="0" algn="ctr">
              <a:spcBef>
                <a:spcPts val="0"/>
              </a:spcBef>
              <a:spcAft>
                <a:spcPts val="0"/>
              </a:spcAft>
              <a:buNone/>
            </a:pPr>
            <a:r>
              <a:rPr b="1" lang="en-US" sz="1800">
                <a:solidFill>
                  <a:srgbClr val="FFFFFF"/>
                </a:solidFill>
                <a:latin typeface="Arial"/>
                <a:ea typeface="Arial"/>
                <a:cs typeface="Arial"/>
                <a:sym typeface="Arial"/>
              </a:rPr>
              <a:t>Lorem ipsum dolor sit amet, consectetur adipiscing elit</a:t>
            </a:r>
            <a:endParaRPr/>
          </a:p>
        </p:txBody>
      </p:sp>
      <p:graphicFrame>
        <p:nvGraphicFramePr>
          <p:cNvPr id="8541" name="Google Shape;8541;p272"/>
          <p:cNvGraphicFramePr/>
          <p:nvPr/>
        </p:nvGraphicFramePr>
        <p:xfrm>
          <a:off x="723761" y="2511500"/>
          <a:ext cx="3592589" cy="1973691"/>
        </p:xfrm>
        <a:graphic>
          <a:graphicData uri="http://schemas.openxmlformats.org/drawingml/2006/chart">
            <c:chart r:id="rId3"/>
          </a:graphicData>
        </a:graphic>
      </p:graphicFrame>
      <p:graphicFrame>
        <p:nvGraphicFramePr>
          <p:cNvPr id="8542" name="Google Shape;8542;p272"/>
          <p:cNvGraphicFramePr/>
          <p:nvPr/>
        </p:nvGraphicFramePr>
        <p:xfrm>
          <a:off x="4681623" y="2511500"/>
          <a:ext cx="6786616" cy="1973691"/>
        </p:xfrm>
        <a:graphic>
          <a:graphicData uri="http://schemas.openxmlformats.org/drawingml/2006/chart">
            <c:chart r:id="rId4"/>
          </a:graphicData>
        </a:graphic>
      </p:graphicFrame>
      <p:sp>
        <p:nvSpPr>
          <p:cNvPr id="8543" name="Google Shape;8543;p272"/>
          <p:cNvSpPr txBox="1"/>
          <p:nvPr>
            <p:ph idx="12" type="sldNum"/>
          </p:nvPr>
        </p:nvSpPr>
        <p:spPr>
          <a:xfrm>
            <a:off x="10690860" y="6349068"/>
            <a:ext cx="963882" cy="251764"/>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
</file>

<file path=ppt/slides/slide27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547" name="Shape 8547"/>
        <p:cNvGrpSpPr/>
        <p:nvPr/>
      </p:nvGrpSpPr>
      <p:grpSpPr>
        <a:xfrm>
          <a:off x="0" y="0"/>
          <a:ext cx="0" cy="0"/>
          <a:chOff x="0" y="0"/>
          <a:chExt cx="0" cy="0"/>
        </a:xfrm>
      </p:grpSpPr>
      <p:sp>
        <p:nvSpPr>
          <p:cNvPr id="8548" name="Google Shape;8548;p273"/>
          <p:cNvSpPr txBox="1"/>
          <p:nvPr>
            <p:ph type="ctrTitle"/>
          </p:nvPr>
        </p:nvSpPr>
        <p:spPr>
          <a:xfrm>
            <a:off x="563563" y="2816990"/>
            <a:ext cx="11091180" cy="1235889"/>
          </a:xfrm>
          <a:prstGeom prst="rect">
            <a:avLst/>
          </a:prstGeom>
          <a:noFill/>
          <a:ln>
            <a:noFill/>
          </a:ln>
        </p:spPr>
        <p:txBody>
          <a:bodyPr anchorCtr="0" anchor="b" bIns="0" lIns="0" spcFirstLastPara="1" rIns="0" wrap="square" tIns="0">
            <a:normAutofit/>
          </a:bodyPr>
          <a:lstStyle/>
          <a:p>
            <a:pPr indent="0" lvl="0" marL="0" rtl="0" algn="l">
              <a:lnSpc>
                <a:spcPct val="90000"/>
              </a:lnSpc>
              <a:spcBef>
                <a:spcPts val="0"/>
              </a:spcBef>
              <a:spcAft>
                <a:spcPts val="0"/>
              </a:spcAft>
              <a:buClr>
                <a:schemeClr val="lt1"/>
              </a:buClr>
              <a:buSzPts val="6000"/>
              <a:buFont typeface="Arial"/>
              <a:buNone/>
            </a:pPr>
            <a:r>
              <a:rPr lang="en-US"/>
              <a:t>Three Chart Slides</a:t>
            </a:r>
            <a:endParaRPr/>
          </a:p>
        </p:txBody>
      </p:sp>
      <p:sp>
        <p:nvSpPr>
          <p:cNvPr id="8549" name="Google Shape;8549;p273"/>
          <p:cNvSpPr txBox="1"/>
          <p:nvPr>
            <p:ph idx="12" type="sldNum"/>
          </p:nvPr>
        </p:nvSpPr>
        <p:spPr>
          <a:xfrm>
            <a:off x="10690860" y="6349068"/>
            <a:ext cx="963882" cy="251764"/>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sp>
        <p:nvSpPr>
          <p:cNvPr id="8550" name="Google Shape;8550;p273"/>
          <p:cNvSpPr txBox="1"/>
          <p:nvPr>
            <p:ph idx="1" type="subTitle"/>
          </p:nvPr>
        </p:nvSpPr>
        <p:spPr>
          <a:xfrm>
            <a:off x="563563" y="4475785"/>
            <a:ext cx="11091179" cy="986806"/>
          </a:xfrm>
          <a:prstGeom prst="rect">
            <a:avLst/>
          </a:prstGeom>
          <a:noFill/>
          <a:ln>
            <a:noFill/>
          </a:ln>
        </p:spPr>
        <p:txBody>
          <a:bodyPr anchorCtr="0" anchor="t" bIns="0" lIns="0" spcFirstLastPara="1" rIns="0" wrap="square" tIns="0">
            <a:normAutofit/>
          </a:bodyPr>
          <a:lstStyle/>
          <a:p>
            <a:pPr indent="0" lvl="0" marL="0" rtl="0" algn="l">
              <a:lnSpc>
                <a:spcPct val="90000"/>
              </a:lnSpc>
              <a:spcBef>
                <a:spcPts val="0"/>
              </a:spcBef>
              <a:spcAft>
                <a:spcPts val="0"/>
              </a:spcAft>
              <a:buSzPts val="2400"/>
              <a:buNone/>
            </a:pPr>
            <a:r>
              <a:t/>
            </a:r>
            <a:endParaRPr/>
          </a:p>
        </p:txBody>
      </p:sp>
    </p:spTree>
  </p:cSld>
  <p:clrMapOvr>
    <a:masterClrMapping/>
  </p:clrMapOvr>
</p:sld>
</file>

<file path=ppt/slides/slide27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554" name="Shape 8554"/>
        <p:cNvGrpSpPr/>
        <p:nvPr/>
      </p:nvGrpSpPr>
      <p:grpSpPr>
        <a:xfrm>
          <a:off x="0" y="0"/>
          <a:ext cx="0" cy="0"/>
          <a:chOff x="0" y="0"/>
          <a:chExt cx="0" cy="0"/>
        </a:xfrm>
      </p:grpSpPr>
      <p:sp>
        <p:nvSpPr>
          <p:cNvPr id="8555" name="Google Shape;8555;p274"/>
          <p:cNvSpPr txBox="1"/>
          <p:nvPr>
            <p:ph type="title"/>
          </p:nvPr>
        </p:nvSpPr>
        <p:spPr>
          <a:xfrm>
            <a:off x="571018" y="365126"/>
            <a:ext cx="11049964" cy="578772"/>
          </a:xfrm>
          <a:prstGeom prst="rect">
            <a:avLst/>
          </a:prstGeom>
          <a:noFill/>
          <a:ln>
            <a:noFill/>
          </a:ln>
        </p:spPr>
        <p:txBody>
          <a:bodyPr anchorCtr="0" anchor="b" bIns="0" lIns="0" spcFirstLastPara="1" rIns="0" wrap="square" tIns="0">
            <a:normAutofit/>
          </a:bodyPr>
          <a:lstStyle/>
          <a:p>
            <a:pPr indent="0" lvl="0" marL="0" rtl="0" algn="l">
              <a:lnSpc>
                <a:spcPct val="90000"/>
              </a:lnSpc>
              <a:spcBef>
                <a:spcPts val="0"/>
              </a:spcBef>
              <a:spcAft>
                <a:spcPts val="0"/>
              </a:spcAft>
              <a:buClr>
                <a:schemeClr val="accent1"/>
              </a:buClr>
              <a:buSzPts val="2800"/>
              <a:buFont typeface="Arial"/>
              <a:buNone/>
            </a:pPr>
            <a:r>
              <a:rPr lang="en-US"/>
              <a:t>Basic Three Column Chart + Text Content</a:t>
            </a:r>
            <a:endParaRPr/>
          </a:p>
        </p:txBody>
      </p:sp>
      <p:sp>
        <p:nvSpPr>
          <p:cNvPr id="8556" name="Google Shape;8556;p274"/>
          <p:cNvSpPr txBox="1"/>
          <p:nvPr>
            <p:ph idx="12" type="sldNum"/>
          </p:nvPr>
        </p:nvSpPr>
        <p:spPr>
          <a:xfrm>
            <a:off x="10690860" y="6349068"/>
            <a:ext cx="963882" cy="251764"/>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graphicFrame>
        <p:nvGraphicFramePr>
          <p:cNvPr id="8557" name="Google Shape;8557;p274"/>
          <p:cNvGraphicFramePr/>
          <p:nvPr/>
        </p:nvGraphicFramePr>
        <p:xfrm>
          <a:off x="571017" y="2518513"/>
          <a:ext cx="3502719" cy="2377578"/>
        </p:xfrm>
        <a:graphic>
          <a:graphicData uri="http://schemas.openxmlformats.org/drawingml/2006/chart">
            <c:chart r:id="rId3"/>
          </a:graphicData>
        </a:graphic>
      </p:graphicFrame>
      <p:sp>
        <p:nvSpPr>
          <p:cNvPr id="8558" name="Google Shape;8558;p274"/>
          <p:cNvSpPr txBox="1"/>
          <p:nvPr/>
        </p:nvSpPr>
        <p:spPr>
          <a:xfrm>
            <a:off x="571017" y="5093812"/>
            <a:ext cx="3502720" cy="815608"/>
          </a:xfrm>
          <a:prstGeom prst="rect">
            <a:avLst/>
          </a:prstGeom>
          <a:noFill/>
          <a:ln>
            <a:noFill/>
          </a:ln>
        </p:spPr>
        <p:txBody>
          <a:bodyPr anchorCtr="0" anchor="t" bIns="0" lIns="0" spcFirstLastPara="1" rIns="0" wrap="square" tIns="0">
            <a:normAutofit/>
          </a:bodyPr>
          <a:lstStyle/>
          <a:p>
            <a:pPr indent="-285750" lvl="0" marL="285750" marR="0" rtl="0" algn="l">
              <a:spcBef>
                <a:spcPts val="0"/>
              </a:spcBef>
              <a:spcAft>
                <a:spcPts val="0"/>
              </a:spcAft>
              <a:buClr>
                <a:schemeClr val="accent1"/>
              </a:buClr>
              <a:buSzPts val="1200"/>
              <a:buFont typeface="Arial"/>
              <a:buChar char="•"/>
            </a:pPr>
            <a:r>
              <a:rPr lang="en-US" sz="1200">
                <a:solidFill>
                  <a:schemeClr val="dk1"/>
                </a:solidFill>
                <a:latin typeface="Arial"/>
                <a:ea typeface="Arial"/>
                <a:cs typeface="Arial"/>
                <a:sym typeface="Arial"/>
              </a:rPr>
              <a:t>Lorem ipsum dolor sit amet, consectetur adipiscing elit. Curabitur purus dui, euismod quis placerat eget, venenatis nec nibh. Mauri</a:t>
            </a:r>
            <a:endParaRPr/>
          </a:p>
        </p:txBody>
      </p:sp>
      <p:cxnSp>
        <p:nvCxnSpPr>
          <p:cNvPr id="8559" name="Google Shape;8559;p274"/>
          <p:cNvCxnSpPr/>
          <p:nvPr/>
        </p:nvCxnSpPr>
        <p:spPr>
          <a:xfrm>
            <a:off x="4209190" y="1650367"/>
            <a:ext cx="0" cy="4259053"/>
          </a:xfrm>
          <a:prstGeom prst="straightConnector1">
            <a:avLst/>
          </a:prstGeom>
          <a:noFill/>
          <a:ln cap="flat" cmpd="sng" w="9525">
            <a:solidFill>
              <a:srgbClr val="BFBFBF"/>
            </a:solidFill>
            <a:prstDash val="dot"/>
            <a:miter lim="8000"/>
            <a:headEnd len="sm" w="sm" type="none"/>
            <a:tailEnd len="sm" w="sm" type="none"/>
          </a:ln>
        </p:spPr>
      </p:cxnSp>
      <p:sp>
        <p:nvSpPr>
          <p:cNvPr id="8560" name="Google Shape;8560;p274"/>
          <p:cNvSpPr txBox="1"/>
          <p:nvPr/>
        </p:nvSpPr>
        <p:spPr>
          <a:xfrm>
            <a:off x="571017" y="1650367"/>
            <a:ext cx="3502733" cy="619737"/>
          </a:xfrm>
          <a:prstGeom prst="rect">
            <a:avLst/>
          </a:prstGeom>
          <a:noFill/>
          <a:ln>
            <a:noFill/>
          </a:ln>
        </p:spPr>
        <p:txBody>
          <a:bodyPr anchorCtr="0" anchor="b" bIns="0" lIns="0" spcFirstLastPara="1" rIns="0" wrap="square" tIns="0">
            <a:noAutofit/>
          </a:bodyPr>
          <a:lstStyle/>
          <a:p>
            <a:pPr indent="0" lvl="3" marL="0" marR="0" rtl="0" algn="l">
              <a:spcBef>
                <a:spcPts val="0"/>
              </a:spcBef>
              <a:spcAft>
                <a:spcPts val="0"/>
              </a:spcAft>
              <a:buNone/>
            </a:pPr>
            <a:r>
              <a:rPr b="0" i="0" lang="en-US" sz="1600" u="none" cap="none" strike="noStrike">
                <a:solidFill>
                  <a:schemeClr val="accent1"/>
                </a:solidFill>
                <a:latin typeface="Arial"/>
                <a:ea typeface="Arial"/>
                <a:cs typeface="Arial"/>
                <a:sym typeface="Arial"/>
              </a:rPr>
              <a:t>Lorem ipsum dolor sit amet, consectetur adipiscing elit.</a:t>
            </a:r>
            <a:br>
              <a:rPr b="0" i="0" lang="en-US" sz="1600" u="none" cap="none" strike="noStrike">
                <a:solidFill>
                  <a:schemeClr val="accent1"/>
                </a:solidFill>
                <a:latin typeface="Arial"/>
                <a:ea typeface="Arial"/>
                <a:cs typeface="Arial"/>
                <a:sym typeface="Arial"/>
              </a:rPr>
            </a:br>
            <a:r>
              <a:rPr b="0" i="0" lang="en-US" sz="1600" u="none" cap="none" strike="noStrike">
                <a:solidFill>
                  <a:schemeClr val="accent1"/>
                </a:solidFill>
                <a:latin typeface="Arial"/>
                <a:ea typeface="Arial"/>
                <a:cs typeface="Arial"/>
                <a:sym typeface="Arial"/>
              </a:rPr>
              <a:t>Curabitur purus</a:t>
            </a:r>
            <a:endParaRPr/>
          </a:p>
        </p:txBody>
      </p:sp>
      <p:sp>
        <p:nvSpPr>
          <p:cNvPr id="8561" name="Google Shape;8561;p274"/>
          <p:cNvSpPr txBox="1"/>
          <p:nvPr/>
        </p:nvSpPr>
        <p:spPr>
          <a:xfrm>
            <a:off x="4344631" y="1650367"/>
            <a:ext cx="3502733" cy="619737"/>
          </a:xfrm>
          <a:prstGeom prst="rect">
            <a:avLst/>
          </a:prstGeom>
          <a:noFill/>
          <a:ln>
            <a:noFill/>
          </a:ln>
        </p:spPr>
        <p:txBody>
          <a:bodyPr anchorCtr="0" anchor="b" bIns="0" lIns="0" spcFirstLastPara="1" rIns="0" wrap="square" tIns="0">
            <a:noAutofit/>
          </a:bodyPr>
          <a:lstStyle/>
          <a:p>
            <a:pPr indent="0" lvl="3" marL="0" marR="0" rtl="0" algn="l">
              <a:spcBef>
                <a:spcPts val="0"/>
              </a:spcBef>
              <a:spcAft>
                <a:spcPts val="0"/>
              </a:spcAft>
              <a:buNone/>
            </a:pPr>
            <a:r>
              <a:rPr b="0" i="0" lang="en-US" sz="1600" u="none" cap="none" strike="noStrike">
                <a:solidFill>
                  <a:schemeClr val="accent1"/>
                </a:solidFill>
                <a:latin typeface="Arial"/>
                <a:ea typeface="Arial"/>
                <a:cs typeface="Arial"/>
                <a:sym typeface="Arial"/>
              </a:rPr>
              <a:t>Lorem ipsum dolor sit amet, consectetur adipiscing elit.</a:t>
            </a:r>
            <a:br>
              <a:rPr b="0" i="0" lang="en-US" sz="1600" u="none" cap="none" strike="noStrike">
                <a:solidFill>
                  <a:schemeClr val="accent1"/>
                </a:solidFill>
                <a:latin typeface="Arial"/>
                <a:ea typeface="Arial"/>
                <a:cs typeface="Arial"/>
                <a:sym typeface="Arial"/>
              </a:rPr>
            </a:br>
            <a:r>
              <a:rPr b="0" i="0" lang="en-US" sz="1600" u="none" cap="none" strike="noStrike">
                <a:solidFill>
                  <a:schemeClr val="accent1"/>
                </a:solidFill>
                <a:latin typeface="Arial"/>
                <a:ea typeface="Arial"/>
                <a:cs typeface="Arial"/>
                <a:sym typeface="Arial"/>
              </a:rPr>
              <a:t>Curabitur purus</a:t>
            </a:r>
            <a:endParaRPr/>
          </a:p>
        </p:txBody>
      </p:sp>
      <p:sp>
        <p:nvSpPr>
          <p:cNvPr id="8562" name="Google Shape;8562;p274"/>
          <p:cNvSpPr txBox="1"/>
          <p:nvPr/>
        </p:nvSpPr>
        <p:spPr>
          <a:xfrm>
            <a:off x="8118245" y="1650367"/>
            <a:ext cx="3502733" cy="619737"/>
          </a:xfrm>
          <a:prstGeom prst="rect">
            <a:avLst/>
          </a:prstGeom>
          <a:noFill/>
          <a:ln>
            <a:noFill/>
          </a:ln>
        </p:spPr>
        <p:txBody>
          <a:bodyPr anchorCtr="0" anchor="b" bIns="0" lIns="0" spcFirstLastPara="1" rIns="0" wrap="square" tIns="0">
            <a:noAutofit/>
          </a:bodyPr>
          <a:lstStyle/>
          <a:p>
            <a:pPr indent="0" lvl="3" marL="0" marR="0" rtl="0" algn="l">
              <a:spcBef>
                <a:spcPts val="0"/>
              </a:spcBef>
              <a:spcAft>
                <a:spcPts val="0"/>
              </a:spcAft>
              <a:buNone/>
            </a:pPr>
            <a:r>
              <a:rPr b="0" i="0" lang="en-US" sz="1600" u="none" cap="none" strike="noStrike">
                <a:solidFill>
                  <a:schemeClr val="accent1"/>
                </a:solidFill>
                <a:latin typeface="Arial"/>
                <a:ea typeface="Arial"/>
                <a:cs typeface="Arial"/>
                <a:sym typeface="Arial"/>
              </a:rPr>
              <a:t>Lorem ipsum dolor sit amet, consectetur adipiscing elit.</a:t>
            </a:r>
            <a:br>
              <a:rPr b="0" i="0" lang="en-US" sz="1600" u="none" cap="none" strike="noStrike">
                <a:solidFill>
                  <a:schemeClr val="accent1"/>
                </a:solidFill>
                <a:latin typeface="Arial"/>
                <a:ea typeface="Arial"/>
                <a:cs typeface="Arial"/>
                <a:sym typeface="Arial"/>
              </a:rPr>
            </a:br>
            <a:r>
              <a:rPr b="0" i="0" lang="en-US" sz="1600" u="none" cap="none" strike="noStrike">
                <a:solidFill>
                  <a:schemeClr val="accent1"/>
                </a:solidFill>
                <a:latin typeface="Arial"/>
                <a:ea typeface="Arial"/>
                <a:cs typeface="Arial"/>
                <a:sym typeface="Arial"/>
              </a:rPr>
              <a:t>Curabitur purus</a:t>
            </a:r>
            <a:endParaRPr/>
          </a:p>
        </p:txBody>
      </p:sp>
      <p:graphicFrame>
        <p:nvGraphicFramePr>
          <p:cNvPr id="8563" name="Google Shape;8563;p274"/>
          <p:cNvGraphicFramePr/>
          <p:nvPr/>
        </p:nvGraphicFramePr>
        <p:xfrm>
          <a:off x="4344631" y="2518513"/>
          <a:ext cx="3502719" cy="2377578"/>
        </p:xfrm>
        <a:graphic>
          <a:graphicData uri="http://schemas.openxmlformats.org/drawingml/2006/chart">
            <c:chart r:id="rId4"/>
          </a:graphicData>
        </a:graphic>
      </p:graphicFrame>
      <p:sp>
        <p:nvSpPr>
          <p:cNvPr id="8564" name="Google Shape;8564;p274"/>
          <p:cNvSpPr txBox="1"/>
          <p:nvPr/>
        </p:nvSpPr>
        <p:spPr>
          <a:xfrm>
            <a:off x="4344631" y="5093812"/>
            <a:ext cx="3502720" cy="815608"/>
          </a:xfrm>
          <a:prstGeom prst="rect">
            <a:avLst/>
          </a:prstGeom>
          <a:noFill/>
          <a:ln>
            <a:noFill/>
          </a:ln>
        </p:spPr>
        <p:txBody>
          <a:bodyPr anchorCtr="0" anchor="t" bIns="0" lIns="0" spcFirstLastPara="1" rIns="0" wrap="square" tIns="0">
            <a:normAutofit/>
          </a:bodyPr>
          <a:lstStyle/>
          <a:p>
            <a:pPr indent="-285750" lvl="0" marL="285750" marR="0" rtl="0" algn="l">
              <a:spcBef>
                <a:spcPts val="0"/>
              </a:spcBef>
              <a:spcAft>
                <a:spcPts val="0"/>
              </a:spcAft>
              <a:buClr>
                <a:schemeClr val="accent1"/>
              </a:buClr>
              <a:buSzPts val="1200"/>
              <a:buFont typeface="Arial"/>
              <a:buChar char="•"/>
            </a:pPr>
            <a:r>
              <a:rPr lang="en-US" sz="1200">
                <a:solidFill>
                  <a:schemeClr val="dk1"/>
                </a:solidFill>
                <a:latin typeface="Arial"/>
                <a:ea typeface="Arial"/>
                <a:cs typeface="Arial"/>
                <a:sym typeface="Arial"/>
              </a:rPr>
              <a:t>Lorem ipsum dolor sit amet, consectetur adipiscing elit. Curabitur purus dui, euismod quis placerat eget, venenatis nec nibh. Mauri</a:t>
            </a:r>
            <a:endParaRPr/>
          </a:p>
        </p:txBody>
      </p:sp>
      <p:graphicFrame>
        <p:nvGraphicFramePr>
          <p:cNvPr id="8565" name="Google Shape;8565;p274"/>
          <p:cNvGraphicFramePr/>
          <p:nvPr/>
        </p:nvGraphicFramePr>
        <p:xfrm>
          <a:off x="8118245" y="2518513"/>
          <a:ext cx="3502719" cy="2377578"/>
        </p:xfrm>
        <a:graphic>
          <a:graphicData uri="http://schemas.openxmlformats.org/drawingml/2006/chart">
            <c:chart r:id="rId5"/>
          </a:graphicData>
        </a:graphic>
      </p:graphicFrame>
      <p:sp>
        <p:nvSpPr>
          <p:cNvPr id="8566" name="Google Shape;8566;p274"/>
          <p:cNvSpPr txBox="1"/>
          <p:nvPr/>
        </p:nvSpPr>
        <p:spPr>
          <a:xfrm>
            <a:off x="8118245" y="5093812"/>
            <a:ext cx="3502720" cy="815608"/>
          </a:xfrm>
          <a:prstGeom prst="rect">
            <a:avLst/>
          </a:prstGeom>
          <a:noFill/>
          <a:ln>
            <a:noFill/>
          </a:ln>
        </p:spPr>
        <p:txBody>
          <a:bodyPr anchorCtr="0" anchor="t" bIns="0" lIns="0" spcFirstLastPara="1" rIns="0" wrap="square" tIns="0">
            <a:normAutofit/>
          </a:bodyPr>
          <a:lstStyle/>
          <a:p>
            <a:pPr indent="-285750" lvl="0" marL="285750" marR="0" rtl="0" algn="l">
              <a:spcBef>
                <a:spcPts val="0"/>
              </a:spcBef>
              <a:spcAft>
                <a:spcPts val="0"/>
              </a:spcAft>
              <a:buClr>
                <a:schemeClr val="accent1"/>
              </a:buClr>
              <a:buSzPts val="1200"/>
              <a:buFont typeface="Arial"/>
              <a:buChar char="•"/>
            </a:pPr>
            <a:r>
              <a:rPr lang="en-US" sz="1200">
                <a:solidFill>
                  <a:schemeClr val="dk1"/>
                </a:solidFill>
                <a:latin typeface="Arial"/>
                <a:ea typeface="Arial"/>
                <a:cs typeface="Arial"/>
                <a:sym typeface="Arial"/>
              </a:rPr>
              <a:t>Lorem ipsum dolor sit amet, consectetur adipiscing elit. Curabitur purus dui, euismod quis placerat eget, venenatis nec nibh. Mauri</a:t>
            </a:r>
            <a:endParaRPr/>
          </a:p>
        </p:txBody>
      </p:sp>
      <p:cxnSp>
        <p:nvCxnSpPr>
          <p:cNvPr id="8567" name="Google Shape;8567;p274"/>
          <p:cNvCxnSpPr/>
          <p:nvPr/>
        </p:nvCxnSpPr>
        <p:spPr>
          <a:xfrm>
            <a:off x="7982805" y="1650367"/>
            <a:ext cx="0" cy="4259053"/>
          </a:xfrm>
          <a:prstGeom prst="straightConnector1">
            <a:avLst/>
          </a:prstGeom>
          <a:noFill/>
          <a:ln cap="flat" cmpd="sng" w="9525">
            <a:solidFill>
              <a:srgbClr val="BFBFBF"/>
            </a:solidFill>
            <a:prstDash val="dot"/>
            <a:miter lim="8000"/>
            <a:headEnd len="sm" w="sm" type="none"/>
            <a:tailEnd len="sm" w="sm" type="none"/>
          </a:ln>
        </p:spPr>
      </p:cxnSp>
    </p:spTree>
  </p:cSld>
  <p:clrMapOvr>
    <a:masterClrMapping/>
  </p:clrMapOvr>
</p:sld>
</file>

<file path=ppt/slides/slide27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572" name="Shape 8572"/>
        <p:cNvGrpSpPr/>
        <p:nvPr/>
      </p:nvGrpSpPr>
      <p:grpSpPr>
        <a:xfrm>
          <a:off x="0" y="0"/>
          <a:ext cx="0" cy="0"/>
          <a:chOff x="0" y="0"/>
          <a:chExt cx="0" cy="0"/>
        </a:xfrm>
      </p:grpSpPr>
      <p:sp>
        <p:nvSpPr>
          <p:cNvPr id="8573" name="Google Shape;8573;p275"/>
          <p:cNvSpPr txBox="1"/>
          <p:nvPr>
            <p:ph type="title"/>
          </p:nvPr>
        </p:nvSpPr>
        <p:spPr>
          <a:xfrm>
            <a:off x="571018" y="365126"/>
            <a:ext cx="11049964" cy="578772"/>
          </a:xfrm>
          <a:prstGeom prst="rect">
            <a:avLst/>
          </a:prstGeom>
          <a:noFill/>
          <a:ln>
            <a:noFill/>
          </a:ln>
        </p:spPr>
        <p:txBody>
          <a:bodyPr anchorCtr="0" anchor="b" bIns="0" lIns="0" spcFirstLastPara="1" rIns="0" wrap="square" tIns="0">
            <a:normAutofit/>
          </a:bodyPr>
          <a:lstStyle/>
          <a:p>
            <a:pPr indent="0" lvl="0" marL="0" rtl="0" algn="l">
              <a:lnSpc>
                <a:spcPct val="90000"/>
              </a:lnSpc>
              <a:spcBef>
                <a:spcPts val="0"/>
              </a:spcBef>
              <a:spcAft>
                <a:spcPts val="0"/>
              </a:spcAft>
              <a:buClr>
                <a:schemeClr val="accent1"/>
              </a:buClr>
              <a:buSzPts val="2800"/>
              <a:buFont typeface="Arial"/>
              <a:buNone/>
            </a:pPr>
            <a:r>
              <a:rPr lang="en-US"/>
              <a:t>Basic Three Row Chart + Text Content</a:t>
            </a:r>
            <a:endParaRPr/>
          </a:p>
        </p:txBody>
      </p:sp>
      <p:sp>
        <p:nvSpPr>
          <p:cNvPr id="8574" name="Google Shape;8574;p275"/>
          <p:cNvSpPr txBox="1"/>
          <p:nvPr>
            <p:ph idx="12" type="sldNum"/>
          </p:nvPr>
        </p:nvSpPr>
        <p:spPr>
          <a:xfrm>
            <a:off x="10690860" y="6349068"/>
            <a:ext cx="963882" cy="251764"/>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sp>
        <p:nvSpPr>
          <p:cNvPr id="8575" name="Google Shape;8575;p275"/>
          <p:cNvSpPr/>
          <p:nvPr/>
        </p:nvSpPr>
        <p:spPr>
          <a:xfrm>
            <a:off x="571019" y="1371256"/>
            <a:ext cx="11049962" cy="369332"/>
          </a:xfrm>
          <a:prstGeom prst="rect">
            <a:avLst/>
          </a:prstGeom>
          <a:noFill/>
          <a:ln>
            <a:noFill/>
          </a:ln>
        </p:spPr>
        <p:txBody>
          <a:bodyPr anchorCtr="0" anchor="b" bIns="0" lIns="0" spcFirstLastPara="1" rIns="0" wrap="square" tIns="0">
            <a:noAutofit/>
          </a:bodyPr>
          <a:lstStyle/>
          <a:p>
            <a:pPr indent="0" lvl="0" marL="0" marR="0" rtl="0" algn="l">
              <a:spcBef>
                <a:spcPts val="0"/>
              </a:spcBef>
              <a:spcAft>
                <a:spcPts val="0"/>
              </a:spcAft>
              <a:buNone/>
            </a:pPr>
            <a:r>
              <a:rPr lang="en-US" sz="2000">
                <a:solidFill>
                  <a:schemeClr val="accent1"/>
                </a:solidFill>
                <a:latin typeface="Arial"/>
                <a:ea typeface="Arial"/>
                <a:cs typeface="Arial"/>
                <a:sym typeface="Arial"/>
              </a:rPr>
              <a:t>Lorem ipsum dolor sit amet</a:t>
            </a:r>
            <a:endParaRPr sz="2000">
              <a:solidFill>
                <a:schemeClr val="accent1"/>
              </a:solidFill>
              <a:latin typeface="Arial"/>
              <a:ea typeface="Arial"/>
              <a:cs typeface="Arial"/>
              <a:sym typeface="Arial"/>
            </a:endParaRPr>
          </a:p>
        </p:txBody>
      </p:sp>
      <p:cxnSp>
        <p:nvCxnSpPr>
          <p:cNvPr id="8576" name="Google Shape;8576;p275"/>
          <p:cNvCxnSpPr/>
          <p:nvPr/>
        </p:nvCxnSpPr>
        <p:spPr>
          <a:xfrm>
            <a:off x="571017" y="1833188"/>
            <a:ext cx="11049965" cy="0"/>
          </a:xfrm>
          <a:prstGeom prst="straightConnector1">
            <a:avLst/>
          </a:prstGeom>
          <a:noFill/>
          <a:ln cap="rnd" cmpd="sng" w="15875">
            <a:solidFill>
              <a:srgbClr val="9B9B9B"/>
            </a:solidFill>
            <a:prstDash val="dot"/>
            <a:round/>
            <a:headEnd len="sm" w="sm" type="none"/>
            <a:tailEnd len="med" w="med" type="oval"/>
          </a:ln>
        </p:spPr>
      </p:cxnSp>
      <p:cxnSp>
        <p:nvCxnSpPr>
          <p:cNvPr id="8577" name="Google Shape;8577;p275"/>
          <p:cNvCxnSpPr/>
          <p:nvPr/>
        </p:nvCxnSpPr>
        <p:spPr>
          <a:xfrm>
            <a:off x="3230880" y="2227298"/>
            <a:ext cx="0" cy="1079055"/>
          </a:xfrm>
          <a:prstGeom prst="straightConnector1">
            <a:avLst/>
          </a:prstGeom>
          <a:noFill/>
          <a:ln cap="flat" cmpd="sng" w="9525">
            <a:solidFill>
              <a:srgbClr val="BFBFBF"/>
            </a:solidFill>
            <a:prstDash val="solid"/>
            <a:miter lim="8000"/>
            <a:headEnd len="med" w="med" type="oval"/>
            <a:tailEnd len="med" w="med" type="oval"/>
          </a:ln>
        </p:spPr>
      </p:cxnSp>
      <p:graphicFrame>
        <p:nvGraphicFramePr>
          <p:cNvPr id="8578" name="Google Shape;8578;p275"/>
          <p:cNvGraphicFramePr/>
          <p:nvPr/>
        </p:nvGraphicFramePr>
        <p:xfrm>
          <a:off x="3535681" y="2152001"/>
          <a:ext cx="7974917" cy="1232024"/>
        </p:xfrm>
        <a:graphic>
          <a:graphicData uri="http://schemas.openxmlformats.org/drawingml/2006/chart">
            <c:chart r:id="rId3"/>
          </a:graphicData>
        </a:graphic>
      </p:graphicFrame>
      <p:sp>
        <p:nvSpPr>
          <p:cNvPr id="8579" name="Google Shape;8579;p275"/>
          <p:cNvSpPr txBox="1"/>
          <p:nvPr/>
        </p:nvSpPr>
        <p:spPr>
          <a:xfrm>
            <a:off x="571018" y="2225135"/>
            <a:ext cx="2476982" cy="394033"/>
          </a:xfrm>
          <a:prstGeom prst="rect">
            <a:avLst/>
          </a:prstGeom>
          <a:noFill/>
          <a:ln>
            <a:noFill/>
          </a:ln>
        </p:spPr>
        <p:txBody>
          <a:bodyPr anchorCtr="0" anchor="b" bIns="0" lIns="0" spcFirstLastPara="1" rIns="0" wrap="square" tIns="0">
            <a:normAutofit/>
          </a:bodyPr>
          <a:lstStyle/>
          <a:p>
            <a:pPr indent="0" lvl="3" marL="0" marR="0" rtl="0" algn="l">
              <a:spcBef>
                <a:spcPts val="0"/>
              </a:spcBef>
              <a:spcAft>
                <a:spcPts val="0"/>
              </a:spcAft>
              <a:buNone/>
            </a:pPr>
            <a:r>
              <a:rPr b="0" i="0" lang="en-US" sz="1200" u="none" cap="none" strike="noStrike">
                <a:solidFill>
                  <a:schemeClr val="accent1"/>
                </a:solidFill>
                <a:latin typeface="Arial"/>
                <a:ea typeface="Arial"/>
                <a:cs typeface="Arial"/>
                <a:sym typeface="Arial"/>
              </a:rPr>
              <a:t>Lorem ipsum dolor sit amet, consectetur</a:t>
            </a:r>
            <a:endParaRPr/>
          </a:p>
        </p:txBody>
      </p:sp>
      <p:sp>
        <p:nvSpPr>
          <p:cNvPr id="8580" name="Google Shape;8580;p275"/>
          <p:cNvSpPr txBox="1"/>
          <p:nvPr/>
        </p:nvSpPr>
        <p:spPr>
          <a:xfrm>
            <a:off x="571017" y="2679906"/>
            <a:ext cx="2476982" cy="628611"/>
          </a:xfrm>
          <a:prstGeom prst="rect">
            <a:avLst/>
          </a:prstGeom>
          <a:noFill/>
          <a:ln>
            <a:noFill/>
          </a:ln>
        </p:spPr>
        <p:txBody>
          <a:bodyPr anchorCtr="0" anchor="t" bIns="0" lIns="0" spcFirstLastPara="1" rIns="0" wrap="square" tIns="0">
            <a:normAutofit fontScale="85000" lnSpcReduction="10000"/>
          </a:bodyPr>
          <a:lstStyle/>
          <a:p>
            <a:pPr indent="-285750" lvl="0" marL="285750" marR="0" rtl="0" algn="l">
              <a:spcBef>
                <a:spcPts val="0"/>
              </a:spcBef>
              <a:spcAft>
                <a:spcPts val="0"/>
              </a:spcAft>
              <a:buClr>
                <a:schemeClr val="accent1"/>
              </a:buClr>
              <a:buSzPct val="100000"/>
              <a:buFont typeface="Arial"/>
              <a:buChar char="•"/>
            </a:pPr>
            <a:r>
              <a:rPr lang="en-US" sz="1200">
                <a:solidFill>
                  <a:schemeClr val="dk1"/>
                </a:solidFill>
                <a:latin typeface="Arial"/>
                <a:ea typeface="Arial"/>
                <a:cs typeface="Arial"/>
                <a:sym typeface="Arial"/>
              </a:rPr>
              <a:t>Lorem ipsum dolor sit amet, consectetur adipiscing elit. Curabitur purus dui, euismod quis placerat eget, venenatis nec nibh. Mauris sit </a:t>
            </a:r>
            <a:endParaRPr/>
          </a:p>
        </p:txBody>
      </p:sp>
      <p:graphicFrame>
        <p:nvGraphicFramePr>
          <p:cNvPr id="8581" name="Google Shape;8581;p275"/>
          <p:cNvGraphicFramePr/>
          <p:nvPr/>
        </p:nvGraphicFramePr>
        <p:xfrm>
          <a:off x="3535681" y="3492749"/>
          <a:ext cx="7974917" cy="1232024"/>
        </p:xfrm>
        <a:graphic>
          <a:graphicData uri="http://schemas.openxmlformats.org/drawingml/2006/chart">
            <c:chart r:id="rId4"/>
          </a:graphicData>
        </a:graphic>
      </p:graphicFrame>
      <p:cxnSp>
        <p:nvCxnSpPr>
          <p:cNvPr id="8582" name="Google Shape;8582;p275"/>
          <p:cNvCxnSpPr/>
          <p:nvPr/>
        </p:nvCxnSpPr>
        <p:spPr>
          <a:xfrm>
            <a:off x="3230880" y="3594323"/>
            <a:ext cx="0" cy="1079055"/>
          </a:xfrm>
          <a:prstGeom prst="straightConnector1">
            <a:avLst/>
          </a:prstGeom>
          <a:noFill/>
          <a:ln cap="flat" cmpd="sng" w="9525">
            <a:solidFill>
              <a:srgbClr val="BFBFBF"/>
            </a:solidFill>
            <a:prstDash val="solid"/>
            <a:miter lim="8000"/>
            <a:headEnd len="med" w="med" type="oval"/>
            <a:tailEnd len="med" w="med" type="oval"/>
          </a:ln>
        </p:spPr>
      </p:cxnSp>
      <p:sp>
        <p:nvSpPr>
          <p:cNvPr id="8583" name="Google Shape;8583;p275"/>
          <p:cNvSpPr txBox="1"/>
          <p:nvPr/>
        </p:nvSpPr>
        <p:spPr>
          <a:xfrm>
            <a:off x="571018" y="3592159"/>
            <a:ext cx="2476982" cy="394033"/>
          </a:xfrm>
          <a:prstGeom prst="rect">
            <a:avLst/>
          </a:prstGeom>
          <a:noFill/>
          <a:ln>
            <a:noFill/>
          </a:ln>
        </p:spPr>
        <p:txBody>
          <a:bodyPr anchorCtr="0" anchor="b" bIns="0" lIns="0" spcFirstLastPara="1" rIns="0" wrap="square" tIns="0">
            <a:normAutofit/>
          </a:bodyPr>
          <a:lstStyle/>
          <a:p>
            <a:pPr indent="0" lvl="3" marL="0" marR="0" rtl="0" algn="l">
              <a:spcBef>
                <a:spcPts val="0"/>
              </a:spcBef>
              <a:spcAft>
                <a:spcPts val="0"/>
              </a:spcAft>
              <a:buNone/>
            </a:pPr>
            <a:r>
              <a:rPr b="0" i="0" lang="en-US" sz="1200" u="none" cap="none" strike="noStrike">
                <a:solidFill>
                  <a:schemeClr val="accent1"/>
                </a:solidFill>
                <a:latin typeface="Arial"/>
                <a:ea typeface="Arial"/>
                <a:cs typeface="Arial"/>
                <a:sym typeface="Arial"/>
              </a:rPr>
              <a:t>Lorem ipsum dolor sit amet, consectetur</a:t>
            </a:r>
            <a:endParaRPr/>
          </a:p>
        </p:txBody>
      </p:sp>
      <p:sp>
        <p:nvSpPr>
          <p:cNvPr id="8584" name="Google Shape;8584;p275"/>
          <p:cNvSpPr txBox="1"/>
          <p:nvPr/>
        </p:nvSpPr>
        <p:spPr>
          <a:xfrm>
            <a:off x="571017" y="4046930"/>
            <a:ext cx="2476982" cy="628611"/>
          </a:xfrm>
          <a:prstGeom prst="rect">
            <a:avLst/>
          </a:prstGeom>
          <a:noFill/>
          <a:ln>
            <a:noFill/>
          </a:ln>
        </p:spPr>
        <p:txBody>
          <a:bodyPr anchorCtr="0" anchor="t" bIns="0" lIns="0" spcFirstLastPara="1" rIns="0" wrap="square" tIns="0">
            <a:normAutofit fontScale="85000" lnSpcReduction="10000"/>
          </a:bodyPr>
          <a:lstStyle/>
          <a:p>
            <a:pPr indent="-285750" lvl="0" marL="285750" marR="0" rtl="0" algn="l">
              <a:spcBef>
                <a:spcPts val="0"/>
              </a:spcBef>
              <a:spcAft>
                <a:spcPts val="0"/>
              </a:spcAft>
              <a:buClr>
                <a:schemeClr val="accent1"/>
              </a:buClr>
              <a:buSzPct val="100000"/>
              <a:buFont typeface="Arial"/>
              <a:buChar char="•"/>
            </a:pPr>
            <a:r>
              <a:rPr lang="en-US" sz="1200">
                <a:solidFill>
                  <a:schemeClr val="dk1"/>
                </a:solidFill>
                <a:latin typeface="Arial"/>
                <a:ea typeface="Arial"/>
                <a:cs typeface="Arial"/>
                <a:sym typeface="Arial"/>
              </a:rPr>
              <a:t>Lorem ipsum dolor sit amet, consectetur adipiscing elit. Curabitur purus dui, euismod quis placerat eget, venenatis nec nibh. Mauris sit </a:t>
            </a:r>
            <a:endParaRPr/>
          </a:p>
        </p:txBody>
      </p:sp>
      <p:graphicFrame>
        <p:nvGraphicFramePr>
          <p:cNvPr id="8585" name="Google Shape;8585;p275"/>
          <p:cNvGraphicFramePr/>
          <p:nvPr/>
        </p:nvGraphicFramePr>
        <p:xfrm>
          <a:off x="3535681" y="4833495"/>
          <a:ext cx="7974917" cy="1232024"/>
        </p:xfrm>
        <a:graphic>
          <a:graphicData uri="http://schemas.openxmlformats.org/drawingml/2006/chart">
            <c:chart r:id="rId5"/>
          </a:graphicData>
        </a:graphic>
      </p:graphicFrame>
      <p:cxnSp>
        <p:nvCxnSpPr>
          <p:cNvPr id="8586" name="Google Shape;8586;p275"/>
          <p:cNvCxnSpPr/>
          <p:nvPr/>
        </p:nvCxnSpPr>
        <p:spPr>
          <a:xfrm>
            <a:off x="3230880" y="4935069"/>
            <a:ext cx="0" cy="1079055"/>
          </a:xfrm>
          <a:prstGeom prst="straightConnector1">
            <a:avLst/>
          </a:prstGeom>
          <a:noFill/>
          <a:ln cap="flat" cmpd="sng" w="9525">
            <a:solidFill>
              <a:srgbClr val="BFBFBF"/>
            </a:solidFill>
            <a:prstDash val="solid"/>
            <a:miter lim="8000"/>
            <a:headEnd len="med" w="med" type="oval"/>
            <a:tailEnd len="med" w="med" type="oval"/>
          </a:ln>
        </p:spPr>
      </p:cxnSp>
      <p:sp>
        <p:nvSpPr>
          <p:cNvPr id="8587" name="Google Shape;8587;p275"/>
          <p:cNvSpPr txBox="1"/>
          <p:nvPr/>
        </p:nvSpPr>
        <p:spPr>
          <a:xfrm>
            <a:off x="571018" y="4932905"/>
            <a:ext cx="2476982" cy="394033"/>
          </a:xfrm>
          <a:prstGeom prst="rect">
            <a:avLst/>
          </a:prstGeom>
          <a:noFill/>
          <a:ln>
            <a:noFill/>
          </a:ln>
        </p:spPr>
        <p:txBody>
          <a:bodyPr anchorCtr="0" anchor="b" bIns="0" lIns="0" spcFirstLastPara="1" rIns="0" wrap="square" tIns="0">
            <a:normAutofit/>
          </a:bodyPr>
          <a:lstStyle/>
          <a:p>
            <a:pPr indent="0" lvl="3" marL="0" marR="0" rtl="0" algn="l">
              <a:spcBef>
                <a:spcPts val="0"/>
              </a:spcBef>
              <a:spcAft>
                <a:spcPts val="0"/>
              </a:spcAft>
              <a:buNone/>
            </a:pPr>
            <a:r>
              <a:rPr b="0" i="0" lang="en-US" sz="1200" u="none" cap="none" strike="noStrike">
                <a:solidFill>
                  <a:schemeClr val="accent1"/>
                </a:solidFill>
                <a:latin typeface="Arial"/>
                <a:ea typeface="Arial"/>
                <a:cs typeface="Arial"/>
                <a:sym typeface="Arial"/>
              </a:rPr>
              <a:t>Lorem ipsum dolor sit amet, consectetur</a:t>
            </a:r>
            <a:endParaRPr/>
          </a:p>
        </p:txBody>
      </p:sp>
      <p:sp>
        <p:nvSpPr>
          <p:cNvPr id="8588" name="Google Shape;8588;p275"/>
          <p:cNvSpPr txBox="1"/>
          <p:nvPr/>
        </p:nvSpPr>
        <p:spPr>
          <a:xfrm>
            <a:off x="571017" y="5387676"/>
            <a:ext cx="2476982" cy="628611"/>
          </a:xfrm>
          <a:prstGeom prst="rect">
            <a:avLst/>
          </a:prstGeom>
          <a:noFill/>
          <a:ln>
            <a:noFill/>
          </a:ln>
        </p:spPr>
        <p:txBody>
          <a:bodyPr anchorCtr="0" anchor="t" bIns="0" lIns="0" spcFirstLastPara="1" rIns="0" wrap="square" tIns="0">
            <a:normAutofit fontScale="85000" lnSpcReduction="10000"/>
          </a:bodyPr>
          <a:lstStyle/>
          <a:p>
            <a:pPr indent="-285750" lvl="0" marL="285750" marR="0" rtl="0" algn="l">
              <a:spcBef>
                <a:spcPts val="0"/>
              </a:spcBef>
              <a:spcAft>
                <a:spcPts val="0"/>
              </a:spcAft>
              <a:buClr>
                <a:schemeClr val="accent1"/>
              </a:buClr>
              <a:buSzPct val="100000"/>
              <a:buFont typeface="Arial"/>
              <a:buChar char="•"/>
            </a:pPr>
            <a:r>
              <a:rPr lang="en-US" sz="1200">
                <a:solidFill>
                  <a:schemeClr val="dk1"/>
                </a:solidFill>
                <a:latin typeface="Arial"/>
                <a:ea typeface="Arial"/>
                <a:cs typeface="Arial"/>
                <a:sym typeface="Arial"/>
              </a:rPr>
              <a:t>Lorem ipsum dolor sit amet, consectetur adipiscing elit. Curabitur purus dui, euismod quis placerat eget, venenatis nec nibh. Mauris sit </a:t>
            </a:r>
            <a:endParaRPr/>
          </a:p>
        </p:txBody>
      </p:sp>
    </p:spTree>
  </p:cSld>
  <p:clrMapOvr>
    <a:masterClrMapping/>
  </p:clrMapOvr>
</p:sld>
</file>

<file path=ppt/slides/slide27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593" name="Shape 8593"/>
        <p:cNvGrpSpPr/>
        <p:nvPr/>
      </p:nvGrpSpPr>
      <p:grpSpPr>
        <a:xfrm>
          <a:off x="0" y="0"/>
          <a:ext cx="0" cy="0"/>
          <a:chOff x="0" y="0"/>
          <a:chExt cx="0" cy="0"/>
        </a:xfrm>
      </p:grpSpPr>
      <p:sp>
        <p:nvSpPr>
          <p:cNvPr id="8594" name="Google Shape;8594;p276"/>
          <p:cNvSpPr txBox="1"/>
          <p:nvPr>
            <p:ph idx="12" type="sldNum"/>
          </p:nvPr>
        </p:nvSpPr>
        <p:spPr>
          <a:xfrm>
            <a:off x="10690860" y="6349068"/>
            <a:ext cx="963882" cy="251764"/>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sp>
        <p:nvSpPr>
          <p:cNvPr id="8595" name="Google Shape;8595;p276"/>
          <p:cNvSpPr txBox="1"/>
          <p:nvPr>
            <p:ph type="title"/>
          </p:nvPr>
        </p:nvSpPr>
        <p:spPr>
          <a:xfrm>
            <a:off x="571018" y="2392363"/>
            <a:ext cx="3117062" cy="2073274"/>
          </a:xfrm>
          <a:prstGeom prst="rect">
            <a:avLst/>
          </a:prstGeom>
          <a:noFill/>
          <a:ln>
            <a:noFill/>
          </a:ln>
        </p:spPr>
        <p:txBody>
          <a:bodyPr anchorCtr="0" anchor="ctr" bIns="0" lIns="0" spcFirstLastPara="1" rIns="0" wrap="square" tIns="0">
            <a:normAutofit/>
          </a:bodyPr>
          <a:lstStyle/>
          <a:p>
            <a:pPr indent="0" lvl="0" marL="0" rtl="0" algn="l">
              <a:lnSpc>
                <a:spcPct val="90000"/>
              </a:lnSpc>
              <a:spcBef>
                <a:spcPts val="0"/>
              </a:spcBef>
              <a:spcAft>
                <a:spcPts val="0"/>
              </a:spcAft>
              <a:buClr>
                <a:schemeClr val="lt1"/>
              </a:buClr>
              <a:buSzPts val="2800"/>
              <a:buFont typeface="Arial"/>
              <a:buNone/>
            </a:pPr>
            <a:r>
              <a:rPr lang="en-US"/>
              <a:t>Vertical Three Row Chart with Key Highlight</a:t>
            </a:r>
            <a:endParaRPr/>
          </a:p>
        </p:txBody>
      </p:sp>
      <p:sp>
        <p:nvSpPr>
          <p:cNvPr id="8596" name="Google Shape;8596;p276"/>
          <p:cNvSpPr/>
          <p:nvPr/>
        </p:nvSpPr>
        <p:spPr>
          <a:xfrm>
            <a:off x="4365779" y="471399"/>
            <a:ext cx="7288962" cy="369332"/>
          </a:xfrm>
          <a:prstGeom prst="rect">
            <a:avLst/>
          </a:prstGeom>
          <a:noFill/>
          <a:ln>
            <a:noFill/>
          </a:ln>
        </p:spPr>
        <p:txBody>
          <a:bodyPr anchorCtr="0" anchor="b" bIns="0" lIns="0" spcFirstLastPara="1" rIns="0" wrap="square" tIns="0">
            <a:noAutofit/>
          </a:bodyPr>
          <a:lstStyle/>
          <a:p>
            <a:pPr indent="0" lvl="0" marL="0" marR="0" rtl="0" algn="l">
              <a:spcBef>
                <a:spcPts val="0"/>
              </a:spcBef>
              <a:spcAft>
                <a:spcPts val="0"/>
              </a:spcAft>
              <a:buNone/>
            </a:pPr>
            <a:r>
              <a:rPr lang="en-US" sz="2000">
                <a:solidFill>
                  <a:schemeClr val="accent1"/>
                </a:solidFill>
                <a:latin typeface="Arial"/>
                <a:ea typeface="Arial"/>
                <a:cs typeface="Arial"/>
                <a:sym typeface="Arial"/>
              </a:rPr>
              <a:t>Lorem ipsum dolor sit amet</a:t>
            </a:r>
            <a:endParaRPr sz="2000">
              <a:solidFill>
                <a:schemeClr val="accent1"/>
              </a:solidFill>
              <a:latin typeface="Arial"/>
              <a:ea typeface="Arial"/>
              <a:cs typeface="Arial"/>
              <a:sym typeface="Arial"/>
            </a:endParaRPr>
          </a:p>
        </p:txBody>
      </p:sp>
      <p:cxnSp>
        <p:nvCxnSpPr>
          <p:cNvPr id="8597" name="Google Shape;8597;p276"/>
          <p:cNvCxnSpPr/>
          <p:nvPr/>
        </p:nvCxnSpPr>
        <p:spPr>
          <a:xfrm>
            <a:off x="4365778" y="933331"/>
            <a:ext cx="7288964" cy="0"/>
          </a:xfrm>
          <a:prstGeom prst="straightConnector1">
            <a:avLst/>
          </a:prstGeom>
          <a:noFill/>
          <a:ln cap="rnd" cmpd="sng" w="15875">
            <a:solidFill>
              <a:srgbClr val="9B9B9B"/>
            </a:solidFill>
            <a:prstDash val="dot"/>
            <a:round/>
            <a:headEnd len="sm" w="sm" type="none"/>
            <a:tailEnd len="med" w="med" type="oval"/>
          </a:ln>
        </p:spPr>
      </p:cxnSp>
      <p:cxnSp>
        <p:nvCxnSpPr>
          <p:cNvPr id="8598" name="Google Shape;8598;p276"/>
          <p:cNvCxnSpPr/>
          <p:nvPr/>
        </p:nvCxnSpPr>
        <p:spPr>
          <a:xfrm>
            <a:off x="4942840" y="1178606"/>
            <a:ext cx="0" cy="1512076"/>
          </a:xfrm>
          <a:prstGeom prst="straightConnector1">
            <a:avLst/>
          </a:prstGeom>
          <a:noFill/>
          <a:ln cap="flat" cmpd="sng" w="9525">
            <a:solidFill>
              <a:srgbClr val="BFBFBF"/>
            </a:solidFill>
            <a:prstDash val="solid"/>
            <a:miter lim="8000"/>
            <a:headEnd len="med" w="med" type="oval"/>
            <a:tailEnd len="med" w="med" type="oval"/>
          </a:ln>
        </p:spPr>
      </p:cxnSp>
      <p:graphicFrame>
        <p:nvGraphicFramePr>
          <p:cNvPr id="8599" name="Google Shape;8599;p276"/>
          <p:cNvGraphicFramePr/>
          <p:nvPr/>
        </p:nvGraphicFramePr>
        <p:xfrm>
          <a:off x="5114803" y="1178606"/>
          <a:ext cx="6395795" cy="1512076"/>
        </p:xfrm>
        <a:graphic>
          <a:graphicData uri="http://schemas.openxmlformats.org/drawingml/2006/chart">
            <c:chart r:id="rId3"/>
          </a:graphicData>
        </a:graphic>
      </p:graphicFrame>
      <p:sp>
        <p:nvSpPr>
          <p:cNvPr id="8600" name="Google Shape;8600;p276"/>
          <p:cNvSpPr/>
          <p:nvPr/>
        </p:nvSpPr>
        <p:spPr>
          <a:xfrm rot="-5400000">
            <a:off x="3830173" y="1749977"/>
            <a:ext cx="1512076" cy="369332"/>
          </a:xfrm>
          <a:prstGeom prst="rect">
            <a:avLst/>
          </a:prstGeom>
          <a:noFill/>
          <a:ln>
            <a:noFill/>
          </a:ln>
        </p:spPr>
        <p:txBody>
          <a:bodyPr anchorCtr="0" anchor="b" bIns="0" lIns="0" spcFirstLastPara="1" rIns="0" wrap="square" tIns="0">
            <a:noAutofit/>
          </a:bodyPr>
          <a:lstStyle/>
          <a:p>
            <a:pPr indent="0" lvl="0" marL="0" marR="0" rtl="0" algn="ctr">
              <a:spcBef>
                <a:spcPts val="0"/>
              </a:spcBef>
              <a:spcAft>
                <a:spcPts val="0"/>
              </a:spcAft>
              <a:buNone/>
            </a:pPr>
            <a:r>
              <a:rPr lang="en-US" sz="1200">
                <a:solidFill>
                  <a:schemeClr val="accent6"/>
                </a:solidFill>
                <a:latin typeface="Arial"/>
                <a:ea typeface="Arial"/>
                <a:cs typeface="Arial"/>
                <a:sym typeface="Arial"/>
              </a:rPr>
              <a:t>Lorem ipsum dolor </a:t>
            </a:r>
            <a:endParaRPr sz="1200">
              <a:solidFill>
                <a:schemeClr val="accent6"/>
              </a:solidFill>
              <a:latin typeface="Arial"/>
              <a:ea typeface="Arial"/>
              <a:cs typeface="Arial"/>
              <a:sym typeface="Arial"/>
            </a:endParaRPr>
          </a:p>
        </p:txBody>
      </p:sp>
      <p:graphicFrame>
        <p:nvGraphicFramePr>
          <p:cNvPr id="8601" name="Google Shape;8601;p276"/>
          <p:cNvGraphicFramePr/>
          <p:nvPr/>
        </p:nvGraphicFramePr>
        <p:xfrm>
          <a:off x="5114803" y="2854691"/>
          <a:ext cx="6395795" cy="1512076"/>
        </p:xfrm>
        <a:graphic>
          <a:graphicData uri="http://schemas.openxmlformats.org/drawingml/2006/chart">
            <c:chart r:id="rId4"/>
          </a:graphicData>
        </a:graphic>
      </p:graphicFrame>
      <p:cxnSp>
        <p:nvCxnSpPr>
          <p:cNvPr id="8602" name="Google Shape;8602;p276"/>
          <p:cNvCxnSpPr/>
          <p:nvPr/>
        </p:nvCxnSpPr>
        <p:spPr>
          <a:xfrm>
            <a:off x="4942840" y="2854691"/>
            <a:ext cx="0" cy="1512076"/>
          </a:xfrm>
          <a:prstGeom prst="straightConnector1">
            <a:avLst/>
          </a:prstGeom>
          <a:noFill/>
          <a:ln cap="flat" cmpd="sng" w="9525">
            <a:solidFill>
              <a:srgbClr val="BFBFBF"/>
            </a:solidFill>
            <a:prstDash val="solid"/>
            <a:miter lim="8000"/>
            <a:headEnd len="med" w="med" type="oval"/>
            <a:tailEnd len="med" w="med" type="oval"/>
          </a:ln>
        </p:spPr>
      </p:cxnSp>
      <p:sp>
        <p:nvSpPr>
          <p:cNvPr id="8603" name="Google Shape;8603;p276"/>
          <p:cNvSpPr/>
          <p:nvPr/>
        </p:nvSpPr>
        <p:spPr>
          <a:xfrm rot="-5400000">
            <a:off x="3830173" y="3457717"/>
            <a:ext cx="1512076" cy="369332"/>
          </a:xfrm>
          <a:prstGeom prst="rect">
            <a:avLst/>
          </a:prstGeom>
          <a:noFill/>
          <a:ln>
            <a:noFill/>
          </a:ln>
        </p:spPr>
        <p:txBody>
          <a:bodyPr anchorCtr="0" anchor="b" bIns="0" lIns="0" spcFirstLastPara="1" rIns="0" wrap="square" tIns="0">
            <a:noAutofit/>
          </a:bodyPr>
          <a:lstStyle/>
          <a:p>
            <a:pPr indent="0" lvl="0" marL="0" marR="0" rtl="0" algn="ctr">
              <a:spcBef>
                <a:spcPts val="0"/>
              </a:spcBef>
              <a:spcAft>
                <a:spcPts val="0"/>
              </a:spcAft>
              <a:buNone/>
            </a:pPr>
            <a:r>
              <a:rPr lang="en-US" sz="1200">
                <a:solidFill>
                  <a:schemeClr val="accent6"/>
                </a:solidFill>
                <a:latin typeface="Arial"/>
                <a:ea typeface="Arial"/>
                <a:cs typeface="Arial"/>
                <a:sym typeface="Arial"/>
              </a:rPr>
              <a:t>Lorem ipsum dolor </a:t>
            </a:r>
            <a:endParaRPr sz="1200">
              <a:solidFill>
                <a:schemeClr val="accent6"/>
              </a:solidFill>
              <a:latin typeface="Arial"/>
              <a:ea typeface="Arial"/>
              <a:cs typeface="Arial"/>
              <a:sym typeface="Arial"/>
            </a:endParaRPr>
          </a:p>
        </p:txBody>
      </p:sp>
      <p:graphicFrame>
        <p:nvGraphicFramePr>
          <p:cNvPr id="8604" name="Google Shape;8604;p276"/>
          <p:cNvGraphicFramePr/>
          <p:nvPr/>
        </p:nvGraphicFramePr>
        <p:xfrm>
          <a:off x="5114803" y="4562430"/>
          <a:ext cx="6395795" cy="1512076"/>
        </p:xfrm>
        <a:graphic>
          <a:graphicData uri="http://schemas.openxmlformats.org/drawingml/2006/chart">
            <c:chart r:id="rId5"/>
          </a:graphicData>
        </a:graphic>
      </p:graphicFrame>
      <p:cxnSp>
        <p:nvCxnSpPr>
          <p:cNvPr id="8605" name="Google Shape;8605;p276"/>
          <p:cNvCxnSpPr/>
          <p:nvPr/>
        </p:nvCxnSpPr>
        <p:spPr>
          <a:xfrm>
            <a:off x="4942840" y="4562430"/>
            <a:ext cx="0" cy="1512076"/>
          </a:xfrm>
          <a:prstGeom prst="straightConnector1">
            <a:avLst/>
          </a:prstGeom>
          <a:noFill/>
          <a:ln cap="flat" cmpd="sng" w="9525">
            <a:solidFill>
              <a:srgbClr val="BFBFBF"/>
            </a:solidFill>
            <a:prstDash val="solid"/>
            <a:miter lim="8000"/>
            <a:headEnd len="med" w="med" type="oval"/>
            <a:tailEnd len="med" w="med" type="oval"/>
          </a:ln>
        </p:spPr>
      </p:cxnSp>
      <p:sp>
        <p:nvSpPr>
          <p:cNvPr id="8606" name="Google Shape;8606;p276"/>
          <p:cNvSpPr/>
          <p:nvPr/>
        </p:nvSpPr>
        <p:spPr>
          <a:xfrm rot="-5400000">
            <a:off x="3830173" y="5165456"/>
            <a:ext cx="1512076" cy="369332"/>
          </a:xfrm>
          <a:prstGeom prst="rect">
            <a:avLst/>
          </a:prstGeom>
          <a:noFill/>
          <a:ln>
            <a:noFill/>
          </a:ln>
        </p:spPr>
        <p:txBody>
          <a:bodyPr anchorCtr="0" anchor="b" bIns="0" lIns="0" spcFirstLastPara="1" rIns="0" wrap="square" tIns="0">
            <a:noAutofit/>
          </a:bodyPr>
          <a:lstStyle/>
          <a:p>
            <a:pPr indent="0" lvl="0" marL="0" marR="0" rtl="0" algn="ctr">
              <a:spcBef>
                <a:spcPts val="0"/>
              </a:spcBef>
              <a:spcAft>
                <a:spcPts val="0"/>
              </a:spcAft>
              <a:buNone/>
            </a:pPr>
            <a:r>
              <a:rPr lang="en-US" sz="1200">
                <a:solidFill>
                  <a:schemeClr val="accent6"/>
                </a:solidFill>
                <a:latin typeface="Arial"/>
                <a:ea typeface="Arial"/>
                <a:cs typeface="Arial"/>
                <a:sym typeface="Arial"/>
              </a:rPr>
              <a:t>Lorem ipsum dolor </a:t>
            </a:r>
            <a:endParaRPr sz="1200">
              <a:solidFill>
                <a:schemeClr val="accent6"/>
              </a:solidFill>
              <a:latin typeface="Arial"/>
              <a:ea typeface="Arial"/>
              <a:cs typeface="Arial"/>
              <a:sym typeface="Arial"/>
            </a:endParaRPr>
          </a:p>
        </p:txBody>
      </p:sp>
    </p:spTree>
  </p:cSld>
  <p:clrMapOvr>
    <a:masterClrMapping/>
  </p:clrMapOvr>
</p:sld>
</file>

<file path=ppt/slides/slide27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610" name="Shape 8610"/>
        <p:cNvGrpSpPr/>
        <p:nvPr/>
      </p:nvGrpSpPr>
      <p:grpSpPr>
        <a:xfrm>
          <a:off x="0" y="0"/>
          <a:ext cx="0" cy="0"/>
          <a:chOff x="0" y="0"/>
          <a:chExt cx="0" cy="0"/>
        </a:xfrm>
      </p:grpSpPr>
      <p:sp>
        <p:nvSpPr>
          <p:cNvPr id="8611" name="Google Shape;8611;p277"/>
          <p:cNvSpPr txBox="1"/>
          <p:nvPr>
            <p:ph type="title"/>
          </p:nvPr>
        </p:nvSpPr>
        <p:spPr>
          <a:xfrm>
            <a:off x="571018" y="365126"/>
            <a:ext cx="11049964" cy="578772"/>
          </a:xfrm>
          <a:prstGeom prst="rect">
            <a:avLst/>
          </a:prstGeom>
          <a:noFill/>
          <a:ln>
            <a:noFill/>
          </a:ln>
        </p:spPr>
        <p:txBody>
          <a:bodyPr anchorCtr="0" anchor="b" bIns="0" lIns="0" spcFirstLastPara="1" rIns="0" wrap="square" tIns="0">
            <a:normAutofit/>
          </a:bodyPr>
          <a:lstStyle/>
          <a:p>
            <a:pPr indent="0" lvl="0" marL="0" rtl="0" algn="l">
              <a:lnSpc>
                <a:spcPct val="90000"/>
              </a:lnSpc>
              <a:spcBef>
                <a:spcPts val="0"/>
              </a:spcBef>
              <a:spcAft>
                <a:spcPts val="0"/>
              </a:spcAft>
              <a:buClr>
                <a:schemeClr val="accent1"/>
              </a:buClr>
              <a:buSzPts val="2800"/>
              <a:buFont typeface="Arial"/>
              <a:buNone/>
            </a:pPr>
            <a:r>
              <a:rPr lang="en-US"/>
              <a:t>Basic Four Column Chart + Text Content</a:t>
            </a:r>
            <a:endParaRPr/>
          </a:p>
        </p:txBody>
      </p:sp>
      <p:sp>
        <p:nvSpPr>
          <p:cNvPr id="8612" name="Google Shape;8612;p277"/>
          <p:cNvSpPr txBox="1"/>
          <p:nvPr>
            <p:ph idx="12" type="sldNum"/>
          </p:nvPr>
        </p:nvSpPr>
        <p:spPr>
          <a:xfrm>
            <a:off x="10690860" y="6349068"/>
            <a:ext cx="963882" cy="251764"/>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graphicFrame>
        <p:nvGraphicFramePr>
          <p:cNvPr id="8613" name="Google Shape;8613;p277"/>
          <p:cNvGraphicFramePr/>
          <p:nvPr/>
        </p:nvGraphicFramePr>
        <p:xfrm>
          <a:off x="571017" y="2518513"/>
          <a:ext cx="2635117" cy="2377578"/>
        </p:xfrm>
        <a:graphic>
          <a:graphicData uri="http://schemas.openxmlformats.org/drawingml/2006/chart">
            <c:chart r:id="rId3"/>
          </a:graphicData>
        </a:graphic>
      </p:graphicFrame>
      <p:sp>
        <p:nvSpPr>
          <p:cNvPr id="8614" name="Google Shape;8614;p277"/>
          <p:cNvSpPr txBox="1"/>
          <p:nvPr/>
        </p:nvSpPr>
        <p:spPr>
          <a:xfrm>
            <a:off x="571017" y="5093812"/>
            <a:ext cx="2635118" cy="815608"/>
          </a:xfrm>
          <a:prstGeom prst="rect">
            <a:avLst/>
          </a:prstGeom>
          <a:noFill/>
          <a:ln>
            <a:noFill/>
          </a:ln>
        </p:spPr>
        <p:txBody>
          <a:bodyPr anchorCtr="0" anchor="t" bIns="0" lIns="0" spcFirstLastPara="1" rIns="0" wrap="square" tIns="0">
            <a:normAutofit fontScale="92500"/>
          </a:bodyPr>
          <a:lstStyle/>
          <a:p>
            <a:pPr indent="-285750" lvl="0" marL="285750" marR="0" rtl="0" algn="l">
              <a:spcBef>
                <a:spcPts val="0"/>
              </a:spcBef>
              <a:spcAft>
                <a:spcPts val="0"/>
              </a:spcAft>
              <a:buClr>
                <a:schemeClr val="accent1"/>
              </a:buClr>
              <a:buSzPct val="100000"/>
              <a:buFont typeface="Arial"/>
              <a:buChar char="•"/>
            </a:pPr>
            <a:r>
              <a:rPr lang="en-US" sz="1200">
                <a:solidFill>
                  <a:schemeClr val="dk1"/>
                </a:solidFill>
                <a:latin typeface="Arial"/>
                <a:ea typeface="Arial"/>
                <a:cs typeface="Arial"/>
                <a:sym typeface="Arial"/>
              </a:rPr>
              <a:t>Lorem ipsum dolor sit amet, consectetur adipiscing elit. Curabitur purus dui, euismod quis placerat eget, venenatis nec nibh. Mauri</a:t>
            </a:r>
            <a:endParaRPr/>
          </a:p>
        </p:txBody>
      </p:sp>
      <p:cxnSp>
        <p:nvCxnSpPr>
          <p:cNvPr id="8615" name="Google Shape;8615;p277"/>
          <p:cNvCxnSpPr/>
          <p:nvPr/>
        </p:nvCxnSpPr>
        <p:spPr>
          <a:xfrm>
            <a:off x="3291054" y="1650367"/>
            <a:ext cx="0" cy="4259053"/>
          </a:xfrm>
          <a:prstGeom prst="straightConnector1">
            <a:avLst/>
          </a:prstGeom>
          <a:noFill/>
          <a:ln cap="flat" cmpd="sng" w="9525">
            <a:solidFill>
              <a:srgbClr val="BFBFBF"/>
            </a:solidFill>
            <a:prstDash val="dot"/>
            <a:miter lim="8000"/>
            <a:headEnd len="sm" w="sm" type="none"/>
            <a:tailEnd len="sm" w="sm" type="none"/>
          </a:ln>
        </p:spPr>
      </p:cxnSp>
      <p:sp>
        <p:nvSpPr>
          <p:cNvPr id="8616" name="Google Shape;8616;p277"/>
          <p:cNvSpPr txBox="1"/>
          <p:nvPr/>
        </p:nvSpPr>
        <p:spPr>
          <a:xfrm>
            <a:off x="571017" y="1650367"/>
            <a:ext cx="2635128" cy="619737"/>
          </a:xfrm>
          <a:prstGeom prst="rect">
            <a:avLst/>
          </a:prstGeom>
          <a:noFill/>
          <a:ln>
            <a:noFill/>
          </a:ln>
        </p:spPr>
        <p:txBody>
          <a:bodyPr anchorCtr="0" anchor="b" bIns="0" lIns="0" spcFirstLastPara="1" rIns="0" wrap="square" tIns="0">
            <a:noAutofit/>
          </a:bodyPr>
          <a:lstStyle/>
          <a:p>
            <a:pPr indent="0" lvl="3" marL="0" marR="0" rtl="0" algn="l">
              <a:spcBef>
                <a:spcPts val="0"/>
              </a:spcBef>
              <a:spcAft>
                <a:spcPts val="0"/>
              </a:spcAft>
              <a:buNone/>
            </a:pPr>
            <a:r>
              <a:rPr b="0" i="0" lang="en-US" sz="1400" u="none" cap="none" strike="noStrike">
                <a:solidFill>
                  <a:schemeClr val="accent1"/>
                </a:solidFill>
                <a:latin typeface="Arial"/>
                <a:ea typeface="Arial"/>
                <a:cs typeface="Arial"/>
                <a:sym typeface="Arial"/>
              </a:rPr>
              <a:t>Lorem ipsum dolor sit amet, consectetur adipiscing elit.</a:t>
            </a:r>
            <a:br>
              <a:rPr b="0" i="0" lang="en-US" sz="1400" u="none" cap="none" strike="noStrike">
                <a:solidFill>
                  <a:schemeClr val="accent1"/>
                </a:solidFill>
                <a:latin typeface="Arial"/>
                <a:ea typeface="Arial"/>
                <a:cs typeface="Arial"/>
                <a:sym typeface="Arial"/>
              </a:rPr>
            </a:br>
            <a:r>
              <a:rPr b="0" i="0" lang="en-US" sz="1400" u="none" cap="none" strike="noStrike">
                <a:solidFill>
                  <a:schemeClr val="accent1"/>
                </a:solidFill>
                <a:latin typeface="Arial"/>
                <a:ea typeface="Arial"/>
                <a:cs typeface="Arial"/>
                <a:sym typeface="Arial"/>
              </a:rPr>
              <a:t>Curabitur purus</a:t>
            </a:r>
            <a:endParaRPr/>
          </a:p>
        </p:txBody>
      </p:sp>
      <p:sp>
        <p:nvSpPr>
          <p:cNvPr id="8617" name="Google Shape;8617;p277"/>
          <p:cNvSpPr txBox="1"/>
          <p:nvPr/>
        </p:nvSpPr>
        <p:spPr>
          <a:xfrm>
            <a:off x="3375963" y="1650367"/>
            <a:ext cx="2635128" cy="619737"/>
          </a:xfrm>
          <a:prstGeom prst="rect">
            <a:avLst/>
          </a:prstGeom>
          <a:noFill/>
          <a:ln>
            <a:noFill/>
          </a:ln>
        </p:spPr>
        <p:txBody>
          <a:bodyPr anchorCtr="0" anchor="b" bIns="0" lIns="0" spcFirstLastPara="1" rIns="0" wrap="square" tIns="0">
            <a:noAutofit/>
          </a:bodyPr>
          <a:lstStyle/>
          <a:p>
            <a:pPr indent="0" lvl="3" marL="0" marR="0" rtl="0" algn="l">
              <a:spcBef>
                <a:spcPts val="0"/>
              </a:spcBef>
              <a:spcAft>
                <a:spcPts val="0"/>
              </a:spcAft>
              <a:buNone/>
            </a:pPr>
            <a:r>
              <a:rPr b="0" i="0" lang="en-US" sz="1400" u="none" cap="none" strike="noStrike">
                <a:solidFill>
                  <a:schemeClr val="accent1"/>
                </a:solidFill>
                <a:latin typeface="Arial"/>
                <a:ea typeface="Arial"/>
                <a:cs typeface="Arial"/>
                <a:sym typeface="Arial"/>
              </a:rPr>
              <a:t>Lorem ipsum dolor sit amet, consectetur adipiscing elit.</a:t>
            </a:r>
            <a:br>
              <a:rPr b="0" i="0" lang="en-US" sz="1400" u="none" cap="none" strike="noStrike">
                <a:solidFill>
                  <a:schemeClr val="accent1"/>
                </a:solidFill>
                <a:latin typeface="Arial"/>
                <a:ea typeface="Arial"/>
                <a:cs typeface="Arial"/>
                <a:sym typeface="Arial"/>
              </a:rPr>
            </a:br>
            <a:r>
              <a:rPr b="0" i="0" lang="en-US" sz="1400" u="none" cap="none" strike="noStrike">
                <a:solidFill>
                  <a:schemeClr val="accent1"/>
                </a:solidFill>
                <a:latin typeface="Arial"/>
                <a:ea typeface="Arial"/>
                <a:cs typeface="Arial"/>
                <a:sym typeface="Arial"/>
              </a:rPr>
              <a:t>Curabitur purus</a:t>
            </a:r>
            <a:endParaRPr/>
          </a:p>
        </p:txBody>
      </p:sp>
      <p:sp>
        <p:nvSpPr>
          <p:cNvPr id="8618" name="Google Shape;8618;p277"/>
          <p:cNvSpPr txBox="1"/>
          <p:nvPr/>
        </p:nvSpPr>
        <p:spPr>
          <a:xfrm>
            <a:off x="6180909" y="1650367"/>
            <a:ext cx="2635128" cy="619737"/>
          </a:xfrm>
          <a:prstGeom prst="rect">
            <a:avLst/>
          </a:prstGeom>
          <a:noFill/>
          <a:ln>
            <a:noFill/>
          </a:ln>
        </p:spPr>
        <p:txBody>
          <a:bodyPr anchorCtr="0" anchor="b" bIns="0" lIns="0" spcFirstLastPara="1" rIns="0" wrap="square" tIns="0">
            <a:noAutofit/>
          </a:bodyPr>
          <a:lstStyle/>
          <a:p>
            <a:pPr indent="0" lvl="3" marL="0" marR="0" rtl="0" algn="l">
              <a:spcBef>
                <a:spcPts val="0"/>
              </a:spcBef>
              <a:spcAft>
                <a:spcPts val="0"/>
              </a:spcAft>
              <a:buNone/>
            </a:pPr>
            <a:r>
              <a:rPr b="0" i="0" lang="en-US" sz="1400" u="none" cap="none" strike="noStrike">
                <a:solidFill>
                  <a:schemeClr val="accent1"/>
                </a:solidFill>
                <a:latin typeface="Arial"/>
                <a:ea typeface="Arial"/>
                <a:cs typeface="Arial"/>
                <a:sym typeface="Arial"/>
              </a:rPr>
              <a:t>Lorem ipsum dolor sit amet, consectetur adipiscing elit.</a:t>
            </a:r>
            <a:br>
              <a:rPr b="0" i="0" lang="en-US" sz="1400" u="none" cap="none" strike="noStrike">
                <a:solidFill>
                  <a:schemeClr val="accent1"/>
                </a:solidFill>
                <a:latin typeface="Arial"/>
                <a:ea typeface="Arial"/>
                <a:cs typeface="Arial"/>
                <a:sym typeface="Arial"/>
              </a:rPr>
            </a:br>
            <a:r>
              <a:rPr b="0" i="0" lang="en-US" sz="1400" u="none" cap="none" strike="noStrike">
                <a:solidFill>
                  <a:schemeClr val="accent1"/>
                </a:solidFill>
                <a:latin typeface="Arial"/>
                <a:ea typeface="Arial"/>
                <a:cs typeface="Arial"/>
                <a:sym typeface="Arial"/>
              </a:rPr>
              <a:t>Curabitur purus</a:t>
            </a:r>
            <a:endParaRPr/>
          </a:p>
        </p:txBody>
      </p:sp>
      <p:graphicFrame>
        <p:nvGraphicFramePr>
          <p:cNvPr id="8619" name="Google Shape;8619;p277"/>
          <p:cNvGraphicFramePr/>
          <p:nvPr/>
        </p:nvGraphicFramePr>
        <p:xfrm>
          <a:off x="3375962" y="2518513"/>
          <a:ext cx="2635117" cy="2377578"/>
        </p:xfrm>
        <a:graphic>
          <a:graphicData uri="http://schemas.openxmlformats.org/drawingml/2006/chart">
            <c:chart r:id="rId4"/>
          </a:graphicData>
        </a:graphic>
      </p:graphicFrame>
      <p:sp>
        <p:nvSpPr>
          <p:cNvPr id="8620" name="Google Shape;8620;p277"/>
          <p:cNvSpPr txBox="1"/>
          <p:nvPr/>
        </p:nvSpPr>
        <p:spPr>
          <a:xfrm>
            <a:off x="3375962" y="5093812"/>
            <a:ext cx="2635118" cy="815608"/>
          </a:xfrm>
          <a:prstGeom prst="rect">
            <a:avLst/>
          </a:prstGeom>
          <a:noFill/>
          <a:ln>
            <a:noFill/>
          </a:ln>
        </p:spPr>
        <p:txBody>
          <a:bodyPr anchorCtr="0" anchor="t" bIns="0" lIns="0" spcFirstLastPara="1" rIns="0" wrap="square" tIns="0">
            <a:normAutofit fontScale="92500"/>
          </a:bodyPr>
          <a:lstStyle/>
          <a:p>
            <a:pPr indent="-285750" lvl="0" marL="285750" marR="0" rtl="0" algn="l">
              <a:spcBef>
                <a:spcPts val="0"/>
              </a:spcBef>
              <a:spcAft>
                <a:spcPts val="0"/>
              </a:spcAft>
              <a:buClr>
                <a:schemeClr val="accent1"/>
              </a:buClr>
              <a:buSzPct val="100000"/>
              <a:buFont typeface="Arial"/>
              <a:buChar char="•"/>
            </a:pPr>
            <a:r>
              <a:rPr lang="en-US" sz="1200">
                <a:solidFill>
                  <a:schemeClr val="dk1"/>
                </a:solidFill>
                <a:latin typeface="Arial"/>
                <a:ea typeface="Arial"/>
                <a:cs typeface="Arial"/>
                <a:sym typeface="Arial"/>
              </a:rPr>
              <a:t>Lorem ipsum dolor sit amet, consectetur adipiscing elit. Curabitur purus dui, euismod quis placerat eget, venenatis nec nibh. Mauri</a:t>
            </a:r>
            <a:endParaRPr/>
          </a:p>
        </p:txBody>
      </p:sp>
      <p:graphicFrame>
        <p:nvGraphicFramePr>
          <p:cNvPr id="8621" name="Google Shape;8621;p277"/>
          <p:cNvGraphicFramePr/>
          <p:nvPr/>
        </p:nvGraphicFramePr>
        <p:xfrm>
          <a:off x="6180907" y="2518513"/>
          <a:ext cx="2635117" cy="2377578"/>
        </p:xfrm>
        <a:graphic>
          <a:graphicData uri="http://schemas.openxmlformats.org/drawingml/2006/chart">
            <c:chart r:id="rId5"/>
          </a:graphicData>
        </a:graphic>
      </p:graphicFrame>
      <p:sp>
        <p:nvSpPr>
          <p:cNvPr id="8622" name="Google Shape;8622;p277"/>
          <p:cNvSpPr txBox="1"/>
          <p:nvPr/>
        </p:nvSpPr>
        <p:spPr>
          <a:xfrm>
            <a:off x="6180907" y="5093812"/>
            <a:ext cx="2635118" cy="815608"/>
          </a:xfrm>
          <a:prstGeom prst="rect">
            <a:avLst/>
          </a:prstGeom>
          <a:noFill/>
          <a:ln>
            <a:noFill/>
          </a:ln>
        </p:spPr>
        <p:txBody>
          <a:bodyPr anchorCtr="0" anchor="t" bIns="0" lIns="0" spcFirstLastPara="1" rIns="0" wrap="square" tIns="0">
            <a:normAutofit fontScale="92500"/>
          </a:bodyPr>
          <a:lstStyle/>
          <a:p>
            <a:pPr indent="-285750" lvl="0" marL="285750" marR="0" rtl="0" algn="l">
              <a:spcBef>
                <a:spcPts val="0"/>
              </a:spcBef>
              <a:spcAft>
                <a:spcPts val="0"/>
              </a:spcAft>
              <a:buClr>
                <a:schemeClr val="accent1"/>
              </a:buClr>
              <a:buSzPct val="100000"/>
              <a:buFont typeface="Arial"/>
              <a:buChar char="•"/>
            </a:pPr>
            <a:r>
              <a:rPr lang="en-US" sz="1200">
                <a:solidFill>
                  <a:schemeClr val="dk1"/>
                </a:solidFill>
                <a:latin typeface="Arial"/>
                <a:ea typeface="Arial"/>
                <a:cs typeface="Arial"/>
                <a:sym typeface="Arial"/>
              </a:rPr>
              <a:t>Lorem ipsum dolor sit amet, consectetur adipiscing elit. Curabitur purus dui, euismod quis placerat eget, venenatis nec nibh. Mauri</a:t>
            </a:r>
            <a:endParaRPr/>
          </a:p>
        </p:txBody>
      </p:sp>
      <p:cxnSp>
        <p:nvCxnSpPr>
          <p:cNvPr id="8623" name="Google Shape;8623;p277"/>
          <p:cNvCxnSpPr/>
          <p:nvPr/>
        </p:nvCxnSpPr>
        <p:spPr>
          <a:xfrm>
            <a:off x="6095999" y="1650367"/>
            <a:ext cx="0" cy="4259053"/>
          </a:xfrm>
          <a:prstGeom prst="straightConnector1">
            <a:avLst/>
          </a:prstGeom>
          <a:noFill/>
          <a:ln cap="flat" cmpd="sng" w="9525">
            <a:solidFill>
              <a:srgbClr val="BFBFBF"/>
            </a:solidFill>
            <a:prstDash val="dot"/>
            <a:miter lim="8000"/>
            <a:headEnd len="sm" w="sm" type="none"/>
            <a:tailEnd len="sm" w="sm" type="none"/>
          </a:ln>
        </p:spPr>
      </p:cxnSp>
      <p:sp>
        <p:nvSpPr>
          <p:cNvPr id="8624" name="Google Shape;8624;p277"/>
          <p:cNvSpPr txBox="1"/>
          <p:nvPr/>
        </p:nvSpPr>
        <p:spPr>
          <a:xfrm>
            <a:off x="8985853" y="1650367"/>
            <a:ext cx="2635128" cy="619737"/>
          </a:xfrm>
          <a:prstGeom prst="rect">
            <a:avLst/>
          </a:prstGeom>
          <a:noFill/>
          <a:ln>
            <a:noFill/>
          </a:ln>
        </p:spPr>
        <p:txBody>
          <a:bodyPr anchorCtr="0" anchor="b" bIns="0" lIns="0" spcFirstLastPara="1" rIns="0" wrap="square" tIns="0">
            <a:noAutofit/>
          </a:bodyPr>
          <a:lstStyle/>
          <a:p>
            <a:pPr indent="0" lvl="3" marL="0" marR="0" rtl="0" algn="l">
              <a:spcBef>
                <a:spcPts val="0"/>
              </a:spcBef>
              <a:spcAft>
                <a:spcPts val="0"/>
              </a:spcAft>
              <a:buNone/>
            </a:pPr>
            <a:r>
              <a:rPr b="0" i="0" lang="en-US" sz="1400" u="none" cap="none" strike="noStrike">
                <a:solidFill>
                  <a:schemeClr val="accent1"/>
                </a:solidFill>
                <a:latin typeface="Arial"/>
                <a:ea typeface="Arial"/>
                <a:cs typeface="Arial"/>
                <a:sym typeface="Arial"/>
              </a:rPr>
              <a:t>Lorem ipsum dolor sit amet, consectetur adipiscing elit.</a:t>
            </a:r>
            <a:br>
              <a:rPr b="0" i="0" lang="en-US" sz="1400" u="none" cap="none" strike="noStrike">
                <a:solidFill>
                  <a:schemeClr val="accent1"/>
                </a:solidFill>
                <a:latin typeface="Arial"/>
                <a:ea typeface="Arial"/>
                <a:cs typeface="Arial"/>
                <a:sym typeface="Arial"/>
              </a:rPr>
            </a:br>
            <a:r>
              <a:rPr b="0" i="0" lang="en-US" sz="1400" u="none" cap="none" strike="noStrike">
                <a:solidFill>
                  <a:schemeClr val="accent1"/>
                </a:solidFill>
                <a:latin typeface="Arial"/>
                <a:ea typeface="Arial"/>
                <a:cs typeface="Arial"/>
                <a:sym typeface="Arial"/>
              </a:rPr>
              <a:t>Curabitur purus</a:t>
            </a:r>
            <a:endParaRPr/>
          </a:p>
        </p:txBody>
      </p:sp>
      <p:graphicFrame>
        <p:nvGraphicFramePr>
          <p:cNvPr id="8625" name="Google Shape;8625;p277"/>
          <p:cNvGraphicFramePr/>
          <p:nvPr/>
        </p:nvGraphicFramePr>
        <p:xfrm>
          <a:off x="8985852" y="2518513"/>
          <a:ext cx="2635117" cy="2377578"/>
        </p:xfrm>
        <a:graphic>
          <a:graphicData uri="http://schemas.openxmlformats.org/drawingml/2006/chart">
            <c:chart r:id="rId6"/>
          </a:graphicData>
        </a:graphic>
      </p:graphicFrame>
      <p:sp>
        <p:nvSpPr>
          <p:cNvPr id="8626" name="Google Shape;8626;p277"/>
          <p:cNvSpPr txBox="1"/>
          <p:nvPr/>
        </p:nvSpPr>
        <p:spPr>
          <a:xfrm>
            <a:off x="8985853" y="5093812"/>
            <a:ext cx="2635118" cy="815608"/>
          </a:xfrm>
          <a:prstGeom prst="rect">
            <a:avLst/>
          </a:prstGeom>
          <a:noFill/>
          <a:ln>
            <a:noFill/>
          </a:ln>
        </p:spPr>
        <p:txBody>
          <a:bodyPr anchorCtr="0" anchor="t" bIns="0" lIns="0" spcFirstLastPara="1" rIns="0" wrap="square" tIns="0">
            <a:normAutofit fontScale="92500"/>
          </a:bodyPr>
          <a:lstStyle/>
          <a:p>
            <a:pPr indent="-285750" lvl="0" marL="285750" marR="0" rtl="0" algn="l">
              <a:spcBef>
                <a:spcPts val="0"/>
              </a:spcBef>
              <a:spcAft>
                <a:spcPts val="0"/>
              </a:spcAft>
              <a:buClr>
                <a:schemeClr val="accent1"/>
              </a:buClr>
              <a:buSzPct val="100000"/>
              <a:buFont typeface="Arial"/>
              <a:buChar char="•"/>
            </a:pPr>
            <a:r>
              <a:rPr lang="en-US" sz="1200">
                <a:solidFill>
                  <a:schemeClr val="dk1"/>
                </a:solidFill>
                <a:latin typeface="Arial"/>
                <a:ea typeface="Arial"/>
                <a:cs typeface="Arial"/>
                <a:sym typeface="Arial"/>
              </a:rPr>
              <a:t>Lorem ipsum dolor sit amet, consectetur adipiscing elit. Curabitur purus dui, euismod quis placerat eget, venenatis nec nibh. Mauri</a:t>
            </a:r>
            <a:endParaRPr/>
          </a:p>
        </p:txBody>
      </p:sp>
      <p:cxnSp>
        <p:nvCxnSpPr>
          <p:cNvPr id="8627" name="Google Shape;8627;p277"/>
          <p:cNvCxnSpPr/>
          <p:nvPr/>
        </p:nvCxnSpPr>
        <p:spPr>
          <a:xfrm>
            <a:off x="8900946" y="1650367"/>
            <a:ext cx="0" cy="4259053"/>
          </a:xfrm>
          <a:prstGeom prst="straightConnector1">
            <a:avLst/>
          </a:prstGeom>
          <a:noFill/>
          <a:ln cap="flat" cmpd="sng" w="9525">
            <a:solidFill>
              <a:srgbClr val="BFBFBF"/>
            </a:solidFill>
            <a:prstDash val="dot"/>
            <a:miter lim="8000"/>
            <a:headEnd len="sm" w="sm" type="none"/>
            <a:tailEnd len="sm" w="sm" type="none"/>
          </a:ln>
        </p:spPr>
      </p:cxnSp>
    </p:spTree>
  </p:cSld>
  <p:clrMapOvr>
    <a:masterClrMapping/>
  </p:clrMapOvr>
</p:sld>
</file>

<file path=ppt/slides/slide27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631" name="Shape 8631"/>
        <p:cNvGrpSpPr/>
        <p:nvPr/>
      </p:nvGrpSpPr>
      <p:grpSpPr>
        <a:xfrm>
          <a:off x="0" y="0"/>
          <a:ext cx="0" cy="0"/>
          <a:chOff x="0" y="0"/>
          <a:chExt cx="0" cy="0"/>
        </a:xfrm>
      </p:grpSpPr>
      <p:sp>
        <p:nvSpPr>
          <p:cNvPr id="8632" name="Google Shape;8632;p278"/>
          <p:cNvSpPr txBox="1"/>
          <p:nvPr>
            <p:ph type="title"/>
          </p:nvPr>
        </p:nvSpPr>
        <p:spPr>
          <a:xfrm>
            <a:off x="571018" y="365126"/>
            <a:ext cx="11049964" cy="578772"/>
          </a:xfrm>
          <a:prstGeom prst="rect">
            <a:avLst/>
          </a:prstGeom>
          <a:noFill/>
          <a:ln>
            <a:noFill/>
          </a:ln>
        </p:spPr>
        <p:txBody>
          <a:bodyPr anchorCtr="0" anchor="b" bIns="0" lIns="0" spcFirstLastPara="1" rIns="0" wrap="square" tIns="0">
            <a:normAutofit/>
          </a:bodyPr>
          <a:lstStyle/>
          <a:p>
            <a:pPr indent="0" lvl="0" marL="0" rtl="0" algn="l">
              <a:lnSpc>
                <a:spcPct val="90000"/>
              </a:lnSpc>
              <a:spcBef>
                <a:spcPts val="0"/>
              </a:spcBef>
              <a:spcAft>
                <a:spcPts val="0"/>
              </a:spcAft>
              <a:buClr>
                <a:schemeClr val="accent1"/>
              </a:buClr>
              <a:buSzPts val="2800"/>
              <a:buFont typeface="Arial"/>
              <a:buNone/>
            </a:pPr>
            <a:r>
              <a:rPr lang="en-US"/>
              <a:t>2x2 Column Chart + Text Content</a:t>
            </a:r>
            <a:endParaRPr/>
          </a:p>
        </p:txBody>
      </p:sp>
      <p:sp>
        <p:nvSpPr>
          <p:cNvPr id="8633" name="Google Shape;8633;p278"/>
          <p:cNvSpPr txBox="1"/>
          <p:nvPr>
            <p:ph idx="12" type="sldNum"/>
          </p:nvPr>
        </p:nvSpPr>
        <p:spPr>
          <a:xfrm>
            <a:off x="10690860" y="6349068"/>
            <a:ext cx="963882" cy="251764"/>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graphicFrame>
        <p:nvGraphicFramePr>
          <p:cNvPr id="8634" name="Google Shape;8634;p278"/>
          <p:cNvGraphicFramePr/>
          <p:nvPr/>
        </p:nvGraphicFramePr>
        <p:xfrm>
          <a:off x="571017" y="2044516"/>
          <a:ext cx="5352491" cy="1079449"/>
        </p:xfrm>
        <a:graphic>
          <a:graphicData uri="http://schemas.openxmlformats.org/drawingml/2006/chart">
            <c:chart r:id="rId3"/>
          </a:graphicData>
        </a:graphic>
      </p:graphicFrame>
      <p:sp>
        <p:nvSpPr>
          <p:cNvPr id="8635" name="Google Shape;8635;p278"/>
          <p:cNvSpPr txBox="1"/>
          <p:nvPr/>
        </p:nvSpPr>
        <p:spPr>
          <a:xfrm>
            <a:off x="571017" y="3213732"/>
            <a:ext cx="5352493" cy="370296"/>
          </a:xfrm>
          <a:prstGeom prst="rect">
            <a:avLst/>
          </a:prstGeom>
          <a:noFill/>
          <a:ln>
            <a:noFill/>
          </a:ln>
        </p:spPr>
        <p:txBody>
          <a:bodyPr anchorCtr="0" anchor="t" bIns="0" lIns="0" spcFirstLastPara="1" rIns="0" wrap="square" tIns="0">
            <a:normAutofit/>
          </a:bodyPr>
          <a:lstStyle/>
          <a:p>
            <a:pPr indent="-285750" lvl="0" marL="285750" marR="0" rtl="0" algn="l">
              <a:spcBef>
                <a:spcPts val="0"/>
              </a:spcBef>
              <a:spcAft>
                <a:spcPts val="0"/>
              </a:spcAft>
              <a:buClr>
                <a:schemeClr val="accent1"/>
              </a:buClr>
              <a:buSzPts val="1200"/>
              <a:buFont typeface="Arial"/>
              <a:buChar char="•"/>
            </a:pPr>
            <a:r>
              <a:rPr lang="en-US" sz="1200">
                <a:solidFill>
                  <a:schemeClr val="dk1"/>
                </a:solidFill>
                <a:latin typeface="Arial"/>
                <a:ea typeface="Arial"/>
                <a:cs typeface="Arial"/>
                <a:sym typeface="Arial"/>
              </a:rPr>
              <a:t>Lorem ipsum dolor sit amet, consectetur adipiscing elit. Curabitur purus dui, euismod quis placerat eget, venenatis nec nibh. Mauri</a:t>
            </a:r>
            <a:endParaRPr/>
          </a:p>
        </p:txBody>
      </p:sp>
      <p:cxnSp>
        <p:nvCxnSpPr>
          <p:cNvPr id="8636" name="Google Shape;8636;p278"/>
          <p:cNvCxnSpPr/>
          <p:nvPr/>
        </p:nvCxnSpPr>
        <p:spPr>
          <a:xfrm>
            <a:off x="6095999" y="1502979"/>
            <a:ext cx="0" cy="2081049"/>
          </a:xfrm>
          <a:prstGeom prst="straightConnector1">
            <a:avLst/>
          </a:prstGeom>
          <a:noFill/>
          <a:ln cap="flat" cmpd="sng" w="9525">
            <a:solidFill>
              <a:srgbClr val="BFBFBF"/>
            </a:solidFill>
            <a:prstDash val="dot"/>
            <a:miter lim="8000"/>
            <a:headEnd len="sm" w="sm" type="none"/>
            <a:tailEnd len="sm" w="sm" type="none"/>
          </a:ln>
        </p:spPr>
      </p:cxnSp>
      <p:sp>
        <p:nvSpPr>
          <p:cNvPr id="8637" name="Google Shape;8637;p278"/>
          <p:cNvSpPr txBox="1"/>
          <p:nvPr/>
        </p:nvSpPr>
        <p:spPr>
          <a:xfrm>
            <a:off x="571017" y="1502979"/>
            <a:ext cx="5352514" cy="428756"/>
          </a:xfrm>
          <a:prstGeom prst="rect">
            <a:avLst/>
          </a:prstGeom>
          <a:noFill/>
          <a:ln>
            <a:noFill/>
          </a:ln>
        </p:spPr>
        <p:txBody>
          <a:bodyPr anchorCtr="0" anchor="b" bIns="0" lIns="0" spcFirstLastPara="1" rIns="0" wrap="square" tIns="0">
            <a:noAutofit/>
          </a:bodyPr>
          <a:lstStyle/>
          <a:p>
            <a:pPr indent="0" lvl="3" marL="0" marR="0" rtl="0" algn="l">
              <a:spcBef>
                <a:spcPts val="0"/>
              </a:spcBef>
              <a:spcAft>
                <a:spcPts val="0"/>
              </a:spcAft>
              <a:buNone/>
            </a:pPr>
            <a:r>
              <a:rPr b="0" i="0" lang="en-US" sz="1400" u="none" cap="none" strike="noStrike">
                <a:solidFill>
                  <a:schemeClr val="accent1"/>
                </a:solidFill>
                <a:latin typeface="Arial"/>
                <a:ea typeface="Arial"/>
                <a:cs typeface="Arial"/>
                <a:sym typeface="Arial"/>
              </a:rPr>
              <a:t>Lorem ipsum dolor sit amet, consectetur adipiscing elit.</a:t>
            </a:r>
            <a:br>
              <a:rPr b="0" i="0" lang="en-US" sz="1400" u="none" cap="none" strike="noStrike">
                <a:solidFill>
                  <a:schemeClr val="accent1"/>
                </a:solidFill>
                <a:latin typeface="Arial"/>
                <a:ea typeface="Arial"/>
                <a:cs typeface="Arial"/>
                <a:sym typeface="Arial"/>
              </a:rPr>
            </a:br>
            <a:r>
              <a:rPr b="0" i="0" lang="en-US" sz="1400" u="none" cap="none" strike="noStrike">
                <a:solidFill>
                  <a:schemeClr val="accent1"/>
                </a:solidFill>
                <a:latin typeface="Arial"/>
                <a:ea typeface="Arial"/>
                <a:cs typeface="Arial"/>
                <a:sym typeface="Arial"/>
              </a:rPr>
              <a:t>Curabitur purus</a:t>
            </a:r>
            <a:endParaRPr/>
          </a:p>
        </p:txBody>
      </p:sp>
      <p:sp>
        <p:nvSpPr>
          <p:cNvPr id="8638" name="Google Shape;8638;p278"/>
          <p:cNvSpPr txBox="1"/>
          <p:nvPr/>
        </p:nvSpPr>
        <p:spPr>
          <a:xfrm>
            <a:off x="6268467" y="1502979"/>
            <a:ext cx="5352514" cy="428756"/>
          </a:xfrm>
          <a:prstGeom prst="rect">
            <a:avLst/>
          </a:prstGeom>
          <a:noFill/>
          <a:ln>
            <a:noFill/>
          </a:ln>
        </p:spPr>
        <p:txBody>
          <a:bodyPr anchorCtr="0" anchor="b" bIns="0" lIns="0" spcFirstLastPara="1" rIns="0" wrap="square" tIns="0">
            <a:noAutofit/>
          </a:bodyPr>
          <a:lstStyle/>
          <a:p>
            <a:pPr indent="0" lvl="3" marL="0" marR="0" rtl="0" algn="l">
              <a:spcBef>
                <a:spcPts val="0"/>
              </a:spcBef>
              <a:spcAft>
                <a:spcPts val="0"/>
              </a:spcAft>
              <a:buNone/>
            </a:pPr>
            <a:r>
              <a:rPr b="0" i="0" lang="en-US" sz="1400" u="none" cap="none" strike="noStrike">
                <a:solidFill>
                  <a:schemeClr val="accent1"/>
                </a:solidFill>
                <a:latin typeface="Arial"/>
                <a:ea typeface="Arial"/>
                <a:cs typeface="Arial"/>
                <a:sym typeface="Arial"/>
              </a:rPr>
              <a:t>Lorem ipsum dolor sit amet, consectetur adipiscing elit.</a:t>
            </a:r>
            <a:br>
              <a:rPr b="0" i="0" lang="en-US" sz="1400" u="none" cap="none" strike="noStrike">
                <a:solidFill>
                  <a:schemeClr val="accent1"/>
                </a:solidFill>
                <a:latin typeface="Arial"/>
                <a:ea typeface="Arial"/>
                <a:cs typeface="Arial"/>
                <a:sym typeface="Arial"/>
              </a:rPr>
            </a:br>
            <a:r>
              <a:rPr b="0" i="0" lang="en-US" sz="1400" u="none" cap="none" strike="noStrike">
                <a:solidFill>
                  <a:schemeClr val="accent1"/>
                </a:solidFill>
                <a:latin typeface="Arial"/>
                <a:ea typeface="Arial"/>
                <a:cs typeface="Arial"/>
                <a:sym typeface="Arial"/>
              </a:rPr>
              <a:t>Curabitur purus</a:t>
            </a:r>
            <a:endParaRPr/>
          </a:p>
        </p:txBody>
      </p:sp>
      <p:graphicFrame>
        <p:nvGraphicFramePr>
          <p:cNvPr id="8639" name="Google Shape;8639;p278"/>
          <p:cNvGraphicFramePr/>
          <p:nvPr/>
        </p:nvGraphicFramePr>
        <p:xfrm>
          <a:off x="6268465" y="2044516"/>
          <a:ext cx="5352491" cy="1079449"/>
        </p:xfrm>
        <a:graphic>
          <a:graphicData uri="http://schemas.openxmlformats.org/drawingml/2006/chart">
            <c:chart r:id="rId4"/>
          </a:graphicData>
        </a:graphic>
      </p:graphicFrame>
      <p:sp>
        <p:nvSpPr>
          <p:cNvPr id="8640" name="Google Shape;8640;p278"/>
          <p:cNvSpPr txBox="1"/>
          <p:nvPr/>
        </p:nvSpPr>
        <p:spPr>
          <a:xfrm>
            <a:off x="6268465" y="3213732"/>
            <a:ext cx="5352493" cy="370296"/>
          </a:xfrm>
          <a:prstGeom prst="rect">
            <a:avLst/>
          </a:prstGeom>
          <a:noFill/>
          <a:ln>
            <a:noFill/>
          </a:ln>
        </p:spPr>
        <p:txBody>
          <a:bodyPr anchorCtr="0" anchor="t" bIns="0" lIns="0" spcFirstLastPara="1" rIns="0" wrap="square" tIns="0">
            <a:normAutofit/>
          </a:bodyPr>
          <a:lstStyle/>
          <a:p>
            <a:pPr indent="-285750" lvl="0" marL="285750" marR="0" rtl="0" algn="l">
              <a:spcBef>
                <a:spcPts val="0"/>
              </a:spcBef>
              <a:spcAft>
                <a:spcPts val="0"/>
              </a:spcAft>
              <a:buClr>
                <a:schemeClr val="accent1"/>
              </a:buClr>
              <a:buSzPts val="1200"/>
              <a:buFont typeface="Arial"/>
              <a:buChar char="•"/>
            </a:pPr>
            <a:r>
              <a:rPr lang="en-US" sz="1200">
                <a:solidFill>
                  <a:schemeClr val="dk1"/>
                </a:solidFill>
                <a:latin typeface="Arial"/>
                <a:ea typeface="Arial"/>
                <a:cs typeface="Arial"/>
                <a:sym typeface="Arial"/>
              </a:rPr>
              <a:t>Lorem ipsum dolor sit amet, consectetur adipiscing elit. Curabitur purus dui, euismod quis placerat eget, venenatis nec nibh. Mauri</a:t>
            </a:r>
            <a:endParaRPr/>
          </a:p>
        </p:txBody>
      </p:sp>
      <p:graphicFrame>
        <p:nvGraphicFramePr>
          <p:cNvPr id="8641" name="Google Shape;8641;p278"/>
          <p:cNvGraphicFramePr/>
          <p:nvPr/>
        </p:nvGraphicFramePr>
        <p:xfrm>
          <a:off x="571017" y="4493426"/>
          <a:ext cx="5352491" cy="1079449"/>
        </p:xfrm>
        <a:graphic>
          <a:graphicData uri="http://schemas.openxmlformats.org/drawingml/2006/chart">
            <c:chart r:id="rId5"/>
          </a:graphicData>
        </a:graphic>
      </p:graphicFrame>
      <p:sp>
        <p:nvSpPr>
          <p:cNvPr id="8642" name="Google Shape;8642;p278"/>
          <p:cNvSpPr txBox="1"/>
          <p:nvPr/>
        </p:nvSpPr>
        <p:spPr>
          <a:xfrm>
            <a:off x="571017" y="5662642"/>
            <a:ext cx="5352493" cy="370296"/>
          </a:xfrm>
          <a:prstGeom prst="rect">
            <a:avLst/>
          </a:prstGeom>
          <a:noFill/>
          <a:ln>
            <a:noFill/>
          </a:ln>
        </p:spPr>
        <p:txBody>
          <a:bodyPr anchorCtr="0" anchor="t" bIns="0" lIns="0" spcFirstLastPara="1" rIns="0" wrap="square" tIns="0">
            <a:normAutofit/>
          </a:bodyPr>
          <a:lstStyle/>
          <a:p>
            <a:pPr indent="-285750" lvl="0" marL="285750" marR="0" rtl="0" algn="l">
              <a:spcBef>
                <a:spcPts val="0"/>
              </a:spcBef>
              <a:spcAft>
                <a:spcPts val="0"/>
              </a:spcAft>
              <a:buClr>
                <a:schemeClr val="accent1"/>
              </a:buClr>
              <a:buSzPts val="1200"/>
              <a:buFont typeface="Arial"/>
              <a:buChar char="•"/>
            </a:pPr>
            <a:r>
              <a:rPr lang="en-US" sz="1200">
                <a:solidFill>
                  <a:schemeClr val="dk1"/>
                </a:solidFill>
                <a:latin typeface="Arial"/>
                <a:ea typeface="Arial"/>
                <a:cs typeface="Arial"/>
                <a:sym typeface="Arial"/>
              </a:rPr>
              <a:t>Lorem ipsum dolor sit amet, consectetur adipiscing elit. Curabitur purus dui, euismod quis placerat eget, venenatis nec nibh. Mauri</a:t>
            </a:r>
            <a:endParaRPr/>
          </a:p>
        </p:txBody>
      </p:sp>
      <p:cxnSp>
        <p:nvCxnSpPr>
          <p:cNvPr id="8643" name="Google Shape;8643;p278"/>
          <p:cNvCxnSpPr/>
          <p:nvPr/>
        </p:nvCxnSpPr>
        <p:spPr>
          <a:xfrm>
            <a:off x="6095999" y="3951889"/>
            <a:ext cx="0" cy="2081049"/>
          </a:xfrm>
          <a:prstGeom prst="straightConnector1">
            <a:avLst/>
          </a:prstGeom>
          <a:noFill/>
          <a:ln cap="flat" cmpd="sng" w="9525">
            <a:solidFill>
              <a:srgbClr val="BFBFBF"/>
            </a:solidFill>
            <a:prstDash val="dot"/>
            <a:miter lim="8000"/>
            <a:headEnd len="sm" w="sm" type="none"/>
            <a:tailEnd len="sm" w="sm" type="none"/>
          </a:ln>
        </p:spPr>
      </p:cxnSp>
      <p:sp>
        <p:nvSpPr>
          <p:cNvPr id="8644" name="Google Shape;8644;p278"/>
          <p:cNvSpPr txBox="1"/>
          <p:nvPr/>
        </p:nvSpPr>
        <p:spPr>
          <a:xfrm>
            <a:off x="571017" y="3951889"/>
            <a:ext cx="5352514" cy="428756"/>
          </a:xfrm>
          <a:prstGeom prst="rect">
            <a:avLst/>
          </a:prstGeom>
          <a:noFill/>
          <a:ln>
            <a:noFill/>
          </a:ln>
        </p:spPr>
        <p:txBody>
          <a:bodyPr anchorCtr="0" anchor="b" bIns="0" lIns="0" spcFirstLastPara="1" rIns="0" wrap="square" tIns="0">
            <a:noAutofit/>
          </a:bodyPr>
          <a:lstStyle/>
          <a:p>
            <a:pPr indent="0" lvl="3" marL="0" marR="0" rtl="0" algn="l">
              <a:spcBef>
                <a:spcPts val="0"/>
              </a:spcBef>
              <a:spcAft>
                <a:spcPts val="0"/>
              </a:spcAft>
              <a:buNone/>
            </a:pPr>
            <a:r>
              <a:rPr b="0" i="0" lang="en-US" sz="1400" u="none" cap="none" strike="noStrike">
                <a:solidFill>
                  <a:schemeClr val="accent1"/>
                </a:solidFill>
                <a:latin typeface="Arial"/>
                <a:ea typeface="Arial"/>
                <a:cs typeface="Arial"/>
                <a:sym typeface="Arial"/>
              </a:rPr>
              <a:t>Lorem ipsum dolor sit amet, consectetur adipiscing elit.</a:t>
            </a:r>
            <a:br>
              <a:rPr b="0" i="0" lang="en-US" sz="1400" u="none" cap="none" strike="noStrike">
                <a:solidFill>
                  <a:schemeClr val="accent1"/>
                </a:solidFill>
                <a:latin typeface="Arial"/>
                <a:ea typeface="Arial"/>
                <a:cs typeface="Arial"/>
                <a:sym typeface="Arial"/>
              </a:rPr>
            </a:br>
            <a:r>
              <a:rPr b="0" i="0" lang="en-US" sz="1400" u="none" cap="none" strike="noStrike">
                <a:solidFill>
                  <a:schemeClr val="accent1"/>
                </a:solidFill>
                <a:latin typeface="Arial"/>
                <a:ea typeface="Arial"/>
                <a:cs typeface="Arial"/>
                <a:sym typeface="Arial"/>
              </a:rPr>
              <a:t>Curabitur purus</a:t>
            </a:r>
            <a:endParaRPr/>
          </a:p>
        </p:txBody>
      </p:sp>
      <p:sp>
        <p:nvSpPr>
          <p:cNvPr id="8645" name="Google Shape;8645;p278"/>
          <p:cNvSpPr txBox="1"/>
          <p:nvPr/>
        </p:nvSpPr>
        <p:spPr>
          <a:xfrm>
            <a:off x="6268467" y="3951889"/>
            <a:ext cx="5352514" cy="428756"/>
          </a:xfrm>
          <a:prstGeom prst="rect">
            <a:avLst/>
          </a:prstGeom>
          <a:noFill/>
          <a:ln>
            <a:noFill/>
          </a:ln>
        </p:spPr>
        <p:txBody>
          <a:bodyPr anchorCtr="0" anchor="b" bIns="0" lIns="0" spcFirstLastPara="1" rIns="0" wrap="square" tIns="0">
            <a:noAutofit/>
          </a:bodyPr>
          <a:lstStyle/>
          <a:p>
            <a:pPr indent="0" lvl="3" marL="0" marR="0" rtl="0" algn="l">
              <a:spcBef>
                <a:spcPts val="0"/>
              </a:spcBef>
              <a:spcAft>
                <a:spcPts val="0"/>
              </a:spcAft>
              <a:buNone/>
            </a:pPr>
            <a:r>
              <a:rPr b="0" i="0" lang="en-US" sz="1400" u="none" cap="none" strike="noStrike">
                <a:solidFill>
                  <a:schemeClr val="accent1"/>
                </a:solidFill>
                <a:latin typeface="Arial"/>
                <a:ea typeface="Arial"/>
                <a:cs typeface="Arial"/>
                <a:sym typeface="Arial"/>
              </a:rPr>
              <a:t>Lorem ipsum dolor sit amet, consectetur adipiscing elit.</a:t>
            </a:r>
            <a:br>
              <a:rPr b="0" i="0" lang="en-US" sz="1400" u="none" cap="none" strike="noStrike">
                <a:solidFill>
                  <a:schemeClr val="accent1"/>
                </a:solidFill>
                <a:latin typeface="Arial"/>
                <a:ea typeface="Arial"/>
                <a:cs typeface="Arial"/>
                <a:sym typeface="Arial"/>
              </a:rPr>
            </a:br>
            <a:r>
              <a:rPr b="0" i="0" lang="en-US" sz="1400" u="none" cap="none" strike="noStrike">
                <a:solidFill>
                  <a:schemeClr val="accent1"/>
                </a:solidFill>
                <a:latin typeface="Arial"/>
                <a:ea typeface="Arial"/>
                <a:cs typeface="Arial"/>
                <a:sym typeface="Arial"/>
              </a:rPr>
              <a:t>Curabitur purus</a:t>
            </a:r>
            <a:endParaRPr/>
          </a:p>
        </p:txBody>
      </p:sp>
      <p:graphicFrame>
        <p:nvGraphicFramePr>
          <p:cNvPr id="8646" name="Google Shape;8646;p278"/>
          <p:cNvGraphicFramePr/>
          <p:nvPr/>
        </p:nvGraphicFramePr>
        <p:xfrm>
          <a:off x="6268465" y="4493426"/>
          <a:ext cx="5352491" cy="1079449"/>
        </p:xfrm>
        <a:graphic>
          <a:graphicData uri="http://schemas.openxmlformats.org/drawingml/2006/chart">
            <c:chart r:id="rId6"/>
          </a:graphicData>
        </a:graphic>
      </p:graphicFrame>
      <p:sp>
        <p:nvSpPr>
          <p:cNvPr id="8647" name="Google Shape;8647;p278"/>
          <p:cNvSpPr txBox="1"/>
          <p:nvPr/>
        </p:nvSpPr>
        <p:spPr>
          <a:xfrm>
            <a:off x="6268465" y="5662642"/>
            <a:ext cx="5352493" cy="370296"/>
          </a:xfrm>
          <a:prstGeom prst="rect">
            <a:avLst/>
          </a:prstGeom>
          <a:noFill/>
          <a:ln>
            <a:noFill/>
          </a:ln>
        </p:spPr>
        <p:txBody>
          <a:bodyPr anchorCtr="0" anchor="t" bIns="0" lIns="0" spcFirstLastPara="1" rIns="0" wrap="square" tIns="0">
            <a:normAutofit/>
          </a:bodyPr>
          <a:lstStyle/>
          <a:p>
            <a:pPr indent="-285750" lvl="0" marL="285750" marR="0" rtl="0" algn="l">
              <a:spcBef>
                <a:spcPts val="0"/>
              </a:spcBef>
              <a:spcAft>
                <a:spcPts val="0"/>
              </a:spcAft>
              <a:buClr>
                <a:schemeClr val="accent1"/>
              </a:buClr>
              <a:buSzPts val="1200"/>
              <a:buFont typeface="Arial"/>
              <a:buChar char="•"/>
            </a:pPr>
            <a:r>
              <a:rPr lang="en-US" sz="1200">
                <a:solidFill>
                  <a:schemeClr val="dk1"/>
                </a:solidFill>
                <a:latin typeface="Arial"/>
                <a:ea typeface="Arial"/>
                <a:cs typeface="Arial"/>
                <a:sym typeface="Arial"/>
              </a:rPr>
              <a:t>Lorem ipsum dolor sit amet, consectetur adipiscing elit. Curabitur purus dui, euismod quis placerat eget, venenatis nec nibh. Mauri</a:t>
            </a:r>
            <a:endParaRPr/>
          </a:p>
        </p:txBody>
      </p:sp>
      <p:cxnSp>
        <p:nvCxnSpPr>
          <p:cNvPr id="8648" name="Google Shape;8648;p278"/>
          <p:cNvCxnSpPr/>
          <p:nvPr/>
        </p:nvCxnSpPr>
        <p:spPr>
          <a:xfrm rot="10800000">
            <a:off x="571017" y="3779021"/>
            <a:ext cx="5454751" cy="0"/>
          </a:xfrm>
          <a:prstGeom prst="straightConnector1">
            <a:avLst/>
          </a:prstGeom>
          <a:noFill/>
          <a:ln cap="flat" cmpd="sng" w="9525">
            <a:solidFill>
              <a:srgbClr val="BFBFBF"/>
            </a:solidFill>
            <a:prstDash val="dot"/>
            <a:miter lim="8000"/>
            <a:headEnd len="sm" w="sm" type="none"/>
            <a:tailEnd len="sm" w="sm" type="none"/>
          </a:ln>
        </p:spPr>
      </p:cxnSp>
      <p:cxnSp>
        <p:nvCxnSpPr>
          <p:cNvPr id="8649" name="Google Shape;8649;p278"/>
          <p:cNvCxnSpPr/>
          <p:nvPr/>
        </p:nvCxnSpPr>
        <p:spPr>
          <a:xfrm rot="10800000">
            <a:off x="6166205" y="3779021"/>
            <a:ext cx="5454751" cy="0"/>
          </a:xfrm>
          <a:prstGeom prst="straightConnector1">
            <a:avLst/>
          </a:prstGeom>
          <a:noFill/>
          <a:ln cap="flat" cmpd="sng" w="9525">
            <a:solidFill>
              <a:srgbClr val="BFBFBF"/>
            </a:solidFill>
            <a:prstDash val="dot"/>
            <a:miter lim="8000"/>
            <a:headEnd len="sm" w="sm" type="none"/>
            <a:tailEnd len="sm" w="sm" type="none"/>
          </a:ln>
        </p:spPr>
      </p:cxnSp>
    </p:spTree>
  </p:cSld>
  <p:clrMapOvr>
    <a:masterClrMapping/>
  </p:clrMapOvr>
</p:sld>
</file>

<file path=ppt/slides/slide27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653" name="Shape 8653"/>
        <p:cNvGrpSpPr/>
        <p:nvPr/>
      </p:nvGrpSpPr>
      <p:grpSpPr>
        <a:xfrm>
          <a:off x="0" y="0"/>
          <a:ext cx="0" cy="0"/>
          <a:chOff x="0" y="0"/>
          <a:chExt cx="0" cy="0"/>
        </a:xfrm>
      </p:grpSpPr>
      <p:sp>
        <p:nvSpPr>
          <p:cNvPr id="8654" name="Google Shape;8654;p279"/>
          <p:cNvSpPr txBox="1"/>
          <p:nvPr>
            <p:ph type="ctrTitle"/>
          </p:nvPr>
        </p:nvSpPr>
        <p:spPr>
          <a:xfrm>
            <a:off x="563563" y="2816990"/>
            <a:ext cx="11091180" cy="1235889"/>
          </a:xfrm>
          <a:prstGeom prst="rect">
            <a:avLst/>
          </a:prstGeom>
          <a:noFill/>
          <a:ln>
            <a:noFill/>
          </a:ln>
        </p:spPr>
        <p:txBody>
          <a:bodyPr anchorCtr="0" anchor="b" bIns="0" lIns="0" spcFirstLastPara="1" rIns="0" wrap="square" tIns="0">
            <a:normAutofit/>
          </a:bodyPr>
          <a:lstStyle/>
          <a:p>
            <a:pPr indent="0" lvl="0" marL="0" rtl="0" algn="l">
              <a:lnSpc>
                <a:spcPct val="90000"/>
              </a:lnSpc>
              <a:spcBef>
                <a:spcPts val="0"/>
              </a:spcBef>
              <a:spcAft>
                <a:spcPts val="0"/>
              </a:spcAft>
              <a:buClr>
                <a:schemeClr val="lt1"/>
              </a:buClr>
              <a:buSzPts val="6000"/>
              <a:buFont typeface="Arial"/>
              <a:buNone/>
            </a:pPr>
            <a:r>
              <a:rPr lang="en-US"/>
              <a:t>Various Chart Slides</a:t>
            </a:r>
            <a:endParaRPr/>
          </a:p>
        </p:txBody>
      </p:sp>
      <p:sp>
        <p:nvSpPr>
          <p:cNvPr id="8655" name="Google Shape;8655;p279"/>
          <p:cNvSpPr txBox="1"/>
          <p:nvPr>
            <p:ph idx="12" type="sldNum"/>
          </p:nvPr>
        </p:nvSpPr>
        <p:spPr>
          <a:xfrm>
            <a:off x="10690860" y="6349068"/>
            <a:ext cx="963882" cy="251764"/>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sp>
        <p:nvSpPr>
          <p:cNvPr id="8656" name="Google Shape;8656;p279"/>
          <p:cNvSpPr txBox="1"/>
          <p:nvPr>
            <p:ph idx="1" type="subTitle"/>
          </p:nvPr>
        </p:nvSpPr>
        <p:spPr>
          <a:xfrm>
            <a:off x="563563" y="4475785"/>
            <a:ext cx="11091179" cy="986806"/>
          </a:xfrm>
          <a:prstGeom prst="rect">
            <a:avLst/>
          </a:prstGeom>
          <a:noFill/>
          <a:ln>
            <a:noFill/>
          </a:ln>
        </p:spPr>
        <p:txBody>
          <a:bodyPr anchorCtr="0" anchor="t" bIns="0" lIns="0" spcFirstLastPara="1" rIns="0" wrap="square" tIns="0">
            <a:normAutofit/>
          </a:bodyPr>
          <a:lstStyle/>
          <a:p>
            <a:pPr indent="0" lvl="0" marL="0" rtl="0" algn="l">
              <a:lnSpc>
                <a:spcPct val="90000"/>
              </a:lnSpc>
              <a:spcBef>
                <a:spcPts val="0"/>
              </a:spcBef>
              <a:spcAft>
                <a:spcPts val="0"/>
              </a:spcAft>
              <a:buSzPts val="2400"/>
              <a:buNone/>
            </a:pPr>
            <a:r>
              <a:t/>
            </a:r>
            <a:endParaRPr/>
          </a:p>
        </p:txBody>
      </p:sp>
    </p:spTree>
  </p:cSld>
  <p:clrMapOvr>
    <a:masterClrMapping/>
  </p:clrMapOvr>
</p:sld>
</file>

<file path=ppt/slides/slide2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65" name="Shape 965"/>
        <p:cNvGrpSpPr/>
        <p:nvPr/>
      </p:nvGrpSpPr>
      <p:grpSpPr>
        <a:xfrm>
          <a:off x="0" y="0"/>
          <a:ext cx="0" cy="0"/>
          <a:chOff x="0" y="0"/>
          <a:chExt cx="0" cy="0"/>
        </a:xfrm>
      </p:grpSpPr>
      <p:sp>
        <p:nvSpPr>
          <p:cNvPr id="966" name="Google Shape;966;p28"/>
          <p:cNvSpPr/>
          <p:nvPr/>
        </p:nvSpPr>
        <p:spPr>
          <a:xfrm>
            <a:off x="609599" y="2137771"/>
            <a:ext cx="5388812" cy="1651525"/>
          </a:xfrm>
          <a:prstGeom prst="rect">
            <a:avLst/>
          </a:prstGeom>
          <a:solidFill>
            <a:schemeClr val="lt1"/>
          </a:solidFill>
          <a:ln cap="flat" cmpd="sng" w="12700">
            <a:solidFill>
              <a:schemeClr val="accent1"/>
            </a:solidFill>
            <a:prstDash val="solid"/>
            <a:miter lim="8000"/>
            <a:headEnd len="sm" w="sm" type="none"/>
            <a:tailEnd len="sm" w="sm" type="none"/>
          </a:ln>
        </p:spPr>
        <p:txBody>
          <a:bodyPr anchorCtr="0" anchor="t" bIns="18275" lIns="72000" spcFirstLastPara="1" rIns="72000" wrap="square" tIns="72000">
            <a:normAutofit/>
          </a:bodyPr>
          <a:lstStyle/>
          <a:p>
            <a:pPr indent="-252000" lvl="1" marL="378000" marR="0" rtl="0" algn="l">
              <a:spcBef>
                <a:spcPts val="0"/>
              </a:spcBef>
              <a:spcAft>
                <a:spcPts val="0"/>
              </a:spcAft>
              <a:buClr>
                <a:schemeClr val="accent1"/>
              </a:buClr>
              <a:buSzPts val="1200"/>
              <a:buFont typeface="Trebuchet MS"/>
              <a:buChar char="•"/>
            </a:pPr>
            <a:r>
              <a:rPr b="0" i="0" lang="en-US" sz="1200" u="none" cap="none" strike="noStrike">
                <a:solidFill>
                  <a:schemeClr val="dk1"/>
                </a:solidFill>
                <a:latin typeface="Arial"/>
                <a:ea typeface="Arial"/>
                <a:cs typeface="Arial"/>
                <a:sym typeface="Arial"/>
              </a:rPr>
              <a:t>Lorem ipsum dolor sit amet, consectetur adipiscing elit. Curabitur purus dui, euismod quis placerat eget, venenatis nec nibh. </a:t>
            </a:r>
            <a:endParaRPr/>
          </a:p>
          <a:p>
            <a:pPr indent="-252000" lvl="1" marL="378000" marR="0" rtl="0" algn="l">
              <a:spcBef>
                <a:spcPts val="0"/>
              </a:spcBef>
              <a:spcAft>
                <a:spcPts val="0"/>
              </a:spcAft>
              <a:buClr>
                <a:schemeClr val="accent1"/>
              </a:buClr>
              <a:buSzPts val="1200"/>
              <a:buFont typeface="Trebuchet MS"/>
              <a:buChar char="•"/>
            </a:pPr>
            <a:r>
              <a:rPr b="0" i="0" lang="en-US" sz="1200" u="none" cap="none" strike="noStrike">
                <a:solidFill>
                  <a:schemeClr val="dk1"/>
                </a:solidFill>
                <a:latin typeface="Arial"/>
                <a:ea typeface="Arial"/>
                <a:cs typeface="Arial"/>
                <a:sym typeface="Arial"/>
              </a:rPr>
              <a:t>Lorem ipsum dolor sit amet, consectetur adipiscing elit. Curabitur purus dui, euismod quis placerat eget, venenatis nec nibh. </a:t>
            </a:r>
            <a:endParaRPr/>
          </a:p>
          <a:p>
            <a:pPr indent="-252000" lvl="1" marL="378000" marR="0" rtl="0" algn="l">
              <a:spcBef>
                <a:spcPts val="0"/>
              </a:spcBef>
              <a:spcAft>
                <a:spcPts val="0"/>
              </a:spcAft>
              <a:buClr>
                <a:schemeClr val="accent1"/>
              </a:buClr>
              <a:buSzPts val="1200"/>
              <a:buFont typeface="Trebuchet MS"/>
              <a:buChar char="•"/>
            </a:pPr>
            <a:r>
              <a:rPr b="0" i="0" lang="en-US" sz="1200" u="none" cap="none" strike="noStrike">
                <a:solidFill>
                  <a:schemeClr val="dk1"/>
                </a:solidFill>
                <a:latin typeface="Arial"/>
                <a:ea typeface="Arial"/>
                <a:cs typeface="Arial"/>
                <a:sym typeface="Arial"/>
              </a:rPr>
              <a:t>Lorem ipsum dolor sit amet, consectetur adipiscing elit. Curabitur purus dui, euismod quis placerat eget, venenatis nec nibh. </a:t>
            </a:r>
            <a:endParaRPr/>
          </a:p>
          <a:p>
            <a:pPr indent="-252000" lvl="1" marL="378000" marR="0" rtl="0" algn="l">
              <a:spcBef>
                <a:spcPts val="0"/>
              </a:spcBef>
              <a:spcAft>
                <a:spcPts val="0"/>
              </a:spcAft>
              <a:buClr>
                <a:schemeClr val="accent1"/>
              </a:buClr>
              <a:buSzPts val="1200"/>
              <a:buFont typeface="Trebuchet MS"/>
              <a:buChar char="•"/>
            </a:pPr>
            <a:r>
              <a:rPr b="0" i="0" lang="en-US" sz="1200" u="none" cap="none" strike="noStrike">
                <a:solidFill>
                  <a:schemeClr val="dk1"/>
                </a:solidFill>
                <a:latin typeface="Arial"/>
                <a:ea typeface="Arial"/>
                <a:cs typeface="Arial"/>
                <a:sym typeface="Arial"/>
              </a:rPr>
              <a:t>Lorem ipsum dolor sit amet, consectetur adipiscing elit. Curabitur purus dui, euismod quis placerat eget, venenatis nec nibh. </a:t>
            </a:r>
            <a:endParaRPr/>
          </a:p>
        </p:txBody>
      </p:sp>
      <p:sp>
        <p:nvSpPr>
          <p:cNvPr id="967" name="Google Shape;967;p28"/>
          <p:cNvSpPr/>
          <p:nvPr/>
        </p:nvSpPr>
        <p:spPr>
          <a:xfrm>
            <a:off x="609598" y="4367613"/>
            <a:ext cx="5388812" cy="1622639"/>
          </a:xfrm>
          <a:prstGeom prst="rect">
            <a:avLst/>
          </a:prstGeom>
          <a:solidFill>
            <a:schemeClr val="lt1"/>
          </a:solidFill>
          <a:ln cap="flat" cmpd="sng" w="12700">
            <a:solidFill>
              <a:schemeClr val="accent1"/>
            </a:solidFill>
            <a:prstDash val="solid"/>
            <a:miter lim="8000"/>
            <a:headEnd len="sm" w="sm" type="none"/>
            <a:tailEnd len="sm" w="sm" type="none"/>
          </a:ln>
        </p:spPr>
        <p:txBody>
          <a:bodyPr anchorCtr="0" anchor="t" bIns="18275" lIns="72000" spcFirstLastPara="1" rIns="72000" wrap="square" tIns="72000">
            <a:normAutofit/>
          </a:bodyPr>
          <a:lstStyle/>
          <a:p>
            <a:pPr indent="-252000" lvl="1" marL="378000" marR="0" rtl="0" algn="l">
              <a:spcBef>
                <a:spcPts val="0"/>
              </a:spcBef>
              <a:spcAft>
                <a:spcPts val="0"/>
              </a:spcAft>
              <a:buClr>
                <a:schemeClr val="accent1"/>
              </a:buClr>
              <a:buSzPts val="1200"/>
              <a:buFont typeface="Trebuchet MS"/>
              <a:buChar char="•"/>
            </a:pPr>
            <a:r>
              <a:rPr b="0" i="0" lang="en-US" sz="1200" u="none" cap="none" strike="noStrike">
                <a:solidFill>
                  <a:schemeClr val="dk1"/>
                </a:solidFill>
                <a:latin typeface="Arial"/>
                <a:ea typeface="Arial"/>
                <a:cs typeface="Arial"/>
                <a:sym typeface="Arial"/>
              </a:rPr>
              <a:t>Lorem ipsum dolor sit amet, consectetur adipiscing elit. Curabitur purus dui, euismod quis placerat eget, venenatis nec nibh. </a:t>
            </a:r>
            <a:endParaRPr/>
          </a:p>
          <a:p>
            <a:pPr indent="-252000" lvl="1" marL="378000" marR="0" rtl="0" algn="l">
              <a:spcBef>
                <a:spcPts val="0"/>
              </a:spcBef>
              <a:spcAft>
                <a:spcPts val="0"/>
              </a:spcAft>
              <a:buClr>
                <a:schemeClr val="accent1"/>
              </a:buClr>
              <a:buSzPts val="1200"/>
              <a:buFont typeface="Trebuchet MS"/>
              <a:buChar char="•"/>
            </a:pPr>
            <a:r>
              <a:rPr b="0" i="0" lang="en-US" sz="1200" u="none" cap="none" strike="noStrike">
                <a:solidFill>
                  <a:schemeClr val="dk1"/>
                </a:solidFill>
                <a:latin typeface="Arial"/>
                <a:ea typeface="Arial"/>
                <a:cs typeface="Arial"/>
                <a:sym typeface="Arial"/>
              </a:rPr>
              <a:t>Lorem ipsum dolor sit amet, consectetur adipiscing elit. Curabitur purus dui, euismod quis placerat eget, venenatis nec nibh. </a:t>
            </a:r>
            <a:endParaRPr/>
          </a:p>
          <a:p>
            <a:pPr indent="-252000" lvl="1" marL="378000" marR="0" rtl="0" algn="l">
              <a:spcBef>
                <a:spcPts val="0"/>
              </a:spcBef>
              <a:spcAft>
                <a:spcPts val="0"/>
              </a:spcAft>
              <a:buClr>
                <a:schemeClr val="accent1"/>
              </a:buClr>
              <a:buSzPts val="1200"/>
              <a:buFont typeface="Trebuchet MS"/>
              <a:buChar char="•"/>
            </a:pPr>
            <a:r>
              <a:rPr b="0" i="0" lang="en-US" sz="1200" u="none" cap="none" strike="noStrike">
                <a:solidFill>
                  <a:schemeClr val="dk1"/>
                </a:solidFill>
                <a:latin typeface="Arial"/>
                <a:ea typeface="Arial"/>
                <a:cs typeface="Arial"/>
                <a:sym typeface="Arial"/>
              </a:rPr>
              <a:t>Lorem ipsum dolor sit amet, consectetur adipiscing elit. Curabitur purus dui, euismod quis placerat eget, venenatis nec nibh. </a:t>
            </a:r>
            <a:endParaRPr/>
          </a:p>
          <a:p>
            <a:pPr indent="-252000" lvl="1" marL="378000" marR="0" rtl="0" algn="l">
              <a:spcBef>
                <a:spcPts val="0"/>
              </a:spcBef>
              <a:spcAft>
                <a:spcPts val="0"/>
              </a:spcAft>
              <a:buClr>
                <a:schemeClr val="accent1"/>
              </a:buClr>
              <a:buSzPts val="1200"/>
              <a:buFont typeface="Trebuchet MS"/>
              <a:buChar char="•"/>
            </a:pPr>
            <a:r>
              <a:rPr b="0" i="0" lang="en-US" sz="1200" u="none" cap="none" strike="noStrike">
                <a:solidFill>
                  <a:schemeClr val="dk1"/>
                </a:solidFill>
                <a:latin typeface="Arial"/>
                <a:ea typeface="Arial"/>
                <a:cs typeface="Arial"/>
                <a:sym typeface="Arial"/>
              </a:rPr>
              <a:t>Lorem ipsum dolor sit amet, consectetur adipiscing elit. Curabitur purus dui, euismod quis placerat eget, venenatis nec nibh. </a:t>
            </a:r>
            <a:endParaRPr/>
          </a:p>
        </p:txBody>
      </p:sp>
      <p:sp>
        <p:nvSpPr>
          <p:cNvPr id="968" name="Google Shape;968;p28"/>
          <p:cNvSpPr/>
          <p:nvPr/>
        </p:nvSpPr>
        <p:spPr>
          <a:xfrm flipH="1" rot="10800000">
            <a:off x="609598" y="1844579"/>
            <a:ext cx="5388815" cy="322888"/>
          </a:xfrm>
          <a:prstGeom prst="rect">
            <a:avLst/>
          </a:prstGeom>
          <a:solidFill>
            <a:schemeClr val="accent1"/>
          </a:solidFill>
          <a:ln cap="flat" cmpd="sng" w="12700">
            <a:solidFill>
              <a:schemeClr val="accent1"/>
            </a:solidFill>
            <a:prstDash val="solid"/>
            <a:miter lim="8000"/>
            <a:headEnd len="sm" w="sm" type="none"/>
            <a:tailEnd len="sm" w="sm" type="none"/>
          </a:ln>
        </p:spPr>
        <p:txBody>
          <a:bodyPr anchorCtr="0" anchor="ctr" bIns="0" lIns="0" spcFirstLastPara="1" rIns="0" wrap="square" tIns="0">
            <a:normAutofit/>
          </a:bodyPr>
          <a:lstStyle/>
          <a:p>
            <a:pPr indent="0" lvl="0" marL="0" marR="0" rtl="0" algn="ctr">
              <a:spcBef>
                <a:spcPts val="0"/>
              </a:spcBef>
              <a:spcAft>
                <a:spcPts val="0"/>
              </a:spcAft>
              <a:buNone/>
            </a:pPr>
            <a:r>
              <a:rPr lang="en-US" sz="1400">
                <a:solidFill>
                  <a:srgbClr val="FFFFFF"/>
                </a:solidFill>
                <a:latin typeface="Arial"/>
                <a:ea typeface="Arial"/>
                <a:cs typeface="Arial"/>
                <a:sym typeface="Arial"/>
              </a:rPr>
              <a:t>Header</a:t>
            </a:r>
            <a:endParaRPr/>
          </a:p>
        </p:txBody>
      </p:sp>
      <p:sp>
        <p:nvSpPr>
          <p:cNvPr id="969" name="Google Shape;969;p28"/>
          <p:cNvSpPr/>
          <p:nvPr/>
        </p:nvSpPr>
        <p:spPr>
          <a:xfrm flipH="1" rot="10800000">
            <a:off x="609598" y="4044728"/>
            <a:ext cx="5388813" cy="322889"/>
          </a:xfrm>
          <a:prstGeom prst="rect">
            <a:avLst/>
          </a:prstGeom>
          <a:solidFill>
            <a:schemeClr val="accent1"/>
          </a:solidFill>
          <a:ln cap="flat" cmpd="sng" w="12700">
            <a:solidFill>
              <a:schemeClr val="accent1"/>
            </a:solidFill>
            <a:prstDash val="solid"/>
            <a:miter lim="8000"/>
            <a:headEnd len="sm" w="sm" type="none"/>
            <a:tailEnd len="sm" w="sm" type="none"/>
          </a:ln>
        </p:spPr>
        <p:txBody>
          <a:bodyPr anchorCtr="0" anchor="ctr" bIns="0" lIns="0" spcFirstLastPara="1" rIns="0" wrap="square" tIns="0">
            <a:normAutofit/>
          </a:bodyPr>
          <a:lstStyle/>
          <a:p>
            <a:pPr indent="0" lvl="0" marL="0" marR="0" rtl="0" algn="ctr">
              <a:spcBef>
                <a:spcPts val="0"/>
              </a:spcBef>
              <a:spcAft>
                <a:spcPts val="0"/>
              </a:spcAft>
              <a:buNone/>
            </a:pPr>
            <a:r>
              <a:rPr lang="en-US" sz="1400">
                <a:solidFill>
                  <a:srgbClr val="FFFFFF"/>
                </a:solidFill>
                <a:latin typeface="Arial"/>
                <a:ea typeface="Arial"/>
                <a:cs typeface="Arial"/>
                <a:sym typeface="Arial"/>
              </a:rPr>
              <a:t>Header</a:t>
            </a:r>
            <a:endParaRPr/>
          </a:p>
        </p:txBody>
      </p:sp>
      <p:sp>
        <p:nvSpPr>
          <p:cNvPr id="970" name="Google Shape;970;p28"/>
          <p:cNvSpPr/>
          <p:nvPr/>
        </p:nvSpPr>
        <p:spPr>
          <a:xfrm>
            <a:off x="6232166" y="2137771"/>
            <a:ext cx="5388812" cy="1651525"/>
          </a:xfrm>
          <a:prstGeom prst="rect">
            <a:avLst/>
          </a:prstGeom>
          <a:solidFill>
            <a:schemeClr val="lt1"/>
          </a:solidFill>
          <a:ln cap="flat" cmpd="sng" w="12700">
            <a:solidFill>
              <a:schemeClr val="accent1"/>
            </a:solidFill>
            <a:prstDash val="solid"/>
            <a:miter lim="8000"/>
            <a:headEnd len="sm" w="sm" type="none"/>
            <a:tailEnd len="sm" w="sm" type="none"/>
          </a:ln>
        </p:spPr>
        <p:txBody>
          <a:bodyPr anchorCtr="0" anchor="t" bIns="18275" lIns="72000" spcFirstLastPara="1" rIns="72000" wrap="square" tIns="72000">
            <a:normAutofit/>
          </a:bodyPr>
          <a:lstStyle/>
          <a:p>
            <a:pPr indent="-252000" lvl="1" marL="378000" marR="0" rtl="0" algn="l">
              <a:spcBef>
                <a:spcPts val="0"/>
              </a:spcBef>
              <a:spcAft>
                <a:spcPts val="0"/>
              </a:spcAft>
              <a:buClr>
                <a:schemeClr val="accent1"/>
              </a:buClr>
              <a:buSzPts val="1200"/>
              <a:buFont typeface="Trebuchet MS"/>
              <a:buChar char="•"/>
            </a:pPr>
            <a:r>
              <a:rPr b="0" i="0" lang="en-US" sz="1200" u="none" cap="none" strike="noStrike">
                <a:solidFill>
                  <a:schemeClr val="dk1"/>
                </a:solidFill>
                <a:latin typeface="Arial"/>
                <a:ea typeface="Arial"/>
                <a:cs typeface="Arial"/>
                <a:sym typeface="Arial"/>
              </a:rPr>
              <a:t>Lorem ipsum dolor sit amet, consectetur adipiscing elit. Curabitur purus dui, euismod quis placerat eget, venenatis nec nibh. </a:t>
            </a:r>
            <a:endParaRPr/>
          </a:p>
          <a:p>
            <a:pPr indent="-252000" lvl="1" marL="378000" marR="0" rtl="0" algn="l">
              <a:spcBef>
                <a:spcPts val="0"/>
              </a:spcBef>
              <a:spcAft>
                <a:spcPts val="0"/>
              </a:spcAft>
              <a:buClr>
                <a:schemeClr val="accent1"/>
              </a:buClr>
              <a:buSzPts val="1200"/>
              <a:buFont typeface="Trebuchet MS"/>
              <a:buChar char="•"/>
            </a:pPr>
            <a:r>
              <a:rPr b="0" i="0" lang="en-US" sz="1200" u="none" cap="none" strike="noStrike">
                <a:solidFill>
                  <a:schemeClr val="dk1"/>
                </a:solidFill>
                <a:latin typeface="Arial"/>
                <a:ea typeface="Arial"/>
                <a:cs typeface="Arial"/>
                <a:sym typeface="Arial"/>
              </a:rPr>
              <a:t>Lorem ipsum dolor sit amet, consectetur adipiscing elit. Curabitur purus dui, euismod quis placerat eget, venenatis nec nibh. </a:t>
            </a:r>
            <a:endParaRPr/>
          </a:p>
          <a:p>
            <a:pPr indent="-252000" lvl="1" marL="378000" marR="0" rtl="0" algn="l">
              <a:spcBef>
                <a:spcPts val="0"/>
              </a:spcBef>
              <a:spcAft>
                <a:spcPts val="0"/>
              </a:spcAft>
              <a:buClr>
                <a:schemeClr val="accent1"/>
              </a:buClr>
              <a:buSzPts val="1200"/>
              <a:buFont typeface="Trebuchet MS"/>
              <a:buChar char="•"/>
            </a:pPr>
            <a:r>
              <a:rPr b="0" i="0" lang="en-US" sz="1200" u="none" cap="none" strike="noStrike">
                <a:solidFill>
                  <a:schemeClr val="dk1"/>
                </a:solidFill>
                <a:latin typeface="Arial"/>
                <a:ea typeface="Arial"/>
                <a:cs typeface="Arial"/>
                <a:sym typeface="Arial"/>
              </a:rPr>
              <a:t>Lorem ipsum dolor sit amet, consectetur adipiscing elit. Curabitur purus dui, euismod quis placerat eget, venenatis nec nibh. </a:t>
            </a:r>
            <a:endParaRPr/>
          </a:p>
          <a:p>
            <a:pPr indent="-252000" lvl="1" marL="378000" marR="0" rtl="0" algn="l">
              <a:spcBef>
                <a:spcPts val="0"/>
              </a:spcBef>
              <a:spcAft>
                <a:spcPts val="0"/>
              </a:spcAft>
              <a:buClr>
                <a:schemeClr val="accent1"/>
              </a:buClr>
              <a:buSzPts val="1200"/>
              <a:buFont typeface="Trebuchet MS"/>
              <a:buChar char="•"/>
            </a:pPr>
            <a:r>
              <a:rPr b="0" i="0" lang="en-US" sz="1200" u="none" cap="none" strike="noStrike">
                <a:solidFill>
                  <a:schemeClr val="dk1"/>
                </a:solidFill>
                <a:latin typeface="Arial"/>
                <a:ea typeface="Arial"/>
                <a:cs typeface="Arial"/>
                <a:sym typeface="Arial"/>
              </a:rPr>
              <a:t>Lorem ipsum dolor sit amet, consectetur adipiscing elit. Curabitur purus dui, euismod quis placerat eget, venenatis nec nibh. </a:t>
            </a:r>
            <a:endParaRPr/>
          </a:p>
        </p:txBody>
      </p:sp>
      <p:sp>
        <p:nvSpPr>
          <p:cNvPr id="971" name="Google Shape;971;p28"/>
          <p:cNvSpPr/>
          <p:nvPr/>
        </p:nvSpPr>
        <p:spPr>
          <a:xfrm>
            <a:off x="6232165" y="4367613"/>
            <a:ext cx="5388812" cy="1622639"/>
          </a:xfrm>
          <a:prstGeom prst="rect">
            <a:avLst/>
          </a:prstGeom>
          <a:solidFill>
            <a:schemeClr val="lt1"/>
          </a:solidFill>
          <a:ln cap="flat" cmpd="sng" w="12700">
            <a:solidFill>
              <a:schemeClr val="accent1"/>
            </a:solidFill>
            <a:prstDash val="solid"/>
            <a:miter lim="8000"/>
            <a:headEnd len="sm" w="sm" type="none"/>
            <a:tailEnd len="sm" w="sm" type="none"/>
          </a:ln>
        </p:spPr>
        <p:txBody>
          <a:bodyPr anchorCtr="0" anchor="t" bIns="18275" lIns="72000" spcFirstLastPara="1" rIns="72000" wrap="square" tIns="72000">
            <a:normAutofit/>
          </a:bodyPr>
          <a:lstStyle/>
          <a:p>
            <a:pPr indent="-252000" lvl="1" marL="378000" marR="0" rtl="0" algn="l">
              <a:spcBef>
                <a:spcPts val="0"/>
              </a:spcBef>
              <a:spcAft>
                <a:spcPts val="0"/>
              </a:spcAft>
              <a:buClr>
                <a:schemeClr val="accent1"/>
              </a:buClr>
              <a:buSzPts val="1200"/>
              <a:buFont typeface="Trebuchet MS"/>
              <a:buChar char="•"/>
            </a:pPr>
            <a:r>
              <a:rPr b="0" i="0" lang="en-US" sz="1200" u="none" cap="none" strike="noStrike">
                <a:solidFill>
                  <a:schemeClr val="dk1"/>
                </a:solidFill>
                <a:latin typeface="Arial"/>
                <a:ea typeface="Arial"/>
                <a:cs typeface="Arial"/>
                <a:sym typeface="Arial"/>
              </a:rPr>
              <a:t>Lorem ipsum dolor sit amet, consectetur adipiscing elit. Curabitur purus dui, euismod quis placerat eget, venenatis nec nibh. </a:t>
            </a:r>
            <a:endParaRPr/>
          </a:p>
          <a:p>
            <a:pPr indent="-252000" lvl="1" marL="378000" marR="0" rtl="0" algn="l">
              <a:spcBef>
                <a:spcPts val="0"/>
              </a:spcBef>
              <a:spcAft>
                <a:spcPts val="0"/>
              </a:spcAft>
              <a:buClr>
                <a:schemeClr val="accent1"/>
              </a:buClr>
              <a:buSzPts val="1200"/>
              <a:buFont typeface="Trebuchet MS"/>
              <a:buChar char="•"/>
            </a:pPr>
            <a:r>
              <a:rPr b="0" i="0" lang="en-US" sz="1200" u="none" cap="none" strike="noStrike">
                <a:solidFill>
                  <a:schemeClr val="dk1"/>
                </a:solidFill>
                <a:latin typeface="Arial"/>
                <a:ea typeface="Arial"/>
                <a:cs typeface="Arial"/>
                <a:sym typeface="Arial"/>
              </a:rPr>
              <a:t>Lorem ipsum dolor sit amet, consectetur adipiscing elit. Curabitur purus dui, euismod quis placerat eget, venenatis nec nibh. </a:t>
            </a:r>
            <a:endParaRPr/>
          </a:p>
          <a:p>
            <a:pPr indent="-252000" lvl="1" marL="378000" marR="0" rtl="0" algn="l">
              <a:spcBef>
                <a:spcPts val="0"/>
              </a:spcBef>
              <a:spcAft>
                <a:spcPts val="0"/>
              </a:spcAft>
              <a:buClr>
                <a:schemeClr val="accent1"/>
              </a:buClr>
              <a:buSzPts val="1200"/>
              <a:buFont typeface="Trebuchet MS"/>
              <a:buChar char="•"/>
            </a:pPr>
            <a:r>
              <a:rPr b="0" i="0" lang="en-US" sz="1200" u="none" cap="none" strike="noStrike">
                <a:solidFill>
                  <a:schemeClr val="dk1"/>
                </a:solidFill>
                <a:latin typeface="Arial"/>
                <a:ea typeface="Arial"/>
                <a:cs typeface="Arial"/>
                <a:sym typeface="Arial"/>
              </a:rPr>
              <a:t>Lorem ipsum dolor sit amet, consectetur adipiscing elit. Curabitur purus dui, euismod quis placerat eget, venenatis nec nibh. </a:t>
            </a:r>
            <a:endParaRPr/>
          </a:p>
          <a:p>
            <a:pPr indent="-252000" lvl="1" marL="378000" marR="0" rtl="0" algn="l">
              <a:spcBef>
                <a:spcPts val="0"/>
              </a:spcBef>
              <a:spcAft>
                <a:spcPts val="0"/>
              </a:spcAft>
              <a:buClr>
                <a:schemeClr val="accent1"/>
              </a:buClr>
              <a:buSzPts val="1200"/>
              <a:buFont typeface="Trebuchet MS"/>
              <a:buChar char="•"/>
            </a:pPr>
            <a:r>
              <a:rPr b="0" i="0" lang="en-US" sz="1200" u="none" cap="none" strike="noStrike">
                <a:solidFill>
                  <a:schemeClr val="dk1"/>
                </a:solidFill>
                <a:latin typeface="Arial"/>
                <a:ea typeface="Arial"/>
                <a:cs typeface="Arial"/>
                <a:sym typeface="Arial"/>
              </a:rPr>
              <a:t>Lorem ipsum dolor sit amet, consectetur adipiscing elit. Curabitur purus dui, euismod quis placerat eget, venenatis nec nibh. </a:t>
            </a:r>
            <a:endParaRPr/>
          </a:p>
        </p:txBody>
      </p:sp>
      <p:sp>
        <p:nvSpPr>
          <p:cNvPr id="972" name="Google Shape;972;p28"/>
          <p:cNvSpPr/>
          <p:nvPr/>
        </p:nvSpPr>
        <p:spPr>
          <a:xfrm flipH="1" rot="10800000">
            <a:off x="6232166" y="1844579"/>
            <a:ext cx="5388815" cy="322888"/>
          </a:xfrm>
          <a:prstGeom prst="rect">
            <a:avLst/>
          </a:prstGeom>
          <a:solidFill>
            <a:schemeClr val="accent1"/>
          </a:solidFill>
          <a:ln cap="flat" cmpd="sng" w="12700">
            <a:solidFill>
              <a:schemeClr val="accent1"/>
            </a:solidFill>
            <a:prstDash val="solid"/>
            <a:miter lim="8000"/>
            <a:headEnd len="sm" w="sm" type="none"/>
            <a:tailEnd len="sm" w="sm" type="none"/>
          </a:ln>
        </p:spPr>
        <p:txBody>
          <a:bodyPr anchorCtr="0" anchor="ctr" bIns="0" lIns="0" spcFirstLastPara="1" rIns="0" wrap="square" tIns="0">
            <a:normAutofit/>
          </a:bodyPr>
          <a:lstStyle/>
          <a:p>
            <a:pPr indent="0" lvl="0" marL="0" marR="0" rtl="0" algn="ctr">
              <a:spcBef>
                <a:spcPts val="0"/>
              </a:spcBef>
              <a:spcAft>
                <a:spcPts val="0"/>
              </a:spcAft>
              <a:buNone/>
            </a:pPr>
            <a:r>
              <a:rPr lang="en-US" sz="1400">
                <a:solidFill>
                  <a:srgbClr val="FFFFFF"/>
                </a:solidFill>
                <a:latin typeface="Arial"/>
                <a:ea typeface="Arial"/>
                <a:cs typeface="Arial"/>
                <a:sym typeface="Arial"/>
              </a:rPr>
              <a:t>Header</a:t>
            </a:r>
            <a:endParaRPr/>
          </a:p>
        </p:txBody>
      </p:sp>
      <p:sp>
        <p:nvSpPr>
          <p:cNvPr id="973" name="Google Shape;973;p28"/>
          <p:cNvSpPr/>
          <p:nvPr/>
        </p:nvSpPr>
        <p:spPr>
          <a:xfrm flipH="1" rot="10800000">
            <a:off x="6232165" y="4044728"/>
            <a:ext cx="5388813" cy="322889"/>
          </a:xfrm>
          <a:prstGeom prst="rect">
            <a:avLst/>
          </a:prstGeom>
          <a:solidFill>
            <a:schemeClr val="accent1"/>
          </a:solidFill>
          <a:ln cap="flat" cmpd="sng" w="12700">
            <a:solidFill>
              <a:schemeClr val="accent1"/>
            </a:solidFill>
            <a:prstDash val="solid"/>
            <a:miter lim="8000"/>
            <a:headEnd len="sm" w="sm" type="none"/>
            <a:tailEnd len="sm" w="sm" type="none"/>
          </a:ln>
        </p:spPr>
        <p:txBody>
          <a:bodyPr anchorCtr="0" anchor="ctr" bIns="0" lIns="0" spcFirstLastPara="1" rIns="0" wrap="square" tIns="0">
            <a:normAutofit/>
          </a:bodyPr>
          <a:lstStyle/>
          <a:p>
            <a:pPr indent="0" lvl="0" marL="0" marR="0" rtl="0" algn="ctr">
              <a:spcBef>
                <a:spcPts val="0"/>
              </a:spcBef>
              <a:spcAft>
                <a:spcPts val="0"/>
              </a:spcAft>
              <a:buNone/>
            </a:pPr>
            <a:r>
              <a:rPr lang="en-US" sz="1400">
                <a:solidFill>
                  <a:srgbClr val="FFFFFF"/>
                </a:solidFill>
                <a:latin typeface="Arial"/>
                <a:ea typeface="Arial"/>
                <a:cs typeface="Arial"/>
                <a:sym typeface="Arial"/>
              </a:rPr>
              <a:t>Header</a:t>
            </a:r>
            <a:endParaRPr/>
          </a:p>
        </p:txBody>
      </p:sp>
      <p:sp>
        <p:nvSpPr>
          <p:cNvPr id="974" name="Google Shape;974;p28"/>
          <p:cNvSpPr txBox="1"/>
          <p:nvPr>
            <p:ph type="title"/>
          </p:nvPr>
        </p:nvSpPr>
        <p:spPr>
          <a:xfrm>
            <a:off x="571018" y="365126"/>
            <a:ext cx="11049964" cy="578772"/>
          </a:xfrm>
          <a:prstGeom prst="rect">
            <a:avLst/>
          </a:prstGeom>
          <a:noFill/>
          <a:ln>
            <a:noFill/>
          </a:ln>
        </p:spPr>
        <p:txBody>
          <a:bodyPr anchorCtr="0" anchor="b" bIns="0" lIns="0" spcFirstLastPara="1" rIns="0" wrap="square" tIns="0">
            <a:normAutofit/>
          </a:bodyPr>
          <a:lstStyle/>
          <a:p>
            <a:pPr indent="0" lvl="0" marL="0" rtl="0" algn="l">
              <a:lnSpc>
                <a:spcPct val="90000"/>
              </a:lnSpc>
              <a:spcBef>
                <a:spcPts val="0"/>
              </a:spcBef>
              <a:spcAft>
                <a:spcPts val="0"/>
              </a:spcAft>
              <a:buClr>
                <a:schemeClr val="accent1"/>
              </a:buClr>
              <a:buSzPts val="2800"/>
              <a:buFont typeface="Arial"/>
              <a:buNone/>
            </a:pPr>
            <a:r>
              <a:rPr lang="en-US"/>
              <a:t>Information Layout + Four Tiles</a:t>
            </a:r>
            <a:endParaRPr/>
          </a:p>
        </p:txBody>
      </p:sp>
      <p:sp>
        <p:nvSpPr>
          <p:cNvPr id="975" name="Google Shape;975;p28"/>
          <p:cNvSpPr txBox="1"/>
          <p:nvPr>
            <p:ph idx="12" type="sldNum"/>
          </p:nvPr>
        </p:nvSpPr>
        <p:spPr>
          <a:xfrm>
            <a:off x="10690860" y="6349068"/>
            <a:ext cx="963882" cy="251764"/>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sp>
        <p:nvSpPr>
          <p:cNvPr id="976" name="Google Shape;976;p28"/>
          <p:cNvSpPr/>
          <p:nvPr/>
        </p:nvSpPr>
        <p:spPr>
          <a:xfrm flipH="1" rot="10800000">
            <a:off x="609601" y="1844577"/>
            <a:ext cx="573302" cy="322891"/>
          </a:xfrm>
          <a:prstGeom prst="rect">
            <a:avLst/>
          </a:prstGeom>
          <a:solidFill>
            <a:schemeClr val="accent2"/>
          </a:solidFill>
          <a:ln cap="flat" cmpd="sng" w="12700">
            <a:solidFill>
              <a:schemeClr val="lt1"/>
            </a:solidFill>
            <a:prstDash val="dot"/>
            <a:miter lim="8000"/>
            <a:headEnd len="sm" w="sm" type="none"/>
            <a:tailEnd len="sm" w="sm" type="none"/>
          </a:ln>
        </p:spPr>
        <p:txBody>
          <a:bodyPr anchorCtr="0" anchor="ctr" bIns="0" lIns="0" spcFirstLastPara="1" rIns="0" wrap="square" tIns="0">
            <a:noAutofit/>
          </a:bodyPr>
          <a:lstStyle/>
          <a:p>
            <a:pPr indent="0" lvl="0" marL="0" marR="0" rtl="0" algn="ctr">
              <a:spcBef>
                <a:spcPts val="0"/>
              </a:spcBef>
              <a:spcAft>
                <a:spcPts val="0"/>
              </a:spcAft>
              <a:buNone/>
            </a:pPr>
            <a:r>
              <a:t/>
            </a:r>
            <a:endParaRPr sz="1400">
              <a:solidFill>
                <a:srgbClr val="FFFFFF"/>
              </a:solidFill>
              <a:latin typeface="Arial"/>
              <a:ea typeface="Arial"/>
              <a:cs typeface="Arial"/>
              <a:sym typeface="Arial"/>
            </a:endParaRPr>
          </a:p>
        </p:txBody>
      </p:sp>
      <p:sp>
        <p:nvSpPr>
          <p:cNvPr id="977" name="Google Shape;977;p28"/>
          <p:cNvSpPr/>
          <p:nvPr/>
        </p:nvSpPr>
        <p:spPr>
          <a:xfrm flipH="1" rot="10800000">
            <a:off x="609601" y="4044728"/>
            <a:ext cx="573302" cy="322893"/>
          </a:xfrm>
          <a:prstGeom prst="rect">
            <a:avLst/>
          </a:prstGeom>
          <a:solidFill>
            <a:schemeClr val="accent2"/>
          </a:solidFill>
          <a:ln cap="flat" cmpd="sng" w="12700">
            <a:solidFill>
              <a:schemeClr val="lt1"/>
            </a:solidFill>
            <a:prstDash val="dot"/>
            <a:miter lim="8000"/>
            <a:headEnd len="sm" w="sm" type="none"/>
            <a:tailEnd len="sm" w="sm" type="none"/>
          </a:ln>
        </p:spPr>
        <p:txBody>
          <a:bodyPr anchorCtr="0" anchor="ctr" bIns="0" lIns="0" spcFirstLastPara="1" rIns="0" wrap="square" tIns="0">
            <a:noAutofit/>
          </a:bodyPr>
          <a:lstStyle/>
          <a:p>
            <a:pPr indent="0" lvl="0" marL="0" marR="0" rtl="0" algn="ctr">
              <a:spcBef>
                <a:spcPts val="0"/>
              </a:spcBef>
              <a:spcAft>
                <a:spcPts val="0"/>
              </a:spcAft>
              <a:buNone/>
            </a:pPr>
            <a:r>
              <a:t/>
            </a:r>
            <a:endParaRPr sz="1400">
              <a:solidFill>
                <a:srgbClr val="FFFFFF"/>
              </a:solidFill>
              <a:latin typeface="Arial"/>
              <a:ea typeface="Arial"/>
              <a:cs typeface="Arial"/>
              <a:sym typeface="Arial"/>
            </a:endParaRPr>
          </a:p>
        </p:txBody>
      </p:sp>
      <p:pic>
        <p:nvPicPr>
          <p:cNvPr descr="Single gear with solid fill" id="978" name="Google Shape;978;p28"/>
          <p:cNvPicPr preferRelativeResize="0"/>
          <p:nvPr/>
        </p:nvPicPr>
        <p:blipFill rotWithShape="1">
          <a:blip r:embed="rId3">
            <a:alphaModFix/>
          </a:blip>
          <a:srcRect b="0" l="0" r="0" t="0"/>
          <a:stretch/>
        </p:blipFill>
        <p:spPr>
          <a:xfrm>
            <a:off x="760115" y="1868250"/>
            <a:ext cx="272272" cy="272272"/>
          </a:xfrm>
          <a:prstGeom prst="rect">
            <a:avLst/>
          </a:prstGeom>
          <a:noFill/>
          <a:ln>
            <a:noFill/>
          </a:ln>
        </p:spPr>
      </p:pic>
      <p:pic>
        <p:nvPicPr>
          <p:cNvPr descr="Single gear with solid fill" id="979" name="Google Shape;979;p28"/>
          <p:cNvPicPr preferRelativeResize="0"/>
          <p:nvPr/>
        </p:nvPicPr>
        <p:blipFill rotWithShape="1">
          <a:blip r:embed="rId3">
            <a:alphaModFix/>
          </a:blip>
          <a:srcRect b="0" l="0" r="0" t="0"/>
          <a:stretch/>
        </p:blipFill>
        <p:spPr>
          <a:xfrm>
            <a:off x="760115" y="4080508"/>
            <a:ext cx="272272" cy="272272"/>
          </a:xfrm>
          <a:prstGeom prst="rect">
            <a:avLst/>
          </a:prstGeom>
          <a:noFill/>
          <a:ln>
            <a:noFill/>
          </a:ln>
        </p:spPr>
      </p:pic>
      <p:sp>
        <p:nvSpPr>
          <p:cNvPr id="980" name="Google Shape;980;p28"/>
          <p:cNvSpPr/>
          <p:nvPr/>
        </p:nvSpPr>
        <p:spPr>
          <a:xfrm flipH="1" rot="10800000">
            <a:off x="6232163" y="1844578"/>
            <a:ext cx="573302" cy="322891"/>
          </a:xfrm>
          <a:prstGeom prst="rect">
            <a:avLst/>
          </a:prstGeom>
          <a:solidFill>
            <a:schemeClr val="accent2"/>
          </a:solidFill>
          <a:ln cap="flat" cmpd="sng" w="12700">
            <a:solidFill>
              <a:schemeClr val="lt1"/>
            </a:solidFill>
            <a:prstDash val="dot"/>
            <a:miter lim="8000"/>
            <a:headEnd len="sm" w="sm" type="none"/>
            <a:tailEnd len="sm" w="sm" type="none"/>
          </a:ln>
        </p:spPr>
        <p:txBody>
          <a:bodyPr anchorCtr="0" anchor="ctr" bIns="0" lIns="0" spcFirstLastPara="1" rIns="0" wrap="square" tIns="0">
            <a:noAutofit/>
          </a:bodyPr>
          <a:lstStyle/>
          <a:p>
            <a:pPr indent="0" lvl="0" marL="0" marR="0" rtl="0" algn="ctr">
              <a:spcBef>
                <a:spcPts val="0"/>
              </a:spcBef>
              <a:spcAft>
                <a:spcPts val="0"/>
              </a:spcAft>
              <a:buNone/>
            </a:pPr>
            <a:r>
              <a:t/>
            </a:r>
            <a:endParaRPr sz="1400">
              <a:solidFill>
                <a:srgbClr val="FFFFFF"/>
              </a:solidFill>
              <a:latin typeface="Arial"/>
              <a:ea typeface="Arial"/>
              <a:cs typeface="Arial"/>
              <a:sym typeface="Arial"/>
            </a:endParaRPr>
          </a:p>
        </p:txBody>
      </p:sp>
      <p:sp>
        <p:nvSpPr>
          <p:cNvPr id="981" name="Google Shape;981;p28"/>
          <p:cNvSpPr/>
          <p:nvPr/>
        </p:nvSpPr>
        <p:spPr>
          <a:xfrm flipH="1" rot="10800000">
            <a:off x="6232163" y="4044729"/>
            <a:ext cx="573302" cy="322893"/>
          </a:xfrm>
          <a:prstGeom prst="rect">
            <a:avLst/>
          </a:prstGeom>
          <a:solidFill>
            <a:schemeClr val="accent2"/>
          </a:solidFill>
          <a:ln cap="flat" cmpd="sng" w="12700">
            <a:solidFill>
              <a:schemeClr val="lt1"/>
            </a:solidFill>
            <a:prstDash val="dot"/>
            <a:miter lim="8000"/>
            <a:headEnd len="sm" w="sm" type="none"/>
            <a:tailEnd len="sm" w="sm" type="none"/>
          </a:ln>
        </p:spPr>
        <p:txBody>
          <a:bodyPr anchorCtr="0" anchor="ctr" bIns="0" lIns="0" spcFirstLastPara="1" rIns="0" wrap="square" tIns="0">
            <a:noAutofit/>
          </a:bodyPr>
          <a:lstStyle/>
          <a:p>
            <a:pPr indent="0" lvl="0" marL="0" marR="0" rtl="0" algn="ctr">
              <a:spcBef>
                <a:spcPts val="0"/>
              </a:spcBef>
              <a:spcAft>
                <a:spcPts val="0"/>
              </a:spcAft>
              <a:buNone/>
            </a:pPr>
            <a:r>
              <a:t/>
            </a:r>
            <a:endParaRPr sz="1400">
              <a:solidFill>
                <a:srgbClr val="FFFFFF"/>
              </a:solidFill>
              <a:latin typeface="Arial"/>
              <a:ea typeface="Arial"/>
              <a:cs typeface="Arial"/>
              <a:sym typeface="Arial"/>
            </a:endParaRPr>
          </a:p>
        </p:txBody>
      </p:sp>
      <p:pic>
        <p:nvPicPr>
          <p:cNvPr descr="Single gear with solid fill" id="982" name="Google Shape;982;p28"/>
          <p:cNvPicPr preferRelativeResize="0"/>
          <p:nvPr/>
        </p:nvPicPr>
        <p:blipFill rotWithShape="1">
          <a:blip r:embed="rId3">
            <a:alphaModFix/>
          </a:blip>
          <a:srcRect b="0" l="0" r="0" t="0"/>
          <a:stretch/>
        </p:blipFill>
        <p:spPr>
          <a:xfrm>
            <a:off x="6382678" y="1868251"/>
            <a:ext cx="272272" cy="272272"/>
          </a:xfrm>
          <a:prstGeom prst="rect">
            <a:avLst/>
          </a:prstGeom>
          <a:noFill/>
          <a:ln>
            <a:noFill/>
          </a:ln>
        </p:spPr>
      </p:pic>
      <p:pic>
        <p:nvPicPr>
          <p:cNvPr descr="Single gear with solid fill" id="983" name="Google Shape;983;p28"/>
          <p:cNvPicPr preferRelativeResize="0"/>
          <p:nvPr/>
        </p:nvPicPr>
        <p:blipFill rotWithShape="1">
          <a:blip r:embed="rId3">
            <a:alphaModFix/>
          </a:blip>
          <a:srcRect b="0" l="0" r="0" t="0"/>
          <a:stretch/>
        </p:blipFill>
        <p:spPr>
          <a:xfrm>
            <a:off x="6382678" y="4080509"/>
            <a:ext cx="272272" cy="272272"/>
          </a:xfrm>
          <a:prstGeom prst="rect">
            <a:avLst/>
          </a:prstGeom>
          <a:noFill/>
          <a:ln>
            <a:noFill/>
          </a:ln>
        </p:spPr>
      </p:pic>
      <p:sp>
        <p:nvSpPr>
          <p:cNvPr id="984" name="Google Shape;984;p28"/>
          <p:cNvSpPr/>
          <p:nvPr/>
        </p:nvSpPr>
        <p:spPr>
          <a:xfrm>
            <a:off x="571018" y="1313801"/>
            <a:ext cx="11049964" cy="369332"/>
          </a:xfrm>
          <a:prstGeom prst="rect">
            <a:avLst/>
          </a:prstGeom>
          <a:noFill/>
          <a:ln>
            <a:noFill/>
          </a:ln>
        </p:spPr>
        <p:txBody>
          <a:bodyPr anchorCtr="0" anchor="b" bIns="0" lIns="0" spcFirstLastPara="1" rIns="0" wrap="square" tIns="0">
            <a:noAutofit/>
          </a:bodyPr>
          <a:lstStyle/>
          <a:p>
            <a:pPr indent="0" lvl="0" marL="0" marR="0" rtl="0" algn="l">
              <a:spcBef>
                <a:spcPts val="0"/>
              </a:spcBef>
              <a:spcAft>
                <a:spcPts val="0"/>
              </a:spcAft>
              <a:buNone/>
            </a:pPr>
            <a:r>
              <a:rPr lang="en-US" sz="2000">
                <a:solidFill>
                  <a:schemeClr val="accent1"/>
                </a:solidFill>
                <a:latin typeface="Arial"/>
                <a:ea typeface="Arial"/>
                <a:cs typeface="Arial"/>
                <a:sym typeface="Arial"/>
              </a:rPr>
              <a:t>Lorem ipsum dolor sit amet</a:t>
            </a:r>
            <a:endParaRPr sz="2000">
              <a:solidFill>
                <a:schemeClr val="accent1"/>
              </a:solidFill>
              <a:latin typeface="Arial"/>
              <a:ea typeface="Arial"/>
              <a:cs typeface="Arial"/>
              <a:sym typeface="Arial"/>
            </a:endParaRPr>
          </a:p>
        </p:txBody>
      </p:sp>
    </p:spTree>
  </p:cSld>
  <p:clrMapOvr>
    <a:masterClrMapping/>
  </p:clrMapOvr>
</p:sld>
</file>

<file path=ppt/slides/slide28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660" name="Shape 8660"/>
        <p:cNvGrpSpPr/>
        <p:nvPr/>
      </p:nvGrpSpPr>
      <p:grpSpPr>
        <a:xfrm>
          <a:off x="0" y="0"/>
          <a:ext cx="0" cy="0"/>
          <a:chOff x="0" y="0"/>
          <a:chExt cx="0" cy="0"/>
        </a:xfrm>
      </p:grpSpPr>
      <p:sp>
        <p:nvSpPr>
          <p:cNvPr id="8661" name="Google Shape;8661;p280"/>
          <p:cNvSpPr txBox="1"/>
          <p:nvPr>
            <p:ph type="title"/>
          </p:nvPr>
        </p:nvSpPr>
        <p:spPr>
          <a:xfrm>
            <a:off x="571018" y="365126"/>
            <a:ext cx="7109942" cy="578772"/>
          </a:xfrm>
          <a:prstGeom prst="rect">
            <a:avLst/>
          </a:prstGeom>
          <a:noFill/>
          <a:ln>
            <a:noFill/>
          </a:ln>
        </p:spPr>
        <p:txBody>
          <a:bodyPr anchorCtr="0" anchor="b" bIns="0" lIns="0" spcFirstLastPara="1" rIns="0" wrap="square" tIns="0">
            <a:normAutofit/>
          </a:bodyPr>
          <a:lstStyle/>
          <a:p>
            <a:pPr indent="0" lvl="0" marL="0" rtl="0" algn="l">
              <a:lnSpc>
                <a:spcPct val="90000"/>
              </a:lnSpc>
              <a:spcBef>
                <a:spcPts val="0"/>
              </a:spcBef>
              <a:spcAft>
                <a:spcPts val="0"/>
              </a:spcAft>
              <a:buClr>
                <a:schemeClr val="accent1"/>
              </a:buClr>
              <a:buSzPts val="2800"/>
              <a:buFont typeface="Arial"/>
              <a:buNone/>
            </a:pPr>
            <a:r>
              <a:rPr lang="en-US"/>
              <a:t>Data Label Grid + Key Highlights</a:t>
            </a:r>
            <a:endParaRPr/>
          </a:p>
        </p:txBody>
      </p:sp>
      <p:sp>
        <p:nvSpPr>
          <p:cNvPr id="8662" name="Google Shape;8662;p280"/>
          <p:cNvSpPr txBox="1"/>
          <p:nvPr>
            <p:ph idx="12" type="sldNum"/>
          </p:nvPr>
        </p:nvSpPr>
        <p:spPr>
          <a:xfrm>
            <a:off x="10690860" y="6349068"/>
            <a:ext cx="963882" cy="251764"/>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cxnSp>
        <p:nvCxnSpPr>
          <p:cNvPr id="8663" name="Google Shape;8663;p280"/>
          <p:cNvCxnSpPr/>
          <p:nvPr/>
        </p:nvCxnSpPr>
        <p:spPr>
          <a:xfrm rot="10800000">
            <a:off x="4499025" y="2007057"/>
            <a:ext cx="0" cy="4194630"/>
          </a:xfrm>
          <a:prstGeom prst="straightConnector1">
            <a:avLst/>
          </a:prstGeom>
          <a:noFill/>
          <a:ln cap="flat" cmpd="sng" w="47625">
            <a:solidFill>
              <a:srgbClr val="B7B7B7"/>
            </a:solidFill>
            <a:prstDash val="solid"/>
            <a:miter lim="8000"/>
            <a:headEnd len="med" w="med" type="triangle"/>
            <a:tailEnd len="med" w="med" type="triangle"/>
          </a:ln>
        </p:spPr>
      </p:cxnSp>
      <p:cxnSp>
        <p:nvCxnSpPr>
          <p:cNvPr id="8664" name="Google Shape;8664;p280"/>
          <p:cNvCxnSpPr/>
          <p:nvPr/>
        </p:nvCxnSpPr>
        <p:spPr>
          <a:xfrm>
            <a:off x="1322083" y="4159796"/>
            <a:ext cx="6396495" cy="0"/>
          </a:xfrm>
          <a:prstGeom prst="straightConnector1">
            <a:avLst/>
          </a:prstGeom>
          <a:noFill/>
          <a:ln cap="flat" cmpd="sng" w="47625">
            <a:solidFill>
              <a:srgbClr val="B7B7B7"/>
            </a:solidFill>
            <a:prstDash val="solid"/>
            <a:miter lim="8000"/>
            <a:headEnd len="med" w="med" type="triangle"/>
            <a:tailEnd len="med" w="med" type="triangle"/>
          </a:ln>
        </p:spPr>
      </p:cxnSp>
      <p:grpSp>
        <p:nvGrpSpPr>
          <p:cNvPr id="8665" name="Google Shape;8665;p280"/>
          <p:cNvGrpSpPr/>
          <p:nvPr/>
        </p:nvGrpSpPr>
        <p:grpSpPr>
          <a:xfrm>
            <a:off x="1322083" y="2206928"/>
            <a:ext cx="3057871" cy="1836578"/>
            <a:chOff x="4299891" y="2048642"/>
            <a:chExt cx="3122737" cy="1835462"/>
          </a:xfrm>
        </p:grpSpPr>
        <p:sp>
          <p:nvSpPr>
            <p:cNvPr id="8666" name="Google Shape;8666;p280"/>
            <p:cNvSpPr/>
            <p:nvPr/>
          </p:nvSpPr>
          <p:spPr>
            <a:xfrm>
              <a:off x="4299891" y="2556330"/>
              <a:ext cx="3122737" cy="1327774"/>
            </a:xfrm>
            <a:prstGeom prst="rect">
              <a:avLst/>
            </a:prstGeom>
            <a:noFill/>
            <a:ln cap="flat" cmpd="sng" w="12700">
              <a:solidFill>
                <a:schemeClr val="accen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Clr>
                  <a:schemeClr val="accent1"/>
                </a:buClr>
                <a:buSzPts val="1400"/>
                <a:buFont typeface="Arial"/>
                <a:buNone/>
              </a:pPr>
              <a:r>
                <a:rPr lang="en-US" sz="1400">
                  <a:solidFill>
                    <a:schemeClr val="dk1"/>
                  </a:solidFill>
                  <a:latin typeface="Arial"/>
                  <a:ea typeface="Arial"/>
                  <a:cs typeface="Arial"/>
                  <a:sym typeface="Arial"/>
                </a:rPr>
                <a:t>Lorem ipsum dolor sit amet, consectetur adipiscing elit. Curabitur purus dui, euismod quis placerat eget, </a:t>
              </a:r>
              <a:endParaRPr/>
            </a:p>
          </p:txBody>
        </p:sp>
        <p:sp>
          <p:nvSpPr>
            <p:cNvPr id="8667" name="Google Shape;8667;p280"/>
            <p:cNvSpPr/>
            <p:nvPr/>
          </p:nvSpPr>
          <p:spPr>
            <a:xfrm>
              <a:off x="4299891" y="2048642"/>
              <a:ext cx="3122732" cy="507688"/>
            </a:xfrm>
            <a:prstGeom prst="rect">
              <a:avLst/>
            </a:prstGeom>
            <a:solidFill>
              <a:schemeClr val="accent1"/>
            </a:solidFill>
            <a:ln cap="flat" cmpd="sng" w="12700">
              <a:solidFill>
                <a:srgbClr val="0F4B2E"/>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800">
                  <a:solidFill>
                    <a:schemeClr val="lt1"/>
                  </a:solidFill>
                  <a:latin typeface="Arial"/>
                  <a:ea typeface="Arial"/>
                  <a:cs typeface="Arial"/>
                  <a:sym typeface="Arial"/>
                </a:rPr>
                <a:t>xxxxxx</a:t>
              </a:r>
              <a:endParaRPr/>
            </a:p>
          </p:txBody>
        </p:sp>
      </p:grpSp>
      <p:grpSp>
        <p:nvGrpSpPr>
          <p:cNvPr id="8668" name="Google Shape;8668;p280"/>
          <p:cNvGrpSpPr/>
          <p:nvPr/>
        </p:nvGrpSpPr>
        <p:grpSpPr>
          <a:xfrm>
            <a:off x="4618095" y="2206928"/>
            <a:ext cx="3057871" cy="1836578"/>
            <a:chOff x="4299891" y="2048642"/>
            <a:chExt cx="3122737" cy="1835462"/>
          </a:xfrm>
        </p:grpSpPr>
        <p:sp>
          <p:nvSpPr>
            <p:cNvPr id="8669" name="Google Shape;8669;p280"/>
            <p:cNvSpPr/>
            <p:nvPr/>
          </p:nvSpPr>
          <p:spPr>
            <a:xfrm>
              <a:off x="4299891" y="2556330"/>
              <a:ext cx="3122737" cy="1327774"/>
            </a:xfrm>
            <a:prstGeom prst="rect">
              <a:avLst/>
            </a:prstGeom>
            <a:noFill/>
            <a:ln cap="flat" cmpd="sng" w="12700">
              <a:solidFill>
                <a:schemeClr val="accen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Clr>
                  <a:schemeClr val="accent1"/>
                </a:buClr>
                <a:buSzPts val="1400"/>
                <a:buFont typeface="Arial"/>
                <a:buNone/>
              </a:pPr>
              <a:r>
                <a:rPr lang="en-US" sz="1400">
                  <a:solidFill>
                    <a:schemeClr val="dk1"/>
                  </a:solidFill>
                  <a:latin typeface="Arial"/>
                  <a:ea typeface="Arial"/>
                  <a:cs typeface="Arial"/>
                  <a:sym typeface="Arial"/>
                </a:rPr>
                <a:t>Lorem ipsum dolor sit amet, consectetur adipiscing elit. Curabitur purus dui, euismod quis placerat eget, </a:t>
              </a:r>
              <a:endParaRPr/>
            </a:p>
          </p:txBody>
        </p:sp>
        <p:sp>
          <p:nvSpPr>
            <p:cNvPr id="8670" name="Google Shape;8670;p280"/>
            <p:cNvSpPr/>
            <p:nvPr/>
          </p:nvSpPr>
          <p:spPr>
            <a:xfrm>
              <a:off x="4299891" y="2048642"/>
              <a:ext cx="3122732" cy="507688"/>
            </a:xfrm>
            <a:prstGeom prst="rect">
              <a:avLst/>
            </a:prstGeom>
            <a:solidFill>
              <a:schemeClr val="accent1"/>
            </a:solidFill>
            <a:ln cap="flat" cmpd="sng" w="12700">
              <a:solidFill>
                <a:srgbClr val="0F4B2E"/>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800">
                  <a:solidFill>
                    <a:schemeClr val="lt1"/>
                  </a:solidFill>
                  <a:latin typeface="Arial"/>
                  <a:ea typeface="Arial"/>
                  <a:cs typeface="Arial"/>
                  <a:sym typeface="Arial"/>
                </a:rPr>
                <a:t>xxxxxx</a:t>
              </a:r>
              <a:endParaRPr/>
            </a:p>
          </p:txBody>
        </p:sp>
      </p:grpSp>
      <p:grpSp>
        <p:nvGrpSpPr>
          <p:cNvPr id="8671" name="Google Shape;8671;p280"/>
          <p:cNvGrpSpPr/>
          <p:nvPr/>
        </p:nvGrpSpPr>
        <p:grpSpPr>
          <a:xfrm>
            <a:off x="1322083" y="4276089"/>
            <a:ext cx="3057871" cy="1836578"/>
            <a:chOff x="4299891" y="2048642"/>
            <a:chExt cx="3122737" cy="1835462"/>
          </a:xfrm>
        </p:grpSpPr>
        <p:sp>
          <p:nvSpPr>
            <p:cNvPr id="8672" name="Google Shape;8672;p280"/>
            <p:cNvSpPr/>
            <p:nvPr/>
          </p:nvSpPr>
          <p:spPr>
            <a:xfrm>
              <a:off x="4299891" y="2556330"/>
              <a:ext cx="3122737" cy="1327774"/>
            </a:xfrm>
            <a:prstGeom prst="rect">
              <a:avLst/>
            </a:prstGeom>
            <a:noFill/>
            <a:ln cap="flat" cmpd="sng" w="12700">
              <a:solidFill>
                <a:schemeClr val="accen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Clr>
                  <a:schemeClr val="accent1"/>
                </a:buClr>
                <a:buSzPts val="1400"/>
                <a:buFont typeface="Arial"/>
                <a:buNone/>
              </a:pPr>
              <a:r>
                <a:rPr lang="en-US" sz="1400">
                  <a:solidFill>
                    <a:schemeClr val="dk1"/>
                  </a:solidFill>
                  <a:latin typeface="Arial"/>
                  <a:ea typeface="Arial"/>
                  <a:cs typeface="Arial"/>
                  <a:sym typeface="Arial"/>
                </a:rPr>
                <a:t>Lorem ipsum dolor sit amet, consectetur adipiscing elit. Curabitur purus dui, euismod quis placerat eget, </a:t>
              </a:r>
              <a:endParaRPr/>
            </a:p>
          </p:txBody>
        </p:sp>
        <p:sp>
          <p:nvSpPr>
            <p:cNvPr id="8673" name="Google Shape;8673;p280"/>
            <p:cNvSpPr/>
            <p:nvPr/>
          </p:nvSpPr>
          <p:spPr>
            <a:xfrm>
              <a:off x="4299891" y="2048642"/>
              <a:ext cx="3122732" cy="507688"/>
            </a:xfrm>
            <a:prstGeom prst="rect">
              <a:avLst/>
            </a:prstGeom>
            <a:solidFill>
              <a:schemeClr val="accent1"/>
            </a:solidFill>
            <a:ln cap="flat" cmpd="sng" w="12700">
              <a:solidFill>
                <a:srgbClr val="0F4B2E"/>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800">
                  <a:solidFill>
                    <a:schemeClr val="lt1"/>
                  </a:solidFill>
                  <a:latin typeface="Arial"/>
                  <a:ea typeface="Arial"/>
                  <a:cs typeface="Arial"/>
                  <a:sym typeface="Arial"/>
                </a:rPr>
                <a:t>xxxxxx</a:t>
              </a:r>
              <a:endParaRPr/>
            </a:p>
          </p:txBody>
        </p:sp>
      </p:grpSp>
      <p:grpSp>
        <p:nvGrpSpPr>
          <p:cNvPr id="8674" name="Google Shape;8674;p280"/>
          <p:cNvGrpSpPr/>
          <p:nvPr/>
        </p:nvGrpSpPr>
        <p:grpSpPr>
          <a:xfrm>
            <a:off x="4618095" y="4276089"/>
            <a:ext cx="3057871" cy="1836578"/>
            <a:chOff x="4299891" y="2048642"/>
            <a:chExt cx="3122737" cy="1835462"/>
          </a:xfrm>
        </p:grpSpPr>
        <p:sp>
          <p:nvSpPr>
            <p:cNvPr id="8675" name="Google Shape;8675;p280"/>
            <p:cNvSpPr/>
            <p:nvPr/>
          </p:nvSpPr>
          <p:spPr>
            <a:xfrm>
              <a:off x="4299891" y="2556330"/>
              <a:ext cx="3122737" cy="1327774"/>
            </a:xfrm>
            <a:prstGeom prst="rect">
              <a:avLst/>
            </a:prstGeom>
            <a:noFill/>
            <a:ln cap="flat" cmpd="sng" w="12700">
              <a:solidFill>
                <a:schemeClr val="accen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Clr>
                  <a:schemeClr val="accent1"/>
                </a:buClr>
                <a:buSzPts val="1400"/>
                <a:buFont typeface="Arial"/>
                <a:buNone/>
              </a:pPr>
              <a:r>
                <a:rPr lang="en-US" sz="1400">
                  <a:solidFill>
                    <a:schemeClr val="dk1"/>
                  </a:solidFill>
                  <a:latin typeface="Arial"/>
                  <a:ea typeface="Arial"/>
                  <a:cs typeface="Arial"/>
                  <a:sym typeface="Arial"/>
                </a:rPr>
                <a:t>Lorem ipsum dolor sit amet, consectetur adipiscing elit. Curabitur purus dui, euismod quis placerat eget, </a:t>
              </a:r>
              <a:endParaRPr/>
            </a:p>
          </p:txBody>
        </p:sp>
        <p:sp>
          <p:nvSpPr>
            <p:cNvPr id="8676" name="Google Shape;8676;p280"/>
            <p:cNvSpPr/>
            <p:nvPr/>
          </p:nvSpPr>
          <p:spPr>
            <a:xfrm>
              <a:off x="4299891" y="2048642"/>
              <a:ext cx="3122732" cy="507688"/>
            </a:xfrm>
            <a:prstGeom prst="rect">
              <a:avLst/>
            </a:prstGeom>
            <a:solidFill>
              <a:schemeClr val="accent1"/>
            </a:solidFill>
            <a:ln cap="flat" cmpd="sng" w="12700">
              <a:solidFill>
                <a:srgbClr val="0F4B2E"/>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800">
                  <a:solidFill>
                    <a:schemeClr val="lt1"/>
                  </a:solidFill>
                  <a:latin typeface="Arial"/>
                  <a:ea typeface="Arial"/>
                  <a:cs typeface="Arial"/>
                  <a:sym typeface="Arial"/>
                </a:rPr>
                <a:t>xxxxxx</a:t>
              </a:r>
              <a:endParaRPr/>
            </a:p>
          </p:txBody>
        </p:sp>
      </p:grpSp>
      <p:sp>
        <p:nvSpPr>
          <p:cNvPr id="8677" name="Google Shape;8677;p280"/>
          <p:cNvSpPr txBox="1"/>
          <p:nvPr/>
        </p:nvSpPr>
        <p:spPr>
          <a:xfrm rot="-5400000">
            <a:off x="541286" y="2984903"/>
            <a:ext cx="1176036" cy="280629"/>
          </a:xfrm>
          <a:prstGeom prst="rect">
            <a:avLst/>
          </a:prstGeom>
          <a:noFill/>
          <a:ln>
            <a:noFill/>
          </a:ln>
        </p:spPr>
        <p:txBody>
          <a:bodyPr anchorCtr="0" anchor="t" bIns="45700" lIns="91425" spcFirstLastPara="1" rIns="91425" wrap="square" tIns="45700">
            <a:spAutoFit/>
          </a:bodyPr>
          <a:lstStyle/>
          <a:p>
            <a:pPr indent="0" lvl="0" marL="0" marR="0" rtl="0" algn="ctr">
              <a:spcBef>
                <a:spcPts val="0"/>
              </a:spcBef>
              <a:spcAft>
                <a:spcPts val="0"/>
              </a:spcAft>
              <a:buNone/>
            </a:pPr>
            <a:r>
              <a:rPr lang="en-US" sz="1600">
                <a:solidFill>
                  <a:schemeClr val="dk1"/>
                </a:solidFill>
                <a:latin typeface="Arial"/>
                <a:ea typeface="Arial"/>
                <a:cs typeface="Arial"/>
                <a:sym typeface="Arial"/>
              </a:rPr>
              <a:t>Data Label</a:t>
            </a:r>
            <a:endParaRPr sz="1600">
              <a:solidFill>
                <a:schemeClr val="dk1"/>
              </a:solidFill>
              <a:latin typeface="Arial"/>
              <a:ea typeface="Arial"/>
              <a:cs typeface="Arial"/>
              <a:sym typeface="Arial"/>
            </a:endParaRPr>
          </a:p>
        </p:txBody>
      </p:sp>
      <p:sp>
        <p:nvSpPr>
          <p:cNvPr id="8678" name="Google Shape;8678;p280"/>
          <p:cNvSpPr txBox="1"/>
          <p:nvPr/>
        </p:nvSpPr>
        <p:spPr>
          <a:xfrm rot="-5400000">
            <a:off x="541286" y="5054062"/>
            <a:ext cx="1176036" cy="280629"/>
          </a:xfrm>
          <a:prstGeom prst="rect">
            <a:avLst/>
          </a:prstGeom>
          <a:noFill/>
          <a:ln>
            <a:noFill/>
          </a:ln>
        </p:spPr>
        <p:txBody>
          <a:bodyPr anchorCtr="0" anchor="t" bIns="45700" lIns="91425" spcFirstLastPara="1" rIns="91425" wrap="square" tIns="45700">
            <a:spAutoFit/>
          </a:bodyPr>
          <a:lstStyle/>
          <a:p>
            <a:pPr indent="0" lvl="0" marL="0" marR="0" rtl="0" algn="ctr">
              <a:spcBef>
                <a:spcPts val="0"/>
              </a:spcBef>
              <a:spcAft>
                <a:spcPts val="0"/>
              </a:spcAft>
              <a:buNone/>
            </a:pPr>
            <a:r>
              <a:rPr lang="en-US" sz="1600">
                <a:solidFill>
                  <a:schemeClr val="dk1"/>
                </a:solidFill>
                <a:latin typeface="Arial"/>
                <a:ea typeface="Arial"/>
                <a:cs typeface="Arial"/>
                <a:sym typeface="Arial"/>
              </a:rPr>
              <a:t>Data Label</a:t>
            </a:r>
            <a:endParaRPr sz="1600">
              <a:solidFill>
                <a:schemeClr val="dk1"/>
              </a:solidFill>
              <a:latin typeface="Arial"/>
              <a:ea typeface="Arial"/>
              <a:cs typeface="Arial"/>
              <a:sym typeface="Arial"/>
            </a:endParaRPr>
          </a:p>
        </p:txBody>
      </p:sp>
      <p:sp>
        <p:nvSpPr>
          <p:cNvPr id="8679" name="Google Shape;8679;p280"/>
          <p:cNvSpPr txBox="1"/>
          <p:nvPr/>
        </p:nvSpPr>
        <p:spPr>
          <a:xfrm rot="-5400000">
            <a:off x="-86174" y="4101492"/>
            <a:ext cx="1663578" cy="349194"/>
          </a:xfrm>
          <a:prstGeom prst="rect">
            <a:avLst/>
          </a:prstGeom>
          <a:noFill/>
          <a:ln>
            <a:noFill/>
          </a:ln>
        </p:spPr>
        <p:txBody>
          <a:bodyPr anchorCtr="0" anchor="t" bIns="45700" lIns="91425" spcFirstLastPara="1" rIns="91425" wrap="square" tIns="45700">
            <a:spAutoFit/>
          </a:bodyPr>
          <a:lstStyle/>
          <a:p>
            <a:pPr indent="0" lvl="0" marL="0" marR="0" rtl="0" algn="ctr">
              <a:spcBef>
                <a:spcPts val="0"/>
              </a:spcBef>
              <a:spcAft>
                <a:spcPts val="0"/>
              </a:spcAft>
              <a:buNone/>
            </a:pPr>
            <a:r>
              <a:rPr b="1" lang="en-US" sz="2000">
                <a:solidFill>
                  <a:schemeClr val="accent1"/>
                </a:solidFill>
                <a:latin typeface="Arial"/>
                <a:ea typeface="Arial"/>
                <a:cs typeface="Arial"/>
                <a:sym typeface="Arial"/>
              </a:rPr>
              <a:t>Data Label</a:t>
            </a:r>
            <a:endParaRPr b="1" sz="2000">
              <a:solidFill>
                <a:schemeClr val="accent1"/>
              </a:solidFill>
              <a:latin typeface="Arial"/>
              <a:ea typeface="Arial"/>
              <a:cs typeface="Arial"/>
              <a:sym typeface="Arial"/>
            </a:endParaRPr>
          </a:p>
        </p:txBody>
      </p:sp>
      <p:sp>
        <p:nvSpPr>
          <p:cNvPr id="8680" name="Google Shape;8680;p280"/>
          <p:cNvSpPr txBox="1"/>
          <p:nvPr/>
        </p:nvSpPr>
        <p:spPr>
          <a:xfrm>
            <a:off x="5354388" y="1820637"/>
            <a:ext cx="1971539" cy="235592"/>
          </a:xfrm>
          <a:prstGeom prst="rect">
            <a:avLst/>
          </a:prstGeom>
          <a:noFill/>
          <a:ln>
            <a:noFill/>
          </a:ln>
        </p:spPr>
        <p:txBody>
          <a:bodyPr anchorCtr="0" anchor="t" bIns="45700" lIns="91425" spcFirstLastPara="1" rIns="91425" wrap="square" tIns="45700">
            <a:spAutoFit/>
          </a:bodyPr>
          <a:lstStyle/>
          <a:p>
            <a:pPr indent="0" lvl="0" marL="0" marR="0" rtl="0" algn="ctr">
              <a:spcBef>
                <a:spcPts val="0"/>
              </a:spcBef>
              <a:spcAft>
                <a:spcPts val="0"/>
              </a:spcAft>
              <a:buNone/>
            </a:pPr>
            <a:r>
              <a:rPr lang="en-US" sz="1600">
                <a:solidFill>
                  <a:schemeClr val="dk1"/>
                </a:solidFill>
                <a:latin typeface="Arial"/>
                <a:ea typeface="Arial"/>
                <a:cs typeface="Arial"/>
                <a:sym typeface="Arial"/>
              </a:rPr>
              <a:t>Data Label</a:t>
            </a:r>
            <a:endParaRPr sz="1600">
              <a:solidFill>
                <a:schemeClr val="dk1"/>
              </a:solidFill>
              <a:latin typeface="Arial"/>
              <a:ea typeface="Arial"/>
              <a:cs typeface="Arial"/>
              <a:sym typeface="Arial"/>
            </a:endParaRPr>
          </a:p>
        </p:txBody>
      </p:sp>
      <p:sp>
        <p:nvSpPr>
          <p:cNvPr id="8681" name="Google Shape;8681;p280"/>
          <p:cNvSpPr txBox="1"/>
          <p:nvPr/>
        </p:nvSpPr>
        <p:spPr>
          <a:xfrm>
            <a:off x="1885592" y="1820637"/>
            <a:ext cx="1971539" cy="235592"/>
          </a:xfrm>
          <a:prstGeom prst="rect">
            <a:avLst/>
          </a:prstGeom>
          <a:noFill/>
          <a:ln>
            <a:noFill/>
          </a:ln>
        </p:spPr>
        <p:txBody>
          <a:bodyPr anchorCtr="0" anchor="t" bIns="45700" lIns="91425" spcFirstLastPara="1" rIns="91425" wrap="square" tIns="45700">
            <a:spAutoFit/>
          </a:bodyPr>
          <a:lstStyle/>
          <a:p>
            <a:pPr indent="0" lvl="0" marL="0" marR="0" rtl="0" algn="ctr">
              <a:spcBef>
                <a:spcPts val="0"/>
              </a:spcBef>
              <a:spcAft>
                <a:spcPts val="0"/>
              </a:spcAft>
              <a:buNone/>
            </a:pPr>
            <a:r>
              <a:rPr lang="en-US" sz="1600">
                <a:solidFill>
                  <a:schemeClr val="dk1"/>
                </a:solidFill>
                <a:latin typeface="Arial"/>
                <a:ea typeface="Arial"/>
                <a:cs typeface="Arial"/>
                <a:sym typeface="Arial"/>
              </a:rPr>
              <a:t>Data Label</a:t>
            </a:r>
            <a:endParaRPr sz="1600">
              <a:solidFill>
                <a:schemeClr val="dk1"/>
              </a:solidFill>
              <a:latin typeface="Arial"/>
              <a:ea typeface="Arial"/>
              <a:cs typeface="Arial"/>
              <a:sym typeface="Arial"/>
            </a:endParaRPr>
          </a:p>
        </p:txBody>
      </p:sp>
      <p:sp>
        <p:nvSpPr>
          <p:cNvPr id="8682" name="Google Shape;8682;p280"/>
          <p:cNvSpPr txBox="1"/>
          <p:nvPr/>
        </p:nvSpPr>
        <p:spPr>
          <a:xfrm>
            <a:off x="3782356" y="1477108"/>
            <a:ext cx="1256899" cy="449285"/>
          </a:xfrm>
          <a:prstGeom prst="rect">
            <a:avLst/>
          </a:prstGeom>
          <a:noFill/>
          <a:ln>
            <a:noFill/>
          </a:ln>
        </p:spPr>
        <p:txBody>
          <a:bodyPr anchorCtr="0" anchor="t" bIns="45700" lIns="91425" spcFirstLastPara="1" rIns="91425" wrap="square" tIns="45700">
            <a:spAutoFit/>
          </a:bodyPr>
          <a:lstStyle/>
          <a:p>
            <a:pPr indent="0" lvl="0" marL="0" marR="0" rtl="0" algn="ctr">
              <a:spcBef>
                <a:spcPts val="0"/>
              </a:spcBef>
              <a:spcAft>
                <a:spcPts val="0"/>
              </a:spcAft>
              <a:buNone/>
            </a:pPr>
            <a:r>
              <a:rPr b="1" lang="en-US" sz="2000">
                <a:solidFill>
                  <a:schemeClr val="accent1"/>
                </a:solidFill>
                <a:latin typeface="Arial"/>
                <a:ea typeface="Arial"/>
                <a:cs typeface="Arial"/>
                <a:sym typeface="Arial"/>
              </a:rPr>
              <a:t>Data Label</a:t>
            </a:r>
            <a:endParaRPr b="1" sz="2000">
              <a:solidFill>
                <a:schemeClr val="accent1"/>
              </a:solidFill>
              <a:latin typeface="Arial"/>
              <a:ea typeface="Arial"/>
              <a:cs typeface="Arial"/>
              <a:sym typeface="Arial"/>
            </a:endParaRPr>
          </a:p>
        </p:txBody>
      </p:sp>
      <p:sp>
        <p:nvSpPr>
          <p:cNvPr id="8683" name="Google Shape;8683;p280"/>
          <p:cNvSpPr/>
          <p:nvPr/>
        </p:nvSpPr>
        <p:spPr>
          <a:xfrm>
            <a:off x="8503334" y="2688371"/>
            <a:ext cx="3117649" cy="3202790"/>
          </a:xfrm>
          <a:prstGeom prst="rect">
            <a:avLst/>
          </a:prstGeom>
          <a:noFill/>
          <a:ln>
            <a:noFill/>
          </a:ln>
        </p:spPr>
        <p:txBody>
          <a:bodyPr anchorCtr="0" anchor="t" bIns="0" lIns="0" spcFirstLastPara="1" rIns="0" wrap="square" tIns="0">
            <a:noAutofit/>
          </a:bodyPr>
          <a:lstStyle/>
          <a:p>
            <a:pPr indent="-179388" lvl="0" marL="179388" marR="0" rtl="0" algn="l">
              <a:spcBef>
                <a:spcPts val="0"/>
              </a:spcBef>
              <a:spcAft>
                <a:spcPts val="0"/>
              </a:spcAft>
              <a:buClr>
                <a:schemeClr val="lt1"/>
              </a:buClr>
              <a:buSzPts val="1800"/>
              <a:buFont typeface="Arial"/>
              <a:buChar char="•"/>
            </a:pPr>
            <a:r>
              <a:rPr lang="en-US" sz="1800">
                <a:solidFill>
                  <a:schemeClr val="lt1"/>
                </a:solidFill>
                <a:latin typeface="Arial"/>
                <a:ea typeface="Arial"/>
                <a:cs typeface="Arial"/>
                <a:sym typeface="Arial"/>
              </a:rPr>
              <a:t>Lorem ipsum dolor sit amet, consectetur adipiscing elit. Curabitur purus dui, euismod quis placerat eget, venenatis nec nibh. Mauris sit </a:t>
            </a:r>
            <a:endParaRPr/>
          </a:p>
          <a:p>
            <a:pPr indent="-179388" lvl="0" marL="179388" marR="0" rtl="0" algn="l">
              <a:spcBef>
                <a:spcPts val="300"/>
              </a:spcBef>
              <a:spcAft>
                <a:spcPts val="0"/>
              </a:spcAft>
              <a:buClr>
                <a:schemeClr val="lt1"/>
              </a:buClr>
              <a:buSzPts val="1800"/>
              <a:buFont typeface="Arial"/>
              <a:buChar char="•"/>
            </a:pPr>
            <a:r>
              <a:rPr lang="en-US" sz="1800">
                <a:solidFill>
                  <a:schemeClr val="lt1"/>
                </a:solidFill>
                <a:latin typeface="Arial"/>
                <a:ea typeface="Arial"/>
                <a:cs typeface="Arial"/>
                <a:sym typeface="Arial"/>
              </a:rPr>
              <a:t>Lorem ipsum dolor sit amet, consectetur adipiscing elit. Curabitur purus dui, euismod quis placerat eget, venenatis nec nibh. Mauris sit</a:t>
            </a:r>
            <a:endParaRPr/>
          </a:p>
        </p:txBody>
      </p:sp>
      <p:sp>
        <p:nvSpPr>
          <p:cNvPr id="8684" name="Google Shape;8684;p280"/>
          <p:cNvSpPr/>
          <p:nvPr/>
        </p:nvSpPr>
        <p:spPr>
          <a:xfrm>
            <a:off x="8503335" y="2152154"/>
            <a:ext cx="3117649" cy="426648"/>
          </a:xfrm>
          <a:prstGeom prst="rect">
            <a:avLst/>
          </a:prstGeom>
          <a:no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rPr b="1" lang="en-US" sz="2000">
                <a:solidFill>
                  <a:schemeClr val="accent4"/>
                </a:solidFill>
                <a:latin typeface="Arial"/>
                <a:ea typeface="Arial"/>
                <a:cs typeface="Arial"/>
                <a:sym typeface="Arial"/>
              </a:rPr>
              <a:t>Key Highlights</a:t>
            </a:r>
            <a:endParaRPr/>
          </a:p>
        </p:txBody>
      </p:sp>
      <p:grpSp>
        <p:nvGrpSpPr>
          <p:cNvPr id="8685" name="Google Shape;8685;p280"/>
          <p:cNvGrpSpPr/>
          <p:nvPr/>
        </p:nvGrpSpPr>
        <p:grpSpPr>
          <a:xfrm>
            <a:off x="8503334" y="974948"/>
            <a:ext cx="1044576" cy="1044576"/>
            <a:chOff x="1649691" y="3230880"/>
            <a:chExt cx="914400" cy="914400"/>
          </a:xfrm>
        </p:grpSpPr>
        <p:sp>
          <p:nvSpPr>
            <p:cNvPr id="8686" name="Google Shape;8686;p280"/>
            <p:cNvSpPr/>
            <p:nvPr/>
          </p:nvSpPr>
          <p:spPr>
            <a:xfrm>
              <a:off x="1649691" y="3230880"/>
              <a:ext cx="914400" cy="9144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2000">
                <a:solidFill>
                  <a:schemeClr val="lt1"/>
                </a:solidFill>
                <a:latin typeface="Arial"/>
                <a:ea typeface="Arial"/>
                <a:cs typeface="Arial"/>
                <a:sym typeface="Arial"/>
              </a:endParaRPr>
            </a:p>
          </p:txBody>
        </p:sp>
        <p:sp>
          <p:nvSpPr>
            <p:cNvPr id="8687" name="Google Shape;8687;p280"/>
            <p:cNvSpPr/>
            <p:nvPr/>
          </p:nvSpPr>
          <p:spPr>
            <a:xfrm>
              <a:off x="1649691" y="3230880"/>
              <a:ext cx="914400" cy="9144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2000">
                <a:solidFill>
                  <a:schemeClr val="lt1"/>
                </a:solidFill>
                <a:latin typeface="Arial"/>
                <a:ea typeface="Arial"/>
                <a:cs typeface="Arial"/>
                <a:sym typeface="Arial"/>
              </a:endParaRPr>
            </a:p>
          </p:txBody>
        </p:sp>
      </p:grpSp>
    </p:spTree>
  </p:cSld>
  <p:clrMapOvr>
    <a:masterClrMapping/>
  </p:clrMapOvr>
</p:sld>
</file>

<file path=ppt/slides/slide28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691" name="Shape 8691"/>
        <p:cNvGrpSpPr/>
        <p:nvPr/>
      </p:nvGrpSpPr>
      <p:grpSpPr>
        <a:xfrm>
          <a:off x="0" y="0"/>
          <a:ext cx="0" cy="0"/>
          <a:chOff x="0" y="0"/>
          <a:chExt cx="0" cy="0"/>
        </a:xfrm>
      </p:grpSpPr>
      <p:sp>
        <p:nvSpPr>
          <p:cNvPr id="8692" name="Google Shape;8692;p281"/>
          <p:cNvSpPr txBox="1"/>
          <p:nvPr>
            <p:ph type="title"/>
          </p:nvPr>
        </p:nvSpPr>
        <p:spPr>
          <a:xfrm>
            <a:off x="571018" y="365126"/>
            <a:ext cx="11049964" cy="578772"/>
          </a:xfrm>
          <a:prstGeom prst="rect">
            <a:avLst/>
          </a:prstGeom>
          <a:noFill/>
          <a:ln>
            <a:noFill/>
          </a:ln>
        </p:spPr>
        <p:txBody>
          <a:bodyPr anchorCtr="0" anchor="b" bIns="0" lIns="0" spcFirstLastPara="1" rIns="0" wrap="square" tIns="0">
            <a:normAutofit/>
          </a:bodyPr>
          <a:lstStyle/>
          <a:p>
            <a:pPr indent="0" lvl="0" marL="0" rtl="0" algn="l">
              <a:lnSpc>
                <a:spcPct val="90000"/>
              </a:lnSpc>
              <a:spcBef>
                <a:spcPts val="0"/>
              </a:spcBef>
              <a:spcAft>
                <a:spcPts val="0"/>
              </a:spcAft>
              <a:buClr>
                <a:schemeClr val="accent1"/>
              </a:buClr>
              <a:buSzPts val="2800"/>
              <a:buFont typeface="Arial"/>
              <a:buNone/>
            </a:pPr>
            <a:r>
              <a:rPr lang="en-US"/>
              <a:t>One Chart + 2x2 Charts</a:t>
            </a:r>
            <a:endParaRPr/>
          </a:p>
        </p:txBody>
      </p:sp>
      <p:sp>
        <p:nvSpPr>
          <p:cNvPr id="8693" name="Google Shape;8693;p281"/>
          <p:cNvSpPr txBox="1"/>
          <p:nvPr>
            <p:ph idx="12" type="sldNum"/>
          </p:nvPr>
        </p:nvSpPr>
        <p:spPr>
          <a:xfrm>
            <a:off x="10690860" y="6349068"/>
            <a:ext cx="963882" cy="251764"/>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graphicFrame>
        <p:nvGraphicFramePr>
          <p:cNvPr id="8694" name="Google Shape;8694;p281"/>
          <p:cNvGraphicFramePr/>
          <p:nvPr/>
        </p:nvGraphicFramePr>
        <p:xfrm>
          <a:off x="3476596" y="2752534"/>
          <a:ext cx="3832769" cy="905066"/>
        </p:xfrm>
        <a:graphic>
          <a:graphicData uri="http://schemas.openxmlformats.org/drawingml/2006/chart">
            <c:chart r:id="rId3"/>
          </a:graphicData>
        </a:graphic>
      </p:graphicFrame>
      <p:sp>
        <p:nvSpPr>
          <p:cNvPr id="8695" name="Google Shape;8695;p281"/>
          <p:cNvSpPr txBox="1"/>
          <p:nvPr/>
        </p:nvSpPr>
        <p:spPr>
          <a:xfrm>
            <a:off x="3476596" y="1757680"/>
            <a:ext cx="3832770" cy="355710"/>
          </a:xfrm>
          <a:prstGeom prst="rect">
            <a:avLst/>
          </a:prstGeom>
          <a:noFill/>
          <a:ln>
            <a:noFill/>
          </a:ln>
        </p:spPr>
        <p:txBody>
          <a:bodyPr anchorCtr="0" anchor="b" bIns="0" lIns="0" spcFirstLastPara="1" rIns="0" wrap="square" tIns="0">
            <a:normAutofit/>
          </a:bodyPr>
          <a:lstStyle/>
          <a:p>
            <a:pPr indent="0" lvl="0" marL="0" marR="0" rtl="0" algn="l">
              <a:spcBef>
                <a:spcPts val="0"/>
              </a:spcBef>
              <a:spcAft>
                <a:spcPts val="0"/>
              </a:spcAft>
              <a:buNone/>
            </a:pPr>
            <a:r>
              <a:rPr b="1" lang="en-US" sz="1600">
                <a:solidFill>
                  <a:schemeClr val="accent1"/>
                </a:solidFill>
                <a:latin typeface="Arial"/>
                <a:ea typeface="Arial"/>
                <a:cs typeface="Arial"/>
                <a:sym typeface="Arial"/>
              </a:rPr>
              <a:t>Chart Title</a:t>
            </a:r>
            <a:endParaRPr b="1" sz="1600">
              <a:solidFill>
                <a:schemeClr val="accent1"/>
              </a:solidFill>
              <a:latin typeface="Arial"/>
              <a:ea typeface="Arial"/>
              <a:cs typeface="Arial"/>
              <a:sym typeface="Arial"/>
            </a:endParaRPr>
          </a:p>
        </p:txBody>
      </p:sp>
      <p:cxnSp>
        <p:nvCxnSpPr>
          <p:cNvPr id="8696" name="Google Shape;8696;p281"/>
          <p:cNvCxnSpPr/>
          <p:nvPr/>
        </p:nvCxnSpPr>
        <p:spPr>
          <a:xfrm>
            <a:off x="3476596" y="2170301"/>
            <a:ext cx="3832770" cy="0"/>
          </a:xfrm>
          <a:prstGeom prst="straightConnector1">
            <a:avLst/>
          </a:prstGeom>
          <a:noFill/>
          <a:ln cap="flat" cmpd="sng" w="9525">
            <a:solidFill>
              <a:srgbClr val="BFBFBF"/>
            </a:solidFill>
            <a:prstDash val="solid"/>
            <a:miter lim="8000"/>
            <a:headEnd len="sm" w="sm" type="none"/>
            <a:tailEnd len="sm" w="sm" type="none"/>
          </a:ln>
        </p:spPr>
      </p:cxnSp>
      <p:sp>
        <p:nvSpPr>
          <p:cNvPr id="8697" name="Google Shape;8697;p281"/>
          <p:cNvSpPr txBox="1"/>
          <p:nvPr/>
        </p:nvSpPr>
        <p:spPr>
          <a:xfrm>
            <a:off x="3476596" y="2305064"/>
            <a:ext cx="3858360" cy="365124"/>
          </a:xfrm>
          <a:prstGeom prst="rect">
            <a:avLst/>
          </a:prstGeom>
          <a:noFill/>
          <a:ln>
            <a:noFill/>
          </a:ln>
        </p:spPr>
        <p:txBody>
          <a:bodyPr anchorCtr="0" anchor="t" bIns="0" lIns="0" spcFirstLastPara="1" rIns="0" wrap="square" tIns="0">
            <a:normAutofit fontScale="77500" lnSpcReduction="20000"/>
          </a:bodyPr>
          <a:lstStyle/>
          <a:p>
            <a:pPr indent="0" lvl="0" marL="0" marR="0" rtl="0" algn="l">
              <a:spcBef>
                <a:spcPts val="0"/>
              </a:spcBef>
              <a:spcAft>
                <a:spcPts val="0"/>
              </a:spcAft>
              <a:buNone/>
            </a:pPr>
            <a:r>
              <a:rPr lang="en-US" sz="1400">
                <a:solidFill>
                  <a:schemeClr val="dk1"/>
                </a:solidFill>
                <a:latin typeface="Arial"/>
                <a:ea typeface="Arial"/>
                <a:cs typeface="Arial"/>
                <a:sym typeface="Arial"/>
              </a:rPr>
              <a:t>Lorem ipsum dolor sit amet, consectetur adipiscing elit. Ut tempor, quam et mattis pulvinar, mauris ligula suscipit arcu</a:t>
            </a:r>
            <a:endParaRPr/>
          </a:p>
        </p:txBody>
      </p:sp>
      <p:sp>
        <p:nvSpPr>
          <p:cNvPr id="8698" name="Google Shape;8698;p281"/>
          <p:cNvSpPr txBox="1"/>
          <p:nvPr/>
        </p:nvSpPr>
        <p:spPr>
          <a:xfrm>
            <a:off x="7762622" y="1757680"/>
            <a:ext cx="3832770" cy="355710"/>
          </a:xfrm>
          <a:prstGeom prst="rect">
            <a:avLst/>
          </a:prstGeom>
          <a:noFill/>
          <a:ln>
            <a:noFill/>
          </a:ln>
        </p:spPr>
        <p:txBody>
          <a:bodyPr anchorCtr="0" anchor="b" bIns="0" lIns="0" spcFirstLastPara="1" rIns="0" wrap="square" tIns="0">
            <a:normAutofit/>
          </a:bodyPr>
          <a:lstStyle/>
          <a:p>
            <a:pPr indent="0" lvl="0" marL="0" marR="0" rtl="0" algn="l">
              <a:spcBef>
                <a:spcPts val="0"/>
              </a:spcBef>
              <a:spcAft>
                <a:spcPts val="0"/>
              </a:spcAft>
              <a:buNone/>
            </a:pPr>
            <a:r>
              <a:rPr b="1" lang="en-US" sz="1600">
                <a:solidFill>
                  <a:schemeClr val="accent1"/>
                </a:solidFill>
                <a:latin typeface="Arial"/>
                <a:ea typeface="Arial"/>
                <a:cs typeface="Arial"/>
                <a:sym typeface="Arial"/>
              </a:rPr>
              <a:t>Chart Title</a:t>
            </a:r>
            <a:endParaRPr b="1" sz="1600">
              <a:solidFill>
                <a:schemeClr val="accent1"/>
              </a:solidFill>
              <a:latin typeface="Arial"/>
              <a:ea typeface="Arial"/>
              <a:cs typeface="Arial"/>
              <a:sym typeface="Arial"/>
            </a:endParaRPr>
          </a:p>
        </p:txBody>
      </p:sp>
      <p:cxnSp>
        <p:nvCxnSpPr>
          <p:cNvPr id="8699" name="Google Shape;8699;p281"/>
          <p:cNvCxnSpPr/>
          <p:nvPr/>
        </p:nvCxnSpPr>
        <p:spPr>
          <a:xfrm>
            <a:off x="7762622" y="2170301"/>
            <a:ext cx="3832770" cy="0"/>
          </a:xfrm>
          <a:prstGeom prst="straightConnector1">
            <a:avLst/>
          </a:prstGeom>
          <a:noFill/>
          <a:ln cap="flat" cmpd="sng" w="9525">
            <a:solidFill>
              <a:srgbClr val="BFBFBF"/>
            </a:solidFill>
            <a:prstDash val="solid"/>
            <a:miter lim="8000"/>
            <a:headEnd len="sm" w="sm" type="none"/>
            <a:tailEnd len="sm" w="sm" type="none"/>
          </a:ln>
        </p:spPr>
      </p:cxnSp>
      <p:sp>
        <p:nvSpPr>
          <p:cNvPr id="8700" name="Google Shape;8700;p281"/>
          <p:cNvSpPr txBox="1"/>
          <p:nvPr/>
        </p:nvSpPr>
        <p:spPr>
          <a:xfrm>
            <a:off x="7762622" y="2305064"/>
            <a:ext cx="3858360" cy="365124"/>
          </a:xfrm>
          <a:prstGeom prst="rect">
            <a:avLst/>
          </a:prstGeom>
          <a:noFill/>
          <a:ln>
            <a:noFill/>
          </a:ln>
        </p:spPr>
        <p:txBody>
          <a:bodyPr anchorCtr="0" anchor="t" bIns="0" lIns="0" spcFirstLastPara="1" rIns="0" wrap="square" tIns="0">
            <a:normAutofit fontScale="77500" lnSpcReduction="20000"/>
          </a:bodyPr>
          <a:lstStyle/>
          <a:p>
            <a:pPr indent="0" lvl="0" marL="0" marR="0" rtl="0" algn="l">
              <a:spcBef>
                <a:spcPts val="0"/>
              </a:spcBef>
              <a:spcAft>
                <a:spcPts val="0"/>
              </a:spcAft>
              <a:buNone/>
            </a:pPr>
            <a:r>
              <a:rPr lang="en-US" sz="1400">
                <a:solidFill>
                  <a:schemeClr val="dk1"/>
                </a:solidFill>
                <a:latin typeface="Arial"/>
                <a:ea typeface="Arial"/>
                <a:cs typeface="Arial"/>
                <a:sym typeface="Arial"/>
              </a:rPr>
              <a:t>Lorem ipsum dolor sit amet, consectetur adipiscing elit. Ut tempor, quam et mattis pulvinar, mauris ligula suscipit arcu</a:t>
            </a:r>
            <a:endParaRPr/>
          </a:p>
        </p:txBody>
      </p:sp>
      <p:graphicFrame>
        <p:nvGraphicFramePr>
          <p:cNvPr id="8701" name="Google Shape;8701;p281"/>
          <p:cNvGraphicFramePr/>
          <p:nvPr/>
        </p:nvGraphicFramePr>
        <p:xfrm>
          <a:off x="7762622" y="2752534"/>
          <a:ext cx="3832769" cy="905066"/>
        </p:xfrm>
        <a:graphic>
          <a:graphicData uri="http://schemas.openxmlformats.org/drawingml/2006/chart">
            <c:chart r:id="rId4"/>
          </a:graphicData>
        </a:graphic>
      </p:graphicFrame>
      <p:graphicFrame>
        <p:nvGraphicFramePr>
          <p:cNvPr id="8702" name="Google Shape;8702;p281"/>
          <p:cNvGraphicFramePr/>
          <p:nvPr/>
        </p:nvGraphicFramePr>
        <p:xfrm>
          <a:off x="3476596" y="4845494"/>
          <a:ext cx="3832769" cy="905066"/>
        </p:xfrm>
        <a:graphic>
          <a:graphicData uri="http://schemas.openxmlformats.org/drawingml/2006/chart">
            <c:chart r:id="rId5"/>
          </a:graphicData>
        </a:graphic>
      </p:graphicFrame>
      <p:sp>
        <p:nvSpPr>
          <p:cNvPr id="8703" name="Google Shape;8703;p281"/>
          <p:cNvSpPr txBox="1"/>
          <p:nvPr/>
        </p:nvSpPr>
        <p:spPr>
          <a:xfrm>
            <a:off x="3476596" y="3850640"/>
            <a:ext cx="3832770" cy="355710"/>
          </a:xfrm>
          <a:prstGeom prst="rect">
            <a:avLst/>
          </a:prstGeom>
          <a:noFill/>
          <a:ln>
            <a:noFill/>
          </a:ln>
        </p:spPr>
        <p:txBody>
          <a:bodyPr anchorCtr="0" anchor="b" bIns="0" lIns="0" spcFirstLastPara="1" rIns="0" wrap="square" tIns="0">
            <a:normAutofit/>
          </a:bodyPr>
          <a:lstStyle/>
          <a:p>
            <a:pPr indent="0" lvl="0" marL="0" marR="0" rtl="0" algn="l">
              <a:spcBef>
                <a:spcPts val="0"/>
              </a:spcBef>
              <a:spcAft>
                <a:spcPts val="0"/>
              </a:spcAft>
              <a:buNone/>
            </a:pPr>
            <a:r>
              <a:rPr b="1" lang="en-US" sz="1600">
                <a:solidFill>
                  <a:schemeClr val="accent1"/>
                </a:solidFill>
                <a:latin typeface="Arial"/>
                <a:ea typeface="Arial"/>
                <a:cs typeface="Arial"/>
                <a:sym typeface="Arial"/>
              </a:rPr>
              <a:t>Chart Title</a:t>
            </a:r>
            <a:endParaRPr b="1" sz="1600">
              <a:solidFill>
                <a:schemeClr val="accent1"/>
              </a:solidFill>
              <a:latin typeface="Arial"/>
              <a:ea typeface="Arial"/>
              <a:cs typeface="Arial"/>
              <a:sym typeface="Arial"/>
            </a:endParaRPr>
          </a:p>
        </p:txBody>
      </p:sp>
      <p:cxnSp>
        <p:nvCxnSpPr>
          <p:cNvPr id="8704" name="Google Shape;8704;p281"/>
          <p:cNvCxnSpPr/>
          <p:nvPr/>
        </p:nvCxnSpPr>
        <p:spPr>
          <a:xfrm>
            <a:off x="3476596" y="4263261"/>
            <a:ext cx="3832770" cy="0"/>
          </a:xfrm>
          <a:prstGeom prst="straightConnector1">
            <a:avLst/>
          </a:prstGeom>
          <a:noFill/>
          <a:ln cap="flat" cmpd="sng" w="9525">
            <a:solidFill>
              <a:srgbClr val="BFBFBF"/>
            </a:solidFill>
            <a:prstDash val="solid"/>
            <a:miter lim="8000"/>
            <a:headEnd len="sm" w="sm" type="none"/>
            <a:tailEnd len="sm" w="sm" type="none"/>
          </a:ln>
        </p:spPr>
      </p:cxnSp>
      <p:sp>
        <p:nvSpPr>
          <p:cNvPr id="8705" name="Google Shape;8705;p281"/>
          <p:cNvSpPr txBox="1"/>
          <p:nvPr/>
        </p:nvSpPr>
        <p:spPr>
          <a:xfrm>
            <a:off x="3476596" y="4398024"/>
            <a:ext cx="3858360" cy="365124"/>
          </a:xfrm>
          <a:prstGeom prst="rect">
            <a:avLst/>
          </a:prstGeom>
          <a:noFill/>
          <a:ln>
            <a:noFill/>
          </a:ln>
        </p:spPr>
        <p:txBody>
          <a:bodyPr anchorCtr="0" anchor="t" bIns="0" lIns="0" spcFirstLastPara="1" rIns="0" wrap="square" tIns="0">
            <a:normAutofit fontScale="77500" lnSpcReduction="20000"/>
          </a:bodyPr>
          <a:lstStyle/>
          <a:p>
            <a:pPr indent="0" lvl="0" marL="0" marR="0" rtl="0" algn="l">
              <a:spcBef>
                <a:spcPts val="0"/>
              </a:spcBef>
              <a:spcAft>
                <a:spcPts val="0"/>
              </a:spcAft>
              <a:buNone/>
            </a:pPr>
            <a:r>
              <a:rPr lang="en-US" sz="1400">
                <a:solidFill>
                  <a:schemeClr val="dk1"/>
                </a:solidFill>
                <a:latin typeface="Arial"/>
                <a:ea typeface="Arial"/>
                <a:cs typeface="Arial"/>
                <a:sym typeface="Arial"/>
              </a:rPr>
              <a:t>Lorem ipsum dolor sit amet, consectetur adipiscing elit. Ut tempor, quam et mattis pulvinar, mauris ligula suscipit arcu</a:t>
            </a:r>
            <a:endParaRPr/>
          </a:p>
        </p:txBody>
      </p:sp>
      <p:sp>
        <p:nvSpPr>
          <p:cNvPr id="8706" name="Google Shape;8706;p281"/>
          <p:cNvSpPr txBox="1"/>
          <p:nvPr/>
        </p:nvSpPr>
        <p:spPr>
          <a:xfrm>
            <a:off x="7762622" y="3850640"/>
            <a:ext cx="3832770" cy="355710"/>
          </a:xfrm>
          <a:prstGeom prst="rect">
            <a:avLst/>
          </a:prstGeom>
          <a:noFill/>
          <a:ln>
            <a:noFill/>
          </a:ln>
        </p:spPr>
        <p:txBody>
          <a:bodyPr anchorCtr="0" anchor="b" bIns="0" lIns="0" spcFirstLastPara="1" rIns="0" wrap="square" tIns="0">
            <a:normAutofit/>
          </a:bodyPr>
          <a:lstStyle/>
          <a:p>
            <a:pPr indent="0" lvl="0" marL="0" marR="0" rtl="0" algn="l">
              <a:spcBef>
                <a:spcPts val="0"/>
              </a:spcBef>
              <a:spcAft>
                <a:spcPts val="0"/>
              </a:spcAft>
              <a:buNone/>
            </a:pPr>
            <a:r>
              <a:rPr b="1" lang="en-US" sz="1600">
                <a:solidFill>
                  <a:schemeClr val="accent1"/>
                </a:solidFill>
                <a:latin typeface="Arial"/>
                <a:ea typeface="Arial"/>
                <a:cs typeface="Arial"/>
                <a:sym typeface="Arial"/>
              </a:rPr>
              <a:t>Chart Title</a:t>
            </a:r>
            <a:endParaRPr b="1" sz="1600">
              <a:solidFill>
                <a:schemeClr val="accent1"/>
              </a:solidFill>
              <a:latin typeface="Arial"/>
              <a:ea typeface="Arial"/>
              <a:cs typeface="Arial"/>
              <a:sym typeface="Arial"/>
            </a:endParaRPr>
          </a:p>
        </p:txBody>
      </p:sp>
      <p:cxnSp>
        <p:nvCxnSpPr>
          <p:cNvPr id="8707" name="Google Shape;8707;p281"/>
          <p:cNvCxnSpPr/>
          <p:nvPr/>
        </p:nvCxnSpPr>
        <p:spPr>
          <a:xfrm>
            <a:off x="7762622" y="4263261"/>
            <a:ext cx="3832770" cy="0"/>
          </a:xfrm>
          <a:prstGeom prst="straightConnector1">
            <a:avLst/>
          </a:prstGeom>
          <a:noFill/>
          <a:ln cap="flat" cmpd="sng" w="9525">
            <a:solidFill>
              <a:srgbClr val="BFBFBF"/>
            </a:solidFill>
            <a:prstDash val="solid"/>
            <a:miter lim="8000"/>
            <a:headEnd len="sm" w="sm" type="none"/>
            <a:tailEnd len="sm" w="sm" type="none"/>
          </a:ln>
        </p:spPr>
      </p:cxnSp>
      <p:sp>
        <p:nvSpPr>
          <p:cNvPr id="8708" name="Google Shape;8708;p281"/>
          <p:cNvSpPr txBox="1"/>
          <p:nvPr/>
        </p:nvSpPr>
        <p:spPr>
          <a:xfrm>
            <a:off x="7762622" y="4398024"/>
            <a:ext cx="3858360" cy="365124"/>
          </a:xfrm>
          <a:prstGeom prst="rect">
            <a:avLst/>
          </a:prstGeom>
          <a:noFill/>
          <a:ln>
            <a:noFill/>
          </a:ln>
        </p:spPr>
        <p:txBody>
          <a:bodyPr anchorCtr="0" anchor="t" bIns="0" lIns="0" spcFirstLastPara="1" rIns="0" wrap="square" tIns="0">
            <a:normAutofit/>
          </a:bodyPr>
          <a:lstStyle/>
          <a:p>
            <a:pPr indent="0" lvl="0" marL="0" marR="0" rtl="0" algn="l">
              <a:spcBef>
                <a:spcPts val="0"/>
              </a:spcBef>
              <a:spcAft>
                <a:spcPts val="0"/>
              </a:spcAft>
              <a:buNone/>
            </a:pPr>
            <a:r>
              <a:rPr lang="en-US" sz="1000">
                <a:solidFill>
                  <a:schemeClr val="dk1"/>
                </a:solidFill>
                <a:latin typeface="Arial"/>
                <a:ea typeface="Arial"/>
                <a:cs typeface="Arial"/>
                <a:sym typeface="Arial"/>
              </a:rPr>
              <a:t>Lorem ipsum dolor sit amet, consectetur adipiscing elit. Ut tempor, quam et mattis pulvinar, mauris ligula suscipit arcu</a:t>
            </a:r>
            <a:endParaRPr/>
          </a:p>
        </p:txBody>
      </p:sp>
      <p:graphicFrame>
        <p:nvGraphicFramePr>
          <p:cNvPr id="8709" name="Google Shape;8709;p281"/>
          <p:cNvGraphicFramePr/>
          <p:nvPr/>
        </p:nvGraphicFramePr>
        <p:xfrm>
          <a:off x="7762622" y="4845494"/>
          <a:ext cx="3832769" cy="905066"/>
        </p:xfrm>
        <a:graphic>
          <a:graphicData uri="http://schemas.openxmlformats.org/drawingml/2006/chart">
            <c:chart r:id="rId6"/>
          </a:graphicData>
        </a:graphic>
      </p:graphicFrame>
      <p:graphicFrame>
        <p:nvGraphicFramePr>
          <p:cNvPr id="8710" name="Google Shape;8710;p281"/>
          <p:cNvGraphicFramePr/>
          <p:nvPr/>
        </p:nvGraphicFramePr>
        <p:xfrm>
          <a:off x="571018" y="2254797"/>
          <a:ext cx="2688468" cy="2821448"/>
        </p:xfrm>
        <a:graphic>
          <a:graphicData uri="http://schemas.openxmlformats.org/drawingml/2006/chart">
            <c:chart r:id="rId7"/>
          </a:graphicData>
        </a:graphic>
      </p:graphicFrame>
      <p:sp>
        <p:nvSpPr>
          <p:cNvPr id="8711" name="Google Shape;8711;p281"/>
          <p:cNvSpPr txBox="1"/>
          <p:nvPr/>
        </p:nvSpPr>
        <p:spPr>
          <a:xfrm>
            <a:off x="571018" y="1605078"/>
            <a:ext cx="2688468" cy="508312"/>
          </a:xfrm>
          <a:prstGeom prst="rect">
            <a:avLst/>
          </a:prstGeom>
          <a:noFill/>
          <a:ln>
            <a:noFill/>
          </a:ln>
        </p:spPr>
        <p:txBody>
          <a:bodyPr anchorCtr="0" anchor="b" bIns="0" lIns="0" spcFirstLastPara="1" rIns="0" wrap="square" tIns="0">
            <a:normAutofit/>
          </a:bodyPr>
          <a:lstStyle/>
          <a:p>
            <a:pPr indent="0" lvl="0" marL="0" marR="0" rtl="0" algn="l">
              <a:spcBef>
                <a:spcPts val="0"/>
              </a:spcBef>
              <a:spcAft>
                <a:spcPts val="0"/>
              </a:spcAft>
              <a:buNone/>
            </a:pPr>
            <a:r>
              <a:rPr b="1" lang="en-US" sz="2000">
                <a:solidFill>
                  <a:schemeClr val="accent1"/>
                </a:solidFill>
                <a:latin typeface="Arial"/>
                <a:ea typeface="Arial"/>
                <a:cs typeface="Arial"/>
                <a:sym typeface="Arial"/>
              </a:rPr>
              <a:t>Chart Title</a:t>
            </a:r>
            <a:endParaRPr b="1" sz="2000">
              <a:solidFill>
                <a:schemeClr val="accent1"/>
              </a:solidFill>
              <a:latin typeface="Arial"/>
              <a:ea typeface="Arial"/>
              <a:cs typeface="Arial"/>
              <a:sym typeface="Arial"/>
            </a:endParaRPr>
          </a:p>
        </p:txBody>
      </p:sp>
      <p:cxnSp>
        <p:nvCxnSpPr>
          <p:cNvPr id="8712" name="Google Shape;8712;p281"/>
          <p:cNvCxnSpPr/>
          <p:nvPr/>
        </p:nvCxnSpPr>
        <p:spPr>
          <a:xfrm>
            <a:off x="571018" y="2170301"/>
            <a:ext cx="2688468" cy="0"/>
          </a:xfrm>
          <a:prstGeom prst="straightConnector1">
            <a:avLst/>
          </a:prstGeom>
          <a:noFill/>
          <a:ln cap="flat" cmpd="sng" w="9525">
            <a:solidFill>
              <a:srgbClr val="BFBFBF"/>
            </a:solidFill>
            <a:prstDash val="solid"/>
            <a:miter lim="8000"/>
            <a:headEnd len="sm" w="sm" type="none"/>
            <a:tailEnd len="sm" w="sm" type="none"/>
          </a:ln>
        </p:spPr>
      </p:cxnSp>
      <p:sp>
        <p:nvSpPr>
          <p:cNvPr id="8713" name="Google Shape;8713;p281"/>
          <p:cNvSpPr txBox="1"/>
          <p:nvPr/>
        </p:nvSpPr>
        <p:spPr>
          <a:xfrm>
            <a:off x="571018" y="5160740"/>
            <a:ext cx="2607187" cy="562764"/>
          </a:xfrm>
          <a:prstGeom prst="rect">
            <a:avLst/>
          </a:prstGeom>
          <a:noFill/>
          <a:ln>
            <a:noFill/>
          </a:ln>
        </p:spPr>
        <p:txBody>
          <a:bodyPr anchorCtr="0" anchor="t" bIns="0" lIns="0" spcFirstLastPara="1" rIns="0" wrap="square" tIns="0">
            <a:normAutofit fontScale="77500" lnSpcReduction="20000"/>
          </a:bodyPr>
          <a:lstStyle/>
          <a:p>
            <a:pPr indent="0" lvl="0" marL="0" marR="0" rtl="0" algn="l">
              <a:spcBef>
                <a:spcPts val="0"/>
              </a:spcBef>
              <a:spcAft>
                <a:spcPts val="0"/>
              </a:spcAft>
              <a:buNone/>
            </a:pPr>
            <a:r>
              <a:rPr lang="en-US" sz="1400">
                <a:solidFill>
                  <a:schemeClr val="dk1"/>
                </a:solidFill>
                <a:latin typeface="Arial"/>
                <a:ea typeface="Arial"/>
                <a:cs typeface="Arial"/>
                <a:sym typeface="Arial"/>
              </a:rPr>
              <a:t>Lorem ipsum dolor sit amet, consectetur adipiscing elit. Ut tempor, quam et mattis pulvinar, mauris ligula suscipit arcu, sed elementum diam leo</a:t>
            </a:r>
            <a:endParaRPr/>
          </a:p>
        </p:txBody>
      </p:sp>
    </p:spTree>
  </p:cSld>
  <p:clrMapOvr>
    <a:masterClrMapping/>
  </p:clrMapOvr>
</p:sld>
</file>

<file path=ppt/slides/slide28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717" name="Shape 8717"/>
        <p:cNvGrpSpPr/>
        <p:nvPr/>
      </p:nvGrpSpPr>
      <p:grpSpPr>
        <a:xfrm>
          <a:off x="0" y="0"/>
          <a:ext cx="0" cy="0"/>
          <a:chOff x="0" y="0"/>
          <a:chExt cx="0" cy="0"/>
        </a:xfrm>
      </p:grpSpPr>
      <p:sp>
        <p:nvSpPr>
          <p:cNvPr id="8718" name="Google Shape;8718;p282"/>
          <p:cNvSpPr/>
          <p:nvPr/>
        </p:nvSpPr>
        <p:spPr>
          <a:xfrm>
            <a:off x="571018" y="2167983"/>
            <a:ext cx="7049906" cy="954306"/>
          </a:xfrm>
          <a:prstGeom prst="roundRect">
            <a:avLst>
              <a:gd fmla="val 50000" name="adj"/>
            </a:avLst>
          </a:prstGeom>
          <a:solidFill>
            <a:srgbClr val="CFFFE7"/>
          </a:solidFill>
          <a:ln>
            <a:noFill/>
          </a:ln>
        </p:spPr>
        <p:txBody>
          <a:bodyPr anchorCtr="0" anchor="ctr" bIns="45700" lIns="684000" spcFirstLastPara="1" rIns="1080000" wrap="square" tIns="45700">
            <a:noAutofit/>
          </a:bodyPr>
          <a:lstStyle/>
          <a:p>
            <a:pPr indent="0" lvl="0" marL="0" marR="0" rtl="0" algn="ctr">
              <a:spcBef>
                <a:spcPts val="0"/>
              </a:spcBef>
              <a:spcAft>
                <a:spcPts val="0"/>
              </a:spcAft>
              <a:buNone/>
            </a:pPr>
            <a:r>
              <a:t/>
            </a:r>
            <a:endParaRPr sz="1800">
              <a:solidFill>
                <a:schemeClr val="dk1"/>
              </a:solidFill>
              <a:latin typeface="Arial"/>
              <a:ea typeface="Arial"/>
              <a:cs typeface="Arial"/>
              <a:sym typeface="Arial"/>
            </a:endParaRPr>
          </a:p>
        </p:txBody>
      </p:sp>
      <p:sp>
        <p:nvSpPr>
          <p:cNvPr id="8719" name="Google Shape;8719;p282"/>
          <p:cNvSpPr/>
          <p:nvPr/>
        </p:nvSpPr>
        <p:spPr>
          <a:xfrm>
            <a:off x="571018" y="3335158"/>
            <a:ext cx="7049906" cy="954306"/>
          </a:xfrm>
          <a:prstGeom prst="roundRect">
            <a:avLst>
              <a:gd fmla="val 50000" name="adj"/>
            </a:avLst>
          </a:prstGeom>
          <a:solidFill>
            <a:srgbClr val="CFFFE7"/>
          </a:solidFill>
          <a:ln>
            <a:noFill/>
          </a:ln>
        </p:spPr>
        <p:txBody>
          <a:bodyPr anchorCtr="0" anchor="ctr" bIns="45700" lIns="684000" spcFirstLastPara="1" rIns="1080000" wrap="square" tIns="45700">
            <a:noAutofit/>
          </a:bodyPr>
          <a:lstStyle/>
          <a:p>
            <a:pPr indent="0" lvl="0" marL="0" marR="0" rtl="0" algn="ctr">
              <a:spcBef>
                <a:spcPts val="0"/>
              </a:spcBef>
              <a:spcAft>
                <a:spcPts val="0"/>
              </a:spcAft>
              <a:buNone/>
            </a:pPr>
            <a:r>
              <a:t/>
            </a:r>
            <a:endParaRPr sz="1800">
              <a:solidFill>
                <a:schemeClr val="dk1"/>
              </a:solidFill>
              <a:latin typeface="Arial"/>
              <a:ea typeface="Arial"/>
              <a:cs typeface="Arial"/>
              <a:sym typeface="Arial"/>
            </a:endParaRPr>
          </a:p>
        </p:txBody>
      </p:sp>
      <p:sp>
        <p:nvSpPr>
          <p:cNvPr id="8720" name="Google Shape;8720;p282"/>
          <p:cNvSpPr/>
          <p:nvPr/>
        </p:nvSpPr>
        <p:spPr>
          <a:xfrm>
            <a:off x="571018" y="4502333"/>
            <a:ext cx="7049906" cy="954306"/>
          </a:xfrm>
          <a:prstGeom prst="roundRect">
            <a:avLst>
              <a:gd fmla="val 50000" name="adj"/>
            </a:avLst>
          </a:prstGeom>
          <a:solidFill>
            <a:srgbClr val="CFFFE7"/>
          </a:solidFill>
          <a:ln>
            <a:noFill/>
          </a:ln>
        </p:spPr>
        <p:txBody>
          <a:bodyPr anchorCtr="0" anchor="ctr" bIns="45700" lIns="684000" spcFirstLastPara="1" rIns="1080000" wrap="square" tIns="45700">
            <a:noAutofit/>
          </a:bodyPr>
          <a:lstStyle/>
          <a:p>
            <a:pPr indent="0" lvl="0" marL="0" marR="0" rtl="0" algn="ctr">
              <a:spcBef>
                <a:spcPts val="0"/>
              </a:spcBef>
              <a:spcAft>
                <a:spcPts val="0"/>
              </a:spcAft>
              <a:buNone/>
            </a:pPr>
            <a:r>
              <a:t/>
            </a:r>
            <a:endParaRPr sz="1800">
              <a:solidFill>
                <a:schemeClr val="dk1"/>
              </a:solidFill>
              <a:latin typeface="Arial"/>
              <a:ea typeface="Arial"/>
              <a:cs typeface="Arial"/>
              <a:sym typeface="Arial"/>
            </a:endParaRPr>
          </a:p>
        </p:txBody>
      </p:sp>
      <p:sp>
        <p:nvSpPr>
          <p:cNvPr id="8721" name="Google Shape;8721;p282"/>
          <p:cNvSpPr txBox="1"/>
          <p:nvPr>
            <p:ph type="title"/>
          </p:nvPr>
        </p:nvSpPr>
        <p:spPr>
          <a:xfrm>
            <a:off x="571018" y="365126"/>
            <a:ext cx="11049964" cy="578772"/>
          </a:xfrm>
          <a:prstGeom prst="rect">
            <a:avLst/>
          </a:prstGeom>
          <a:noFill/>
          <a:ln>
            <a:noFill/>
          </a:ln>
        </p:spPr>
        <p:txBody>
          <a:bodyPr anchorCtr="0" anchor="b" bIns="0" lIns="0" spcFirstLastPara="1" rIns="0" wrap="square" tIns="0">
            <a:normAutofit/>
          </a:bodyPr>
          <a:lstStyle/>
          <a:p>
            <a:pPr indent="0" lvl="0" marL="0" rtl="0" algn="l">
              <a:lnSpc>
                <a:spcPct val="90000"/>
              </a:lnSpc>
              <a:spcBef>
                <a:spcPts val="0"/>
              </a:spcBef>
              <a:spcAft>
                <a:spcPts val="0"/>
              </a:spcAft>
              <a:buClr>
                <a:schemeClr val="accent1"/>
              </a:buClr>
              <a:buSzPts val="2800"/>
              <a:buFont typeface="Arial"/>
              <a:buNone/>
            </a:pPr>
            <a:r>
              <a:rPr lang="en-US"/>
              <a:t>Icon List + Chart Layout</a:t>
            </a:r>
            <a:endParaRPr/>
          </a:p>
        </p:txBody>
      </p:sp>
      <p:sp>
        <p:nvSpPr>
          <p:cNvPr id="8722" name="Google Shape;8722;p282"/>
          <p:cNvSpPr txBox="1"/>
          <p:nvPr>
            <p:ph idx="12" type="sldNum"/>
          </p:nvPr>
        </p:nvSpPr>
        <p:spPr>
          <a:xfrm>
            <a:off x="10690860" y="6349068"/>
            <a:ext cx="963882" cy="251764"/>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sp>
        <p:nvSpPr>
          <p:cNvPr id="8723" name="Google Shape;8723;p282"/>
          <p:cNvSpPr/>
          <p:nvPr/>
        </p:nvSpPr>
        <p:spPr>
          <a:xfrm>
            <a:off x="737847" y="1630976"/>
            <a:ext cx="4610582" cy="483108"/>
          </a:xfrm>
          <a:prstGeom prst="rect">
            <a:avLst/>
          </a:prstGeom>
          <a:noFill/>
          <a:ln>
            <a:noFill/>
          </a:ln>
        </p:spPr>
        <p:txBody>
          <a:bodyPr anchorCtr="0" anchor="ctr" bIns="0" lIns="0" spcFirstLastPara="1" rIns="0" wrap="square" tIns="0">
            <a:noAutofit/>
          </a:bodyPr>
          <a:lstStyle/>
          <a:p>
            <a:pPr indent="0" lvl="0" marL="0" marR="0" rtl="0" algn="l">
              <a:spcBef>
                <a:spcPts val="0"/>
              </a:spcBef>
              <a:spcAft>
                <a:spcPts val="0"/>
              </a:spcAft>
              <a:buClr>
                <a:schemeClr val="accent1"/>
              </a:buClr>
              <a:buSzPts val="2000"/>
              <a:buFont typeface="Arial"/>
              <a:buNone/>
            </a:pPr>
            <a:r>
              <a:rPr b="1" lang="en-US" sz="2000">
                <a:solidFill>
                  <a:schemeClr val="accent1"/>
                </a:solidFill>
                <a:latin typeface="Arial"/>
                <a:ea typeface="Arial"/>
                <a:cs typeface="Arial"/>
                <a:sym typeface="Arial"/>
              </a:rPr>
              <a:t>Lorem ipsum dolor sit amet</a:t>
            </a:r>
            <a:endParaRPr/>
          </a:p>
        </p:txBody>
      </p:sp>
      <p:sp>
        <p:nvSpPr>
          <p:cNvPr id="8724" name="Google Shape;8724;p282"/>
          <p:cNvSpPr/>
          <p:nvPr/>
        </p:nvSpPr>
        <p:spPr>
          <a:xfrm>
            <a:off x="721966" y="2307685"/>
            <a:ext cx="674902" cy="674902"/>
          </a:xfrm>
          <a:prstGeom prst="ellipse">
            <a:avLst/>
          </a:prstGeom>
          <a:solidFill>
            <a:schemeClr val="lt1"/>
          </a:solidFill>
          <a:ln cap="flat" cmpd="sng" w="28575">
            <a:solidFill>
              <a:schemeClr val="accen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8725" name="Google Shape;8725;p282"/>
          <p:cNvSpPr/>
          <p:nvPr/>
        </p:nvSpPr>
        <p:spPr>
          <a:xfrm>
            <a:off x="721966" y="3474860"/>
            <a:ext cx="674902" cy="674902"/>
          </a:xfrm>
          <a:prstGeom prst="ellipse">
            <a:avLst/>
          </a:prstGeom>
          <a:solidFill>
            <a:schemeClr val="lt1"/>
          </a:solidFill>
          <a:ln cap="flat" cmpd="sng" w="28575">
            <a:solidFill>
              <a:schemeClr val="accen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8726" name="Google Shape;8726;p282"/>
          <p:cNvSpPr/>
          <p:nvPr/>
        </p:nvSpPr>
        <p:spPr>
          <a:xfrm>
            <a:off x="721966" y="4642035"/>
            <a:ext cx="674902" cy="674902"/>
          </a:xfrm>
          <a:prstGeom prst="ellipse">
            <a:avLst/>
          </a:prstGeom>
          <a:solidFill>
            <a:schemeClr val="lt1"/>
          </a:solidFill>
          <a:ln cap="flat" cmpd="sng" w="28575">
            <a:solidFill>
              <a:schemeClr val="accen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grpSp>
        <p:nvGrpSpPr>
          <p:cNvPr id="8727" name="Google Shape;8727;p282"/>
          <p:cNvGrpSpPr/>
          <p:nvPr/>
        </p:nvGrpSpPr>
        <p:grpSpPr>
          <a:xfrm>
            <a:off x="1547816" y="2343194"/>
            <a:ext cx="3800613" cy="603885"/>
            <a:chOff x="1397494" y="2406293"/>
            <a:chExt cx="4452789" cy="785050"/>
          </a:xfrm>
        </p:grpSpPr>
        <p:sp>
          <p:nvSpPr>
            <p:cNvPr id="8728" name="Google Shape;8728;p282"/>
            <p:cNvSpPr/>
            <p:nvPr/>
          </p:nvSpPr>
          <p:spPr>
            <a:xfrm>
              <a:off x="1397494" y="2406293"/>
              <a:ext cx="4452789" cy="422720"/>
            </a:xfrm>
            <a:prstGeom prst="rect">
              <a:avLst/>
            </a:prstGeom>
            <a:noFill/>
            <a:ln>
              <a:noFill/>
            </a:ln>
          </p:spPr>
          <p:txBody>
            <a:bodyPr anchorCtr="0" anchor="ctr" bIns="0" lIns="0" spcFirstLastPara="1" rIns="0" wrap="square" tIns="0">
              <a:noAutofit/>
            </a:bodyPr>
            <a:lstStyle/>
            <a:p>
              <a:pPr indent="0" lvl="0" marL="0" marR="0" rtl="0" algn="l">
                <a:spcBef>
                  <a:spcPts val="0"/>
                </a:spcBef>
                <a:spcAft>
                  <a:spcPts val="0"/>
                </a:spcAft>
                <a:buClr>
                  <a:schemeClr val="dk1"/>
                </a:buClr>
                <a:buSzPts val="1800"/>
                <a:buFont typeface="Arial"/>
                <a:buNone/>
              </a:pPr>
              <a:r>
                <a:rPr b="1" lang="en-US" sz="1800">
                  <a:solidFill>
                    <a:schemeClr val="dk1"/>
                  </a:solidFill>
                  <a:latin typeface="Arial"/>
                  <a:ea typeface="Arial"/>
                  <a:cs typeface="Arial"/>
                  <a:sym typeface="Arial"/>
                </a:rPr>
                <a:t>Lorem ipsum dolor sit amet</a:t>
              </a:r>
              <a:endParaRPr sz="1800">
                <a:solidFill>
                  <a:schemeClr val="dk1"/>
                </a:solidFill>
                <a:latin typeface="Arial"/>
                <a:ea typeface="Arial"/>
                <a:cs typeface="Arial"/>
                <a:sym typeface="Arial"/>
              </a:endParaRPr>
            </a:p>
          </p:txBody>
        </p:sp>
        <p:sp>
          <p:nvSpPr>
            <p:cNvPr id="8729" name="Google Shape;8729;p282"/>
            <p:cNvSpPr/>
            <p:nvPr/>
          </p:nvSpPr>
          <p:spPr>
            <a:xfrm>
              <a:off x="1397494" y="2829012"/>
              <a:ext cx="4452789" cy="362331"/>
            </a:xfrm>
            <a:prstGeom prst="rect">
              <a:avLst/>
            </a:prstGeom>
            <a:noFill/>
            <a:ln>
              <a:noFill/>
            </a:ln>
          </p:spPr>
          <p:txBody>
            <a:bodyPr anchorCtr="0" anchor="ctr" bIns="0" lIns="0" spcFirstLastPara="1" rIns="0" wrap="square" tIns="0">
              <a:noAutofit/>
            </a:bodyPr>
            <a:lstStyle/>
            <a:p>
              <a:pPr indent="0" lvl="0" marL="0" marR="0" rtl="0" algn="l">
                <a:spcBef>
                  <a:spcPts val="0"/>
                </a:spcBef>
                <a:spcAft>
                  <a:spcPts val="0"/>
                </a:spcAft>
                <a:buClr>
                  <a:schemeClr val="dk1"/>
                </a:buClr>
                <a:buSzPts val="1600"/>
                <a:buFont typeface="Arial"/>
                <a:buNone/>
              </a:pPr>
              <a:r>
                <a:rPr lang="en-US" sz="1600">
                  <a:solidFill>
                    <a:schemeClr val="dk1"/>
                  </a:solidFill>
                  <a:latin typeface="Arial"/>
                  <a:ea typeface="Arial"/>
                  <a:cs typeface="Arial"/>
                  <a:sym typeface="Arial"/>
                </a:rPr>
                <a:t>Lorem ipsum dolor sit amet, consectetur</a:t>
              </a:r>
              <a:endParaRPr/>
            </a:p>
          </p:txBody>
        </p:sp>
      </p:grpSp>
      <p:grpSp>
        <p:nvGrpSpPr>
          <p:cNvPr id="8730" name="Google Shape;8730;p282"/>
          <p:cNvGrpSpPr/>
          <p:nvPr/>
        </p:nvGrpSpPr>
        <p:grpSpPr>
          <a:xfrm>
            <a:off x="1547816" y="3510369"/>
            <a:ext cx="3800613" cy="603885"/>
            <a:chOff x="1397494" y="2406293"/>
            <a:chExt cx="4452789" cy="785050"/>
          </a:xfrm>
        </p:grpSpPr>
        <p:sp>
          <p:nvSpPr>
            <p:cNvPr id="8731" name="Google Shape;8731;p282"/>
            <p:cNvSpPr/>
            <p:nvPr/>
          </p:nvSpPr>
          <p:spPr>
            <a:xfrm>
              <a:off x="1397494" y="2406293"/>
              <a:ext cx="4452789" cy="422720"/>
            </a:xfrm>
            <a:prstGeom prst="rect">
              <a:avLst/>
            </a:prstGeom>
            <a:noFill/>
            <a:ln>
              <a:noFill/>
            </a:ln>
          </p:spPr>
          <p:txBody>
            <a:bodyPr anchorCtr="0" anchor="ctr" bIns="0" lIns="0" spcFirstLastPara="1" rIns="0" wrap="square" tIns="0">
              <a:noAutofit/>
            </a:bodyPr>
            <a:lstStyle/>
            <a:p>
              <a:pPr indent="0" lvl="0" marL="0" marR="0" rtl="0" algn="l">
                <a:spcBef>
                  <a:spcPts val="0"/>
                </a:spcBef>
                <a:spcAft>
                  <a:spcPts val="0"/>
                </a:spcAft>
                <a:buClr>
                  <a:schemeClr val="dk1"/>
                </a:buClr>
                <a:buSzPts val="1800"/>
                <a:buFont typeface="Arial"/>
                <a:buNone/>
              </a:pPr>
              <a:r>
                <a:rPr b="1" lang="en-US" sz="1800">
                  <a:solidFill>
                    <a:schemeClr val="dk1"/>
                  </a:solidFill>
                  <a:latin typeface="Arial"/>
                  <a:ea typeface="Arial"/>
                  <a:cs typeface="Arial"/>
                  <a:sym typeface="Arial"/>
                </a:rPr>
                <a:t>Lorem ipsum dolor sit amet</a:t>
              </a:r>
              <a:endParaRPr/>
            </a:p>
          </p:txBody>
        </p:sp>
        <p:sp>
          <p:nvSpPr>
            <p:cNvPr id="8732" name="Google Shape;8732;p282"/>
            <p:cNvSpPr/>
            <p:nvPr/>
          </p:nvSpPr>
          <p:spPr>
            <a:xfrm>
              <a:off x="1397494" y="2829012"/>
              <a:ext cx="4452789" cy="362331"/>
            </a:xfrm>
            <a:prstGeom prst="rect">
              <a:avLst/>
            </a:prstGeom>
            <a:noFill/>
            <a:ln>
              <a:noFill/>
            </a:ln>
          </p:spPr>
          <p:txBody>
            <a:bodyPr anchorCtr="0" anchor="ctr" bIns="0" lIns="0" spcFirstLastPara="1" rIns="0" wrap="square" tIns="0">
              <a:noAutofit/>
            </a:bodyPr>
            <a:lstStyle/>
            <a:p>
              <a:pPr indent="0" lvl="0" marL="0" marR="0" rtl="0" algn="l">
                <a:spcBef>
                  <a:spcPts val="0"/>
                </a:spcBef>
                <a:spcAft>
                  <a:spcPts val="0"/>
                </a:spcAft>
                <a:buClr>
                  <a:schemeClr val="dk1"/>
                </a:buClr>
                <a:buSzPts val="1600"/>
                <a:buFont typeface="Arial"/>
                <a:buNone/>
              </a:pPr>
              <a:r>
                <a:rPr lang="en-US" sz="1600">
                  <a:solidFill>
                    <a:schemeClr val="dk1"/>
                  </a:solidFill>
                  <a:latin typeface="Arial"/>
                  <a:ea typeface="Arial"/>
                  <a:cs typeface="Arial"/>
                  <a:sym typeface="Arial"/>
                </a:rPr>
                <a:t>Lorem ipsum dolor sit amet, consectetur</a:t>
              </a:r>
              <a:endParaRPr/>
            </a:p>
          </p:txBody>
        </p:sp>
      </p:grpSp>
      <p:grpSp>
        <p:nvGrpSpPr>
          <p:cNvPr id="8733" name="Google Shape;8733;p282"/>
          <p:cNvGrpSpPr/>
          <p:nvPr/>
        </p:nvGrpSpPr>
        <p:grpSpPr>
          <a:xfrm>
            <a:off x="1547816" y="4677544"/>
            <a:ext cx="3800613" cy="603885"/>
            <a:chOff x="1397494" y="2406293"/>
            <a:chExt cx="4452789" cy="785050"/>
          </a:xfrm>
        </p:grpSpPr>
        <p:sp>
          <p:nvSpPr>
            <p:cNvPr id="8734" name="Google Shape;8734;p282"/>
            <p:cNvSpPr/>
            <p:nvPr/>
          </p:nvSpPr>
          <p:spPr>
            <a:xfrm>
              <a:off x="1397494" y="2406293"/>
              <a:ext cx="4452789" cy="422720"/>
            </a:xfrm>
            <a:prstGeom prst="rect">
              <a:avLst/>
            </a:prstGeom>
            <a:noFill/>
            <a:ln>
              <a:noFill/>
            </a:ln>
          </p:spPr>
          <p:txBody>
            <a:bodyPr anchorCtr="0" anchor="ctr" bIns="0" lIns="0" spcFirstLastPara="1" rIns="0" wrap="square" tIns="0">
              <a:noAutofit/>
            </a:bodyPr>
            <a:lstStyle/>
            <a:p>
              <a:pPr indent="0" lvl="0" marL="0" marR="0" rtl="0" algn="l">
                <a:spcBef>
                  <a:spcPts val="0"/>
                </a:spcBef>
                <a:spcAft>
                  <a:spcPts val="0"/>
                </a:spcAft>
                <a:buClr>
                  <a:schemeClr val="dk1"/>
                </a:buClr>
                <a:buSzPts val="1800"/>
                <a:buFont typeface="Arial"/>
                <a:buNone/>
              </a:pPr>
              <a:r>
                <a:rPr b="1" lang="en-US" sz="1800">
                  <a:solidFill>
                    <a:schemeClr val="dk1"/>
                  </a:solidFill>
                  <a:latin typeface="Arial"/>
                  <a:ea typeface="Arial"/>
                  <a:cs typeface="Arial"/>
                  <a:sym typeface="Arial"/>
                </a:rPr>
                <a:t>Lorem ipsum dolor sit amet</a:t>
              </a:r>
              <a:endParaRPr/>
            </a:p>
          </p:txBody>
        </p:sp>
        <p:sp>
          <p:nvSpPr>
            <p:cNvPr id="8735" name="Google Shape;8735;p282"/>
            <p:cNvSpPr/>
            <p:nvPr/>
          </p:nvSpPr>
          <p:spPr>
            <a:xfrm>
              <a:off x="1397494" y="2829012"/>
              <a:ext cx="4452789" cy="362331"/>
            </a:xfrm>
            <a:prstGeom prst="rect">
              <a:avLst/>
            </a:prstGeom>
            <a:noFill/>
            <a:ln>
              <a:noFill/>
            </a:ln>
          </p:spPr>
          <p:txBody>
            <a:bodyPr anchorCtr="0" anchor="ctr" bIns="0" lIns="0" spcFirstLastPara="1" rIns="0" wrap="square" tIns="0">
              <a:noAutofit/>
            </a:bodyPr>
            <a:lstStyle/>
            <a:p>
              <a:pPr indent="0" lvl="0" marL="0" marR="0" rtl="0" algn="l">
                <a:spcBef>
                  <a:spcPts val="0"/>
                </a:spcBef>
                <a:spcAft>
                  <a:spcPts val="0"/>
                </a:spcAft>
                <a:buClr>
                  <a:schemeClr val="dk1"/>
                </a:buClr>
                <a:buSzPts val="1600"/>
                <a:buFont typeface="Arial"/>
                <a:buNone/>
              </a:pPr>
              <a:r>
                <a:rPr lang="en-US" sz="1600">
                  <a:solidFill>
                    <a:schemeClr val="dk1"/>
                  </a:solidFill>
                  <a:latin typeface="Arial"/>
                  <a:ea typeface="Arial"/>
                  <a:cs typeface="Arial"/>
                  <a:sym typeface="Arial"/>
                </a:rPr>
                <a:t>Lorem ipsum dolor sit amet, consectetur</a:t>
              </a:r>
              <a:endParaRPr/>
            </a:p>
          </p:txBody>
        </p:sp>
      </p:grpSp>
      <p:grpSp>
        <p:nvGrpSpPr>
          <p:cNvPr id="8736" name="Google Shape;8736;p282"/>
          <p:cNvGrpSpPr/>
          <p:nvPr/>
        </p:nvGrpSpPr>
        <p:grpSpPr>
          <a:xfrm>
            <a:off x="808583" y="2394302"/>
            <a:ext cx="501668" cy="501668"/>
            <a:chOff x="1649691" y="3230880"/>
            <a:chExt cx="914400" cy="914400"/>
          </a:xfrm>
        </p:grpSpPr>
        <p:sp>
          <p:nvSpPr>
            <p:cNvPr id="8737" name="Google Shape;8737;p282"/>
            <p:cNvSpPr/>
            <p:nvPr/>
          </p:nvSpPr>
          <p:spPr>
            <a:xfrm>
              <a:off x="1649691" y="3230880"/>
              <a:ext cx="914400" cy="9144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2000">
                <a:solidFill>
                  <a:schemeClr val="lt1"/>
                </a:solidFill>
                <a:latin typeface="Arial"/>
                <a:ea typeface="Arial"/>
                <a:cs typeface="Arial"/>
                <a:sym typeface="Arial"/>
              </a:endParaRPr>
            </a:p>
          </p:txBody>
        </p:sp>
        <p:sp>
          <p:nvSpPr>
            <p:cNvPr id="8738" name="Google Shape;8738;p282"/>
            <p:cNvSpPr/>
            <p:nvPr/>
          </p:nvSpPr>
          <p:spPr>
            <a:xfrm>
              <a:off x="1649691" y="3230880"/>
              <a:ext cx="914400" cy="9144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2000">
                <a:solidFill>
                  <a:schemeClr val="lt1"/>
                </a:solidFill>
                <a:latin typeface="Arial"/>
                <a:ea typeface="Arial"/>
                <a:cs typeface="Arial"/>
                <a:sym typeface="Arial"/>
              </a:endParaRPr>
            </a:p>
          </p:txBody>
        </p:sp>
      </p:grpSp>
      <p:grpSp>
        <p:nvGrpSpPr>
          <p:cNvPr id="8739" name="Google Shape;8739;p282"/>
          <p:cNvGrpSpPr/>
          <p:nvPr/>
        </p:nvGrpSpPr>
        <p:grpSpPr>
          <a:xfrm>
            <a:off x="808583" y="3561477"/>
            <a:ext cx="501668" cy="501668"/>
            <a:chOff x="1649691" y="3230880"/>
            <a:chExt cx="914400" cy="914400"/>
          </a:xfrm>
        </p:grpSpPr>
        <p:sp>
          <p:nvSpPr>
            <p:cNvPr id="8740" name="Google Shape;8740;p282"/>
            <p:cNvSpPr/>
            <p:nvPr/>
          </p:nvSpPr>
          <p:spPr>
            <a:xfrm>
              <a:off x="1649691" y="3230880"/>
              <a:ext cx="914400" cy="9144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2000">
                <a:solidFill>
                  <a:schemeClr val="lt1"/>
                </a:solidFill>
                <a:latin typeface="Arial"/>
                <a:ea typeface="Arial"/>
                <a:cs typeface="Arial"/>
                <a:sym typeface="Arial"/>
              </a:endParaRPr>
            </a:p>
          </p:txBody>
        </p:sp>
        <p:sp>
          <p:nvSpPr>
            <p:cNvPr id="8741" name="Google Shape;8741;p282"/>
            <p:cNvSpPr/>
            <p:nvPr/>
          </p:nvSpPr>
          <p:spPr>
            <a:xfrm>
              <a:off x="1649691" y="3230880"/>
              <a:ext cx="914400" cy="9144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2000">
                <a:solidFill>
                  <a:schemeClr val="lt1"/>
                </a:solidFill>
                <a:latin typeface="Arial"/>
                <a:ea typeface="Arial"/>
                <a:cs typeface="Arial"/>
                <a:sym typeface="Arial"/>
              </a:endParaRPr>
            </a:p>
          </p:txBody>
        </p:sp>
      </p:grpSp>
      <p:grpSp>
        <p:nvGrpSpPr>
          <p:cNvPr id="8742" name="Google Shape;8742;p282"/>
          <p:cNvGrpSpPr/>
          <p:nvPr/>
        </p:nvGrpSpPr>
        <p:grpSpPr>
          <a:xfrm>
            <a:off x="808583" y="4728652"/>
            <a:ext cx="501668" cy="501668"/>
            <a:chOff x="1649691" y="3230880"/>
            <a:chExt cx="914400" cy="914400"/>
          </a:xfrm>
        </p:grpSpPr>
        <p:sp>
          <p:nvSpPr>
            <p:cNvPr id="8743" name="Google Shape;8743;p282"/>
            <p:cNvSpPr/>
            <p:nvPr/>
          </p:nvSpPr>
          <p:spPr>
            <a:xfrm>
              <a:off x="1649691" y="3230880"/>
              <a:ext cx="914400" cy="9144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2000">
                <a:solidFill>
                  <a:schemeClr val="lt1"/>
                </a:solidFill>
                <a:latin typeface="Arial"/>
                <a:ea typeface="Arial"/>
                <a:cs typeface="Arial"/>
                <a:sym typeface="Arial"/>
              </a:endParaRPr>
            </a:p>
          </p:txBody>
        </p:sp>
        <p:sp>
          <p:nvSpPr>
            <p:cNvPr id="8744" name="Google Shape;8744;p282"/>
            <p:cNvSpPr/>
            <p:nvPr/>
          </p:nvSpPr>
          <p:spPr>
            <a:xfrm>
              <a:off x="1649691" y="3230880"/>
              <a:ext cx="914400" cy="9144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2000">
                <a:solidFill>
                  <a:schemeClr val="lt1"/>
                </a:solidFill>
                <a:latin typeface="Arial"/>
                <a:ea typeface="Arial"/>
                <a:cs typeface="Arial"/>
                <a:sym typeface="Arial"/>
              </a:endParaRPr>
            </a:p>
          </p:txBody>
        </p:sp>
      </p:grpSp>
      <p:sp>
        <p:nvSpPr>
          <p:cNvPr id="8745" name="Google Shape;8745;p282"/>
          <p:cNvSpPr/>
          <p:nvPr/>
        </p:nvSpPr>
        <p:spPr>
          <a:xfrm>
            <a:off x="5509549" y="1610942"/>
            <a:ext cx="6111433" cy="4166561"/>
          </a:xfrm>
          <a:prstGeom prst="roundRect">
            <a:avLst>
              <a:gd fmla="val 9643" name="adj"/>
            </a:avLst>
          </a:prstGeom>
          <a:solidFill>
            <a:schemeClr val="lt1"/>
          </a:solidFill>
          <a:ln>
            <a:noFill/>
          </a:ln>
          <a:effectLst>
            <a:outerShdw blurRad="50800" rotWithShape="0" algn="t" dir="5400000" dist="38100">
              <a:srgbClr val="000000">
                <a:alpha val="40000"/>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graphicFrame>
        <p:nvGraphicFramePr>
          <p:cNvPr id="8746" name="Google Shape;8746;p282"/>
          <p:cNvGraphicFramePr/>
          <p:nvPr/>
        </p:nvGraphicFramePr>
        <p:xfrm>
          <a:off x="5960234" y="2268837"/>
          <a:ext cx="5351417" cy="2592529"/>
        </p:xfrm>
        <a:graphic>
          <a:graphicData uri="http://schemas.openxmlformats.org/drawingml/2006/chart">
            <c:chart r:id="rId3"/>
          </a:graphicData>
        </a:graphic>
      </p:graphicFrame>
      <p:sp>
        <p:nvSpPr>
          <p:cNvPr id="8747" name="Google Shape;8747;p282"/>
          <p:cNvSpPr/>
          <p:nvPr/>
        </p:nvSpPr>
        <p:spPr>
          <a:xfrm>
            <a:off x="6169900" y="1705576"/>
            <a:ext cx="4790730" cy="483108"/>
          </a:xfrm>
          <a:prstGeom prst="rect">
            <a:avLst/>
          </a:prstGeom>
          <a:noFill/>
          <a:ln>
            <a:noFill/>
          </a:ln>
        </p:spPr>
        <p:txBody>
          <a:bodyPr anchorCtr="0" anchor="ctr" bIns="0" lIns="0" spcFirstLastPara="1" rIns="0" wrap="square" tIns="0">
            <a:noAutofit/>
          </a:bodyPr>
          <a:lstStyle/>
          <a:p>
            <a:pPr indent="0" lvl="0" marL="0" marR="0" rtl="0" algn="ctr">
              <a:spcBef>
                <a:spcPts val="0"/>
              </a:spcBef>
              <a:spcAft>
                <a:spcPts val="0"/>
              </a:spcAft>
              <a:buClr>
                <a:schemeClr val="accent1"/>
              </a:buClr>
              <a:buSzPts val="1800"/>
              <a:buFont typeface="Arial"/>
              <a:buNone/>
            </a:pPr>
            <a:r>
              <a:rPr b="1" lang="en-US" sz="1800">
                <a:solidFill>
                  <a:schemeClr val="accent1"/>
                </a:solidFill>
                <a:latin typeface="Arial"/>
                <a:ea typeface="Arial"/>
                <a:cs typeface="Arial"/>
                <a:sym typeface="Arial"/>
              </a:rPr>
              <a:t>Lorem ipsum dolor sit amet, consectetur</a:t>
            </a:r>
            <a:endParaRPr/>
          </a:p>
        </p:txBody>
      </p:sp>
      <p:sp>
        <p:nvSpPr>
          <p:cNvPr id="8748" name="Google Shape;8748;p282"/>
          <p:cNvSpPr txBox="1"/>
          <p:nvPr/>
        </p:nvSpPr>
        <p:spPr>
          <a:xfrm>
            <a:off x="5964886" y="5065985"/>
            <a:ext cx="5200759" cy="430887"/>
          </a:xfrm>
          <a:prstGeom prst="rect">
            <a:avLst/>
          </a:prstGeom>
          <a:noFill/>
          <a:ln>
            <a:noFill/>
          </a:ln>
        </p:spPr>
        <p:txBody>
          <a:bodyPr anchorCtr="0" anchor="t" bIns="0" lIns="0" spcFirstLastPara="1" rIns="0" wrap="square" tIns="0">
            <a:spAutoFit/>
          </a:bodyPr>
          <a:lstStyle/>
          <a:p>
            <a:pPr indent="0" lvl="0" marL="0" marR="0" rtl="0" algn="ctr">
              <a:spcBef>
                <a:spcPts val="0"/>
              </a:spcBef>
              <a:spcAft>
                <a:spcPts val="0"/>
              </a:spcAft>
              <a:buClr>
                <a:schemeClr val="accent1"/>
              </a:buClr>
              <a:buSzPts val="1400"/>
              <a:buFont typeface="Trebuchet MS"/>
              <a:buNone/>
            </a:pPr>
            <a:r>
              <a:rPr lang="en-US" sz="1400">
                <a:solidFill>
                  <a:schemeClr val="accent6"/>
                </a:solidFill>
                <a:latin typeface="Arial"/>
                <a:ea typeface="Arial"/>
                <a:cs typeface="Arial"/>
                <a:sym typeface="Arial"/>
              </a:rPr>
              <a:t>Lorem ipsum dolor sit amet, consectetur adipiscing elit. Curabitur purus dui, euismod quis placerat eget, </a:t>
            </a:r>
            <a:endParaRPr/>
          </a:p>
        </p:txBody>
      </p:sp>
    </p:spTree>
  </p:cSld>
  <p:clrMapOvr>
    <a:masterClrMapping/>
  </p:clrMapOvr>
</p:sld>
</file>

<file path=ppt/slides/slide28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752" name="Shape 8752"/>
        <p:cNvGrpSpPr/>
        <p:nvPr/>
      </p:nvGrpSpPr>
      <p:grpSpPr>
        <a:xfrm>
          <a:off x="0" y="0"/>
          <a:ext cx="0" cy="0"/>
          <a:chOff x="0" y="0"/>
          <a:chExt cx="0" cy="0"/>
        </a:xfrm>
      </p:grpSpPr>
      <p:sp>
        <p:nvSpPr>
          <p:cNvPr id="8753" name="Google Shape;8753;p283"/>
          <p:cNvSpPr txBox="1"/>
          <p:nvPr>
            <p:ph type="title"/>
          </p:nvPr>
        </p:nvSpPr>
        <p:spPr>
          <a:xfrm>
            <a:off x="571018" y="365126"/>
            <a:ext cx="11049964" cy="578772"/>
          </a:xfrm>
          <a:prstGeom prst="rect">
            <a:avLst/>
          </a:prstGeom>
          <a:noFill/>
          <a:ln>
            <a:noFill/>
          </a:ln>
        </p:spPr>
        <p:txBody>
          <a:bodyPr anchorCtr="0" anchor="b" bIns="0" lIns="0" spcFirstLastPara="1" rIns="0" wrap="square" tIns="0">
            <a:normAutofit/>
          </a:bodyPr>
          <a:lstStyle/>
          <a:p>
            <a:pPr indent="0" lvl="0" marL="0" rtl="0" algn="l">
              <a:lnSpc>
                <a:spcPct val="90000"/>
              </a:lnSpc>
              <a:spcBef>
                <a:spcPts val="0"/>
              </a:spcBef>
              <a:spcAft>
                <a:spcPts val="0"/>
              </a:spcAft>
              <a:buClr>
                <a:schemeClr val="accent1"/>
              </a:buClr>
              <a:buSzPts val="2800"/>
              <a:buFont typeface="Arial"/>
              <a:buNone/>
            </a:pPr>
            <a:r>
              <a:rPr lang="en-US"/>
              <a:t>Chart + Highlights + Stat Row</a:t>
            </a:r>
            <a:endParaRPr/>
          </a:p>
        </p:txBody>
      </p:sp>
      <p:sp>
        <p:nvSpPr>
          <p:cNvPr id="8754" name="Google Shape;8754;p283"/>
          <p:cNvSpPr txBox="1"/>
          <p:nvPr>
            <p:ph idx="12" type="sldNum"/>
          </p:nvPr>
        </p:nvSpPr>
        <p:spPr>
          <a:xfrm>
            <a:off x="10690860" y="6349068"/>
            <a:ext cx="963882" cy="251764"/>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sp>
        <p:nvSpPr>
          <p:cNvPr id="8755" name="Google Shape;8755;p283"/>
          <p:cNvSpPr/>
          <p:nvPr/>
        </p:nvSpPr>
        <p:spPr>
          <a:xfrm>
            <a:off x="7501756" y="1902131"/>
            <a:ext cx="4126364" cy="2635126"/>
          </a:xfrm>
          <a:prstGeom prst="roundRect">
            <a:avLst>
              <a:gd fmla="val 0" name="adj"/>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8756" name="Google Shape;8756;p283"/>
          <p:cNvSpPr/>
          <p:nvPr/>
        </p:nvSpPr>
        <p:spPr>
          <a:xfrm>
            <a:off x="7761864" y="2567786"/>
            <a:ext cx="3606149" cy="1730146"/>
          </a:xfrm>
          <a:prstGeom prst="rect">
            <a:avLst/>
          </a:prstGeom>
          <a:noFill/>
          <a:ln>
            <a:noFill/>
          </a:ln>
        </p:spPr>
        <p:txBody>
          <a:bodyPr anchorCtr="0" anchor="t" bIns="0" lIns="0" spcFirstLastPara="1" rIns="0" wrap="square" tIns="0">
            <a:noAutofit/>
          </a:bodyPr>
          <a:lstStyle/>
          <a:p>
            <a:pPr indent="-179388" lvl="0" marL="179388" marR="0" rtl="0" algn="l">
              <a:spcBef>
                <a:spcPts val="0"/>
              </a:spcBef>
              <a:spcAft>
                <a:spcPts val="0"/>
              </a:spcAft>
              <a:buClr>
                <a:schemeClr val="lt1"/>
              </a:buClr>
              <a:buSzPts val="1400"/>
              <a:buFont typeface="Arial"/>
              <a:buChar char="•"/>
            </a:pPr>
            <a:r>
              <a:rPr lang="en-US" sz="1400">
                <a:solidFill>
                  <a:schemeClr val="lt1"/>
                </a:solidFill>
                <a:latin typeface="Arial"/>
                <a:ea typeface="Arial"/>
                <a:cs typeface="Arial"/>
                <a:sym typeface="Arial"/>
              </a:rPr>
              <a:t>Lorem ipsum dolor sit amet, consectetur adipiscing elit. Curabitur purus dui, euismod quis placerat eget, venenatis nec nibh. Mauris sit </a:t>
            </a:r>
            <a:endParaRPr/>
          </a:p>
          <a:p>
            <a:pPr indent="-179388" lvl="0" marL="179388" marR="0" rtl="0" algn="l">
              <a:spcBef>
                <a:spcPts val="300"/>
              </a:spcBef>
              <a:spcAft>
                <a:spcPts val="0"/>
              </a:spcAft>
              <a:buClr>
                <a:schemeClr val="lt1"/>
              </a:buClr>
              <a:buSzPts val="1400"/>
              <a:buFont typeface="Arial"/>
              <a:buChar char="•"/>
            </a:pPr>
            <a:r>
              <a:rPr lang="en-US" sz="1400">
                <a:solidFill>
                  <a:schemeClr val="lt1"/>
                </a:solidFill>
                <a:latin typeface="Arial"/>
                <a:ea typeface="Arial"/>
                <a:cs typeface="Arial"/>
                <a:sym typeface="Arial"/>
              </a:rPr>
              <a:t>Lorem ipsum dolor sit amet, consectetur adipiscing elit. Curabitur purus dui, euismod quis placerat eget, venenatis nec nibh. Mauris sit</a:t>
            </a:r>
            <a:endParaRPr/>
          </a:p>
        </p:txBody>
      </p:sp>
      <p:sp>
        <p:nvSpPr>
          <p:cNvPr id="8757" name="Google Shape;8757;p283"/>
          <p:cNvSpPr/>
          <p:nvPr/>
        </p:nvSpPr>
        <p:spPr>
          <a:xfrm>
            <a:off x="7761865" y="2031569"/>
            <a:ext cx="3669790" cy="426648"/>
          </a:xfrm>
          <a:prstGeom prst="rect">
            <a:avLst/>
          </a:prstGeom>
          <a:no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rPr b="1" lang="en-US" sz="1800">
                <a:solidFill>
                  <a:schemeClr val="accent4"/>
                </a:solidFill>
                <a:latin typeface="Arial"/>
                <a:ea typeface="Arial"/>
                <a:cs typeface="Arial"/>
                <a:sym typeface="Arial"/>
              </a:rPr>
              <a:t>Key Highlights</a:t>
            </a:r>
            <a:endParaRPr/>
          </a:p>
        </p:txBody>
      </p:sp>
      <p:grpSp>
        <p:nvGrpSpPr>
          <p:cNvPr id="8758" name="Google Shape;8758;p283"/>
          <p:cNvGrpSpPr/>
          <p:nvPr/>
        </p:nvGrpSpPr>
        <p:grpSpPr>
          <a:xfrm>
            <a:off x="571018" y="1915353"/>
            <a:ext cx="6676977" cy="2621904"/>
            <a:chOff x="404190" y="1695434"/>
            <a:chExt cx="6843805" cy="2621904"/>
          </a:xfrm>
        </p:grpSpPr>
        <p:sp>
          <p:nvSpPr>
            <p:cNvPr id="8759" name="Google Shape;8759;p283"/>
            <p:cNvSpPr/>
            <p:nvPr/>
          </p:nvSpPr>
          <p:spPr>
            <a:xfrm>
              <a:off x="404190" y="1695434"/>
              <a:ext cx="6843805" cy="2621904"/>
            </a:xfrm>
            <a:prstGeom prst="roundRect">
              <a:avLst>
                <a:gd fmla="val 0" name="adj"/>
              </a:avLst>
            </a:prstGeom>
            <a:solidFill>
              <a:schemeClr val="lt1"/>
            </a:solidFill>
            <a:ln cap="flat" cmpd="sng" w="12700">
              <a:solidFill>
                <a:schemeClr val="accen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8760" name="Google Shape;8760;p283"/>
            <p:cNvSpPr/>
            <p:nvPr/>
          </p:nvSpPr>
          <p:spPr>
            <a:xfrm>
              <a:off x="404191" y="1695434"/>
              <a:ext cx="6843804" cy="426648"/>
            </a:xfrm>
            <a:prstGeom prst="round2SameRect">
              <a:avLst>
                <a:gd fmla="val 0" name="adj1"/>
                <a:gd fmla="val 0" name="adj2"/>
              </a:avLst>
            </a:prstGeom>
            <a:gradFill>
              <a:gsLst>
                <a:gs pos="0">
                  <a:schemeClr val="accent1"/>
                </a:gs>
                <a:gs pos="100000">
                  <a:schemeClr val="accent2"/>
                </a:gs>
              </a:gsLst>
              <a:lin ang="8100000" scaled="0"/>
            </a:gra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800">
                  <a:solidFill>
                    <a:schemeClr val="lt1"/>
                  </a:solidFill>
                  <a:latin typeface="Arial"/>
                  <a:ea typeface="Arial"/>
                  <a:cs typeface="Arial"/>
                  <a:sym typeface="Arial"/>
                </a:rPr>
                <a:t>Lorem ipsum dolor sit amet, consectetur </a:t>
              </a:r>
              <a:endParaRPr/>
            </a:p>
          </p:txBody>
        </p:sp>
        <p:graphicFrame>
          <p:nvGraphicFramePr>
            <p:cNvPr id="8761" name="Google Shape;8761;p283"/>
            <p:cNvGraphicFramePr/>
            <p:nvPr/>
          </p:nvGraphicFramePr>
          <p:xfrm>
            <a:off x="623813" y="2376765"/>
            <a:ext cx="6390916" cy="1792591"/>
          </p:xfrm>
          <a:graphic>
            <a:graphicData uri="http://schemas.openxmlformats.org/drawingml/2006/chart">
              <c:chart r:id="rId3"/>
            </a:graphicData>
          </a:graphic>
        </p:graphicFrame>
      </p:grpSp>
      <p:sp>
        <p:nvSpPr>
          <p:cNvPr id="8762" name="Google Shape;8762;p283"/>
          <p:cNvSpPr/>
          <p:nvPr/>
        </p:nvSpPr>
        <p:spPr>
          <a:xfrm>
            <a:off x="571018" y="4803312"/>
            <a:ext cx="2595196" cy="1310141"/>
          </a:xfrm>
          <a:prstGeom prst="roundRect">
            <a:avLst>
              <a:gd fmla="val 0" name="adj"/>
            </a:avLst>
          </a:prstGeom>
          <a:solidFill>
            <a:schemeClr val="lt1"/>
          </a:solidFill>
          <a:ln cap="flat" cmpd="sng" w="12700">
            <a:solidFill>
              <a:srgbClr val="BFBFBF"/>
            </a:solidFill>
            <a:prstDash val="dash"/>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8763" name="Google Shape;8763;p283"/>
          <p:cNvSpPr/>
          <p:nvPr/>
        </p:nvSpPr>
        <p:spPr>
          <a:xfrm>
            <a:off x="1608542" y="4997282"/>
            <a:ext cx="1334702" cy="454609"/>
          </a:xfrm>
          <a:prstGeom prst="rect">
            <a:avLst/>
          </a:prstGeom>
          <a:noFill/>
          <a:ln>
            <a:noFill/>
          </a:ln>
        </p:spPr>
        <p:txBody>
          <a:bodyPr anchorCtr="0" anchor="b" bIns="0" lIns="0" spcFirstLastPara="1" rIns="0" wrap="square" tIns="0">
            <a:noAutofit/>
          </a:bodyPr>
          <a:lstStyle/>
          <a:p>
            <a:pPr indent="0" lvl="0" marL="0" marR="0" rtl="0" algn="l">
              <a:spcBef>
                <a:spcPts val="0"/>
              </a:spcBef>
              <a:spcAft>
                <a:spcPts val="0"/>
              </a:spcAft>
              <a:buClr>
                <a:schemeClr val="accent1"/>
              </a:buClr>
              <a:buSzPts val="2800"/>
              <a:buFont typeface="Arial"/>
              <a:buNone/>
            </a:pPr>
            <a:r>
              <a:rPr b="1" lang="en-US" sz="2800">
                <a:solidFill>
                  <a:schemeClr val="accent1"/>
                </a:solidFill>
                <a:latin typeface="Arial"/>
                <a:ea typeface="Arial"/>
                <a:cs typeface="Arial"/>
                <a:sym typeface="Arial"/>
              </a:rPr>
              <a:t>XXXX</a:t>
            </a:r>
            <a:endParaRPr/>
          </a:p>
        </p:txBody>
      </p:sp>
      <p:sp>
        <p:nvSpPr>
          <p:cNvPr id="8764" name="Google Shape;8764;p283"/>
          <p:cNvSpPr/>
          <p:nvPr/>
        </p:nvSpPr>
        <p:spPr>
          <a:xfrm>
            <a:off x="1608541" y="5464874"/>
            <a:ext cx="1334702" cy="454609"/>
          </a:xfrm>
          <a:prstGeom prst="rect">
            <a:avLst/>
          </a:prstGeom>
          <a:noFill/>
          <a:ln>
            <a:noFill/>
          </a:ln>
        </p:spPr>
        <p:txBody>
          <a:bodyPr anchorCtr="0" anchor="t" bIns="0" lIns="0" spcFirstLastPara="1" rIns="0" wrap="square" tIns="0">
            <a:normAutofit/>
          </a:bodyPr>
          <a:lstStyle/>
          <a:p>
            <a:pPr indent="0" lvl="0" marL="0" marR="0" rtl="0" algn="l">
              <a:spcBef>
                <a:spcPts val="0"/>
              </a:spcBef>
              <a:spcAft>
                <a:spcPts val="0"/>
              </a:spcAft>
              <a:buClr>
                <a:schemeClr val="dk1"/>
              </a:buClr>
              <a:buSzPts val="1400"/>
              <a:buFont typeface="Arial"/>
              <a:buNone/>
            </a:pPr>
            <a:r>
              <a:rPr lang="en-US" sz="1400">
                <a:solidFill>
                  <a:schemeClr val="dk1"/>
                </a:solidFill>
                <a:latin typeface="Arial"/>
                <a:ea typeface="Arial"/>
                <a:cs typeface="Arial"/>
                <a:sym typeface="Arial"/>
              </a:rPr>
              <a:t>Lorem ipsum dolor sit amet, </a:t>
            </a:r>
            <a:endParaRPr sz="1400">
              <a:solidFill>
                <a:schemeClr val="dk1"/>
              </a:solidFill>
              <a:latin typeface="Arial"/>
              <a:ea typeface="Arial"/>
              <a:cs typeface="Arial"/>
              <a:sym typeface="Arial"/>
            </a:endParaRPr>
          </a:p>
        </p:txBody>
      </p:sp>
      <p:grpSp>
        <p:nvGrpSpPr>
          <p:cNvPr id="8765" name="Google Shape;8765;p283"/>
          <p:cNvGrpSpPr/>
          <p:nvPr/>
        </p:nvGrpSpPr>
        <p:grpSpPr>
          <a:xfrm>
            <a:off x="793989" y="5057995"/>
            <a:ext cx="674902" cy="674902"/>
            <a:chOff x="627162" y="4838076"/>
            <a:chExt cx="674902" cy="674902"/>
          </a:xfrm>
        </p:grpSpPr>
        <p:sp>
          <p:nvSpPr>
            <p:cNvPr id="8766" name="Google Shape;8766;p283"/>
            <p:cNvSpPr/>
            <p:nvPr/>
          </p:nvSpPr>
          <p:spPr>
            <a:xfrm>
              <a:off x="627162" y="4838076"/>
              <a:ext cx="674902" cy="674902"/>
            </a:xfrm>
            <a:prstGeom prst="ellipse">
              <a:avLst/>
            </a:prstGeom>
            <a:noFill/>
            <a:ln cap="flat" cmpd="sng" w="28575">
              <a:solidFill>
                <a:schemeClr val="accen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600">
                <a:solidFill>
                  <a:schemeClr val="lt1"/>
                </a:solidFill>
                <a:latin typeface="Arial"/>
                <a:ea typeface="Arial"/>
                <a:cs typeface="Arial"/>
                <a:sym typeface="Arial"/>
              </a:endParaRPr>
            </a:p>
          </p:txBody>
        </p:sp>
        <p:grpSp>
          <p:nvGrpSpPr>
            <p:cNvPr id="8767" name="Google Shape;8767;p283"/>
            <p:cNvGrpSpPr/>
            <p:nvPr/>
          </p:nvGrpSpPr>
          <p:grpSpPr>
            <a:xfrm>
              <a:off x="677180" y="4888094"/>
              <a:ext cx="574866" cy="574866"/>
              <a:chOff x="1649691" y="3230880"/>
              <a:chExt cx="914400" cy="914400"/>
            </a:xfrm>
          </p:grpSpPr>
          <p:sp>
            <p:nvSpPr>
              <p:cNvPr id="8768" name="Google Shape;8768;p283"/>
              <p:cNvSpPr/>
              <p:nvPr/>
            </p:nvSpPr>
            <p:spPr>
              <a:xfrm>
                <a:off x="1649691" y="3230880"/>
                <a:ext cx="914400" cy="9144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2000">
                  <a:solidFill>
                    <a:schemeClr val="lt1"/>
                  </a:solidFill>
                  <a:latin typeface="Arial"/>
                  <a:ea typeface="Arial"/>
                  <a:cs typeface="Arial"/>
                  <a:sym typeface="Arial"/>
                </a:endParaRPr>
              </a:p>
            </p:txBody>
          </p:sp>
          <p:sp>
            <p:nvSpPr>
              <p:cNvPr id="8769" name="Google Shape;8769;p283"/>
              <p:cNvSpPr/>
              <p:nvPr/>
            </p:nvSpPr>
            <p:spPr>
              <a:xfrm>
                <a:off x="1649691" y="3230880"/>
                <a:ext cx="914400" cy="9144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2000">
                  <a:solidFill>
                    <a:schemeClr val="lt1"/>
                  </a:solidFill>
                  <a:latin typeface="Arial"/>
                  <a:ea typeface="Arial"/>
                  <a:cs typeface="Arial"/>
                  <a:sym typeface="Arial"/>
                </a:endParaRPr>
              </a:p>
            </p:txBody>
          </p:sp>
        </p:grpSp>
      </p:grpSp>
      <p:sp>
        <p:nvSpPr>
          <p:cNvPr id="8770" name="Google Shape;8770;p283"/>
          <p:cNvSpPr/>
          <p:nvPr/>
        </p:nvSpPr>
        <p:spPr>
          <a:xfrm>
            <a:off x="3391653" y="4803312"/>
            <a:ext cx="2595196" cy="1310141"/>
          </a:xfrm>
          <a:prstGeom prst="roundRect">
            <a:avLst>
              <a:gd fmla="val 0" name="adj"/>
            </a:avLst>
          </a:prstGeom>
          <a:solidFill>
            <a:schemeClr val="lt1"/>
          </a:solidFill>
          <a:ln cap="flat" cmpd="sng" w="12700">
            <a:solidFill>
              <a:srgbClr val="BFBFBF"/>
            </a:solidFill>
            <a:prstDash val="dash"/>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8771" name="Google Shape;8771;p283"/>
          <p:cNvSpPr/>
          <p:nvPr/>
        </p:nvSpPr>
        <p:spPr>
          <a:xfrm>
            <a:off x="4429177" y="4997282"/>
            <a:ext cx="1334702" cy="454609"/>
          </a:xfrm>
          <a:prstGeom prst="rect">
            <a:avLst/>
          </a:prstGeom>
          <a:noFill/>
          <a:ln>
            <a:noFill/>
          </a:ln>
        </p:spPr>
        <p:txBody>
          <a:bodyPr anchorCtr="0" anchor="b" bIns="0" lIns="0" spcFirstLastPara="1" rIns="0" wrap="square" tIns="0">
            <a:noAutofit/>
          </a:bodyPr>
          <a:lstStyle/>
          <a:p>
            <a:pPr indent="0" lvl="0" marL="0" marR="0" rtl="0" algn="l">
              <a:spcBef>
                <a:spcPts val="0"/>
              </a:spcBef>
              <a:spcAft>
                <a:spcPts val="0"/>
              </a:spcAft>
              <a:buClr>
                <a:schemeClr val="accent1"/>
              </a:buClr>
              <a:buSzPts val="2800"/>
              <a:buFont typeface="Arial"/>
              <a:buNone/>
            </a:pPr>
            <a:r>
              <a:rPr b="1" lang="en-US" sz="2800">
                <a:solidFill>
                  <a:schemeClr val="accent1"/>
                </a:solidFill>
                <a:latin typeface="Arial"/>
                <a:ea typeface="Arial"/>
                <a:cs typeface="Arial"/>
                <a:sym typeface="Arial"/>
              </a:rPr>
              <a:t>XXXX</a:t>
            </a:r>
            <a:endParaRPr/>
          </a:p>
        </p:txBody>
      </p:sp>
      <p:sp>
        <p:nvSpPr>
          <p:cNvPr id="8772" name="Google Shape;8772;p283"/>
          <p:cNvSpPr/>
          <p:nvPr/>
        </p:nvSpPr>
        <p:spPr>
          <a:xfrm>
            <a:off x="4429176" y="5464874"/>
            <a:ext cx="1334702" cy="454609"/>
          </a:xfrm>
          <a:prstGeom prst="rect">
            <a:avLst/>
          </a:prstGeom>
          <a:noFill/>
          <a:ln>
            <a:noFill/>
          </a:ln>
        </p:spPr>
        <p:txBody>
          <a:bodyPr anchorCtr="0" anchor="t" bIns="0" lIns="0" spcFirstLastPara="1" rIns="0" wrap="square" tIns="0">
            <a:normAutofit/>
          </a:bodyPr>
          <a:lstStyle/>
          <a:p>
            <a:pPr indent="0" lvl="0" marL="0" marR="0" rtl="0" algn="l">
              <a:spcBef>
                <a:spcPts val="0"/>
              </a:spcBef>
              <a:spcAft>
                <a:spcPts val="0"/>
              </a:spcAft>
              <a:buClr>
                <a:schemeClr val="dk1"/>
              </a:buClr>
              <a:buSzPts val="1400"/>
              <a:buFont typeface="Arial"/>
              <a:buNone/>
            </a:pPr>
            <a:r>
              <a:rPr lang="en-US" sz="1400">
                <a:solidFill>
                  <a:schemeClr val="dk1"/>
                </a:solidFill>
                <a:latin typeface="Arial"/>
                <a:ea typeface="Arial"/>
                <a:cs typeface="Arial"/>
                <a:sym typeface="Arial"/>
              </a:rPr>
              <a:t>Lorem ipsum dolor sit amet, </a:t>
            </a:r>
            <a:endParaRPr sz="1400">
              <a:solidFill>
                <a:schemeClr val="dk1"/>
              </a:solidFill>
              <a:latin typeface="Arial"/>
              <a:ea typeface="Arial"/>
              <a:cs typeface="Arial"/>
              <a:sym typeface="Arial"/>
            </a:endParaRPr>
          </a:p>
        </p:txBody>
      </p:sp>
      <p:grpSp>
        <p:nvGrpSpPr>
          <p:cNvPr id="8773" name="Google Shape;8773;p283"/>
          <p:cNvGrpSpPr/>
          <p:nvPr/>
        </p:nvGrpSpPr>
        <p:grpSpPr>
          <a:xfrm>
            <a:off x="3614624" y="5057995"/>
            <a:ext cx="674902" cy="674902"/>
            <a:chOff x="627162" y="4838076"/>
            <a:chExt cx="674902" cy="674902"/>
          </a:xfrm>
        </p:grpSpPr>
        <p:sp>
          <p:nvSpPr>
            <p:cNvPr id="8774" name="Google Shape;8774;p283"/>
            <p:cNvSpPr/>
            <p:nvPr/>
          </p:nvSpPr>
          <p:spPr>
            <a:xfrm>
              <a:off x="627162" y="4838076"/>
              <a:ext cx="674902" cy="674902"/>
            </a:xfrm>
            <a:prstGeom prst="ellipse">
              <a:avLst/>
            </a:prstGeom>
            <a:noFill/>
            <a:ln cap="flat" cmpd="sng" w="28575">
              <a:solidFill>
                <a:schemeClr val="accen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600">
                <a:solidFill>
                  <a:schemeClr val="lt1"/>
                </a:solidFill>
                <a:latin typeface="Arial"/>
                <a:ea typeface="Arial"/>
                <a:cs typeface="Arial"/>
                <a:sym typeface="Arial"/>
              </a:endParaRPr>
            </a:p>
          </p:txBody>
        </p:sp>
        <p:grpSp>
          <p:nvGrpSpPr>
            <p:cNvPr id="8775" name="Google Shape;8775;p283"/>
            <p:cNvGrpSpPr/>
            <p:nvPr/>
          </p:nvGrpSpPr>
          <p:grpSpPr>
            <a:xfrm>
              <a:off x="677180" y="4888094"/>
              <a:ext cx="574866" cy="574866"/>
              <a:chOff x="1649691" y="3230880"/>
              <a:chExt cx="914400" cy="914400"/>
            </a:xfrm>
          </p:grpSpPr>
          <p:sp>
            <p:nvSpPr>
              <p:cNvPr id="8776" name="Google Shape;8776;p283"/>
              <p:cNvSpPr/>
              <p:nvPr/>
            </p:nvSpPr>
            <p:spPr>
              <a:xfrm>
                <a:off x="1649691" y="3230880"/>
                <a:ext cx="914400" cy="9144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2000">
                  <a:solidFill>
                    <a:schemeClr val="lt1"/>
                  </a:solidFill>
                  <a:latin typeface="Arial"/>
                  <a:ea typeface="Arial"/>
                  <a:cs typeface="Arial"/>
                  <a:sym typeface="Arial"/>
                </a:endParaRPr>
              </a:p>
            </p:txBody>
          </p:sp>
          <p:sp>
            <p:nvSpPr>
              <p:cNvPr id="8777" name="Google Shape;8777;p283"/>
              <p:cNvSpPr/>
              <p:nvPr/>
            </p:nvSpPr>
            <p:spPr>
              <a:xfrm>
                <a:off x="1649691" y="3230880"/>
                <a:ext cx="914400" cy="9144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2000">
                  <a:solidFill>
                    <a:schemeClr val="lt1"/>
                  </a:solidFill>
                  <a:latin typeface="Arial"/>
                  <a:ea typeface="Arial"/>
                  <a:cs typeface="Arial"/>
                  <a:sym typeface="Arial"/>
                </a:endParaRPr>
              </a:p>
            </p:txBody>
          </p:sp>
        </p:grpSp>
      </p:grpSp>
      <p:sp>
        <p:nvSpPr>
          <p:cNvPr id="8778" name="Google Shape;8778;p283"/>
          <p:cNvSpPr/>
          <p:nvPr/>
        </p:nvSpPr>
        <p:spPr>
          <a:xfrm>
            <a:off x="6212288" y="4803312"/>
            <a:ext cx="2595196" cy="1310141"/>
          </a:xfrm>
          <a:prstGeom prst="roundRect">
            <a:avLst>
              <a:gd fmla="val 0" name="adj"/>
            </a:avLst>
          </a:prstGeom>
          <a:solidFill>
            <a:schemeClr val="lt1"/>
          </a:solidFill>
          <a:ln cap="flat" cmpd="sng" w="12700">
            <a:solidFill>
              <a:srgbClr val="BFBFBF"/>
            </a:solidFill>
            <a:prstDash val="dash"/>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8779" name="Google Shape;8779;p283"/>
          <p:cNvSpPr/>
          <p:nvPr/>
        </p:nvSpPr>
        <p:spPr>
          <a:xfrm>
            <a:off x="7249812" y="4997282"/>
            <a:ext cx="1334702" cy="454609"/>
          </a:xfrm>
          <a:prstGeom prst="rect">
            <a:avLst/>
          </a:prstGeom>
          <a:noFill/>
          <a:ln>
            <a:noFill/>
          </a:ln>
        </p:spPr>
        <p:txBody>
          <a:bodyPr anchorCtr="0" anchor="b" bIns="0" lIns="0" spcFirstLastPara="1" rIns="0" wrap="square" tIns="0">
            <a:noAutofit/>
          </a:bodyPr>
          <a:lstStyle/>
          <a:p>
            <a:pPr indent="0" lvl="0" marL="0" marR="0" rtl="0" algn="l">
              <a:spcBef>
                <a:spcPts val="0"/>
              </a:spcBef>
              <a:spcAft>
                <a:spcPts val="0"/>
              </a:spcAft>
              <a:buClr>
                <a:schemeClr val="accent1"/>
              </a:buClr>
              <a:buSzPts val="2800"/>
              <a:buFont typeface="Arial"/>
              <a:buNone/>
            </a:pPr>
            <a:r>
              <a:rPr b="1" lang="en-US" sz="2800">
                <a:solidFill>
                  <a:schemeClr val="accent1"/>
                </a:solidFill>
                <a:latin typeface="Arial"/>
                <a:ea typeface="Arial"/>
                <a:cs typeface="Arial"/>
                <a:sym typeface="Arial"/>
              </a:rPr>
              <a:t>XXXX</a:t>
            </a:r>
            <a:endParaRPr/>
          </a:p>
        </p:txBody>
      </p:sp>
      <p:sp>
        <p:nvSpPr>
          <p:cNvPr id="8780" name="Google Shape;8780;p283"/>
          <p:cNvSpPr/>
          <p:nvPr/>
        </p:nvSpPr>
        <p:spPr>
          <a:xfrm>
            <a:off x="7249811" y="5464874"/>
            <a:ext cx="1334702" cy="454609"/>
          </a:xfrm>
          <a:prstGeom prst="rect">
            <a:avLst/>
          </a:prstGeom>
          <a:noFill/>
          <a:ln>
            <a:noFill/>
          </a:ln>
        </p:spPr>
        <p:txBody>
          <a:bodyPr anchorCtr="0" anchor="t" bIns="0" lIns="0" spcFirstLastPara="1" rIns="0" wrap="square" tIns="0">
            <a:normAutofit/>
          </a:bodyPr>
          <a:lstStyle/>
          <a:p>
            <a:pPr indent="0" lvl="0" marL="0" marR="0" rtl="0" algn="l">
              <a:spcBef>
                <a:spcPts val="0"/>
              </a:spcBef>
              <a:spcAft>
                <a:spcPts val="0"/>
              </a:spcAft>
              <a:buClr>
                <a:schemeClr val="dk1"/>
              </a:buClr>
              <a:buSzPts val="1400"/>
              <a:buFont typeface="Arial"/>
              <a:buNone/>
            </a:pPr>
            <a:r>
              <a:rPr lang="en-US" sz="1400">
                <a:solidFill>
                  <a:schemeClr val="dk1"/>
                </a:solidFill>
                <a:latin typeface="Arial"/>
                <a:ea typeface="Arial"/>
                <a:cs typeface="Arial"/>
                <a:sym typeface="Arial"/>
              </a:rPr>
              <a:t>Lorem ipsum dolor sit amet, </a:t>
            </a:r>
            <a:endParaRPr sz="1400">
              <a:solidFill>
                <a:schemeClr val="dk1"/>
              </a:solidFill>
              <a:latin typeface="Arial"/>
              <a:ea typeface="Arial"/>
              <a:cs typeface="Arial"/>
              <a:sym typeface="Arial"/>
            </a:endParaRPr>
          </a:p>
        </p:txBody>
      </p:sp>
      <p:grpSp>
        <p:nvGrpSpPr>
          <p:cNvPr id="8781" name="Google Shape;8781;p283"/>
          <p:cNvGrpSpPr/>
          <p:nvPr/>
        </p:nvGrpSpPr>
        <p:grpSpPr>
          <a:xfrm>
            <a:off x="6435259" y="5057995"/>
            <a:ext cx="674902" cy="674902"/>
            <a:chOff x="627162" y="4838076"/>
            <a:chExt cx="674902" cy="674902"/>
          </a:xfrm>
        </p:grpSpPr>
        <p:sp>
          <p:nvSpPr>
            <p:cNvPr id="8782" name="Google Shape;8782;p283"/>
            <p:cNvSpPr/>
            <p:nvPr/>
          </p:nvSpPr>
          <p:spPr>
            <a:xfrm>
              <a:off x="627162" y="4838076"/>
              <a:ext cx="674902" cy="674902"/>
            </a:xfrm>
            <a:prstGeom prst="ellipse">
              <a:avLst/>
            </a:prstGeom>
            <a:noFill/>
            <a:ln cap="flat" cmpd="sng" w="28575">
              <a:solidFill>
                <a:schemeClr val="accen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600">
                <a:solidFill>
                  <a:schemeClr val="lt1"/>
                </a:solidFill>
                <a:latin typeface="Arial"/>
                <a:ea typeface="Arial"/>
                <a:cs typeface="Arial"/>
                <a:sym typeface="Arial"/>
              </a:endParaRPr>
            </a:p>
          </p:txBody>
        </p:sp>
        <p:grpSp>
          <p:nvGrpSpPr>
            <p:cNvPr id="8783" name="Google Shape;8783;p283"/>
            <p:cNvGrpSpPr/>
            <p:nvPr/>
          </p:nvGrpSpPr>
          <p:grpSpPr>
            <a:xfrm>
              <a:off x="677180" y="4888094"/>
              <a:ext cx="574866" cy="574866"/>
              <a:chOff x="1649691" y="3230880"/>
              <a:chExt cx="914400" cy="914400"/>
            </a:xfrm>
          </p:grpSpPr>
          <p:sp>
            <p:nvSpPr>
              <p:cNvPr id="8784" name="Google Shape;8784;p283"/>
              <p:cNvSpPr/>
              <p:nvPr/>
            </p:nvSpPr>
            <p:spPr>
              <a:xfrm>
                <a:off x="1649691" y="3230880"/>
                <a:ext cx="914400" cy="9144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2000">
                  <a:solidFill>
                    <a:schemeClr val="lt1"/>
                  </a:solidFill>
                  <a:latin typeface="Arial"/>
                  <a:ea typeface="Arial"/>
                  <a:cs typeface="Arial"/>
                  <a:sym typeface="Arial"/>
                </a:endParaRPr>
              </a:p>
            </p:txBody>
          </p:sp>
          <p:sp>
            <p:nvSpPr>
              <p:cNvPr id="8785" name="Google Shape;8785;p283"/>
              <p:cNvSpPr/>
              <p:nvPr/>
            </p:nvSpPr>
            <p:spPr>
              <a:xfrm>
                <a:off x="1649691" y="3230880"/>
                <a:ext cx="914400" cy="9144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2000">
                  <a:solidFill>
                    <a:schemeClr val="lt1"/>
                  </a:solidFill>
                  <a:latin typeface="Arial"/>
                  <a:ea typeface="Arial"/>
                  <a:cs typeface="Arial"/>
                  <a:sym typeface="Arial"/>
                </a:endParaRPr>
              </a:p>
            </p:txBody>
          </p:sp>
        </p:grpSp>
      </p:grpSp>
      <p:sp>
        <p:nvSpPr>
          <p:cNvPr id="8786" name="Google Shape;8786;p283"/>
          <p:cNvSpPr/>
          <p:nvPr/>
        </p:nvSpPr>
        <p:spPr>
          <a:xfrm>
            <a:off x="9032924" y="4803312"/>
            <a:ext cx="2595196" cy="1310141"/>
          </a:xfrm>
          <a:prstGeom prst="roundRect">
            <a:avLst>
              <a:gd fmla="val 0" name="adj"/>
            </a:avLst>
          </a:prstGeom>
          <a:solidFill>
            <a:schemeClr val="lt1"/>
          </a:solidFill>
          <a:ln cap="flat" cmpd="sng" w="12700">
            <a:solidFill>
              <a:srgbClr val="BFBFBF"/>
            </a:solidFill>
            <a:prstDash val="dash"/>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8787" name="Google Shape;8787;p283"/>
          <p:cNvSpPr/>
          <p:nvPr/>
        </p:nvSpPr>
        <p:spPr>
          <a:xfrm>
            <a:off x="10070447" y="4997282"/>
            <a:ext cx="1334702" cy="454609"/>
          </a:xfrm>
          <a:prstGeom prst="rect">
            <a:avLst/>
          </a:prstGeom>
          <a:noFill/>
          <a:ln>
            <a:noFill/>
          </a:ln>
        </p:spPr>
        <p:txBody>
          <a:bodyPr anchorCtr="0" anchor="b" bIns="0" lIns="0" spcFirstLastPara="1" rIns="0" wrap="square" tIns="0">
            <a:noAutofit/>
          </a:bodyPr>
          <a:lstStyle/>
          <a:p>
            <a:pPr indent="0" lvl="0" marL="0" marR="0" rtl="0" algn="l">
              <a:spcBef>
                <a:spcPts val="0"/>
              </a:spcBef>
              <a:spcAft>
                <a:spcPts val="0"/>
              </a:spcAft>
              <a:buClr>
                <a:schemeClr val="accent1"/>
              </a:buClr>
              <a:buSzPts val="2800"/>
              <a:buFont typeface="Arial"/>
              <a:buNone/>
            </a:pPr>
            <a:r>
              <a:rPr b="1" lang="en-US" sz="2800">
                <a:solidFill>
                  <a:schemeClr val="accent1"/>
                </a:solidFill>
                <a:latin typeface="Arial"/>
                <a:ea typeface="Arial"/>
                <a:cs typeface="Arial"/>
                <a:sym typeface="Arial"/>
              </a:rPr>
              <a:t>XXXX</a:t>
            </a:r>
            <a:endParaRPr/>
          </a:p>
        </p:txBody>
      </p:sp>
      <p:sp>
        <p:nvSpPr>
          <p:cNvPr id="8788" name="Google Shape;8788;p283"/>
          <p:cNvSpPr/>
          <p:nvPr/>
        </p:nvSpPr>
        <p:spPr>
          <a:xfrm>
            <a:off x="10070447" y="5464874"/>
            <a:ext cx="1334702" cy="454609"/>
          </a:xfrm>
          <a:prstGeom prst="rect">
            <a:avLst/>
          </a:prstGeom>
          <a:noFill/>
          <a:ln>
            <a:noFill/>
          </a:ln>
        </p:spPr>
        <p:txBody>
          <a:bodyPr anchorCtr="0" anchor="t" bIns="0" lIns="0" spcFirstLastPara="1" rIns="0" wrap="square" tIns="0">
            <a:normAutofit/>
          </a:bodyPr>
          <a:lstStyle/>
          <a:p>
            <a:pPr indent="0" lvl="0" marL="0" marR="0" rtl="0" algn="l">
              <a:spcBef>
                <a:spcPts val="0"/>
              </a:spcBef>
              <a:spcAft>
                <a:spcPts val="0"/>
              </a:spcAft>
              <a:buClr>
                <a:schemeClr val="dk1"/>
              </a:buClr>
              <a:buSzPts val="1400"/>
              <a:buFont typeface="Arial"/>
              <a:buNone/>
            </a:pPr>
            <a:r>
              <a:rPr lang="en-US" sz="1400">
                <a:solidFill>
                  <a:schemeClr val="dk1"/>
                </a:solidFill>
                <a:latin typeface="Arial"/>
                <a:ea typeface="Arial"/>
                <a:cs typeface="Arial"/>
                <a:sym typeface="Arial"/>
              </a:rPr>
              <a:t>Lorem ipsum dolor sit amet, </a:t>
            </a:r>
            <a:endParaRPr sz="1400">
              <a:solidFill>
                <a:schemeClr val="dk1"/>
              </a:solidFill>
              <a:latin typeface="Arial"/>
              <a:ea typeface="Arial"/>
              <a:cs typeface="Arial"/>
              <a:sym typeface="Arial"/>
            </a:endParaRPr>
          </a:p>
        </p:txBody>
      </p:sp>
      <p:grpSp>
        <p:nvGrpSpPr>
          <p:cNvPr id="8789" name="Google Shape;8789;p283"/>
          <p:cNvGrpSpPr/>
          <p:nvPr/>
        </p:nvGrpSpPr>
        <p:grpSpPr>
          <a:xfrm>
            <a:off x="9255895" y="5057995"/>
            <a:ext cx="674902" cy="674902"/>
            <a:chOff x="627162" y="4838076"/>
            <a:chExt cx="674902" cy="674902"/>
          </a:xfrm>
        </p:grpSpPr>
        <p:sp>
          <p:nvSpPr>
            <p:cNvPr id="8790" name="Google Shape;8790;p283"/>
            <p:cNvSpPr/>
            <p:nvPr/>
          </p:nvSpPr>
          <p:spPr>
            <a:xfrm>
              <a:off x="627162" y="4838076"/>
              <a:ext cx="674902" cy="674902"/>
            </a:xfrm>
            <a:prstGeom prst="ellipse">
              <a:avLst/>
            </a:prstGeom>
            <a:noFill/>
            <a:ln cap="flat" cmpd="sng" w="28575">
              <a:solidFill>
                <a:schemeClr val="accen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600">
                <a:solidFill>
                  <a:schemeClr val="lt1"/>
                </a:solidFill>
                <a:latin typeface="Arial"/>
                <a:ea typeface="Arial"/>
                <a:cs typeface="Arial"/>
                <a:sym typeface="Arial"/>
              </a:endParaRPr>
            </a:p>
          </p:txBody>
        </p:sp>
        <p:grpSp>
          <p:nvGrpSpPr>
            <p:cNvPr id="8791" name="Google Shape;8791;p283"/>
            <p:cNvGrpSpPr/>
            <p:nvPr/>
          </p:nvGrpSpPr>
          <p:grpSpPr>
            <a:xfrm>
              <a:off x="677180" y="4888094"/>
              <a:ext cx="574866" cy="574866"/>
              <a:chOff x="1649691" y="3230880"/>
              <a:chExt cx="914400" cy="914400"/>
            </a:xfrm>
          </p:grpSpPr>
          <p:sp>
            <p:nvSpPr>
              <p:cNvPr id="8792" name="Google Shape;8792;p283"/>
              <p:cNvSpPr/>
              <p:nvPr/>
            </p:nvSpPr>
            <p:spPr>
              <a:xfrm>
                <a:off x="1649691" y="3230880"/>
                <a:ext cx="914400" cy="9144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2000">
                  <a:solidFill>
                    <a:schemeClr val="lt1"/>
                  </a:solidFill>
                  <a:latin typeface="Arial"/>
                  <a:ea typeface="Arial"/>
                  <a:cs typeface="Arial"/>
                  <a:sym typeface="Arial"/>
                </a:endParaRPr>
              </a:p>
            </p:txBody>
          </p:sp>
          <p:sp>
            <p:nvSpPr>
              <p:cNvPr id="8793" name="Google Shape;8793;p283"/>
              <p:cNvSpPr/>
              <p:nvPr/>
            </p:nvSpPr>
            <p:spPr>
              <a:xfrm>
                <a:off x="1649691" y="3230880"/>
                <a:ext cx="914400" cy="9144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2000">
                  <a:solidFill>
                    <a:schemeClr val="lt1"/>
                  </a:solidFill>
                  <a:latin typeface="Arial"/>
                  <a:ea typeface="Arial"/>
                  <a:cs typeface="Arial"/>
                  <a:sym typeface="Arial"/>
                </a:endParaRPr>
              </a:p>
            </p:txBody>
          </p:sp>
        </p:grpSp>
      </p:grpSp>
      <p:sp>
        <p:nvSpPr>
          <p:cNvPr id="8794" name="Google Shape;8794;p283"/>
          <p:cNvSpPr txBox="1"/>
          <p:nvPr/>
        </p:nvSpPr>
        <p:spPr>
          <a:xfrm>
            <a:off x="571018" y="1442648"/>
            <a:ext cx="11480075" cy="349994"/>
          </a:xfrm>
          <a:prstGeom prst="rect">
            <a:avLst/>
          </a:prstGeom>
          <a:noFill/>
          <a:ln>
            <a:noFill/>
          </a:ln>
        </p:spPr>
        <p:txBody>
          <a:bodyPr anchorCtr="0" anchor="ctr" bIns="0" lIns="0" spcFirstLastPara="1" rIns="0" wrap="square" tIns="0">
            <a:noAutofit/>
          </a:bodyPr>
          <a:lstStyle/>
          <a:p>
            <a:pPr indent="0" lvl="0" marL="0" marR="0" rtl="0" algn="l">
              <a:spcBef>
                <a:spcPts val="0"/>
              </a:spcBef>
              <a:spcAft>
                <a:spcPts val="0"/>
              </a:spcAft>
              <a:buNone/>
            </a:pPr>
            <a:r>
              <a:rPr b="1" lang="en-US" sz="1800">
                <a:solidFill>
                  <a:schemeClr val="accent1"/>
                </a:solidFill>
                <a:latin typeface="Arial"/>
                <a:ea typeface="Arial"/>
                <a:cs typeface="Arial"/>
                <a:sym typeface="Arial"/>
              </a:rPr>
              <a:t>Lorem ipsum dolor sit amet, consectetur adipiscing</a:t>
            </a:r>
            <a:endParaRPr/>
          </a:p>
        </p:txBody>
      </p:sp>
    </p:spTree>
  </p:cSld>
  <p:clrMapOvr>
    <a:masterClrMapping/>
  </p:clrMapOvr>
</p:sld>
</file>

<file path=ppt/slides/slide28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798" name="Shape 8798"/>
        <p:cNvGrpSpPr/>
        <p:nvPr/>
      </p:nvGrpSpPr>
      <p:grpSpPr>
        <a:xfrm>
          <a:off x="0" y="0"/>
          <a:ext cx="0" cy="0"/>
          <a:chOff x="0" y="0"/>
          <a:chExt cx="0" cy="0"/>
        </a:xfrm>
      </p:grpSpPr>
      <p:sp>
        <p:nvSpPr>
          <p:cNvPr id="8799" name="Google Shape;8799;p284"/>
          <p:cNvSpPr/>
          <p:nvPr/>
        </p:nvSpPr>
        <p:spPr>
          <a:xfrm>
            <a:off x="571018" y="4803312"/>
            <a:ext cx="3199521" cy="1310141"/>
          </a:xfrm>
          <a:prstGeom prst="roundRect">
            <a:avLst>
              <a:gd fmla="val 0" name="adj"/>
            </a:avLst>
          </a:prstGeom>
          <a:solidFill>
            <a:schemeClr val="lt1"/>
          </a:solidFill>
          <a:ln cap="flat" cmpd="sng" w="12700">
            <a:solidFill>
              <a:srgbClr val="BFBFBF"/>
            </a:solidFill>
            <a:prstDash val="dash"/>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8800" name="Google Shape;8800;p284"/>
          <p:cNvSpPr txBox="1"/>
          <p:nvPr>
            <p:ph type="title"/>
          </p:nvPr>
        </p:nvSpPr>
        <p:spPr>
          <a:xfrm>
            <a:off x="571018" y="365126"/>
            <a:ext cx="11049964" cy="578772"/>
          </a:xfrm>
          <a:prstGeom prst="rect">
            <a:avLst/>
          </a:prstGeom>
          <a:noFill/>
          <a:ln>
            <a:noFill/>
          </a:ln>
        </p:spPr>
        <p:txBody>
          <a:bodyPr anchorCtr="0" anchor="b" bIns="0" lIns="0" spcFirstLastPara="1" rIns="0" wrap="square" tIns="0">
            <a:normAutofit/>
          </a:bodyPr>
          <a:lstStyle/>
          <a:p>
            <a:pPr indent="0" lvl="0" marL="0" rtl="0" algn="l">
              <a:lnSpc>
                <a:spcPct val="90000"/>
              </a:lnSpc>
              <a:spcBef>
                <a:spcPts val="0"/>
              </a:spcBef>
              <a:spcAft>
                <a:spcPts val="0"/>
              </a:spcAft>
              <a:buClr>
                <a:schemeClr val="accent1"/>
              </a:buClr>
              <a:buSzPts val="2800"/>
              <a:buFont typeface="Arial"/>
              <a:buNone/>
            </a:pPr>
            <a:r>
              <a:rPr lang="en-US" sz="2800"/>
              <a:t>Chart + Highlights + Two Stats</a:t>
            </a:r>
            <a:endParaRPr/>
          </a:p>
        </p:txBody>
      </p:sp>
      <p:sp>
        <p:nvSpPr>
          <p:cNvPr id="8801" name="Google Shape;8801;p284"/>
          <p:cNvSpPr txBox="1"/>
          <p:nvPr>
            <p:ph idx="12" type="sldNum"/>
          </p:nvPr>
        </p:nvSpPr>
        <p:spPr>
          <a:xfrm>
            <a:off x="10690860" y="6349068"/>
            <a:ext cx="963882" cy="251764"/>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sp>
        <p:nvSpPr>
          <p:cNvPr id="8802" name="Google Shape;8802;p284"/>
          <p:cNvSpPr/>
          <p:nvPr/>
        </p:nvSpPr>
        <p:spPr>
          <a:xfrm>
            <a:off x="7501756" y="1902131"/>
            <a:ext cx="4126364" cy="4211322"/>
          </a:xfrm>
          <a:prstGeom prst="roundRect">
            <a:avLst>
              <a:gd fmla="val 0" name="adj"/>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8803" name="Google Shape;8803;p284"/>
          <p:cNvSpPr/>
          <p:nvPr/>
        </p:nvSpPr>
        <p:spPr>
          <a:xfrm>
            <a:off x="7761864" y="2567785"/>
            <a:ext cx="3606149" cy="3115093"/>
          </a:xfrm>
          <a:prstGeom prst="rect">
            <a:avLst/>
          </a:prstGeom>
          <a:noFill/>
          <a:ln>
            <a:noFill/>
          </a:ln>
        </p:spPr>
        <p:txBody>
          <a:bodyPr anchorCtr="0" anchor="t" bIns="0" lIns="0" spcFirstLastPara="1" rIns="0" wrap="square" tIns="0">
            <a:noAutofit/>
          </a:bodyPr>
          <a:lstStyle/>
          <a:p>
            <a:pPr indent="-285750" lvl="0" marL="285750" marR="0" rtl="0" algn="l">
              <a:spcBef>
                <a:spcPts val="0"/>
              </a:spcBef>
              <a:spcAft>
                <a:spcPts val="0"/>
              </a:spcAft>
              <a:buClr>
                <a:schemeClr val="lt1"/>
              </a:buClr>
              <a:buSzPts val="1400"/>
              <a:buFont typeface="Arial"/>
              <a:buChar char="•"/>
            </a:pPr>
            <a:r>
              <a:rPr lang="en-US" sz="1400">
                <a:solidFill>
                  <a:schemeClr val="lt1"/>
                </a:solidFill>
                <a:latin typeface="Arial"/>
                <a:ea typeface="Arial"/>
                <a:cs typeface="Arial"/>
                <a:sym typeface="Arial"/>
              </a:rPr>
              <a:t>Lorem ipsum dolor sit amet, consectetur adipiscing elit. Curabitur purus dui, euismod quis placerat eget, venenatis nec nibh. Mauris sit </a:t>
            </a:r>
            <a:endParaRPr/>
          </a:p>
          <a:p>
            <a:pPr indent="-285750" lvl="0" marL="285750" marR="0" rtl="0" algn="l">
              <a:spcBef>
                <a:spcPts val="600"/>
              </a:spcBef>
              <a:spcAft>
                <a:spcPts val="0"/>
              </a:spcAft>
              <a:buClr>
                <a:schemeClr val="lt1"/>
              </a:buClr>
              <a:buSzPts val="1400"/>
              <a:buFont typeface="Arial"/>
              <a:buChar char="•"/>
            </a:pPr>
            <a:r>
              <a:rPr lang="en-US" sz="1400">
                <a:solidFill>
                  <a:schemeClr val="lt1"/>
                </a:solidFill>
                <a:latin typeface="Arial"/>
                <a:ea typeface="Arial"/>
                <a:cs typeface="Arial"/>
                <a:sym typeface="Arial"/>
              </a:rPr>
              <a:t>Lorem ipsum dolor sit amet, consectetur adipiscing elit. Curabitur purus dui, euismod quis placerat eget, venenatis nec nibh. Mauris sit</a:t>
            </a:r>
            <a:endParaRPr/>
          </a:p>
          <a:p>
            <a:pPr indent="-285750" lvl="0" marL="285750" marR="0" rtl="0" algn="l">
              <a:spcBef>
                <a:spcPts val="600"/>
              </a:spcBef>
              <a:spcAft>
                <a:spcPts val="0"/>
              </a:spcAft>
              <a:buClr>
                <a:schemeClr val="lt1"/>
              </a:buClr>
              <a:buSzPts val="1400"/>
              <a:buFont typeface="Arial"/>
              <a:buChar char="•"/>
            </a:pPr>
            <a:r>
              <a:rPr lang="en-US" sz="1400">
                <a:solidFill>
                  <a:schemeClr val="lt1"/>
                </a:solidFill>
                <a:latin typeface="Arial"/>
                <a:ea typeface="Arial"/>
                <a:cs typeface="Arial"/>
                <a:sym typeface="Arial"/>
              </a:rPr>
              <a:t>Lorem ipsum dolor sit amet, consectetur adipiscing elit. Curabitur purus dui, euismod quis placerat eget, venenatis nec nibh. Mauris sit </a:t>
            </a:r>
            <a:endParaRPr/>
          </a:p>
          <a:p>
            <a:pPr indent="0" lvl="0" marL="0" marR="0" rtl="0" algn="l">
              <a:spcBef>
                <a:spcPts val="600"/>
              </a:spcBef>
              <a:spcAft>
                <a:spcPts val="0"/>
              </a:spcAft>
              <a:buNone/>
            </a:pPr>
            <a:r>
              <a:t/>
            </a:r>
            <a:endParaRPr sz="1400">
              <a:solidFill>
                <a:schemeClr val="lt1"/>
              </a:solidFill>
              <a:latin typeface="Arial"/>
              <a:ea typeface="Arial"/>
              <a:cs typeface="Arial"/>
              <a:sym typeface="Arial"/>
            </a:endParaRPr>
          </a:p>
        </p:txBody>
      </p:sp>
      <p:sp>
        <p:nvSpPr>
          <p:cNvPr id="8804" name="Google Shape;8804;p284"/>
          <p:cNvSpPr/>
          <p:nvPr/>
        </p:nvSpPr>
        <p:spPr>
          <a:xfrm>
            <a:off x="7761865" y="2031569"/>
            <a:ext cx="3669790" cy="426648"/>
          </a:xfrm>
          <a:prstGeom prst="rect">
            <a:avLst/>
          </a:prstGeom>
          <a:no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rPr b="1" lang="en-US" sz="1800">
                <a:solidFill>
                  <a:schemeClr val="accent4"/>
                </a:solidFill>
                <a:latin typeface="Arial"/>
                <a:ea typeface="Arial"/>
                <a:cs typeface="Arial"/>
                <a:sym typeface="Arial"/>
              </a:rPr>
              <a:t>Key Highlights</a:t>
            </a:r>
            <a:endParaRPr/>
          </a:p>
        </p:txBody>
      </p:sp>
      <p:grpSp>
        <p:nvGrpSpPr>
          <p:cNvPr id="8805" name="Google Shape;8805;p284"/>
          <p:cNvGrpSpPr/>
          <p:nvPr/>
        </p:nvGrpSpPr>
        <p:grpSpPr>
          <a:xfrm>
            <a:off x="571018" y="1915353"/>
            <a:ext cx="6676977" cy="2621904"/>
            <a:chOff x="404190" y="1695434"/>
            <a:chExt cx="6843805" cy="2621904"/>
          </a:xfrm>
        </p:grpSpPr>
        <p:sp>
          <p:nvSpPr>
            <p:cNvPr id="8806" name="Google Shape;8806;p284"/>
            <p:cNvSpPr/>
            <p:nvPr/>
          </p:nvSpPr>
          <p:spPr>
            <a:xfrm>
              <a:off x="404190" y="1695434"/>
              <a:ext cx="6843805" cy="2621904"/>
            </a:xfrm>
            <a:prstGeom prst="roundRect">
              <a:avLst>
                <a:gd fmla="val 0" name="adj"/>
              </a:avLst>
            </a:prstGeom>
            <a:solidFill>
              <a:schemeClr val="lt1"/>
            </a:solidFill>
            <a:ln cap="flat" cmpd="sng" w="12700">
              <a:solidFill>
                <a:schemeClr val="accen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8807" name="Google Shape;8807;p284"/>
            <p:cNvSpPr/>
            <p:nvPr/>
          </p:nvSpPr>
          <p:spPr>
            <a:xfrm>
              <a:off x="404191" y="1695434"/>
              <a:ext cx="6843804" cy="426648"/>
            </a:xfrm>
            <a:prstGeom prst="round2SameRect">
              <a:avLst>
                <a:gd fmla="val 0" name="adj1"/>
                <a:gd fmla="val 0" name="adj2"/>
              </a:avLst>
            </a:prstGeom>
            <a:gradFill>
              <a:gsLst>
                <a:gs pos="0">
                  <a:schemeClr val="accent1"/>
                </a:gs>
                <a:gs pos="100000">
                  <a:schemeClr val="accent2"/>
                </a:gs>
              </a:gsLst>
              <a:lin ang="8100000" scaled="0"/>
            </a:gra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800">
                  <a:solidFill>
                    <a:schemeClr val="lt1"/>
                  </a:solidFill>
                  <a:latin typeface="Arial"/>
                  <a:ea typeface="Arial"/>
                  <a:cs typeface="Arial"/>
                  <a:sym typeface="Arial"/>
                </a:rPr>
                <a:t>Lorem ipsum dolor sit amet, consectetur </a:t>
              </a:r>
              <a:endParaRPr/>
            </a:p>
          </p:txBody>
        </p:sp>
        <p:graphicFrame>
          <p:nvGraphicFramePr>
            <p:cNvPr id="8808" name="Google Shape;8808;p284"/>
            <p:cNvGraphicFramePr/>
            <p:nvPr/>
          </p:nvGraphicFramePr>
          <p:xfrm>
            <a:off x="623813" y="2376765"/>
            <a:ext cx="6390916" cy="1792591"/>
          </p:xfrm>
          <a:graphic>
            <a:graphicData uri="http://schemas.openxmlformats.org/drawingml/2006/chart">
              <c:chart r:id="rId3"/>
            </a:graphicData>
          </a:graphic>
        </p:graphicFrame>
      </p:grpSp>
      <p:sp>
        <p:nvSpPr>
          <p:cNvPr id="8809" name="Google Shape;8809;p284"/>
          <p:cNvSpPr/>
          <p:nvPr/>
        </p:nvSpPr>
        <p:spPr>
          <a:xfrm>
            <a:off x="790935" y="5057995"/>
            <a:ext cx="674902" cy="674902"/>
          </a:xfrm>
          <a:prstGeom prst="ellipse">
            <a:avLst/>
          </a:prstGeom>
          <a:noFill/>
          <a:ln cap="flat" cmpd="sng" w="28575">
            <a:solidFill>
              <a:schemeClr val="accen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600">
              <a:solidFill>
                <a:schemeClr val="lt1"/>
              </a:solidFill>
              <a:latin typeface="Arial"/>
              <a:ea typeface="Arial"/>
              <a:cs typeface="Arial"/>
              <a:sym typeface="Arial"/>
            </a:endParaRPr>
          </a:p>
        </p:txBody>
      </p:sp>
      <p:grpSp>
        <p:nvGrpSpPr>
          <p:cNvPr id="8810" name="Google Shape;8810;p284"/>
          <p:cNvGrpSpPr/>
          <p:nvPr/>
        </p:nvGrpSpPr>
        <p:grpSpPr>
          <a:xfrm>
            <a:off x="840953" y="5108013"/>
            <a:ext cx="574866" cy="574866"/>
            <a:chOff x="1649691" y="3230880"/>
            <a:chExt cx="914400" cy="914400"/>
          </a:xfrm>
        </p:grpSpPr>
        <p:sp>
          <p:nvSpPr>
            <p:cNvPr id="8811" name="Google Shape;8811;p284"/>
            <p:cNvSpPr/>
            <p:nvPr/>
          </p:nvSpPr>
          <p:spPr>
            <a:xfrm>
              <a:off x="1649691" y="3230880"/>
              <a:ext cx="914400" cy="9144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2000">
                <a:solidFill>
                  <a:schemeClr val="lt1"/>
                </a:solidFill>
                <a:latin typeface="Arial"/>
                <a:ea typeface="Arial"/>
                <a:cs typeface="Arial"/>
                <a:sym typeface="Arial"/>
              </a:endParaRPr>
            </a:p>
          </p:txBody>
        </p:sp>
        <p:sp>
          <p:nvSpPr>
            <p:cNvPr id="8812" name="Google Shape;8812;p284"/>
            <p:cNvSpPr/>
            <p:nvPr/>
          </p:nvSpPr>
          <p:spPr>
            <a:xfrm>
              <a:off x="1649691" y="3230880"/>
              <a:ext cx="914400" cy="9144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2000">
                <a:solidFill>
                  <a:schemeClr val="lt1"/>
                </a:solidFill>
                <a:latin typeface="Arial"/>
                <a:ea typeface="Arial"/>
                <a:cs typeface="Arial"/>
                <a:sym typeface="Arial"/>
              </a:endParaRPr>
            </a:p>
          </p:txBody>
        </p:sp>
      </p:grpSp>
      <p:sp>
        <p:nvSpPr>
          <p:cNvPr id="8813" name="Google Shape;8813;p284"/>
          <p:cNvSpPr/>
          <p:nvPr/>
        </p:nvSpPr>
        <p:spPr>
          <a:xfrm>
            <a:off x="1676521" y="4997282"/>
            <a:ext cx="1888483" cy="454609"/>
          </a:xfrm>
          <a:prstGeom prst="rect">
            <a:avLst/>
          </a:prstGeom>
          <a:noFill/>
          <a:ln>
            <a:noFill/>
          </a:ln>
        </p:spPr>
        <p:txBody>
          <a:bodyPr anchorCtr="0" anchor="b" bIns="0" lIns="0" spcFirstLastPara="1" rIns="0" wrap="square" tIns="0">
            <a:noAutofit/>
          </a:bodyPr>
          <a:lstStyle/>
          <a:p>
            <a:pPr indent="0" lvl="0" marL="0" marR="0" rtl="0" algn="l">
              <a:spcBef>
                <a:spcPts val="0"/>
              </a:spcBef>
              <a:spcAft>
                <a:spcPts val="0"/>
              </a:spcAft>
              <a:buClr>
                <a:schemeClr val="accent1"/>
              </a:buClr>
              <a:buSzPts val="2800"/>
              <a:buFont typeface="Arial"/>
              <a:buNone/>
            </a:pPr>
            <a:r>
              <a:rPr b="1" lang="en-US" sz="2800">
                <a:solidFill>
                  <a:schemeClr val="accent1"/>
                </a:solidFill>
                <a:latin typeface="Arial"/>
                <a:ea typeface="Arial"/>
                <a:cs typeface="Arial"/>
                <a:sym typeface="Arial"/>
              </a:rPr>
              <a:t>XXXX</a:t>
            </a:r>
            <a:endParaRPr/>
          </a:p>
        </p:txBody>
      </p:sp>
      <p:sp>
        <p:nvSpPr>
          <p:cNvPr id="8814" name="Google Shape;8814;p284"/>
          <p:cNvSpPr/>
          <p:nvPr/>
        </p:nvSpPr>
        <p:spPr>
          <a:xfrm>
            <a:off x="1676520" y="5464874"/>
            <a:ext cx="1888483" cy="454609"/>
          </a:xfrm>
          <a:prstGeom prst="rect">
            <a:avLst/>
          </a:prstGeom>
          <a:noFill/>
          <a:ln>
            <a:noFill/>
          </a:ln>
        </p:spPr>
        <p:txBody>
          <a:bodyPr anchorCtr="0" anchor="t" bIns="0" lIns="0" spcFirstLastPara="1" rIns="0" wrap="square" tIns="0">
            <a:normAutofit/>
          </a:bodyPr>
          <a:lstStyle/>
          <a:p>
            <a:pPr indent="0" lvl="0" marL="0" marR="0" rtl="0" algn="l">
              <a:spcBef>
                <a:spcPts val="0"/>
              </a:spcBef>
              <a:spcAft>
                <a:spcPts val="0"/>
              </a:spcAft>
              <a:buClr>
                <a:schemeClr val="dk1"/>
              </a:buClr>
              <a:buSzPts val="1400"/>
              <a:buFont typeface="Arial"/>
              <a:buNone/>
            </a:pPr>
            <a:r>
              <a:rPr lang="en-US" sz="1400">
                <a:solidFill>
                  <a:schemeClr val="dk1"/>
                </a:solidFill>
                <a:latin typeface="Arial"/>
                <a:ea typeface="Arial"/>
                <a:cs typeface="Arial"/>
                <a:sym typeface="Arial"/>
              </a:rPr>
              <a:t>Lorem ipsum dolor sit amet, </a:t>
            </a:r>
            <a:endParaRPr sz="1400">
              <a:solidFill>
                <a:schemeClr val="dk1"/>
              </a:solidFill>
              <a:latin typeface="Arial"/>
              <a:ea typeface="Arial"/>
              <a:cs typeface="Arial"/>
              <a:sym typeface="Arial"/>
            </a:endParaRPr>
          </a:p>
        </p:txBody>
      </p:sp>
      <p:sp>
        <p:nvSpPr>
          <p:cNvPr id="8815" name="Google Shape;8815;p284"/>
          <p:cNvSpPr/>
          <p:nvPr/>
        </p:nvSpPr>
        <p:spPr>
          <a:xfrm>
            <a:off x="4048474" y="4803312"/>
            <a:ext cx="3199521" cy="1310141"/>
          </a:xfrm>
          <a:prstGeom prst="roundRect">
            <a:avLst>
              <a:gd fmla="val 0" name="adj"/>
            </a:avLst>
          </a:prstGeom>
          <a:solidFill>
            <a:schemeClr val="lt1"/>
          </a:solidFill>
          <a:ln cap="flat" cmpd="sng" w="12700">
            <a:solidFill>
              <a:srgbClr val="BFBFBF"/>
            </a:solidFill>
            <a:prstDash val="dash"/>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8816" name="Google Shape;8816;p284"/>
          <p:cNvSpPr/>
          <p:nvPr/>
        </p:nvSpPr>
        <p:spPr>
          <a:xfrm>
            <a:off x="5153977" y="4997282"/>
            <a:ext cx="1888483" cy="454609"/>
          </a:xfrm>
          <a:prstGeom prst="rect">
            <a:avLst/>
          </a:prstGeom>
          <a:noFill/>
          <a:ln>
            <a:noFill/>
          </a:ln>
        </p:spPr>
        <p:txBody>
          <a:bodyPr anchorCtr="0" anchor="b" bIns="0" lIns="0" spcFirstLastPara="1" rIns="0" wrap="square" tIns="0">
            <a:noAutofit/>
          </a:bodyPr>
          <a:lstStyle/>
          <a:p>
            <a:pPr indent="0" lvl="0" marL="0" marR="0" rtl="0" algn="l">
              <a:spcBef>
                <a:spcPts val="0"/>
              </a:spcBef>
              <a:spcAft>
                <a:spcPts val="0"/>
              </a:spcAft>
              <a:buClr>
                <a:schemeClr val="accent1"/>
              </a:buClr>
              <a:buSzPts val="2800"/>
              <a:buFont typeface="Arial"/>
              <a:buNone/>
            </a:pPr>
            <a:r>
              <a:rPr b="1" lang="en-US" sz="2800">
                <a:solidFill>
                  <a:schemeClr val="accent1"/>
                </a:solidFill>
                <a:latin typeface="Arial"/>
                <a:ea typeface="Arial"/>
                <a:cs typeface="Arial"/>
                <a:sym typeface="Arial"/>
              </a:rPr>
              <a:t>XXXX</a:t>
            </a:r>
            <a:endParaRPr/>
          </a:p>
        </p:txBody>
      </p:sp>
      <p:sp>
        <p:nvSpPr>
          <p:cNvPr id="8817" name="Google Shape;8817;p284"/>
          <p:cNvSpPr/>
          <p:nvPr/>
        </p:nvSpPr>
        <p:spPr>
          <a:xfrm>
            <a:off x="5153976" y="5464874"/>
            <a:ext cx="1888483" cy="454609"/>
          </a:xfrm>
          <a:prstGeom prst="rect">
            <a:avLst/>
          </a:prstGeom>
          <a:noFill/>
          <a:ln>
            <a:noFill/>
          </a:ln>
        </p:spPr>
        <p:txBody>
          <a:bodyPr anchorCtr="0" anchor="t" bIns="0" lIns="0" spcFirstLastPara="1" rIns="0" wrap="square" tIns="0">
            <a:normAutofit/>
          </a:bodyPr>
          <a:lstStyle/>
          <a:p>
            <a:pPr indent="0" lvl="0" marL="0" marR="0" rtl="0" algn="l">
              <a:spcBef>
                <a:spcPts val="0"/>
              </a:spcBef>
              <a:spcAft>
                <a:spcPts val="0"/>
              </a:spcAft>
              <a:buClr>
                <a:schemeClr val="dk1"/>
              </a:buClr>
              <a:buSzPts val="1400"/>
              <a:buFont typeface="Arial"/>
              <a:buNone/>
            </a:pPr>
            <a:r>
              <a:rPr lang="en-US" sz="1400">
                <a:solidFill>
                  <a:schemeClr val="dk1"/>
                </a:solidFill>
                <a:latin typeface="Arial"/>
                <a:ea typeface="Arial"/>
                <a:cs typeface="Arial"/>
                <a:sym typeface="Arial"/>
              </a:rPr>
              <a:t>Lorem ipsum dolor sit amet, </a:t>
            </a:r>
            <a:endParaRPr sz="1400">
              <a:solidFill>
                <a:schemeClr val="dk1"/>
              </a:solidFill>
              <a:latin typeface="Arial"/>
              <a:ea typeface="Arial"/>
              <a:cs typeface="Arial"/>
              <a:sym typeface="Arial"/>
            </a:endParaRPr>
          </a:p>
        </p:txBody>
      </p:sp>
      <p:grpSp>
        <p:nvGrpSpPr>
          <p:cNvPr id="8818" name="Google Shape;8818;p284"/>
          <p:cNvGrpSpPr/>
          <p:nvPr/>
        </p:nvGrpSpPr>
        <p:grpSpPr>
          <a:xfrm>
            <a:off x="4268391" y="5057995"/>
            <a:ext cx="674902" cy="674902"/>
            <a:chOff x="627162" y="4838076"/>
            <a:chExt cx="674902" cy="674902"/>
          </a:xfrm>
        </p:grpSpPr>
        <p:sp>
          <p:nvSpPr>
            <p:cNvPr id="8819" name="Google Shape;8819;p284"/>
            <p:cNvSpPr/>
            <p:nvPr/>
          </p:nvSpPr>
          <p:spPr>
            <a:xfrm>
              <a:off x="627162" y="4838076"/>
              <a:ext cx="674902" cy="674902"/>
            </a:xfrm>
            <a:prstGeom prst="ellipse">
              <a:avLst/>
            </a:prstGeom>
            <a:noFill/>
            <a:ln cap="flat" cmpd="sng" w="28575">
              <a:solidFill>
                <a:schemeClr val="accen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600">
                <a:solidFill>
                  <a:schemeClr val="lt1"/>
                </a:solidFill>
                <a:latin typeface="Arial"/>
                <a:ea typeface="Arial"/>
                <a:cs typeface="Arial"/>
                <a:sym typeface="Arial"/>
              </a:endParaRPr>
            </a:p>
          </p:txBody>
        </p:sp>
        <p:grpSp>
          <p:nvGrpSpPr>
            <p:cNvPr id="8820" name="Google Shape;8820;p284"/>
            <p:cNvGrpSpPr/>
            <p:nvPr/>
          </p:nvGrpSpPr>
          <p:grpSpPr>
            <a:xfrm>
              <a:off x="677180" y="4888094"/>
              <a:ext cx="574866" cy="574866"/>
              <a:chOff x="1649691" y="3230880"/>
              <a:chExt cx="914400" cy="914400"/>
            </a:xfrm>
          </p:grpSpPr>
          <p:sp>
            <p:nvSpPr>
              <p:cNvPr id="8821" name="Google Shape;8821;p284"/>
              <p:cNvSpPr/>
              <p:nvPr/>
            </p:nvSpPr>
            <p:spPr>
              <a:xfrm>
                <a:off x="1649691" y="3230880"/>
                <a:ext cx="914400" cy="9144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2000">
                  <a:solidFill>
                    <a:schemeClr val="lt1"/>
                  </a:solidFill>
                  <a:latin typeface="Arial"/>
                  <a:ea typeface="Arial"/>
                  <a:cs typeface="Arial"/>
                  <a:sym typeface="Arial"/>
                </a:endParaRPr>
              </a:p>
            </p:txBody>
          </p:sp>
          <p:sp>
            <p:nvSpPr>
              <p:cNvPr id="8822" name="Google Shape;8822;p284"/>
              <p:cNvSpPr/>
              <p:nvPr/>
            </p:nvSpPr>
            <p:spPr>
              <a:xfrm>
                <a:off x="1649691" y="3230880"/>
                <a:ext cx="914400" cy="9144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2000">
                  <a:solidFill>
                    <a:schemeClr val="lt1"/>
                  </a:solidFill>
                  <a:latin typeface="Arial"/>
                  <a:ea typeface="Arial"/>
                  <a:cs typeface="Arial"/>
                  <a:sym typeface="Arial"/>
                </a:endParaRPr>
              </a:p>
            </p:txBody>
          </p:sp>
        </p:grpSp>
      </p:grpSp>
      <p:sp>
        <p:nvSpPr>
          <p:cNvPr id="8823" name="Google Shape;8823;p284"/>
          <p:cNvSpPr txBox="1"/>
          <p:nvPr/>
        </p:nvSpPr>
        <p:spPr>
          <a:xfrm>
            <a:off x="571018" y="1442648"/>
            <a:ext cx="11480075" cy="349994"/>
          </a:xfrm>
          <a:prstGeom prst="rect">
            <a:avLst/>
          </a:prstGeom>
          <a:noFill/>
          <a:ln>
            <a:noFill/>
          </a:ln>
        </p:spPr>
        <p:txBody>
          <a:bodyPr anchorCtr="0" anchor="ctr" bIns="0" lIns="0" spcFirstLastPara="1" rIns="0" wrap="square" tIns="0">
            <a:noAutofit/>
          </a:bodyPr>
          <a:lstStyle/>
          <a:p>
            <a:pPr indent="0" lvl="0" marL="0" marR="0" rtl="0" algn="l">
              <a:spcBef>
                <a:spcPts val="0"/>
              </a:spcBef>
              <a:spcAft>
                <a:spcPts val="0"/>
              </a:spcAft>
              <a:buNone/>
            </a:pPr>
            <a:r>
              <a:rPr b="1" lang="en-US" sz="1800">
                <a:solidFill>
                  <a:schemeClr val="accent1"/>
                </a:solidFill>
                <a:latin typeface="Arial"/>
                <a:ea typeface="Arial"/>
                <a:cs typeface="Arial"/>
                <a:sym typeface="Arial"/>
              </a:rPr>
              <a:t>Lorem ipsum dolor sit amet, consectetur adipiscing</a:t>
            </a:r>
            <a:endParaRPr/>
          </a:p>
        </p:txBody>
      </p:sp>
    </p:spTree>
  </p:cSld>
  <p:clrMapOvr>
    <a:masterClrMapping/>
  </p:clrMapOvr>
</p:sld>
</file>

<file path=ppt/slides/slide28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827" name="Shape 8827"/>
        <p:cNvGrpSpPr/>
        <p:nvPr/>
      </p:nvGrpSpPr>
      <p:grpSpPr>
        <a:xfrm>
          <a:off x="0" y="0"/>
          <a:ext cx="0" cy="0"/>
          <a:chOff x="0" y="0"/>
          <a:chExt cx="0" cy="0"/>
        </a:xfrm>
      </p:grpSpPr>
      <p:sp>
        <p:nvSpPr>
          <p:cNvPr id="8828" name="Google Shape;8828;p285"/>
          <p:cNvSpPr txBox="1"/>
          <p:nvPr>
            <p:ph type="title"/>
          </p:nvPr>
        </p:nvSpPr>
        <p:spPr>
          <a:xfrm>
            <a:off x="571018" y="365126"/>
            <a:ext cx="11049964" cy="578772"/>
          </a:xfrm>
          <a:prstGeom prst="rect">
            <a:avLst/>
          </a:prstGeom>
          <a:noFill/>
          <a:ln>
            <a:noFill/>
          </a:ln>
        </p:spPr>
        <p:txBody>
          <a:bodyPr anchorCtr="0" anchor="b" bIns="0" lIns="0" spcFirstLastPara="1" rIns="0" wrap="square" tIns="0">
            <a:normAutofit/>
          </a:bodyPr>
          <a:lstStyle/>
          <a:p>
            <a:pPr indent="0" lvl="0" marL="0" rtl="0" algn="l">
              <a:lnSpc>
                <a:spcPct val="90000"/>
              </a:lnSpc>
              <a:spcBef>
                <a:spcPts val="0"/>
              </a:spcBef>
              <a:spcAft>
                <a:spcPts val="0"/>
              </a:spcAft>
              <a:buClr>
                <a:schemeClr val="accent1"/>
              </a:buClr>
              <a:buSzPts val="2800"/>
              <a:buFont typeface="Arial"/>
              <a:buNone/>
            </a:pPr>
            <a:r>
              <a:rPr lang="en-US"/>
              <a:t>Three Mini Charts + Commentary</a:t>
            </a:r>
            <a:endParaRPr/>
          </a:p>
        </p:txBody>
      </p:sp>
      <p:sp>
        <p:nvSpPr>
          <p:cNvPr id="8829" name="Google Shape;8829;p285"/>
          <p:cNvSpPr txBox="1"/>
          <p:nvPr>
            <p:ph idx="12" type="sldNum"/>
          </p:nvPr>
        </p:nvSpPr>
        <p:spPr>
          <a:xfrm>
            <a:off x="10690860" y="6349068"/>
            <a:ext cx="963882" cy="251764"/>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graphicFrame>
        <p:nvGraphicFramePr>
          <p:cNvPr id="8830" name="Google Shape;8830;p285"/>
          <p:cNvGraphicFramePr/>
          <p:nvPr/>
        </p:nvGraphicFramePr>
        <p:xfrm>
          <a:off x="2338086" y="2342199"/>
          <a:ext cx="2966823" cy="1894711"/>
        </p:xfrm>
        <a:graphic>
          <a:graphicData uri="http://schemas.openxmlformats.org/drawingml/2006/chart">
            <c:chart r:id="rId3"/>
          </a:graphicData>
        </a:graphic>
      </p:graphicFrame>
      <p:sp>
        <p:nvSpPr>
          <p:cNvPr id="8831" name="Google Shape;8831;p285"/>
          <p:cNvSpPr txBox="1"/>
          <p:nvPr/>
        </p:nvSpPr>
        <p:spPr>
          <a:xfrm>
            <a:off x="2338086" y="4500870"/>
            <a:ext cx="2966825" cy="649964"/>
          </a:xfrm>
          <a:prstGeom prst="rect">
            <a:avLst/>
          </a:prstGeom>
          <a:noFill/>
          <a:ln>
            <a:noFill/>
          </a:ln>
        </p:spPr>
        <p:txBody>
          <a:bodyPr anchorCtr="0" anchor="ctr" bIns="0" lIns="0" spcFirstLastPara="1" rIns="0" wrap="square" tIns="0">
            <a:normAutofit/>
          </a:bodyPr>
          <a:lstStyle/>
          <a:p>
            <a:pPr indent="0" lvl="0" marL="0" marR="0" rtl="0" algn="ctr">
              <a:spcBef>
                <a:spcPts val="0"/>
              </a:spcBef>
              <a:spcAft>
                <a:spcPts val="0"/>
              </a:spcAft>
              <a:buClr>
                <a:schemeClr val="accent1"/>
              </a:buClr>
              <a:buSzPts val="1300"/>
              <a:buFont typeface="Trebuchet MS"/>
              <a:buNone/>
            </a:pPr>
            <a:r>
              <a:rPr lang="en-US" sz="1300">
                <a:solidFill>
                  <a:schemeClr val="dk1"/>
                </a:solidFill>
                <a:latin typeface="Arial"/>
                <a:ea typeface="Arial"/>
                <a:cs typeface="Arial"/>
                <a:sym typeface="Arial"/>
              </a:rPr>
              <a:t>Lorem ipsum dolor sit amet, consectetur adipiscing elit. Curabitur purus dui, euismod</a:t>
            </a:r>
            <a:endParaRPr/>
          </a:p>
        </p:txBody>
      </p:sp>
      <p:sp>
        <p:nvSpPr>
          <p:cNvPr id="8832" name="Google Shape;8832;p285"/>
          <p:cNvSpPr/>
          <p:nvPr/>
        </p:nvSpPr>
        <p:spPr>
          <a:xfrm>
            <a:off x="2569580" y="1650367"/>
            <a:ext cx="2735342" cy="493874"/>
          </a:xfrm>
          <a:prstGeom prst="roundRect">
            <a:avLst>
              <a:gd fmla="val 16667" name="adj"/>
            </a:avLst>
          </a:prstGeom>
          <a:solidFill>
            <a:schemeClr val="accent1"/>
          </a:solidFill>
          <a:ln>
            <a:noFill/>
          </a:ln>
        </p:spPr>
        <p:txBody>
          <a:bodyPr anchorCtr="0" anchor="b" bIns="0" lIns="432000" spcFirstLastPara="1" rIns="0" wrap="square" tIns="0">
            <a:noAutofit/>
          </a:bodyPr>
          <a:lstStyle/>
          <a:p>
            <a:pPr indent="0" lvl="3" marL="0" marR="0" rtl="0" algn="l">
              <a:spcBef>
                <a:spcPts val="0"/>
              </a:spcBef>
              <a:spcAft>
                <a:spcPts val="0"/>
              </a:spcAft>
              <a:buNone/>
            </a:pPr>
            <a:r>
              <a:rPr b="1" i="0" lang="en-US" sz="1400" u="none" cap="none" strike="noStrike">
                <a:solidFill>
                  <a:schemeClr val="lt2"/>
                </a:solidFill>
                <a:latin typeface="Arial"/>
                <a:ea typeface="Arial"/>
                <a:cs typeface="Arial"/>
                <a:sym typeface="Arial"/>
              </a:rPr>
              <a:t>Lorem ipsum dolor sit amet, consectetur</a:t>
            </a:r>
            <a:endParaRPr/>
          </a:p>
        </p:txBody>
      </p:sp>
      <p:sp>
        <p:nvSpPr>
          <p:cNvPr id="8833" name="Google Shape;8833;p285"/>
          <p:cNvSpPr/>
          <p:nvPr/>
        </p:nvSpPr>
        <p:spPr>
          <a:xfrm>
            <a:off x="5727610" y="1650367"/>
            <a:ext cx="2735342" cy="493874"/>
          </a:xfrm>
          <a:prstGeom prst="roundRect">
            <a:avLst>
              <a:gd fmla="val 16667" name="adj"/>
            </a:avLst>
          </a:prstGeom>
          <a:solidFill>
            <a:schemeClr val="accent1"/>
          </a:solidFill>
          <a:ln>
            <a:noFill/>
          </a:ln>
        </p:spPr>
        <p:txBody>
          <a:bodyPr anchorCtr="0" anchor="b" bIns="0" lIns="432000" spcFirstLastPara="1" rIns="0" wrap="square" tIns="0">
            <a:noAutofit/>
          </a:bodyPr>
          <a:lstStyle/>
          <a:p>
            <a:pPr indent="0" lvl="3" marL="0" marR="0" rtl="0" algn="l">
              <a:spcBef>
                <a:spcPts val="0"/>
              </a:spcBef>
              <a:spcAft>
                <a:spcPts val="0"/>
              </a:spcAft>
              <a:buNone/>
            </a:pPr>
            <a:r>
              <a:rPr b="1" i="0" lang="en-US" sz="1400" u="none" cap="none" strike="noStrike">
                <a:solidFill>
                  <a:schemeClr val="lt2"/>
                </a:solidFill>
                <a:latin typeface="Arial"/>
                <a:ea typeface="Arial"/>
                <a:cs typeface="Arial"/>
                <a:sym typeface="Arial"/>
              </a:rPr>
              <a:t>Lorem ipsum dolor sit amet, consectetur</a:t>
            </a:r>
            <a:endParaRPr/>
          </a:p>
        </p:txBody>
      </p:sp>
      <p:sp>
        <p:nvSpPr>
          <p:cNvPr id="8834" name="Google Shape;8834;p285"/>
          <p:cNvSpPr/>
          <p:nvPr/>
        </p:nvSpPr>
        <p:spPr>
          <a:xfrm>
            <a:off x="8885640" y="1650367"/>
            <a:ext cx="2735342" cy="493874"/>
          </a:xfrm>
          <a:prstGeom prst="roundRect">
            <a:avLst>
              <a:gd fmla="val 16667" name="adj"/>
            </a:avLst>
          </a:prstGeom>
          <a:solidFill>
            <a:schemeClr val="accent1"/>
          </a:solidFill>
          <a:ln>
            <a:noFill/>
          </a:ln>
        </p:spPr>
        <p:txBody>
          <a:bodyPr anchorCtr="0" anchor="b" bIns="0" lIns="432000" spcFirstLastPara="1" rIns="0" wrap="square" tIns="0">
            <a:noAutofit/>
          </a:bodyPr>
          <a:lstStyle/>
          <a:p>
            <a:pPr indent="0" lvl="3" marL="0" marR="0" rtl="0" algn="l">
              <a:spcBef>
                <a:spcPts val="0"/>
              </a:spcBef>
              <a:spcAft>
                <a:spcPts val="0"/>
              </a:spcAft>
              <a:buNone/>
            </a:pPr>
            <a:r>
              <a:rPr b="1" i="0" lang="en-US" sz="1400" u="none" cap="none" strike="noStrike">
                <a:solidFill>
                  <a:schemeClr val="lt2"/>
                </a:solidFill>
                <a:latin typeface="Arial"/>
                <a:ea typeface="Arial"/>
                <a:cs typeface="Arial"/>
                <a:sym typeface="Arial"/>
              </a:rPr>
              <a:t>Lorem ipsum dolor sit amet, consectetur</a:t>
            </a:r>
            <a:endParaRPr/>
          </a:p>
        </p:txBody>
      </p:sp>
      <p:graphicFrame>
        <p:nvGraphicFramePr>
          <p:cNvPr id="8835" name="Google Shape;8835;p285"/>
          <p:cNvGraphicFramePr/>
          <p:nvPr/>
        </p:nvGraphicFramePr>
        <p:xfrm>
          <a:off x="5496115" y="2342199"/>
          <a:ext cx="2966823" cy="1894711"/>
        </p:xfrm>
        <a:graphic>
          <a:graphicData uri="http://schemas.openxmlformats.org/drawingml/2006/chart">
            <c:chart r:id="rId4"/>
          </a:graphicData>
        </a:graphic>
      </p:graphicFrame>
      <p:sp>
        <p:nvSpPr>
          <p:cNvPr id="8836" name="Google Shape;8836;p285"/>
          <p:cNvSpPr txBox="1"/>
          <p:nvPr/>
        </p:nvSpPr>
        <p:spPr>
          <a:xfrm>
            <a:off x="5496115" y="4500870"/>
            <a:ext cx="2966825" cy="649964"/>
          </a:xfrm>
          <a:prstGeom prst="rect">
            <a:avLst/>
          </a:prstGeom>
          <a:noFill/>
          <a:ln>
            <a:noFill/>
          </a:ln>
        </p:spPr>
        <p:txBody>
          <a:bodyPr anchorCtr="0" anchor="ctr" bIns="0" lIns="0" spcFirstLastPara="1" rIns="0" wrap="square" tIns="0">
            <a:normAutofit/>
          </a:bodyPr>
          <a:lstStyle/>
          <a:p>
            <a:pPr indent="0" lvl="0" marL="0" marR="0" rtl="0" algn="ctr">
              <a:spcBef>
                <a:spcPts val="0"/>
              </a:spcBef>
              <a:spcAft>
                <a:spcPts val="0"/>
              </a:spcAft>
              <a:buClr>
                <a:schemeClr val="accent1"/>
              </a:buClr>
              <a:buSzPts val="1300"/>
              <a:buFont typeface="Trebuchet MS"/>
              <a:buNone/>
            </a:pPr>
            <a:r>
              <a:rPr lang="en-US" sz="1300">
                <a:solidFill>
                  <a:schemeClr val="dk1"/>
                </a:solidFill>
                <a:latin typeface="Arial"/>
                <a:ea typeface="Arial"/>
                <a:cs typeface="Arial"/>
                <a:sym typeface="Arial"/>
              </a:rPr>
              <a:t>Lorem ipsum dolor sit amet, consectetur adipiscing elit. Curabitur purus dui, euismod</a:t>
            </a:r>
            <a:endParaRPr/>
          </a:p>
        </p:txBody>
      </p:sp>
      <p:graphicFrame>
        <p:nvGraphicFramePr>
          <p:cNvPr id="8837" name="Google Shape;8837;p285"/>
          <p:cNvGraphicFramePr/>
          <p:nvPr/>
        </p:nvGraphicFramePr>
        <p:xfrm>
          <a:off x="8654144" y="2342199"/>
          <a:ext cx="2966823" cy="1894711"/>
        </p:xfrm>
        <a:graphic>
          <a:graphicData uri="http://schemas.openxmlformats.org/drawingml/2006/chart">
            <c:chart r:id="rId5"/>
          </a:graphicData>
        </a:graphic>
      </p:graphicFrame>
      <p:sp>
        <p:nvSpPr>
          <p:cNvPr id="8838" name="Google Shape;8838;p285"/>
          <p:cNvSpPr txBox="1"/>
          <p:nvPr/>
        </p:nvSpPr>
        <p:spPr>
          <a:xfrm>
            <a:off x="8654144" y="4500870"/>
            <a:ext cx="2966825" cy="649964"/>
          </a:xfrm>
          <a:prstGeom prst="rect">
            <a:avLst/>
          </a:prstGeom>
          <a:noFill/>
          <a:ln>
            <a:noFill/>
          </a:ln>
        </p:spPr>
        <p:txBody>
          <a:bodyPr anchorCtr="0" anchor="ctr" bIns="0" lIns="0" spcFirstLastPara="1" rIns="0" wrap="square" tIns="0">
            <a:normAutofit/>
          </a:bodyPr>
          <a:lstStyle/>
          <a:p>
            <a:pPr indent="0" lvl="0" marL="0" marR="0" rtl="0" algn="ctr">
              <a:spcBef>
                <a:spcPts val="0"/>
              </a:spcBef>
              <a:spcAft>
                <a:spcPts val="0"/>
              </a:spcAft>
              <a:buClr>
                <a:schemeClr val="accent1"/>
              </a:buClr>
              <a:buSzPts val="1300"/>
              <a:buFont typeface="Trebuchet MS"/>
              <a:buNone/>
            </a:pPr>
            <a:r>
              <a:rPr lang="en-US" sz="1300">
                <a:solidFill>
                  <a:schemeClr val="dk1"/>
                </a:solidFill>
                <a:latin typeface="Arial"/>
                <a:ea typeface="Arial"/>
                <a:cs typeface="Arial"/>
                <a:sym typeface="Arial"/>
              </a:rPr>
              <a:t>Lorem ipsum dolor sit amet, consectetur adipiscing elit. Curabitur purus dui, euismod</a:t>
            </a:r>
            <a:endParaRPr/>
          </a:p>
        </p:txBody>
      </p:sp>
      <p:sp>
        <p:nvSpPr>
          <p:cNvPr id="8839" name="Google Shape;8839;p285"/>
          <p:cNvSpPr txBox="1"/>
          <p:nvPr/>
        </p:nvSpPr>
        <p:spPr>
          <a:xfrm>
            <a:off x="2338086" y="5414792"/>
            <a:ext cx="2966825" cy="649964"/>
          </a:xfrm>
          <a:prstGeom prst="rect">
            <a:avLst/>
          </a:prstGeom>
          <a:noFill/>
          <a:ln>
            <a:noFill/>
          </a:ln>
        </p:spPr>
        <p:txBody>
          <a:bodyPr anchorCtr="0" anchor="ctr" bIns="0" lIns="0" spcFirstLastPara="1" rIns="0" wrap="square" tIns="0">
            <a:normAutofit/>
          </a:bodyPr>
          <a:lstStyle/>
          <a:p>
            <a:pPr indent="0" lvl="0" marL="0" marR="0" rtl="0" algn="ctr">
              <a:spcBef>
                <a:spcPts val="0"/>
              </a:spcBef>
              <a:spcAft>
                <a:spcPts val="0"/>
              </a:spcAft>
              <a:buClr>
                <a:schemeClr val="accent1"/>
              </a:buClr>
              <a:buSzPts val="1300"/>
              <a:buFont typeface="Trebuchet MS"/>
              <a:buNone/>
            </a:pPr>
            <a:r>
              <a:rPr lang="en-US" sz="1300">
                <a:solidFill>
                  <a:schemeClr val="dk1"/>
                </a:solidFill>
                <a:latin typeface="Arial"/>
                <a:ea typeface="Arial"/>
                <a:cs typeface="Arial"/>
                <a:sym typeface="Arial"/>
              </a:rPr>
              <a:t>Lorem ipsum dolor sit amet, consectetur adipiscing elit. Curabitur purus dui, euismod</a:t>
            </a:r>
            <a:endParaRPr/>
          </a:p>
        </p:txBody>
      </p:sp>
      <p:sp>
        <p:nvSpPr>
          <p:cNvPr id="8840" name="Google Shape;8840;p285"/>
          <p:cNvSpPr txBox="1"/>
          <p:nvPr/>
        </p:nvSpPr>
        <p:spPr>
          <a:xfrm>
            <a:off x="5496115" y="5414792"/>
            <a:ext cx="2966825" cy="649964"/>
          </a:xfrm>
          <a:prstGeom prst="rect">
            <a:avLst/>
          </a:prstGeom>
          <a:noFill/>
          <a:ln>
            <a:noFill/>
          </a:ln>
        </p:spPr>
        <p:txBody>
          <a:bodyPr anchorCtr="0" anchor="ctr" bIns="0" lIns="0" spcFirstLastPara="1" rIns="0" wrap="square" tIns="0">
            <a:normAutofit/>
          </a:bodyPr>
          <a:lstStyle/>
          <a:p>
            <a:pPr indent="0" lvl="0" marL="0" marR="0" rtl="0" algn="ctr">
              <a:spcBef>
                <a:spcPts val="0"/>
              </a:spcBef>
              <a:spcAft>
                <a:spcPts val="0"/>
              </a:spcAft>
              <a:buClr>
                <a:schemeClr val="accent1"/>
              </a:buClr>
              <a:buSzPts val="1300"/>
              <a:buFont typeface="Trebuchet MS"/>
              <a:buNone/>
            </a:pPr>
            <a:r>
              <a:rPr lang="en-US" sz="1300">
                <a:solidFill>
                  <a:schemeClr val="dk1"/>
                </a:solidFill>
                <a:latin typeface="Arial"/>
                <a:ea typeface="Arial"/>
                <a:cs typeface="Arial"/>
                <a:sym typeface="Arial"/>
              </a:rPr>
              <a:t>Lorem ipsum dolor sit amet, consectetur adipiscing elit. Curabitur purus dui, euismod</a:t>
            </a:r>
            <a:endParaRPr/>
          </a:p>
        </p:txBody>
      </p:sp>
      <p:sp>
        <p:nvSpPr>
          <p:cNvPr id="8841" name="Google Shape;8841;p285"/>
          <p:cNvSpPr txBox="1"/>
          <p:nvPr/>
        </p:nvSpPr>
        <p:spPr>
          <a:xfrm>
            <a:off x="8654144" y="5414792"/>
            <a:ext cx="2966825" cy="649964"/>
          </a:xfrm>
          <a:prstGeom prst="rect">
            <a:avLst/>
          </a:prstGeom>
          <a:noFill/>
          <a:ln>
            <a:noFill/>
          </a:ln>
        </p:spPr>
        <p:txBody>
          <a:bodyPr anchorCtr="0" anchor="ctr" bIns="0" lIns="0" spcFirstLastPara="1" rIns="0" wrap="square" tIns="0">
            <a:normAutofit/>
          </a:bodyPr>
          <a:lstStyle/>
          <a:p>
            <a:pPr indent="0" lvl="0" marL="0" marR="0" rtl="0" algn="ctr">
              <a:spcBef>
                <a:spcPts val="0"/>
              </a:spcBef>
              <a:spcAft>
                <a:spcPts val="0"/>
              </a:spcAft>
              <a:buClr>
                <a:schemeClr val="accent1"/>
              </a:buClr>
              <a:buSzPts val="1300"/>
              <a:buFont typeface="Trebuchet MS"/>
              <a:buNone/>
            </a:pPr>
            <a:r>
              <a:rPr lang="en-US" sz="1300">
                <a:solidFill>
                  <a:schemeClr val="dk1"/>
                </a:solidFill>
                <a:latin typeface="Arial"/>
                <a:ea typeface="Arial"/>
                <a:cs typeface="Arial"/>
                <a:sym typeface="Arial"/>
              </a:rPr>
              <a:t>Lorem ipsum dolor sit amet, consectetur adipiscing elit. Curabitur purus dui, euismod</a:t>
            </a:r>
            <a:endParaRPr/>
          </a:p>
        </p:txBody>
      </p:sp>
      <p:sp>
        <p:nvSpPr>
          <p:cNvPr id="8842" name="Google Shape;8842;p285"/>
          <p:cNvSpPr txBox="1"/>
          <p:nvPr/>
        </p:nvSpPr>
        <p:spPr>
          <a:xfrm>
            <a:off x="571018" y="4500870"/>
            <a:ext cx="1466126" cy="649962"/>
          </a:xfrm>
          <a:prstGeom prst="rect">
            <a:avLst/>
          </a:prstGeom>
          <a:noFill/>
          <a:ln cap="flat" cmpd="sng" w="9525">
            <a:solidFill>
              <a:schemeClr val="accent1"/>
            </a:solidFill>
            <a:prstDash val="solid"/>
            <a:miter lim="8000"/>
            <a:headEnd len="sm" w="sm" type="none"/>
            <a:tailEnd len="sm" w="sm" type="none"/>
          </a:ln>
        </p:spPr>
        <p:txBody>
          <a:bodyPr anchorCtr="0" anchor="ctr" bIns="0" lIns="0" spcFirstLastPara="1" rIns="0" wrap="square" tIns="0">
            <a:normAutofit/>
          </a:bodyPr>
          <a:lstStyle/>
          <a:p>
            <a:pPr indent="0" lvl="0" marL="0" marR="0" rtl="0" algn="ctr">
              <a:spcBef>
                <a:spcPts val="0"/>
              </a:spcBef>
              <a:spcAft>
                <a:spcPts val="0"/>
              </a:spcAft>
              <a:buClr>
                <a:schemeClr val="accent1"/>
              </a:buClr>
              <a:buSzPts val="1400"/>
              <a:buFont typeface="Trebuchet MS"/>
              <a:buNone/>
            </a:pPr>
            <a:r>
              <a:rPr b="1" lang="en-US" sz="1400">
                <a:solidFill>
                  <a:schemeClr val="dk1"/>
                </a:solidFill>
                <a:latin typeface="Arial"/>
                <a:ea typeface="Arial"/>
                <a:cs typeface="Arial"/>
                <a:sym typeface="Arial"/>
              </a:rPr>
              <a:t>Lorem ipsum dolor sit amet, </a:t>
            </a:r>
            <a:endParaRPr/>
          </a:p>
        </p:txBody>
      </p:sp>
      <p:sp>
        <p:nvSpPr>
          <p:cNvPr id="8843" name="Google Shape;8843;p285"/>
          <p:cNvSpPr txBox="1"/>
          <p:nvPr/>
        </p:nvSpPr>
        <p:spPr>
          <a:xfrm>
            <a:off x="571018" y="5414792"/>
            <a:ext cx="1466126" cy="649962"/>
          </a:xfrm>
          <a:prstGeom prst="rect">
            <a:avLst/>
          </a:prstGeom>
          <a:noFill/>
          <a:ln cap="flat" cmpd="sng" w="9525">
            <a:solidFill>
              <a:schemeClr val="accent1"/>
            </a:solidFill>
            <a:prstDash val="solid"/>
            <a:miter lim="8000"/>
            <a:headEnd len="sm" w="sm" type="none"/>
            <a:tailEnd len="sm" w="sm" type="none"/>
          </a:ln>
        </p:spPr>
        <p:txBody>
          <a:bodyPr anchorCtr="0" anchor="ctr" bIns="0" lIns="0" spcFirstLastPara="1" rIns="0" wrap="square" tIns="0">
            <a:normAutofit/>
          </a:bodyPr>
          <a:lstStyle/>
          <a:p>
            <a:pPr indent="0" lvl="0" marL="0" marR="0" rtl="0" algn="ctr">
              <a:spcBef>
                <a:spcPts val="0"/>
              </a:spcBef>
              <a:spcAft>
                <a:spcPts val="0"/>
              </a:spcAft>
              <a:buClr>
                <a:schemeClr val="accent1"/>
              </a:buClr>
              <a:buSzPts val="1400"/>
              <a:buFont typeface="Trebuchet MS"/>
              <a:buNone/>
            </a:pPr>
            <a:r>
              <a:rPr b="1" lang="en-US" sz="1400">
                <a:solidFill>
                  <a:schemeClr val="dk1"/>
                </a:solidFill>
                <a:latin typeface="Arial"/>
                <a:ea typeface="Arial"/>
                <a:cs typeface="Arial"/>
                <a:sym typeface="Arial"/>
              </a:rPr>
              <a:t>Lorem ipsum dolor sit amet, </a:t>
            </a:r>
            <a:endParaRPr/>
          </a:p>
        </p:txBody>
      </p:sp>
      <p:grpSp>
        <p:nvGrpSpPr>
          <p:cNvPr id="8844" name="Google Shape;8844;p285"/>
          <p:cNvGrpSpPr/>
          <p:nvPr/>
        </p:nvGrpSpPr>
        <p:grpSpPr>
          <a:xfrm>
            <a:off x="571018" y="4368890"/>
            <a:ext cx="11049949" cy="913924"/>
            <a:chOff x="571018" y="4368890"/>
            <a:chExt cx="11177286" cy="913924"/>
          </a:xfrm>
        </p:grpSpPr>
        <p:cxnSp>
          <p:nvCxnSpPr>
            <p:cNvPr id="8845" name="Google Shape;8845;p285"/>
            <p:cNvCxnSpPr/>
            <p:nvPr/>
          </p:nvCxnSpPr>
          <p:spPr>
            <a:xfrm>
              <a:off x="571018" y="5282814"/>
              <a:ext cx="11177286" cy="0"/>
            </a:xfrm>
            <a:prstGeom prst="straightConnector1">
              <a:avLst/>
            </a:prstGeom>
            <a:noFill/>
            <a:ln cap="flat" cmpd="sng" w="9525">
              <a:solidFill>
                <a:srgbClr val="BFBFBF"/>
              </a:solidFill>
              <a:prstDash val="dot"/>
              <a:miter lim="8000"/>
              <a:headEnd len="sm" w="sm" type="none"/>
              <a:tailEnd len="sm" w="sm" type="none"/>
            </a:ln>
          </p:spPr>
        </p:cxnSp>
        <p:cxnSp>
          <p:nvCxnSpPr>
            <p:cNvPr id="8846" name="Google Shape;8846;p285"/>
            <p:cNvCxnSpPr/>
            <p:nvPr/>
          </p:nvCxnSpPr>
          <p:spPr>
            <a:xfrm>
              <a:off x="571018" y="4368890"/>
              <a:ext cx="11177286" cy="0"/>
            </a:xfrm>
            <a:prstGeom prst="straightConnector1">
              <a:avLst/>
            </a:prstGeom>
            <a:noFill/>
            <a:ln cap="flat" cmpd="sng" w="9525">
              <a:solidFill>
                <a:srgbClr val="BFBFBF"/>
              </a:solidFill>
              <a:prstDash val="dot"/>
              <a:miter lim="8000"/>
              <a:headEnd len="sm" w="sm" type="none"/>
              <a:tailEnd len="sm" w="sm" type="none"/>
            </a:ln>
          </p:spPr>
        </p:cxnSp>
      </p:grpSp>
      <p:grpSp>
        <p:nvGrpSpPr>
          <p:cNvPr id="8847" name="Google Shape;8847;p285"/>
          <p:cNvGrpSpPr/>
          <p:nvPr/>
        </p:nvGrpSpPr>
        <p:grpSpPr>
          <a:xfrm>
            <a:off x="2338086" y="1647072"/>
            <a:ext cx="517394" cy="517394"/>
            <a:chOff x="721966" y="1986158"/>
            <a:chExt cx="674902" cy="674902"/>
          </a:xfrm>
        </p:grpSpPr>
        <p:sp>
          <p:nvSpPr>
            <p:cNvPr id="8848" name="Google Shape;8848;p285"/>
            <p:cNvSpPr/>
            <p:nvPr/>
          </p:nvSpPr>
          <p:spPr>
            <a:xfrm>
              <a:off x="721966" y="1986158"/>
              <a:ext cx="674902" cy="674902"/>
            </a:xfrm>
            <a:prstGeom prst="ellipse">
              <a:avLst/>
            </a:prstGeom>
            <a:solidFill>
              <a:schemeClr val="lt1"/>
            </a:solidFill>
            <a:ln cap="flat" cmpd="sng" w="28575">
              <a:solidFill>
                <a:schemeClr val="accen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grpSp>
          <p:nvGrpSpPr>
            <p:cNvPr id="8849" name="Google Shape;8849;p285"/>
            <p:cNvGrpSpPr/>
            <p:nvPr/>
          </p:nvGrpSpPr>
          <p:grpSpPr>
            <a:xfrm>
              <a:off x="808583" y="2072775"/>
              <a:ext cx="501668" cy="501668"/>
              <a:chOff x="1649691" y="3230880"/>
              <a:chExt cx="914400" cy="914400"/>
            </a:xfrm>
          </p:grpSpPr>
          <p:sp>
            <p:nvSpPr>
              <p:cNvPr id="8850" name="Google Shape;8850;p285"/>
              <p:cNvSpPr/>
              <p:nvPr/>
            </p:nvSpPr>
            <p:spPr>
              <a:xfrm>
                <a:off x="1649691" y="3230880"/>
                <a:ext cx="914400" cy="9144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2000">
                  <a:solidFill>
                    <a:schemeClr val="lt1"/>
                  </a:solidFill>
                  <a:latin typeface="Arial"/>
                  <a:ea typeface="Arial"/>
                  <a:cs typeface="Arial"/>
                  <a:sym typeface="Arial"/>
                </a:endParaRPr>
              </a:p>
            </p:txBody>
          </p:sp>
          <p:sp>
            <p:nvSpPr>
              <p:cNvPr id="8851" name="Google Shape;8851;p285"/>
              <p:cNvSpPr/>
              <p:nvPr/>
            </p:nvSpPr>
            <p:spPr>
              <a:xfrm>
                <a:off x="1649691" y="3230880"/>
                <a:ext cx="914400" cy="9144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2000">
                  <a:solidFill>
                    <a:schemeClr val="lt1"/>
                  </a:solidFill>
                  <a:latin typeface="Arial"/>
                  <a:ea typeface="Arial"/>
                  <a:cs typeface="Arial"/>
                  <a:sym typeface="Arial"/>
                </a:endParaRPr>
              </a:p>
            </p:txBody>
          </p:sp>
        </p:grpSp>
      </p:grpSp>
      <p:grpSp>
        <p:nvGrpSpPr>
          <p:cNvPr id="8852" name="Google Shape;8852;p285"/>
          <p:cNvGrpSpPr/>
          <p:nvPr/>
        </p:nvGrpSpPr>
        <p:grpSpPr>
          <a:xfrm>
            <a:off x="5496116" y="1647072"/>
            <a:ext cx="517394" cy="517394"/>
            <a:chOff x="721966" y="1986158"/>
            <a:chExt cx="674902" cy="674902"/>
          </a:xfrm>
        </p:grpSpPr>
        <p:sp>
          <p:nvSpPr>
            <p:cNvPr id="8853" name="Google Shape;8853;p285"/>
            <p:cNvSpPr/>
            <p:nvPr/>
          </p:nvSpPr>
          <p:spPr>
            <a:xfrm>
              <a:off x="721966" y="1986158"/>
              <a:ext cx="674902" cy="674902"/>
            </a:xfrm>
            <a:prstGeom prst="ellipse">
              <a:avLst/>
            </a:prstGeom>
            <a:solidFill>
              <a:schemeClr val="lt1"/>
            </a:solidFill>
            <a:ln cap="flat" cmpd="sng" w="28575">
              <a:solidFill>
                <a:schemeClr val="accen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grpSp>
          <p:nvGrpSpPr>
            <p:cNvPr id="8854" name="Google Shape;8854;p285"/>
            <p:cNvGrpSpPr/>
            <p:nvPr/>
          </p:nvGrpSpPr>
          <p:grpSpPr>
            <a:xfrm>
              <a:off x="808583" y="2072775"/>
              <a:ext cx="501668" cy="501668"/>
              <a:chOff x="1649691" y="3230880"/>
              <a:chExt cx="914400" cy="914400"/>
            </a:xfrm>
          </p:grpSpPr>
          <p:sp>
            <p:nvSpPr>
              <p:cNvPr id="8855" name="Google Shape;8855;p285"/>
              <p:cNvSpPr/>
              <p:nvPr/>
            </p:nvSpPr>
            <p:spPr>
              <a:xfrm>
                <a:off x="1649691" y="3230880"/>
                <a:ext cx="914400" cy="9144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2000">
                  <a:solidFill>
                    <a:schemeClr val="lt1"/>
                  </a:solidFill>
                  <a:latin typeface="Arial"/>
                  <a:ea typeface="Arial"/>
                  <a:cs typeface="Arial"/>
                  <a:sym typeface="Arial"/>
                </a:endParaRPr>
              </a:p>
            </p:txBody>
          </p:sp>
          <p:sp>
            <p:nvSpPr>
              <p:cNvPr id="8856" name="Google Shape;8856;p285"/>
              <p:cNvSpPr/>
              <p:nvPr/>
            </p:nvSpPr>
            <p:spPr>
              <a:xfrm>
                <a:off x="1649691" y="3230880"/>
                <a:ext cx="914400" cy="9144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2000">
                  <a:solidFill>
                    <a:schemeClr val="lt1"/>
                  </a:solidFill>
                  <a:latin typeface="Arial"/>
                  <a:ea typeface="Arial"/>
                  <a:cs typeface="Arial"/>
                  <a:sym typeface="Arial"/>
                </a:endParaRPr>
              </a:p>
            </p:txBody>
          </p:sp>
        </p:grpSp>
      </p:grpSp>
      <p:grpSp>
        <p:nvGrpSpPr>
          <p:cNvPr id="8857" name="Google Shape;8857;p285"/>
          <p:cNvGrpSpPr/>
          <p:nvPr/>
        </p:nvGrpSpPr>
        <p:grpSpPr>
          <a:xfrm>
            <a:off x="8654146" y="1647072"/>
            <a:ext cx="517394" cy="517394"/>
            <a:chOff x="721966" y="1986158"/>
            <a:chExt cx="674902" cy="674902"/>
          </a:xfrm>
        </p:grpSpPr>
        <p:sp>
          <p:nvSpPr>
            <p:cNvPr id="8858" name="Google Shape;8858;p285"/>
            <p:cNvSpPr/>
            <p:nvPr/>
          </p:nvSpPr>
          <p:spPr>
            <a:xfrm>
              <a:off x="721966" y="1986158"/>
              <a:ext cx="674902" cy="674902"/>
            </a:xfrm>
            <a:prstGeom prst="ellipse">
              <a:avLst/>
            </a:prstGeom>
            <a:solidFill>
              <a:schemeClr val="lt1"/>
            </a:solidFill>
            <a:ln cap="flat" cmpd="sng" w="28575">
              <a:solidFill>
                <a:schemeClr val="accen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grpSp>
          <p:nvGrpSpPr>
            <p:cNvPr id="8859" name="Google Shape;8859;p285"/>
            <p:cNvGrpSpPr/>
            <p:nvPr/>
          </p:nvGrpSpPr>
          <p:grpSpPr>
            <a:xfrm>
              <a:off x="808583" y="2072775"/>
              <a:ext cx="501668" cy="501668"/>
              <a:chOff x="1649691" y="3230880"/>
              <a:chExt cx="914400" cy="914400"/>
            </a:xfrm>
          </p:grpSpPr>
          <p:sp>
            <p:nvSpPr>
              <p:cNvPr id="8860" name="Google Shape;8860;p285"/>
              <p:cNvSpPr/>
              <p:nvPr/>
            </p:nvSpPr>
            <p:spPr>
              <a:xfrm>
                <a:off x="1649691" y="3230880"/>
                <a:ext cx="914400" cy="9144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2000">
                  <a:solidFill>
                    <a:schemeClr val="lt1"/>
                  </a:solidFill>
                  <a:latin typeface="Arial"/>
                  <a:ea typeface="Arial"/>
                  <a:cs typeface="Arial"/>
                  <a:sym typeface="Arial"/>
                </a:endParaRPr>
              </a:p>
            </p:txBody>
          </p:sp>
          <p:sp>
            <p:nvSpPr>
              <p:cNvPr id="8861" name="Google Shape;8861;p285"/>
              <p:cNvSpPr/>
              <p:nvPr/>
            </p:nvSpPr>
            <p:spPr>
              <a:xfrm>
                <a:off x="1649691" y="3230880"/>
                <a:ext cx="914400" cy="9144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2000">
                  <a:solidFill>
                    <a:schemeClr val="lt1"/>
                  </a:solidFill>
                  <a:latin typeface="Arial"/>
                  <a:ea typeface="Arial"/>
                  <a:cs typeface="Arial"/>
                  <a:sym typeface="Arial"/>
                </a:endParaRPr>
              </a:p>
            </p:txBody>
          </p:sp>
        </p:grpSp>
      </p:grpSp>
    </p:spTree>
  </p:cSld>
  <p:clrMapOvr>
    <a:masterClrMapping/>
  </p:clrMapOvr>
</p:sld>
</file>

<file path=ppt/slides/slide28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865" name="Shape 8865"/>
        <p:cNvGrpSpPr/>
        <p:nvPr/>
      </p:nvGrpSpPr>
      <p:grpSpPr>
        <a:xfrm>
          <a:off x="0" y="0"/>
          <a:ext cx="0" cy="0"/>
          <a:chOff x="0" y="0"/>
          <a:chExt cx="0" cy="0"/>
        </a:xfrm>
      </p:grpSpPr>
      <p:sp>
        <p:nvSpPr>
          <p:cNvPr id="8866" name="Google Shape;8866;p286"/>
          <p:cNvSpPr txBox="1"/>
          <p:nvPr>
            <p:ph type="title"/>
          </p:nvPr>
        </p:nvSpPr>
        <p:spPr>
          <a:xfrm>
            <a:off x="571018" y="365126"/>
            <a:ext cx="11049964" cy="578772"/>
          </a:xfrm>
          <a:prstGeom prst="rect">
            <a:avLst/>
          </a:prstGeom>
          <a:noFill/>
          <a:ln>
            <a:noFill/>
          </a:ln>
        </p:spPr>
        <p:txBody>
          <a:bodyPr anchorCtr="0" anchor="b" bIns="0" lIns="0" spcFirstLastPara="1" rIns="0" wrap="square" tIns="0">
            <a:normAutofit/>
          </a:bodyPr>
          <a:lstStyle/>
          <a:p>
            <a:pPr indent="0" lvl="0" marL="0" rtl="0" algn="l">
              <a:lnSpc>
                <a:spcPct val="90000"/>
              </a:lnSpc>
              <a:spcBef>
                <a:spcPts val="0"/>
              </a:spcBef>
              <a:spcAft>
                <a:spcPts val="0"/>
              </a:spcAft>
              <a:buClr>
                <a:schemeClr val="accent1"/>
              </a:buClr>
              <a:buSzPts val="2800"/>
              <a:buFont typeface="Arial"/>
              <a:buNone/>
            </a:pPr>
            <a:r>
              <a:rPr lang="en-US"/>
              <a:t>Two Mini Charts + Commentary</a:t>
            </a:r>
            <a:endParaRPr/>
          </a:p>
        </p:txBody>
      </p:sp>
      <p:sp>
        <p:nvSpPr>
          <p:cNvPr id="8867" name="Google Shape;8867;p286"/>
          <p:cNvSpPr txBox="1"/>
          <p:nvPr>
            <p:ph idx="12" type="sldNum"/>
          </p:nvPr>
        </p:nvSpPr>
        <p:spPr>
          <a:xfrm>
            <a:off x="10690860" y="6349068"/>
            <a:ext cx="963882" cy="251764"/>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graphicFrame>
        <p:nvGraphicFramePr>
          <p:cNvPr id="8868" name="Google Shape;8868;p286"/>
          <p:cNvGraphicFramePr/>
          <p:nvPr/>
        </p:nvGraphicFramePr>
        <p:xfrm>
          <a:off x="2338086" y="2342199"/>
          <a:ext cx="4496541" cy="1894711"/>
        </p:xfrm>
        <a:graphic>
          <a:graphicData uri="http://schemas.openxmlformats.org/drawingml/2006/chart">
            <c:chart r:id="rId3"/>
          </a:graphicData>
        </a:graphic>
      </p:graphicFrame>
      <p:sp>
        <p:nvSpPr>
          <p:cNvPr id="8869" name="Google Shape;8869;p286"/>
          <p:cNvSpPr txBox="1"/>
          <p:nvPr/>
        </p:nvSpPr>
        <p:spPr>
          <a:xfrm>
            <a:off x="2338086" y="4500870"/>
            <a:ext cx="4496544" cy="649964"/>
          </a:xfrm>
          <a:prstGeom prst="rect">
            <a:avLst/>
          </a:prstGeom>
          <a:noFill/>
          <a:ln>
            <a:noFill/>
          </a:ln>
        </p:spPr>
        <p:txBody>
          <a:bodyPr anchorCtr="0" anchor="ctr" bIns="0" lIns="0" spcFirstLastPara="1" rIns="0" wrap="square" tIns="0">
            <a:normAutofit/>
          </a:bodyPr>
          <a:lstStyle/>
          <a:p>
            <a:pPr indent="0" lvl="0" marL="0" marR="0" rtl="0" algn="ctr">
              <a:spcBef>
                <a:spcPts val="0"/>
              </a:spcBef>
              <a:spcAft>
                <a:spcPts val="0"/>
              </a:spcAft>
              <a:buClr>
                <a:schemeClr val="accent1"/>
              </a:buClr>
              <a:buSzPts val="1400"/>
              <a:buFont typeface="Trebuchet MS"/>
              <a:buNone/>
            </a:pPr>
            <a:r>
              <a:rPr lang="en-US" sz="1400">
                <a:solidFill>
                  <a:schemeClr val="dk1"/>
                </a:solidFill>
                <a:latin typeface="Arial"/>
                <a:ea typeface="Arial"/>
                <a:cs typeface="Arial"/>
                <a:sym typeface="Arial"/>
              </a:rPr>
              <a:t>Lorem ipsum dolor sit amet, consectetur adipiscing elit. Curabitur purus dui, euismod</a:t>
            </a:r>
            <a:endParaRPr/>
          </a:p>
        </p:txBody>
      </p:sp>
      <p:sp>
        <p:nvSpPr>
          <p:cNvPr id="8870" name="Google Shape;8870;p286"/>
          <p:cNvSpPr/>
          <p:nvPr/>
        </p:nvSpPr>
        <p:spPr>
          <a:xfrm>
            <a:off x="2592729" y="1650367"/>
            <a:ext cx="4241917" cy="493874"/>
          </a:xfrm>
          <a:prstGeom prst="roundRect">
            <a:avLst>
              <a:gd fmla="val 16667" name="adj"/>
            </a:avLst>
          </a:prstGeom>
          <a:solidFill>
            <a:schemeClr val="accent1"/>
          </a:solidFill>
          <a:ln>
            <a:noFill/>
          </a:ln>
        </p:spPr>
        <p:txBody>
          <a:bodyPr anchorCtr="0" anchor="ctr" bIns="0" lIns="396000" spcFirstLastPara="1" rIns="0" wrap="square" tIns="0">
            <a:noAutofit/>
          </a:bodyPr>
          <a:lstStyle/>
          <a:p>
            <a:pPr indent="0" lvl="3" marL="0" marR="0" rtl="0" algn="l">
              <a:spcBef>
                <a:spcPts val="0"/>
              </a:spcBef>
              <a:spcAft>
                <a:spcPts val="0"/>
              </a:spcAft>
              <a:buNone/>
            </a:pPr>
            <a:r>
              <a:rPr b="1" i="0" lang="en-US" sz="1400" u="none" cap="none" strike="noStrike">
                <a:solidFill>
                  <a:schemeClr val="lt2"/>
                </a:solidFill>
                <a:latin typeface="Arial"/>
                <a:ea typeface="Arial"/>
                <a:cs typeface="Arial"/>
                <a:sym typeface="Arial"/>
              </a:rPr>
              <a:t>Lorem ipsum dolor sit amet, consectetur</a:t>
            </a:r>
            <a:endParaRPr/>
          </a:p>
        </p:txBody>
      </p:sp>
      <p:sp>
        <p:nvSpPr>
          <p:cNvPr id="8871" name="Google Shape;8871;p286"/>
          <p:cNvSpPr/>
          <p:nvPr/>
        </p:nvSpPr>
        <p:spPr>
          <a:xfrm>
            <a:off x="7379065" y="1650367"/>
            <a:ext cx="4241917" cy="493874"/>
          </a:xfrm>
          <a:prstGeom prst="roundRect">
            <a:avLst>
              <a:gd fmla="val 16667" name="adj"/>
            </a:avLst>
          </a:prstGeom>
          <a:solidFill>
            <a:schemeClr val="accent1"/>
          </a:solidFill>
          <a:ln>
            <a:noFill/>
          </a:ln>
        </p:spPr>
        <p:txBody>
          <a:bodyPr anchorCtr="0" anchor="ctr" bIns="0" lIns="396000" spcFirstLastPara="1" rIns="0" wrap="square" tIns="0">
            <a:noAutofit/>
          </a:bodyPr>
          <a:lstStyle/>
          <a:p>
            <a:pPr indent="0" lvl="3" marL="0" marR="0" rtl="0" algn="l">
              <a:spcBef>
                <a:spcPts val="0"/>
              </a:spcBef>
              <a:spcAft>
                <a:spcPts val="0"/>
              </a:spcAft>
              <a:buNone/>
            </a:pPr>
            <a:r>
              <a:rPr b="1" i="0" lang="en-US" sz="1400" u="none" cap="none" strike="noStrike">
                <a:solidFill>
                  <a:schemeClr val="lt2"/>
                </a:solidFill>
                <a:latin typeface="Arial"/>
                <a:ea typeface="Arial"/>
                <a:cs typeface="Arial"/>
                <a:sym typeface="Arial"/>
              </a:rPr>
              <a:t>Lorem ipsum dolor sit amet, consectetur</a:t>
            </a:r>
            <a:endParaRPr/>
          </a:p>
        </p:txBody>
      </p:sp>
      <p:graphicFrame>
        <p:nvGraphicFramePr>
          <p:cNvPr id="8872" name="Google Shape;8872;p286"/>
          <p:cNvGraphicFramePr/>
          <p:nvPr/>
        </p:nvGraphicFramePr>
        <p:xfrm>
          <a:off x="7124420" y="2342199"/>
          <a:ext cx="4496541" cy="1894711"/>
        </p:xfrm>
        <a:graphic>
          <a:graphicData uri="http://schemas.openxmlformats.org/drawingml/2006/chart">
            <c:chart r:id="rId4"/>
          </a:graphicData>
        </a:graphic>
      </p:graphicFrame>
      <p:sp>
        <p:nvSpPr>
          <p:cNvPr id="8873" name="Google Shape;8873;p286"/>
          <p:cNvSpPr txBox="1"/>
          <p:nvPr/>
        </p:nvSpPr>
        <p:spPr>
          <a:xfrm>
            <a:off x="7124420" y="4500870"/>
            <a:ext cx="4496544" cy="649964"/>
          </a:xfrm>
          <a:prstGeom prst="rect">
            <a:avLst/>
          </a:prstGeom>
          <a:noFill/>
          <a:ln>
            <a:noFill/>
          </a:ln>
        </p:spPr>
        <p:txBody>
          <a:bodyPr anchorCtr="0" anchor="ctr" bIns="0" lIns="0" spcFirstLastPara="1" rIns="0" wrap="square" tIns="0">
            <a:normAutofit/>
          </a:bodyPr>
          <a:lstStyle/>
          <a:p>
            <a:pPr indent="0" lvl="0" marL="0" marR="0" rtl="0" algn="ctr">
              <a:spcBef>
                <a:spcPts val="0"/>
              </a:spcBef>
              <a:spcAft>
                <a:spcPts val="0"/>
              </a:spcAft>
              <a:buClr>
                <a:schemeClr val="accent1"/>
              </a:buClr>
              <a:buSzPts val="1400"/>
              <a:buFont typeface="Trebuchet MS"/>
              <a:buNone/>
            </a:pPr>
            <a:r>
              <a:rPr lang="en-US" sz="1400">
                <a:solidFill>
                  <a:schemeClr val="dk1"/>
                </a:solidFill>
                <a:latin typeface="Arial"/>
                <a:ea typeface="Arial"/>
                <a:cs typeface="Arial"/>
                <a:sym typeface="Arial"/>
              </a:rPr>
              <a:t>Lorem ipsum dolor sit amet, consectetur adipiscing elit. Curabitur purus dui, euismod</a:t>
            </a:r>
            <a:endParaRPr/>
          </a:p>
        </p:txBody>
      </p:sp>
      <p:sp>
        <p:nvSpPr>
          <p:cNvPr id="8874" name="Google Shape;8874;p286"/>
          <p:cNvSpPr txBox="1"/>
          <p:nvPr/>
        </p:nvSpPr>
        <p:spPr>
          <a:xfrm>
            <a:off x="2338086" y="5414792"/>
            <a:ext cx="4496544" cy="649964"/>
          </a:xfrm>
          <a:prstGeom prst="rect">
            <a:avLst/>
          </a:prstGeom>
          <a:noFill/>
          <a:ln>
            <a:noFill/>
          </a:ln>
        </p:spPr>
        <p:txBody>
          <a:bodyPr anchorCtr="0" anchor="ctr" bIns="0" lIns="0" spcFirstLastPara="1" rIns="0" wrap="square" tIns="0">
            <a:normAutofit/>
          </a:bodyPr>
          <a:lstStyle/>
          <a:p>
            <a:pPr indent="0" lvl="0" marL="0" marR="0" rtl="0" algn="ctr">
              <a:spcBef>
                <a:spcPts val="0"/>
              </a:spcBef>
              <a:spcAft>
                <a:spcPts val="0"/>
              </a:spcAft>
              <a:buClr>
                <a:schemeClr val="accent1"/>
              </a:buClr>
              <a:buSzPts val="1400"/>
              <a:buFont typeface="Trebuchet MS"/>
              <a:buNone/>
            </a:pPr>
            <a:r>
              <a:rPr lang="en-US" sz="1400">
                <a:solidFill>
                  <a:schemeClr val="dk1"/>
                </a:solidFill>
                <a:latin typeface="Arial"/>
                <a:ea typeface="Arial"/>
                <a:cs typeface="Arial"/>
                <a:sym typeface="Arial"/>
              </a:rPr>
              <a:t>Lorem ipsum dolor sit amet, consectetur adipiscing elit. Curabitur purus dui, euismod</a:t>
            </a:r>
            <a:endParaRPr/>
          </a:p>
        </p:txBody>
      </p:sp>
      <p:sp>
        <p:nvSpPr>
          <p:cNvPr id="8875" name="Google Shape;8875;p286"/>
          <p:cNvSpPr txBox="1"/>
          <p:nvPr/>
        </p:nvSpPr>
        <p:spPr>
          <a:xfrm>
            <a:off x="7124420" y="5414792"/>
            <a:ext cx="4496544" cy="649964"/>
          </a:xfrm>
          <a:prstGeom prst="rect">
            <a:avLst/>
          </a:prstGeom>
          <a:noFill/>
          <a:ln>
            <a:noFill/>
          </a:ln>
        </p:spPr>
        <p:txBody>
          <a:bodyPr anchorCtr="0" anchor="ctr" bIns="0" lIns="0" spcFirstLastPara="1" rIns="0" wrap="square" tIns="0">
            <a:normAutofit/>
          </a:bodyPr>
          <a:lstStyle/>
          <a:p>
            <a:pPr indent="0" lvl="0" marL="0" marR="0" rtl="0" algn="ctr">
              <a:spcBef>
                <a:spcPts val="0"/>
              </a:spcBef>
              <a:spcAft>
                <a:spcPts val="0"/>
              </a:spcAft>
              <a:buClr>
                <a:schemeClr val="accent1"/>
              </a:buClr>
              <a:buSzPts val="1400"/>
              <a:buFont typeface="Trebuchet MS"/>
              <a:buNone/>
            </a:pPr>
            <a:r>
              <a:rPr lang="en-US" sz="1400">
                <a:solidFill>
                  <a:schemeClr val="dk1"/>
                </a:solidFill>
                <a:latin typeface="Arial"/>
                <a:ea typeface="Arial"/>
                <a:cs typeface="Arial"/>
                <a:sym typeface="Arial"/>
              </a:rPr>
              <a:t>Lorem ipsum dolor sit amet, consectetur adipiscing elit. Curabitur purus dui, euismod</a:t>
            </a:r>
            <a:endParaRPr/>
          </a:p>
        </p:txBody>
      </p:sp>
      <p:sp>
        <p:nvSpPr>
          <p:cNvPr id="8876" name="Google Shape;8876;p286"/>
          <p:cNvSpPr txBox="1"/>
          <p:nvPr/>
        </p:nvSpPr>
        <p:spPr>
          <a:xfrm>
            <a:off x="571018" y="4500870"/>
            <a:ext cx="1466126" cy="649962"/>
          </a:xfrm>
          <a:prstGeom prst="rect">
            <a:avLst/>
          </a:prstGeom>
          <a:noFill/>
          <a:ln cap="flat" cmpd="sng" w="9525">
            <a:solidFill>
              <a:schemeClr val="accent1"/>
            </a:solidFill>
            <a:prstDash val="solid"/>
            <a:miter lim="8000"/>
            <a:headEnd len="sm" w="sm" type="none"/>
            <a:tailEnd len="sm" w="sm" type="none"/>
          </a:ln>
        </p:spPr>
        <p:txBody>
          <a:bodyPr anchorCtr="0" anchor="ctr" bIns="0" lIns="0" spcFirstLastPara="1" rIns="0" wrap="square" tIns="0">
            <a:normAutofit/>
          </a:bodyPr>
          <a:lstStyle/>
          <a:p>
            <a:pPr indent="0" lvl="0" marL="0" marR="0" rtl="0" algn="ctr">
              <a:spcBef>
                <a:spcPts val="0"/>
              </a:spcBef>
              <a:spcAft>
                <a:spcPts val="0"/>
              </a:spcAft>
              <a:buClr>
                <a:schemeClr val="accent1"/>
              </a:buClr>
              <a:buSzPts val="1400"/>
              <a:buFont typeface="Trebuchet MS"/>
              <a:buNone/>
            </a:pPr>
            <a:r>
              <a:rPr b="1" lang="en-US" sz="1400">
                <a:solidFill>
                  <a:schemeClr val="dk1"/>
                </a:solidFill>
                <a:latin typeface="Arial"/>
                <a:ea typeface="Arial"/>
                <a:cs typeface="Arial"/>
                <a:sym typeface="Arial"/>
              </a:rPr>
              <a:t>Lorem ipsum dolor sit amet, </a:t>
            </a:r>
            <a:endParaRPr/>
          </a:p>
        </p:txBody>
      </p:sp>
      <p:sp>
        <p:nvSpPr>
          <p:cNvPr id="8877" name="Google Shape;8877;p286"/>
          <p:cNvSpPr txBox="1"/>
          <p:nvPr/>
        </p:nvSpPr>
        <p:spPr>
          <a:xfrm>
            <a:off x="571018" y="5414792"/>
            <a:ext cx="1466126" cy="649962"/>
          </a:xfrm>
          <a:prstGeom prst="rect">
            <a:avLst/>
          </a:prstGeom>
          <a:noFill/>
          <a:ln cap="flat" cmpd="sng" w="9525">
            <a:solidFill>
              <a:schemeClr val="accent1"/>
            </a:solidFill>
            <a:prstDash val="solid"/>
            <a:miter lim="8000"/>
            <a:headEnd len="sm" w="sm" type="none"/>
            <a:tailEnd len="sm" w="sm" type="none"/>
          </a:ln>
        </p:spPr>
        <p:txBody>
          <a:bodyPr anchorCtr="0" anchor="ctr" bIns="0" lIns="0" spcFirstLastPara="1" rIns="0" wrap="square" tIns="0">
            <a:normAutofit/>
          </a:bodyPr>
          <a:lstStyle/>
          <a:p>
            <a:pPr indent="0" lvl="0" marL="0" marR="0" rtl="0" algn="ctr">
              <a:spcBef>
                <a:spcPts val="0"/>
              </a:spcBef>
              <a:spcAft>
                <a:spcPts val="0"/>
              </a:spcAft>
              <a:buClr>
                <a:schemeClr val="accent1"/>
              </a:buClr>
              <a:buSzPts val="1400"/>
              <a:buFont typeface="Trebuchet MS"/>
              <a:buNone/>
            </a:pPr>
            <a:r>
              <a:rPr b="1" lang="en-US" sz="1400">
                <a:solidFill>
                  <a:schemeClr val="dk1"/>
                </a:solidFill>
                <a:latin typeface="Arial"/>
                <a:ea typeface="Arial"/>
                <a:cs typeface="Arial"/>
                <a:sym typeface="Arial"/>
              </a:rPr>
              <a:t>Lorem ipsum dolor sit amet, </a:t>
            </a:r>
            <a:endParaRPr/>
          </a:p>
        </p:txBody>
      </p:sp>
      <p:cxnSp>
        <p:nvCxnSpPr>
          <p:cNvPr id="8878" name="Google Shape;8878;p286"/>
          <p:cNvCxnSpPr/>
          <p:nvPr/>
        </p:nvCxnSpPr>
        <p:spPr>
          <a:xfrm>
            <a:off x="571018" y="5282814"/>
            <a:ext cx="11052657" cy="0"/>
          </a:xfrm>
          <a:prstGeom prst="straightConnector1">
            <a:avLst/>
          </a:prstGeom>
          <a:noFill/>
          <a:ln cap="flat" cmpd="sng" w="9525">
            <a:solidFill>
              <a:srgbClr val="BFBFBF"/>
            </a:solidFill>
            <a:prstDash val="dot"/>
            <a:miter lim="8000"/>
            <a:headEnd len="sm" w="sm" type="none"/>
            <a:tailEnd len="sm" w="sm" type="none"/>
          </a:ln>
        </p:spPr>
      </p:cxnSp>
      <p:cxnSp>
        <p:nvCxnSpPr>
          <p:cNvPr id="8879" name="Google Shape;8879;p286"/>
          <p:cNvCxnSpPr/>
          <p:nvPr/>
        </p:nvCxnSpPr>
        <p:spPr>
          <a:xfrm>
            <a:off x="571018" y="4368890"/>
            <a:ext cx="11052657" cy="0"/>
          </a:xfrm>
          <a:prstGeom prst="straightConnector1">
            <a:avLst/>
          </a:prstGeom>
          <a:noFill/>
          <a:ln cap="flat" cmpd="sng" w="9525">
            <a:solidFill>
              <a:srgbClr val="BFBFBF"/>
            </a:solidFill>
            <a:prstDash val="dot"/>
            <a:miter lim="8000"/>
            <a:headEnd len="sm" w="sm" type="none"/>
            <a:tailEnd len="sm" w="sm" type="none"/>
          </a:ln>
        </p:spPr>
      </p:cxnSp>
      <p:grpSp>
        <p:nvGrpSpPr>
          <p:cNvPr id="8880" name="Google Shape;8880;p286"/>
          <p:cNvGrpSpPr/>
          <p:nvPr/>
        </p:nvGrpSpPr>
        <p:grpSpPr>
          <a:xfrm>
            <a:off x="2338086" y="1647072"/>
            <a:ext cx="517394" cy="517394"/>
            <a:chOff x="721966" y="1986158"/>
            <a:chExt cx="674902" cy="674902"/>
          </a:xfrm>
        </p:grpSpPr>
        <p:sp>
          <p:nvSpPr>
            <p:cNvPr id="8881" name="Google Shape;8881;p286"/>
            <p:cNvSpPr/>
            <p:nvPr/>
          </p:nvSpPr>
          <p:spPr>
            <a:xfrm>
              <a:off x="721966" y="1986158"/>
              <a:ext cx="674902" cy="674902"/>
            </a:xfrm>
            <a:prstGeom prst="ellipse">
              <a:avLst/>
            </a:prstGeom>
            <a:solidFill>
              <a:schemeClr val="lt1"/>
            </a:solidFill>
            <a:ln cap="flat" cmpd="sng" w="28575">
              <a:solidFill>
                <a:schemeClr val="accen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grpSp>
          <p:nvGrpSpPr>
            <p:cNvPr id="8882" name="Google Shape;8882;p286"/>
            <p:cNvGrpSpPr/>
            <p:nvPr/>
          </p:nvGrpSpPr>
          <p:grpSpPr>
            <a:xfrm>
              <a:off x="808583" y="2072775"/>
              <a:ext cx="501668" cy="501668"/>
              <a:chOff x="1649691" y="3230880"/>
              <a:chExt cx="914400" cy="914400"/>
            </a:xfrm>
          </p:grpSpPr>
          <p:sp>
            <p:nvSpPr>
              <p:cNvPr id="8883" name="Google Shape;8883;p286"/>
              <p:cNvSpPr/>
              <p:nvPr/>
            </p:nvSpPr>
            <p:spPr>
              <a:xfrm>
                <a:off x="1649691" y="3230880"/>
                <a:ext cx="914400" cy="9144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2000">
                  <a:solidFill>
                    <a:schemeClr val="lt1"/>
                  </a:solidFill>
                  <a:latin typeface="Arial"/>
                  <a:ea typeface="Arial"/>
                  <a:cs typeface="Arial"/>
                  <a:sym typeface="Arial"/>
                </a:endParaRPr>
              </a:p>
            </p:txBody>
          </p:sp>
          <p:sp>
            <p:nvSpPr>
              <p:cNvPr id="8884" name="Google Shape;8884;p286"/>
              <p:cNvSpPr/>
              <p:nvPr/>
            </p:nvSpPr>
            <p:spPr>
              <a:xfrm>
                <a:off x="1649691" y="3230880"/>
                <a:ext cx="914400" cy="9144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2000">
                  <a:solidFill>
                    <a:schemeClr val="lt1"/>
                  </a:solidFill>
                  <a:latin typeface="Arial"/>
                  <a:ea typeface="Arial"/>
                  <a:cs typeface="Arial"/>
                  <a:sym typeface="Arial"/>
                </a:endParaRPr>
              </a:p>
            </p:txBody>
          </p:sp>
        </p:grpSp>
      </p:grpSp>
      <p:grpSp>
        <p:nvGrpSpPr>
          <p:cNvPr id="8885" name="Google Shape;8885;p286"/>
          <p:cNvGrpSpPr/>
          <p:nvPr/>
        </p:nvGrpSpPr>
        <p:grpSpPr>
          <a:xfrm>
            <a:off x="7124420" y="1647072"/>
            <a:ext cx="517394" cy="517394"/>
            <a:chOff x="721966" y="1986158"/>
            <a:chExt cx="674902" cy="674902"/>
          </a:xfrm>
        </p:grpSpPr>
        <p:sp>
          <p:nvSpPr>
            <p:cNvPr id="8886" name="Google Shape;8886;p286"/>
            <p:cNvSpPr/>
            <p:nvPr/>
          </p:nvSpPr>
          <p:spPr>
            <a:xfrm>
              <a:off x="721966" y="1986158"/>
              <a:ext cx="674902" cy="674902"/>
            </a:xfrm>
            <a:prstGeom prst="ellipse">
              <a:avLst/>
            </a:prstGeom>
            <a:solidFill>
              <a:schemeClr val="lt1"/>
            </a:solidFill>
            <a:ln cap="flat" cmpd="sng" w="28575">
              <a:solidFill>
                <a:schemeClr val="accen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grpSp>
          <p:nvGrpSpPr>
            <p:cNvPr id="8887" name="Google Shape;8887;p286"/>
            <p:cNvGrpSpPr/>
            <p:nvPr/>
          </p:nvGrpSpPr>
          <p:grpSpPr>
            <a:xfrm>
              <a:off x="808583" y="2072775"/>
              <a:ext cx="501668" cy="501668"/>
              <a:chOff x="1649691" y="3230880"/>
              <a:chExt cx="914400" cy="914400"/>
            </a:xfrm>
          </p:grpSpPr>
          <p:sp>
            <p:nvSpPr>
              <p:cNvPr id="8888" name="Google Shape;8888;p286"/>
              <p:cNvSpPr/>
              <p:nvPr/>
            </p:nvSpPr>
            <p:spPr>
              <a:xfrm>
                <a:off x="1649691" y="3230880"/>
                <a:ext cx="914400" cy="9144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2000">
                  <a:solidFill>
                    <a:schemeClr val="lt1"/>
                  </a:solidFill>
                  <a:latin typeface="Arial"/>
                  <a:ea typeface="Arial"/>
                  <a:cs typeface="Arial"/>
                  <a:sym typeface="Arial"/>
                </a:endParaRPr>
              </a:p>
            </p:txBody>
          </p:sp>
          <p:sp>
            <p:nvSpPr>
              <p:cNvPr id="8889" name="Google Shape;8889;p286"/>
              <p:cNvSpPr/>
              <p:nvPr/>
            </p:nvSpPr>
            <p:spPr>
              <a:xfrm>
                <a:off x="1649691" y="3230880"/>
                <a:ext cx="914400" cy="9144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2000">
                  <a:solidFill>
                    <a:schemeClr val="lt1"/>
                  </a:solidFill>
                  <a:latin typeface="Arial"/>
                  <a:ea typeface="Arial"/>
                  <a:cs typeface="Arial"/>
                  <a:sym typeface="Arial"/>
                </a:endParaRPr>
              </a:p>
            </p:txBody>
          </p:sp>
        </p:grpSp>
      </p:grpSp>
    </p:spTree>
  </p:cSld>
  <p:clrMapOvr>
    <a:masterClrMapping/>
  </p:clrMapOvr>
</p:sld>
</file>

<file path=ppt/slides/slide28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893" name="Shape 8893"/>
        <p:cNvGrpSpPr/>
        <p:nvPr/>
      </p:nvGrpSpPr>
      <p:grpSpPr>
        <a:xfrm>
          <a:off x="0" y="0"/>
          <a:ext cx="0" cy="0"/>
          <a:chOff x="0" y="0"/>
          <a:chExt cx="0" cy="0"/>
        </a:xfrm>
      </p:grpSpPr>
      <p:sp>
        <p:nvSpPr>
          <p:cNvPr id="8894" name="Google Shape;8894;p287"/>
          <p:cNvSpPr txBox="1"/>
          <p:nvPr>
            <p:ph type="title"/>
          </p:nvPr>
        </p:nvSpPr>
        <p:spPr>
          <a:xfrm>
            <a:off x="571018" y="365126"/>
            <a:ext cx="11049964" cy="578772"/>
          </a:xfrm>
          <a:prstGeom prst="rect">
            <a:avLst/>
          </a:prstGeom>
          <a:noFill/>
          <a:ln>
            <a:noFill/>
          </a:ln>
        </p:spPr>
        <p:txBody>
          <a:bodyPr anchorCtr="0" anchor="b" bIns="0" lIns="0" spcFirstLastPara="1" rIns="0" wrap="square" tIns="0">
            <a:normAutofit/>
          </a:bodyPr>
          <a:lstStyle/>
          <a:p>
            <a:pPr indent="0" lvl="0" marL="0" rtl="0" algn="l">
              <a:lnSpc>
                <a:spcPct val="90000"/>
              </a:lnSpc>
              <a:spcBef>
                <a:spcPts val="0"/>
              </a:spcBef>
              <a:spcAft>
                <a:spcPts val="0"/>
              </a:spcAft>
              <a:buClr>
                <a:schemeClr val="accent1"/>
              </a:buClr>
              <a:buSzPts val="2800"/>
              <a:buFont typeface="Arial"/>
              <a:buNone/>
            </a:pPr>
            <a:r>
              <a:rPr lang="en-US"/>
              <a:t>Mekko Chart + RHS Panel</a:t>
            </a:r>
            <a:endParaRPr/>
          </a:p>
        </p:txBody>
      </p:sp>
      <p:sp>
        <p:nvSpPr>
          <p:cNvPr id="8895" name="Google Shape;8895;p287"/>
          <p:cNvSpPr txBox="1"/>
          <p:nvPr>
            <p:ph idx="12" type="sldNum"/>
          </p:nvPr>
        </p:nvSpPr>
        <p:spPr>
          <a:xfrm>
            <a:off x="10690860" y="6349068"/>
            <a:ext cx="963882" cy="251764"/>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sp>
        <p:nvSpPr>
          <p:cNvPr id="8896" name="Google Shape;8896;p287"/>
          <p:cNvSpPr txBox="1"/>
          <p:nvPr/>
        </p:nvSpPr>
        <p:spPr>
          <a:xfrm>
            <a:off x="571018" y="1418593"/>
            <a:ext cx="5646902" cy="551327"/>
          </a:xfrm>
          <a:prstGeom prst="rect">
            <a:avLst/>
          </a:prstGeom>
          <a:noFill/>
          <a:ln>
            <a:noFill/>
          </a:ln>
        </p:spPr>
        <p:txBody>
          <a:bodyPr anchorCtr="0" anchor="b" bIns="0" lIns="0" spcFirstLastPara="1" rIns="0" wrap="square" tIns="0">
            <a:noAutofit/>
          </a:bodyPr>
          <a:lstStyle/>
          <a:p>
            <a:pPr indent="0" lvl="3" marL="0" marR="0" rtl="0" algn="l">
              <a:spcBef>
                <a:spcPts val="0"/>
              </a:spcBef>
              <a:spcAft>
                <a:spcPts val="0"/>
              </a:spcAft>
              <a:buNone/>
            </a:pPr>
            <a:r>
              <a:rPr b="1" i="0" lang="en-US" sz="1800" u="none" cap="none" strike="noStrike">
                <a:solidFill>
                  <a:schemeClr val="accent1"/>
                </a:solidFill>
                <a:latin typeface="Arial"/>
                <a:ea typeface="Arial"/>
                <a:cs typeface="Arial"/>
                <a:sym typeface="Arial"/>
              </a:rPr>
              <a:t>Lorem ipsum dolor sit amet, consectetur adipiscing</a:t>
            </a:r>
            <a:endParaRPr/>
          </a:p>
        </p:txBody>
      </p:sp>
      <p:graphicFrame>
        <p:nvGraphicFramePr>
          <p:cNvPr id="8897" name="Google Shape;8897;p287"/>
          <p:cNvGraphicFramePr/>
          <p:nvPr/>
        </p:nvGraphicFramePr>
        <p:xfrm>
          <a:off x="571018" y="2457790"/>
          <a:ext cx="3566821" cy="3891278"/>
        </p:xfrm>
        <a:graphic>
          <a:graphicData uri="http://schemas.openxmlformats.org/drawingml/2006/chart">
            <c:chart r:id="rId3"/>
          </a:graphicData>
        </a:graphic>
      </p:graphicFrame>
      <p:graphicFrame>
        <p:nvGraphicFramePr>
          <p:cNvPr id="8898" name="Google Shape;8898;p287"/>
          <p:cNvGraphicFramePr/>
          <p:nvPr/>
        </p:nvGraphicFramePr>
        <p:xfrm>
          <a:off x="3744027" y="2490187"/>
          <a:ext cx="3469573" cy="3505500"/>
        </p:xfrm>
        <a:graphic>
          <a:graphicData uri="http://schemas.openxmlformats.org/drawingml/2006/chart">
            <c:chart r:id="rId4"/>
          </a:graphicData>
        </a:graphic>
      </p:graphicFrame>
      <p:sp>
        <p:nvSpPr>
          <p:cNvPr id="8899" name="Google Shape;8899;p287"/>
          <p:cNvSpPr/>
          <p:nvPr/>
        </p:nvSpPr>
        <p:spPr>
          <a:xfrm>
            <a:off x="3119742" y="2999979"/>
            <a:ext cx="1661722" cy="2568985"/>
          </a:xfrm>
          <a:custGeom>
            <a:rect b="b" l="l" r="r" t="t"/>
            <a:pathLst>
              <a:path extrusionOk="0" h="2846087" w="1442720">
                <a:moveTo>
                  <a:pt x="0" y="0"/>
                </a:moveTo>
                <a:lnTo>
                  <a:pt x="1442720" y="0"/>
                </a:lnTo>
                <a:lnTo>
                  <a:pt x="1442720" y="2846087"/>
                </a:lnTo>
                <a:lnTo>
                  <a:pt x="0" y="651527"/>
                </a:lnTo>
                <a:lnTo>
                  <a:pt x="0" y="0"/>
                </a:lnTo>
                <a:close/>
              </a:path>
            </a:pathLst>
          </a:custGeom>
          <a:gradFill>
            <a:gsLst>
              <a:gs pos="0">
                <a:srgbClr val="F2F2F2"/>
              </a:gs>
              <a:gs pos="100000">
                <a:srgbClr val="A5A5A5"/>
              </a:gs>
            </a:gsLst>
            <a:lin ang="0" scaled="0"/>
          </a:gra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8900" name="Google Shape;8900;p287"/>
          <p:cNvSpPr txBox="1"/>
          <p:nvPr/>
        </p:nvSpPr>
        <p:spPr>
          <a:xfrm>
            <a:off x="571018" y="2007889"/>
            <a:ext cx="6014720" cy="200055"/>
          </a:xfrm>
          <a:prstGeom prst="rect">
            <a:avLst/>
          </a:prstGeom>
          <a:noFill/>
          <a:ln>
            <a:noFill/>
          </a:ln>
        </p:spPr>
        <p:txBody>
          <a:bodyPr anchorCtr="0" anchor="t" bIns="0" lIns="0" spcFirstLastPara="1" rIns="0" wrap="square" tIns="0">
            <a:spAutoFit/>
          </a:bodyPr>
          <a:lstStyle/>
          <a:p>
            <a:pPr indent="0" lvl="0" marL="0" marR="0" rtl="0" algn="l">
              <a:spcBef>
                <a:spcPts val="0"/>
              </a:spcBef>
              <a:spcAft>
                <a:spcPts val="0"/>
              </a:spcAft>
              <a:buClr>
                <a:schemeClr val="accent1"/>
              </a:buClr>
              <a:buSzPts val="1300"/>
              <a:buFont typeface="Trebuchet MS"/>
              <a:buNone/>
            </a:pPr>
            <a:r>
              <a:rPr lang="en-US" sz="1300">
                <a:solidFill>
                  <a:schemeClr val="dk1"/>
                </a:solidFill>
                <a:latin typeface="Arial"/>
                <a:ea typeface="Arial"/>
                <a:cs typeface="Arial"/>
                <a:sym typeface="Arial"/>
              </a:rPr>
              <a:t>Lorem ipsum dolor sit amet, consectetur adipiscing elit. Curabitur purus dui, </a:t>
            </a:r>
            <a:endParaRPr/>
          </a:p>
        </p:txBody>
      </p:sp>
      <p:sp>
        <p:nvSpPr>
          <p:cNvPr id="8901" name="Google Shape;8901;p287"/>
          <p:cNvSpPr/>
          <p:nvPr/>
        </p:nvSpPr>
        <p:spPr>
          <a:xfrm>
            <a:off x="7543220" y="1280828"/>
            <a:ext cx="4065222" cy="4865972"/>
          </a:xfrm>
          <a:prstGeom prst="rect">
            <a:avLst/>
          </a:prstGeom>
          <a:noFill/>
          <a:ln cap="flat" cmpd="sng" w="28575">
            <a:solidFill>
              <a:schemeClr val="accen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8902" name="Google Shape;8902;p287"/>
          <p:cNvSpPr txBox="1"/>
          <p:nvPr/>
        </p:nvSpPr>
        <p:spPr>
          <a:xfrm>
            <a:off x="7543220" y="1570934"/>
            <a:ext cx="4065221" cy="755706"/>
          </a:xfrm>
          <a:prstGeom prst="rect">
            <a:avLst/>
          </a:prstGeom>
          <a:solidFill>
            <a:schemeClr val="accent1"/>
          </a:solidFill>
          <a:ln>
            <a:noFill/>
          </a:ln>
        </p:spPr>
        <p:txBody>
          <a:bodyPr anchorCtr="0" anchor="ctr" bIns="0" lIns="0" spcFirstLastPara="1" rIns="0" wrap="square" tIns="0">
            <a:noAutofit/>
          </a:bodyPr>
          <a:lstStyle/>
          <a:p>
            <a:pPr indent="0" lvl="3" marL="0" marR="0" rtl="0" algn="ctr">
              <a:spcBef>
                <a:spcPts val="0"/>
              </a:spcBef>
              <a:spcAft>
                <a:spcPts val="0"/>
              </a:spcAft>
              <a:buNone/>
            </a:pPr>
            <a:r>
              <a:rPr b="0" i="0" lang="en-US" sz="1800" u="none" cap="none" strike="noStrike">
                <a:solidFill>
                  <a:schemeClr val="lt1"/>
                </a:solidFill>
                <a:latin typeface="Arial"/>
                <a:ea typeface="Arial"/>
                <a:cs typeface="Arial"/>
                <a:sym typeface="Arial"/>
              </a:rPr>
              <a:t>Lorem ipsum dolor sit</a:t>
            </a:r>
            <a:br>
              <a:rPr b="0" i="0" lang="en-US" sz="1800" u="none" cap="none" strike="noStrike">
                <a:solidFill>
                  <a:schemeClr val="lt1"/>
                </a:solidFill>
                <a:latin typeface="Arial"/>
                <a:ea typeface="Arial"/>
                <a:cs typeface="Arial"/>
                <a:sym typeface="Arial"/>
              </a:rPr>
            </a:br>
            <a:r>
              <a:rPr b="0" i="0" lang="en-US" sz="1800" u="none" cap="none" strike="noStrike">
                <a:solidFill>
                  <a:schemeClr val="lt1"/>
                </a:solidFill>
                <a:latin typeface="Arial"/>
                <a:ea typeface="Arial"/>
                <a:cs typeface="Arial"/>
                <a:sym typeface="Arial"/>
              </a:rPr>
              <a:t>amet, consectetur</a:t>
            </a:r>
            <a:endParaRPr/>
          </a:p>
        </p:txBody>
      </p:sp>
      <p:sp>
        <p:nvSpPr>
          <p:cNvPr id="8903" name="Google Shape;8903;p287"/>
          <p:cNvSpPr txBox="1"/>
          <p:nvPr/>
        </p:nvSpPr>
        <p:spPr>
          <a:xfrm>
            <a:off x="8526989" y="2818167"/>
            <a:ext cx="2846133" cy="646331"/>
          </a:xfrm>
          <a:prstGeom prst="rect">
            <a:avLst/>
          </a:prstGeom>
          <a:noFill/>
          <a:ln>
            <a:noFill/>
          </a:ln>
        </p:spPr>
        <p:txBody>
          <a:bodyPr anchorCtr="0" anchor="t" bIns="0" lIns="0" spcFirstLastPara="1" rIns="0" wrap="square" tIns="0">
            <a:spAutoFit/>
          </a:bodyPr>
          <a:lstStyle/>
          <a:p>
            <a:pPr indent="0" lvl="0" marL="80962" marR="0" rtl="0" algn="l">
              <a:spcBef>
                <a:spcPts val="0"/>
              </a:spcBef>
              <a:spcAft>
                <a:spcPts val="0"/>
              </a:spcAft>
              <a:buClr>
                <a:schemeClr val="accent1"/>
              </a:buClr>
              <a:buSzPts val="1400"/>
              <a:buFont typeface="Trebuchet MS"/>
              <a:buNone/>
            </a:pPr>
            <a:r>
              <a:rPr lang="en-US" sz="1400">
                <a:solidFill>
                  <a:schemeClr val="dk1"/>
                </a:solidFill>
                <a:latin typeface="Arial"/>
                <a:ea typeface="Arial"/>
                <a:cs typeface="Arial"/>
                <a:sym typeface="Arial"/>
              </a:rPr>
              <a:t>Lorem ipsum dolor sit amet, consectetur adipiscing elit. Curabitur purus dui, </a:t>
            </a:r>
            <a:endParaRPr/>
          </a:p>
        </p:txBody>
      </p:sp>
      <p:sp>
        <p:nvSpPr>
          <p:cNvPr id="8904" name="Google Shape;8904;p287"/>
          <p:cNvSpPr txBox="1"/>
          <p:nvPr/>
        </p:nvSpPr>
        <p:spPr>
          <a:xfrm>
            <a:off x="8526989" y="3870400"/>
            <a:ext cx="2846133" cy="646331"/>
          </a:xfrm>
          <a:prstGeom prst="rect">
            <a:avLst/>
          </a:prstGeom>
          <a:noFill/>
          <a:ln>
            <a:noFill/>
          </a:ln>
        </p:spPr>
        <p:txBody>
          <a:bodyPr anchorCtr="0" anchor="t" bIns="0" lIns="0" spcFirstLastPara="1" rIns="0" wrap="square" tIns="0">
            <a:spAutoFit/>
          </a:bodyPr>
          <a:lstStyle/>
          <a:p>
            <a:pPr indent="0" lvl="0" marL="80962" marR="0" rtl="0" algn="l">
              <a:spcBef>
                <a:spcPts val="0"/>
              </a:spcBef>
              <a:spcAft>
                <a:spcPts val="0"/>
              </a:spcAft>
              <a:buClr>
                <a:schemeClr val="accent1"/>
              </a:buClr>
              <a:buSzPts val="1400"/>
              <a:buFont typeface="Trebuchet MS"/>
              <a:buNone/>
            </a:pPr>
            <a:r>
              <a:rPr lang="en-US" sz="1400">
                <a:solidFill>
                  <a:schemeClr val="dk1"/>
                </a:solidFill>
                <a:latin typeface="Arial"/>
                <a:ea typeface="Arial"/>
                <a:cs typeface="Arial"/>
                <a:sym typeface="Arial"/>
              </a:rPr>
              <a:t>Lorem ipsum dolor sit amet, consectetur adipiscing elit. Curabitur purus dui, </a:t>
            </a:r>
            <a:endParaRPr/>
          </a:p>
        </p:txBody>
      </p:sp>
      <p:sp>
        <p:nvSpPr>
          <p:cNvPr id="8905" name="Google Shape;8905;p287"/>
          <p:cNvSpPr txBox="1"/>
          <p:nvPr/>
        </p:nvSpPr>
        <p:spPr>
          <a:xfrm>
            <a:off x="8526989" y="4922633"/>
            <a:ext cx="2846133" cy="646331"/>
          </a:xfrm>
          <a:prstGeom prst="rect">
            <a:avLst/>
          </a:prstGeom>
          <a:noFill/>
          <a:ln>
            <a:noFill/>
          </a:ln>
        </p:spPr>
        <p:txBody>
          <a:bodyPr anchorCtr="0" anchor="t" bIns="0" lIns="0" spcFirstLastPara="1" rIns="0" wrap="square" tIns="0">
            <a:spAutoFit/>
          </a:bodyPr>
          <a:lstStyle/>
          <a:p>
            <a:pPr indent="0" lvl="0" marL="80962" marR="0" rtl="0" algn="l">
              <a:spcBef>
                <a:spcPts val="0"/>
              </a:spcBef>
              <a:spcAft>
                <a:spcPts val="0"/>
              </a:spcAft>
              <a:buClr>
                <a:schemeClr val="accent1"/>
              </a:buClr>
              <a:buSzPts val="1400"/>
              <a:buFont typeface="Trebuchet MS"/>
              <a:buNone/>
            </a:pPr>
            <a:r>
              <a:rPr lang="en-US" sz="1400">
                <a:solidFill>
                  <a:schemeClr val="dk1"/>
                </a:solidFill>
                <a:latin typeface="Arial"/>
                <a:ea typeface="Arial"/>
                <a:cs typeface="Arial"/>
                <a:sym typeface="Arial"/>
              </a:rPr>
              <a:t>Lorem ipsum dolor sit amet, consectetur adipiscing elit. Curabitur purus dui, </a:t>
            </a:r>
            <a:endParaRPr/>
          </a:p>
        </p:txBody>
      </p:sp>
      <p:grpSp>
        <p:nvGrpSpPr>
          <p:cNvPr id="8906" name="Google Shape;8906;p287"/>
          <p:cNvGrpSpPr/>
          <p:nvPr/>
        </p:nvGrpSpPr>
        <p:grpSpPr>
          <a:xfrm>
            <a:off x="7778540" y="2799798"/>
            <a:ext cx="683068" cy="683068"/>
            <a:chOff x="1649691" y="3230880"/>
            <a:chExt cx="914400" cy="914400"/>
          </a:xfrm>
        </p:grpSpPr>
        <p:sp>
          <p:nvSpPr>
            <p:cNvPr id="8907" name="Google Shape;8907;p287"/>
            <p:cNvSpPr/>
            <p:nvPr/>
          </p:nvSpPr>
          <p:spPr>
            <a:xfrm>
              <a:off x="1649691" y="3230880"/>
              <a:ext cx="914400" cy="9144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8908" name="Google Shape;8908;p287"/>
            <p:cNvSpPr/>
            <p:nvPr/>
          </p:nvSpPr>
          <p:spPr>
            <a:xfrm>
              <a:off x="1649691" y="3230880"/>
              <a:ext cx="914400" cy="9144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grpSp>
      <p:grpSp>
        <p:nvGrpSpPr>
          <p:cNvPr id="8909" name="Google Shape;8909;p287"/>
          <p:cNvGrpSpPr/>
          <p:nvPr/>
        </p:nvGrpSpPr>
        <p:grpSpPr>
          <a:xfrm>
            <a:off x="7778540" y="4904264"/>
            <a:ext cx="683068" cy="683068"/>
            <a:chOff x="1649691" y="3230880"/>
            <a:chExt cx="914400" cy="914400"/>
          </a:xfrm>
        </p:grpSpPr>
        <p:sp>
          <p:nvSpPr>
            <p:cNvPr id="8910" name="Google Shape;8910;p287"/>
            <p:cNvSpPr/>
            <p:nvPr/>
          </p:nvSpPr>
          <p:spPr>
            <a:xfrm>
              <a:off x="1649691" y="3230880"/>
              <a:ext cx="914400" cy="9144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8911" name="Google Shape;8911;p287"/>
            <p:cNvSpPr/>
            <p:nvPr/>
          </p:nvSpPr>
          <p:spPr>
            <a:xfrm>
              <a:off x="1649691" y="3230880"/>
              <a:ext cx="914400" cy="9144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grpSp>
      <p:cxnSp>
        <p:nvCxnSpPr>
          <p:cNvPr id="8912" name="Google Shape;8912;p287"/>
          <p:cNvCxnSpPr/>
          <p:nvPr/>
        </p:nvCxnSpPr>
        <p:spPr>
          <a:xfrm>
            <a:off x="7778540" y="3667449"/>
            <a:ext cx="3594582" cy="0"/>
          </a:xfrm>
          <a:prstGeom prst="straightConnector1">
            <a:avLst/>
          </a:prstGeom>
          <a:noFill/>
          <a:ln cap="flat" cmpd="sng" w="9525">
            <a:solidFill>
              <a:srgbClr val="BFBFBF"/>
            </a:solidFill>
            <a:prstDash val="dash"/>
            <a:miter lim="8000"/>
            <a:headEnd len="sm" w="sm" type="none"/>
            <a:tailEnd len="sm" w="sm" type="none"/>
          </a:ln>
        </p:spPr>
      </p:cxnSp>
      <p:cxnSp>
        <p:nvCxnSpPr>
          <p:cNvPr id="8913" name="Google Shape;8913;p287"/>
          <p:cNvCxnSpPr/>
          <p:nvPr/>
        </p:nvCxnSpPr>
        <p:spPr>
          <a:xfrm>
            <a:off x="7778540" y="4719683"/>
            <a:ext cx="3594582" cy="0"/>
          </a:xfrm>
          <a:prstGeom prst="straightConnector1">
            <a:avLst/>
          </a:prstGeom>
          <a:noFill/>
          <a:ln cap="flat" cmpd="sng" w="9525">
            <a:solidFill>
              <a:srgbClr val="BFBFBF"/>
            </a:solidFill>
            <a:prstDash val="dash"/>
            <a:miter lim="8000"/>
            <a:headEnd len="sm" w="sm" type="none"/>
            <a:tailEnd len="sm" w="sm" type="none"/>
          </a:ln>
        </p:spPr>
      </p:cxnSp>
      <p:grpSp>
        <p:nvGrpSpPr>
          <p:cNvPr id="8914" name="Google Shape;8914;p287"/>
          <p:cNvGrpSpPr/>
          <p:nvPr/>
        </p:nvGrpSpPr>
        <p:grpSpPr>
          <a:xfrm>
            <a:off x="7778540" y="3852031"/>
            <a:ext cx="683068" cy="683068"/>
            <a:chOff x="1649691" y="3230880"/>
            <a:chExt cx="914400" cy="914400"/>
          </a:xfrm>
        </p:grpSpPr>
        <p:sp>
          <p:nvSpPr>
            <p:cNvPr id="8915" name="Google Shape;8915;p287"/>
            <p:cNvSpPr/>
            <p:nvPr/>
          </p:nvSpPr>
          <p:spPr>
            <a:xfrm>
              <a:off x="1649691" y="3230880"/>
              <a:ext cx="914400" cy="9144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sp>
          <p:nvSpPr>
            <p:cNvPr id="8916" name="Google Shape;8916;p287"/>
            <p:cNvSpPr/>
            <p:nvPr/>
          </p:nvSpPr>
          <p:spPr>
            <a:xfrm>
              <a:off x="1649691" y="3230880"/>
              <a:ext cx="914400" cy="9144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lt1"/>
                </a:solidFill>
                <a:latin typeface="Arial"/>
                <a:ea typeface="Arial"/>
                <a:cs typeface="Arial"/>
                <a:sym typeface="Arial"/>
              </a:endParaRPr>
            </a:p>
          </p:txBody>
        </p:sp>
      </p:grpSp>
    </p:spTree>
  </p:cSld>
  <p:clrMapOvr>
    <a:masterClrMapping/>
  </p:clrMapOvr>
</p:sld>
</file>

<file path=ppt/slides/slide28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920" name="Shape 8920"/>
        <p:cNvGrpSpPr/>
        <p:nvPr/>
      </p:nvGrpSpPr>
      <p:grpSpPr>
        <a:xfrm>
          <a:off x="0" y="0"/>
          <a:ext cx="0" cy="0"/>
          <a:chOff x="0" y="0"/>
          <a:chExt cx="0" cy="0"/>
        </a:xfrm>
      </p:grpSpPr>
      <p:sp>
        <p:nvSpPr>
          <p:cNvPr id="8921" name="Google Shape;8921;p288"/>
          <p:cNvSpPr txBox="1"/>
          <p:nvPr>
            <p:ph type="title"/>
          </p:nvPr>
        </p:nvSpPr>
        <p:spPr>
          <a:xfrm>
            <a:off x="571018" y="365126"/>
            <a:ext cx="11049964" cy="578772"/>
          </a:xfrm>
          <a:prstGeom prst="rect">
            <a:avLst/>
          </a:prstGeom>
          <a:noFill/>
          <a:ln>
            <a:noFill/>
          </a:ln>
        </p:spPr>
        <p:txBody>
          <a:bodyPr anchorCtr="0" anchor="b" bIns="0" lIns="0" spcFirstLastPara="1" rIns="0" wrap="square" tIns="0">
            <a:normAutofit/>
          </a:bodyPr>
          <a:lstStyle/>
          <a:p>
            <a:pPr indent="0" lvl="0" marL="0" rtl="0" algn="l">
              <a:lnSpc>
                <a:spcPct val="90000"/>
              </a:lnSpc>
              <a:spcBef>
                <a:spcPts val="0"/>
              </a:spcBef>
              <a:spcAft>
                <a:spcPts val="0"/>
              </a:spcAft>
              <a:buClr>
                <a:schemeClr val="accent1"/>
              </a:buClr>
              <a:buSzPts val="2800"/>
              <a:buFont typeface="Arial"/>
              <a:buNone/>
            </a:pPr>
            <a:r>
              <a:rPr lang="en-US"/>
              <a:t>Chart + Four Big Numbers</a:t>
            </a:r>
            <a:endParaRPr/>
          </a:p>
        </p:txBody>
      </p:sp>
      <p:sp>
        <p:nvSpPr>
          <p:cNvPr id="8922" name="Google Shape;8922;p288"/>
          <p:cNvSpPr txBox="1"/>
          <p:nvPr>
            <p:ph idx="12" type="sldNum"/>
          </p:nvPr>
        </p:nvSpPr>
        <p:spPr>
          <a:xfrm>
            <a:off x="10690860" y="6349068"/>
            <a:ext cx="963882" cy="251764"/>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graphicFrame>
        <p:nvGraphicFramePr>
          <p:cNvPr id="8923" name="Google Shape;8923;p288"/>
          <p:cNvGraphicFramePr/>
          <p:nvPr/>
        </p:nvGraphicFramePr>
        <p:xfrm>
          <a:off x="681306" y="2410246"/>
          <a:ext cx="4460910" cy="3632533"/>
        </p:xfrm>
        <a:graphic>
          <a:graphicData uri="http://schemas.openxmlformats.org/drawingml/2006/chart">
            <c:chart r:id="rId3"/>
          </a:graphicData>
        </a:graphic>
      </p:graphicFrame>
      <p:sp>
        <p:nvSpPr>
          <p:cNvPr id="8924" name="Google Shape;8924;p288"/>
          <p:cNvSpPr/>
          <p:nvPr/>
        </p:nvSpPr>
        <p:spPr>
          <a:xfrm>
            <a:off x="571018" y="1608881"/>
            <a:ext cx="4788058" cy="495077"/>
          </a:xfrm>
          <a:prstGeom prst="round2SameRect">
            <a:avLst>
              <a:gd fmla="val 50000" name="adj1"/>
              <a:gd fmla="val 0" name="adj2"/>
            </a:avLst>
          </a:prstGeom>
          <a:gradFill>
            <a:gsLst>
              <a:gs pos="0">
                <a:schemeClr val="accent1"/>
              </a:gs>
              <a:gs pos="100000">
                <a:schemeClr val="accent2"/>
              </a:gs>
            </a:gsLst>
            <a:lin ang="8100000" scaled="0"/>
          </a:gradFill>
          <a:ln>
            <a:noFill/>
          </a:ln>
          <a:effectLst>
            <a:outerShdw blurRad="50800" rotWithShape="0" algn="t" dir="5400000" dist="38100">
              <a:srgbClr val="000000">
                <a:alpha val="40000"/>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rPr lang="en-US" sz="1800">
                <a:solidFill>
                  <a:schemeClr val="lt1"/>
                </a:solidFill>
                <a:latin typeface="Arial"/>
                <a:ea typeface="Arial"/>
                <a:cs typeface="Arial"/>
                <a:sym typeface="Arial"/>
              </a:rPr>
              <a:t>Lorem ipsum dolor sit amet, consectetur </a:t>
            </a:r>
            <a:endParaRPr/>
          </a:p>
        </p:txBody>
      </p:sp>
      <p:grpSp>
        <p:nvGrpSpPr>
          <p:cNvPr id="8925" name="Google Shape;8925;p288"/>
          <p:cNvGrpSpPr/>
          <p:nvPr/>
        </p:nvGrpSpPr>
        <p:grpSpPr>
          <a:xfrm>
            <a:off x="5680780" y="1669098"/>
            <a:ext cx="370800" cy="4533900"/>
            <a:chOff x="7740366" y="1701800"/>
            <a:chExt cx="370800" cy="4533900"/>
          </a:xfrm>
        </p:grpSpPr>
        <p:cxnSp>
          <p:nvCxnSpPr>
            <p:cNvPr id="8926" name="Google Shape;8926;p288"/>
            <p:cNvCxnSpPr/>
            <p:nvPr/>
          </p:nvCxnSpPr>
          <p:spPr>
            <a:xfrm>
              <a:off x="7925766" y="1701800"/>
              <a:ext cx="0" cy="4533900"/>
            </a:xfrm>
            <a:prstGeom prst="straightConnector1">
              <a:avLst/>
            </a:prstGeom>
            <a:noFill/>
            <a:ln cap="flat" cmpd="sng" w="9525">
              <a:solidFill>
                <a:srgbClr val="BFBFBF"/>
              </a:solidFill>
              <a:prstDash val="solid"/>
              <a:miter lim="8000"/>
              <a:headEnd len="sm" w="sm" type="none"/>
              <a:tailEnd len="sm" w="sm" type="none"/>
            </a:ln>
          </p:spPr>
        </p:cxnSp>
        <p:sp>
          <p:nvSpPr>
            <p:cNvPr id="8927" name="Google Shape;8927;p288"/>
            <p:cNvSpPr/>
            <p:nvPr/>
          </p:nvSpPr>
          <p:spPr>
            <a:xfrm>
              <a:off x="7740366" y="3783350"/>
              <a:ext cx="370800" cy="370800"/>
            </a:xfrm>
            <a:prstGeom prst="ellipse">
              <a:avLst/>
            </a:prstGeom>
            <a:solidFill>
              <a:schemeClr val="accent1"/>
            </a:solid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1400">
                  <a:solidFill>
                    <a:schemeClr val="lt1"/>
                  </a:solidFill>
                  <a:latin typeface="Arial"/>
                  <a:ea typeface="Arial"/>
                  <a:cs typeface="Arial"/>
                  <a:sym typeface="Arial"/>
                </a:rPr>
                <a:t>&gt;</a:t>
              </a:r>
              <a:endParaRPr b="1" sz="1400">
                <a:solidFill>
                  <a:schemeClr val="lt1"/>
                </a:solidFill>
                <a:latin typeface="Arial"/>
                <a:ea typeface="Arial"/>
                <a:cs typeface="Arial"/>
                <a:sym typeface="Arial"/>
              </a:endParaRPr>
            </a:p>
          </p:txBody>
        </p:sp>
      </p:grpSp>
      <p:sp>
        <p:nvSpPr>
          <p:cNvPr id="8928" name="Google Shape;8928;p288"/>
          <p:cNvSpPr/>
          <p:nvPr/>
        </p:nvSpPr>
        <p:spPr>
          <a:xfrm>
            <a:off x="6333364" y="2843341"/>
            <a:ext cx="2523620" cy="1528499"/>
          </a:xfrm>
          <a:prstGeom prst="roundRect">
            <a:avLst>
              <a:gd fmla="val 9643" name="adj"/>
            </a:avLst>
          </a:prstGeom>
          <a:solidFill>
            <a:schemeClr val="lt1"/>
          </a:solidFill>
          <a:ln>
            <a:noFill/>
          </a:ln>
          <a:effectLst>
            <a:outerShdw blurRad="50800" rotWithShape="0" algn="t" dir="5400000" dist="38100">
              <a:srgbClr val="000000">
                <a:alpha val="40000"/>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8929" name="Google Shape;8929;p288"/>
          <p:cNvSpPr/>
          <p:nvPr/>
        </p:nvSpPr>
        <p:spPr>
          <a:xfrm>
            <a:off x="6333364" y="4700568"/>
            <a:ext cx="2523620" cy="1528499"/>
          </a:xfrm>
          <a:prstGeom prst="roundRect">
            <a:avLst>
              <a:gd fmla="val 9643" name="adj"/>
            </a:avLst>
          </a:prstGeom>
          <a:solidFill>
            <a:schemeClr val="lt1"/>
          </a:solidFill>
          <a:ln>
            <a:noFill/>
          </a:ln>
          <a:effectLst>
            <a:outerShdw blurRad="50800" rotWithShape="0" algn="t" dir="5400000" dist="38100">
              <a:srgbClr val="000000">
                <a:alpha val="40000"/>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8930" name="Google Shape;8930;p288"/>
          <p:cNvSpPr/>
          <p:nvPr/>
        </p:nvSpPr>
        <p:spPr>
          <a:xfrm>
            <a:off x="9097362" y="2843341"/>
            <a:ext cx="2523620" cy="1528499"/>
          </a:xfrm>
          <a:prstGeom prst="roundRect">
            <a:avLst>
              <a:gd fmla="val 9643" name="adj"/>
            </a:avLst>
          </a:prstGeom>
          <a:solidFill>
            <a:schemeClr val="lt1"/>
          </a:solidFill>
          <a:ln>
            <a:noFill/>
          </a:ln>
          <a:effectLst>
            <a:outerShdw blurRad="50800" rotWithShape="0" algn="t" dir="5400000" dist="38100">
              <a:srgbClr val="000000">
                <a:alpha val="40000"/>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8931" name="Google Shape;8931;p288"/>
          <p:cNvSpPr/>
          <p:nvPr/>
        </p:nvSpPr>
        <p:spPr>
          <a:xfrm>
            <a:off x="9097362" y="4700568"/>
            <a:ext cx="2523620" cy="1528499"/>
          </a:xfrm>
          <a:prstGeom prst="roundRect">
            <a:avLst>
              <a:gd fmla="val 9643" name="adj"/>
            </a:avLst>
          </a:prstGeom>
          <a:solidFill>
            <a:schemeClr val="lt1"/>
          </a:solidFill>
          <a:ln>
            <a:noFill/>
          </a:ln>
          <a:effectLst>
            <a:outerShdw blurRad="50800" rotWithShape="0" algn="t" dir="5400000" dist="38100">
              <a:srgbClr val="000000">
                <a:alpha val="40000"/>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grpSp>
        <p:nvGrpSpPr>
          <p:cNvPr id="8932" name="Google Shape;8932;p288"/>
          <p:cNvGrpSpPr/>
          <p:nvPr/>
        </p:nvGrpSpPr>
        <p:grpSpPr>
          <a:xfrm>
            <a:off x="7298863" y="3224887"/>
            <a:ext cx="1334703" cy="765407"/>
            <a:chOff x="7635240" y="2774226"/>
            <a:chExt cx="1273202" cy="765407"/>
          </a:xfrm>
        </p:grpSpPr>
        <p:sp>
          <p:nvSpPr>
            <p:cNvPr id="8933" name="Google Shape;8933;p288"/>
            <p:cNvSpPr/>
            <p:nvPr/>
          </p:nvSpPr>
          <p:spPr>
            <a:xfrm>
              <a:off x="7635241" y="2774226"/>
              <a:ext cx="1273201" cy="454609"/>
            </a:xfrm>
            <a:prstGeom prst="rect">
              <a:avLst/>
            </a:prstGeom>
            <a:noFill/>
            <a:ln>
              <a:noFill/>
            </a:ln>
          </p:spPr>
          <p:txBody>
            <a:bodyPr anchorCtr="0" anchor="b" bIns="0" lIns="0" spcFirstLastPara="1" rIns="0" wrap="square" tIns="0">
              <a:noAutofit/>
            </a:bodyPr>
            <a:lstStyle/>
            <a:p>
              <a:pPr indent="0" lvl="0" marL="0" marR="0" rtl="0" algn="l">
                <a:spcBef>
                  <a:spcPts val="0"/>
                </a:spcBef>
                <a:spcAft>
                  <a:spcPts val="0"/>
                </a:spcAft>
                <a:buClr>
                  <a:schemeClr val="accent1"/>
                </a:buClr>
                <a:buSzPts val="3200"/>
                <a:buFont typeface="Arial"/>
                <a:buNone/>
              </a:pPr>
              <a:r>
                <a:rPr b="1" lang="en-US" sz="3200">
                  <a:solidFill>
                    <a:schemeClr val="accent1"/>
                  </a:solidFill>
                  <a:latin typeface="Arial"/>
                  <a:ea typeface="Arial"/>
                  <a:cs typeface="Arial"/>
                  <a:sym typeface="Arial"/>
                </a:rPr>
                <a:t>XXX</a:t>
              </a:r>
              <a:endParaRPr sz="3200">
                <a:solidFill>
                  <a:schemeClr val="accent1"/>
                </a:solidFill>
                <a:latin typeface="Arial"/>
                <a:ea typeface="Arial"/>
                <a:cs typeface="Arial"/>
                <a:sym typeface="Arial"/>
              </a:endParaRPr>
            </a:p>
          </p:txBody>
        </p:sp>
        <p:sp>
          <p:nvSpPr>
            <p:cNvPr id="8934" name="Google Shape;8934;p288"/>
            <p:cNvSpPr/>
            <p:nvPr/>
          </p:nvSpPr>
          <p:spPr>
            <a:xfrm>
              <a:off x="7635240" y="3241819"/>
              <a:ext cx="1273201" cy="297814"/>
            </a:xfrm>
            <a:prstGeom prst="rect">
              <a:avLst/>
            </a:prstGeom>
            <a:noFill/>
            <a:ln>
              <a:noFill/>
            </a:ln>
          </p:spPr>
          <p:txBody>
            <a:bodyPr anchorCtr="0" anchor="t" bIns="0" lIns="0" spcFirstLastPara="1" rIns="0" wrap="square" tIns="0">
              <a:noAutofit/>
            </a:bodyPr>
            <a:lstStyle/>
            <a:p>
              <a:pPr indent="0" lvl="0" marL="0" marR="0" rtl="0" algn="l">
                <a:spcBef>
                  <a:spcPts val="0"/>
                </a:spcBef>
                <a:spcAft>
                  <a:spcPts val="0"/>
                </a:spcAft>
                <a:buClr>
                  <a:schemeClr val="dk1"/>
                </a:buClr>
                <a:buSzPts val="1600"/>
                <a:buFont typeface="Arial"/>
                <a:buNone/>
              </a:pPr>
              <a:r>
                <a:rPr lang="en-US" sz="1600">
                  <a:solidFill>
                    <a:schemeClr val="dk1"/>
                  </a:solidFill>
                  <a:latin typeface="Arial"/>
                  <a:ea typeface="Arial"/>
                  <a:cs typeface="Arial"/>
                  <a:sym typeface="Arial"/>
                </a:rPr>
                <a:t>Lorem ipsum </a:t>
              </a:r>
              <a:endParaRPr sz="1600">
                <a:solidFill>
                  <a:schemeClr val="dk1"/>
                </a:solidFill>
                <a:latin typeface="Arial"/>
                <a:ea typeface="Arial"/>
                <a:cs typeface="Arial"/>
                <a:sym typeface="Arial"/>
              </a:endParaRPr>
            </a:p>
          </p:txBody>
        </p:sp>
      </p:grpSp>
      <p:grpSp>
        <p:nvGrpSpPr>
          <p:cNvPr id="8935" name="Google Shape;8935;p288"/>
          <p:cNvGrpSpPr/>
          <p:nvPr/>
        </p:nvGrpSpPr>
        <p:grpSpPr>
          <a:xfrm>
            <a:off x="10112310" y="3224887"/>
            <a:ext cx="1334703" cy="765407"/>
            <a:chOff x="10217758" y="2774226"/>
            <a:chExt cx="1273202" cy="765407"/>
          </a:xfrm>
        </p:grpSpPr>
        <p:sp>
          <p:nvSpPr>
            <p:cNvPr id="8936" name="Google Shape;8936;p288"/>
            <p:cNvSpPr/>
            <p:nvPr/>
          </p:nvSpPr>
          <p:spPr>
            <a:xfrm>
              <a:off x="10217759" y="2774226"/>
              <a:ext cx="1273201" cy="454609"/>
            </a:xfrm>
            <a:prstGeom prst="rect">
              <a:avLst/>
            </a:prstGeom>
            <a:noFill/>
            <a:ln>
              <a:noFill/>
            </a:ln>
          </p:spPr>
          <p:txBody>
            <a:bodyPr anchorCtr="0" anchor="b" bIns="0" lIns="0" spcFirstLastPara="1" rIns="0" wrap="square" tIns="0">
              <a:noAutofit/>
            </a:bodyPr>
            <a:lstStyle/>
            <a:p>
              <a:pPr indent="0" lvl="0" marL="0" marR="0" rtl="0" algn="l">
                <a:spcBef>
                  <a:spcPts val="0"/>
                </a:spcBef>
                <a:spcAft>
                  <a:spcPts val="0"/>
                </a:spcAft>
                <a:buClr>
                  <a:schemeClr val="accent1"/>
                </a:buClr>
                <a:buSzPts val="3200"/>
                <a:buFont typeface="Arial"/>
                <a:buNone/>
              </a:pPr>
              <a:r>
                <a:rPr b="1" lang="en-US" sz="3200">
                  <a:solidFill>
                    <a:schemeClr val="accent1"/>
                  </a:solidFill>
                  <a:latin typeface="Arial"/>
                  <a:ea typeface="Arial"/>
                  <a:cs typeface="Arial"/>
                  <a:sym typeface="Arial"/>
                </a:rPr>
                <a:t>XXX</a:t>
              </a:r>
              <a:endParaRPr/>
            </a:p>
          </p:txBody>
        </p:sp>
        <p:sp>
          <p:nvSpPr>
            <p:cNvPr id="8937" name="Google Shape;8937;p288"/>
            <p:cNvSpPr/>
            <p:nvPr/>
          </p:nvSpPr>
          <p:spPr>
            <a:xfrm>
              <a:off x="10217758" y="3241819"/>
              <a:ext cx="1273201" cy="297814"/>
            </a:xfrm>
            <a:prstGeom prst="rect">
              <a:avLst/>
            </a:prstGeom>
            <a:noFill/>
            <a:ln>
              <a:noFill/>
            </a:ln>
          </p:spPr>
          <p:txBody>
            <a:bodyPr anchorCtr="0" anchor="t" bIns="0" lIns="0" spcFirstLastPara="1" rIns="0" wrap="square" tIns="0">
              <a:noAutofit/>
            </a:bodyPr>
            <a:lstStyle/>
            <a:p>
              <a:pPr indent="0" lvl="0" marL="0" marR="0" rtl="0" algn="l">
                <a:spcBef>
                  <a:spcPts val="0"/>
                </a:spcBef>
                <a:spcAft>
                  <a:spcPts val="0"/>
                </a:spcAft>
                <a:buClr>
                  <a:schemeClr val="dk1"/>
                </a:buClr>
                <a:buSzPts val="1600"/>
                <a:buFont typeface="Arial"/>
                <a:buNone/>
              </a:pPr>
              <a:r>
                <a:rPr lang="en-US" sz="1600">
                  <a:solidFill>
                    <a:schemeClr val="dk1"/>
                  </a:solidFill>
                  <a:latin typeface="Arial"/>
                  <a:ea typeface="Arial"/>
                  <a:cs typeface="Arial"/>
                  <a:sym typeface="Arial"/>
                </a:rPr>
                <a:t>Lorem ipsum </a:t>
              </a:r>
              <a:endParaRPr/>
            </a:p>
          </p:txBody>
        </p:sp>
      </p:grpSp>
      <p:grpSp>
        <p:nvGrpSpPr>
          <p:cNvPr id="8938" name="Google Shape;8938;p288"/>
          <p:cNvGrpSpPr/>
          <p:nvPr/>
        </p:nvGrpSpPr>
        <p:grpSpPr>
          <a:xfrm>
            <a:off x="7298863" y="5082114"/>
            <a:ext cx="1334703" cy="765407"/>
            <a:chOff x="7635240" y="4631453"/>
            <a:chExt cx="1273202" cy="765407"/>
          </a:xfrm>
        </p:grpSpPr>
        <p:sp>
          <p:nvSpPr>
            <p:cNvPr id="8939" name="Google Shape;8939;p288"/>
            <p:cNvSpPr/>
            <p:nvPr/>
          </p:nvSpPr>
          <p:spPr>
            <a:xfrm>
              <a:off x="7635241" y="4631453"/>
              <a:ext cx="1273201" cy="454609"/>
            </a:xfrm>
            <a:prstGeom prst="rect">
              <a:avLst/>
            </a:prstGeom>
            <a:noFill/>
            <a:ln>
              <a:noFill/>
            </a:ln>
          </p:spPr>
          <p:txBody>
            <a:bodyPr anchorCtr="0" anchor="b" bIns="0" lIns="0" spcFirstLastPara="1" rIns="0" wrap="square" tIns="0">
              <a:noAutofit/>
            </a:bodyPr>
            <a:lstStyle/>
            <a:p>
              <a:pPr indent="0" lvl="0" marL="0" marR="0" rtl="0" algn="l">
                <a:spcBef>
                  <a:spcPts val="0"/>
                </a:spcBef>
                <a:spcAft>
                  <a:spcPts val="0"/>
                </a:spcAft>
                <a:buClr>
                  <a:schemeClr val="accent1"/>
                </a:buClr>
                <a:buSzPts val="3200"/>
                <a:buFont typeface="Arial"/>
                <a:buNone/>
              </a:pPr>
              <a:r>
                <a:rPr b="1" lang="en-US" sz="3200">
                  <a:solidFill>
                    <a:schemeClr val="accent1"/>
                  </a:solidFill>
                  <a:latin typeface="Arial"/>
                  <a:ea typeface="Arial"/>
                  <a:cs typeface="Arial"/>
                  <a:sym typeface="Arial"/>
                </a:rPr>
                <a:t>XXX</a:t>
              </a:r>
              <a:endParaRPr/>
            </a:p>
          </p:txBody>
        </p:sp>
        <p:sp>
          <p:nvSpPr>
            <p:cNvPr id="8940" name="Google Shape;8940;p288"/>
            <p:cNvSpPr/>
            <p:nvPr/>
          </p:nvSpPr>
          <p:spPr>
            <a:xfrm>
              <a:off x="7635240" y="5099046"/>
              <a:ext cx="1273201" cy="297814"/>
            </a:xfrm>
            <a:prstGeom prst="rect">
              <a:avLst/>
            </a:prstGeom>
            <a:noFill/>
            <a:ln>
              <a:noFill/>
            </a:ln>
          </p:spPr>
          <p:txBody>
            <a:bodyPr anchorCtr="0" anchor="t" bIns="0" lIns="0" spcFirstLastPara="1" rIns="0" wrap="square" tIns="0">
              <a:noAutofit/>
            </a:bodyPr>
            <a:lstStyle/>
            <a:p>
              <a:pPr indent="0" lvl="0" marL="0" marR="0" rtl="0" algn="l">
                <a:spcBef>
                  <a:spcPts val="0"/>
                </a:spcBef>
                <a:spcAft>
                  <a:spcPts val="0"/>
                </a:spcAft>
                <a:buClr>
                  <a:schemeClr val="dk1"/>
                </a:buClr>
                <a:buSzPts val="1600"/>
                <a:buFont typeface="Arial"/>
                <a:buNone/>
              </a:pPr>
              <a:r>
                <a:rPr lang="en-US" sz="1600">
                  <a:solidFill>
                    <a:schemeClr val="dk1"/>
                  </a:solidFill>
                  <a:latin typeface="Arial"/>
                  <a:ea typeface="Arial"/>
                  <a:cs typeface="Arial"/>
                  <a:sym typeface="Arial"/>
                </a:rPr>
                <a:t>Lorem ipsum </a:t>
              </a:r>
              <a:endParaRPr/>
            </a:p>
          </p:txBody>
        </p:sp>
      </p:grpSp>
      <p:grpSp>
        <p:nvGrpSpPr>
          <p:cNvPr id="8941" name="Google Shape;8941;p288"/>
          <p:cNvGrpSpPr/>
          <p:nvPr/>
        </p:nvGrpSpPr>
        <p:grpSpPr>
          <a:xfrm>
            <a:off x="10112310" y="5085158"/>
            <a:ext cx="1334703" cy="759319"/>
            <a:chOff x="10286426" y="4608509"/>
            <a:chExt cx="1334703" cy="759319"/>
          </a:xfrm>
        </p:grpSpPr>
        <p:sp>
          <p:nvSpPr>
            <p:cNvPr id="8942" name="Google Shape;8942;p288"/>
            <p:cNvSpPr/>
            <p:nvPr/>
          </p:nvSpPr>
          <p:spPr>
            <a:xfrm>
              <a:off x="10286427" y="4608509"/>
              <a:ext cx="1334702" cy="454609"/>
            </a:xfrm>
            <a:prstGeom prst="rect">
              <a:avLst/>
            </a:prstGeom>
            <a:noFill/>
            <a:ln>
              <a:noFill/>
            </a:ln>
          </p:spPr>
          <p:txBody>
            <a:bodyPr anchorCtr="0" anchor="b" bIns="0" lIns="0" spcFirstLastPara="1" rIns="0" wrap="square" tIns="0">
              <a:noAutofit/>
            </a:bodyPr>
            <a:lstStyle/>
            <a:p>
              <a:pPr indent="0" lvl="0" marL="0" marR="0" rtl="0" algn="l">
                <a:spcBef>
                  <a:spcPts val="0"/>
                </a:spcBef>
                <a:spcAft>
                  <a:spcPts val="0"/>
                </a:spcAft>
                <a:buClr>
                  <a:schemeClr val="accent1"/>
                </a:buClr>
                <a:buSzPts val="3200"/>
                <a:buFont typeface="Arial"/>
                <a:buNone/>
              </a:pPr>
              <a:r>
                <a:rPr b="1" lang="en-US" sz="3200">
                  <a:solidFill>
                    <a:schemeClr val="accent1"/>
                  </a:solidFill>
                  <a:latin typeface="Arial"/>
                  <a:ea typeface="Arial"/>
                  <a:cs typeface="Arial"/>
                  <a:sym typeface="Arial"/>
                </a:rPr>
                <a:t>XXX</a:t>
              </a:r>
              <a:endParaRPr/>
            </a:p>
          </p:txBody>
        </p:sp>
        <p:sp>
          <p:nvSpPr>
            <p:cNvPr id="8943" name="Google Shape;8943;p288"/>
            <p:cNvSpPr/>
            <p:nvPr/>
          </p:nvSpPr>
          <p:spPr>
            <a:xfrm>
              <a:off x="10286426" y="5076102"/>
              <a:ext cx="1334702" cy="291726"/>
            </a:xfrm>
            <a:prstGeom prst="rect">
              <a:avLst/>
            </a:prstGeom>
            <a:noFill/>
            <a:ln>
              <a:noFill/>
            </a:ln>
          </p:spPr>
          <p:txBody>
            <a:bodyPr anchorCtr="0" anchor="t" bIns="0" lIns="0" spcFirstLastPara="1" rIns="0" wrap="square" tIns="0">
              <a:noAutofit/>
            </a:bodyPr>
            <a:lstStyle/>
            <a:p>
              <a:pPr indent="0" lvl="0" marL="0" marR="0" rtl="0" algn="l">
                <a:spcBef>
                  <a:spcPts val="0"/>
                </a:spcBef>
                <a:spcAft>
                  <a:spcPts val="0"/>
                </a:spcAft>
                <a:buClr>
                  <a:schemeClr val="dk1"/>
                </a:buClr>
                <a:buSzPts val="1600"/>
                <a:buFont typeface="Arial"/>
                <a:buNone/>
              </a:pPr>
              <a:r>
                <a:rPr lang="en-US" sz="1600">
                  <a:solidFill>
                    <a:schemeClr val="dk1"/>
                  </a:solidFill>
                  <a:latin typeface="Arial"/>
                  <a:ea typeface="Arial"/>
                  <a:cs typeface="Arial"/>
                  <a:sym typeface="Arial"/>
                </a:rPr>
                <a:t>Lorem ipsum </a:t>
              </a:r>
              <a:endParaRPr/>
            </a:p>
          </p:txBody>
        </p:sp>
      </p:grpSp>
      <p:sp>
        <p:nvSpPr>
          <p:cNvPr id="8944" name="Google Shape;8944;p288"/>
          <p:cNvSpPr/>
          <p:nvPr/>
        </p:nvSpPr>
        <p:spPr>
          <a:xfrm>
            <a:off x="6484311" y="3194793"/>
            <a:ext cx="674902" cy="674902"/>
          </a:xfrm>
          <a:prstGeom prst="ellipse">
            <a:avLst/>
          </a:prstGeom>
          <a:noFill/>
          <a:ln cap="flat" cmpd="sng" w="28575">
            <a:solidFill>
              <a:schemeClr val="accen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8945" name="Google Shape;8945;p288"/>
          <p:cNvSpPr/>
          <p:nvPr/>
        </p:nvSpPr>
        <p:spPr>
          <a:xfrm>
            <a:off x="6484311" y="5052146"/>
            <a:ext cx="674902" cy="674902"/>
          </a:xfrm>
          <a:prstGeom prst="ellipse">
            <a:avLst/>
          </a:prstGeom>
          <a:noFill/>
          <a:ln cap="flat" cmpd="sng" w="28575">
            <a:solidFill>
              <a:schemeClr val="accen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8946" name="Google Shape;8946;p288"/>
          <p:cNvSpPr/>
          <p:nvPr/>
        </p:nvSpPr>
        <p:spPr>
          <a:xfrm>
            <a:off x="9227511" y="3189519"/>
            <a:ext cx="674902" cy="674902"/>
          </a:xfrm>
          <a:prstGeom prst="ellipse">
            <a:avLst/>
          </a:prstGeom>
          <a:noFill/>
          <a:ln cap="flat" cmpd="sng" w="28575">
            <a:solidFill>
              <a:schemeClr val="accen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8947" name="Google Shape;8947;p288"/>
          <p:cNvSpPr/>
          <p:nvPr/>
        </p:nvSpPr>
        <p:spPr>
          <a:xfrm>
            <a:off x="9227511" y="5052146"/>
            <a:ext cx="674902" cy="674902"/>
          </a:xfrm>
          <a:prstGeom prst="ellipse">
            <a:avLst/>
          </a:prstGeom>
          <a:noFill/>
          <a:ln cap="flat" cmpd="sng" w="28575">
            <a:solidFill>
              <a:schemeClr val="accen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8948" name="Google Shape;8948;p288"/>
          <p:cNvSpPr txBox="1"/>
          <p:nvPr/>
        </p:nvSpPr>
        <p:spPr>
          <a:xfrm>
            <a:off x="6333363" y="1968133"/>
            <a:ext cx="5240821" cy="335132"/>
          </a:xfrm>
          <a:prstGeom prst="rect">
            <a:avLst/>
          </a:prstGeom>
          <a:no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1800">
                <a:solidFill>
                  <a:schemeClr val="accent1"/>
                </a:solidFill>
                <a:latin typeface="Arial"/>
                <a:ea typeface="Arial"/>
                <a:cs typeface="Arial"/>
                <a:sym typeface="Arial"/>
              </a:rPr>
              <a:t>Lorem ipsum dolor sit amet, consectetur adipiscing</a:t>
            </a:r>
            <a:endParaRPr/>
          </a:p>
        </p:txBody>
      </p:sp>
      <p:cxnSp>
        <p:nvCxnSpPr>
          <p:cNvPr id="8949" name="Google Shape;8949;p288"/>
          <p:cNvCxnSpPr/>
          <p:nvPr/>
        </p:nvCxnSpPr>
        <p:spPr>
          <a:xfrm>
            <a:off x="6333364" y="2532543"/>
            <a:ext cx="5240824" cy="0"/>
          </a:xfrm>
          <a:prstGeom prst="straightConnector1">
            <a:avLst/>
          </a:prstGeom>
          <a:noFill/>
          <a:ln cap="flat" cmpd="sng" w="22225">
            <a:solidFill>
              <a:srgbClr val="BFBFBF"/>
            </a:solidFill>
            <a:prstDash val="solid"/>
            <a:miter lim="8000"/>
            <a:headEnd len="med" w="med" type="oval"/>
            <a:tailEnd len="med" w="med" type="oval"/>
          </a:ln>
        </p:spPr>
      </p:cxnSp>
      <p:grpSp>
        <p:nvGrpSpPr>
          <p:cNvPr id="8950" name="Google Shape;8950;p288"/>
          <p:cNvGrpSpPr/>
          <p:nvPr/>
        </p:nvGrpSpPr>
        <p:grpSpPr>
          <a:xfrm>
            <a:off x="6534329" y="3244811"/>
            <a:ext cx="574866" cy="574866"/>
            <a:chOff x="1649691" y="3230880"/>
            <a:chExt cx="914400" cy="914400"/>
          </a:xfrm>
        </p:grpSpPr>
        <p:sp>
          <p:nvSpPr>
            <p:cNvPr id="8951" name="Google Shape;8951;p288"/>
            <p:cNvSpPr/>
            <p:nvPr/>
          </p:nvSpPr>
          <p:spPr>
            <a:xfrm>
              <a:off x="1649691" y="3230880"/>
              <a:ext cx="914400" cy="9144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2000">
                <a:solidFill>
                  <a:schemeClr val="lt1"/>
                </a:solidFill>
                <a:latin typeface="Arial"/>
                <a:ea typeface="Arial"/>
                <a:cs typeface="Arial"/>
                <a:sym typeface="Arial"/>
              </a:endParaRPr>
            </a:p>
          </p:txBody>
        </p:sp>
        <p:sp>
          <p:nvSpPr>
            <p:cNvPr id="8952" name="Google Shape;8952;p288"/>
            <p:cNvSpPr/>
            <p:nvPr/>
          </p:nvSpPr>
          <p:spPr>
            <a:xfrm>
              <a:off x="1649691" y="3230880"/>
              <a:ext cx="914400" cy="9144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2000">
                <a:solidFill>
                  <a:schemeClr val="lt1"/>
                </a:solidFill>
                <a:latin typeface="Arial"/>
                <a:ea typeface="Arial"/>
                <a:cs typeface="Arial"/>
                <a:sym typeface="Arial"/>
              </a:endParaRPr>
            </a:p>
          </p:txBody>
        </p:sp>
      </p:grpSp>
      <p:grpSp>
        <p:nvGrpSpPr>
          <p:cNvPr id="8953" name="Google Shape;8953;p288"/>
          <p:cNvGrpSpPr/>
          <p:nvPr/>
        </p:nvGrpSpPr>
        <p:grpSpPr>
          <a:xfrm>
            <a:off x="9277529" y="3244811"/>
            <a:ext cx="574866" cy="574866"/>
            <a:chOff x="1649691" y="3230880"/>
            <a:chExt cx="914400" cy="914400"/>
          </a:xfrm>
        </p:grpSpPr>
        <p:sp>
          <p:nvSpPr>
            <p:cNvPr id="8954" name="Google Shape;8954;p288"/>
            <p:cNvSpPr/>
            <p:nvPr/>
          </p:nvSpPr>
          <p:spPr>
            <a:xfrm>
              <a:off x="1649691" y="3230880"/>
              <a:ext cx="914400" cy="9144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2000">
                <a:solidFill>
                  <a:schemeClr val="lt1"/>
                </a:solidFill>
                <a:latin typeface="Arial"/>
                <a:ea typeface="Arial"/>
                <a:cs typeface="Arial"/>
                <a:sym typeface="Arial"/>
              </a:endParaRPr>
            </a:p>
          </p:txBody>
        </p:sp>
        <p:sp>
          <p:nvSpPr>
            <p:cNvPr id="8955" name="Google Shape;8955;p288"/>
            <p:cNvSpPr/>
            <p:nvPr/>
          </p:nvSpPr>
          <p:spPr>
            <a:xfrm>
              <a:off x="1649691" y="3230880"/>
              <a:ext cx="914400" cy="9144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2000">
                <a:solidFill>
                  <a:schemeClr val="lt1"/>
                </a:solidFill>
                <a:latin typeface="Arial"/>
                <a:ea typeface="Arial"/>
                <a:cs typeface="Arial"/>
                <a:sym typeface="Arial"/>
              </a:endParaRPr>
            </a:p>
          </p:txBody>
        </p:sp>
      </p:grpSp>
      <p:grpSp>
        <p:nvGrpSpPr>
          <p:cNvPr id="8956" name="Google Shape;8956;p288"/>
          <p:cNvGrpSpPr/>
          <p:nvPr/>
        </p:nvGrpSpPr>
        <p:grpSpPr>
          <a:xfrm>
            <a:off x="6534329" y="5102164"/>
            <a:ext cx="574866" cy="574866"/>
            <a:chOff x="1649691" y="3230880"/>
            <a:chExt cx="914400" cy="914400"/>
          </a:xfrm>
        </p:grpSpPr>
        <p:sp>
          <p:nvSpPr>
            <p:cNvPr id="8957" name="Google Shape;8957;p288"/>
            <p:cNvSpPr/>
            <p:nvPr/>
          </p:nvSpPr>
          <p:spPr>
            <a:xfrm>
              <a:off x="1649691" y="3230880"/>
              <a:ext cx="914400" cy="9144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2000">
                <a:solidFill>
                  <a:schemeClr val="lt1"/>
                </a:solidFill>
                <a:latin typeface="Arial"/>
                <a:ea typeface="Arial"/>
                <a:cs typeface="Arial"/>
                <a:sym typeface="Arial"/>
              </a:endParaRPr>
            </a:p>
          </p:txBody>
        </p:sp>
        <p:sp>
          <p:nvSpPr>
            <p:cNvPr id="8958" name="Google Shape;8958;p288"/>
            <p:cNvSpPr/>
            <p:nvPr/>
          </p:nvSpPr>
          <p:spPr>
            <a:xfrm>
              <a:off x="1649691" y="3230880"/>
              <a:ext cx="914400" cy="9144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2000">
                <a:solidFill>
                  <a:schemeClr val="lt1"/>
                </a:solidFill>
                <a:latin typeface="Arial"/>
                <a:ea typeface="Arial"/>
                <a:cs typeface="Arial"/>
                <a:sym typeface="Arial"/>
              </a:endParaRPr>
            </a:p>
          </p:txBody>
        </p:sp>
      </p:grpSp>
      <p:grpSp>
        <p:nvGrpSpPr>
          <p:cNvPr id="8959" name="Google Shape;8959;p288"/>
          <p:cNvGrpSpPr/>
          <p:nvPr/>
        </p:nvGrpSpPr>
        <p:grpSpPr>
          <a:xfrm>
            <a:off x="9277529" y="5102164"/>
            <a:ext cx="574866" cy="574866"/>
            <a:chOff x="1649691" y="3230880"/>
            <a:chExt cx="914400" cy="914400"/>
          </a:xfrm>
        </p:grpSpPr>
        <p:sp>
          <p:nvSpPr>
            <p:cNvPr id="8960" name="Google Shape;8960;p288"/>
            <p:cNvSpPr/>
            <p:nvPr/>
          </p:nvSpPr>
          <p:spPr>
            <a:xfrm>
              <a:off x="1649691" y="3230880"/>
              <a:ext cx="914400" cy="9144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2000">
                <a:solidFill>
                  <a:schemeClr val="lt1"/>
                </a:solidFill>
                <a:latin typeface="Arial"/>
                <a:ea typeface="Arial"/>
                <a:cs typeface="Arial"/>
                <a:sym typeface="Arial"/>
              </a:endParaRPr>
            </a:p>
          </p:txBody>
        </p:sp>
        <p:sp>
          <p:nvSpPr>
            <p:cNvPr id="8961" name="Google Shape;8961;p288"/>
            <p:cNvSpPr/>
            <p:nvPr/>
          </p:nvSpPr>
          <p:spPr>
            <a:xfrm>
              <a:off x="1649691" y="3230880"/>
              <a:ext cx="914400" cy="9144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2000">
                <a:solidFill>
                  <a:schemeClr val="lt1"/>
                </a:solidFill>
                <a:latin typeface="Arial"/>
                <a:ea typeface="Arial"/>
                <a:cs typeface="Arial"/>
                <a:sym typeface="Arial"/>
              </a:endParaRPr>
            </a:p>
          </p:txBody>
        </p:sp>
      </p:grpSp>
    </p:spTree>
  </p:cSld>
  <p:clrMapOvr>
    <a:masterClrMapping/>
  </p:clrMapOvr>
</p:sld>
</file>

<file path=ppt/slides/slide28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965" name="Shape 8965"/>
        <p:cNvGrpSpPr/>
        <p:nvPr/>
      </p:nvGrpSpPr>
      <p:grpSpPr>
        <a:xfrm>
          <a:off x="0" y="0"/>
          <a:ext cx="0" cy="0"/>
          <a:chOff x="0" y="0"/>
          <a:chExt cx="0" cy="0"/>
        </a:xfrm>
      </p:grpSpPr>
      <p:sp>
        <p:nvSpPr>
          <p:cNvPr id="8966" name="Google Shape;8966;p289"/>
          <p:cNvSpPr txBox="1"/>
          <p:nvPr>
            <p:ph type="title"/>
          </p:nvPr>
        </p:nvSpPr>
        <p:spPr>
          <a:xfrm>
            <a:off x="571018" y="365126"/>
            <a:ext cx="11049964" cy="578772"/>
          </a:xfrm>
          <a:prstGeom prst="rect">
            <a:avLst/>
          </a:prstGeom>
          <a:noFill/>
          <a:ln>
            <a:noFill/>
          </a:ln>
        </p:spPr>
        <p:txBody>
          <a:bodyPr anchorCtr="0" anchor="b" bIns="0" lIns="0" spcFirstLastPara="1" rIns="0" wrap="square" tIns="0">
            <a:normAutofit/>
          </a:bodyPr>
          <a:lstStyle/>
          <a:p>
            <a:pPr indent="0" lvl="0" marL="0" rtl="0" algn="l">
              <a:lnSpc>
                <a:spcPct val="90000"/>
              </a:lnSpc>
              <a:spcBef>
                <a:spcPts val="0"/>
              </a:spcBef>
              <a:spcAft>
                <a:spcPts val="0"/>
              </a:spcAft>
              <a:buClr>
                <a:schemeClr val="accent1"/>
              </a:buClr>
              <a:buSzPts val="2800"/>
              <a:buFont typeface="Arial"/>
              <a:buNone/>
            </a:pPr>
            <a:r>
              <a:rPr lang="en-US"/>
              <a:t>Pie Chart + Detail List</a:t>
            </a:r>
            <a:endParaRPr/>
          </a:p>
        </p:txBody>
      </p:sp>
      <p:sp>
        <p:nvSpPr>
          <p:cNvPr id="8967" name="Google Shape;8967;p289"/>
          <p:cNvSpPr txBox="1"/>
          <p:nvPr>
            <p:ph idx="12" type="sldNum"/>
          </p:nvPr>
        </p:nvSpPr>
        <p:spPr>
          <a:xfrm>
            <a:off x="10690860" y="6349068"/>
            <a:ext cx="963882" cy="251764"/>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graphicFrame>
        <p:nvGraphicFramePr>
          <p:cNvPr id="8968" name="Google Shape;8968;p289"/>
          <p:cNvGraphicFramePr/>
          <p:nvPr/>
        </p:nvGraphicFramePr>
        <p:xfrm>
          <a:off x="571018" y="2024456"/>
          <a:ext cx="4910238" cy="3909168"/>
        </p:xfrm>
        <a:graphic>
          <a:graphicData uri="http://schemas.openxmlformats.org/drawingml/2006/chart">
            <c:chart r:id="rId3"/>
          </a:graphicData>
        </a:graphic>
      </p:graphicFrame>
      <p:sp>
        <p:nvSpPr>
          <p:cNvPr id="8969" name="Google Shape;8969;p289"/>
          <p:cNvSpPr/>
          <p:nvPr/>
        </p:nvSpPr>
        <p:spPr>
          <a:xfrm>
            <a:off x="604923" y="1355140"/>
            <a:ext cx="4910238" cy="516875"/>
          </a:xfrm>
          <a:prstGeom prst="round2SameRect">
            <a:avLst>
              <a:gd fmla="val 38803" name="adj1"/>
              <a:gd fmla="val 0" name="adj2"/>
            </a:avLst>
          </a:prstGeom>
          <a:gradFill>
            <a:gsLst>
              <a:gs pos="0">
                <a:schemeClr val="accent1"/>
              </a:gs>
              <a:gs pos="100000">
                <a:schemeClr val="accent2"/>
              </a:gs>
            </a:gsLst>
            <a:lin ang="8100000" scaled="0"/>
          </a:gradFill>
          <a:ln>
            <a:noFill/>
          </a:ln>
          <a:effectLst>
            <a:outerShdw blurRad="50800" rotWithShape="0" algn="t" dir="5400000" dist="38100">
              <a:srgbClr val="000000">
                <a:alpha val="40000"/>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rPr lang="en-US" sz="1800">
                <a:solidFill>
                  <a:schemeClr val="lt1"/>
                </a:solidFill>
                <a:latin typeface="Arial"/>
                <a:ea typeface="Arial"/>
                <a:cs typeface="Arial"/>
                <a:sym typeface="Arial"/>
              </a:rPr>
              <a:t>Lorem ipsum dolor sit amet, consectetur </a:t>
            </a:r>
            <a:endParaRPr/>
          </a:p>
        </p:txBody>
      </p:sp>
      <p:sp>
        <p:nvSpPr>
          <p:cNvPr id="8970" name="Google Shape;8970;p289"/>
          <p:cNvSpPr/>
          <p:nvPr/>
        </p:nvSpPr>
        <p:spPr>
          <a:xfrm>
            <a:off x="6258159" y="1355140"/>
            <a:ext cx="5362823" cy="471321"/>
          </a:xfrm>
          <a:prstGeom prst="rect">
            <a:avLst/>
          </a:prstGeom>
          <a:noFill/>
          <a:ln>
            <a:noFill/>
          </a:ln>
        </p:spPr>
        <p:txBody>
          <a:bodyPr anchorCtr="0" anchor="ctr" bIns="0" lIns="0" spcFirstLastPara="1" rIns="0" wrap="square" tIns="0">
            <a:noAutofit/>
          </a:bodyPr>
          <a:lstStyle/>
          <a:p>
            <a:pPr indent="0" lvl="0" marL="0" marR="0" rtl="0" algn="l">
              <a:spcBef>
                <a:spcPts val="0"/>
              </a:spcBef>
              <a:spcAft>
                <a:spcPts val="0"/>
              </a:spcAft>
              <a:buClr>
                <a:schemeClr val="accent1"/>
              </a:buClr>
              <a:buSzPts val="1800"/>
              <a:buFont typeface="Arial"/>
              <a:buNone/>
            </a:pPr>
            <a:r>
              <a:rPr b="1" lang="en-US" sz="1800">
                <a:solidFill>
                  <a:schemeClr val="accent1"/>
                </a:solidFill>
                <a:latin typeface="Arial"/>
                <a:ea typeface="Arial"/>
                <a:cs typeface="Arial"/>
                <a:sym typeface="Arial"/>
              </a:rPr>
              <a:t>Lorem ipsum dolor sit amet, consectetur </a:t>
            </a:r>
            <a:endParaRPr/>
          </a:p>
        </p:txBody>
      </p:sp>
      <p:sp>
        <p:nvSpPr>
          <p:cNvPr id="8971" name="Google Shape;8971;p289"/>
          <p:cNvSpPr txBox="1"/>
          <p:nvPr/>
        </p:nvSpPr>
        <p:spPr>
          <a:xfrm>
            <a:off x="6313617" y="5559409"/>
            <a:ext cx="5307365" cy="646331"/>
          </a:xfrm>
          <a:prstGeom prst="rect">
            <a:avLst/>
          </a:prstGeom>
          <a:noFill/>
          <a:ln>
            <a:noFill/>
          </a:ln>
        </p:spPr>
        <p:txBody>
          <a:bodyPr anchorCtr="0" anchor="t" bIns="0" lIns="0" spcFirstLastPara="1" rIns="0" wrap="square" tIns="0">
            <a:spAutoFit/>
          </a:bodyPr>
          <a:lstStyle/>
          <a:p>
            <a:pPr indent="0" lvl="0" marL="0" marR="0" rtl="0" algn="ctr">
              <a:spcBef>
                <a:spcPts val="0"/>
              </a:spcBef>
              <a:spcAft>
                <a:spcPts val="0"/>
              </a:spcAft>
              <a:buNone/>
            </a:pPr>
            <a:r>
              <a:rPr lang="en-US" sz="1400">
                <a:solidFill>
                  <a:schemeClr val="accent6"/>
                </a:solidFill>
                <a:latin typeface="Arial"/>
                <a:ea typeface="Arial"/>
                <a:cs typeface="Arial"/>
                <a:sym typeface="Arial"/>
              </a:rPr>
              <a:t>Lorem ipsum dolor sit amet, consectetur adipiscing elit. </a:t>
            </a:r>
            <a:br>
              <a:rPr lang="en-US" sz="1400">
                <a:solidFill>
                  <a:schemeClr val="accent6"/>
                </a:solidFill>
                <a:latin typeface="Arial"/>
                <a:ea typeface="Arial"/>
                <a:cs typeface="Arial"/>
                <a:sym typeface="Arial"/>
              </a:rPr>
            </a:br>
            <a:r>
              <a:rPr lang="en-US" sz="1400">
                <a:solidFill>
                  <a:schemeClr val="accent6"/>
                </a:solidFill>
                <a:latin typeface="Arial"/>
                <a:ea typeface="Arial"/>
                <a:cs typeface="Arial"/>
                <a:sym typeface="Arial"/>
              </a:rPr>
              <a:t>Curabitur purus dui, euismod quis placerat eget, venenatis nec nibh. Mauris sit </a:t>
            </a:r>
            <a:endParaRPr/>
          </a:p>
        </p:txBody>
      </p:sp>
      <p:sp>
        <p:nvSpPr>
          <p:cNvPr id="8972" name="Google Shape;8972;p289"/>
          <p:cNvSpPr/>
          <p:nvPr/>
        </p:nvSpPr>
        <p:spPr>
          <a:xfrm>
            <a:off x="6258159" y="1969789"/>
            <a:ext cx="5362823" cy="746780"/>
          </a:xfrm>
          <a:prstGeom prst="roundRect">
            <a:avLst>
              <a:gd fmla="val 16667" name="adj"/>
            </a:avLst>
          </a:prstGeom>
          <a:solidFill>
            <a:schemeClr val="lt1"/>
          </a:solidFill>
          <a:ln cap="flat" cmpd="sng" w="12700">
            <a:solidFill>
              <a:schemeClr val="accent1"/>
            </a:solidFill>
            <a:prstDash val="solid"/>
            <a:miter lim="800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3" name="Google Shape;8973;p289"/>
          <p:cNvSpPr/>
          <p:nvPr/>
        </p:nvSpPr>
        <p:spPr>
          <a:xfrm>
            <a:off x="6513532" y="2021649"/>
            <a:ext cx="2553725" cy="311159"/>
          </a:xfrm>
          <a:prstGeom prst="rect">
            <a:avLst/>
          </a:prstGeom>
          <a:noFill/>
          <a:ln>
            <a:noFill/>
          </a:ln>
        </p:spPr>
        <p:txBody>
          <a:bodyPr anchorCtr="0" anchor="ctr" bIns="0" lIns="0" spcFirstLastPara="1" rIns="0" wrap="square" tIns="0">
            <a:noAutofit/>
          </a:bodyPr>
          <a:lstStyle/>
          <a:p>
            <a:pPr indent="0" lvl="0" marL="0" marR="0" rtl="0" algn="l">
              <a:spcBef>
                <a:spcPts val="0"/>
              </a:spcBef>
              <a:spcAft>
                <a:spcPts val="0"/>
              </a:spcAft>
              <a:buClr>
                <a:schemeClr val="accent1"/>
              </a:buClr>
              <a:buSzPts val="1400"/>
              <a:buFont typeface="Arial"/>
              <a:buNone/>
            </a:pPr>
            <a:r>
              <a:rPr b="1" lang="en-US" sz="1400">
                <a:solidFill>
                  <a:schemeClr val="accent1"/>
                </a:solidFill>
                <a:latin typeface="Arial"/>
                <a:ea typeface="Arial"/>
                <a:cs typeface="Arial"/>
                <a:sym typeface="Arial"/>
              </a:rPr>
              <a:t>Lorem ipsum dolor </a:t>
            </a:r>
            <a:endParaRPr/>
          </a:p>
        </p:txBody>
      </p:sp>
      <p:sp>
        <p:nvSpPr>
          <p:cNvPr id="8974" name="Google Shape;8974;p289"/>
          <p:cNvSpPr/>
          <p:nvPr/>
        </p:nvSpPr>
        <p:spPr>
          <a:xfrm>
            <a:off x="6513532" y="2353550"/>
            <a:ext cx="1915295" cy="290415"/>
          </a:xfrm>
          <a:prstGeom prst="rect">
            <a:avLst/>
          </a:prstGeom>
          <a:noFill/>
          <a:ln>
            <a:noFill/>
          </a:ln>
        </p:spPr>
        <p:txBody>
          <a:bodyPr anchorCtr="0" anchor="ctr" bIns="0" lIns="0" spcFirstLastPara="1" rIns="0" wrap="square" tIns="0">
            <a:noAutofit/>
          </a:bodyPr>
          <a:lstStyle/>
          <a:p>
            <a:pPr indent="0" lvl="0" marL="0" marR="0" rtl="0" algn="l">
              <a:spcBef>
                <a:spcPts val="0"/>
              </a:spcBef>
              <a:spcAft>
                <a:spcPts val="0"/>
              </a:spcAft>
              <a:buClr>
                <a:schemeClr val="dk1"/>
              </a:buClr>
              <a:buSzPts val="1400"/>
              <a:buFont typeface="Arial"/>
              <a:buNone/>
            </a:pPr>
            <a:r>
              <a:rPr b="1" lang="en-US" sz="1400">
                <a:solidFill>
                  <a:schemeClr val="dk1"/>
                </a:solidFill>
                <a:latin typeface="Arial"/>
                <a:ea typeface="Arial"/>
                <a:cs typeface="Arial"/>
                <a:sym typeface="Arial"/>
              </a:rPr>
              <a:t>$XXXX</a:t>
            </a:r>
            <a:endParaRPr b="1" sz="1400">
              <a:solidFill>
                <a:schemeClr val="dk1"/>
              </a:solidFill>
              <a:latin typeface="Arial"/>
              <a:ea typeface="Arial"/>
              <a:cs typeface="Arial"/>
              <a:sym typeface="Arial"/>
            </a:endParaRPr>
          </a:p>
        </p:txBody>
      </p:sp>
      <p:sp>
        <p:nvSpPr>
          <p:cNvPr id="8975" name="Google Shape;8975;p289"/>
          <p:cNvSpPr/>
          <p:nvPr/>
        </p:nvSpPr>
        <p:spPr>
          <a:xfrm>
            <a:off x="9705687" y="2057951"/>
            <a:ext cx="1659922" cy="570458"/>
          </a:xfrm>
          <a:prstGeom prst="rect">
            <a:avLst/>
          </a:prstGeom>
          <a:noFill/>
          <a:ln>
            <a:noFill/>
          </a:ln>
        </p:spPr>
        <p:txBody>
          <a:bodyPr anchorCtr="0" anchor="ctr" bIns="0" lIns="0" spcFirstLastPara="1" rIns="0" wrap="square" tIns="0">
            <a:noAutofit/>
          </a:bodyPr>
          <a:lstStyle/>
          <a:p>
            <a:pPr indent="0" lvl="0" marL="0" marR="0" rtl="0" algn="ctr">
              <a:spcBef>
                <a:spcPts val="0"/>
              </a:spcBef>
              <a:spcAft>
                <a:spcPts val="0"/>
              </a:spcAft>
              <a:buClr>
                <a:schemeClr val="accent2"/>
              </a:buClr>
              <a:buSzPts val="1600"/>
              <a:buFont typeface="Arial"/>
              <a:buNone/>
            </a:pPr>
            <a:r>
              <a:rPr b="1" lang="en-US" sz="1600">
                <a:solidFill>
                  <a:schemeClr val="accent2"/>
                </a:solidFill>
                <a:latin typeface="Arial"/>
                <a:ea typeface="Arial"/>
                <a:cs typeface="Arial"/>
                <a:sym typeface="Arial"/>
              </a:rPr>
              <a:t>XXXXX</a:t>
            </a:r>
            <a:endParaRPr sz="1600">
              <a:solidFill>
                <a:schemeClr val="accent2"/>
              </a:solidFill>
              <a:latin typeface="Arial"/>
              <a:ea typeface="Arial"/>
              <a:cs typeface="Arial"/>
              <a:sym typeface="Arial"/>
            </a:endParaRPr>
          </a:p>
        </p:txBody>
      </p:sp>
      <p:sp>
        <p:nvSpPr>
          <p:cNvPr id="8976" name="Google Shape;8976;p289"/>
          <p:cNvSpPr/>
          <p:nvPr/>
        </p:nvSpPr>
        <p:spPr>
          <a:xfrm>
            <a:off x="6258159" y="2851404"/>
            <a:ext cx="5362823" cy="746780"/>
          </a:xfrm>
          <a:prstGeom prst="roundRect">
            <a:avLst>
              <a:gd fmla="val 16667" name="adj"/>
            </a:avLst>
          </a:prstGeom>
          <a:solidFill>
            <a:schemeClr val="lt1"/>
          </a:solidFill>
          <a:ln cap="flat" cmpd="sng" w="12700">
            <a:solidFill>
              <a:srgbClr val="BFBFBF"/>
            </a:solidFill>
            <a:prstDash val="dash"/>
            <a:miter lim="800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7" name="Google Shape;8977;p289"/>
          <p:cNvSpPr/>
          <p:nvPr/>
        </p:nvSpPr>
        <p:spPr>
          <a:xfrm>
            <a:off x="6513532" y="2903263"/>
            <a:ext cx="2553725" cy="311159"/>
          </a:xfrm>
          <a:prstGeom prst="rect">
            <a:avLst/>
          </a:prstGeom>
          <a:noFill/>
          <a:ln>
            <a:noFill/>
          </a:ln>
        </p:spPr>
        <p:txBody>
          <a:bodyPr anchorCtr="0" anchor="ctr" bIns="0" lIns="0" spcFirstLastPara="1" rIns="0" wrap="square" tIns="0">
            <a:noAutofit/>
          </a:bodyPr>
          <a:lstStyle/>
          <a:p>
            <a:pPr indent="0" lvl="0" marL="0" marR="0" rtl="0" algn="l">
              <a:spcBef>
                <a:spcPts val="0"/>
              </a:spcBef>
              <a:spcAft>
                <a:spcPts val="0"/>
              </a:spcAft>
              <a:buClr>
                <a:schemeClr val="accent1"/>
              </a:buClr>
              <a:buSzPts val="1400"/>
              <a:buFont typeface="Arial"/>
              <a:buNone/>
            </a:pPr>
            <a:r>
              <a:rPr b="1" lang="en-US" sz="1400">
                <a:solidFill>
                  <a:schemeClr val="accent1"/>
                </a:solidFill>
                <a:latin typeface="Arial"/>
                <a:ea typeface="Arial"/>
                <a:cs typeface="Arial"/>
                <a:sym typeface="Arial"/>
              </a:rPr>
              <a:t>Lorem ipsum dolor </a:t>
            </a:r>
            <a:endParaRPr/>
          </a:p>
        </p:txBody>
      </p:sp>
      <p:sp>
        <p:nvSpPr>
          <p:cNvPr id="8978" name="Google Shape;8978;p289"/>
          <p:cNvSpPr/>
          <p:nvPr/>
        </p:nvSpPr>
        <p:spPr>
          <a:xfrm>
            <a:off x="6513532" y="3235166"/>
            <a:ext cx="1915295" cy="290415"/>
          </a:xfrm>
          <a:prstGeom prst="rect">
            <a:avLst/>
          </a:prstGeom>
          <a:noFill/>
          <a:ln>
            <a:noFill/>
          </a:ln>
        </p:spPr>
        <p:txBody>
          <a:bodyPr anchorCtr="0" anchor="ctr" bIns="0" lIns="0" spcFirstLastPara="1" rIns="0" wrap="square" tIns="0">
            <a:noAutofit/>
          </a:bodyPr>
          <a:lstStyle/>
          <a:p>
            <a:pPr indent="0" lvl="0" marL="0" marR="0" rtl="0" algn="l">
              <a:spcBef>
                <a:spcPts val="0"/>
              </a:spcBef>
              <a:spcAft>
                <a:spcPts val="0"/>
              </a:spcAft>
              <a:buClr>
                <a:schemeClr val="dk1"/>
              </a:buClr>
              <a:buSzPts val="1400"/>
              <a:buFont typeface="Arial"/>
              <a:buNone/>
            </a:pPr>
            <a:r>
              <a:rPr b="1" lang="en-US" sz="1400">
                <a:solidFill>
                  <a:schemeClr val="dk1"/>
                </a:solidFill>
                <a:latin typeface="Arial"/>
                <a:ea typeface="Arial"/>
                <a:cs typeface="Arial"/>
                <a:sym typeface="Arial"/>
              </a:rPr>
              <a:t>$XXXX</a:t>
            </a:r>
            <a:endParaRPr b="1" sz="1400">
              <a:solidFill>
                <a:schemeClr val="dk1"/>
              </a:solidFill>
              <a:latin typeface="Arial"/>
              <a:ea typeface="Arial"/>
              <a:cs typeface="Arial"/>
              <a:sym typeface="Arial"/>
            </a:endParaRPr>
          </a:p>
        </p:txBody>
      </p:sp>
      <p:sp>
        <p:nvSpPr>
          <p:cNvPr id="8979" name="Google Shape;8979;p289"/>
          <p:cNvSpPr/>
          <p:nvPr/>
        </p:nvSpPr>
        <p:spPr>
          <a:xfrm>
            <a:off x="9705687" y="2939566"/>
            <a:ext cx="1659922" cy="570458"/>
          </a:xfrm>
          <a:prstGeom prst="rect">
            <a:avLst/>
          </a:prstGeom>
          <a:noFill/>
          <a:ln>
            <a:noFill/>
          </a:ln>
        </p:spPr>
        <p:txBody>
          <a:bodyPr anchorCtr="0" anchor="ctr" bIns="0" lIns="0" spcFirstLastPara="1" rIns="0" wrap="square" tIns="0">
            <a:noAutofit/>
          </a:bodyPr>
          <a:lstStyle/>
          <a:p>
            <a:pPr indent="0" lvl="0" marL="0" marR="0" rtl="0" algn="ctr">
              <a:spcBef>
                <a:spcPts val="0"/>
              </a:spcBef>
              <a:spcAft>
                <a:spcPts val="0"/>
              </a:spcAft>
              <a:buClr>
                <a:schemeClr val="accent2"/>
              </a:buClr>
              <a:buSzPts val="1600"/>
              <a:buFont typeface="Arial"/>
              <a:buNone/>
            </a:pPr>
            <a:r>
              <a:rPr b="1" lang="en-US" sz="1600">
                <a:solidFill>
                  <a:schemeClr val="accent2"/>
                </a:solidFill>
                <a:latin typeface="Arial"/>
                <a:ea typeface="Arial"/>
                <a:cs typeface="Arial"/>
                <a:sym typeface="Arial"/>
              </a:rPr>
              <a:t>XXXXX</a:t>
            </a:r>
            <a:endParaRPr sz="1600">
              <a:solidFill>
                <a:schemeClr val="accent2"/>
              </a:solidFill>
              <a:latin typeface="Arial"/>
              <a:ea typeface="Arial"/>
              <a:cs typeface="Arial"/>
              <a:sym typeface="Arial"/>
            </a:endParaRPr>
          </a:p>
        </p:txBody>
      </p:sp>
      <p:sp>
        <p:nvSpPr>
          <p:cNvPr id="8980" name="Google Shape;8980;p289"/>
          <p:cNvSpPr/>
          <p:nvPr/>
        </p:nvSpPr>
        <p:spPr>
          <a:xfrm>
            <a:off x="6258159" y="3733020"/>
            <a:ext cx="5362823" cy="746780"/>
          </a:xfrm>
          <a:prstGeom prst="roundRect">
            <a:avLst>
              <a:gd fmla="val 16667" name="adj"/>
            </a:avLst>
          </a:prstGeom>
          <a:solidFill>
            <a:schemeClr val="lt1"/>
          </a:solidFill>
          <a:ln cap="flat" cmpd="sng" w="12700">
            <a:solidFill>
              <a:srgbClr val="BFBFBF"/>
            </a:solidFill>
            <a:prstDash val="dash"/>
            <a:miter lim="800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1" name="Google Shape;8981;p289"/>
          <p:cNvSpPr/>
          <p:nvPr/>
        </p:nvSpPr>
        <p:spPr>
          <a:xfrm>
            <a:off x="6513532" y="3784880"/>
            <a:ext cx="2553725" cy="311159"/>
          </a:xfrm>
          <a:prstGeom prst="rect">
            <a:avLst/>
          </a:prstGeom>
          <a:noFill/>
          <a:ln>
            <a:noFill/>
          </a:ln>
        </p:spPr>
        <p:txBody>
          <a:bodyPr anchorCtr="0" anchor="ctr" bIns="0" lIns="0" spcFirstLastPara="1" rIns="0" wrap="square" tIns="0">
            <a:noAutofit/>
          </a:bodyPr>
          <a:lstStyle/>
          <a:p>
            <a:pPr indent="0" lvl="0" marL="0" marR="0" rtl="0" algn="l">
              <a:spcBef>
                <a:spcPts val="0"/>
              </a:spcBef>
              <a:spcAft>
                <a:spcPts val="0"/>
              </a:spcAft>
              <a:buClr>
                <a:schemeClr val="accent1"/>
              </a:buClr>
              <a:buSzPts val="1400"/>
              <a:buFont typeface="Arial"/>
              <a:buNone/>
            </a:pPr>
            <a:r>
              <a:rPr b="1" lang="en-US" sz="1400">
                <a:solidFill>
                  <a:schemeClr val="accent1"/>
                </a:solidFill>
                <a:latin typeface="Arial"/>
                <a:ea typeface="Arial"/>
                <a:cs typeface="Arial"/>
                <a:sym typeface="Arial"/>
              </a:rPr>
              <a:t>Lorem ipsum dolor </a:t>
            </a:r>
            <a:endParaRPr/>
          </a:p>
        </p:txBody>
      </p:sp>
      <p:sp>
        <p:nvSpPr>
          <p:cNvPr id="8982" name="Google Shape;8982;p289"/>
          <p:cNvSpPr/>
          <p:nvPr/>
        </p:nvSpPr>
        <p:spPr>
          <a:xfrm>
            <a:off x="6513532" y="4116781"/>
            <a:ext cx="1915295" cy="290415"/>
          </a:xfrm>
          <a:prstGeom prst="rect">
            <a:avLst/>
          </a:prstGeom>
          <a:noFill/>
          <a:ln>
            <a:noFill/>
          </a:ln>
        </p:spPr>
        <p:txBody>
          <a:bodyPr anchorCtr="0" anchor="ctr" bIns="0" lIns="0" spcFirstLastPara="1" rIns="0" wrap="square" tIns="0">
            <a:noAutofit/>
          </a:bodyPr>
          <a:lstStyle/>
          <a:p>
            <a:pPr indent="0" lvl="0" marL="0" marR="0" rtl="0" algn="l">
              <a:spcBef>
                <a:spcPts val="0"/>
              </a:spcBef>
              <a:spcAft>
                <a:spcPts val="0"/>
              </a:spcAft>
              <a:buClr>
                <a:schemeClr val="dk1"/>
              </a:buClr>
              <a:buSzPts val="1400"/>
              <a:buFont typeface="Arial"/>
              <a:buNone/>
            </a:pPr>
            <a:r>
              <a:rPr b="1" lang="en-US" sz="1400">
                <a:solidFill>
                  <a:schemeClr val="dk1"/>
                </a:solidFill>
                <a:latin typeface="Arial"/>
                <a:ea typeface="Arial"/>
                <a:cs typeface="Arial"/>
                <a:sym typeface="Arial"/>
              </a:rPr>
              <a:t>$XXXX</a:t>
            </a:r>
            <a:endParaRPr b="1" sz="1400">
              <a:solidFill>
                <a:schemeClr val="dk1"/>
              </a:solidFill>
              <a:latin typeface="Arial"/>
              <a:ea typeface="Arial"/>
              <a:cs typeface="Arial"/>
              <a:sym typeface="Arial"/>
            </a:endParaRPr>
          </a:p>
        </p:txBody>
      </p:sp>
      <p:sp>
        <p:nvSpPr>
          <p:cNvPr id="8983" name="Google Shape;8983;p289"/>
          <p:cNvSpPr/>
          <p:nvPr/>
        </p:nvSpPr>
        <p:spPr>
          <a:xfrm>
            <a:off x="9705687" y="3821181"/>
            <a:ext cx="1659922" cy="570458"/>
          </a:xfrm>
          <a:prstGeom prst="rect">
            <a:avLst/>
          </a:prstGeom>
          <a:noFill/>
          <a:ln>
            <a:noFill/>
          </a:ln>
        </p:spPr>
        <p:txBody>
          <a:bodyPr anchorCtr="0" anchor="ctr" bIns="0" lIns="0" spcFirstLastPara="1" rIns="0" wrap="square" tIns="0">
            <a:noAutofit/>
          </a:bodyPr>
          <a:lstStyle/>
          <a:p>
            <a:pPr indent="0" lvl="0" marL="0" marR="0" rtl="0" algn="ctr">
              <a:spcBef>
                <a:spcPts val="0"/>
              </a:spcBef>
              <a:spcAft>
                <a:spcPts val="0"/>
              </a:spcAft>
              <a:buClr>
                <a:schemeClr val="accent2"/>
              </a:buClr>
              <a:buSzPts val="1600"/>
              <a:buFont typeface="Arial"/>
              <a:buNone/>
            </a:pPr>
            <a:r>
              <a:rPr b="1" lang="en-US" sz="1600">
                <a:solidFill>
                  <a:schemeClr val="accent2"/>
                </a:solidFill>
                <a:latin typeface="Arial"/>
                <a:ea typeface="Arial"/>
                <a:cs typeface="Arial"/>
                <a:sym typeface="Arial"/>
              </a:rPr>
              <a:t>XXXXX</a:t>
            </a:r>
            <a:endParaRPr sz="1600">
              <a:solidFill>
                <a:schemeClr val="accent2"/>
              </a:solidFill>
              <a:latin typeface="Arial"/>
              <a:ea typeface="Arial"/>
              <a:cs typeface="Arial"/>
              <a:sym typeface="Arial"/>
            </a:endParaRPr>
          </a:p>
        </p:txBody>
      </p:sp>
      <p:sp>
        <p:nvSpPr>
          <p:cNvPr id="8984" name="Google Shape;8984;p289"/>
          <p:cNvSpPr/>
          <p:nvPr/>
        </p:nvSpPr>
        <p:spPr>
          <a:xfrm>
            <a:off x="6258159" y="4614635"/>
            <a:ext cx="5362823" cy="746780"/>
          </a:xfrm>
          <a:prstGeom prst="roundRect">
            <a:avLst>
              <a:gd fmla="val 16667" name="adj"/>
            </a:avLst>
          </a:prstGeom>
          <a:solidFill>
            <a:schemeClr val="lt1"/>
          </a:solidFill>
          <a:ln cap="flat" cmpd="sng" w="12700">
            <a:solidFill>
              <a:srgbClr val="BFBFBF"/>
            </a:solidFill>
            <a:prstDash val="dash"/>
            <a:miter lim="800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5" name="Google Shape;8985;p289"/>
          <p:cNvSpPr/>
          <p:nvPr/>
        </p:nvSpPr>
        <p:spPr>
          <a:xfrm>
            <a:off x="6513532" y="4666495"/>
            <a:ext cx="2553725" cy="311159"/>
          </a:xfrm>
          <a:prstGeom prst="rect">
            <a:avLst/>
          </a:prstGeom>
          <a:noFill/>
          <a:ln>
            <a:noFill/>
          </a:ln>
        </p:spPr>
        <p:txBody>
          <a:bodyPr anchorCtr="0" anchor="ctr" bIns="0" lIns="0" spcFirstLastPara="1" rIns="0" wrap="square" tIns="0">
            <a:noAutofit/>
          </a:bodyPr>
          <a:lstStyle/>
          <a:p>
            <a:pPr indent="0" lvl="0" marL="0" marR="0" rtl="0" algn="l">
              <a:spcBef>
                <a:spcPts val="0"/>
              </a:spcBef>
              <a:spcAft>
                <a:spcPts val="0"/>
              </a:spcAft>
              <a:buClr>
                <a:schemeClr val="accent1"/>
              </a:buClr>
              <a:buSzPts val="1400"/>
              <a:buFont typeface="Arial"/>
              <a:buNone/>
            </a:pPr>
            <a:r>
              <a:rPr b="1" lang="en-US" sz="1400">
                <a:solidFill>
                  <a:schemeClr val="accent1"/>
                </a:solidFill>
                <a:latin typeface="Arial"/>
                <a:ea typeface="Arial"/>
                <a:cs typeface="Arial"/>
                <a:sym typeface="Arial"/>
              </a:rPr>
              <a:t>Lorem ipsum dolor </a:t>
            </a:r>
            <a:endParaRPr/>
          </a:p>
        </p:txBody>
      </p:sp>
      <p:sp>
        <p:nvSpPr>
          <p:cNvPr id="8986" name="Google Shape;8986;p289"/>
          <p:cNvSpPr/>
          <p:nvPr/>
        </p:nvSpPr>
        <p:spPr>
          <a:xfrm>
            <a:off x="6513532" y="4998397"/>
            <a:ext cx="1915295" cy="290415"/>
          </a:xfrm>
          <a:prstGeom prst="rect">
            <a:avLst/>
          </a:prstGeom>
          <a:noFill/>
          <a:ln>
            <a:noFill/>
          </a:ln>
        </p:spPr>
        <p:txBody>
          <a:bodyPr anchorCtr="0" anchor="ctr" bIns="0" lIns="0" spcFirstLastPara="1" rIns="0" wrap="square" tIns="0">
            <a:noAutofit/>
          </a:bodyPr>
          <a:lstStyle/>
          <a:p>
            <a:pPr indent="0" lvl="0" marL="0" marR="0" rtl="0" algn="l">
              <a:spcBef>
                <a:spcPts val="0"/>
              </a:spcBef>
              <a:spcAft>
                <a:spcPts val="0"/>
              </a:spcAft>
              <a:buClr>
                <a:schemeClr val="dk1"/>
              </a:buClr>
              <a:buSzPts val="1400"/>
              <a:buFont typeface="Arial"/>
              <a:buNone/>
            </a:pPr>
            <a:r>
              <a:rPr b="1" lang="en-US" sz="1400">
                <a:solidFill>
                  <a:schemeClr val="dk1"/>
                </a:solidFill>
                <a:latin typeface="Arial"/>
                <a:ea typeface="Arial"/>
                <a:cs typeface="Arial"/>
                <a:sym typeface="Arial"/>
              </a:rPr>
              <a:t>$XXXX</a:t>
            </a:r>
            <a:endParaRPr b="1" sz="1400">
              <a:solidFill>
                <a:schemeClr val="dk1"/>
              </a:solidFill>
              <a:latin typeface="Arial"/>
              <a:ea typeface="Arial"/>
              <a:cs typeface="Arial"/>
              <a:sym typeface="Arial"/>
            </a:endParaRPr>
          </a:p>
        </p:txBody>
      </p:sp>
      <p:sp>
        <p:nvSpPr>
          <p:cNvPr id="8987" name="Google Shape;8987;p289"/>
          <p:cNvSpPr/>
          <p:nvPr/>
        </p:nvSpPr>
        <p:spPr>
          <a:xfrm>
            <a:off x="9705687" y="4702797"/>
            <a:ext cx="1659922" cy="570458"/>
          </a:xfrm>
          <a:prstGeom prst="rect">
            <a:avLst/>
          </a:prstGeom>
          <a:noFill/>
          <a:ln>
            <a:noFill/>
          </a:ln>
        </p:spPr>
        <p:txBody>
          <a:bodyPr anchorCtr="0" anchor="ctr" bIns="0" lIns="0" spcFirstLastPara="1" rIns="0" wrap="square" tIns="0">
            <a:noAutofit/>
          </a:bodyPr>
          <a:lstStyle/>
          <a:p>
            <a:pPr indent="0" lvl="0" marL="0" marR="0" rtl="0" algn="ctr">
              <a:spcBef>
                <a:spcPts val="0"/>
              </a:spcBef>
              <a:spcAft>
                <a:spcPts val="0"/>
              </a:spcAft>
              <a:buClr>
                <a:schemeClr val="accent2"/>
              </a:buClr>
              <a:buSzPts val="1600"/>
              <a:buFont typeface="Arial"/>
              <a:buNone/>
            </a:pPr>
            <a:r>
              <a:rPr b="1" lang="en-US" sz="1600">
                <a:solidFill>
                  <a:schemeClr val="accent2"/>
                </a:solidFill>
                <a:latin typeface="Arial"/>
                <a:ea typeface="Arial"/>
                <a:cs typeface="Arial"/>
                <a:sym typeface="Arial"/>
              </a:rPr>
              <a:t>XXXXX</a:t>
            </a:r>
            <a:endParaRPr sz="1600">
              <a:solidFill>
                <a:schemeClr val="accent2"/>
              </a:solidFill>
              <a:latin typeface="Arial"/>
              <a:ea typeface="Arial"/>
              <a:cs typeface="Arial"/>
              <a:sym typeface="Arial"/>
            </a:endParaRPr>
          </a:p>
        </p:txBody>
      </p:sp>
      <p:sp>
        <p:nvSpPr>
          <p:cNvPr id="8988" name="Google Shape;8988;p289"/>
          <p:cNvSpPr/>
          <p:nvPr/>
        </p:nvSpPr>
        <p:spPr>
          <a:xfrm rot="5400000">
            <a:off x="9433342" y="2253752"/>
            <a:ext cx="356577" cy="178856"/>
          </a:xfrm>
          <a:prstGeom prst="triangle">
            <a:avLst>
              <a:gd fmla="val 50000" name="adj"/>
            </a:avLst>
          </a:prstGeom>
          <a:solidFill>
            <a:schemeClr val="accent6"/>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8989" name="Google Shape;8989;p289"/>
          <p:cNvSpPr/>
          <p:nvPr/>
        </p:nvSpPr>
        <p:spPr>
          <a:xfrm rot="5400000">
            <a:off x="9433342" y="3135367"/>
            <a:ext cx="356577" cy="178856"/>
          </a:xfrm>
          <a:prstGeom prst="triangle">
            <a:avLst>
              <a:gd fmla="val 50000" name="adj"/>
            </a:avLst>
          </a:prstGeom>
          <a:solidFill>
            <a:schemeClr val="accent6"/>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8990" name="Google Shape;8990;p289"/>
          <p:cNvSpPr/>
          <p:nvPr/>
        </p:nvSpPr>
        <p:spPr>
          <a:xfrm rot="5400000">
            <a:off x="9433342" y="4016983"/>
            <a:ext cx="356577" cy="178856"/>
          </a:xfrm>
          <a:prstGeom prst="triangle">
            <a:avLst>
              <a:gd fmla="val 50000" name="adj"/>
            </a:avLst>
          </a:prstGeom>
          <a:solidFill>
            <a:schemeClr val="accent6"/>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8991" name="Google Shape;8991;p289"/>
          <p:cNvSpPr/>
          <p:nvPr/>
        </p:nvSpPr>
        <p:spPr>
          <a:xfrm rot="5400000">
            <a:off x="9433342" y="4898598"/>
            <a:ext cx="356577" cy="178856"/>
          </a:xfrm>
          <a:prstGeom prst="triangle">
            <a:avLst>
              <a:gd fmla="val 50000" name="adj"/>
            </a:avLst>
          </a:prstGeom>
          <a:solidFill>
            <a:schemeClr val="accent6"/>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grpSp>
        <p:nvGrpSpPr>
          <p:cNvPr id="8992" name="Google Shape;8992;p289"/>
          <p:cNvGrpSpPr/>
          <p:nvPr/>
        </p:nvGrpSpPr>
        <p:grpSpPr>
          <a:xfrm>
            <a:off x="5680780" y="1669098"/>
            <a:ext cx="370800" cy="4533900"/>
            <a:chOff x="7740366" y="1701800"/>
            <a:chExt cx="370800" cy="4533900"/>
          </a:xfrm>
        </p:grpSpPr>
        <p:cxnSp>
          <p:nvCxnSpPr>
            <p:cNvPr id="8993" name="Google Shape;8993;p289"/>
            <p:cNvCxnSpPr/>
            <p:nvPr/>
          </p:nvCxnSpPr>
          <p:spPr>
            <a:xfrm>
              <a:off x="7925766" y="1701800"/>
              <a:ext cx="0" cy="4533900"/>
            </a:xfrm>
            <a:prstGeom prst="straightConnector1">
              <a:avLst/>
            </a:prstGeom>
            <a:noFill/>
            <a:ln cap="flat" cmpd="sng" w="9525">
              <a:solidFill>
                <a:srgbClr val="BFBFBF"/>
              </a:solidFill>
              <a:prstDash val="solid"/>
              <a:miter lim="8000"/>
              <a:headEnd len="sm" w="sm" type="none"/>
              <a:tailEnd len="sm" w="sm" type="none"/>
            </a:ln>
          </p:spPr>
        </p:cxnSp>
        <p:sp>
          <p:nvSpPr>
            <p:cNvPr id="8994" name="Google Shape;8994;p289"/>
            <p:cNvSpPr/>
            <p:nvPr/>
          </p:nvSpPr>
          <p:spPr>
            <a:xfrm>
              <a:off x="7740366" y="3783350"/>
              <a:ext cx="370800" cy="370800"/>
            </a:xfrm>
            <a:prstGeom prst="ellipse">
              <a:avLst/>
            </a:prstGeom>
            <a:solidFill>
              <a:schemeClr val="accent1"/>
            </a:solid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1400">
                  <a:solidFill>
                    <a:schemeClr val="lt1"/>
                  </a:solidFill>
                  <a:latin typeface="Arial"/>
                  <a:ea typeface="Arial"/>
                  <a:cs typeface="Arial"/>
                  <a:sym typeface="Arial"/>
                </a:rPr>
                <a:t>&gt;</a:t>
              </a:r>
              <a:endParaRPr b="1" sz="1400">
                <a:solidFill>
                  <a:schemeClr val="lt1"/>
                </a:solidFill>
                <a:latin typeface="Arial"/>
                <a:ea typeface="Arial"/>
                <a:cs typeface="Arial"/>
                <a:sym typeface="Arial"/>
              </a:endParaRPr>
            </a:p>
          </p:txBody>
        </p:sp>
      </p:grpSp>
    </p:spTree>
  </p:cSld>
  <p:clrMapOvr>
    <a:masterClrMapping/>
  </p:clrMapOvr>
</p:sld>
</file>

<file path=ppt/slides/slide2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88" name="Shape 988"/>
        <p:cNvGrpSpPr/>
        <p:nvPr/>
      </p:nvGrpSpPr>
      <p:grpSpPr>
        <a:xfrm>
          <a:off x="0" y="0"/>
          <a:ext cx="0" cy="0"/>
          <a:chOff x="0" y="0"/>
          <a:chExt cx="0" cy="0"/>
        </a:xfrm>
      </p:grpSpPr>
      <p:sp>
        <p:nvSpPr>
          <p:cNvPr id="989" name="Google Shape;989;p29"/>
          <p:cNvSpPr txBox="1"/>
          <p:nvPr>
            <p:ph type="title"/>
          </p:nvPr>
        </p:nvSpPr>
        <p:spPr>
          <a:xfrm>
            <a:off x="571018" y="365126"/>
            <a:ext cx="11049964" cy="578772"/>
          </a:xfrm>
          <a:prstGeom prst="rect">
            <a:avLst/>
          </a:prstGeom>
          <a:noFill/>
          <a:ln>
            <a:noFill/>
          </a:ln>
        </p:spPr>
        <p:txBody>
          <a:bodyPr anchorCtr="0" anchor="b" bIns="0" lIns="0" spcFirstLastPara="1" rIns="0" wrap="square" tIns="0">
            <a:normAutofit/>
          </a:bodyPr>
          <a:lstStyle/>
          <a:p>
            <a:pPr indent="0" lvl="0" marL="0" rtl="0" algn="l">
              <a:lnSpc>
                <a:spcPct val="90000"/>
              </a:lnSpc>
              <a:spcBef>
                <a:spcPts val="0"/>
              </a:spcBef>
              <a:spcAft>
                <a:spcPts val="0"/>
              </a:spcAft>
              <a:buClr>
                <a:schemeClr val="accent1"/>
              </a:buClr>
              <a:buSzPts val="2800"/>
              <a:buFont typeface="Arial"/>
              <a:buNone/>
            </a:pPr>
            <a:r>
              <a:rPr lang="en-US"/>
              <a:t>Information Layout + Five Tiles</a:t>
            </a:r>
            <a:endParaRPr/>
          </a:p>
        </p:txBody>
      </p:sp>
      <p:sp>
        <p:nvSpPr>
          <p:cNvPr id="990" name="Google Shape;990;p29"/>
          <p:cNvSpPr txBox="1"/>
          <p:nvPr>
            <p:ph idx="12" type="sldNum"/>
          </p:nvPr>
        </p:nvSpPr>
        <p:spPr>
          <a:xfrm>
            <a:off x="10690860" y="6349068"/>
            <a:ext cx="963882" cy="251764"/>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sp>
        <p:nvSpPr>
          <p:cNvPr id="991" name="Google Shape;991;p29"/>
          <p:cNvSpPr/>
          <p:nvPr/>
        </p:nvSpPr>
        <p:spPr>
          <a:xfrm>
            <a:off x="609600" y="2137771"/>
            <a:ext cx="5987969" cy="1651525"/>
          </a:xfrm>
          <a:prstGeom prst="rect">
            <a:avLst/>
          </a:prstGeom>
          <a:solidFill>
            <a:schemeClr val="lt1"/>
          </a:solidFill>
          <a:ln cap="flat" cmpd="sng" w="12700">
            <a:solidFill>
              <a:schemeClr val="accent1"/>
            </a:solidFill>
            <a:prstDash val="solid"/>
            <a:miter lim="8000"/>
            <a:headEnd len="sm" w="sm" type="none"/>
            <a:tailEnd len="sm" w="sm" type="none"/>
          </a:ln>
        </p:spPr>
        <p:txBody>
          <a:bodyPr anchorCtr="0" anchor="t" bIns="18275" lIns="72000" spcFirstLastPara="1" rIns="0" wrap="square" tIns="72000">
            <a:normAutofit/>
          </a:bodyPr>
          <a:lstStyle/>
          <a:p>
            <a:pPr indent="-252000" lvl="1" marL="378000" marR="0" rtl="0" algn="l">
              <a:spcBef>
                <a:spcPts val="0"/>
              </a:spcBef>
              <a:spcAft>
                <a:spcPts val="0"/>
              </a:spcAft>
              <a:buClr>
                <a:schemeClr val="accent1"/>
              </a:buClr>
              <a:buSzPts val="1200"/>
              <a:buFont typeface="Trebuchet MS"/>
              <a:buChar char="•"/>
            </a:pPr>
            <a:r>
              <a:rPr b="0" i="0" lang="en-US" sz="1200" u="none" cap="none" strike="noStrike">
                <a:solidFill>
                  <a:schemeClr val="dk1"/>
                </a:solidFill>
                <a:latin typeface="Arial"/>
                <a:ea typeface="Arial"/>
                <a:cs typeface="Arial"/>
                <a:sym typeface="Arial"/>
              </a:rPr>
              <a:t>Lorem ipsum dolor sit amet, consectetur adipiscing elit. Curabitur purus dui, euismod quis placerat eget, venenatis nec nibh. </a:t>
            </a:r>
            <a:endParaRPr/>
          </a:p>
          <a:p>
            <a:pPr indent="-252000" lvl="1" marL="378000" marR="0" rtl="0" algn="l">
              <a:spcBef>
                <a:spcPts val="0"/>
              </a:spcBef>
              <a:spcAft>
                <a:spcPts val="0"/>
              </a:spcAft>
              <a:buClr>
                <a:schemeClr val="accent1"/>
              </a:buClr>
              <a:buSzPts val="1200"/>
              <a:buFont typeface="Trebuchet MS"/>
              <a:buChar char="•"/>
            </a:pPr>
            <a:r>
              <a:rPr b="0" i="0" lang="en-US" sz="1200" u="none" cap="none" strike="noStrike">
                <a:solidFill>
                  <a:schemeClr val="dk1"/>
                </a:solidFill>
                <a:latin typeface="Arial"/>
                <a:ea typeface="Arial"/>
                <a:cs typeface="Arial"/>
                <a:sym typeface="Arial"/>
              </a:rPr>
              <a:t>Lorem ipsum dolor sit amet, consectetur adipiscing elit. Curabitur purus dui, euismod quis placerat eget, venenatis nec nibh. </a:t>
            </a:r>
            <a:endParaRPr/>
          </a:p>
          <a:p>
            <a:pPr indent="-252000" lvl="1" marL="378000" marR="0" rtl="0" algn="l">
              <a:spcBef>
                <a:spcPts val="0"/>
              </a:spcBef>
              <a:spcAft>
                <a:spcPts val="0"/>
              </a:spcAft>
              <a:buClr>
                <a:schemeClr val="accent1"/>
              </a:buClr>
              <a:buSzPts val="1200"/>
              <a:buFont typeface="Trebuchet MS"/>
              <a:buChar char="•"/>
            </a:pPr>
            <a:r>
              <a:rPr b="0" i="0" lang="en-US" sz="1200" u="none" cap="none" strike="noStrike">
                <a:solidFill>
                  <a:schemeClr val="dk1"/>
                </a:solidFill>
                <a:latin typeface="Arial"/>
                <a:ea typeface="Arial"/>
                <a:cs typeface="Arial"/>
                <a:sym typeface="Arial"/>
              </a:rPr>
              <a:t>Lorem ipsum dolor sit amet, consectetur adipiscing elit. Curabitur purus dui, euismod quis placerat eget, venenatis nec nibh. </a:t>
            </a:r>
            <a:endParaRPr/>
          </a:p>
          <a:p>
            <a:pPr indent="-252000" lvl="1" marL="378000" marR="0" rtl="0" algn="l">
              <a:spcBef>
                <a:spcPts val="0"/>
              </a:spcBef>
              <a:spcAft>
                <a:spcPts val="0"/>
              </a:spcAft>
              <a:buClr>
                <a:schemeClr val="accent1"/>
              </a:buClr>
              <a:buSzPts val="1200"/>
              <a:buFont typeface="Trebuchet MS"/>
              <a:buChar char="•"/>
            </a:pPr>
            <a:r>
              <a:rPr b="0" i="0" lang="en-US" sz="1200" u="none" cap="none" strike="noStrike">
                <a:solidFill>
                  <a:schemeClr val="dk1"/>
                </a:solidFill>
                <a:latin typeface="Arial"/>
                <a:ea typeface="Arial"/>
                <a:cs typeface="Arial"/>
                <a:sym typeface="Arial"/>
              </a:rPr>
              <a:t>Lorem ipsum dolor sit amet, consectetur adipiscing elit. Curabitur purus dui, euismod quis placerat eget, venenatis nec nibh. </a:t>
            </a:r>
            <a:endParaRPr/>
          </a:p>
        </p:txBody>
      </p:sp>
      <p:sp>
        <p:nvSpPr>
          <p:cNvPr id="992" name="Google Shape;992;p29"/>
          <p:cNvSpPr/>
          <p:nvPr/>
        </p:nvSpPr>
        <p:spPr>
          <a:xfrm>
            <a:off x="609599" y="4367613"/>
            <a:ext cx="5987969" cy="1622639"/>
          </a:xfrm>
          <a:prstGeom prst="rect">
            <a:avLst/>
          </a:prstGeom>
          <a:solidFill>
            <a:schemeClr val="lt1"/>
          </a:solidFill>
          <a:ln cap="flat" cmpd="sng" w="12700">
            <a:solidFill>
              <a:schemeClr val="accent1"/>
            </a:solidFill>
            <a:prstDash val="solid"/>
            <a:miter lim="8000"/>
            <a:headEnd len="sm" w="sm" type="none"/>
            <a:tailEnd len="sm" w="sm" type="none"/>
          </a:ln>
        </p:spPr>
        <p:txBody>
          <a:bodyPr anchorCtr="0" anchor="t" bIns="18275" lIns="72000" spcFirstLastPara="1" rIns="0" wrap="square" tIns="72000">
            <a:normAutofit/>
          </a:bodyPr>
          <a:lstStyle/>
          <a:p>
            <a:pPr indent="-252000" lvl="1" marL="378000" marR="0" rtl="0" algn="l">
              <a:spcBef>
                <a:spcPts val="0"/>
              </a:spcBef>
              <a:spcAft>
                <a:spcPts val="0"/>
              </a:spcAft>
              <a:buClr>
                <a:schemeClr val="accent1"/>
              </a:buClr>
              <a:buSzPts val="1200"/>
              <a:buFont typeface="Trebuchet MS"/>
              <a:buChar char="•"/>
            </a:pPr>
            <a:r>
              <a:rPr b="0" i="0" lang="en-US" sz="1200" u="none" cap="none" strike="noStrike">
                <a:solidFill>
                  <a:schemeClr val="dk1"/>
                </a:solidFill>
                <a:latin typeface="Arial"/>
                <a:ea typeface="Arial"/>
                <a:cs typeface="Arial"/>
                <a:sym typeface="Arial"/>
              </a:rPr>
              <a:t>Lorem ipsum dolor sit amet, consectetur adipiscing elit. Curabitur purus dui, euismod quis placerat eget, venenatis nec nibh. </a:t>
            </a:r>
            <a:endParaRPr/>
          </a:p>
          <a:p>
            <a:pPr indent="-252000" lvl="1" marL="378000" marR="0" rtl="0" algn="l">
              <a:spcBef>
                <a:spcPts val="0"/>
              </a:spcBef>
              <a:spcAft>
                <a:spcPts val="0"/>
              </a:spcAft>
              <a:buClr>
                <a:schemeClr val="accent1"/>
              </a:buClr>
              <a:buSzPts val="1200"/>
              <a:buFont typeface="Trebuchet MS"/>
              <a:buChar char="•"/>
            </a:pPr>
            <a:r>
              <a:rPr b="0" i="0" lang="en-US" sz="1200" u="none" cap="none" strike="noStrike">
                <a:solidFill>
                  <a:schemeClr val="dk1"/>
                </a:solidFill>
                <a:latin typeface="Arial"/>
                <a:ea typeface="Arial"/>
                <a:cs typeface="Arial"/>
                <a:sym typeface="Arial"/>
              </a:rPr>
              <a:t>Lorem ipsum dolor sit amet, consectetur adipiscing elit. Curabitur purus dui, euismod quis placerat eget, venenatis nec nibh. </a:t>
            </a:r>
            <a:endParaRPr/>
          </a:p>
          <a:p>
            <a:pPr indent="-252000" lvl="1" marL="378000" marR="0" rtl="0" algn="l">
              <a:spcBef>
                <a:spcPts val="0"/>
              </a:spcBef>
              <a:spcAft>
                <a:spcPts val="0"/>
              </a:spcAft>
              <a:buClr>
                <a:schemeClr val="accent1"/>
              </a:buClr>
              <a:buSzPts val="1200"/>
              <a:buFont typeface="Trebuchet MS"/>
              <a:buChar char="•"/>
            </a:pPr>
            <a:r>
              <a:rPr b="0" i="0" lang="en-US" sz="1200" u="none" cap="none" strike="noStrike">
                <a:solidFill>
                  <a:schemeClr val="dk1"/>
                </a:solidFill>
                <a:latin typeface="Arial"/>
                <a:ea typeface="Arial"/>
                <a:cs typeface="Arial"/>
                <a:sym typeface="Arial"/>
              </a:rPr>
              <a:t>Lorem ipsum dolor sit amet, consectetur adipiscing elit. Curabitur purus dui, euismod quis placerat eget, venenatis nec nibh. </a:t>
            </a:r>
            <a:endParaRPr/>
          </a:p>
          <a:p>
            <a:pPr indent="-252000" lvl="1" marL="378000" marR="0" rtl="0" algn="l">
              <a:spcBef>
                <a:spcPts val="0"/>
              </a:spcBef>
              <a:spcAft>
                <a:spcPts val="0"/>
              </a:spcAft>
              <a:buClr>
                <a:schemeClr val="accent1"/>
              </a:buClr>
              <a:buSzPts val="1200"/>
              <a:buFont typeface="Trebuchet MS"/>
              <a:buChar char="•"/>
            </a:pPr>
            <a:r>
              <a:rPr b="0" i="0" lang="en-US" sz="1200" u="none" cap="none" strike="noStrike">
                <a:solidFill>
                  <a:schemeClr val="dk1"/>
                </a:solidFill>
                <a:latin typeface="Arial"/>
                <a:ea typeface="Arial"/>
                <a:cs typeface="Arial"/>
                <a:sym typeface="Arial"/>
              </a:rPr>
              <a:t>Lorem ipsum dolor sit amet, consectetur adipiscing elit. Curabitur purus dui, euismod quis placerat eget, venenatis nec nibh. </a:t>
            </a:r>
            <a:endParaRPr/>
          </a:p>
        </p:txBody>
      </p:sp>
      <p:sp>
        <p:nvSpPr>
          <p:cNvPr id="993" name="Google Shape;993;p29"/>
          <p:cNvSpPr/>
          <p:nvPr/>
        </p:nvSpPr>
        <p:spPr>
          <a:xfrm flipH="1" rot="10800000">
            <a:off x="609600" y="1844580"/>
            <a:ext cx="5987972" cy="322888"/>
          </a:xfrm>
          <a:prstGeom prst="rect">
            <a:avLst/>
          </a:prstGeom>
          <a:solidFill>
            <a:schemeClr val="accent1"/>
          </a:solidFill>
          <a:ln cap="flat" cmpd="sng" w="12700">
            <a:solidFill>
              <a:schemeClr val="accent1"/>
            </a:solidFill>
            <a:prstDash val="solid"/>
            <a:miter lim="8000"/>
            <a:headEnd len="sm" w="sm" type="none"/>
            <a:tailEnd len="sm" w="sm" type="none"/>
          </a:ln>
        </p:spPr>
        <p:txBody>
          <a:bodyPr anchorCtr="0" anchor="ctr" bIns="0" lIns="0" spcFirstLastPara="1" rIns="0" wrap="square" tIns="0">
            <a:noAutofit/>
          </a:bodyPr>
          <a:lstStyle/>
          <a:p>
            <a:pPr indent="0" lvl="0" marL="0" marR="0" rtl="0" algn="ctr">
              <a:spcBef>
                <a:spcPts val="0"/>
              </a:spcBef>
              <a:spcAft>
                <a:spcPts val="0"/>
              </a:spcAft>
              <a:buNone/>
            </a:pPr>
            <a:r>
              <a:rPr lang="en-US" sz="1400">
                <a:solidFill>
                  <a:srgbClr val="FFFFFF"/>
                </a:solidFill>
                <a:latin typeface="Arial"/>
                <a:ea typeface="Arial"/>
                <a:cs typeface="Arial"/>
                <a:sym typeface="Arial"/>
              </a:rPr>
              <a:t>Header</a:t>
            </a:r>
            <a:endParaRPr/>
          </a:p>
        </p:txBody>
      </p:sp>
      <p:sp>
        <p:nvSpPr>
          <p:cNvPr id="994" name="Google Shape;994;p29"/>
          <p:cNvSpPr/>
          <p:nvPr/>
        </p:nvSpPr>
        <p:spPr>
          <a:xfrm flipH="1" rot="10800000">
            <a:off x="609599" y="4044729"/>
            <a:ext cx="5987970" cy="322889"/>
          </a:xfrm>
          <a:prstGeom prst="rect">
            <a:avLst/>
          </a:prstGeom>
          <a:solidFill>
            <a:schemeClr val="accent1"/>
          </a:solidFill>
          <a:ln cap="flat" cmpd="sng" w="12700">
            <a:solidFill>
              <a:schemeClr val="accent1"/>
            </a:solidFill>
            <a:prstDash val="solid"/>
            <a:miter lim="8000"/>
            <a:headEnd len="sm" w="sm" type="none"/>
            <a:tailEnd len="sm" w="sm" type="none"/>
          </a:ln>
        </p:spPr>
        <p:txBody>
          <a:bodyPr anchorCtr="0" anchor="ctr" bIns="0" lIns="0" spcFirstLastPara="1" rIns="0" wrap="square" tIns="0">
            <a:noAutofit/>
          </a:bodyPr>
          <a:lstStyle/>
          <a:p>
            <a:pPr indent="0" lvl="0" marL="0" marR="0" rtl="0" algn="ctr">
              <a:spcBef>
                <a:spcPts val="0"/>
              </a:spcBef>
              <a:spcAft>
                <a:spcPts val="0"/>
              </a:spcAft>
              <a:buNone/>
            </a:pPr>
            <a:r>
              <a:rPr lang="en-US" sz="1400">
                <a:solidFill>
                  <a:srgbClr val="FFFFFF"/>
                </a:solidFill>
                <a:latin typeface="Arial"/>
                <a:ea typeface="Arial"/>
                <a:cs typeface="Arial"/>
                <a:sym typeface="Arial"/>
              </a:rPr>
              <a:t>Header</a:t>
            </a:r>
            <a:endParaRPr/>
          </a:p>
        </p:txBody>
      </p:sp>
      <p:sp>
        <p:nvSpPr>
          <p:cNvPr id="995" name="Google Shape;995;p29"/>
          <p:cNvSpPr/>
          <p:nvPr/>
        </p:nvSpPr>
        <p:spPr>
          <a:xfrm flipH="1" rot="10800000">
            <a:off x="6761018" y="1844579"/>
            <a:ext cx="4821224" cy="322886"/>
          </a:xfrm>
          <a:prstGeom prst="rect">
            <a:avLst/>
          </a:prstGeom>
          <a:solidFill>
            <a:schemeClr val="accent1"/>
          </a:solidFill>
          <a:ln cap="flat" cmpd="sng" w="12700">
            <a:solidFill>
              <a:schemeClr val="accent1"/>
            </a:solidFill>
            <a:prstDash val="solid"/>
            <a:miter lim="8000"/>
            <a:headEnd len="sm" w="sm" type="none"/>
            <a:tailEnd len="sm" w="sm" type="none"/>
          </a:ln>
        </p:spPr>
        <p:txBody>
          <a:bodyPr anchorCtr="0" anchor="ctr" bIns="0" lIns="0" spcFirstLastPara="1" rIns="0" wrap="square" tIns="0">
            <a:noAutofit/>
          </a:bodyPr>
          <a:lstStyle/>
          <a:p>
            <a:pPr indent="0" lvl="0" marL="0" marR="0" rtl="0" algn="ctr">
              <a:spcBef>
                <a:spcPts val="0"/>
              </a:spcBef>
              <a:spcAft>
                <a:spcPts val="0"/>
              </a:spcAft>
              <a:buNone/>
            </a:pPr>
            <a:r>
              <a:rPr lang="en-US" sz="1400">
                <a:solidFill>
                  <a:srgbClr val="FFFFFF"/>
                </a:solidFill>
                <a:latin typeface="Arial"/>
                <a:ea typeface="Arial"/>
                <a:cs typeface="Arial"/>
                <a:sym typeface="Arial"/>
              </a:rPr>
              <a:t>Header</a:t>
            </a:r>
            <a:endParaRPr/>
          </a:p>
        </p:txBody>
      </p:sp>
      <p:sp>
        <p:nvSpPr>
          <p:cNvPr id="996" name="Google Shape;996;p29"/>
          <p:cNvSpPr/>
          <p:nvPr/>
        </p:nvSpPr>
        <p:spPr>
          <a:xfrm>
            <a:off x="6761018" y="2167464"/>
            <a:ext cx="4821223" cy="859742"/>
          </a:xfrm>
          <a:prstGeom prst="rect">
            <a:avLst/>
          </a:prstGeom>
          <a:solidFill>
            <a:schemeClr val="lt1"/>
          </a:solidFill>
          <a:ln cap="flat" cmpd="sng" w="12700">
            <a:solidFill>
              <a:schemeClr val="accent1"/>
            </a:solidFill>
            <a:prstDash val="solid"/>
            <a:miter lim="8000"/>
            <a:headEnd len="sm" w="sm" type="none"/>
            <a:tailEnd len="sm" w="sm" type="none"/>
          </a:ln>
        </p:spPr>
        <p:txBody>
          <a:bodyPr anchorCtr="0" anchor="t" bIns="18275" lIns="72000" spcFirstLastPara="1" rIns="0" wrap="square" tIns="72000">
            <a:normAutofit/>
          </a:bodyPr>
          <a:lstStyle/>
          <a:p>
            <a:pPr indent="-252000" lvl="1" marL="378000" marR="0" rtl="0" algn="l">
              <a:spcBef>
                <a:spcPts val="0"/>
              </a:spcBef>
              <a:spcAft>
                <a:spcPts val="0"/>
              </a:spcAft>
              <a:buClr>
                <a:schemeClr val="accent1"/>
              </a:buClr>
              <a:buSzPts val="1200"/>
              <a:buFont typeface="Trebuchet MS"/>
              <a:buChar char="•"/>
            </a:pPr>
            <a:r>
              <a:rPr b="0" i="0" lang="en-US" sz="1200" u="none" cap="none" strike="noStrike">
                <a:solidFill>
                  <a:schemeClr val="dk1"/>
                </a:solidFill>
                <a:latin typeface="Arial"/>
                <a:ea typeface="Arial"/>
                <a:cs typeface="Arial"/>
                <a:sym typeface="Arial"/>
              </a:rPr>
              <a:t>Lorem ipsum dolor sit amet, consectetur adipiscing elit. Curabitur purus dui, euismod quis placerat eget, venenatis nec nibh. Curabitur purus dui, euismod quis placerat eget, venenatis nec nibh. </a:t>
            </a:r>
            <a:endParaRPr/>
          </a:p>
        </p:txBody>
      </p:sp>
      <p:sp>
        <p:nvSpPr>
          <p:cNvPr id="997" name="Google Shape;997;p29"/>
          <p:cNvSpPr/>
          <p:nvPr/>
        </p:nvSpPr>
        <p:spPr>
          <a:xfrm flipH="1" rot="10800000">
            <a:off x="6761019" y="3131243"/>
            <a:ext cx="4821224" cy="322889"/>
          </a:xfrm>
          <a:prstGeom prst="rect">
            <a:avLst/>
          </a:prstGeom>
          <a:solidFill>
            <a:schemeClr val="accent1"/>
          </a:solidFill>
          <a:ln cap="flat" cmpd="sng" w="12700">
            <a:solidFill>
              <a:schemeClr val="accent1"/>
            </a:solidFill>
            <a:prstDash val="solid"/>
            <a:miter lim="8000"/>
            <a:headEnd len="sm" w="sm" type="none"/>
            <a:tailEnd len="sm" w="sm" type="none"/>
          </a:ln>
        </p:spPr>
        <p:txBody>
          <a:bodyPr anchorCtr="0" anchor="ctr" bIns="0" lIns="0" spcFirstLastPara="1" rIns="0" wrap="square" tIns="0">
            <a:noAutofit/>
          </a:bodyPr>
          <a:lstStyle/>
          <a:p>
            <a:pPr indent="0" lvl="0" marL="0" marR="0" rtl="0" algn="ctr">
              <a:spcBef>
                <a:spcPts val="0"/>
              </a:spcBef>
              <a:spcAft>
                <a:spcPts val="0"/>
              </a:spcAft>
              <a:buNone/>
            </a:pPr>
            <a:r>
              <a:rPr lang="en-US" sz="1400">
                <a:solidFill>
                  <a:srgbClr val="FFFFFF"/>
                </a:solidFill>
                <a:latin typeface="Arial"/>
                <a:ea typeface="Arial"/>
                <a:cs typeface="Arial"/>
                <a:sym typeface="Arial"/>
              </a:rPr>
              <a:t>Header</a:t>
            </a:r>
            <a:endParaRPr/>
          </a:p>
        </p:txBody>
      </p:sp>
      <p:sp>
        <p:nvSpPr>
          <p:cNvPr id="998" name="Google Shape;998;p29"/>
          <p:cNvSpPr/>
          <p:nvPr/>
        </p:nvSpPr>
        <p:spPr>
          <a:xfrm>
            <a:off x="6761018" y="3424101"/>
            <a:ext cx="4821223" cy="909792"/>
          </a:xfrm>
          <a:prstGeom prst="rect">
            <a:avLst/>
          </a:prstGeom>
          <a:solidFill>
            <a:schemeClr val="lt1"/>
          </a:solidFill>
          <a:ln cap="flat" cmpd="sng" w="12700">
            <a:solidFill>
              <a:schemeClr val="accent1"/>
            </a:solidFill>
            <a:prstDash val="solid"/>
            <a:miter lim="8000"/>
            <a:headEnd len="sm" w="sm" type="none"/>
            <a:tailEnd len="sm" w="sm" type="none"/>
          </a:ln>
        </p:spPr>
        <p:txBody>
          <a:bodyPr anchorCtr="0" anchor="t" bIns="18275" lIns="72000" spcFirstLastPara="1" rIns="0" wrap="square" tIns="72000">
            <a:normAutofit/>
          </a:bodyPr>
          <a:lstStyle/>
          <a:p>
            <a:pPr indent="-252000" lvl="1" marL="378000" marR="0" rtl="0" algn="l">
              <a:spcBef>
                <a:spcPts val="0"/>
              </a:spcBef>
              <a:spcAft>
                <a:spcPts val="0"/>
              </a:spcAft>
              <a:buClr>
                <a:schemeClr val="accent1"/>
              </a:buClr>
              <a:buSzPts val="1200"/>
              <a:buFont typeface="Trebuchet MS"/>
              <a:buChar char="•"/>
            </a:pPr>
            <a:r>
              <a:rPr b="0" i="0" lang="en-US" sz="1200" u="none" cap="none" strike="noStrike">
                <a:solidFill>
                  <a:schemeClr val="dk1"/>
                </a:solidFill>
                <a:latin typeface="Arial"/>
                <a:ea typeface="Arial"/>
                <a:cs typeface="Arial"/>
                <a:sym typeface="Arial"/>
              </a:rPr>
              <a:t>Lorem ipsum dolor sit amet, consectetur adipiscing elit. Curabitur purus dui, euismod quis placerat eget, venenatis nec nibh. Curabitur purus dui, euismod quis placerat eget, venenatis nec nibh. </a:t>
            </a:r>
            <a:endParaRPr/>
          </a:p>
        </p:txBody>
      </p:sp>
      <p:sp>
        <p:nvSpPr>
          <p:cNvPr id="999" name="Google Shape;999;p29"/>
          <p:cNvSpPr/>
          <p:nvPr/>
        </p:nvSpPr>
        <p:spPr>
          <a:xfrm>
            <a:off x="6761018" y="4755105"/>
            <a:ext cx="4821223" cy="1235148"/>
          </a:xfrm>
          <a:prstGeom prst="rect">
            <a:avLst/>
          </a:prstGeom>
          <a:solidFill>
            <a:schemeClr val="lt1"/>
          </a:solidFill>
          <a:ln cap="flat" cmpd="sng" w="12700">
            <a:solidFill>
              <a:schemeClr val="accent1"/>
            </a:solidFill>
            <a:prstDash val="solid"/>
            <a:miter lim="8000"/>
            <a:headEnd len="sm" w="sm" type="none"/>
            <a:tailEnd len="sm" w="sm" type="none"/>
          </a:ln>
        </p:spPr>
        <p:txBody>
          <a:bodyPr anchorCtr="0" anchor="t" bIns="18275" lIns="72000" spcFirstLastPara="1" rIns="0" wrap="square" tIns="72000">
            <a:normAutofit/>
          </a:bodyPr>
          <a:lstStyle/>
          <a:p>
            <a:pPr indent="-252000" lvl="1" marL="378000" marR="0" rtl="0" algn="l">
              <a:spcBef>
                <a:spcPts val="0"/>
              </a:spcBef>
              <a:spcAft>
                <a:spcPts val="0"/>
              </a:spcAft>
              <a:buClr>
                <a:schemeClr val="accent1"/>
              </a:buClr>
              <a:buSzPts val="1200"/>
              <a:buFont typeface="Trebuchet MS"/>
              <a:buChar char="•"/>
            </a:pPr>
            <a:r>
              <a:rPr b="0" i="0" lang="en-US" sz="1200" u="none" cap="none" strike="noStrike">
                <a:solidFill>
                  <a:schemeClr val="dk1"/>
                </a:solidFill>
                <a:latin typeface="Arial"/>
                <a:ea typeface="Arial"/>
                <a:cs typeface="Arial"/>
                <a:sym typeface="Arial"/>
              </a:rPr>
              <a:t>Lorem ipsum dolor sit amet, consectetur adipiscing elit. Curabitur purus dui, euismod quis placerat eget, venenatis nec nibh. </a:t>
            </a:r>
            <a:endParaRPr/>
          </a:p>
          <a:p>
            <a:pPr indent="-252000" lvl="1" marL="378000" marR="0" rtl="0" algn="l">
              <a:spcBef>
                <a:spcPts val="0"/>
              </a:spcBef>
              <a:spcAft>
                <a:spcPts val="0"/>
              </a:spcAft>
              <a:buClr>
                <a:schemeClr val="accent1"/>
              </a:buClr>
              <a:buSzPts val="1200"/>
              <a:buFont typeface="Trebuchet MS"/>
              <a:buChar char="•"/>
            </a:pPr>
            <a:r>
              <a:rPr b="0" i="0" lang="en-US" sz="1200" u="none" cap="none" strike="noStrike">
                <a:solidFill>
                  <a:schemeClr val="dk1"/>
                </a:solidFill>
                <a:latin typeface="Arial"/>
                <a:ea typeface="Arial"/>
                <a:cs typeface="Arial"/>
                <a:sym typeface="Arial"/>
              </a:rPr>
              <a:t>Lorem ipsum dolor sit amet, consectetur adipiscing elit. Curabitur purus dui, euismod quis placerat eget, venenatis nec nibh. </a:t>
            </a:r>
            <a:endParaRPr/>
          </a:p>
          <a:p>
            <a:pPr indent="-175800" lvl="1" marL="378000" marR="0" rtl="0" algn="l">
              <a:spcBef>
                <a:spcPts val="0"/>
              </a:spcBef>
              <a:spcAft>
                <a:spcPts val="0"/>
              </a:spcAft>
              <a:buClr>
                <a:schemeClr val="accent1"/>
              </a:buClr>
              <a:buSzPts val="1200"/>
              <a:buFont typeface="Trebuchet MS"/>
              <a:buNone/>
            </a:pPr>
            <a:r>
              <a:t/>
            </a:r>
            <a:endParaRPr b="0" i="0" sz="1200" u="none" cap="none" strike="noStrike">
              <a:solidFill>
                <a:schemeClr val="dk1"/>
              </a:solidFill>
              <a:latin typeface="Arial"/>
              <a:ea typeface="Arial"/>
              <a:cs typeface="Arial"/>
              <a:sym typeface="Arial"/>
            </a:endParaRPr>
          </a:p>
        </p:txBody>
      </p:sp>
      <p:sp>
        <p:nvSpPr>
          <p:cNvPr id="1000" name="Google Shape;1000;p29"/>
          <p:cNvSpPr/>
          <p:nvPr/>
        </p:nvSpPr>
        <p:spPr>
          <a:xfrm flipH="1" rot="10800000">
            <a:off x="6761019" y="4437929"/>
            <a:ext cx="4821224" cy="322889"/>
          </a:xfrm>
          <a:prstGeom prst="rect">
            <a:avLst/>
          </a:prstGeom>
          <a:solidFill>
            <a:schemeClr val="accent1"/>
          </a:solidFill>
          <a:ln cap="flat" cmpd="sng" w="12700">
            <a:solidFill>
              <a:schemeClr val="accent1"/>
            </a:solidFill>
            <a:prstDash val="solid"/>
            <a:miter lim="8000"/>
            <a:headEnd len="sm" w="sm" type="none"/>
            <a:tailEnd len="sm" w="sm" type="none"/>
          </a:ln>
        </p:spPr>
        <p:txBody>
          <a:bodyPr anchorCtr="0" anchor="ctr" bIns="0" lIns="0" spcFirstLastPara="1" rIns="0" wrap="square" tIns="0">
            <a:noAutofit/>
          </a:bodyPr>
          <a:lstStyle/>
          <a:p>
            <a:pPr indent="0" lvl="0" marL="0" marR="0" rtl="0" algn="ctr">
              <a:spcBef>
                <a:spcPts val="0"/>
              </a:spcBef>
              <a:spcAft>
                <a:spcPts val="0"/>
              </a:spcAft>
              <a:buNone/>
            </a:pPr>
            <a:r>
              <a:rPr lang="en-US" sz="1400">
                <a:solidFill>
                  <a:srgbClr val="FFFFFF"/>
                </a:solidFill>
                <a:latin typeface="Arial"/>
                <a:ea typeface="Arial"/>
                <a:cs typeface="Arial"/>
                <a:sym typeface="Arial"/>
              </a:rPr>
              <a:t>Header</a:t>
            </a:r>
            <a:endParaRPr/>
          </a:p>
        </p:txBody>
      </p:sp>
      <p:sp>
        <p:nvSpPr>
          <p:cNvPr id="1001" name="Google Shape;1001;p29"/>
          <p:cNvSpPr/>
          <p:nvPr/>
        </p:nvSpPr>
        <p:spPr>
          <a:xfrm flipH="1" rot="10800000">
            <a:off x="609601" y="1844577"/>
            <a:ext cx="573302" cy="322891"/>
          </a:xfrm>
          <a:prstGeom prst="rect">
            <a:avLst/>
          </a:prstGeom>
          <a:solidFill>
            <a:schemeClr val="accent2"/>
          </a:solidFill>
          <a:ln cap="flat" cmpd="sng" w="12700">
            <a:solidFill>
              <a:schemeClr val="lt1"/>
            </a:solidFill>
            <a:prstDash val="dot"/>
            <a:miter lim="8000"/>
            <a:headEnd len="sm" w="sm" type="none"/>
            <a:tailEnd len="sm" w="sm" type="none"/>
          </a:ln>
        </p:spPr>
        <p:txBody>
          <a:bodyPr anchorCtr="0" anchor="ctr" bIns="0" lIns="0" spcFirstLastPara="1" rIns="0" wrap="square" tIns="0">
            <a:noAutofit/>
          </a:bodyPr>
          <a:lstStyle/>
          <a:p>
            <a:pPr indent="0" lvl="0" marL="0" marR="0" rtl="0" algn="ctr">
              <a:spcBef>
                <a:spcPts val="0"/>
              </a:spcBef>
              <a:spcAft>
                <a:spcPts val="0"/>
              </a:spcAft>
              <a:buNone/>
            </a:pPr>
            <a:r>
              <a:t/>
            </a:r>
            <a:endParaRPr sz="1400">
              <a:solidFill>
                <a:srgbClr val="FFFFFF"/>
              </a:solidFill>
              <a:latin typeface="Arial"/>
              <a:ea typeface="Arial"/>
              <a:cs typeface="Arial"/>
              <a:sym typeface="Arial"/>
            </a:endParaRPr>
          </a:p>
        </p:txBody>
      </p:sp>
      <p:sp>
        <p:nvSpPr>
          <p:cNvPr id="1002" name="Google Shape;1002;p29"/>
          <p:cNvSpPr/>
          <p:nvPr/>
        </p:nvSpPr>
        <p:spPr>
          <a:xfrm flipH="1" rot="10800000">
            <a:off x="609601" y="4044728"/>
            <a:ext cx="573302" cy="322893"/>
          </a:xfrm>
          <a:prstGeom prst="rect">
            <a:avLst/>
          </a:prstGeom>
          <a:solidFill>
            <a:schemeClr val="accent2"/>
          </a:solidFill>
          <a:ln cap="flat" cmpd="sng" w="12700">
            <a:solidFill>
              <a:schemeClr val="lt1"/>
            </a:solidFill>
            <a:prstDash val="dot"/>
            <a:miter lim="8000"/>
            <a:headEnd len="sm" w="sm" type="none"/>
            <a:tailEnd len="sm" w="sm" type="none"/>
          </a:ln>
        </p:spPr>
        <p:txBody>
          <a:bodyPr anchorCtr="0" anchor="ctr" bIns="0" lIns="0" spcFirstLastPara="1" rIns="0" wrap="square" tIns="0">
            <a:noAutofit/>
          </a:bodyPr>
          <a:lstStyle/>
          <a:p>
            <a:pPr indent="0" lvl="0" marL="0" marR="0" rtl="0" algn="ctr">
              <a:spcBef>
                <a:spcPts val="0"/>
              </a:spcBef>
              <a:spcAft>
                <a:spcPts val="0"/>
              </a:spcAft>
              <a:buNone/>
            </a:pPr>
            <a:r>
              <a:t/>
            </a:r>
            <a:endParaRPr sz="1400">
              <a:solidFill>
                <a:srgbClr val="FFFFFF"/>
              </a:solidFill>
              <a:latin typeface="Arial"/>
              <a:ea typeface="Arial"/>
              <a:cs typeface="Arial"/>
              <a:sym typeface="Arial"/>
            </a:endParaRPr>
          </a:p>
        </p:txBody>
      </p:sp>
      <p:sp>
        <p:nvSpPr>
          <p:cNvPr id="1003" name="Google Shape;1003;p29"/>
          <p:cNvSpPr/>
          <p:nvPr/>
        </p:nvSpPr>
        <p:spPr>
          <a:xfrm flipH="1" rot="10800000">
            <a:off x="6761019" y="1844578"/>
            <a:ext cx="573302" cy="322889"/>
          </a:xfrm>
          <a:prstGeom prst="rect">
            <a:avLst/>
          </a:prstGeom>
          <a:solidFill>
            <a:schemeClr val="accent2"/>
          </a:solidFill>
          <a:ln cap="flat" cmpd="sng" w="12700">
            <a:solidFill>
              <a:schemeClr val="lt1"/>
            </a:solidFill>
            <a:prstDash val="dot"/>
            <a:miter lim="8000"/>
            <a:headEnd len="sm" w="sm" type="none"/>
            <a:tailEnd len="sm" w="sm" type="none"/>
          </a:ln>
        </p:spPr>
        <p:txBody>
          <a:bodyPr anchorCtr="0" anchor="ctr" bIns="0" lIns="0" spcFirstLastPara="1" rIns="0" wrap="square" tIns="0">
            <a:noAutofit/>
          </a:bodyPr>
          <a:lstStyle/>
          <a:p>
            <a:pPr indent="0" lvl="0" marL="0" marR="0" rtl="0" algn="ctr">
              <a:spcBef>
                <a:spcPts val="0"/>
              </a:spcBef>
              <a:spcAft>
                <a:spcPts val="0"/>
              </a:spcAft>
              <a:buNone/>
            </a:pPr>
            <a:r>
              <a:t/>
            </a:r>
            <a:endParaRPr sz="1400">
              <a:solidFill>
                <a:srgbClr val="FFFFFF"/>
              </a:solidFill>
              <a:latin typeface="Arial"/>
              <a:ea typeface="Arial"/>
              <a:cs typeface="Arial"/>
              <a:sym typeface="Arial"/>
            </a:endParaRPr>
          </a:p>
        </p:txBody>
      </p:sp>
      <p:sp>
        <p:nvSpPr>
          <p:cNvPr id="1004" name="Google Shape;1004;p29"/>
          <p:cNvSpPr/>
          <p:nvPr/>
        </p:nvSpPr>
        <p:spPr>
          <a:xfrm flipH="1" rot="10800000">
            <a:off x="6761019" y="3131241"/>
            <a:ext cx="573302" cy="322893"/>
          </a:xfrm>
          <a:prstGeom prst="rect">
            <a:avLst/>
          </a:prstGeom>
          <a:solidFill>
            <a:schemeClr val="accent2"/>
          </a:solidFill>
          <a:ln cap="flat" cmpd="sng" w="12700">
            <a:solidFill>
              <a:schemeClr val="lt1"/>
            </a:solidFill>
            <a:prstDash val="dot"/>
            <a:miter lim="8000"/>
            <a:headEnd len="sm" w="sm" type="none"/>
            <a:tailEnd len="sm" w="sm" type="none"/>
          </a:ln>
        </p:spPr>
        <p:txBody>
          <a:bodyPr anchorCtr="0" anchor="ctr" bIns="0" lIns="0" spcFirstLastPara="1" rIns="0" wrap="square" tIns="0">
            <a:noAutofit/>
          </a:bodyPr>
          <a:lstStyle/>
          <a:p>
            <a:pPr indent="0" lvl="0" marL="0" marR="0" rtl="0" algn="ctr">
              <a:spcBef>
                <a:spcPts val="0"/>
              </a:spcBef>
              <a:spcAft>
                <a:spcPts val="0"/>
              </a:spcAft>
              <a:buNone/>
            </a:pPr>
            <a:r>
              <a:t/>
            </a:r>
            <a:endParaRPr sz="1400">
              <a:solidFill>
                <a:srgbClr val="FFFFFF"/>
              </a:solidFill>
              <a:latin typeface="Arial"/>
              <a:ea typeface="Arial"/>
              <a:cs typeface="Arial"/>
              <a:sym typeface="Arial"/>
            </a:endParaRPr>
          </a:p>
        </p:txBody>
      </p:sp>
      <p:sp>
        <p:nvSpPr>
          <p:cNvPr id="1005" name="Google Shape;1005;p29"/>
          <p:cNvSpPr/>
          <p:nvPr/>
        </p:nvSpPr>
        <p:spPr>
          <a:xfrm flipH="1" rot="10800000">
            <a:off x="6761017" y="4437925"/>
            <a:ext cx="573302" cy="322891"/>
          </a:xfrm>
          <a:prstGeom prst="rect">
            <a:avLst/>
          </a:prstGeom>
          <a:solidFill>
            <a:schemeClr val="accent2"/>
          </a:solidFill>
          <a:ln cap="flat" cmpd="sng" w="12700">
            <a:solidFill>
              <a:schemeClr val="lt1"/>
            </a:solidFill>
            <a:prstDash val="dot"/>
            <a:miter lim="8000"/>
            <a:headEnd len="sm" w="sm" type="none"/>
            <a:tailEnd len="sm" w="sm" type="none"/>
          </a:ln>
        </p:spPr>
        <p:txBody>
          <a:bodyPr anchorCtr="0" anchor="ctr" bIns="0" lIns="0" spcFirstLastPara="1" rIns="0" wrap="square" tIns="0">
            <a:noAutofit/>
          </a:bodyPr>
          <a:lstStyle/>
          <a:p>
            <a:pPr indent="0" lvl="0" marL="0" marR="0" rtl="0" algn="ctr">
              <a:spcBef>
                <a:spcPts val="0"/>
              </a:spcBef>
              <a:spcAft>
                <a:spcPts val="0"/>
              </a:spcAft>
              <a:buNone/>
            </a:pPr>
            <a:r>
              <a:t/>
            </a:r>
            <a:endParaRPr sz="1400">
              <a:solidFill>
                <a:srgbClr val="FFFFFF"/>
              </a:solidFill>
              <a:latin typeface="Arial"/>
              <a:ea typeface="Arial"/>
              <a:cs typeface="Arial"/>
              <a:sym typeface="Arial"/>
            </a:endParaRPr>
          </a:p>
        </p:txBody>
      </p:sp>
      <p:pic>
        <p:nvPicPr>
          <p:cNvPr descr="Single gear with solid fill" id="1006" name="Google Shape;1006;p29"/>
          <p:cNvPicPr preferRelativeResize="0"/>
          <p:nvPr/>
        </p:nvPicPr>
        <p:blipFill rotWithShape="1">
          <a:blip r:embed="rId3">
            <a:alphaModFix/>
          </a:blip>
          <a:srcRect b="0" l="0" r="0" t="0"/>
          <a:stretch/>
        </p:blipFill>
        <p:spPr>
          <a:xfrm>
            <a:off x="760115" y="1868250"/>
            <a:ext cx="272272" cy="272272"/>
          </a:xfrm>
          <a:prstGeom prst="rect">
            <a:avLst/>
          </a:prstGeom>
          <a:noFill/>
          <a:ln>
            <a:noFill/>
          </a:ln>
        </p:spPr>
      </p:pic>
      <p:pic>
        <p:nvPicPr>
          <p:cNvPr descr="Single gear with solid fill" id="1007" name="Google Shape;1007;p29"/>
          <p:cNvPicPr preferRelativeResize="0"/>
          <p:nvPr/>
        </p:nvPicPr>
        <p:blipFill rotWithShape="1">
          <a:blip r:embed="rId3">
            <a:alphaModFix/>
          </a:blip>
          <a:srcRect b="0" l="0" r="0" t="0"/>
          <a:stretch/>
        </p:blipFill>
        <p:spPr>
          <a:xfrm>
            <a:off x="760115" y="4080508"/>
            <a:ext cx="272272" cy="272272"/>
          </a:xfrm>
          <a:prstGeom prst="rect">
            <a:avLst/>
          </a:prstGeom>
          <a:noFill/>
          <a:ln>
            <a:noFill/>
          </a:ln>
        </p:spPr>
      </p:pic>
      <p:pic>
        <p:nvPicPr>
          <p:cNvPr descr="Single gear with solid fill" id="1008" name="Google Shape;1008;p29"/>
          <p:cNvPicPr preferRelativeResize="0"/>
          <p:nvPr/>
        </p:nvPicPr>
        <p:blipFill rotWithShape="1">
          <a:blip r:embed="rId3">
            <a:alphaModFix/>
          </a:blip>
          <a:srcRect b="0" l="0" r="0" t="0"/>
          <a:stretch/>
        </p:blipFill>
        <p:spPr>
          <a:xfrm>
            <a:off x="6911532" y="4463235"/>
            <a:ext cx="272272" cy="272272"/>
          </a:xfrm>
          <a:prstGeom prst="rect">
            <a:avLst/>
          </a:prstGeom>
          <a:noFill/>
          <a:ln>
            <a:noFill/>
          </a:ln>
        </p:spPr>
      </p:pic>
      <p:pic>
        <p:nvPicPr>
          <p:cNvPr descr="Single gear with solid fill" id="1009" name="Google Shape;1009;p29"/>
          <p:cNvPicPr preferRelativeResize="0"/>
          <p:nvPr/>
        </p:nvPicPr>
        <p:blipFill rotWithShape="1">
          <a:blip r:embed="rId3">
            <a:alphaModFix/>
          </a:blip>
          <a:srcRect b="0" l="0" r="0" t="0"/>
          <a:stretch/>
        </p:blipFill>
        <p:spPr>
          <a:xfrm>
            <a:off x="6911532" y="3155545"/>
            <a:ext cx="272272" cy="272272"/>
          </a:xfrm>
          <a:prstGeom prst="rect">
            <a:avLst/>
          </a:prstGeom>
          <a:noFill/>
          <a:ln>
            <a:noFill/>
          </a:ln>
        </p:spPr>
      </p:pic>
      <p:pic>
        <p:nvPicPr>
          <p:cNvPr descr="Single gear with solid fill" id="1010" name="Google Shape;1010;p29"/>
          <p:cNvPicPr preferRelativeResize="0"/>
          <p:nvPr/>
        </p:nvPicPr>
        <p:blipFill rotWithShape="1">
          <a:blip r:embed="rId3">
            <a:alphaModFix/>
          </a:blip>
          <a:srcRect b="0" l="0" r="0" t="0"/>
          <a:stretch/>
        </p:blipFill>
        <p:spPr>
          <a:xfrm>
            <a:off x="6911532" y="1877352"/>
            <a:ext cx="272272" cy="272272"/>
          </a:xfrm>
          <a:prstGeom prst="rect">
            <a:avLst/>
          </a:prstGeom>
          <a:noFill/>
          <a:ln>
            <a:noFill/>
          </a:ln>
        </p:spPr>
      </p:pic>
      <p:sp>
        <p:nvSpPr>
          <p:cNvPr id="1011" name="Google Shape;1011;p29"/>
          <p:cNvSpPr/>
          <p:nvPr/>
        </p:nvSpPr>
        <p:spPr>
          <a:xfrm>
            <a:off x="571018" y="1313801"/>
            <a:ext cx="11049964" cy="369332"/>
          </a:xfrm>
          <a:prstGeom prst="rect">
            <a:avLst/>
          </a:prstGeom>
          <a:noFill/>
          <a:ln>
            <a:noFill/>
          </a:ln>
        </p:spPr>
        <p:txBody>
          <a:bodyPr anchorCtr="0" anchor="b" bIns="0" lIns="0" spcFirstLastPara="1" rIns="0" wrap="square" tIns="0">
            <a:noAutofit/>
          </a:bodyPr>
          <a:lstStyle/>
          <a:p>
            <a:pPr indent="0" lvl="0" marL="0" marR="0" rtl="0" algn="l">
              <a:spcBef>
                <a:spcPts val="0"/>
              </a:spcBef>
              <a:spcAft>
                <a:spcPts val="0"/>
              </a:spcAft>
              <a:buNone/>
            </a:pPr>
            <a:r>
              <a:rPr lang="en-US" sz="2000">
                <a:solidFill>
                  <a:schemeClr val="accent1"/>
                </a:solidFill>
                <a:latin typeface="Arial"/>
                <a:ea typeface="Arial"/>
                <a:cs typeface="Arial"/>
                <a:sym typeface="Arial"/>
              </a:rPr>
              <a:t>Lorem ipsum dolor sit amet</a:t>
            </a:r>
            <a:endParaRPr sz="2000">
              <a:solidFill>
                <a:schemeClr val="accent1"/>
              </a:solidFill>
              <a:latin typeface="Arial"/>
              <a:ea typeface="Arial"/>
              <a:cs typeface="Arial"/>
              <a:sym typeface="Arial"/>
            </a:endParaRPr>
          </a:p>
        </p:txBody>
      </p:sp>
    </p:spTree>
  </p:cSld>
  <p:clrMapOvr>
    <a:masterClrMapping/>
  </p:clrMapOvr>
</p:sld>
</file>

<file path=ppt/slides/slide29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998" name="Shape 8998"/>
        <p:cNvGrpSpPr/>
        <p:nvPr/>
      </p:nvGrpSpPr>
      <p:grpSpPr>
        <a:xfrm>
          <a:off x="0" y="0"/>
          <a:ext cx="0" cy="0"/>
          <a:chOff x="0" y="0"/>
          <a:chExt cx="0" cy="0"/>
        </a:xfrm>
      </p:grpSpPr>
      <p:sp>
        <p:nvSpPr>
          <p:cNvPr id="8999" name="Google Shape;8999;p290"/>
          <p:cNvSpPr txBox="1"/>
          <p:nvPr>
            <p:ph type="title"/>
          </p:nvPr>
        </p:nvSpPr>
        <p:spPr>
          <a:xfrm>
            <a:off x="571018" y="365126"/>
            <a:ext cx="11049964" cy="578772"/>
          </a:xfrm>
          <a:prstGeom prst="rect">
            <a:avLst/>
          </a:prstGeom>
          <a:noFill/>
          <a:ln>
            <a:noFill/>
          </a:ln>
        </p:spPr>
        <p:txBody>
          <a:bodyPr anchorCtr="0" anchor="b" bIns="0" lIns="0" spcFirstLastPara="1" rIns="0" wrap="square" tIns="0">
            <a:normAutofit/>
          </a:bodyPr>
          <a:lstStyle/>
          <a:p>
            <a:pPr indent="0" lvl="0" marL="0" rtl="0" algn="l">
              <a:lnSpc>
                <a:spcPct val="90000"/>
              </a:lnSpc>
              <a:spcBef>
                <a:spcPts val="0"/>
              </a:spcBef>
              <a:spcAft>
                <a:spcPts val="0"/>
              </a:spcAft>
              <a:buClr>
                <a:schemeClr val="accent1"/>
              </a:buClr>
              <a:buSzPts val="2800"/>
              <a:buFont typeface="Arial"/>
              <a:buNone/>
            </a:pPr>
            <a:r>
              <a:rPr lang="en-US"/>
              <a:t>Bubble Matrix + Key Highlights</a:t>
            </a:r>
            <a:endParaRPr/>
          </a:p>
        </p:txBody>
      </p:sp>
      <p:sp>
        <p:nvSpPr>
          <p:cNvPr id="9000" name="Google Shape;9000;p290"/>
          <p:cNvSpPr txBox="1"/>
          <p:nvPr>
            <p:ph idx="12" type="sldNum"/>
          </p:nvPr>
        </p:nvSpPr>
        <p:spPr>
          <a:xfrm>
            <a:off x="10690860" y="6349068"/>
            <a:ext cx="963882" cy="251764"/>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sp>
        <p:nvSpPr>
          <p:cNvPr id="9001" name="Google Shape;9001;p290"/>
          <p:cNvSpPr/>
          <p:nvPr/>
        </p:nvSpPr>
        <p:spPr>
          <a:xfrm>
            <a:off x="579627" y="1476776"/>
            <a:ext cx="5693970" cy="369332"/>
          </a:xfrm>
          <a:prstGeom prst="rect">
            <a:avLst/>
          </a:prstGeom>
          <a:noFill/>
          <a:ln>
            <a:noFill/>
          </a:ln>
        </p:spPr>
        <p:txBody>
          <a:bodyPr anchorCtr="0" anchor="b" bIns="0" lIns="0" spcFirstLastPara="1" rIns="0" wrap="square" tIns="0">
            <a:noAutofit/>
          </a:bodyPr>
          <a:lstStyle/>
          <a:p>
            <a:pPr indent="0" lvl="0" marL="0" marR="0" rtl="0" algn="l">
              <a:spcBef>
                <a:spcPts val="0"/>
              </a:spcBef>
              <a:spcAft>
                <a:spcPts val="0"/>
              </a:spcAft>
              <a:buNone/>
            </a:pPr>
            <a:r>
              <a:rPr lang="en-US" sz="2000">
                <a:solidFill>
                  <a:schemeClr val="accent1"/>
                </a:solidFill>
                <a:latin typeface="Arial"/>
                <a:ea typeface="Arial"/>
                <a:cs typeface="Arial"/>
                <a:sym typeface="Arial"/>
              </a:rPr>
              <a:t>Lorem ipsum dolor sit amet</a:t>
            </a:r>
            <a:endParaRPr sz="2000">
              <a:solidFill>
                <a:schemeClr val="accent1"/>
              </a:solidFill>
              <a:latin typeface="Arial"/>
              <a:ea typeface="Arial"/>
              <a:cs typeface="Arial"/>
              <a:sym typeface="Arial"/>
            </a:endParaRPr>
          </a:p>
        </p:txBody>
      </p:sp>
      <p:sp>
        <p:nvSpPr>
          <p:cNvPr id="9002" name="Google Shape;9002;p290"/>
          <p:cNvSpPr/>
          <p:nvPr/>
        </p:nvSpPr>
        <p:spPr>
          <a:xfrm>
            <a:off x="1403924" y="2341837"/>
            <a:ext cx="7511560" cy="3066373"/>
          </a:xfrm>
          <a:prstGeom prst="rect">
            <a:avLst/>
          </a:prstGeom>
          <a:gradFill>
            <a:gsLst>
              <a:gs pos="0">
                <a:srgbClr val="FF0000">
                  <a:alpha val="36862"/>
                </a:srgbClr>
              </a:gs>
              <a:gs pos="53100">
                <a:srgbClr val="E4EB84">
                  <a:alpha val="58039"/>
                </a:srgbClr>
              </a:gs>
              <a:gs pos="100000">
                <a:srgbClr val="156740">
                  <a:alpha val="61176"/>
                </a:srgbClr>
              </a:gs>
            </a:gsLst>
            <a:lin ang="18900000" scaled="0"/>
          </a:gra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9003" name="Google Shape;9003;p290"/>
          <p:cNvSpPr/>
          <p:nvPr/>
        </p:nvSpPr>
        <p:spPr>
          <a:xfrm>
            <a:off x="1383406" y="5566777"/>
            <a:ext cx="7511561" cy="297529"/>
          </a:xfrm>
          <a:prstGeom prst="rightArrow">
            <a:avLst>
              <a:gd fmla="val 50000" name="adj1"/>
              <a:gd fmla="val 50000" name="adj2"/>
            </a:avLst>
          </a:prstGeom>
          <a:solidFill>
            <a:srgbClr val="7F7F7F"/>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rgbClr val="FFFFFF"/>
              </a:solidFill>
              <a:latin typeface="Arial"/>
              <a:ea typeface="Arial"/>
              <a:cs typeface="Arial"/>
              <a:sym typeface="Arial"/>
            </a:endParaRPr>
          </a:p>
        </p:txBody>
      </p:sp>
      <p:sp>
        <p:nvSpPr>
          <p:cNvPr id="9004" name="Google Shape;9004;p290"/>
          <p:cNvSpPr txBox="1"/>
          <p:nvPr/>
        </p:nvSpPr>
        <p:spPr>
          <a:xfrm>
            <a:off x="1383405" y="5875998"/>
            <a:ext cx="459460" cy="245527"/>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b="1" lang="en-US" sz="1200">
                <a:solidFill>
                  <a:schemeClr val="dk1"/>
                </a:solidFill>
                <a:latin typeface="Arial"/>
                <a:ea typeface="Arial"/>
                <a:cs typeface="Arial"/>
                <a:sym typeface="Arial"/>
              </a:rPr>
              <a:t>Low</a:t>
            </a:r>
            <a:endParaRPr b="1" sz="1200">
              <a:solidFill>
                <a:schemeClr val="dk1"/>
              </a:solidFill>
              <a:latin typeface="Arial"/>
              <a:ea typeface="Arial"/>
              <a:cs typeface="Arial"/>
              <a:sym typeface="Arial"/>
            </a:endParaRPr>
          </a:p>
        </p:txBody>
      </p:sp>
      <p:sp>
        <p:nvSpPr>
          <p:cNvPr id="9005" name="Google Shape;9005;p290"/>
          <p:cNvSpPr txBox="1"/>
          <p:nvPr/>
        </p:nvSpPr>
        <p:spPr>
          <a:xfrm>
            <a:off x="8334692" y="5875998"/>
            <a:ext cx="490766" cy="245527"/>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b="1" lang="en-US" sz="1200">
                <a:solidFill>
                  <a:schemeClr val="dk1"/>
                </a:solidFill>
                <a:latin typeface="Arial"/>
                <a:ea typeface="Arial"/>
                <a:cs typeface="Arial"/>
                <a:sym typeface="Arial"/>
              </a:rPr>
              <a:t>High</a:t>
            </a:r>
            <a:endParaRPr b="1" sz="1200">
              <a:solidFill>
                <a:schemeClr val="dk1"/>
              </a:solidFill>
              <a:latin typeface="Arial"/>
              <a:ea typeface="Arial"/>
              <a:cs typeface="Arial"/>
              <a:sym typeface="Arial"/>
            </a:endParaRPr>
          </a:p>
        </p:txBody>
      </p:sp>
      <p:sp>
        <p:nvSpPr>
          <p:cNvPr id="9006" name="Google Shape;9006;p290"/>
          <p:cNvSpPr txBox="1"/>
          <p:nvPr/>
        </p:nvSpPr>
        <p:spPr>
          <a:xfrm rot="-5400000">
            <a:off x="508526" y="5145864"/>
            <a:ext cx="437915" cy="245527"/>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b="1" lang="en-US" sz="1200">
                <a:solidFill>
                  <a:schemeClr val="dk1"/>
                </a:solidFill>
                <a:latin typeface="Arial"/>
                <a:ea typeface="Arial"/>
                <a:cs typeface="Arial"/>
                <a:sym typeface="Arial"/>
              </a:rPr>
              <a:t>Low</a:t>
            </a:r>
            <a:endParaRPr b="1" sz="1200">
              <a:solidFill>
                <a:schemeClr val="dk1"/>
              </a:solidFill>
              <a:latin typeface="Arial"/>
              <a:ea typeface="Arial"/>
              <a:cs typeface="Arial"/>
              <a:sym typeface="Arial"/>
            </a:endParaRPr>
          </a:p>
        </p:txBody>
      </p:sp>
      <p:sp>
        <p:nvSpPr>
          <p:cNvPr id="9007" name="Google Shape;9007;p290"/>
          <p:cNvSpPr txBox="1"/>
          <p:nvPr/>
        </p:nvSpPr>
        <p:spPr>
          <a:xfrm rot="-5400000">
            <a:off x="493610" y="2408439"/>
            <a:ext cx="467753" cy="245527"/>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b="1" lang="en-US" sz="1200">
                <a:solidFill>
                  <a:schemeClr val="dk1"/>
                </a:solidFill>
                <a:latin typeface="Arial"/>
                <a:ea typeface="Arial"/>
                <a:cs typeface="Arial"/>
                <a:sym typeface="Arial"/>
              </a:rPr>
              <a:t>High</a:t>
            </a:r>
            <a:endParaRPr b="1" sz="1200">
              <a:solidFill>
                <a:schemeClr val="dk1"/>
              </a:solidFill>
              <a:latin typeface="Arial"/>
              <a:ea typeface="Arial"/>
              <a:cs typeface="Arial"/>
              <a:sym typeface="Arial"/>
            </a:endParaRPr>
          </a:p>
        </p:txBody>
      </p:sp>
      <p:sp>
        <p:nvSpPr>
          <p:cNvPr id="9008" name="Google Shape;9008;p290"/>
          <p:cNvSpPr/>
          <p:nvPr/>
        </p:nvSpPr>
        <p:spPr>
          <a:xfrm rot="-5400000">
            <a:off x="-439277" y="3700165"/>
            <a:ext cx="3118561" cy="297529"/>
          </a:xfrm>
          <a:prstGeom prst="rightArrow">
            <a:avLst>
              <a:gd fmla="val 50000" name="adj1"/>
              <a:gd fmla="val 50000" name="adj2"/>
            </a:avLst>
          </a:prstGeom>
          <a:solidFill>
            <a:srgbClr val="7F7F7F"/>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rgbClr val="FFFFFF"/>
              </a:solidFill>
              <a:latin typeface="Arial"/>
              <a:ea typeface="Arial"/>
              <a:cs typeface="Arial"/>
              <a:sym typeface="Arial"/>
            </a:endParaRPr>
          </a:p>
        </p:txBody>
      </p:sp>
      <p:cxnSp>
        <p:nvCxnSpPr>
          <p:cNvPr id="9009" name="Google Shape;9009;p290"/>
          <p:cNvCxnSpPr>
            <a:stCxn id="9002" idx="0"/>
            <a:endCxn id="9002" idx="2"/>
          </p:cNvCxnSpPr>
          <p:nvPr/>
        </p:nvCxnSpPr>
        <p:spPr>
          <a:xfrm>
            <a:off x="5159704" y="2341837"/>
            <a:ext cx="0" cy="3066300"/>
          </a:xfrm>
          <a:prstGeom prst="straightConnector1">
            <a:avLst/>
          </a:prstGeom>
          <a:noFill/>
          <a:ln cap="flat" cmpd="sng" w="19050">
            <a:solidFill>
              <a:schemeClr val="lt1"/>
            </a:solidFill>
            <a:prstDash val="solid"/>
            <a:miter lim="8000"/>
            <a:headEnd len="sm" w="sm" type="none"/>
            <a:tailEnd len="sm" w="sm" type="none"/>
          </a:ln>
        </p:spPr>
      </p:cxnSp>
      <p:cxnSp>
        <p:nvCxnSpPr>
          <p:cNvPr id="9010" name="Google Shape;9010;p290"/>
          <p:cNvCxnSpPr>
            <a:stCxn id="9002" idx="1"/>
            <a:endCxn id="9002" idx="3"/>
          </p:cNvCxnSpPr>
          <p:nvPr/>
        </p:nvCxnSpPr>
        <p:spPr>
          <a:xfrm>
            <a:off x="1403924" y="3875024"/>
            <a:ext cx="7511700" cy="0"/>
          </a:xfrm>
          <a:prstGeom prst="straightConnector1">
            <a:avLst/>
          </a:prstGeom>
          <a:noFill/>
          <a:ln cap="flat" cmpd="sng" w="19050">
            <a:solidFill>
              <a:schemeClr val="lt1"/>
            </a:solidFill>
            <a:prstDash val="solid"/>
            <a:miter lim="8000"/>
            <a:headEnd len="sm" w="sm" type="none"/>
            <a:tailEnd len="sm" w="sm" type="none"/>
          </a:ln>
        </p:spPr>
      </p:cxnSp>
      <p:sp>
        <p:nvSpPr>
          <p:cNvPr id="9011" name="Google Shape;9011;p290"/>
          <p:cNvSpPr/>
          <p:nvPr/>
        </p:nvSpPr>
        <p:spPr>
          <a:xfrm>
            <a:off x="2785876" y="3584744"/>
            <a:ext cx="495939" cy="495939"/>
          </a:xfrm>
          <a:prstGeom prst="ellipse">
            <a:avLst/>
          </a:prstGeom>
          <a:solidFill>
            <a:schemeClr val="accen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9012" name="Google Shape;9012;p290"/>
          <p:cNvSpPr/>
          <p:nvPr/>
        </p:nvSpPr>
        <p:spPr>
          <a:xfrm>
            <a:off x="4149262" y="3665678"/>
            <a:ext cx="334073" cy="334073"/>
          </a:xfrm>
          <a:prstGeom prst="ellipse">
            <a:avLst/>
          </a:prstGeom>
          <a:solidFill>
            <a:schemeClr val="accen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9013" name="Google Shape;9013;p290"/>
          <p:cNvSpPr/>
          <p:nvPr/>
        </p:nvSpPr>
        <p:spPr>
          <a:xfrm>
            <a:off x="4953193" y="3613605"/>
            <a:ext cx="706060" cy="706060"/>
          </a:xfrm>
          <a:prstGeom prst="ellipse">
            <a:avLst/>
          </a:prstGeom>
          <a:solidFill>
            <a:schemeClr val="accen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9014" name="Google Shape;9014;p290"/>
          <p:cNvSpPr/>
          <p:nvPr/>
        </p:nvSpPr>
        <p:spPr>
          <a:xfrm>
            <a:off x="2317412" y="4792973"/>
            <a:ext cx="237115" cy="237115"/>
          </a:xfrm>
          <a:prstGeom prst="ellipse">
            <a:avLst/>
          </a:prstGeom>
          <a:solidFill>
            <a:schemeClr val="accen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9015" name="Google Shape;9015;p290"/>
          <p:cNvSpPr/>
          <p:nvPr/>
        </p:nvSpPr>
        <p:spPr>
          <a:xfrm>
            <a:off x="2802076" y="4625889"/>
            <a:ext cx="237115" cy="237115"/>
          </a:xfrm>
          <a:prstGeom prst="ellipse">
            <a:avLst/>
          </a:prstGeom>
          <a:solidFill>
            <a:schemeClr val="accen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9016" name="Google Shape;9016;p290"/>
          <p:cNvSpPr/>
          <p:nvPr/>
        </p:nvSpPr>
        <p:spPr>
          <a:xfrm>
            <a:off x="7280219" y="2884580"/>
            <a:ext cx="663092" cy="663092"/>
          </a:xfrm>
          <a:prstGeom prst="ellipse">
            <a:avLst/>
          </a:prstGeom>
          <a:solidFill>
            <a:schemeClr val="accen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9017" name="Google Shape;9017;p290"/>
          <p:cNvSpPr/>
          <p:nvPr/>
        </p:nvSpPr>
        <p:spPr>
          <a:xfrm>
            <a:off x="6387963" y="4202376"/>
            <a:ext cx="373005" cy="373005"/>
          </a:xfrm>
          <a:prstGeom prst="ellipse">
            <a:avLst/>
          </a:prstGeom>
          <a:solidFill>
            <a:schemeClr val="accen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9018" name="Google Shape;9018;p290"/>
          <p:cNvSpPr/>
          <p:nvPr/>
        </p:nvSpPr>
        <p:spPr>
          <a:xfrm>
            <a:off x="7290401" y="4006684"/>
            <a:ext cx="978731" cy="978731"/>
          </a:xfrm>
          <a:prstGeom prst="ellipse">
            <a:avLst/>
          </a:prstGeom>
          <a:solidFill>
            <a:schemeClr val="accen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9019" name="Google Shape;9019;p290"/>
          <p:cNvSpPr/>
          <p:nvPr/>
        </p:nvSpPr>
        <p:spPr>
          <a:xfrm>
            <a:off x="2138121" y="2590888"/>
            <a:ext cx="315080" cy="315080"/>
          </a:xfrm>
          <a:prstGeom prst="ellipse">
            <a:avLst/>
          </a:prstGeom>
          <a:solidFill>
            <a:schemeClr val="accen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9020" name="Google Shape;9020;p290"/>
          <p:cNvSpPr txBox="1"/>
          <p:nvPr/>
        </p:nvSpPr>
        <p:spPr>
          <a:xfrm>
            <a:off x="4744471" y="5875998"/>
            <a:ext cx="941359" cy="295715"/>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b="1" lang="en-US" sz="1400">
                <a:solidFill>
                  <a:schemeClr val="accent1"/>
                </a:solidFill>
                <a:latin typeface="Arial"/>
                <a:ea typeface="Arial"/>
                <a:cs typeface="Arial"/>
                <a:sym typeface="Arial"/>
              </a:rPr>
              <a:t>xxxxxxxx</a:t>
            </a:r>
            <a:endParaRPr b="1" sz="1400">
              <a:solidFill>
                <a:schemeClr val="accent1"/>
              </a:solidFill>
              <a:latin typeface="Arial"/>
              <a:ea typeface="Arial"/>
              <a:cs typeface="Arial"/>
              <a:sym typeface="Arial"/>
            </a:endParaRPr>
          </a:p>
        </p:txBody>
      </p:sp>
      <p:sp>
        <p:nvSpPr>
          <p:cNvPr id="9021" name="Google Shape;9021;p290"/>
          <p:cNvSpPr txBox="1"/>
          <p:nvPr/>
        </p:nvSpPr>
        <p:spPr>
          <a:xfrm rot="-5400000">
            <a:off x="256805" y="3727166"/>
            <a:ext cx="941359" cy="295715"/>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b="1" lang="en-US" sz="1400">
                <a:solidFill>
                  <a:schemeClr val="accent1"/>
                </a:solidFill>
                <a:latin typeface="Arial"/>
                <a:ea typeface="Arial"/>
                <a:cs typeface="Arial"/>
                <a:sym typeface="Arial"/>
              </a:rPr>
              <a:t>xxxxxxxx</a:t>
            </a:r>
            <a:endParaRPr/>
          </a:p>
        </p:txBody>
      </p:sp>
      <p:sp>
        <p:nvSpPr>
          <p:cNvPr id="9022" name="Google Shape;9022;p290"/>
          <p:cNvSpPr/>
          <p:nvPr/>
        </p:nvSpPr>
        <p:spPr>
          <a:xfrm>
            <a:off x="7701179" y="1961263"/>
            <a:ext cx="215981" cy="215981"/>
          </a:xfrm>
          <a:prstGeom prst="ellipse">
            <a:avLst/>
          </a:prstGeom>
          <a:solidFill>
            <a:srgbClr val="D8D8D8"/>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Arial"/>
              <a:ea typeface="Arial"/>
              <a:cs typeface="Arial"/>
              <a:sym typeface="Arial"/>
            </a:endParaRPr>
          </a:p>
        </p:txBody>
      </p:sp>
      <p:sp>
        <p:nvSpPr>
          <p:cNvPr id="9023" name="Google Shape;9023;p290"/>
          <p:cNvSpPr txBox="1"/>
          <p:nvPr/>
        </p:nvSpPr>
        <p:spPr>
          <a:xfrm>
            <a:off x="7953608" y="1921396"/>
            <a:ext cx="941359" cy="295715"/>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b="1" lang="en-US" sz="1400">
                <a:solidFill>
                  <a:schemeClr val="dk1"/>
                </a:solidFill>
                <a:latin typeface="Arial"/>
                <a:ea typeface="Arial"/>
                <a:cs typeface="Arial"/>
                <a:sym typeface="Arial"/>
              </a:rPr>
              <a:t>xxxxxxxx</a:t>
            </a:r>
            <a:endParaRPr b="1" sz="1400">
              <a:solidFill>
                <a:schemeClr val="dk1"/>
              </a:solidFill>
              <a:latin typeface="Arial"/>
              <a:ea typeface="Arial"/>
              <a:cs typeface="Arial"/>
              <a:sym typeface="Arial"/>
            </a:endParaRPr>
          </a:p>
        </p:txBody>
      </p:sp>
      <p:sp>
        <p:nvSpPr>
          <p:cNvPr id="9024" name="Google Shape;9024;p290"/>
          <p:cNvSpPr/>
          <p:nvPr/>
        </p:nvSpPr>
        <p:spPr>
          <a:xfrm>
            <a:off x="9588140" y="2217111"/>
            <a:ext cx="2032843" cy="3904414"/>
          </a:xfrm>
          <a:prstGeom prst="rect">
            <a:avLst/>
          </a:prstGeom>
          <a:noFill/>
          <a:ln>
            <a:noFill/>
          </a:ln>
        </p:spPr>
        <p:txBody>
          <a:bodyPr anchorCtr="0" anchor="t" bIns="0" lIns="0" spcFirstLastPara="1" rIns="0" wrap="square" tIns="0">
            <a:noAutofit/>
          </a:bodyPr>
          <a:lstStyle/>
          <a:p>
            <a:pPr indent="-179388" lvl="0" marL="179388" marR="0" rtl="0" algn="l">
              <a:spcBef>
                <a:spcPts val="0"/>
              </a:spcBef>
              <a:spcAft>
                <a:spcPts val="0"/>
              </a:spcAft>
              <a:buClr>
                <a:schemeClr val="accent1"/>
              </a:buClr>
              <a:buSzPts val="1400"/>
              <a:buFont typeface="Arial"/>
              <a:buChar char="•"/>
            </a:pPr>
            <a:r>
              <a:rPr lang="en-US" sz="1400">
                <a:solidFill>
                  <a:schemeClr val="dk1"/>
                </a:solidFill>
                <a:latin typeface="Arial"/>
                <a:ea typeface="Arial"/>
                <a:cs typeface="Arial"/>
                <a:sym typeface="Arial"/>
              </a:rPr>
              <a:t>Lorem ipsum dolor sit amet, consectetur adipiscing elit. Curabitur purus dui, euismod quis placerat eget, venenatis nec nibh. Mauris sit </a:t>
            </a:r>
            <a:endParaRPr/>
          </a:p>
          <a:p>
            <a:pPr indent="-179388" lvl="0" marL="179388" marR="0" rtl="0" algn="l">
              <a:spcBef>
                <a:spcPts val="600"/>
              </a:spcBef>
              <a:spcAft>
                <a:spcPts val="0"/>
              </a:spcAft>
              <a:buClr>
                <a:schemeClr val="accent1"/>
              </a:buClr>
              <a:buSzPts val="1400"/>
              <a:buFont typeface="Arial"/>
              <a:buChar char="•"/>
            </a:pPr>
            <a:r>
              <a:rPr lang="en-US" sz="1400">
                <a:solidFill>
                  <a:schemeClr val="dk1"/>
                </a:solidFill>
                <a:latin typeface="Arial"/>
                <a:ea typeface="Arial"/>
                <a:cs typeface="Arial"/>
                <a:sym typeface="Arial"/>
              </a:rPr>
              <a:t>Lorem ipsum dolor sit amet, consectetur adipiscing elit. Curabitur purus dui, euismod quis placerat eget, venenatis nec nibh. Mauris sit</a:t>
            </a:r>
            <a:endParaRPr/>
          </a:p>
        </p:txBody>
      </p:sp>
      <p:sp>
        <p:nvSpPr>
          <p:cNvPr id="9025" name="Google Shape;9025;p290"/>
          <p:cNvSpPr/>
          <p:nvPr/>
        </p:nvSpPr>
        <p:spPr>
          <a:xfrm>
            <a:off x="9562535" y="1712532"/>
            <a:ext cx="2058449" cy="426648"/>
          </a:xfrm>
          <a:prstGeom prst="rect">
            <a:avLst/>
          </a:prstGeom>
          <a:no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rPr b="1" lang="en-US" sz="1600">
                <a:solidFill>
                  <a:schemeClr val="accent1"/>
                </a:solidFill>
                <a:latin typeface="Arial"/>
                <a:ea typeface="Arial"/>
                <a:cs typeface="Arial"/>
                <a:sym typeface="Arial"/>
              </a:rPr>
              <a:t>Key Highlights</a:t>
            </a:r>
            <a:endParaRPr/>
          </a:p>
        </p:txBody>
      </p:sp>
      <p:cxnSp>
        <p:nvCxnSpPr>
          <p:cNvPr id="9026" name="Google Shape;9026;p290"/>
          <p:cNvCxnSpPr/>
          <p:nvPr/>
        </p:nvCxnSpPr>
        <p:spPr>
          <a:xfrm>
            <a:off x="9259322" y="1669098"/>
            <a:ext cx="0" cy="4533900"/>
          </a:xfrm>
          <a:prstGeom prst="straightConnector1">
            <a:avLst/>
          </a:prstGeom>
          <a:noFill/>
          <a:ln cap="flat" cmpd="sng" w="9525">
            <a:solidFill>
              <a:srgbClr val="BFBFBF"/>
            </a:solidFill>
            <a:prstDash val="solid"/>
            <a:miter lim="8000"/>
            <a:headEnd len="sm" w="sm" type="none"/>
            <a:tailEnd len="sm" w="sm" type="none"/>
          </a:ln>
        </p:spPr>
      </p:cxnSp>
      <p:sp>
        <p:nvSpPr>
          <p:cNvPr id="9027" name="Google Shape;9027;p290"/>
          <p:cNvSpPr/>
          <p:nvPr/>
        </p:nvSpPr>
        <p:spPr>
          <a:xfrm>
            <a:off x="9073922" y="3750648"/>
            <a:ext cx="370800" cy="370800"/>
          </a:xfrm>
          <a:prstGeom prst="ellipse">
            <a:avLst/>
          </a:prstGeom>
          <a:solidFill>
            <a:schemeClr val="accent1"/>
          </a:solid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1400">
                <a:solidFill>
                  <a:schemeClr val="lt1"/>
                </a:solidFill>
                <a:latin typeface="Arial"/>
                <a:ea typeface="Arial"/>
                <a:cs typeface="Arial"/>
                <a:sym typeface="Arial"/>
              </a:rPr>
              <a:t>&gt;</a:t>
            </a:r>
            <a:endParaRPr b="1" sz="1400">
              <a:solidFill>
                <a:schemeClr val="lt1"/>
              </a:solidFill>
              <a:latin typeface="Arial"/>
              <a:ea typeface="Arial"/>
              <a:cs typeface="Arial"/>
              <a:sym typeface="Arial"/>
            </a:endParaRPr>
          </a:p>
        </p:txBody>
      </p:sp>
      <p:sp>
        <p:nvSpPr>
          <p:cNvPr id="9028" name="Google Shape;9028;p290"/>
          <p:cNvSpPr txBox="1"/>
          <p:nvPr/>
        </p:nvSpPr>
        <p:spPr>
          <a:xfrm>
            <a:off x="2467749" y="2590888"/>
            <a:ext cx="800219" cy="276999"/>
          </a:xfrm>
          <a:prstGeom prst="rect">
            <a:avLst/>
          </a:prstGeom>
          <a:noFill/>
          <a:ln>
            <a:noFill/>
          </a:ln>
        </p:spPr>
        <p:txBody>
          <a:bodyPr anchorCtr="0" anchor="t" bIns="45700" lIns="91425" spcFirstLastPara="1" rIns="91425" wrap="square" tIns="45700">
            <a:spAutoFit/>
          </a:bodyPr>
          <a:lstStyle/>
          <a:p>
            <a:pPr indent="0" lvl="0" marL="0" marR="0" rtl="0" algn="ctr">
              <a:spcBef>
                <a:spcPts val="0"/>
              </a:spcBef>
              <a:spcAft>
                <a:spcPts val="0"/>
              </a:spcAft>
              <a:buNone/>
            </a:pPr>
            <a:r>
              <a:rPr lang="en-US" sz="1200">
                <a:solidFill>
                  <a:schemeClr val="dk1"/>
                </a:solidFill>
                <a:latin typeface="Arial"/>
                <a:ea typeface="Arial"/>
                <a:cs typeface="Arial"/>
                <a:sym typeface="Arial"/>
              </a:rPr>
              <a:t>xxxxxxxx</a:t>
            </a:r>
            <a:endParaRPr sz="1200">
              <a:solidFill>
                <a:schemeClr val="dk1"/>
              </a:solidFill>
              <a:latin typeface="Arial"/>
              <a:ea typeface="Arial"/>
              <a:cs typeface="Arial"/>
              <a:sym typeface="Arial"/>
            </a:endParaRPr>
          </a:p>
        </p:txBody>
      </p:sp>
      <p:sp>
        <p:nvSpPr>
          <p:cNvPr id="9029" name="Google Shape;9029;p290"/>
          <p:cNvSpPr txBox="1"/>
          <p:nvPr/>
        </p:nvSpPr>
        <p:spPr>
          <a:xfrm>
            <a:off x="2132458" y="3891284"/>
            <a:ext cx="800219" cy="276999"/>
          </a:xfrm>
          <a:prstGeom prst="rect">
            <a:avLst/>
          </a:prstGeom>
          <a:noFill/>
          <a:ln>
            <a:noFill/>
          </a:ln>
        </p:spPr>
        <p:txBody>
          <a:bodyPr anchorCtr="0" anchor="t" bIns="45700" lIns="91425" spcFirstLastPara="1" rIns="91425" wrap="square" tIns="45700">
            <a:spAutoFit/>
          </a:bodyPr>
          <a:lstStyle/>
          <a:p>
            <a:pPr indent="0" lvl="0" marL="0" marR="0" rtl="0" algn="ctr">
              <a:spcBef>
                <a:spcPts val="0"/>
              </a:spcBef>
              <a:spcAft>
                <a:spcPts val="0"/>
              </a:spcAft>
              <a:buNone/>
            </a:pPr>
            <a:r>
              <a:rPr lang="en-US" sz="1200">
                <a:solidFill>
                  <a:schemeClr val="dk1"/>
                </a:solidFill>
                <a:latin typeface="Arial"/>
                <a:ea typeface="Arial"/>
                <a:cs typeface="Arial"/>
                <a:sym typeface="Arial"/>
              </a:rPr>
              <a:t>xxxxxxxx</a:t>
            </a:r>
            <a:endParaRPr sz="1200">
              <a:solidFill>
                <a:schemeClr val="dk1"/>
              </a:solidFill>
              <a:latin typeface="Arial"/>
              <a:ea typeface="Arial"/>
              <a:cs typeface="Arial"/>
              <a:sym typeface="Arial"/>
            </a:endParaRPr>
          </a:p>
        </p:txBody>
      </p:sp>
      <p:sp>
        <p:nvSpPr>
          <p:cNvPr id="9030" name="Google Shape;9030;p290"/>
          <p:cNvSpPr txBox="1"/>
          <p:nvPr/>
        </p:nvSpPr>
        <p:spPr>
          <a:xfrm>
            <a:off x="1635750" y="4863004"/>
            <a:ext cx="800219" cy="276999"/>
          </a:xfrm>
          <a:prstGeom prst="rect">
            <a:avLst/>
          </a:prstGeom>
          <a:noFill/>
          <a:ln>
            <a:noFill/>
          </a:ln>
        </p:spPr>
        <p:txBody>
          <a:bodyPr anchorCtr="0" anchor="t" bIns="45700" lIns="91425" spcFirstLastPara="1" rIns="91425" wrap="square" tIns="45700">
            <a:spAutoFit/>
          </a:bodyPr>
          <a:lstStyle/>
          <a:p>
            <a:pPr indent="0" lvl="0" marL="0" marR="0" rtl="0" algn="ctr">
              <a:spcBef>
                <a:spcPts val="0"/>
              </a:spcBef>
              <a:spcAft>
                <a:spcPts val="0"/>
              </a:spcAft>
              <a:buNone/>
            </a:pPr>
            <a:r>
              <a:rPr lang="en-US" sz="1200">
                <a:solidFill>
                  <a:schemeClr val="dk1"/>
                </a:solidFill>
                <a:latin typeface="Arial"/>
                <a:ea typeface="Arial"/>
                <a:cs typeface="Arial"/>
                <a:sym typeface="Arial"/>
              </a:rPr>
              <a:t>xxxxxxxx</a:t>
            </a:r>
            <a:endParaRPr sz="1200">
              <a:solidFill>
                <a:schemeClr val="dk1"/>
              </a:solidFill>
              <a:latin typeface="Arial"/>
              <a:ea typeface="Arial"/>
              <a:cs typeface="Arial"/>
              <a:sym typeface="Arial"/>
            </a:endParaRPr>
          </a:p>
        </p:txBody>
      </p:sp>
      <p:sp>
        <p:nvSpPr>
          <p:cNvPr id="9031" name="Google Shape;9031;p290"/>
          <p:cNvSpPr txBox="1"/>
          <p:nvPr/>
        </p:nvSpPr>
        <p:spPr>
          <a:xfrm>
            <a:off x="3006234" y="4751394"/>
            <a:ext cx="800219" cy="276999"/>
          </a:xfrm>
          <a:prstGeom prst="rect">
            <a:avLst/>
          </a:prstGeom>
          <a:noFill/>
          <a:ln>
            <a:noFill/>
          </a:ln>
        </p:spPr>
        <p:txBody>
          <a:bodyPr anchorCtr="0" anchor="t" bIns="45700" lIns="91425" spcFirstLastPara="1" rIns="91425" wrap="square" tIns="45700">
            <a:spAutoFit/>
          </a:bodyPr>
          <a:lstStyle/>
          <a:p>
            <a:pPr indent="0" lvl="0" marL="0" marR="0" rtl="0" algn="ctr">
              <a:spcBef>
                <a:spcPts val="0"/>
              </a:spcBef>
              <a:spcAft>
                <a:spcPts val="0"/>
              </a:spcAft>
              <a:buNone/>
            </a:pPr>
            <a:r>
              <a:rPr lang="en-US" sz="1200">
                <a:solidFill>
                  <a:schemeClr val="dk1"/>
                </a:solidFill>
                <a:latin typeface="Arial"/>
                <a:ea typeface="Arial"/>
                <a:cs typeface="Arial"/>
                <a:sym typeface="Arial"/>
              </a:rPr>
              <a:t>xxxxxxxx</a:t>
            </a:r>
            <a:endParaRPr sz="1200">
              <a:solidFill>
                <a:schemeClr val="dk1"/>
              </a:solidFill>
              <a:latin typeface="Arial"/>
              <a:ea typeface="Arial"/>
              <a:cs typeface="Arial"/>
              <a:sym typeface="Arial"/>
            </a:endParaRPr>
          </a:p>
        </p:txBody>
      </p:sp>
      <p:sp>
        <p:nvSpPr>
          <p:cNvPr id="9032" name="Google Shape;9032;p290"/>
          <p:cNvSpPr txBox="1"/>
          <p:nvPr/>
        </p:nvSpPr>
        <p:spPr>
          <a:xfrm>
            <a:off x="3916188" y="3380242"/>
            <a:ext cx="800219" cy="276999"/>
          </a:xfrm>
          <a:prstGeom prst="rect">
            <a:avLst/>
          </a:prstGeom>
          <a:noFill/>
          <a:ln>
            <a:noFill/>
          </a:ln>
        </p:spPr>
        <p:txBody>
          <a:bodyPr anchorCtr="0" anchor="t" bIns="45700" lIns="91425" spcFirstLastPara="1" rIns="91425" wrap="square" tIns="45700">
            <a:spAutoFit/>
          </a:bodyPr>
          <a:lstStyle/>
          <a:p>
            <a:pPr indent="0" lvl="0" marL="0" marR="0" rtl="0" algn="ctr">
              <a:spcBef>
                <a:spcPts val="0"/>
              </a:spcBef>
              <a:spcAft>
                <a:spcPts val="0"/>
              </a:spcAft>
              <a:buNone/>
            </a:pPr>
            <a:r>
              <a:rPr lang="en-US" sz="1200">
                <a:solidFill>
                  <a:schemeClr val="dk1"/>
                </a:solidFill>
                <a:latin typeface="Arial"/>
                <a:ea typeface="Arial"/>
                <a:cs typeface="Arial"/>
                <a:sym typeface="Arial"/>
              </a:rPr>
              <a:t>xxxxxxxx</a:t>
            </a:r>
            <a:endParaRPr sz="1200">
              <a:solidFill>
                <a:schemeClr val="dk1"/>
              </a:solidFill>
              <a:latin typeface="Arial"/>
              <a:ea typeface="Arial"/>
              <a:cs typeface="Arial"/>
              <a:sym typeface="Arial"/>
            </a:endParaRPr>
          </a:p>
        </p:txBody>
      </p:sp>
      <p:sp>
        <p:nvSpPr>
          <p:cNvPr id="9033" name="Google Shape;9033;p290"/>
          <p:cNvSpPr txBox="1"/>
          <p:nvPr/>
        </p:nvSpPr>
        <p:spPr>
          <a:xfrm>
            <a:off x="5261240" y="4284237"/>
            <a:ext cx="800219" cy="276999"/>
          </a:xfrm>
          <a:prstGeom prst="rect">
            <a:avLst/>
          </a:prstGeom>
          <a:noFill/>
          <a:ln>
            <a:noFill/>
          </a:ln>
        </p:spPr>
        <p:txBody>
          <a:bodyPr anchorCtr="0" anchor="t" bIns="45700" lIns="91425" spcFirstLastPara="1" rIns="91425" wrap="square" tIns="45700">
            <a:spAutoFit/>
          </a:bodyPr>
          <a:lstStyle/>
          <a:p>
            <a:pPr indent="0" lvl="0" marL="0" marR="0" rtl="0" algn="ctr">
              <a:spcBef>
                <a:spcPts val="0"/>
              </a:spcBef>
              <a:spcAft>
                <a:spcPts val="0"/>
              </a:spcAft>
              <a:buNone/>
            </a:pPr>
            <a:r>
              <a:rPr lang="en-US" sz="1200">
                <a:solidFill>
                  <a:schemeClr val="dk1"/>
                </a:solidFill>
                <a:latin typeface="Arial"/>
                <a:ea typeface="Arial"/>
                <a:cs typeface="Arial"/>
                <a:sym typeface="Arial"/>
              </a:rPr>
              <a:t>xxxxxxxx</a:t>
            </a:r>
            <a:endParaRPr sz="1200">
              <a:solidFill>
                <a:schemeClr val="dk1"/>
              </a:solidFill>
              <a:latin typeface="Arial"/>
              <a:ea typeface="Arial"/>
              <a:cs typeface="Arial"/>
              <a:sym typeface="Arial"/>
            </a:endParaRPr>
          </a:p>
        </p:txBody>
      </p:sp>
      <p:sp>
        <p:nvSpPr>
          <p:cNvPr id="9034" name="Google Shape;9034;p290"/>
          <p:cNvSpPr txBox="1"/>
          <p:nvPr/>
        </p:nvSpPr>
        <p:spPr>
          <a:xfrm>
            <a:off x="6186970" y="3925377"/>
            <a:ext cx="800219" cy="276999"/>
          </a:xfrm>
          <a:prstGeom prst="rect">
            <a:avLst/>
          </a:prstGeom>
          <a:noFill/>
          <a:ln>
            <a:noFill/>
          </a:ln>
        </p:spPr>
        <p:txBody>
          <a:bodyPr anchorCtr="0" anchor="t" bIns="45700" lIns="91425" spcFirstLastPara="1" rIns="91425" wrap="square" tIns="45700">
            <a:spAutoFit/>
          </a:bodyPr>
          <a:lstStyle/>
          <a:p>
            <a:pPr indent="0" lvl="0" marL="0" marR="0" rtl="0" algn="ctr">
              <a:spcBef>
                <a:spcPts val="0"/>
              </a:spcBef>
              <a:spcAft>
                <a:spcPts val="0"/>
              </a:spcAft>
              <a:buNone/>
            </a:pPr>
            <a:r>
              <a:rPr lang="en-US" sz="1200">
                <a:solidFill>
                  <a:schemeClr val="dk1"/>
                </a:solidFill>
                <a:latin typeface="Arial"/>
                <a:ea typeface="Arial"/>
                <a:cs typeface="Arial"/>
                <a:sym typeface="Arial"/>
              </a:rPr>
              <a:t>xxxxxxxx</a:t>
            </a:r>
            <a:endParaRPr sz="1200">
              <a:solidFill>
                <a:schemeClr val="dk1"/>
              </a:solidFill>
              <a:latin typeface="Arial"/>
              <a:ea typeface="Arial"/>
              <a:cs typeface="Arial"/>
              <a:sym typeface="Arial"/>
            </a:endParaRPr>
          </a:p>
        </p:txBody>
      </p:sp>
      <p:sp>
        <p:nvSpPr>
          <p:cNvPr id="9035" name="Google Shape;9035;p290"/>
          <p:cNvSpPr txBox="1"/>
          <p:nvPr/>
        </p:nvSpPr>
        <p:spPr>
          <a:xfrm>
            <a:off x="7211655" y="2559996"/>
            <a:ext cx="800219" cy="276999"/>
          </a:xfrm>
          <a:prstGeom prst="rect">
            <a:avLst/>
          </a:prstGeom>
          <a:noFill/>
          <a:ln>
            <a:noFill/>
          </a:ln>
        </p:spPr>
        <p:txBody>
          <a:bodyPr anchorCtr="0" anchor="t" bIns="45700" lIns="91425" spcFirstLastPara="1" rIns="91425" wrap="square" tIns="45700">
            <a:spAutoFit/>
          </a:bodyPr>
          <a:lstStyle/>
          <a:p>
            <a:pPr indent="0" lvl="0" marL="0" marR="0" rtl="0" algn="ctr">
              <a:spcBef>
                <a:spcPts val="0"/>
              </a:spcBef>
              <a:spcAft>
                <a:spcPts val="0"/>
              </a:spcAft>
              <a:buNone/>
            </a:pPr>
            <a:r>
              <a:rPr lang="en-US" sz="1200">
                <a:solidFill>
                  <a:schemeClr val="dk1"/>
                </a:solidFill>
                <a:latin typeface="Arial"/>
                <a:ea typeface="Arial"/>
                <a:cs typeface="Arial"/>
                <a:sym typeface="Arial"/>
              </a:rPr>
              <a:t>xxxxxxxx</a:t>
            </a:r>
            <a:endParaRPr sz="1200">
              <a:solidFill>
                <a:schemeClr val="dk1"/>
              </a:solidFill>
              <a:latin typeface="Arial"/>
              <a:ea typeface="Arial"/>
              <a:cs typeface="Arial"/>
              <a:sym typeface="Arial"/>
            </a:endParaRPr>
          </a:p>
        </p:txBody>
      </p:sp>
      <p:sp>
        <p:nvSpPr>
          <p:cNvPr id="9036" name="Google Shape;9036;p290"/>
          <p:cNvSpPr txBox="1"/>
          <p:nvPr/>
        </p:nvSpPr>
        <p:spPr>
          <a:xfrm>
            <a:off x="7409059" y="5049670"/>
            <a:ext cx="800219" cy="276999"/>
          </a:xfrm>
          <a:prstGeom prst="rect">
            <a:avLst/>
          </a:prstGeom>
          <a:noFill/>
          <a:ln>
            <a:noFill/>
          </a:ln>
        </p:spPr>
        <p:txBody>
          <a:bodyPr anchorCtr="0" anchor="t" bIns="45700" lIns="91425" spcFirstLastPara="1" rIns="91425" wrap="square" tIns="45700">
            <a:spAutoFit/>
          </a:bodyPr>
          <a:lstStyle/>
          <a:p>
            <a:pPr indent="0" lvl="0" marL="0" marR="0" rtl="0" algn="ctr">
              <a:spcBef>
                <a:spcPts val="0"/>
              </a:spcBef>
              <a:spcAft>
                <a:spcPts val="0"/>
              </a:spcAft>
              <a:buNone/>
            </a:pPr>
            <a:r>
              <a:rPr lang="en-US" sz="1200">
                <a:solidFill>
                  <a:schemeClr val="dk1"/>
                </a:solidFill>
                <a:latin typeface="Arial"/>
                <a:ea typeface="Arial"/>
                <a:cs typeface="Arial"/>
                <a:sym typeface="Arial"/>
              </a:rPr>
              <a:t>xxxxxxxx</a:t>
            </a:r>
            <a:endParaRPr sz="1200">
              <a:solidFill>
                <a:schemeClr val="dk1"/>
              </a:solidFill>
              <a:latin typeface="Arial"/>
              <a:ea typeface="Arial"/>
              <a:cs typeface="Arial"/>
              <a:sym typeface="Arial"/>
            </a:endParaRPr>
          </a:p>
        </p:txBody>
      </p:sp>
    </p:spTree>
  </p:cSld>
  <p:clrMapOvr>
    <a:masterClrMapping/>
  </p:clrMapOvr>
</p:sld>
</file>

<file path=ppt/slides/slide29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040" name="Shape 9040"/>
        <p:cNvGrpSpPr/>
        <p:nvPr/>
      </p:nvGrpSpPr>
      <p:grpSpPr>
        <a:xfrm>
          <a:off x="0" y="0"/>
          <a:ext cx="0" cy="0"/>
          <a:chOff x="0" y="0"/>
          <a:chExt cx="0" cy="0"/>
        </a:xfrm>
      </p:grpSpPr>
      <p:sp>
        <p:nvSpPr>
          <p:cNvPr id="9041" name="Google Shape;9041;p291"/>
          <p:cNvSpPr/>
          <p:nvPr/>
        </p:nvSpPr>
        <p:spPr>
          <a:xfrm>
            <a:off x="9178725" y="1852217"/>
            <a:ext cx="2314936" cy="4450294"/>
          </a:xfrm>
          <a:prstGeom prst="rect">
            <a:avLst/>
          </a:prstGeom>
          <a:solidFill>
            <a:srgbClr val="F2F2F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9042" name="Google Shape;9042;p291"/>
          <p:cNvSpPr txBox="1"/>
          <p:nvPr>
            <p:ph type="title"/>
          </p:nvPr>
        </p:nvSpPr>
        <p:spPr>
          <a:xfrm>
            <a:off x="571018" y="365126"/>
            <a:ext cx="11049964" cy="578772"/>
          </a:xfrm>
          <a:prstGeom prst="rect">
            <a:avLst/>
          </a:prstGeom>
          <a:noFill/>
          <a:ln>
            <a:noFill/>
          </a:ln>
        </p:spPr>
        <p:txBody>
          <a:bodyPr anchorCtr="0" anchor="b" bIns="0" lIns="0" spcFirstLastPara="1" rIns="0" wrap="square" tIns="0">
            <a:normAutofit/>
          </a:bodyPr>
          <a:lstStyle/>
          <a:p>
            <a:pPr indent="0" lvl="0" marL="0" rtl="0" algn="l">
              <a:lnSpc>
                <a:spcPct val="90000"/>
              </a:lnSpc>
              <a:spcBef>
                <a:spcPts val="0"/>
              </a:spcBef>
              <a:spcAft>
                <a:spcPts val="0"/>
              </a:spcAft>
              <a:buClr>
                <a:schemeClr val="accent1"/>
              </a:buClr>
              <a:buSzPts val="2800"/>
              <a:buFont typeface="Arial"/>
              <a:buNone/>
            </a:pPr>
            <a:r>
              <a:rPr lang="en-US"/>
              <a:t>Chart + KPI Percentages</a:t>
            </a:r>
            <a:endParaRPr/>
          </a:p>
        </p:txBody>
      </p:sp>
      <p:sp>
        <p:nvSpPr>
          <p:cNvPr id="9043" name="Google Shape;9043;p291"/>
          <p:cNvSpPr txBox="1"/>
          <p:nvPr>
            <p:ph idx="12" type="sldNum"/>
          </p:nvPr>
        </p:nvSpPr>
        <p:spPr>
          <a:xfrm>
            <a:off x="10690860" y="6349068"/>
            <a:ext cx="963882" cy="251764"/>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sp>
        <p:nvSpPr>
          <p:cNvPr id="9044" name="Google Shape;9044;p291"/>
          <p:cNvSpPr/>
          <p:nvPr/>
        </p:nvSpPr>
        <p:spPr>
          <a:xfrm>
            <a:off x="571018" y="1431475"/>
            <a:ext cx="11083724" cy="362760"/>
          </a:xfrm>
          <a:prstGeom prst="roundRect">
            <a:avLst>
              <a:gd fmla="val 50000" name="adj"/>
            </a:avLst>
          </a:prstGeom>
          <a:solidFill>
            <a:schemeClr val="accent1"/>
          </a:solidFill>
          <a:ln>
            <a:noFill/>
          </a:ln>
        </p:spPr>
        <p:txBody>
          <a:bodyPr anchorCtr="0" anchor="ctr" bIns="0" lIns="0" spcFirstLastPara="1" rIns="0" wrap="square" tIns="0">
            <a:noAutofit/>
          </a:bodyPr>
          <a:lstStyle/>
          <a:p>
            <a:pPr indent="0" lvl="3" marL="0" marR="0" rtl="0" algn="ctr">
              <a:spcBef>
                <a:spcPts val="0"/>
              </a:spcBef>
              <a:spcAft>
                <a:spcPts val="0"/>
              </a:spcAft>
              <a:buNone/>
            </a:pPr>
            <a:r>
              <a:rPr b="0" i="0" lang="en-US" sz="1600" u="none" cap="none" strike="noStrike">
                <a:solidFill>
                  <a:schemeClr val="lt1"/>
                </a:solidFill>
                <a:latin typeface="Arial"/>
                <a:ea typeface="Arial"/>
                <a:cs typeface="Arial"/>
                <a:sym typeface="Arial"/>
              </a:rPr>
              <a:t>Lorem ipsum dolor sit amet, consectetur adipiscing elit.</a:t>
            </a:r>
            <a:endParaRPr/>
          </a:p>
        </p:txBody>
      </p:sp>
      <p:graphicFrame>
        <p:nvGraphicFramePr>
          <p:cNvPr id="9045" name="Google Shape;9045;p291"/>
          <p:cNvGraphicFramePr/>
          <p:nvPr/>
        </p:nvGraphicFramePr>
        <p:xfrm>
          <a:off x="1867575" y="2566183"/>
          <a:ext cx="9753406" cy="2098412"/>
        </p:xfrm>
        <a:graphic>
          <a:graphicData uri="http://schemas.openxmlformats.org/drawingml/2006/chart">
            <c:chart r:id="rId3"/>
          </a:graphicData>
        </a:graphic>
      </p:graphicFrame>
      <p:sp>
        <p:nvSpPr>
          <p:cNvPr id="9046" name="Google Shape;9046;p291"/>
          <p:cNvSpPr/>
          <p:nvPr/>
        </p:nvSpPr>
        <p:spPr>
          <a:xfrm>
            <a:off x="2969188" y="2107716"/>
            <a:ext cx="838014" cy="362760"/>
          </a:xfrm>
          <a:prstGeom prst="ellipse">
            <a:avLst/>
          </a:prstGeom>
          <a:noFill/>
          <a:ln cap="flat" cmpd="sng" w="31750">
            <a:solidFill>
              <a:srgbClr val="0F4B2E"/>
            </a:solidFill>
            <a:prstDash val="solid"/>
            <a:miter lim="8000"/>
            <a:headEnd len="sm" w="sm" type="none"/>
            <a:tailEnd len="sm" w="sm" type="none"/>
          </a:ln>
        </p:spPr>
        <p:txBody>
          <a:bodyPr anchorCtr="0" anchor="ctr" bIns="0" lIns="0" spcFirstLastPara="1" rIns="0" wrap="square" tIns="0">
            <a:noAutofit/>
          </a:bodyPr>
          <a:lstStyle/>
          <a:p>
            <a:pPr indent="0" lvl="0" marL="0" marR="0" rtl="0" algn="ctr">
              <a:spcBef>
                <a:spcPts val="0"/>
              </a:spcBef>
              <a:spcAft>
                <a:spcPts val="0"/>
              </a:spcAft>
              <a:buNone/>
            </a:pPr>
            <a:r>
              <a:rPr b="1" lang="en-US" sz="1200">
                <a:solidFill>
                  <a:schemeClr val="dk1"/>
                </a:solidFill>
                <a:latin typeface="Arial"/>
                <a:ea typeface="Arial"/>
                <a:cs typeface="Arial"/>
                <a:sym typeface="Arial"/>
              </a:rPr>
              <a:t>XX%</a:t>
            </a:r>
            <a:endParaRPr/>
          </a:p>
        </p:txBody>
      </p:sp>
      <p:sp>
        <p:nvSpPr>
          <p:cNvPr id="9047" name="Google Shape;9047;p291"/>
          <p:cNvSpPr/>
          <p:nvPr/>
        </p:nvSpPr>
        <p:spPr>
          <a:xfrm>
            <a:off x="5281327" y="2102130"/>
            <a:ext cx="838014" cy="362760"/>
          </a:xfrm>
          <a:prstGeom prst="ellipse">
            <a:avLst/>
          </a:prstGeom>
          <a:noFill/>
          <a:ln cap="flat" cmpd="sng" w="31750">
            <a:solidFill>
              <a:srgbClr val="0F4B2E"/>
            </a:solidFill>
            <a:prstDash val="solid"/>
            <a:miter lim="8000"/>
            <a:headEnd len="sm" w="sm" type="none"/>
            <a:tailEnd len="sm" w="sm" type="none"/>
          </a:ln>
        </p:spPr>
        <p:txBody>
          <a:bodyPr anchorCtr="0" anchor="ctr" bIns="0" lIns="0" spcFirstLastPara="1" rIns="0" wrap="square" tIns="0">
            <a:noAutofit/>
          </a:bodyPr>
          <a:lstStyle/>
          <a:p>
            <a:pPr indent="0" lvl="0" marL="0" marR="0" rtl="0" algn="ctr">
              <a:spcBef>
                <a:spcPts val="0"/>
              </a:spcBef>
              <a:spcAft>
                <a:spcPts val="0"/>
              </a:spcAft>
              <a:buNone/>
            </a:pPr>
            <a:r>
              <a:rPr b="1" lang="en-US" sz="1200">
                <a:solidFill>
                  <a:schemeClr val="dk1"/>
                </a:solidFill>
                <a:latin typeface="Arial"/>
                <a:ea typeface="Arial"/>
                <a:cs typeface="Arial"/>
                <a:sym typeface="Arial"/>
              </a:rPr>
              <a:t>XX%</a:t>
            </a:r>
            <a:endParaRPr/>
          </a:p>
        </p:txBody>
      </p:sp>
      <p:sp>
        <p:nvSpPr>
          <p:cNvPr id="9048" name="Google Shape;9048;p291"/>
          <p:cNvSpPr/>
          <p:nvPr/>
        </p:nvSpPr>
        <p:spPr>
          <a:xfrm>
            <a:off x="7593466" y="2102130"/>
            <a:ext cx="838014" cy="362760"/>
          </a:xfrm>
          <a:prstGeom prst="ellipse">
            <a:avLst/>
          </a:prstGeom>
          <a:noFill/>
          <a:ln cap="flat" cmpd="sng" w="31750">
            <a:solidFill>
              <a:srgbClr val="0F4B2E"/>
            </a:solidFill>
            <a:prstDash val="solid"/>
            <a:miter lim="8000"/>
            <a:headEnd len="sm" w="sm" type="none"/>
            <a:tailEnd len="sm" w="sm" type="none"/>
          </a:ln>
        </p:spPr>
        <p:txBody>
          <a:bodyPr anchorCtr="0" anchor="ctr" bIns="0" lIns="0" spcFirstLastPara="1" rIns="0" wrap="square" tIns="0">
            <a:noAutofit/>
          </a:bodyPr>
          <a:lstStyle/>
          <a:p>
            <a:pPr indent="0" lvl="0" marL="0" marR="0" rtl="0" algn="ctr">
              <a:spcBef>
                <a:spcPts val="0"/>
              </a:spcBef>
              <a:spcAft>
                <a:spcPts val="0"/>
              </a:spcAft>
              <a:buNone/>
            </a:pPr>
            <a:r>
              <a:rPr b="1" lang="en-US" sz="1200">
                <a:solidFill>
                  <a:schemeClr val="dk1"/>
                </a:solidFill>
                <a:latin typeface="Arial"/>
                <a:ea typeface="Arial"/>
                <a:cs typeface="Arial"/>
                <a:sym typeface="Arial"/>
              </a:rPr>
              <a:t>XX%</a:t>
            </a:r>
            <a:endParaRPr/>
          </a:p>
        </p:txBody>
      </p:sp>
      <p:sp>
        <p:nvSpPr>
          <p:cNvPr id="9049" name="Google Shape;9049;p291"/>
          <p:cNvSpPr/>
          <p:nvPr/>
        </p:nvSpPr>
        <p:spPr>
          <a:xfrm>
            <a:off x="9905605" y="2107716"/>
            <a:ext cx="838014" cy="362760"/>
          </a:xfrm>
          <a:prstGeom prst="ellipse">
            <a:avLst/>
          </a:prstGeom>
          <a:noFill/>
          <a:ln cap="flat" cmpd="sng" w="31750">
            <a:solidFill>
              <a:srgbClr val="0F4B2E"/>
            </a:solidFill>
            <a:prstDash val="solid"/>
            <a:miter lim="8000"/>
            <a:headEnd len="sm" w="sm" type="none"/>
            <a:tailEnd len="sm" w="sm" type="none"/>
          </a:ln>
        </p:spPr>
        <p:txBody>
          <a:bodyPr anchorCtr="0" anchor="ctr" bIns="0" lIns="0" spcFirstLastPara="1" rIns="0" wrap="square" tIns="0">
            <a:noAutofit/>
          </a:bodyPr>
          <a:lstStyle/>
          <a:p>
            <a:pPr indent="0" lvl="0" marL="0" marR="0" rtl="0" algn="ctr">
              <a:spcBef>
                <a:spcPts val="0"/>
              </a:spcBef>
              <a:spcAft>
                <a:spcPts val="0"/>
              </a:spcAft>
              <a:buNone/>
            </a:pPr>
            <a:r>
              <a:rPr b="1" lang="en-US" sz="1200">
                <a:solidFill>
                  <a:schemeClr val="dk1"/>
                </a:solidFill>
                <a:latin typeface="Arial"/>
                <a:ea typeface="Arial"/>
                <a:cs typeface="Arial"/>
                <a:sym typeface="Arial"/>
              </a:rPr>
              <a:t>XX%</a:t>
            </a:r>
            <a:endParaRPr/>
          </a:p>
        </p:txBody>
      </p:sp>
      <p:sp>
        <p:nvSpPr>
          <p:cNvPr id="9050" name="Google Shape;9050;p291"/>
          <p:cNvSpPr txBox="1"/>
          <p:nvPr/>
        </p:nvSpPr>
        <p:spPr>
          <a:xfrm>
            <a:off x="571019" y="2104129"/>
            <a:ext cx="1493756" cy="316238"/>
          </a:xfrm>
          <a:prstGeom prst="rect">
            <a:avLst/>
          </a:prstGeom>
          <a:noFill/>
          <a:ln>
            <a:noFill/>
          </a:ln>
        </p:spPr>
        <p:txBody>
          <a:bodyPr anchorCtr="0" anchor="ctr" bIns="0" lIns="0" spcFirstLastPara="1" rIns="0" wrap="square" tIns="0">
            <a:normAutofit/>
          </a:bodyPr>
          <a:lstStyle/>
          <a:p>
            <a:pPr indent="0" lvl="0" marL="0" marR="0" rtl="0" algn="l">
              <a:spcBef>
                <a:spcPts val="0"/>
              </a:spcBef>
              <a:spcAft>
                <a:spcPts val="0"/>
              </a:spcAft>
              <a:buNone/>
            </a:pPr>
            <a:r>
              <a:rPr b="1" lang="en-US" sz="1400">
                <a:solidFill>
                  <a:schemeClr val="dk1"/>
                </a:solidFill>
                <a:latin typeface="Arial"/>
                <a:ea typeface="Arial"/>
                <a:cs typeface="Arial"/>
                <a:sym typeface="Arial"/>
              </a:rPr>
              <a:t>Lorem ipsum</a:t>
            </a:r>
            <a:endParaRPr/>
          </a:p>
        </p:txBody>
      </p:sp>
      <p:sp>
        <p:nvSpPr>
          <p:cNvPr id="9051" name="Google Shape;9051;p291"/>
          <p:cNvSpPr txBox="1"/>
          <p:nvPr/>
        </p:nvSpPr>
        <p:spPr>
          <a:xfrm>
            <a:off x="4770020" y="4886469"/>
            <a:ext cx="1860504" cy="485050"/>
          </a:xfrm>
          <a:prstGeom prst="rect">
            <a:avLst/>
          </a:prstGeom>
          <a:noFill/>
          <a:ln>
            <a:noFill/>
          </a:ln>
        </p:spPr>
        <p:txBody>
          <a:bodyPr anchorCtr="0" anchor="ctr" bIns="0" lIns="0" spcFirstLastPara="1" rIns="0" wrap="square" tIns="0">
            <a:normAutofit fontScale="92500" lnSpcReduction="20000"/>
          </a:bodyPr>
          <a:lstStyle/>
          <a:p>
            <a:pPr indent="0" lvl="0" marL="0" marR="0" rtl="0" algn="ctr">
              <a:spcBef>
                <a:spcPts val="0"/>
              </a:spcBef>
              <a:spcAft>
                <a:spcPts val="0"/>
              </a:spcAft>
              <a:buClr>
                <a:schemeClr val="accent1"/>
              </a:buClr>
              <a:buSzPct val="100000"/>
              <a:buFont typeface="Trebuchet MS"/>
              <a:buNone/>
            </a:pPr>
            <a:r>
              <a:rPr lang="en-US" sz="1300">
                <a:solidFill>
                  <a:schemeClr val="dk1"/>
                </a:solidFill>
                <a:latin typeface="Arial"/>
                <a:ea typeface="Arial"/>
                <a:cs typeface="Arial"/>
                <a:sym typeface="Arial"/>
              </a:rPr>
              <a:t>Lorem ipsum dolor sit amet, consectetur adipiscing elit. </a:t>
            </a:r>
            <a:endParaRPr/>
          </a:p>
        </p:txBody>
      </p:sp>
      <p:sp>
        <p:nvSpPr>
          <p:cNvPr id="9052" name="Google Shape;9052;p291"/>
          <p:cNvSpPr txBox="1"/>
          <p:nvPr/>
        </p:nvSpPr>
        <p:spPr>
          <a:xfrm>
            <a:off x="571018" y="4886471"/>
            <a:ext cx="1449425" cy="485048"/>
          </a:xfrm>
          <a:prstGeom prst="rect">
            <a:avLst/>
          </a:prstGeom>
          <a:noFill/>
          <a:ln cap="flat" cmpd="sng" w="9525">
            <a:solidFill>
              <a:schemeClr val="accent6"/>
            </a:solidFill>
            <a:prstDash val="solid"/>
            <a:miter lim="8000"/>
            <a:headEnd len="sm" w="sm" type="none"/>
            <a:tailEnd len="sm" w="sm" type="none"/>
          </a:ln>
        </p:spPr>
        <p:txBody>
          <a:bodyPr anchorCtr="0" anchor="ctr" bIns="0" lIns="0" spcFirstLastPara="1" rIns="0" wrap="square" tIns="0">
            <a:normAutofit/>
          </a:bodyPr>
          <a:lstStyle/>
          <a:p>
            <a:pPr indent="0" lvl="0" marL="0" marR="0" rtl="0" algn="ctr">
              <a:spcBef>
                <a:spcPts val="0"/>
              </a:spcBef>
              <a:spcAft>
                <a:spcPts val="0"/>
              </a:spcAft>
              <a:buClr>
                <a:schemeClr val="accent1"/>
              </a:buClr>
              <a:buSzPts val="1400"/>
              <a:buFont typeface="Trebuchet MS"/>
              <a:buNone/>
            </a:pPr>
            <a:r>
              <a:rPr b="1" lang="en-US" sz="1400">
                <a:solidFill>
                  <a:schemeClr val="accent6"/>
                </a:solidFill>
                <a:latin typeface="Arial"/>
                <a:ea typeface="Arial"/>
                <a:cs typeface="Arial"/>
                <a:sym typeface="Arial"/>
              </a:rPr>
              <a:t>Lorem ipsum dolor sit amet, </a:t>
            </a:r>
            <a:endParaRPr/>
          </a:p>
        </p:txBody>
      </p:sp>
      <p:sp>
        <p:nvSpPr>
          <p:cNvPr id="9053" name="Google Shape;9053;p291"/>
          <p:cNvSpPr txBox="1"/>
          <p:nvPr/>
        </p:nvSpPr>
        <p:spPr>
          <a:xfrm>
            <a:off x="571018" y="5568505"/>
            <a:ext cx="1449425" cy="485048"/>
          </a:xfrm>
          <a:prstGeom prst="rect">
            <a:avLst/>
          </a:prstGeom>
          <a:noFill/>
          <a:ln cap="flat" cmpd="sng" w="9525">
            <a:solidFill>
              <a:schemeClr val="accent6"/>
            </a:solidFill>
            <a:prstDash val="solid"/>
            <a:miter lim="8000"/>
            <a:headEnd len="sm" w="sm" type="none"/>
            <a:tailEnd len="sm" w="sm" type="none"/>
          </a:ln>
        </p:spPr>
        <p:txBody>
          <a:bodyPr anchorCtr="0" anchor="ctr" bIns="0" lIns="0" spcFirstLastPara="1" rIns="0" wrap="square" tIns="0">
            <a:normAutofit/>
          </a:bodyPr>
          <a:lstStyle/>
          <a:p>
            <a:pPr indent="0" lvl="0" marL="0" marR="0" rtl="0" algn="ctr">
              <a:spcBef>
                <a:spcPts val="0"/>
              </a:spcBef>
              <a:spcAft>
                <a:spcPts val="0"/>
              </a:spcAft>
              <a:buClr>
                <a:schemeClr val="accent1"/>
              </a:buClr>
              <a:buSzPts val="1400"/>
              <a:buFont typeface="Trebuchet MS"/>
              <a:buNone/>
            </a:pPr>
            <a:r>
              <a:rPr b="1" lang="en-US" sz="1400">
                <a:solidFill>
                  <a:schemeClr val="accent6"/>
                </a:solidFill>
                <a:latin typeface="Arial"/>
                <a:ea typeface="Arial"/>
                <a:cs typeface="Arial"/>
                <a:sym typeface="Arial"/>
              </a:rPr>
              <a:t>Lorem ipsum dolor sit amet, </a:t>
            </a:r>
            <a:endParaRPr/>
          </a:p>
        </p:txBody>
      </p:sp>
      <p:cxnSp>
        <p:nvCxnSpPr>
          <p:cNvPr id="9054" name="Google Shape;9054;p291"/>
          <p:cNvCxnSpPr/>
          <p:nvPr/>
        </p:nvCxnSpPr>
        <p:spPr>
          <a:xfrm>
            <a:off x="571018" y="5470014"/>
            <a:ext cx="11049964" cy="0"/>
          </a:xfrm>
          <a:prstGeom prst="straightConnector1">
            <a:avLst/>
          </a:prstGeom>
          <a:noFill/>
          <a:ln cap="flat" cmpd="sng" w="9525">
            <a:solidFill>
              <a:srgbClr val="BFBFBF"/>
            </a:solidFill>
            <a:prstDash val="dot"/>
            <a:miter lim="8000"/>
            <a:headEnd len="sm" w="sm" type="none"/>
            <a:tailEnd len="sm" w="sm" type="none"/>
          </a:ln>
        </p:spPr>
      </p:cxnSp>
      <p:sp>
        <p:nvSpPr>
          <p:cNvPr id="9055" name="Google Shape;9055;p291"/>
          <p:cNvSpPr txBox="1"/>
          <p:nvPr/>
        </p:nvSpPr>
        <p:spPr>
          <a:xfrm>
            <a:off x="2457943" y="4886469"/>
            <a:ext cx="1860504" cy="485050"/>
          </a:xfrm>
          <a:prstGeom prst="rect">
            <a:avLst/>
          </a:prstGeom>
          <a:noFill/>
          <a:ln>
            <a:noFill/>
          </a:ln>
        </p:spPr>
        <p:txBody>
          <a:bodyPr anchorCtr="0" anchor="ctr" bIns="0" lIns="0" spcFirstLastPara="1" rIns="0" wrap="square" tIns="0">
            <a:normAutofit fontScale="92500" lnSpcReduction="20000"/>
          </a:bodyPr>
          <a:lstStyle/>
          <a:p>
            <a:pPr indent="0" lvl="0" marL="0" marR="0" rtl="0" algn="ctr">
              <a:spcBef>
                <a:spcPts val="0"/>
              </a:spcBef>
              <a:spcAft>
                <a:spcPts val="0"/>
              </a:spcAft>
              <a:buClr>
                <a:schemeClr val="accent1"/>
              </a:buClr>
              <a:buSzPct val="100000"/>
              <a:buFont typeface="Trebuchet MS"/>
              <a:buNone/>
            </a:pPr>
            <a:r>
              <a:rPr lang="en-US" sz="1300">
                <a:solidFill>
                  <a:schemeClr val="dk1"/>
                </a:solidFill>
                <a:latin typeface="Arial"/>
                <a:ea typeface="Arial"/>
                <a:cs typeface="Arial"/>
                <a:sym typeface="Arial"/>
              </a:rPr>
              <a:t>Lorem ipsum dolor sit amet, consectetur adipiscing elit. </a:t>
            </a:r>
            <a:endParaRPr/>
          </a:p>
        </p:txBody>
      </p:sp>
      <p:sp>
        <p:nvSpPr>
          <p:cNvPr id="9056" name="Google Shape;9056;p291"/>
          <p:cNvSpPr txBox="1"/>
          <p:nvPr/>
        </p:nvSpPr>
        <p:spPr>
          <a:xfrm>
            <a:off x="9394173" y="4886469"/>
            <a:ext cx="1860504" cy="485050"/>
          </a:xfrm>
          <a:prstGeom prst="rect">
            <a:avLst/>
          </a:prstGeom>
          <a:noFill/>
          <a:ln>
            <a:noFill/>
          </a:ln>
        </p:spPr>
        <p:txBody>
          <a:bodyPr anchorCtr="0" anchor="ctr" bIns="0" lIns="0" spcFirstLastPara="1" rIns="0" wrap="square" tIns="0">
            <a:normAutofit fontScale="92500" lnSpcReduction="20000"/>
          </a:bodyPr>
          <a:lstStyle/>
          <a:p>
            <a:pPr indent="0" lvl="0" marL="0" marR="0" rtl="0" algn="ctr">
              <a:spcBef>
                <a:spcPts val="0"/>
              </a:spcBef>
              <a:spcAft>
                <a:spcPts val="0"/>
              </a:spcAft>
              <a:buClr>
                <a:schemeClr val="accent1"/>
              </a:buClr>
              <a:buSzPct val="100000"/>
              <a:buFont typeface="Trebuchet MS"/>
              <a:buNone/>
            </a:pPr>
            <a:r>
              <a:rPr lang="en-US" sz="1300">
                <a:solidFill>
                  <a:schemeClr val="dk1"/>
                </a:solidFill>
                <a:latin typeface="Arial"/>
                <a:ea typeface="Arial"/>
                <a:cs typeface="Arial"/>
                <a:sym typeface="Arial"/>
              </a:rPr>
              <a:t>Lorem ipsum dolor sit amet, consectetur adipiscing elit. </a:t>
            </a:r>
            <a:endParaRPr/>
          </a:p>
        </p:txBody>
      </p:sp>
      <p:sp>
        <p:nvSpPr>
          <p:cNvPr id="9057" name="Google Shape;9057;p291"/>
          <p:cNvSpPr txBox="1"/>
          <p:nvPr/>
        </p:nvSpPr>
        <p:spPr>
          <a:xfrm>
            <a:off x="7082097" y="4886469"/>
            <a:ext cx="1860504" cy="485050"/>
          </a:xfrm>
          <a:prstGeom prst="rect">
            <a:avLst/>
          </a:prstGeom>
          <a:noFill/>
          <a:ln>
            <a:noFill/>
          </a:ln>
        </p:spPr>
        <p:txBody>
          <a:bodyPr anchorCtr="0" anchor="ctr" bIns="0" lIns="0" spcFirstLastPara="1" rIns="0" wrap="square" tIns="0">
            <a:normAutofit fontScale="92500" lnSpcReduction="20000"/>
          </a:bodyPr>
          <a:lstStyle/>
          <a:p>
            <a:pPr indent="0" lvl="0" marL="0" marR="0" rtl="0" algn="ctr">
              <a:spcBef>
                <a:spcPts val="0"/>
              </a:spcBef>
              <a:spcAft>
                <a:spcPts val="0"/>
              </a:spcAft>
              <a:buClr>
                <a:schemeClr val="accent1"/>
              </a:buClr>
              <a:buSzPct val="100000"/>
              <a:buFont typeface="Trebuchet MS"/>
              <a:buNone/>
            </a:pPr>
            <a:r>
              <a:rPr lang="en-US" sz="1300">
                <a:solidFill>
                  <a:schemeClr val="dk1"/>
                </a:solidFill>
                <a:latin typeface="Arial"/>
                <a:ea typeface="Arial"/>
                <a:cs typeface="Arial"/>
                <a:sym typeface="Arial"/>
              </a:rPr>
              <a:t>Lorem ipsum dolor sit amet, consectetur adipiscing elit. </a:t>
            </a:r>
            <a:endParaRPr/>
          </a:p>
        </p:txBody>
      </p:sp>
      <p:sp>
        <p:nvSpPr>
          <p:cNvPr id="9058" name="Google Shape;9058;p291"/>
          <p:cNvSpPr txBox="1"/>
          <p:nvPr/>
        </p:nvSpPr>
        <p:spPr>
          <a:xfrm>
            <a:off x="4770020" y="5568503"/>
            <a:ext cx="1860504" cy="485050"/>
          </a:xfrm>
          <a:prstGeom prst="rect">
            <a:avLst/>
          </a:prstGeom>
          <a:noFill/>
          <a:ln>
            <a:noFill/>
          </a:ln>
        </p:spPr>
        <p:txBody>
          <a:bodyPr anchorCtr="0" anchor="ctr" bIns="0" lIns="0" spcFirstLastPara="1" rIns="0" wrap="square" tIns="0">
            <a:normAutofit fontScale="92500" lnSpcReduction="20000"/>
          </a:bodyPr>
          <a:lstStyle/>
          <a:p>
            <a:pPr indent="0" lvl="0" marL="0" marR="0" rtl="0" algn="ctr">
              <a:spcBef>
                <a:spcPts val="0"/>
              </a:spcBef>
              <a:spcAft>
                <a:spcPts val="0"/>
              </a:spcAft>
              <a:buClr>
                <a:schemeClr val="accent1"/>
              </a:buClr>
              <a:buSzPct val="100000"/>
              <a:buFont typeface="Trebuchet MS"/>
              <a:buNone/>
            </a:pPr>
            <a:r>
              <a:rPr lang="en-US" sz="1300">
                <a:solidFill>
                  <a:schemeClr val="dk1"/>
                </a:solidFill>
                <a:latin typeface="Arial"/>
                <a:ea typeface="Arial"/>
                <a:cs typeface="Arial"/>
                <a:sym typeface="Arial"/>
              </a:rPr>
              <a:t>Lorem ipsum dolor sit amet, consectetur adipiscing elit. </a:t>
            </a:r>
            <a:endParaRPr/>
          </a:p>
        </p:txBody>
      </p:sp>
      <p:sp>
        <p:nvSpPr>
          <p:cNvPr id="9059" name="Google Shape;9059;p291"/>
          <p:cNvSpPr txBox="1"/>
          <p:nvPr/>
        </p:nvSpPr>
        <p:spPr>
          <a:xfrm>
            <a:off x="2457943" y="5568503"/>
            <a:ext cx="1860504" cy="485050"/>
          </a:xfrm>
          <a:prstGeom prst="rect">
            <a:avLst/>
          </a:prstGeom>
          <a:noFill/>
          <a:ln>
            <a:noFill/>
          </a:ln>
        </p:spPr>
        <p:txBody>
          <a:bodyPr anchorCtr="0" anchor="ctr" bIns="0" lIns="0" spcFirstLastPara="1" rIns="0" wrap="square" tIns="0">
            <a:normAutofit fontScale="92500" lnSpcReduction="20000"/>
          </a:bodyPr>
          <a:lstStyle/>
          <a:p>
            <a:pPr indent="0" lvl="0" marL="0" marR="0" rtl="0" algn="ctr">
              <a:spcBef>
                <a:spcPts val="0"/>
              </a:spcBef>
              <a:spcAft>
                <a:spcPts val="0"/>
              </a:spcAft>
              <a:buClr>
                <a:schemeClr val="accent1"/>
              </a:buClr>
              <a:buSzPct val="100000"/>
              <a:buFont typeface="Trebuchet MS"/>
              <a:buNone/>
            </a:pPr>
            <a:r>
              <a:rPr lang="en-US" sz="1300">
                <a:solidFill>
                  <a:schemeClr val="dk1"/>
                </a:solidFill>
                <a:latin typeface="Arial"/>
                <a:ea typeface="Arial"/>
                <a:cs typeface="Arial"/>
                <a:sym typeface="Arial"/>
              </a:rPr>
              <a:t>Lorem ipsum dolor sit amet, consectetur adipiscing elit. </a:t>
            </a:r>
            <a:endParaRPr/>
          </a:p>
        </p:txBody>
      </p:sp>
      <p:sp>
        <p:nvSpPr>
          <p:cNvPr id="9060" name="Google Shape;9060;p291"/>
          <p:cNvSpPr txBox="1"/>
          <p:nvPr/>
        </p:nvSpPr>
        <p:spPr>
          <a:xfrm>
            <a:off x="9394173" y="5568503"/>
            <a:ext cx="1860504" cy="485050"/>
          </a:xfrm>
          <a:prstGeom prst="rect">
            <a:avLst/>
          </a:prstGeom>
          <a:noFill/>
          <a:ln>
            <a:noFill/>
          </a:ln>
        </p:spPr>
        <p:txBody>
          <a:bodyPr anchorCtr="0" anchor="ctr" bIns="0" lIns="0" spcFirstLastPara="1" rIns="0" wrap="square" tIns="0">
            <a:normAutofit fontScale="92500" lnSpcReduction="20000"/>
          </a:bodyPr>
          <a:lstStyle/>
          <a:p>
            <a:pPr indent="0" lvl="0" marL="0" marR="0" rtl="0" algn="ctr">
              <a:spcBef>
                <a:spcPts val="0"/>
              </a:spcBef>
              <a:spcAft>
                <a:spcPts val="0"/>
              </a:spcAft>
              <a:buClr>
                <a:schemeClr val="accent1"/>
              </a:buClr>
              <a:buSzPct val="100000"/>
              <a:buFont typeface="Trebuchet MS"/>
              <a:buNone/>
            </a:pPr>
            <a:r>
              <a:rPr lang="en-US" sz="1300">
                <a:solidFill>
                  <a:schemeClr val="dk1"/>
                </a:solidFill>
                <a:latin typeface="Arial"/>
                <a:ea typeface="Arial"/>
                <a:cs typeface="Arial"/>
                <a:sym typeface="Arial"/>
              </a:rPr>
              <a:t>Lorem ipsum dolor sit amet, consectetur adipiscing elit. </a:t>
            </a:r>
            <a:endParaRPr/>
          </a:p>
        </p:txBody>
      </p:sp>
      <p:sp>
        <p:nvSpPr>
          <p:cNvPr id="9061" name="Google Shape;9061;p291"/>
          <p:cNvSpPr txBox="1"/>
          <p:nvPr/>
        </p:nvSpPr>
        <p:spPr>
          <a:xfrm>
            <a:off x="7082097" y="5568503"/>
            <a:ext cx="1860504" cy="485050"/>
          </a:xfrm>
          <a:prstGeom prst="rect">
            <a:avLst/>
          </a:prstGeom>
          <a:noFill/>
          <a:ln>
            <a:noFill/>
          </a:ln>
        </p:spPr>
        <p:txBody>
          <a:bodyPr anchorCtr="0" anchor="ctr" bIns="0" lIns="0" spcFirstLastPara="1" rIns="0" wrap="square" tIns="0">
            <a:normAutofit fontScale="92500" lnSpcReduction="20000"/>
          </a:bodyPr>
          <a:lstStyle/>
          <a:p>
            <a:pPr indent="0" lvl="0" marL="0" marR="0" rtl="0" algn="ctr">
              <a:spcBef>
                <a:spcPts val="0"/>
              </a:spcBef>
              <a:spcAft>
                <a:spcPts val="0"/>
              </a:spcAft>
              <a:buClr>
                <a:schemeClr val="accent1"/>
              </a:buClr>
              <a:buSzPct val="100000"/>
              <a:buFont typeface="Trebuchet MS"/>
              <a:buNone/>
            </a:pPr>
            <a:r>
              <a:rPr lang="en-US" sz="1300">
                <a:solidFill>
                  <a:schemeClr val="dk1"/>
                </a:solidFill>
                <a:latin typeface="Arial"/>
                <a:ea typeface="Arial"/>
                <a:cs typeface="Arial"/>
                <a:sym typeface="Arial"/>
              </a:rPr>
              <a:t>Lorem ipsum dolor sit amet, consectetur adipiscing elit. </a:t>
            </a:r>
            <a:endParaRPr/>
          </a:p>
        </p:txBody>
      </p:sp>
      <p:grpSp>
        <p:nvGrpSpPr>
          <p:cNvPr id="9062" name="Google Shape;9062;p291"/>
          <p:cNvGrpSpPr/>
          <p:nvPr/>
        </p:nvGrpSpPr>
        <p:grpSpPr>
          <a:xfrm>
            <a:off x="571018" y="1373493"/>
            <a:ext cx="478724" cy="478724"/>
            <a:chOff x="721966" y="1986158"/>
            <a:chExt cx="674902" cy="674902"/>
          </a:xfrm>
        </p:grpSpPr>
        <p:sp>
          <p:nvSpPr>
            <p:cNvPr id="9063" name="Google Shape;9063;p291"/>
            <p:cNvSpPr/>
            <p:nvPr/>
          </p:nvSpPr>
          <p:spPr>
            <a:xfrm>
              <a:off x="721966" y="1986158"/>
              <a:ext cx="674902" cy="674902"/>
            </a:xfrm>
            <a:prstGeom prst="ellipse">
              <a:avLst/>
            </a:prstGeom>
            <a:solidFill>
              <a:schemeClr val="lt1"/>
            </a:solidFill>
            <a:ln cap="flat" cmpd="sng" w="28575">
              <a:solidFill>
                <a:schemeClr val="accen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grpSp>
          <p:nvGrpSpPr>
            <p:cNvPr id="9064" name="Google Shape;9064;p291"/>
            <p:cNvGrpSpPr/>
            <p:nvPr/>
          </p:nvGrpSpPr>
          <p:grpSpPr>
            <a:xfrm>
              <a:off x="808583" y="2072775"/>
              <a:ext cx="501668" cy="501668"/>
              <a:chOff x="1649691" y="3230880"/>
              <a:chExt cx="914400" cy="914400"/>
            </a:xfrm>
          </p:grpSpPr>
          <p:sp>
            <p:nvSpPr>
              <p:cNvPr id="9065" name="Google Shape;9065;p291"/>
              <p:cNvSpPr/>
              <p:nvPr/>
            </p:nvSpPr>
            <p:spPr>
              <a:xfrm>
                <a:off x="1649691" y="3230880"/>
                <a:ext cx="914400" cy="9144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2000">
                  <a:solidFill>
                    <a:schemeClr val="lt1"/>
                  </a:solidFill>
                  <a:latin typeface="Arial"/>
                  <a:ea typeface="Arial"/>
                  <a:cs typeface="Arial"/>
                  <a:sym typeface="Arial"/>
                </a:endParaRPr>
              </a:p>
            </p:txBody>
          </p:sp>
          <p:sp>
            <p:nvSpPr>
              <p:cNvPr id="9066" name="Google Shape;9066;p291"/>
              <p:cNvSpPr/>
              <p:nvPr/>
            </p:nvSpPr>
            <p:spPr>
              <a:xfrm>
                <a:off x="1649691" y="3230880"/>
                <a:ext cx="914400" cy="9144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2000">
                  <a:solidFill>
                    <a:schemeClr val="lt1"/>
                  </a:solidFill>
                  <a:latin typeface="Arial"/>
                  <a:ea typeface="Arial"/>
                  <a:cs typeface="Arial"/>
                  <a:sym typeface="Arial"/>
                </a:endParaRPr>
              </a:p>
            </p:txBody>
          </p:sp>
        </p:grpSp>
      </p:grpSp>
    </p:spTree>
  </p:cSld>
  <p:clrMapOvr>
    <a:masterClrMapping/>
  </p:clrMapOvr>
</p:sld>
</file>

<file path=ppt/slides/slide29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070" name="Shape 9070"/>
        <p:cNvGrpSpPr/>
        <p:nvPr/>
      </p:nvGrpSpPr>
      <p:grpSpPr>
        <a:xfrm>
          <a:off x="0" y="0"/>
          <a:ext cx="0" cy="0"/>
          <a:chOff x="0" y="0"/>
          <a:chExt cx="0" cy="0"/>
        </a:xfrm>
      </p:grpSpPr>
      <p:sp>
        <p:nvSpPr>
          <p:cNvPr id="9071" name="Google Shape;9071;p292"/>
          <p:cNvSpPr txBox="1"/>
          <p:nvPr>
            <p:ph type="title"/>
          </p:nvPr>
        </p:nvSpPr>
        <p:spPr>
          <a:xfrm>
            <a:off x="571018" y="365126"/>
            <a:ext cx="11049964" cy="578772"/>
          </a:xfrm>
          <a:prstGeom prst="rect">
            <a:avLst/>
          </a:prstGeom>
          <a:noFill/>
          <a:ln>
            <a:noFill/>
          </a:ln>
        </p:spPr>
        <p:txBody>
          <a:bodyPr anchorCtr="0" anchor="b" bIns="0" lIns="0" spcFirstLastPara="1" rIns="0" wrap="square" tIns="0">
            <a:normAutofit/>
          </a:bodyPr>
          <a:lstStyle/>
          <a:p>
            <a:pPr indent="0" lvl="0" marL="0" rtl="0" algn="l">
              <a:lnSpc>
                <a:spcPct val="90000"/>
              </a:lnSpc>
              <a:spcBef>
                <a:spcPts val="0"/>
              </a:spcBef>
              <a:spcAft>
                <a:spcPts val="0"/>
              </a:spcAft>
              <a:buClr>
                <a:schemeClr val="accent1"/>
              </a:buClr>
              <a:buSzPts val="2800"/>
              <a:buFont typeface="Arial"/>
              <a:buNone/>
            </a:pPr>
            <a:r>
              <a:rPr lang="en-US"/>
              <a:t>Progress Bars + Call-outs</a:t>
            </a:r>
            <a:endParaRPr/>
          </a:p>
        </p:txBody>
      </p:sp>
      <p:sp>
        <p:nvSpPr>
          <p:cNvPr id="9072" name="Google Shape;9072;p292"/>
          <p:cNvSpPr txBox="1"/>
          <p:nvPr>
            <p:ph idx="12" type="sldNum"/>
          </p:nvPr>
        </p:nvSpPr>
        <p:spPr>
          <a:xfrm>
            <a:off x="10690860" y="6349068"/>
            <a:ext cx="963882" cy="251764"/>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graphicFrame>
        <p:nvGraphicFramePr>
          <p:cNvPr id="9073" name="Google Shape;9073;p292"/>
          <p:cNvGraphicFramePr/>
          <p:nvPr/>
        </p:nvGraphicFramePr>
        <p:xfrm>
          <a:off x="612012" y="3167178"/>
          <a:ext cx="11026816" cy="1574391"/>
        </p:xfrm>
        <a:graphic>
          <a:graphicData uri="http://schemas.openxmlformats.org/drawingml/2006/chart">
            <c:chart r:id="rId3"/>
          </a:graphicData>
        </a:graphic>
      </p:graphicFrame>
      <p:sp>
        <p:nvSpPr>
          <p:cNvPr id="9074" name="Google Shape;9074;p292"/>
          <p:cNvSpPr txBox="1"/>
          <p:nvPr/>
        </p:nvSpPr>
        <p:spPr>
          <a:xfrm>
            <a:off x="582592" y="2031095"/>
            <a:ext cx="6011248" cy="864440"/>
          </a:xfrm>
          <a:prstGeom prst="rect">
            <a:avLst/>
          </a:prstGeom>
          <a:noFill/>
          <a:ln cap="flat" cmpd="sng" w="9525">
            <a:solidFill>
              <a:srgbClr val="3EAF93"/>
            </a:solidFill>
            <a:prstDash val="solid"/>
            <a:round/>
            <a:headEnd len="sm" w="sm" type="none"/>
            <a:tailEnd len="sm" w="sm" type="none"/>
          </a:ln>
        </p:spPr>
        <p:txBody>
          <a:bodyPr anchorCtr="0" anchor="t" bIns="108000" lIns="108000" spcFirstLastPara="1" rIns="108000" wrap="square" tIns="108000">
            <a:spAutoFit/>
          </a:bodyPr>
          <a:lstStyle/>
          <a:p>
            <a:pPr indent="0" lvl="0" marL="0" marR="0" rtl="0" algn="l">
              <a:spcBef>
                <a:spcPts val="0"/>
              </a:spcBef>
              <a:spcAft>
                <a:spcPts val="0"/>
              </a:spcAft>
              <a:buNone/>
            </a:pPr>
            <a:r>
              <a:rPr b="1" lang="en-US" sz="1400">
                <a:solidFill>
                  <a:srgbClr val="3EAF93"/>
                </a:solidFill>
                <a:latin typeface="Arial"/>
                <a:ea typeface="Arial"/>
                <a:cs typeface="Arial"/>
                <a:sym typeface="Arial"/>
              </a:rPr>
              <a:t>Lorem ipsum  </a:t>
            </a:r>
            <a:endParaRPr/>
          </a:p>
          <a:p>
            <a:pPr indent="0" lvl="0" marL="0" marR="0" rtl="0" algn="l">
              <a:spcBef>
                <a:spcPts val="0"/>
              </a:spcBef>
              <a:spcAft>
                <a:spcPts val="0"/>
              </a:spcAft>
              <a:buNone/>
            </a:pPr>
            <a:r>
              <a:rPr lang="en-US" sz="1400">
                <a:solidFill>
                  <a:schemeClr val="dk1"/>
                </a:solidFill>
                <a:latin typeface="Arial"/>
                <a:ea typeface="Arial"/>
                <a:cs typeface="Arial"/>
                <a:sym typeface="Arial"/>
              </a:rPr>
              <a:t>Lorem ipsum dolor sit amet, consectetur adipiscing elit. Curabitur purus dui, euismod quis placerat eget, venenatis nec nibh. Mauris sit </a:t>
            </a:r>
            <a:endParaRPr/>
          </a:p>
        </p:txBody>
      </p:sp>
      <p:sp>
        <p:nvSpPr>
          <p:cNvPr id="9075" name="Google Shape;9075;p292"/>
          <p:cNvSpPr txBox="1"/>
          <p:nvPr/>
        </p:nvSpPr>
        <p:spPr>
          <a:xfrm>
            <a:off x="3632199" y="5018121"/>
            <a:ext cx="4308033" cy="1079884"/>
          </a:xfrm>
          <a:prstGeom prst="rect">
            <a:avLst/>
          </a:prstGeom>
          <a:noFill/>
          <a:ln cap="flat" cmpd="sng" w="9525">
            <a:solidFill>
              <a:srgbClr val="156740"/>
            </a:solidFill>
            <a:prstDash val="solid"/>
            <a:round/>
            <a:headEnd len="sm" w="sm" type="none"/>
            <a:tailEnd len="sm" w="sm" type="none"/>
          </a:ln>
        </p:spPr>
        <p:txBody>
          <a:bodyPr anchorCtr="0" anchor="t" bIns="108000" lIns="108000" spcFirstLastPara="1" rIns="108000" wrap="square" tIns="108000">
            <a:spAutoFit/>
          </a:bodyPr>
          <a:lstStyle/>
          <a:p>
            <a:pPr indent="0" lvl="0" marL="0" marR="0" rtl="0" algn="r">
              <a:spcBef>
                <a:spcPts val="0"/>
              </a:spcBef>
              <a:spcAft>
                <a:spcPts val="0"/>
              </a:spcAft>
              <a:buNone/>
            </a:pPr>
            <a:r>
              <a:rPr b="1" lang="en-US" sz="1400">
                <a:solidFill>
                  <a:srgbClr val="156740"/>
                </a:solidFill>
                <a:latin typeface="Arial"/>
                <a:ea typeface="Arial"/>
                <a:cs typeface="Arial"/>
                <a:sym typeface="Arial"/>
              </a:rPr>
              <a:t>Lorem ipsum </a:t>
            </a:r>
            <a:br>
              <a:rPr b="1" lang="en-US" sz="1400">
                <a:solidFill>
                  <a:srgbClr val="156740"/>
                </a:solidFill>
                <a:latin typeface="Arial"/>
                <a:ea typeface="Arial"/>
                <a:cs typeface="Arial"/>
                <a:sym typeface="Arial"/>
              </a:rPr>
            </a:br>
            <a:r>
              <a:rPr lang="en-US" sz="1400">
                <a:solidFill>
                  <a:schemeClr val="dk1"/>
                </a:solidFill>
                <a:latin typeface="Arial"/>
                <a:ea typeface="Arial"/>
                <a:cs typeface="Arial"/>
                <a:sym typeface="Arial"/>
              </a:rPr>
              <a:t>Lorem ipsum dolor sit amet, consectetur adipiscing elit. Curabitur purus dui, euismod quis placerat eget, venenatis nec nibh. Mauris sit </a:t>
            </a:r>
            <a:endParaRPr/>
          </a:p>
        </p:txBody>
      </p:sp>
      <p:sp>
        <p:nvSpPr>
          <p:cNvPr id="9076" name="Google Shape;9076;p292"/>
          <p:cNvSpPr txBox="1"/>
          <p:nvPr/>
        </p:nvSpPr>
        <p:spPr>
          <a:xfrm>
            <a:off x="6905297" y="2031095"/>
            <a:ext cx="4704109" cy="864440"/>
          </a:xfrm>
          <a:prstGeom prst="rect">
            <a:avLst/>
          </a:prstGeom>
          <a:noFill/>
          <a:ln cap="flat" cmpd="sng" w="9525">
            <a:solidFill>
              <a:srgbClr val="0E442A"/>
            </a:solidFill>
            <a:prstDash val="solid"/>
            <a:round/>
            <a:headEnd len="sm" w="sm" type="none"/>
            <a:tailEnd len="sm" w="sm" type="none"/>
          </a:ln>
        </p:spPr>
        <p:txBody>
          <a:bodyPr anchorCtr="0" anchor="t" bIns="108000" lIns="108000" spcFirstLastPara="1" rIns="108000" wrap="square" tIns="108000">
            <a:spAutoFit/>
          </a:bodyPr>
          <a:lstStyle/>
          <a:p>
            <a:pPr indent="0" lvl="0" marL="0" marR="0" rtl="0" algn="l">
              <a:spcBef>
                <a:spcPts val="0"/>
              </a:spcBef>
              <a:spcAft>
                <a:spcPts val="0"/>
              </a:spcAft>
              <a:buNone/>
            </a:pPr>
            <a:r>
              <a:rPr b="1" lang="en-US" sz="1400">
                <a:solidFill>
                  <a:srgbClr val="0E442A"/>
                </a:solidFill>
                <a:latin typeface="Arial"/>
                <a:ea typeface="Arial"/>
                <a:cs typeface="Arial"/>
                <a:sym typeface="Arial"/>
              </a:rPr>
              <a:t>Lorem ipsum </a:t>
            </a:r>
            <a:br>
              <a:rPr b="1" lang="en-US" sz="1400">
                <a:solidFill>
                  <a:srgbClr val="0E442A"/>
                </a:solidFill>
                <a:latin typeface="Arial"/>
                <a:ea typeface="Arial"/>
                <a:cs typeface="Arial"/>
                <a:sym typeface="Arial"/>
              </a:rPr>
            </a:br>
            <a:r>
              <a:rPr lang="en-US" sz="1400">
                <a:solidFill>
                  <a:schemeClr val="dk1"/>
                </a:solidFill>
                <a:latin typeface="Arial"/>
                <a:ea typeface="Arial"/>
                <a:cs typeface="Arial"/>
                <a:sym typeface="Arial"/>
              </a:rPr>
              <a:t>Lorem ipsum dolor sit amet, consectetur adipiscing elit. Curabitur purus dui, euismod quis placerat eget, </a:t>
            </a:r>
            <a:endParaRPr/>
          </a:p>
        </p:txBody>
      </p:sp>
      <p:sp>
        <p:nvSpPr>
          <p:cNvPr id="9077" name="Google Shape;9077;p292"/>
          <p:cNvSpPr txBox="1"/>
          <p:nvPr/>
        </p:nvSpPr>
        <p:spPr>
          <a:xfrm>
            <a:off x="8102278" y="5018121"/>
            <a:ext cx="3536550" cy="1079884"/>
          </a:xfrm>
          <a:prstGeom prst="rect">
            <a:avLst/>
          </a:prstGeom>
          <a:noFill/>
          <a:ln cap="flat" cmpd="sng" w="9525">
            <a:solidFill>
              <a:srgbClr val="E4EB84"/>
            </a:solidFill>
            <a:prstDash val="solid"/>
            <a:round/>
            <a:headEnd len="sm" w="sm" type="none"/>
            <a:tailEnd len="sm" w="sm" type="none"/>
          </a:ln>
        </p:spPr>
        <p:txBody>
          <a:bodyPr anchorCtr="0" anchor="t" bIns="108000" lIns="108000" spcFirstLastPara="1" rIns="108000" wrap="square" tIns="108000">
            <a:spAutoFit/>
          </a:bodyPr>
          <a:lstStyle/>
          <a:p>
            <a:pPr indent="0" lvl="0" marL="0" marR="0" rtl="0" algn="r">
              <a:spcBef>
                <a:spcPts val="0"/>
              </a:spcBef>
              <a:spcAft>
                <a:spcPts val="0"/>
              </a:spcAft>
              <a:buNone/>
            </a:pPr>
            <a:r>
              <a:rPr b="1" lang="en-US" sz="1400">
                <a:solidFill>
                  <a:srgbClr val="E4EB84"/>
                </a:solidFill>
                <a:latin typeface="Arial"/>
                <a:ea typeface="Arial"/>
                <a:cs typeface="Arial"/>
                <a:sym typeface="Arial"/>
              </a:rPr>
              <a:t>Lorem ipsum </a:t>
            </a:r>
            <a:br>
              <a:rPr b="1" lang="en-US" sz="1400">
                <a:solidFill>
                  <a:srgbClr val="E4EB84"/>
                </a:solidFill>
                <a:latin typeface="Arial"/>
                <a:ea typeface="Arial"/>
                <a:cs typeface="Arial"/>
                <a:sym typeface="Arial"/>
              </a:rPr>
            </a:br>
            <a:r>
              <a:rPr lang="en-US" sz="1400">
                <a:solidFill>
                  <a:schemeClr val="dk1"/>
                </a:solidFill>
                <a:latin typeface="Arial"/>
                <a:ea typeface="Arial"/>
                <a:cs typeface="Arial"/>
                <a:sym typeface="Arial"/>
              </a:rPr>
              <a:t>Lorem ipsum dolor sit amet, consectetur adipiscing elit. Curabitur purus dui, euismod quis placerat eget, venenatis ne</a:t>
            </a:r>
            <a:endParaRPr/>
          </a:p>
        </p:txBody>
      </p:sp>
      <p:cxnSp>
        <p:nvCxnSpPr>
          <p:cNvPr id="9078" name="Google Shape;9078;p292"/>
          <p:cNvCxnSpPr/>
          <p:nvPr/>
        </p:nvCxnSpPr>
        <p:spPr>
          <a:xfrm>
            <a:off x="772160" y="3327678"/>
            <a:ext cx="5821680" cy="0"/>
          </a:xfrm>
          <a:prstGeom prst="straightConnector1">
            <a:avLst/>
          </a:prstGeom>
          <a:noFill/>
          <a:ln cap="flat" cmpd="sng" w="28575">
            <a:solidFill>
              <a:srgbClr val="BFBFBF"/>
            </a:solidFill>
            <a:prstDash val="solid"/>
            <a:miter lim="8000"/>
            <a:headEnd len="med" w="med" type="oval"/>
            <a:tailEnd len="med" w="med" type="oval"/>
          </a:ln>
        </p:spPr>
      </p:cxnSp>
      <p:cxnSp>
        <p:nvCxnSpPr>
          <p:cNvPr id="9079" name="Google Shape;9079;p292"/>
          <p:cNvCxnSpPr/>
          <p:nvPr/>
        </p:nvCxnSpPr>
        <p:spPr>
          <a:xfrm>
            <a:off x="8818880" y="3327678"/>
            <a:ext cx="1595120" cy="0"/>
          </a:xfrm>
          <a:prstGeom prst="straightConnector1">
            <a:avLst/>
          </a:prstGeom>
          <a:noFill/>
          <a:ln cap="flat" cmpd="sng" w="28575">
            <a:solidFill>
              <a:srgbClr val="BFBFBF"/>
            </a:solidFill>
            <a:prstDash val="solid"/>
            <a:miter lim="8000"/>
            <a:headEnd len="med" w="med" type="oval"/>
            <a:tailEnd len="med" w="med" type="oval"/>
          </a:ln>
        </p:spPr>
      </p:cxnSp>
      <p:cxnSp>
        <p:nvCxnSpPr>
          <p:cNvPr id="9080" name="Google Shape;9080;p292"/>
          <p:cNvCxnSpPr/>
          <p:nvPr/>
        </p:nvCxnSpPr>
        <p:spPr>
          <a:xfrm>
            <a:off x="6685280" y="4597678"/>
            <a:ext cx="2103120" cy="0"/>
          </a:xfrm>
          <a:prstGeom prst="straightConnector1">
            <a:avLst/>
          </a:prstGeom>
          <a:noFill/>
          <a:ln cap="flat" cmpd="sng" w="28575">
            <a:solidFill>
              <a:srgbClr val="BFBFBF"/>
            </a:solidFill>
            <a:prstDash val="solid"/>
            <a:miter lim="8000"/>
            <a:headEnd len="med" w="med" type="oval"/>
            <a:tailEnd len="med" w="med" type="oval"/>
          </a:ln>
        </p:spPr>
      </p:cxnSp>
      <p:cxnSp>
        <p:nvCxnSpPr>
          <p:cNvPr id="9081" name="Google Shape;9081;p292"/>
          <p:cNvCxnSpPr/>
          <p:nvPr/>
        </p:nvCxnSpPr>
        <p:spPr>
          <a:xfrm>
            <a:off x="10434320" y="4597678"/>
            <a:ext cx="1056640" cy="0"/>
          </a:xfrm>
          <a:prstGeom prst="straightConnector1">
            <a:avLst/>
          </a:prstGeom>
          <a:noFill/>
          <a:ln cap="flat" cmpd="sng" w="28575">
            <a:solidFill>
              <a:srgbClr val="BFBFBF"/>
            </a:solidFill>
            <a:prstDash val="solid"/>
            <a:miter lim="8000"/>
            <a:headEnd len="med" w="med" type="oval"/>
            <a:tailEnd len="med" w="med" type="oval"/>
          </a:ln>
        </p:spPr>
      </p:cxnSp>
      <p:cxnSp>
        <p:nvCxnSpPr>
          <p:cNvPr id="9082" name="Google Shape;9082;p292"/>
          <p:cNvCxnSpPr/>
          <p:nvPr/>
        </p:nvCxnSpPr>
        <p:spPr>
          <a:xfrm>
            <a:off x="3588216" y="2898639"/>
            <a:ext cx="0" cy="418879"/>
          </a:xfrm>
          <a:prstGeom prst="straightConnector1">
            <a:avLst/>
          </a:prstGeom>
          <a:noFill/>
          <a:ln cap="flat" cmpd="sng" w="15875">
            <a:solidFill>
              <a:srgbClr val="BFBFBF"/>
            </a:solidFill>
            <a:prstDash val="dot"/>
            <a:miter lim="8000"/>
            <a:headEnd len="sm" w="sm" type="none"/>
            <a:tailEnd len="sm" w="sm" type="none"/>
          </a:ln>
        </p:spPr>
      </p:cxnSp>
      <p:cxnSp>
        <p:nvCxnSpPr>
          <p:cNvPr id="9083" name="Google Shape;9083;p292"/>
          <p:cNvCxnSpPr/>
          <p:nvPr/>
        </p:nvCxnSpPr>
        <p:spPr>
          <a:xfrm>
            <a:off x="9653736" y="2892659"/>
            <a:ext cx="0" cy="424859"/>
          </a:xfrm>
          <a:prstGeom prst="straightConnector1">
            <a:avLst/>
          </a:prstGeom>
          <a:noFill/>
          <a:ln cap="flat" cmpd="sng" w="15875">
            <a:solidFill>
              <a:srgbClr val="BFBFBF"/>
            </a:solidFill>
            <a:prstDash val="dot"/>
            <a:miter lim="8000"/>
            <a:headEnd len="sm" w="sm" type="none"/>
            <a:tailEnd len="sm" w="sm" type="none"/>
          </a:ln>
        </p:spPr>
      </p:cxnSp>
      <p:cxnSp>
        <p:nvCxnSpPr>
          <p:cNvPr id="9084" name="Google Shape;9084;p292"/>
          <p:cNvCxnSpPr/>
          <p:nvPr/>
        </p:nvCxnSpPr>
        <p:spPr>
          <a:xfrm>
            <a:off x="7736840" y="4593810"/>
            <a:ext cx="0" cy="418879"/>
          </a:xfrm>
          <a:prstGeom prst="straightConnector1">
            <a:avLst/>
          </a:prstGeom>
          <a:noFill/>
          <a:ln cap="flat" cmpd="sng" w="15875">
            <a:solidFill>
              <a:srgbClr val="BFBFBF"/>
            </a:solidFill>
            <a:prstDash val="dot"/>
            <a:miter lim="8000"/>
            <a:headEnd len="sm" w="sm" type="none"/>
            <a:tailEnd len="sm" w="sm" type="none"/>
          </a:ln>
        </p:spPr>
      </p:cxnSp>
      <p:cxnSp>
        <p:nvCxnSpPr>
          <p:cNvPr id="9085" name="Google Shape;9085;p292"/>
          <p:cNvCxnSpPr/>
          <p:nvPr/>
        </p:nvCxnSpPr>
        <p:spPr>
          <a:xfrm>
            <a:off x="10988040" y="4593810"/>
            <a:ext cx="0" cy="418879"/>
          </a:xfrm>
          <a:prstGeom prst="straightConnector1">
            <a:avLst/>
          </a:prstGeom>
          <a:noFill/>
          <a:ln cap="flat" cmpd="sng" w="15875">
            <a:solidFill>
              <a:srgbClr val="BFBFBF"/>
            </a:solidFill>
            <a:prstDash val="dot"/>
            <a:miter lim="8000"/>
            <a:headEnd len="sm" w="sm" type="none"/>
            <a:tailEnd len="sm" w="sm" type="none"/>
          </a:ln>
        </p:spPr>
      </p:cxnSp>
      <p:grpSp>
        <p:nvGrpSpPr>
          <p:cNvPr id="9086" name="Google Shape;9086;p292"/>
          <p:cNvGrpSpPr/>
          <p:nvPr/>
        </p:nvGrpSpPr>
        <p:grpSpPr>
          <a:xfrm>
            <a:off x="2701401" y="3652854"/>
            <a:ext cx="603036" cy="603038"/>
            <a:chOff x="1649691" y="3230880"/>
            <a:chExt cx="914400" cy="914400"/>
          </a:xfrm>
        </p:grpSpPr>
        <p:sp>
          <p:nvSpPr>
            <p:cNvPr id="9087" name="Google Shape;9087;p292"/>
            <p:cNvSpPr/>
            <p:nvPr/>
          </p:nvSpPr>
          <p:spPr>
            <a:xfrm>
              <a:off x="1649691" y="3230880"/>
              <a:ext cx="914400" cy="9144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2000">
                <a:solidFill>
                  <a:schemeClr val="lt1"/>
                </a:solidFill>
                <a:latin typeface="Arial"/>
                <a:ea typeface="Arial"/>
                <a:cs typeface="Arial"/>
                <a:sym typeface="Arial"/>
              </a:endParaRPr>
            </a:p>
          </p:txBody>
        </p:sp>
        <p:sp>
          <p:nvSpPr>
            <p:cNvPr id="9088" name="Google Shape;9088;p292"/>
            <p:cNvSpPr/>
            <p:nvPr/>
          </p:nvSpPr>
          <p:spPr>
            <a:xfrm>
              <a:off x="1649691" y="3230880"/>
              <a:ext cx="914400" cy="9144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2000">
                <a:solidFill>
                  <a:schemeClr val="lt1"/>
                </a:solidFill>
                <a:latin typeface="Arial"/>
                <a:ea typeface="Arial"/>
                <a:cs typeface="Arial"/>
                <a:sym typeface="Arial"/>
              </a:endParaRPr>
            </a:p>
          </p:txBody>
        </p:sp>
      </p:grpSp>
      <p:grpSp>
        <p:nvGrpSpPr>
          <p:cNvPr id="9089" name="Google Shape;9089;p292"/>
          <p:cNvGrpSpPr/>
          <p:nvPr/>
        </p:nvGrpSpPr>
        <p:grpSpPr>
          <a:xfrm>
            <a:off x="7132178" y="3652854"/>
            <a:ext cx="603036" cy="603038"/>
            <a:chOff x="1649691" y="3230880"/>
            <a:chExt cx="914400" cy="914400"/>
          </a:xfrm>
        </p:grpSpPr>
        <p:sp>
          <p:nvSpPr>
            <p:cNvPr id="9090" name="Google Shape;9090;p292"/>
            <p:cNvSpPr/>
            <p:nvPr/>
          </p:nvSpPr>
          <p:spPr>
            <a:xfrm>
              <a:off x="1649691" y="3230880"/>
              <a:ext cx="914400" cy="9144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2000">
                <a:solidFill>
                  <a:schemeClr val="lt1"/>
                </a:solidFill>
                <a:latin typeface="Arial"/>
                <a:ea typeface="Arial"/>
                <a:cs typeface="Arial"/>
                <a:sym typeface="Arial"/>
              </a:endParaRPr>
            </a:p>
          </p:txBody>
        </p:sp>
        <p:sp>
          <p:nvSpPr>
            <p:cNvPr id="9091" name="Google Shape;9091;p292"/>
            <p:cNvSpPr/>
            <p:nvPr/>
          </p:nvSpPr>
          <p:spPr>
            <a:xfrm>
              <a:off x="1649691" y="3230880"/>
              <a:ext cx="914400" cy="9144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2000">
                <a:solidFill>
                  <a:schemeClr val="lt1"/>
                </a:solidFill>
                <a:latin typeface="Arial"/>
                <a:ea typeface="Arial"/>
                <a:cs typeface="Arial"/>
                <a:sym typeface="Arial"/>
              </a:endParaRPr>
            </a:p>
          </p:txBody>
        </p:sp>
      </p:grpSp>
      <p:grpSp>
        <p:nvGrpSpPr>
          <p:cNvPr id="9092" name="Google Shape;9092;p292"/>
          <p:cNvGrpSpPr/>
          <p:nvPr/>
        </p:nvGrpSpPr>
        <p:grpSpPr>
          <a:xfrm>
            <a:off x="8891530" y="3652854"/>
            <a:ext cx="603036" cy="603038"/>
            <a:chOff x="1649691" y="3230880"/>
            <a:chExt cx="914400" cy="914400"/>
          </a:xfrm>
        </p:grpSpPr>
        <p:sp>
          <p:nvSpPr>
            <p:cNvPr id="9093" name="Google Shape;9093;p292"/>
            <p:cNvSpPr/>
            <p:nvPr/>
          </p:nvSpPr>
          <p:spPr>
            <a:xfrm>
              <a:off x="1649691" y="3230880"/>
              <a:ext cx="914400" cy="9144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2000">
                <a:solidFill>
                  <a:schemeClr val="lt1"/>
                </a:solidFill>
                <a:latin typeface="Arial"/>
                <a:ea typeface="Arial"/>
                <a:cs typeface="Arial"/>
                <a:sym typeface="Arial"/>
              </a:endParaRPr>
            </a:p>
          </p:txBody>
        </p:sp>
        <p:sp>
          <p:nvSpPr>
            <p:cNvPr id="9094" name="Google Shape;9094;p292"/>
            <p:cNvSpPr/>
            <p:nvPr/>
          </p:nvSpPr>
          <p:spPr>
            <a:xfrm>
              <a:off x="1649691" y="3230880"/>
              <a:ext cx="914400" cy="9144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2000">
                <a:solidFill>
                  <a:schemeClr val="lt1"/>
                </a:solidFill>
                <a:latin typeface="Arial"/>
                <a:ea typeface="Arial"/>
                <a:cs typeface="Arial"/>
                <a:sym typeface="Arial"/>
              </a:endParaRPr>
            </a:p>
          </p:txBody>
        </p:sp>
      </p:grpSp>
      <p:grpSp>
        <p:nvGrpSpPr>
          <p:cNvPr id="9095" name="Google Shape;9095;p292"/>
          <p:cNvGrpSpPr/>
          <p:nvPr/>
        </p:nvGrpSpPr>
        <p:grpSpPr>
          <a:xfrm>
            <a:off x="10650882" y="3652854"/>
            <a:ext cx="603036" cy="603038"/>
            <a:chOff x="1649691" y="3230880"/>
            <a:chExt cx="914400" cy="914400"/>
          </a:xfrm>
        </p:grpSpPr>
        <p:sp>
          <p:nvSpPr>
            <p:cNvPr id="9096" name="Google Shape;9096;p292"/>
            <p:cNvSpPr/>
            <p:nvPr/>
          </p:nvSpPr>
          <p:spPr>
            <a:xfrm>
              <a:off x="1649691" y="3230880"/>
              <a:ext cx="914400" cy="9144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2000">
                <a:solidFill>
                  <a:schemeClr val="lt1"/>
                </a:solidFill>
                <a:latin typeface="Arial"/>
                <a:ea typeface="Arial"/>
                <a:cs typeface="Arial"/>
                <a:sym typeface="Arial"/>
              </a:endParaRPr>
            </a:p>
          </p:txBody>
        </p:sp>
        <p:sp>
          <p:nvSpPr>
            <p:cNvPr id="9097" name="Google Shape;9097;p292"/>
            <p:cNvSpPr/>
            <p:nvPr/>
          </p:nvSpPr>
          <p:spPr>
            <a:xfrm>
              <a:off x="1649691" y="3230880"/>
              <a:ext cx="914400" cy="9144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2000">
                <a:solidFill>
                  <a:schemeClr val="lt1"/>
                </a:solidFill>
                <a:latin typeface="Arial"/>
                <a:ea typeface="Arial"/>
                <a:cs typeface="Arial"/>
                <a:sym typeface="Arial"/>
              </a:endParaRPr>
            </a:p>
          </p:txBody>
        </p:sp>
      </p:grpSp>
      <p:sp>
        <p:nvSpPr>
          <p:cNvPr id="9098" name="Google Shape;9098;p292"/>
          <p:cNvSpPr txBox="1"/>
          <p:nvPr/>
        </p:nvSpPr>
        <p:spPr>
          <a:xfrm>
            <a:off x="571018" y="1409981"/>
            <a:ext cx="11049735" cy="349994"/>
          </a:xfrm>
          <a:prstGeom prst="rect">
            <a:avLst/>
          </a:prstGeom>
          <a:noFill/>
          <a:ln>
            <a:noFill/>
          </a:ln>
        </p:spPr>
        <p:txBody>
          <a:bodyPr anchorCtr="0" anchor="ctr" bIns="0" lIns="0" spcFirstLastPara="1" rIns="0" wrap="square" tIns="0">
            <a:noAutofit/>
          </a:bodyPr>
          <a:lstStyle/>
          <a:p>
            <a:pPr indent="0" lvl="0" marL="0" marR="0" rtl="0" algn="l">
              <a:spcBef>
                <a:spcPts val="0"/>
              </a:spcBef>
              <a:spcAft>
                <a:spcPts val="0"/>
              </a:spcAft>
              <a:buNone/>
            </a:pPr>
            <a:r>
              <a:rPr b="1" lang="en-US" sz="1800">
                <a:solidFill>
                  <a:schemeClr val="accent1"/>
                </a:solidFill>
                <a:latin typeface="Arial"/>
                <a:ea typeface="Arial"/>
                <a:cs typeface="Arial"/>
                <a:sym typeface="Arial"/>
              </a:rPr>
              <a:t>Lorem ipsum dolor sit amet, consectetur adipiscing</a:t>
            </a:r>
            <a:endParaRPr/>
          </a:p>
        </p:txBody>
      </p:sp>
    </p:spTree>
  </p:cSld>
  <p:clrMapOvr>
    <a:masterClrMapping/>
  </p:clrMapOvr>
</p:sld>
</file>

<file path=ppt/slides/slide29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102" name="Shape 9102"/>
        <p:cNvGrpSpPr/>
        <p:nvPr/>
      </p:nvGrpSpPr>
      <p:grpSpPr>
        <a:xfrm>
          <a:off x="0" y="0"/>
          <a:ext cx="0" cy="0"/>
          <a:chOff x="0" y="0"/>
          <a:chExt cx="0" cy="0"/>
        </a:xfrm>
      </p:grpSpPr>
      <p:sp>
        <p:nvSpPr>
          <p:cNvPr id="9103" name="Google Shape;9103;p293"/>
          <p:cNvSpPr txBox="1"/>
          <p:nvPr>
            <p:ph type="title"/>
          </p:nvPr>
        </p:nvSpPr>
        <p:spPr>
          <a:xfrm>
            <a:off x="571018" y="365126"/>
            <a:ext cx="11049964" cy="578772"/>
          </a:xfrm>
          <a:prstGeom prst="rect">
            <a:avLst/>
          </a:prstGeom>
          <a:noFill/>
          <a:ln>
            <a:noFill/>
          </a:ln>
        </p:spPr>
        <p:txBody>
          <a:bodyPr anchorCtr="0" anchor="b" bIns="0" lIns="0" spcFirstLastPara="1" rIns="0" wrap="square" tIns="0">
            <a:normAutofit/>
          </a:bodyPr>
          <a:lstStyle/>
          <a:p>
            <a:pPr indent="0" lvl="0" marL="0" rtl="0" algn="l">
              <a:lnSpc>
                <a:spcPct val="90000"/>
              </a:lnSpc>
              <a:spcBef>
                <a:spcPts val="0"/>
              </a:spcBef>
              <a:spcAft>
                <a:spcPts val="0"/>
              </a:spcAft>
              <a:buClr>
                <a:schemeClr val="accent1"/>
              </a:buClr>
              <a:buSzPts val="2800"/>
              <a:buFont typeface="Arial"/>
              <a:buNone/>
            </a:pPr>
            <a:r>
              <a:rPr lang="en-US" sz="2800"/>
              <a:t>Red–Green Comparison Table</a:t>
            </a:r>
            <a:endParaRPr/>
          </a:p>
        </p:txBody>
      </p:sp>
      <p:sp>
        <p:nvSpPr>
          <p:cNvPr id="9104" name="Google Shape;9104;p293"/>
          <p:cNvSpPr txBox="1"/>
          <p:nvPr>
            <p:ph idx="12" type="sldNum"/>
          </p:nvPr>
        </p:nvSpPr>
        <p:spPr>
          <a:xfrm>
            <a:off x="10690860" y="6349068"/>
            <a:ext cx="963882" cy="251764"/>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cxnSp>
        <p:nvCxnSpPr>
          <p:cNvPr id="9105" name="Google Shape;9105;p293"/>
          <p:cNvCxnSpPr/>
          <p:nvPr/>
        </p:nvCxnSpPr>
        <p:spPr>
          <a:xfrm>
            <a:off x="579120" y="2593951"/>
            <a:ext cx="11033760" cy="0"/>
          </a:xfrm>
          <a:prstGeom prst="straightConnector1">
            <a:avLst/>
          </a:prstGeom>
          <a:noFill/>
          <a:ln cap="flat" cmpd="sng" w="9525">
            <a:solidFill>
              <a:srgbClr val="D8D8D8"/>
            </a:solidFill>
            <a:prstDash val="solid"/>
            <a:miter lim="8000"/>
            <a:headEnd len="sm" w="sm" type="none"/>
            <a:tailEnd len="sm" w="sm" type="none"/>
          </a:ln>
        </p:spPr>
      </p:cxnSp>
      <p:cxnSp>
        <p:nvCxnSpPr>
          <p:cNvPr id="9106" name="Google Shape;9106;p293"/>
          <p:cNvCxnSpPr/>
          <p:nvPr/>
        </p:nvCxnSpPr>
        <p:spPr>
          <a:xfrm>
            <a:off x="518160" y="3176240"/>
            <a:ext cx="11155680" cy="0"/>
          </a:xfrm>
          <a:prstGeom prst="straightConnector1">
            <a:avLst/>
          </a:prstGeom>
          <a:noFill/>
          <a:ln cap="flat" cmpd="sng" w="9525">
            <a:solidFill>
              <a:srgbClr val="D8D8D8"/>
            </a:solidFill>
            <a:prstDash val="solid"/>
            <a:miter lim="8000"/>
            <a:headEnd len="sm" w="sm" type="none"/>
            <a:tailEnd len="sm" w="sm" type="none"/>
          </a:ln>
        </p:spPr>
      </p:cxnSp>
      <p:cxnSp>
        <p:nvCxnSpPr>
          <p:cNvPr id="9107" name="Google Shape;9107;p293"/>
          <p:cNvCxnSpPr/>
          <p:nvPr/>
        </p:nvCxnSpPr>
        <p:spPr>
          <a:xfrm>
            <a:off x="518160" y="3758529"/>
            <a:ext cx="11155680" cy="0"/>
          </a:xfrm>
          <a:prstGeom prst="straightConnector1">
            <a:avLst/>
          </a:prstGeom>
          <a:noFill/>
          <a:ln cap="flat" cmpd="sng" w="9525">
            <a:solidFill>
              <a:srgbClr val="D8D8D8"/>
            </a:solidFill>
            <a:prstDash val="solid"/>
            <a:miter lim="8000"/>
            <a:headEnd len="sm" w="sm" type="none"/>
            <a:tailEnd len="sm" w="sm" type="none"/>
          </a:ln>
        </p:spPr>
      </p:cxnSp>
      <p:sp>
        <p:nvSpPr>
          <p:cNvPr id="9108" name="Google Shape;9108;p293"/>
          <p:cNvSpPr txBox="1"/>
          <p:nvPr/>
        </p:nvSpPr>
        <p:spPr>
          <a:xfrm>
            <a:off x="5241831" y="2150287"/>
            <a:ext cx="1708338" cy="287336"/>
          </a:xfrm>
          <a:prstGeom prst="rect">
            <a:avLst/>
          </a:prstGeom>
          <a:noFill/>
          <a:ln>
            <a:noFill/>
          </a:ln>
        </p:spPr>
        <p:txBody>
          <a:bodyPr anchorCtr="0" anchor="ctr" bIns="45700" lIns="91425" spcFirstLastPara="1" rIns="91425" wrap="square" tIns="45700">
            <a:spAutoFit/>
          </a:bodyPr>
          <a:lstStyle/>
          <a:p>
            <a:pPr indent="0" lvl="0" marL="0" marR="0" rtl="0" algn="ctr">
              <a:spcBef>
                <a:spcPts val="0"/>
              </a:spcBef>
              <a:spcAft>
                <a:spcPts val="0"/>
              </a:spcAft>
              <a:buNone/>
            </a:pPr>
            <a:r>
              <a:rPr b="1" lang="en-US" sz="1400">
                <a:solidFill>
                  <a:schemeClr val="dk1"/>
                </a:solidFill>
                <a:latin typeface="Arial"/>
                <a:ea typeface="Arial"/>
                <a:cs typeface="Arial"/>
                <a:sym typeface="Arial"/>
              </a:rPr>
              <a:t>Lorem ipsum </a:t>
            </a:r>
            <a:endParaRPr/>
          </a:p>
        </p:txBody>
      </p:sp>
      <p:sp>
        <p:nvSpPr>
          <p:cNvPr id="9109" name="Google Shape;9109;p293"/>
          <p:cNvSpPr txBox="1"/>
          <p:nvPr/>
        </p:nvSpPr>
        <p:spPr>
          <a:xfrm>
            <a:off x="5241831" y="2739367"/>
            <a:ext cx="1708338" cy="287336"/>
          </a:xfrm>
          <a:prstGeom prst="rect">
            <a:avLst/>
          </a:prstGeom>
          <a:noFill/>
          <a:ln>
            <a:noFill/>
          </a:ln>
        </p:spPr>
        <p:txBody>
          <a:bodyPr anchorCtr="0" anchor="ctr" bIns="45700" lIns="91425" spcFirstLastPara="1" rIns="91425" wrap="square" tIns="45700">
            <a:spAutoFit/>
          </a:bodyPr>
          <a:lstStyle/>
          <a:p>
            <a:pPr indent="0" lvl="0" marL="0" marR="0" rtl="0" algn="ctr">
              <a:spcBef>
                <a:spcPts val="0"/>
              </a:spcBef>
              <a:spcAft>
                <a:spcPts val="0"/>
              </a:spcAft>
              <a:buNone/>
            </a:pPr>
            <a:r>
              <a:rPr b="1" lang="en-US" sz="1400">
                <a:solidFill>
                  <a:schemeClr val="dk1"/>
                </a:solidFill>
                <a:latin typeface="Arial"/>
                <a:ea typeface="Arial"/>
                <a:cs typeface="Arial"/>
                <a:sym typeface="Arial"/>
              </a:rPr>
              <a:t>Lorem ipsum </a:t>
            </a:r>
            <a:endParaRPr/>
          </a:p>
        </p:txBody>
      </p:sp>
      <p:sp>
        <p:nvSpPr>
          <p:cNvPr id="9110" name="Google Shape;9110;p293"/>
          <p:cNvSpPr txBox="1"/>
          <p:nvPr/>
        </p:nvSpPr>
        <p:spPr>
          <a:xfrm>
            <a:off x="5241831" y="3329591"/>
            <a:ext cx="1708338" cy="287336"/>
          </a:xfrm>
          <a:prstGeom prst="rect">
            <a:avLst/>
          </a:prstGeom>
          <a:noFill/>
          <a:ln>
            <a:noFill/>
          </a:ln>
        </p:spPr>
        <p:txBody>
          <a:bodyPr anchorCtr="0" anchor="ctr" bIns="45700" lIns="91425" spcFirstLastPara="1" rIns="91425" wrap="square" tIns="45700">
            <a:spAutoFit/>
          </a:bodyPr>
          <a:lstStyle/>
          <a:p>
            <a:pPr indent="0" lvl="0" marL="0" marR="0" rtl="0" algn="ctr">
              <a:spcBef>
                <a:spcPts val="0"/>
              </a:spcBef>
              <a:spcAft>
                <a:spcPts val="0"/>
              </a:spcAft>
              <a:buNone/>
            </a:pPr>
            <a:r>
              <a:rPr b="1" lang="en-US" sz="1400">
                <a:solidFill>
                  <a:schemeClr val="dk1"/>
                </a:solidFill>
                <a:latin typeface="Arial"/>
                <a:ea typeface="Arial"/>
                <a:cs typeface="Arial"/>
                <a:sym typeface="Arial"/>
              </a:rPr>
              <a:t>Lorem ipsum </a:t>
            </a:r>
            <a:endParaRPr/>
          </a:p>
        </p:txBody>
      </p:sp>
      <p:sp>
        <p:nvSpPr>
          <p:cNvPr id="9111" name="Google Shape;9111;p293"/>
          <p:cNvSpPr txBox="1"/>
          <p:nvPr/>
        </p:nvSpPr>
        <p:spPr>
          <a:xfrm>
            <a:off x="5241831" y="3919815"/>
            <a:ext cx="1708338" cy="287336"/>
          </a:xfrm>
          <a:prstGeom prst="rect">
            <a:avLst/>
          </a:prstGeom>
          <a:noFill/>
          <a:ln>
            <a:noFill/>
          </a:ln>
        </p:spPr>
        <p:txBody>
          <a:bodyPr anchorCtr="0" anchor="ctr" bIns="45700" lIns="91425" spcFirstLastPara="1" rIns="91425" wrap="square" tIns="45700">
            <a:spAutoFit/>
          </a:bodyPr>
          <a:lstStyle/>
          <a:p>
            <a:pPr indent="0" lvl="0" marL="0" marR="0" rtl="0" algn="ctr">
              <a:spcBef>
                <a:spcPts val="0"/>
              </a:spcBef>
              <a:spcAft>
                <a:spcPts val="0"/>
              </a:spcAft>
              <a:buNone/>
            </a:pPr>
            <a:r>
              <a:rPr b="1" lang="en-US" sz="1400">
                <a:solidFill>
                  <a:schemeClr val="dk1"/>
                </a:solidFill>
                <a:latin typeface="Arial"/>
                <a:ea typeface="Arial"/>
                <a:cs typeface="Arial"/>
                <a:sym typeface="Arial"/>
              </a:rPr>
              <a:t>Lorem ipsum </a:t>
            </a:r>
            <a:endParaRPr/>
          </a:p>
        </p:txBody>
      </p:sp>
      <p:sp>
        <p:nvSpPr>
          <p:cNvPr id="9112" name="Google Shape;9112;p293"/>
          <p:cNvSpPr/>
          <p:nvPr/>
        </p:nvSpPr>
        <p:spPr>
          <a:xfrm>
            <a:off x="571018" y="1498454"/>
            <a:ext cx="4611617" cy="354925"/>
          </a:xfrm>
          <a:prstGeom prst="round2SameRect">
            <a:avLst>
              <a:gd fmla="val 16667" name="adj1"/>
              <a:gd fmla="val 0" name="adj2"/>
            </a:avLst>
          </a:prstGeom>
          <a:noFill/>
          <a:ln cap="flat" cmpd="sng" w="9525">
            <a:solidFill>
              <a:schemeClr val="accent1"/>
            </a:solidFill>
            <a:prstDash val="solid"/>
            <a:round/>
            <a:headEnd len="sm" w="sm" type="none"/>
            <a:tailEnd len="sm" w="sm" type="none"/>
          </a:ln>
        </p:spPr>
        <p:txBody>
          <a:bodyPr anchorCtr="0" anchor="t" bIns="45700" lIns="0" spcFirstLastPara="1" rIns="0" wrap="square" tIns="45700">
            <a:spAutoFit/>
          </a:bodyPr>
          <a:lstStyle/>
          <a:p>
            <a:pPr indent="0" lvl="0" marL="0" marR="0" rtl="0" algn="ctr">
              <a:spcBef>
                <a:spcPts val="0"/>
              </a:spcBef>
              <a:spcAft>
                <a:spcPts val="0"/>
              </a:spcAft>
              <a:buNone/>
            </a:pPr>
            <a:r>
              <a:rPr b="1" lang="en-US" sz="1600">
                <a:solidFill>
                  <a:schemeClr val="dk1"/>
                </a:solidFill>
                <a:latin typeface="Arial"/>
                <a:ea typeface="Arial"/>
                <a:cs typeface="Arial"/>
                <a:sym typeface="Arial"/>
              </a:rPr>
              <a:t>Lorem ipsum dolor sit amet, consectetur</a:t>
            </a:r>
            <a:endParaRPr/>
          </a:p>
        </p:txBody>
      </p:sp>
      <p:sp>
        <p:nvSpPr>
          <p:cNvPr id="9113" name="Google Shape;9113;p293"/>
          <p:cNvSpPr/>
          <p:nvPr/>
        </p:nvSpPr>
        <p:spPr>
          <a:xfrm>
            <a:off x="7009365" y="1498454"/>
            <a:ext cx="4611617" cy="354925"/>
          </a:xfrm>
          <a:prstGeom prst="round2SameRect">
            <a:avLst>
              <a:gd fmla="val 16667" name="adj1"/>
              <a:gd fmla="val 0" name="adj2"/>
            </a:avLst>
          </a:prstGeom>
          <a:noFill/>
          <a:ln cap="flat" cmpd="sng" w="9525">
            <a:solidFill>
              <a:schemeClr val="accent1"/>
            </a:solidFill>
            <a:prstDash val="solid"/>
            <a:round/>
            <a:headEnd len="sm" w="sm" type="none"/>
            <a:tailEnd len="sm" w="sm" type="none"/>
          </a:ln>
        </p:spPr>
        <p:txBody>
          <a:bodyPr anchorCtr="0" anchor="t" bIns="45700" lIns="0" spcFirstLastPara="1" rIns="0" wrap="square" tIns="45700">
            <a:spAutoFit/>
          </a:bodyPr>
          <a:lstStyle/>
          <a:p>
            <a:pPr indent="0" lvl="0" marL="0" marR="0" rtl="0" algn="ctr">
              <a:spcBef>
                <a:spcPts val="0"/>
              </a:spcBef>
              <a:spcAft>
                <a:spcPts val="0"/>
              </a:spcAft>
              <a:buNone/>
            </a:pPr>
            <a:r>
              <a:rPr b="1" lang="en-US" sz="1600">
                <a:solidFill>
                  <a:schemeClr val="dk1"/>
                </a:solidFill>
                <a:latin typeface="Arial"/>
                <a:ea typeface="Arial"/>
                <a:cs typeface="Arial"/>
                <a:sym typeface="Arial"/>
              </a:rPr>
              <a:t>Lorem ipsum dolor sit amet, consectetur</a:t>
            </a:r>
            <a:endParaRPr/>
          </a:p>
        </p:txBody>
      </p:sp>
      <p:sp>
        <p:nvSpPr>
          <p:cNvPr id="9114" name="Google Shape;9114;p293"/>
          <p:cNvSpPr/>
          <p:nvPr/>
        </p:nvSpPr>
        <p:spPr>
          <a:xfrm>
            <a:off x="5182635" y="1498454"/>
            <a:ext cx="1826730" cy="354925"/>
          </a:xfrm>
          <a:prstGeom prst="round2SameRect">
            <a:avLst>
              <a:gd fmla="val 16667" name="adj1"/>
              <a:gd fmla="val 0" name="adj2"/>
            </a:avLst>
          </a:prstGeom>
          <a:noFill/>
          <a:ln cap="flat" cmpd="sng" w="9525">
            <a:solidFill>
              <a:schemeClr val="accent1"/>
            </a:solidFill>
            <a:prstDash val="solid"/>
            <a:round/>
            <a:headEnd len="sm" w="sm" type="none"/>
            <a:tailEnd len="sm" w="sm" type="none"/>
          </a:ln>
        </p:spPr>
        <p:txBody>
          <a:bodyPr anchorCtr="0" anchor="t" bIns="45700" lIns="0" spcFirstLastPara="1" rIns="0" wrap="square" tIns="45700">
            <a:spAutoFit/>
          </a:bodyPr>
          <a:lstStyle/>
          <a:p>
            <a:pPr indent="0" lvl="0" marL="0" marR="0" rtl="0" algn="ctr">
              <a:spcBef>
                <a:spcPts val="0"/>
              </a:spcBef>
              <a:spcAft>
                <a:spcPts val="0"/>
              </a:spcAft>
              <a:buNone/>
            </a:pPr>
            <a:r>
              <a:rPr b="1" lang="en-US" sz="1600">
                <a:solidFill>
                  <a:schemeClr val="dk1"/>
                </a:solidFill>
                <a:latin typeface="Arial"/>
                <a:ea typeface="Arial"/>
                <a:cs typeface="Arial"/>
                <a:sym typeface="Arial"/>
              </a:rPr>
              <a:t>Lorem ipsum </a:t>
            </a:r>
            <a:endParaRPr/>
          </a:p>
        </p:txBody>
      </p:sp>
      <p:sp>
        <p:nvSpPr>
          <p:cNvPr id="9115" name="Google Shape;9115;p293"/>
          <p:cNvSpPr txBox="1"/>
          <p:nvPr/>
        </p:nvSpPr>
        <p:spPr>
          <a:xfrm>
            <a:off x="5241831" y="4510040"/>
            <a:ext cx="1708338" cy="287336"/>
          </a:xfrm>
          <a:prstGeom prst="rect">
            <a:avLst/>
          </a:prstGeom>
          <a:noFill/>
          <a:ln>
            <a:noFill/>
          </a:ln>
        </p:spPr>
        <p:txBody>
          <a:bodyPr anchorCtr="0" anchor="ctr" bIns="45700" lIns="91425" spcFirstLastPara="1" rIns="91425" wrap="square" tIns="45700">
            <a:spAutoFit/>
          </a:bodyPr>
          <a:lstStyle/>
          <a:p>
            <a:pPr indent="0" lvl="0" marL="0" marR="0" rtl="0" algn="ctr">
              <a:spcBef>
                <a:spcPts val="0"/>
              </a:spcBef>
              <a:spcAft>
                <a:spcPts val="0"/>
              </a:spcAft>
              <a:buNone/>
            </a:pPr>
            <a:r>
              <a:rPr b="1" lang="en-US" sz="1400">
                <a:solidFill>
                  <a:schemeClr val="dk1"/>
                </a:solidFill>
                <a:latin typeface="Arial"/>
                <a:ea typeface="Arial"/>
                <a:cs typeface="Arial"/>
                <a:sym typeface="Arial"/>
              </a:rPr>
              <a:t>Lorem ipsum </a:t>
            </a:r>
            <a:endParaRPr/>
          </a:p>
        </p:txBody>
      </p:sp>
      <p:sp>
        <p:nvSpPr>
          <p:cNvPr id="9116" name="Google Shape;9116;p293"/>
          <p:cNvSpPr txBox="1"/>
          <p:nvPr/>
        </p:nvSpPr>
        <p:spPr>
          <a:xfrm>
            <a:off x="5241831" y="5100266"/>
            <a:ext cx="1708338" cy="287336"/>
          </a:xfrm>
          <a:prstGeom prst="rect">
            <a:avLst/>
          </a:prstGeom>
          <a:noFill/>
          <a:ln>
            <a:noFill/>
          </a:ln>
        </p:spPr>
        <p:txBody>
          <a:bodyPr anchorCtr="0" anchor="ctr" bIns="45700" lIns="91425" spcFirstLastPara="1" rIns="91425" wrap="square" tIns="45700">
            <a:spAutoFit/>
          </a:bodyPr>
          <a:lstStyle/>
          <a:p>
            <a:pPr indent="0" lvl="0" marL="0" marR="0" rtl="0" algn="ctr">
              <a:spcBef>
                <a:spcPts val="0"/>
              </a:spcBef>
              <a:spcAft>
                <a:spcPts val="0"/>
              </a:spcAft>
              <a:buNone/>
            </a:pPr>
            <a:r>
              <a:rPr b="1" lang="en-US" sz="1400">
                <a:solidFill>
                  <a:schemeClr val="dk1"/>
                </a:solidFill>
                <a:latin typeface="Arial"/>
                <a:ea typeface="Arial"/>
                <a:cs typeface="Arial"/>
                <a:sym typeface="Arial"/>
              </a:rPr>
              <a:t>Lorem ipsum </a:t>
            </a:r>
            <a:endParaRPr/>
          </a:p>
        </p:txBody>
      </p:sp>
      <p:cxnSp>
        <p:nvCxnSpPr>
          <p:cNvPr id="9117" name="Google Shape;9117;p293"/>
          <p:cNvCxnSpPr/>
          <p:nvPr/>
        </p:nvCxnSpPr>
        <p:spPr>
          <a:xfrm>
            <a:off x="518160" y="4340818"/>
            <a:ext cx="11155680" cy="0"/>
          </a:xfrm>
          <a:prstGeom prst="straightConnector1">
            <a:avLst/>
          </a:prstGeom>
          <a:noFill/>
          <a:ln cap="flat" cmpd="sng" w="9525">
            <a:solidFill>
              <a:srgbClr val="D8D8D8"/>
            </a:solidFill>
            <a:prstDash val="solid"/>
            <a:miter lim="8000"/>
            <a:headEnd len="sm" w="sm" type="none"/>
            <a:tailEnd len="sm" w="sm" type="none"/>
          </a:ln>
        </p:spPr>
      </p:cxnSp>
      <p:cxnSp>
        <p:nvCxnSpPr>
          <p:cNvPr id="9118" name="Google Shape;9118;p293"/>
          <p:cNvCxnSpPr/>
          <p:nvPr/>
        </p:nvCxnSpPr>
        <p:spPr>
          <a:xfrm>
            <a:off x="518160" y="4923107"/>
            <a:ext cx="11155680" cy="0"/>
          </a:xfrm>
          <a:prstGeom prst="straightConnector1">
            <a:avLst/>
          </a:prstGeom>
          <a:noFill/>
          <a:ln cap="flat" cmpd="sng" w="9525">
            <a:solidFill>
              <a:srgbClr val="D8D8D8"/>
            </a:solidFill>
            <a:prstDash val="solid"/>
            <a:miter lim="8000"/>
            <a:headEnd len="sm" w="sm" type="none"/>
            <a:tailEnd len="sm" w="sm" type="none"/>
          </a:ln>
        </p:spPr>
      </p:cxnSp>
      <p:sp>
        <p:nvSpPr>
          <p:cNvPr id="9119" name="Google Shape;9119;p293"/>
          <p:cNvSpPr txBox="1"/>
          <p:nvPr/>
        </p:nvSpPr>
        <p:spPr>
          <a:xfrm>
            <a:off x="594167" y="5633111"/>
            <a:ext cx="11003666" cy="648997"/>
          </a:xfrm>
          <a:prstGeom prst="rect">
            <a:avLst/>
          </a:prstGeom>
          <a:noFill/>
          <a:ln cap="flat" cmpd="sng" w="9525">
            <a:solidFill>
              <a:srgbClr val="156740"/>
            </a:solidFill>
            <a:prstDash val="solid"/>
            <a:round/>
            <a:headEnd len="sm" w="sm" type="none"/>
            <a:tailEnd len="sm" w="sm" type="none"/>
          </a:ln>
        </p:spPr>
        <p:txBody>
          <a:bodyPr anchorCtr="0" anchor="t" bIns="108000" lIns="108000" spcFirstLastPara="1" rIns="108000" wrap="square" tIns="108000">
            <a:spAutoFit/>
          </a:bodyPr>
          <a:lstStyle/>
          <a:p>
            <a:pPr indent="0" lvl="0" marL="0" marR="0" rtl="0" algn="l">
              <a:spcBef>
                <a:spcPts val="0"/>
              </a:spcBef>
              <a:spcAft>
                <a:spcPts val="0"/>
              </a:spcAft>
              <a:buNone/>
            </a:pPr>
            <a:r>
              <a:rPr b="1" lang="en-US" sz="1400">
                <a:solidFill>
                  <a:srgbClr val="156740"/>
                </a:solidFill>
                <a:latin typeface="Arial"/>
                <a:ea typeface="Arial"/>
                <a:cs typeface="Arial"/>
                <a:sym typeface="Arial"/>
              </a:rPr>
              <a:t>Lorem ipsum </a:t>
            </a:r>
            <a:br>
              <a:rPr b="1" lang="en-US" sz="1400">
                <a:solidFill>
                  <a:srgbClr val="156740"/>
                </a:solidFill>
                <a:latin typeface="Arial"/>
                <a:ea typeface="Arial"/>
                <a:cs typeface="Arial"/>
                <a:sym typeface="Arial"/>
              </a:rPr>
            </a:br>
            <a:r>
              <a:rPr lang="en-US" sz="1400">
                <a:solidFill>
                  <a:schemeClr val="dk1"/>
                </a:solidFill>
                <a:latin typeface="Arial"/>
                <a:ea typeface="Arial"/>
                <a:cs typeface="Arial"/>
                <a:sym typeface="Arial"/>
              </a:rPr>
              <a:t>Lorem ipsum dolor sit amet, consectetur adipiscing elit. Curabitur purus dui, euismod quis placerat eget, venenatis nec nibh. Mauris sit </a:t>
            </a:r>
            <a:endParaRPr/>
          </a:p>
        </p:txBody>
      </p:sp>
      <p:graphicFrame>
        <p:nvGraphicFramePr>
          <p:cNvPr id="9120" name="Google Shape;9120;p293"/>
          <p:cNvGraphicFramePr/>
          <p:nvPr/>
        </p:nvGraphicFramePr>
        <p:xfrm>
          <a:off x="6950169" y="2019842"/>
          <a:ext cx="4670813" cy="565929"/>
        </p:xfrm>
        <a:graphic>
          <a:graphicData uri="http://schemas.openxmlformats.org/drawingml/2006/chart">
            <c:chart r:id="rId3"/>
          </a:graphicData>
        </a:graphic>
      </p:graphicFrame>
      <p:graphicFrame>
        <p:nvGraphicFramePr>
          <p:cNvPr id="9121" name="Google Shape;9121;p293"/>
          <p:cNvGraphicFramePr/>
          <p:nvPr/>
        </p:nvGraphicFramePr>
        <p:xfrm>
          <a:off x="6950169" y="2602131"/>
          <a:ext cx="4670813" cy="565929"/>
        </p:xfrm>
        <a:graphic>
          <a:graphicData uri="http://schemas.openxmlformats.org/drawingml/2006/chart">
            <c:chart r:id="rId4"/>
          </a:graphicData>
        </a:graphic>
      </p:graphicFrame>
      <p:graphicFrame>
        <p:nvGraphicFramePr>
          <p:cNvPr id="9122" name="Google Shape;9122;p293"/>
          <p:cNvGraphicFramePr/>
          <p:nvPr/>
        </p:nvGraphicFramePr>
        <p:xfrm>
          <a:off x="6950169" y="3184420"/>
          <a:ext cx="4670813" cy="565929"/>
        </p:xfrm>
        <a:graphic>
          <a:graphicData uri="http://schemas.openxmlformats.org/drawingml/2006/chart">
            <c:chart r:id="rId5"/>
          </a:graphicData>
        </a:graphic>
      </p:graphicFrame>
      <p:graphicFrame>
        <p:nvGraphicFramePr>
          <p:cNvPr id="9123" name="Google Shape;9123;p293"/>
          <p:cNvGraphicFramePr/>
          <p:nvPr/>
        </p:nvGraphicFramePr>
        <p:xfrm>
          <a:off x="6950169" y="3766709"/>
          <a:ext cx="4670813" cy="565929"/>
        </p:xfrm>
        <a:graphic>
          <a:graphicData uri="http://schemas.openxmlformats.org/drawingml/2006/chart">
            <c:chart r:id="rId6"/>
          </a:graphicData>
        </a:graphic>
      </p:graphicFrame>
      <p:graphicFrame>
        <p:nvGraphicFramePr>
          <p:cNvPr id="9124" name="Google Shape;9124;p293"/>
          <p:cNvGraphicFramePr/>
          <p:nvPr/>
        </p:nvGraphicFramePr>
        <p:xfrm>
          <a:off x="6950169" y="4348998"/>
          <a:ext cx="4670813" cy="565929"/>
        </p:xfrm>
        <a:graphic>
          <a:graphicData uri="http://schemas.openxmlformats.org/drawingml/2006/chart">
            <c:chart r:id="rId7"/>
          </a:graphicData>
        </a:graphic>
      </p:graphicFrame>
      <p:graphicFrame>
        <p:nvGraphicFramePr>
          <p:cNvPr id="9125" name="Google Shape;9125;p293"/>
          <p:cNvGraphicFramePr/>
          <p:nvPr/>
        </p:nvGraphicFramePr>
        <p:xfrm>
          <a:off x="6950169" y="4931286"/>
          <a:ext cx="4670813" cy="565929"/>
        </p:xfrm>
        <a:graphic>
          <a:graphicData uri="http://schemas.openxmlformats.org/drawingml/2006/chart">
            <c:chart r:id="rId8"/>
          </a:graphicData>
        </a:graphic>
      </p:graphicFrame>
      <p:graphicFrame>
        <p:nvGraphicFramePr>
          <p:cNvPr id="9126" name="Google Shape;9126;p293"/>
          <p:cNvGraphicFramePr/>
          <p:nvPr/>
        </p:nvGraphicFramePr>
        <p:xfrm>
          <a:off x="571018" y="2019842"/>
          <a:ext cx="4670813" cy="565929"/>
        </p:xfrm>
        <a:graphic>
          <a:graphicData uri="http://schemas.openxmlformats.org/drawingml/2006/chart">
            <c:chart r:id="rId9"/>
          </a:graphicData>
        </a:graphic>
      </p:graphicFrame>
      <p:graphicFrame>
        <p:nvGraphicFramePr>
          <p:cNvPr id="9127" name="Google Shape;9127;p293"/>
          <p:cNvGraphicFramePr/>
          <p:nvPr/>
        </p:nvGraphicFramePr>
        <p:xfrm>
          <a:off x="571018" y="2602131"/>
          <a:ext cx="4670813" cy="565929"/>
        </p:xfrm>
        <a:graphic>
          <a:graphicData uri="http://schemas.openxmlformats.org/drawingml/2006/chart">
            <c:chart r:id="rId10"/>
          </a:graphicData>
        </a:graphic>
      </p:graphicFrame>
      <p:graphicFrame>
        <p:nvGraphicFramePr>
          <p:cNvPr id="9128" name="Google Shape;9128;p293"/>
          <p:cNvGraphicFramePr/>
          <p:nvPr/>
        </p:nvGraphicFramePr>
        <p:xfrm>
          <a:off x="571018" y="3184420"/>
          <a:ext cx="4670813" cy="565929"/>
        </p:xfrm>
        <a:graphic>
          <a:graphicData uri="http://schemas.openxmlformats.org/drawingml/2006/chart">
            <c:chart r:id="rId11"/>
          </a:graphicData>
        </a:graphic>
      </p:graphicFrame>
      <p:graphicFrame>
        <p:nvGraphicFramePr>
          <p:cNvPr id="9129" name="Google Shape;9129;p293"/>
          <p:cNvGraphicFramePr/>
          <p:nvPr/>
        </p:nvGraphicFramePr>
        <p:xfrm>
          <a:off x="571018" y="3766709"/>
          <a:ext cx="4670813" cy="565929"/>
        </p:xfrm>
        <a:graphic>
          <a:graphicData uri="http://schemas.openxmlformats.org/drawingml/2006/chart">
            <c:chart r:id="rId12"/>
          </a:graphicData>
        </a:graphic>
      </p:graphicFrame>
      <p:graphicFrame>
        <p:nvGraphicFramePr>
          <p:cNvPr id="9130" name="Google Shape;9130;p293"/>
          <p:cNvGraphicFramePr/>
          <p:nvPr/>
        </p:nvGraphicFramePr>
        <p:xfrm>
          <a:off x="571018" y="4348998"/>
          <a:ext cx="4670813" cy="565929"/>
        </p:xfrm>
        <a:graphic>
          <a:graphicData uri="http://schemas.openxmlformats.org/drawingml/2006/chart">
            <c:chart r:id="rId13"/>
          </a:graphicData>
        </a:graphic>
      </p:graphicFrame>
      <p:graphicFrame>
        <p:nvGraphicFramePr>
          <p:cNvPr id="9131" name="Google Shape;9131;p293"/>
          <p:cNvGraphicFramePr/>
          <p:nvPr/>
        </p:nvGraphicFramePr>
        <p:xfrm>
          <a:off x="571018" y="4931286"/>
          <a:ext cx="4670813" cy="565929"/>
        </p:xfrm>
        <a:graphic>
          <a:graphicData uri="http://schemas.openxmlformats.org/drawingml/2006/chart">
            <c:chart r:id="rId14"/>
          </a:graphicData>
        </a:graphic>
      </p:graphicFrame>
    </p:spTree>
  </p:cSld>
  <p:clrMapOvr>
    <a:masterClrMapping/>
  </p:clrMapOvr>
</p:sld>
</file>

<file path=ppt/slides/slide29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135" name="Shape 9135"/>
        <p:cNvGrpSpPr/>
        <p:nvPr/>
      </p:nvGrpSpPr>
      <p:grpSpPr>
        <a:xfrm>
          <a:off x="0" y="0"/>
          <a:ext cx="0" cy="0"/>
          <a:chOff x="0" y="0"/>
          <a:chExt cx="0" cy="0"/>
        </a:xfrm>
      </p:grpSpPr>
      <p:sp>
        <p:nvSpPr>
          <p:cNvPr id="9136" name="Google Shape;9136;p294"/>
          <p:cNvSpPr txBox="1"/>
          <p:nvPr>
            <p:ph type="ctrTitle"/>
          </p:nvPr>
        </p:nvSpPr>
        <p:spPr>
          <a:xfrm>
            <a:off x="563563" y="2816990"/>
            <a:ext cx="11091180" cy="1235889"/>
          </a:xfrm>
          <a:prstGeom prst="rect">
            <a:avLst/>
          </a:prstGeom>
          <a:noFill/>
          <a:ln>
            <a:noFill/>
          </a:ln>
        </p:spPr>
        <p:txBody>
          <a:bodyPr anchorCtr="0" anchor="b" bIns="0" lIns="0" spcFirstLastPara="1" rIns="0" wrap="square" tIns="0">
            <a:normAutofit/>
          </a:bodyPr>
          <a:lstStyle/>
          <a:p>
            <a:pPr indent="0" lvl="0" marL="0" rtl="0" algn="l">
              <a:lnSpc>
                <a:spcPct val="90000"/>
              </a:lnSpc>
              <a:spcBef>
                <a:spcPts val="0"/>
              </a:spcBef>
              <a:spcAft>
                <a:spcPts val="0"/>
              </a:spcAft>
              <a:buClr>
                <a:schemeClr val="lt1"/>
              </a:buClr>
              <a:buSzPts val="6000"/>
              <a:buFont typeface="Arial"/>
              <a:buNone/>
            </a:pPr>
            <a:r>
              <a:rPr lang="en-US"/>
              <a:t>Doughnut Slides</a:t>
            </a:r>
            <a:endParaRPr/>
          </a:p>
        </p:txBody>
      </p:sp>
      <p:sp>
        <p:nvSpPr>
          <p:cNvPr id="9137" name="Google Shape;9137;p294"/>
          <p:cNvSpPr txBox="1"/>
          <p:nvPr>
            <p:ph idx="12" type="sldNum"/>
          </p:nvPr>
        </p:nvSpPr>
        <p:spPr>
          <a:xfrm>
            <a:off x="10690860" y="6349068"/>
            <a:ext cx="963882" cy="251764"/>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sp>
        <p:nvSpPr>
          <p:cNvPr id="9138" name="Google Shape;9138;p294"/>
          <p:cNvSpPr txBox="1"/>
          <p:nvPr>
            <p:ph idx="1" type="subTitle"/>
          </p:nvPr>
        </p:nvSpPr>
        <p:spPr>
          <a:xfrm>
            <a:off x="563563" y="4475785"/>
            <a:ext cx="11091179" cy="986806"/>
          </a:xfrm>
          <a:prstGeom prst="rect">
            <a:avLst/>
          </a:prstGeom>
          <a:noFill/>
          <a:ln>
            <a:noFill/>
          </a:ln>
        </p:spPr>
        <p:txBody>
          <a:bodyPr anchorCtr="0" anchor="t" bIns="0" lIns="0" spcFirstLastPara="1" rIns="0" wrap="square" tIns="0">
            <a:normAutofit/>
          </a:bodyPr>
          <a:lstStyle/>
          <a:p>
            <a:pPr indent="0" lvl="0" marL="0" rtl="0" algn="l">
              <a:lnSpc>
                <a:spcPct val="90000"/>
              </a:lnSpc>
              <a:spcBef>
                <a:spcPts val="0"/>
              </a:spcBef>
              <a:spcAft>
                <a:spcPts val="0"/>
              </a:spcAft>
              <a:buSzPts val="2400"/>
              <a:buNone/>
            </a:pPr>
            <a:r>
              <a:t/>
            </a:r>
            <a:endParaRPr/>
          </a:p>
        </p:txBody>
      </p:sp>
    </p:spTree>
  </p:cSld>
  <p:clrMapOvr>
    <a:masterClrMapping/>
  </p:clrMapOvr>
</p:sld>
</file>

<file path=ppt/slides/slide29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142" name="Shape 9142"/>
        <p:cNvGrpSpPr/>
        <p:nvPr/>
      </p:nvGrpSpPr>
      <p:grpSpPr>
        <a:xfrm>
          <a:off x="0" y="0"/>
          <a:ext cx="0" cy="0"/>
          <a:chOff x="0" y="0"/>
          <a:chExt cx="0" cy="0"/>
        </a:xfrm>
      </p:grpSpPr>
      <p:sp>
        <p:nvSpPr>
          <p:cNvPr id="9143" name="Google Shape;9143;p295"/>
          <p:cNvSpPr txBox="1"/>
          <p:nvPr>
            <p:ph type="title"/>
          </p:nvPr>
        </p:nvSpPr>
        <p:spPr>
          <a:xfrm>
            <a:off x="571018" y="365126"/>
            <a:ext cx="11049964" cy="578772"/>
          </a:xfrm>
          <a:prstGeom prst="rect">
            <a:avLst/>
          </a:prstGeom>
          <a:noFill/>
          <a:ln>
            <a:noFill/>
          </a:ln>
        </p:spPr>
        <p:txBody>
          <a:bodyPr anchorCtr="0" anchor="b" bIns="0" lIns="0" spcFirstLastPara="1" rIns="0" wrap="square" tIns="0">
            <a:normAutofit/>
          </a:bodyPr>
          <a:lstStyle/>
          <a:p>
            <a:pPr indent="0" lvl="0" marL="0" rtl="0" algn="l">
              <a:lnSpc>
                <a:spcPct val="90000"/>
              </a:lnSpc>
              <a:spcBef>
                <a:spcPts val="0"/>
              </a:spcBef>
              <a:spcAft>
                <a:spcPts val="0"/>
              </a:spcAft>
              <a:buClr>
                <a:schemeClr val="accent1"/>
              </a:buClr>
              <a:buSzPts val="2800"/>
              <a:buFont typeface="Arial"/>
              <a:buNone/>
            </a:pPr>
            <a:r>
              <a:rPr lang="en-US"/>
              <a:t>Three Column Big Numbers</a:t>
            </a:r>
            <a:endParaRPr/>
          </a:p>
        </p:txBody>
      </p:sp>
      <p:sp>
        <p:nvSpPr>
          <p:cNvPr id="9144" name="Google Shape;9144;p295"/>
          <p:cNvSpPr txBox="1"/>
          <p:nvPr>
            <p:ph idx="12" type="sldNum"/>
          </p:nvPr>
        </p:nvSpPr>
        <p:spPr>
          <a:xfrm>
            <a:off x="10690860" y="6349068"/>
            <a:ext cx="963882" cy="251764"/>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graphicFrame>
        <p:nvGraphicFramePr>
          <p:cNvPr id="9145" name="Google Shape;9145;p295"/>
          <p:cNvGraphicFramePr/>
          <p:nvPr/>
        </p:nvGraphicFramePr>
        <p:xfrm>
          <a:off x="820248" y="2317099"/>
          <a:ext cx="3082082" cy="2436546"/>
        </p:xfrm>
        <a:graphic>
          <a:graphicData uri="http://schemas.openxmlformats.org/drawingml/2006/chart">
            <c:chart r:id="rId3"/>
          </a:graphicData>
        </a:graphic>
      </p:graphicFrame>
      <p:sp>
        <p:nvSpPr>
          <p:cNvPr id="9146" name="Google Shape;9146;p295"/>
          <p:cNvSpPr txBox="1"/>
          <p:nvPr/>
        </p:nvSpPr>
        <p:spPr>
          <a:xfrm>
            <a:off x="566677" y="1848452"/>
            <a:ext cx="3578603" cy="365125"/>
          </a:xfrm>
          <a:prstGeom prst="rect">
            <a:avLst/>
          </a:prstGeom>
          <a:solidFill>
            <a:schemeClr val="accent1"/>
          </a:solidFill>
          <a:ln>
            <a:noFill/>
          </a:ln>
        </p:spPr>
        <p:txBody>
          <a:bodyPr anchorCtr="0" anchor="ctr" bIns="0" lIns="0" spcFirstLastPara="1" rIns="0" wrap="square" tIns="0">
            <a:normAutofit/>
          </a:bodyPr>
          <a:lstStyle/>
          <a:p>
            <a:pPr indent="0" lvl="0" marL="0" marR="0" rtl="0" algn="ctr">
              <a:spcBef>
                <a:spcPts val="0"/>
              </a:spcBef>
              <a:spcAft>
                <a:spcPts val="0"/>
              </a:spcAft>
              <a:buNone/>
            </a:pPr>
            <a:r>
              <a:rPr b="1" lang="en-US" sz="1800">
                <a:solidFill>
                  <a:schemeClr val="lt1"/>
                </a:solidFill>
                <a:latin typeface="Arial"/>
                <a:ea typeface="Arial"/>
                <a:cs typeface="Arial"/>
                <a:sym typeface="Arial"/>
              </a:rPr>
              <a:t>Chart Title</a:t>
            </a:r>
            <a:endParaRPr b="1" sz="1800">
              <a:solidFill>
                <a:schemeClr val="lt1"/>
              </a:solidFill>
              <a:latin typeface="Arial"/>
              <a:ea typeface="Arial"/>
              <a:cs typeface="Arial"/>
              <a:sym typeface="Arial"/>
            </a:endParaRPr>
          </a:p>
        </p:txBody>
      </p:sp>
      <p:sp>
        <p:nvSpPr>
          <p:cNvPr id="9147" name="Google Shape;9147;p295"/>
          <p:cNvSpPr txBox="1"/>
          <p:nvPr/>
        </p:nvSpPr>
        <p:spPr>
          <a:xfrm>
            <a:off x="706109" y="4645617"/>
            <a:ext cx="3310360" cy="696759"/>
          </a:xfrm>
          <a:prstGeom prst="rect">
            <a:avLst/>
          </a:prstGeom>
          <a:noFill/>
          <a:ln>
            <a:noFill/>
          </a:ln>
        </p:spPr>
        <p:txBody>
          <a:bodyPr anchorCtr="0" anchor="ctr" bIns="0" lIns="0" spcFirstLastPara="1" rIns="0" wrap="square" tIns="0">
            <a:normAutofit fontScale="77500" lnSpcReduction="20000"/>
          </a:bodyPr>
          <a:lstStyle/>
          <a:p>
            <a:pPr indent="0" lvl="0" marL="0" marR="0" rtl="0" algn="ctr">
              <a:spcBef>
                <a:spcPts val="0"/>
              </a:spcBef>
              <a:spcAft>
                <a:spcPts val="0"/>
              </a:spcAft>
              <a:buNone/>
            </a:pPr>
            <a:r>
              <a:rPr lang="en-US" sz="1800">
                <a:solidFill>
                  <a:schemeClr val="dk1"/>
                </a:solidFill>
                <a:latin typeface="Arial"/>
                <a:ea typeface="Arial"/>
                <a:cs typeface="Arial"/>
                <a:sym typeface="Arial"/>
              </a:rPr>
              <a:t>Lorem ipsum dolor sit amet, consectetur adipiscing elit. Ut tempor, quam et mattis pulvinar, mauris ligula suscipit arcu, </a:t>
            </a:r>
            <a:endParaRPr/>
          </a:p>
        </p:txBody>
      </p:sp>
      <p:sp>
        <p:nvSpPr>
          <p:cNvPr id="9148" name="Google Shape;9148;p295"/>
          <p:cNvSpPr txBox="1"/>
          <p:nvPr/>
        </p:nvSpPr>
        <p:spPr>
          <a:xfrm>
            <a:off x="4430159" y="4645617"/>
            <a:ext cx="3310360" cy="696759"/>
          </a:xfrm>
          <a:prstGeom prst="rect">
            <a:avLst/>
          </a:prstGeom>
          <a:noFill/>
          <a:ln>
            <a:noFill/>
          </a:ln>
        </p:spPr>
        <p:txBody>
          <a:bodyPr anchorCtr="0" anchor="ctr" bIns="0" lIns="0" spcFirstLastPara="1" rIns="0" wrap="square" tIns="0">
            <a:normAutofit fontScale="77500" lnSpcReduction="20000"/>
          </a:bodyPr>
          <a:lstStyle/>
          <a:p>
            <a:pPr indent="0" lvl="0" marL="0" marR="0" rtl="0" algn="ctr">
              <a:spcBef>
                <a:spcPts val="0"/>
              </a:spcBef>
              <a:spcAft>
                <a:spcPts val="0"/>
              </a:spcAft>
              <a:buNone/>
            </a:pPr>
            <a:r>
              <a:rPr lang="en-US" sz="1800">
                <a:solidFill>
                  <a:schemeClr val="dk1"/>
                </a:solidFill>
                <a:latin typeface="Arial"/>
                <a:ea typeface="Arial"/>
                <a:cs typeface="Arial"/>
                <a:sym typeface="Arial"/>
              </a:rPr>
              <a:t>Lorem ipsum dolor sit amet, consectetur adipiscing elit. Ut tempor, quam et mattis pulvinar, mauris ligula suscipit arcu, </a:t>
            </a:r>
            <a:endParaRPr/>
          </a:p>
        </p:txBody>
      </p:sp>
      <p:graphicFrame>
        <p:nvGraphicFramePr>
          <p:cNvPr id="9149" name="Google Shape;9149;p295"/>
          <p:cNvGraphicFramePr/>
          <p:nvPr/>
        </p:nvGraphicFramePr>
        <p:xfrm>
          <a:off x="8289670" y="2317099"/>
          <a:ext cx="3082082" cy="2436546"/>
        </p:xfrm>
        <a:graphic>
          <a:graphicData uri="http://schemas.openxmlformats.org/drawingml/2006/chart">
            <c:chart r:id="rId4"/>
          </a:graphicData>
        </a:graphic>
      </p:graphicFrame>
      <p:graphicFrame>
        <p:nvGraphicFramePr>
          <p:cNvPr id="9150" name="Google Shape;9150;p295"/>
          <p:cNvGraphicFramePr/>
          <p:nvPr/>
        </p:nvGraphicFramePr>
        <p:xfrm>
          <a:off x="4568545" y="2317099"/>
          <a:ext cx="3033588" cy="2436546"/>
        </p:xfrm>
        <a:graphic>
          <a:graphicData uri="http://schemas.openxmlformats.org/drawingml/2006/chart">
            <c:chart r:id="rId5"/>
          </a:graphicData>
        </a:graphic>
      </p:graphicFrame>
      <p:sp>
        <p:nvSpPr>
          <p:cNvPr id="9151" name="Google Shape;9151;p295"/>
          <p:cNvSpPr/>
          <p:nvPr/>
        </p:nvSpPr>
        <p:spPr>
          <a:xfrm>
            <a:off x="4295068" y="1513840"/>
            <a:ext cx="3580542" cy="4226560"/>
          </a:xfrm>
          <a:prstGeom prst="roundRect">
            <a:avLst>
              <a:gd fmla="val 9380" name="adj"/>
            </a:avLst>
          </a:prstGeom>
          <a:noFill/>
          <a:ln cap="flat" cmpd="sng" w="12700">
            <a:solidFill>
              <a:schemeClr val="accen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100">
              <a:solidFill>
                <a:schemeClr val="lt1"/>
              </a:solidFill>
              <a:latin typeface="Arial"/>
              <a:ea typeface="Arial"/>
              <a:cs typeface="Arial"/>
              <a:sym typeface="Arial"/>
            </a:endParaRPr>
          </a:p>
        </p:txBody>
      </p:sp>
      <p:sp>
        <p:nvSpPr>
          <p:cNvPr id="9152" name="Google Shape;9152;p295"/>
          <p:cNvSpPr/>
          <p:nvPr/>
        </p:nvSpPr>
        <p:spPr>
          <a:xfrm>
            <a:off x="571018" y="1513840"/>
            <a:ext cx="3580542" cy="4226560"/>
          </a:xfrm>
          <a:prstGeom prst="roundRect">
            <a:avLst>
              <a:gd fmla="val 9380" name="adj"/>
            </a:avLst>
          </a:prstGeom>
          <a:noFill/>
          <a:ln cap="flat" cmpd="sng" w="12700">
            <a:solidFill>
              <a:schemeClr val="accen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100">
              <a:solidFill>
                <a:schemeClr val="lt1"/>
              </a:solidFill>
              <a:latin typeface="Arial"/>
              <a:ea typeface="Arial"/>
              <a:cs typeface="Arial"/>
              <a:sym typeface="Arial"/>
            </a:endParaRPr>
          </a:p>
        </p:txBody>
      </p:sp>
      <p:sp>
        <p:nvSpPr>
          <p:cNvPr id="9153" name="Google Shape;9153;p295"/>
          <p:cNvSpPr/>
          <p:nvPr/>
        </p:nvSpPr>
        <p:spPr>
          <a:xfrm>
            <a:off x="8040440" y="1513840"/>
            <a:ext cx="3580542" cy="4226560"/>
          </a:xfrm>
          <a:prstGeom prst="roundRect">
            <a:avLst>
              <a:gd fmla="val 9380" name="adj"/>
            </a:avLst>
          </a:prstGeom>
          <a:noFill/>
          <a:ln cap="flat" cmpd="sng" w="12700">
            <a:solidFill>
              <a:schemeClr val="accen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100">
              <a:solidFill>
                <a:schemeClr val="lt1"/>
              </a:solidFill>
              <a:latin typeface="Arial"/>
              <a:ea typeface="Arial"/>
              <a:cs typeface="Arial"/>
              <a:sym typeface="Arial"/>
            </a:endParaRPr>
          </a:p>
        </p:txBody>
      </p:sp>
      <p:sp>
        <p:nvSpPr>
          <p:cNvPr id="9154" name="Google Shape;9154;p295"/>
          <p:cNvSpPr txBox="1"/>
          <p:nvPr/>
        </p:nvSpPr>
        <p:spPr>
          <a:xfrm>
            <a:off x="8175531" y="4645617"/>
            <a:ext cx="3310360" cy="696759"/>
          </a:xfrm>
          <a:prstGeom prst="rect">
            <a:avLst/>
          </a:prstGeom>
          <a:noFill/>
          <a:ln>
            <a:noFill/>
          </a:ln>
        </p:spPr>
        <p:txBody>
          <a:bodyPr anchorCtr="0" anchor="ctr" bIns="0" lIns="0" spcFirstLastPara="1" rIns="0" wrap="square" tIns="0">
            <a:normAutofit fontScale="77500" lnSpcReduction="20000"/>
          </a:bodyPr>
          <a:lstStyle/>
          <a:p>
            <a:pPr indent="0" lvl="0" marL="0" marR="0" rtl="0" algn="ctr">
              <a:spcBef>
                <a:spcPts val="0"/>
              </a:spcBef>
              <a:spcAft>
                <a:spcPts val="0"/>
              </a:spcAft>
              <a:buNone/>
            </a:pPr>
            <a:r>
              <a:rPr lang="en-US" sz="1800">
                <a:solidFill>
                  <a:schemeClr val="dk1"/>
                </a:solidFill>
                <a:latin typeface="Arial"/>
                <a:ea typeface="Arial"/>
                <a:cs typeface="Arial"/>
                <a:sym typeface="Arial"/>
              </a:rPr>
              <a:t>Lorem ipsum dolor sit amet, consectetur adipiscing elit. Ut tempor, quam et mattis pulvinar, mauris ligula suscipit arcu, </a:t>
            </a:r>
            <a:endParaRPr/>
          </a:p>
        </p:txBody>
      </p:sp>
      <p:sp>
        <p:nvSpPr>
          <p:cNvPr id="9155" name="Google Shape;9155;p295"/>
          <p:cNvSpPr txBox="1"/>
          <p:nvPr/>
        </p:nvSpPr>
        <p:spPr>
          <a:xfrm>
            <a:off x="4304528" y="1848452"/>
            <a:ext cx="3578603" cy="365125"/>
          </a:xfrm>
          <a:prstGeom prst="rect">
            <a:avLst/>
          </a:prstGeom>
          <a:solidFill>
            <a:schemeClr val="accent1"/>
          </a:solidFill>
          <a:ln>
            <a:noFill/>
          </a:ln>
        </p:spPr>
        <p:txBody>
          <a:bodyPr anchorCtr="0" anchor="ctr" bIns="0" lIns="0" spcFirstLastPara="1" rIns="0" wrap="square" tIns="0">
            <a:normAutofit/>
          </a:bodyPr>
          <a:lstStyle/>
          <a:p>
            <a:pPr indent="0" lvl="0" marL="0" marR="0" rtl="0" algn="ctr">
              <a:spcBef>
                <a:spcPts val="0"/>
              </a:spcBef>
              <a:spcAft>
                <a:spcPts val="0"/>
              </a:spcAft>
              <a:buNone/>
            </a:pPr>
            <a:r>
              <a:rPr b="1" lang="en-US" sz="1800">
                <a:solidFill>
                  <a:schemeClr val="lt1"/>
                </a:solidFill>
                <a:latin typeface="Arial"/>
                <a:ea typeface="Arial"/>
                <a:cs typeface="Arial"/>
                <a:sym typeface="Arial"/>
              </a:rPr>
              <a:t>Chart Title</a:t>
            </a:r>
            <a:endParaRPr b="1" sz="1800">
              <a:solidFill>
                <a:schemeClr val="lt1"/>
              </a:solidFill>
              <a:latin typeface="Arial"/>
              <a:ea typeface="Arial"/>
              <a:cs typeface="Arial"/>
              <a:sym typeface="Arial"/>
            </a:endParaRPr>
          </a:p>
        </p:txBody>
      </p:sp>
      <p:sp>
        <p:nvSpPr>
          <p:cNvPr id="9156" name="Google Shape;9156;p295"/>
          <p:cNvSpPr txBox="1"/>
          <p:nvPr/>
        </p:nvSpPr>
        <p:spPr>
          <a:xfrm>
            <a:off x="8042379" y="1848452"/>
            <a:ext cx="3578603" cy="365125"/>
          </a:xfrm>
          <a:prstGeom prst="rect">
            <a:avLst/>
          </a:prstGeom>
          <a:solidFill>
            <a:schemeClr val="accent1"/>
          </a:solidFill>
          <a:ln>
            <a:noFill/>
          </a:ln>
        </p:spPr>
        <p:txBody>
          <a:bodyPr anchorCtr="0" anchor="ctr" bIns="0" lIns="0" spcFirstLastPara="1" rIns="0" wrap="square" tIns="0">
            <a:normAutofit/>
          </a:bodyPr>
          <a:lstStyle/>
          <a:p>
            <a:pPr indent="0" lvl="0" marL="0" marR="0" rtl="0" algn="ctr">
              <a:spcBef>
                <a:spcPts val="0"/>
              </a:spcBef>
              <a:spcAft>
                <a:spcPts val="0"/>
              </a:spcAft>
              <a:buNone/>
            </a:pPr>
            <a:r>
              <a:rPr b="1" lang="en-US" sz="1800">
                <a:solidFill>
                  <a:schemeClr val="lt1"/>
                </a:solidFill>
                <a:latin typeface="Arial"/>
                <a:ea typeface="Arial"/>
                <a:cs typeface="Arial"/>
                <a:sym typeface="Arial"/>
              </a:rPr>
              <a:t>Chart Title</a:t>
            </a:r>
            <a:endParaRPr b="1" sz="1800">
              <a:solidFill>
                <a:schemeClr val="lt1"/>
              </a:solidFill>
              <a:latin typeface="Arial"/>
              <a:ea typeface="Arial"/>
              <a:cs typeface="Arial"/>
              <a:sym typeface="Arial"/>
            </a:endParaRPr>
          </a:p>
        </p:txBody>
      </p:sp>
    </p:spTree>
  </p:cSld>
  <p:clrMapOvr>
    <a:masterClrMapping/>
  </p:clrMapOvr>
</p:sld>
</file>

<file path=ppt/slides/slide29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160" name="Shape 9160"/>
        <p:cNvGrpSpPr/>
        <p:nvPr/>
      </p:nvGrpSpPr>
      <p:grpSpPr>
        <a:xfrm>
          <a:off x="0" y="0"/>
          <a:ext cx="0" cy="0"/>
          <a:chOff x="0" y="0"/>
          <a:chExt cx="0" cy="0"/>
        </a:xfrm>
      </p:grpSpPr>
      <p:sp>
        <p:nvSpPr>
          <p:cNvPr id="9161" name="Google Shape;9161;p296"/>
          <p:cNvSpPr/>
          <p:nvPr/>
        </p:nvSpPr>
        <p:spPr>
          <a:xfrm>
            <a:off x="571018" y="3981480"/>
            <a:ext cx="7290720" cy="1863524"/>
          </a:xfrm>
          <a:prstGeom prst="roundRect">
            <a:avLst>
              <a:gd fmla="val 9380" name="adj"/>
            </a:avLst>
          </a:prstGeom>
          <a:noFill/>
          <a:ln cap="flat" cmpd="sng" w="12700">
            <a:solidFill>
              <a:schemeClr val="accent5"/>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100">
              <a:solidFill>
                <a:schemeClr val="lt1"/>
              </a:solidFill>
              <a:latin typeface="Arial"/>
              <a:ea typeface="Arial"/>
              <a:cs typeface="Arial"/>
              <a:sym typeface="Arial"/>
            </a:endParaRPr>
          </a:p>
        </p:txBody>
      </p:sp>
      <p:sp>
        <p:nvSpPr>
          <p:cNvPr id="9162" name="Google Shape;9162;p296"/>
          <p:cNvSpPr/>
          <p:nvPr/>
        </p:nvSpPr>
        <p:spPr>
          <a:xfrm>
            <a:off x="571018" y="1930183"/>
            <a:ext cx="7290720" cy="1863524"/>
          </a:xfrm>
          <a:prstGeom prst="roundRect">
            <a:avLst>
              <a:gd fmla="val 9380" name="adj"/>
            </a:avLst>
          </a:prstGeom>
          <a:noFill/>
          <a:ln cap="flat" cmpd="sng" w="12700">
            <a:solidFill>
              <a:schemeClr val="accent5"/>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100">
              <a:solidFill>
                <a:schemeClr val="lt1"/>
              </a:solidFill>
              <a:latin typeface="Arial"/>
              <a:ea typeface="Arial"/>
              <a:cs typeface="Arial"/>
              <a:sym typeface="Arial"/>
            </a:endParaRPr>
          </a:p>
        </p:txBody>
      </p:sp>
      <p:sp>
        <p:nvSpPr>
          <p:cNvPr id="9163" name="Google Shape;9163;p296"/>
          <p:cNvSpPr txBox="1"/>
          <p:nvPr>
            <p:ph type="title"/>
          </p:nvPr>
        </p:nvSpPr>
        <p:spPr>
          <a:xfrm>
            <a:off x="571018" y="365126"/>
            <a:ext cx="11049964" cy="578772"/>
          </a:xfrm>
          <a:prstGeom prst="rect">
            <a:avLst/>
          </a:prstGeom>
          <a:noFill/>
          <a:ln>
            <a:noFill/>
          </a:ln>
        </p:spPr>
        <p:txBody>
          <a:bodyPr anchorCtr="0" anchor="b" bIns="0" lIns="0" spcFirstLastPara="1" rIns="0" wrap="square" tIns="0">
            <a:normAutofit/>
          </a:bodyPr>
          <a:lstStyle/>
          <a:p>
            <a:pPr indent="0" lvl="0" marL="0" rtl="0" algn="l">
              <a:lnSpc>
                <a:spcPct val="90000"/>
              </a:lnSpc>
              <a:spcBef>
                <a:spcPts val="0"/>
              </a:spcBef>
              <a:spcAft>
                <a:spcPts val="0"/>
              </a:spcAft>
              <a:buClr>
                <a:schemeClr val="accent1"/>
              </a:buClr>
              <a:buSzPts val="2800"/>
              <a:buFont typeface="Arial"/>
              <a:buNone/>
            </a:pPr>
            <a:r>
              <a:rPr lang="en-US"/>
              <a:t>Two Rows and One Column Numbers</a:t>
            </a:r>
            <a:endParaRPr/>
          </a:p>
        </p:txBody>
      </p:sp>
      <p:sp>
        <p:nvSpPr>
          <p:cNvPr id="9164" name="Google Shape;9164;p296"/>
          <p:cNvSpPr txBox="1"/>
          <p:nvPr>
            <p:ph idx="12" type="sldNum"/>
          </p:nvPr>
        </p:nvSpPr>
        <p:spPr>
          <a:xfrm>
            <a:off x="10690860" y="6349068"/>
            <a:ext cx="963882" cy="251764"/>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graphicFrame>
        <p:nvGraphicFramePr>
          <p:cNvPr id="9165" name="Google Shape;9165;p296"/>
          <p:cNvGraphicFramePr/>
          <p:nvPr/>
        </p:nvGraphicFramePr>
        <p:xfrm>
          <a:off x="628774" y="1991988"/>
          <a:ext cx="1977266" cy="1739914"/>
        </p:xfrm>
        <a:graphic>
          <a:graphicData uri="http://schemas.openxmlformats.org/drawingml/2006/chart">
            <c:chart r:id="rId3"/>
          </a:graphicData>
        </a:graphic>
      </p:graphicFrame>
      <p:graphicFrame>
        <p:nvGraphicFramePr>
          <p:cNvPr id="9166" name="Google Shape;9166;p296"/>
          <p:cNvGraphicFramePr/>
          <p:nvPr/>
        </p:nvGraphicFramePr>
        <p:xfrm>
          <a:off x="628774" y="4043285"/>
          <a:ext cx="1977266" cy="1739914"/>
        </p:xfrm>
        <a:graphic>
          <a:graphicData uri="http://schemas.openxmlformats.org/drawingml/2006/chart">
            <c:chart r:id="rId4"/>
          </a:graphicData>
        </a:graphic>
      </p:graphicFrame>
      <p:sp>
        <p:nvSpPr>
          <p:cNvPr id="9167" name="Google Shape;9167;p296"/>
          <p:cNvSpPr txBox="1"/>
          <p:nvPr/>
        </p:nvSpPr>
        <p:spPr>
          <a:xfrm>
            <a:off x="2639383" y="1979689"/>
            <a:ext cx="1664965" cy="365125"/>
          </a:xfrm>
          <a:prstGeom prst="rect">
            <a:avLst/>
          </a:prstGeom>
          <a:noFill/>
          <a:ln>
            <a:noFill/>
          </a:ln>
        </p:spPr>
        <p:txBody>
          <a:bodyPr anchorCtr="0" anchor="b" bIns="0" lIns="0" spcFirstLastPara="1" rIns="0" wrap="square" tIns="0">
            <a:normAutofit/>
          </a:bodyPr>
          <a:lstStyle/>
          <a:p>
            <a:pPr indent="0" lvl="0" marL="0" marR="0" rtl="0" algn="l">
              <a:spcBef>
                <a:spcPts val="0"/>
              </a:spcBef>
              <a:spcAft>
                <a:spcPts val="0"/>
              </a:spcAft>
              <a:buNone/>
            </a:pPr>
            <a:r>
              <a:rPr b="1" lang="en-US" sz="1800">
                <a:solidFill>
                  <a:schemeClr val="accent1"/>
                </a:solidFill>
                <a:latin typeface="Arial"/>
                <a:ea typeface="Arial"/>
                <a:cs typeface="Arial"/>
                <a:sym typeface="Arial"/>
              </a:rPr>
              <a:t>Chart Title</a:t>
            </a:r>
            <a:endParaRPr b="1" sz="1800">
              <a:solidFill>
                <a:schemeClr val="accent1"/>
              </a:solidFill>
              <a:latin typeface="Arial"/>
              <a:ea typeface="Arial"/>
              <a:cs typeface="Arial"/>
              <a:sym typeface="Arial"/>
            </a:endParaRPr>
          </a:p>
        </p:txBody>
      </p:sp>
      <p:sp>
        <p:nvSpPr>
          <p:cNvPr id="9168" name="Google Shape;9168;p296"/>
          <p:cNvSpPr txBox="1"/>
          <p:nvPr/>
        </p:nvSpPr>
        <p:spPr>
          <a:xfrm>
            <a:off x="2639383" y="2410737"/>
            <a:ext cx="4959597" cy="1234575"/>
          </a:xfrm>
          <a:prstGeom prst="rect">
            <a:avLst/>
          </a:prstGeom>
          <a:noFill/>
          <a:ln>
            <a:noFill/>
          </a:ln>
        </p:spPr>
        <p:txBody>
          <a:bodyPr anchorCtr="0" anchor="t" bIns="0" lIns="0" spcFirstLastPara="1" rIns="0" wrap="square" tIns="0">
            <a:normAutofit fontScale="85000" lnSpcReduction="20000"/>
          </a:bodyPr>
          <a:lstStyle/>
          <a:p>
            <a:pPr indent="0" lvl="0" marL="0" marR="0" rtl="0" algn="l">
              <a:spcBef>
                <a:spcPts val="0"/>
              </a:spcBef>
              <a:spcAft>
                <a:spcPts val="0"/>
              </a:spcAft>
              <a:buNone/>
            </a:pPr>
            <a:r>
              <a:rPr lang="en-US" sz="1600">
                <a:solidFill>
                  <a:schemeClr val="dk1"/>
                </a:solidFill>
                <a:latin typeface="Arial"/>
                <a:ea typeface="Arial"/>
                <a:cs typeface="Arial"/>
                <a:sym typeface="Arial"/>
              </a:rPr>
              <a:t>Lorem ipsum dolor sit amet, consectetur adipiscing elit. Ut tempor, quam et mattis pulvinar, mauris ligula suscipit arcu, sed elementum diam leo at magna. Curabitur maximus sodales massa, eu bibendum dui bibendum vel. Suspendisse potenti. Aliquam et lorem elementum, venenatis turpis sed, maximus lacus. Integer eu purus sed magna mollis congue.</a:t>
            </a:r>
            <a:br>
              <a:rPr lang="en-US" sz="1600">
                <a:solidFill>
                  <a:schemeClr val="dk1"/>
                </a:solidFill>
                <a:latin typeface="Arial"/>
                <a:ea typeface="Arial"/>
                <a:cs typeface="Arial"/>
                <a:sym typeface="Arial"/>
              </a:rPr>
            </a:br>
            <a:r>
              <a:rPr lang="en-US" sz="1600">
                <a:solidFill>
                  <a:schemeClr val="dk1"/>
                </a:solidFill>
                <a:latin typeface="Arial"/>
                <a:ea typeface="Arial"/>
                <a:cs typeface="Arial"/>
                <a:sym typeface="Arial"/>
              </a:rPr>
              <a:t>Nullam dolor nisl</a:t>
            </a:r>
            <a:endParaRPr/>
          </a:p>
        </p:txBody>
      </p:sp>
      <p:sp>
        <p:nvSpPr>
          <p:cNvPr id="9169" name="Google Shape;9169;p296"/>
          <p:cNvSpPr txBox="1"/>
          <p:nvPr/>
        </p:nvSpPr>
        <p:spPr>
          <a:xfrm>
            <a:off x="2639383" y="4030986"/>
            <a:ext cx="1664965" cy="365125"/>
          </a:xfrm>
          <a:prstGeom prst="rect">
            <a:avLst/>
          </a:prstGeom>
          <a:noFill/>
          <a:ln>
            <a:noFill/>
          </a:ln>
        </p:spPr>
        <p:txBody>
          <a:bodyPr anchorCtr="0" anchor="b" bIns="0" lIns="0" spcFirstLastPara="1" rIns="0" wrap="square" tIns="0">
            <a:normAutofit/>
          </a:bodyPr>
          <a:lstStyle/>
          <a:p>
            <a:pPr indent="0" lvl="0" marL="0" marR="0" rtl="0" algn="l">
              <a:spcBef>
                <a:spcPts val="0"/>
              </a:spcBef>
              <a:spcAft>
                <a:spcPts val="0"/>
              </a:spcAft>
              <a:buNone/>
            </a:pPr>
            <a:r>
              <a:rPr b="1" lang="en-US" sz="1800">
                <a:solidFill>
                  <a:schemeClr val="accent1"/>
                </a:solidFill>
                <a:latin typeface="Arial"/>
                <a:ea typeface="Arial"/>
                <a:cs typeface="Arial"/>
                <a:sym typeface="Arial"/>
              </a:rPr>
              <a:t>Chart Title</a:t>
            </a:r>
            <a:endParaRPr b="1" sz="1800">
              <a:solidFill>
                <a:schemeClr val="accent1"/>
              </a:solidFill>
              <a:latin typeface="Arial"/>
              <a:ea typeface="Arial"/>
              <a:cs typeface="Arial"/>
              <a:sym typeface="Arial"/>
            </a:endParaRPr>
          </a:p>
        </p:txBody>
      </p:sp>
      <p:sp>
        <p:nvSpPr>
          <p:cNvPr id="9170" name="Google Shape;9170;p296"/>
          <p:cNvSpPr txBox="1"/>
          <p:nvPr/>
        </p:nvSpPr>
        <p:spPr>
          <a:xfrm>
            <a:off x="2639383" y="4462034"/>
            <a:ext cx="4959597" cy="1234575"/>
          </a:xfrm>
          <a:prstGeom prst="rect">
            <a:avLst/>
          </a:prstGeom>
          <a:noFill/>
          <a:ln>
            <a:noFill/>
          </a:ln>
        </p:spPr>
        <p:txBody>
          <a:bodyPr anchorCtr="0" anchor="t" bIns="0" lIns="0" spcFirstLastPara="1" rIns="0" wrap="square" tIns="0">
            <a:normAutofit fontScale="85000" lnSpcReduction="20000"/>
          </a:bodyPr>
          <a:lstStyle/>
          <a:p>
            <a:pPr indent="0" lvl="0" marL="0" marR="0" rtl="0" algn="l">
              <a:spcBef>
                <a:spcPts val="0"/>
              </a:spcBef>
              <a:spcAft>
                <a:spcPts val="0"/>
              </a:spcAft>
              <a:buNone/>
            </a:pPr>
            <a:r>
              <a:rPr lang="en-US" sz="1600">
                <a:solidFill>
                  <a:schemeClr val="dk1"/>
                </a:solidFill>
                <a:latin typeface="Arial"/>
                <a:ea typeface="Arial"/>
                <a:cs typeface="Arial"/>
                <a:sym typeface="Arial"/>
              </a:rPr>
              <a:t>Lorem ipsum dolor sit amet, consectetur adipiscing elit. Ut tempor, quam et mattis pulvinar, mauris ligula suscipit arcu, sed elementum diam leo at magna. Curabitur maximus sodales massa, eu bibendum dui bibendum vel. Suspendisse potenti. Aliquam et lorem elementum, venenatis turpis sed, maximus lacus. Integer eu purus sed magna mollis congue.</a:t>
            </a:r>
            <a:br>
              <a:rPr lang="en-US" sz="1600">
                <a:solidFill>
                  <a:schemeClr val="dk1"/>
                </a:solidFill>
                <a:latin typeface="Arial"/>
                <a:ea typeface="Arial"/>
                <a:cs typeface="Arial"/>
                <a:sym typeface="Arial"/>
              </a:rPr>
            </a:br>
            <a:r>
              <a:rPr lang="en-US" sz="1600">
                <a:solidFill>
                  <a:schemeClr val="dk1"/>
                </a:solidFill>
                <a:latin typeface="Arial"/>
                <a:ea typeface="Arial"/>
                <a:cs typeface="Arial"/>
                <a:sym typeface="Arial"/>
              </a:rPr>
              <a:t>Nullam dolor nisl</a:t>
            </a:r>
            <a:endParaRPr/>
          </a:p>
        </p:txBody>
      </p:sp>
      <p:graphicFrame>
        <p:nvGraphicFramePr>
          <p:cNvPr id="9171" name="Google Shape;9171;p296"/>
          <p:cNvGraphicFramePr/>
          <p:nvPr/>
        </p:nvGraphicFramePr>
        <p:xfrm>
          <a:off x="8077291" y="2245489"/>
          <a:ext cx="3543691" cy="2845109"/>
        </p:xfrm>
        <a:graphic>
          <a:graphicData uri="http://schemas.openxmlformats.org/drawingml/2006/chart">
            <c:chart r:id="rId5"/>
          </a:graphicData>
        </a:graphic>
      </p:graphicFrame>
      <p:sp>
        <p:nvSpPr>
          <p:cNvPr id="9172" name="Google Shape;9172;p296"/>
          <p:cNvSpPr txBox="1"/>
          <p:nvPr/>
        </p:nvSpPr>
        <p:spPr>
          <a:xfrm>
            <a:off x="8077290" y="2082132"/>
            <a:ext cx="3543691" cy="365125"/>
          </a:xfrm>
          <a:prstGeom prst="rect">
            <a:avLst/>
          </a:prstGeom>
          <a:noFill/>
          <a:ln>
            <a:noFill/>
          </a:ln>
        </p:spPr>
        <p:txBody>
          <a:bodyPr anchorCtr="0" anchor="b" bIns="0" lIns="0" spcFirstLastPara="1" rIns="0" wrap="square" tIns="0">
            <a:normAutofit/>
          </a:bodyPr>
          <a:lstStyle/>
          <a:p>
            <a:pPr indent="0" lvl="0" marL="0" marR="0" rtl="0" algn="ctr">
              <a:spcBef>
                <a:spcPts val="0"/>
              </a:spcBef>
              <a:spcAft>
                <a:spcPts val="0"/>
              </a:spcAft>
              <a:buNone/>
            </a:pPr>
            <a:r>
              <a:rPr b="1" lang="en-US" sz="2000">
                <a:solidFill>
                  <a:schemeClr val="accent1"/>
                </a:solidFill>
                <a:latin typeface="Arial"/>
                <a:ea typeface="Arial"/>
                <a:cs typeface="Arial"/>
                <a:sym typeface="Arial"/>
              </a:rPr>
              <a:t>Chart Title</a:t>
            </a:r>
            <a:endParaRPr b="1" sz="2000">
              <a:solidFill>
                <a:schemeClr val="accent1"/>
              </a:solidFill>
              <a:latin typeface="Arial"/>
              <a:ea typeface="Arial"/>
              <a:cs typeface="Arial"/>
              <a:sym typeface="Arial"/>
            </a:endParaRPr>
          </a:p>
        </p:txBody>
      </p:sp>
      <p:sp>
        <p:nvSpPr>
          <p:cNvPr id="9173" name="Google Shape;9173;p296"/>
          <p:cNvSpPr/>
          <p:nvPr/>
        </p:nvSpPr>
        <p:spPr>
          <a:xfrm>
            <a:off x="8077291" y="1930183"/>
            <a:ext cx="3543692" cy="3938182"/>
          </a:xfrm>
          <a:prstGeom prst="roundRect">
            <a:avLst>
              <a:gd fmla="val 9380" name="adj"/>
            </a:avLst>
          </a:prstGeom>
          <a:noFill/>
          <a:ln cap="flat" cmpd="sng" w="12700">
            <a:solidFill>
              <a:schemeClr val="accent5"/>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100">
              <a:solidFill>
                <a:schemeClr val="lt1"/>
              </a:solidFill>
              <a:latin typeface="Arial"/>
              <a:ea typeface="Arial"/>
              <a:cs typeface="Arial"/>
              <a:sym typeface="Arial"/>
            </a:endParaRPr>
          </a:p>
        </p:txBody>
      </p:sp>
      <p:sp>
        <p:nvSpPr>
          <p:cNvPr id="9174" name="Google Shape;9174;p296"/>
          <p:cNvSpPr txBox="1"/>
          <p:nvPr/>
        </p:nvSpPr>
        <p:spPr>
          <a:xfrm>
            <a:off x="8193957" y="4949423"/>
            <a:ext cx="3310360" cy="696759"/>
          </a:xfrm>
          <a:prstGeom prst="rect">
            <a:avLst/>
          </a:prstGeom>
          <a:noFill/>
          <a:ln>
            <a:noFill/>
          </a:ln>
        </p:spPr>
        <p:txBody>
          <a:bodyPr anchorCtr="0" anchor="ctr" bIns="0" lIns="0" spcFirstLastPara="1" rIns="0" wrap="square" tIns="0">
            <a:normAutofit fontScale="77500" lnSpcReduction="20000"/>
          </a:bodyPr>
          <a:lstStyle/>
          <a:p>
            <a:pPr indent="0" lvl="0" marL="0" marR="0" rtl="0" algn="ctr">
              <a:spcBef>
                <a:spcPts val="0"/>
              </a:spcBef>
              <a:spcAft>
                <a:spcPts val="0"/>
              </a:spcAft>
              <a:buNone/>
            </a:pPr>
            <a:r>
              <a:rPr lang="en-US" sz="1800">
                <a:solidFill>
                  <a:schemeClr val="dk1"/>
                </a:solidFill>
                <a:latin typeface="Arial"/>
                <a:ea typeface="Arial"/>
                <a:cs typeface="Arial"/>
                <a:sym typeface="Arial"/>
              </a:rPr>
              <a:t>Lorem ipsum dolor sit amet, consectetur adipiscing elit. Ut tempor, quam et mattis pulvinar, mauris ligula suscipit arcu, </a:t>
            </a:r>
            <a:endParaRPr/>
          </a:p>
        </p:txBody>
      </p:sp>
      <p:sp>
        <p:nvSpPr>
          <p:cNvPr id="9175" name="Google Shape;9175;p296"/>
          <p:cNvSpPr txBox="1"/>
          <p:nvPr/>
        </p:nvSpPr>
        <p:spPr>
          <a:xfrm>
            <a:off x="571017" y="1231100"/>
            <a:ext cx="11049963" cy="508312"/>
          </a:xfrm>
          <a:prstGeom prst="rect">
            <a:avLst/>
          </a:prstGeom>
          <a:noFill/>
          <a:ln>
            <a:noFill/>
          </a:ln>
        </p:spPr>
        <p:txBody>
          <a:bodyPr anchorCtr="0" anchor="b" bIns="0" lIns="0" spcFirstLastPara="1" rIns="0" wrap="square" tIns="0">
            <a:normAutofit/>
          </a:bodyPr>
          <a:lstStyle/>
          <a:p>
            <a:pPr indent="0" lvl="0" marL="0" marR="0" rtl="0" algn="l">
              <a:spcBef>
                <a:spcPts val="0"/>
              </a:spcBef>
              <a:spcAft>
                <a:spcPts val="0"/>
              </a:spcAft>
              <a:buNone/>
            </a:pPr>
            <a:r>
              <a:rPr b="1" lang="en-US" sz="2000">
                <a:solidFill>
                  <a:schemeClr val="accent1"/>
                </a:solidFill>
                <a:latin typeface="Arial"/>
                <a:ea typeface="Arial"/>
                <a:cs typeface="Arial"/>
                <a:sym typeface="Arial"/>
              </a:rPr>
              <a:t>Header</a:t>
            </a:r>
            <a:endParaRPr b="1" sz="2000">
              <a:solidFill>
                <a:schemeClr val="accent1"/>
              </a:solidFill>
              <a:latin typeface="Arial"/>
              <a:ea typeface="Arial"/>
              <a:cs typeface="Arial"/>
              <a:sym typeface="Arial"/>
            </a:endParaRPr>
          </a:p>
        </p:txBody>
      </p:sp>
    </p:spTree>
  </p:cSld>
  <p:clrMapOvr>
    <a:masterClrMapping/>
  </p:clrMapOvr>
</p:sld>
</file>

<file path=ppt/slides/slide29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179" name="Shape 9179"/>
        <p:cNvGrpSpPr/>
        <p:nvPr/>
      </p:nvGrpSpPr>
      <p:grpSpPr>
        <a:xfrm>
          <a:off x="0" y="0"/>
          <a:ext cx="0" cy="0"/>
          <a:chOff x="0" y="0"/>
          <a:chExt cx="0" cy="0"/>
        </a:xfrm>
      </p:grpSpPr>
      <p:sp>
        <p:nvSpPr>
          <p:cNvPr id="9180" name="Google Shape;9180;p297"/>
          <p:cNvSpPr/>
          <p:nvPr/>
        </p:nvSpPr>
        <p:spPr>
          <a:xfrm>
            <a:off x="491612" y="1605078"/>
            <a:ext cx="2613414" cy="4162244"/>
          </a:xfrm>
          <a:prstGeom prst="rect">
            <a:avLst/>
          </a:prstGeom>
          <a:solidFill>
            <a:srgbClr val="F2F2F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9181" name="Google Shape;9181;p297"/>
          <p:cNvSpPr txBox="1"/>
          <p:nvPr>
            <p:ph type="title"/>
          </p:nvPr>
        </p:nvSpPr>
        <p:spPr>
          <a:xfrm>
            <a:off x="571018" y="365126"/>
            <a:ext cx="11049964" cy="578772"/>
          </a:xfrm>
          <a:prstGeom prst="rect">
            <a:avLst/>
          </a:prstGeom>
          <a:noFill/>
          <a:ln>
            <a:noFill/>
          </a:ln>
        </p:spPr>
        <p:txBody>
          <a:bodyPr anchorCtr="0" anchor="b" bIns="0" lIns="0" spcFirstLastPara="1" rIns="0" wrap="square" tIns="0">
            <a:normAutofit/>
          </a:bodyPr>
          <a:lstStyle/>
          <a:p>
            <a:pPr indent="0" lvl="0" marL="0" rtl="0" algn="l">
              <a:lnSpc>
                <a:spcPct val="90000"/>
              </a:lnSpc>
              <a:spcBef>
                <a:spcPts val="0"/>
              </a:spcBef>
              <a:spcAft>
                <a:spcPts val="0"/>
              </a:spcAft>
              <a:buClr>
                <a:schemeClr val="accent1"/>
              </a:buClr>
              <a:buSzPts val="2800"/>
              <a:buFont typeface="Arial"/>
              <a:buNone/>
            </a:pPr>
            <a:r>
              <a:rPr lang="en-US"/>
              <a:t>Text Column + 2x2 Numbers</a:t>
            </a:r>
            <a:endParaRPr/>
          </a:p>
        </p:txBody>
      </p:sp>
      <p:sp>
        <p:nvSpPr>
          <p:cNvPr id="9182" name="Google Shape;9182;p297"/>
          <p:cNvSpPr txBox="1"/>
          <p:nvPr>
            <p:ph idx="12" type="sldNum"/>
          </p:nvPr>
        </p:nvSpPr>
        <p:spPr>
          <a:xfrm>
            <a:off x="10690860" y="6349068"/>
            <a:ext cx="963882" cy="251764"/>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grpSp>
        <p:nvGrpSpPr>
          <p:cNvPr id="9183" name="Google Shape;9183;p297"/>
          <p:cNvGrpSpPr/>
          <p:nvPr/>
        </p:nvGrpSpPr>
        <p:grpSpPr>
          <a:xfrm>
            <a:off x="4130040" y="1728036"/>
            <a:ext cx="7490942" cy="3947848"/>
            <a:chOff x="3332479" y="1728036"/>
            <a:chExt cx="8367907" cy="3947848"/>
          </a:xfrm>
        </p:grpSpPr>
        <p:sp>
          <p:nvSpPr>
            <p:cNvPr id="9184" name="Google Shape;9184;p297"/>
            <p:cNvSpPr/>
            <p:nvPr/>
          </p:nvSpPr>
          <p:spPr>
            <a:xfrm>
              <a:off x="3352799" y="1728036"/>
              <a:ext cx="4060067" cy="1863524"/>
            </a:xfrm>
            <a:prstGeom prst="roundRect">
              <a:avLst>
                <a:gd fmla="val 9380" name="adj"/>
              </a:avLst>
            </a:prstGeom>
            <a:solidFill>
              <a:srgbClr val="FFFFFF"/>
            </a:solidFill>
            <a:ln cap="flat" cmpd="sng" w="12700">
              <a:solidFill>
                <a:schemeClr val="accent5"/>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100">
                <a:solidFill>
                  <a:schemeClr val="lt1"/>
                </a:solidFill>
                <a:latin typeface="Arial"/>
                <a:ea typeface="Arial"/>
                <a:cs typeface="Arial"/>
                <a:sym typeface="Arial"/>
              </a:endParaRPr>
            </a:p>
          </p:txBody>
        </p:sp>
        <p:graphicFrame>
          <p:nvGraphicFramePr>
            <p:cNvPr id="9185" name="Google Shape;9185;p297"/>
            <p:cNvGraphicFramePr/>
            <p:nvPr/>
          </p:nvGraphicFramePr>
          <p:xfrm>
            <a:off x="3332479" y="1757222"/>
            <a:ext cx="1682627" cy="1814018"/>
          </p:xfrm>
          <a:graphic>
            <a:graphicData uri="http://schemas.openxmlformats.org/drawingml/2006/chart">
              <c:chart r:id="rId3"/>
            </a:graphicData>
          </a:graphic>
        </p:graphicFrame>
        <p:sp>
          <p:nvSpPr>
            <p:cNvPr id="9186" name="Google Shape;9186;p297"/>
            <p:cNvSpPr txBox="1"/>
            <p:nvPr/>
          </p:nvSpPr>
          <p:spPr>
            <a:xfrm>
              <a:off x="4931609" y="1777542"/>
              <a:ext cx="2328857" cy="365125"/>
            </a:xfrm>
            <a:prstGeom prst="rect">
              <a:avLst/>
            </a:prstGeom>
            <a:noFill/>
            <a:ln>
              <a:noFill/>
            </a:ln>
          </p:spPr>
          <p:txBody>
            <a:bodyPr anchorCtr="0" anchor="b" bIns="0" lIns="0" spcFirstLastPara="1" rIns="0" wrap="square" tIns="0">
              <a:normAutofit/>
            </a:bodyPr>
            <a:lstStyle/>
            <a:p>
              <a:pPr indent="0" lvl="0" marL="0" marR="0" rtl="0" algn="l">
                <a:spcBef>
                  <a:spcPts val="0"/>
                </a:spcBef>
                <a:spcAft>
                  <a:spcPts val="0"/>
                </a:spcAft>
                <a:buNone/>
              </a:pPr>
              <a:r>
                <a:rPr b="1" lang="en-US" sz="1600">
                  <a:solidFill>
                    <a:schemeClr val="accent1"/>
                  </a:solidFill>
                  <a:latin typeface="Arial"/>
                  <a:ea typeface="Arial"/>
                  <a:cs typeface="Arial"/>
                  <a:sym typeface="Arial"/>
                </a:rPr>
                <a:t>Chart Title</a:t>
              </a:r>
              <a:endParaRPr b="1" sz="1600">
                <a:solidFill>
                  <a:schemeClr val="accent1"/>
                </a:solidFill>
                <a:latin typeface="Arial"/>
                <a:ea typeface="Arial"/>
                <a:cs typeface="Arial"/>
                <a:sym typeface="Arial"/>
              </a:endParaRPr>
            </a:p>
          </p:txBody>
        </p:sp>
        <p:sp>
          <p:nvSpPr>
            <p:cNvPr id="9187" name="Google Shape;9187;p297"/>
            <p:cNvSpPr txBox="1"/>
            <p:nvPr/>
          </p:nvSpPr>
          <p:spPr>
            <a:xfrm>
              <a:off x="4931609" y="2208590"/>
              <a:ext cx="2328857" cy="1234575"/>
            </a:xfrm>
            <a:prstGeom prst="rect">
              <a:avLst/>
            </a:prstGeom>
            <a:noFill/>
            <a:ln>
              <a:noFill/>
            </a:ln>
          </p:spPr>
          <p:txBody>
            <a:bodyPr anchorCtr="0" anchor="t" bIns="0" lIns="0" spcFirstLastPara="1" rIns="0" wrap="square" tIns="0">
              <a:normAutofit fontScale="92500" lnSpcReduction="10000"/>
            </a:bodyPr>
            <a:lstStyle/>
            <a:p>
              <a:pPr indent="0" lvl="0" marL="0" marR="0" rtl="0" algn="l">
                <a:spcBef>
                  <a:spcPts val="0"/>
                </a:spcBef>
                <a:spcAft>
                  <a:spcPts val="0"/>
                </a:spcAft>
                <a:buNone/>
              </a:pPr>
              <a:r>
                <a:rPr lang="en-US" sz="1200">
                  <a:solidFill>
                    <a:schemeClr val="dk1"/>
                  </a:solidFill>
                  <a:latin typeface="Arial"/>
                  <a:ea typeface="Arial"/>
                  <a:cs typeface="Arial"/>
                  <a:sym typeface="Arial"/>
                </a:rPr>
                <a:t>Lorem ipsum dolor sit amet, consectetur adipiscing elit. Ut tempor, quam et mattis pulvinar, mauris ligula suscipit arcu, sed elementum diam leo at magna. Curabitur maximus sodales massa, eu bibendum dui bibendum vel., </a:t>
              </a:r>
              <a:endParaRPr/>
            </a:p>
          </p:txBody>
        </p:sp>
        <p:sp>
          <p:nvSpPr>
            <p:cNvPr id="9188" name="Google Shape;9188;p297"/>
            <p:cNvSpPr/>
            <p:nvPr/>
          </p:nvSpPr>
          <p:spPr>
            <a:xfrm>
              <a:off x="7640319" y="1728036"/>
              <a:ext cx="4060067" cy="1863524"/>
            </a:xfrm>
            <a:prstGeom prst="roundRect">
              <a:avLst>
                <a:gd fmla="val 9380" name="adj"/>
              </a:avLst>
            </a:prstGeom>
            <a:solidFill>
              <a:srgbClr val="FFFFFF"/>
            </a:solidFill>
            <a:ln cap="flat" cmpd="sng" w="12700">
              <a:solidFill>
                <a:schemeClr val="accent5"/>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100">
                <a:solidFill>
                  <a:schemeClr val="lt1"/>
                </a:solidFill>
                <a:latin typeface="Arial"/>
                <a:ea typeface="Arial"/>
                <a:cs typeface="Arial"/>
                <a:sym typeface="Arial"/>
              </a:endParaRPr>
            </a:p>
          </p:txBody>
        </p:sp>
        <p:graphicFrame>
          <p:nvGraphicFramePr>
            <p:cNvPr id="9189" name="Google Shape;9189;p297"/>
            <p:cNvGraphicFramePr/>
            <p:nvPr/>
          </p:nvGraphicFramePr>
          <p:xfrm>
            <a:off x="7619999" y="1757222"/>
            <a:ext cx="1682627" cy="1814018"/>
          </p:xfrm>
          <a:graphic>
            <a:graphicData uri="http://schemas.openxmlformats.org/drawingml/2006/chart">
              <c:chart r:id="rId4"/>
            </a:graphicData>
          </a:graphic>
        </p:graphicFrame>
        <p:sp>
          <p:nvSpPr>
            <p:cNvPr id="9190" name="Google Shape;9190;p297"/>
            <p:cNvSpPr txBox="1"/>
            <p:nvPr/>
          </p:nvSpPr>
          <p:spPr>
            <a:xfrm>
              <a:off x="9219129" y="1777542"/>
              <a:ext cx="2328857" cy="365125"/>
            </a:xfrm>
            <a:prstGeom prst="rect">
              <a:avLst/>
            </a:prstGeom>
            <a:noFill/>
            <a:ln>
              <a:noFill/>
            </a:ln>
          </p:spPr>
          <p:txBody>
            <a:bodyPr anchorCtr="0" anchor="b" bIns="0" lIns="0" spcFirstLastPara="1" rIns="0" wrap="square" tIns="0">
              <a:normAutofit/>
            </a:bodyPr>
            <a:lstStyle/>
            <a:p>
              <a:pPr indent="0" lvl="0" marL="0" marR="0" rtl="0" algn="l">
                <a:spcBef>
                  <a:spcPts val="0"/>
                </a:spcBef>
                <a:spcAft>
                  <a:spcPts val="0"/>
                </a:spcAft>
                <a:buNone/>
              </a:pPr>
              <a:r>
                <a:rPr b="1" lang="en-US" sz="1600">
                  <a:solidFill>
                    <a:schemeClr val="accent1"/>
                  </a:solidFill>
                  <a:latin typeface="Arial"/>
                  <a:ea typeface="Arial"/>
                  <a:cs typeface="Arial"/>
                  <a:sym typeface="Arial"/>
                </a:rPr>
                <a:t>Chart Title</a:t>
              </a:r>
              <a:endParaRPr b="1" sz="1600">
                <a:solidFill>
                  <a:schemeClr val="accent1"/>
                </a:solidFill>
                <a:latin typeface="Arial"/>
                <a:ea typeface="Arial"/>
                <a:cs typeface="Arial"/>
                <a:sym typeface="Arial"/>
              </a:endParaRPr>
            </a:p>
          </p:txBody>
        </p:sp>
        <p:sp>
          <p:nvSpPr>
            <p:cNvPr id="9191" name="Google Shape;9191;p297"/>
            <p:cNvSpPr txBox="1"/>
            <p:nvPr/>
          </p:nvSpPr>
          <p:spPr>
            <a:xfrm>
              <a:off x="9219129" y="2208590"/>
              <a:ext cx="2328857" cy="1234575"/>
            </a:xfrm>
            <a:prstGeom prst="rect">
              <a:avLst/>
            </a:prstGeom>
            <a:noFill/>
            <a:ln>
              <a:noFill/>
            </a:ln>
          </p:spPr>
          <p:txBody>
            <a:bodyPr anchorCtr="0" anchor="t" bIns="0" lIns="0" spcFirstLastPara="1" rIns="0" wrap="square" tIns="0">
              <a:normAutofit fontScale="92500" lnSpcReduction="10000"/>
            </a:bodyPr>
            <a:lstStyle/>
            <a:p>
              <a:pPr indent="0" lvl="0" marL="0" marR="0" rtl="0" algn="l">
                <a:spcBef>
                  <a:spcPts val="0"/>
                </a:spcBef>
                <a:spcAft>
                  <a:spcPts val="0"/>
                </a:spcAft>
                <a:buNone/>
              </a:pPr>
              <a:r>
                <a:rPr lang="en-US" sz="1200">
                  <a:solidFill>
                    <a:schemeClr val="dk1"/>
                  </a:solidFill>
                  <a:latin typeface="Arial"/>
                  <a:ea typeface="Arial"/>
                  <a:cs typeface="Arial"/>
                  <a:sym typeface="Arial"/>
                </a:rPr>
                <a:t>Lorem ipsum dolor sit amet, consectetur adipiscing elit. Ut tempor, quam et mattis pulvinar, mauris ligula suscipit arcu, sed elementum diam leo at magna. Curabitur maximus sodales massa, eu bibendum dui bibendum vel., </a:t>
              </a:r>
              <a:endParaRPr/>
            </a:p>
          </p:txBody>
        </p:sp>
        <p:sp>
          <p:nvSpPr>
            <p:cNvPr id="9192" name="Google Shape;9192;p297"/>
            <p:cNvSpPr/>
            <p:nvPr/>
          </p:nvSpPr>
          <p:spPr>
            <a:xfrm>
              <a:off x="3352799" y="3812360"/>
              <a:ext cx="4060067" cy="1863524"/>
            </a:xfrm>
            <a:prstGeom prst="roundRect">
              <a:avLst>
                <a:gd fmla="val 9380" name="adj"/>
              </a:avLst>
            </a:prstGeom>
            <a:solidFill>
              <a:srgbClr val="FFFFFF"/>
            </a:solidFill>
            <a:ln cap="flat" cmpd="sng" w="12700">
              <a:solidFill>
                <a:schemeClr val="accent5"/>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100">
                <a:solidFill>
                  <a:schemeClr val="lt1"/>
                </a:solidFill>
                <a:latin typeface="Arial"/>
                <a:ea typeface="Arial"/>
                <a:cs typeface="Arial"/>
                <a:sym typeface="Arial"/>
              </a:endParaRPr>
            </a:p>
          </p:txBody>
        </p:sp>
        <p:graphicFrame>
          <p:nvGraphicFramePr>
            <p:cNvPr id="9193" name="Google Shape;9193;p297"/>
            <p:cNvGraphicFramePr/>
            <p:nvPr/>
          </p:nvGraphicFramePr>
          <p:xfrm>
            <a:off x="3332479" y="3841546"/>
            <a:ext cx="1682627" cy="1814018"/>
          </p:xfrm>
          <a:graphic>
            <a:graphicData uri="http://schemas.openxmlformats.org/drawingml/2006/chart">
              <c:chart r:id="rId5"/>
            </a:graphicData>
          </a:graphic>
        </p:graphicFrame>
        <p:sp>
          <p:nvSpPr>
            <p:cNvPr id="9194" name="Google Shape;9194;p297"/>
            <p:cNvSpPr txBox="1"/>
            <p:nvPr/>
          </p:nvSpPr>
          <p:spPr>
            <a:xfrm>
              <a:off x="4931609" y="3861866"/>
              <a:ext cx="2328857" cy="365125"/>
            </a:xfrm>
            <a:prstGeom prst="rect">
              <a:avLst/>
            </a:prstGeom>
            <a:noFill/>
            <a:ln>
              <a:noFill/>
            </a:ln>
          </p:spPr>
          <p:txBody>
            <a:bodyPr anchorCtr="0" anchor="b" bIns="0" lIns="0" spcFirstLastPara="1" rIns="0" wrap="square" tIns="0">
              <a:normAutofit/>
            </a:bodyPr>
            <a:lstStyle/>
            <a:p>
              <a:pPr indent="0" lvl="0" marL="0" marR="0" rtl="0" algn="l">
                <a:spcBef>
                  <a:spcPts val="0"/>
                </a:spcBef>
                <a:spcAft>
                  <a:spcPts val="0"/>
                </a:spcAft>
                <a:buNone/>
              </a:pPr>
              <a:r>
                <a:rPr b="1" lang="en-US" sz="1600">
                  <a:solidFill>
                    <a:schemeClr val="accent1"/>
                  </a:solidFill>
                  <a:latin typeface="Arial"/>
                  <a:ea typeface="Arial"/>
                  <a:cs typeface="Arial"/>
                  <a:sym typeface="Arial"/>
                </a:rPr>
                <a:t>Chart Title</a:t>
              </a:r>
              <a:endParaRPr b="1" sz="1600">
                <a:solidFill>
                  <a:schemeClr val="accent1"/>
                </a:solidFill>
                <a:latin typeface="Arial"/>
                <a:ea typeface="Arial"/>
                <a:cs typeface="Arial"/>
                <a:sym typeface="Arial"/>
              </a:endParaRPr>
            </a:p>
          </p:txBody>
        </p:sp>
        <p:sp>
          <p:nvSpPr>
            <p:cNvPr id="9195" name="Google Shape;9195;p297"/>
            <p:cNvSpPr txBox="1"/>
            <p:nvPr/>
          </p:nvSpPr>
          <p:spPr>
            <a:xfrm>
              <a:off x="4931609" y="4292914"/>
              <a:ext cx="2328857" cy="1234575"/>
            </a:xfrm>
            <a:prstGeom prst="rect">
              <a:avLst/>
            </a:prstGeom>
            <a:noFill/>
            <a:ln>
              <a:noFill/>
            </a:ln>
          </p:spPr>
          <p:txBody>
            <a:bodyPr anchorCtr="0" anchor="t" bIns="0" lIns="0" spcFirstLastPara="1" rIns="0" wrap="square" tIns="0">
              <a:normAutofit fontScale="92500" lnSpcReduction="10000"/>
            </a:bodyPr>
            <a:lstStyle/>
            <a:p>
              <a:pPr indent="0" lvl="0" marL="0" marR="0" rtl="0" algn="l">
                <a:spcBef>
                  <a:spcPts val="0"/>
                </a:spcBef>
                <a:spcAft>
                  <a:spcPts val="0"/>
                </a:spcAft>
                <a:buNone/>
              </a:pPr>
              <a:r>
                <a:rPr lang="en-US" sz="1200">
                  <a:solidFill>
                    <a:schemeClr val="dk1"/>
                  </a:solidFill>
                  <a:latin typeface="Arial"/>
                  <a:ea typeface="Arial"/>
                  <a:cs typeface="Arial"/>
                  <a:sym typeface="Arial"/>
                </a:rPr>
                <a:t>Lorem ipsum dolor sit amet, consectetur adipiscing elit. Ut tempor, quam et mattis pulvinar, mauris ligula suscipit arcu, sed elementum diam leo at magna. Curabitur maximus sodales massa, eu bibendum dui bibendum vel., </a:t>
              </a:r>
              <a:endParaRPr/>
            </a:p>
          </p:txBody>
        </p:sp>
        <p:sp>
          <p:nvSpPr>
            <p:cNvPr id="9196" name="Google Shape;9196;p297"/>
            <p:cNvSpPr/>
            <p:nvPr/>
          </p:nvSpPr>
          <p:spPr>
            <a:xfrm>
              <a:off x="7640319" y="3812360"/>
              <a:ext cx="4060067" cy="1863524"/>
            </a:xfrm>
            <a:prstGeom prst="roundRect">
              <a:avLst>
                <a:gd fmla="val 9380" name="adj"/>
              </a:avLst>
            </a:prstGeom>
            <a:solidFill>
              <a:srgbClr val="FFFFFF"/>
            </a:solidFill>
            <a:ln cap="flat" cmpd="sng" w="12700">
              <a:solidFill>
                <a:schemeClr val="accent5"/>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100">
                <a:solidFill>
                  <a:schemeClr val="lt1"/>
                </a:solidFill>
                <a:latin typeface="Arial"/>
                <a:ea typeface="Arial"/>
                <a:cs typeface="Arial"/>
                <a:sym typeface="Arial"/>
              </a:endParaRPr>
            </a:p>
          </p:txBody>
        </p:sp>
        <p:graphicFrame>
          <p:nvGraphicFramePr>
            <p:cNvPr id="9197" name="Google Shape;9197;p297"/>
            <p:cNvGraphicFramePr/>
            <p:nvPr/>
          </p:nvGraphicFramePr>
          <p:xfrm>
            <a:off x="7619999" y="3841546"/>
            <a:ext cx="1682627" cy="1814018"/>
          </p:xfrm>
          <a:graphic>
            <a:graphicData uri="http://schemas.openxmlformats.org/drawingml/2006/chart">
              <c:chart r:id="rId6"/>
            </a:graphicData>
          </a:graphic>
        </p:graphicFrame>
        <p:sp>
          <p:nvSpPr>
            <p:cNvPr id="9198" name="Google Shape;9198;p297"/>
            <p:cNvSpPr txBox="1"/>
            <p:nvPr/>
          </p:nvSpPr>
          <p:spPr>
            <a:xfrm>
              <a:off x="9219129" y="3861866"/>
              <a:ext cx="2328857" cy="365125"/>
            </a:xfrm>
            <a:prstGeom prst="rect">
              <a:avLst/>
            </a:prstGeom>
            <a:noFill/>
            <a:ln>
              <a:noFill/>
            </a:ln>
          </p:spPr>
          <p:txBody>
            <a:bodyPr anchorCtr="0" anchor="b" bIns="0" lIns="0" spcFirstLastPara="1" rIns="0" wrap="square" tIns="0">
              <a:normAutofit/>
            </a:bodyPr>
            <a:lstStyle/>
            <a:p>
              <a:pPr indent="0" lvl="0" marL="0" marR="0" rtl="0" algn="l">
                <a:spcBef>
                  <a:spcPts val="0"/>
                </a:spcBef>
                <a:spcAft>
                  <a:spcPts val="0"/>
                </a:spcAft>
                <a:buNone/>
              </a:pPr>
              <a:r>
                <a:rPr b="1" lang="en-US" sz="1600">
                  <a:solidFill>
                    <a:schemeClr val="accent1"/>
                  </a:solidFill>
                  <a:latin typeface="Arial"/>
                  <a:ea typeface="Arial"/>
                  <a:cs typeface="Arial"/>
                  <a:sym typeface="Arial"/>
                </a:rPr>
                <a:t>Chart Title</a:t>
              </a:r>
              <a:endParaRPr b="1" sz="1600">
                <a:solidFill>
                  <a:schemeClr val="accent1"/>
                </a:solidFill>
                <a:latin typeface="Arial"/>
                <a:ea typeface="Arial"/>
                <a:cs typeface="Arial"/>
                <a:sym typeface="Arial"/>
              </a:endParaRPr>
            </a:p>
          </p:txBody>
        </p:sp>
        <p:sp>
          <p:nvSpPr>
            <p:cNvPr id="9199" name="Google Shape;9199;p297"/>
            <p:cNvSpPr txBox="1"/>
            <p:nvPr/>
          </p:nvSpPr>
          <p:spPr>
            <a:xfrm>
              <a:off x="9219129" y="4292914"/>
              <a:ext cx="2328857" cy="1234575"/>
            </a:xfrm>
            <a:prstGeom prst="rect">
              <a:avLst/>
            </a:prstGeom>
            <a:noFill/>
            <a:ln>
              <a:noFill/>
            </a:ln>
          </p:spPr>
          <p:txBody>
            <a:bodyPr anchorCtr="0" anchor="t" bIns="0" lIns="0" spcFirstLastPara="1" rIns="0" wrap="square" tIns="0">
              <a:normAutofit fontScale="92500" lnSpcReduction="10000"/>
            </a:bodyPr>
            <a:lstStyle/>
            <a:p>
              <a:pPr indent="0" lvl="0" marL="0" marR="0" rtl="0" algn="l">
                <a:spcBef>
                  <a:spcPts val="0"/>
                </a:spcBef>
                <a:spcAft>
                  <a:spcPts val="0"/>
                </a:spcAft>
                <a:buNone/>
              </a:pPr>
              <a:r>
                <a:rPr lang="en-US" sz="1200">
                  <a:solidFill>
                    <a:schemeClr val="dk1"/>
                  </a:solidFill>
                  <a:latin typeface="Arial"/>
                  <a:ea typeface="Arial"/>
                  <a:cs typeface="Arial"/>
                  <a:sym typeface="Arial"/>
                </a:rPr>
                <a:t>Lorem ipsum dolor sit amet, consectetur adipiscing elit. Ut tempor, quam et mattis pulvinar, mauris ligula suscipit arcu, sed elementum diam leo at magna. Curabitur maximus sodales massa, eu bibendum dui bibendum vel., </a:t>
              </a:r>
              <a:endParaRPr/>
            </a:p>
          </p:txBody>
        </p:sp>
      </p:grpSp>
      <p:sp>
        <p:nvSpPr>
          <p:cNvPr id="9200" name="Google Shape;9200;p297"/>
          <p:cNvSpPr txBox="1"/>
          <p:nvPr/>
        </p:nvSpPr>
        <p:spPr>
          <a:xfrm>
            <a:off x="682685" y="1605078"/>
            <a:ext cx="2231268" cy="508312"/>
          </a:xfrm>
          <a:prstGeom prst="rect">
            <a:avLst/>
          </a:prstGeom>
          <a:noFill/>
          <a:ln>
            <a:noFill/>
          </a:ln>
        </p:spPr>
        <p:txBody>
          <a:bodyPr anchorCtr="0" anchor="b" bIns="0" lIns="0" spcFirstLastPara="1" rIns="0" wrap="square" tIns="0">
            <a:normAutofit/>
          </a:bodyPr>
          <a:lstStyle/>
          <a:p>
            <a:pPr indent="0" lvl="0" marL="0" marR="0" rtl="0" algn="l">
              <a:spcBef>
                <a:spcPts val="0"/>
              </a:spcBef>
              <a:spcAft>
                <a:spcPts val="0"/>
              </a:spcAft>
              <a:buNone/>
            </a:pPr>
            <a:r>
              <a:rPr b="1" lang="en-US" sz="1800">
                <a:solidFill>
                  <a:schemeClr val="accent1"/>
                </a:solidFill>
                <a:latin typeface="Arial"/>
                <a:ea typeface="Arial"/>
                <a:cs typeface="Arial"/>
                <a:sym typeface="Arial"/>
              </a:rPr>
              <a:t>Column Header</a:t>
            </a:r>
            <a:endParaRPr b="1" sz="1800">
              <a:solidFill>
                <a:schemeClr val="accent1"/>
              </a:solidFill>
              <a:latin typeface="Arial"/>
              <a:ea typeface="Arial"/>
              <a:cs typeface="Arial"/>
              <a:sym typeface="Arial"/>
            </a:endParaRPr>
          </a:p>
        </p:txBody>
      </p:sp>
      <p:sp>
        <p:nvSpPr>
          <p:cNvPr id="9201" name="Google Shape;9201;p297"/>
          <p:cNvSpPr txBox="1"/>
          <p:nvPr/>
        </p:nvSpPr>
        <p:spPr>
          <a:xfrm>
            <a:off x="701001" y="2249174"/>
            <a:ext cx="2194636" cy="2180586"/>
          </a:xfrm>
          <a:prstGeom prst="rect">
            <a:avLst/>
          </a:prstGeom>
          <a:noFill/>
          <a:ln>
            <a:noFill/>
          </a:ln>
        </p:spPr>
        <p:txBody>
          <a:bodyPr anchorCtr="0" anchor="t" bIns="0" lIns="0" spcFirstLastPara="1" rIns="0" wrap="square" tIns="0">
            <a:normAutofit lnSpcReduction="10000"/>
          </a:bodyPr>
          <a:lstStyle/>
          <a:p>
            <a:pPr indent="0" lvl="0" marL="0" marR="0" rtl="0" algn="l">
              <a:spcBef>
                <a:spcPts val="0"/>
              </a:spcBef>
              <a:spcAft>
                <a:spcPts val="0"/>
              </a:spcAft>
              <a:buNone/>
            </a:pPr>
            <a:r>
              <a:rPr lang="en-US" sz="1300">
                <a:solidFill>
                  <a:schemeClr val="dk1"/>
                </a:solidFill>
                <a:latin typeface="Arial"/>
                <a:ea typeface="Arial"/>
                <a:cs typeface="Arial"/>
                <a:sym typeface="Arial"/>
              </a:rPr>
              <a:t>Lorem ipsum dolor sit amet, consectetur adipiscing elit. Ut tempor, quam et mattis pulvinar, mauris ligula suscipit arcu, sed elementum diam leo at magna. Curabitur maximus sodales massa, eu bibendum dui bibendum vel. Suspendisse potenti. Aliquam et lorem elementum, venenatis turpis sed, maximus lacus</a:t>
            </a:r>
            <a:endParaRPr/>
          </a:p>
        </p:txBody>
      </p:sp>
      <p:sp>
        <p:nvSpPr>
          <p:cNvPr id="9202" name="Google Shape;9202;p297"/>
          <p:cNvSpPr txBox="1"/>
          <p:nvPr/>
        </p:nvSpPr>
        <p:spPr>
          <a:xfrm>
            <a:off x="682686" y="4608826"/>
            <a:ext cx="2231267" cy="1077218"/>
          </a:xfrm>
          <a:prstGeom prst="rect">
            <a:avLst/>
          </a:prstGeom>
          <a:noFill/>
          <a:ln>
            <a:noFill/>
          </a:ln>
        </p:spPr>
        <p:txBody>
          <a:bodyPr anchorCtr="0" anchor="t" bIns="0" lIns="0" spcFirstLastPara="1" rIns="0" wrap="square" tIns="0">
            <a:normAutofit/>
          </a:bodyPr>
          <a:lstStyle/>
          <a:p>
            <a:pPr indent="0" lvl="0" marL="0" marR="0" rtl="0" algn="l">
              <a:spcBef>
                <a:spcPts val="0"/>
              </a:spcBef>
              <a:spcAft>
                <a:spcPts val="0"/>
              </a:spcAft>
              <a:buNone/>
            </a:pPr>
            <a:r>
              <a:rPr lang="en-US" sz="1300">
                <a:solidFill>
                  <a:schemeClr val="accent1"/>
                </a:solidFill>
                <a:latin typeface="Arial"/>
                <a:ea typeface="Arial"/>
                <a:cs typeface="Arial"/>
                <a:sym typeface="Arial"/>
              </a:rPr>
              <a:t>Lorem ipsum dolor sit amet, consectetur adipiscing elit. Ut tempor, quam et mattis pulvinar, mauris ligula suscipit arcu, sed elementum</a:t>
            </a:r>
            <a:endParaRPr sz="1300">
              <a:solidFill>
                <a:schemeClr val="accent1"/>
              </a:solidFill>
              <a:latin typeface="Arial"/>
              <a:ea typeface="Arial"/>
              <a:cs typeface="Arial"/>
              <a:sym typeface="Arial"/>
            </a:endParaRPr>
          </a:p>
        </p:txBody>
      </p:sp>
      <p:grpSp>
        <p:nvGrpSpPr>
          <p:cNvPr id="9203" name="Google Shape;9203;p297"/>
          <p:cNvGrpSpPr/>
          <p:nvPr/>
        </p:nvGrpSpPr>
        <p:grpSpPr>
          <a:xfrm>
            <a:off x="3441228" y="1605078"/>
            <a:ext cx="370800" cy="4162244"/>
            <a:chOff x="3441228" y="1605078"/>
            <a:chExt cx="370800" cy="4162244"/>
          </a:xfrm>
        </p:grpSpPr>
        <p:cxnSp>
          <p:nvCxnSpPr>
            <p:cNvPr id="9204" name="Google Shape;9204;p297"/>
            <p:cNvCxnSpPr/>
            <p:nvPr/>
          </p:nvCxnSpPr>
          <p:spPr>
            <a:xfrm>
              <a:off x="3626628" y="1605078"/>
              <a:ext cx="0" cy="4162244"/>
            </a:xfrm>
            <a:prstGeom prst="straightConnector1">
              <a:avLst/>
            </a:prstGeom>
            <a:noFill/>
            <a:ln cap="flat" cmpd="sng" w="9525">
              <a:solidFill>
                <a:srgbClr val="BFBFBF"/>
              </a:solidFill>
              <a:prstDash val="solid"/>
              <a:miter lim="8000"/>
              <a:headEnd len="sm" w="sm" type="none"/>
              <a:tailEnd len="sm" w="sm" type="none"/>
            </a:ln>
          </p:spPr>
        </p:cxnSp>
        <p:sp>
          <p:nvSpPr>
            <p:cNvPr id="9205" name="Google Shape;9205;p297"/>
            <p:cNvSpPr/>
            <p:nvPr/>
          </p:nvSpPr>
          <p:spPr>
            <a:xfrm>
              <a:off x="3441228" y="3500800"/>
              <a:ext cx="370800" cy="370800"/>
            </a:xfrm>
            <a:prstGeom prst="ellipse">
              <a:avLst/>
            </a:prstGeom>
            <a:solidFill>
              <a:schemeClr val="accent1"/>
            </a:solid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1400">
                  <a:solidFill>
                    <a:schemeClr val="lt1"/>
                  </a:solidFill>
                  <a:latin typeface="Arial"/>
                  <a:ea typeface="Arial"/>
                  <a:cs typeface="Arial"/>
                  <a:sym typeface="Arial"/>
                </a:rPr>
                <a:t>&gt;</a:t>
              </a:r>
              <a:endParaRPr b="1" sz="1400">
                <a:solidFill>
                  <a:schemeClr val="lt1"/>
                </a:solidFill>
                <a:latin typeface="Arial"/>
                <a:ea typeface="Arial"/>
                <a:cs typeface="Arial"/>
                <a:sym typeface="Arial"/>
              </a:endParaRPr>
            </a:p>
          </p:txBody>
        </p:sp>
      </p:grpSp>
    </p:spTree>
  </p:cSld>
  <p:clrMapOvr>
    <a:masterClrMapping/>
  </p:clrMapOvr>
</p:sld>
</file>

<file path=ppt/slides/slide29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209" name="Shape 9209"/>
        <p:cNvGrpSpPr/>
        <p:nvPr/>
      </p:nvGrpSpPr>
      <p:grpSpPr>
        <a:xfrm>
          <a:off x="0" y="0"/>
          <a:ext cx="0" cy="0"/>
          <a:chOff x="0" y="0"/>
          <a:chExt cx="0" cy="0"/>
        </a:xfrm>
      </p:grpSpPr>
      <p:sp>
        <p:nvSpPr>
          <p:cNvPr id="9210" name="Google Shape;9210;p298"/>
          <p:cNvSpPr txBox="1"/>
          <p:nvPr>
            <p:ph type="title"/>
          </p:nvPr>
        </p:nvSpPr>
        <p:spPr>
          <a:xfrm>
            <a:off x="571018" y="365126"/>
            <a:ext cx="11049964" cy="578772"/>
          </a:xfrm>
          <a:prstGeom prst="rect">
            <a:avLst/>
          </a:prstGeom>
          <a:noFill/>
          <a:ln>
            <a:noFill/>
          </a:ln>
        </p:spPr>
        <p:txBody>
          <a:bodyPr anchorCtr="0" anchor="b" bIns="0" lIns="0" spcFirstLastPara="1" rIns="0" wrap="square" tIns="0">
            <a:normAutofit/>
          </a:bodyPr>
          <a:lstStyle/>
          <a:p>
            <a:pPr indent="0" lvl="0" marL="0" rtl="0" algn="l">
              <a:lnSpc>
                <a:spcPct val="90000"/>
              </a:lnSpc>
              <a:spcBef>
                <a:spcPts val="0"/>
              </a:spcBef>
              <a:spcAft>
                <a:spcPts val="0"/>
              </a:spcAft>
              <a:buClr>
                <a:schemeClr val="accent1"/>
              </a:buClr>
              <a:buSzPts val="2800"/>
              <a:buFont typeface="Arial"/>
              <a:buNone/>
            </a:pPr>
            <a:r>
              <a:rPr lang="en-US"/>
              <a:t>One Chart + 4 Big Numbers</a:t>
            </a:r>
            <a:endParaRPr/>
          </a:p>
        </p:txBody>
      </p:sp>
      <p:sp>
        <p:nvSpPr>
          <p:cNvPr id="9211" name="Google Shape;9211;p298"/>
          <p:cNvSpPr txBox="1"/>
          <p:nvPr>
            <p:ph idx="12" type="sldNum"/>
          </p:nvPr>
        </p:nvSpPr>
        <p:spPr>
          <a:xfrm>
            <a:off x="10690860" y="6349068"/>
            <a:ext cx="963882" cy="251764"/>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graphicFrame>
        <p:nvGraphicFramePr>
          <p:cNvPr id="9212" name="Google Shape;9212;p298"/>
          <p:cNvGraphicFramePr/>
          <p:nvPr/>
        </p:nvGraphicFramePr>
        <p:xfrm>
          <a:off x="9013796" y="2254797"/>
          <a:ext cx="2688468" cy="2821448"/>
        </p:xfrm>
        <a:graphic>
          <a:graphicData uri="http://schemas.openxmlformats.org/drawingml/2006/chart">
            <c:chart r:id="rId3"/>
          </a:graphicData>
        </a:graphic>
      </p:graphicFrame>
      <p:sp>
        <p:nvSpPr>
          <p:cNvPr id="9213" name="Google Shape;9213;p298"/>
          <p:cNvSpPr txBox="1"/>
          <p:nvPr/>
        </p:nvSpPr>
        <p:spPr>
          <a:xfrm>
            <a:off x="9013795" y="1605078"/>
            <a:ext cx="2688468" cy="508312"/>
          </a:xfrm>
          <a:prstGeom prst="rect">
            <a:avLst/>
          </a:prstGeom>
          <a:noFill/>
          <a:ln>
            <a:noFill/>
          </a:ln>
        </p:spPr>
        <p:txBody>
          <a:bodyPr anchorCtr="0" anchor="b" bIns="0" lIns="0" spcFirstLastPara="1" rIns="0" wrap="square" tIns="0">
            <a:normAutofit/>
          </a:bodyPr>
          <a:lstStyle/>
          <a:p>
            <a:pPr indent="0" lvl="0" marL="0" marR="0" rtl="0" algn="l">
              <a:spcBef>
                <a:spcPts val="0"/>
              </a:spcBef>
              <a:spcAft>
                <a:spcPts val="0"/>
              </a:spcAft>
              <a:buNone/>
            </a:pPr>
            <a:r>
              <a:rPr b="1" lang="en-US" sz="2000">
                <a:solidFill>
                  <a:schemeClr val="accent1"/>
                </a:solidFill>
                <a:latin typeface="Arial"/>
                <a:ea typeface="Arial"/>
                <a:cs typeface="Arial"/>
                <a:sym typeface="Arial"/>
              </a:rPr>
              <a:t>Chart Title</a:t>
            </a:r>
            <a:endParaRPr b="1" sz="2000">
              <a:solidFill>
                <a:schemeClr val="accent1"/>
              </a:solidFill>
              <a:latin typeface="Arial"/>
              <a:ea typeface="Arial"/>
              <a:cs typeface="Arial"/>
              <a:sym typeface="Arial"/>
            </a:endParaRPr>
          </a:p>
        </p:txBody>
      </p:sp>
      <p:sp>
        <p:nvSpPr>
          <p:cNvPr id="9214" name="Google Shape;9214;p298"/>
          <p:cNvSpPr txBox="1"/>
          <p:nvPr/>
        </p:nvSpPr>
        <p:spPr>
          <a:xfrm>
            <a:off x="9013795" y="5160740"/>
            <a:ext cx="2688468" cy="562764"/>
          </a:xfrm>
          <a:prstGeom prst="rect">
            <a:avLst/>
          </a:prstGeom>
          <a:noFill/>
          <a:ln>
            <a:noFill/>
          </a:ln>
        </p:spPr>
        <p:txBody>
          <a:bodyPr anchorCtr="0" anchor="t" bIns="0" lIns="0" spcFirstLastPara="1" rIns="0" wrap="square" tIns="0">
            <a:normAutofit fontScale="77500" lnSpcReduction="20000"/>
          </a:bodyPr>
          <a:lstStyle/>
          <a:p>
            <a:pPr indent="0" lvl="0" marL="0" marR="0" rtl="0" algn="l">
              <a:spcBef>
                <a:spcPts val="0"/>
              </a:spcBef>
              <a:spcAft>
                <a:spcPts val="0"/>
              </a:spcAft>
              <a:buNone/>
            </a:pPr>
            <a:r>
              <a:rPr lang="en-US" sz="1400">
                <a:solidFill>
                  <a:schemeClr val="dk1"/>
                </a:solidFill>
                <a:latin typeface="Arial"/>
                <a:ea typeface="Arial"/>
                <a:cs typeface="Arial"/>
                <a:sym typeface="Arial"/>
              </a:rPr>
              <a:t>Lorem ipsum dolor sit amet, consectetur adipiscing elit. Ut tempor, quam et mattis pulvinar, mauris ligula suscipit arcu, sed elementum diam leo</a:t>
            </a:r>
            <a:endParaRPr/>
          </a:p>
        </p:txBody>
      </p:sp>
      <p:grpSp>
        <p:nvGrpSpPr>
          <p:cNvPr id="9215" name="Google Shape;9215;p298"/>
          <p:cNvGrpSpPr/>
          <p:nvPr/>
        </p:nvGrpSpPr>
        <p:grpSpPr>
          <a:xfrm>
            <a:off x="571018" y="1605078"/>
            <a:ext cx="7565985" cy="4162244"/>
            <a:chOff x="571018" y="1605078"/>
            <a:chExt cx="7810982" cy="4162244"/>
          </a:xfrm>
        </p:grpSpPr>
        <p:sp>
          <p:nvSpPr>
            <p:cNvPr id="9216" name="Google Shape;9216;p298"/>
            <p:cNvSpPr/>
            <p:nvPr/>
          </p:nvSpPr>
          <p:spPr>
            <a:xfrm>
              <a:off x="571018" y="1605078"/>
              <a:ext cx="7810982" cy="4162244"/>
            </a:xfrm>
            <a:prstGeom prst="rect">
              <a:avLst/>
            </a:prstGeom>
            <a:solidFill>
              <a:srgbClr val="F2F2F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grpSp>
          <p:nvGrpSpPr>
            <p:cNvPr id="9217" name="Google Shape;9217;p298"/>
            <p:cNvGrpSpPr/>
            <p:nvPr/>
          </p:nvGrpSpPr>
          <p:grpSpPr>
            <a:xfrm>
              <a:off x="766609" y="1838960"/>
              <a:ext cx="7419801" cy="2947991"/>
              <a:chOff x="3688080" y="1577625"/>
              <a:chExt cx="8012306" cy="3432703"/>
            </a:xfrm>
          </p:grpSpPr>
          <p:sp>
            <p:nvSpPr>
              <p:cNvPr id="9218" name="Google Shape;9218;p298"/>
              <p:cNvSpPr/>
              <p:nvPr/>
            </p:nvSpPr>
            <p:spPr>
              <a:xfrm>
                <a:off x="3707536" y="1577625"/>
                <a:ext cx="3887531" cy="1620357"/>
              </a:xfrm>
              <a:prstGeom prst="roundRect">
                <a:avLst>
                  <a:gd fmla="val 9380" name="adj"/>
                </a:avLst>
              </a:prstGeom>
              <a:solidFill>
                <a:srgbClr val="FFFFFF"/>
              </a:solidFill>
              <a:ln cap="flat" cmpd="sng" w="12700">
                <a:solidFill>
                  <a:schemeClr val="accent5"/>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100">
                  <a:solidFill>
                    <a:schemeClr val="lt1"/>
                  </a:solidFill>
                  <a:latin typeface="Arial"/>
                  <a:ea typeface="Arial"/>
                  <a:cs typeface="Arial"/>
                  <a:sym typeface="Arial"/>
                </a:endParaRPr>
              </a:p>
            </p:txBody>
          </p:sp>
          <p:graphicFrame>
            <p:nvGraphicFramePr>
              <p:cNvPr id="9219" name="Google Shape;9219;p298"/>
              <p:cNvGraphicFramePr/>
              <p:nvPr/>
            </p:nvGraphicFramePr>
            <p:xfrm>
              <a:off x="3688080" y="1603003"/>
              <a:ext cx="1611122" cy="1577311"/>
            </p:xfrm>
            <a:graphic>
              <a:graphicData uri="http://schemas.openxmlformats.org/drawingml/2006/chart">
                <c:chart r:id="rId4"/>
              </a:graphicData>
            </a:graphic>
          </p:graphicFrame>
          <p:sp>
            <p:nvSpPr>
              <p:cNvPr id="9220" name="Google Shape;9220;p298"/>
              <p:cNvSpPr txBox="1"/>
              <p:nvPr/>
            </p:nvSpPr>
            <p:spPr>
              <a:xfrm>
                <a:off x="5219254" y="1620671"/>
                <a:ext cx="2229890" cy="317481"/>
              </a:xfrm>
              <a:prstGeom prst="rect">
                <a:avLst/>
              </a:prstGeom>
              <a:noFill/>
              <a:ln>
                <a:noFill/>
              </a:ln>
            </p:spPr>
            <p:txBody>
              <a:bodyPr anchorCtr="0" anchor="b" bIns="0" lIns="0" spcFirstLastPara="1" rIns="0" wrap="square" tIns="0">
                <a:normAutofit/>
              </a:bodyPr>
              <a:lstStyle/>
              <a:p>
                <a:pPr indent="0" lvl="0" marL="0" marR="0" rtl="0" algn="l">
                  <a:spcBef>
                    <a:spcPts val="0"/>
                  </a:spcBef>
                  <a:spcAft>
                    <a:spcPts val="0"/>
                  </a:spcAft>
                  <a:buNone/>
                </a:pPr>
                <a:r>
                  <a:rPr b="1" lang="en-US" sz="1600">
                    <a:solidFill>
                      <a:schemeClr val="accent1"/>
                    </a:solidFill>
                    <a:latin typeface="Arial"/>
                    <a:ea typeface="Arial"/>
                    <a:cs typeface="Arial"/>
                    <a:sym typeface="Arial"/>
                  </a:rPr>
                  <a:t>Chart Title</a:t>
                </a:r>
                <a:endParaRPr b="1" sz="1600">
                  <a:solidFill>
                    <a:schemeClr val="accent1"/>
                  </a:solidFill>
                  <a:latin typeface="Arial"/>
                  <a:ea typeface="Arial"/>
                  <a:cs typeface="Arial"/>
                  <a:sym typeface="Arial"/>
                </a:endParaRPr>
              </a:p>
            </p:txBody>
          </p:sp>
          <p:sp>
            <p:nvSpPr>
              <p:cNvPr id="9221" name="Google Shape;9221;p298"/>
              <p:cNvSpPr txBox="1"/>
              <p:nvPr/>
            </p:nvSpPr>
            <p:spPr>
              <a:xfrm>
                <a:off x="5219254" y="1995473"/>
                <a:ext cx="2229890" cy="1073478"/>
              </a:xfrm>
              <a:prstGeom prst="rect">
                <a:avLst/>
              </a:prstGeom>
              <a:noFill/>
              <a:ln>
                <a:noFill/>
              </a:ln>
            </p:spPr>
            <p:txBody>
              <a:bodyPr anchorCtr="0" anchor="t" bIns="0" lIns="0" spcFirstLastPara="1" rIns="0" wrap="square" tIns="0">
                <a:normAutofit fontScale="85000" lnSpcReduction="20000"/>
              </a:bodyPr>
              <a:lstStyle/>
              <a:p>
                <a:pPr indent="0" lvl="0" marL="0" marR="0" rtl="0" algn="l">
                  <a:spcBef>
                    <a:spcPts val="0"/>
                  </a:spcBef>
                  <a:spcAft>
                    <a:spcPts val="0"/>
                  </a:spcAft>
                  <a:buNone/>
                </a:pPr>
                <a:r>
                  <a:rPr lang="en-US" sz="1200">
                    <a:solidFill>
                      <a:schemeClr val="dk1"/>
                    </a:solidFill>
                    <a:latin typeface="Arial"/>
                    <a:ea typeface="Arial"/>
                    <a:cs typeface="Arial"/>
                    <a:sym typeface="Arial"/>
                  </a:rPr>
                  <a:t>Lorem ipsum dolor sit amet, consectetur adipiscing elit. Ut tempor, quam et mattis pulvinar, mauris ligula suscipit arcu, sed elementum diam leo at magna. Curabitur maximus sodales massa, eu bibendum dui bibendum vel., </a:t>
                </a:r>
                <a:endParaRPr/>
              </a:p>
            </p:txBody>
          </p:sp>
          <p:sp>
            <p:nvSpPr>
              <p:cNvPr id="9222" name="Google Shape;9222;p298"/>
              <p:cNvSpPr/>
              <p:nvPr/>
            </p:nvSpPr>
            <p:spPr>
              <a:xfrm>
                <a:off x="7812855" y="1577625"/>
                <a:ext cx="3887531" cy="1620357"/>
              </a:xfrm>
              <a:prstGeom prst="roundRect">
                <a:avLst>
                  <a:gd fmla="val 9380" name="adj"/>
                </a:avLst>
              </a:prstGeom>
              <a:solidFill>
                <a:srgbClr val="FFFFFF"/>
              </a:solidFill>
              <a:ln cap="flat" cmpd="sng" w="12700">
                <a:solidFill>
                  <a:schemeClr val="accent5"/>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100">
                  <a:solidFill>
                    <a:schemeClr val="lt1"/>
                  </a:solidFill>
                  <a:latin typeface="Arial"/>
                  <a:ea typeface="Arial"/>
                  <a:cs typeface="Arial"/>
                  <a:sym typeface="Arial"/>
                </a:endParaRPr>
              </a:p>
            </p:txBody>
          </p:sp>
          <p:graphicFrame>
            <p:nvGraphicFramePr>
              <p:cNvPr id="9223" name="Google Shape;9223;p298"/>
              <p:cNvGraphicFramePr/>
              <p:nvPr/>
            </p:nvGraphicFramePr>
            <p:xfrm>
              <a:off x="7793398" y="1603003"/>
              <a:ext cx="1611122" cy="1577311"/>
            </p:xfrm>
            <a:graphic>
              <a:graphicData uri="http://schemas.openxmlformats.org/drawingml/2006/chart">
                <c:chart r:id="rId5"/>
              </a:graphicData>
            </a:graphic>
          </p:graphicFrame>
          <p:sp>
            <p:nvSpPr>
              <p:cNvPr id="9224" name="Google Shape;9224;p298"/>
              <p:cNvSpPr txBox="1"/>
              <p:nvPr/>
            </p:nvSpPr>
            <p:spPr>
              <a:xfrm>
                <a:off x="9324572" y="1620671"/>
                <a:ext cx="2229890" cy="317481"/>
              </a:xfrm>
              <a:prstGeom prst="rect">
                <a:avLst/>
              </a:prstGeom>
              <a:noFill/>
              <a:ln>
                <a:noFill/>
              </a:ln>
            </p:spPr>
            <p:txBody>
              <a:bodyPr anchorCtr="0" anchor="b" bIns="0" lIns="0" spcFirstLastPara="1" rIns="0" wrap="square" tIns="0">
                <a:normAutofit/>
              </a:bodyPr>
              <a:lstStyle/>
              <a:p>
                <a:pPr indent="0" lvl="0" marL="0" marR="0" rtl="0" algn="l">
                  <a:spcBef>
                    <a:spcPts val="0"/>
                  </a:spcBef>
                  <a:spcAft>
                    <a:spcPts val="0"/>
                  </a:spcAft>
                  <a:buNone/>
                </a:pPr>
                <a:r>
                  <a:rPr b="1" lang="en-US" sz="1600">
                    <a:solidFill>
                      <a:schemeClr val="accent1"/>
                    </a:solidFill>
                    <a:latin typeface="Arial"/>
                    <a:ea typeface="Arial"/>
                    <a:cs typeface="Arial"/>
                    <a:sym typeface="Arial"/>
                  </a:rPr>
                  <a:t>Chart Title</a:t>
                </a:r>
                <a:endParaRPr b="1" sz="1600">
                  <a:solidFill>
                    <a:schemeClr val="accent1"/>
                  </a:solidFill>
                  <a:latin typeface="Arial"/>
                  <a:ea typeface="Arial"/>
                  <a:cs typeface="Arial"/>
                  <a:sym typeface="Arial"/>
                </a:endParaRPr>
              </a:p>
            </p:txBody>
          </p:sp>
          <p:sp>
            <p:nvSpPr>
              <p:cNvPr id="9225" name="Google Shape;9225;p298"/>
              <p:cNvSpPr txBox="1"/>
              <p:nvPr/>
            </p:nvSpPr>
            <p:spPr>
              <a:xfrm>
                <a:off x="9324572" y="1995473"/>
                <a:ext cx="2229890" cy="1073478"/>
              </a:xfrm>
              <a:prstGeom prst="rect">
                <a:avLst/>
              </a:prstGeom>
              <a:noFill/>
              <a:ln>
                <a:noFill/>
              </a:ln>
            </p:spPr>
            <p:txBody>
              <a:bodyPr anchorCtr="0" anchor="t" bIns="0" lIns="0" spcFirstLastPara="1" rIns="0" wrap="square" tIns="0">
                <a:normAutofit fontScale="85000" lnSpcReduction="20000"/>
              </a:bodyPr>
              <a:lstStyle/>
              <a:p>
                <a:pPr indent="0" lvl="0" marL="0" marR="0" rtl="0" algn="l">
                  <a:spcBef>
                    <a:spcPts val="0"/>
                  </a:spcBef>
                  <a:spcAft>
                    <a:spcPts val="0"/>
                  </a:spcAft>
                  <a:buNone/>
                </a:pPr>
                <a:r>
                  <a:rPr lang="en-US" sz="1200">
                    <a:solidFill>
                      <a:schemeClr val="dk1"/>
                    </a:solidFill>
                    <a:latin typeface="Arial"/>
                    <a:ea typeface="Arial"/>
                    <a:cs typeface="Arial"/>
                    <a:sym typeface="Arial"/>
                  </a:rPr>
                  <a:t>Lorem ipsum dolor sit amet, consectetur adipiscing elit. Ut tempor, quam et mattis pulvinar, mauris ligula suscipit arcu, sed elementum diam leo at magna. Curabitur maximus sodales massa, eu bibendum dui bibendum vel., </a:t>
                </a:r>
                <a:endParaRPr/>
              </a:p>
            </p:txBody>
          </p:sp>
          <p:sp>
            <p:nvSpPr>
              <p:cNvPr id="9226" name="Google Shape;9226;p298"/>
              <p:cNvSpPr/>
              <p:nvPr/>
            </p:nvSpPr>
            <p:spPr>
              <a:xfrm>
                <a:off x="3707536" y="3389971"/>
                <a:ext cx="3887531" cy="1620357"/>
              </a:xfrm>
              <a:prstGeom prst="roundRect">
                <a:avLst>
                  <a:gd fmla="val 9380" name="adj"/>
                </a:avLst>
              </a:prstGeom>
              <a:solidFill>
                <a:srgbClr val="FFFFFF"/>
              </a:solidFill>
              <a:ln cap="flat" cmpd="sng" w="12700">
                <a:solidFill>
                  <a:schemeClr val="accent5"/>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100">
                  <a:solidFill>
                    <a:schemeClr val="lt1"/>
                  </a:solidFill>
                  <a:latin typeface="Arial"/>
                  <a:ea typeface="Arial"/>
                  <a:cs typeface="Arial"/>
                  <a:sym typeface="Arial"/>
                </a:endParaRPr>
              </a:p>
            </p:txBody>
          </p:sp>
          <p:graphicFrame>
            <p:nvGraphicFramePr>
              <p:cNvPr id="9227" name="Google Shape;9227;p298"/>
              <p:cNvGraphicFramePr/>
              <p:nvPr/>
            </p:nvGraphicFramePr>
            <p:xfrm>
              <a:off x="3688080" y="3415348"/>
              <a:ext cx="1611122" cy="1577311"/>
            </p:xfrm>
            <a:graphic>
              <a:graphicData uri="http://schemas.openxmlformats.org/drawingml/2006/chart">
                <c:chart r:id="rId6"/>
              </a:graphicData>
            </a:graphic>
          </p:graphicFrame>
          <p:sp>
            <p:nvSpPr>
              <p:cNvPr id="9228" name="Google Shape;9228;p298"/>
              <p:cNvSpPr txBox="1"/>
              <p:nvPr/>
            </p:nvSpPr>
            <p:spPr>
              <a:xfrm>
                <a:off x="5219254" y="3433017"/>
                <a:ext cx="2229890" cy="317481"/>
              </a:xfrm>
              <a:prstGeom prst="rect">
                <a:avLst/>
              </a:prstGeom>
              <a:noFill/>
              <a:ln>
                <a:noFill/>
              </a:ln>
            </p:spPr>
            <p:txBody>
              <a:bodyPr anchorCtr="0" anchor="b" bIns="0" lIns="0" spcFirstLastPara="1" rIns="0" wrap="square" tIns="0">
                <a:normAutofit/>
              </a:bodyPr>
              <a:lstStyle/>
              <a:p>
                <a:pPr indent="0" lvl="0" marL="0" marR="0" rtl="0" algn="l">
                  <a:spcBef>
                    <a:spcPts val="0"/>
                  </a:spcBef>
                  <a:spcAft>
                    <a:spcPts val="0"/>
                  </a:spcAft>
                  <a:buNone/>
                </a:pPr>
                <a:r>
                  <a:rPr b="1" lang="en-US" sz="1600">
                    <a:solidFill>
                      <a:schemeClr val="accent1"/>
                    </a:solidFill>
                    <a:latin typeface="Arial"/>
                    <a:ea typeface="Arial"/>
                    <a:cs typeface="Arial"/>
                    <a:sym typeface="Arial"/>
                  </a:rPr>
                  <a:t>Chart Title</a:t>
                </a:r>
                <a:endParaRPr b="1" sz="1600">
                  <a:solidFill>
                    <a:schemeClr val="accent1"/>
                  </a:solidFill>
                  <a:latin typeface="Arial"/>
                  <a:ea typeface="Arial"/>
                  <a:cs typeface="Arial"/>
                  <a:sym typeface="Arial"/>
                </a:endParaRPr>
              </a:p>
            </p:txBody>
          </p:sp>
          <p:sp>
            <p:nvSpPr>
              <p:cNvPr id="9229" name="Google Shape;9229;p298"/>
              <p:cNvSpPr txBox="1"/>
              <p:nvPr/>
            </p:nvSpPr>
            <p:spPr>
              <a:xfrm>
                <a:off x="5219254" y="3807818"/>
                <a:ext cx="2229890" cy="1073478"/>
              </a:xfrm>
              <a:prstGeom prst="rect">
                <a:avLst/>
              </a:prstGeom>
              <a:noFill/>
              <a:ln>
                <a:noFill/>
              </a:ln>
            </p:spPr>
            <p:txBody>
              <a:bodyPr anchorCtr="0" anchor="t" bIns="0" lIns="0" spcFirstLastPara="1" rIns="0" wrap="square" tIns="0">
                <a:normAutofit fontScale="85000" lnSpcReduction="20000"/>
              </a:bodyPr>
              <a:lstStyle/>
              <a:p>
                <a:pPr indent="0" lvl="0" marL="0" marR="0" rtl="0" algn="l">
                  <a:spcBef>
                    <a:spcPts val="0"/>
                  </a:spcBef>
                  <a:spcAft>
                    <a:spcPts val="0"/>
                  </a:spcAft>
                  <a:buNone/>
                </a:pPr>
                <a:r>
                  <a:rPr lang="en-US" sz="1200">
                    <a:solidFill>
                      <a:schemeClr val="dk1"/>
                    </a:solidFill>
                    <a:latin typeface="Arial"/>
                    <a:ea typeface="Arial"/>
                    <a:cs typeface="Arial"/>
                    <a:sym typeface="Arial"/>
                  </a:rPr>
                  <a:t>Lorem ipsum dolor sit amet, consectetur adipiscing elit. Ut tempor, quam et mattis pulvinar, mauris ligula suscipit arcu, sed elementum diam leo at magna. Curabitur maximus sodales massa, eu bibendum dui bibendum vel., </a:t>
                </a:r>
                <a:endParaRPr/>
              </a:p>
            </p:txBody>
          </p:sp>
          <p:sp>
            <p:nvSpPr>
              <p:cNvPr id="9230" name="Google Shape;9230;p298"/>
              <p:cNvSpPr/>
              <p:nvPr/>
            </p:nvSpPr>
            <p:spPr>
              <a:xfrm>
                <a:off x="7812855" y="3389971"/>
                <a:ext cx="3887531" cy="1620357"/>
              </a:xfrm>
              <a:prstGeom prst="roundRect">
                <a:avLst>
                  <a:gd fmla="val 9380" name="adj"/>
                </a:avLst>
              </a:prstGeom>
              <a:solidFill>
                <a:srgbClr val="FFFFFF"/>
              </a:solidFill>
              <a:ln cap="flat" cmpd="sng" w="12700">
                <a:solidFill>
                  <a:schemeClr val="accent5"/>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100">
                  <a:solidFill>
                    <a:schemeClr val="lt1"/>
                  </a:solidFill>
                  <a:latin typeface="Arial"/>
                  <a:ea typeface="Arial"/>
                  <a:cs typeface="Arial"/>
                  <a:sym typeface="Arial"/>
                </a:endParaRPr>
              </a:p>
            </p:txBody>
          </p:sp>
          <p:graphicFrame>
            <p:nvGraphicFramePr>
              <p:cNvPr id="9231" name="Google Shape;9231;p298"/>
              <p:cNvGraphicFramePr/>
              <p:nvPr/>
            </p:nvGraphicFramePr>
            <p:xfrm>
              <a:off x="7793398" y="3415348"/>
              <a:ext cx="1611122" cy="1577311"/>
            </p:xfrm>
            <a:graphic>
              <a:graphicData uri="http://schemas.openxmlformats.org/drawingml/2006/chart">
                <c:chart r:id="rId7"/>
              </a:graphicData>
            </a:graphic>
          </p:graphicFrame>
          <p:sp>
            <p:nvSpPr>
              <p:cNvPr id="9232" name="Google Shape;9232;p298"/>
              <p:cNvSpPr txBox="1"/>
              <p:nvPr/>
            </p:nvSpPr>
            <p:spPr>
              <a:xfrm>
                <a:off x="9324572" y="3433017"/>
                <a:ext cx="2229890" cy="317481"/>
              </a:xfrm>
              <a:prstGeom prst="rect">
                <a:avLst/>
              </a:prstGeom>
              <a:noFill/>
              <a:ln>
                <a:noFill/>
              </a:ln>
            </p:spPr>
            <p:txBody>
              <a:bodyPr anchorCtr="0" anchor="b" bIns="0" lIns="0" spcFirstLastPara="1" rIns="0" wrap="square" tIns="0">
                <a:normAutofit/>
              </a:bodyPr>
              <a:lstStyle/>
              <a:p>
                <a:pPr indent="0" lvl="0" marL="0" marR="0" rtl="0" algn="l">
                  <a:spcBef>
                    <a:spcPts val="0"/>
                  </a:spcBef>
                  <a:spcAft>
                    <a:spcPts val="0"/>
                  </a:spcAft>
                  <a:buNone/>
                </a:pPr>
                <a:r>
                  <a:rPr b="1" lang="en-US" sz="1600">
                    <a:solidFill>
                      <a:schemeClr val="accent1"/>
                    </a:solidFill>
                    <a:latin typeface="Arial"/>
                    <a:ea typeface="Arial"/>
                    <a:cs typeface="Arial"/>
                    <a:sym typeface="Arial"/>
                  </a:rPr>
                  <a:t>Chart Title</a:t>
                </a:r>
                <a:endParaRPr b="1" sz="1600">
                  <a:solidFill>
                    <a:schemeClr val="accent1"/>
                  </a:solidFill>
                  <a:latin typeface="Arial"/>
                  <a:ea typeface="Arial"/>
                  <a:cs typeface="Arial"/>
                  <a:sym typeface="Arial"/>
                </a:endParaRPr>
              </a:p>
            </p:txBody>
          </p:sp>
          <p:sp>
            <p:nvSpPr>
              <p:cNvPr id="9233" name="Google Shape;9233;p298"/>
              <p:cNvSpPr txBox="1"/>
              <p:nvPr/>
            </p:nvSpPr>
            <p:spPr>
              <a:xfrm>
                <a:off x="9324572" y="3807818"/>
                <a:ext cx="2229890" cy="1073478"/>
              </a:xfrm>
              <a:prstGeom prst="rect">
                <a:avLst/>
              </a:prstGeom>
              <a:noFill/>
              <a:ln>
                <a:noFill/>
              </a:ln>
            </p:spPr>
            <p:txBody>
              <a:bodyPr anchorCtr="0" anchor="t" bIns="0" lIns="0" spcFirstLastPara="1" rIns="0" wrap="square" tIns="0">
                <a:normAutofit fontScale="85000" lnSpcReduction="20000"/>
              </a:bodyPr>
              <a:lstStyle/>
              <a:p>
                <a:pPr indent="0" lvl="0" marL="0" marR="0" rtl="0" algn="l">
                  <a:spcBef>
                    <a:spcPts val="0"/>
                  </a:spcBef>
                  <a:spcAft>
                    <a:spcPts val="0"/>
                  </a:spcAft>
                  <a:buNone/>
                </a:pPr>
                <a:r>
                  <a:rPr lang="en-US" sz="1200">
                    <a:solidFill>
                      <a:schemeClr val="dk1"/>
                    </a:solidFill>
                    <a:latin typeface="Arial"/>
                    <a:ea typeface="Arial"/>
                    <a:cs typeface="Arial"/>
                    <a:sym typeface="Arial"/>
                  </a:rPr>
                  <a:t>Lorem ipsum dolor sit amet, consectetur adipiscing elit. Ut tempor, quam et mattis pulvinar, mauris ligula suscipit arcu, sed elementum diam leo at magna. Curabitur maximus sodales massa, eu bibendum dui bibendum vel., </a:t>
                </a:r>
                <a:endParaRPr/>
              </a:p>
            </p:txBody>
          </p:sp>
        </p:grpSp>
        <p:sp>
          <p:nvSpPr>
            <p:cNvPr id="9234" name="Google Shape;9234;p298"/>
            <p:cNvSpPr/>
            <p:nvPr/>
          </p:nvSpPr>
          <p:spPr>
            <a:xfrm>
              <a:off x="761740" y="5101826"/>
              <a:ext cx="1092512" cy="408019"/>
            </a:xfrm>
            <a:prstGeom prst="rect">
              <a:avLst/>
            </a:prstGeom>
            <a:noFill/>
            <a:ln>
              <a:noFill/>
            </a:ln>
          </p:spPr>
          <p:txBody>
            <a:bodyPr anchorCtr="0" anchor="ctr" bIns="45700" lIns="0" spcFirstLastPara="1" rIns="0" wrap="square" tIns="45700">
              <a:noAutofit/>
            </a:bodyPr>
            <a:lstStyle/>
            <a:p>
              <a:pPr indent="0" lvl="0" marL="0" marR="0" rtl="0" algn="l">
                <a:spcBef>
                  <a:spcPts val="0"/>
                </a:spcBef>
                <a:spcAft>
                  <a:spcPts val="0"/>
                </a:spcAft>
                <a:buNone/>
              </a:pPr>
              <a:r>
                <a:rPr b="1" lang="en-US" sz="1400">
                  <a:solidFill>
                    <a:schemeClr val="accent1"/>
                  </a:solidFill>
                  <a:latin typeface="Arial"/>
                  <a:ea typeface="Arial"/>
                  <a:cs typeface="Arial"/>
                  <a:sym typeface="Arial"/>
                </a:rPr>
                <a:t>Key Highlight</a:t>
              </a:r>
              <a:endParaRPr b="1" sz="2400">
                <a:solidFill>
                  <a:schemeClr val="accent1"/>
                </a:solidFill>
                <a:latin typeface="Arial"/>
                <a:ea typeface="Arial"/>
                <a:cs typeface="Arial"/>
                <a:sym typeface="Arial"/>
              </a:endParaRPr>
            </a:p>
          </p:txBody>
        </p:sp>
        <p:sp>
          <p:nvSpPr>
            <p:cNvPr id="9235" name="Google Shape;9235;p298"/>
            <p:cNvSpPr/>
            <p:nvPr/>
          </p:nvSpPr>
          <p:spPr>
            <a:xfrm>
              <a:off x="1854253" y="4957455"/>
              <a:ext cx="44202" cy="696760"/>
            </a:xfrm>
            <a:prstGeom prst="rect">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600">
                <a:solidFill>
                  <a:schemeClr val="lt1"/>
                </a:solidFill>
                <a:latin typeface="Arial"/>
                <a:ea typeface="Arial"/>
                <a:cs typeface="Arial"/>
                <a:sym typeface="Arial"/>
              </a:endParaRPr>
            </a:p>
          </p:txBody>
        </p:sp>
        <p:sp>
          <p:nvSpPr>
            <p:cNvPr id="9236" name="Google Shape;9236;p298"/>
            <p:cNvSpPr txBox="1"/>
            <p:nvPr/>
          </p:nvSpPr>
          <p:spPr>
            <a:xfrm>
              <a:off x="2007433" y="5013510"/>
              <a:ext cx="6288377" cy="584650"/>
            </a:xfrm>
            <a:prstGeom prst="rect">
              <a:avLst/>
            </a:prstGeom>
            <a:noFill/>
            <a:ln>
              <a:noFill/>
            </a:ln>
          </p:spPr>
          <p:txBody>
            <a:bodyPr anchorCtr="0" anchor="ctr" bIns="0" lIns="0" spcFirstLastPara="1" rIns="0" wrap="square" tIns="0">
              <a:normAutofit/>
            </a:bodyPr>
            <a:lstStyle/>
            <a:p>
              <a:pPr indent="0" lvl="0" marL="0" marR="0" rtl="0" algn="l">
                <a:spcBef>
                  <a:spcPts val="0"/>
                </a:spcBef>
                <a:spcAft>
                  <a:spcPts val="0"/>
                </a:spcAft>
                <a:buNone/>
              </a:pPr>
              <a:r>
                <a:rPr lang="en-US" sz="1200">
                  <a:solidFill>
                    <a:schemeClr val="dk1"/>
                  </a:solidFill>
                  <a:latin typeface="Arial"/>
                  <a:ea typeface="Arial"/>
                  <a:cs typeface="Arial"/>
                  <a:sym typeface="Arial"/>
                </a:rPr>
                <a:t>Lorem ipsum dolor sit amet, consectetur adipiscing elit. Ut tempor, quam et mattis pulvinar, mauris ligula suscipit arcu, sed elementum diam leo at magna. Curabitur maximus sodales massa, eu bibendum dui bibendum vel. </a:t>
              </a:r>
              <a:endParaRPr/>
            </a:p>
          </p:txBody>
        </p:sp>
      </p:grpSp>
      <p:grpSp>
        <p:nvGrpSpPr>
          <p:cNvPr id="9237" name="Google Shape;9237;p298"/>
          <p:cNvGrpSpPr/>
          <p:nvPr/>
        </p:nvGrpSpPr>
        <p:grpSpPr>
          <a:xfrm>
            <a:off x="8389999" y="1605078"/>
            <a:ext cx="370800" cy="4162244"/>
            <a:chOff x="3441228" y="1605078"/>
            <a:chExt cx="370800" cy="4162244"/>
          </a:xfrm>
        </p:grpSpPr>
        <p:cxnSp>
          <p:nvCxnSpPr>
            <p:cNvPr id="9238" name="Google Shape;9238;p298"/>
            <p:cNvCxnSpPr/>
            <p:nvPr/>
          </p:nvCxnSpPr>
          <p:spPr>
            <a:xfrm>
              <a:off x="3626628" y="1605078"/>
              <a:ext cx="0" cy="4162244"/>
            </a:xfrm>
            <a:prstGeom prst="straightConnector1">
              <a:avLst/>
            </a:prstGeom>
            <a:noFill/>
            <a:ln cap="flat" cmpd="sng" w="9525">
              <a:solidFill>
                <a:srgbClr val="BFBFBF"/>
              </a:solidFill>
              <a:prstDash val="solid"/>
              <a:miter lim="8000"/>
              <a:headEnd len="sm" w="sm" type="none"/>
              <a:tailEnd len="sm" w="sm" type="none"/>
            </a:ln>
          </p:spPr>
        </p:cxnSp>
        <p:sp>
          <p:nvSpPr>
            <p:cNvPr id="9239" name="Google Shape;9239;p298"/>
            <p:cNvSpPr/>
            <p:nvPr/>
          </p:nvSpPr>
          <p:spPr>
            <a:xfrm>
              <a:off x="3441228" y="3500800"/>
              <a:ext cx="370800" cy="370800"/>
            </a:xfrm>
            <a:prstGeom prst="ellipse">
              <a:avLst/>
            </a:prstGeom>
            <a:solidFill>
              <a:schemeClr val="accent1"/>
            </a:solid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1400">
                  <a:solidFill>
                    <a:schemeClr val="lt1"/>
                  </a:solidFill>
                  <a:latin typeface="Arial"/>
                  <a:ea typeface="Arial"/>
                  <a:cs typeface="Arial"/>
                  <a:sym typeface="Arial"/>
                </a:rPr>
                <a:t>&gt;</a:t>
              </a:r>
              <a:endParaRPr b="1" sz="1400">
                <a:solidFill>
                  <a:schemeClr val="lt1"/>
                </a:solidFill>
                <a:latin typeface="Arial"/>
                <a:ea typeface="Arial"/>
                <a:cs typeface="Arial"/>
                <a:sym typeface="Arial"/>
              </a:endParaRPr>
            </a:p>
          </p:txBody>
        </p:sp>
      </p:grpSp>
    </p:spTree>
  </p:cSld>
  <p:clrMapOvr>
    <a:masterClrMapping/>
  </p:clrMapOvr>
</p:sld>
</file>

<file path=ppt/slides/slide29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243" name="Shape 9243"/>
        <p:cNvGrpSpPr/>
        <p:nvPr/>
      </p:nvGrpSpPr>
      <p:grpSpPr>
        <a:xfrm>
          <a:off x="0" y="0"/>
          <a:ext cx="0" cy="0"/>
          <a:chOff x="0" y="0"/>
          <a:chExt cx="0" cy="0"/>
        </a:xfrm>
      </p:grpSpPr>
      <p:sp>
        <p:nvSpPr>
          <p:cNvPr id="9244" name="Google Shape;9244;p299"/>
          <p:cNvSpPr txBox="1"/>
          <p:nvPr>
            <p:ph idx="12" type="sldNum"/>
          </p:nvPr>
        </p:nvSpPr>
        <p:spPr>
          <a:xfrm>
            <a:off x="10690860" y="6349068"/>
            <a:ext cx="963882" cy="251764"/>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
</file>

<file path=ppt/slides/slide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80" name="Shape 180"/>
        <p:cNvGrpSpPr/>
        <p:nvPr/>
      </p:nvGrpSpPr>
      <p:grpSpPr>
        <a:xfrm>
          <a:off x="0" y="0"/>
          <a:ext cx="0" cy="0"/>
          <a:chOff x="0" y="0"/>
          <a:chExt cx="0" cy="0"/>
        </a:xfrm>
      </p:grpSpPr>
      <p:sp>
        <p:nvSpPr>
          <p:cNvPr id="181" name="Google Shape;181;p3"/>
          <p:cNvSpPr txBox="1"/>
          <p:nvPr>
            <p:ph type="title"/>
          </p:nvPr>
        </p:nvSpPr>
        <p:spPr>
          <a:xfrm>
            <a:off x="1018011" y="2045893"/>
            <a:ext cx="2930013" cy="825909"/>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accent4"/>
              </a:buClr>
              <a:buSzPts val="4000"/>
              <a:buFont typeface="Arial"/>
              <a:buNone/>
            </a:pPr>
            <a:r>
              <a:rPr lang="en-US" sz="4000"/>
              <a:t>Agenda – Bullets (10)</a:t>
            </a:r>
            <a:endParaRPr sz="4000"/>
          </a:p>
        </p:txBody>
      </p:sp>
      <p:sp>
        <p:nvSpPr>
          <p:cNvPr id="182" name="Google Shape;182;p3"/>
          <p:cNvSpPr txBox="1"/>
          <p:nvPr>
            <p:ph idx="12" type="sldNum"/>
          </p:nvPr>
        </p:nvSpPr>
        <p:spPr>
          <a:xfrm>
            <a:off x="10690860" y="6349068"/>
            <a:ext cx="963882" cy="251764"/>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sp>
        <p:nvSpPr>
          <p:cNvPr id="183" name="Google Shape;183;p3"/>
          <p:cNvSpPr txBox="1"/>
          <p:nvPr>
            <p:ph idx="1" type="body"/>
          </p:nvPr>
        </p:nvSpPr>
        <p:spPr>
          <a:xfrm>
            <a:off x="1018011" y="3005441"/>
            <a:ext cx="2930013" cy="2492346"/>
          </a:xfrm>
          <a:prstGeom prst="rect">
            <a:avLst/>
          </a:prstGeom>
          <a:noFill/>
          <a:ln>
            <a:noFill/>
          </a:ln>
        </p:spPr>
        <p:txBody>
          <a:bodyPr anchorCtr="0" anchor="t" bIns="0" lIns="0" spcFirstLastPara="1" rIns="0" wrap="square" tIns="0">
            <a:normAutofit/>
          </a:bodyPr>
          <a:lstStyle/>
          <a:p>
            <a:pPr indent="0" lvl="0" marL="0" rtl="0" algn="l">
              <a:lnSpc>
                <a:spcPct val="90000"/>
              </a:lnSpc>
              <a:spcBef>
                <a:spcPts val="0"/>
              </a:spcBef>
              <a:spcAft>
                <a:spcPts val="0"/>
              </a:spcAft>
              <a:buSzPts val="2000"/>
              <a:buNone/>
            </a:pPr>
            <a:r>
              <a:rPr lang="en-US"/>
              <a:t>Lorem ipsum dolor sit amet, consectetur adipiscing elit. Curabitur purus dui, euismod quis placerat eget, venenatis nec nibh. Mauris sit. Aenean a elit justo. </a:t>
            </a:r>
            <a:endParaRPr/>
          </a:p>
        </p:txBody>
      </p:sp>
      <p:sp>
        <p:nvSpPr>
          <p:cNvPr id="184" name="Google Shape;184;p3"/>
          <p:cNvSpPr txBox="1"/>
          <p:nvPr>
            <p:ph idx="2" type="body"/>
          </p:nvPr>
        </p:nvSpPr>
        <p:spPr>
          <a:xfrm>
            <a:off x="5718174" y="960790"/>
            <a:ext cx="5936567" cy="369232"/>
          </a:xfrm>
          <a:prstGeom prst="rect">
            <a:avLst/>
          </a:prstGeom>
          <a:noFill/>
          <a:ln>
            <a:noFill/>
          </a:ln>
        </p:spPr>
        <p:txBody>
          <a:bodyPr anchorCtr="0" anchor="ctr" bIns="45700" lIns="91425" spcFirstLastPara="1" rIns="91425" wrap="square" tIns="45700">
            <a:normAutofit fontScale="92500" lnSpcReduction="10000"/>
          </a:bodyPr>
          <a:lstStyle/>
          <a:p>
            <a:pPr indent="-228600" lvl="0" marL="228600" rtl="0" algn="l">
              <a:lnSpc>
                <a:spcPct val="90000"/>
              </a:lnSpc>
              <a:spcBef>
                <a:spcPts val="0"/>
              </a:spcBef>
              <a:spcAft>
                <a:spcPts val="0"/>
              </a:spcAft>
              <a:buClr>
                <a:schemeClr val="accent1"/>
              </a:buClr>
              <a:buSzPct val="100000"/>
              <a:buChar char="•"/>
            </a:pPr>
            <a:r>
              <a:rPr lang="en-US"/>
              <a:t>Lorem ipsum dolor sit amet, consectetur</a:t>
            </a:r>
            <a:endParaRPr/>
          </a:p>
        </p:txBody>
      </p:sp>
      <p:sp>
        <p:nvSpPr>
          <p:cNvPr id="185" name="Google Shape;185;p3"/>
          <p:cNvSpPr txBox="1"/>
          <p:nvPr>
            <p:ph idx="3" type="body"/>
          </p:nvPr>
        </p:nvSpPr>
        <p:spPr>
          <a:xfrm>
            <a:off x="5718174" y="1476649"/>
            <a:ext cx="5936567" cy="369232"/>
          </a:xfrm>
          <a:prstGeom prst="rect">
            <a:avLst/>
          </a:prstGeom>
          <a:noFill/>
          <a:ln>
            <a:noFill/>
          </a:ln>
        </p:spPr>
        <p:txBody>
          <a:bodyPr anchorCtr="0" anchor="ctr" bIns="45700" lIns="91425" spcFirstLastPara="1" rIns="91425" wrap="square" tIns="45700">
            <a:normAutofit fontScale="92500" lnSpcReduction="10000"/>
          </a:bodyPr>
          <a:lstStyle/>
          <a:p>
            <a:pPr indent="-228600" lvl="0" marL="228600" rtl="0" algn="l">
              <a:lnSpc>
                <a:spcPct val="90000"/>
              </a:lnSpc>
              <a:spcBef>
                <a:spcPts val="0"/>
              </a:spcBef>
              <a:spcAft>
                <a:spcPts val="0"/>
              </a:spcAft>
              <a:buClr>
                <a:schemeClr val="accent1"/>
              </a:buClr>
              <a:buSzPct val="100000"/>
              <a:buChar char="•"/>
            </a:pPr>
            <a:r>
              <a:rPr lang="en-US"/>
              <a:t>Lorem ipsum dolor sit amet, consectetur</a:t>
            </a:r>
            <a:endParaRPr/>
          </a:p>
        </p:txBody>
      </p:sp>
      <p:sp>
        <p:nvSpPr>
          <p:cNvPr id="186" name="Google Shape;186;p3"/>
          <p:cNvSpPr txBox="1"/>
          <p:nvPr>
            <p:ph idx="4" type="body"/>
          </p:nvPr>
        </p:nvSpPr>
        <p:spPr>
          <a:xfrm>
            <a:off x="5718174" y="1992508"/>
            <a:ext cx="5936567" cy="369232"/>
          </a:xfrm>
          <a:prstGeom prst="rect">
            <a:avLst/>
          </a:prstGeom>
          <a:noFill/>
          <a:ln>
            <a:noFill/>
          </a:ln>
        </p:spPr>
        <p:txBody>
          <a:bodyPr anchorCtr="0" anchor="ctr" bIns="45700" lIns="91425" spcFirstLastPara="1" rIns="91425" wrap="square" tIns="45700">
            <a:normAutofit fontScale="92500" lnSpcReduction="10000"/>
          </a:bodyPr>
          <a:lstStyle/>
          <a:p>
            <a:pPr indent="-228600" lvl="0" marL="228600" rtl="0" algn="l">
              <a:lnSpc>
                <a:spcPct val="90000"/>
              </a:lnSpc>
              <a:spcBef>
                <a:spcPts val="0"/>
              </a:spcBef>
              <a:spcAft>
                <a:spcPts val="0"/>
              </a:spcAft>
              <a:buClr>
                <a:schemeClr val="accent1"/>
              </a:buClr>
              <a:buSzPct val="100000"/>
              <a:buChar char="•"/>
            </a:pPr>
            <a:r>
              <a:rPr lang="en-US"/>
              <a:t>Lorem ipsum dolor sit amet, consectetur</a:t>
            </a:r>
            <a:endParaRPr/>
          </a:p>
        </p:txBody>
      </p:sp>
      <p:sp>
        <p:nvSpPr>
          <p:cNvPr id="187" name="Google Shape;187;p3"/>
          <p:cNvSpPr txBox="1"/>
          <p:nvPr>
            <p:ph idx="5" type="body"/>
          </p:nvPr>
        </p:nvSpPr>
        <p:spPr>
          <a:xfrm>
            <a:off x="5718174" y="2508367"/>
            <a:ext cx="5936567" cy="369232"/>
          </a:xfrm>
          <a:prstGeom prst="rect">
            <a:avLst/>
          </a:prstGeom>
          <a:noFill/>
          <a:ln>
            <a:noFill/>
          </a:ln>
        </p:spPr>
        <p:txBody>
          <a:bodyPr anchorCtr="0" anchor="ctr" bIns="45700" lIns="91425" spcFirstLastPara="1" rIns="91425" wrap="square" tIns="45700">
            <a:normAutofit fontScale="92500" lnSpcReduction="10000"/>
          </a:bodyPr>
          <a:lstStyle/>
          <a:p>
            <a:pPr indent="-228600" lvl="0" marL="228600" rtl="0" algn="l">
              <a:lnSpc>
                <a:spcPct val="90000"/>
              </a:lnSpc>
              <a:spcBef>
                <a:spcPts val="0"/>
              </a:spcBef>
              <a:spcAft>
                <a:spcPts val="0"/>
              </a:spcAft>
              <a:buClr>
                <a:schemeClr val="accent1"/>
              </a:buClr>
              <a:buSzPct val="100000"/>
              <a:buChar char="•"/>
            </a:pPr>
            <a:r>
              <a:rPr lang="en-US"/>
              <a:t>Lorem ipsum dolor sit amet, consectetur</a:t>
            </a:r>
            <a:endParaRPr/>
          </a:p>
        </p:txBody>
      </p:sp>
      <p:sp>
        <p:nvSpPr>
          <p:cNvPr id="188" name="Google Shape;188;p3"/>
          <p:cNvSpPr txBox="1"/>
          <p:nvPr>
            <p:ph idx="6" type="body"/>
          </p:nvPr>
        </p:nvSpPr>
        <p:spPr>
          <a:xfrm>
            <a:off x="5718174" y="3024226"/>
            <a:ext cx="5936567" cy="369232"/>
          </a:xfrm>
          <a:prstGeom prst="rect">
            <a:avLst/>
          </a:prstGeom>
          <a:noFill/>
          <a:ln>
            <a:noFill/>
          </a:ln>
        </p:spPr>
        <p:txBody>
          <a:bodyPr anchorCtr="0" anchor="ctr" bIns="45700" lIns="91425" spcFirstLastPara="1" rIns="91425" wrap="square" tIns="45700">
            <a:normAutofit fontScale="92500" lnSpcReduction="10000"/>
          </a:bodyPr>
          <a:lstStyle/>
          <a:p>
            <a:pPr indent="-228600" lvl="0" marL="228600" rtl="0" algn="l">
              <a:lnSpc>
                <a:spcPct val="90000"/>
              </a:lnSpc>
              <a:spcBef>
                <a:spcPts val="0"/>
              </a:spcBef>
              <a:spcAft>
                <a:spcPts val="0"/>
              </a:spcAft>
              <a:buClr>
                <a:schemeClr val="accent1"/>
              </a:buClr>
              <a:buSzPct val="100000"/>
              <a:buChar char="•"/>
            </a:pPr>
            <a:r>
              <a:rPr lang="en-US"/>
              <a:t>Lorem ipsum dolor sit amet, consectetur</a:t>
            </a:r>
            <a:endParaRPr/>
          </a:p>
        </p:txBody>
      </p:sp>
      <p:sp>
        <p:nvSpPr>
          <p:cNvPr id="189" name="Google Shape;189;p3"/>
          <p:cNvSpPr txBox="1"/>
          <p:nvPr>
            <p:ph idx="7" type="body"/>
          </p:nvPr>
        </p:nvSpPr>
        <p:spPr>
          <a:xfrm>
            <a:off x="5718174" y="3540085"/>
            <a:ext cx="5936567" cy="369232"/>
          </a:xfrm>
          <a:prstGeom prst="rect">
            <a:avLst/>
          </a:prstGeom>
          <a:noFill/>
          <a:ln>
            <a:noFill/>
          </a:ln>
        </p:spPr>
        <p:txBody>
          <a:bodyPr anchorCtr="0" anchor="ctr" bIns="45700" lIns="91425" spcFirstLastPara="1" rIns="91425" wrap="square" tIns="45700">
            <a:normAutofit fontScale="92500" lnSpcReduction="10000"/>
          </a:bodyPr>
          <a:lstStyle/>
          <a:p>
            <a:pPr indent="-228600" lvl="0" marL="228600" rtl="0" algn="l">
              <a:lnSpc>
                <a:spcPct val="90000"/>
              </a:lnSpc>
              <a:spcBef>
                <a:spcPts val="0"/>
              </a:spcBef>
              <a:spcAft>
                <a:spcPts val="0"/>
              </a:spcAft>
              <a:buClr>
                <a:schemeClr val="accent1"/>
              </a:buClr>
              <a:buSzPct val="100000"/>
              <a:buChar char="•"/>
            </a:pPr>
            <a:r>
              <a:rPr lang="en-US"/>
              <a:t>Lorem ipsum dolor sit amet, consectetur</a:t>
            </a:r>
            <a:endParaRPr/>
          </a:p>
        </p:txBody>
      </p:sp>
      <p:sp>
        <p:nvSpPr>
          <p:cNvPr id="190" name="Google Shape;190;p3"/>
          <p:cNvSpPr txBox="1"/>
          <p:nvPr>
            <p:ph idx="8" type="body"/>
          </p:nvPr>
        </p:nvSpPr>
        <p:spPr>
          <a:xfrm>
            <a:off x="5718174" y="4055944"/>
            <a:ext cx="5936567" cy="369232"/>
          </a:xfrm>
          <a:prstGeom prst="rect">
            <a:avLst/>
          </a:prstGeom>
          <a:noFill/>
          <a:ln>
            <a:noFill/>
          </a:ln>
        </p:spPr>
        <p:txBody>
          <a:bodyPr anchorCtr="0" anchor="ctr" bIns="45700" lIns="91425" spcFirstLastPara="1" rIns="91425" wrap="square" tIns="45700">
            <a:normAutofit fontScale="92500" lnSpcReduction="10000"/>
          </a:bodyPr>
          <a:lstStyle/>
          <a:p>
            <a:pPr indent="-228600" lvl="0" marL="228600" rtl="0" algn="l">
              <a:lnSpc>
                <a:spcPct val="90000"/>
              </a:lnSpc>
              <a:spcBef>
                <a:spcPts val="0"/>
              </a:spcBef>
              <a:spcAft>
                <a:spcPts val="0"/>
              </a:spcAft>
              <a:buClr>
                <a:schemeClr val="accent1"/>
              </a:buClr>
              <a:buSzPct val="100000"/>
              <a:buChar char="•"/>
            </a:pPr>
            <a:r>
              <a:rPr lang="en-US"/>
              <a:t>Lorem ipsum dolor sit amet, consectetur</a:t>
            </a:r>
            <a:endParaRPr/>
          </a:p>
        </p:txBody>
      </p:sp>
      <p:sp>
        <p:nvSpPr>
          <p:cNvPr id="191" name="Google Shape;191;p3"/>
          <p:cNvSpPr txBox="1"/>
          <p:nvPr>
            <p:ph idx="9" type="body"/>
          </p:nvPr>
        </p:nvSpPr>
        <p:spPr>
          <a:xfrm>
            <a:off x="5718174" y="4571803"/>
            <a:ext cx="5936567" cy="369232"/>
          </a:xfrm>
          <a:prstGeom prst="rect">
            <a:avLst/>
          </a:prstGeom>
          <a:noFill/>
          <a:ln>
            <a:noFill/>
          </a:ln>
        </p:spPr>
        <p:txBody>
          <a:bodyPr anchorCtr="0" anchor="ctr" bIns="45700" lIns="91425" spcFirstLastPara="1" rIns="91425" wrap="square" tIns="45700">
            <a:normAutofit fontScale="92500" lnSpcReduction="10000"/>
          </a:bodyPr>
          <a:lstStyle/>
          <a:p>
            <a:pPr indent="-228600" lvl="0" marL="228600" rtl="0" algn="l">
              <a:lnSpc>
                <a:spcPct val="90000"/>
              </a:lnSpc>
              <a:spcBef>
                <a:spcPts val="0"/>
              </a:spcBef>
              <a:spcAft>
                <a:spcPts val="0"/>
              </a:spcAft>
              <a:buClr>
                <a:schemeClr val="accent1"/>
              </a:buClr>
              <a:buSzPct val="100000"/>
              <a:buChar char="•"/>
            </a:pPr>
            <a:r>
              <a:rPr lang="en-US"/>
              <a:t>Lorem ipsum dolor sit amet, consectetur</a:t>
            </a:r>
            <a:endParaRPr/>
          </a:p>
        </p:txBody>
      </p:sp>
      <p:sp>
        <p:nvSpPr>
          <p:cNvPr id="192" name="Google Shape;192;p3"/>
          <p:cNvSpPr txBox="1"/>
          <p:nvPr>
            <p:ph idx="13" type="body"/>
          </p:nvPr>
        </p:nvSpPr>
        <p:spPr>
          <a:xfrm>
            <a:off x="5718174" y="5087662"/>
            <a:ext cx="5936567" cy="369232"/>
          </a:xfrm>
          <a:prstGeom prst="rect">
            <a:avLst/>
          </a:prstGeom>
          <a:noFill/>
          <a:ln>
            <a:noFill/>
          </a:ln>
        </p:spPr>
        <p:txBody>
          <a:bodyPr anchorCtr="0" anchor="ctr" bIns="45700" lIns="91425" spcFirstLastPara="1" rIns="91425" wrap="square" tIns="45700">
            <a:normAutofit fontScale="92500" lnSpcReduction="10000"/>
          </a:bodyPr>
          <a:lstStyle/>
          <a:p>
            <a:pPr indent="-228600" lvl="0" marL="228600" rtl="0" algn="l">
              <a:lnSpc>
                <a:spcPct val="90000"/>
              </a:lnSpc>
              <a:spcBef>
                <a:spcPts val="0"/>
              </a:spcBef>
              <a:spcAft>
                <a:spcPts val="0"/>
              </a:spcAft>
              <a:buClr>
                <a:schemeClr val="accent1"/>
              </a:buClr>
              <a:buSzPct val="100000"/>
              <a:buChar char="•"/>
            </a:pPr>
            <a:r>
              <a:rPr lang="en-US"/>
              <a:t>Lorem ipsum dolor sit amet, consectetur</a:t>
            </a:r>
            <a:endParaRPr/>
          </a:p>
        </p:txBody>
      </p:sp>
      <p:sp>
        <p:nvSpPr>
          <p:cNvPr id="193" name="Google Shape;193;p3"/>
          <p:cNvSpPr txBox="1"/>
          <p:nvPr>
            <p:ph idx="14" type="body"/>
          </p:nvPr>
        </p:nvSpPr>
        <p:spPr>
          <a:xfrm>
            <a:off x="5718174" y="5603524"/>
            <a:ext cx="5936567" cy="369232"/>
          </a:xfrm>
          <a:prstGeom prst="rect">
            <a:avLst/>
          </a:prstGeom>
          <a:noFill/>
          <a:ln>
            <a:noFill/>
          </a:ln>
        </p:spPr>
        <p:txBody>
          <a:bodyPr anchorCtr="0" anchor="ctr" bIns="45700" lIns="91425" spcFirstLastPara="1" rIns="91425" wrap="square" tIns="45700">
            <a:normAutofit fontScale="92500" lnSpcReduction="10000"/>
          </a:bodyPr>
          <a:lstStyle/>
          <a:p>
            <a:pPr indent="-228600" lvl="0" marL="228600" rtl="0" algn="l">
              <a:lnSpc>
                <a:spcPct val="90000"/>
              </a:lnSpc>
              <a:spcBef>
                <a:spcPts val="0"/>
              </a:spcBef>
              <a:spcAft>
                <a:spcPts val="0"/>
              </a:spcAft>
              <a:buClr>
                <a:schemeClr val="accent1"/>
              </a:buClr>
              <a:buSzPct val="100000"/>
              <a:buChar char="•"/>
            </a:pPr>
            <a:r>
              <a:rPr lang="en-US"/>
              <a:t>Lorem ipsum dolor sit amet, consectetur</a:t>
            </a:r>
            <a:endParaRPr/>
          </a:p>
        </p:txBody>
      </p:sp>
      <p:grpSp>
        <p:nvGrpSpPr>
          <p:cNvPr id="194" name="Google Shape;194;p3"/>
          <p:cNvGrpSpPr/>
          <p:nvPr/>
        </p:nvGrpSpPr>
        <p:grpSpPr>
          <a:xfrm>
            <a:off x="1171985" y="726613"/>
            <a:ext cx="633600" cy="633600"/>
            <a:chOff x="6968299" y="3235960"/>
            <a:chExt cx="914400" cy="914400"/>
          </a:xfrm>
        </p:grpSpPr>
        <p:sp>
          <p:nvSpPr>
            <p:cNvPr id="195" name="Google Shape;195;p3"/>
            <p:cNvSpPr/>
            <p:nvPr/>
          </p:nvSpPr>
          <p:spPr>
            <a:xfrm>
              <a:off x="6968299" y="3235960"/>
              <a:ext cx="914400" cy="914400"/>
            </a:xfrm>
            <a:custGeom>
              <a:rect b="b" l="l" r="r" t="t"/>
              <a:pathLst>
                <a:path extrusionOk="0" h="10000" w="10000">
                  <a:moveTo>
                    <a:pt x="3246" y="3929"/>
                  </a:moveTo>
                  <a:lnTo>
                    <a:pt x="2892" y="3575"/>
                  </a:lnTo>
                  <a:lnTo>
                    <a:pt x="2879" y="3560"/>
                  </a:lnTo>
                  <a:lnTo>
                    <a:pt x="2868" y="3544"/>
                  </a:lnTo>
                  <a:lnTo>
                    <a:pt x="2859" y="3526"/>
                  </a:lnTo>
                  <a:lnTo>
                    <a:pt x="2853" y="3508"/>
                  </a:lnTo>
                  <a:lnTo>
                    <a:pt x="2849" y="3489"/>
                  </a:lnTo>
                  <a:lnTo>
                    <a:pt x="2848" y="3469"/>
                  </a:lnTo>
                  <a:lnTo>
                    <a:pt x="2849" y="3449"/>
                  </a:lnTo>
                  <a:lnTo>
                    <a:pt x="2853" y="3430"/>
                  </a:lnTo>
                  <a:lnTo>
                    <a:pt x="2859" y="3412"/>
                  </a:lnTo>
                  <a:lnTo>
                    <a:pt x="2868" y="3394"/>
                  </a:lnTo>
                  <a:lnTo>
                    <a:pt x="2879" y="3378"/>
                  </a:lnTo>
                  <a:lnTo>
                    <a:pt x="2892" y="3363"/>
                  </a:lnTo>
                  <a:lnTo>
                    <a:pt x="2907" y="3350"/>
                  </a:lnTo>
                  <a:lnTo>
                    <a:pt x="2923" y="3339"/>
                  </a:lnTo>
                  <a:lnTo>
                    <a:pt x="2941" y="3330"/>
                  </a:lnTo>
                  <a:lnTo>
                    <a:pt x="2959" y="3324"/>
                  </a:lnTo>
                  <a:lnTo>
                    <a:pt x="2978" y="3320"/>
                  </a:lnTo>
                  <a:lnTo>
                    <a:pt x="2998" y="3319"/>
                  </a:lnTo>
                  <a:lnTo>
                    <a:pt x="3018" y="3320"/>
                  </a:lnTo>
                  <a:lnTo>
                    <a:pt x="3037" y="3324"/>
                  </a:lnTo>
                  <a:lnTo>
                    <a:pt x="3055" y="3330"/>
                  </a:lnTo>
                  <a:lnTo>
                    <a:pt x="3073" y="3339"/>
                  </a:lnTo>
                  <a:lnTo>
                    <a:pt x="3089" y="3350"/>
                  </a:lnTo>
                  <a:lnTo>
                    <a:pt x="3104" y="3363"/>
                  </a:lnTo>
                  <a:lnTo>
                    <a:pt x="3342" y="3601"/>
                  </a:lnTo>
                  <a:lnTo>
                    <a:pt x="3825" y="3020"/>
                  </a:lnTo>
                  <a:lnTo>
                    <a:pt x="3838" y="3006"/>
                  </a:lnTo>
                  <a:lnTo>
                    <a:pt x="3853" y="2994"/>
                  </a:lnTo>
                  <a:lnTo>
                    <a:pt x="3870" y="2983"/>
                  </a:lnTo>
                  <a:lnTo>
                    <a:pt x="3888" y="2975"/>
                  </a:lnTo>
                  <a:lnTo>
                    <a:pt x="3907" y="2970"/>
                  </a:lnTo>
                  <a:lnTo>
                    <a:pt x="3926" y="2967"/>
                  </a:lnTo>
                  <a:lnTo>
                    <a:pt x="3946" y="2966"/>
                  </a:lnTo>
                  <a:lnTo>
                    <a:pt x="3965" y="2968"/>
                  </a:lnTo>
                  <a:lnTo>
                    <a:pt x="3984" y="2973"/>
                  </a:lnTo>
                  <a:lnTo>
                    <a:pt x="4003" y="2980"/>
                  </a:lnTo>
                  <a:lnTo>
                    <a:pt x="4020" y="2989"/>
                  </a:lnTo>
                  <a:lnTo>
                    <a:pt x="4036" y="3001"/>
                  </a:lnTo>
                  <a:lnTo>
                    <a:pt x="4050" y="3014"/>
                  </a:lnTo>
                  <a:lnTo>
                    <a:pt x="4062" y="3029"/>
                  </a:lnTo>
                  <a:lnTo>
                    <a:pt x="4073" y="3046"/>
                  </a:lnTo>
                  <a:lnTo>
                    <a:pt x="4081" y="3064"/>
                  </a:lnTo>
                  <a:lnTo>
                    <a:pt x="4086" y="3083"/>
                  </a:lnTo>
                  <a:lnTo>
                    <a:pt x="4089" y="3102"/>
                  </a:lnTo>
                  <a:lnTo>
                    <a:pt x="4090" y="3122"/>
                  </a:lnTo>
                  <a:lnTo>
                    <a:pt x="4088" y="3141"/>
                  </a:lnTo>
                  <a:lnTo>
                    <a:pt x="4083" y="3160"/>
                  </a:lnTo>
                  <a:lnTo>
                    <a:pt x="4076" y="3179"/>
                  </a:lnTo>
                  <a:lnTo>
                    <a:pt x="4067" y="3196"/>
                  </a:lnTo>
                  <a:lnTo>
                    <a:pt x="4055" y="3212"/>
                  </a:lnTo>
                  <a:lnTo>
                    <a:pt x="3467" y="3919"/>
                  </a:lnTo>
                  <a:lnTo>
                    <a:pt x="3454" y="3933"/>
                  </a:lnTo>
                  <a:lnTo>
                    <a:pt x="3439" y="3945"/>
                  </a:lnTo>
                  <a:lnTo>
                    <a:pt x="3423" y="3955"/>
                  </a:lnTo>
                  <a:lnTo>
                    <a:pt x="3406" y="3963"/>
                  </a:lnTo>
                  <a:lnTo>
                    <a:pt x="3387" y="3969"/>
                  </a:lnTo>
                  <a:lnTo>
                    <a:pt x="3368" y="3972"/>
                  </a:lnTo>
                  <a:lnTo>
                    <a:pt x="3349" y="3973"/>
                  </a:lnTo>
                  <a:lnTo>
                    <a:pt x="3330" y="3971"/>
                  </a:lnTo>
                  <a:lnTo>
                    <a:pt x="3311" y="3967"/>
                  </a:lnTo>
                  <a:lnTo>
                    <a:pt x="3293" y="3961"/>
                  </a:lnTo>
                  <a:lnTo>
                    <a:pt x="3276" y="3952"/>
                  </a:lnTo>
                  <a:lnTo>
                    <a:pt x="3260" y="3942"/>
                  </a:lnTo>
                  <a:lnTo>
                    <a:pt x="3246" y="3929"/>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196" name="Google Shape;196;p3"/>
            <p:cNvSpPr/>
            <p:nvPr/>
          </p:nvSpPr>
          <p:spPr>
            <a:xfrm>
              <a:off x="6968299" y="3235960"/>
              <a:ext cx="914400" cy="914400"/>
            </a:xfrm>
            <a:custGeom>
              <a:rect b="b" l="l" r="r" t="t"/>
              <a:pathLst>
                <a:path extrusionOk="0" h="10000" w="10000">
                  <a:moveTo>
                    <a:pt x="2578" y="1102"/>
                  </a:moveTo>
                  <a:lnTo>
                    <a:pt x="2604" y="1101"/>
                  </a:lnTo>
                  <a:lnTo>
                    <a:pt x="2614" y="1101"/>
                  </a:lnTo>
                  <a:lnTo>
                    <a:pt x="2640" y="1100"/>
                  </a:lnTo>
                  <a:lnTo>
                    <a:pt x="2645" y="1100"/>
                  </a:lnTo>
                  <a:lnTo>
                    <a:pt x="7355" y="1100"/>
                  </a:lnTo>
                  <a:lnTo>
                    <a:pt x="7360" y="1100"/>
                  </a:lnTo>
                  <a:lnTo>
                    <a:pt x="7386" y="1101"/>
                  </a:lnTo>
                  <a:lnTo>
                    <a:pt x="7396" y="1101"/>
                  </a:lnTo>
                  <a:lnTo>
                    <a:pt x="7422" y="1102"/>
                  </a:lnTo>
                  <a:lnTo>
                    <a:pt x="7432" y="1103"/>
                  </a:lnTo>
                  <a:lnTo>
                    <a:pt x="7458" y="1106"/>
                  </a:lnTo>
                  <a:lnTo>
                    <a:pt x="7467" y="1107"/>
                  </a:lnTo>
                  <a:lnTo>
                    <a:pt x="7493" y="1110"/>
                  </a:lnTo>
                  <a:lnTo>
                    <a:pt x="7503" y="1112"/>
                  </a:lnTo>
                  <a:lnTo>
                    <a:pt x="7529" y="1116"/>
                  </a:lnTo>
                  <a:lnTo>
                    <a:pt x="7538" y="1118"/>
                  </a:lnTo>
                  <a:lnTo>
                    <a:pt x="7564" y="1123"/>
                  </a:lnTo>
                  <a:lnTo>
                    <a:pt x="7573" y="1125"/>
                  </a:lnTo>
                  <a:lnTo>
                    <a:pt x="7598" y="1132"/>
                  </a:lnTo>
                  <a:lnTo>
                    <a:pt x="7607" y="1134"/>
                  </a:lnTo>
                  <a:lnTo>
                    <a:pt x="7633" y="1141"/>
                  </a:lnTo>
                  <a:lnTo>
                    <a:pt x="7642" y="1144"/>
                  </a:lnTo>
                  <a:lnTo>
                    <a:pt x="7667" y="1152"/>
                  </a:lnTo>
                  <a:lnTo>
                    <a:pt x="7675" y="1156"/>
                  </a:lnTo>
                  <a:lnTo>
                    <a:pt x="7700" y="1165"/>
                  </a:lnTo>
                  <a:lnTo>
                    <a:pt x="7709" y="1168"/>
                  </a:lnTo>
                  <a:lnTo>
                    <a:pt x="7733" y="1178"/>
                  </a:lnTo>
                  <a:lnTo>
                    <a:pt x="7742" y="1182"/>
                  </a:lnTo>
                  <a:lnTo>
                    <a:pt x="7766" y="1193"/>
                  </a:lnTo>
                  <a:lnTo>
                    <a:pt x="7774" y="1197"/>
                  </a:lnTo>
                  <a:lnTo>
                    <a:pt x="7798" y="1209"/>
                  </a:lnTo>
                  <a:lnTo>
                    <a:pt x="7806" y="1214"/>
                  </a:lnTo>
                  <a:lnTo>
                    <a:pt x="7829" y="1226"/>
                  </a:lnTo>
                  <a:lnTo>
                    <a:pt x="7837" y="1231"/>
                  </a:lnTo>
                  <a:lnTo>
                    <a:pt x="7860" y="1245"/>
                  </a:lnTo>
                  <a:lnTo>
                    <a:pt x="7868" y="1250"/>
                  </a:lnTo>
                  <a:lnTo>
                    <a:pt x="7890" y="1264"/>
                  </a:lnTo>
                  <a:lnTo>
                    <a:pt x="7897" y="1269"/>
                  </a:lnTo>
                  <a:lnTo>
                    <a:pt x="7919" y="1285"/>
                  </a:lnTo>
                  <a:lnTo>
                    <a:pt x="7926" y="1290"/>
                  </a:lnTo>
                  <a:lnTo>
                    <a:pt x="7947" y="1306"/>
                  </a:lnTo>
                  <a:lnTo>
                    <a:pt x="7955" y="1312"/>
                  </a:lnTo>
                  <a:lnTo>
                    <a:pt x="7975" y="1329"/>
                  </a:lnTo>
                  <a:lnTo>
                    <a:pt x="7982" y="1335"/>
                  </a:lnTo>
                  <a:lnTo>
                    <a:pt x="8002" y="1352"/>
                  </a:lnTo>
                  <a:lnTo>
                    <a:pt x="8008" y="1358"/>
                  </a:lnTo>
                  <a:lnTo>
                    <a:pt x="8027" y="1377"/>
                  </a:lnTo>
                  <a:lnTo>
                    <a:pt x="8034" y="1383"/>
                  </a:lnTo>
                  <a:lnTo>
                    <a:pt x="8052" y="1402"/>
                  </a:lnTo>
                  <a:lnTo>
                    <a:pt x="8059" y="1409"/>
                  </a:lnTo>
                  <a:lnTo>
                    <a:pt x="8076" y="1428"/>
                  </a:lnTo>
                  <a:lnTo>
                    <a:pt x="8082" y="1435"/>
                  </a:lnTo>
                  <a:lnTo>
                    <a:pt x="8099" y="1456"/>
                  </a:lnTo>
                  <a:lnTo>
                    <a:pt x="8105" y="1463"/>
                  </a:lnTo>
                  <a:lnTo>
                    <a:pt x="8121" y="1484"/>
                  </a:lnTo>
                  <a:lnTo>
                    <a:pt x="8127" y="1491"/>
                  </a:lnTo>
                  <a:lnTo>
                    <a:pt x="8142" y="1513"/>
                  </a:lnTo>
                  <a:lnTo>
                    <a:pt x="8148" y="1521"/>
                  </a:lnTo>
                  <a:lnTo>
                    <a:pt x="8162" y="1543"/>
                  </a:lnTo>
                  <a:lnTo>
                    <a:pt x="8167" y="1551"/>
                  </a:lnTo>
                  <a:lnTo>
                    <a:pt x="8181" y="1574"/>
                  </a:lnTo>
                  <a:lnTo>
                    <a:pt x="8186" y="1583"/>
                  </a:lnTo>
                  <a:lnTo>
                    <a:pt x="8199" y="1606"/>
                  </a:lnTo>
                  <a:lnTo>
                    <a:pt x="8203" y="1614"/>
                  </a:lnTo>
                  <a:lnTo>
                    <a:pt x="8215" y="1638"/>
                  </a:lnTo>
                  <a:lnTo>
                    <a:pt x="8219" y="1646"/>
                  </a:lnTo>
                  <a:lnTo>
                    <a:pt x="8230" y="1670"/>
                  </a:lnTo>
                  <a:lnTo>
                    <a:pt x="8234" y="1679"/>
                  </a:lnTo>
                  <a:lnTo>
                    <a:pt x="8244" y="1703"/>
                  </a:lnTo>
                  <a:lnTo>
                    <a:pt x="8247" y="1712"/>
                  </a:lnTo>
                  <a:lnTo>
                    <a:pt x="8256" y="1737"/>
                  </a:lnTo>
                  <a:lnTo>
                    <a:pt x="8259" y="1746"/>
                  </a:lnTo>
                  <a:lnTo>
                    <a:pt x="8268" y="1771"/>
                  </a:lnTo>
                  <a:lnTo>
                    <a:pt x="8270" y="1780"/>
                  </a:lnTo>
                  <a:lnTo>
                    <a:pt x="8278" y="1805"/>
                  </a:lnTo>
                  <a:lnTo>
                    <a:pt x="8280" y="1814"/>
                  </a:lnTo>
                  <a:lnTo>
                    <a:pt x="8286" y="1839"/>
                  </a:lnTo>
                  <a:lnTo>
                    <a:pt x="8288" y="1848"/>
                  </a:lnTo>
                  <a:lnTo>
                    <a:pt x="8294" y="1874"/>
                  </a:lnTo>
                  <a:lnTo>
                    <a:pt x="8295" y="1883"/>
                  </a:lnTo>
                  <a:lnTo>
                    <a:pt x="8300" y="1909"/>
                  </a:lnTo>
                  <a:lnTo>
                    <a:pt x="8301" y="1918"/>
                  </a:lnTo>
                  <a:lnTo>
                    <a:pt x="8305" y="1945"/>
                  </a:lnTo>
                  <a:lnTo>
                    <a:pt x="8306" y="1954"/>
                  </a:lnTo>
                  <a:lnTo>
                    <a:pt x="8308" y="1980"/>
                  </a:lnTo>
                  <a:lnTo>
                    <a:pt x="8309" y="1989"/>
                  </a:lnTo>
                  <a:lnTo>
                    <a:pt x="8310" y="2016"/>
                  </a:lnTo>
                  <a:lnTo>
                    <a:pt x="8310" y="2025"/>
                  </a:lnTo>
                  <a:lnTo>
                    <a:pt x="8311" y="2051"/>
                  </a:lnTo>
                  <a:lnTo>
                    <a:pt x="8311" y="2056"/>
                  </a:lnTo>
                  <a:lnTo>
                    <a:pt x="8311" y="7944"/>
                  </a:lnTo>
                  <a:lnTo>
                    <a:pt x="8311" y="7949"/>
                  </a:lnTo>
                  <a:lnTo>
                    <a:pt x="8310" y="7975"/>
                  </a:lnTo>
                  <a:lnTo>
                    <a:pt x="8310" y="7984"/>
                  </a:lnTo>
                  <a:lnTo>
                    <a:pt x="8309" y="8011"/>
                  </a:lnTo>
                  <a:lnTo>
                    <a:pt x="8308" y="8020"/>
                  </a:lnTo>
                  <a:lnTo>
                    <a:pt x="8306" y="8046"/>
                  </a:lnTo>
                  <a:lnTo>
                    <a:pt x="8305" y="8055"/>
                  </a:lnTo>
                  <a:lnTo>
                    <a:pt x="8301" y="8082"/>
                  </a:lnTo>
                  <a:lnTo>
                    <a:pt x="8300" y="8091"/>
                  </a:lnTo>
                  <a:lnTo>
                    <a:pt x="8295" y="8117"/>
                  </a:lnTo>
                  <a:lnTo>
                    <a:pt x="8294" y="8126"/>
                  </a:lnTo>
                  <a:lnTo>
                    <a:pt x="8288" y="8152"/>
                  </a:lnTo>
                  <a:lnTo>
                    <a:pt x="8286" y="8161"/>
                  </a:lnTo>
                  <a:lnTo>
                    <a:pt x="8280" y="8186"/>
                  </a:lnTo>
                  <a:lnTo>
                    <a:pt x="8278" y="8195"/>
                  </a:lnTo>
                  <a:lnTo>
                    <a:pt x="8270" y="8220"/>
                  </a:lnTo>
                  <a:lnTo>
                    <a:pt x="8268" y="8229"/>
                  </a:lnTo>
                  <a:lnTo>
                    <a:pt x="8259" y="8254"/>
                  </a:lnTo>
                  <a:lnTo>
                    <a:pt x="8256" y="8263"/>
                  </a:lnTo>
                  <a:lnTo>
                    <a:pt x="8247" y="8288"/>
                  </a:lnTo>
                  <a:lnTo>
                    <a:pt x="8244" y="8297"/>
                  </a:lnTo>
                  <a:lnTo>
                    <a:pt x="8234" y="8321"/>
                  </a:lnTo>
                  <a:lnTo>
                    <a:pt x="8230" y="8330"/>
                  </a:lnTo>
                  <a:lnTo>
                    <a:pt x="8219" y="8354"/>
                  </a:lnTo>
                  <a:lnTo>
                    <a:pt x="8215" y="8362"/>
                  </a:lnTo>
                  <a:lnTo>
                    <a:pt x="8203" y="8386"/>
                  </a:lnTo>
                  <a:lnTo>
                    <a:pt x="8199" y="8394"/>
                  </a:lnTo>
                  <a:lnTo>
                    <a:pt x="8186" y="8417"/>
                  </a:lnTo>
                  <a:lnTo>
                    <a:pt x="8181" y="8426"/>
                  </a:lnTo>
                  <a:lnTo>
                    <a:pt x="8167" y="8449"/>
                  </a:lnTo>
                  <a:lnTo>
                    <a:pt x="8162" y="8457"/>
                  </a:lnTo>
                  <a:lnTo>
                    <a:pt x="8148" y="8479"/>
                  </a:lnTo>
                  <a:lnTo>
                    <a:pt x="8142" y="8487"/>
                  </a:lnTo>
                  <a:lnTo>
                    <a:pt x="8127" y="8509"/>
                  </a:lnTo>
                  <a:lnTo>
                    <a:pt x="8121" y="8516"/>
                  </a:lnTo>
                  <a:lnTo>
                    <a:pt x="8105" y="8537"/>
                  </a:lnTo>
                  <a:lnTo>
                    <a:pt x="8099" y="8544"/>
                  </a:lnTo>
                  <a:lnTo>
                    <a:pt x="8082" y="8565"/>
                  </a:lnTo>
                  <a:lnTo>
                    <a:pt x="8076" y="8572"/>
                  </a:lnTo>
                  <a:lnTo>
                    <a:pt x="8059" y="8591"/>
                  </a:lnTo>
                  <a:lnTo>
                    <a:pt x="8052" y="8598"/>
                  </a:lnTo>
                  <a:lnTo>
                    <a:pt x="8034" y="8617"/>
                  </a:lnTo>
                  <a:lnTo>
                    <a:pt x="8027" y="8623"/>
                  </a:lnTo>
                  <a:lnTo>
                    <a:pt x="8008" y="8642"/>
                  </a:lnTo>
                  <a:lnTo>
                    <a:pt x="8002" y="8648"/>
                  </a:lnTo>
                  <a:lnTo>
                    <a:pt x="7982" y="8665"/>
                  </a:lnTo>
                  <a:lnTo>
                    <a:pt x="7975" y="8671"/>
                  </a:lnTo>
                  <a:lnTo>
                    <a:pt x="7955" y="8688"/>
                  </a:lnTo>
                  <a:lnTo>
                    <a:pt x="7947" y="8694"/>
                  </a:lnTo>
                  <a:lnTo>
                    <a:pt x="7926" y="8710"/>
                  </a:lnTo>
                  <a:lnTo>
                    <a:pt x="7919" y="8715"/>
                  </a:lnTo>
                  <a:lnTo>
                    <a:pt x="7897" y="8731"/>
                  </a:lnTo>
                  <a:lnTo>
                    <a:pt x="7890" y="8736"/>
                  </a:lnTo>
                  <a:lnTo>
                    <a:pt x="7868" y="8750"/>
                  </a:lnTo>
                  <a:lnTo>
                    <a:pt x="7860" y="8755"/>
                  </a:lnTo>
                  <a:lnTo>
                    <a:pt x="7837" y="8769"/>
                  </a:lnTo>
                  <a:lnTo>
                    <a:pt x="7829" y="8774"/>
                  </a:lnTo>
                  <a:lnTo>
                    <a:pt x="7806" y="8786"/>
                  </a:lnTo>
                  <a:lnTo>
                    <a:pt x="7798" y="8791"/>
                  </a:lnTo>
                  <a:lnTo>
                    <a:pt x="7774" y="8803"/>
                  </a:lnTo>
                  <a:lnTo>
                    <a:pt x="7766" y="8807"/>
                  </a:lnTo>
                  <a:lnTo>
                    <a:pt x="7742" y="8818"/>
                  </a:lnTo>
                  <a:lnTo>
                    <a:pt x="7733" y="8822"/>
                  </a:lnTo>
                  <a:lnTo>
                    <a:pt x="7709" y="8832"/>
                  </a:lnTo>
                  <a:lnTo>
                    <a:pt x="7700" y="8835"/>
                  </a:lnTo>
                  <a:lnTo>
                    <a:pt x="7675" y="8844"/>
                  </a:lnTo>
                  <a:lnTo>
                    <a:pt x="7667" y="8848"/>
                  </a:lnTo>
                  <a:lnTo>
                    <a:pt x="7642" y="8856"/>
                  </a:lnTo>
                  <a:lnTo>
                    <a:pt x="7633" y="8859"/>
                  </a:lnTo>
                  <a:lnTo>
                    <a:pt x="7607" y="8866"/>
                  </a:lnTo>
                  <a:lnTo>
                    <a:pt x="7598" y="8868"/>
                  </a:lnTo>
                  <a:lnTo>
                    <a:pt x="7573" y="8875"/>
                  </a:lnTo>
                  <a:lnTo>
                    <a:pt x="7564" y="8877"/>
                  </a:lnTo>
                  <a:lnTo>
                    <a:pt x="7538" y="8882"/>
                  </a:lnTo>
                  <a:lnTo>
                    <a:pt x="7529" y="8884"/>
                  </a:lnTo>
                  <a:lnTo>
                    <a:pt x="7503" y="8888"/>
                  </a:lnTo>
                  <a:lnTo>
                    <a:pt x="7493" y="8890"/>
                  </a:lnTo>
                  <a:lnTo>
                    <a:pt x="7467" y="8893"/>
                  </a:lnTo>
                  <a:lnTo>
                    <a:pt x="7458" y="8894"/>
                  </a:lnTo>
                  <a:lnTo>
                    <a:pt x="7432" y="8897"/>
                  </a:lnTo>
                  <a:lnTo>
                    <a:pt x="7422" y="8898"/>
                  </a:lnTo>
                  <a:lnTo>
                    <a:pt x="7396" y="8899"/>
                  </a:lnTo>
                  <a:lnTo>
                    <a:pt x="7386" y="8899"/>
                  </a:lnTo>
                  <a:lnTo>
                    <a:pt x="7360" y="8900"/>
                  </a:lnTo>
                  <a:lnTo>
                    <a:pt x="7355" y="8900"/>
                  </a:lnTo>
                  <a:lnTo>
                    <a:pt x="2645" y="8900"/>
                  </a:lnTo>
                  <a:lnTo>
                    <a:pt x="2640" y="8900"/>
                  </a:lnTo>
                  <a:lnTo>
                    <a:pt x="2614" y="8899"/>
                  </a:lnTo>
                  <a:lnTo>
                    <a:pt x="2604" y="8899"/>
                  </a:lnTo>
                  <a:lnTo>
                    <a:pt x="2578" y="8898"/>
                  </a:lnTo>
                  <a:lnTo>
                    <a:pt x="2568" y="8897"/>
                  </a:lnTo>
                  <a:lnTo>
                    <a:pt x="2542" y="8894"/>
                  </a:lnTo>
                  <a:lnTo>
                    <a:pt x="2533" y="8893"/>
                  </a:lnTo>
                  <a:lnTo>
                    <a:pt x="2507" y="8890"/>
                  </a:lnTo>
                  <a:lnTo>
                    <a:pt x="2497" y="8888"/>
                  </a:lnTo>
                  <a:lnTo>
                    <a:pt x="2471" y="8884"/>
                  </a:lnTo>
                  <a:lnTo>
                    <a:pt x="2462" y="8882"/>
                  </a:lnTo>
                  <a:lnTo>
                    <a:pt x="2436" y="8877"/>
                  </a:lnTo>
                  <a:lnTo>
                    <a:pt x="2427" y="8875"/>
                  </a:lnTo>
                  <a:lnTo>
                    <a:pt x="2402" y="8868"/>
                  </a:lnTo>
                  <a:lnTo>
                    <a:pt x="2393" y="8866"/>
                  </a:lnTo>
                  <a:lnTo>
                    <a:pt x="2367" y="8859"/>
                  </a:lnTo>
                  <a:lnTo>
                    <a:pt x="2358" y="8856"/>
                  </a:lnTo>
                  <a:lnTo>
                    <a:pt x="2333" y="8848"/>
                  </a:lnTo>
                  <a:lnTo>
                    <a:pt x="2325" y="8844"/>
                  </a:lnTo>
                  <a:lnTo>
                    <a:pt x="2300" y="8835"/>
                  </a:lnTo>
                  <a:lnTo>
                    <a:pt x="2291" y="8832"/>
                  </a:lnTo>
                  <a:lnTo>
                    <a:pt x="2267" y="8822"/>
                  </a:lnTo>
                  <a:lnTo>
                    <a:pt x="2258" y="8818"/>
                  </a:lnTo>
                  <a:lnTo>
                    <a:pt x="2234" y="8807"/>
                  </a:lnTo>
                  <a:lnTo>
                    <a:pt x="2226" y="8803"/>
                  </a:lnTo>
                  <a:lnTo>
                    <a:pt x="2202" y="8791"/>
                  </a:lnTo>
                  <a:lnTo>
                    <a:pt x="2194" y="8786"/>
                  </a:lnTo>
                  <a:lnTo>
                    <a:pt x="2171" y="8774"/>
                  </a:lnTo>
                  <a:lnTo>
                    <a:pt x="2163" y="8769"/>
                  </a:lnTo>
                  <a:lnTo>
                    <a:pt x="2140" y="8755"/>
                  </a:lnTo>
                  <a:lnTo>
                    <a:pt x="2132" y="8750"/>
                  </a:lnTo>
                  <a:lnTo>
                    <a:pt x="2110" y="8736"/>
                  </a:lnTo>
                  <a:lnTo>
                    <a:pt x="2103" y="8731"/>
                  </a:lnTo>
                  <a:lnTo>
                    <a:pt x="2081" y="8715"/>
                  </a:lnTo>
                  <a:lnTo>
                    <a:pt x="2074" y="8710"/>
                  </a:lnTo>
                  <a:lnTo>
                    <a:pt x="2053" y="8694"/>
                  </a:lnTo>
                  <a:lnTo>
                    <a:pt x="2045" y="8688"/>
                  </a:lnTo>
                  <a:lnTo>
                    <a:pt x="2025" y="8671"/>
                  </a:lnTo>
                  <a:lnTo>
                    <a:pt x="2018" y="8665"/>
                  </a:lnTo>
                  <a:lnTo>
                    <a:pt x="1998" y="8648"/>
                  </a:lnTo>
                  <a:lnTo>
                    <a:pt x="1992" y="8642"/>
                  </a:lnTo>
                  <a:lnTo>
                    <a:pt x="1973" y="8623"/>
                  </a:lnTo>
                  <a:lnTo>
                    <a:pt x="1966" y="8617"/>
                  </a:lnTo>
                  <a:lnTo>
                    <a:pt x="1948" y="8598"/>
                  </a:lnTo>
                  <a:lnTo>
                    <a:pt x="1941" y="8591"/>
                  </a:lnTo>
                  <a:lnTo>
                    <a:pt x="1924" y="8572"/>
                  </a:lnTo>
                  <a:lnTo>
                    <a:pt x="1918" y="8565"/>
                  </a:lnTo>
                  <a:lnTo>
                    <a:pt x="1901" y="8544"/>
                  </a:lnTo>
                  <a:lnTo>
                    <a:pt x="1895" y="8537"/>
                  </a:lnTo>
                  <a:lnTo>
                    <a:pt x="1879" y="8516"/>
                  </a:lnTo>
                  <a:lnTo>
                    <a:pt x="1873" y="8509"/>
                  </a:lnTo>
                  <a:lnTo>
                    <a:pt x="1858" y="8487"/>
                  </a:lnTo>
                  <a:lnTo>
                    <a:pt x="1852" y="8479"/>
                  </a:lnTo>
                  <a:lnTo>
                    <a:pt x="1838" y="8457"/>
                  </a:lnTo>
                  <a:lnTo>
                    <a:pt x="1833" y="8449"/>
                  </a:lnTo>
                  <a:lnTo>
                    <a:pt x="1819" y="8426"/>
                  </a:lnTo>
                  <a:lnTo>
                    <a:pt x="1814" y="8417"/>
                  </a:lnTo>
                  <a:lnTo>
                    <a:pt x="1801" y="8394"/>
                  </a:lnTo>
                  <a:lnTo>
                    <a:pt x="1797" y="8386"/>
                  </a:lnTo>
                  <a:lnTo>
                    <a:pt x="1785" y="8362"/>
                  </a:lnTo>
                  <a:lnTo>
                    <a:pt x="1781" y="8354"/>
                  </a:lnTo>
                  <a:lnTo>
                    <a:pt x="1770" y="8330"/>
                  </a:lnTo>
                  <a:lnTo>
                    <a:pt x="1766" y="8321"/>
                  </a:lnTo>
                  <a:lnTo>
                    <a:pt x="1756" y="8297"/>
                  </a:lnTo>
                  <a:lnTo>
                    <a:pt x="1753" y="8288"/>
                  </a:lnTo>
                  <a:lnTo>
                    <a:pt x="1744" y="8263"/>
                  </a:lnTo>
                  <a:lnTo>
                    <a:pt x="1741" y="8254"/>
                  </a:lnTo>
                  <a:lnTo>
                    <a:pt x="1732" y="8229"/>
                  </a:lnTo>
                  <a:lnTo>
                    <a:pt x="1730" y="8220"/>
                  </a:lnTo>
                  <a:lnTo>
                    <a:pt x="1722" y="8195"/>
                  </a:lnTo>
                  <a:lnTo>
                    <a:pt x="1720" y="8186"/>
                  </a:lnTo>
                  <a:lnTo>
                    <a:pt x="1714" y="8161"/>
                  </a:lnTo>
                  <a:lnTo>
                    <a:pt x="1712" y="8152"/>
                  </a:lnTo>
                  <a:lnTo>
                    <a:pt x="1706" y="8126"/>
                  </a:lnTo>
                  <a:lnTo>
                    <a:pt x="1705" y="8117"/>
                  </a:lnTo>
                  <a:lnTo>
                    <a:pt x="1700" y="8091"/>
                  </a:lnTo>
                  <a:lnTo>
                    <a:pt x="1699" y="8082"/>
                  </a:lnTo>
                  <a:lnTo>
                    <a:pt x="1695" y="8055"/>
                  </a:lnTo>
                  <a:lnTo>
                    <a:pt x="1694" y="8046"/>
                  </a:lnTo>
                  <a:lnTo>
                    <a:pt x="1692" y="8020"/>
                  </a:lnTo>
                  <a:lnTo>
                    <a:pt x="1691" y="8011"/>
                  </a:lnTo>
                  <a:lnTo>
                    <a:pt x="1690" y="7984"/>
                  </a:lnTo>
                  <a:lnTo>
                    <a:pt x="1690" y="7975"/>
                  </a:lnTo>
                  <a:lnTo>
                    <a:pt x="1689" y="7949"/>
                  </a:lnTo>
                  <a:lnTo>
                    <a:pt x="1689" y="7944"/>
                  </a:lnTo>
                  <a:lnTo>
                    <a:pt x="1689" y="2056"/>
                  </a:lnTo>
                  <a:lnTo>
                    <a:pt x="1689" y="2051"/>
                  </a:lnTo>
                  <a:lnTo>
                    <a:pt x="1690" y="2025"/>
                  </a:lnTo>
                  <a:lnTo>
                    <a:pt x="1690" y="2016"/>
                  </a:lnTo>
                  <a:lnTo>
                    <a:pt x="1691" y="1989"/>
                  </a:lnTo>
                  <a:lnTo>
                    <a:pt x="1692" y="1980"/>
                  </a:lnTo>
                  <a:lnTo>
                    <a:pt x="1694" y="1954"/>
                  </a:lnTo>
                  <a:lnTo>
                    <a:pt x="1695" y="1945"/>
                  </a:lnTo>
                  <a:lnTo>
                    <a:pt x="1699" y="1918"/>
                  </a:lnTo>
                  <a:lnTo>
                    <a:pt x="1700" y="1909"/>
                  </a:lnTo>
                  <a:lnTo>
                    <a:pt x="1705" y="1883"/>
                  </a:lnTo>
                  <a:lnTo>
                    <a:pt x="1706" y="1874"/>
                  </a:lnTo>
                  <a:lnTo>
                    <a:pt x="1712" y="1848"/>
                  </a:lnTo>
                  <a:lnTo>
                    <a:pt x="1714" y="1839"/>
                  </a:lnTo>
                  <a:lnTo>
                    <a:pt x="1720" y="1814"/>
                  </a:lnTo>
                  <a:lnTo>
                    <a:pt x="1722" y="1805"/>
                  </a:lnTo>
                  <a:lnTo>
                    <a:pt x="1730" y="1780"/>
                  </a:lnTo>
                  <a:lnTo>
                    <a:pt x="1732" y="1771"/>
                  </a:lnTo>
                  <a:lnTo>
                    <a:pt x="1741" y="1746"/>
                  </a:lnTo>
                  <a:lnTo>
                    <a:pt x="1744" y="1737"/>
                  </a:lnTo>
                  <a:lnTo>
                    <a:pt x="1753" y="1712"/>
                  </a:lnTo>
                  <a:lnTo>
                    <a:pt x="1756" y="1703"/>
                  </a:lnTo>
                  <a:lnTo>
                    <a:pt x="1766" y="1679"/>
                  </a:lnTo>
                  <a:lnTo>
                    <a:pt x="1770" y="1670"/>
                  </a:lnTo>
                  <a:lnTo>
                    <a:pt x="1781" y="1646"/>
                  </a:lnTo>
                  <a:lnTo>
                    <a:pt x="1785" y="1638"/>
                  </a:lnTo>
                  <a:lnTo>
                    <a:pt x="1797" y="1614"/>
                  </a:lnTo>
                  <a:lnTo>
                    <a:pt x="1801" y="1606"/>
                  </a:lnTo>
                  <a:lnTo>
                    <a:pt x="1814" y="1583"/>
                  </a:lnTo>
                  <a:lnTo>
                    <a:pt x="1819" y="1574"/>
                  </a:lnTo>
                  <a:lnTo>
                    <a:pt x="1833" y="1551"/>
                  </a:lnTo>
                  <a:lnTo>
                    <a:pt x="1838" y="1543"/>
                  </a:lnTo>
                  <a:lnTo>
                    <a:pt x="1852" y="1521"/>
                  </a:lnTo>
                  <a:lnTo>
                    <a:pt x="1858" y="1513"/>
                  </a:lnTo>
                  <a:lnTo>
                    <a:pt x="1873" y="1491"/>
                  </a:lnTo>
                  <a:lnTo>
                    <a:pt x="1879" y="1484"/>
                  </a:lnTo>
                  <a:lnTo>
                    <a:pt x="1895" y="1463"/>
                  </a:lnTo>
                  <a:lnTo>
                    <a:pt x="1901" y="1456"/>
                  </a:lnTo>
                  <a:lnTo>
                    <a:pt x="1918" y="1435"/>
                  </a:lnTo>
                  <a:lnTo>
                    <a:pt x="1924" y="1428"/>
                  </a:lnTo>
                  <a:lnTo>
                    <a:pt x="1941" y="1409"/>
                  </a:lnTo>
                  <a:lnTo>
                    <a:pt x="1948" y="1402"/>
                  </a:lnTo>
                  <a:lnTo>
                    <a:pt x="1966" y="1383"/>
                  </a:lnTo>
                  <a:lnTo>
                    <a:pt x="1973" y="1377"/>
                  </a:lnTo>
                  <a:lnTo>
                    <a:pt x="1992" y="1358"/>
                  </a:lnTo>
                  <a:lnTo>
                    <a:pt x="1998" y="1352"/>
                  </a:lnTo>
                  <a:lnTo>
                    <a:pt x="2018" y="1335"/>
                  </a:lnTo>
                  <a:lnTo>
                    <a:pt x="2025" y="1329"/>
                  </a:lnTo>
                  <a:lnTo>
                    <a:pt x="2045" y="1312"/>
                  </a:lnTo>
                  <a:lnTo>
                    <a:pt x="2053" y="1306"/>
                  </a:lnTo>
                  <a:lnTo>
                    <a:pt x="2074" y="1290"/>
                  </a:lnTo>
                  <a:lnTo>
                    <a:pt x="2081" y="1285"/>
                  </a:lnTo>
                  <a:lnTo>
                    <a:pt x="2103" y="1269"/>
                  </a:lnTo>
                  <a:lnTo>
                    <a:pt x="2110" y="1264"/>
                  </a:lnTo>
                  <a:lnTo>
                    <a:pt x="2132" y="1250"/>
                  </a:lnTo>
                  <a:lnTo>
                    <a:pt x="2140" y="1245"/>
                  </a:lnTo>
                  <a:lnTo>
                    <a:pt x="2163" y="1231"/>
                  </a:lnTo>
                  <a:lnTo>
                    <a:pt x="2171" y="1226"/>
                  </a:lnTo>
                  <a:lnTo>
                    <a:pt x="2194" y="1214"/>
                  </a:lnTo>
                  <a:lnTo>
                    <a:pt x="2202" y="1209"/>
                  </a:lnTo>
                  <a:lnTo>
                    <a:pt x="2226" y="1197"/>
                  </a:lnTo>
                  <a:lnTo>
                    <a:pt x="2234" y="1193"/>
                  </a:lnTo>
                  <a:lnTo>
                    <a:pt x="2258" y="1182"/>
                  </a:lnTo>
                  <a:lnTo>
                    <a:pt x="2267" y="1178"/>
                  </a:lnTo>
                  <a:lnTo>
                    <a:pt x="2291" y="1168"/>
                  </a:lnTo>
                  <a:lnTo>
                    <a:pt x="2300" y="1165"/>
                  </a:lnTo>
                  <a:lnTo>
                    <a:pt x="2325" y="1156"/>
                  </a:lnTo>
                  <a:lnTo>
                    <a:pt x="2333" y="1152"/>
                  </a:lnTo>
                  <a:lnTo>
                    <a:pt x="2358" y="1144"/>
                  </a:lnTo>
                  <a:lnTo>
                    <a:pt x="2367" y="1141"/>
                  </a:lnTo>
                  <a:lnTo>
                    <a:pt x="2393" y="1134"/>
                  </a:lnTo>
                  <a:lnTo>
                    <a:pt x="2402" y="1132"/>
                  </a:lnTo>
                  <a:lnTo>
                    <a:pt x="2427" y="1125"/>
                  </a:lnTo>
                  <a:lnTo>
                    <a:pt x="2436" y="1123"/>
                  </a:lnTo>
                  <a:lnTo>
                    <a:pt x="2462" y="1118"/>
                  </a:lnTo>
                  <a:lnTo>
                    <a:pt x="2471" y="1116"/>
                  </a:lnTo>
                  <a:lnTo>
                    <a:pt x="2497" y="1112"/>
                  </a:lnTo>
                  <a:lnTo>
                    <a:pt x="2507" y="1110"/>
                  </a:lnTo>
                  <a:lnTo>
                    <a:pt x="2533" y="1107"/>
                  </a:lnTo>
                  <a:lnTo>
                    <a:pt x="2542" y="1106"/>
                  </a:lnTo>
                  <a:lnTo>
                    <a:pt x="2568" y="1103"/>
                  </a:lnTo>
                  <a:lnTo>
                    <a:pt x="2578" y="1102"/>
                  </a:lnTo>
                  <a:close/>
                  <a:moveTo>
                    <a:pt x="7389" y="1601"/>
                  </a:moveTo>
                  <a:lnTo>
                    <a:pt x="7372" y="1600"/>
                  </a:lnTo>
                  <a:lnTo>
                    <a:pt x="7353" y="1600"/>
                  </a:lnTo>
                  <a:lnTo>
                    <a:pt x="2647" y="1600"/>
                  </a:lnTo>
                  <a:lnTo>
                    <a:pt x="2628" y="1600"/>
                  </a:lnTo>
                  <a:lnTo>
                    <a:pt x="2611" y="1601"/>
                  </a:lnTo>
                  <a:lnTo>
                    <a:pt x="2594" y="1603"/>
                  </a:lnTo>
                  <a:lnTo>
                    <a:pt x="2577" y="1605"/>
                  </a:lnTo>
                  <a:lnTo>
                    <a:pt x="2560" y="1608"/>
                  </a:lnTo>
                  <a:lnTo>
                    <a:pt x="2544" y="1612"/>
                  </a:lnTo>
                  <a:lnTo>
                    <a:pt x="2527" y="1616"/>
                  </a:lnTo>
                  <a:lnTo>
                    <a:pt x="2511" y="1620"/>
                  </a:lnTo>
                  <a:lnTo>
                    <a:pt x="2495" y="1626"/>
                  </a:lnTo>
                  <a:lnTo>
                    <a:pt x="2479" y="1632"/>
                  </a:lnTo>
                  <a:lnTo>
                    <a:pt x="2463" y="1638"/>
                  </a:lnTo>
                  <a:lnTo>
                    <a:pt x="2448" y="1645"/>
                  </a:lnTo>
                  <a:lnTo>
                    <a:pt x="2432" y="1653"/>
                  </a:lnTo>
                  <a:lnTo>
                    <a:pt x="2417" y="1661"/>
                  </a:lnTo>
                  <a:lnTo>
                    <a:pt x="2403" y="1670"/>
                  </a:lnTo>
                  <a:lnTo>
                    <a:pt x="2388" y="1680"/>
                  </a:lnTo>
                  <a:lnTo>
                    <a:pt x="2374" y="1690"/>
                  </a:lnTo>
                  <a:lnTo>
                    <a:pt x="2360" y="1700"/>
                  </a:lnTo>
                  <a:lnTo>
                    <a:pt x="2347" y="1711"/>
                  </a:lnTo>
                  <a:lnTo>
                    <a:pt x="2334" y="1723"/>
                  </a:lnTo>
                  <a:lnTo>
                    <a:pt x="2322" y="1734"/>
                  </a:lnTo>
                  <a:lnTo>
                    <a:pt x="2310" y="1747"/>
                  </a:lnTo>
                  <a:lnTo>
                    <a:pt x="2299" y="1759"/>
                  </a:lnTo>
                  <a:lnTo>
                    <a:pt x="2288" y="1772"/>
                  </a:lnTo>
                  <a:lnTo>
                    <a:pt x="2277" y="1786"/>
                  </a:lnTo>
                  <a:lnTo>
                    <a:pt x="2267" y="1800"/>
                  </a:lnTo>
                  <a:lnTo>
                    <a:pt x="2258" y="1814"/>
                  </a:lnTo>
                  <a:lnTo>
                    <a:pt x="2250" y="1828"/>
                  </a:lnTo>
                  <a:lnTo>
                    <a:pt x="2242" y="1843"/>
                  </a:lnTo>
                  <a:lnTo>
                    <a:pt x="2234" y="1858"/>
                  </a:lnTo>
                  <a:lnTo>
                    <a:pt x="2227" y="1874"/>
                  </a:lnTo>
                  <a:lnTo>
                    <a:pt x="2220" y="1889"/>
                  </a:lnTo>
                  <a:lnTo>
                    <a:pt x="2214" y="1905"/>
                  </a:lnTo>
                  <a:lnTo>
                    <a:pt x="2209" y="1921"/>
                  </a:lnTo>
                  <a:lnTo>
                    <a:pt x="2204" y="1938"/>
                  </a:lnTo>
                  <a:lnTo>
                    <a:pt x="2200" y="1954"/>
                  </a:lnTo>
                  <a:lnTo>
                    <a:pt x="2197" y="1971"/>
                  </a:lnTo>
                  <a:lnTo>
                    <a:pt x="2194" y="1988"/>
                  </a:lnTo>
                  <a:lnTo>
                    <a:pt x="2192" y="2004"/>
                  </a:lnTo>
                  <a:lnTo>
                    <a:pt x="2190" y="2022"/>
                  </a:lnTo>
                  <a:lnTo>
                    <a:pt x="2189" y="2039"/>
                  </a:lnTo>
                  <a:lnTo>
                    <a:pt x="2189" y="2058"/>
                  </a:lnTo>
                  <a:lnTo>
                    <a:pt x="2189" y="7942"/>
                  </a:lnTo>
                  <a:lnTo>
                    <a:pt x="2189" y="7961"/>
                  </a:lnTo>
                  <a:lnTo>
                    <a:pt x="2190" y="7978"/>
                  </a:lnTo>
                  <a:lnTo>
                    <a:pt x="2192" y="7996"/>
                  </a:lnTo>
                  <a:lnTo>
                    <a:pt x="2194" y="8012"/>
                  </a:lnTo>
                  <a:lnTo>
                    <a:pt x="2197" y="8029"/>
                  </a:lnTo>
                  <a:lnTo>
                    <a:pt x="2200" y="8046"/>
                  </a:lnTo>
                  <a:lnTo>
                    <a:pt x="2204" y="8062"/>
                  </a:lnTo>
                  <a:lnTo>
                    <a:pt x="2209" y="8079"/>
                  </a:lnTo>
                  <a:lnTo>
                    <a:pt x="2214" y="8095"/>
                  </a:lnTo>
                  <a:lnTo>
                    <a:pt x="2220" y="8111"/>
                  </a:lnTo>
                  <a:lnTo>
                    <a:pt x="2227" y="8126"/>
                  </a:lnTo>
                  <a:lnTo>
                    <a:pt x="2234" y="8142"/>
                  </a:lnTo>
                  <a:lnTo>
                    <a:pt x="2242" y="8157"/>
                  </a:lnTo>
                  <a:lnTo>
                    <a:pt x="2250" y="8172"/>
                  </a:lnTo>
                  <a:lnTo>
                    <a:pt x="2258" y="8186"/>
                  </a:lnTo>
                  <a:lnTo>
                    <a:pt x="2267" y="8200"/>
                  </a:lnTo>
                  <a:lnTo>
                    <a:pt x="2277" y="8214"/>
                  </a:lnTo>
                  <a:lnTo>
                    <a:pt x="2288" y="8228"/>
                  </a:lnTo>
                  <a:lnTo>
                    <a:pt x="2299" y="8241"/>
                  </a:lnTo>
                  <a:lnTo>
                    <a:pt x="2310" y="8253"/>
                  </a:lnTo>
                  <a:lnTo>
                    <a:pt x="2322" y="8266"/>
                  </a:lnTo>
                  <a:lnTo>
                    <a:pt x="2334" y="8277"/>
                  </a:lnTo>
                  <a:lnTo>
                    <a:pt x="2347" y="8289"/>
                  </a:lnTo>
                  <a:lnTo>
                    <a:pt x="2360" y="8300"/>
                  </a:lnTo>
                  <a:lnTo>
                    <a:pt x="2374" y="8310"/>
                  </a:lnTo>
                  <a:lnTo>
                    <a:pt x="2388" y="8320"/>
                  </a:lnTo>
                  <a:lnTo>
                    <a:pt x="2403" y="8330"/>
                  </a:lnTo>
                  <a:lnTo>
                    <a:pt x="2417" y="8339"/>
                  </a:lnTo>
                  <a:lnTo>
                    <a:pt x="2432" y="8347"/>
                  </a:lnTo>
                  <a:lnTo>
                    <a:pt x="2448" y="8355"/>
                  </a:lnTo>
                  <a:lnTo>
                    <a:pt x="2463" y="8362"/>
                  </a:lnTo>
                  <a:lnTo>
                    <a:pt x="2479" y="8368"/>
                  </a:lnTo>
                  <a:lnTo>
                    <a:pt x="2495" y="8374"/>
                  </a:lnTo>
                  <a:lnTo>
                    <a:pt x="2511" y="8380"/>
                  </a:lnTo>
                  <a:lnTo>
                    <a:pt x="2527" y="8384"/>
                  </a:lnTo>
                  <a:lnTo>
                    <a:pt x="2544" y="8388"/>
                  </a:lnTo>
                  <a:lnTo>
                    <a:pt x="2560" y="8392"/>
                  </a:lnTo>
                  <a:lnTo>
                    <a:pt x="2577" y="8395"/>
                  </a:lnTo>
                  <a:lnTo>
                    <a:pt x="2594" y="8397"/>
                  </a:lnTo>
                  <a:lnTo>
                    <a:pt x="2611" y="8399"/>
                  </a:lnTo>
                  <a:lnTo>
                    <a:pt x="2628" y="8400"/>
                  </a:lnTo>
                  <a:lnTo>
                    <a:pt x="2647" y="8400"/>
                  </a:lnTo>
                  <a:lnTo>
                    <a:pt x="2815" y="8400"/>
                  </a:lnTo>
                  <a:lnTo>
                    <a:pt x="2814" y="8400"/>
                  </a:lnTo>
                  <a:lnTo>
                    <a:pt x="2806" y="8395"/>
                  </a:lnTo>
                  <a:lnTo>
                    <a:pt x="2806" y="8395"/>
                  </a:lnTo>
                  <a:lnTo>
                    <a:pt x="2798" y="8390"/>
                  </a:lnTo>
                  <a:lnTo>
                    <a:pt x="2793" y="8387"/>
                  </a:lnTo>
                  <a:lnTo>
                    <a:pt x="2785" y="8382"/>
                  </a:lnTo>
                  <a:lnTo>
                    <a:pt x="2780" y="8379"/>
                  </a:lnTo>
                  <a:lnTo>
                    <a:pt x="2773" y="8374"/>
                  </a:lnTo>
                  <a:lnTo>
                    <a:pt x="2768" y="8371"/>
                  </a:lnTo>
                  <a:lnTo>
                    <a:pt x="2761" y="8365"/>
                  </a:lnTo>
                  <a:lnTo>
                    <a:pt x="2757" y="8362"/>
                  </a:lnTo>
                  <a:lnTo>
                    <a:pt x="2750" y="8356"/>
                  </a:lnTo>
                  <a:lnTo>
                    <a:pt x="2746" y="8352"/>
                  </a:lnTo>
                  <a:lnTo>
                    <a:pt x="2739" y="8346"/>
                  </a:lnTo>
                  <a:lnTo>
                    <a:pt x="2735" y="8343"/>
                  </a:lnTo>
                  <a:lnTo>
                    <a:pt x="2728" y="8337"/>
                  </a:lnTo>
                  <a:lnTo>
                    <a:pt x="2724" y="8332"/>
                  </a:lnTo>
                  <a:lnTo>
                    <a:pt x="2718" y="8326"/>
                  </a:lnTo>
                  <a:lnTo>
                    <a:pt x="2714" y="8322"/>
                  </a:lnTo>
                  <a:lnTo>
                    <a:pt x="2708" y="8315"/>
                  </a:lnTo>
                  <a:lnTo>
                    <a:pt x="2705" y="8311"/>
                  </a:lnTo>
                  <a:lnTo>
                    <a:pt x="2699" y="8304"/>
                  </a:lnTo>
                  <a:lnTo>
                    <a:pt x="2695" y="8300"/>
                  </a:lnTo>
                  <a:lnTo>
                    <a:pt x="2690" y="8293"/>
                  </a:lnTo>
                  <a:lnTo>
                    <a:pt x="2687" y="8289"/>
                  </a:lnTo>
                  <a:lnTo>
                    <a:pt x="2682" y="8281"/>
                  </a:lnTo>
                  <a:lnTo>
                    <a:pt x="2678" y="8277"/>
                  </a:lnTo>
                  <a:lnTo>
                    <a:pt x="2673" y="8269"/>
                  </a:lnTo>
                  <a:lnTo>
                    <a:pt x="2670" y="8265"/>
                  </a:lnTo>
                  <a:lnTo>
                    <a:pt x="2666" y="8257"/>
                  </a:lnTo>
                  <a:lnTo>
                    <a:pt x="2662" y="8250"/>
                  </a:lnTo>
                  <a:lnTo>
                    <a:pt x="2658" y="8242"/>
                  </a:lnTo>
                  <a:lnTo>
                    <a:pt x="2655" y="8237"/>
                  </a:lnTo>
                  <a:lnTo>
                    <a:pt x="2651" y="8229"/>
                  </a:lnTo>
                  <a:lnTo>
                    <a:pt x="2649" y="8225"/>
                  </a:lnTo>
                  <a:lnTo>
                    <a:pt x="2645" y="8217"/>
                  </a:lnTo>
                  <a:lnTo>
                    <a:pt x="2643" y="8212"/>
                  </a:lnTo>
                  <a:lnTo>
                    <a:pt x="2640" y="8204"/>
                  </a:lnTo>
                  <a:lnTo>
                    <a:pt x="2638" y="8199"/>
                  </a:lnTo>
                  <a:lnTo>
                    <a:pt x="2635" y="8190"/>
                  </a:lnTo>
                  <a:lnTo>
                    <a:pt x="2633" y="8185"/>
                  </a:lnTo>
                  <a:lnTo>
                    <a:pt x="2631" y="8177"/>
                  </a:lnTo>
                  <a:lnTo>
                    <a:pt x="2629" y="8172"/>
                  </a:lnTo>
                  <a:lnTo>
                    <a:pt x="2627" y="8163"/>
                  </a:lnTo>
                  <a:lnTo>
                    <a:pt x="2625" y="8158"/>
                  </a:lnTo>
                  <a:lnTo>
                    <a:pt x="2623" y="8150"/>
                  </a:lnTo>
                  <a:lnTo>
                    <a:pt x="2622" y="8144"/>
                  </a:lnTo>
                  <a:lnTo>
                    <a:pt x="2620" y="8136"/>
                  </a:lnTo>
                  <a:lnTo>
                    <a:pt x="2619" y="8130"/>
                  </a:lnTo>
                  <a:lnTo>
                    <a:pt x="2618" y="8122"/>
                  </a:lnTo>
                  <a:lnTo>
                    <a:pt x="2617" y="8116"/>
                  </a:lnTo>
                  <a:lnTo>
                    <a:pt x="2616" y="8107"/>
                  </a:lnTo>
                  <a:lnTo>
                    <a:pt x="2615" y="8102"/>
                  </a:lnTo>
                  <a:lnTo>
                    <a:pt x="2614" y="8093"/>
                  </a:lnTo>
                  <a:lnTo>
                    <a:pt x="2614" y="8087"/>
                  </a:lnTo>
                  <a:lnTo>
                    <a:pt x="2613" y="8078"/>
                  </a:lnTo>
                  <a:lnTo>
                    <a:pt x="2613" y="8073"/>
                  </a:lnTo>
                  <a:lnTo>
                    <a:pt x="2613" y="8064"/>
                  </a:lnTo>
                  <a:lnTo>
                    <a:pt x="2613" y="8061"/>
                  </a:lnTo>
                  <a:lnTo>
                    <a:pt x="2613" y="7355"/>
                  </a:lnTo>
                  <a:lnTo>
                    <a:pt x="2613" y="7352"/>
                  </a:lnTo>
                  <a:lnTo>
                    <a:pt x="2613" y="7343"/>
                  </a:lnTo>
                  <a:lnTo>
                    <a:pt x="2613" y="7338"/>
                  </a:lnTo>
                  <a:lnTo>
                    <a:pt x="2614" y="7329"/>
                  </a:lnTo>
                  <a:lnTo>
                    <a:pt x="2614" y="7323"/>
                  </a:lnTo>
                  <a:lnTo>
                    <a:pt x="2615" y="7315"/>
                  </a:lnTo>
                  <a:lnTo>
                    <a:pt x="2616" y="7309"/>
                  </a:lnTo>
                  <a:lnTo>
                    <a:pt x="2617" y="7300"/>
                  </a:lnTo>
                  <a:lnTo>
                    <a:pt x="2618" y="7295"/>
                  </a:lnTo>
                  <a:lnTo>
                    <a:pt x="2619" y="7286"/>
                  </a:lnTo>
                  <a:lnTo>
                    <a:pt x="2620" y="7281"/>
                  </a:lnTo>
                  <a:lnTo>
                    <a:pt x="2622" y="7272"/>
                  </a:lnTo>
                  <a:lnTo>
                    <a:pt x="2623" y="7267"/>
                  </a:lnTo>
                  <a:lnTo>
                    <a:pt x="2625" y="7258"/>
                  </a:lnTo>
                  <a:lnTo>
                    <a:pt x="2627" y="7253"/>
                  </a:lnTo>
                  <a:lnTo>
                    <a:pt x="2629" y="7245"/>
                  </a:lnTo>
                  <a:lnTo>
                    <a:pt x="2631" y="7240"/>
                  </a:lnTo>
                  <a:lnTo>
                    <a:pt x="2633" y="7231"/>
                  </a:lnTo>
                  <a:lnTo>
                    <a:pt x="2635" y="7226"/>
                  </a:lnTo>
                  <a:lnTo>
                    <a:pt x="2638" y="7218"/>
                  </a:lnTo>
                  <a:lnTo>
                    <a:pt x="2640" y="7213"/>
                  </a:lnTo>
                  <a:lnTo>
                    <a:pt x="2643" y="7205"/>
                  </a:lnTo>
                  <a:lnTo>
                    <a:pt x="2645" y="7200"/>
                  </a:lnTo>
                  <a:lnTo>
                    <a:pt x="2649" y="7192"/>
                  </a:lnTo>
                  <a:lnTo>
                    <a:pt x="2651" y="7187"/>
                  </a:lnTo>
                  <a:lnTo>
                    <a:pt x="2655" y="7179"/>
                  </a:lnTo>
                  <a:lnTo>
                    <a:pt x="2657" y="7174"/>
                  </a:lnTo>
                  <a:lnTo>
                    <a:pt x="2662" y="7167"/>
                  </a:lnTo>
                  <a:lnTo>
                    <a:pt x="2666" y="7159"/>
                  </a:lnTo>
                  <a:lnTo>
                    <a:pt x="2671" y="7151"/>
                  </a:lnTo>
                  <a:lnTo>
                    <a:pt x="2674" y="7146"/>
                  </a:lnTo>
                  <a:lnTo>
                    <a:pt x="2679" y="7139"/>
                  </a:lnTo>
                  <a:lnTo>
                    <a:pt x="2682" y="7134"/>
                  </a:lnTo>
                  <a:lnTo>
                    <a:pt x="2687" y="7127"/>
                  </a:lnTo>
                  <a:lnTo>
                    <a:pt x="2690" y="7123"/>
                  </a:lnTo>
                  <a:lnTo>
                    <a:pt x="2696" y="7116"/>
                  </a:lnTo>
                  <a:lnTo>
                    <a:pt x="2699" y="7111"/>
                  </a:lnTo>
                  <a:lnTo>
                    <a:pt x="2705" y="7104"/>
                  </a:lnTo>
                  <a:lnTo>
                    <a:pt x="2709" y="7100"/>
                  </a:lnTo>
                  <a:lnTo>
                    <a:pt x="2715" y="7094"/>
                  </a:lnTo>
                  <a:lnTo>
                    <a:pt x="2719" y="7090"/>
                  </a:lnTo>
                  <a:lnTo>
                    <a:pt x="2725" y="7083"/>
                  </a:lnTo>
                  <a:lnTo>
                    <a:pt x="2729" y="7079"/>
                  </a:lnTo>
                  <a:lnTo>
                    <a:pt x="2735" y="7073"/>
                  </a:lnTo>
                  <a:lnTo>
                    <a:pt x="2739" y="7070"/>
                  </a:lnTo>
                  <a:lnTo>
                    <a:pt x="2746" y="7064"/>
                  </a:lnTo>
                  <a:lnTo>
                    <a:pt x="2750" y="7060"/>
                  </a:lnTo>
                  <a:lnTo>
                    <a:pt x="2757" y="7055"/>
                  </a:lnTo>
                  <a:lnTo>
                    <a:pt x="2761" y="7052"/>
                  </a:lnTo>
                  <a:lnTo>
                    <a:pt x="2768" y="7046"/>
                  </a:lnTo>
                  <a:lnTo>
                    <a:pt x="2772" y="7043"/>
                  </a:lnTo>
                  <a:lnTo>
                    <a:pt x="2779" y="7038"/>
                  </a:lnTo>
                  <a:lnTo>
                    <a:pt x="2784" y="7035"/>
                  </a:lnTo>
                  <a:lnTo>
                    <a:pt x="2791" y="7030"/>
                  </a:lnTo>
                  <a:lnTo>
                    <a:pt x="2796" y="7027"/>
                  </a:lnTo>
                  <a:lnTo>
                    <a:pt x="2803" y="7023"/>
                  </a:lnTo>
                  <a:lnTo>
                    <a:pt x="2806" y="7021"/>
                  </a:lnTo>
                  <a:lnTo>
                    <a:pt x="2814" y="7016"/>
                  </a:lnTo>
                  <a:lnTo>
                    <a:pt x="2819" y="7014"/>
                  </a:lnTo>
                  <a:lnTo>
                    <a:pt x="2827" y="7010"/>
                  </a:lnTo>
                  <a:lnTo>
                    <a:pt x="2832" y="7007"/>
                  </a:lnTo>
                  <a:lnTo>
                    <a:pt x="2840" y="7003"/>
                  </a:lnTo>
                  <a:lnTo>
                    <a:pt x="2846" y="7001"/>
                  </a:lnTo>
                  <a:lnTo>
                    <a:pt x="2854" y="6997"/>
                  </a:lnTo>
                  <a:lnTo>
                    <a:pt x="2859" y="6995"/>
                  </a:lnTo>
                  <a:lnTo>
                    <a:pt x="2867" y="6992"/>
                  </a:lnTo>
                  <a:lnTo>
                    <a:pt x="2873" y="6990"/>
                  </a:lnTo>
                  <a:lnTo>
                    <a:pt x="2881" y="6987"/>
                  </a:lnTo>
                  <a:lnTo>
                    <a:pt x="2887" y="6986"/>
                  </a:lnTo>
                  <a:lnTo>
                    <a:pt x="2895" y="6983"/>
                  </a:lnTo>
                  <a:lnTo>
                    <a:pt x="2901" y="6982"/>
                  </a:lnTo>
                  <a:lnTo>
                    <a:pt x="2909" y="6980"/>
                  </a:lnTo>
                  <a:lnTo>
                    <a:pt x="2915" y="6978"/>
                  </a:lnTo>
                  <a:lnTo>
                    <a:pt x="2923" y="6976"/>
                  </a:lnTo>
                  <a:lnTo>
                    <a:pt x="2929" y="6975"/>
                  </a:lnTo>
                  <a:lnTo>
                    <a:pt x="2937" y="6974"/>
                  </a:lnTo>
                  <a:lnTo>
                    <a:pt x="2943" y="6973"/>
                  </a:lnTo>
                  <a:lnTo>
                    <a:pt x="2952" y="6972"/>
                  </a:lnTo>
                  <a:lnTo>
                    <a:pt x="2957" y="6971"/>
                  </a:lnTo>
                  <a:lnTo>
                    <a:pt x="2966" y="6970"/>
                  </a:lnTo>
                  <a:lnTo>
                    <a:pt x="2972" y="6970"/>
                  </a:lnTo>
                  <a:lnTo>
                    <a:pt x="2981" y="6969"/>
                  </a:lnTo>
                  <a:lnTo>
                    <a:pt x="2986" y="6969"/>
                  </a:lnTo>
                  <a:lnTo>
                    <a:pt x="2995" y="6969"/>
                  </a:lnTo>
                  <a:lnTo>
                    <a:pt x="2998" y="6969"/>
                  </a:lnTo>
                  <a:lnTo>
                    <a:pt x="3705" y="6969"/>
                  </a:lnTo>
                  <a:lnTo>
                    <a:pt x="3708" y="6969"/>
                  </a:lnTo>
                  <a:lnTo>
                    <a:pt x="3717" y="6969"/>
                  </a:lnTo>
                  <a:lnTo>
                    <a:pt x="3722" y="6969"/>
                  </a:lnTo>
                  <a:lnTo>
                    <a:pt x="3731" y="6970"/>
                  </a:lnTo>
                  <a:lnTo>
                    <a:pt x="3737" y="6970"/>
                  </a:lnTo>
                  <a:lnTo>
                    <a:pt x="3746" y="6971"/>
                  </a:lnTo>
                  <a:lnTo>
                    <a:pt x="3751" y="6972"/>
                  </a:lnTo>
                  <a:lnTo>
                    <a:pt x="3760" y="6973"/>
                  </a:lnTo>
                  <a:lnTo>
                    <a:pt x="3765" y="6974"/>
                  </a:lnTo>
                  <a:lnTo>
                    <a:pt x="3774" y="6975"/>
                  </a:lnTo>
                  <a:lnTo>
                    <a:pt x="3780" y="6976"/>
                  </a:lnTo>
                  <a:lnTo>
                    <a:pt x="3788" y="6978"/>
                  </a:lnTo>
                  <a:lnTo>
                    <a:pt x="3794" y="6979"/>
                  </a:lnTo>
                  <a:lnTo>
                    <a:pt x="3802" y="6982"/>
                  </a:lnTo>
                  <a:lnTo>
                    <a:pt x="3808" y="6983"/>
                  </a:lnTo>
                  <a:lnTo>
                    <a:pt x="3816" y="6986"/>
                  </a:lnTo>
                  <a:lnTo>
                    <a:pt x="3822" y="6987"/>
                  </a:lnTo>
                  <a:lnTo>
                    <a:pt x="3830" y="6990"/>
                  </a:lnTo>
                  <a:lnTo>
                    <a:pt x="3835" y="6992"/>
                  </a:lnTo>
                  <a:lnTo>
                    <a:pt x="3844" y="6995"/>
                  </a:lnTo>
                  <a:lnTo>
                    <a:pt x="3849" y="6997"/>
                  </a:lnTo>
                  <a:lnTo>
                    <a:pt x="3857" y="7000"/>
                  </a:lnTo>
                  <a:lnTo>
                    <a:pt x="3862" y="7003"/>
                  </a:lnTo>
                  <a:lnTo>
                    <a:pt x="3870" y="7006"/>
                  </a:lnTo>
                  <a:lnTo>
                    <a:pt x="3875" y="7009"/>
                  </a:lnTo>
                  <a:lnTo>
                    <a:pt x="3883" y="7013"/>
                  </a:lnTo>
                  <a:lnTo>
                    <a:pt x="3888" y="7016"/>
                  </a:lnTo>
                  <a:lnTo>
                    <a:pt x="3896" y="7020"/>
                  </a:lnTo>
                  <a:lnTo>
                    <a:pt x="3902" y="7024"/>
                  </a:lnTo>
                  <a:lnTo>
                    <a:pt x="3910" y="7028"/>
                  </a:lnTo>
                  <a:lnTo>
                    <a:pt x="3914" y="7031"/>
                  </a:lnTo>
                  <a:lnTo>
                    <a:pt x="3921" y="7036"/>
                  </a:lnTo>
                  <a:lnTo>
                    <a:pt x="3925" y="7039"/>
                  </a:lnTo>
                  <a:lnTo>
                    <a:pt x="3932" y="7044"/>
                  </a:lnTo>
                  <a:lnTo>
                    <a:pt x="3937" y="7047"/>
                  </a:lnTo>
                  <a:lnTo>
                    <a:pt x="3943" y="7052"/>
                  </a:lnTo>
                  <a:lnTo>
                    <a:pt x="3947" y="7056"/>
                  </a:lnTo>
                  <a:lnTo>
                    <a:pt x="3954" y="7061"/>
                  </a:lnTo>
                  <a:lnTo>
                    <a:pt x="3958" y="7065"/>
                  </a:lnTo>
                  <a:lnTo>
                    <a:pt x="3965" y="7070"/>
                  </a:lnTo>
                  <a:lnTo>
                    <a:pt x="3969" y="7074"/>
                  </a:lnTo>
                  <a:lnTo>
                    <a:pt x="3975" y="7080"/>
                  </a:lnTo>
                  <a:lnTo>
                    <a:pt x="3979" y="7084"/>
                  </a:lnTo>
                  <a:lnTo>
                    <a:pt x="3985" y="7090"/>
                  </a:lnTo>
                  <a:lnTo>
                    <a:pt x="3989" y="7094"/>
                  </a:lnTo>
                  <a:lnTo>
                    <a:pt x="3994" y="7101"/>
                  </a:lnTo>
                  <a:lnTo>
                    <a:pt x="3998" y="7105"/>
                  </a:lnTo>
                  <a:lnTo>
                    <a:pt x="4004" y="7111"/>
                  </a:lnTo>
                  <a:lnTo>
                    <a:pt x="4007" y="7116"/>
                  </a:lnTo>
                  <a:lnTo>
                    <a:pt x="4013" y="7123"/>
                  </a:lnTo>
                  <a:lnTo>
                    <a:pt x="4016" y="7127"/>
                  </a:lnTo>
                  <a:lnTo>
                    <a:pt x="4021" y="7134"/>
                  </a:lnTo>
                  <a:lnTo>
                    <a:pt x="4024" y="7139"/>
                  </a:lnTo>
                  <a:lnTo>
                    <a:pt x="4029" y="7146"/>
                  </a:lnTo>
                  <a:lnTo>
                    <a:pt x="4032" y="7151"/>
                  </a:lnTo>
                  <a:lnTo>
                    <a:pt x="4037" y="7159"/>
                  </a:lnTo>
                  <a:lnTo>
                    <a:pt x="4041" y="7167"/>
                  </a:lnTo>
                  <a:lnTo>
                    <a:pt x="4046" y="7174"/>
                  </a:lnTo>
                  <a:lnTo>
                    <a:pt x="4048" y="7179"/>
                  </a:lnTo>
                  <a:lnTo>
                    <a:pt x="4052" y="7187"/>
                  </a:lnTo>
                  <a:lnTo>
                    <a:pt x="4054" y="7192"/>
                  </a:lnTo>
                  <a:lnTo>
                    <a:pt x="4058" y="7200"/>
                  </a:lnTo>
                  <a:lnTo>
                    <a:pt x="4060" y="7205"/>
                  </a:lnTo>
                  <a:lnTo>
                    <a:pt x="4063" y="7213"/>
                  </a:lnTo>
                  <a:lnTo>
                    <a:pt x="4065" y="7218"/>
                  </a:lnTo>
                  <a:lnTo>
                    <a:pt x="4068" y="7226"/>
                  </a:lnTo>
                  <a:lnTo>
                    <a:pt x="4070" y="7231"/>
                  </a:lnTo>
                  <a:lnTo>
                    <a:pt x="4072" y="7240"/>
                  </a:lnTo>
                  <a:lnTo>
                    <a:pt x="4074" y="7245"/>
                  </a:lnTo>
                  <a:lnTo>
                    <a:pt x="4076" y="7253"/>
                  </a:lnTo>
                  <a:lnTo>
                    <a:pt x="4078" y="7258"/>
                  </a:lnTo>
                  <a:lnTo>
                    <a:pt x="4080" y="7267"/>
                  </a:lnTo>
                  <a:lnTo>
                    <a:pt x="4081" y="7272"/>
                  </a:lnTo>
                  <a:lnTo>
                    <a:pt x="4083" y="7281"/>
                  </a:lnTo>
                  <a:lnTo>
                    <a:pt x="4084" y="7286"/>
                  </a:lnTo>
                  <a:lnTo>
                    <a:pt x="4085" y="7295"/>
                  </a:lnTo>
                  <a:lnTo>
                    <a:pt x="4086" y="7300"/>
                  </a:lnTo>
                  <a:lnTo>
                    <a:pt x="4087" y="7309"/>
                  </a:lnTo>
                  <a:lnTo>
                    <a:pt x="4088" y="7315"/>
                  </a:lnTo>
                  <a:lnTo>
                    <a:pt x="4089" y="7323"/>
                  </a:lnTo>
                  <a:lnTo>
                    <a:pt x="4089" y="7329"/>
                  </a:lnTo>
                  <a:lnTo>
                    <a:pt x="4090" y="7338"/>
                  </a:lnTo>
                  <a:lnTo>
                    <a:pt x="4090" y="7343"/>
                  </a:lnTo>
                  <a:lnTo>
                    <a:pt x="4090" y="7352"/>
                  </a:lnTo>
                  <a:lnTo>
                    <a:pt x="4090" y="7355"/>
                  </a:lnTo>
                  <a:lnTo>
                    <a:pt x="4090" y="8061"/>
                  </a:lnTo>
                  <a:lnTo>
                    <a:pt x="4090" y="8064"/>
                  </a:lnTo>
                  <a:lnTo>
                    <a:pt x="4090" y="8073"/>
                  </a:lnTo>
                  <a:lnTo>
                    <a:pt x="4090" y="8078"/>
                  </a:lnTo>
                  <a:lnTo>
                    <a:pt x="4089" y="8087"/>
                  </a:lnTo>
                  <a:lnTo>
                    <a:pt x="4089" y="8093"/>
                  </a:lnTo>
                  <a:lnTo>
                    <a:pt x="4088" y="8102"/>
                  </a:lnTo>
                  <a:lnTo>
                    <a:pt x="4087" y="8107"/>
                  </a:lnTo>
                  <a:lnTo>
                    <a:pt x="4086" y="8116"/>
                  </a:lnTo>
                  <a:lnTo>
                    <a:pt x="4085" y="8122"/>
                  </a:lnTo>
                  <a:lnTo>
                    <a:pt x="4084" y="8130"/>
                  </a:lnTo>
                  <a:lnTo>
                    <a:pt x="4083" y="8136"/>
                  </a:lnTo>
                  <a:lnTo>
                    <a:pt x="4081" y="8144"/>
                  </a:lnTo>
                  <a:lnTo>
                    <a:pt x="4080" y="8150"/>
                  </a:lnTo>
                  <a:lnTo>
                    <a:pt x="4078" y="8158"/>
                  </a:lnTo>
                  <a:lnTo>
                    <a:pt x="4076" y="8163"/>
                  </a:lnTo>
                  <a:lnTo>
                    <a:pt x="4074" y="8172"/>
                  </a:lnTo>
                  <a:lnTo>
                    <a:pt x="4072" y="8177"/>
                  </a:lnTo>
                  <a:lnTo>
                    <a:pt x="4070" y="8185"/>
                  </a:lnTo>
                  <a:lnTo>
                    <a:pt x="4068" y="8190"/>
                  </a:lnTo>
                  <a:lnTo>
                    <a:pt x="4065" y="8199"/>
                  </a:lnTo>
                  <a:lnTo>
                    <a:pt x="4063" y="8204"/>
                  </a:lnTo>
                  <a:lnTo>
                    <a:pt x="4060" y="8212"/>
                  </a:lnTo>
                  <a:lnTo>
                    <a:pt x="4058" y="8217"/>
                  </a:lnTo>
                  <a:lnTo>
                    <a:pt x="4054" y="8225"/>
                  </a:lnTo>
                  <a:lnTo>
                    <a:pt x="4052" y="8229"/>
                  </a:lnTo>
                  <a:lnTo>
                    <a:pt x="4048" y="8237"/>
                  </a:lnTo>
                  <a:lnTo>
                    <a:pt x="4045" y="8242"/>
                  </a:lnTo>
                  <a:lnTo>
                    <a:pt x="4041" y="8250"/>
                  </a:lnTo>
                  <a:lnTo>
                    <a:pt x="4037" y="8257"/>
                  </a:lnTo>
                  <a:lnTo>
                    <a:pt x="4033" y="8265"/>
                  </a:lnTo>
                  <a:lnTo>
                    <a:pt x="4030" y="8269"/>
                  </a:lnTo>
                  <a:lnTo>
                    <a:pt x="4025" y="8277"/>
                  </a:lnTo>
                  <a:lnTo>
                    <a:pt x="4022" y="8281"/>
                  </a:lnTo>
                  <a:lnTo>
                    <a:pt x="4016" y="8288"/>
                  </a:lnTo>
                  <a:lnTo>
                    <a:pt x="4013" y="8293"/>
                  </a:lnTo>
                  <a:lnTo>
                    <a:pt x="4008" y="8300"/>
                  </a:lnTo>
                  <a:lnTo>
                    <a:pt x="4004" y="8304"/>
                  </a:lnTo>
                  <a:lnTo>
                    <a:pt x="3999" y="8311"/>
                  </a:lnTo>
                  <a:lnTo>
                    <a:pt x="3995" y="8315"/>
                  </a:lnTo>
                  <a:lnTo>
                    <a:pt x="3989" y="8322"/>
                  </a:lnTo>
                  <a:lnTo>
                    <a:pt x="3985" y="8326"/>
                  </a:lnTo>
                  <a:lnTo>
                    <a:pt x="3979" y="8332"/>
                  </a:lnTo>
                  <a:lnTo>
                    <a:pt x="3975" y="8336"/>
                  </a:lnTo>
                  <a:lnTo>
                    <a:pt x="3969" y="8342"/>
                  </a:lnTo>
                  <a:lnTo>
                    <a:pt x="3965" y="8346"/>
                  </a:lnTo>
                  <a:lnTo>
                    <a:pt x="3958" y="8352"/>
                  </a:lnTo>
                  <a:lnTo>
                    <a:pt x="3954" y="8355"/>
                  </a:lnTo>
                  <a:lnTo>
                    <a:pt x="3947" y="8361"/>
                  </a:lnTo>
                  <a:lnTo>
                    <a:pt x="3943" y="8364"/>
                  </a:lnTo>
                  <a:lnTo>
                    <a:pt x="3936" y="8370"/>
                  </a:lnTo>
                  <a:lnTo>
                    <a:pt x="3931" y="8373"/>
                  </a:lnTo>
                  <a:lnTo>
                    <a:pt x="3924" y="8378"/>
                  </a:lnTo>
                  <a:lnTo>
                    <a:pt x="3920" y="8381"/>
                  </a:lnTo>
                  <a:lnTo>
                    <a:pt x="3912" y="8386"/>
                  </a:lnTo>
                  <a:lnTo>
                    <a:pt x="3907" y="8389"/>
                  </a:lnTo>
                  <a:lnTo>
                    <a:pt x="3900" y="8394"/>
                  </a:lnTo>
                  <a:lnTo>
                    <a:pt x="3896" y="8396"/>
                  </a:lnTo>
                  <a:lnTo>
                    <a:pt x="3889" y="8400"/>
                  </a:lnTo>
                  <a:lnTo>
                    <a:pt x="7353" y="8400"/>
                  </a:lnTo>
                  <a:lnTo>
                    <a:pt x="7372" y="8400"/>
                  </a:lnTo>
                  <a:lnTo>
                    <a:pt x="7389" y="8399"/>
                  </a:lnTo>
                  <a:lnTo>
                    <a:pt x="7406" y="8397"/>
                  </a:lnTo>
                  <a:lnTo>
                    <a:pt x="7423" y="8395"/>
                  </a:lnTo>
                  <a:lnTo>
                    <a:pt x="7440" y="8392"/>
                  </a:lnTo>
                  <a:lnTo>
                    <a:pt x="7456" y="8388"/>
                  </a:lnTo>
                  <a:lnTo>
                    <a:pt x="7473" y="8384"/>
                  </a:lnTo>
                  <a:lnTo>
                    <a:pt x="7489" y="8380"/>
                  </a:lnTo>
                  <a:lnTo>
                    <a:pt x="7505" y="8374"/>
                  </a:lnTo>
                  <a:lnTo>
                    <a:pt x="7521" y="8368"/>
                  </a:lnTo>
                  <a:lnTo>
                    <a:pt x="7537" y="8362"/>
                  </a:lnTo>
                  <a:lnTo>
                    <a:pt x="7552" y="8355"/>
                  </a:lnTo>
                  <a:lnTo>
                    <a:pt x="7568" y="8347"/>
                  </a:lnTo>
                  <a:lnTo>
                    <a:pt x="7583" y="8339"/>
                  </a:lnTo>
                  <a:lnTo>
                    <a:pt x="7597" y="8330"/>
                  </a:lnTo>
                  <a:lnTo>
                    <a:pt x="7612" y="8320"/>
                  </a:lnTo>
                  <a:lnTo>
                    <a:pt x="7626" y="8310"/>
                  </a:lnTo>
                  <a:lnTo>
                    <a:pt x="7640" y="8300"/>
                  </a:lnTo>
                  <a:lnTo>
                    <a:pt x="7653" y="8289"/>
                  </a:lnTo>
                  <a:lnTo>
                    <a:pt x="7666" y="8277"/>
                  </a:lnTo>
                  <a:lnTo>
                    <a:pt x="7678" y="8266"/>
                  </a:lnTo>
                  <a:lnTo>
                    <a:pt x="7690" y="8253"/>
                  </a:lnTo>
                  <a:lnTo>
                    <a:pt x="7701" y="8241"/>
                  </a:lnTo>
                  <a:lnTo>
                    <a:pt x="7712" y="8228"/>
                  </a:lnTo>
                  <a:lnTo>
                    <a:pt x="7723" y="8214"/>
                  </a:lnTo>
                  <a:lnTo>
                    <a:pt x="7733" y="8200"/>
                  </a:lnTo>
                  <a:lnTo>
                    <a:pt x="7742" y="8186"/>
                  </a:lnTo>
                  <a:lnTo>
                    <a:pt x="7750" y="8172"/>
                  </a:lnTo>
                  <a:lnTo>
                    <a:pt x="7758" y="8157"/>
                  </a:lnTo>
                  <a:lnTo>
                    <a:pt x="7766" y="8142"/>
                  </a:lnTo>
                  <a:lnTo>
                    <a:pt x="7773" y="8126"/>
                  </a:lnTo>
                  <a:lnTo>
                    <a:pt x="7780" y="8111"/>
                  </a:lnTo>
                  <a:lnTo>
                    <a:pt x="7786" y="8095"/>
                  </a:lnTo>
                  <a:lnTo>
                    <a:pt x="7791" y="8079"/>
                  </a:lnTo>
                  <a:lnTo>
                    <a:pt x="7796" y="8062"/>
                  </a:lnTo>
                  <a:lnTo>
                    <a:pt x="7800" y="8046"/>
                  </a:lnTo>
                  <a:lnTo>
                    <a:pt x="7803" y="8029"/>
                  </a:lnTo>
                  <a:lnTo>
                    <a:pt x="7806" y="8012"/>
                  </a:lnTo>
                  <a:lnTo>
                    <a:pt x="7808" y="7996"/>
                  </a:lnTo>
                  <a:lnTo>
                    <a:pt x="7810" y="7978"/>
                  </a:lnTo>
                  <a:lnTo>
                    <a:pt x="7811" y="7961"/>
                  </a:lnTo>
                  <a:lnTo>
                    <a:pt x="7811" y="7942"/>
                  </a:lnTo>
                  <a:lnTo>
                    <a:pt x="7811" y="2058"/>
                  </a:lnTo>
                  <a:lnTo>
                    <a:pt x="7811" y="2039"/>
                  </a:lnTo>
                  <a:lnTo>
                    <a:pt x="7810" y="2022"/>
                  </a:lnTo>
                  <a:lnTo>
                    <a:pt x="7808" y="2004"/>
                  </a:lnTo>
                  <a:lnTo>
                    <a:pt x="7806" y="1988"/>
                  </a:lnTo>
                  <a:lnTo>
                    <a:pt x="7803" y="1971"/>
                  </a:lnTo>
                  <a:lnTo>
                    <a:pt x="7800" y="1954"/>
                  </a:lnTo>
                  <a:lnTo>
                    <a:pt x="7796" y="1938"/>
                  </a:lnTo>
                  <a:lnTo>
                    <a:pt x="7791" y="1921"/>
                  </a:lnTo>
                  <a:lnTo>
                    <a:pt x="7786" y="1905"/>
                  </a:lnTo>
                  <a:lnTo>
                    <a:pt x="7780" y="1889"/>
                  </a:lnTo>
                  <a:lnTo>
                    <a:pt x="7773" y="1874"/>
                  </a:lnTo>
                  <a:lnTo>
                    <a:pt x="7766" y="1858"/>
                  </a:lnTo>
                  <a:lnTo>
                    <a:pt x="7758" y="1843"/>
                  </a:lnTo>
                  <a:lnTo>
                    <a:pt x="7750" y="1828"/>
                  </a:lnTo>
                  <a:lnTo>
                    <a:pt x="7742" y="1814"/>
                  </a:lnTo>
                  <a:lnTo>
                    <a:pt x="7733" y="1800"/>
                  </a:lnTo>
                  <a:lnTo>
                    <a:pt x="7723" y="1786"/>
                  </a:lnTo>
                  <a:lnTo>
                    <a:pt x="7712" y="1772"/>
                  </a:lnTo>
                  <a:lnTo>
                    <a:pt x="7701" y="1759"/>
                  </a:lnTo>
                  <a:lnTo>
                    <a:pt x="7690" y="1747"/>
                  </a:lnTo>
                  <a:lnTo>
                    <a:pt x="7678" y="1734"/>
                  </a:lnTo>
                  <a:lnTo>
                    <a:pt x="7666" y="1723"/>
                  </a:lnTo>
                  <a:lnTo>
                    <a:pt x="7653" y="1711"/>
                  </a:lnTo>
                  <a:lnTo>
                    <a:pt x="7640" y="1700"/>
                  </a:lnTo>
                  <a:lnTo>
                    <a:pt x="7626" y="1690"/>
                  </a:lnTo>
                  <a:lnTo>
                    <a:pt x="7612" y="1680"/>
                  </a:lnTo>
                  <a:lnTo>
                    <a:pt x="7597" y="1670"/>
                  </a:lnTo>
                  <a:lnTo>
                    <a:pt x="7583" y="1661"/>
                  </a:lnTo>
                  <a:lnTo>
                    <a:pt x="7568" y="1653"/>
                  </a:lnTo>
                  <a:lnTo>
                    <a:pt x="7552" y="1645"/>
                  </a:lnTo>
                  <a:lnTo>
                    <a:pt x="7537" y="1638"/>
                  </a:lnTo>
                  <a:lnTo>
                    <a:pt x="7521" y="1632"/>
                  </a:lnTo>
                  <a:lnTo>
                    <a:pt x="7505" y="1626"/>
                  </a:lnTo>
                  <a:lnTo>
                    <a:pt x="7489" y="1620"/>
                  </a:lnTo>
                  <a:lnTo>
                    <a:pt x="7473" y="1616"/>
                  </a:lnTo>
                  <a:lnTo>
                    <a:pt x="7456" y="1612"/>
                  </a:lnTo>
                  <a:lnTo>
                    <a:pt x="7440" y="1608"/>
                  </a:lnTo>
                  <a:lnTo>
                    <a:pt x="7423" y="1605"/>
                  </a:lnTo>
                  <a:lnTo>
                    <a:pt x="7406" y="1603"/>
                  </a:lnTo>
                  <a:lnTo>
                    <a:pt x="7389" y="1601"/>
                  </a:lnTo>
                  <a:close/>
                  <a:moveTo>
                    <a:pt x="3711" y="7269"/>
                  </a:moveTo>
                  <a:lnTo>
                    <a:pt x="3708" y="7269"/>
                  </a:lnTo>
                  <a:lnTo>
                    <a:pt x="3704" y="7269"/>
                  </a:lnTo>
                  <a:lnTo>
                    <a:pt x="2999" y="7269"/>
                  </a:lnTo>
                  <a:lnTo>
                    <a:pt x="2995" y="7269"/>
                  </a:lnTo>
                  <a:lnTo>
                    <a:pt x="2992" y="7269"/>
                  </a:lnTo>
                  <a:lnTo>
                    <a:pt x="2989" y="7270"/>
                  </a:lnTo>
                  <a:lnTo>
                    <a:pt x="2986" y="7270"/>
                  </a:lnTo>
                  <a:lnTo>
                    <a:pt x="2983" y="7270"/>
                  </a:lnTo>
                  <a:lnTo>
                    <a:pt x="2980" y="7271"/>
                  </a:lnTo>
                  <a:lnTo>
                    <a:pt x="2977" y="7272"/>
                  </a:lnTo>
                  <a:lnTo>
                    <a:pt x="2974" y="7273"/>
                  </a:lnTo>
                  <a:lnTo>
                    <a:pt x="2971" y="7274"/>
                  </a:lnTo>
                  <a:lnTo>
                    <a:pt x="2968" y="7275"/>
                  </a:lnTo>
                  <a:lnTo>
                    <a:pt x="2965" y="7276"/>
                  </a:lnTo>
                  <a:lnTo>
                    <a:pt x="2963" y="7277"/>
                  </a:lnTo>
                  <a:lnTo>
                    <a:pt x="2961" y="7278"/>
                  </a:lnTo>
                  <a:lnTo>
                    <a:pt x="2957" y="7280"/>
                  </a:lnTo>
                  <a:lnTo>
                    <a:pt x="2953" y="7283"/>
                  </a:lnTo>
                  <a:lnTo>
                    <a:pt x="2950" y="7285"/>
                  </a:lnTo>
                  <a:lnTo>
                    <a:pt x="2947" y="7287"/>
                  </a:lnTo>
                  <a:lnTo>
                    <a:pt x="2945" y="7289"/>
                  </a:lnTo>
                  <a:lnTo>
                    <a:pt x="2942" y="7291"/>
                  </a:lnTo>
                  <a:lnTo>
                    <a:pt x="2939" y="7293"/>
                  </a:lnTo>
                  <a:lnTo>
                    <a:pt x="2937" y="7295"/>
                  </a:lnTo>
                  <a:lnTo>
                    <a:pt x="2935" y="7298"/>
                  </a:lnTo>
                  <a:lnTo>
                    <a:pt x="2933" y="7300"/>
                  </a:lnTo>
                  <a:lnTo>
                    <a:pt x="2931" y="7302"/>
                  </a:lnTo>
                  <a:lnTo>
                    <a:pt x="2929" y="7305"/>
                  </a:lnTo>
                  <a:lnTo>
                    <a:pt x="2927" y="7307"/>
                  </a:lnTo>
                  <a:lnTo>
                    <a:pt x="2925" y="7310"/>
                  </a:lnTo>
                  <a:lnTo>
                    <a:pt x="2924" y="7311"/>
                  </a:lnTo>
                  <a:lnTo>
                    <a:pt x="2924" y="7313"/>
                  </a:lnTo>
                  <a:lnTo>
                    <a:pt x="2922" y="7316"/>
                  </a:lnTo>
                  <a:lnTo>
                    <a:pt x="2921" y="7319"/>
                  </a:lnTo>
                  <a:lnTo>
                    <a:pt x="2919" y="7323"/>
                  </a:lnTo>
                  <a:lnTo>
                    <a:pt x="2918" y="7326"/>
                  </a:lnTo>
                  <a:lnTo>
                    <a:pt x="2917" y="7329"/>
                  </a:lnTo>
                  <a:lnTo>
                    <a:pt x="2916" y="7332"/>
                  </a:lnTo>
                  <a:lnTo>
                    <a:pt x="2915" y="7336"/>
                  </a:lnTo>
                  <a:lnTo>
                    <a:pt x="2915" y="7339"/>
                  </a:lnTo>
                  <a:lnTo>
                    <a:pt x="2914" y="7342"/>
                  </a:lnTo>
                  <a:lnTo>
                    <a:pt x="2914" y="7346"/>
                  </a:lnTo>
                  <a:lnTo>
                    <a:pt x="2913" y="7349"/>
                  </a:lnTo>
                  <a:lnTo>
                    <a:pt x="2913" y="7352"/>
                  </a:lnTo>
                  <a:lnTo>
                    <a:pt x="2913" y="7356"/>
                  </a:lnTo>
                  <a:lnTo>
                    <a:pt x="2913" y="8060"/>
                  </a:lnTo>
                  <a:lnTo>
                    <a:pt x="2913" y="8064"/>
                  </a:lnTo>
                  <a:lnTo>
                    <a:pt x="2913" y="8068"/>
                  </a:lnTo>
                  <a:lnTo>
                    <a:pt x="2914" y="8071"/>
                  </a:lnTo>
                  <a:lnTo>
                    <a:pt x="2914" y="8074"/>
                  </a:lnTo>
                  <a:lnTo>
                    <a:pt x="2915" y="8077"/>
                  </a:lnTo>
                  <a:lnTo>
                    <a:pt x="2915" y="8081"/>
                  </a:lnTo>
                  <a:lnTo>
                    <a:pt x="2916" y="8084"/>
                  </a:lnTo>
                  <a:lnTo>
                    <a:pt x="2917" y="8087"/>
                  </a:lnTo>
                  <a:lnTo>
                    <a:pt x="2918" y="8090"/>
                  </a:lnTo>
                  <a:lnTo>
                    <a:pt x="2919" y="8093"/>
                  </a:lnTo>
                  <a:lnTo>
                    <a:pt x="2920" y="8096"/>
                  </a:lnTo>
                  <a:lnTo>
                    <a:pt x="2922" y="8100"/>
                  </a:lnTo>
                  <a:lnTo>
                    <a:pt x="2923" y="8103"/>
                  </a:lnTo>
                  <a:lnTo>
                    <a:pt x="2924" y="8105"/>
                  </a:lnTo>
                  <a:lnTo>
                    <a:pt x="2925" y="8106"/>
                  </a:lnTo>
                  <a:lnTo>
                    <a:pt x="2927" y="8109"/>
                  </a:lnTo>
                  <a:lnTo>
                    <a:pt x="2929" y="8112"/>
                  </a:lnTo>
                  <a:lnTo>
                    <a:pt x="2931" y="8114"/>
                  </a:lnTo>
                  <a:lnTo>
                    <a:pt x="2933" y="8117"/>
                  </a:lnTo>
                  <a:lnTo>
                    <a:pt x="2935" y="8119"/>
                  </a:lnTo>
                  <a:lnTo>
                    <a:pt x="2937" y="8121"/>
                  </a:lnTo>
                  <a:lnTo>
                    <a:pt x="2940" y="8124"/>
                  </a:lnTo>
                  <a:lnTo>
                    <a:pt x="2942" y="8126"/>
                  </a:lnTo>
                  <a:lnTo>
                    <a:pt x="2944" y="8128"/>
                  </a:lnTo>
                  <a:lnTo>
                    <a:pt x="2947" y="8129"/>
                  </a:lnTo>
                  <a:lnTo>
                    <a:pt x="2949" y="8131"/>
                  </a:lnTo>
                  <a:lnTo>
                    <a:pt x="2951" y="8132"/>
                  </a:lnTo>
                  <a:lnTo>
                    <a:pt x="2956" y="8135"/>
                  </a:lnTo>
                  <a:lnTo>
                    <a:pt x="2961" y="8138"/>
                  </a:lnTo>
                  <a:lnTo>
                    <a:pt x="2963" y="8139"/>
                  </a:lnTo>
                  <a:lnTo>
                    <a:pt x="2965" y="8140"/>
                  </a:lnTo>
                  <a:lnTo>
                    <a:pt x="2968" y="8141"/>
                  </a:lnTo>
                  <a:lnTo>
                    <a:pt x="2971" y="8142"/>
                  </a:lnTo>
                  <a:lnTo>
                    <a:pt x="2974" y="8143"/>
                  </a:lnTo>
                  <a:lnTo>
                    <a:pt x="2977" y="8144"/>
                  </a:lnTo>
                  <a:lnTo>
                    <a:pt x="2980" y="8145"/>
                  </a:lnTo>
                  <a:lnTo>
                    <a:pt x="2983" y="8146"/>
                  </a:lnTo>
                  <a:lnTo>
                    <a:pt x="2986" y="8146"/>
                  </a:lnTo>
                  <a:lnTo>
                    <a:pt x="2989" y="8146"/>
                  </a:lnTo>
                  <a:lnTo>
                    <a:pt x="2992" y="8147"/>
                  </a:lnTo>
                  <a:lnTo>
                    <a:pt x="2995" y="8147"/>
                  </a:lnTo>
                  <a:lnTo>
                    <a:pt x="2999" y="8147"/>
                  </a:lnTo>
                  <a:lnTo>
                    <a:pt x="3704" y="8147"/>
                  </a:lnTo>
                  <a:lnTo>
                    <a:pt x="3708" y="8147"/>
                  </a:lnTo>
                  <a:lnTo>
                    <a:pt x="3711" y="8147"/>
                  </a:lnTo>
                  <a:lnTo>
                    <a:pt x="3714" y="8146"/>
                  </a:lnTo>
                  <a:lnTo>
                    <a:pt x="3717" y="8146"/>
                  </a:lnTo>
                  <a:lnTo>
                    <a:pt x="3720" y="8145"/>
                  </a:lnTo>
                  <a:lnTo>
                    <a:pt x="3724" y="8145"/>
                  </a:lnTo>
                  <a:lnTo>
                    <a:pt x="3727" y="8144"/>
                  </a:lnTo>
                  <a:lnTo>
                    <a:pt x="3730" y="8143"/>
                  </a:lnTo>
                  <a:lnTo>
                    <a:pt x="3733" y="8142"/>
                  </a:lnTo>
                  <a:lnTo>
                    <a:pt x="3736" y="8141"/>
                  </a:lnTo>
                  <a:lnTo>
                    <a:pt x="3739" y="8140"/>
                  </a:lnTo>
                  <a:lnTo>
                    <a:pt x="3742" y="8138"/>
                  </a:lnTo>
                  <a:lnTo>
                    <a:pt x="3745" y="8137"/>
                  </a:lnTo>
                  <a:lnTo>
                    <a:pt x="3748" y="8135"/>
                  </a:lnTo>
                  <a:lnTo>
                    <a:pt x="3751" y="8133"/>
                  </a:lnTo>
                  <a:lnTo>
                    <a:pt x="3753" y="8132"/>
                  </a:lnTo>
                  <a:lnTo>
                    <a:pt x="3756" y="8130"/>
                  </a:lnTo>
                  <a:lnTo>
                    <a:pt x="3758" y="8128"/>
                  </a:lnTo>
                  <a:lnTo>
                    <a:pt x="3760" y="8126"/>
                  </a:lnTo>
                  <a:lnTo>
                    <a:pt x="3763" y="8124"/>
                  </a:lnTo>
                  <a:lnTo>
                    <a:pt x="3765" y="8122"/>
                  </a:lnTo>
                  <a:lnTo>
                    <a:pt x="3767" y="8120"/>
                  </a:lnTo>
                  <a:lnTo>
                    <a:pt x="3770" y="8117"/>
                  </a:lnTo>
                  <a:lnTo>
                    <a:pt x="3772" y="8115"/>
                  </a:lnTo>
                  <a:lnTo>
                    <a:pt x="3774" y="8112"/>
                  </a:lnTo>
                  <a:lnTo>
                    <a:pt x="3776" y="8109"/>
                  </a:lnTo>
                  <a:lnTo>
                    <a:pt x="3778" y="8106"/>
                  </a:lnTo>
                  <a:lnTo>
                    <a:pt x="3779" y="8105"/>
                  </a:lnTo>
                  <a:lnTo>
                    <a:pt x="3780" y="8103"/>
                  </a:lnTo>
                  <a:lnTo>
                    <a:pt x="3781" y="8100"/>
                  </a:lnTo>
                  <a:lnTo>
                    <a:pt x="3783" y="8096"/>
                  </a:lnTo>
                  <a:lnTo>
                    <a:pt x="3784" y="8093"/>
                  </a:lnTo>
                  <a:lnTo>
                    <a:pt x="3785" y="8090"/>
                  </a:lnTo>
                  <a:lnTo>
                    <a:pt x="3786" y="8087"/>
                  </a:lnTo>
                  <a:lnTo>
                    <a:pt x="3787" y="8084"/>
                  </a:lnTo>
                  <a:lnTo>
                    <a:pt x="3788" y="8081"/>
                  </a:lnTo>
                  <a:lnTo>
                    <a:pt x="3788" y="8077"/>
                  </a:lnTo>
                  <a:lnTo>
                    <a:pt x="3789" y="8074"/>
                  </a:lnTo>
                  <a:lnTo>
                    <a:pt x="3789" y="8071"/>
                  </a:lnTo>
                  <a:lnTo>
                    <a:pt x="3790" y="8068"/>
                  </a:lnTo>
                  <a:lnTo>
                    <a:pt x="3790" y="8064"/>
                  </a:lnTo>
                  <a:lnTo>
                    <a:pt x="3790" y="8060"/>
                  </a:lnTo>
                  <a:lnTo>
                    <a:pt x="3790" y="7356"/>
                  </a:lnTo>
                  <a:lnTo>
                    <a:pt x="3790" y="7352"/>
                  </a:lnTo>
                  <a:lnTo>
                    <a:pt x="3790" y="7349"/>
                  </a:lnTo>
                  <a:lnTo>
                    <a:pt x="3789" y="7346"/>
                  </a:lnTo>
                  <a:lnTo>
                    <a:pt x="3789" y="7342"/>
                  </a:lnTo>
                  <a:lnTo>
                    <a:pt x="3788" y="7339"/>
                  </a:lnTo>
                  <a:lnTo>
                    <a:pt x="3788" y="7336"/>
                  </a:lnTo>
                  <a:lnTo>
                    <a:pt x="3787" y="7332"/>
                  </a:lnTo>
                  <a:lnTo>
                    <a:pt x="3786" y="7329"/>
                  </a:lnTo>
                  <a:lnTo>
                    <a:pt x="3785" y="7326"/>
                  </a:lnTo>
                  <a:lnTo>
                    <a:pt x="3784" y="7323"/>
                  </a:lnTo>
                  <a:lnTo>
                    <a:pt x="3782" y="7319"/>
                  </a:lnTo>
                  <a:lnTo>
                    <a:pt x="3781" y="7316"/>
                  </a:lnTo>
                  <a:lnTo>
                    <a:pt x="3779" y="7313"/>
                  </a:lnTo>
                  <a:lnTo>
                    <a:pt x="3779" y="7311"/>
                  </a:lnTo>
                  <a:lnTo>
                    <a:pt x="3778" y="7310"/>
                  </a:lnTo>
                  <a:lnTo>
                    <a:pt x="3776" y="7307"/>
                  </a:lnTo>
                  <a:lnTo>
                    <a:pt x="3774" y="7305"/>
                  </a:lnTo>
                  <a:lnTo>
                    <a:pt x="3772" y="7302"/>
                  </a:lnTo>
                  <a:lnTo>
                    <a:pt x="3770" y="7300"/>
                  </a:lnTo>
                  <a:lnTo>
                    <a:pt x="3768" y="7297"/>
                  </a:lnTo>
                  <a:lnTo>
                    <a:pt x="3766" y="7295"/>
                  </a:lnTo>
                  <a:lnTo>
                    <a:pt x="3763" y="7293"/>
                  </a:lnTo>
                  <a:lnTo>
                    <a:pt x="3761" y="7290"/>
                  </a:lnTo>
                  <a:lnTo>
                    <a:pt x="3758" y="7288"/>
                  </a:lnTo>
                  <a:lnTo>
                    <a:pt x="3755" y="7286"/>
                  </a:lnTo>
                  <a:lnTo>
                    <a:pt x="3752" y="7284"/>
                  </a:lnTo>
                  <a:lnTo>
                    <a:pt x="3749" y="7282"/>
                  </a:lnTo>
                  <a:lnTo>
                    <a:pt x="3747" y="7280"/>
                  </a:lnTo>
                  <a:lnTo>
                    <a:pt x="3745" y="7279"/>
                  </a:lnTo>
                  <a:lnTo>
                    <a:pt x="3742" y="7278"/>
                  </a:lnTo>
                  <a:lnTo>
                    <a:pt x="3739" y="7276"/>
                  </a:lnTo>
                  <a:lnTo>
                    <a:pt x="3736" y="7275"/>
                  </a:lnTo>
                  <a:lnTo>
                    <a:pt x="3733" y="7274"/>
                  </a:lnTo>
                  <a:lnTo>
                    <a:pt x="3730" y="7273"/>
                  </a:lnTo>
                  <a:lnTo>
                    <a:pt x="3727" y="7272"/>
                  </a:lnTo>
                  <a:lnTo>
                    <a:pt x="3724" y="7271"/>
                  </a:lnTo>
                  <a:lnTo>
                    <a:pt x="3720" y="7271"/>
                  </a:lnTo>
                  <a:lnTo>
                    <a:pt x="3717" y="7270"/>
                  </a:lnTo>
                  <a:lnTo>
                    <a:pt x="3714" y="7270"/>
                  </a:lnTo>
                  <a:lnTo>
                    <a:pt x="3711" y="7269"/>
                  </a:lnTo>
                  <a:close/>
                  <a:moveTo>
                    <a:pt x="7184" y="3710"/>
                  </a:moveTo>
                  <a:lnTo>
                    <a:pt x="7152" y="3717"/>
                  </a:lnTo>
                  <a:lnTo>
                    <a:pt x="7119" y="3719"/>
                  </a:lnTo>
                  <a:lnTo>
                    <a:pt x="4765" y="3719"/>
                  </a:lnTo>
                  <a:lnTo>
                    <a:pt x="4732" y="3717"/>
                  </a:lnTo>
                  <a:lnTo>
                    <a:pt x="4700" y="3710"/>
                  </a:lnTo>
                  <a:lnTo>
                    <a:pt x="4669" y="3700"/>
                  </a:lnTo>
                  <a:lnTo>
                    <a:pt x="4640" y="3686"/>
                  </a:lnTo>
                  <a:lnTo>
                    <a:pt x="4613" y="3667"/>
                  </a:lnTo>
                  <a:lnTo>
                    <a:pt x="4588" y="3646"/>
                  </a:lnTo>
                  <a:lnTo>
                    <a:pt x="4567" y="3621"/>
                  </a:lnTo>
                  <a:lnTo>
                    <a:pt x="4548" y="3594"/>
                  </a:lnTo>
                  <a:lnTo>
                    <a:pt x="4534" y="3565"/>
                  </a:lnTo>
                  <a:lnTo>
                    <a:pt x="4524" y="3534"/>
                  </a:lnTo>
                  <a:lnTo>
                    <a:pt x="4517" y="3502"/>
                  </a:lnTo>
                  <a:lnTo>
                    <a:pt x="4515" y="3469"/>
                  </a:lnTo>
                  <a:lnTo>
                    <a:pt x="4517" y="3436"/>
                  </a:lnTo>
                  <a:lnTo>
                    <a:pt x="4524" y="3404"/>
                  </a:lnTo>
                  <a:lnTo>
                    <a:pt x="4534" y="3373"/>
                  </a:lnTo>
                  <a:lnTo>
                    <a:pt x="4548" y="3344"/>
                  </a:lnTo>
                  <a:lnTo>
                    <a:pt x="4567" y="3317"/>
                  </a:lnTo>
                  <a:lnTo>
                    <a:pt x="4588" y="3292"/>
                  </a:lnTo>
                  <a:lnTo>
                    <a:pt x="4613" y="3271"/>
                  </a:lnTo>
                  <a:lnTo>
                    <a:pt x="4640" y="3252"/>
                  </a:lnTo>
                  <a:lnTo>
                    <a:pt x="4669" y="3238"/>
                  </a:lnTo>
                  <a:lnTo>
                    <a:pt x="4700" y="3228"/>
                  </a:lnTo>
                  <a:lnTo>
                    <a:pt x="4732" y="3221"/>
                  </a:lnTo>
                  <a:lnTo>
                    <a:pt x="4765" y="3219"/>
                  </a:lnTo>
                  <a:lnTo>
                    <a:pt x="7119" y="3219"/>
                  </a:lnTo>
                  <a:lnTo>
                    <a:pt x="7152" y="3221"/>
                  </a:lnTo>
                  <a:lnTo>
                    <a:pt x="7184" y="3228"/>
                  </a:lnTo>
                  <a:lnTo>
                    <a:pt x="7215" y="3238"/>
                  </a:lnTo>
                  <a:lnTo>
                    <a:pt x="7244" y="3252"/>
                  </a:lnTo>
                  <a:lnTo>
                    <a:pt x="7271" y="3271"/>
                  </a:lnTo>
                  <a:lnTo>
                    <a:pt x="7296" y="3292"/>
                  </a:lnTo>
                  <a:lnTo>
                    <a:pt x="7317" y="3317"/>
                  </a:lnTo>
                  <a:lnTo>
                    <a:pt x="7336" y="3344"/>
                  </a:lnTo>
                  <a:lnTo>
                    <a:pt x="7350" y="3373"/>
                  </a:lnTo>
                  <a:lnTo>
                    <a:pt x="7360" y="3404"/>
                  </a:lnTo>
                  <a:lnTo>
                    <a:pt x="7367" y="3436"/>
                  </a:lnTo>
                  <a:lnTo>
                    <a:pt x="7369" y="3469"/>
                  </a:lnTo>
                  <a:lnTo>
                    <a:pt x="7367" y="3502"/>
                  </a:lnTo>
                  <a:lnTo>
                    <a:pt x="7360" y="3534"/>
                  </a:lnTo>
                  <a:lnTo>
                    <a:pt x="7350" y="3565"/>
                  </a:lnTo>
                  <a:lnTo>
                    <a:pt x="7336" y="3594"/>
                  </a:lnTo>
                  <a:lnTo>
                    <a:pt x="7317" y="3621"/>
                  </a:lnTo>
                  <a:lnTo>
                    <a:pt x="7296" y="3646"/>
                  </a:lnTo>
                  <a:lnTo>
                    <a:pt x="7271" y="3667"/>
                  </a:lnTo>
                  <a:lnTo>
                    <a:pt x="7244" y="3686"/>
                  </a:lnTo>
                  <a:lnTo>
                    <a:pt x="7215" y="3700"/>
                  </a:lnTo>
                  <a:lnTo>
                    <a:pt x="7184" y="3710"/>
                  </a:lnTo>
                  <a:close/>
                  <a:moveTo>
                    <a:pt x="7215" y="5820"/>
                  </a:moveTo>
                  <a:lnTo>
                    <a:pt x="7184" y="5830"/>
                  </a:lnTo>
                  <a:lnTo>
                    <a:pt x="7152" y="5837"/>
                  </a:lnTo>
                  <a:lnTo>
                    <a:pt x="7119" y="5839"/>
                  </a:lnTo>
                  <a:lnTo>
                    <a:pt x="4765" y="5839"/>
                  </a:lnTo>
                  <a:lnTo>
                    <a:pt x="4732" y="5837"/>
                  </a:lnTo>
                  <a:lnTo>
                    <a:pt x="4700" y="5830"/>
                  </a:lnTo>
                  <a:lnTo>
                    <a:pt x="4669" y="5820"/>
                  </a:lnTo>
                  <a:lnTo>
                    <a:pt x="4640" y="5806"/>
                  </a:lnTo>
                  <a:lnTo>
                    <a:pt x="4613" y="5787"/>
                  </a:lnTo>
                  <a:lnTo>
                    <a:pt x="4588" y="5766"/>
                  </a:lnTo>
                  <a:lnTo>
                    <a:pt x="4567" y="5741"/>
                  </a:lnTo>
                  <a:lnTo>
                    <a:pt x="4548" y="5714"/>
                  </a:lnTo>
                  <a:lnTo>
                    <a:pt x="4534" y="5685"/>
                  </a:lnTo>
                  <a:lnTo>
                    <a:pt x="4524" y="5654"/>
                  </a:lnTo>
                  <a:lnTo>
                    <a:pt x="4517" y="5622"/>
                  </a:lnTo>
                  <a:lnTo>
                    <a:pt x="4515" y="5589"/>
                  </a:lnTo>
                  <a:lnTo>
                    <a:pt x="4517" y="5556"/>
                  </a:lnTo>
                  <a:lnTo>
                    <a:pt x="4524" y="5524"/>
                  </a:lnTo>
                  <a:lnTo>
                    <a:pt x="4534" y="5493"/>
                  </a:lnTo>
                  <a:lnTo>
                    <a:pt x="4548" y="5464"/>
                  </a:lnTo>
                  <a:lnTo>
                    <a:pt x="4567" y="5437"/>
                  </a:lnTo>
                  <a:lnTo>
                    <a:pt x="4588" y="5412"/>
                  </a:lnTo>
                  <a:lnTo>
                    <a:pt x="4613" y="5391"/>
                  </a:lnTo>
                  <a:lnTo>
                    <a:pt x="4640" y="5372"/>
                  </a:lnTo>
                  <a:lnTo>
                    <a:pt x="4669" y="5358"/>
                  </a:lnTo>
                  <a:lnTo>
                    <a:pt x="4700" y="5348"/>
                  </a:lnTo>
                  <a:lnTo>
                    <a:pt x="4732" y="5341"/>
                  </a:lnTo>
                  <a:lnTo>
                    <a:pt x="4765" y="5339"/>
                  </a:lnTo>
                  <a:lnTo>
                    <a:pt x="7119" y="5339"/>
                  </a:lnTo>
                  <a:lnTo>
                    <a:pt x="7152" y="5341"/>
                  </a:lnTo>
                  <a:lnTo>
                    <a:pt x="7184" y="5348"/>
                  </a:lnTo>
                  <a:lnTo>
                    <a:pt x="7215" y="5358"/>
                  </a:lnTo>
                  <a:lnTo>
                    <a:pt x="7244" y="5372"/>
                  </a:lnTo>
                  <a:lnTo>
                    <a:pt x="7271" y="5391"/>
                  </a:lnTo>
                  <a:lnTo>
                    <a:pt x="7296" y="5412"/>
                  </a:lnTo>
                  <a:lnTo>
                    <a:pt x="7317" y="5437"/>
                  </a:lnTo>
                  <a:lnTo>
                    <a:pt x="7336" y="5464"/>
                  </a:lnTo>
                  <a:lnTo>
                    <a:pt x="7350" y="5493"/>
                  </a:lnTo>
                  <a:lnTo>
                    <a:pt x="7360" y="5524"/>
                  </a:lnTo>
                  <a:lnTo>
                    <a:pt x="7367" y="5556"/>
                  </a:lnTo>
                  <a:lnTo>
                    <a:pt x="7369" y="5589"/>
                  </a:lnTo>
                  <a:lnTo>
                    <a:pt x="7367" y="5622"/>
                  </a:lnTo>
                  <a:lnTo>
                    <a:pt x="7360" y="5654"/>
                  </a:lnTo>
                  <a:lnTo>
                    <a:pt x="7350" y="5685"/>
                  </a:lnTo>
                  <a:lnTo>
                    <a:pt x="7336" y="5714"/>
                  </a:lnTo>
                  <a:lnTo>
                    <a:pt x="7317" y="5741"/>
                  </a:lnTo>
                  <a:lnTo>
                    <a:pt x="7296" y="5766"/>
                  </a:lnTo>
                  <a:lnTo>
                    <a:pt x="7271" y="5787"/>
                  </a:lnTo>
                  <a:lnTo>
                    <a:pt x="7244" y="5806"/>
                  </a:lnTo>
                  <a:lnTo>
                    <a:pt x="7215" y="5820"/>
                  </a:lnTo>
                  <a:close/>
                  <a:moveTo>
                    <a:pt x="7215" y="7939"/>
                  </a:moveTo>
                  <a:lnTo>
                    <a:pt x="7184" y="7949"/>
                  </a:lnTo>
                  <a:lnTo>
                    <a:pt x="7152" y="7956"/>
                  </a:lnTo>
                  <a:lnTo>
                    <a:pt x="7119" y="7958"/>
                  </a:lnTo>
                  <a:lnTo>
                    <a:pt x="4765" y="7958"/>
                  </a:lnTo>
                  <a:lnTo>
                    <a:pt x="4732" y="7956"/>
                  </a:lnTo>
                  <a:lnTo>
                    <a:pt x="4700" y="7949"/>
                  </a:lnTo>
                  <a:lnTo>
                    <a:pt x="4669" y="7939"/>
                  </a:lnTo>
                  <a:lnTo>
                    <a:pt x="4640" y="7925"/>
                  </a:lnTo>
                  <a:lnTo>
                    <a:pt x="4613" y="7906"/>
                  </a:lnTo>
                  <a:lnTo>
                    <a:pt x="4588" y="7885"/>
                  </a:lnTo>
                  <a:lnTo>
                    <a:pt x="4567" y="7860"/>
                  </a:lnTo>
                  <a:lnTo>
                    <a:pt x="4548" y="7833"/>
                  </a:lnTo>
                  <a:lnTo>
                    <a:pt x="4534" y="7804"/>
                  </a:lnTo>
                  <a:lnTo>
                    <a:pt x="4524" y="7773"/>
                  </a:lnTo>
                  <a:lnTo>
                    <a:pt x="4517" y="7741"/>
                  </a:lnTo>
                  <a:lnTo>
                    <a:pt x="4515" y="7708"/>
                  </a:lnTo>
                  <a:lnTo>
                    <a:pt x="4517" y="7675"/>
                  </a:lnTo>
                  <a:lnTo>
                    <a:pt x="4524" y="7643"/>
                  </a:lnTo>
                  <a:lnTo>
                    <a:pt x="4534" y="7612"/>
                  </a:lnTo>
                  <a:lnTo>
                    <a:pt x="4548" y="7583"/>
                  </a:lnTo>
                  <a:lnTo>
                    <a:pt x="4567" y="7556"/>
                  </a:lnTo>
                  <a:lnTo>
                    <a:pt x="4588" y="7531"/>
                  </a:lnTo>
                  <a:lnTo>
                    <a:pt x="4613" y="7510"/>
                  </a:lnTo>
                  <a:lnTo>
                    <a:pt x="4640" y="7491"/>
                  </a:lnTo>
                  <a:lnTo>
                    <a:pt x="4669" y="7477"/>
                  </a:lnTo>
                  <a:lnTo>
                    <a:pt x="4700" y="7467"/>
                  </a:lnTo>
                  <a:lnTo>
                    <a:pt x="4732" y="7460"/>
                  </a:lnTo>
                  <a:lnTo>
                    <a:pt x="4765" y="7458"/>
                  </a:lnTo>
                  <a:lnTo>
                    <a:pt x="7119" y="7458"/>
                  </a:lnTo>
                  <a:lnTo>
                    <a:pt x="7152" y="7460"/>
                  </a:lnTo>
                  <a:lnTo>
                    <a:pt x="7184" y="7467"/>
                  </a:lnTo>
                  <a:lnTo>
                    <a:pt x="7215" y="7477"/>
                  </a:lnTo>
                  <a:lnTo>
                    <a:pt x="7244" y="7491"/>
                  </a:lnTo>
                  <a:lnTo>
                    <a:pt x="7271" y="7510"/>
                  </a:lnTo>
                  <a:lnTo>
                    <a:pt x="7296" y="7531"/>
                  </a:lnTo>
                  <a:lnTo>
                    <a:pt x="7317" y="7556"/>
                  </a:lnTo>
                  <a:lnTo>
                    <a:pt x="7336" y="7583"/>
                  </a:lnTo>
                  <a:lnTo>
                    <a:pt x="7350" y="7612"/>
                  </a:lnTo>
                  <a:lnTo>
                    <a:pt x="7360" y="7643"/>
                  </a:lnTo>
                  <a:lnTo>
                    <a:pt x="7367" y="7675"/>
                  </a:lnTo>
                  <a:lnTo>
                    <a:pt x="7369" y="7708"/>
                  </a:lnTo>
                  <a:lnTo>
                    <a:pt x="7367" y="7741"/>
                  </a:lnTo>
                  <a:lnTo>
                    <a:pt x="7360" y="7773"/>
                  </a:lnTo>
                  <a:lnTo>
                    <a:pt x="7350" y="7804"/>
                  </a:lnTo>
                  <a:lnTo>
                    <a:pt x="7336" y="7833"/>
                  </a:lnTo>
                  <a:lnTo>
                    <a:pt x="7317" y="7860"/>
                  </a:lnTo>
                  <a:lnTo>
                    <a:pt x="7296" y="7885"/>
                  </a:lnTo>
                  <a:lnTo>
                    <a:pt x="7271" y="7906"/>
                  </a:lnTo>
                  <a:lnTo>
                    <a:pt x="7244" y="7925"/>
                  </a:lnTo>
                  <a:lnTo>
                    <a:pt x="7215" y="7939"/>
                  </a:lnTo>
                  <a:close/>
                  <a:moveTo>
                    <a:pt x="2972" y="4851"/>
                  </a:moveTo>
                  <a:lnTo>
                    <a:pt x="2981" y="4850"/>
                  </a:lnTo>
                  <a:lnTo>
                    <a:pt x="2986" y="4850"/>
                  </a:lnTo>
                  <a:lnTo>
                    <a:pt x="2995" y="4850"/>
                  </a:lnTo>
                  <a:lnTo>
                    <a:pt x="2998" y="4850"/>
                  </a:lnTo>
                  <a:lnTo>
                    <a:pt x="3705" y="4850"/>
                  </a:lnTo>
                  <a:lnTo>
                    <a:pt x="3708" y="4850"/>
                  </a:lnTo>
                  <a:lnTo>
                    <a:pt x="3717" y="4850"/>
                  </a:lnTo>
                  <a:lnTo>
                    <a:pt x="3722" y="4850"/>
                  </a:lnTo>
                  <a:lnTo>
                    <a:pt x="3731" y="4851"/>
                  </a:lnTo>
                  <a:lnTo>
                    <a:pt x="3737" y="4851"/>
                  </a:lnTo>
                  <a:lnTo>
                    <a:pt x="3746" y="4852"/>
                  </a:lnTo>
                  <a:lnTo>
                    <a:pt x="3751" y="4853"/>
                  </a:lnTo>
                  <a:lnTo>
                    <a:pt x="3760" y="4854"/>
                  </a:lnTo>
                  <a:lnTo>
                    <a:pt x="3765" y="4855"/>
                  </a:lnTo>
                  <a:lnTo>
                    <a:pt x="3774" y="4856"/>
                  </a:lnTo>
                  <a:lnTo>
                    <a:pt x="3780" y="4857"/>
                  </a:lnTo>
                  <a:lnTo>
                    <a:pt x="3788" y="4859"/>
                  </a:lnTo>
                  <a:lnTo>
                    <a:pt x="3794" y="4860"/>
                  </a:lnTo>
                  <a:lnTo>
                    <a:pt x="3802" y="4863"/>
                  </a:lnTo>
                  <a:lnTo>
                    <a:pt x="3808" y="4864"/>
                  </a:lnTo>
                  <a:lnTo>
                    <a:pt x="3816" y="4867"/>
                  </a:lnTo>
                  <a:lnTo>
                    <a:pt x="3822" y="4868"/>
                  </a:lnTo>
                  <a:lnTo>
                    <a:pt x="3830" y="4871"/>
                  </a:lnTo>
                  <a:lnTo>
                    <a:pt x="3835" y="4873"/>
                  </a:lnTo>
                  <a:lnTo>
                    <a:pt x="3844" y="4876"/>
                  </a:lnTo>
                  <a:lnTo>
                    <a:pt x="3849" y="4878"/>
                  </a:lnTo>
                  <a:lnTo>
                    <a:pt x="3857" y="4881"/>
                  </a:lnTo>
                  <a:lnTo>
                    <a:pt x="3862" y="4884"/>
                  </a:lnTo>
                  <a:lnTo>
                    <a:pt x="3870" y="4887"/>
                  </a:lnTo>
                  <a:lnTo>
                    <a:pt x="3875" y="4890"/>
                  </a:lnTo>
                  <a:lnTo>
                    <a:pt x="3883" y="4894"/>
                  </a:lnTo>
                  <a:lnTo>
                    <a:pt x="3888" y="4897"/>
                  </a:lnTo>
                  <a:lnTo>
                    <a:pt x="3896" y="4901"/>
                  </a:lnTo>
                  <a:lnTo>
                    <a:pt x="3900" y="4903"/>
                  </a:lnTo>
                  <a:lnTo>
                    <a:pt x="3907" y="4908"/>
                  </a:lnTo>
                  <a:lnTo>
                    <a:pt x="3912" y="4911"/>
                  </a:lnTo>
                  <a:lnTo>
                    <a:pt x="3920" y="4916"/>
                  </a:lnTo>
                  <a:lnTo>
                    <a:pt x="3924" y="4919"/>
                  </a:lnTo>
                  <a:lnTo>
                    <a:pt x="3931" y="4924"/>
                  </a:lnTo>
                  <a:lnTo>
                    <a:pt x="3936" y="4927"/>
                  </a:lnTo>
                  <a:lnTo>
                    <a:pt x="3943" y="4933"/>
                  </a:lnTo>
                  <a:lnTo>
                    <a:pt x="3947" y="4936"/>
                  </a:lnTo>
                  <a:lnTo>
                    <a:pt x="3954" y="4942"/>
                  </a:lnTo>
                  <a:lnTo>
                    <a:pt x="3958" y="4945"/>
                  </a:lnTo>
                  <a:lnTo>
                    <a:pt x="3965" y="4951"/>
                  </a:lnTo>
                  <a:lnTo>
                    <a:pt x="3969" y="4955"/>
                  </a:lnTo>
                  <a:lnTo>
                    <a:pt x="3975" y="4961"/>
                  </a:lnTo>
                  <a:lnTo>
                    <a:pt x="3979" y="4965"/>
                  </a:lnTo>
                  <a:lnTo>
                    <a:pt x="3985" y="4971"/>
                  </a:lnTo>
                  <a:lnTo>
                    <a:pt x="3989" y="4975"/>
                  </a:lnTo>
                  <a:lnTo>
                    <a:pt x="3995" y="4982"/>
                  </a:lnTo>
                  <a:lnTo>
                    <a:pt x="3999" y="4986"/>
                  </a:lnTo>
                  <a:lnTo>
                    <a:pt x="4004" y="4993"/>
                  </a:lnTo>
                  <a:lnTo>
                    <a:pt x="4008" y="4997"/>
                  </a:lnTo>
                  <a:lnTo>
                    <a:pt x="4013" y="5004"/>
                  </a:lnTo>
                  <a:lnTo>
                    <a:pt x="4016" y="5009"/>
                  </a:lnTo>
                  <a:lnTo>
                    <a:pt x="4022" y="5016"/>
                  </a:lnTo>
                  <a:lnTo>
                    <a:pt x="4025" y="5020"/>
                  </a:lnTo>
                  <a:lnTo>
                    <a:pt x="4030" y="5028"/>
                  </a:lnTo>
                  <a:lnTo>
                    <a:pt x="4033" y="5032"/>
                  </a:lnTo>
                  <a:lnTo>
                    <a:pt x="4037" y="5040"/>
                  </a:lnTo>
                  <a:lnTo>
                    <a:pt x="4041" y="5047"/>
                  </a:lnTo>
                  <a:lnTo>
                    <a:pt x="4045" y="5055"/>
                  </a:lnTo>
                  <a:lnTo>
                    <a:pt x="4048" y="5060"/>
                  </a:lnTo>
                  <a:lnTo>
                    <a:pt x="4052" y="5068"/>
                  </a:lnTo>
                  <a:lnTo>
                    <a:pt x="4054" y="5072"/>
                  </a:lnTo>
                  <a:lnTo>
                    <a:pt x="4057" y="5080"/>
                  </a:lnTo>
                  <a:lnTo>
                    <a:pt x="4060" y="5085"/>
                  </a:lnTo>
                  <a:lnTo>
                    <a:pt x="4063" y="5093"/>
                  </a:lnTo>
                  <a:lnTo>
                    <a:pt x="4065" y="5098"/>
                  </a:lnTo>
                  <a:lnTo>
                    <a:pt x="4068" y="5106"/>
                  </a:lnTo>
                  <a:lnTo>
                    <a:pt x="4069" y="5111"/>
                  </a:lnTo>
                  <a:lnTo>
                    <a:pt x="4072" y="5120"/>
                  </a:lnTo>
                  <a:lnTo>
                    <a:pt x="4074" y="5125"/>
                  </a:lnTo>
                  <a:lnTo>
                    <a:pt x="4076" y="5133"/>
                  </a:lnTo>
                  <a:lnTo>
                    <a:pt x="4078" y="5139"/>
                  </a:lnTo>
                  <a:lnTo>
                    <a:pt x="4080" y="5147"/>
                  </a:lnTo>
                  <a:lnTo>
                    <a:pt x="4081" y="5152"/>
                  </a:lnTo>
                  <a:lnTo>
                    <a:pt x="4083" y="5161"/>
                  </a:lnTo>
                  <a:lnTo>
                    <a:pt x="4084" y="5166"/>
                  </a:lnTo>
                  <a:lnTo>
                    <a:pt x="4085" y="5175"/>
                  </a:lnTo>
                  <a:lnTo>
                    <a:pt x="4086" y="5180"/>
                  </a:lnTo>
                  <a:lnTo>
                    <a:pt x="4087" y="5189"/>
                  </a:lnTo>
                  <a:lnTo>
                    <a:pt x="4088" y="5195"/>
                  </a:lnTo>
                  <a:lnTo>
                    <a:pt x="4089" y="5203"/>
                  </a:lnTo>
                  <a:lnTo>
                    <a:pt x="4089" y="5209"/>
                  </a:lnTo>
                  <a:lnTo>
                    <a:pt x="4090" y="5218"/>
                  </a:lnTo>
                  <a:lnTo>
                    <a:pt x="4090" y="5223"/>
                  </a:lnTo>
                  <a:lnTo>
                    <a:pt x="4090" y="5232"/>
                  </a:lnTo>
                  <a:lnTo>
                    <a:pt x="4090" y="5235"/>
                  </a:lnTo>
                  <a:lnTo>
                    <a:pt x="4090" y="5942"/>
                  </a:lnTo>
                  <a:lnTo>
                    <a:pt x="4090" y="5945"/>
                  </a:lnTo>
                  <a:lnTo>
                    <a:pt x="4090" y="5954"/>
                  </a:lnTo>
                  <a:lnTo>
                    <a:pt x="4090" y="5959"/>
                  </a:lnTo>
                  <a:lnTo>
                    <a:pt x="4089" y="5968"/>
                  </a:lnTo>
                  <a:lnTo>
                    <a:pt x="4089" y="5974"/>
                  </a:lnTo>
                  <a:lnTo>
                    <a:pt x="4088" y="5982"/>
                  </a:lnTo>
                  <a:lnTo>
                    <a:pt x="4087" y="5988"/>
                  </a:lnTo>
                  <a:lnTo>
                    <a:pt x="4086" y="5997"/>
                  </a:lnTo>
                  <a:lnTo>
                    <a:pt x="4085" y="6002"/>
                  </a:lnTo>
                  <a:lnTo>
                    <a:pt x="4084" y="6011"/>
                  </a:lnTo>
                  <a:lnTo>
                    <a:pt x="4083" y="6016"/>
                  </a:lnTo>
                  <a:lnTo>
                    <a:pt x="4081" y="6025"/>
                  </a:lnTo>
                  <a:lnTo>
                    <a:pt x="4080" y="6030"/>
                  </a:lnTo>
                  <a:lnTo>
                    <a:pt x="4078" y="6039"/>
                  </a:lnTo>
                  <a:lnTo>
                    <a:pt x="4076" y="6044"/>
                  </a:lnTo>
                  <a:lnTo>
                    <a:pt x="4074" y="6052"/>
                  </a:lnTo>
                  <a:lnTo>
                    <a:pt x="4072" y="6057"/>
                  </a:lnTo>
                  <a:lnTo>
                    <a:pt x="4070" y="6066"/>
                  </a:lnTo>
                  <a:lnTo>
                    <a:pt x="4068" y="6071"/>
                  </a:lnTo>
                  <a:lnTo>
                    <a:pt x="4065" y="6079"/>
                  </a:lnTo>
                  <a:lnTo>
                    <a:pt x="4063" y="6084"/>
                  </a:lnTo>
                  <a:lnTo>
                    <a:pt x="4060" y="6092"/>
                  </a:lnTo>
                  <a:lnTo>
                    <a:pt x="4058" y="6097"/>
                  </a:lnTo>
                  <a:lnTo>
                    <a:pt x="4054" y="6105"/>
                  </a:lnTo>
                  <a:lnTo>
                    <a:pt x="4052" y="6110"/>
                  </a:lnTo>
                  <a:lnTo>
                    <a:pt x="4048" y="6118"/>
                  </a:lnTo>
                  <a:lnTo>
                    <a:pt x="4046" y="6123"/>
                  </a:lnTo>
                  <a:lnTo>
                    <a:pt x="4041" y="6130"/>
                  </a:lnTo>
                  <a:lnTo>
                    <a:pt x="4036" y="6139"/>
                  </a:lnTo>
                  <a:lnTo>
                    <a:pt x="4032" y="6147"/>
                  </a:lnTo>
                  <a:lnTo>
                    <a:pt x="4029" y="6151"/>
                  </a:lnTo>
                  <a:lnTo>
                    <a:pt x="4024" y="6159"/>
                  </a:lnTo>
                  <a:lnTo>
                    <a:pt x="4021" y="6163"/>
                  </a:lnTo>
                  <a:lnTo>
                    <a:pt x="4016" y="6170"/>
                  </a:lnTo>
                  <a:lnTo>
                    <a:pt x="4012" y="6174"/>
                  </a:lnTo>
                  <a:lnTo>
                    <a:pt x="4007" y="6181"/>
                  </a:lnTo>
                  <a:lnTo>
                    <a:pt x="4004" y="6185"/>
                  </a:lnTo>
                  <a:lnTo>
                    <a:pt x="3998" y="6192"/>
                  </a:lnTo>
                  <a:lnTo>
                    <a:pt x="3995" y="6196"/>
                  </a:lnTo>
                  <a:lnTo>
                    <a:pt x="3989" y="6202"/>
                  </a:lnTo>
                  <a:lnTo>
                    <a:pt x="3985" y="6206"/>
                  </a:lnTo>
                  <a:lnTo>
                    <a:pt x="3979" y="6212"/>
                  </a:lnTo>
                  <a:lnTo>
                    <a:pt x="3975" y="6216"/>
                  </a:lnTo>
                  <a:lnTo>
                    <a:pt x="3969" y="6222"/>
                  </a:lnTo>
                  <a:lnTo>
                    <a:pt x="3965" y="6226"/>
                  </a:lnTo>
                  <a:lnTo>
                    <a:pt x="3959" y="6232"/>
                  </a:lnTo>
                  <a:lnTo>
                    <a:pt x="3955" y="6235"/>
                  </a:lnTo>
                  <a:lnTo>
                    <a:pt x="3948" y="6241"/>
                  </a:lnTo>
                  <a:lnTo>
                    <a:pt x="3944" y="6244"/>
                  </a:lnTo>
                  <a:lnTo>
                    <a:pt x="3937" y="6249"/>
                  </a:lnTo>
                  <a:lnTo>
                    <a:pt x="3933" y="6253"/>
                  </a:lnTo>
                  <a:lnTo>
                    <a:pt x="3926" y="6258"/>
                  </a:lnTo>
                  <a:lnTo>
                    <a:pt x="3922" y="6261"/>
                  </a:lnTo>
                  <a:lnTo>
                    <a:pt x="3914" y="6266"/>
                  </a:lnTo>
                  <a:lnTo>
                    <a:pt x="3910" y="6269"/>
                  </a:lnTo>
                  <a:lnTo>
                    <a:pt x="3902" y="6273"/>
                  </a:lnTo>
                  <a:lnTo>
                    <a:pt x="3896" y="6277"/>
                  </a:lnTo>
                  <a:lnTo>
                    <a:pt x="3888" y="6281"/>
                  </a:lnTo>
                  <a:lnTo>
                    <a:pt x="3883" y="6284"/>
                  </a:lnTo>
                  <a:lnTo>
                    <a:pt x="3875" y="6288"/>
                  </a:lnTo>
                  <a:lnTo>
                    <a:pt x="3869" y="6291"/>
                  </a:lnTo>
                  <a:lnTo>
                    <a:pt x="3861" y="6295"/>
                  </a:lnTo>
                  <a:lnTo>
                    <a:pt x="3856" y="6297"/>
                  </a:lnTo>
                  <a:lnTo>
                    <a:pt x="3848" y="6300"/>
                  </a:lnTo>
                  <a:lnTo>
                    <a:pt x="3842" y="6302"/>
                  </a:lnTo>
                  <a:lnTo>
                    <a:pt x="3834" y="6305"/>
                  </a:lnTo>
                  <a:lnTo>
                    <a:pt x="3828" y="6307"/>
                  </a:lnTo>
                  <a:lnTo>
                    <a:pt x="3820" y="6310"/>
                  </a:lnTo>
                  <a:lnTo>
                    <a:pt x="3815" y="6312"/>
                  </a:lnTo>
                  <a:lnTo>
                    <a:pt x="3806" y="6314"/>
                  </a:lnTo>
                  <a:lnTo>
                    <a:pt x="3801" y="6315"/>
                  </a:lnTo>
                  <a:lnTo>
                    <a:pt x="3792" y="6317"/>
                  </a:lnTo>
                  <a:lnTo>
                    <a:pt x="3787" y="6319"/>
                  </a:lnTo>
                  <a:lnTo>
                    <a:pt x="3778" y="6320"/>
                  </a:lnTo>
                  <a:lnTo>
                    <a:pt x="3773" y="6321"/>
                  </a:lnTo>
                  <a:lnTo>
                    <a:pt x="3764" y="6323"/>
                  </a:lnTo>
                  <a:lnTo>
                    <a:pt x="3759" y="6323"/>
                  </a:lnTo>
                  <a:lnTo>
                    <a:pt x="3750" y="6324"/>
                  </a:lnTo>
                  <a:lnTo>
                    <a:pt x="3744" y="6325"/>
                  </a:lnTo>
                  <a:lnTo>
                    <a:pt x="3736" y="6326"/>
                  </a:lnTo>
                  <a:lnTo>
                    <a:pt x="3730" y="6326"/>
                  </a:lnTo>
                  <a:lnTo>
                    <a:pt x="3722" y="6327"/>
                  </a:lnTo>
                  <a:lnTo>
                    <a:pt x="3716" y="6327"/>
                  </a:lnTo>
                  <a:lnTo>
                    <a:pt x="3708" y="6327"/>
                  </a:lnTo>
                  <a:lnTo>
                    <a:pt x="3705" y="6327"/>
                  </a:lnTo>
                  <a:lnTo>
                    <a:pt x="2998" y="6327"/>
                  </a:lnTo>
                  <a:lnTo>
                    <a:pt x="2995" y="6327"/>
                  </a:lnTo>
                  <a:lnTo>
                    <a:pt x="2987" y="6327"/>
                  </a:lnTo>
                  <a:lnTo>
                    <a:pt x="2981" y="6327"/>
                  </a:lnTo>
                  <a:lnTo>
                    <a:pt x="2973" y="6326"/>
                  </a:lnTo>
                  <a:lnTo>
                    <a:pt x="2967" y="6326"/>
                  </a:lnTo>
                  <a:lnTo>
                    <a:pt x="2959" y="6325"/>
                  </a:lnTo>
                  <a:lnTo>
                    <a:pt x="2953" y="6324"/>
                  </a:lnTo>
                  <a:lnTo>
                    <a:pt x="2944" y="6323"/>
                  </a:lnTo>
                  <a:lnTo>
                    <a:pt x="2939" y="6323"/>
                  </a:lnTo>
                  <a:lnTo>
                    <a:pt x="2930" y="6321"/>
                  </a:lnTo>
                  <a:lnTo>
                    <a:pt x="2925" y="6320"/>
                  </a:lnTo>
                  <a:lnTo>
                    <a:pt x="2916" y="6318"/>
                  </a:lnTo>
                  <a:lnTo>
                    <a:pt x="2911" y="6317"/>
                  </a:lnTo>
                  <a:lnTo>
                    <a:pt x="2902" y="6315"/>
                  </a:lnTo>
                  <a:lnTo>
                    <a:pt x="2897" y="6314"/>
                  </a:lnTo>
                  <a:lnTo>
                    <a:pt x="2888" y="6311"/>
                  </a:lnTo>
                  <a:lnTo>
                    <a:pt x="2883" y="6310"/>
                  </a:lnTo>
                  <a:lnTo>
                    <a:pt x="2874" y="6307"/>
                  </a:lnTo>
                  <a:lnTo>
                    <a:pt x="2869" y="6305"/>
                  </a:lnTo>
                  <a:lnTo>
                    <a:pt x="2861" y="6302"/>
                  </a:lnTo>
                  <a:lnTo>
                    <a:pt x="2855" y="6300"/>
                  </a:lnTo>
                  <a:lnTo>
                    <a:pt x="2847" y="6297"/>
                  </a:lnTo>
                  <a:lnTo>
                    <a:pt x="2841" y="6294"/>
                  </a:lnTo>
                  <a:lnTo>
                    <a:pt x="2833" y="6290"/>
                  </a:lnTo>
                  <a:lnTo>
                    <a:pt x="2828" y="6288"/>
                  </a:lnTo>
                  <a:lnTo>
                    <a:pt x="2820" y="6284"/>
                  </a:lnTo>
                  <a:lnTo>
                    <a:pt x="2814" y="6281"/>
                  </a:lnTo>
                  <a:lnTo>
                    <a:pt x="2807" y="6276"/>
                  </a:lnTo>
                  <a:lnTo>
                    <a:pt x="2803" y="6274"/>
                  </a:lnTo>
                  <a:lnTo>
                    <a:pt x="2795" y="6270"/>
                  </a:lnTo>
                  <a:lnTo>
                    <a:pt x="2791" y="6267"/>
                  </a:lnTo>
                  <a:lnTo>
                    <a:pt x="2783" y="6262"/>
                  </a:lnTo>
                  <a:lnTo>
                    <a:pt x="2779" y="6259"/>
                  </a:lnTo>
                  <a:lnTo>
                    <a:pt x="2772" y="6253"/>
                  </a:lnTo>
                  <a:lnTo>
                    <a:pt x="2767" y="6250"/>
                  </a:lnTo>
                  <a:lnTo>
                    <a:pt x="2760" y="6245"/>
                  </a:lnTo>
                  <a:lnTo>
                    <a:pt x="2756" y="6241"/>
                  </a:lnTo>
                  <a:lnTo>
                    <a:pt x="2749" y="6236"/>
                  </a:lnTo>
                  <a:lnTo>
                    <a:pt x="2745" y="6232"/>
                  </a:lnTo>
                  <a:lnTo>
                    <a:pt x="2738" y="6226"/>
                  </a:lnTo>
                  <a:lnTo>
                    <a:pt x="2735" y="6223"/>
                  </a:lnTo>
                  <a:lnTo>
                    <a:pt x="2728" y="6217"/>
                  </a:lnTo>
                  <a:lnTo>
                    <a:pt x="2724" y="6213"/>
                  </a:lnTo>
                  <a:lnTo>
                    <a:pt x="2718" y="6207"/>
                  </a:lnTo>
                  <a:lnTo>
                    <a:pt x="2715" y="6203"/>
                  </a:lnTo>
                  <a:lnTo>
                    <a:pt x="2709" y="6196"/>
                  </a:lnTo>
                  <a:lnTo>
                    <a:pt x="2705" y="6192"/>
                  </a:lnTo>
                  <a:lnTo>
                    <a:pt x="2700" y="6185"/>
                  </a:lnTo>
                  <a:lnTo>
                    <a:pt x="2696" y="6181"/>
                  </a:lnTo>
                  <a:lnTo>
                    <a:pt x="2691" y="6174"/>
                  </a:lnTo>
                  <a:lnTo>
                    <a:pt x="2687" y="6170"/>
                  </a:lnTo>
                  <a:lnTo>
                    <a:pt x="2682" y="6163"/>
                  </a:lnTo>
                  <a:lnTo>
                    <a:pt x="2679" y="6159"/>
                  </a:lnTo>
                  <a:lnTo>
                    <a:pt x="2674" y="6151"/>
                  </a:lnTo>
                  <a:lnTo>
                    <a:pt x="2671" y="6147"/>
                  </a:lnTo>
                  <a:lnTo>
                    <a:pt x="2667" y="6139"/>
                  </a:lnTo>
                  <a:lnTo>
                    <a:pt x="2662" y="6130"/>
                  </a:lnTo>
                  <a:lnTo>
                    <a:pt x="2657" y="6123"/>
                  </a:lnTo>
                  <a:lnTo>
                    <a:pt x="2655" y="6118"/>
                  </a:lnTo>
                  <a:lnTo>
                    <a:pt x="2651" y="6110"/>
                  </a:lnTo>
                  <a:lnTo>
                    <a:pt x="2649" y="6105"/>
                  </a:lnTo>
                  <a:lnTo>
                    <a:pt x="2645" y="6097"/>
                  </a:lnTo>
                  <a:lnTo>
                    <a:pt x="2643" y="6092"/>
                  </a:lnTo>
                  <a:lnTo>
                    <a:pt x="2640" y="6084"/>
                  </a:lnTo>
                  <a:lnTo>
                    <a:pt x="2638" y="6079"/>
                  </a:lnTo>
                  <a:lnTo>
                    <a:pt x="2635" y="6071"/>
                  </a:lnTo>
                  <a:lnTo>
                    <a:pt x="2633" y="6066"/>
                  </a:lnTo>
                  <a:lnTo>
                    <a:pt x="2631" y="6057"/>
                  </a:lnTo>
                  <a:lnTo>
                    <a:pt x="2629" y="6052"/>
                  </a:lnTo>
                  <a:lnTo>
                    <a:pt x="2627" y="6044"/>
                  </a:lnTo>
                  <a:lnTo>
                    <a:pt x="2625" y="6039"/>
                  </a:lnTo>
                  <a:lnTo>
                    <a:pt x="2623" y="6030"/>
                  </a:lnTo>
                  <a:lnTo>
                    <a:pt x="2622" y="6025"/>
                  </a:lnTo>
                  <a:lnTo>
                    <a:pt x="2620" y="6016"/>
                  </a:lnTo>
                  <a:lnTo>
                    <a:pt x="2619" y="6011"/>
                  </a:lnTo>
                  <a:lnTo>
                    <a:pt x="2618" y="6002"/>
                  </a:lnTo>
                  <a:lnTo>
                    <a:pt x="2617" y="5997"/>
                  </a:lnTo>
                  <a:lnTo>
                    <a:pt x="2616" y="5988"/>
                  </a:lnTo>
                  <a:lnTo>
                    <a:pt x="2615" y="5982"/>
                  </a:lnTo>
                  <a:lnTo>
                    <a:pt x="2614" y="5974"/>
                  </a:lnTo>
                  <a:lnTo>
                    <a:pt x="2614" y="5968"/>
                  </a:lnTo>
                  <a:lnTo>
                    <a:pt x="2613" y="5959"/>
                  </a:lnTo>
                  <a:lnTo>
                    <a:pt x="2613" y="5954"/>
                  </a:lnTo>
                  <a:lnTo>
                    <a:pt x="2613" y="5945"/>
                  </a:lnTo>
                  <a:lnTo>
                    <a:pt x="2613" y="5942"/>
                  </a:lnTo>
                  <a:lnTo>
                    <a:pt x="2613" y="5235"/>
                  </a:lnTo>
                  <a:lnTo>
                    <a:pt x="2613" y="5232"/>
                  </a:lnTo>
                  <a:lnTo>
                    <a:pt x="2613" y="5223"/>
                  </a:lnTo>
                  <a:lnTo>
                    <a:pt x="2613" y="5218"/>
                  </a:lnTo>
                  <a:lnTo>
                    <a:pt x="2614" y="5209"/>
                  </a:lnTo>
                  <a:lnTo>
                    <a:pt x="2614" y="5203"/>
                  </a:lnTo>
                  <a:lnTo>
                    <a:pt x="2615" y="5195"/>
                  </a:lnTo>
                  <a:lnTo>
                    <a:pt x="2616" y="5189"/>
                  </a:lnTo>
                  <a:lnTo>
                    <a:pt x="2617" y="5180"/>
                  </a:lnTo>
                  <a:lnTo>
                    <a:pt x="2618" y="5175"/>
                  </a:lnTo>
                  <a:lnTo>
                    <a:pt x="2619" y="5166"/>
                  </a:lnTo>
                  <a:lnTo>
                    <a:pt x="2620" y="5161"/>
                  </a:lnTo>
                  <a:lnTo>
                    <a:pt x="2622" y="5152"/>
                  </a:lnTo>
                  <a:lnTo>
                    <a:pt x="2623" y="5147"/>
                  </a:lnTo>
                  <a:lnTo>
                    <a:pt x="2625" y="5139"/>
                  </a:lnTo>
                  <a:lnTo>
                    <a:pt x="2627" y="5133"/>
                  </a:lnTo>
                  <a:lnTo>
                    <a:pt x="2629" y="5125"/>
                  </a:lnTo>
                  <a:lnTo>
                    <a:pt x="2631" y="5120"/>
                  </a:lnTo>
                  <a:lnTo>
                    <a:pt x="2634" y="5111"/>
                  </a:lnTo>
                  <a:lnTo>
                    <a:pt x="2635" y="5106"/>
                  </a:lnTo>
                  <a:lnTo>
                    <a:pt x="2638" y="5098"/>
                  </a:lnTo>
                  <a:lnTo>
                    <a:pt x="2640" y="5093"/>
                  </a:lnTo>
                  <a:lnTo>
                    <a:pt x="2643" y="5085"/>
                  </a:lnTo>
                  <a:lnTo>
                    <a:pt x="2646" y="5080"/>
                  </a:lnTo>
                  <a:lnTo>
                    <a:pt x="2649" y="5072"/>
                  </a:lnTo>
                  <a:lnTo>
                    <a:pt x="2651" y="5068"/>
                  </a:lnTo>
                  <a:lnTo>
                    <a:pt x="2655" y="5060"/>
                  </a:lnTo>
                  <a:lnTo>
                    <a:pt x="2658" y="5055"/>
                  </a:lnTo>
                  <a:lnTo>
                    <a:pt x="2662" y="5047"/>
                  </a:lnTo>
                  <a:lnTo>
                    <a:pt x="2666" y="5040"/>
                  </a:lnTo>
                  <a:lnTo>
                    <a:pt x="2670" y="5032"/>
                  </a:lnTo>
                  <a:lnTo>
                    <a:pt x="2673" y="5028"/>
                  </a:lnTo>
                  <a:lnTo>
                    <a:pt x="2678" y="5020"/>
                  </a:lnTo>
                  <a:lnTo>
                    <a:pt x="2682" y="5016"/>
                  </a:lnTo>
                  <a:lnTo>
                    <a:pt x="2687" y="5008"/>
                  </a:lnTo>
                  <a:lnTo>
                    <a:pt x="2690" y="5004"/>
                  </a:lnTo>
                  <a:lnTo>
                    <a:pt x="2695" y="4997"/>
                  </a:lnTo>
                  <a:lnTo>
                    <a:pt x="2699" y="4993"/>
                  </a:lnTo>
                  <a:lnTo>
                    <a:pt x="2705" y="4986"/>
                  </a:lnTo>
                  <a:lnTo>
                    <a:pt x="2708" y="4982"/>
                  </a:lnTo>
                  <a:lnTo>
                    <a:pt x="2714" y="4975"/>
                  </a:lnTo>
                  <a:lnTo>
                    <a:pt x="2718" y="4971"/>
                  </a:lnTo>
                  <a:lnTo>
                    <a:pt x="2724" y="4965"/>
                  </a:lnTo>
                  <a:lnTo>
                    <a:pt x="2728" y="4960"/>
                  </a:lnTo>
                  <a:lnTo>
                    <a:pt x="2735" y="4954"/>
                  </a:lnTo>
                  <a:lnTo>
                    <a:pt x="2739" y="4951"/>
                  </a:lnTo>
                  <a:lnTo>
                    <a:pt x="2746" y="4945"/>
                  </a:lnTo>
                  <a:lnTo>
                    <a:pt x="2750" y="4941"/>
                  </a:lnTo>
                  <a:lnTo>
                    <a:pt x="2757" y="4935"/>
                  </a:lnTo>
                  <a:lnTo>
                    <a:pt x="2761" y="4932"/>
                  </a:lnTo>
                  <a:lnTo>
                    <a:pt x="2768" y="4926"/>
                  </a:lnTo>
                  <a:lnTo>
                    <a:pt x="2773" y="4923"/>
                  </a:lnTo>
                  <a:lnTo>
                    <a:pt x="2780" y="4918"/>
                  </a:lnTo>
                  <a:lnTo>
                    <a:pt x="2785" y="4915"/>
                  </a:lnTo>
                  <a:lnTo>
                    <a:pt x="2793" y="4910"/>
                  </a:lnTo>
                  <a:lnTo>
                    <a:pt x="2798" y="4907"/>
                  </a:lnTo>
                  <a:lnTo>
                    <a:pt x="2806" y="4902"/>
                  </a:lnTo>
                  <a:lnTo>
                    <a:pt x="2806" y="4902"/>
                  </a:lnTo>
                  <a:lnTo>
                    <a:pt x="2814" y="4897"/>
                  </a:lnTo>
                  <a:lnTo>
                    <a:pt x="2819" y="4895"/>
                  </a:lnTo>
                  <a:lnTo>
                    <a:pt x="2827" y="4891"/>
                  </a:lnTo>
                  <a:lnTo>
                    <a:pt x="2832" y="4888"/>
                  </a:lnTo>
                  <a:lnTo>
                    <a:pt x="2840" y="4884"/>
                  </a:lnTo>
                  <a:lnTo>
                    <a:pt x="2846" y="4882"/>
                  </a:lnTo>
                  <a:lnTo>
                    <a:pt x="2854" y="4878"/>
                  </a:lnTo>
                  <a:lnTo>
                    <a:pt x="2859" y="4876"/>
                  </a:lnTo>
                  <a:lnTo>
                    <a:pt x="2867" y="4873"/>
                  </a:lnTo>
                  <a:lnTo>
                    <a:pt x="2873" y="4871"/>
                  </a:lnTo>
                  <a:lnTo>
                    <a:pt x="2881" y="4868"/>
                  </a:lnTo>
                  <a:lnTo>
                    <a:pt x="2887" y="4867"/>
                  </a:lnTo>
                  <a:lnTo>
                    <a:pt x="2895" y="4864"/>
                  </a:lnTo>
                  <a:lnTo>
                    <a:pt x="2901" y="4863"/>
                  </a:lnTo>
                  <a:lnTo>
                    <a:pt x="2909" y="4861"/>
                  </a:lnTo>
                  <a:lnTo>
                    <a:pt x="2915" y="4859"/>
                  </a:lnTo>
                  <a:lnTo>
                    <a:pt x="2923" y="4857"/>
                  </a:lnTo>
                  <a:lnTo>
                    <a:pt x="2929" y="4856"/>
                  </a:lnTo>
                  <a:lnTo>
                    <a:pt x="2937" y="4855"/>
                  </a:lnTo>
                  <a:lnTo>
                    <a:pt x="2943" y="4854"/>
                  </a:lnTo>
                  <a:lnTo>
                    <a:pt x="2952" y="4853"/>
                  </a:lnTo>
                  <a:lnTo>
                    <a:pt x="2957" y="4852"/>
                  </a:lnTo>
                  <a:lnTo>
                    <a:pt x="2966" y="4851"/>
                  </a:lnTo>
                  <a:lnTo>
                    <a:pt x="2972" y="4851"/>
                  </a:lnTo>
                  <a:close/>
                  <a:moveTo>
                    <a:pt x="3711" y="5150"/>
                  </a:moveTo>
                  <a:lnTo>
                    <a:pt x="3708" y="5150"/>
                  </a:lnTo>
                  <a:lnTo>
                    <a:pt x="3704" y="5150"/>
                  </a:lnTo>
                  <a:lnTo>
                    <a:pt x="2999" y="5150"/>
                  </a:lnTo>
                  <a:lnTo>
                    <a:pt x="2995" y="5150"/>
                  </a:lnTo>
                  <a:lnTo>
                    <a:pt x="2992" y="5150"/>
                  </a:lnTo>
                  <a:lnTo>
                    <a:pt x="2989" y="5151"/>
                  </a:lnTo>
                  <a:lnTo>
                    <a:pt x="2986" y="5151"/>
                  </a:lnTo>
                  <a:lnTo>
                    <a:pt x="2983" y="5151"/>
                  </a:lnTo>
                  <a:lnTo>
                    <a:pt x="2980" y="5152"/>
                  </a:lnTo>
                  <a:lnTo>
                    <a:pt x="2977" y="5153"/>
                  </a:lnTo>
                  <a:lnTo>
                    <a:pt x="2974" y="5154"/>
                  </a:lnTo>
                  <a:lnTo>
                    <a:pt x="2971" y="5155"/>
                  </a:lnTo>
                  <a:lnTo>
                    <a:pt x="2968" y="5156"/>
                  </a:lnTo>
                  <a:lnTo>
                    <a:pt x="2965" y="5157"/>
                  </a:lnTo>
                  <a:lnTo>
                    <a:pt x="2963" y="5158"/>
                  </a:lnTo>
                  <a:lnTo>
                    <a:pt x="2961" y="5159"/>
                  </a:lnTo>
                  <a:lnTo>
                    <a:pt x="2956" y="5162"/>
                  </a:lnTo>
                  <a:lnTo>
                    <a:pt x="2951" y="5165"/>
                  </a:lnTo>
                  <a:lnTo>
                    <a:pt x="2949" y="5166"/>
                  </a:lnTo>
                  <a:lnTo>
                    <a:pt x="2947" y="5168"/>
                  </a:lnTo>
                  <a:lnTo>
                    <a:pt x="2944" y="5169"/>
                  </a:lnTo>
                  <a:lnTo>
                    <a:pt x="2942" y="5171"/>
                  </a:lnTo>
                  <a:lnTo>
                    <a:pt x="2940" y="5173"/>
                  </a:lnTo>
                  <a:lnTo>
                    <a:pt x="2937" y="5176"/>
                  </a:lnTo>
                  <a:lnTo>
                    <a:pt x="2935" y="5178"/>
                  </a:lnTo>
                  <a:lnTo>
                    <a:pt x="2933" y="5180"/>
                  </a:lnTo>
                  <a:lnTo>
                    <a:pt x="2931" y="5183"/>
                  </a:lnTo>
                  <a:lnTo>
                    <a:pt x="2929" y="5185"/>
                  </a:lnTo>
                  <a:lnTo>
                    <a:pt x="2927" y="5188"/>
                  </a:lnTo>
                  <a:lnTo>
                    <a:pt x="2925" y="5191"/>
                  </a:lnTo>
                  <a:lnTo>
                    <a:pt x="2924" y="5192"/>
                  </a:lnTo>
                  <a:lnTo>
                    <a:pt x="2923" y="5194"/>
                  </a:lnTo>
                  <a:lnTo>
                    <a:pt x="2922" y="5197"/>
                  </a:lnTo>
                  <a:lnTo>
                    <a:pt x="2920" y="5201"/>
                  </a:lnTo>
                  <a:lnTo>
                    <a:pt x="2919" y="5204"/>
                  </a:lnTo>
                  <a:lnTo>
                    <a:pt x="2918" y="5207"/>
                  </a:lnTo>
                  <a:lnTo>
                    <a:pt x="2917" y="5210"/>
                  </a:lnTo>
                  <a:lnTo>
                    <a:pt x="2916" y="5213"/>
                  </a:lnTo>
                  <a:lnTo>
                    <a:pt x="2915" y="5217"/>
                  </a:lnTo>
                  <a:lnTo>
                    <a:pt x="2914" y="5220"/>
                  </a:lnTo>
                  <a:lnTo>
                    <a:pt x="2914" y="5223"/>
                  </a:lnTo>
                  <a:lnTo>
                    <a:pt x="2914" y="5226"/>
                  </a:lnTo>
                  <a:lnTo>
                    <a:pt x="2913" y="5229"/>
                  </a:lnTo>
                  <a:lnTo>
                    <a:pt x="2913" y="5232"/>
                  </a:lnTo>
                  <a:lnTo>
                    <a:pt x="2913" y="5236"/>
                  </a:lnTo>
                  <a:lnTo>
                    <a:pt x="2913" y="5941"/>
                  </a:lnTo>
                  <a:lnTo>
                    <a:pt x="2913" y="5945"/>
                  </a:lnTo>
                  <a:lnTo>
                    <a:pt x="2913" y="5948"/>
                  </a:lnTo>
                  <a:lnTo>
                    <a:pt x="2914" y="5951"/>
                  </a:lnTo>
                  <a:lnTo>
                    <a:pt x="2914" y="5955"/>
                  </a:lnTo>
                  <a:lnTo>
                    <a:pt x="2915" y="5958"/>
                  </a:lnTo>
                  <a:lnTo>
                    <a:pt x="2915" y="5961"/>
                  </a:lnTo>
                  <a:lnTo>
                    <a:pt x="2916" y="5965"/>
                  </a:lnTo>
                  <a:lnTo>
                    <a:pt x="2917" y="5968"/>
                  </a:lnTo>
                  <a:lnTo>
                    <a:pt x="2918" y="5971"/>
                  </a:lnTo>
                  <a:lnTo>
                    <a:pt x="2919" y="5974"/>
                  </a:lnTo>
                  <a:lnTo>
                    <a:pt x="2921" y="5978"/>
                  </a:lnTo>
                  <a:lnTo>
                    <a:pt x="2922" y="5981"/>
                  </a:lnTo>
                  <a:lnTo>
                    <a:pt x="2924" y="5984"/>
                  </a:lnTo>
                  <a:lnTo>
                    <a:pt x="2924" y="5985"/>
                  </a:lnTo>
                  <a:lnTo>
                    <a:pt x="2924" y="5986"/>
                  </a:lnTo>
                  <a:lnTo>
                    <a:pt x="2926" y="5988"/>
                  </a:lnTo>
                  <a:lnTo>
                    <a:pt x="2928" y="5991"/>
                  </a:lnTo>
                  <a:lnTo>
                    <a:pt x="2930" y="5994"/>
                  </a:lnTo>
                  <a:lnTo>
                    <a:pt x="2933" y="5997"/>
                  </a:lnTo>
                  <a:lnTo>
                    <a:pt x="2935" y="5999"/>
                  </a:lnTo>
                  <a:lnTo>
                    <a:pt x="2937" y="6002"/>
                  </a:lnTo>
                  <a:lnTo>
                    <a:pt x="2940" y="6004"/>
                  </a:lnTo>
                  <a:lnTo>
                    <a:pt x="2943" y="6006"/>
                  </a:lnTo>
                  <a:lnTo>
                    <a:pt x="2945" y="6009"/>
                  </a:lnTo>
                  <a:lnTo>
                    <a:pt x="2948" y="6011"/>
                  </a:lnTo>
                  <a:lnTo>
                    <a:pt x="2951" y="6013"/>
                  </a:lnTo>
                  <a:lnTo>
                    <a:pt x="2954" y="6015"/>
                  </a:lnTo>
                  <a:lnTo>
                    <a:pt x="2957" y="6017"/>
                  </a:lnTo>
                  <a:lnTo>
                    <a:pt x="2960" y="6018"/>
                  </a:lnTo>
                  <a:lnTo>
                    <a:pt x="2962" y="6020"/>
                  </a:lnTo>
                  <a:lnTo>
                    <a:pt x="2964" y="6021"/>
                  </a:lnTo>
                  <a:lnTo>
                    <a:pt x="2967" y="6022"/>
                  </a:lnTo>
                  <a:lnTo>
                    <a:pt x="2969" y="6022"/>
                  </a:lnTo>
                  <a:lnTo>
                    <a:pt x="2972" y="6023"/>
                  </a:lnTo>
                  <a:lnTo>
                    <a:pt x="2975" y="6024"/>
                  </a:lnTo>
                  <a:lnTo>
                    <a:pt x="2978" y="6025"/>
                  </a:lnTo>
                  <a:lnTo>
                    <a:pt x="2981" y="6025"/>
                  </a:lnTo>
                  <a:lnTo>
                    <a:pt x="2984" y="6026"/>
                  </a:lnTo>
                  <a:lnTo>
                    <a:pt x="2988" y="6026"/>
                  </a:lnTo>
                  <a:lnTo>
                    <a:pt x="2991" y="6027"/>
                  </a:lnTo>
                  <a:lnTo>
                    <a:pt x="2994" y="6027"/>
                  </a:lnTo>
                  <a:lnTo>
                    <a:pt x="2999" y="6027"/>
                  </a:lnTo>
                  <a:lnTo>
                    <a:pt x="3704" y="6027"/>
                  </a:lnTo>
                  <a:lnTo>
                    <a:pt x="3709" y="6027"/>
                  </a:lnTo>
                  <a:lnTo>
                    <a:pt x="3712" y="6027"/>
                  </a:lnTo>
                  <a:lnTo>
                    <a:pt x="3715" y="6026"/>
                  </a:lnTo>
                  <a:lnTo>
                    <a:pt x="3719" y="6026"/>
                  </a:lnTo>
                  <a:lnTo>
                    <a:pt x="3722" y="6025"/>
                  </a:lnTo>
                  <a:lnTo>
                    <a:pt x="3725" y="6025"/>
                  </a:lnTo>
                  <a:lnTo>
                    <a:pt x="3728" y="6024"/>
                  </a:lnTo>
                  <a:lnTo>
                    <a:pt x="3731" y="6023"/>
                  </a:lnTo>
                  <a:lnTo>
                    <a:pt x="3734" y="6022"/>
                  </a:lnTo>
                  <a:lnTo>
                    <a:pt x="3737" y="6021"/>
                  </a:lnTo>
                  <a:lnTo>
                    <a:pt x="3740" y="6020"/>
                  </a:lnTo>
                  <a:lnTo>
                    <a:pt x="3742" y="6019"/>
                  </a:lnTo>
                  <a:lnTo>
                    <a:pt x="3745" y="6018"/>
                  </a:lnTo>
                  <a:lnTo>
                    <a:pt x="3747" y="6017"/>
                  </a:lnTo>
                  <a:lnTo>
                    <a:pt x="3749" y="6016"/>
                  </a:lnTo>
                  <a:lnTo>
                    <a:pt x="3752" y="6014"/>
                  </a:lnTo>
                  <a:lnTo>
                    <a:pt x="3754" y="6012"/>
                  </a:lnTo>
                  <a:lnTo>
                    <a:pt x="3757" y="6009"/>
                  </a:lnTo>
                  <a:lnTo>
                    <a:pt x="3760" y="6007"/>
                  </a:lnTo>
                  <a:lnTo>
                    <a:pt x="3763" y="6005"/>
                  </a:lnTo>
                  <a:lnTo>
                    <a:pt x="3765" y="6002"/>
                  </a:lnTo>
                  <a:lnTo>
                    <a:pt x="3768" y="6000"/>
                  </a:lnTo>
                  <a:lnTo>
                    <a:pt x="3770" y="5997"/>
                  </a:lnTo>
                  <a:lnTo>
                    <a:pt x="3772" y="5994"/>
                  </a:lnTo>
                  <a:lnTo>
                    <a:pt x="3775" y="5991"/>
                  </a:lnTo>
                  <a:lnTo>
                    <a:pt x="3777" y="5989"/>
                  </a:lnTo>
                  <a:lnTo>
                    <a:pt x="3779" y="5986"/>
                  </a:lnTo>
                  <a:lnTo>
                    <a:pt x="3779" y="5985"/>
                  </a:lnTo>
                  <a:lnTo>
                    <a:pt x="3779" y="5984"/>
                  </a:lnTo>
                  <a:lnTo>
                    <a:pt x="3781" y="5981"/>
                  </a:lnTo>
                  <a:lnTo>
                    <a:pt x="3782" y="5978"/>
                  </a:lnTo>
                  <a:lnTo>
                    <a:pt x="3784" y="5974"/>
                  </a:lnTo>
                  <a:lnTo>
                    <a:pt x="3785" y="5971"/>
                  </a:lnTo>
                  <a:lnTo>
                    <a:pt x="3786" y="5968"/>
                  </a:lnTo>
                  <a:lnTo>
                    <a:pt x="3787" y="5965"/>
                  </a:lnTo>
                  <a:lnTo>
                    <a:pt x="3788" y="5961"/>
                  </a:lnTo>
                  <a:lnTo>
                    <a:pt x="3788" y="5958"/>
                  </a:lnTo>
                  <a:lnTo>
                    <a:pt x="3789" y="5955"/>
                  </a:lnTo>
                  <a:lnTo>
                    <a:pt x="3789" y="5951"/>
                  </a:lnTo>
                  <a:lnTo>
                    <a:pt x="3790" y="5948"/>
                  </a:lnTo>
                  <a:lnTo>
                    <a:pt x="3790" y="5945"/>
                  </a:lnTo>
                  <a:lnTo>
                    <a:pt x="3790" y="5941"/>
                  </a:lnTo>
                  <a:lnTo>
                    <a:pt x="3790" y="5236"/>
                  </a:lnTo>
                  <a:lnTo>
                    <a:pt x="3790" y="5232"/>
                  </a:lnTo>
                  <a:lnTo>
                    <a:pt x="3790" y="5229"/>
                  </a:lnTo>
                  <a:lnTo>
                    <a:pt x="3789" y="5226"/>
                  </a:lnTo>
                  <a:lnTo>
                    <a:pt x="3789" y="5223"/>
                  </a:lnTo>
                  <a:lnTo>
                    <a:pt x="3789" y="5220"/>
                  </a:lnTo>
                  <a:lnTo>
                    <a:pt x="3788" y="5217"/>
                  </a:lnTo>
                  <a:lnTo>
                    <a:pt x="3787" y="5213"/>
                  </a:lnTo>
                  <a:lnTo>
                    <a:pt x="3786" y="5210"/>
                  </a:lnTo>
                  <a:lnTo>
                    <a:pt x="3785" y="5207"/>
                  </a:lnTo>
                  <a:lnTo>
                    <a:pt x="3784" y="5204"/>
                  </a:lnTo>
                  <a:lnTo>
                    <a:pt x="3783" y="5201"/>
                  </a:lnTo>
                  <a:lnTo>
                    <a:pt x="3781" y="5197"/>
                  </a:lnTo>
                  <a:lnTo>
                    <a:pt x="3780" y="5194"/>
                  </a:lnTo>
                  <a:lnTo>
                    <a:pt x="3779" y="5192"/>
                  </a:lnTo>
                  <a:lnTo>
                    <a:pt x="3778" y="5191"/>
                  </a:lnTo>
                  <a:lnTo>
                    <a:pt x="3776" y="5188"/>
                  </a:lnTo>
                  <a:lnTo>
                    <a:pt x="3774" y="5185"/>
                  </a:lnTo>
                  <a:lnTo>
                    <a:pt x="3772" y="5182"/>
                  </a:lnTo>
                  <a:lnTo>
                    <a:pt x="3770" y="5180"/>
                  </a:lnTo>
                  <a:lnTo>
                    <a:pt x="3767" y="5177"/>
                  </a:lnTo>
                  <a:lnTo>
                    <a:pt x="3765" y="5175"/>
                  </a:lnTo>
                  <a:lnTo>
                    <a:pt x="3763" y="5173"/>
                  </a:lnTo>
                  <a:lnTo>
                    <a:pt x="3760" y="5171"/>
                  </a:lnTo>
                  <a:lnTo>
                    <a:pt x="3758" y="5169"/>
                  </a:lnTo>
                  <a:lnTo>
                    <a:pt x="3756" y="5167"/>
                  </a:lnTo>
                  <a:lnTo>
                    <a:pt x="3753" y="5165"/>
                  </a:lnTo>
                  <a:lnTo>
                    <a:pt x="3751" y="5164"/>
                  </a:lnTo>
                  <a:lnTo>
                    <a:pt x="3748" y="5162"/>
                  </a:lnTo>
                  <a:lnTo>
                    <a:pt x="3745" y="5160"/>
                  </a:lnTo>
                  <a:lnTo>
                    <a:pt x="3742" y="5159"/>
                  </a:lnTo>
                  <a:lnTo>
                    <a:pt x="3739" y="5157"/>
                  </a:lnTo>
                  <a:lnTo>
                    <a:pt x="3736" y="5156"/>
                  </a:lnTo>
                  <a:lnTo>
                    <a:pt x="3733" y="5155"/>
                  </a:lnTo>
                  <a:lnTo>
                    <a:pt x="3730" y="5154"/>
                  </a:lnTo>
                  <a:lnTo>
                    <a:pt x="3727" y="5153"/>
                  </a:lnTo>
                  <a:lnTo>
                    <a:pt x="3724" y="5152"/>
                  </a:lnTo>
                  <a:lnTo>
                    <a:pt x="3720" y="5152"/>
                  </a:lnTo>
                  <a:lnTo>
                    <a:pt x="3717" y="5151"/>
                  </a:lnTo>
                  <a:lnTo>
                    <a:pt x="3714" y="5151"/>
                  </a:lnTo>
                  <a:lnTo>
                    <a:pt x="3711" y="5150"/>
                  </a:lnTo>
                  <a:close/>
                  <a:moveTo>
                    <a:pt x="2972" y="2732"/>
                  </a:moveTo>
                  <a:lnTo>
                    <a:pt x="2981" y="2731"/>
                  </a:lnTo>
                  <a:lnTo>
                    <a:pt x="2986" y="2731"/>
                  </a:lnTo>
                  <a:lnTo>
                    <a:pt x="2995" y="2731"/>
                  </a:lnTo>
                  <a:lnTo>
                    <a:pt x="2998" y="2731"/>
                  </a:lnTo>
                  <a:lnTo>
                    <a:pt x="3705" y="2731"/>
                  </a:lnTo>
                  <a:lnTo>
                    <a:pt x="3708" y="2731"/>
                  </a:lnTo>
                  <a:lnTo>
                    <a:pt x="3717" y="2731"/>
                  </a:lnTo>
                  <a:lnTo>
                    <a:pt x="3722" y="2731"/>
                  </a:lnTo>
                  <a:lnTo>
                    <a:pt x="3731" y="2732"/>
                  </a:lnTo>
                  <a:lnTo>
                    <a:pt x="3737" y="2732"/>
                  </a:lnTo>
                  <a:lnTo>
                    <a:pt x="3745" y="2733"/>
                  </a:lnTo>
                  <a:lnTo>
                    <a:pt x="3751" y="2734"/>
                  </a:lnTo>
                  <a:lnTo>
                    <a:pt x="3760" y="2735"/>
                  </a:lnTo>
                  <a:lnTo>
                    <a:pt x="3765" y="2736"/>
                  </a:lnTo>
                  <a:lnTo>
                    <a:pt x="3774" y="2737"/>
                  </a:lnTo>
                  <a:lnTo>
                    <a:pt x="3779" y="2738"/>
                  </a:lnTo>
                  <a:lnTo>
                    <a:pt x="3788" y="2740"/>
                  </a:lnTo>
                  <a:lnTo>
                    <a:pt x="3793" y="2741"/>
                  </a:lnTo>
                  <a:lnTo>
                    <a:pt x="3802" y="2743"/>
                  </a:lnTo>
                  <a:lnTo>
                    <a:pt x="3807" y="2745"/>
                  </a:lnTo>
                  <a:lnTo>
                    <a:pt x="3815" y="2747"/>
                  </a:lnTo>
                  <a:lnTo>
                    <a:pt x="3820" y="2749"/>
                  </a:lnTo>
                  <a:lnTo>
                    <a:pt x="3829" y="2751"/>
                  </a:lnTo>
                  <a:lnTo>
                    <a:pt x="3834" y="2753"/>
                  </a:lnTo>
                  <a:lnTo>
                    <a:pt x="3842" y="2756"/>
                  </a:lnTo>
                  <a:lnTo>
                    <a:pt x="3847" y="2758"/>
                  </a:lnTo>
                  <a:lnTo>
                    <a:pt x="3855" y="2761"/>
                  </a:lnTo>
                  <a:lnTo>
                    <a:pt x="3860" y="2763"/>
                  </a:lnTo>
                  <a:lnTo>
                    <a:pt x="3868" y="2767"/>
                  </a:lnTo>
                  <a:lnTo>
                    <a:pt x="3873" y="2769"/>
                  </a:lnTo>
                  <a:lnTo>
                    <a:pt x="3881" y="2773"/>
                  </a:lnTo>
                  <a:lnTo>
                    <a:pt x="3886" y="2775"/>
                  </a:lnTo>
                  <a:lnTo>
                    <a:pt x="3893" y="2780"/>
                  </a:lnTo>
                  <a:lnTo>
                    <a:pt x="3902" y="2785"/>
                  </a:lnTo>
                  <a:lnTo>
                    <a:pt x="3910" y="2789"/>
                  </a:lnTo>
                  <a:lnTo>
                    <a:pt x="3914" y="2792"/>
                  </a:lnTo>
                  <a:lnTo>
                    <a:pt x="3922" y="2797"/>
                  </a:lnTo>
                  <a:lnTo>
                    <a:pt x="3926" y="2800"/>
                  </a:lnTo>
                  <a:lnTo>
                    <a:pt x="3933" y="2805"/>
                  </a:lnTo>
                  <a:lnTo>
                    <a:pt x="3937" y="2809"/>
                  </a:lnTo>
                  <a:lnTo>
                    <a:pt x="3944" y="2814"/>
                  </a:lnTo>
                  <a:lnTo>
                    <a:pt x="3948" y="2817"/>
                  </a:lnTo>
                  <a:lnTo>
                    <a:pt x="3955" y="2823"/>
                  </a:lnTo>
                  <a:lnTo>
                    <a:pt x="3959" y="2826"/>
                  </a:lnTo>
                  <a:lnTo>
                    <a:pt x="3965" y="2832"/>
                  </a:lnTo>
                  <a:lnTo>
                    <a:pt x="3969" y="2836"/>
                  </a:lnTo>
                  <a:lnTo>
                    <a:pt x="3975" y="2842"/>
                  </a:lnTo>
                  <a:lnTo>
                    <a:pt x="3979" y="2846"/>
                  </a:lnTo>
                  <a:lnTo>
                    <a:pt x="3985" y="2852"/>
                  </a:lnTo>
                  <a:lnTo>
                    <a:pt x="3989" y="2856"/>
                  </a:lnTo>
                  <a:lnTo>
                    <a:pt x="3995" y="2862"/>
                  </a:lnTo>
                  <a:lnTo>
                    <a:pt x="3998" y="2866"/>
                  </a:lnTo>
                  <a:lnTo>
                    <a:pt x="4004" y="2873"/>
                  </a:lnTo>
                  <a:lnTo>
                    <a:pt x="4007" y="2877"/>
                  </a:lnTo>
                  <a:lnTo>
                    <a:pt x="4012" y="2884"/>
                  </a:lnTo>
                  <a:lnTo>
                    <a:pt x="4016" y="2888"/>
                  </a:lnTo>
                  <a:lnTo>
                    <a:pt x="4021" y="2895"/>
                  </a:lnTo>
                  <a:lnTo>
                    <a:pt x="4024" y="2899"/>
                  </a:lnTo>
                  <a:lnTo>
                    <a:pt x="4029" y="2907"/>
                  </a:lnTo>
                  <a:lnTo>
                    <a:pt x="4032" y="2911"/>
                  </a:lnTo>
                  <a:lnTo>
                    <a:pt x="4036" y="2919"/>
                  </a:lnTo>
                  <a:lnTo>
                    <a:pt x="4041" y="2928"/>
                  </a:lnTo>
                  <a:lnTo>
                    <a:pt x="4046" y="2935"/>
                  </a:lnTo>
                  <a:lnTo>
                    <a:pt x="4048" y="2940"/>
                  </a:lnTo>
                  <a:lnTo>
                    <a:pt x="4052" y="2948"/>
                  </a:lnTo>
                  <a:lnTo>
                    <a:pt x="4054" y="2953"/>
                  </a:lnTo>
                  <a:lnTo>
                    <a:pt x="4058" y="2961"/>
                  </a:lnTo>
                  <a:lnTo>
                    <a:pt x="4060" y="2966"/>
                  </a:lnTo>
                  <a:lnTo>
                    <a:pt x="4063" y="2974"/>
                  </a:lnTo>
                  <a:lnTo>
                    <a:pt x="4065" y="2979"/>
                  </a:lnTo>
                  <a:lnTo>
                    <a:pt x="4068" y="2987"/>
                  </a:lnTo>
                  <a:lnTo>
                    <a:pt x="4070" y="2992"/>
                  </a:lnTo>
                  <a:lnTo>
                    <a:pt x="4072" y="3001"/>
                  </a:lnTo>
                  <a:lnTo>
                    <a:pt x="4074" y="3006"/>
                  </a:lnTo>
                  <a:lnTo>
                    <a:pt x="4076" y="3014"/>
                  </a:lnTo>
                  <a:lnTo>
                    <a:pt x="4078" y="3019"/>
                  </a:lnTo>
                  <a:lnTo>
                    <a:pt x="4080" y="3028"/>
                  </a:lnTo>
                  <a:lnTo>
                    <a:pt x="4081" y="3033"/>
                  </a:lnTo>
                  <a:lnTo>
                    <a:pt x="4083" y="3042"/>
                  </a:lnTo>
                  <a:lnTo>
                    <a:pt x="4084" y="3047"/>
                  </a:lnTo>
                  <a:lnTo>
                    <a:pt x="4085" y="3056"/>
                  </a:lnTo>
                  <a:lnTo>
                    <a:pt x="4086" y="3061"/>
                  </a:lnTo>
                  <a:lnTo>
                    <a:pt x="4087" y="3070"/>
                  </a:lnTo>
                  <a:lnTo>
                    <a:pt x="4088" y="3076"/>
                  </a:lnTo>
                  <a:lnTo>
                    <a:pt x="4089" y="3084"/>
                  </a:lnTo>
                  <a:lnTo>
                    <a:pt x="4089" y="3090"/>
                  </a:lnTo>
                  <a:lnTo>
                    <a:pt x="4090" y="3099"/>
                  </a:lnTo>
                  <a:lnTo>
                    <a:pt x="4090" y="3104"/>
                  </a:lnTo>
                  <a:lnTo>
                    <a:pt x="4090" y="3113"/>
                  </a:lnTo>
                  <a:lnTo>
                    <a:pt x="4090" y="3116"/>
                  </a:lnTo>
                  <a:lnTo>
                    <a:pt x="4090" y="3823"/>
                  </a:lnTo>
                  <a:lnTo>
                    <a:pt x="4090" y="3826"/>
                  </a:lnTo>
                  <a:lnTo>
                    <a:pt x="4090" y="3835"/>
                  </a:lnTo>
                  <a:lnTo>
                    <a:pt x="4090" y="3840"/>
                  </a:lnTo>
                  <a:lnTo>
                    <a:pt x="4089" y="3849"/>
                  </a:lnTo>
                  <a:lnTo>
                    <a:pt x="4089" y="3855"/>
                  </a:lnTo>
                  <a:lnTo>
                    <a:pt x="4088" y="3863"/>
                  </a:lnTo>
                  <a:lnTo>
                    <a:pt x="4087" y="3869"/>
                  </a:lnTo>
                  <a:lnTo>
                    <a:pt x="4086" y="3878"/>
                  </a:lnTo>
                  <a:lnTo>
                    <a:pt x="4085" y="3883"/>
                  </a:lnTo>
                  <a:lnTo>
                    <a:pt x="4084" y="3892"/>
                  </a:lnTo>
                  <a:lnTo>
                    <a:pt x="4083" y="3897"/>
                  </a:lnTo>
                  <a:lnTo>
                    <a:pt x="4081" y="3906"/>
                  </a:lnTo>
                  <a:lnTo>
                    <a:pt x="4080" y="3911"/>
                  </a:lnTo>
                  <a:lnTo>
                    <a:pt x="4078" y="3920"/>
                  </a:lnTo>
                  <a:lnTo>
                    <a:pt x="4076" y="3925"/>
                  </a:lnTo>
                  <a:lnTo>
                    <a:pt x="4074" y="3933"/>
                  </a:lnTo>
                  <a:lnTo>
                    <a:pt x="4072" y="3939"/>
                  </a:lnTo>
                  <a:lnTo>
                    <a:pt x="4070" y="3947"/>
                  </a:lnTo>
                  <a:lnTo>
                    <a:pt x="4068" y="3952"/>
                  </a:lnTo>
                  <a:lnTo>
                    <a:pt x="4065" y="3960"/>
                  </a:lnTo>
                  <a:lnTo>
                    <a:pt x="4063" y="3965"/>
                  </a:lnTo>
                  <a:lnTo>
                    <a:pt x="4059" y="3973"/>
                  </a:lnTo>
                  <a:lnTo>
                    <a:pt x="4057" y="3979"/>
                  </a:lnTo>
                  <a:lnTo>
                    <a:pt x="4054" y="3986"/>
                  </a:lnTo>
                  <a:lnTo>
                    <a:pt x="4051" y="3992"/>
                  </a:lnTo>
                  <a:lnTo>
                    <a:pt x="4047" y="3999"/>
                  </a:lnTo>
                  <a:lnTo>
                    <a:pt x="4045" y="4004"/>
                  </a:lnTo>
                  <a:lnTo>
                    <a:pt x="4041" y="4012"/>
                  </a:lnTo>
                  <a:lnTo>
                    <a:pt x="4037" y="4018"/>
                  </a:lnTo>
                  <a:lnTo>
                    <a:pt x="4033" y="4026"/>
                  </a:lnTo>
                  <a:lnTo>
                    <a:pt x="4030" y="4030"/>
                  </a:lnTo>
                  <a:lnTo>
                    <a:pt x="4025" y="4038"/>
                  </a:lnTo>
                  <a:lnTo>
                    <a:pt x="4022" y="4042"/>
                  </a:lnTo>
                  <a:lnTo>
                    <a:pt x="4016" y="4049"/>
                  </a:lnTo>
                  <a:lnTo>
                    <a:pt x="4013" y="4054"/>
                  </a:lnTo>
                  <a:lnTo>
                    <a:pt x="4008" y="4061"/>
                  </a:lnTo>
                  <a:lnTo>
                    <a:pt x="4004" y="4065"/>
                  </a:lnTo>
                  <a:lnTo>
                    <a:pt x="3999" y="4072"/>
                  </a:lnTo>
                  <a:lnTo>
                    <a:pt x="3995" y="4076"/>
                  </a:lnTo>
                  <a:lnTo>
                    <a:pt x="3989" y="4083"/>
                  </a:lnTo>
                  <a:lnTo>
                    <a:pt x="3986" y="4086"/>
                  </a:lnTo>
                  <a:lnTo>
                    <a:pt x="3980" y="4093"/>
                  </a:lnTo>
                  <a:lnTo>
                    <a:pt x="3976" y="4097"/>
                  </a:lnTo>
                  <a:lnTo>
                    <a:pt x="3970" y="4103"/>
                  </a:lnTo>
                  <a:lnTo>
                    <a:pt x="3966" y="4106"/>
                  </a:lnTo>
                  <a:lnTo>
                    <a:pt x="3959" y="4112"/>
                  </a:lnTo>
                  <a:lnTo>
                    <a:pt x="3955" y="4116"/>
                  </a:lnTo>
                  <a:lnTo>
                    <a:pt x="3948" y="4121"/>
                  </a:lnTo>
                  <a:lnTo>
                    <a:pt x="3944" y="4125"/>
                  </a:lnTo>
                  <a:lnTo>
                    <a:pt x="3937" y="4130"/>
                  </a:lnTo>
                  <a:lnTo>
                    <a:pt x="3933" y="4134"/>
                  </a:lnTo>
                  <a:lnTo>
                    <a:pt x="3926" y="4139"/>
                  </a:lnTo>
                  <a:lnTo>
                    <a:pt x="3922" y="4142"/>
                  </a:lnTo>
                  <a:lnTo>
                    <a:pt x="3914" y="4147"/>
                  </a:lnTo>
                  <a:lnTo>
                    <a:pt x="3910" y="4150"/>
                  </a:lnTo>
                  <a:lnTo>
                    <a:pt x="3902" y="4154"/>
                  </a:lnTo>
                  <a:lnTo>
                    <a:pt x="3893" y="4159"/>
                  </a:lnTo>
                  <a:lnTo>
                    <a:pt x="3886" y="4164"/>
                  </a:lnTo>
                  <a:lnTo>
                    <a:pt x="3881" y="4166"/>
                  </a:lnTo>
                  <a:lnTo>
                    <a:pt x="3873" y="4170"/>
                  </a:lnTo>
                  <a:lnTo>
                    <a:pt x="3868" y="4172"/>
                  </a:lnTo>
                  <a:lnTo>
                    <a:pt x="3860" y="4176"/>
                  </a:lnTo>
                  <a:lnTo>
                    <a:pt x="3855" y="4178"/>
                  </a:lnTo>
                  <a:lnTo>
                    <a:pt x="3847" y="4181"/>
                  </a:lnTo>
                  <a:lnTo>
                    <a:pt x="3842" y="4183"/>
                  </a:lnTo>
                  <a:lnTo>
                    <a:pt x="3834" y="4186"/>
                  </a:lnTo>
                  <a:lnTo>
                    <a:pt x="3829" y="4188"/>
                  </a:lnTo>
                  <a:lnTo>
                    <a:pt x="3820" y="4190"/>
                  </a:lnTo>
                  <a:lnTo>
                    <a:pt x="3815" y="4192"/>
                  </a:lnTo>
                  <a:lnTo>
                    <a:pt x="3807" y="4194"/>
                  </a:lnTo>
                  <a:lnTo>
                    <a:pt x="3802" y="4196"/>
                  </a:lnTo>
                  <a:lnTo>
                    <a:pt x="3793" y="4198"/>
                  </a:lnTo>
                  <a:lnTo>
                    <a:pt x="3788" y="4199"/>
                  </a:lnTo>
                  <a:lnTo>
                    <a:pt x="3779" y="4201"/>
                  </a:lnTo>
                  <a:lnTo>
                    <a:pt x="3774" y="4202"/>
                  </a:lnTo>
                  <a:lnTo>
                    <a:pt x="3765" y="4203"/>
                  </a:lnTo>
                  <a:lnTo>
                    <a:pt x="3760" y="4204"/>
                  </a:lnTo>
                  <a:lnTo>
                    <a:pt x="3751" y="4205"/>
                  </a:lnTo>
                  <a:lnTo>
                    <a:pt x="3745" y="4206"/>
                  </a:lnTo>
                  <a:lnTo>
                    <a:pt x="3737" y="4207"/>
                  </a:lnTo>
                  <a:lnTo>
                    <a:pt x="3731" y="4207"/>
                  </a:lnTo>
                  <a:lnTo>
                    <a:pt x="3722" y="4208"/>
                  </a:lnTo>
                  <a:lnTo>
                    <a:pt x="3717" y="4208"/>
                  </a:lnTo>
                  <a:lnTo>
                    <a:pt x="3708" y="4208"/>
                  </a:lnTo>
                  <a:lnTo>
                    <a:pt x="3705" y="4208"/>
                  </a:lnTo>
                  <a:lnTo>
                    <a:pt x="2998" y="4208"/>
                  </a:lnTo>
                  <a:lnTo>
                    <a:pt x="2995" y="4208"/>
                  </a:lnTo>
                  <a:lnTo>
                    <a:pt x="2986" y="4208"/>
                  </a:lnTo>
                  <a:lnTo>
                    <a:pt x="2981" y="4208"/>
                  </a:lnTo>
                  <a:lnTo>
                    <a:pt x="2972" y="4207"/>
                  </a:lnTo>
                  <a:lnTo>
                    <a:pt x="2966" y="4207"/>
                  </a:lnTo>
                  <a:lnTo>
                    <a:pt x="2958" y="4206"/>
                  </a:lnTo>
                  <a:lnTo>
                    <a:pt x="2952" y="4205"/>
                  </a:lnTo>
                  <a:lnTo>
                    <a:pt x="2943" y="4204"/>
                  </a:lnTo>
                  <a:lnTo>
                    <a:pt x="2938" y="4203"/>
                  </a:lnTo>
                  <a:lnTo>
                    <a:pt x="2929" y="4202"/>
                  </a:lnTo>
                  <a:lnTo>
                    <a:pt x="2924" y="4201"/>
                  </a:lnTo>
                  <a:lnTo>
                    <a:pt x="2915" y="4199"/>
                  </a:lnTo>
                  <a:lnTo>
                    <a:pt x="2910" y="4198"/>
                  </a:lnTo>
                  <a:lnTo>
                    <a:pt x="2901" y="4196"/>
                  </a:lnTo>
                  <a:lnTo>
                    <a:pt x="2896" y="4194"/>
                  </a:lnTo>
                  <a:lnTo>
                    <a:pt x="2888" y="4192"/>
                  </a:lnTo>
                  <a:lnTo>
                    <a:pt x="2882" y="4190"/>
                  </a:lnTo>
                  <a:lnTo>
                    <a:pt x="2874" y="4188"/>
                  </a:lnTo>
                  <a:lnTo>
                    <a:pt x="2869" y="4186"/>
                  </a:lnTo>
                  <a:lnTo>
                    <a:pt x="2861" y="4183"/>
                  </a:lnTo>
                  <a:lnTo>
                    <a:pt x="2856" y="4181"/>
                  </a:lnTo>
                  <a:lnTo>
                    <a:pt x="2848" y="4177"/>
                  </a:lnTo>
                  <a:lnTo>
                    <a:pt x="2842" y="4175"/>
                  </a:lnTo>
                  <a:lnTo>
                    <a:pt x="2835" y="4172"/>
                  </a:lnTo>
                  <a:lnTo>
                    <a:pt x="2829" y="4169"/>
                  </a:lnTo>
                  <a:lnTo>
                    <a:pt x="2822" y="4165"/>
                  </a:lnTo>
                  <a:lnTo>
                    <a:pt x="2817" y="4163"/>
                  </a:lnTo>
                  <a:lnTo>
                    <a:pt x="2809" y="4159"/>
                  </a:lnTo>
                  <a:lnTo>
                    <a:pt x="2803" y="4155"/>
                  </a:lnTo>
                  <a:lnTo>
                    <a:pt x="2795" y="4151"/>
                  </a:lnTo>
                  <a:lnTo>
                    <a:pt x="2791" y="4148"/>
                  </a:lnTo>
                  <a:lnTo>
                    <a:pt x="2783" y="4143"/>
                  </a:lnTo>
                  <a:lnTo>
                    <a:pt x="2779" y="4140"/>
                  </a:lnTo>
                  <a:lnTo>
                    <a:pt x="2772" y="4134"/>
                  </a:lnTo>
                  <a:lnTo>
                    <a:pt x="2767" y="4131"/>
                  </a:lnTo>
                  <a:lnTo>
                    <a:pt x="2760" y="4126"/>
                  </a:lnTo>
                  <a:lnTo>
                    <a:pt x="2756" y="4122"/>
                  </a:lnTo>
                  <a:lnTo>
                    <a:pt x="2749" y="4117"/>
                  </a:lnTo>
                  <a:lnTo>
                    <a:pt x="2745" y="4113"/>
                  </a:lnTo>
                  <a:lnTo>
                    <a:pt x="2738" y="4107"/>
                  </a:lnTo>
                  <a:lnTo>
                    <a:pt x="2734" y="4103"/>
                  </a:lnTo>
                  <a:lnTo>
                    <a:pt x="2728" y="4097"/>
                  </a:lnTo>
                  <a:lnTo>
                    <a:pt x="2724" y="4093"/>
                  </a:lnTo>
                  <a:lnTo>
                    <a:pt x="2718" y="4087"/>
                  </a:lnTo>
                  <a:lnTo>
                    <a:pt x="2714" y="4083"/>
                  </a:lnTo>
                  <a:lnTo>
                    <a:pt x="2708" y="4076"/>
                  </a:lnTo>
                  <a:lnTo>
                    <a:pt x="2704" y="4072"/>
                  </a:lnTo>
                  <a:lnTo>
                    <a:pt x="2699" y="4065"/>
                  </a:lnTo>
                  <a:lnTo>
                    <a:pt x="2695" y="4061"/>
                  </a:lnTo>
                  <a:lnTo>
                    <a:pt x="2690" y="4054"/>
                  </a:lnTo>
                  <a:lnTo>
                    <a:pt x="2687" y="4049"/>
                  </a:lnTo>
                  <a:lnTo>
                    <a:pt x="2681" y="4042"/>
                  </a:lnTo>
                  <a:lnTo>
                    <a:pt x="2678" y="4038"/>
                  </a:lnTo>
                  <a:lnTo>
                    <a:pt x="2673" y="4030"/>
                  </a:lnTo>
                  <a:lnTo>
                    <a:pt x="2670" y="4026"/>
                  </a:lnTo>
                  <a:lnTo>
                    <a:pt x="2666" y="4018"/>
                  </a:lnTo>
                  <a:lnTo>
                    <a:pt x="2662" y="4012"/>
                  </a:lnTo>
                  <a:lnTo>
                    <a:pt x="2658" y="4004"/>
                  </a:lnTo>
                  <a:lnTo>
                    <a:pt x="2656" y="3999"/>
                  </a:lnTo>
                  <a:lnTo>
                    <a:pt x="2652" y="3992"/>
                  </a:lnTo>
                  <a:lnTo>
                    <a:pt x="2649" y="3986"/>
                  </a:lnTo>
                  <a:lnTo>
                    <a:pt x="2646" y="3979"/>
                  </a:lnTo>
                  <a:lnTo>
                    <a:pt x="2644" y="3973"/>
                  </a:lnTo>
                  <a:lnTo>
                    <a:pt x="2640" y="3965"/>
                  </a:lnTo>
                  <a:lnTo>
                    <a:pt x="2638" y="3960"/>
                  </a:lnTo>
                  <a:lnTo>
                    <a:pt x="2635" y="3952"/>
                  </a:lnTo>
                  <a:lnTo>
                    <a:pt x="2633" y="3947"/>
                  </a:lnTo>
                  <a:lnTo>
                    <a:pt x="2631" y="3939"/>
                  </a:lnTo>
                  <a:lnTo>
                    <a:pt x="2629" y="3933"/>
                  </a:lnTo>
                  <a:lnTo>
                    <a:pt x="2627" y="3925"/>
                  </a:lnTo>
                  <a:lnTo>
                    <a:pt x="2625" y="3920"/>
                  </a:lnTo>
                  <a:lnTo>
                    <a:pt x="2623" y="3911"/>
                  </a:lnTo>
                  <a:lnTo>
                    <a:pt x="2622" y="3906"/>
                  </a:lnTo>
                  <a:lnTo>
                    <a:pt x="2620" y="3897"/>
                  </a:lnTo>
                  <a:lnTo>
                    <a:pt x="2619" y="3892"/>
                  </a:lnTo>
                  <a:lnTo>
                    <a:pt x="2618" y="3883"/>
                  </a:lnTo>
                  <a:lnTo>
                    <a:pt x="2617" y="3878"/>
                  </a:lnTo>
                  <a:lnTo>
                    <a:pt x="2616" y="3869"/>
                  </a:lnTo>
                  <a:lnTo>
                    <a:pt x="2615" y="3863"/>
                  </a:lnTo>
                  <a:lnTo>
                    <a:pt x="2614" y="3855"/>
                  </a:lnTo>
                  <a:lnTo>
                    <a:pt x="2614" y="3849"/>
                  </a:lnTo>
                  <a:lnTo>
                    <a:pt x="2613" y="3840"/>
                  </a:lnTo>
                  <a:lnTo>
                    <a:pt x="2613" y="3835"/>
                  </a:lnTo>
                  <a:lnTo>
                    <a:pt x="2613" y="3826"/>
                  </a:lnTo>
                  <a:lnTo>
                    <a:pt x="2613" y="3823"/>
                  </a:lnTo>
                  <a:lnTo>
                    <a:pt x="2613" y="3116"/>
                  </a:lnTo>
                  <a:lnTo>
                    <a:pt x="2613" y="3113"/>
                  </a:lnTo>
                  <a:lnTo>
                    <a:pt x="2613" y="3104"/>
                  </a:lnTo>
                  <a:lnTo>
                    <a:pt x="2613" y="3099"/>
                  </a:lnTo>
                  <a:lnTo>
                    <a:pt x="2614" y="3090"/>
                  </a:lnTo>
                  <a:lnTo>
                    <a:pt x="2614" y="3084"/>
                  </a:lnTo>
                  <a:lnTo>
                    <a:pt x="2615" y="3076"/>
                  </a:lnTo>
                  <a:lnTo>
                    <a:pt x="2616" y="3070"/>
                  </a:lnTo>
                  <a:lnTo>
                    <a:pt x="2617" y="3061"/>
                  </a:lnTo>
                  <a:lnTo>
                    <a:pt x="2618" y="3056"/>
                  </a:lnTo>
                  <a:lnTo>
                    <a:pt x="2619" y="3047"/>
                  </a:lnTo>
                  <a:lnTo>
                    <a:pt x="2620" y="3042"/>
                  </a:lnTo>
                  <a:lnTo>
                    <a:pt x="2622" y="3033"/>
                  </a:lnTo>
                  <a:lnTo>
                    <a:pt x="2623" y="3028"/>
                  </a:lnTo>
                  <a:lnTo>
                    <a:pt x="2625" y="3019"/>
                  </a:lnTo>
                  <a:lnTo>
                    <a:pt x="2627" y="3014"/>
                  </a:lnTo>
                  <a:lnTo>
                    <a:pt x="2629" y="3006"/>
                  </a:lnTo>
                  <a:lnTo>
                    <a:pt x="2631" y="3001"/>
                  </a:lnTo>
                  <a:lnTo>
                    <a:pt x="2633" y="2992"/>
                  </a:lnTo>
                  <a:lnTo>
                    <a:pt x="2635" y="2987"/>
                  </a:lnTo>
                  <a:lnTo>
                    <a:pt x="2638" y="2979"/>
                  </a:lnTo>
                  <a:lnTo>
                    <a:pt x="2640" y="2974"/>
                  </a:lnTo>
                  <a:lnTo>
                    <a:pt x="2643" y="2966"/>
                  </a:lnTo>
                  <a:lnTo>
                    <a:pt x="2645" y="2961"/>
                  </a:lnTo>
                  <a:lnTo>
                    <a:pt x="2649" y="2953"/>
                  </a:lnTo>
                  <a:lnTo>
                    <a:pt x="2651" y="2948"/>
                  </a:lnTo>
                  <a:lnTo>
                    <a:pt x="2655" y="2940"/>
                  </a:lnTo>
                  <a:lnTo>
                    <a:pt x="2657" y="2935"/>
                  </a:lnTo>
                  <a:lnTo>
                    <a:pt x="2662" y="2928"/>
                  </a:lnTo>
                  <a:lnTo>
                    <a:pt x="2667" y="2919"/>
                  </a:lnTo>
                  <a:lnTo>
                    <a:pt x="2671" y="2911"/>
                  </a:lnTo>
                  <a:lnTo>
                    <a:pt x="2674" y="2907"/>
                  </a:lnTo>
                  <a:lnTo>
                    <a:pt x="2679" y="2899"/>
                  </a:lnTo>
                  <a:lnTo>
                    <a:pt x="2682" y="2895"/>
                  </a:lnTo>
                  <a:lnTo>
                    <a:pt x="2687" y="2888"/>
                  </a:lnTo>
                  <a:lnTo>
                    <a:pt x="2691" y="2884"/>
                  </a:lnTo>
                  <a:lnTo>
                    <a:pt x="2696" y="2877"/>
                  </a:lnTo>
                  <a:lnTo>
                    <a:pt x="2700" y="2873"/>
                  </a:lnTo>
                  <a:lnTo>
                    <a:pt x="2705" y="2866"/>
                  </a:lnTo>
                  <a:lnTo>
                    <a:pt x="2709" y="2862"/>
                  </a:lnTo>
                  <a:lnTo>
                    <a:pt x="2715" y="2855"/>
                  </a:lnTo>
                  <a:lnTo>
                    <a:pt x="2718" y="2851"/>
                  </a:lnTo>
                  <a:lnTo>
                    <a:pt x="2724" y="2845"/>
                  </a:lnTo>
                  <a:lnTo>
                    <a:pt x="2728" y="2841"/>
                  </a:lnTo>
                  <a:lnTo>
                    <a:pt x="2735" y="2835"/>
                  </a:lnTo>
                  <a:lnTo>
                    <a:pt x="2738" y="2832"/>
                  </a:lnTo>
                  <a:lnTo>
                    <a:pt x="2745" y="2826"/>
                  </a:lnTo>
                  <a:lnTo>
                    <a:pt x="2749" y="2822"/>
                  </a:lnTo>
                  <a:lnTo>
                    <a:pt x="2756" y="2817"/>
                  </a:lnTo>
                  <a:lnTo>
                    <a:pt x="2760" y="2813"/>
                  </a:lnTo>
                  <a:lnTo>
                    <a:pt x="2767" y="2808"/>
                  </a:lnTo>
                  <a:lnTo>
                    <a:pt x="2772" y="2805"/>
                  </a:lnTo>
                  <a:lnTo>
                    <a:pt x="2779" y="2799"/>
                  </a:lnTo>
                  <a:lnTo>
                    <a:pt x="2783" y="2796"/>
                  </a:lnTo>
                  <a:lnTo>
                    <a:pt x="2791" y="2791"/>
                  </a:lnTo>
                  <a:lnTo>
                    <a:pt x="2795" y="2788"/>
                  </a:lnTo>
                  <a:lnTo>
                    <a:pt x="2803" y="2784"/>
                  </a:lnTo>
                  <a:lnTo>
                    <a:pt x="2809" y="2780"/>
                  </a:lnTo>
                  <a:lnTo>
                    <a:pt x="2817" y="2776"/>
                  </a:lnTo>
                  <a:lnTo>
                    <a:pt x="2822" y="2774"/>
                  </a:lnTo>
                  <a:lnTo>
                    <a:pt x="2829" y="2770"/>
                  </a:lnTo>
                  <a:lnTo>
                    <a:pt x="2835" y="2767"/>
                  </a:lnTo>
                  <a:lnTo>
                    <a:pt x="2842" y="2764"/>
                  </a:lnTo>
                  <a:lnTo>
                    <a:pt x="2848" y="2762"/>
                  </a:lnTo>
                  <a:lnTo>
                    <a:pt x="2856" y="2758"/>
                  </a:lnTo>
                  <a:lnTo>
                    <a:pt x="2861" y="2756"/>
                  </a:lnTo>
                  <a:lnTo>
                    <a:pt x="2869" y="2753"/>
                  </a:lnTo>
                  <a:lnTo>
                    <a:pt x="2874" y="2751"/>
                  </a:lnTo>
                  <a:lnTo>
                    <a:pt x="2882" y="2749"/>
                  </a:lnTo>
                  <a:lnTo>
                    <a:pt x="2888" y="2747"/>
                  </a:lnTo>
                  <a:lnTo>
                    <a:pt x="2896" y="2745"/>
                  </a:lnTo>
                  <a:lnTo>
                    <a:pt x="2901" y="2743"/>
                  </a:lnTo>
                  <a:lnTo>
                    <a:pt x="2910" y="2741"/>
                  </a:lnTo>
                  <a:lnTo>
                    <a:pt x="2915" y="2740"/>
                  </a:lnTo>
                  <a:lnTo>
                    <a:pt x="2924" y="2738"/>
                  </a:lnTo>
                  <a:lnTo>
                    <a:pt x="2929" y="2737"/>
                  </a:lnTo>
                  <a:lnTo>
                    <a:pt x="2938" y="2736"/>
                  </a:lnTo>
                  <a:lnTo>
                    <a:pt x="2943" y="2735"/>
                  </a:lnTo>
                  <a:lnTo>
                    <a:pt x="2952" y="2734"/>
                  </a:lnTo>
                  <a:lnTo>
                    <a:pt x="2958" y="2733"/>
                  </a:lnTo>
                  <a:lnTo>
                    <a:pt x="2966" y="2732"/>
                  </a:lnTo>
                  <a:lnTo>
                    <a:pt x="2972" y="2732"/>
                  </a:lnTo>
                  <a:close/>
                  <a:moveTo>
                    <a:pt x="3711" y="3031"/>
                  </a:moveTo>
                  <a:lnTo>
                    <a:pt x="3708" y="3031"/>
                  </a:lnTo>
                  <a:lnTo>
                    <a:pt x="3704" y="3031"/>
                  </a:lnTo>
                  <a:lnTo>
                    <a:pt x="2999" y="3031"/>
                  </a:lnTo>
                  <a:lnTo>
                    <a:pt x="2995" y="3031"/>
                  </a:lnTo>
                  <a:lnTo>
                    <a:pt x="2992" y="3031"/>
                  </a:lnTo>
                  <a:lnTo>
                    <a:pt x="2989" y="3032"/>
                  </a:lnTo>
                  <a:lnTo>
                    <a:pt x="2985" y="3032"/>
                  </a:lnTo>
                  <a:lnTo>
                    <a:pt x="2982" y="3033"/>
                  </a:lnTo>
                  <a:lnTo>
                    <a:pt x="2979" y="3033"/>
                  </a:lnTo>
                  <a:lnTo>
                    <a:pt x="2976" y="3034"/>
                  </a:lnTo>
                  <a:lnTo>
                    <a:pt x="2973" y="3035"/>
                  </a:lnTo>
                  <a:lnTo>
                    <a:pt x="2970" y="3036"/>
                  </a:lnTo>
                  <a:lnTo>
                    <a:pt x="2967" y="3037"/>
                  </a:lnTo>
                  <a:lnTo>
                    <a:pt x="2964" y="3038"/>
                  </a:lnTo>
                  <a:lnTo>
                    <a:pt x="2961" y="3039"/>
                  </a:lnTo>
                  <a:lnTo>
                    <a:pt x="2958" y="3041"/>
                  </a:lnTo>
                  <a:lnTo>
                    <a:pt x="2956" y="3042"/>
                  </a:lnTo>
                  <a:lnTo>
                    <a:pt x="2954" y="3043"/>
                  </a:lnTo>
                  <a:lnTo>
                    <a:pt x="2951" y="3045"/>
                  </a:lnTo>
                  <a:lnTo>
                    <a:pt x="2948" y="3047"/>
                  </a:lnTo>
                  <a:lnTo>
                    <a:pt x="2945" y="3049"/>
                  </a:lnTo>
                  <a:lnTo>
                    <a:pt x="2943" y="3052"/>
                  </a:lnTo>
                  <a:lnTo>
                    <a:pt x="2940" y="3054"/>
                  </a:lnTo>
                  <a:lnTo>
                    <a:pt x="2937" y="3056"/>
                  </a:lnTo>
                  <a:lnTo>
                    <a:pt x="2935" y="3059"/>
                  </a:lnTo>
                  <a:lnTo>
                    <a:pt x="2933" y="3061"/>
                  </a:lnTo>
                  <a:lnTo>
                    <a:pt x="2930" y="3064"/>
                  </a:lnTo>
                  <a:lnTo>
                    <a:pt x="2928" y="3067"/>
                  </a:lnTo>
                  <a:lnTo>
                    <a:pt x="2926" y="3070"/>
                  </a:lnTo>
                  <a:lnTo>
                    <a:pt x="2924" y="3072"/>
                  </a:lnTo>
                  <a:lnTo>
                    <a:pt x="2924" y="3073"/>
                  </a:lnTo>
                  <a:lnTo>
                    <a:pt x="2924" y="3074"/>
                  </a:lnTo>
                  <a:lnTo>
                    <a:pt x="2922" y="3077"/>
                  </a:lnTo>
                  <a:lnTo>
                    <a:pt x="2921" y="3080"/>
                  </a:lnTo>
                  <a:lnTo>
                    <a:pt x="2919" y="3084"/>
                  </a:lnTo>
                  <a:lnTo>
                    <a:pt x="2918" y="3087"/>
                  </a:lnTo>
                  <a:lnTo>
                    <a:pt x="2917" y="3090"/>
                  </a:lnTo>
                  <a:lnTo>
                    <a:pt x="2916" y="3093"/>
                  </a:lnTo>
                  <a:lnTo>
                    <a:pt x="2915" y="3097"/>
                  </a:lnTo>
                  <a:lnTo>
                    <a:pt x="2915" y="3100"/>
                  </a:lnTo>
                  <a:lnTo>
                    <a:pt x="2914" y="3103"/>
                  </a:lnTo>
                  <a:lnTo>
                    <a:pt x="2914" y="3107"/>
                  </a:lnTo>
                  <a:lnTo>
                    <a:pt x="2913" y="3110"/>
                  </a:lnTo>
                  <a:lnTo>
                    <a:pt x="2913" y="3113"/>
                  </a:lnTo>
                  <a:lnTo>
                    <a:pt x="2913" y="3117"/>
                  </a:lnTo>
                  <a:lnTo>
                    <a:pt x="2913" y="3822"/>
                  </a:lnTo>
                  <a:lnTo>
                    <a:pt x="2913" y="3826"/>
                  </a:lnTo>
                  <a:lnTo>
                    <a:pt x="2913" y="3829"/>
                  </a:lnTo>
                  <a:lnTo>
                    <a:pt x="2914" y="3832"/>
                  </a:lnTo>
                  <a:lnTo>
                    <a:pt x="2914" y="3836"/>
                  </a:lnTo>
                  <a:lnTo>
                    <a:pt x="2915" y="3839"/>
                  </a:lnTo>
                  <a:lnTo>
                    <a:pt x="2915" y="3842"/>
                  </a:lnTo>
                  <a:lnTo>
                    <a:pt x="2916" y="3845"/>
                  </a:lnTo>
                  <a:lnTo>
                    <a:pt x="2917" y="3848"/>
                  </a:lnTo>
                  <a:lnTo>
                    <a:pt x="2918" y="3851"/>
                  </a:lnTo>
                  <a:lnTo>
                    <a:pt x="2919" y="3854"/>
                  </a:lnTo>
                  <a:lnTo>
                    <a:pt x="2920" y="3857"/>
                  </a:lnTo>
                  <a:lnTo>
                    <a:pt x="2921" y="3860"/>
                  </a:lnTo>
                  <a:lnTo>
                    <a:pt x="2923" y="3863"/>
                  </a:lnTo>
                  <a:lnTo>
                    <a:pt x="2924" y="3865"/>
                  </a:lnTo>
                  <a:lnTo>
                    <a:pt x="2925" y="3867"/>
                  </a:lnTo>
                  <a:lnTo>
                    <a:pt x="2927" y="3870"/>
                  </a:lnTo>
                  <a:lnTo>
                    <a:pt x="2929" y="3873"/>
                  </a:lnTo>
                  <a:lnTo>
                    <a:pt x="2931" y="3876"/>
                  </a:lnTo>
                  <a:lnTo>
                    <a:pt x="2933" y="3878"/>
                  </a:lnTo>
                  <a:lnTo>
                    <a:pt x="2936" y="3881"/>
                  </a:lnTo>
                  <a:lnTo>
                    <a:pt x="2938" y="3883"/>
                  </a:lnTo>
                  <a:lnTo>
                    <a:pt x="2940" y="3885"/>
                  </a:lnTo>
                  <a:lnTo>
                    <a:pt x="2943" y="3888"/>
                  </a:lnTo>
                  <a:lnTo>
                    <a:pt x="2945" y="3890"/>
                  </a:lnTo>
                  <a:lnTo>
                    <a:pt x="2948" y="3892"/>
                  </a:lnTo>
                  <a:lnTo>
                    <a:pt x="2951" y="3894"/>
                  </a:lnTo>
                  <a:lnTo>
                    <a:pt x="2954" y="3896"/>
                  </a:lnTo>
                  <a:lnTo>
                    <a:pt x="2956" y="3897"/>
                  </a:lnTo>
                  <a:lnTo>
                    <a:pt x="2958" y="3898"/>
                  </a:lnTo>
                  <a:lnTo>
                    <a:pt x="2961" y="3900"/>
                  </a:lnTo>
                  <a:lnTo>
                    <a:pt x="2964" y="3901"/>
                  </a:lnTo>
                  <a:lnTo>
                    <a:pt x="2967" y="3902"/>
                  </a:lnTo>
                  <a:lnTo>
                    <a:pt x="2970" y="3903"/>
                  </a:lnTo>
                  <a:lnTo>
                    <a:pt x="2973" y="3904"/>
                  </a:lnTo>
                  <a:lnTo>
                    <a:pt x="2976" y="3905"/>
                  </a:lnTo>
                  <a:lnTo>
                    <a:pt x="2979" y="3906"/>
                  </a:lnTo>
                  <a:lnTo>
                    <a:pt x="2982" y="3906"/>
                  </a:lnTo>
                  <a:lnTo>
                    <a:pt x="2985" y="3907"/>
                  </a:lnTo>
                  <a:lnTo>
                    <a:pt x="2989" y="3907"/>
                  </a:lnTo>
                  <a:lnTo>
                    <a:pt x="2992" y="3908"/>
                  </a:lnTo>
                  <a:lnTo>
                    <a:pt x="2995" y="3908"/>
                  </a:lnTo>
                  <a:lnTo>
                    <a:pt x="2999" y="3908"/>
                  </a:lnTo>
                  <a:lnTo>
                    <a:pt x="3704" y="3908"/>
                  </a:lnTo>
                  <a:lnTo>
                    <a:pt x="3708" y="3908"/>
                  </a:lnTo>
                  <a:lnTo>
                    <a:pt x="3711" y="3908"/>
                  </a:lnTo>
                  <a:lnTo>
                    <a:pt x="3714" y="3907"/>
                  </a:lnTo>
                  <a:lnTo>
                    <a:pt x="3718" y="3907"/>
                  </a:lnTo>
                  <a:lnTo>
                    <a:pt x="3721" y="3906"/>
                  </a:lnTo>
                  <a:lnTo>
                    <a:pt x="3724" y="3906"/>
                  </a:lnTo>
                  <a:lnTo>
                    <a:pt x="3728" y="3905"/>
                  </a:lnTo>
                  <a:lnTo>
                    <a:pt x="3731" y="3904"/>
                  </a:lnTo>
                  <a:lnTo>
                    <a:pt x="3734" y="3903"/>
                  </a:lnTo>
                  <a:lnTo>
                    <a:pt x="3737" y="3902"/>
                  </a:lnTo>
                  <a:lnTo>
                    <a:pt x="3741" y="3900"/>
                  </a:lnTo>
                  <a:lnTo>
                    <a:pt x="3744" y="3899"/>
                  </a:lnTo>
                  <a:lnTo>
                    <a:pt x="3747" y="3897"/>
                  </a:lnTo>
                  <a:lnTo>
                    <a:pt x="3748" y="3897"/>
                  </a:lnTo>
                  <a:lnTo>
                    <a:pt x="3749" y="3897"/>
                  </a:lnTo>
                  <a:lnTo>
                    <a:pt x="3751" y="3895"/>
                  </a:lnTo>
                  <a:lnTo>
                    <a:pt x="3754" y="3893"/>
                  </a:lnTo>
                  <a:lnTo>
                    <a:pt x="3757" y="3891"/>
                  </a:lnTo>
                  <a:lnTo>
                    <a:pt x="3760" y="3888"/>
                  </a:lnTo>
                  <a:lnTo>
                    <a:pt x="3762" y="3886"/>
                  </a:lnTo>
                  <a:lnTo>
                    <a:pt x="3765" y="3884"/>
                  </a:lnTo>
                  <a:lnTo>
                    <a:pt x="3767" y="3881"/>
                  </a:lnTo>
                  <a:lnTo>
                    <a:pt x="3769" y="3878"/>
                  </a:lnTo>
                  <a:lnTo>
                    <a:pt x="3772" y="3876"/>
                  </a:lnTo>
                  <a:lnTo>
                    <a:pt x="3774" y="3873"/>
                  </a:lnTo>
                  <a:lnTo>
                    <a:pt x="3776" y="3870"/>
                  </a:lnTo>
                  <a:lnTo>
                    <a:pt x="3778" y="3867"/>
                  </a:lnTo>
                  <a:lnTo>
                    <a:pt x="3779" y="3865"/>
                  </a:lnTo>
                  <a:lnTo>
                    <a:pt x="3780" y="3863"/>
                  </a:lnTo>
                  <a:lnTo>
                    <a:pt x="3782" y="3860"/>
                  </a:lnTo>
                  <a:lnTo>
                    <a:pt x="3783" y="3857"/>
                  </a:lnTo>
                  <a:lnTo>
                    <a:pt x="3784" y="3854"/>
                  </a:lnTo>
                  <a:lnTo>
                    <a:pt x="3785" y="3851"/>
                  </a:lnTo>
                  <a:lnTo>
                    <a:pt x="3786" y="3848"/>
                  </a:lnTo>
                  <a:lnTo>
                    <a:pt x="3787" y="3845"/>
                  </a:lnTo>
                  <a:lnTo>
                    <a:pt x="3788" y="3842"/>
                  </a:lnTo>
                  <a:lnTo>
                    <a:pt x="3788" y="3839"/>
                  </a:lnTo>
                  <a:lnTo>
                    <a:pt x="3789" y="3836"/>
                  </a:lnTo>
                  <a:lnTo>
                    <a:pt x="3789" y="3832"/>
                  </a:lnTo>
                  <a:lnTo>
                    <a:pt x="3790" y="3829"/>
                  </a:lnTo>
                  <a:lnTo>
                    <a:pt x="3790" y="3826"/>
                  </a:lnTo>
                  <a:lnTo>
                    <a:pt x="3790" y="3822"/>
                  </a:lnTo>
                  <a:lnTo>
                    <a:pt x="3790" y="3117"/>
                  </a:lnTo>
                  <a:lnTo>
                    <a:pt x="3790" y="3113"/>
                  </a:lnTo>
                  <a:lnTo>
                    <a:pt x="3790" y="3110"/>
                  </a:lnTo>
                  <a:lnTo>
                    <a:pt x="3789" y="3107"/>
                  </a:lnTo>
                  <a:lnTo>
                    <a:pt x="3789" y="3103"/>
                  </a:lnTo>
                  <a:lnTo>
                    <a:pt x="3788" y="3100"/>
                  </a:lnTo>
                  <a:lnTo>
                    <a:pt x="3788" y="3097"/>
                  </a:lnTo>
                  <a:lnTo>
                    <a:pt x="3787" y="3093"/>
                  </a:lnTo>
                  <a:lnTo>
                    <a:pt x="3786" y="3090"/>
                  </a:lnTo>
                  <a:lnTo>
                    <a:pt x="3785" y="3087"/>
                  </a:lnTo>
                  <a:lnTo>
                    <a:pt x="3784" y="3084"/>
                  </a:lnTo>
                  <a:lnTo>
                    <a:pt x="3782" y="3080"/>
                  </a:lnTo>
                  <a:lnTo>
                    <a:pt x="3781" y="3077"/>
                  </a:lnTo>
                  <a:lnTo>
                    <a:pt x="3779" y="3074"/>
                  </a:lnTo>
                  <a:lnTo>
                    <a:pt x="3779" y="3073"/>
                  </a:lnTo>
                  <a:lnTo>
                    <a:pt x="3779" y="3072"/>
                  </a:lnTo>
                  <a:lnTo>
                    <a:pt x="3777" y="3069"/>
                  </a:lnTo>
                  <a:lnTo>
                    <a:pt x="3775" y="3067"/>
                  </a:lnTo>
                  <a:lnTo>
                    <a:pt x="3772" y="3064"/>
                  </a:lnTo>
                  <a:lnTo>
                    <a:pt x="3770" y="3061"/>
                  </a:lnTo>
                  <a:lnTo>
                    <a:pt x="3768" y="3058"/>
                  </a:lnTo>
                  <a:lnTo>
                    <a:pt x="3765" y="3056"/>
                  </a:lnTo>
                  <a:lnTo>
                    <a:pt x="3763" y="3053"/>
                  </a:lnTo>
                  <a:lnTo>
                    <a:pt x="3760" y="3051"/>
                  </a:lnTo>
                  <a:lnTo>
                    <a:pt x="3757" y="3049"/>
                  </a:lnTo>
                  <a:lnTo>
                    <a:pt x="3754" y="3046"/>
                  </a:lnTo>
                  <a:lnTo>
                    <a:pt x="3752" y="3044"/>
                  </a:lnTo>
                  <a:lnTo>
                    <a:pt x="3749" y="3042"/>
                  </a:lnTo>
                  <a:lnTo>
                    <a:pt x="3748" y="3042"/>
                  </a:lnTo>
                  <a:lnTo>
                    <a:pt x="3747" y="3042"/>
                  </a:lnTo>
                  <a:lnTo>
                    <a:pt x="3744" y="3040"/>
                  </a:lnTo>
                  <a:lnTo>
                    <a:pt x="3741" y="3039"/>
                  </a:lnTo>
                  <a:lnTo>
                    <a:pt x="3737" y="3037"/>
                  </a:lnTo>
                  <a:lnTo>
                    <a:pt x="3734" y="3036"/>
                  </a:lnTo>
                  <a:lnTo>
                    <a:pt x="3731" y="3035"/>
                  </a:lnTo>
                  <a:lnTo>
                    <a:pt x="3728" y="3034"/>
                  </a:lnTo>
                  <a:lnTo>
                    <a:pt x="3724" y="3033"/>
                  </a:lnTo>
                  <a:lnTo>
                    <a:pt x="3721" y="3033"/>
                  </a:lnTo>
                  <a:lnTo>
                    <a:pt x="3718" y="3032"/>
                  </a:lnTo>
                  <a:lnTo>
                    <a:pt x="3714" y="3032"/>
                  </a:lnTo>
                  <a:lnTo>
                    <a:pt x="3711" y="3031"/>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grpSp>
    </p:spTree>
  </p:cSld>
  <p:clrMapOvr>
    <a:masterClrMapping/>
  </p:clrMapOvr>
</p:sld>
</file>

<file path=ppt/slides/slide3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15" name="Shape 1015"/>
        <p:cNvGrpSpPr/>
        <p:nvPr/>
      </p:nvGrpSpPr>
      <p:grpSpPr>
        <a:xfrm>
          <a:off x="0" y="0"/>
          <a:ext cx="0" cy="0"/>
          <a:chOff x="0" y="0"/>
          <a:chExt cx="0" cy="0"/>
        </a:xfrm>
      </p:grpSpPr>
      <p:sp>
        <p:nvSpPr>
          <p:cNvPr id="1016" name="Google Shape;1016;p30"/>
          <p:cNvSpPr txBox="1"/>
          <p:nvPr>
            <p:ph type="ctrTitle"/>
          </p:nvPr>
        </p:nvSpPr>
        <p:spPr>
          <a:xfrm>
            <a:off x="563563" y="2816990"/>
            <a:ext cx="11091180" cy="1235889"/>
          </a:xfrm>
          <a:prstGeom prst="rect">
            <a:avLst/>
          </a:prstGeom>
          <a:noFill/>
          <a:ln>
            <a:noFill/>
          </a:ln>
        </p:spPr>
        <p:txBody>
          <a:bodyPr anchorCtr="0" anchor="b" bIns="0" lIns="0" spcFirstLastPara="1" rIns="0" wrap="square" tIns="0">
            <a:normAutofit/>
          </a:bodyPr>
          <a:lstStyle/>
          <a:p>
            <a:pPr indent="0" lvl="0" marL="0" rtl="0" algn="l">
              <a:lnSpc>
                <a:spcPct val="90000"/>
              </a:lnSpc>
              <a:spcBef>
                <a:spcPts val="0"/>
              </a:spcBef>
              <a:spcAft>
                <a:spcPts val="0"/>
              </a:spcAft>
              <a:buClr>
                <a:schemeClr val="lt1"/>
              </a:buClr>
              <a:buSzPts val="6000"/>
              <a:buFont typeface="Arial"/>
              <a:buNone/>
            </a:pPr>
            <a:r>
              <a:rPr lang="en-US"/>
              <a:t>Quote Slides</a:t>
            </a:r>
            <a:endParaRPr/>
          </a:p>
        </p:txBody>
      </p:sp>
      <p:sp>
        <p:nvSpPr>
          <p:cNvPr id="1017" name="Google Shape;1017;p30"/>
          <p:cNvSpPr txBox="1"/>
          <p:nvPr>
            <p:ph idx="12" type="sldNum"/>
          </p:nvPr>
        </p:nvSpPr>
        <p:spPr>
          <a:xfrm>
            <a:off x="10690860" y="6349068"/>
            <a:ext cx="963882" cy="251764"/>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sp>
        <p:nvSpPr>
          <p:cNvPr id="1018" name="Google Shape;1018;p30"/>
          <p:cNvSpPr txBox="1"/>
          <p:nvPr>
            <p:ph idx="1" type="subTitle"/>
          </p:nvPr>
        </p:nvSpPr>
        <p:spPr>
          <a:xfrm>
            <a:off x="563563" y="4475785"/>
            <a:ext cx="11091179" cy="986806"/>
          </a:xfrm>
          <a:prstGeom prst="rect">
            <a:avLst/>
          </a:prstGeom>
          <a:noFill/>
          <a:ln>
            <a:noFill/>
          </a:ln>
        </p:spPr>
        <p:txBody>
          <a:bodyPr anchorCtr="0" anchor="t" bIns="0" lIns="0" spcFirstLastPara="1" rIns="0" wrap="square" tIns="0">
            <a:normAutofit/>
          </a:bodyPr>
          <a:lstStyle/>
          <a:p>
            <a:pPr indent="0" lvl="0" marL="0" rtl="0" algn="l">
              <a:lnSpc>
                <a:spcPct val="90000"/>
              </a:lnSpc>
              <a:spcBef>
                <a:spcPts val="0"/>
              </a:spcBef>
              <a:spcAft>
                <a:spcPts val="0"/>
              </a:spcAft>
              <a:buSzPts val="2400"/>
              <a:buNone/>
            </a:pPr>
            <a:r>
              <a:t/>
            </a:r>
            <a:endParaRPr/>
          </a:p>
        </p:txBody>
      </p:sp>
    </p:spTree>
  </p:cSld>
  <p:clrMapOvr>
    <a:masterClrMapping/>
  </p:clrMapOvr>
</p:sld>
</file>

<file path=ppt/slides/slide30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248" name="Shape 9248"/>
        <p:cNvGrpSpPr/>
        <p:nvPr/>
      </p:nvGrpSpPr>
      <p:grpSpPr>
        <a:xfrm>
          <a:off x="0" y="0"/>
          <a:ext cx="0" cy="0"/>
          <a:chOff x="0" y="0"/>
          <a:chExt cx="0" cy="0"/>
        </a:xfrm>
      </p:grpSpPr>
      <p:sp>
        <p:nvSpPr>
          <p:cNvPr id="9249" name="Google Shape;9249;p300"/>
          <p:cNvSpPr/>
          <p:nvPr>
            <p:ph idx="2" type="pic"/>
          </p:nvPr>
        </p:nvSpPr>
        <p:spPr>
          <a:xfrm>
            <a:off x="4636457" y="5421923"/>
            <a:ext cx="2919086" cy="791308"/>
          </a:xfrm>
          <a:prstGeom prst="rect">
            <a:avLst/>
          </a:prstGeom>
          <a:noFill/>
          <a:ln>
            <a:noFill/>
          </a:ln>
        </p:spPr>
      </p:sp>
      <p:sp>
        <p:nvSpPr>
          <p:cNvPr id="9250" name="Google Shape;9250;p300"/>
          <p:cNvSpPr txBox="1"/>
          <p:nvPr>
            <p:ph idx="4294967295" type="sldNum"/>
          </p:nvPr>
        </p:nvSpPr>
        <p:spPr>
          <a:xfrm>
            <a:off x="11226800" y="6348413"/>
            <a:ext cx="965200" cy="252412"/>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
</file>

<file path=ppt/slides/slide3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22" name="Shape 1022"/>
        <p:cNvGrpSpPr/>
        <p:nvPr/>
      </p:nvGrpSpPr>
      <p:grpSpPr>
        <a:xfrm>
          <a:off x="0" y="0"/>
          <a:ext cx="0" cy="0"/>
          <a:chOff x="0" y="0"/>
          <a:chExt cx="0" cy="0"/>
        </a:xfrm>
      </p:grpSpPr>
      <p:sp>
        <p:nvSpPr>
          <p:cNvPr id="1023" name="Google Shape;1023;p31"/>
          <p:cNvSpPr/>
          <p:nvPr/>
        </p:nvSpPr>
        <p:spPr>
          <a:xfrm>
            <a:off x="0" y="0"/>
            <a:ext cx="12192000" cy="6858000"/>
          </a:xfrm>
          <a:prstGeom prst="rect">
            <a:avLst/>
          </a:prstGeom>
          <a:gradFill>
            <a:gsLst>
              <a:gs pos="0">
                <a:schemeClr val="accent1"/>
              </a:gs>
              <a:gs pos="45000">
                <a:schemeClr val="accent2"/>
              </a:gs>
              <a:gs pos="100000">
                <a:schemeClr val="accent2"/>
              </a:gs>
            </a:gsLst>
            <a:lin ang="8100000" scaled="0"/>
          </a:gra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1024" name="Google Shape;1024;p31"/>
          <p:cNvSpPr/>
          <p:nvPr/>
        </p:nvSpPr>
        <p:spPr>
          <a:xfrm>
            <a:off x="869774" y="1314600"/>
            <a:ext cx="10452453" cy="4210790"/>
          </a:xfrm>
          <a:prstGeom prst="rect">
            <a:avLst/>
          </a:prstGeom>
          <a:noFill/>
          <a:ln cap="flat" cmpd="sng" w="63500">
            <a:solidFill>
              <a:schemeClr val="l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1025" name="Google Shape;1025;p31"/>
          <p:cNvSpPr txBox="1"/>
          <p:nvPr>
            <p:ph idx="12" type="sldNum"/>
          </p:nvPr>
        </p:nvSpPr>
        <p:spPr>
          <a:xfrm>
            <a:off x="10690860" y="6349068"/>
            <a:ext cx="963882" cy="251764"/>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sp>
        <p:nvSpPr>
          <p:cNvPr id="1026" name="Google Shape;1026;p31"/>
          <p:cNvSpPr txBox="1"/>
          <p:nvPr/>
        </p:nvSpPr>
        <p:spPr>
          <a:xfrm>
            <a:off x="1177741" y="1930590"/>
            <a:ext cx="9836518" cy="2978811"/>
          </a:xfrm>
          <a:prstGeom prst="rect">
            <a:avLst/>
          </a:prstGeom>
          <a:noFill/>
          <a:ln>
            <a:noFill/>
          </a:ln>
        </p:spPr>
        <p:txBody>
          <a:bodyPr anchorCtr="1" anchor="ctr" bIns="45700" lIns="91425" spcFirstLastPara="1" rIns="91425" wrap="square" tIns="45700">
            <a:noAutofit/>
          </a:bodyPr>
          <a:lstStyle/>
          <a:p>
            <a:pPr indent="0" lvl="0" marL="0" marR="0" rtl="0" algn="ctr">
              <a:lnSpc>
                <a:spcPct val="90000"/>
              </a:lnSpc>
              <a:spcBef>
                <a:spcPts val="0"/>
              </a:spcBef>
              <a:spcAft>
                <a:spcPts val="0"/>
              </a:spcAft>
              <a:buClr>
                <a:srgbClr val="28B974"/>
              </a:buClr>
              <a:buSzPts val="4800"/>
              <a:buFont typeface="Arial"/>
              <a:buNone/>
            </a:pPr>
            <a:r>
              <a:rPr b="1" i="1" lang="en-US" sz="4800">
                <a:solidFill>
                  <a:schemeClr val="lt1"/>
                </a:solidFill>
                <a:latin typeface="Arial"/>
                <a:ea typeface="Arial"/>
                <a:cs typeface="Arial"/>
                <a:sym typeface="Arial"/>
              </a:rPr>
              <a:t>Lorem ipsum dolor sit amet, </a:t>
            </a:r>
            <a:r>
              <a:rPr i="1" lang="en-US" sz="4800">
                <a:solidFill>
                  <a:schemeClr val="lt1"/>
                </a:solidFill>
                <a:latin typeface="Arial"/>
                <a:ea typeface="Arial"/>
                <a:cs typeface="Arial"/>
                <a:sym typeface="Arial"/>
              </a:rPr>
              <a:t>caonsectetur adipiscing elit.</a:t>
            </a:r>
            <a:br>
              <a:rPr i="1" lang="en-US" sz="4800">
                <a:solidFill>
                  <a:schemeClr val="lt1"/>
                </a:solidFill>
                <a:latin typeface="Arial"/>
                <a:ea typeface="Arial"/>
                <a:cs typeface="Arial"/>
                <a:sym typeface="Arial"/>
              </a:rPr>
            </a:br>
            <a:r>
              <a:rPr i="1" lang="en-US" sz="4800">
                <a:solidFill>
                  <a:schemeClr val="lt1"/>
                </a:solidFill>
                <a:latin typeface="Arial"/>
                <a:ea typeface="Arial"/>
                <a:cs typeface="Arial"/>
                <a:sym typeface="Arial"/>
              </a:rPr>
              <a:t>Curabitur purus dui, euismod quis placerat eget, venenatis </a:t>
            </a:r>
            <a:endParaRPr/>
          </a:p>
        </p:txBody>
      </p:sp>
      <p:pic>
        <p:nvPicPr>
          <p:cNvPr id="1027" name="Google Shape;1027;p31"/>
          <p:cNvPicPr preferRelativeResize="0"/>
          <p:nvPr/>
        </p:nvPicPr>
        <p:blipFill rotWithShape="1">
          <a:blip r:embed="rId3">
            <a:alphaModFix/>
          </a:blip>
          <a:srcRect b="0" l="0" r="0" t="0"/>
          <a:stretch/>
        </p:blipFill>
        <p:spPr>
          <a:xfrm rot="10800000">
            <a:off x="940111" y="565939"/>
            <a:ext cx="1262862" cy="1262862"/>
          </a:xfrm>
          <a:prstGeom prst="rect">
            <a:avLst/>
          </a:prstGeom>
          <a:noFill/>
          <a:ln>
            <a:noFill/>
          </a:ln>
        </p:spPr>
      </p:pic>
      <p:pic>
        <p:nvPicPr>
          <p:cNvPr id="1028" name="Google Shape;1028;p31"/>
          <p:cNvPicPr preferRelativeResize="0"/>
          <p:nvPr/>
        </p:nvPicPr>
        <p:blipFill rotWithShape="1">
          <a:blip r:embed="rId4">
            <a:alphaModFix/>
          </a:blip>
          <a:srcRect b="0" l="0" r="0" t="0"/>
          <a:stretch/>
        </p:blipFill>
        <p:spPr>
          <a:xfrm>
            <a:off x="10141673" y="5084841"/>
            <a:ext cx="1148358" cy="1148360"/>
          </a:xfrm>
          <a:prstGeom prst="rect">
            <a:avLst/>
          </a:prstGeom>
          <a:noFill/>
          <a:ln>
            <a:noFill/>
          </a:ln>
        </p:spPr>
      </p:pic>
    </p:spTree>
  </p:cSld>
  <p:clrMapOvr>
    <a:masterClrMapping/>
  </p:clrMapOvr>
</p:sld>
</file>

<file path=ppt/slides/slide3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32" name="Shape 1032"/>
        <p:cNvGrpSpPr/>
        <p:nvPr/>
      </p:nvGrpSpPr>
      <p:grpSpPr>
        <a:xfrm>
          <a:off x="0" y="0"/>
          <a:ext cx="0" cy="0"/>
          <a:chOff x="0" y="0"/>
          <a:chExt cx="0" cy="0"/>
        </a:xfrm>
      </p:grpSpPr>
      <p:sp>
        <p:nvSpPr>
          <p:cNvPr id="1033" name="Google Shape;1033;p32"/>
          <p:cNvSpPr/>
          <p:nvPr/>
        </p:nvSpPr>
        <p:spPr>
          <a:xfrm>
            <a:off x="0" y="0"/>
            <a:ext cx="12192000" cy="6858000"/>
          </a:xfrm>
          <a:prstGeom prst="rect">
            <a:avLst/>
          </a:prstGeom>
          <a:gradFill>
            <a:gsLst>
              <a:gs pos="0">
                <a:schemeClr val="accent1"/>
              </a:gs>
              <a:gs pos="45000">
                <a:schemeClr val="accent2"/>
              </a:gs>
              <a:gs pos="100000">
                <a:schemeClr val="accent2"/>
              </a:gs>
            </a:gsLst>
            <a:lin ang="8100000" scaled="0"/>
          </a:gra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1034" name="Google Shape;1034;p32"/>
          <p:cNvSpPr txBox="1"/>
          <p:nvPr>
            <p:ph idx="12" type="sldNum"/>
          </p:nvPr>
        </p:nvSpPr>
        <p:spPr>
          <a:xfrm>
            <a:off x="10690860" y="6349068"/>
            <a:ext cx="963882" cy="251764"/>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sp>
        <p:nvSpPr>
          <p:cNvPr id="1035" name="Google Shape;1035;p32"/>
          <p:cNvSpPr txBox="1"/>
          <p:nvPr/>
        </p:nvSpPr>
        <p:spPr>
          <a:xfrm>
            <a:off x="1089390" y="2000928"/>
            <a:ext cx="10441483" cy="2978811"/>
          </a:xfrm>
          <a:prstGeom prst="rect">
            <a:avLst/>
          </a:prstGeom>
          <a:noFill/>
          <a:ln>
            <a:noFill/>
          </a:ln>
        </p:spPr>
        <p:txBody>
          <a:bodyPr anchorCtr="1" anchor="ctr" bIns="45700" lIns="91425" spcFirstLastPara="1" rIns="91425" wrap="square" tIns="45700">
            <a:noAutofit/>
          </a:bodyPr>
          <a:lstStyle/>
          <a:p>
            <a:pPr indent="0" lvl="0" marL="0" marR="0" rtl="0" algn="ctr">
              <a:lnSpc>
                <a:spcPct val="90000"/>
              </a:lnSpc>
              <a:spcBef>
                <a:spcPts val="0"/>
              </a:spcBef>
              <a:spcAft>
                <a:spcPts val="0"/>
              </a:spcAft>
              <a:buClr>
                <a:srgbClr val="28B974"/>
              </a:buClr>
              <a:buSzPts val="4800"/>
              <a:buFont typeface="Arial"/>
              <a:buNone/>
            </a:pPr>
            <a:r>
              <a:rPr b="1" i="0" lang="en-US" sz="4800">
                <a:solidFill>
                  <a:schemeClr val="lt1"/>
                </a:solidFill>
                <a:latin typeface="Arial"/>
                <a:ea typeface="Arial"/>
                <a:cs typeface="Arial"/>
                <a:sym typeface="Arial"/>
              </a:rPr>
              <a:t>Lorem ipsum dolor sit amet, </a:t>
            </a:r>
            <a:r>
              <a:rPr i="0" lang="en-US" sz="4800">
                <a:solidFill>
                  <a:schemeClr val="lt1"/>
                </a:solidFill>
                <a:latin typeface="Arial"/>
                <a:ea typeface="Arial"/>
                <a:cs typeface="Arial"/>
                <a:sym typeface="Arial"/>
              </a:rPr>
              <a:t>caonsectetur adipiscing elit.</a:t>
            </a:r>
            <a:br>
              <a:rPr i="0" lang="en-US" sz="4800">
                <a:solidFill>
                  <a:schemeClr val="lt1"/>
                </a:solidFill>
                <a:latin typeface="Arial"/>
                <a:ea typeface="Arial"/>
                <a:cs typeface="Arial"/>
                <a:sym typeface="Arial"/>
              </a:rPr>
            </a:br>
            <a:r>
              <a:rPr i="0" lang="en-US" sz="4800">
                <a:solidFill>
                  <a:schemeClr val="lt1"/>
                </a:solidFill>
                <a:latin typeface="Arial"/>
                <a:ea typeface="Arial"/>
                <a:cs typeface="Arial"/>
                <a:sym typeface="Arial"/>
              </a:rPr>
              <a:t>Curabitur purus dui, euismod quis placerat eget, venenatis </a:t>
            </a:r>
            <a:endParaRPr/>
          </a:p>
        </p:txBody>
      </p:sp>
      <p:pic>
        <p:nvPicPr>
          <p:cNvPr id="1036" name="Google Shape;1036;p32"/>
          <p:cNvPicPr preferRelativeResize="0"/>
          <p:nvPr/>
        </p:nvPicPr>
        <p:blipFill rotWithShape="1">
          <a:blip r:embed="rId3">
            <a:alphaModFix/>
          </a:blip>
          <a:srcRect b="0" l="0" r="0" t="0"/>
          <a:stretch/>
        </p:blipFill>
        <p:spPr>
          <a:xfrm rot="10800000">
            <a:off x="941617" y="935662"/>
            <a:ext cx="898552" cy="898552"/>
          </a:xfrm>
          <a:prstGeom prst="rect">
            <a:avLst/>
          </a:prstGeom>
          <a:noFill/>
          <a:ln>
            <a:noFill/>
          </a:ln>
        </p:spPr>
      </p:pic>
      <p:cxnSp>
        <p:nvCxnSpPr>
          <p:cNvPr id="1037" name="Google Shape;1037;p32"/>
          <p:cNvCxnSpPr/>
          <p:nvPr/>
        </p:nvCxnSpPr>
        <p:spPr>
          <a:xfrm>
            <a:off x="1969477" y="1384938"/>
            <a:ext cx="9561397" cy="0"/>
          </a:xfrm>
          <a:prstGeom prst="straightConnector1">
            <a:avLst/>
          </a:prstGeom>
          <a:noFill/>
          <a:ln cap="rnd" cmpd="sng" w="57150">
            <a:solidFill>
              <a:schemeClr val="lt1"/>
            </a:solidFill>
            <a:prstDash val="dot"/>
            <a:miter lim="8000"/>
            <a:headEnd len="sm" w="sm" type="none"/>
            <a:tailEnd len="sm" w="sm" type="none"/>
          </a:ln>
        </p:spPr>
      </p:cxnSp>
      <p:pic>
        <p:nvPicPr>
          <p:cNvPr id="1038" name="Google Shape;1038;p32"/>
          <p:cNvPicPr preferRelativeResize="0"/>
          <p:nvPr/>
        </p:nvPicPr>
        <p:blipFill rotWithShape="1">
          <a:blip r:embed="rId4">
            <a:alphaModFix/>
          </a:blip>
          <a:srcRect b="0" l="0" r="0" t="0"/>
          <a:stretch/>
        </p:blipFill>
        <p:spPr>
          <a:xfrm>
            <a:off x="10643291" y="5146454"/>
            <a:ext cx="898552" cy="898554"/>
          </a:xfrm>
          <a:prstGeom prst="rect">
            <a:avLst/>
          </a:prstGeom>
          <a:noFill/>
          <a:ln>
            <a:noFill/>
          </a:ln>
        </p:spPr>
      </p:pic>
      <p:cxnSp>
        <p:nvCxnSpPr>
          <p:cNvPr id="1039" name="Google Shape;1039;p32"/>
          <p:cNvCxnSpPr/>
          <p:nvPr/>
        </p:nvCxnSpPr>
        <p:spPr>
          <a:xfrm>
            <a:off x="1089391" y="5551247"/>
            <a:ext cx="9437932" cy="0"/>
          </a:xfrm>
          <a:prstGeom prst="straightConnector1">
            <a:avLst/>
          </a:prstGeom>
          <a:noFill/>
          <a:ln cap="rnd" cmpd="sng" w="57150">
            <a:solidFill>
              <a:schemeClr val="lt1"/>
            </a:solidFill>
            <a:prstDash val="dot"/>
            <a:miter lim="8000"/>
            <a:headEnd len="sm" w="sm" type="none"/>
            <a:tailEnd len="sm" w="sm" type="none"/>
          </a:ln>
        </p:spPr>
      </p:cxnSp>
    </p:spTree>
  </p:cSld>
  <p:clrMapOvr>
    <a:masterClrMapping/>
  </p:clrMapOvr>
</p:sld>
</file>

<file path=ppt/slides/slide3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43" name="Shape 1043"/>
        <p:cNvGrpSpPr/>
        <p:nvPr/>
      </p:nvGrpSpPr>
      <p:grpSpPr>
        <a:xfrm>
          <a:off x="0" y="0"/>
          <a:ext cx="0" cy="0"/>
          <a:chOff x="0" y="0"/>
          <a:chExt cx="0" cy="0"/>
        </a:xfrm>
      </p:grpSpPr>
      <p:sp>
        <p:nvSpPr>
          <p:cNvPr id="1044" name="Google Shape;1044;p33"/>
          <p:cNvSpPr txBox="1"/>
          <p:nvPr>
            <p:ph type="ctrTitle"/>
          </p:nvPr>
        </p:nvSpPr>
        <p:spPr>
          <a:xfrm>
            <a:off x="563563" y="2816990"/>
            <a:ext cx="11091180" cy="1235889"/>
          </a:xfrm>
          <a:prstGeom prst="rect">
            <a:avLst/>
          </a:prstGeom>
          <a:noFill/>
          <a:ln>
            <a:noFill/>
          </a:ln>
        </p:spPr>
        <p:txBody>
          <a:bodyPr anchorCtr="0" anchor="b" bIns="0" lIns="0" spcFirstLastPara="1" rIns="0" wrap="square" tIns="0">
            <a:normAutofit/>
          </a:bodyPr>
          <a:lstStyle/>
          <a:p>
            <a:pPr indent="0" lvl="0" marL="0" rtl="0" algn="l">
              <a:lnSpc>
                <a:spcPct val="90000"/>
              </a:lnSpc>
              <a:spcBef>
                <a:spcPts val="0"/>
              </a:spcBef>
              <a:spcAft>
                <a:spcPts val="0"/>
              </a:spcAft>
              <a:buClr>
                <a:schemeClr val="lt1"/>
              </a:buClr>
              <a:buSzPts val="6000"/>
              <a:buFont typeface="Arial"/>
              <a:buNone/>
            </a:pPr>
            <a:r>
              <a:rPr lang="en-US"/>
              <a:t>Column Slides</a:t>
            </a:r>
            <a:endParaRPr/>
          </a:p>
        </p:txBody>
      </p:sp>
      <p:sp>
        <p:nvSpPr>
          <p:cNvPr id="1045" name="Google Shape;1045;p33"/>
          <p:cNvSpPr txBox="1"/>
          <p:nvPr>
            <p:ph idx="12" type="sldNum"/>
          </p:nvPr>
        </p:nvSpPr>
        <p:spPr>
          <a:xfrm>
            <a:off x="10690860" y="6349068"/>
            <a:ext cx="963882" cy="251764"/>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sp>
        <p:nvSpPr>
          <p:cNvPr id="1046" name="Google Shape;1046;p33"/>
          <p:cNvSpPr txBox="1"/>
          <p:nvPr>
            <p:ph idx="1" type="subTitle"/>
          </p:nvPr>
        </p:nvSpPr>
        <p:spPr>
          <a:xfrm>
            <a:off x="563563" y="4475785"/>
            <a:ext cx="11091179" cy="986806"/>
          </a:xfrm>
          <a:prstGeom prst="rect">
            <a:avLst/>
          </a:prstGeom>
          <a:noFill/>
          <a:ln>
            <a:noFill/>
          </a:ln>
        </p:spPr>
        <p:txBody>
          <a:bodyPr anchorCtr="0" anchor="t" bIns="0" lIns="0" spcFirstLastPara="1" rIns="0" wrap="square" tIns="0">
            <a:normAutofit/>
          </a:bodyPr>
          <a:lstStyle/>
          <a:p>
            <a:pPr indent="0" lvl="0" marL="0" rtl="0" algn="l">
              <a:lnSpc>
                <a:spcPct val="90000"/>
              </a:lnSpc>
              <a:spcBef>
                <a:spcPts val="0"/>
              </a:spcBef>
              <a:spcAft>
                <a:spcPts val="0"/>
              </a:spcAft>
              <a:buSzPts val="2400"/>
              <a:buNone/>
            </a:pPr>
            <a:r>
              <a:t/>
            </a:r>
            <a:endParaRPr/>
          </a:p>
        </p:txBody>
      </p:sp>
    </p:spTree>
  </p:cSld>
  <p:clrMapOvr>
    <a:masterClrMapping/>
  </p:clrMapOvr>
</p:sld>
</file>

<file path=ppt/slides/slide3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50" name="Shape 1050"/>
        <p:cNvGrpSpPr/>
        <p:nvPr/>
      </p:nvGrpSpPr>
      <p:grpSpPr>
        <a:xfrm>
          <a:off x="0" y="0"/>
          <a:ext cx="0" cy="0"/>
          <a:chOff x="0" y="0"/>
          <a:chExt cx="0" cy="0"/>
        </a:xfrm>
      </p:grpSpPr>
      <p:sp>
        <p:nvSpPr>
          <p:cNvPr id="1051" name="Google Shape;1051;p34"/>
          <p:cNvSpPr txBox="1"/>
          <p:nvPr>
            <p:ph type="title"/>
          </p:nvPr>
        </p:nvSpPr>
        <p:spPr>
          <a:xfrm>
            <a:off x="571018" y="365126"/>
            <a:ext cx="11049964" cy="578772"/>
          </a:xfrm>
          <a:prstGeom prst="rect">
            <a:avLst/>
          </a:prstGeom>
          <a:noFill/>
          <a:ln>
            <a:noFill/>
          </a:ln>
        </p:spPr>
        <p:txBody>
          <a:bodyPr anchorCtr="0" anchor="b" bIns="0" lIns="0" spcFirstLastPara="1" rIns="0" wrap="square" tIns="0">
            <a:normAutofit/>
          </a:bodyPr>
          <a:lstStyle/>
          <a:p>
            <a:pPr indent="0" lvl="0" marL="0" rtl="0" algn="l">
              <a:lnSpc>
                <a:spcPct val="90000"/>
              </a:lnSpc>
              <a:spcBef>
                <a:spcPts val="0"/>
              </a:spcBef>
              <a:spcAft>
                <a:spcPts val="0"/>
              </a:spcAft>
              <a:buClr>
                <a:schemeClr val="accent1"/>
              </a:buClr>
              <a:buSzPts val="3600"/>
              <a:buFont typeface="Arial"/>
              <a:buNone/>
            </a:pPr>
            <a:r>
              <a:rPr lang="en-US"/>
              <a:t>Basic Two Column Slide </a:t>
            </a:r>
            <a:endParaRPr/>
          </a:p>
        </p:txBody>
      </p:sp>
      <p:sp>
        <p:nvSpPr>
          <p:cNvPr id="1052" name="Google Shape;1052;p34"/>
          <p:cNvSpPr txBox="1"/>
          <p:nvPr/>
        </p:nvSpPr>
        <p:spPr>
          <a:xfrm>
            <a:off x="571169" y="1789470"/>
            <a:ext cx="5347991" cy="431762"/>
          </a:xfrm>
          <a:prstGeom prst="rect">
            <a:avLst/>
          </a:prstGeom>
          <a:noFill/>
          <a:ln>
            <a:noFill/>
          </a:ln>
        </p:spPr>
        <p:txBody>
          <a:bodyPr anchorCtr="0" anchor="b" bIns="0" lIns="0" spcFirstLastPara="1" rIns="0" wrap="square" tIns="0">
            <a:noAutofit/>
          </a:bodyPr>
          <a:lstStyle/>
          <a:p>
            <a:pPr indent="0" lvl="0" marL="0" marR="0" rtl="0" algn="l">
              <a:lnSpc>
                <a:spcPct val="90000"/>
              </a:lnSpc>
              <a:spcBef>
                <a:spcPts val="0"/>
              </a:spcBef>
              <a:spcAft>
                <a:spcPts val="0"/>
              </a:spcAft>
              <a:buClr>
                <a:srgbClr val="28B974"/>
              </a:buClr>
              <a:buSzPts val="2400"/>
              <a:buFont typeface="Arial"/>
              <a:buNone/>
            </a:pPr>
            <a:r>
              <a:rPr lang="en-US" sz="2400">
                <a:solidFill>
                  <a:schemeClr val="accent1"/>
                </a:solidFill>
                <a:latin typeface="Arial"/>
                <a:ea typeface="Arial"/>
                <a:cs typeface="Arial"/>
                <a:sym typeface="Arial"/>
              </a:rPr>
              <a:t>Header</a:t>
            </a:r>
            <a:endParaRPr/>
          </a:p>
        </p:txBody>
      </p:sp>
      <p:sp>
        <p:nvSpPr>
          <p:cNvPr id="1053" name="Google Shape;1053;p34"/>
          <p:cNvSpPr txBox="1"/>
          <p:nvPr/>
        </p:nvSpPr>
        <p:spPr>
          <a:xfrm>
            <a:off x="6272691" y="1789470"/>
            <a:ext cx="5348292" cy="431762"/>
          </a:xfrm>
          <a:prstGeom prst="rect">
            <a:avLst/>
          </a:prstGeom>
          <a:noFill/>
          <a:ln>
            <a:noFill/>
          </a:ln>
        </p:spPr>
        <p:txBody>
          <a:bodyPr anchorCtr="0" anchor="b" bIns="0" lIns="0" spcFirstLastPara="1" rIns="0" wrap="square" tIns="0">
            <a:noAutofit/>
          </a:bodyPr>
          <a:lstStyle/>
          <a:p>
            <a:pPr indent="0" lvl="0" marL="0" marR="0" rtl="0" algn="l">
              <a:lnSpc>
                <a:spcPct val="90000"/>
              </a:lnSpc>
              <a:spcBef>
                <a:spcPts val="0"/>
              </a:spcBef>
              <a:spcAft>
                <a:spcPts val="0"/>
              </a:spcAft>
              <a:buClr>
                <a:srgbClr val="28B974"/>
              </a:buClr>
              <a:buSzPts val="2400"/>
              <a:buFont typeface="Arial"/>
              <a:buNone/>
            </a:pPr>
            <a:r>
              <a:rPr lang="en-US" sz="2400">
                <a:solidFill>
                  <a:schemeClr val="accent1"/>
                </a:solidFill>
                <a:latin typeface="Arial"/>
                <a:ea typeface="Arial"/>
                <a:cs typeface="Arial"/>
                <a:sym typeface="Arial"/>
              </a:rPr>
              <a:t>Header</a:t>
            </a:r>
            <a:endParaRPr/>
          </a:p>
        </p:txBody>
      </p:sp>
      <p:sp>
        <p:nvSpPr>
          <p:cNvPr id="1054" name="Google Shape;1054;p34"/>
          <p:cNvSpPr txBox="1"/>
          <p:nvPr/>
        </p:nvSpPr>
        <p:spPr>
          <a:xfrm>
            <a:off x="571019" y="2395824"/>
            <a:ext cx="5347991" cy="3208563"/>
          </a:xfrm>
          <a:prstGeom prst="rect">
            <a:avLst/>
          </a:prstGeom>
          <a:noFill/>
          <a:ln>
            <a:noFill/>
          </a:ln>
        </p:spPr>
        <p:txBody>
          <a:bodyPr anchorCtr="0" anchor="t" bIns="0" lIns="0" spcFirstLastPara="1" rIns="0" wrap="square" tIns="0">
            <a:noAutofit/>
          </a:bodyPr>
          <a:lstStyle/>
          <a:p>
            <a:pPr indent="-182563" lvl="0" marL="274638" marR="0" rtl="0" algn="l">
              <a:lnSpc>
                <a:spcPct val="90000"/>
              </a:lnSpc>
              <a:spcBef>
                <a:spcPts val="0"/>
              </a:spcBef>
              <a:spcAft>
                <a:spcPts val="0"/>
              </a:spcAft>
              <a:buClr>
                <a:schemeClr val="accent1"/>
              </a:buClr>
              <a:buSzPts val="1800"/>
              <a:buFont typeface="Arial"/>
              <a:buChar char="•"/>
            </a:pPr>
            <a:r>
              <a:rPr lang="en-US" sz="1800">
                <a:solidFill>
                  <a:schemeClr val="dk1"/>
                </a:solidFill>
                <a:latin typeface="Arial"/>
                <a:ea typeface="Arial"/>
                <a:cs typeface="Arial"/>
                <a:sym typeface="Arial"/>
              </a:rPr>
              <a:t>Lorem ipsum dolor sit amet, consectetur adipiscing elit. Curabitur purus dui, euismod quis placerat eget, venenatis nec nibh. Mauris sit </a:t>
            </a:r>
            <a:endParaRPr/>
          </a:p>
          <a:p>
            <a:pPr indent="-182563" lvl="0" marL="274638" marR="0" rtl="0" algn="l">
              <a:lnSpc>
                <a:spcPct val="90000"/>
              </a:lnSpc>
              <a:spcBef>
                <a:spcPts val="1000"/>
              </a:spcBef>
              <a:spcAft>
                <a:spcPts val="0"/>
              </a:spcAft>
              <a:buClr>
                <a:schemeClr val="accent1"/>
              </a:buClr>
              <a:buSzPts val="1800"/>
              <a:buFont typeface="Arial"/>
              <a:buChar char="•"/>
            </a:pPr>
            <a:r>
              <a:rPr lang="en-US" sz="1800">
                <a:solidFill>
                  <a:schemeClr val="dk1"/>
                </a:solidFill>
                <a:latin typeface="Arial"/>
                <a:ea typeface="Arial"/>
                <a:cs typeface="Arial"/>
                <a:sym typeface="Arial"/>
              </a:rPr>
              <a:t>Aenean a elit justo. Vivamus laoreet, lorem id iaculis mattis, neque diam blandit nulla, et rhoncus diam augue placerat elit. Nullam vitae tincidunt libero. Sed id arcu metus.</a:t>
            </a:r>
            <a:endParaRPr/>
          </a:p>
          <a:p>
            <a:pPr indent="-182563" lvl="0" marL="274638" marR="0" rtl="0" algn="l">
              <a:lnSpc>
                <a:spcPct val="90000"/>
              </a:lnSpc>
              <a:spcBef>
                <a:spcPts val="1000"/>
              </a:spcBef>
              <a:spcAft>
                <a:spcPts val="0"/>
              </a:spcAft>
              <a:buClr>
                <a:schemeClr val="accent1"/>
              </a:buClr>
              <a:buSzPts val="1800"/>
              <a:buFont typeface="Arial"/>
              <a:buChar char="•"/>
            </a:pPr>
            <a:r>
              <a:rPr lang="en-US" sz="1800">
                <a:solidFill>
                  <a:schemeClr val="dk1"/>
                </a:solidFill>
                <a:latin typeface="Arial"/>
                <a:ea typeface="Arial"/>
                <a:cs typeface="Arial"/>
                <a:sym typeface="Arial"/>
              </a:rPr>
              <a:t>Aenean a elit justo. Vivamus laoreet, lorem id iaculis mattis, neque diam blandit nulla, et rhoncus diam augue placerat elit. Nullam vitae tincidunt libero. Sed id arcu metus.</a:t>
            </a:r>
            <a:endParaRPr/>
          </a:p>
        </p:txBody>
      </p:sp>
      <p:sp>
        <p:nvSpPr>
          <p:cNvPr id="1055" name="Google Shape;1055;p34"/>
          <p:cNvSpPr txBox="1"/>
          <p:nvPr/>
        </p:nvSpPr>
        <p:spPr>
          <a:xfrm>
            <a:off x="6272691" y="2395824"/>
            <a:ext cx="5348292" cy="3208563"/>
          </a:xfrm>
          <a:prstGeom prst="rect">
            <a:avLst/>
          </a:prstGeom>
          <a:noFill/>
          <a:ln>
            <a:noFill/>
          </a:ln>
        </p:spPr>
        <p:txBody>
          <a:bodyPr anchorCtr="0" anchor="t" bIns="0" lIns="0" spcFirstLastPara="1" rIns="0" wrap="square" tIns="0">
            <a:noAutofit/>
          </a:bodyPr>
          <a:lstStyle/>
          <a:p>
            <a:pPr indent="-182563" lvl="0" marL="274638" marR="0" rtl="0" algn="l">
              <a:lnSpc>
                <a:spcPct val="90000"/>
              </a:lnSpc>
              <a:spcBef>
                <a:spcPts val="0"/>
              </a:spcBef>
              <a:spcAft>
                <a:spcPts val="0"/>
              </a:spcAft>
              <a:buClr>
                <a:schemeClr val="accent1"/>
              </a:buClr>
              <a:buSzPts val="1800"/>
              <a:buFont typeface="Arial"/>
              <a:buChar char="•"/>
            </a:pPr>
            <a:r>
              <a:rPr lang="en-US" sz="1800">
                <a:solidFill>
                  <a:schemeClr val="dk1"/>
                </a:solidFill>
                <a:latin typeface="Arial"/>
                <a:ea typeface="Arial"/>
                <a:cs typeface="Arial"/>
                <a:sym typeface="Arial"/>
              </a:rPr>
              <a:t>Lorem ipsum dolor sit amet, consectetur adipiscing elit. Curabitur purus dui, euismod quis placerat eget, venenatis nec nibh. Mauris sit </a:t>
            </a:r>
            <a:endParaRPr/>
          </a:p>
          <a:p>
            <a:pPr indent="-182563" lvl="0" marL="274638" marR="0" rtl="0" algn="l">
              <a:lnSpc>
                <a:spcPct val="90000"/>
              </a:lnSpc>
              <a:spcBef>
                <a:spcPts val="1000"/>
              </a:spcBef>
              <a:spcAft>
                <a:spcPts val="0"/>
              </a:spcAft>
              <a:buClr>
                <a:schemeClr val="accent1"/>
              </a:buClr>
              <a:buSzPts val="1800"/>
              <a:buFont typeface="Arial"/>
              <a:buChar char="•"/>
            </a:pPr>
            <a:r>
              <a:rPr lang="en-US" sz="1800">
                <a:solidFill>
                  <a:schemeClr val="dk1"/>
                </a:solidFill>
                <a:latin typeface="Arial"/>
                <a:ea typeface="Arial"/>
                <a:cs typeface="Arial"/>
                <a:sym typeface="Arial"/>
              </a:rPr>
              <a:t>Aenean a elit justo. Vivamus laoreet, lorem id iaculis mattis, neque diam blandit nulla, et rhoncus diam augue placerat elit. Nullam vitae tincidunt libero. Sed id arcu metus.</a:t>
            </a:r>
            <a:endParaRPr/>
          </a:p>
          <a:p>
            <a:pPr indent="-182563" lvl="0" marL="274638" marR="0" rtl="0" algn="l">
              <a:lnSpc>
                <a:spcPct val="90000"/>
              </a:lnSpc>
              <a:spcBef>
                <a:spcPts val="1000"/>
              </a:spcBef>
              <a:spcAft>
                <a:spcPts val="0"/>
              </a:spcAft>
              <a:buClr>
                <a:schemeClr val="accent1"/>
              </a:buClr>
              <a:buSzPts val="1800"/>
              <a:buFont typeface="Arial"/>
              <a:buChar char="•"/>
            </a:pPr>
            <a:r>
              <a:rPr lang="en-US" sz="1800">
                <a:solidFill>
                  <a:schemeClr val="dk1"/>
                </a:solidFill>
                <a:latin typeface="Arial"/>
                <a:ea typeface="Arial"/>
                <a:cs typeface="Arial"/>
                <a:sym typeface="Arial"/>
              </a:rPr>
              <a:t>Aenean a elit justo. Vivamus laoreet, lorem id iaculis mattis, neque diam blandit nulla, et rhoncus diam augue placerat elit. Nullam vitae tincidunt libero. Sed id arcu metus.</a:t>
            </a:r>
            <a:endParaRPr/>
          </a:p>
        </p:txBody>
      </p:sp>
      <p:sp>
        <p:nvSpPr>
          <p:cNvPr id="1056" name="Google Shape;1056;p34"/>
          <p:cNvSpPr txBox="1"/>
          <p:nvPr>
            <p:ph idx="12" type="sldNum"/>
          </p:nvPr>
        </p:nvSpPr>
        <p:spPr>
          <a:xfrm>
            <a:off x="10690860" y="6349068"/>
            <a:ext cx="963882" cy="251764"/>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
</file>

<file path=ppt/slides/slide3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60" name="Shape 1060"/>
        <p:cNvGrpSpPr/>
        <p:nvPr/>
      </p:nvGrpSpPr>
      <p:grpSpPr>
        <a:xfrm>
          <a:off x="0" y="0"/>
          <a:ext cx="0" cy="0"/>
          <a:chOff x="0" y="0"/>
          <a:chExt cx="0" cy="0"/>
        </a:xfrm>
      </p:grpSpPr>
      <p:sp>
        <p:nvSpPr>
          <p:cNvPr id="1061" name="Google Shape;1061;p35"/>
          <p:cNvSpPr txBox="1"/>
          <p:nvPr>
            <p:ph type="title"/>
          </p:nvPr>
        </p:nvSpPr>
        <p:spPr>
          <a:xfrm>
            <a:off x="571018" y="365126"/>
            <a:ext cx="11049964" cy="578772"/>
          </a:xfrm>
          <a:prstGeom prst="rect">
            <a:avLst/>
          </a:prstGeom>
          <a:noFill/>
          <a:ln>
            <a:noFill/>
          </a:ln>
        </p:spPr>
        <p:txBody>
          <a:bodyPr anchorCtr="0" anchor="b" bIns="0" lIns="0" spcFirstLastPara="1" rIns="0" wrap="square" tIns="0">
            <a:normAutofit/>
          </a:bodyPr>
          <a:lstStyle/>
          <a:p>
            <a:pPr indent="0" lvl="0" marL="0" rtl="0" algn="l">
              <a:lnSpc>
                <a:spcPct val="90000"/>
              </a:lnSpc>
              <a:spcBef>
                <a:spcPts val="0"/>
              </a:spcBef>
              <a:spcAft>
                <a:spcPts val="0"/>
              </a:spcAft>
              <a:buClr>
                <a:schemeClr val="accent1"/>
              </a:buClr>
              <a:buSzPts val="2800"/>
              <a:buFont typeface="Arial"/>
              <a:buNone/>
            </a:pPr>
            <a:r>
              <a:rPr lang="en-US"/>
              <a:t>Visual Two Column Slide</a:t>
            </a:r>
            <a:endParaRPr/>
          </a:p>
        </p:txBody>
      </p:sp>
      <p:sp>
        <p:nvSpPr>
          <p:cNvPr id="1062" name="Google Shape;1062;p35"/>
          <p:cNvSpPr txBox="1"/>
          <p:nvPr>
            <p:ph idx="12" type="sldNum"/>
          </p:nvPr>
        </p:nvSpPr>
        <p:spPr>
          <a:xfrm>
            <a:off x="10690860" y="6349068"/>
            <a:ext cx="963882" cy="251764"/>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sp>
        <p:nvSpPr>
          <p:cNvPr id="1063" name="Google Shape;1063;p35"/>
          <p:cNvSpPr/>
          <p:nvPr/>
        </p:nvSpPr>
        <p:spPr>
          <a:xfrm>
            <a:off x="5570391" y="6019214"/>
            <a:ext cx="195363" cy="127238"/>
          </a:xfrm>
          <a:prstGeom prst="rtTriangle">
            <a:avLst/>
          </a:prstGeom>
          <a:solidFill>
            <a:schemeClr val="accent2"/>
          </a:solidFill>
          <a:ln cap="rnd" cmpd="sng" w="9525">
            <a:solidFill>
              <a:schemeClr val="accent2"/>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200">
              <a:solidFill>
                <a:srgbClr val="FFFFFF"/>
              </a:solidFill>
              <a:latin typeface="Arial"/>
              <a:ea typeface="Arial"/>
              <a:cs typeface="Arial"/>
              <a:sym typeface="Arial"/>
            </a:endParaRPr>
          </a:p>
        </p:txBody>
      </p:sp>
      <p:sp>
        <p:nvSpPr>
          <p:cNvPr id="1064" name="Google Shape;1064;p35"/>
          <p:cNvSpPr/>
          <p:nvPr/>
        </p:nvSpPr>
        <p:spPr>
          <a:xfrm flipH="1">
            <a:off x="571018" y="6019214"/>
            <a:ext cx="195363" cy="127238"/>
          </a:xfrm>
          <a:prstGeom prst="rtTriangle">
            <a:avLst/>
          </a:prstGeom>
          <a:solidFill>
            <a:schemeClr val="accent2"/>
          </a:solidFill>
          <a:ln cap="rnd" cmpd="sng" w="9525">
            <a:solidFill>
              <a:schemeClr val="accent2"/>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200">
              <a:solidFill>
                <a:srgbClr val="FFFFFF"/>
              </a:solidFill>
              <a:latin typeface="Arial"/>
              <a:ea typeface="Arial"/>
              <a:cs typeface="Arial"/>
              <a:sym typeface="Arial"/>
            </a:endParaRPr>
          </a:p>
        </p:txBody>
      </p:sp>
      <p:sp>
        <p:nvSpPr>
          <p:cNvPr id="1065" name="Google Shape;1065;p35"/>
          <p:cNvSpPr/>
          <p:nvPr/>
        </p:nvSpPr>
        <p:spPr>
          <a:xfrm flipH="1" rot="10800000">
            <a:off x="571018" y="6146451"/>
            <a:ext cx="5194738" cy="89249"/>
          </a:xfrm>
          <a:prstGeom prst="rect">
            <a:avLst/>
          </a:prstGeom>
          <a:solidFill>
            <a:schemeClr val="accent1"/>
          </a:solidFill>
          <a:ln cap="rnd" cmpd="sng" w="9525">
            <a:solidFill>
              <a:schemeClr val="accent1"/>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200">
              <a:solidFill>
                <a:srgbClr val="FFFFFF"/>
              </a:solidFill>
              <a:latin typeface="Arial"/>
              <a:ea typeface="Arial"/>
              <a:cs typeface="Arial"/>
              <a:sym typeface="Arial"/>
            </a:endParaRPr>
          </a:p>
        </p:txBody>
      </p:sp>
      <p:sp>
        <p:nvSpPr>
          <p:cNvPr id="1066" name="Google Shape;1066;p35"/>
          <p:cNvSpPr txBox="1"/>
          <p:nvPr/>
        </p:nvSpPr>
        <p:spPr>
          <a:xfrm>
            <a:off x="766381" y="3097162"/>
            <a:ext cx="4804012" cy="3049288"/>
          </a:xfrm>
          <a:prstGeom prst="rect">
            <a:avLst/>
          </a:prstGeom>
          <a:noFill/>
          <a:ln cap="flat" cmpd="sng" w="9525">
            <a:solidFill>
              <a:schemeClr val="accent1"/>
            </a:solidFill>
            <a:prstDash val="solid"/>
            <a:round/>
            <a:headEnd len="sm" w="sm" type="none"/>
            <a:tailEnd len="sm" w="sm" type="none"/>
          </a:ln>
        </p:spPr>
        <p:txBody>
          <a:bodyPr anchorCtr="0" anchor="t" bIns="45700" lIns="36000" spcFirstLastPara="1" rIns="36000" wrap="square" tIns="108000">
            <a:noAutofit/>
          </a:bodyPr>
          <a:lstStyle/>
          <a:p>
            <a:pPr indent="-252000" lvl="1" marL="378000" marR="0" rtl="0" algn="l">
              <a:spcBef>
                <a:spcPts val="0"/>
              </a:spcBef>
              <a:spcAft>
                <a:spcPts val="0"/>
              </a:spcAft>
              <a:buClr>
                <a:schemeClr val="accent1"/>
              </a:buClr>
              <a:buSzPts val="1800"/>
              <a:buFont typeface="Trebuchet MS"/>
              <a:buChar char="•"/>
            </a:pPr>
            <a:r>
              <a:rPr b="0" i="0" lang="en-US" sz="1800" u="none" cap="none" strike="noStrike">
                <a:solidFill>
                  <a:schemeClr val="dk1"/>
                </a:solidFill>
                <a:latin typeface="Arial"/>
                <a:ea typeface="Arial"/>
                <a:cs typeface="Arial"/>
                <a:sym typeface="Arial"/>
              </a:rPr>
              <a:t>Lorem ipsum dolor sit amet, consectetur adipiscing elit. Curabitur purus dui</a:t>
            </a:r>
            <a:endParaRPr/>
          </a:p>
          <a:p>
            <a:pPr indent="-252000" lvl="1" marL="378000" marR="0" rtl="0" algn="l">
              <a:spcBef>
                <a:spcPts val="200"/>
              </a:spcBef>
              <a:spcAft>
                <a:spcPts val="0"/>
              </a:spcAft>
              <a:buClr>
                <a:schemeClr val="accent1"/>
              </a:buClr>
              <a:buSzPts val="1800"/>
              <a:buFont typeface="Trebuchet MS"/>
              <a:buChar char="•"/>
            </a:pPr>
            <a:r>
              <a:rPr b="0" i="0" lang="en-US" sz="1800" u="none" cap="none" strike="noStrike">
                <a:solidFill>
                  <a:schemeClr val="dk1"/>
                </a:solidFill>
                <a:latin typeface="Arial"/>
                <a:ea typeface="Arial"/>
                <a:cs typeface="Arial"/>
                <a:sym typeface="Arial"/>
              </a:rPr>
              <a:t>Aenean a elit justo. Vivamus laoreet, lorem id iaculis mattis, neque diam blandit nulla, et rhoncus diam augue </a:t>
            </a:r>
            <a:endParaRPr/>
          </a:p>
          <a:p>
            <a:pPr indent="-252000" lvl="1" marL="378000" marR="0" rtl="0" algn="l">
              <a:spcBef>
                <a:spcPts val="200"/>
              </a:spcBef>
              <a:spcAft>
                <a:spcPts val="0"/>
              </a:spcAft>
              <a:buClr>
                <a:schemeClr val="accent1"/>
              </a:buClr>
              <a:buSzPts val="1800"/>
              <a:buFont typeface="Trebuchet MS"/>
              <a:buChar char="•"/>
            </a:pPr>
            <a:r>
              <a:rPr b="0" i="0" lang="en-US" sz="1800" u="none" cap="none" strike="noStrike">
                <a:solidFill>
                  <a:schemeClr val="dk1"/>
                </a:solidFill>
                <a:latin typeface="Arial"/>
                <a:ea typeface="Arial"/>
                <a:cs typeface="Arial"/>
                <a:sym typeface="Arial"/>
              </a:rPr>
              <a:t>Aenean a elit justo. Vivamus laoreet, lorem id iaculis mattis, neque diam blandit nulla</a:t>
            </a:r>
            <a:endParaRPr/>
          </a:p>
        </p:txBody>
      </p:sp>
      <p:sp>
        <p:nvSpPr>
          <p:cNvPr id="1067" name="Google Shape;1067;p35"/>
          <p:cNvSpPr/>
          <p:nvPr/>
        </p:nvSpPr>
        <p:spPr>
          <a:xfrm flipH="1" rot="10800000">
            <a:off x="5570393" y="3097163"/>
            <a:ext cx="195363" cy="127238"/>
          </a:xfrm>
          <a:prstGeom prst="rtTriangle">
            <a:avLst/>
          </a:prstGeom>
          <a:solidFill>
            <a:schemeClr val="accent3"/>
          </a:solidFill>
          <a:ln cap="rnd" cmpd="sng" w="9525">
            <a:solidFill>
              <a:schemeClr val="accent3"/>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200">
              <a:solidFill>
                <a:srgbClr val="FFFFFF"/>
              </a:solidFill>
              <a:latin typeface="Arial"/>
              <a:ea typeface="Arial"/>
              <a:cs typeface="Arial"/>
              <a:sym typeface="Arial"/>
            </a:endParaRPr>
          </a:p>
        </p:txBody>
      </p:sp>
      <p:sp>
        <p:nvSpPr>
          <p:cNvPr id="1068" name="Google Shape;1068;p35"/>
          <p:cNvSpPr/>
          <p:nvPr/>
        </p:nvSpPr>
        <p:spPr>
          <a:xfrm rot="10800000">
            <a:off x="571018" y="3097163"/>
            <a:ext cx="195363" cy="127238"/>
          </a:xfrm>
          <a:prstGeom prst="rtTriangle">
            <a:avLst/>
          </a:prstGeom>
          <a:solidFill>
            <a:schemeClr val="accent3"/>
          </a:solidFill>
          <a:ln cap="rnd" cmpd="sng" w="9525">
            <a:solidFill>
              <a:schemeClr val="accent3"/>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200">
              <a:solidFill>
                <a:srgbClr val="FFFFFF"/>
              </a:solidFill>
              <a:latin typeface="Arial"/>
              <a:ea typeface="Arial"/>
              <a:cs typeface="Arial"/>
              <a:sym typeface="Arial"/>
            </a:endParaRPr>
          </a:p>
        </p:txBody>
      </p:sp>
      <p:sp>
        <p:nvSpPr>
          <p:cNvPr id="1069" name="Google Shape;1069;p35"/>
          <p:cNvSpPr/>
          <p:nvPr/>
        </p:nvSpPr>
        <p:spPr>
          <a:xfrm>
            <a:off x="571018" y="2182763"/>
            <a:ext cx="5194738" cy="914400"/>
          </a:xfrm>
          <a:prstGeom prst="round2SameRect">
            <a:avLst>
              <a:gd fmla="val 18000" name="adj1"/>
              <a:gd fmla="val 0" name="adj2"/>
            </a:avLst>
          </a:prstGeom>
          <a:solidFill>
            <a:schemeClr val="accent1"/>
          </a:solidFill>
          <a:ln>
            <a:noFill/>
          </a:ln>
        </p:spPr>
        <p:txBody>
          <a:bodyPr anchorCtr="0" anchor="b" bIns="91425" lIns="0" spcFirstLastPara="1" rIns="0" wrap="square" tIns="0">
            <a:noAutofit/>
          </a:bodyPr>
          <a:lstStyle/>
          <a:p>
            <a:pPr indent="0" lvl="3" marL="0" marR="0" rtl="0" algn="ctr">
              <a:spcBef>
                <a:spcPts val="0"/>
              </a:spcBef>
              <a:spcAft>
                <a:spcPts val="0"/>
              </a:spcAft>
              <a:buNone/>
            </a:pPr>
            <a:r>
              <a:rPr b="0" i="0" lang="en-US" sz="2000" u="none" cap="none" strike="noStrike">
                <a:solidFill>
                  <a:schemeClr val="lt1"/>
                </a:solidFill>
                <a:latin typeface="Arial"/>
                <a:ea typeface="Arial"/>
                <a:cs typeface="Arial"/>
                <a:sym typeface="Arial"/>
              </a:rPr>
              <a:t>Header</a:t>
            </a:r>
            <a:endParaRPr/>
          </a:p>
        </p:txBody>
      </p:sp>
      <p:grpSp>
        <p:nvGrpSpPr>
          <p:cNvPr id="1070" name="Google Shape;1070;p35"/>
          <p:cNvGrpSpPr/>
          <p:nvPr/>
        </p:nvGrpSpPr>
        <p:grpSpPr>
          <a:xfrm>
            <a:off x="2633198" y="1553791"/>
            <a:ext cx="1070378" cy="1069184"/>
            <a:chOff x="1725375" y="1679843"/>
            <a:chExt cx="1192530" cy="1005840"/>
          </a:xfrm>
        </p:grpSpPr>
        <p:sp>
          <p:nvSpPr>
            <p:cNvPr id="1071" name="Google Shape;1071;p35"/>
            <p:cNvSpPr/>
            <p:nvPr/>
          </p:nvSpPr>
          <p:spPr>
            <a:xfrm>
              <a:off x="1725375" y="1679843"/>
              <a:ext cx="1192530" cy="1005840"/>
            </a:xfrm>
            <a:prstGeom prst="ellipse">
              <a:avLst/>
            </a:prstGeom>
            <a:solidFill>
              <a:srgbClr val="FFFFFF"/>
            </a:solidFill>
            <a:ln cap="rnd" cmpd="sng" w="34925">
              <a:solidFill>
                <a:schemeClr val="lt1"/>
              </a:solidFill>
              <a:prstDash val="solid"/>
              <a:round/>
              <a:headEnd len="sm" w="sm" type="none"/>
              <a:tailEnd len="sm" w="sm" type="none"/>
            </a:ln>
          </p:spPr>
          <p:txBody>
            <a:bodyPr anchorCtr="0" anchor="ctr" bIns="45700" lIns="45700" spcFirstLastPara="1" rIns="45700" wrap="square" tIns="45700">
              <a:noAutofit/>
            </a:bodyPr>
            <a:lstStyle/>
            <a:p>
              <a:pPr indent="0" lvl="0" marL="0" marR="0" rtl="0" algn="ctr">
                <a:spcBef>
                  <a:spcPts val="0"/>
                </a:spcBef>
                <a:spcAft>
                  <a:spcPts val="0"/>
                </a:spcAft>
                <a:buNone/>
              </a:pPr>
              <a:r>
                <a:t/>
              </a:r>
              <a:endParaRPr sz="1200">
                <a:solidFill>
                  <a:srgbClr val="FFFFFF"/>
                </a:solidFill>
                <a:latin typeface="Arial"/>
                <a:ea typeface="Arial"/>
                <a:cs typeface="Arial"/>
                <a:sym typeface="Arial"/>
              </a:endParaRPr>
            </a:p>
          </p:txBody>
        </p:sp>
        <p:sp>
          <p:nvSpPr>
            <p:cNvPr id="1072" name="Google Shape;1072;p35"/>
            <p:cNvSpPr/>
            <p:nvPr/>
          </p:nvSpPr>
          <p:spPr>
            <a:xfrm>
              <a:off x="1788240" y="1725563"/>
              <a:ext cx="1066800" cy="914400"/>
            </a:xfrm>
            <a:prstGeom prst="ellipse">
              <a:avLst/>
            </a:prstGeom>
            <a:solidFill>
              <a:schemeClr val="lt1"/>
            </a:solidFill>
            <a:ln cap="rnd" cmpd="sng" w="34925">
              <a:solidFill>
                <a:schemeClr val="accent1"/>
              </a:solidFill>
              <a:prstDash val="solid"/>
              <a:round/>
              <a:headEnd len="sm" w="sm" type="none"/>
              <a:tailEnd len="sm" w="sm" type="none"/>
            </a:ln>
          </p:spPr>
          <p:txBody>
            <a:bodyPr anchorCtr="0" anchor="ctr" bIns="45700" lIns="45700" spcFirstLastPara="1" rIns="45700" wrap="square" tIns="45700">
              <a:noAutofit/>
            </a:bodyPr>
            <a:lstStyle/>
            <a:p>
              <a:pPr indent="0" lvl="0" marL="0" marR="0" rtl="0" algn="ctr">
                <a:spcBef>
                  <a:spcPts val="0"/>
                </a:spcBef>
                <a:spcAft>
                  <a:spcPts val="0"/>
                </a:spcAft>
                <a:buNone/>
              </a:pPr>
              <a:r>
                <a:t/>
              </a:r>
              <a:endParaRPr sz="1200">
                <a:solidFill>
                  <a:srgbClr val="FFFFFF"/>
                </a:solidFill>
                <a:latin typeface="Arial"/>
                <a:ea typeface="Arial"/>
                <a:cs typeface="Arial"/>
                <a:sym typeface="Arial"/>
              </a:endParaRPr>
            </a:p>
          </p:txBody>
        </p:sp>
      </p:grpSp>
      <p:pic>
        <p:nvPicPr>
          <p:cNvPr descr="Single gear with solid fill" id="1073" name="Google Shape;1073;p35"/>
          <p:cNvPicPr preferRelativeResize="0"/>
          <p:nvPr/>
        </p:nvPicPr>
        <p:blipFill rotWithShape="1">
          <a:blip r:embed="rId3">
            <a:alphaModFix/>
          </a:blip>
          <a:srcRect b="0" l="0" r="0" t="0"/>
          <a:stretch/>
        </p:blipFill>
        <p:spPr>
          <a:xfrm>
            <a:off x="2809843" y="1729839"/>
            <a:ext cx="717088" cy="717088"/>
          </a:xfrm>
          <a:prstGeom prst="rect">
            <a:avLst/>
          </a:prstGeom>
          <a:noFill/>
          <a:ln>
            <a:noFill/>
          </a:ln>
        </p:spPr>
      </p:pic>
      <p:sp>
        <p:nvSpPr>
          <p:cNvPr id="1074" name="Google Shape;1074;p35"/>
          <p:cNvSpPr/>
          <p:nvPr/>
        </p:nvSpPr>
        <p:spPr>
          <a:xfrm>
            <a:off x="11425617" y="6019214"/>
            <a:ext cx="195363" cy="127238"/>
          </a:xfrm>
          <a:prstGeom prst="rtTriangle">
            <a:avLst/>
          </a:prstGeom>
          <a:solidFill>
            <a:schemeClr val="accent2"/>
          </a:solidFill>
          <a:ln cap="rnd" cmpd="sng" w="9525">
            <a:solidFill>
              <a:schemeClr val="accent2"/>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200">
              <a:solidFill>
                <a:srgbClr val="FFFFFF"/>
              </a:solidFill>
              <a:latin typeface="Arial"/>
              <a:ea typeface="Arial"/>
              <a:cs typeface="Arial"/>
              <a:sym typeface="Arial"/>
            </a:endParaRPr>
          </a:p>
        </p:txBody>
      </p:sp>
      <p:sp>
        <p:nvSpPr>
          <p:cNvPr id="1075" name="Google Shape;1075;p35"/>
          <p:cNvSpPr/>
          <p:nvPr/>
        </p:nvSpPr>
        <p:spPr>
          <a:xfrm flipH="1">
            <a:off x="6426244" y="6019214"/>
            <a:ext cx="195363" cy="127238"/>
          </a:xfrm>
          <a:prstGeom prst="rtTriangle">
            <a:avLst/>
          </a:prstGeom>
          <a:solidFill>
            <a:schemeClr val="accent2"/>
          </a:solidFill>
          <a:ln cap="rnd" cmpd="sng" w="9525">
            <a:solidFill>
              <a:schemeClr val="accent2"/>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200">
              <a:solidFill>
                <a:srgbClr val="FFFFFF"/>
              </a:solidFill>
              <a:latin typeface="Arial"/>
              <a:ea typeface="Arial"/>
              <a:cs typeface="Arial"/>
              <a:sym typeface="Arial"/>
            </a:endParaRPr>
          </a:p>
        </p:txBody>
      </p:sp>
      <p:sp>
        <p:nvSpPr>
          <p:cNvPr id="1076" name="Google Shape;1076;p35"/>
          <p:cNvSpPr/>
          <p:nvPr/>
        </p:nvSpPr>
        <p:spPr>
          <a:xfrm flipH="1" rot="10800000">
            <a:off x="6426244" y="6146451"/>
            <a:ext cx="5194738" cy="89249"/>
          </a:xfrm>
          <a:prstGeom prst="rect">
            <a:avLst/>
          </a:prstGeom>
          <a:solidFill>
            <a:schemeClr val="accent1"/>
          </a:solidFill>
          <a:ln cap="rnd" cmpd="sng" w="9525">
            <a:solidFill>
              <a:schemeClr val="accent1"/>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200">
              <a:solidFill>
                <a:srgbClr val="FFFFFF"/>
              </a:solidFill>
              <a:latin typeface="Arial"/>
              <a:ea typeface="Arial"/>
              <a:cs typeface="Arial"/>
              <a:sym typeface="Arial"/>
            </a:endParaRPr>
          </a:p>
        </p:txBody>
      </p:sp>
      <p:sp>
        <p:nvSpPr>
          <p:cNvPr id="1077" name="Google Shape;1077;p35"/>
          <p:cNvSpPr txBox="1"/>
          <p:nvPr/>
        </p:nvSpPr>
        <p:spPr>
          <a:xfrm>
            <a:off x="6621607" y="3097162"/>
            <a:ext cx="4804012" cy="3049288"/>
          </a:xfrm>
          <a:prstGeom prst="rect">
            <a:avLst/>
          </a:prstGeom>
          <a:noFill/>
          <a:ln cap="flat" cmpd="sng" w="9525">
            <a:solidFill>
              <a:schemeClr val="accent1"/>
            </a:solidFill>
            <a:prstDash val="solid"/>
            <a:round/>
            <a:headEnd len="sm" w="sm" type="none"/>
            <a:tailEnd len="sm" w="sm" type="none"/>
          </a:ln>
        </p:spPr>
        <p:txBody>
          <a:bodyPr anchorCtr="0" anchor="t" bIns="45700" lIns="36000" spcFirstLastPara="1" rIns="36000" wrap="square" tIns="108000">
            <a:noAutofit/>
          </a:bodyPr>
          <a:lstStyle/>
          <a:p>
            <a:pPr indent="-252000" lvl="1" marL="378000" marR="0" rtl="0" algn="l">
              <a:spcBef>
                <a:spcPts val="0"/>
              </a:spcBef>
              <a:spcAft>
                <a:spcPts val="0"/>
              </a:spcAft>
              <a:buClr>
                <a:schemeClr val="accent1"/>
              </a:buClr>
              <a:buSzPts val="1800"/>
              <a:buFont typeface="Trebuchet MS"/>
              <a:buChar char="•"/>
            </a:pPr>
            <a:r>
              <a:rPr b="0" i="0" lang="en-US" sz="1800" u="none" cap="none" strike="noStrike">
                <a:solidFill>
                  <a:schemeClr val="dk1"/>
                </a:solidFill>
                <a:latin typeface="Arial"/>
                <a:ea typeface="Arial"/>
                <a:cs typeface="Arial"/>
                <a:sym typeface="Arial"/>
              </a:rPr>
              <a:t>Lorem ipsum dolor sit amet, consectetur adipiscing elit. Curabitur purus dui</a:t>
            </a:r>
            <a:endParaRPr/>
          </a:p>
          <a:p>
            <a:pPr indent="-252000" lvl="1" marL="378000" marR="0" rtl="0" algn="l">
              <a:spcBef>
                <a:spcPts val="200"/>
              </a:spcBef>
              <a:spcAft>
                <a:spcPts val="0"/>
              </a:spcAft>
              <a:buClr>
                <a:schemeClr val="accent1"/>
              </a:buClr>
              <a:buSzPts val="1800"/>
              <a:buFont typeface="Trebuchet MS"/>
              <a:buChar char="•"/>
            </a:pPr>
            <a:r>
              <a:rPr b="0" i="0" lang="en-US" sz="1800" u="none" cap="none" strike="noStrike">
                <a:solidFill>
                  <a:schemeClr val="dk1"/>
                </a:solidFill>
                <a:latin typeface="Arial"/>
                <a:ea typeface="Arial"/>
                <a:cs typeface="Arial"/>
                <a:sym typeface="Arial"/>
              </a:rPr>
              <a:t>Aenean a elit justo. Vivamus laoreet, lorem id iaculis mattis, neque diam blandit nulla, et rhoncus diam augue </a:t>
            </a:r>
            <a:endParaRPr/>
          </a:p>
          <a:p>
            <a:pPr indent="-252000" lvl="1" marL="378000" marR="0" rtl="0" algn="l">
              <a:spcBef>
                <a:spcPts val="200"/>
              </a:spcBef>
              <a:spcAft>
                <a:spcPts val="0"/>
              </a:spcAft>
              <a:buClr>
                <a:schemeClr val="accent1"/>
              </a:buClr>
              <a:buSzPts val="1800"/>
              <a:buFont typeface="Trebuchet MS"/>
              <a:buChar char="•"/>
            </a:pPr>
            <a:r>
              <a:rPr b="0" i="0" lang="en-US" sz="1800" u="none" cap="none" strike="noStrike">
                <a:solidFill>
                  <a:schemeClr val="dk1"/>
                </a:solidFill>
                <a:latin typeface="Arial"/>
                <a:ea typeface="Arial"/>
                <a:cs typeface="Arial"/>
                <a:sym typeface="Arial"/>
              </a:rPr>
              <a:t>Aenean a elit justo. Vivamus laoreet, lorem id iaculis mattis, neque diam blandit nulla</a:t>
            </a:r>
            <a:endParaRPr/>
          </a:p>
        </p:txBody>
      </p:sp>
      <p:sp>
        <p:nvSpPr>
          <p:cNvPr id="1078" name="Google Shape;1078;p35"/>
          <p:cNvSpPr/>
          <p:nvPr/>
        </p:nvSpPr>
        <p:spPr>
          <a:xfrm flipH="1" rot="10800000">
            <a:off x="11425619" y="3097163"/>
            <a:ext cx="195363" cy="127238"/>
          </a:xfrm>
          <a:prstGeom prst="rtTriangle">
            <a:avLst/>
          </a:prstGeom>
          <a:solidFill>
            <a:schemeClr val="accent3"/>
          </a:solidFill>
          <a:ln cap="rnd" cmpd="sng" w="9525">
            <a:solidFill>
              <a:schemeClr val="accent3"/>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200">
              <a:solidFill>
                <a:srgbClr val="FFFFFF"/>
              </a:solidFill>
              <a:latin typeface="Arial"/>
              <a:ea typeface="Arial"/>
              <a:cs typeface="Arial"/>
              <a:sym typeface="Arial"/>
            </a:endParaRPr>
          </a:p>
        </p:txBody>
      </p:sp>
      <p:sp>
        <p:nvSpPr>
          <p:cNvPr id="1079" name="Google Shape;1079;p35"/>
          <p:cNvSpPr/>
          <p:nvPr/>
        </p:nvSpPr>
        <p:spPr>
          <a:xfrm rot="10800000">
            <a:off x="6426244" y="3097163"/>
            <a:ext cx="195363" cy="127238"/>
          </a:xfrm>
          <a:prstGeom prst="rtTriangle">
            <a:avLst/>
          </a:prstGeom>
          <a:solidFill>
            <a:schemeClr val="accent3"/>
          </a:solidFill>
          <a:ln cap="rnd" cmpd="sng" w="9525">
            <a:solidFill>
              <a:schemeClr val="accent3"/>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200">
              <a:solidFill>
                <a:srgbClr val="FFFFFF"/>
              </a:solidFill>
              <a:latin typeface="Arial"/>
              <a:ea typeface="Arial"/>
              <a:cs typeface="Arial"/>
              <a:sym typeface="Arial"/>
            </a:endParaRPr>
          </a:p>
        </p:txBody>
      </p:sp>
      <p:sp>
        <p:nvSpPr>
          <p:cNvPr id="1080" name="Google Shape;1080;p35"/>
          <p:cNvSpPr/>
          <p:nvPr/>
        </p:nvSpPr>
        <p:spPr>
          <a:xfrm>
            <a:off x="6426244" y="2182763"/>
            <a:ext cx="5194738" cy="914400"/>
          </a:xfrm>
          <a:prstGeom prst="round2SameRect">
            <a:avLst>
              <a:gd fmla="val 18000" name="adj1"/>
              <a:gd fmla="val 0" name="adj2"/>
            </a:avLst>
          </a:prstGeom>
          <a:solidFill>
            <a:schemeClr val="accent1"/>
          </a:solidFill>
          <a:ln>
            <a:noFill/>
          </a:ln>
        </p:spPr>
        <p:txBody>
          <a:bodyPr anchorCtr="0" anchor="b" bIns="91425" lIns="0" spcFirstLastPara="1" rIns="0" wrap="square" tIns="0">
            <a:noAutofit/>
          </a:bodyPr>
          <a:lstStyle/>
          <a:p>
            <a:pPr indent="0" lvl="3" marL="0" marR="0" rtl="0" algn="ctr">
              <a:spcBef>
                <a:spcPts val="0"/>
              </a:spcBef>
              <a:spcAft>
                <a:spcPts val="0"/>
              </a:spcAft>
              <a:buNone/>
            </a:pPr>
            <a:r>
              <a:rPr b="0" i="0" lang="en-US" sz="2000" u="none" cap="none" strike="noStrike">
                <a:solidFill>
                  <a:schemeClr val="lt1"/>
                </a:solidFill>
                <a:latin typeface="Arial"/>
                <a:ea typeface="Arial"/>
                <a:cs typeface="Arial"/>
                <a:sym typeface="Arial"/>
              </a:rPr>
              <a:t>Header</a:t>
            </a:r>
            <a:endParaRPr/>
          </a:p>
        </p:txBody>
      </p:sp>
      <p:grpSp>
        <p:nvGrpSpPr>
          <p:cNvPr id="1081" name="Google Shape;1081;p35"/>
          <p:cNvGrpSpPr/>
          <p:nvPr/>
        </p:nvGrpSpPr>
        <p:grpSpPr>
          <a:xfrm>
            <a:off x="8488424" y="1553791"/>
            <a:ext cx="1070378" cy="1069184"/>
            <a:chOff x="1725375" y="1679843"/>
            <a:chExt cx="1192530" cy="1005840"/>
          </a:xfrm>
        </p:grpSpPr>
        <p:sp>
          <p:nvSpPr>
            <p:cNvPr id="1082" name="Google Shape;1082;p35"/>
            <p:cNvSpPr/>
            <p:nvPr/>
          </p:nvSpPr>
          <p:spPr>
            <a:xfrm>
              <a:off x="1725375" y="1679843"/>
              <a:ext cx="1192530" cy="1005840"/>
            </a:xfrm>
            <a:prstGeom prst="ellipse">
              <a:avLst/>
            </a:prstGeom>
            <a:solidFill>
              <a:srgbClr val="FFFFFF"/>
            </a:solidFill>
            <a:ln cap="rnd" cmpd="sng" w="34925">
              <a:solidFill>
                <a:schemeClr val="lt1"/>
              </a:solidFill>
              <a:prstDash val="solid"/>
              <a:round/>
              <a:headEnd len="sm" w="sm" type="none"/>
              <a:tailEnd len="sm" w="sm" type="none"/>
            </a:ln>
          </p:spPr>
          <p:txBody>
            <a:bodyPr anchorCtr="0" anchor="ctr" bIns="45700" lIns="45700" spcFirstLastPara="1" rIns="45700" wrap="square" tIns="45700">
              <a:noAutofit/>
            </a:bodyPr>
            <a:lstStyle/>
            <a:p>
              <a:pPr indent="0" lvl="0" marL="0" marR="0" rtl="0" algn="ctr">
                <a:spcBef>
                  <a:spcPts val="0"/>
                </a:spcBef>
                <a:spcAft>
                  <a:spcPts val="0"/>
                </a:spcAft>
                <a:buNone/>
              </a:pPr>
              <a:r>
                <a:t/>
              </a:r>
              <a:endParaRPr sz="1200">
                <a:solidFill>
                  <a:srgbClr val="FFFFFF"/>
                </a:solidFill>
                <a:latin typeface="Arial"/>
                <a:ea typeface="Arial"/>
                <a:cs typeface="Arial"/>
                <a:sym typeface="Arial"/>
              </a:endParaRPr>
            </a:p>
          </p:txBody>
        </p:sp>
        <p:sp>
          <p:nvSpPr>
            <p:cNvPr id="1083" name="Google Shape;1083;p35"/>
            <p:cNvSpPr/>
            <p:nvPr/>
          </p:nvSpPr>
          <p:spPr>
            <a:xfrm>
              <a:off x="1788240" y="1725563"/>
              <a:ext cx="1066800" cy="914400"/>
            </a:xfrm>
            <a:prstGeom prst="ellipse">
              <a:avLst/>
            </a:prstGeom>
            <a:solidFill>
              <a:schemeClr val="lt1"/>
            </a:solidFill>
            <a:ln cap="rnd" cmpd="sng" w="34925">
              <a:solidFill>
                <a:schemeClr val="accent1"/>
              </a:solidFill>
              <a:prstDash val="solid"/>
              <a:round/>
              <a:headEnd len="sm" w="sm" type="none"/>
              <a:tailEnd len="sm" w="sm" type="none"/>
            </a:ln>
          </p:spPr>
          <p:txBody>
            <a:bodyPr anchorCtr="0" anchor="ctr" bIns="45700" lIns="45700" spcFirstLastPara="1" rIns="45700" wrap="square" tIns="45700">
              <a:noAutofit/>
            </a:bodyPr>
            <a:lstStyle/>
            <a:p>
              <a:pPr indent="0" lvl="0" marL="0" marR="0" rtl="0" algn="ctr">
                <a:spcBef>
                  <a:spcPts val="0"/>
                </a:spcBef>
                <a:spcAft>
                  <a:spcPts val="0"/>
                </a:spcAft>
                <a:buNone/>
              </a:pPr>
              <a:r>
                <a:t/>
              </a:r>
              <a:endParaRPr sz="1200">
                <a:solidFill>
                  <a:srgbClr val="FFFFFF"/>
                </a:solidFill>
                <a:latin typeface="Arial"/>
                <a:ea typeface="Arial"/>
                <a:cs typeface="Arial"/>
                <a:sym typeface="Arial"/>
              </a:endParaRPr>
            </a:p>
          </p:txBody>
        </p:sp>
      </p:grpSp>
      <p:pic>
        <p:nvPicPr>
          <p:cNvPr descr="Single gear with solid fill" id="1084" name="Google Shape;1084;p35"/>
          <p:cNvPicPr preferRelativeResize="0"/>
          <p:nvPr/>
        </p:nvPicPr>
        <p:blipFill rotWithShape="1">
          <a:blip r:embed="rId3">
            <a:alphaModFix/>
          </a:blip>
          <a:srcRect b="0" l="0" r="0" t="0"/>
          <a:stretch/>
        </p:blipFill>
        <p:spPr>
          <a:xfrm>
            <a:off x="8665069" y="1729839"/>
            <a:ext cx="717088" cy="717088"/>
          </a:xfrm>
          <a:prstGeom prst="rect">
            <a:avLst/>
          </a:prstGeom>
          <a:noFill/>
          <a:ln>
            <a:noFill/>
          </a:ln>
        </p:spPr>
      </p:pic>
    </p:spTree>
  </p:cSld>
  <p:clrMapOvr>
    <a:masterClrMapping/>
  </p:clrMapOvr>
</p:sld>
</file>

<file path=ppt/slides/slide3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88" name="Shape 1088"/>
        <p:cNvGrpSpPr/>
        <p:nvPr/>
      </p:nvGrpSpPr>
      <p:grpSpPr>
        <a:xfrm>
          <a:off x="0" y="0"/>
          <a:ext cx="0" cy="0"/>
          <a:chOff x="0" y="0"/>
          <a:chExt cx="0" cy="0"/>
        </a:xfrm>
      </p:grpSpPr>
      <p:sp>
        <p:nvSpPr>
          <p:cNvPr id="1089" name="Google Shape;1089;p36"/>
          <p:cNvSpPr txBox="1"/>
          <p:nvPr>
            <p:ph type="title"/>
          </p:nvPr>
        </p:nvSpPr>
        <p:spPr>
          <a:xfrm>
            <a:off x="571018" y="365126"/>
            <a:ext cx="11049964" cy="578772"/>
          </a:xfrm>
          <a:prstGeom prst="rect">
            <a:avLst/>
          </a:prstGeom>
          <a:noFill/>
          <a:ln>
            <a:noFill/>
          </a:ln>
        </p:spPr>
        <p:txBody>
          <a:bodyPr anchorCtr="0" anchor="b" bIns="0" lIns="0" spcFirstLastPara="1" rIns="0" wrap="square" tIns="0">
            <a:normAutofit/>
          </a:bodyPr>
          <a:lstStyle/>
          <a:p>
            <a:pPr indent="0" lvl="0" marL="0" rtl="0" algn="l">
              <a:lnSpc>
                <a:spcPct val="90000"/>
              </a:lnSpc>
              <a:spcBef>
                <a:spcPts val="0"/>
              </a:spcBef>
              <a:spcAft>
                <a:spcPts val="0"/>
              </a:spcAft>
              <a:buClr>
                <a:schemeClr val="accent1"/>
              </a:buClr>
              <a:buSzPts val="3600"/>
              <a:buFont typeface="Arial"/>
              <a:buNone/>
            </a:pPr>
            <a:r>
              <a:rPr lang="en-US"/>
              <a:t>Basic Three Column Slide</a:t>
            </a:r>
            <a:endParaRPr/>
          </a:p>
        </p:txBody>
      </p:sp>
      <p:sp>
        <p:nvSpPr>
          <p:cNvPr id="1090" name="Google Shape;1090;p36"/>
          <p:cNvSpPr txBox="1"/>
          <p:nvPr/>
        </p:nvSpPr>
        <p:spPr>
          <a:xfrm>
            <a:off x="571118" y="1789470"/>
            <a:ext cx="3527689" cy="431762"/>
          </a:xfrm>
          <a:prstGeom prst="rect">
            <a:avLst/>
          </a:prstGeom>
          <a:noFill/>
          <a:ln>
            <a:noFill/>
          </a:ln>
        </p:spPr>
        <p:txBody>
          <a:bodyPr anchorCtr="0" anchor="b" bIns="0" lIns="0" spcFirstLastPara="1" rIns="0" wrap="square" tIns="0">
            <a:noAutofit/>
          </a:bodyPr>
          <a:lstStyle/>
          <a:p>
            <a:pPr indent="0" lvl="0" marL="0" marR="0" rtl="0" algn="l">
              <a:lnSpc>
                <a:spcPct val="90000"/>
              </a:lnSpc>
              <a:spcBef>
                <a:spcPts val="0"/>
              </a:spcBef>
              <a:spcAft>
                <a:spcPts val="0"/>
              </a:spcAft>
              <a:buClr>
                <a:srgbClr val="28B974"/>
              </a:buClr>
              <a:buSzPts val="2400"/>
              <a:buFont typeface="Arial"/>
              <a:buNone/>
            </a:pPr>
            <a:r>
              <a:rPr lang="en-US" sz="2400">
                <a:solidFill>
                  <a:schemeClr val="accent1"/>
                </a:solidFill>
                <a:latin typeface="Arial"/>
                <a:ea typeface="Arial"/>
                <a:cs typeface="Arial"/>
                <a:sym typeface="Arial"/>
              </a:rPr>
              <a:t>Header</a:t>
            </a:r>
            <a:endParaRPr/>
          </a:p>
        </p:txBody>
      </p:sp>
      <p:sp>
        <p:nvSpPr>
          <p:cNvPr id="1091" name="Google Shape;1091;p36"/>
          <p:cNvSpPr txBox="1"/>
          <p:nvPr/>
        </p:nvSpPr>
        <p:spPr>
          <a:xfrm>
            <a:off x="571019" y="2395824"/>
            <a:ext cx="3527689" cy="3563016"/>
          </a:xfrm>
          <a:prstGeom prst="rect">
            <a:avLst/>
          </a:prstGeom>
          <a:noFill/>
          <a:ln>
            <a:noFill/>
          </a:ln>
        </p:spPr>
        <p:txBody>
          <a:bodyPr anchorCtr="0" anchor="t" bIns="0" lIns="0" spcFirstLastPara="1" rIns="0" wrap="square" tIns="0">
            <a:noAutofit/>
          </a:bodyPr>
          <a:lstStyle/>
          <a:p>
            <a:pPr indent="-182563" lvl="0" marL="274638" marR="0" rtl="0" algn="l">
              <a:lnSpc>
                <a:spcPct val="90000"/>
              </a:lnSpc>
              <a:spcBef>
                <a:spcPts val="0"/>
              </a:spcBef>
              <a:spcAft>
                <a:spcPts val="0"/>
              </a:spcAft>
              <a:buClr>
                <a:schemeClr val="accent1"/>
              </a:buClr>
              <a:buSzPts val="1800"/>
              <a:buFont typeface="Arial"/>
              <a:buChar char="•"/>
            </a:pPr>
            <a:r>
              <a:rPr lang="en-US" sz="1800">
                <a:solidFill>
                  <a:schemeClr val="dk1"/>
                </a:solidFill>
                <a:latin typeface="Arial"/>
                <a:ea typeface="Arial"/>
                <a:cs typeface="Arial"/>
                <a:sym typeface="Arial"/>
              </a:rPr>
              <a:t>Lorem ipsum dolor sit amet, consectetur adipiscing elit. Curabitur purus dui</a:t>
            </a:r>
            <a:endParaRPr/>
          </a:p>
          <a:p>
            <a:pPr indent="-182563" lvl="0" marL="274638" marR="0" rtl="0" algn="l">
              <a:lnSpc>
                <a:spcPct val="90000"/>
              </a:lnSpc>
              <a:spcBef>
                <a:spcPts val="1000"/>
              </a:spcBef>
              <a:spcAft>
                <a:spcPts val="0"/>
              </a:spcAft>
              <a:buClr>
                <a:schemeClr val="accent1"/>
              </a:buClr>
              <a:buSzPts val="1800"/>
              <a:buFont typeface="Arial"/>
              <a:buChar char="•"/>
            </a:pPr>
            <a:r>
              <a:rPr lang="en-US" sz="1800">
                <a:solidFill>
                  <a:schemeClr val="dk1"/>
                </a:solidFill>
                <a:latin typeface="Arial"/>
                <a:ea typeface="Arial"/>
                <a:cs typeface="Arial"/>
                <a:sym typeface="Arial"/>
              </a:rPr>
              <a:t>Aenean a elit justo. Vivamus laoreet, lorem id iaculis mattis, neque diam blandit nulla, et rhoncus diam augue </a:t>
            </a:r>
            <a:endParaRPr/>
          </a:p>
          <a:p>
            <a:pPr indent="-182563" lvl="0" marL="274638" marR="0" rtl="0" algn="l">
              <a:lnSpc>
                <a:spcPct val="90000"/>
              </a:lnSpc>
              <a:spcBef>
                <a:spcPts val="1000"/>
              </a:spcBef>
              <a:spcAft>
                <a:spcPts val="0"/>
              </a:spcAft>
              <a:buClr>
                <a:schemeClr val="accent1"/>
              </a:buClr>
              <a:buSzPts val="1800"/>
              <a:buFont typeface="Arial"/>
              <a:buChar char="•"/>
            </a:pPr>
            <a:r>
              <a:rPr lang="en-US" sz="1800">
                <a:solidFill>
                  <a:schemeClr val="dk1"/>
                </a:solidFill>
                <a:latin typeface="Arial"/>
                <a:ea typeface="Arial"/>
                <a:cs typeface="Arial"/>
                <a:sym typeface="Arial"/>
              </a:rPr>
              <a:t>Aenean a elit justo. Vivamus laoreet, lorem id iaculis mattis, neque diam blandit nulla, et </a:t>
            </a:r>
            <a:endParaRPr/>
          </a:p>
          <a:p>
            <a:pPr indent="-182563" lvl="0" marL="274638" marR="0" rtl="0" algn="l">
              <a:lnSpc>
                <a:spcPct val="90000"/>
              </a:lnSpc>
              <a:spcBef>
                <a:spcPts val="1000"/>
              </a:spcBef>
              <a:spcAft>
                <a:spcPts val="0"/>
              </a:spcAft>
              <a:buClr>
                <a:schemeClr val="accent1"/>
              </a:buClr>
              <a:buSzPts val="1800"/>
              <a:buFont typeface="Arial"/>
              <a:buChar char="•"/>
            </a:pPr>
            <a:r>
              <a:rPr lang="en-US" sz="1800">
                <a:solidFill>
                  <a:schemeClr val="dk1"/>
                </a:solidFill>
                <a:latin typeface="Arial"/>
                <a:ea typeface="Arial"/>
                <a:cs typeface="Arial"/>
                <a:sym typeface="Arial"/>
              </a:rPr>
              <a:t>Nullam vitae tincidunt libero. Sed id arcu metus.</a:t>
            </a:r>
            <a:endParaRPr/>
          </a:p>
        </p:txBody>
      </p:sp>
      <p:sp>
        <p:nvSpPr>
          <p:cNvPr id="1092" name="Google Shape;1092;p36"/>
          <p:cNvSpPr txBox="1"/>
          <p:nvPr/>
        </p:nvSpPr>
        <p:spPr>
          <a:xfrm>
            <a:off x="4332007" y="1789470"/>
            <a:ext cx="3527888" cy="431762"/>
          </a:xfrm>
          <a:prstGeom prst="rect">
            <a:avLst/>
          </a:prstGeom>
          <a:noFill/>
          <a:ln>
            <a:noFill/>
          </a:ln>
        </p:spPr>
        <p:txBody>
          <a:bodyPr anchorCtr="0" anchor="b" bIns="0" lIns="0" spcFirstLastPara="1" rIns="0" wrap="square" tIns="0">
            <a:noAutofit/>
          </a:bodyPr>
          <a:lstStyle/>
          <a:p>
            <a:pPr indent="0" lvl="0" marL="0" marR="0" rtl="0" algn="l">
              <a:lnSpc>
                <a:spcPct val="90000"/>
              </a:lnSpc>
              <a:spcBef>
                <a:spcPts val="0"/>
              </a:spcBef>
              <a:spcAft>
                <a:spcPts val="0"/>
              </a:spcAft>
              <a:buClr>
                <a:srgbClr val="28B974"/>
              </a:buClr>
              <a:buSzPts val="2400"/>
              <a:buFont typeface="Arial"/>
              <a:buNone/>
            </a:pPr>
            <a:r>
              <a:rPr lang="en-US" sz="2400">
                <a:solidFill>
                  <a:schemeClr val="accent1"/>
                </a:solidFill>
                <a:latin typeface="Arial"/>
                <a:ea typeface="Arial"/>
                <a:cs typeface="Arial"/>
                <a:sym typeface="Arial"/>
              </a:rPr>
              <a:t>Header</a:t>
            </a:r>
            <a:endParaRPr/>
          </a:p>
        </p:txBody>
      </p:sp>
      <p:sp>
        <p:nvSpPr>
          <p:cNvPr id="1093" name="Google Shape;1093;p36"/>
          <p:cNvSpPr txBox="1"/>
          <p:nvPr/>
        </p:nvSpPr>
        <p:spPr>
          <a:xfrm>
            <a:off x="4332007" y="2395824"/>
            <a:ext cx="3527888" cy="3563016"/>
          </a:xfrm>
          <a:prstGeom prst="rect">
            <a:avLst/>
          </a:prstGeom>
          <a:noFill/>
          <a:ln>
            <a:noFill/>
          </a:ln>
        </p:spPr>
        <p:txBody>
          <a:bodyPr anchorCtr="0" anchor="t" bIns="0" lIns="0" spcFirstLastPara="1" rIns="0" wrap="square" tIns="0">
            <a:noAutofit/>
          </a:bodyPr>
          <a:lstStyle/>
          <a:p>
            <a:pPr indent="-182563" lvl="0" marL="274638" marR="0" rtl="0" algn="l">
              <a:lnSpc>
                <a:spcPct val="90000"/>
              </a:lnSpc>
              <a:spcBef>
                <a:spcPts val="0"/>
              </a:spcBef>
              <a:spcAft>
                <a:spcPts val="0"/>
              </a:spcAft>
              <a:buClr>
                <a:schemeClr val="accent1"/>
              </a:buClr>
              <a:buSzPts val="1800"/>
              <a:buFont typeface="Arial"/>
              <a:buChar char="•"/>
            </a:pPr>
            <a:r>
              <a:rPr lang="en-US" sz="1800">
                <a:solidFill>
                  <a:schemeClr val="dk1"/>
                </a:solidFill>
                <a:latin typeface="Arial"/>
                <a:ea typeface="Arial"/>
                <a:cs typeface="Arial"/>
                <a:sym typeface="Arial"/>
              </a:rPr>
              <a:t>Lorem ipsum dolor sit amet, consectetur adipiscing elit. Curabitur purus dui</a:t>
            </a:r>
            <a:endParaRPr/>
          </a:p>
          <a:p>
            <a:pPr indent="-182563" lvl="0" marL="274638" marR="0" rtl="0" algn="l">
              <a:lnSpc>
                <a:spcPct val="90000"/>
              </a:lnSpc>
              <a:spcBef>
                <a:spcPts val="1000"/>
              </a:spcBef>
              <a:spcAft>
                <a:spcPts val="0"/>
              </a:spcAft>
              <a:buClr>
                <a:schemeClr val="accent1"/>
              </a:buClr>
              <a:buSzPts val="1800"/>
              <a:buFont typeface="Arial"/>
              <a:buChar char="•"/>
            </a:pPr>
            <a:r>
              <a:rPr lang="en-US" sz="1800">
                <a:solidFill>
                  <a:schemeClr val="dk1"/>
                </a:solidFill>
                <a:latin typeface="Arial"/>
                <a:ea typeface="Arial"/>
                <a:cs typeface="Arial"/>
                <a:sym typeface="Arial"/>
              </a:rPr>
              <a:t>Aenean a elit justo. Vivamus laoreet, lorem id iaculis mattis, neque diam blandit nulla, et rhoncus diam augue </a:t>
            </a:r>
            <a:endParaRPr/>
          </a:p>
          <a:p>
            <a:pPr indent="-182563" lvl="0" marL="274638" marR="0" rtl="0" algn="l">
              <a:lnSpc>
                <a:spcPct val="90000"/>
              </a:lnSpc>
              <a:spcBef>
                <a:spcPts val="1000"/>
              </a:spcBef>
              <a:spcAft>
                <a:spcPts val="0"/>
              </a:spcAft>
              <a:buClr>
                <a:schemeClr val="accent1"/>
              </a:buClr>
              <a:buSzPts val="1800"/>
              <a:buFont typeface="Arial"/>
              <a:buChar char="•"/>
            </a:pPr>
            <a:r>
              <a:rPr lang="en-US" sz="1800">
                <a:solidFill>
                  <a:schemeClr val="dk1"/>
                </a:solidFill>
                <a:latin typeface="Arial"/>
                <a:ea typeface="Arial"/>
                <a:cs typeface="Arial"/>
                <a:sym typeface="Arial"/>
              </a:rPr>
              <a:t>Aenean a elit justo. Vivamus laoreet, lorem id iaculis mattis, neque diam blandit nulla, et </a:t>
            </a:r>
            <a:endParaRPr/>
          </a:p>
          <a:p>
            <a:pPr indent="-182563" lvl="0" marL="274638" marR="0" rtl="0" algn="l">
              <a:lnSpc>
                <a:spcPct val="90000"/>
              </a:lnSpc>
              <a:spcBef>
                <a:spcPts val="1000"/>
              </a:spcBef>
              <a:spcAft>
                <a:spcPts val="0"/>
              </a:spcAft>
              <a:buClr>
                <a:schemeClr val="accent1"/>
              </a:buClr>
              <a:buSzPts val="1800"/>
              <a:buFont typeface="Arial"/>
              <a:buChar char="•"/>
            </a:pPr>
            <a:r>
              <a:rPr lang="en-US" sz="1800">
                <a:solidFill>
                  <a:schemeClr val="dk1"/>
                </a:solidFill>
                <a:latin typeface="Arial"/>
                <a:ea typeface="Arial"/>
                <a:cs typeface="Arial"/>
                <a:sym typeface="Arial"/>
              </a:rPr>
              <a:t>Nullam vitae tincidunt libero. Sed id arcu metus.</a:t>
            </a:r>
            <a:endParaRPr/>
          </a:p>
        </p:txBody>
      </p:sp>
      <p:sp>
        <p:nvSpPr>
          <p:cNvPr id="1094" name="Google Shape;1094;p36"/>
          <p:cNvSpPr txBox="1"/>
          <p:nvPr/>
        </p:nvSpPr>
        <p:spPr>
          <a:xfrm>
            <a:off x="8093094" y="1789470"/>
            <a:ext cx="3527888" cy="431762"/>
          </a:xfrm>
          <a:prstGeom prst="rect">
            <a:avLst/>
          </a:prstGeom>
          <a:noFill/>
          <a:ln>
            <a:noFill/>
          </a:ln>
        </p:spPr>
        <p:txBody>
          <a:bodyPr anchorCtr="0" anchor="b" bIns="0" lIns="0" spcFirstLastPara="1" rIns="0" wrap="square" tIns="0">
            <a:noAutofit/>
          </a:bodyPr>
          <a:lstStyle/>
          <a:p>
            <a:pPr indent="0" lvl="0" marL="0" marR="0" rtl="0" algn="l">
              <a:lnSpc>
                <a:spcPct val="90000"/>
              </a:lnSpc>
              <a:spcBef>
                <a:spcPts val="0"/>
              </a:spcBef>
              <a:spcAft>
                <a:spcPts val="0"/>
              </a:spcAft>
              <a:buClr>
                <a:srgbClr val="28B974"/>
              </a:buClr>
              <a:buSzPts val="2400"/>
              <a:buFont typeface="Arial"/>
              <a:buNone/>
            </a:pPr>
            <a:r>
              <a:rPr lang="en-US" sz="2400">
                <a:solidFill>
                  <a:schemeClr val="accent1"/>
                </a:solidFill>
                <a:latin typeface="Arial"/>
                <a:ea typeface="Arial"/>
                <a:cs typeface="Arial"/>
                <a:sym typeface="Arial"/>
              </a:rPr>
              <a:t>Header</a:t>
            </a:r>
            <a:endParaRPr/>
          </a:p>
        </p:txBody>
      </p:sp>
      <p:sp>
        <p:nvSpPr>
          <p:cNvPr id="1095" name="Google Shape;1095;p36"/>
          <p:cNvSpPr txBox="1"/>
          <p:nvPr/>
        </p:nvSpPr>
        <p:spPr>
          <a:xfrm>
            <a:off x="8093094" y="2395824"/>
            <a:ext cx="3527888" cy="3563016"/>
          </a:xfrm>
          <a:prstGeom prst="rect">
            <a:avLst/>
          </a:prstGeom>
          <a:noFill/>
          <a:ln>
            <a:noFill/>
          </a:ln>
        </p:spPr>
        <p:txBody>
          <a:bodyPr anchorCtr="0" anchor="t" bIns="0" lIns="0" spcFirstLastPara="1" rIns="0" wrap="square" tIns="0">
            <a:noAutofit/>
          </a:bodyPr>
          <a:lstStyle/>
          <a:p>
            <a:pPr indent="-182563" lvl="0" marL="274638" marR="0" rtl="0" algn="l">
              <a:lnSpc>
                <a:spcPct val="90000"/>
              </a:lnSpc>
              <a:spcBef>
                <a:spcPts val="0"/>
              </a:spcBef>
              <a:spcAft>
                <a:spcPts val="0"/>
              </a:spcAft>
              <a:buClr>
                <a:schemeClr val="accent1"/>
              </a:buClr>
              <a:buSzPts val="1800"/>
              <a:buFont typeface="Arial"/>
              <a:buChar char="•"/>
            </a:pPr>
            <a:r>
              <a:rPr lang="en-US" sz="1800">
                <a:solidFill>
                  <a:schemeClr val="dk1"/>
                </a:solidFill>
                <a:latin typeface="Arial"/>
                <a:ea typeface="Arial"/>
                <a:cs typeface="Arial"/>
                <a:sym typeface="Arial"/>
              </a:rPr>
              <a:t>Lorem ipsum dolor sit amet, consectetur adipiscing elit. Curabitur purus dui</a:t>
            </a:r>
            <a:endParaRPr/>
          </a:p>
          <a:p>
            <a:pPr indent="-182563" lvl="0" marL="274638" marR="0" rtl="0" algn="l">
              <a:lnSpc>
                <a:spcPct val="90000"/>
              </a:lnSpc>
              <a:spcBef>
                <a:spcPts val="1000"/>
              </a:spcBef>
              <a:spcAft>
                <a:spcPts val="0"/>
              </a:spcAft>
              <a:buClr>
                <a:schemeClr val="accent1"/>
              </a:buClr>
              <a:buSzPts val="1800"/>
              <a:buFont typeface="Arial"/>
              <a:buChar char="•"/>
            </a:pPr>
            <a:r>
              <a:rPr lang="en-US" sz="1800">
                <a:solidFill>
                  <a:schemeClr val="dk1"/>
                </a:solidFill>
                <a:latin typeface="Arial"/>
                <a:ea typeface="Arial"/>
                <a:cs typeface="Arial"/>
                <a:sym typeface="Arial"/>
              </a:rPr>
              <a:t>Aenean a elit justo. Vivamus laoreet, lorem id iaculis mattis, neque diam blandit nulla, et rhoncus diam augue </a:t>
            </a:r>
            <a:endParaRPr/>
          </a:p>
          <a:p>
            <a:pPr indent="-182563" lvl="0" marL="274638" marR="0" rtl="0" algn="l">
              <a:lnSpc>
                <a:spcPct val="90000"/>
              </a:lnSpc>
              <a:spcBef>
                <a:spcPts val="1000"/>
              </a:spcBef>
              <a:spcAft>
                <a:spcPts val="0"/>
              </a:spcAft>
              <a:buClr>
                <a:schemeClr val="accent1"/>
              </a:buClr>
              <a:buSzPts val="1800"/>
              <a:buFont typeface="Arial"/>
              <a:buChar char="•"/>
            </a:pPr>
            <a:r>
              <a:rPr lang="en-US" sz="1800">
                <a:solidFill>
                  <a:schemeClr val="dk1"/>
                </a:solidFill>
                <a:latin typeface="Arial"/>
                <a:ea typeface="Arial"/>
                <a:cs typeface="Arial"/>
                <a:sym typeface="Arial"/>
              </a:rPr>
              <a:t>Aenean a elit justo. Vivamus laoreet, lorem id iaculis mattis, neque diam blandit nulla, et </a:t>
            </a:r>
            <a:endParaRPr/>
          </a:p>
          <a:p>
            <a:pPr indent="-182563" lvl="0" marL="274638" marR="0" rtl="0" algn="l">
              <a:lnSpc>
                <a:spcPct val="90000"/>
              </a:lnSpc>
              <a:spcBef>
                <a:spcPts val="1000"/>
              </a:spcBef>
              <a:spcAft>
                <a:spcPts val="0"/>
              </a:spcAft>
              <a:buClr>
                <a:schemeClr val="accent1"/>
              </a:buClr>
              <a:buSzPts val="1800"/>
              <a:buFont typeface="Arial"/>
              <a:buChar char="•"/>
            </a:pPr>
            <a:r>
              <a:rPr lang="en-US" sz="1800">
                <a:solidFill>
                  <a:schemeClr val="dk1"/>
                </a:solidFill>
                <a:latin typeface="Arial"/>
                <a:ea typeface="Arial"/>
                <a:cs typeface="Arial"/>
                <a:sym typeface="Arial"/>
              </a:rPr>
              <a:t>Nullam vitae tincidunt libero. Sed id arcu metus.</a:t>
            </a:r>
            <a:endParaRPr/>
          </a:p>
        </p:txBody>
      </p:sp>
      <p:sp>
        <p:nvSpPr>
          <p:cNvPr id="1096" name="Google Shape;1096;p36"/>
          <p:cNvSpPr txBox="1"/>
          <p:nvPr>
            <p:ph idx="12" type="sldNum"/>
          </p:nvPr>
        </p:nvSpPr>
        <p:spPr>
          <a:xfrm>
            <a:off x="10690860" y="6349068"/>
            <a:ext cx="963882" cy="251764"/>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
</file>

<file path=ppt/slides/slide3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100" name="Shape 1100"/>
        <p:cNvGrpSpPr/>
        <p:nvPr/>
      </p:nvGrpSpPr>
      <p:grpSpPr>
        <a:xfrm>
          <a:off x="0" y="0"/>
          <a:ext cx="0" cy="0"/>
          <a:chOff x="0" y="0"/>
          <a:chExt cx="0" cy="0"/>
        </a:xfrm>
      </p:grpSpPr>
      <p:sp>
        <p:nvSpPr>
          <p:cNvPr id="1101" name="Google Shape;1101;p37"/>
          <p:cNvSpPr txBox="1"/>
          <p:nvPr>
            <p:ph type="title"/>
          </p:nvPr>
        </p:nvSpPr>
        <p:spPr>
          <a:xfrm>
            <a:off x="571018" y="365126"/>
            <a:ext cx="11049964" cy="578772"/>
          </a:xfrm>
          <a:prstGeom prst="rect">
            <a:avLst/>
          </a:prstGeom>
          <a:noFill/>
          <a:ln>
            <a:noFill/>
          </a:ln>
        </p:spPr>
        <p:txBody>
          <a:bodyPr anchorCtr="0" anchor="b" bIns="0" lIns="0" spcFirstLastPara="1" rIns="0" wrap="square" tIns="0">
            <a:normAutofit/>
          </a:bodyPr>
          <a:lstStyle/>
          <a:p>
            <a:pPr indent="0" lvl="0" marL="0" rtl="0" algn="l">
              <a:lnSpc>
                <a:spcPct val="90000"/>
              </a:lnSpc>
              <a:spcBef>
                <a:spcPts val="0"/>
              </a:spcBef>
              <a:spcAft>
                <a:spcPts val="0"/>
              </a:spcAft>
              <a:buClr>
                <a:schemeClr val="accent1"/>
              </a:buClr>
              <a:buSzPts val="2800"/>
              <a:buFont typeface="Arial"/>
              <a:buNone/>
            </a:pPr>
            <a:r>
              <a:rPr lang="en-US"/>
              <a:t>Visual Three Column Slide</a:t>
            </a:r>
            <a:endParaRPr/>
          </a:p>
        </p:txBody>
      </p:sp>
      <p:sp>
        <p:nvSpPr>
          <p:cNvPr id="1102" name="Google Shape;1102;p37"/>
          <p:cNvSpPr txBox="1"/>
          <p:nvPr>
            <p:ph idx="12" type="sldNum"/>
          </p:nvPr>
        </p:nvSpPr>
        <p:spPr>
          <a:xfrm>
            <a:off x="10690860" y="6349068"/>
            <a:ext cx="963882" cy="251764"/>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sp>
        <p:nvSpPr>
          <p:cNvPr id="1103" name="Google Shape;1103;p37"/>
          <p:cNvSpPr/>
          <p:nvPr/>
        </p:nvSpPr>
        <p:spPr>
          <a:xfrm>
            <a:off x="3827059" y="6019214"/>
            <a:ext cx="127238" cy="127238"/>
          </a:xfrm>
          <a:prstGeom prst="rtTriangle">
            <a:avLst/>
          </a:prstGeom>
          <a:solidFill>
            <a:schemeClr val="accent2"/>
          </a:solidFill>
          <a:ln cap="rnd" cmpd="sng" w="9525">
            <a:solidFill>
              <a:schemeClr val="accent2"/>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200">
              <a:solidFill>
                <a:srgbClr val="FFFFFF"/>
              </a:solidFill>
              <a:latin typeface="Arial"/>
              <a:ea typeface="Arial"/>
              <a:cs typeface="Arial"/>
              <a:sym typeface="Arial"/>
            </a:endParaRPr>
          </a:p>
        </p:txBody>
      </p:sp>
      <p:sp>
        <p:nvSpPr>
          <p:cNvPr id="1104" name="Google Shape;1104;p37"/>
          <p:cNvSpPr/>
          <p:nvPr/>
        </p:nvSpPr>
        <p:spPr>
          <a:xfrm flipH="1">
            <a:off x="571018" y="6019214"/>
            <a:ext cx="127238" cy="127238"/>
          </a:xfrm>
          <a:prstGeom prst="rtTriangle">
            <a:avLst/>
          </a:prstGeom>
          <a:solidFill>
            <a:schemeClr val="accent2"/>
          </a:solidFill>
          <a:ln cap="rnd" cmpd="sng" w="9525">
            <a:solidFill>
              <a:schemeClr val="accent2"/>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200">
              <a:solidFill>
                <a:srgbClr val="FFFFFF"/>
              </a:solidFill>
              <a:latin typeface="Arial"/>
              <a:ea typeface="Arial"/>
              <a:cs typeface="Arial"/>
              <a:sym typeface="Arial"/>
            </a:endParaRPr>
          </a:p>
        </p:txBody>
      </p:sp>
      <p:sp>
        <p:nvSpPr>
          <p:cNvPr id="1105" name="Google Shape;1105;p37"/>
          <p:cNvSpPr/>
          <p:nvPr/>
        </p:nvSpPr>
        <p:spPr>
          <a:xfrm flipH="1" rot="10800000">
            <a:off x="571018" y="6146451"/>
            <a:ext cx="3383280" cy="89249"/>
          </a:xfrm>
          <a:prstGeom prst="rect">
            <a:avLst/>
          </a:prstGeom>
          <a:solidFill>
            <a:schemeClr val="accent1"/>
          </a:solidFill>
          <a:ln cap="rnd" cmpd="sng" w="9525">
            <a:solidFill>
              <a:schemeClr val="accent1"/>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200">
              <a:solidFill>
                <a:srgbClr val="FFFFFF"/>
              </a:solidFill>
              <a:latin typeface="Arial"/>
              <a:ea typeface="Arial"/>
              <a:cs typeface="Arial"/>
              <a:sym typeface="Arial"/>
            </a:endParaRPr>
          </a:p>
        </p:txBody>
      </p:sp>
      <p:sp>
        <p:nvSpPr>
          <p:cNvPr id="1106" name="Google Shape;1106;p37"/>
          <p:cNvSpPr txBox="1"/>
          <p:nvPr/>
        </p:nvSpPr>
        <p:spPr>
          <a:xfrm>
            <a:off x="698256" y="3097162"/>
            <a:ext cx="3128804" cy="3049288"/>
          </a:xfrm>
          <a:prstGeom prst="rect">
            <a:avLst/>
          </a:prstGeom>
          <a:noFill/>
          <a:ln cap="flat" cmpd="sng" w="9525">
            <a:solidFill>
              <a:schemeClr val="accent1"/>
            </a:solidFill>
            <a:prstDash val="solid"/>
            <a:round/>
            <a:headEnd len="sm" w="sm" type="none"/>
            <a:tailEnd len="sm" w="sm" type="none"/>
          </a:ln>
        </p:spPr>
        <p:txBody>
          <a:bodyPr anchorCtr="0" anchor="t" bIns="45700" lIns="36000" spcFirstLastPara="1" rIns="36000" wrap="square" tIns="108000">
            <a:noAutofit/>
          </a:bodyPr>
          <a:lstStyle/>
          <a:p>
            <a:pPr indent="-252000" lvl="1" marL="378000" marR="0" rtl="0" algn="l">
              <a:spcBef>
                <a:spcPts val="0"/>
              </a:spcBef>
              <a:spcAft>
                <a:spcPts val="0"/>
              </a:spcAft>
              <a:buClr>
                <a:schemeClr val="accent1"/>
              </a:buClr>
              <a:buSzPts val="1300"/>
              <a:buFont typeface="Trebuchet MS"/>
              <a:buChar char="•"/>
            </a:pPr>
            <a:r>
              <a:rPr b="0" i="0" lang="en-US" sz="1300" u="none" cap="none" strike="noStrike">
                <a:solidFill>
                  <a:schemeClr val="dk1"/>
                </a:solidFill>
                <a:latin typeface="Arial"/>
                <a:ea typeface="Arial"/>
                <a:cs typeface="Arial"/>
                <a:sym typeface="Arial"/>
              </a:rPr>
              <a:t>Lorem ipsum dolor sit amet, consectetur adipiscing elit. Curabitur purus dui</a:t>
            </a:r>
            <a:endParaRPr/>
          </a:p>
          <a:p>
            <a:pPr indent="-252000" lvl="1" marL="378000" marR="0" rtl="0" algn="l">
              <a:spcBef>
                <a:spcPts val="200"/>
              </a:spcBef>
              <a:spcAft>
                <a:spcPts val="0"/>
              </a:spcAft>
              <a:buClr>
                <a:schemeClr val="accent1"/>
              </a:buClr>
              <a:buSzPts val="1300"/>
              <a:buFont typeface="Trebuchet MS"/>
              <a:buChar char="•"/>
            </a:pPr>
            <a:r>
              <a:rPr b="0" i="0" lang="en-US" sz="1300" u="none" cap="none" strike="noStrike">
                <a:solidFill>
                  <a:schemeClr val="dk1"/>
                </a:solidFill>
                <a:latin typeface="Arial"/>
                <a:ea typeface="Arial"/>
                <a:cs typeface="Arial"/>
                <a:sym typeface="Arial"/>
              </a:rPr>
              <a:t>Aenean a elit justo. Vivamus laoreet, lorem id iaculis mattis, neque diam blandit nulla, et rhoncus diam augue </a:t>
            </a:r>
            <a:endParaRPr/>
          </a:p>
          <a:p>
            <a:pPr indent="-252000" lvl="1" marL="378000" marR="0" rtl="0" algn="l">
              <a:spcBef>
                <a:spcPts val="200"/>
              </a:spcBef>
              <a:spcAft>
                <a:spcPts val="0"/>
              </a:spcAft>
              <a:buClr>
                <a:schemeClr val="accent1"/>
              </a:buClr>
              <a:buSzPts val="1300"/>
              <a:buFont typeface="Trebuchet MS"/>
              <a:buChar char="•"/>
            </a:pPr>
            <a:r>
              <a:rPr b="0" i="0" lang="en-US" sz="1300" u="none" cap="none" strike="noStrike">
                <a:solidFill>
                  <a:schemeClr val="dk1"/>
                </a:solidFill>
                <a:latin typeface="Arial"/>
                <a:ea typeface="Arial"/>
                <a:cs typeface="Arial"/>
                <a:sym typeface="Arial"/>
              </a:rPr>
              <a:t>Aenean a elit justo. Vivamus laoreet, lorem id iaculis mattis, neque diam blandit nulla</a:t>
            </a:r>
            <a:endParaRPr/>
          </a:p>
        </p:txBody>
      </p:sp>
      <p:sp>
        <p:nvSpPr>
          <p:cNvPr id="1107" name="Google Shape;1107;p37"/>
          <p:cNvSpPr/>
          <p:nvPr/>
        </p:nvSpPr>
        <p:spPr>
          <a:xfrm flipH="1" rot="10800000">
            <a:off x="3827060" y="3097163"/>
            <a:ext cx="127238" cy="127238"/>
          </a:xfrm>
          <a:prstGeom prst="rtTriangle">
            <a:avLst/>
          </a:prstGeom>
          <a:solidFill>
            <a:schemeClr val="accent3"/>
          </a:solidFill>
          <a:ln cap="rnd" cmpd="sng" w="9525">
            <a:solidFill>
              <a:schemeClr val="accent3"/>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200">
              <a:solidFill>
                <a:srgbClr val="FFFFFF"/>
              </a:solidFill>
              <a:latin typeface="Arial"/>
              <a:ea typeface="Arial"/>
              <a:cs typeface="Arial"/>
              <a:sym typeface="Arial"/>
            </a:endParaRPr>
          </a:p>
        </p:txBody>
      </p:sp>
      <p:sp>
        <p:nvSpPr>
          <p:cNvPr id="1108" name="Google Shape;1108;p37"/>
          <p:cNvSpPr/>
          <p:nvPr/>
        </p:nvSpPr>
        <p:spPr>
          <a:xfrm rot="10800000">
            <a:off x="571018" y="3097163"/>
            <a:ext cx="127238" cy="127238"/>
          </a:xfrm>
          <a:prstGeom prst="rtTriangle">
            <a:avLst/>
          </a:prstGeom>
          <a:solidFill>
            <a:schemeClr val="accent3"/>
          </a:solidFill>
          <a:ln cap="rnd" cmpd="sng" w="9525">
            <a:solidFill>
              <a:schemeClr val="accent3"/>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200">
              <a:solidFill>
                <a:srgbClr val="FFFFFF"/>
              </a:solidFill>
              <a:latin typeface="Arial"/>
              <a:ea typeface="Arial"/>
              <a:cs typeface="Arial"/>
              <a:sym typeface="Arial"/>
            </a:endParaRPr>
          </a:p>
        </p:txBody>
      </p:sp>
      <p:sp>
        <p:nvSpPr>
          <p:cNvPr id="1109" name="Google Shape;1109;p37"/>
          <p:cNvSpPr/>
          <p:nvPr/>
        </p:nvSpPr>
        <p:spPr>
          <a:xfrm>
            <a:off x="571018" y="2182763"/>
            <a:ext cx="3383280" cy="914400"/>
          </a:xfrm>
          <a:prstGeom prst="round2SameRect">
            <a:avLst>
              <a:gd fmla="val 18000" name="adj1"/>
              <a:gd fmla="val 0" name="adj2"/>
            </a:avLst>
          </a:prstGeom>
          <a:solidFill>
            <a:schemeClr val="accent1"/>
          </a:solidFill>
          <a:ln>
            <a:noFill/>
          </a:ln>
        </p:spPr>
        <p:txBody>
          <a:bodyPr anchorCtr="0" anchor="b" bIns="91425" lIns="0" spcFirstLastPara="1" rIns="0" wrap="square" tIns="0">
            <a:noAutofit/>
          </a:bodyPr>
          <a:lstStyle/>
          <a:p>
            <a:pPr indent="0" lvl="3" marL="0" marR="0" rtl="0" algn="ctr">
              <a:spcBef>
                <a:spcPts val="0"/>
              </a:spcBef>
              <a:spcAft>
                <a:spcPts val="0"/>
              </a:spcAft>
              <a:buNone/>
            </a:pPr>
            <a:r>
              <a:rPr b="0" i="0" lang="en-US" sz="1600" u="none" cap="none" strike="noStrike">
                <a:solidFill>
                  <a:schemeClr val="lt1"/>
                </a:solidFill>
                <a:latin typeface="Arial"/>
                <a:ea typeface="Arial"/>
                <a:cs typeface="Arial"/>
                <a:sym typeface="Arial"/>
              </a:rPr>
              <a:t>Header</a:t>
            </a:r>
            <a:endParaRPr/>
          </a:p>
        </p:txBody>
      </p:sp>
      <p:grpSp>
        <p:nvGrpSpPr>
          <p:cNvPr id="1110" name="Google Shape;1110;p37"/>
          <p:cNvGrpSpPr/>
          <p:nvPr/>
        </p:nvGrpSpPr>
        <p:grpSpPr>
          <a:xfrm>
            <a:off x="1727469" y="1543281"/>
            <a:ext cx="1070378" cy="1069184"/>
            <a:chOff x="1725375" y="1679843"/>
            <a:chExt cx="1192530" cy="1005840"/>
          </a:xfrm>
        </p:grpSpPr>
        <p:sp>
          <p:nvSpPr>
            <p:cNvPr id="1111" name="Google Shape;1111;p37"/>
            <p:cNvSpPr/>
            <p:nvPr/>
          </p:nvSpPr>
          <p:spPr>
            <a:xfrm>
              <a:off x="1725375" y="1679843"/>
              <a:ext cx="1192530" cy="1005840"/>
            </a:xfrm>
            <a:prstGeom prst="ellipse">
              <a:avLst/>
            </a:prstGeom>
            <a:solidFill>
              <a:srgbClr val="FFFFFF"/>
            </a:solidFill>
            <a:ln cap="rnd" cmpd="sng" w="34925">
              <a:solidFill>
                <a:schemeClr val="lt1"/>
              </a:solidFill>
              <a:prstDash val="solid"/>
              <a:round/>
              <a:headEnd len="sm" w="sm" type="none"/>
              <a:tailEnd len="sm" w="sm" type="none"/>
            </a:ln>
          </p:spPr>
          <p:txBody>
            <a:bodyPr anchorCtr="0" anchor="ctr" bIns="45700" lIns="45700" spcFirstLastPara="1" rIns="45700" wrap="square" tIns="45700">
              <a:noAutofit/>
            </a:bodyPr>
            <a:lstStyle/>
            <a:p>
              <a:pPr indent="0" lvl="0" marL="0" marR="0" rtl="0" algn="ctr">
                <a:spcBef>
                  <a:spcPts val="0"/>
                </a:spcBef>
                <a:spcAft>
                  <a:spcPts val="0"/>
                </a:spcAft>
                <a:buNone/>
              </a:pPr>
              <a:r>
                <a:t/>
              </a:r>
              <a:endParaRPr sz="1200">
                <a:solidFill>
                  <a:srgbClr val="FFFFFF"/>
                </a:solidFill>
                <a:latin typeface="Arial"/>
                <a:ea typeface="Arial"/>
                <a:cs typeface="Arial"/>
                <a:sym typeface="Arial"/>
              </a:endParaRPr>
            </a:p>
          </p:txBody>
        </p:sp>
        <p:sp>
          <p:nvSpPr>
            <p:cNvPr id="1112" name="Google Shape;1112;p37"/>
            <p:cNvSpPr/>
            <p:nvPr/>
          </p:nvSpPr>
          <p:spPr>
            <a:xfrm>
              <a:off x="1788240" y="1725563"/>
              <a:ext cx="1066800" cy="914400"/>
            </a:xfrm>
            <a:prstGeom prst="ellipse">
              <a:avLst/>
            </a:prstGeom>
            <a:solidFill>
              <a:schemeClr val="lt1"/>
            </a:solidFill>
            <a:ln cap="rnd" cmpd="sng" w="34925">
              <a:solidFill>
                <a:schemeClr val="accent1"/>
              </a:solidFill>
              <a:prstDash val="solid"/>
              <a:round/>
              <a:headEnd len="sm" w="sm" type="none"/>
              <a:tailEnd len="sm" w="sm" type="none"/>
            </a:ln>
          </p:spPr>
          <p:txBody>
            <a:bodyPr anchorCtr="0" anchor="ctr" bIns="45700" lIns="45700" spcFirstLastPara="1" rIns="45700" wrap="square" tIns="45700">
              <a:noAutofit/>
            </a:bodyPr>
            <a:lstStyle/>
            <a:p>
              <a:pPr indent="0" lvl="0" marL="0" marR="0" rtl="0" algn="ctr">
                <a:spcBef>
                  <a:spcPts val="0"/>
                </a:spcBef>
                <a:spcAft>
                  <a:spcPts val="0"/>
                </a:spcAft>
                <a:buNone/>
              </a:pPr>
              <a:r>
                <a:t/>
              </a:r>
              <a:endParaRPr sz="1200">
                <a:solidFill>
                  <a:srgbClr val="FFFFFF"/>
                </a:solidFill>
                <a:latin typeface="Arial"/>
                <a:ea typeface="Arial"/>
                <a:cs typeface="Arial"/>
                <a:sym typeface="Arial"/>
              </a:endParaRPr>
            </a:p>
          </p:txBody>
        </p:sp>
      </p:grpSp>
      <p:pic>
        <p:nvPicPr>
          <p:cNvPr descr="Single gear with solid fill" id="1113" name="Google Shape;1113;p37"/>
          <p:cNvPicPr preferRelativeResize="0"/>
          <p:nvPr/>
        </p:nvPicPr>
        <p:blipFill rotWithShape="1">
          <a:blip r:embed="rId3">
            <a:alphaModFix/>
          </a:blip>
          <a:srcRect b="0" l="0" r="0" t="0"/>
          <a:stretch/>
        </p:blipFill>
        <p:spPr>
          <a:xfrm>
            <a:off x="1904114" y="1719329"/>
            <a:ext cx="717088" cy="717088"/>
          </a:xfrm>
          <a:prstGeom prst="rect">
            <a:avLst/>
          </a:prstGeom>
          <a:noFill/>
          <a:ln>
            <a:noFill/>
          </a:ln>
        </p:spPr>
      </p:pic>
      <p:sp>
        <p:nvSpPr>
          <p:cNvPr id="1114" name="Google Shape;1114;p37"/>
          <p:cNvSpPr/>
          <p:nvPr/>
        </p:nvSpPr>
        <p:spPr>
          <a:xfrm>
            <a:off x="7660401" y="6019214"/>
            <a:ext cx="127238" cy="127238"/>
          </a:xfrm>
          <a:prstGeom prst="rtTriangle">
            <a:avLst/>
          </a:prstGeom>
          <a:solidFill>
            <a:schemeClr val="accent2"/>
          </a:solidFill>
          <a:ln cap="rnd" cmpd="sng" w="9525">
            <a:solidFill>
              <a:schemeClr val="accent2"/>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200">
              <a:solidFill>
                <a:srgbClr val="FFFFFF"/>
              </a:solidFill>
              <a:latin typeface="Arial"/>
              <a:ea typeface="Arial"/>
              <a:cs typeface="Arial"/>
              <a:sym typeface="Arial"/>
            </a:endParaRPr>
          </a:p>
        </p:txBody>
      </p:sp>
      <p:sp>
        <p:nvSpPr>
          <p:cNvPr id="1115" name="Google Shape;1115;p37"/>
          <p:cNvSpPr/>
          <p:nvPr/>
        </p:nvSpPr>
        <p:spPr>
          <a:xfrm flipH="1">
            <a:off x="4404360" y="6019214"/>
            <a:ext cx="127238" cy="127238"/>
          </a:xfrm>
          <a:prstGeom prst="rtTriangle">
            <a:avLst/>
          </a:prstGeom>
          <a:solidFill>
            <a:schemeClr val="accent2"/>
          </a:solidFill>
          <a:ln cap="rnd" cmpd="sng" w="9525">
            <a:solidFill>
              <a:schemeClr val="accent2"/>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200">
              <a:solidFill>
                <a:srgbClr val="FFFFFF"/>
              </a:solidFill>
              <a:latin typeface="Arial"/>
              <a:ea typeface="Arial"/>
              <a:cs typeface="Arial"/>
              <a:sym typeface="Arial"/>
            </a:endParaRPr>
          </a:p>
        </p:txBody>
      </p:sp>
      <p:sp>
        <p:nvSpPr>
          <p:cNvPr id="1116" name="Google Shape;1116;p37"/>
          <p:cNvSpPr/>
          <p:nvPr/>
        </p:nvSpPr>
        <p:spPr>
          <a:xfrm flipH="1" rot="10800000">
            <a:off x="4404360" y="6146451"/>
            <a:ext cx="3383280" cy="89249"/>
          </a:xfrm>
          <a:prstGeom prst="rect">
            <a:avLst/>
          </a:prstGeom>
          <a:solidFill>
            <a:schemeClr val="accent1"/>
          </a:solidFill>
          <a:ln cap="rnd" cmpd="sng" w="9525">
            <a:solidFill>
              <a:schemeClr val="accent1"/>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200">
              <a:solidFill>
                <a:srgbClr val="FFFFFF"/>
              </a:solidFill>
              <a:latin typeface="Arial"/>
              <a:ea typeface="Arial"/>
              <a:cs typeface="Arial"/>
              <a:sym typeface="Arial"/>
            </a:endParaRPr>
          </a:p>
        </p:txBody>
      </p:sp>
      <p:sp>
        <p:nvSpPr>
          <p:cNvPr id="1117" name="Google Shape;1117;p37"/>
          <p:cNvSpPr txBox="1"/>
          <p:nvPr/>
        </p:nvSpPr>
        <p:spPr>
          <a:xfrm>
            <a:off x="4531598" y="3097162"/>
            <a:ext cx="3128804" cy="3049288"/>
          </a:xfrm>
          <a:prstGeom prst="rect">
            <a:avLst/>
          </a:prstGeom>
          <a:noFill/>
          <a:ln cap="flat" cmpd="sng" w="9525">
            <a:solidFill>
              <a:schemeClr val="accent1"/>
            </a:solidFill>
            <a:prstDash val="solid"/>
            <a:round/>
            <a:headEnd len="sm" w="sm" type="none"/>
            <a:tailEnd len="sm" w="sm" type="none"/>
          </a:ln>
        </p:spPr>
        <p:txBody>
          <a:bodyPr anchorCtr="0" anchor="t" bIns="45700" lIns="36000" spcFirstLastPara="1" rIns="36000" wrap="square" tIns="108000">
            <a:noAutofit/>
          </a:bodyPr>
          <a:lstStyle/>
          <a:p>
            <a:pPr indent="-252000" lvl="1" marL="378000" marR="0" rtl="0" algn="l">
              <a:spcBef>
                <a:spcPts val="0"/>
              </a:spcBef>
              <a:spcAft>
                <a:spcPts val="0"/>
              </a:spcAft>
              <a:buClr>
                <a:schemeClr val="accent1"/>
              </a:buClr>
              <a:buSzPts val="1300"/>
              <a:buFont typeface="Trebuchet MS"/>
              <a:buChar char="•"/>
            </a:pPr>
            <a:r>
              <a:rPr b="0" i="0" lang="en-US" sz="1300" u="none" cap="none" strike="noStrike">
                <a:solidFill>
                  <a:schemeClr val="dk1"/>
                </a:solidFill>
                <a:latin typeface="Arial"/>
                <a:ea typeface="Arial"/>
                <a:cs typeface="Arial"/>
                <a:sym typeface="Arial"/>
              </a:rPr>
              <a:t>Lorem ipsum dolor sit amet, consectetur adipiscing elit. Curabitur purus dui</a:t>
            </a:r>
            <a:endParaRPr/>
          </a:p>
          <a:p>
            <a:pPr indent="-252000" lvl="1" marL="378000" marR="0" rtl="0" algn="l">
              <a:spcBef>
                <a:spcPts val="200"/>
              </a:spcBef>
              <a:spcAft>
                <a:spcPts val="0"/>
              </a:spcAft>
              <a:buClr>
                <a:schemeClr val="accent1"/>
              </a:buClr>
              <a:buSzPts val="1300"/>
              <a:buFont typeface="Trebuchet MS"/>
              <a:buChar char="•"/>
            </a:pPr>
            <a:r>
              <a:rPr b="0" i="0" lang="en-US" sz="1300" u="none" cap="none" strike="noStrike">
                <a:solidFill>
                  <a:schemeClr val="dk1"/>
                </a:solidFill>
                <a:latin typeface="Arial"/>
                <a:ea typeface="Arial"/>
                <a:cs typeface="Arial"/>
                <a:sym typeface="Arial"/>
              </a:rPr>
              <a:t>Aenean a elit justo. Vivamus laoreet, lorem id iaculis mattis, neque diam blandit nulla, et rhoncus diam augue </a:t>
            </a:r>
            <a:endParaRPr/>
          </a:p>
          <a:p>
            <a:pPr indent="-252000" lvl="1" marL="378000" marR="0" rtl="0" algn="l">
              <a:spcBef>
                <a:spcPts val="200"/>
              </a:spcBef>
              <a:spcAft>
                <a:spcPts val="0"/>
              </a:spcAft>
              <a:buClr>
                <a:schemeClr val="accent1"/>
              </a:buClr>
              <a:buSzPts val="1300"/>
              <a:buFont typeface="Trebuchet MS"/>
              <a:buChar char="•"/>
            </a:pPr>
            <a:r>
              <a:rPr b="0" i="0" lang="en-US" sz="1300" u="none" cap="none" strike="noStrike">
                <a:solidFill>
                  <a:schemeClr val="dk1"/>
                </a:solidFill>
                <a:latin typeface="Arial"/>
                <a:ea typeface="Arial"/>
                <a:cs typeface="Arial"/>
                <a:sym typeface="Arial"/>
              </a:rPr>
              <a:t>Aenean a elit justo. Vivamus laoreet, lorem id iaculis mattis, neque diam blandit nulla</a:t>
            </a:r>
            <a:endParaRPr/>
          </a:p>
        </p:txBody>
      </p:sp>
      <p:sp>
        <p:nvSpPr>
          <p:cNvPr id="1118" name="Google Shape;1118;p37"/>
          <p:cNvSpPr/>
          <p:nvPr/>
        </p:nvSpPr>
        <p:spPr>
          <a:xfrm flipH="1" rot="10800000">
            <a:off x="7660402" y="3097163"/>
            <a:ext cx="127238" cy="127238"/>
          </a:xfrm>
          <a:prstGeom prst="rtTriangle">
            <a:avLst/>
          </a:prstGeom>
          <a:solidFill>
            <a:schemeClr val="accent3"/>
          </a:solidFill>
          <a:ln cap="rnd" cmpd="sng" w="9525">
            <a:solidFill>
              <a:schemeClr val="accent3"/>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200">
              <a:solidFill>
                <a:srgbClr val="FFFFFF"/>
              </a:solidFill>
              <a:latin typeface="Arial"/>
              <a:ea typeface="Arial"/>
              <a:cs typeface="Arial"/>
              <a:sym typeface="Arial"/>
            </a:endParaRPr>
          </a:p>
        </p:txBody>
      </p:sp>
      <p:sp>
        <p:nvSpPr>
          <p:cNvPr id="1119" name="Google Shape;1119;p37"/>
          <p:cNvSpPr/>
          <p:nvPr/>
        </p:nvSpPr>
        <p:spPr>
          <a:xfrm rot="10800000">
            <a:off x="4404360" y="3097163"/>
            <a:ext cx="127238" cy="127238"/>
          </a:xfrm>
          <a:prstGeom prst="rtTriangle">
            <a:avLst/>
          </a:prstGeom>
          <a:solidFill>
            <a:schemeClr val="accent3"/>
          </a:solidFill>
          <a:ln cap="rnd" cmpd="sng" w="9525">
            <a:solidFill>
              <a:schemeClr val="accent3"/>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200">
              <a:solidFill>
                <a:srgbClr val="FFFFFF"/>
              </a:solidFill>
              <a:latin typeface="Arial"/>
              <a:ea typeface="Arial"/>
              <a:cs typeface="Arial"/>
              <a:sym typeface="Arial"/>
            </a:endParaRPr>
          </a:p>
        </p:txBody>
      </p:sp>
      <p:sp>
        <p:nvSpPr>
          <p:cNvPr id="1120" name="Google Shape;1120;p37"/>
          <p:cNvSpPr/>
          <p:nvPr/>
        </p:nvSpPr>
        <p:spPr>
          <a:xfrm>
            <a:off x="4404360" y="2182763"/>
            <a:ext cx="3383280" cy="914400"/>
          </a:xfrm>
          <a:prstGeom prst="round2SameRect">
            <a:avLst>
              <a:gd fmla="val 18000" name="adj1"/>
              <a:gd fmla="val 0" name="adj2"/>
            </a:avLst>
          </a:prstGeom>
          <a:solidFill>
            <a:schemeClr val="accent1"/>
          </a:solidFill>
          <a:ln>
            <a:noFill/>
          </a:ln>
        </p:spPr>
        <p:txBody>
          <a:bodyPr anchorCtr="0" anchor="b" bIns="91425" lIns="0" spcFirstLastPara="1" rIns="0" wrap="square" tIns="0">
            <a:noAutofit/>
          </a:bodyPr>
          <a:lstStyle/>
          <a:p>
            <a:pPr indent="0" lvl="3" marL="0" marR="0" rtl="0" algn="ctr">
              <a:spcBef>
                <a:spcPts val="0"/>
              </a:spcBef>
              <a:spcAft>
                <a:spcPts val="0"/>
              </a:spcAft>
              <a:buNone/>
            </a:pPr>
            <a:r>
              <a:rPr b="0" i="0" lang="en-US" sz="1600" u="none" cap="none" strike="noStrike">
                <a:solidFill>
                  <a:schemeClr val="lt1"/>
                </a:solidFill>
                <a:latin typeface="Arial"/>
                <a:ea typeface="Arial"/>
                <a:cs typeface="Arial"/>
                <a:sym typeface="Arial"/>
              </a:rPr>
              <a:t>Header</a:t>
            </a:r>
            <a:endParaRPr/>
          </a:p>
        </p:txBody>
      </p:sp>
      <p:grpSp>
        <p:nvGrpSpPr>
          <p:cNvPr id="1121" name="Google Shape;1121;p37"/>
          <p:cNvGrpSpPr/>
          <p:nvPr/>
        </p:nvGrpSpPr>
        <p:grpSpPr>
          <a:xfrm>
            <a:off x="5560811" y="1543281"/>
            <a:ext cx="1070378" cy="1069184"/>
            <a:chOff x="1725375" y="1679843"/>
            <a:chExt cx="1192530" cy="1005840"/>
          </a:xfrm>
        </p:grpSpPr>
        <p:sp>
          <p:nvSpPr>
            <p:cNvPr id="1122" name="Google Shape;1122;p37"/>
            <p:cNvSpPr/>
            <p:nvPr/>
          </p:nvSpPr>
          <p:spPr>
            <a:xfrm>
              <a:off x="1725375" y="1679843"/>
              <a:ext cx="1192530" cy="1005840"/>
            </a:xfrm>
            <a:prstGeom prst="ellipse">
              <a:avLst/>
            </a:prstGeom>
            <a:solidFill>
              <a:srgbClr val="FFFFFF"/>
            </a:solidFill>
            <a:ln cap="rnd" cmpd="sng" w="34925">
              <a:solidFill>
                <a:schemeClr val="lt1"/>
              </a:solidFill>
              <a:prstDash val="solid"/>
              <a:round/>
              <a:headEnd len="sm" w="sm" type="none"/>
              <a:tailEnd len="sm" w="sm" type="none"/>
            </a:ln>
          </p:spPr>
          <p:txBody>
            <a:bodyPr anchorCtr="0" anchor="ctr" bIns="45700" lIns="45700" spcFirstLastPara="1" rIns="45700" wrap="square" tIns="45700">
              <a:noAutofit/>
            </a:bodyPr>
            <a:lstStyle/>
            <a:p>
              <a:pPr indent="0" lvl="0" marL="0" marR="0" rtl="0" algn="ctr">
                <a:spcBef>
                  <a:spcPts val="0"/>
                </a:spcBef>
                <a:spcAft>
                  <a:spcPts val="0"/>
                </a:spcAft>
                <a:buNone/>
              </a:pPr>
              <a:r>
                <a:t/>
              </a:r>
              <a:endParaRPr sz="1200">
                <a:solidFill>
                  <a:srgbClr val="FFFFFF"/>
                </a:solidFill>
                <a:latin typeface="Arial"/>
                <a:ea typeface="Arial"/>
                <a:cs typeface="Arial"/>
                <a:sym typeface="Arial"/>
              </a:endParaRPr>
            </a:p>
          </p:txBody>
        </p:sp>
        <p:sp>
          <p:nvSpPr>
            <p:cNvPr id="1123" name="Google Shape;1123;p37"/>
            <p:cNvSpPr/>
            <p:nvPr/>
          </p:nvSpPr>
          <p:spPr>
            <a:xfrm>
              <a:off x="1788240" y="1725563"/>
              <a:ext cx="1066800" cy="914400"/>
            </a:xfrm>
            <a:prstGeom prst="ellipse">
              <a:avLst/>
            </a:prstGeom>
            <a:solidFill>
              <a:schemeClr val="lt1"/>
            </a:solidFill>
            <a:ln cap="rnd" cmpd="sng" w="34925">
              <a:solidFill>
                <a:schemeClr val="accent1"/>
              </a:solidFill>
              <a:prstDash val="solid"/>
              <a:round/>
              <a:headEnd len="sm" w="sm" type="none"/>
              <a:tailEnd len="sm" w="sm" type="none"/>
            </a:ln>
          </p:spPr>
          <p:txBody>
            <a:bodyPr anchorCtr="0" anchor="ctr" bIns="45700" lIns="45700" spcFirstLastPara="1" rIns="45700" wrap="square" tIns="45700">
              <a:noAutofit/>
            </a:bodyPr>
            <a:lstStyle/>
            <a:p>
              <a:pPr indent="0" lvl="0" marL="0" marR="0" rtl="0" algn="ctr">
                <a:spcBef>
                  <a:spcPts val="0"/>
                </a:spcBef>
                <a:spcAft>
                  <a:spcPts val="0"/>
                </a:spcAft>
                <a:buNone/>
              </a:pPr>
              <a:r>
                <a:t/>
              </a:r>
              <a:endParaRPr sz="1200">
                <a:solidFill>
                  <a:srgbClr val="FFFFFF"/>
                </a:solidFill>
                <a:latin typeface="Arial"/>
                <a:ea typeface="Arial"/>
                <a:cs typeface="Arial"/>
                <a:sym typeface="Arial"/>
              </a:endParaRPr>
            </a:p>
          </p:txBody>
        </p:sp>
      </p:grpSp>
      <p:pic>
        <p:nvPicPr>
          <p:cNvPr descr="Single gear with solid fill" id="1124" name="Google Shape;1124;p37"/>
          <p:cNvPicPr preferRelativeResize="0"/>
          <p:nvPr/>
        </p:nvPicPr>
        <p:blipFill rotWithShape="1">
          <a:blip r:embed="rId3">
            <a:alphaModFix/>
          </a:blip>
          <a:srcRect b="0" l="0" r="0" t="0"/>
          <a:stretch/>
        </p:blipFill>
        <p:spPr>
          <a:xfrm>
            <a:off x="5737456" y="1719329"/>
            <a:ext cx="717088" cy="717088"/>
          </a:xfrm>
          <a:prstGeom prst="rect">
            <a:avLst/>
          </a:prstGeom>
          <a:noFill/>
          <a:ln>
            <a:noFill/>
          </a:ln>
        </p:spPr>
      </p:pic>
      <p:sp>
        <p:nvSpPr>
          <p:cNvPr id="1125" name="Google Shape;1125;p37"/>
          <p:cNvSpPr/>
          <p:nvPr/>
        </p:nvSpPr>
        <p:spPr>
          <a:xfrm flipH="1" rot="10800000">
            <a:off x="11493744" y="3097163"/>
            <a:ext cx="127238" cy="127238"/>
          </a:xfrm>
          <a:prstGeom prst="rtTriangle">
            <a:avLst/>
          </a:prstGeom>
          <a:solidFill>
            <a:schemeClr val="accent3"/>
          </a:solidFill>
          <a:ln cap="rnd" cmpd="sng" w="9525">
            <a:solidFill>
              <a:schemeClr val="accent3"/>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200">
              <a:solidFill>
                <a:srgbClr val="FFFFFF"/>
              </a:solidFill>
              <a:latin typeface="Arial"/>
              <a:ea typeface="Arial"/>
              <a:cs typeface="Arial"/>
              <a:sym typeface="Arial"/>
            </a:endParaRPr>
          </a:p>
        </p:txBody>
      </p:sp>
      <p:sp>
        <p:nvSpPr>
          <p:cNvPr id="1126" name="Google Shape;1126;p37"/>
          <p:cNvSpPr/>
          <p:nvPr/>
        </p:nvSpPr>
        <p:spPr>
          <a:xfrm rot="10800000">
            <a:off x="8237702" y="3097163"/>
            <a:ext cx="127238" cy="127238"/>
          </a:xfrm>
          <a:prstGeom prst="rtTriangle">
            <a:avLst/>
          </a:prstGeom>
          <a:solidFill>
            <a:schemeClr val="accent3"/>
          </a:solidFill>
          <a:ln cap="rnd" cmpd="sng" w="9525">
            <a:solidFill>
              <a:schemeClr val="accent3"/>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200">
              <a:solidFill>
                <a:srgbClr val="FFFFFF"/>
              </a:solidFill>
              <a:latin typeface="Arial"/>
              <a:ea typeface="Arial"/>
              <a:cs typeface="Arial"/>
              <a:sym typeface="Arial"/>
            </a:endParaRPr>
          </a:p>
        </p:txBody>
      </p:sp>
      <p:sp>
        <p:nvSpPr>
          <p:cNvPr id="1127" name="Google Shape;1127;p37"/>
          <p:cNvSpPr/>
          <p:nvPr/>
        </p:nvSpPr>
        <p:spPr>
          <a:xfrm>
            <a:off x="11493743" y="6019214"/>
            <a:ext cx="127238" cy="127238"/>
          </a:xfrm>
          <a:prstGeom prst="rtTriangle">
            <a:avLst/>
          </a:prstGeom>
          <a:solidFill>
            <a:schemeClr val="accent2"/>
          </a:solidFill>
          <a:ln cap="rnd" cmpd="sng" w="9525">
            <a:solidFill>
              <a:schemeClr val="accent2"/>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200">
              <a:solidFill>
                <a:srgbClr val="FFFFFF"/>
              </a:solidFill>
              <a:latin typeface="Arial"/>
              <a:ea typeface="Arial"/>
              <a:cs typeface="Arial"/>
              <a:sym typeface="Arial"/>
            </a:endParaRPr>
          </a:p>
        </p:txBody>
      </p:sp>
      <p:sp>
        <p:nvSpPr>
          <p:cNvPr id="1128" name="Google Shape;1128;p37"/>
          <p:cNvSpPr/>
          <p:nvPr/>
        </p:nvSpPr>
        <p:spPr>
          <a:xfrm flipH="1">
            <a:off x="8237702" y="6019214"/>
            <a:ext cx="127238" cy="127238"/>
          </a:xfrm>
          <a:prstGeom prst="rtTriangle">
            <a:avLst/>
          </a:prstGeom>
          <a:solidFill>
            <a:schemeClr val="accent2"/>
          </a:solidFill>
          <a:ln cap="rnd" cmpd="sng" w="9525">
            <a:solidFill>
              <a:schemeClr val="accent2"/>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200">
              <a:solidFill>
                <a:srgbClr val="FFFFFF"/>
              </a:solidFill>
              <a:latin typeface="Arial"/>
              <a:ea typeface="Arial"/>
              <a:cs typeface="Arial"/>
              <a:sym typeface="Arial"/>
            </a:endParaRPr>
          </a:p>
        </p:txBody>
      </p:sp>
      <p:sp>
        <p:nvSpPr>
          <p:cNvPr id="1129" name="Google Shape;1129;p37"/>
          <p:cNvSpPr/>
          <p:nvPr/>
        </p:nvSpPr>
        <p:spPr>
          <a:xfrm flipH="1" rot="10800000">
            <a:off x="8237702" y="6146451"/>
            <a:ext cx="3383280" cy="89249"/>
          </a:xfrm>
          <a:prstGeom prst="rect">
            <a:avLst/>
          </a:prstGeom>
          <a:solidFill>
            <a:schemeClr val="accent1"/>
          </a:solidFill>
          <a:ln cap="rnd" cmpd="sng" w="9525">
            <a:solidFill>
              <a:schemeClr val="accent1"/>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200">
              <a:solidFill>
                <a:srgbClr val="FFFFFF"/>
              </a:solidFill>
              <a:latin typeface="Arial"/>
              <a:ea typeface="Arial"/>
              <a:cs typeface="Arial"/>
              <a:sym typeface="Arial"/>
            </a:endParaRPr>
          </a:p>
        </p:txBody>
      </p:sp>
      <p:sp>
        <p:nvSpPr>
          <p:cNvPr id="1130" name="Google Shape;1130;p37"/>
          <p:cNvSpPr txBox="1"/>
          <p:nvPr/>
        </p:nvSpPr>
        <p:spPr>
          <a:xfrm>
            <a:off x="8364940" y="3097162"/>
            <a:ext cx="3128804" cy="3049288"/>
          </a:xfrm>
          <a:prstGeom prst="rect">
            <a:avLst/>
          </a:prstGeom>
          <a:noFill/>
          <a:ln cap="flat" cmpd="sng" w="9525">
            <a:solidFill>
              <a:schemeClr val="accent1"/>
            </a:solidFill>
            <a:prstDash val="solid"/>
            <a:round/>
            <a:headEnd len="sm" w="sm" type="none"/>
            <a:tailEnd len="sm" w="sm" type="none"/>
          </a:ln>
        </p:spPr>
        <p:txBody>
          <a:bodyPr anchorCtr="0" anchor="t" bIns="45700" lIns="36000" spcFirstLastPara="1" rIns="36000" wrap="square" tIns="108000">
            <a:noAutofit/>
          </a:bodyPr>
          <a:lstStyle/>
          <a:p>
            <a:pPr indent="-252000" lvl="1" marL="378000" marR="0" rtl="0" algn="l">
              <a:spcBef>
                <a:spcPts val="0"/>
              </a:spcBef>
              <a:spcAft>
                <a:spcPts val="0"/>
              </a:spcAft>
              <a:buClr>
                <a:schemeClr val="accent1"/>
              </a:buClr>
              <a:buSzPts val="1300"/>
              <a:buFont typeface="Trebuchet MS"/>
              <a:buChar char="•"/>
            </a:pPr>
            <a:r>
              <a:rPr b="0" i="0" lang="en-US" sz="1300" u="none" cap="none" strike="noStrike">
                <a:solidFill>
                  <a:schemeClr val="dk1"/>
                </a:solidFill>
                <a:latin typeface="Arial"/>
                <a:ea typeface="Arial"/>
                <a:cs typeface="Arial"/>
                <a:sym typeface="Arial"/>
              </a:rPr>
              <a:t>Lorem ipsum dolor sit amet, consectetur adipiscing elit. Curabitur purus dui</a:t>
            </a:r>
            <a:endParaRPr/>
          </a:p>
          <a:p>
            <a:pPr indent="-252000" lvl="1" marL="378000" marR="0" rtl="0" algn="l">
              <a:spcBef>
                <a:spcPts val="200"/>
              </a:spcBef>
              <a:spcAft>
                <a:spcPts val="0"/>
              </a:spcAft>
              <a:buClr>
                <a:schemeClr val="accent1"/>
              </a:buClr>
              <a:buSzPts val="1300"/>
              <a:buFont typeface="Trebuchet MS"/>
              <a:buChar char="•"/>
            </a:pPr>
            <a:r>
              <a:rPr b="0" i="0" lang="en-US" sz="1300" u="none" cap="none" strike="noStrike">
                <a:solidFill>
                  <a:schemeClr val="dk1"/>
                </a:solidFill>
                <a:latin typeface="Arial"/>
                <a:ea typeface="Arial"/>
                <a:cs typeface="Arial"/>
                <a:sym typeface="Arial"/>
              </a:rPr>
              <a:t>Aenean a elit justo. Vivamus laoreet, lorem id iaculis mattis, neque diam blandit nulla, et rhoncus diam augue </a:t>
            </a:r>
            <a:endParaRPr/>
          </a:p>
          <a:p>
            <a:pPr indent="-252000" lvl="1" marL="378000" marR="0" rtl="0" algn="l">
              <a:spcBef>
                <a:spcPts val="200"/>
              </a:spcBef>
              <a:spcAft>
                <a:spcPts val="0"/>
              </a:spcAft>
              <a:buClr>
                <a:schemeClr val="accent1"/>
              </a:buClr>
              <a:buSzPts val="1300"/>
              <a:buFont typeface="Trebuchet MS"/>
              <a:buChar char="•"/>
            </a:pPr>
            <a:r>
              <a:rPr b="0" i="0" lang="en-US" sz="1300" u="none" cap="none" strike="noStrike">
                <a:solidFill>
                  <a:schemeClr val="dk1"/>
                </a:solidFill>
                <a:latin typeface="Arial"/>
                <a:ea typeface="Arial"/>
                <a:cs typeface="Arial"/>
                <a:sym typeface="Arial"/>
              </a:rPr>
              <a:t>Aenean a elit justo. Vivamus laoreet, lorem id iaculis mattis, neque diam blandit nulla</a:t>
            </a:r>
            <a:endParaRPr/>
          </a:p>
        </p:txBody>
      </p:sp>
      <p:sp>
        <p:nvSpPr>
          <p:cNvPr id="1131" name="Google Shape;1131;p37"/>
          <p:cNvSpPr/>
          <p:nvPr/>
        </p:nvSpPr>
        <p:spPr>
          <a:xfrm>
            <a:off x="8237702" y="2182763"/>
            <a:ext cx="3383280" cy="914400"/>
          </a:xfrm>
          <a:prstGeom prst="round2SameRect">
            <a:avLst>
              <a:gd fmla="val 18000" name="adj1"/>
              <a:gd fmla="val 0" name="adj2"/>
            </a:avLst>
          </a:prstGeom>
          <a:solidFill>
            <a:schemeClr val="accent1"/>
          </a:solidFill>
          <a:ln>
            <a:noFill/>
          </a:ln>
        </p:spPr>
        <p:txBody>
          <a:bodyPr anchorCtr="0" anchor="b" bIns="91425" lIns="0" spcFirstLastPara="1" rIns="0" wrap="square" tIns="0">
            <a:noAutofit/>
          </a:bodyPr>
          <a:lstStyle/>
          <a:p>
            <a:pPr indent="0" lvl="3" marL="0" marR="0" rtl="0" algn="ctr">
              <a:spcBef>
                <a:spcPts val="0"/>
              </a:spcBef>
              <a:spcAft>
                <a:spcPts val="0"/>
              </a:spcAft>
              <a:buNone/>
            </a:pPr>
            <a:r>
              <a:rPr b="0" i="0" lang="en-US" sz="1600" u="none" cap="none" strike="noStrike">
                <a:solidFill>
                  <a:schemeClr val="lt1"/>
                </a:solidFill>
                <a:latin typeface="Arial"/>
                <a:ea typeface="Arial"/>
                <a:cs typeface="Arial"/>
                <a:sym typeface="Arial"/>
              </a:rPr>
              <a:t>Header</a:t>
            </a:r>
            <a:endParaRPr/>
          </a:p>
        </p:txBody>
      </p:sp>
      <p:grpSp>
        <p:nvGrpSpPr>
          <p:cNvPr id="1132" name="Google Shape;1132;p37"/>
          <p:cNvGrpSpPr/>
          <p:nvPr/>
        </p:nvGrpSpPr>
        <p:grpSpPr>
          <a:xfrm>
            <a:off x="9394153" y="1543281"/>
            <a:ext cx="1070378" cy="1069184"/>
            <a:chOff x="1725375" y="1679843"/>
            <a:chExt cx="1192530" cy="1005840"/>
          </a:xfrm>
        </p:grpSpPr>
        <p:sp>
          <p:nvSpPr>
            <p:cNvPr id="1133" name="Google Shape;1133;p37"/>
            <p:cNvSpPr/>
            <p:nvPr/>
          </p:nvSpPr>
          <p:spPr>
            <a:xfrm>
              <a:off x="1725375" y="1679843"/>
              <a:ext cx="1192530" cy="1005840"/>
            </a:xfrm>
            <a:prstGeom prst="ellipse">
              <a:avLst/>
            </a:prstGeom>
            <a:solidFill>
              <a:srgbClr val="FFFFFF"/>
            </a:solidFill>
            <a:ln cap="rnd" cmpd="sng" w="34925">
              <a:solidFill>
                <a:schemeClr val="lt1"/>
              </a:solidFill>
              <a:prstDash val="solid"/>
              <a:round/>
              <a:headEnd len="sm" w="sm" type="none"/>
              <a:tailEnd len="sm" w="sm" type="none"/>
            </a:ln>
          </p:spPr>
          <p:txBody>
            <a:bodyPr anchorCtr="0" anchor="ctr" bIns="45700" lIns="45700" spcFirstLastPara="1" rIns="45700" wrap="square" tIns="45700">
              <a:noAutofit/>
            </a:bodyPr>
            <a:lstStyle/>
            <a:p>
              <a:pPr indent="0" lvl="0" marL="0" marR="0" rtl="0" algn="ctr">
                <a:spcBef>
                  <a:spcPts val="0"/>
                </a:spcBef>
                <a:spcAft>
                  <a:spcPts val="0"/>
                </a:spcAft>
                <a:buNone/>
              </a:pPr>
              <a:r>
                <a:t/>
              </a:r>
              <a:endParaRPr sz="1200">
                <a:solidFill>
                  <a:srgbClr val="FFFFFF"/>
                </a:solidFill>
                <a:latin typeface="Arial"/>
                <a:ea typeface="Arial"/>
                <a:cs typeface="Arial"/>
                <a:sym typeface="Arial"/>
              </a:endParaRPr>
            </a:p>
          </p:txBody>
        </p:sp>
        <p:sp>
          <p:nvSpPr>
            <p:cNvPr id="1134" name="Google Shape;1134;p37"/>
            <p:cNvSpPr/>
            <p:nvPr/>
          </p:nvSpPr>
          <p:spPr>
            <a:xfrm>
              <a:off x="1788240" y="1725563"/>
              <a:ext cx="1066800" cy="914400"/>
            </a:xfrm>
            <a:prstGeom prst="ellipse">
              <a:avLst/>
            </a:prstGeom>
            <a:solidFill>
              <a:schemeClr val="lt1"/>
            </a:solidFill>
            <a:ln cap="rnd" cmpd="sng" w="34925">
              <a:solidFill>
                <a:schemeClr val="accent1"/>
              </a:solidFill>
              <a:prstDash val="solid"/>
              <a:round/>
              <a:headEnd len="sm" w="sm" type="none"/>
              <a:tailEnd len="sm" w="sm" type="none"/>
            </a:ln>
          </p:spPr>
          <p:txBody>
            <a:bodyPr anchorCtr="0" anchor="ctr" bIns="45700" lIns="45700" spcFirstLastPara="1" rIns="45700" wrap="square" tIns="45700">
              <a:noAutofit/>
            </a:bodyPr>
            <a:lstStyle/>
            <a:p>
              <a:pPr indent="0" lvl="0" marL="0" marR="0" rtl="0" algn="ctr">
                <a:spcBef>
                  <a:spcPts val="0"/>
                </a:spcBef>
                <a:spcAft>
                  <a:spcPts val="0"/>
                </a:spcAft>
                <a:buNone/>
              </a:pPr>
              <a:r>
                <a:t/>
              </a:r>
              <a:endParaRPr sz="1200">
                <a:solidFill>
                  <a:srgbClr val="FFFFFF"/>
                </a:solidFill>
                <a:latin typeface="Arial"/>
                <a:ea typeface="Arial"/>
                <a:cs typeface="Arial"/>
                <a:sym typeface="Arial"/>
              </a:endParaRPr>
            </a:p>
          </p:txBody>
        </p:sp>
      </p:grpSp>
      <p:pic>
        <p:nvPicPr>
          <p:cNvPr descr="Single gear with solid fill" id="1135" name="Google Shape;1135;p37"/>
          <p:cNvPicPr preferRelativeResize="0"/>
          <p:nvPr/>
        </p:nvPicPr>
        <p:blipFill rotWithShape="1">
          <a:blip r:embed="rId3">
            <a:alphaModFix/>
          </a:blip>
          <a:srcRect b="0" l="0" r="0" t="0"/>
          <a:stretch/>
        </p:blipFill>
        <p:spPr>
          <a:xfrm>
            <a:off x="9570798" y="1719329"/>
            <a:ext cx="717088" cy="717088"/>
          </a:xfrm>
          <a:prstGeom prst="rect">
            <a:avLst/>
          </a:prstGeom>
          <a:noFill/>
          <a:ln>
            <a:noFill/>
          </a:ln>
        </p:spPr>
      </p:pic>
    </p:spTree>
  </p:cSld>
  <p:clrMapOvr>
    <a:masterClrMapping/>
  </p:clrMapOvr>
</p:sld>
</file>

<file path=ppt/slides/slide3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139" name="Shape 1139"/>
        <p:cNvGrpSpPr/>
        <p:nvPr/>
      </p:nvGrpSpPr>
      <p:grpSpPr>
        <a:xfrm>
          <a:off x="0" y="0"/>
          <a:ext cx="0" cy="0"/>
          <a:chOff x="0" y="0"/>
          <a:chExt cx="0" cy="0"/>
        </a:xfrm>
      </p:grpSpPr>
      <p:sp>
        <p:nvSpPr>
          <p:cNvPr id="1140" name="Google Shape;1140;p38"/>
          <p:cNvSpPr txBox="1"/>
          <p:nvPr>
            <p:ph type="title"/>
          </p:nvPr>
        </p:nvSpPr>
        <p:spPr>
          <a:xfrm>
            <a:off x="571018" y="365126"/>
            <a:ext cx="11049964" cy="578772"/>
          </a:xfrm>
          <a:prstGeom prst="rect">
            <a:avLst/>
          </a:prstGeom>
          <a:noFill/>
          <a:ln>
            <a:noFill/>
          </a:ln>
        </p:spPr>
        <p:txBody>
          <a:bodyPr anchorCtr="0" anchor="b" bIns="0" lIns="0" spcFirstLastPara="1" rIns="0" wrap="square" tIns="0">
            <a:normAutofit/>
          </a:bodyPr>
          <a:lstStyle/>
          <a:p>
            <a:pPr indent="0" lvl="0" marL="0" rtl="0" algn="l">
              <a:lnSpc>
                <a:spcPct val="90000"/>
              </a:lnSpc>
              <a:spcBef>
                <a:spcPts val="0"/>
              </a:spcBef>
              <a:spcAft>
                <a:spcPts val="0"/>
              </a:spcAft>
              <a:buClr>
                <a:schemeClr val="accent1"/>
              </a:buClr>
              <a:buSzPts val="3600"/>
              <a:buFont typeface="Arial"/>
              <a:buNone/>
            </a:pPr>
            <a:r>
              <a:rPr lang="en-US"/>
              <a:t>Basic Four Column Slide</a:t>
            </a:r>
            <a:endParaRPr/>
          </a:p>
        </p:txBody>
      </p:sp>
      <p:sp>
        <p:nvSpPr>
          <p:cNvPr id="1141" name="Google Shape;1141;p38"/>
          <p:cNvSpPr txBox="1"/>
          <p:nvPr/>
        </p:nvSpPr>
        <p:spPr>
          <a:xfrm>
            <a:off x="571093" y="1789470"/>
            <a:ext cx="2631875" cy="431762"/>
          </a:xfrm>
          <a:prstGeom prst="rect">
            <a:avLst/>
          </a:prstGeom>
          <a:noFill/>
          <a:ln>
            <a:noFill/>
          </a:ln>
        </p:spPr>
        <p:txBody>
          <a:bodyPr anchorCtr="0" anchor="b" bIns="0" lIns="0" spcFirstLastPara="1" rIns="0" wrap="square" tIns="0">
            <a:noAutofit/>
          </a:bodyPr>
          <a:lstStyle/>
          <a:p>
            <a:pPr indent="0" lvl="0" marL="0" marR="0" rtl="0" algn="l">
              <a:lnSpc>
                <a:spcPct val="90000"/>
              </a:lnSpc>
              <a:spcBef>
                <a:spcPts val="0"/>
              </a:spcBef>
              <a:spcAft>
                <a:spcPts val="0"/>
              </a:spcAft>
              <a:buClr>
                <a:srgbClr val="28B974"/>
              </a:buClr>
              <a:buSzPts val="2000"/>
              <a:buFont typeface="Arial"/>
              <a:buNone/>
            </a:pPr>
            <a:r>
              <a:rPr lang="en-US" sz="2000">
                <a:solidFill>
                  <a:schemeClr val="accent1"/>
                </a:solidFill>
                <a:latin typeface="Arial"/>
                <a:ea typeface="Arial"/>
                <a:cs typeface="Arial"/>
                <a:sym typeface="Arial"/>
              </a:rPr>
              <a:t>Header</a:t>
            </a:r>
            <a:endParaRPr/>
          </a:p>
        </p:txBody>
      </p:sp>
      <p:sp>
        <p:nvSpPr>
          <p:cNvPr id="1142" name="Google Shape;1142;p38"/>
          <p:cNvSpPr txBox="1"/>
          <p:nvPr/>
        </p:nvSpPr>
        <p:spPr>
          <a:xfrm>
            <a:off x="571019" y="2395824"/>
            <a:ext cx="2631875" cy="3563016"/>
          </a:xfrm>
          <a:prstGeom prst="rect">
            <a:avLst/>
          </a:prstGeom>
          <a:noFill/>
          <a:ln>
            <a:noFill/>
          </a:ln>
        </p:spPr>
        <p:txBody>
          <a:bodyPr anchorCtr="0" anchor="t" bIns="0" lIns="0" spcFirstLastPara="1" rIns="0" wrap="square" tIns="0">
            <a:noAutofit/>
          </a:bodyPr>
          <a:lstStyle/>
          <a:p>
            <a:pPr indent="-182563" lvl="0" marL="274638" marR="0" rtl="0" algn="l">
              <a:lnSpc>
                <a:spcPct val="90000"/>
              </a:lnSpc>
              <a:spcBef>
                <a:spcPts val="0"/>
              </a:spcBef>
              <a:spcAft>
                <a:spcPts val="0"/>
              </a:spcAft>
              <a:buClr>
                <a:schemeClr val="accent1"/>
              </a:buClr>
              <a:buSzPts val="1600"/>
              <a:buFont typeface="Arial"/>
              <a:buChar char="•"/>
            </a:pPr>
            <a:r>
              <a:rPr lang="en-US" sz="1600">
                <a:solidFill>
                  <a:schemeClr val="dk1"/>
                </a:solidFill>
                <a:latin typeface="Arial"/>
                <a:ea typeface="Arial"/>
                <a:cs typeface="Arial"/>
                <a:sym typeface="Arial"/>
              </a:rPr>
              <a:t>Lorem ipsum dolor sit amet, consectetur adipiscing elit. Curabitur purus dui</a:t>
            </a:r>
            <a:endParaRPr/>
          </a:p>
          <a:p>
            <a:pPr indent="-182563" lvl="0" marL="274638" marR="0" rtl="0" algn="l">
              <a:lnSpc>
                <a:spcPct val="90000"/>
              </a:lnSpc>
              <a:spcBef>
                <a:spcPts val="1000"/>
              </a:spcBef>
              <a:spcAft>
                <a:spcPts val="0"/>
              </a:spcAft>
              <a:buClr>
                <a:schemeClr val="accent1"/>
              </a:buClr>
              <a:buSzPts val="1600"/>
              <a:buFont typeface="Arial"/>
              <a:buChar char="•"/>
            </a:pPr>
            <a:r>
              <a:rPr lang="en-US" sz="1600">
                <a:solidFill>
                  <a:schemeClr val="dk1"/>
                </a:solidFill>
                <a:latin typeface="Arial"/>
                <a:ea typeface="Arial"/>
                <a:cs typeface="Arial"/>
                <a:sym typeface="Arial"/>
              </a:rPr>
              <a:t>Aenean a elit justo. Vivamus laoreet, lorem id iaculis mattis, neque diam blandit nulla, et rhoncus diam augue </a:t>
            </a:r>
            <a:endParaRPr/>
          </a:p>
          <a:p>
            <a:pPr indent="-182563" lvl="0" marL="274638" marR="0" rtl="0" algn="l">
              <a:lnSpc>
                <a:spcPct val="90000"/>
              </a:lnSpc>
              <a:spcBef>
                <a:spcPts val="1000"/>
              </a:spcBef>
              <a:spcAft>
                <a:spcPts val="0"/>
              </a:spcAft>
              <a:buClr>
                <a:schemeClr val="accent1"/>
              </a:buClr>
              <a:buSzPts val="1600"/>
              <a:buFont typeface="Arial"/>
              <a:buChar char="•"/>
            </a:pPr>
            <a:r>
              <a:rPr lang="en-US" sz="1600">
                <a:solidFill>
                  <a:schemeClr val="dk1"/>
                </a:solidFill>
                <a:latin typeface="Arial"/>
                <a:ea typeface="Arial"/>
                <a:cs typeface="Arial"/>
                <a:sym typeface="Arial"/>
              </a:rPr>
              <a:t>Aenean a elit justo. Vivamus laoreet, lorem id iaculis mattis, neque diam blandit nulla, et </a:t>
            </a:r>
            <a:endParaRPr/>
          </a:p>
        </p:txBody>
      </p:sp>
      <p:sp>
        <p:nvSpPr>
          <p:cNvPr id="1143" name="Google Shape;1143;p38"/>
          <p:cNvSpPr txBox="1"/>
          <p:nvPr/>
        </p:nvSpPr>
        <p:spPr>
          <a:xfrm>
            <a:off x="3376949" y="1789470"/>
            <a:ext cx="2632024" cy="431762"/>
          </a:xfrm>
          <a:prstGeom prst="rect">
            <a:avLst/>
          </a:prstGeom>
          <a:noFill/>
          <a:ln>
            <a:noFill/>
          </a:ln>
        </p:spPr>
        <p:txBody>
          <a:bodyPr anchorCtr="0" anchor="b" bIns="0" lIns="0" spcFirstLastPara="1" rIns="0" wrap="square" tIns="0">
            <a:noAutofit/>
          </a:bodyPr>
          <a:lstStyle/>
          <a:p>
            <a:pPr indent="0" lvl="0" marL="0" marR="0" rtl="0" algn="l">
              <a:lnSpc>
                <a:spcPct val="90000"/>
              </a:lnSpc>
              <a:spcBef>
                <a:spcPts val="0"/>
              </a:spcBef>
              <a:spcAft>
                <a:spcPts val="0"/>
              </a:spcAft>
              <a:buClr>
                <a:srgbClr val="28B974"/>
              </a:buClr>
              <a:buSzPts val="2000"/>
              <a:buFont typeface="Arial"/>
              <a:buNone/>
            </a:pPr>
            <a:r>
              <a:rPr lang="en-US" sz="2000">
                <a:solidFill>
                  <a:schemeClr val="accent1"/>
                </a:solidFill>
                <a:latin typeface="Arial"/>
                <a:ea typeface="Arial"/>
                <a:cs typeface="Arial"/>
                <a:sym typeface="Arial"/>
              </a:rPr>
              <a:t>Header</a:t>
            </a:r>
            <a:endParaRPr/>
          </a:p>
        </p:txBody>
      </p:sp>
      <p:sp>
        <p:nvSpPr>
          <p:cNvPr id="1144" name="Google Shape;1144;p38"/>
          <p:cNvSpPr txBox="1"/>
          <p:nvPr/>
        </p:nvSpPr>
        <p:spPr>
          <a:xfrm>
            <a:off x="3376949" y="2395824"/>
            <a:ext cx="2632024" cy="3563016"/>
          </a:xfrm>
          <a:prstGeom prst="rect">
            <a:avLst/>
          </a:prstGeom>
          <a:noFill/>
          <a:ln>
            <a:noFill/>
          </a:ln>
        </p:spPr>
        <p:txBody>
          <a:bodyPr anchorCtr="0" anchor="t" bIns="0" lIns="0" spcFirstLastPara="1" rIns="0" wrap="square" tIns="0">
            <a:noAutofit/>
          </a:bodyPr>
          <a:lstStyle/>
          <a:p>
            <a:pPr indent="-182563" lvl="0" marL="274638" marR="0" rtl="0" algn="l">
              <a:lnSpc>
                <a:spcPct val="90000"/>
              </a:lnSpc>
              <a:spcBef>
                <a:spcPts val="0"/>
              </a:spcBef>
              <a:spcAft>
                <a:spcPts val="0"/>
              </a:spcAft>
              <a:buClr>
                <a:schemeClr val="accent1"/>
              </a:buClr>
              <a:buSzPts val="1600"/>
              <a:buFont typeface="Arial"/>
              <a:buChar char="•"/>
            </a:pPr>
            <a:r>
              <a:rPr lang="en-US" sz="1600">
                <a:solidFill>
                  <a:schemeClr val="dk1"/>
                </a:solidFill>
                <a:latin typeface="Arial"/>
                <a:ea typeface="Arial"/>
                <a:cs typeface="Arial"/>
                <a:sym typeface="Arial"/>
              </a:rPr>
              <a:t>Lorem ipsum dolor sit amet, consectetur adipiscing elit. Curabitur purus dui</a:t>
            </a:r>
            <a:endParaRPr/>
          </a:p>
          <a:p>
            <a:pPr indent="-182563" lvl="0" marL="274638" marR="0" rtl="0" algn="l">
              <a:lnSpc>
                <a:spcPct val="90000"/>
              </a:lnSpc>
              <a:spcBef>
                <a:spcPts val="1000"/>
              </a:spcBef>
              <a:spcAft>
                <a:spcPts val="0"/>
              </a:spcAft>
              <a:buClr>
                <a:schemeClr val="accent1"/>
              </a:buClr>
              <a:buSzPts val="1600"/>
              <a:buFont typeface="Arial"/>
              <a:buChar char="•"/>
            </a:pPr>
            <a:r>
              <a:rPr lang="en-US" sz="1600">
                <a:solidFill>
                  <a:schemeClr val="dk1"/>
                </a:solidFill>
                <a:latin typeface="Arial"/>
                <a:ea typeface="Arial"/>
                <a:cs typeface="Arial"/>
                <a:sym typeface="Arial"/>
              </a:rPr>
              <a:t>Aenean a elit justo. Vivamus laoreet, lorem id iaculis mattis, neque diam blandit nulla, et rhoncus diam augue </a:t>
            </a:r>
            <a:endParaRPr/>
          </a:p>
          <a:p>
            <a:pPr indent="-182563" lvl="0" marL="274638" marR="0" rtl="0" algn="l">
              <a:lnSpc>
                <a:spcPct val="90000"/>
              </a:lnSpc>
              <a:spcBef>
                <a:spcPts val="1000"/>
              </a:spcBef>
              <a:spcAft>
                <a:spcPts val="0"/>
              </a:spcAft>
              <a:buClr>
                <a:schemeClr val="accent1"/>
              </a:buClr>
              <a:buSzPts val="1600"/>
              <a:buFont typeface="Arial"/>
              <a:buChar char="•"/>
            </a:pPr>
            <a:r>
              <a:rPr lang="en-US" sz="1600">
                <a:solidFill>
                  <a:schemeClr val="dk1"/>
                </a:solidFill>
                <a:latin typeface="Arial"/>
                <a:ea typeface="Arial"/>
                <a:cs typeface="Arial"/>
                <a:sym typeface="Arial"/>
              </a:rPr>
              <a:t>Aenean a elit justo. Vivamus laoreet, lorem id iaculis mattis, neque diam blandit nulla, et </a:t>
            </a:r>
            <a:endParaRPr/>
          </a:p>
        </p:txBody>
      </p:sp>
      <p:sp>
        <p:nvSpPr>
          <p:cNvPr id="1145" name="Google Shape;1145;p38"/>
          <p:cNvSpPr txBox="1"/>
          <p:nvPr/>
        </p:nvSpPr>
        <p:spPr>
          <a:xfrm>
            <a:off x="6182953" y="1789470"/>
            <a:ext cx="2632024" cy="431762"/>
          </a:xfrm>
          <a:prstGeom prst="rect">
            <a:avLst/>
          </a:prstGeom>
          <a:noFill/>
          <a:ln>
            <a:noFill/>
          </a:ln>
        </p:spPr>
        <p:txBody>
          <a:bodyPr anchorCtr="0" anchor="b" bIns="0" lIns="0" spcFirstLastPara="1" rIns="0" wrap="square" tIns="0">
            <a:noAutofit/>
          </a:bodyPr>
          <a:lstStyle/>
          <a:p>
            <a:pPr indent="0" lvl="0" marL="0" marR="0" rtl="0" algn="l">
              <a:lnSpc>
                <a:spcPct val="90000"/>
              </a:lnSpc>
              <a:spcBef>
                <a:spcPts val="0"/>
              </a:spcBef>
              <a:spcAft>
                <a:spcPts val="0"/>
              </a:spcAft>
              <a:buClr>
                <a:srgbClr val="28B974"/>
              </a:buClr>
              <a:buSzPts val="2000"/>
              <a:buFont typeface="Arial"/>
              <a:buNone/>
            </a:pPr>
            <a:r>
              <a:rPr lang="en-US" sz="2000">
                <a:solidFill>
                  <a:schemeClr val="accent1"/>
                </a:solidFill>
                <a:latin typeface="Arial"/>
                <a:ea typeface="Arial"/>
                <a:cs typeface="Arial"/>
                <a:sym typeface="Arial"/>
              </a:rPr>
              <a:t>Header</a:t>
            </a:r>
            <a:endParaRPr/>
          </a:p>
        </p:txBody>
      </p:sp>
      <p:sp>
        <p:nvSpPr>
          <p:cNvPr id="1146" name="Google Shape;1146;p38"/>
          <p:cNvSpPr txBox="1"/>
          <p:nvPr/>
        </p:nvSpPr>
        <p:spPr>
          <a:xfrm>
            <a:off x="6182953" y="2395824"/>
            <a:ext cx="2632024" cy="3563016"/>
          </a:xfrm>
          <a:prstGeom prst="rect">
            <a:avLst/>
          </a:prstGeom>
          <a:noFill/>
          <a:ln>
            <a:noFill/>
          </a:ln>
        </p:spPr>
        <p:txBody>
          <a:bodyPr anchorCtr="0" anchor="t" bIns="0" lIns="0" spcFirstLastPara="1" rIns="0" wrap="square" tIns="0">
            <a:noAutofit/>
          </a:bodyPr>
          <a:lstStyle/>
          <a:p>
            <a:pPr indent="-182563" lvl="0" marL="274638" marR="0" rtl="0" algn="l">
              <a:lnSpc>
                <a:spcPct val="90000"/>
              </a:lnSpc>
              <a:spcBef>
                <a:spcPts val="0"/>
              </a:spcBef>
              <a:spcAft>
                <a:spcPts val="0"/>
              </a:spcAft>
              <a:buClr>
                <a:schemeClr val="accent1"/>
              </a:buClr>
              <a:buSzPts val="1600"/>
              <a:buFont typeface="Arial"/>
              <a:buChar char="•"/>
            </a:pPr>
            <a:r>
              <a:rPr lang="en-US" sz="1600">
                <a:solidFill>
                  <a:schemeClr val="dk1"/>
                </a:solidFill>
                <a:latin typeface="Arial"/>
                <a:ea typeface="Arial"/>
                <a:cs typeface="Arial"/>
                <a:sym typeface="Arial"/>
              </a:rPr>
              <a:t>Lorem ipsum dolor sit amet, consectetur adipiscing elit. Curabitur purus dui</a:t>
            </a:r>
            <a:endParaRPr/>
          </a:p>
          <a:p>
            <a:pPr indent="-182563" lvl="0" marL="274638" marR="0" rtl="0" algn="l">
              <a:lnSpc>
                <a:spcPct val="90000"/>
              </a:lnSpc>
              <a:spcBef>
                <a:spcPts val="1000"/>
              </a:spcBef>
              <a:spcAft>
                <a:spcPts val="0"/>
              </a:spcAft>
              <a:buClr>
                <a:schemeClr val="accent1"/>
              </a:buClr>
              <a:buSzPts val="1600"/>
              <a:buFont typeface="Arial"/>
              <a:buChar char="•"/>
            </a:pPr>
            <a:r>
              <a:rPr lang="en-US" sz="1600">
                <a:solidFill>
                  <a:schemeClr val="dk1"/>
                </a:solidFill>
                <a:latin typeface="Arial"/>
                <a:ea typeface="Arial"/>
                <a:cs typeface="Arial"/>
                <a:sym typeface="Arial"/>
              </a:rPr>
              <a:t>Aenean a elit justo. Vivamus laoreet, lorem id iaculis mattis, neque diam blandit nulla, et rhoncus diam augue </a:t>
            </a:r>
            <a:endParaRPr/>
          </a:p>
          <a:p>
            <a:pPr indent="-182563" lvl="0" marL="274638" marR="0" rtl="0" algn="l">
              <a:lnSpc>
                <a:spcPct val="90000"/>
              </a:lnSpc>
              <a:spcBef>
                <a:spcPts val="1000"/>
              </a:spcBef>
              <a:spcAft>
                <a:spcPts val="0"/>
              </a:spcAft>
              <a:buClr>
                <a:schemeClr val="accent1"/>
              </a:buClr>
              <a:buSzPts val="1600"/>
              <a:buFont typeface="Arial"/>
              <a:buChar char="•"/>
            </a:pPr>
            <a:r>
              <a:rPr lang="en-US" sz="1600">
                <a:solidFill>
                  <a:schemeClr val="dk1"/>
                </a:solidFill>
                <a:latin typeface="Arial"/>
                <a:ea typeface="Arial"/>
                <a:cs typeface="Arial"/>
                <a:sym typeface="Arial"/>
              </a:rPr>
              <a:t>Aenean a elit justo. Vivamus laoreet, lorem id iaculis mattis, neque diam blandit nulla, et </a:t>
            </a:r>
            <a:endParaRPr/>
          </a:p>
        </p:txBody>
      </p:sp>
      <p:sp>
        <p:nvSpPr>
          <p:cNvPr id="1147" name="Google Shape;1147;p38"/>
          <p:cNvSpPr txBox="1"/>
          <p:nvPr/>
        </p:nvSpPr>
        <p:spPr>
          <a:xfrm>
            <a:off x="8988958" y="1789470"/>
            <a:ext cx="2632024" cy="431762"/>
          </a:xfrm>
          <a:prstGeom prst="rect">
            <a:avLst/>
          </a:prstGeom>
          <a:noFill/>
          <a:ln>
            <a:noFill/>
          </a:ln>
        </p:spPr>
        <p:txBody>
          <a:bodyPr anchorCtr="0" anchor="b" bIns="0" lIns="0" spcFirstLastPara="1" rIns="0" wrap="square" tIns="0">
            <a:noAutofit/>
          </a:bodyPr>
          <a:lstStyle/>
          <a:p>
            <a:pPr indent="0" lvl="0" marL="0" marR="0" rtl="0" algn="l">
              <a:lnSpc>
                <a:spcPct val="90000"/>
              </a:lnSpc>
              <a:spcBef>
                <a:spcPts val="0"/>
              </a:spcBef>
              <a:spcAft>
                <a:spcPts val="0"/>
              </a:spcAft>
              <a:buClr>
                <a:srgbClr val="28B974"/>
              </a:buClr>
              <a:buSzPts val="2000"/>
              <a:buFont typeface="Arial"/>
              <a:buNone/>
            </a:pPr>
            <a:r>
              <a:rPr lang="en-US" sz="2000">
                <a:solidFill>
                  <a:schemeClr val="accent1"/>
                </a:solidFill>
                <a:latin typeface="Arial"/>
                <a:ea typeface="Arial"/>
                <a:cs typeface="Arial"/>
                <a:sym typeface="Arial"/>
              </a:rPr>
              <a:t>Header</a:t>
            </a:r>
            <a:endParaRPr/>
          </a:p>
        </p:txBody>
      </p:sp>
      <p:sp>
        <p:nvSpPr>
          <p:cNvPr id="1148" name="Google Shape;1148;p38"/>
          <p:cNvSpPr txBox="1"/>
          <p:nvPr/>
        </p:nvSpPr>
        <p:spPr>
          <a:xfrm>
            <a:off x="8988958" y="2395824"/>
            <a:ext cx="2632024" cy="3563016"/>
          </a:xfrm>
          <a:prstGeom prst="rect">
            <a:avLst/>
          </a:prstGeom>
          <a:noFill/>
          <a:ln>
            <a:noFill/>
          </a:ln>
        </p:spPr>
        <p:txBody>
          <a:bodyPr anchorCtr="0" anchor="t" bIns="0" lIns="0" spcFirstLastPara="1" rIns="0" wrap="square" tIns="0">
            <a:noAutofit/>
          </a:bodyPr>
          <a:lstStyle/>
          <a:p>
            <a:pPr indent="-182563" lvl="0" marL="274638" marR="0" rtl="0" algn="l">
              <a:lnSpc>
                <a:spcPct val="90000"/>
              </a:lnSpc>
              <a:spcBef>
                <a:spcPts val="0"/>
              </a:spcBef>
              <a:spcAft>
                <a:spcPts val="0"/>
              </a:spcAft>
              <a:buClr>
                <a:schemeClr val="accent1"/>
              </a:buClr>
              <a:buSzPts val="1600"/>
              <a:buFont typeface="Arial"/>
              <a:buChar char="•"/>
            </a:pPr>
            <a:r>
              <a:rPr lang="en-US" sz="1600">
                <a:solidFill>
                  <a:schemeClr val="dk1"/>
                </a:solidFill>
                <a:latin typeface="Arial"/>
                <a:ea typeface="Arial"/>
                <a:cs typeface="Arial"/>
                <a:sym typeface="Arial"/>
              </a:rPr>
              <a:t>Lorem ipsum dolor sit amet, consectetur adipiscing elit. Curabitur purus dui</a:t>
            </a:r>
            <a:endParaRPr/>
          </a:p>
          <a:p>
            <a:pPr indent="-182563" lvl="0" marL="274638" marR="0" rtl="0" algn="l">
              <a:lnSpc>
                <a:spcPct val="90000"/>
              </a:lnSpc>
              <a:spcBef>
                <a:spcPts val="1000"/>
              </a:spcBef>
              <a:spcAft>
                <a:spcPts val="0"/>
              </a:spcAft>
              <a:buClr>
                <a:schemeClr val="accent1"/>
              </a:buClr>
              <a:buSzPts val="1600"/>
              <a:buFont typeface="Arial"/>
              <a:buChar char="•"/>
            </a:pPr>
            <a:r>
              <a:rPr lang="en-US" sz="1600">
                <a:solidFill>
                  <a:schemeClr val="dk1"/>
                </a:solidFill>
                <a:latin typeface="Arial"/>
                <a:ea typeface="Arial"/>
                <a:cs typeface="Arial"/>
                <a:sym typeface="Arial"/>
              </a:rPr>
              <a:t>Aenean a elit justo. Vivamus laoreet, lorem id iaculis mattis, neque diam blandit nulla, et rhoncus diam augue </a:t>
            </a:r>
            <a:endParaRPr/>
          </a:p>
          <a:p>
            <a:pPr indent="-182563" lvl="0" marL="274638" marR="0" rtl="0" algn="l">
              <a:lnSpc>
                <a:spcPct val="90000"/>
              </a:lnSpc>
              <a:spcBef>
                <a:spcPts val="1000"/>
              </a:spcBef>
              <a:spcAft>
                <a:spcPts val="0"/>
              </a:spcAft>
              <a:buClr>
                <a:schemeClr val="accent1"/>
              </a:buClr>
              <a:buSzPts val="1600"/>
              <a:buFont typeface="Arial"/>
              <a:buChar char="•"/>
            </a:pPr>
            <a:r>
              <a:rPr lang="en-US" sz="1600">
                <a:solidFill>
                  <a:schemeClr val="dk1"/>
                </a:solidFill>
                <a:latin typeface="Arial"/>
                <a:ea typeface="Arial"/>
                <a:cs typeface="Arial"/>
                <a:sym typeface="Arial"/>
              </a:rPr>
              <a:t>Aenean a elit justo. Vivamus laoreet, lorem id iaculis mattis, neque diam blandit nulla, et </a:t>
            </a:r>
            <a:endParaRPr/>
          </a:p>
        </p:txBody>
      </p:sp>
      <p:sp>
        <p:nvSpPr>
          <p:cNvPr id="1149" name="Google Shape;1149;p38"/>
          <p:cNvSpPr txBox="1"/>
          <p:nvPr>
            <p:ph idx="12" type="sldNum"/>
          </p:nvPr>
        </p:nvSpPr>
        <p:spPr>
          <a:xfrm>
            <a:off x="10690860" y="6349068"/>
            <a:ext cx="963882" cy="251764"/>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
</file>

<file path=ppt/slides/slide3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153" name="Shape 1153"/>
        <p:cNvGrpSpPr/>
        <p:nvPr/>
      </p:nvGrpSpPr>
      <p:grpSpPr>
        <a:xfrm>
          <a:off x="0" y="0"/>
          <a:ext cx="0" cy="0"/>
          <a:chOff x="0" y="0"/>
          <a:chExt cx="0" cy="0"/>
        </a:xfrm>
      </p:grpSpPr>
      <p:sp>
        <p:nvSpPr>
          <p:cNvPr id="1154" name="Google Shape;1154;p39"/>
          <p:cNvSpPr txBox="1"/>
          <p:nvPr>
            <p:ph type="title"/>
          </p:nvPr>
        </p:nvSpPr>
        <p:spPr>
          <a:xfrm>
            <a:off x="571018" y="365126"/>
            <a:ext cx="11049964" cy="578772"/>
          </a:xfrm>
          <a:prstGeom prst="rect">
            <a:avLst/>
          </a:prstGeom>
          <a:noFill/>
          <a:ln>
            <a:noFill/>
          </a:ln>
        </p:spPr>
        <p:txBody>
          <a:bodyPr anchorCtr="0" anchor="b" bIns="0" lIns="0" spcFirstLastPara="1" rIns="0" wrap="square" tIns="0">
            <a:normAutofit/>
          </a:bodyPr>
          <a:lstStyle/>
          <a:p>
            <a:pPr indent="0" lvl="0" marL="0" rtl="0" algn="l">
              <a:lnSpc>
                <a:spcPct val="90000"/>
              </a:lnSpc>
              <a:spcBef>
                <a:spcPts val="0"/>
              </a:spcBef>
              <a:spcAft>
                <a:spcPts val="0"/>
              </a:spcAft>
              <a:buClr>
                <a:schemeClr val="accent1"/>
              </a:buClr>
              <a:buSzPts val="2800"/>
              <a:buFont typeface="Arial"/>
              <a:buNone/>
            </a:pPr>
            <a:r>
              <a:rPr lang="en-US"/>
              <a:t>Visual Four Column Slide</a:t>
            </a:r>
            <a:endParaRPr/>
          </a:p>
        </p:txBody>
      </p:sp>
      <p:sp>
        <p:nvSpPr>
          <p:cNvPr id="1155" name="Google Shape;1155;p39"/>
          <p:cNvSpPr txBox="1"/>
          <p:nvPr>
            <p:ph idx="12" type="sldNum"/>
          </p:nvPr>
        </p:nvSpPr>
        <p:spPr>
          <a:xfrm>
            <a:off x="10690860" y="6349068"/>
            <a:ext cx="963882" cy="251764"/>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sp>
        <p:nvSpPr>
          <p:cNvPr id="1156" name="Google Shape;1156;p39"/>
          <p:cNvSpPr/>
          <p:nvPr/>
        </p:nvSpPr>
        <p:spPr>
          <a:xfrm>
            <a:off x="3004125" y="6019214"/>
            <a:ext cx="95080" cy="127238"/>
          </a:xfrm>
          <a:prstGeom prst="rtTriangle">
            <a:avLst/>
          </a:prstGeom>
          <a:solidFill>
            <a:schemeClr val="accent2"/>
          </a:solidFill>
          <a:ln cap="rnd" cmpd="sng" w="9525">
            <a:solidFill>
              <a:schemeClr val="accent2"/>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200">
              <a:solidFill>
                <a:srgbClr val="FFFFFF"/>
              </a:solidFill>
              <a:latin typeface="Arial"/>
              <a:ea typeface="Arial"/>
              <a:cs typeface="Arial"/>
              <a:sym typeface="Arial"/>
            </a:endParaRPr>
          </a:p>
        </p:txBody>
      </p:sp>
      <p:sp>
        <p:nvSpPr>
          <p:cNvPr id="1157" name="Google Shape;1157;p39"/>
          <p:cNvSpPr/>
          <p:nvPr/>
        </p:nvSpPr>
        <p:spPr>
          <a:xfrm flipH="1">
            <a:off x="571018" y="6019214"/>
            <a:ext cx="95080" cy="127238"/>
          </a:xfrm>
          <a:prstGeom prst="rtTriangle">
            <a:avLst/>
          </a:prstGeom>
          <a:solidFill>
            <a:schemeClr val="accent2"/>
          </a:solidFill>
          <a:ln cap="rnd" cmpd="sng" w="9525">
            <a:solidFill>
              <a:schemeClr val="accent2"/>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200">
              <a:solidFill>
                <a:srgbClr val="FFFFFF"/>
              </a:solidFill>
              <a:latin typeface="Arial"/>
              <a:ea typeface="Arial"/>
              <a:cs typeface="Arial"/>
              <a:sym typeface="Arial"/>
            </a:endParaRPr>
          </a:p>
        </p:txBody>
      </p:sp>
      <p:sp>
        <p:nvSpPr>
          <p:cNvPr id="1158" name="Google Shape;1158;p39"/>
          <p:cNvSpPr/>
          <p:nvPr/>
        </p:nvSpPr>
        <p:spPr>
          <a:xfrm flipH="1" rot="10800000">
            <a:off x="571018" y="6146451"/>
            <a:ext cx="2528188" cy="89249"/>
          </a:xfrm>
          <a:prstGeom prst="rect">
            <a:avLst/>
          </a:prstGeom>
          <a:solidFill>
            <a:schemeClr val="accent1"/>
          </a:solidFill>
          <a:ln cap="rnd" cmpd="sng" w="9525">
            <a:solidFill>
              <a:schemeClr val="accent1"/>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200">
              <a:solidFill>
                <a:srgbClr val="FFFFFF"/>
              </a:solidFill>
              <a:latin typeface="Arial"/>
              <a:ea typeface="Arial"/>
              <a:cs typeface="Arial"/>
              <a:sym typeface="Arial"/>
            </a:endParaRPr>
          </a:p>
        </p:txBody>
      </p:sp>
      <p:sp>
        <p:nvSpPr>
          <p:cNvPr id="1159" name="Google Shape;1159;p39"/>
          <p:cNvSpPr txBox="1"/>
          <p:nvPr/>
        </p:nvSpPr>
        <p:spPr>
          <a:xfrm>
            <a:off x="666098" y="3097162"/>
            <a:ext cx="2338028" cy="3049288"/>
          </a:xfrm>
          <a:prstGeom prst="rect">
            <a:avLst/>
          </a:prstGeom>
          <a:noFill/>
          <a:ln cap="flat" cmpd="sng" w="9525">
            <a:solidFill>
              <a:schemeClr val="accent1"/>
            </a:solidFill>
            <a:prstDash val="solid"/>
            <a:round/>
            <a:headEnd len="sm" w="sm" type="none"/>
            <a:tailEnd len="sm" w="sm" type="none"/>
          </a:ln>
        </p:spPr>
        <p:txBody>
          <a:bodyPr anchorCtr="0" anchor="t" bIns="45700" lIns="36000" spcFirstLastPara="1" rIns="36000" wrap="square" tIns="108000">
            <a:normAutofit/>
          </a:bodyPr>
          <a:lstStyle/>
          <a:p>
            <a:pPr indent="-252000" lvl="1" marL="378000" marR="0" rtl="0" algn="l">
              <a:spcBef>
                <a:spcPts val="0"/>
              </a:spcBef>
              <a:spcAft>
                <a:spcPts val="0"/>
              </a:spcAft>
              <a:buClr>
                <a:schemeClr val="accent1"/>
              </a:buClr>
              <a:buSzPts val="1300"/>
              <a:buFont typeface="Trebuchet MS"/>
              <a:buChar char="•"/>
            </a:pPr>
            <a:r>
              <a:rPr b="0" i="0" lang="en-US" sz="1300" u="none" cap="none" strike="noStrike">
                <a:solidFill>
                  <a:schemeClr val="dk1"/>
                </a:solidFill>
                <a:latin typeface="Arial"/>
                <a:ea typeface="Arial"/>
                <a:cs typeface="Arial"/>
                <a:sym typeface="Arial"/>
              </a:rPr>
              <a:t>Lorem ipsum dolor sit amet, consectetur adipiscing elit. Curabitur purus dui</a:t>
            </a:r>
            <a:endParaRPr/>
          </a:p>
          <a:p>
            <a:pPr indent="-252000" lvl="1" marL="378000" marR="0" rtl="0" algn="l">
              <a:spcBef>
                <a:spcPts val="200"/>
              </a:spcBef>
              <a:spcAft>
                <a:spcPts val="0"/>
              </a:spcAft>
              <a:buClr>
                <a:schemeClr val="accent1"/>
              </a:buClr>
              <a:buSzPts val="1300"/>
              <a:buFont typeface="Trebuchet MS"/>
              <a:buChar char="•"/>
            </a:pPr>
            <a:r>
              <a:rPr b="0" i="0" lang="en-US" sz="1300" u="none" cap="none" strike="noStrike">
                <a:solidFill>
                  <a:schemeClr val="dk1"/>
                </a:solidFill>
                <a:latin typeface="Arial"/>
                <a:ea typeface="Arial"/>
                <a:cs typeface="Arial"/>
                <a:sym typeface="Arial"/>
              </a:rPr>
              <a:t>Aenean a elit justo. Vivamus laoreet, lorem id iaculis mattis, neque diam blandit nulla, et rhoncus diam augue </a:t>
            </a:r>
            <a:endParaRPr/>
          </a:p>
          <a:p>
            <a:pPr indent="-252000" lvl="1" marL="378000" marR="0" rtl="0" algn="l">
              <a:spcBef>
                <a:spcPts val="200"/>
              </a:spcBef>
              <a:spcAft>
                <a:spcPts val="0"/>
              </a:spcAft>
              <a:buClr>
                <a:schemeClr val="accent1"/>
              </a:buClr>
              <a:buSzPts val="1300"/>
              <a:buFont typeface="Trebuchet MS"/>
              <a:buChar char="•"/>
            </a:pPr>
            <a:r>
              <a:rPr b="0" i="0" lang="en-US" sz="1300" u="none" cap="none" strike="noStrike">
                <a:solidFill>
                  <a:schemeClr val="dk1"/>
                </a:solidFill>
                <a:latin typeface="Arial"/>
                <a:ea typeface="Arial"/>
                <a:cs typeface="Arial"/>
                <a:sym typeface="Arial"/>
              </a:rPr>
              <a:t>Aenean a elit justo. Vivamus laoreet, lorem id iaculis mattis, neque diam blandit nulla</a:t>
            </a:r>
            <a:endParaRPr/>
          </a:p>
        </p:txBody>
      </p:sp>
      <p:sp>
        <p:nvSpPr>
          <p:cNvPr id="1160" name="Google Shape;1160;p39"/>
          <p:cNvSpPr/>
          <p:nvPr/>
        </p:nvSpPr>
        <p:spPr>
          <a:xfrm flipH="1" rot="10800000">
            <a:off x="3004126" y="3097163"/>
            <a:ext cx="95080" cy="127238"/>
          </a:xfrm>
          <a:prstGeom prst="rtTriangle">
            <a:avLst/>
          </a:prstGeom>
          <a:solidFill>
            <a:schemeClr val="accent3"/>
          </a:solidFill>
          <a:ln cap="rnd" cmpd="sng" w="9525">
            <a:solidFill>
              <a:schemeClr val="accent3"/>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200">
              <a:solidFill>
                <a:srgbClr val="FFFFFF"/>
              </a:solidFill>
              <a:latin typeface="Arial"/>
              <a:ea typeface="Arial"/>
              <a:cs typeface="Arial"/>
              <a:sym typeface="Arial"/>
            </a:endParaRPr>
          </a:p>
        </p:txBody>
      </p:sp>
      <p:sp>
        <p:nvSpPr>
          <p:cNvPr id="1161" name="Google Shape;1161;p39"/>
          <p:cNvSpPr/>
          <p:nvPr/>
        </p:nvSpPr>
        <p:spPr>
          <a:xfrm rot="10800000">
            <a:off x="571018" y="3097163"/>
            <a:ext cx="95080" cy="127238"/>
          </a:xfrm>
          <a:prstGeom prst="rtTriangle">
            <a:avLst/>
          </a:prstGeom>
          <a:solidFill>
            <a:schemeClr val="accent3"/>
          </a:solidFill>
          <a:ln cap="rnd" cmpd="sng" w="9525">
            <a:solidFill>
              <a:schemeClr val="accent3"/>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200">
              <a:solidFill>
                <a:srgbClr val="FFFFFF"/>
              </a:solidFill>
              <a:latin typeface="Arial"/>
              <a:ea typeface="Arial"/>
              <a:cs typeface="Arial"/>
              <a:sym typeface="Arial"/>
            </a:endParaRPr>
          </a:p>
        </p:txBody>
      </p:sp>
      <p:sp>
        <p:nvSpPr>
          <p:cNvPr id="1162" name="Google Shape;1162;p39"/>
          <p:cNvSpPr/>
          <p:nvPr/>
        </p:nvSpPr>
        <p:spPr>
          <a:xfrm>
            <a:off x="571018" y="2182763"/>
            <a:ext cx="2528188" cy="914400"/>
          </a:xfrm>
          <a:prstGeom prst="round2SameRect">
            <a:avLst>
              <a:gd fmla="val 18000" name="adj1"/>
              <a:gd fmla="val 0" name="adj2"/>
            </a:avLst>
          </a:prstGeom>
          <a:solidFill>
            <a:schemeClr val="accent1"/>
          </a:solidFill>
          <a:ln>
            <a:noFill/>
          </a:ln>
        </p:spPr>
        <p:txBody>
          <a:bodyPr anchorCtr="0" anchor="b" bIns="91425" lIns="0" spcFirstLastPara="1" rIns="0" wrap="square" tIns="0">
            <a:noAutofit/>
          </a:bodyPr>
          <a:lstStyle/>
          <a:p>
            <a:pPr indent="0" lvl="3" marL="0" marR="0" rtl="0" algn="ctr">
              <a:spcBef>
                <a:spcPts val="0"/>
              </a:spcBef>
              <a:spcAft>
                <a:spcPts val="0"/>
              </a:spcAft>
              <a:buNone/>
            </a:pPr>
            <a:r>
              <a:rPr b="0" i="0" lang="en-US" sz="1600" u="none" cap="none" strike="noStrike">
                <a:solidFill>
                  <a:schemeClr val="lt1"/>
                </a:solidFill>
                <a:latin typeface="Arial"/>
                <a:ea typeface="Arial"/>
                <a:cs typeface="Arial"/>
                <a:sym typeface="Arial"/>
              </a:rPr>
              <a:t>Header</a:t>
            </a:r>
            <a:endParaRPr/>
          </a:p>
        </p:txBody>
      </p:sp>
      <p:grpSp>
        <p:nvGrpSpPr>
          <p:cNvPr id="1163" name="Google Shape;1163;p39"/>
          <p:cNvGrpSpPr/>
          <p:nvPr/>
        </p:nvGrpSpPr>
        <p:grpSpPr>
          <a:xfrm>
            <a:off x="1299923" y="1543281"/>
            <a:ext cx="1070378" cy="1069184"/>
            <a:chOff x="5561486" y="1543281"/>
            <a:chExt cx="1070378" cy="1069184"/>
          </a:xfrm>
        </p:grpSpPr>
        <p:grpSp>
          <p:nvGrpSpPr>
            <p:cNvPr id="1164" name="Google Shape;1164;p39"/>
            <p:cNvGrpSpPr/>
            <p:nvPr/>
          </p:nvGrpSpPr>
          <p:grpSpPr>
            <a:xfrm>
              <a:off x="5561486" y="1543281"/>
              <a:ext cx="1070378" cy="1069184"/>
              <a:chOff x="1725375" y="1679843"/>
              <a:chExt cx="1192530" cy="1005840"/>
            </a:xfrm>
          </p:grpSpPr>
          <p:sp>
            <p:nvSpPr>
              <p:cNvPr id="1165" name="Google Shape;1165;p39"/>
              <p:cNvSpPr/>
              <p:nvPr/>
            </p:nvSpPr>
            <p:spPr>
              <a:xfrm>
                <a:off x="1725375" y="1679843"/>
                <a:ext cx="1192530" cy="1005840"/>
              </a:xfrm>
              <a:prstGeom prst="ellipse">
                <a:avLst/>
              </a:prstGeom>
              <a:solidFill>
                <a:srgbClr val="FFFFFF"/>
              </a:solidFill>
              <a:ln cap="rnd" cmpd="sng" w="34925">
                <a:solidFill>
                  <a:schemeClr val="lt1"/>
                </a:solidFill>
                <a:prstDash val="solid"/>
                <a:round/>
                <a:headEnd len="sm" w="sm" type="none"/>
                <a:tailEnd len="sm" w="sm" type="none"/>
              </a:ln>
            </p:spPr>
            <p:txBody>
              <a:bodyPr anchorCtr="0" anchor="ctr" bIns="45700" lIns="45700" spcFirstLastPara="1" rIns="45700" wrap="square" tIns="45700">
                <a:noAutofit/>
              </a:bodyPr>
              <a:lstStyle/>
              <a:p>
                <a:pPr indent="0" lvl="0" marL="0" marR="0" rtl="0" algn="ctr">
                  <a:spcBef>
                    <a:spcPts val="0"/>
                  </a:spcBef>
                  <a:spcAft>
                    <a:spcPts val="0"/>
                  </a:spcAft>
                  <a:buNone/>
                </a:pPr>
                <a:r>
                  <a:t/>
                </a:r>
                <a:endParaRPr sz="1200">
                  <a:solidFill>
                    <a:srgbClr val="FFFFFF"/>
                  </a:solidFill>
                  <a:latin typeface="Arial"/>
                  <a:ea typeface="Arial"/>
                  <a:cs typeface="Arial"/>
                  <a:sym typeface="Arial"/>
                </a:endParaRPr>
              </a:p>
            </p:txBody>
          </p:sp>
          <p:sp>
            <p:nvSpPr>
              <p:cNvPr id="1166" name="Google Shape;1166;p39"/>
              <p:cNvSpPr/>
              <p:nvPr/>
            </p:nvSpPr>
            <p:spPr>
              <a:xfrm>
                <a:off x="1788240" y="1725563"/>
                <a:ext cx="1066800" cy="914400"/>
              </a:xfrm>
              <a:prstGeom prst="ellipse">
                <a:avLst/>
              </a:prstGeom>
              <a:solidFill>
                <a:schemeClr val="lt1"/>
              </a:solidFill>
              <a:ln cap="rnd" cmpd="sng" w="34925">
                <a:solidFill>
                  <a:schemeClr val="accent1"/>
                </a:solidFill>
                <a:prstDash val="solid"/>
                <a:round/>
                <a:headEnd len="sm" w="sm" type="none"/>
                <a:tailEnd len="sm" w="sm" type="none"/>
              </a:ln>
            </p:spPr>
            <p:txBody>
              <a:bodyPr anchorCtr="0" anchor="ctr" bIns="45700" lIns="45700" spcFirstLastPara="1" rIns="45700" wrap="square" tIns="45700">
                <a:noAutofit/>
              </a:bodyPr>
              <a:lstStyle/>
              <a:p>
                <a:pPr indent="0" lvl="0" marL="0" marR="0" rtl="0" algn="ctr">
                  <a:spcBef>
                    <a:spcPts val="0"/>
                  </a:spcBef>
                  <a:spcAft>
                    <a:spcPts val="0"/>
                  </a:spcAft>
                  <a:buNone/>
                </a:pPr>
                <a:r>
                  <a:t/>
                </a:r>
                <a:endParaRPr sz="1200">
                  <a:solidFill>
                    <a:srgbClr val="FFFFFF"/>
                  </a:solidFill>
                  <a:latin typeface="Arial"/>
                  <a:ea typeface="Arial"/>
                  <a:cs typeface="Arial"/>
                  <a:sym typeface="Arial"/>
                </a:endParaRPr>
              </a:p>
            </p:txBody>
          </p:sp>
        </p:grpSp>
        <p:pic>
          <p:nvPicPr>
            <p:cNvPr descr="Single gear with solid fill" id="1167" name="Google Shape;1167;p39"/>
            <p:cNvPicPr preferRelativeResize="0"/>
            <p:nvPr/>
          </p:nvPicPr>
          <p:blipFill rotWithShape="1">
            <a:blip r:embed="rId3">
              <a:alphaModFix/>
            </a:blip>
            <a:srcRect b="0" l="0" r="0" t="0"/>
            <a:stretch/>
          </p:blipFill>
          <p:spPr>
            <a:xfrm>
              <a:off x="5738131" y="1719329"/>
              <a:ext cx="717088" cy="717088"/>
            </a:xfrm>
            <a:prstGeom prst="rect">
              <a:avLst/>
            </a:prstGeom>
            <a:noFill/>
            <a:ln>
              <a:noFill/>
            </a:ln>
          </p:spPr>
        </p:pic>
      </p:grpSp>
      <p:sp>
        <p:nvSpPr>
          <p:cNvPr id="1168" name="Google Shape;1168;p39"/>
          <p:cNvSpPr/>
          <p:nvPr/>
        </p:nvSpPr>
        <p:spPr>
          <a:xfrm>
            <a:off x="5844717" y="6019214"/>
            <a:ext cx="95080" cy="127238"/>
          </a:xfrm>
          <a:prstGeom prst="rtTriangle">
            <a:avLst/>
          </a:prstGeom>
          <a:solidFill>
            <a:schemeClr val="accent2"/>
          </a:solidFill>
          <a:ln cap="rnd" cmpd="sng" w="9525">
            <a:solidFill>
              <a:schemeClr val="accent2"/>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200">
              <a:solidFill>
                <a:srgbClr val="FFFFFF"/>
              </a:solidFill>
              <a:latin typeface="Arial"/>
              <a:ea typeface="Arial"/>
              <a:cs typeface="Arial"/>
              <a:sym typeface="Arial"/>
            </a:endParaRPr>
          </a:p>
        </p:txBody>
      </p:sp>
      <p:sp>
        <p:nvSpPr>
          <p:cNvPr id="1169" name="Google Shape;1169;p39"/>
          <p:cNvSpPr/>
          <p:nvPr/>
        </p:nvSpPr>
        <p:spPr>
          <a:xfrm flipH="1">
            <a:off x="3411610" y="6019214"/>
            <a:ext cx="95080" cy="127238"/>
          </a:xfrm>
          <a:prstGeom prst="rtTriangle">
            <a:avLst/>
          </a:prstGeom>
          <a:solidFill>
            <a:schemeClr val="accent2"/>
          </a:solidFill>
          <a:ln cap="rnd" cmpd="sng" w="9525">
            <a:solidFill>
              <a:schemeClr val="accent2"/>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200">
              <a:solidFill>
                <a:srgbClr val="FFFFFF"/>
              </a:solidFill>
              <a:latin typeface="Arial"/>
              <a:ea typeface="Arial"/>
              <a:cs typeface="Arial"/>
              <a:sym typeface="Arial"/>
            </a:endParaRPr>
          </a:p>
        </p:txBody>
      </p:sp>
      <p:sp>
        <p:nvSpPr>
          <p:cNvPr id="1170" name="Google Shape;1170;p39"/>
          <p:cNvSpPr/>
          <p:nvPr/>
        </p:nvSpPr>
        <p:spPr>
          <a:xfrm flipH="1" rot="10800000">
            <a:off x="3411610" y="6146451"/>
            <a:ext cx="2528188" cy="89249"/>
          </a:xfrm>
          <a:prstGeom prst="rect">
            <a:avLst/>
          </a:prstGeom>
          <a:solidFill>
            <a:schemeClr val="accent1"/>
          </a:solidFill>
          <a:ln cap="rnd" cmpd="sng" w="9525">
            <a:solidFill>
              <a:schemeClr val="accent1"/>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200">
              <a:solidFill>
                <a:srgbClr val="FFFFFF"/>
              </a:solidFill>
              <a:latin typeface="Arial"/>
              <a:ea typeface="Arial"/>
              <a:cs typeface="Arial"/>
              <a:sym typeface="Arial"/>
            </a:endParaRPr>
          </a:p>
        </p:txBody>
      </p:sp>
      <p:sp>
        <p:nvSpPr>
          <p:cNvPr id="1171" name="Google Shape;1171;p39"/>
          <p:cNvSpPr txBox="1"/>
          <p:nvPr/>
        </p:nvSpPr>
        <p:spPr>
          <a:xfrm>
            <a:off x="3506690" y="3097162"/>
            <a:ext cx="2338028" cy="3049288"/>
          </a:xfrm>
          <a:prstGeom prst="rect">
            <a:avLst/>
          </a:prstGeom>
          <a:noFill/>
          <a:ln cap="flat" cmpd="sng" w="9525">
            <a:solidFill>
              <a:schemeClr val="accent1"/>
            </a:solidFill>
            <a:prstDash val="solid"/>
            <a:round/>
            <a:headEnd len="sm" w="sm" type="none"/>
            <a:tailEnd len="sm" w="sm" type="none"/>
          </a:ln>
        </p:spPr>
        <p:txBody>
          <a:bodyPr anchorCtr="0" anchor="t" bIns="45700" lIns="36000" spcFirstLastPara="1" rIns="36000" wrap="square" tIns="108000">
            <a:normAutofit/>
          </a:bodyPr>
          <a:lstStyle/>
          <a:p>
            <a:pPr indent="-252000" lvl="1" marL="378000" marR="0" rtl="0" algn="l">
              <a:spcBef>
                <a:spcPts val="0"/>
              </a:spcBef>
              <a:spcAft>
                <a:spcPts val="0"/>
              </a:spcAft>
              <a:buClr>
                <a:schemeClr val="accent1"/>
              </a:buClr>
              <a:buSzPts val="1300"/>
              <a:buFont typeface="Trebuchet MS"/>
              <a:buChar char="•"/>
            </a:pPr>
            <a:r>
              <a:rPr b="0" i="0" lang="en-US" sz="1300" u="none" cap="none" strike="noStrike">
                <a:solidFill>
                  <a:schemeClr val="dk1"/>
                </a:solidFill>
                <a:latin typeface="Arial"/>
                <a:ea typeface="Arial"/>
                <a:cs typeface="Arial"/>
                <a:sym typeface="Arial"/>
              </a:rPr>
              <a:t>Lorem ipsum dolor sit amet, consectetur adipiscing elit. Curabitur purus dui</a:t>
            </a:r>
            <a:endParaRPr/>
          </a:p>
          <a:p>
            <a:pPr indent="-252000" lvl="1" marL="378000" marR="0" rtl="0" algn="l">
              <a:spcBef>
                <a:spcPts val="200"/>
              </a:spcBef>
              <a:spcAft>
                <a:spcPts val="0"/>
              </a:spcAft>
              <a:buClr>
                <a:schemeClr val="accent1"/>
              </a:buClr>
              <a:buSzPts val="1300"/>
              <a:buFont typeface="Trebuchet MS"/>
              <a:buChar char="•"/>
            </a:pPr>
            <a:r>
              <a:rPr b="0" i="0" lang="en-US" sz="1300" u="none" cap="none" strike="noStrike">
                <a:solidFill>
                  <a:schemeClr val="dk1"/>
                </a:solidFill>
                <a:latin typeface="Arial"/>
                <a:ea typeface="Arial"/>
                <a:cs typeface="Arial"/>
                <a:sym typeface="Arial"/>
              </a:rPr>
              <a:t>Aenean a elit justo. Vivamus laoreet, lorem id iaculis mattis, neque diam blandit nulla, et rhoncus diam augue </a:t>
            </a:r>
            <a:endParaRPr/>
          </a:p>
          <a:p>
            <a:pPr indent="-252000" lvl="1" marL="378000" marR="0" rtl="0" algn="l">
              <a:spcBef>
                <a:spcPts val="200"/>
              </a:spcBef>
              <a:spcAft>
                <a:spcPts val="0"/>
              </a:spcAft>
              <a:buClr>
                <a:schemeClr val="accent1"/>
              </a:buClr>
              <a:buSzPts val="1300"/>
              <a:buFont typeface="Trebuchet MS"/>
              <a:buChar char="•"/>
            </a:pPr>
            <a:r>
              <a:rPr b="0" i="0" lang="en-US" sz="1300" u="none" cap="none" strike="noStrike">
                <a:solidFill>
                  <a:schemeClr val="dk1"/>
                </a:solidFill>
                <a:latin typeface="Arial"/>
                <a:ea typeface="Arial"/>
                <a:cs typeface="Arial"/>
                <a:sym typeface="Arial"/>
              </a:rPr>
              <a:t>Aenean a elit justo. Vivamus laoreet, lorem id iaculis mattis, neque diam blandit nulla</a:t>
            </a:r>
            <a:endParaRPr/>
          </a:p>
        </p:txBody>
      </p:sp>
      <p:sp>
        <p:nvSpPr>
          <p:cNvPr id="1172" name="Google Shape;1172;p39"/>
          <p:cNvSpPr/>
          <p:nvPr/>
        </p:nvSpPr>
        <p:spPr>
          <a:xfrm flipH="1" rot="10800000">
            <a:off x="5844718" y="3097163"/>
            <a:ext cx="95080" cy="127238"/>
          </a:xfrm>
          <a:prstGeom prst="rtTriangle">
            <a:avLst/>
          </a:prstGeom>
          <a:solidFill>
            <a:schemeClr val="accent3"/>
          </a:solidFill>
          <a:ln cap="rnd" cmpd="sng" w="9525">
            <a:solidFill>
              <a:schemeClr val="accent3"/>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200">
              <a:solidFill>
                <a:srgbClr val="FFFFFF"/>
              </a:solidFill>
              <a:latin typeface="Arial"/>
              <a:ea typeface="Arial"/>
              <a:cs typeface="Arial"/>
              <a:sym typeface="Arial"/>
            </a:endParaRPr>
          </a:p>
        </p:txBody>
      </p:sp>
      <p:sp>
        <p:nvSpPr>
          <p:cNvPr id="1173" name="Google Shape;1173;p39"/>
          <p:cNvSpPr/>
          <p:nvPr/>
        </p:nvSpPr>
        <p:spPr>
          <a:xfrm rot="10800000">
            <a:off x="3411610" y="3097163"/>
            <a:ext cx="95080" cy="127238"/>
          </a:xfrm>
          <a:prstGeom prst="rtTriangle">
            <a:avLst/>
          </a:prstGeom>
          <a:solidFill>
            <a:schemeClr val="accent3"/>
          </a:solidFill>
          <a:ln cap="rnd" cmpd="sng" w="9525">
            <a:solidFill>
              <a:schemeClr val="accent3"/>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200">
              <a:solidFill>
                <a:srgbClr val="FFFFFF"/>
              </a:solidFill>
              <a:latin typeface="Arial"/>
              <a:ea typeface="Arial"/>
              <a:cs typeface="Arial"/>
              <a:sym typeface="Arial"/>
            </a:endParaRPr>
          </a:p>
        </p:txBody>
      </p:sp>
      <p:sp>
        <p:nvSpPr>
          <p:cNvPr id="1174" name="Google Shape;1174;p39"/>
          <p:cNvSpPr/>
          <p:nvPr/>
        </p:nvSpPr>
        <p:spPr>
          <a:xfrm>
            <a:off x="3411610" y="2182763"/>
            <a:ext cx="2528188" cy="914400"/>
          </a:xfrm>
          <a:prstGeom prst="round2SameRect">
            <a:avLst>
              <a:gd fmla="val 18000" name="adj1"/>
              <a:gd fmla="val 0" name="adj2"/>
            </a:avLst>
          </a:prstGeom>
          <a:solidFill>
            <a:schemeClr val="accent1"/>
          </a:solidFill>
          <a:ln>
            <a:noFill/>
          </a:ln>
        </p:spPr>
        <p:txBody>
          <a:bodyPr anchorCtr="0" anchor="b" bIns="91425" lIns="0" spcFirstLastPara="1" rIns="0" wrap="square" tIns="0">
            <a:noAutofit/>
          </a:bodyPr>
          <a:lstStyle/>
          <a:p>
            <a:pPr indent="0" lvl="3" marL="0" marR="0" rtl="0" algn="ctr">
              <a:spcBef>
                <a:spcPts val="0"/>
              </a:spcBef>
              <a:spcAft>
                <a:spcPts val="0"/>
              </a:spcAft>
              <a:buNone/>
            </a:pPr>
            <a:r>
              <a:rPr b="0" i="0" lang="en-US" sz="1600" u="none" cap="none" strike="noStrike">
                <a:solidFill>
                  <a:schemeClr val="lt1"/>
                </a:solidFill>
                <a:latin typeface="Arial"/>
                <a:ea typeface="Arial"/>
                <a:cs typeface="Arial"/>
                <a:sym typeface="Arial"/>
              </a:rPr>
              <a:t>Header</a:t>
            </a:r>
            <a:endParaRPr/>
          </a:p>
        </p:txBody>
      </p:sp>
      <p:grpSp>
        <p:nvGrpSpPr>
          <p:cNvPr id="1175" name="Google Shape;1175;p39"/>
          <p:cNvGrpSpPr/>
          <p:nvPr/>
        </p:nvGrpSpPr>
        <p:grpSpPr>
          <a:xfrm>
            <a:off x="4140515" y="1543281"/>
            <a:ext cx="1070378" cy="1069184"/>
            <a:chOff x="5561486" y="1543281"/>
            <a:chExt cx="1070378" cy="1069184"/>
          </a:xfrm>
        </p:grpSpPr>
        <p:grpSp>
          <p:nvGrpSpPr>
            <p:cNvPr id="1176" name="Google Shape;1176;p39"/>
            <p:cNvGrpSpPr/>
            <p:nvPr/>
          </p:nvGrpSpPr>
          <p:grpSpPr>
            <a:xfrm>
              <a:off x="5561486" y="1543281"/>
              <a:ext cx="1070378" cy="1069184"/>
              <a:chOff x="1725375" y="1679843"/>
              <a:chExt cx="1192530" cy="1005840"/>
            </a:xfrm>
          </p:grpSpPr>
          <p:sp>
            <p:nvSpPr>
              <p:cNvPr id="1177" name="Google Shape;1177;p39"/>
              <p:cNvSpPr/>
              <p:nvPr/>
            </p:nvSpPr>
            <p:spPr>
              <a:xfrm>
                <a:off x="1725375" y="1679843"/>
                <a:ext cx="1192530" cy="1005840"/>
              </a:xfrm>
              <a:prstGeom prst="ellipse">
                <a:avLst/>
              </a:prstGeom>
              <a:solidFill>
                <a:srgbClr val="FFFFFF"/>
              </a:solidFill>
              <a:ln cap="rnd" cmpd="sng" w="34925">
                <a:solidFill>
                  <a:schemeClr val="lt1"/>
                </a:solidFill>
                <a:prstDash val="solid"/>
                <a:round/>
                <a:headEnd len="sm" w="sm" type="none"/>
                <a:tailEnd len="sm" w="sm" type="none"/>
              </a:ln>
            </p:spPr>
            <p:txBody>
              <a:bodyPr anchorCtr="0" anchor="ctr" bIns="45700" lIns="45700" spcFirstLastPara="1" rIns="45700" wrap="square" tIns="45700">
                <a:noAutofit/>
              </a:bodyPr>
              <a:lstStyle/>
              <a:p>
                <a:pPr indent="0" lvl="0" marL="0" marR="0" rtl="0" algn="ctr">
                  <a:spcBef>
                    <a:spcPts val="0"/>
                  </a:spcBef>
                  <a:spcAft>
                    <a:spcPts val="0"/>
                  </a:spcAft>
                  <a:buNone/>
                </a:pPr>
                <a:r>
                  <a:t/>
                </a:r>
                <a:endParaRPr sz="1200">
                  <a:solidFill>
                    <a:srgbClr val="FFFFFF"/>
                  </a:solidFill>
                  <a:latin typeface="Arial"/>
                  <a:ea typeface="Arial"/>
                  <a:cs typeface="Arial"/>
                  <a:sym typeface="Arial"/>
                </a:endParaRPr>
              </a:p>
            </p:txBody>
          </p:sp>
          <p:sp>
            <p:nvSpPr>
              <p:cNvPr id="1178" name="Google Shape;1178;p39"/>
              <p:cNvSpPr/>
              <p:nvPr/>
            </p:nvSpPr>
            <p:spPr>
              <a:xfrm>
                <a:off x="1788240" y="1725563"/>
                <a:ext cx="1066800" cy="914400"/>
              </a:xfrm>
              <a:prstGeom prst="ellipse">
                <a:avLst/>
              </a:prstGeom>
              <a:solidFill>
                <a:schemeClr val="lt1"/>
              </a:solidFill>
              <a:ln cap="rnd" cmpd="sng" w="34925">
                <a:solidFill>
                  <a:schemeClr val="accent1"/>
                </a:solidFill>
                <a:prstDash val="solid"/>
                <a:round/>
                <a:headEnd len="sm" w="sm" type="none"/>
                <a:tailEnd len="sm" w="sm" type="none"/>
              </a:ln>
            </p:spPr>
            <p:txBody>
              <a:bodyPr anchorCtr="0" anchor="ctr" bIns="45700" lIns="45700" spcFirstLastPara="1" rIns="45700" wrap="square" tIns="45700">
                <a:noAutofit/>
              </a:bodyPr>
              <a:lstStyle/>
              <a:p>
                <a:pPr indent="0" lvl="0" marL="0" marR="0" rtl="0" algn="ctr">
                  <a:spcBef>
                    <a:spcPts val="0"/>
                  </a:spcBef>
                  <a:spcAft>
                    <a:spcPts val="0"/>
                  </a:spcAft>
                  <a:buNone/>
                </a:pPr>
                <a:r>
                  <a:t/>
                </a:r>
                <a:endParaRPr sz="1200">
                  <a:solidFill>
                    <a:srgbClr val="FFFFFF"/>
                  </a:solidFill>
                  <a:latin typeface="Arial"/>
                  <a:ea typeface="Arial"/>
                  <a:cs typeface="Arial"/>
                  <a:sym typeface="Arial"/>
                </a:endParaRPr>
              </a:p>
            </p:txBody>
          </p:sp>
        </p:grpSp>
        <p:pic>
          <p:nvPicPr>
            <p:cNvPr descr="Single gear with solid fill" id="1179" name="Google Shape;1179;p39"/>
            <p:cNvPicPr preferRelativeResize="0"/>
            <p:nvPr/>
          </p:nvPicPr>
          <p:blipFill rotWithShape="1">
            <a:blip r:embed="rId3">
              <a:alphaModFix/>
            </a:blip>
            <a:srcRect b="0" l="0" r="0" t="0"/>
            <a:stretch/>
          </p:blipFill>
          <p:spPr>
            <a:xfrm>
              <a:off x="5738131" y="1719329"/>
              <a:ext cx="717088" cy="717088"/>
            </a:xfrm>
            <a:prstGeom prst="rect">
              <a:avLst/>
            </a:prstGeom>
            <a:noFill/>
            <a:ln>
              <a:noFill/>
            </a:ln>
          </p:spPr>
        </p:pic>
      </p:grpSp>
      <p:sp>
        <p:nvSpPr>
          <p:cNvPr id="1180" name="Google Shape;1180;p39"/>
          <p:cNvSpPr/>
          <p:nvPr/>
        </p:nvSpPr>
        <p:spPr>
          <a:xfrm flipH="1" rot="10800000">
            <a:off x="8685310" y="3097163"/>
            <a:ext cx="95080" cy="127238"/>
          </a:xfrm>
          <a:prstGeom prst="rtTriangle">
            <a:avLst/>
          </a:prstGeom>
          <a:solidFill>
            <a:schemeClr val="accent3"/>
          </a:solidFill>
          <a:ln cap="rnd" cmpd="sng" w="9525">
            <a:solidFill>
              <a:schemeClr val="accent3"/>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200">
              <a:solidFill>
                <a:srgbClr val="FFFFFF"/>
              </a:solidFill>
              <a:latin typeface="Arial"/>
              <a:ea typeface="Arial"/>
              <a:cs typeface="Arial"/>
              <a:sym typeface="Arial"/>
            </a:endParaRPr>
          </a:p>
        </p:txBody>
      </p:sp>
      <p:sp>
        <p:nvSpPr>
          <p:cNvPr id="1181" name="Google Shape;1181;p39"/>
          <p:cNvSpPr/>
          <p:nvPr/>
        </p:nvSpPr>
        <p:spPr>
          <a:xfrm rot="10800000">
            <a:off x="6252202" y="3097163"/>
            <a:ext cx="95080" cy="127238"/>
          </a:xfrm>
          <a:prstGeom prst="rtTriangle">
            <a:avLst/>
          </a:prstGeom>
          <a:solidFill>
            <a:schemeClr val="accent3"/>
          </a:solidFill>
          <a:ln cap="rnd" cmpd="sng" w="9525">
            <a:solidFill>
              <a:schemeClr val="accent3"/>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200">
              <a:solidFill>
                <a:srgbClr val="FFFFFF"/>
              </a:solidFill>
              <a:latin typeface="Arial"/>
              <a:ea typeface="Arial"/>
              <a:cs typeface="Arial"/>
              <a:sym typeface="Arial"/>
            </a:endParaRPr>
          </a:p>
        </p:txBody>
      </p:sp>
      <p:sp>
        <p:nvSpPr>
          <p:cNvPr id="1182" name="Google Shape;1182;p39"/>
          <p:cNvSpPr/>
          <p:nvPr/>
        </p:nvSpPr>
        <p:spPr>
          <a:xfrm>
            <a:off x="8685309" y="6019214"/>
            <a:ext cx="95080" cy="127238"/>
          </a:xfrm>
          <a:prstGeom prst="rtTriangle">
            <a:avLst/>
          </a:prstGeom>
          <a:solidFill>
            <a:schemeClr val="accent2"/>
          </a:solidFill>
          <a:ln cap="rnd" cmpd="sng" w="9525">
            <a:solidFill>
              <a:schemeClr val="accent2"/>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200">
              <a:solidFill>
                <a:srgbClr val="FFFFFF"/>
              </a:solidFill>
              <a:latin typeface="Arial"/>
              <a:ea typeface="Arial"/>
              <a:cs typeface="Arial"/>
              <a:sym typeface="Arial"/>
            </a:endParaRPr>
          </a:p>
        </p:txBody>
      </p:sp>
      <p:sp>
        <p:nvSpPr>
          <p:cNvPr id="1183" name="Google Shape;1183;p39"/>
          <p:cNvSpPr/>
          <p:nvPr/>
        </p:nvSpPr>
        <p:spPr>
          <a:xfrm flipH="1">
            <a:off x="6252202" y="6019214"/>
            <a:ext cx="95080" cy="127238"/>
          </a:xfrm>
          <a:prstGeom prst="rtTriangle">
            <a:avLst/>
          </a:prstGeom>
          <a:solidFill>
            <a:schemeClr val="accent2"/>
          </a:solidFill>
          <a:ln cap="rnd" cmpd="sng" w="9525">
            <a:solidFill>
              <a:schemeClr val="accent2"/>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200">
              <a:solidFill>
                <a:srgbClr val="FFFFFF"/>
              </a:solidFill>
              <a:latin typeface="Arial"/>
              <a:ea typeface="Arial"/>
              <a:cs typeface="Arial"/>
              <a:sym typeface="Arial"/>
            </a:endParaRPr>
          </a:p>
        </p:txBody>
      </p:sp>
      <p:sp>
        <p:nvSpPr>
          <p:cNvPr id="1184" name="Google Shape;1184;p39"/>
          <p:cNvSpPr/>
          <p:nvPr/>
        </p:nvSpPr>
        <p:spPr>
          <a:xfrm flipH="1" rot="10800000">
            <a:off x="6252202" y="6146451"/>
            <a:ext cx="2528188" cy="89249"/>
          </a:xfrm>
          <a:prstGeom prst="rect">
            <a:avLst/>
          </a:prstGeom>
          <a:solidFill>
            <a:schemeClr val="accent1"/>
          </a:solidFill>
          <a:ln cap="rnd" cmpd="sng" w="9525">
            <a:solidFill>
              <a:schemeClr val="accent1"/>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200">
              <a:solidFill>
                <a:srgbClr val="FFFFFF"/>
              </a:solidFill>
              <a:latin typeface="Arial"/>
              <a:ea typeface="Arial"/>
              <a:cs typeface="Arial"/>
              <a:sym typeface="Arial"/>
            </a:endParaRPr>
          </a:p>
        </p:txBody>
      </p:sp>
      <p:sp>
        <p:nvSpPr>
          <p:cNvPr id="1185" name="Google Shape;1185;p39"/>
          <p:cNvSpPr txBox="1"/>
          <p:nvPr/>
        </p:nvSpPr>
        <p:spPr>
          <a:xfrm>
            <a:off x="6347282" y="3097162"/>
            <a:ext cx="2338028" cy="3049288"/>
          </a:xfrm>
          <a:prstGeom prst="rect">
            <a:avLst/>
          </a:prstGeom>
          <a:noFill/>
          <a:ln cap="flat" cmpd="sng" w="9525">
            <a:solidFill>
              <a:schemeClr val="accent1"/>
            </a:solidFill>
            <a:prstDash val="solid"/>
            <a:round/>
            <a:headEnd len="sm" w="sm" type="none"/>
            <a:tailEnd len="sm" w="sm" type="none"/>
          </a:ln>
        </p:spPr>
        <p:txBody>
          <a:bodyPr anchorCtr="0" anchor="t" bIns="45700" lIns="36000" spcFirstLastPara="1" rIns="36000" wrap="square" tIns="108000">
            <a:normAutofit/>
          </a:bodyPr>
          <a:lstStyle/>
          <a:p>
            <a:pPr indent="-252000" lvl="1" marL="378000" marR="0" rtl="0" algn="l">
              <a:spcBef>
                <a:spcPts val="0"/>
              </a:spcBef>
              <a:spcAft>
                <a:spcPts val="0"/>
              </a:spcAft>
              <a:buClr>
                <a:schemeClr val="accent1"/>
              </a:buClr>
              <a:buSzPts val="1300"/>
              <a:buFont typeface="Trebuchet MS"/>
              <a:buChar char="•"/>
            </a:pPr>
            <a:r>
              <a:rPr b="0" i="0" lang="en-US" sz="1300" u="none" cap="none" strike="noStrike">
                <a:solidFill>
                  <a:schemeClr val="dk1"/>
                </a:solidFill>
                <a:latin typeface="Arial"/>
                <a:ea typeface="Arial"/>
                <a:cs typeface="Arial"/>
                <a:sym typeface="Arial"/>
              </a:rPr>
              <a:t>Lorem ipsum dolor sit amet, consectetur adipiscing elit. Curabitur purus dui</a:t>
            </a:r>
            <a:endParaRPr/>
          </a:p>
          <a:p>
            <a:pPr indent="-252000" lvl="1" marL="378000" marR="0" rtl="0" algn="l">
              <a:spcBef>
                <a:spcPts val="200"/>
              </a:spcBef>
              <a:spcAft>
                <a:spcPts val="0"/>
              </a:spcAft>
              <a:buClr>
                <a:schemeClr val="accent1"/>
              </a:buClr>
              <a:buSzPts val="1300"/>
              <a:buFont typeface="Trebuchet MS"/>
              <a:buChar char="•"/>
            </a:pPr>
            <a:r>
              <a:rPr b="0" i="0" lang="en-US" sz="1300" u="none" cap="none" strike="noStrike">
                <a:solidFill>
                  <a:schemeClr val="dk1"/>
                </a:solidFill>
                <a:latin typeface="Arial"/>
                <a:ea typeface="Arial"/>
                <a:cs typeface="Arial"/>
                <a:sym typeface="Arial"/>
              </a:rPr>
              <a:t>Aenean a elit justo. Vivamus laoreet, lorem id iaculis mattis, neque diam blandit nulla, et rhoncus diam augue </a:t>
            </a:r>
            <a:endParaRPr/>
          </a:p>
          <a:p>
            <a:pPr indent="-252000" lvl="1" marL="378000" marR="0" rtl="0" algn="l">
              <a:spcBef>
                <a:spcPts val="200"/>
              </a:spcBef>
              <a:spcAft>
                <a:spcPts val="0"/>
              </a:spcAft>
              <a:buClr>
                <a:schemeClr val="accent1"/>
              </a:buClr>
              <a:buSzPts val="1300"/>
              <a:buFont typeface="Trebuchet MS"/>
              <a:buChar char="•"/>
            </a:pPr>
            <a:r>
              <a:rPr b="0" i="0" lang="en-US" sz="1300" u="none" cap="none" strike="noStrike">
                <a:solidFill>
                  <a:schemeClr val="dk1"/>
                </a:solidFill>
                <a:latin typeface="Arial"/>
                <a:ea typeface="Arial"/>
                <a:cs typeface="Arial"/>
                <a:sym typeface="Arial"/>
              </a:rPr>
              <a:t>Aenean a elit justo. Vivamus laoreet, lorem id iaculis mattis, neque diam blandit nulla</a:t>
            </a:r>
            <a:endParaRPr/>
          </a:p>
        </p:txBody>
      </p:sp>
      <p:sp>
        <p:nvSpPr>
          <p:cNvPr id="1186" name="Google Shape;1186;p39"/>
          <p:cNvSpPr/>
          <p:nvPr/>
        </p:nvSpPr>
        <p:spPr>
          <a:xfrm>
            <a:off x="6252202" y="2182763"/>
            <a:ext cx="2528188" cy="914400"/>
          </a:xfrm>
          <a:prstGeom prst="round2SameRect">
            <a:avLst>
              <a:gd fmla="val 18000" name="adj1"/>
              <a:gd fmla="val 0" name="adj2"/>
            </a:avLst>
          </a:prstGeom>
          <a:solidFill>
            <a:schemeClr val="accent1"/>
          </a:solidFill>
          <a:ln>
            <a:noFill/>
          </a:ln>
        </p:spPr>
        <p:txBody>
          <a:bodyPr anchorCtr="0" anchor="b" bIns="91425" lIns="0" spcFirstLastPara="1" rIns="0" wrap="square" tIns="0">
            <a:noAutofit/>
          </a:bodyPr>
          <a:lstStyle/>
          <a:p>
            <a:pPr indent="0" lvl="3" marL="0" marR="0" rtl="0" algn="ctr">
              <a:spcBef>
                <a:spcPts val="0"/>
              </a:spcBef>
              <a:spcAft>
                <a:spcPts val="0"/>
              </a:spcAft>
              <a:buNone/>
            </a:pPr>
            <a:r>
              <a:rPr b="0" i="0" lang="en-US" sz="1600" u="none" cap="none" strike="noStrike">
                <a:solidFill>
                  <a:schemeClr val="lt1"/>
                </a:solidFill>
                <a:latin typeface="Arial"/>
                <a:ea typeface="Arial"/>
                <a:cs typeface="Arial"/>
                <a:sym typeface="Arial"/>
              </a:rPr>
              <a:t>Header</a:t>
            </a:r>
            <a:endParaRPr/>
          </a:p>
        </p:txBody>
      </p:sp>
      <p:grpSp>
        <p:nvGrpSpPr>
          <p:cNvPr id="1187" name="Google Shape;1187;p39"/>
          <p:cNvGrpSpPr/>
          <p:nvPr/>
        </p:nvGrpSpPr>
        <p:grpSpPr>
          <a:xfrm>
            <a:off x="6981107" y="1543281"/>
            <a:ext cx="1070378" cy="1069184"/>
            <a:chOff x="5561486" y="1543281"/>
            <a:chExt cx="1070378" cy="1069184"/>
          </a:xfrm>
        </p:grpSpPr>
        <p:grpSp>
          <p:nvGrpSpPr>
            <p:cNvPr id="1188" name="Google Shape;1188;p39"/>
            <p:cNvGrpSpPr/>
            <p:nvPr/>
          </p:nvGrpSpPr>
          <p:grpSpPr>
            <a:xfrm>
              <a:off x="5561486" y="1543281"/>
              <a:ext cx="1070378" cy="1069184"/>
              <a:chOff x="1725375" y="1679843"/>
              <a:chExt cx="1192530" cy="1005840"/>
            </a:xfrm>
          </p:grpSpPr>
          <p:sp>
            <p:nvSpPr>
              <p:cNvPr id="1189" name="Google Shape;1189;p39"/>
              <p:cNvSpPr/>
              <p:nvPr/>
            </p:nvSpPr>
            <p:spPr>
              <a:xfrm>
                <a:off x="1725375" y="1679843"/>
                <a:ext cx="1192530" cy="1005840"/>
              </a:xfrm>
              <a:prstGeom prst="ellipse">
                <a:avLst/>
              </a:prstGeom>
              <a:solidFill>
                <a:srgbClr val="FFFFFF"/>
              </a:solidFill>
              <a:ln cap="rnd" cmpd="sng" w="34925">
                <a:solidFill>
                  <a:schemeClr val="lt1"/>
                </a:solidFill>
                <a:prstDash val="solid"/>
                <a:round/>
                <a:headEnd len="sm" w="sm" type="none"/>
                <a:tailEnd len="sm" w="sm" type="none"/>
              </a:ln>
            </p:spPr>
            <p:txBody>
              <a:bodyPr anchorCtr="0" anchor="ctr" bIns="45700" lIns="45700" spcFirstLastPara="1" rIns="45700" wrap="square" tIns="45700">
                <a:noAutofit/>
              </a:bodyPr>
              <a:lstStyle/>
              <a:p>
                <a:pPr indent="0" lvl="0" marL="0" marR="0" rtl="0" algn="ctr">
                  <a:spcBef>
                    <a:spcPts val="0"/>
                  </a:spcBef>
                  <a:spcAft>
                    <a:spcPts val="0"/>
                  </a:spcAft>
                  <a:buNone/>
                </a:pPr>
                <a:r>
                  <a:t/>
                </a:r>
                <a:endParaRPr sz="1200">
                  <a:solidFill>
                    <a:srgbClr val="FFFFFF"/>
                  </a:solidFill>
                  <a:latin typeface="Arial"/>
                  <a:ea typeface="Arial"/>
                  <a:cs typeface="Arial"/>
                  <a:sym typeface="Arial"/>
                </a:endParaRPr>
              </a:p>
            </p:txBody>
          </p:sp>
          <p:sp>
            <p:nvSpPr>
              <p:cNvPr id="1190" name="Google Shape;1190;p39"/>
              <p:cNvSpPr/>
              <p:nvPr/>
            </p:nvSpPr>
            <p:spPr>
              <a:xfrm>
                <a:off x="1788240" y="1725563"/>
                <a:ext cx="1066800" cy="914400"/>
              </a:xfrm>
              <a:prstGeom prst="ellipse">
                <a:avLst/>
              </a:prstGeom>
              <a:solidFill>
                <a:schemeClr val="lt1"/>
              </a:solidFill>
              <a:ln cap="rnd" cmpd="sng" w="34925">
                <a:solidFill>
                  <a:schemeClr val="accent1"/>
                </a:solidFill>
                <a:prstDash val="solid"/>
                <a:round/>
                <a:headEnd len="sm" w="sm" type="none"/>
                <a:tailEnd len="sm" w="sm" type="none"/>
              </a:ln>
            </p:spPr>
            <p:txBody>
              <a:bodyPr anchorCtr="0" anchor="ctr" bIns="45700" lIns="45700" spcFirstLastPara="1" rIns="45700" wrap="square" tIns="45700">
                <a:noAutofit/>
              </a:bodyPr>
              <a:lstStyle/>
              <a:p>
                <a:pPr indent="0" lvl="0" marL="0" marR="0" rtl="0" algn="ctr">
                  <a:spcBef>
                    <a:spcPts val="0"/>
                  </a:spcBef>
                  <a:spcAft>
                    <a:spcPts val="0"/>
                  </a:spcAft>
                  <a:buNone/>
                </a:pPr>
                <a:r>
                  <a:t/>
                </a:r>
                <a:endParaRPr sz="1200">
                  <a:solidFill>
                    <a:srgbClr val="FFFFFF"/>
                  </a:solidFill>
                  <a:latin typeface="Arial"/>
                  <a:ea typeface="Arial"/>
                  <a:cs typeface="Arial"/>
                  <a:sym typeface="Arial"/>
                </a:endParaRPr>
              </a:p>
            </p:txBody>
          </p:sp>
        </p:grpSp>
        <p:pic>
          <p:nvPicPr>
            <p:cNvPr descr="Single gear with solid fill" id="1191" name="Google Shape;1191;p39"/>
            <p:cNvPicPr preferRelativeResize="0"/>
            <p:nvPr/>
          </p:nvPicPr>
          <p:blipFill rotWithShape="1">
            <a:blip r:embed="rId3">
              <a:alphaModFix/>
            </a:blip>
            <a:srcRect b="0" l="0" r="0" t="0"/>
            <a:stretch/>
          </p:blipFill>
          <p:spPr>
            <a:xfrm>
              <a:off x="5738131" y="1719329"/>
              <a:ext cx="717088" cy="717088"/>
            </a:xfrm>
            <a:prstGeom prst="rect">
              <a:avLst/>
            </a:prstGeom>
            <a:noFill/>
            <a:ln>
              <a:noFill/>
            </a:ln>
          </p:spPr>
        </p:pic>
      </p:grpSp>
      <p:sp>
        <p:nvSpPr>
          <p:cNvPr id="1192" name="Google Shape;1192;p39"/>
          <p:cNvSpPr/>
          <p:nvPr/>
        </p:nvSpPr>
        <p:spPr>
          <a:xfrm flipH="1" rot="10800000">
            <a:off x="11525903" y="3097163"/>
            <a:ext cx="95080" cy="127238"/>
          </a:xfrm>
          <a:prstGeom prst="rtTriangle">
            <a:avLst/>
          </a:prstGeom>
          <a:solidFill>
            <a:schemeClr val="accent3"/>
          </a:solidFill>
          <a:ln cap="rnd" cmpd="sng" w="9525">
            <a:solidFill>
              <a:schemeClr val="accent3"/>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200">
              <a:solidFill>
                <a:srgbClr val="FFFFFF"/>
              </a:solidFill>
              <a:latin typeface="Arial"/>
              <a:ea typeface="Arial"/>
              <a:cs typeface="Arial"/>
              <a:sym typeface="Arial"/>
            </a:endParaRPr>
          </a:p>
        </p:txBody>
      </p:sp>
      <p:sp>
        <p:nvSpPr>
          <p:cNvPr id="1193" name="Google Shape;1193;p39"/>
          <p:cNvSpPr/>
          <p:nvPr/>
        </p:nvSpPr>
        <p:spPr>
          <a:xfrm rot="10800000">
            <a:off x="9092795" y="3097163"/>
            <a:ext cx="95080" cy="127238"/>
          </a:xfrm>
          <a:prstGeom prst="rtTriangle">
            <a:avLst/>
          </a:prstGeom>
          <a:solidFill>
            <a:schemeClr val="accent3"/>
          </a:solidFill>
          <a:ln cap="rnd" cmpd="sng" w="9525">
            <a:solidFill>
              <a:schemeClr val="accent3"/>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200">
              <a:solidFill>
                <a:srgbClr val="FFFFFF"/>
              </a:solidFill>
              <a:latin typeface="Arial"/>
              <a:ea typeface="Arial"/>
              <a:cs typeface="Arial"/>
              <a:sym typeface="Arial"/>
            </a:endParaRPr>
          </a:p>
        </p:txBody>
      </p:sp>
      <p:sp>
        <p:nvSpPr>
          <p:cNvPr id="1194" name="Google Shape;1194;p39"/>
          <p:cNvSpPr/>
          <p:nvPr/>
        </p:nvSpPr>
        <p:spPr>
          <a:xfrm>
            <a:off x="11525902" y="6019214"/>
            <a:ext cx="95080" cy="127238"/>
          </a:xfrm>
          <a:prstGeom prst="rtTriangle">
            <a:avLst/>
          </a:prstGeom>
          <a:solidFill>
            <a:schemeClr val="accent2"/>
          </a:solidFill>
          <a:ln cap="rnd" cmpd="sng" w="9525">
            <a:solidFill>
              <a:schemeClr val="accent2"/>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200">
              <a:solidFill>
                <a:srgbClr val="FFFFFF"/>
              </a:solidFill>
              <a:latin typeface="Arial"/>
              <a:ea typeface="Arial"/>
              <a:cs typeface="Arial"/>
              <a:sym typeface="Arial"/>
            </a:endParaRPr>
          </a:p>
        </p:txBody>
      </p:sp>
      <p:sp>
        <p:nvSpPr>
          <p:cNvPr id="1195" name="Google Shape;1195;p39"/>
          <p:cNvSpPr/>
          <p:nvPr/>
        </p:nvSpPr>
        <p:spPr>
          <a:xfrm flipH="1">
            <a:off x="9092795" y="6019214"/>
            <a:ext cx="95080" cy="127238"/>
          </a:xfrm>
          <a:prstGeom prst="rtTriangle">
            <a:avLst/>
          </a:prstGeom>
          <a:solidFill>
            <a:schemeClr val="accent2"/>
          </a:solidFill>
          <a:ln cap="rnd" cmpd="sng" w="9525">
            <a:solidFill>
              <a:schemeClr val="accent2"/>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200">
              <a:solidFill>
                <a:srgbClr val="FFFFFF"/>
              </a:solidFill>
              <a:latin typeface="Arial"/>
              <a:ea typeface="Arial"/>
              <a:cs typeface="Arial"/>
              <a:sym typeface="Arial"/>
            </a:endParaRPr>
          </a:p>
        </p:txBody>
      </p:sp>
      <p:sp>
        <p:nvSpPr>
          <p:cNvPr id="1196" name="Google Shape;1196;p39"/>
          <p:cNvSpPr/>
          <p:nvPr/>
        </p:nvSpPr>
        <p:spPr>
          <a:xfrm flipH="1" rot="10800000">
            <a:off x="9092795" y="6146451"/>
            <a:ext cx="2528188" cy="89249"/>
          </a:xfrm>
          <a:prstGeom prst="rect">
            <a:avLst/>
          </a:prstGeom>
          <a:solidFill>
            <a:schemeClr val="accent1"/>
          </a:solidFill>
          <a:ln cap="rnd" cmpd="sng" w="9525">
            <a:solidFill>
              <a:schemeClr val="accent1"/>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200">
              <a:solidFill>
                <a:srgbClr val="FFFFFF"/>
              </a:solidFill>
              <a:latin typeface="Arial"/>
              <a:ea typeface="Arial"/>
              <a:cs typeface="Arial"/>
              <a:sym typeface="Arial"/>
            </a:endParaRPr>
          </a:p>
        </p:txBody>
      </p:sp>
      <p:sp>
        <p:nvSpPr>
          <p:cNvPr id="1197" name="Google Shape;1197;p39"/>
          <p:cNvSpPr txBox="1"/>
          <p:nvPr/>
        </p:nvSpPr>
        <p:spPr>
          <a:xfrm>
            <a:off x="9187875" y="3097162"/>
            <a:ext cx="2338028" cy="3049288"/>
          </a:xfrm>
          <a:prstGeom prst="rect">
            <a:avLst/>
          </a:prstGeom>
          <a:noFill/>
          <a:ln cap="flat" cmpd="sng" w="9525">
            <a:solidFill>
              <a:schemeClr val="accent1"/>
            </a:solidFill>
            <a:prstDash val="solid"/>
            <a:round/>
            <a:headEnd len="sm" w="sm" type="none"/>
            <a:tailEnd len="sm" w="sm" type="none"/>
          </a:ln>
        </p:spPr>
        <p:txBody>
          <a:bodyPr anchorCtr="0" anchor="t" bIns="45700" lIns="36000" spcFirstLastPara="1" rIns="36000" wrap="square" tIns="108000">
            <a:normAutofit/>
          </a:bodyPr>
          <a:lstStyle/>
          <a:p>
            <a:pPr indent="-252000" lvl="1" marL="378000" marR="0" rtl="0" algn="l">
              <a:spcBef>
                <a:spcPts val="0"/>
              </a:spcBef>
              <a:spcAft>
                <a:spcPts val="0"/>
              </a:spcAft>
              <a:buClr>
                <a:schemeClr val="accent1"/>
              </a:buClr>
              <a:buSzPts val="1300"/>
              <a:buFont typeface="Trebuchet MS"/>
              <a:buChar char="•"/>
            </a:pPr>
            <a:r>
              <a:rPr b="0" i="0" lang="en-US" sz="1300" u="none" cap="none" strike="noStrike">
                <a:solidFill>
                  <a:schemeClr val="dk1"/>
                </a:solidFill>
                <a:latin typeface="Arial"/>
                <a:ea typeface="Arial"/>
                <a:cs typeface="Arial"/>
                <a:sym typeface="Arial"/>
              </a:rPr>
              <a:t>Lorem ipsum dolor sit amet, consectetur adipiscing elit. Curabitur purus dui</a:t>
            </a:r>
            <a:endParaRPr/>
          </a:p>
          <a:p>
            <a:pPr indent="-252000" lvl="1" marL="378000" marR="0" rtl="0" algn="l">
              <a:spcBef>
                <a:spcPts val="200"/>
              </a:spcBef>
              <a:spcAft>
                <a:spcPts val="0"/>
              </a:spcAft>
              <a:buClr>
                <a:schemeClr val="accent1"/>
              </a:buClr>
              <a:buSzPts val="1300"/>
              <a:buFont typeface="Trebuchet MS"/>
              <a:buChar char="•"/>
            </a:pPr>
            <a:r>
              <a:rPr b="0" i="0" lang="en-US" sz="1300" u="none" cap="none" strike="noStrike">
                <a:solidFill>
                  <a:schemeClr val="dk1"/>
                </a:solidFill>
                <a:latin typeface="Arial"/>
                <a:ea typeface="Arial"/>
                <a:cs typeface="Arial"/>
                <a:sym typeface="Arial"/>
              </a:rPr>
              <a:t>Aenean a elit justo. Vivamus laoreet, lorem id iaculis mattis, neque diam blandit nulla, et rhoncus diam augue </a:t>
            </a:r>
            <a:endParaRPr/>
          </a:p>
          <a:p>
            <a:pPr indent="-252000" lvl="1" marL="378000" marR="0" rtl="0" algn="l">
              <a:spcBef>
                <a:spcPts val="200"/>
              </a:spcBef>
              <a:spcAft>
                <a:spcPts val="0"/>
              </a:spcAft>
              <a:buClr>
                <a:schemeClr val="accent1"/>
              </a:buClr>
              <a:buSzPts val="1300"/>
              <a:buFont typeface="Trebuchet MS"/>
              <a:buChar char="•"/>
            </a:pPr>
            <a:r>
              <a:rPr b="0" i="0" lang="en-US" sz="1300" u="none" cap="none" strike="noStrike">
                <a:solidFill>
                  <a:schemeClr val="dk1"/>
                </a:solidFill>
                <a:latin typeface="Arial"/>
                <a:ea typeface="Arial"/>
                <a:cs typeface="Arial"/>
                <a:sym typeface="Arial"/>
              </a:rPr>
              <a:t>Aenean a elit justo. Vivamus laoreet, lorem id iaculis mattis, neque diam blandit nulla</a:t>
            </a:r>
            <a:endParaRPr/>
          </a:p>
        </p:txBody>
      </p:sp>
      <p:sp>
        <p:nvSpPr>
          <p:cNvPr id="1198" name="Google Shape;1198;p39"/>
          <p:cNvSpPr/>
          <p:nvPr/>
        </p:nvSpPr>
        <p:spPr>
          <a:xfrm>
            <a:off x="9092795" y="2182763"/>
            <a:ext cx="2528188" cy="914400"/>
          </a:xfrm>
          <a:prstGeom prst="round2SameRect">
            <a:avLst>
              <a:gd fmla="val 18000" name="adj1"/>
              <a:gd fmla="val 0" name="adj2"/>
            </a:avLst>
          </a:prstGeom>
          <a:solidFill>
            <a:schemeClr val="accent1"/>
          </a:solidFill>
          <a:ln>
            <a:noFill/>
          </a:ln>
        </p:spPr>
        <p:txBody>
          <a:bodyPr anchorCtr="0" anchor="b" bIns="91425" lIns="0" spcFirstLastPara="1" rIns="0" wrap="square" tIns="0">
            <a:noAutofit/>
          </a:bodyPr>
          <a:lstStyle/>
          <a:p>
            <a:pPr indent="0" lvl="3" marL="0" marR="0" rtl="0" algn="ctr">
              <a:spcBef>
                <a:spcPts val="0"/>
              </a:spcBef>
              <a:spcAft>
                <a:spcPts val="0"/>
              </a:spcAft>
              <a:buNone/>
            </a:pPr>
            <a:r>
              <a:rPr b="0" i="0" lang="en-US" sz="1600" u="none" cap="none" strike="noStrike">
                <a:solidFill>
                  <a:schemeClr val="lt1"/>
                </a:solidFill>
                <a:latin typeface="Arial"/>
                <a:ea typeface="Arial"/>
                <a:cs typeface="Arial"/>
                <a:sym typeface="Arial"/>
              </a:rPr>
              <a:t>Header</a:t>
            </a:r>
            <a:endParaRPr/>
          </a:p>
        </p:txBody>
      </p:sp>
      <p:grpSp>
        <p:nvGrpSpPr>
          <p:cNvPr id="1199" name="Google Shape;1199;p39"/>
          <p:cNvGrpSpPr/>
          <p:nvPr/>
        </p:nvGrpSpPr>
        <p:grpSpPr>
          <a:xfrm>
            <a:off x="9821700" y="1543281"/>
            <a:ext cx="1070378" cy="1069184"/>
            <a:chOff x="5561486" y="1543281"/>
            <a:chExt cx="1070378" cy="1069184"/>
          </a:xfrm>
        </p:grpSpPr>
        <p:grpSp>
          <p:nvGrpSpPr>
            <p:cNvPr id="1200" name="Google Shape;1200;p39"/>
            <p:cNvGrpSpPr/>
            <p:nvPr/>
          </p:nvGrpSpPr>
          <p:grpSpPr>
            <a:xfrm>
              <a:off x="5561486" y="1543281"/>
              <a:ext cx="1070378" cy="1069184"/>
              <a:chOff x="1725375" y="1679843"/>
              <a:chExt cx="1192530" cy="1005840"/>
            </a:xfrm>
          </p:grpSpPr>
          <p:sp>
            <p:nvSpPr>
              <p:cNvPr id="1201" name="Google Shape;1201;p39"/>
              <p:cNvSpPr/>
              <p:nvPr/>
            </p:nvSpPr>
            <p:spPr>
              <a:xfrm>
                <a:off x="1725375" y="1679843"/>
                <a:ext cx="1192530" cy="1005840"/>
              </a:xfrm>
              <a:prstGeom prst="ellipse">
                <a:avLst/>
              </a:prstGeom>
              <a:solidFill>
                <a:srgbClr val="FFFFFF"/>
              </a:solidFill>
              <a:ln cap="rnd" cmpd="sng" w="34925">
                <a:solidFill>
                  <a:schemeClr val="lt1"/>
                </a:solidFill>
                <a:prstDash val="solid"/>
                <a:round/>
                <a:headEnd len="sm" w="sm" type="none"/>
                <a:tailEnd len="sm" w="sm" type="none"/>
              </a:ln>
            </p:spPr>
            <p:txBody>
              <a:bodyPr anchorCtr="0" anchor="ctr" bIns="45700" lIns="45700" spcFirstLastPara="1" rIns="45700" wrap="square" tIns="45700">
                <a:noAutofit/>
              </a:bodyPr>
              <a:lstStyle/>
              <a:p>
                <a:pPr indent="0" lvl="0" marL="0" marR="0" rtl="0" algn="ctr">
                  <a:spcBef>
                    <a:spcPts val="0"/>
                  </a:spcBef>
                  <a:spcAft>
                    <a:spcPts val="0"/>
                  </a:spcAft>
                  <a:buNone/>
                </a:pPr>
                <a:r>
                  <a:t/>
                </a:r>
                <a:endParaRPr sz="1200">
                  <a:solidFill>
                    <a:srgbClr val="FFFFFF"/>
                  </a:solidFill>
                  <a:latin typeface="Arial"/>
                  <a:ea typeface="Arial"/>
                  <a:cs typeface="Arial"/>
                  <a:sym typeface="Arial"/>
                </a:endParaRPr>
              </a:p>
            </p:txBody>
          </p:sp>
          <p:sp>
            <p:nvSpPr>
              <p:cNvPr id="1202" name="Google Shape;1202;p39"/>
              <p:cNvSpPr/>
              <p:nvPr/>
            </p:nvSpPr>
            <p:spPr>
              <a:xfrm>
                <a:off x="1788240" y="1725563"/>
                <a:ext cx="1066800" cy="914400"/>
              </a:xfrm>
              <a:prstGeom prst="ellipse">
                <a:avLst/>
              </a:prstGeom>
              <a:solidFill>
                <a:schemeClr val="lt1"/>
              </a:solidFill>
              <a:ln cap="rnd" cmpd="sng" w="34925">
                <a:solidFill>
                  <a:schemeClr val="accent1"/>
                </a:solidFill>
                <a:prstDash val="solid"/>
                <a:round/>
                <a:headEnd len="sm" w="sm" type="none"/>
                <a:tailEnd len="sm" w="sm" type="none"/>
              </a:ln>
            </p:spPr>
            <p:txBody>
              <a:bodyPr anchorCtr="0" anchor="ctr" bIns="45700" lIns="45700" spcFirstLastPara="1" rIns="45700" wrap="square" tIns="45700">
                <a:noAutofit/>
              </a:bodyPr>
              <a:lstStyle/>
              <a:p>
                <a:pPr indent="0" lvl="0" marL="0" marR="0" rtl="0" algn="ctr">
                  <a:spcBef>
                    <a:spcPts val="0"/>
                  </a:spcBef>
                  <a:spcAft>
                    <a:spcPts val="0"/>
                  </a:spcAft>
                  <a:buNone/>
                </a:pPr>
                <a:r>
                  <a:t/>
                </a:r>
                <a:endParaRPr sz="1200">
                  <a:solidFill>
                    <a:srgbClr val="FFFFFF"/>
                  </a:solidFill>
                  <a:latin typeface="Arial"/>
                  <a:ea typeface="Arial"/>
                  <a:cs typeface="Arial"/>
                  <a:sym typeface="Arial"/>
                </a:endParaRPr>
              </a:p>
            </p:txBody>
          </p:sp>
        </p:grpSp>
        <p:pic>
          <p:nvPicPr>
            <p:cNvPr descr="Single gear with solid fill" id="1203" name="Google Shape;1203;p39"/>
            <p:cNvPicPr preferRelativeResize="0"/>
            <p:nvPr/>
          </p:nvPicPr>
          <p:blipFill rotWithShape="1">
            <a:blip r:embed="rId3">
              <a:alphaModFix/>
            </a:blip>
            <a:srcRect b="0" l="0" r="0" t="0"/>
            <a:stretch/>
          </p:blipFill>
          <p:spPr>
            <a:xfrm>
              <a:off x="5738131" y="1719329"/>
              <a:ext cx="717088" cy="717088"/>
            </a:xfrm>
            <a:prstGeom prst="rect">
              <a:avLst/>
            </a:prstGeom>
            <a:noFill/>
            <a:ln>
              <a:noFill/>
            </a:ln>
          </p:spPr>
        </p:pic>
      </p:grpSp>
    </p:spTree>
  </p:cSld>
  <p:clrMapOvr>
    <a:masterClrMapping/>
  </p:clrMapOvr>
</p:sld>
</file>

<file path=ppt/slides/slide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00" name="Shape 200"/>
        <p:cNvGrpSpPr/>
        <p:nvPr/>
      </p:nvGrpSpPr>
      <p:grpSpPr>
        <a:xfrm>
          <a:off x="0" y="0"/>
          <a:ext cx="0" cy="0"/>
          <a:chOff x="0" y="0"/>
          <a:chExt cx="0" cy="0"/>
        </a:xfrm>
      </p:grpSpPr>
      <p:sp>
        <p:nvSpPr>
          <p:cNvPr id="201" name="Google Shape;201;p4"/>
          <p:cNvSpPr txBox="1"/>
          <p:nvPr>
            <p:ph type="title"/>
          </p:nvPr>
        </p:nvSpPr>
        <p:spPr>
          <a:xfrm>
            <a:off x="1018011" y="2045893"/>
            <a:ext cx="2930013" cy="825909"/>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accent4"/>
              </a:buClr>
              <a:buSzPts val="4000"/>
              <a:buFont typeface="Arial"/>
              <a:buNone/>
            </a:pPr>
            <a:r>
              <a:rPr lang="en-US" sz="4000"/>
              <a:t>Agenda – Bullets (6)</a:t>
            </a:r>
            <a:endParaRPr sz="4000"/>
          </a:p>
        </p:txBody>
      </p:sp>
      <p:sp>
        <p:nvSpPr>
          <p:cNvPr id="202" name="Google Shape;202;p4"/>
          <p:cNvSpPr txBox="1"/>
          <p:nvPr>
            <p:ph idx="12" type="sldNum"/>
          </p:nvPr>
        </p:nvSpPr>
        <p:spPr>
          <a:xfrm>
            <a:off x="10690860" y="6349068"/>
            <a:ext cx="963882" cy="251764"/>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sp>
        <p:nvSpPr>
          <p:cNvPr id="203" name="Google Shape;203;p4"/>
          <p:cNvSpPr txBox="1"/>
          <p:nvPr>
            <p:ph idx="1" type="body"/>
          </p:nvPr>
        </p:nvSpPr>
        <p:spPr>
          <a:xfrm>
            <a:off x="1018011" y="3005441"/>
            <a:ext cx="2930013" cy="2492346"/>
          </a:xfrm>
          <a:prstGeom prst="rect">
            <a:avLst/>
          </a:prstGeom>
          <a:noFill/>
          <a:ln>
            <a:noFill/>
          </a:ln>
        </p:spPr>
        <p:txBody>
          <a:bodyPr anchorCtr="0" anchor="t" bIns="0" lIns="0" spcFirstLastPara="1" rIns="0" wrap="square" tIns="0">
            <a:normAutofit/>
          </a:bodyPr>
          <a:lstStyle/>
          <a:p>
            <a:pPr indent="0" lvl="0" marL="0" rtl="0" algn="l">
              <a:lnSpc>
                <a:spcPct val="90000"/>
              </a:lnSpc>
              <a:spcBef>
                <a:spcPts val="0"/>
              </a:spcBef>
              <a:spcAft>
                <a:spcPts val="0"/>
              </a:spcAft>
              <a:buSzPts val="2000"/>
              <a:buNone/>
            </a:pPr>
            <a:r>
              <a:rPr lang="en-US"/>
              <a:t>Lorem ipsum dolor sit amet, consectetur adipiscing elit. Curabitur purus dui, euismod quis placerat eget, venenatis nec nibh. Mauris sit. Aenean a elit justo. </a:t>
            </a:r>
            <a:endParaRPr/>
          </a:p>
        </p:txBody>
      </p:sp>
      <p:sp>
        <p:nvSpPr>
          <p:cNvPr id="204" name="Google Shape;204;p4"/>
          <p:cNvSpPr txBox="1"/>
          <p:nvPr>
            <p:ph idx="2" type="body"/>
          </p:nvPr>
        </p:nvSpPr>
        <p:spPr>
          <a:xfrm>
            <a:off x="5718174" y="833030"/>
            <a:ext cx="5936567" cy="624752"/>
          </a:xfrm>
          <a:prstGeom prst="rect">
            <a:avLst/>
          </a:prstGeom>
          <a:noFill/>
          <a:ln>
            <a:noFill/>
          </a:ln>
        </p:spPr>
        <p:txBody>
          <a:bodyPr anchorCtr="0" anchor="ctr" bIns="45700" lIns="91425" spcFirstLastPara="1" rIns="91425" wrap="square" tIns="45700">
            <a:normAutofit fontScale="85000" lnSpcReduction="10000"/>
          </a:bodyPr>
          <a:lstStyle/>
          <a:p>
            <a:pPr indent="-228600" lvl="0" marL="228600" rtl="0" algn="l">
              <a:lnSpc>
                <a:spcPct val="90000"/>
              </a:lnSpc>
              <a:spcBef>
                <a:spcPts val="0"/>
              </a:spcBef>
              <a:spcAft>
                <a:spcPts val="0"/>
              </a:spcAft>
              <a:buClr>
                <a:schemeClr val="accent1"/>
              </a:buClr>
              <a:buSzPct val="100000"/>
              <a:buChar char="•"/>
            </a:pPr>
            <a:r>
              <a:rPr lang="en-US"/>
              <a:t>Lorem ipsum dolor sit amet, consectetur</a:t>
            </a:r>
            <a:endParaRPr/>
          </a:p>
        </p:txBody>
      </p:sp>
      <p:sp>
        <p:nvSpPr>
          <p:cNvPr id="205" name="Google Shape;205;p4"/>
          <p:cNvSpPr txBox="1"/>
          <p:nvPr>
            <p:ph idx="3" type="body"/>
          </p:nvPr>
        </p:nvSpPr>
        <p:spPr>
          <a:xfrm>
            <a:off x="5718174" y="1736025"/>
            <a:ext cx="5936567" cy="624752"/>
          </a:xfrm>
          <a:prstGeom prst="rect">
            <a:avLst/>
          </a:prstGeom>
          <a:noFill/>
          <a:ln>
            <a:noFill/>
          </a:ln>
        </p:spPr>
        <p:txBody>
          <a:bodyPr anchorCtr="0" anchor="ctr" bIns="45700" lIns="91425" spcFirstLastPara="1" rIns="91425" wrap="square" tIns="45700">
            <a:normAutofit fontScale="85000" lnSpcReduction="10000"/>
          </a:bodyPr>
          <a:lstStyle/>
          <a:p>
            <a:pPr indent="-228600" lvl="0" marL="228600" rtl="0" algn="l">
              <a:lnSpc>
                <a:spcPct val="90000"/>
              </a:lnSpc>
              <a:spcBef>
                <a:spcPts val="0"/>
              </a:spcBef>
              <a:spcAft>
                <a:spcPts val="0"/>
              </a:spcAft>
              <a:buClr>
                <a:schemeClr val="accent1"/>
              </a:buClr>
              <a:buSzPct val="100000"/>
              <a:buChar char="•"/>
            </a:pPr>
            <a:r>
              <a:rPr lang="en-US"/>
              <a:t>Lorem ipsum dolor sit amet, consectetur</a:t>
            </a:r>
            <a:endParaRPr/>
          </a:p>
        </p:txBody>
      </p:sp>
      <p:sp>
        <p:nvSpPr>
          <p:cNvPr id="206" name="Google Shape;206;p4"/>
          <p:cNvSpPr txBox="1"/>
          <p:nvPr>
            <p:ph idx="4" type="body"/>
          </p:nvPr>
        </p:nvSpPr>
        <p:spPr>
          <a:xfrm>
            <a:off x="5718174" y="2639020"/>
            <a:ext cx="5936567" cy="624752"/>
          </a:xfrm>
          <a:prstGeom prst="rect">
            <a:avLst/>
          </a:prstGeom>
          <a:noFill/>
          <a:ln>
            <a:noFill/>
          </a:ln>
        </p:spPr>
        <p:txBody>
          <a:bodyPr anchorCtr="0" anchor="ctr" bIns="45700" lIns="91425" spcFirstLastPara="1" rIns="91425" wrap="square" tIns="45700">
            <a:normAutofit fontScale="85000" lnSpcReduction="10000"/>
          </a:bodyPr>
          <a:lstStyle/>
          <a:p>
            <a:pPr indent="-228600" lvl="0" marL="228600" rtl="0" algn="l">
              <a:lnSpc>
                <a:spcPct val="90000"/>
              </a:lnSpc>
              <a:spcBef>
                <a:spcPts val="0"/>
              </a:spcBef>
              <a:spcAft>
                <a:spcPts val="0"/>
              </a:spcAft>
              <a:buClr>
                <a:schemeClr val="accent1"/>
              </a:buClr>
              <a:buSzPct val="100000"/>
              <a:buChar char="•"/>
            </a:pPr>
            <a:r>
              <a:rPr lang="en-US"/>
              <a:t>Lorem ipsum dolor sit amet, consectetur</a:t>
            </a:r>
            <a:endParaRPr/>
          </a:p>
        </p:txBody>
      </p:sp>
      <p:sp>
        <p:nvSpPr>
          <p:cNvPr id="207" name="Google Shape;207;p4"/>
          <p:cNvSpPr txBox="1"/>
          <p:nvPr>
            <p:ph idx="5" type="body"/>
          </p:nvPr>
        </p:nvSpPr>
        <p:spPr>
          <a:xfrm>
            <a:off x="5718174" y="3542015"/>
            <a:ext cx="5936567" cy="624752"/>
          </a:xfrm>
          <a:prstGeom prst="rect">
            <a:avLst/>
          </a:prstGeom>
          <a:noFill/>
          <a:ln>
            <a:noFill/>
          </a:ln>
        </p:spPr>
        <p:txBody>
          <a:bodyPr anchorCtr="0" anchor="ctr" bIns="45700" lIns="91425" spcFirstLastPara="1" rIns="91425" wrap="square" tIns="45700">
            <a:normAutofit fontScale="85000" lnSpcReduction="10000"/>
          </a:bodyPr>
          <a:lstStyle/>
          <a:p>
            <a:pPr indent="-228600" lvl="0" marL="228600" rtl="0" algn="l">
              <a:lnSpc>
                <a:spcPct val="90000"/>
              </a:lnSpc>
              <a:spcBef>
                <a:spcPts val="0"/>
              </a:spcBef>
              <a:spcAft>
                <a:spcPts val="0"/>
              </a:spcAft>
              <a:buClr>
                <a:schemeClr val="accent1"/>
              </a:buClr>
              <a:buSzPct val="100000"/>
              <a:buChar char="•"/>
            </a:pPr>
            <a:r>
              <a:rPr lang="en-US"/>
              <a:t>Lorem ipsum dolor sit amet, consectetur</a:t>
            </a:r>
            <a:endParaRPr/>
          </a:p>
        </p:txBody>
      </p:sp>
      <p:sp>
        <p:nvSpPr>
          <p:cNvPr id="208" name="Google Shape;208;p4"/>
          <p:cNvSpPr txBox="1"/>
          <p:nvPr>
            <p:ph idx="6" type="body"/>
          </p:nvPr>
        </p:nvSpPr>
        <p:spPr>
          <a:xfrm>
            <a:off x="5718174" y="4445010"/>
            <a:ext cx="5936567" cy="624752"/>
          </a:xfrm>
          <a:prstGeom prst="rect">
            <a:avLst/>
          </a:prstGeom>
          <a:noFill/>
          <a:ln>
            <a:noFill/>
          </a:ln>
        </p:spPr>
        <p:txBody>
          <a:bodyPr anchorCtr="0" anchor="ctr" bIns="45700" lIns="91425" spcFirstLastPara="1" rIns="91425" wrap="square" tIns="45700">
            <a:normAutofit fontScale="85000" lnSpcReduction="10000"/>
          </a:bodyPr>
          <a:lstStyle/>
          <a:p>
            <a:pPr indent="-228600" lvl="0" marL="228600" rtl="0" algn="l">
              <a:lnSpc>
                <a:spcPct val="90000"/>
              </a:lnSpc>
              <a:spcBef>
                <a:spcPts val="0"/>
              </a:spcBef>
              <a:spcAft>
                <a:spcPts val="0"/>
              </a:spcAft>
              <a:buClr>
                <a:schemeClr val="accent1"/>
              </a:buClr>
              <a:buSzPct val="100000"/>
              <a:buChar char="•"/>
            </a:pPr>
            <a:r>
              <a:rPr lang="en-US"/>
              <a:t>Lorem ipsum dolor sit amet, consectetur</a:t>
            </a:r>
            <a:endParaRPr/>
          </a:p>
        </p:txBody>
      </p:sp>
      <p:sp>
        <p:nvSpPr>
          <p:cNvPr id="209" name="Google Shape;209;p4"/>
          <p:cNvSpPr txBox="1"/>
          <p:nvPr>
            <p:ph idx="7" type="body"/>
          </p:nvPr>
        </p:nvSpPr>
        <p:spPr>
          <a:xfrm>
            <a:off x="5718174" y="5348004"/>
            <a:ext cx="5936567" cy="624752"/>
          </a:xfrm>
          <a:prstGeom prst="rect">
            <a:avLst/>
          </a:prstGeom>
          <a:noFill/>
          <a:ln>
            <a:noFill/>
          </a:ln>
        </p:spPr>
        <p:txBody>
          <a:bodyPr anchorCtr="0" anchor="ctr" bIns="45700" lIns="91425" spcFirstLastPara="1" rIns="91425" wrap="square" tIns="45700">
            <a:normAutofit fontScale="85000" lnSpcReduction="10000"/>
          </a:bodyPr>
          <a:lstStyle/>
          <a:p>
            <a:pPr indent="-228600" lvl="0" marL="228600" rtl="0" algn="l">
              <a:lnSpc>
                <a:spcPct val="90000"/>
              </a:lnSpc>
              <a:spcBef>
                <a:spcPts val="0"/>
              </a:spcBef>
              <a:spcAft>
                <a:spcPts val="0"/>
              </a:spcAft>
              <a:buClr>
                <a:schemeClr val="accent1"/>
              </a:buClr>
              <a:buSzPct val="100000"/>
              <a:buChar char="•"/>
            </a:pPr>
            <a:r>
              <a:rPr lang="en-US"/>
              <a:t>Lorem ipsum dolor sit amet, consectetur</a:t>
            </a:r>
            <a:endParaRPr/>
          </a:p>
        </p:txBody>
      </p:sp>
      <p:grpSp>
        <p:nvGrpSpPr>
          <p:cNvPr id="210" name="Google Shape;210;p4"/>
          <p:cNvGrpSpPr/>
          <p:nvPr/>
        </p:nvGrpSpPr>
        <p:grpSpPr>
          <a:xfrm>
            <a:off x="1171985" y="726613"/>
            <a:ext cx="633600" cy="633600"/>
            <a:chOff x="6968299" y="3235960"/>
            <a:chExt cx="914400" cy="914400"/>
          </a:xfrm>
        </p:grpSpPr>
        <p:sp>
          <p:nvSpPr>
            <p:cNvPr id="211" name="Google Shape;211;p4"/>
            <p:cNvSpPr/>
            <p:nvPr/>
          </p:nvSpPr>
          <p:spPr>
            <a:xfrm>
              <a:off x="6968299" y="3235960"/>
              <a:ext cx="914400" cy="914400"/>
            </a:xfrm>
            <a:custGeom>
              <a:rect b="b" l="l" r="r" t="t"/>
              <a:pathLst>
                <a:path extrusionOk="0" h="10000" w="10000">
                  <a:moveTo>
                    <a:pt x="3246" y="3929"/>
                  </a:moveTo>
                  <a:lnTo>
                    <a:pt x="2892" y="3575"/>
                  </a:lnTo>
                  <a:lnTo>
                    <a:pt x="2879" y="3560"/>
                  </a:lnTo>
                  <a:lnTo>
                    <a:pt x="2868" y="3544"/>
                  </a:lnTo>
                  <a:lnTo>
                    <a:pt x="2859" y="3526"/>
                  </a:lnTo>
                  <a:lnTo>
                    <a:pt x="2853" y="3508"/>
                  </a:lnTo>
                  <a:lnTo>
                    <a:pt x="2849" y="3489"/>
                  </a:lnTo>
                  <a:lnTo>
                    <a:pt x="2848" y="3469"/>
                  </a:lnTo>
                  <a:lnTo>
                    <a:pt x="2849" y="3449"/>
                  </a:lnTo>
                  <a:lnTo>
                    <a:pt x="2853" y="3430"/>
                  </a:lnTo>
                  <a:lnTo>
                    <a:pt x="2859" y="3412"/>
                  </a:lnTo>
                  <a:lnTo>
                    <a:pt x="2868" y="3394"/>
                  </a:lnTo>
                  <a:lnTo>
                    <a:pt x="2879" y="3378"/>
                  </a:lnTo>
                  <a:lnTo>
                    <a:pt x="2892" y="3363"/>
                  </a:lnTo>
                  <a:lnTo>
                    <a:pt x="2907" y="3350"/>
                  </a:lnTo>
                  <a:lnTo>
                    <a:pt x="2923" y="3339"/>
                  </a:lnTo>
                  <a:lnTo>
                    <a:pt x="2941" y="3330"/>
                  </a:lnTo>
                  <a:lnTo>
                    <a:pt x="2959" y="3324"/>
                  </a:lnTo>
                  <a:lnTo>
                    <a:pt x="2978" y="3320"/>
                  </a:lnTo>
                  <a:lnTo>
                    <a:pt x="2998" y="3319"/>
                  </a:lnTo>
                  <a:lnTo>
                    <a:pt x="3018" y="3320"/>
                  </a:lnTo>
                  <a:lnTo>
                    <a:pt x="3037" y="3324"/>
                  </a:lnTo>
                  <a:lnTo>
                    <a:pt x="3055" y="3330"/>
                  </a:lnTo>
                  <a:lnTo>
                    <a:pt x="3073" y="3339"/>
                  </a:lnTo>
                  <a:lnTo>
                    <a:pt x="3089" y="3350"/>
                  </a:lnTo>
                  <a:lnTo>
                    <a:pt x="3104" y="3363"/>
                  </a:lnTo>
                  <a:lnTo>
                    <a:pt x="3342" y="3601"/>
                  </a:lnTo>
                  <a:lnTo>
                    <a:pt x="3825" y="3020"/>
                  </a:lnTo>
                  <a:lnTo>
                    <a:pt x="3838" y="3006"/>
                  </a:lnTo>
                  <a:lnTo>
                    <a:pt x="3853" y="2994"/>
                  </a:lnTo>
                  <a:lnTo>
                    <a:pt x="3870" y="2983"/>
                  </a:lnTo>
                  <a:lnTo>
                    <a:pt x="3888" y="2975"/>
                  </a:lnTo>
                  <a:lnTo>
                    <a:pt x="3907" y="2970"/>
                  </a:lnTo>
                  <a:lnTo>
                    <a:pt x="3926" y="2967"/>
                  </a:lnTo>
                  <a:lnTo>
                    <a:pt x="3946" y="2966"/>
                  </a:lnTo>
                  <a:lnTo>
                    <a:pt x="3965" y="2968"/>
                  </a:lnTo>
                  <a:lnTo>
                    <a:pt x="3984" y="2973"/>
                  </a:lnTo>
                  <a:lnTo>
                    <a:pt x="4003" y="2980"/>
                  </a:lnTo>
                  <a:lnTo>
                    <a:pt x="4020" y="2989"/>
                  </a:lnTo>
                  <a:lnTo>
                    <a:pt x="4036" y="3001"/>
                  </a:lnTo>
                  <a:lnTo>
                    <a:pt x="4050" y="3014"/>
                  </a:lnTo>
                  <a:lnTo>
                    <a:pt x="4062" y="3029"/>
                  </a:lnTo>
                  <a:lnTo>
                    <a:pt x="4073" y="3046"/>
                  </a:lnTo>
                  <a:lnTo>
                    <a:pt x="4081" y="3064"/>
                  </a:lnTo>
                  <a:lnTo>
                    <a:pt x="4086" y="3083"/>
                  </a:lnTo>
                  <a:lnTo>
                    <a:pt x="4089" y="3102"/>
                  </a:lnTo>
                  <a:lnTo>
                    <a:pt x="4090" y="3122"/>
                  </a:lnTo>
                  <a:lnTo>
                    <a:pt x="4088" y="3141"/>
                  </a:lnTo>
                  <a:lnTo>
                    <a:pt x="4083" y="3160"/>
                  </a:lnTo>
                  <a:lnTo>
                    <a:pt x="4076" y="3179"/>
                  </a:lnTo>
                  <a:lnTo>
                    <a:pt x="4067" y="3196"/>
                  </a:lnTo>
                  <a:lnTo>
                    <a:pt x="4055" y="3212"/>
                  </a:lnTo>
                  <a:lnTo>
                    <a:pt x="3467" y="3919"/>
                  </a:lnTo>
                  <a:lnTo>
                    <a:pt x="3454" y="3933"/>
                  </a:lnTo>
                  <a:lnTo>
                    <a:pt x="3439" y="3945"/>
                  </a:lnTo>
                  <a:lnTo>
                    <a:pt x="3423" y="3955"/>
                  </a:lnTo>
                  <a:lnTo>
                    <a:pt x="3406" y="3963"/>
                  </a:lnTo>
                  <a:lnTo>
                    <a:pt x="3387" y="3969"/>
                  </a:lnTo>
                  <a:lnTo>
                    <a:pt x="3368" y="3972"/>
                  </a:lnTo>
                  <a:lnTo>
                    <a:pt x="3349" y="3973"/>
                  </a:lnTo>
                  <a:lnTo>
                    <a:pt x="3330" y="3971"/>
                  </a:lnTo>
                  <a:lnTo>
                    <a:pt x="3311" y="3967"/>
                  </a:lnTo>
                  <a:lnTo>
                    <a:pt x="3293" y="3961"/>
                  </a:lnTo>
                  <a:lnTo>
                    <a:pt x="3276" y="3952"/>
                  </a:lnTo>
                  <a:lnTo>
                    <a:pt x="3260" y="3942"/>
                  </a:lnTo>
                  <a:lnTo>
                    <a:pt x="3246" y="3929"/>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12" name="Google Shape;212;p4"/>
            <p:cNvSpPr/>
            <p:nvPr/>
          </p:nvSpPr>
          <p:spPr>
            <a:xfrm>
              <a:off x="6968299" y="3235960"/>
              <a:ext cx="914400" cy="914400"/>
            </a:xfrm>
            <a:custGeom>
              <a:rect b="b" l="l" r="r" t="t"/>
              <a:pathLst>
                <a:path extrusionOk="0" h="10000" w="10000">
                  <a:moveTo>
                    <a:pt x="2578" y="1102"/>
                  </a:moveTo>
                  <a:lnTo>
                    <a:pt x="2604" y="1101"/>
                  </a:lnTo>
                  <a:lnTo>
                    <a:pt x="2614" y="1101"/>
                  </a:lnTo>
                  <a:lnTo>
                    <a:pt x="2640" y="1100"/>
                  </a:lnTo>
                  <a:lnTo>
                    <a:pt x="2645" y="1100"/>
                  </a:lnTo>
                  <a:lnTo>
                    <a:pt x="7355" y="1100"/>
                  </a:lnTo>
                  <a:lnTo>
                    <a:pt x="7360" y="1100"/>
                  </a:lnTo>
                  <a:lnTo>
                    <a:pt x="7386" y="1101"/>
                  </a:lnTo>
                  <a:lnTo>
                    <a:pt x="7396" y="1101"/>
                  </a:lnTo>
                  <a:lnTo>
                    <a:pt x="7422" y="1102"/>
                  </a:lnTo>
                  <a:lnTo>
                    <a:pt x="7432" y="1103"/>
                  </a:lnTo>
                  <a:lnTo>
                    <a:pt x="7458" y="1106"/>
                  </a:lnTo>
                  <a:lnTo>
                    <a:pt x="7467" y="1107"/>
                  </a:lnTo>
                  <a:lnTo>
                    <a:pt x="7493" y="1110"/>
                  </a:lnTo>
                  <a:lnTo>
                    <a:pt x="7503" y="1112"/>
                  </a:lnTo>
                  <a:lnTo>
                    <a:pt x="7529" y="1116"/>
                  </a:lnTo>
                  <a:lnTo>
                    <a:pt x="7538" y="1118"/>
                  </a:lnTo>
                  <a:lnTo>
                    <a:pt x="7564" y="1123"/>
                  </a:lnTo>
                  <a:lnTo>
                    <a:pt x="7573" y="1125"/>
                  </a:lnTo>
                  <a:lnTo>
                    <a:pt x="7598" y="1132"/>
                  </a:lnTo>
                  <a:lnTo>
                    <a:pt x="7607" y="1134"/>
                  </a:lnTo>
                  <a:lnTo>
                    <a:pt x="7633" y="1141"/>
                  </a:lnTo>
                  <a:lnTo>
                    <a:pt x="7642" y="1144"/>
                  </a:lnTo>
                  <a:lnTo>
                    <a:pt x="7667" y="1152"/>
                  </a:lnTo>
                  <a:lnTo>
                    <a:pt x="7675" y="1156"/>
                  </a:lnTo>
                  <a:lnTo>
                    <a:pt x="7700" y="1165"/>
                  </a:lnTo>
                  <a:lnTo>
                    <a:pt x="7709" y="1168"/>
                  </a:lnTo>
                  <a:lnTo>
                    <a:pt x="7733" y="1178"/>
                  </a:lnTo>
                  <a:lnTo>
                    <a:pt x="7742" y="1182"/>
                  </a:lnTo>
                  <a:lnTo>
                    <a:pt x="7766" y="1193"/>
                  </a:lnTo>
                  <a:lnTo>
                    <a:pt x="7774" y="1197"/>
                  </a:lnTo>
                  <a:lnTo>
                    <a:pt x="7798" y="1209"/>
                  </a:lnTo>
                  <a:lnTo>
                    <a:pt x="7806" y="1214"/>
                  </a:lnTo>
                  <a:lnTo>
                    <a:pt x="7829" y="1226"/>
                  </a:lnTo>
                  <a:lnTo>
                    <a:pt x="7837" y="1231"/>
                  </a:lnTo>
                  <a:lnTo>
                    <a:pt x="7860" y="1245"/>
                  </a:lnTo>
                  <a:lnTo>
                    <a:pt x="7868" y="1250"/>
                  </a:lnTo>
                  <a:lnTo>
                    <a:pt x="7890" y="1264"/>
                  </a:lnTo>
                  <a:lnTo>
                    <a:pt x="7897" y="1269"/>
                  </a:lnTo>
                  <a:lnTo>
                    <a:pt x="7919" y="1285"/>
                  </a:lnTo>
                  <a:lnTo>
                    <a:pt x="7926" y="1290"/>
                  </a:lnTo>
                  <a:lnTo>
                    <a:pt x="7947" y="1306"/>
                  </a:lnTo>
                  <a:lnTo>
                    <a:pt x="7955" y="1312"/>
                  </a:lnTo>
                  <a:lnTo>
                    <a:pt x="7975" y="1329"/>
                  </a:lnTo>
                  <a:lnTo>
                    <a:pt x="7982" y="1335"/>
                  </a:lnTo>
                  <a:lnTo>
                    <a:pt x="8002" y="1352"/>
                  </a:lnTo>
                  <a:lnTo>
                    <a:pt x="8008" y="1358"/>
                  </a:lnTo>
                  <a:lnTo>
                    <a:pt x="8027" y="1377"/>
                  </a:lnTo>
                  <a:lnTo>
                    <a:pt x="8034" y="1383"/>
                  </a:lnTo>
                  <a:lnTo>
                    <a:pt x="8052" y="1402"/>
                  </a:lnTo>
                  <a:lnTo>
                    <a:pt x="8059" y="1409"/>
                  </a:lnTo>
                  <a:lnTo>
                    <a:pt x="8076" y="1428"/>
                  </a:lnTo>
                  <a:lnTo>
                    <a:pt x="8082" y="1435"/>
                  </a:lnTo>
                  <a:lnTo>
                    <a:pt x="8099" y="1456"/>
                  </a:lnTo>
                  <a:lnTo>
                    <a:pt x="8105" y="1463"/>
                  </a:lnTo>
                  <a:lnTo>
                    <a:pt x="8121" y="1484"/>
                  </a:lnTo>
                  <a:lnTo>
                    <a:pt x="8127" y="1491"/>
                  </a:lnTo>
                  <a:lnTo>
                    <a:pt x="8142" y="1513"/>
                  </a:lnTo>
                  <a:lnTo>
                    <a:pt x="8148" y="1521"/>
                  </a:lnTo>
                  <a:lnTo>
                    <a:pt x="8162" y="1543"/>
                  </a:lnTo>
                  <a:lnTo>
                    <a:pt x="8167" y="1551"/>
                  </a:lnTo>
                  <a:lnTo>
                    <a:pt x="8181" y="1574"/>
                  </a:lnTo>
                  <a:lnTo>
                    <a:pt x="8186" y="1583"/>
                  </a:lnTo>
                  <a:lnTo>
                    <a:pt x="8199" y="1606"/>
                  </a:lnTo>
                  <a:lnTo>
                    <a:pt x="8203" y="1614"/>
                  </a:lnTo>
                  <a:lnTo>
                    <a:pt x="8215" y="1638"/>
                  </a:lnTo>
                  <a:lnTo>
                    <a:pt x="8219" y="1646"/>
                  </a:lnTo>
                  <a:lnTo>
                    <a:pt x="8230" y="1670"/>
                  </a:lnTo>
                  <a:lnTo>
                    <a:pt x="8234" y="1679"/>
                  </a:lnTo>
                  <a:lnTo>
                    <a:pt x="8244" y="1703"/>
                  </a:lnTo>
                  <a:lnTo>
                    <a:pt x="8247" y="1712"/>
                  </a:lnTo>
                  <a:lnTo>
                    <a:pt x="8256" y="1737"/>
                  </a:lnTo>
                  <a:lnTo>
                    <a:pt x="8259" y="1746"/>
                  </a:lnTo>
                  <a:lnTo>
                    <a:pt x="8268" y="1771"/>
                  </a:lnTo>
                  <a:lnTo>
                    <a:pt x="8270" y="1780"/>
                  </a:lnTo>
                  <a:lnTo>
                    <a:pt x="8278" y="1805"/>
                  </a:lnTo>
                  <a:lnTo>
                    <a:pt x="8280" y="1814"/>
                  </a:lnTo>
                  <a:lnTo>
                    <a:pt x="8286" y="1839"/>
                  </a:lnTo>
                  <a:lnTo>
                    <a:pt x="8288" y="1848"/>
                  </a:lnTo>
                  <a:lnTo>
                    <a:pt x="8294" y="1874"/>
                  </a:lnTo>
                  <a:lnTo>
                    <a:pt x="8295" y="1883"/>
                  </a:lnTo>
                  <a:lnTo>
                    <a:pt x="8300" y="1909"/>
                  </a:lnTo>
                  <a:lnTo>
                    <a:pt x="8301" y="1918"/>
                  </a:lnTo>
                  <a:lnTo>
                    <a:pt x="8305" y="1945"/>
                  </a:lnTo>
                  <a:lnTo>
                    <a:pt x="8306" y="1954"/>
                  </a:lnTo>
                  <a:lnTo>
                    <a:pt x="8308" y="1980"/>
                  </a:lnTo>
                  <a:lnTo>
                    <a:pt x="8309" y="1989"/>
                  </a:lnTo>
                  <a:lnTo>
                    <a:pt x="8310" y="2016"/>
                  </a:lnTo>
                  <a:lnTo>
                    <a:pt x="8310" y="2025"/>
                  </a:lnTo>
                  <a:lnTo>
                    <a:pt x="8311" y="2051"/>
                  </a:lnTo>
                  <a:lnTo>
                    <a:pt x="8311" y="2056"/>
                  </a:lnTo>
                  <a:lnTo>
                    <a:pt x="8311" y="7944"/>
                  </a:lnTo>
                  <a:lnTo>
                    <a:pt x="8311" y="7949"/>
                  </a:lnTo>
                  <a:lnTo>
                    <a:pt x="8310" y="7975"/>
                  </a:lnTo>
                  <a:lnTo>
                    <a:pt x="8310" y="7984"/>
                  </a:lnTo>
                  <a:lnTo>
                    <a:pt x="8309" y="8011"/>
                  </a:lnTo>
                  <a:lnTo>
                    <a:pt x="8308" y="8020"/>
                  </a:lnTo>
                  <a:lnTo>
                    <a:pt x="8306" y="8046"/>
                  </a:lnTo>
                  <a:lnTo>
                    <a:pt x="8305" y="8055"/>
                  </a:lnTo>
                  <a:lnTo>
                    <a:pt x="8301" y="8082"/>
                  </a:lnTo>
                  <a:lnTo>
                    <a:pt x="8300" y="8091"/>
                  </a:lnTo>
                  <a:lnTo>
                    <a:pt x="8295" y="8117"/>
                  </a:lnTo>
                  <a:lnTo>
                    <a:pt x="8294" y="8126"/>
                  </a:lnTo>
                  <a:lnTo>
                    <a:pt x="8288" y="8152"/>
                  </a:lnTo>
                  <a:lnTo>
                    <a:pt x="8286" y="8161"/>
                  </a:lnTo>
                  <a:lnTo>
                    <a:pt x="8280" y="8186"/>
                  </a:lnTo>
                  <a:lnTo>
                    <a:pt x="8278" y="8195"/>
                  </a:lnTo>
                  <a:lnTo>
                    <a:pt x="8270" y="8220"/>
                  </a:lnTo>
                  <a:lnTo>
                    <a:pt x="8268" y="8229"/>
                  </a:lnTo>
                  <a:lnTo>
                    <a:pt x="8259" y="8254"/>
                  </a:lnTo>
                  <a:lnTo>
                    <a:pt x="8256" y="8263"/>
                  </a:lnTo>
                  <a:lnTo>
                    <a:pt x="8247" y="8288"/>
                  </a:lnTo>
                  <a:lnTo>
                    <a:pt x="8244" y="8297"/>
                  </a:lnTo>
                  <a:lnTo>
                    <a:pt x="8234" y="8321"/>
                  </a:lnTo>
                  <a:lnTo>
                    <a:pt x="8230" y="8330"/>
                  </a:lnTo>
                  <a:lnTo>
                    <a:pt x="8219" y="8354"/>
                  </a:lnTo>
                  <a:lnTo>
                    <a:pt x="8215" y="8362"/>
                  </a:lnTo>
                  <a:lnTo>
                    <a:pt x="8203" y="8386"/>
                  </a:lnTo>
                  <a:lnTo>
                    <a:pt x="8199" y="8394"/>
                  </a:lnTo>
                  <a:lnTo>
                    <a:pt x="8186" y="8417"/>
                  </a:lnTo>
                  <a:lnTo>
                    <a:pt x="8181" y="8426"/>
                  </a:lnTo>
                  <a:lnTo>
                    <a:pt x="8167" y="8449"/>
                  </a:lnTo>
                  <a:lnTo>
                    <a:pt x="8162" y="8457"/>
                  </a:lnTo>
                  <a:lnTo>
                    <a:pt x="8148" y="8479"/>
                  </a:lnTo>
                  <a:lnTo>
                    <a:pt x="8142" y="8487"/>
                  </a:lnTo>
                  <a:lnTo>
                    <a:pt x="8127" y="8509"/>
                  </a:lnTo>
                  <a:lnTo>
                    <a:pt x="8121" y="8516"/>
                  </a:lnTo>
                  <a:lnTo>
                    <a:pt x="8105" y="8537"/>
                  </a:lnTo>
                  <a:lnTo>
                    <a:pt x="8099" y="8544"/>
                  </a:lnTo>
                  <a:lnTo>
                    <a:pt x="8082" y="8565"/>
                  </a:lnTo>
                  <a:lnTo>
                    <a:pt x="8076" y="8572"/>
                  </a:lnTo>
                  <a:lnTo>
                    <a:pt x="8059" y="8591"/>
                  </a:lnTo>
                  <a:lnTo>
                    <a:pt x="8052" y="8598"/>
                  </a:lnTo>
                  <a:lnTo>
                    <a:pt x="8034" y="8617"/>
                  </a:lnTo>
                  <a:lnTo>
                    <a:pt x="8027" y="8623"/>
                  </a:lnTo>
                  <a:lnTo>
                    <a:pt x="8008" y="8642"/>
                  </a:lnTo>
                  <a:lnTo>
                    <a:pt x="8002" y="8648"/>
                  </a:lnTo>
                  <a:lnTo>
                    <a:pt x="7982" y="8665"/>
                  </a:lnTo>
                  <a:lnTo>
                    <a:pt x="7975" y="8671"/>
                  </a:lnTo>
                  <a:lnTo>
                    <a:pt x="7955" y="8688"/>
                  </a:lnTo>
                  <a:lnTo>
                    <a:pt x="7947" y="8694"/>
                  </a:lnTo>
                  <a:lnTo>
                    <a:pt x="7926" y="8710"/>
                  </a:lnTo>
                  <a:lnTo>
                    <a:pt x="7919" y="8715"/>
                  </a:lnTo>
                  <a:lnTo>
                    <a:pt x="7897" y="8731"/>
                  </a:lnTo>
                  <a:lnTo>
                    <a:pt x="7890" y="8736"/>
                  </a:lnTo>
                  <a:lnTo>
                    <a:pt x="7868" y="8750"/>
                  </a:lnTo>
                  <a:lnTo>
                    <a:pt x="7860" y="8755"/>
                  </a:lnTo>
                  <a:lnTo>
                    <a:pt x="7837" y="8769"/>
                  </a:lnTo>
                  <a:lnTo>
                    <a:pt x="7829" y="8774"/>
                  </a:lnTo>
                  <a:lnTo>
                    <a:pt x="7806" y="8786"/>
                  </a:lnTo>
                  <a:lnTo>
                    <a:pt x="7798" y="8791"/>
                  </a:lnTo>
                  <a:lnTo>
                    <a:pt x="7774" y="8803"/>
                  </a:lnTo>
                  <a:lnTo>
                    <a:pt x="7766" y="8807"/>
                  </a:lnTo>
                  <a:lnTo>
                    <a:pt x="7742" y="8818"/>
                  </a:lnTo>
                  <a:lnTo>
                    <a:pt x="7733" y="8822"/>
                  </a:lnTo>
                  <a:lnTo>
                    <a:pt x="7709" y="8832"/>
                  </a:lnTo>
                  <a:lnTo>
                    <a:pt x="7700" y="8835"/>
                  </a:lnTo>
                  <a:lnTo>
                    <a:pt x="7675" y="8844"/>
                  </a:lnTo>
                  <a:lnTo>
                    <a:pt x="7667" y="8848"/>
                  </a:lnTo>
                  <a:lnTo>
                    <a:pt x="7642" y="8856"/>
                  </a:lnTo>
                  <a:lnTo>
                    <a:pt x="7633" y="8859"/>
                  </a:lnTo>
                  <a:lnTo>
                    <a:pt x="7607" y="8866"/>
                  </a:lnTo>
                  <a:lnTo>
                    <a:pt x="7598" y="8868"/>
                  </a:lnTo>
                  <a:lnTo>
                    <a:pt x="7573" y="8875"/>
                  </a:lnTo>
                  <a:lnTo>
                    <a:pt x="7564" y="8877"/>
                  </a:lnTo>
                  <a:lnTo>
                    <a:pt x="7538" y="8882"/>
                  </a:lnTo>
                  <a:lnTo>
                    <a:pt x="7529" y="8884"/>
                  </a:lnTo>
                  <a:lnTo>
                    <a:pt x="7503" y="8888"/>
                  </a:lnTo>
                  <a:lnTo>
                    <a:pt x="7493" y="8890"/>
                  </a:lnTo>
                  <a:lnTo>
                    <a:pt x="7467" y="8893"/>
                  </a:lnTo>
                  <a:lnTo>
                    <a:pt x="7458" y="8894"/>
                  </a:lnTo>
                  <a:lnTo>
                    <a:pt x="7432" y="8897"/>
                  </a:lnTo>
                  <a:lnTo>
                    <a:pt x="7422" y="8898"/>
                  </a:lnTo>
                  <a:lnTo>
                    <a:pt x="7396" y="8899"/>
                  </a:lnTo>
                  <a:lnTo>
                    <a:pt x="7386" y="8899"/>
                  </a:lnTo>
                  <a:lnTo>
                    <a:pt x="7360" y="8900"/>
                  </a:lnTo>
                  <a:lnTo>
                    <a:pt x="7355" y="8900"/>
                  </a:lnTo>
                  <a:lnTo>
                    <a:pt x="2645" y="8900"/>
                  </a:lnTo>
                  <a:lnTo>
                    <a:pt x="2640" y="8900"/>
                  </a:lnTo>
                  <a:lnTo>
                    <a:pt x="2614" y="8899"/>
                  </a:lnTo>
                  <a:lnTo>
                    <a:pt x="2604" y="8899"/>
                  </a:lnTo>
                  <a:lnTo>
                    <a:pt x="2578" y="8898"/>
                  </a:lnTo>
                  <a:lnTo>
                    <a:pt x="2568" y="8897"/>
                  </a:lnTo>
                  <a:lnTo>
                    <a:pt x="2542" y="8894"/>
                  </a:lnTo>
                  <a:lnTo>
                    <a:pt x="2533" y="8893"/>
                  </a:lnTo>
                  <a:lnTo>
                    <a:pt x="2507" y="8890"/>
                  </a:lnTo>
                  <a:lnTo>
                    <a:pt x="2497" y="8888"/>
                  </a:lnTo>
                  <a:lnTo>
                    <a:pt x="2471" y="8884"/>
                  </a:lnTo>
                  <a:lnTo>
                    <a:pt x="2462" y="8882"/>
                  </a:lnTo>
                  <a:lnTo>
                    <a:pt x="2436" y="8877"/>
                  </a:lnTo>
                  <a:lnTo>
                    <a:pt x="2427" y="8875"/>
                  </a:lnTo>
                  <a:lnTo>
                    <a:pt x="2402" y="8868"/>
                  </a:lnTo>
                  <a:lnTo>
                    <a:pt x="2393" y="8866"/>
                  </a:lnTo>
                  <a:lnTo>
                    <a:pt x="2367" y="8859"/>
                  </a:lnTo>
                  <a:lnTo>
                    <a:pt x="2358" y="8856"/>
                  </a:lnTo>
                  <a:lnTo>
                    <a:pt x="2333" y="8848"/>
                  </a:lnTo>
                  <a:lnTo>
                    <a:pt x="2325" y="8844"/>
                  </a:lnTo>
                  <a:lnTo>
                    <a:pt x="2300" y="8835"/>
                  </a:lnTo>
                  <a:lnTo>
                    <a:pt x="2291" y="8832"/>
                  </a:lnTo>
                  <a:lnTo>
                    <a:pt x="2267" y="8822"/>
                  </a:lnTo>
                  <a:lnTo>
                    <a:pt x="2258" y="8818"/>
                  </a:lnTo>
                  <a:lnTo>
                    <a:pt x="2234" y="8807"/>
                  </a:lnTo>
                  <a:lnTo>
                    <a:pt x="2226" y="8803"/>
                  </a:lnTo>
                  <a:lnTo>
                    <a:pt x="2202" y="8791"/>
                  </a:lnTo>
                  <a:lnTo>
                    <a:pt x="2194" y="8786"/>
                  </a:lnTo>
                  <a:lnTo>
                    <a:pt x="2171" y="8774"/>
                  </a:lnTo>
                  <a:lnTo>
                    <a:pt x="2163" y="8769"/>
                  </a:lnTo>
                  <a:lnTo>
                    <a:pt x="2140" y="8755"/>
                  </a:lnTo>
                  <a:lnTo>
                    <a:pt x="2132" y="8750"/>
                  </a:lnTo>
                  <a:lnTo>
                    <a:pt x="2110" y="8736"/>
                  </a:lnTo>
                  <a:lnTo>
                    <a:pt x="2103" y="8731"/>
                  </a:lnTo>
                  <a:lnTo>
                    <a:pt x="2081" y="8715"/>
                  </a:lnTo>
                  <a:lnTo>
                    <a:pt x="2074" y="8710"/>
                  </a:lnTo>
                  <a:lnTo>
                    <a:pt x="2053" y="8694"/>
                  </a:lnTo>
                  <a:lnTo>
                    <a:pt x="2045" y="8688"/>
                  </a:lnTo>
                  <a:lnTo>
                    <a:pt x="2025" y="8671"/>
                  </a:lnTo>
                  <a:lnTo>
                    <a:pt x="2018" y="8665"/>
                  </a:lnTo>
                  <a:lnTo>
                    <a:pt x="1998" y="8648"/>
                  </a:lnTo>
                  <a:lnTo>
                    <a:pt x="1992" y="8642"/>
                  </a:lnTo>
                  <a:lnTo>
                    <a:pt x="1973" y="8623"/>
                  </a:lnTo>
                  <a:lnTo>
                    <a:pt x="1966" y="8617"/>
                  </a:lnTo>
                  <a:lnTo>
                    <a:pt x="1948" y="8598"/>
                  </a:lnTo>
                  <a:lnTo>
                    <a:pt x="1941" y="8591"/>
                  </a:lnTo>
                  <a:lnTo>
                    <a:pt x="1924" y="8572"/>
                  </a:lnTo>
                  <a:lnTo>
                    <a:pt x="1918" y="8565"/>
                  </a:lnTo>
                  <a:lnTo>
                    <a:pt x="1901" y="8544"/>
                  </a:lnTo>
                  <a:lnTo>
                    <a:pt x="1895" y="8537"/>
                  </a:lnTo>
                  <a:lnTo>
                    <a:pt x="1879" y="8516"/>
                  </a:lnTo>
                  <a:lnTo>
                    <a:pt x="1873" y="8509"/>
                  </a:lnTo>
                  <a:lnTo>
                    <a:pt x="1858" y="8487"/>
                  </a:lnTo>
                  <a:lnTo>
                    <a:pt x="1852" y="8479"/>
                  </a:lnTo>
                  <a:lnTo>
                    <a:pt x="1838" y="8457"/>
                  </a:lnTo>
                  <a:lnTo>
                    <a:pt x="1833" y="8449"/>
                  </a:lnTo>
                  <a:lnTo>
                    <a:pt x="1819" y="8426"/>
                  </a:lnTo>
                  <a:lnTo>
                    <a:pt x="1814" y="8417"/>
                  </a:lnTo>
                  <a:lnTo>
                    <a:pt x="1801" y="8394"/>
                  </a:lnTo>
                  <a:lnTo>
                    <a:pt x="1797" y="8386"/>
                  </a:lnTo>
                  <a:lnTo>
                    <a:pt x="1785" y="8362"/>
                  </a:lnTo>
                  <a:lnTo>
                    <a:pt x="1781" y="8354"/>
                  </a:lnTo>
                  <a:lnTo>
                    <a:pt x="1770" y="8330"/>
                  </a:lnTo>
                  <a:lnTo>
                    <a:pt x="1766" y="8321"/>
                  </a:lnTo>
                  <a:lnTo>
                    <a:pt x="1756" y="8297"/>
                  </a:lnTo>
                  <a:lnTo>
                    <a:pt x="1753" y="8288"/>
                  </a:lnTo>
                  <a:lnTo>
                    <a:pt x="1744" y="8263"/>
                  </a:lnTo>
                  <a:lnTo>
                    <a:pt x="1741" y="8254"/>
                  </a:lnTo>
                  <a:lnTo>
                    <a:pt x="1732" y="8229"/>
                  </a:lnTo>
                  <a:lnTo>
                    <a:pt x="1730" y="8220"/>
                  </a:lnTo>
                  <a:lnTo>
                    <a:pt x="1722" y="8195"/>
                  </a:lnTo>
                  <a:lnTo>
                    <a:pt x="1720" y="8186"/>
                  </a:lnTo>
                  <a:lnTo>
                    <a:pt x="1714" y="8161"/>
                  </a:lnTo>
                  <a:lnTo>
                    <a:pt x="1712" y="8152"/>
                  </a:lnTo>
                  <a:lnTo>
                    <a:pt x="1706" y="8126"/>
                  </a:lnTo>
                  <a:lnTo>
                    <a:pt x="1705" y="8117"/>
                  </a:lnTo>
                  <a:lnTo>
                    <a:pt x="1700" y="8091"/>
                  </a:lnTo>
                  <a:lnTo>
                    <a:pt x="1699" y="8082"/>
                  </a:lnTo>
                  <a:lnTo>
                    <a:pt x="1695" y="8055"/>
                  </a:lnTo>
                  <a:lnTo>
                    <a:pt x="1694" y="8046"/>
                  </a:lnTo>
                  <a:lnTo>
                    <a:pt x="1692" y="8020"/>
                  </a:lnTo>
                  <a:lnTo>
                    <a:pt x="1691" y="8011"/>
                  </a:lnTo>
                  <a:lnTo>
                    <a:pt x="1690" y="7984"/>
                  </a:lnTo>
                  <a:lnTo>
                    <a:pt x="1690" y="7975"/>
                  </a:lnTo>
                  <a:lnTo>
                    <a:pt x="1689" y="7949"/>
                  </a:lnTo>
                  <a:lnTo>
                    <a:pt x="1689" y="7944"/>
                  </a:lnTo>
                  <a:lnTo>
                    <a:pt x="1689" y="2056"/>
                  </a:lnTo>
                  <a:lnTo>
                    <a:pt x="1689" y="2051"/>
                  </a:lnTo>
                  <a:lnTo>
                    <a:pt x="1690" y="2025"/>
                  </a:lnTo>
                  <a:lnTo>
                    <a:pt x="1690" y="2016"/>
                  </a:lnTo>
                  <a:lnTo>
                    <a:pt x="1691" y="1989"/>
                  </a:lnTo>
                  <a:lnTo>
                    <a:pt x="1692" y="1980"/>
                  </a:lnTo>
                  <a:lnTo>
                    <a:pt x="1694" y="1954"/>
                  </a:lnTo>
                  <a:lnTo>
                    <a:pt x="1695" y="1945"/>
                  </a:lnTo>
                  <a:lnTo>
                    <a:pt x="1699" y="1918"/>
                  </a:lnTo>
                  <a:lnTo>
                    <a:pt x="1700" y="1909"/>
                  </a:lnTo>
                  <a:lnTo>
                    <a:pt x="1705" y="1883"/>
                  </a:lnTo>
                  <a:lnTo>
                    <a:pt x="1706" y="1874"/>
                  </a:lnTo>
                  <a:lnTo>
                    <a:pt x="1712" y="1848"/>
                  </a:lnTo>
                  <a:lnTo>
                    <a:pt x="1714" y="1839"/>
                  </a:lnTo>
                  <a:lnTo>
                    <a:pt x="1720" y="1814"/>
                  </a:lnTo>
                  <a:lnTo>
                    <a:pt x="1722" y="1805"/>
                  </a:lnTo>
                  <a:lnTo>
                    <a:pt x="1730" y="1780"/>
                  </a:lnTo>
                  <a:lnTo>
                    <a:pt x="1732" y="1771"/>
                  </a:lnTo>
                  <a:lnTo>
                    <a:pt x="1741" y="1746"/>
                  </a:lnTo>
                  <a:lnTo>
                    <a:pt x="1744" y="1737"/>
                  </a:lnTo>
                  <a:lnTo>
                    <a:pt x="1753" y="1712"/>
                  </a:lnTo>
                  <a:lnTo>
                    <a:pt x="1756" y="1703"/>
                  </a:lnTo>
                  <a:lnTo>
                    <a:pt x="1766" y="1679"/>
                  </a:lnTo>
                  <a:lnTo>
                    <a:pt x="1770" y="1670"/>
                  </a:lnTo>
                  <a:lnTo>
                    <a:pt x="1781" y="1646"/>
                  </a:lnTo>
                  <a:lnTo>
                    <a:pt x="1785" y="1638"/>
                  </a:lnTo>
                  <a:lnTo>
                    <a:pt x="1797" y="1614"/>
                  </a:lnTo>
                  <a:lnTo>
                    <a:pt x="1801" y="1606"/>
                  </a:lnTo>
                  <a:lnTo>
                    <a:pt x="1814" y="1583"/>
                  </a:lnTo>
                  <a:lnTo>
                    <a:pt x="1819" y="1574"/>
                  </a:lnTo>
                  <a:lnTo>
                    <a:pt x="1833" y="1551"/>
                  </a:lnTo>
                  <a:lnTo>
                    <a:pt x="1838" y="1543"/>
                  </a:lnTo>
                  <a:lnTo>
                    <a:pt x="1852" y="1521"/>
                  </a:lnTo>
                  <a:lnTo>
                    <a:pt x="1858" y="1513"/>
                  </a:lnTo>
                  <a:lnTo>
                    <a:pt x="1873" y="1491"/>
                  </a:lnTo>
                  <a:lnTo>
                    <a:pt x="1879" y="1484"/>
                  </a:lnTo>
                  <a:lnTo>
                    <a:pt x="1895" y="1463"/>
                  </a:lnTo>
                  <a:lnTo>
                    <a:pt x="1901" y="1456"/>
                  </a:lnTo>
                  <a:lnTo>
                    <a:pt x="1918" y="1435"/>
                  </a:lnTo>
                  <a:lnTo>
                    <a:pt x="1924" y="1428"/>
                  </a:lnTo>
                  <a:lnTo>
                    <a:pt x="1941" y="1409"/>
                  </a:lnTo>
                  <a:lnTo>
                    <a:pt x="1948" y="1402"/>
                  </a:lnTo>
                  <a:lnTo>
                    <a:pt x="1966" y="1383"/>
                  </a:lnTo>
                  <a:lnTo>
                    <a:pt x="1973" y="1377"/>
                  </a:lnTo>
                  <a:lnTo>
                    <a:pt x="1992" y="1358"/>
                  </a:lnTo>
                  <a:lnTo>
                    <a:pt x="1998" y="1352"/>
                  </a:lnTo>
                  <a:lnTo>
                    <a:pt x="2018" y="1335"/>
                  </a:lnTo>
                  <a:lnTo>
                    <a:pt x="2025" y="1329"/>
                  </a:lnTo>
                  <a:lnTo>
                    <a:pt x="2045" y="1312"/>
                  </a:lnTo>
                  <a:lnTo>
                    <a:pt x="2053" y="1306"/>
                  </a:lnTo>
                  <a:lnTo>
                    <a:pt x="2074" y="1290"/>
                  </a:lnTo>
                  <a:lnTo>
                    <a:pt x="2081" y="1285"/>
                  </a:lnTo>
                  <a:lnTo>
                    <a:pt x="2103" y="1269"/>
                  </a:lnTo>
                  <a:lnTo>
                    <a:pt x="2110" y="1264"/>
                  </a:lnTo>
                  <a:lnTo>
                    <a:pt x="2132" y="1250"/>
                  </a:lnTo>
                  <a:lnTo>
                    <a:pt x="2140" y="1245"/>
                  </a:lnTo>
                  <a:lnTo>
                    <a:pt x="2163" y="1231"/>
                  </a:lnTo>
                  <a:lnTo>
                    <a:pt x="2171" y="1226"/>
                  </a:lnTo>
                  <a:lnTo>
                    <a:pt x="2194" y="1214"/>
                  </a:lnTo>
                  <a:lnTo>
                    <a:pt x="2202" y="1209"/>
                  </a:lnTo>
                  <a:lnTo>
                    <a:pt x="2226" y="1197"/>
                  </a:lnTo>
                  <a:lnTo>
                    <a:pt x="2234" y="1193"/>
                  </a:lnTo>
                  <a:lnTo>
                    <a:pt x="2258" y="1182"/>
                  </a:lnTo>
                  <a:lnTo>
                    <a:pt x="2267" y="1178"/>
                  </a:lnTo>
                  <a:lnTo>
                    <a:pt x="2291" y="1168"/>
                  </a:lnTo>
                  <a:lnTo>
                    <a:pt x="2300" y="1165"/>
                  </a:lnTo>
                  <a:lnTo>
                    <a:pt x="2325" y="1156"/>
                  </a:lnTo>
                  <a:lnTo>
                    <a:pt x="2333" y="1152"/>
                  </a:lnTo>
                  <a:lnTo>
                    <a:pt x="2358" y="1144"/>
                  </a:lnTo>
                  <a:lnTo>
                    <a:pt x="2367" y="1141"/>
                  </a:lnTo>
                  <a:lnTo>
                    <a:pt x="2393" y="1134"/>
                  </a:lnTo>
                  <a:lnTo>
                    <a:pt x="2402" y="1132"/>
                  </a:lnTo>
                  <a:lnTo>
                    <a:pt x="2427" y="1125"/>
                  </a:lnTo>
                  <a:lnTo>
                    <a:pt x="2436" y="1123"/>
                  </a:lnTo>
                  <a:lnTo>
                    <a:pt x="2462" y="1118"/>
                  </a:lnTo>
                  <a:lnTo>
                    <a:pt x="2471" y="1116"/>
                  </a:lnTo>
                  <a:lnTo>
                    <a:pt x="2497" y="1112"/>
                  </a:lnTo>
                  <a:lnTo>
                    <a:pt x="2507" y="1110"/>
                  </a:lnTo>
                  <a:lnTo>
                    <a:pt x="2533" y="1107"/>
                  </a:lnTo>
                  <a:lnTo>
                    <a:pt x="2542" y="1106"/>
                  </a:lnTo>
                  <a:lnTo>
                    <a:pt x="2568" y="1103"/>
                  </a:lnTo>
                  <a:lnTo>
                    <a:pt x="2578" y="1102"/>
                  </a:lnTo>
                  <a:close/>
                  <a:moveTo>
                    <a:pt x="7389" y="1601"/>
                  </a:moveTo>
                  <a:lnTo>
                    <a:pt x="7372" y="1600"/>
                  </a:lnTo>
                  <a:lnTo>
                    <a:pt x="7353" y="1600"/>
                  </a:lnTo>
                  <a:lnTo>
                    <a:pt x="2647" y="1600"/>
                  </a:lnTo>
                  <a:lnTo>
                    <a:pt x="2628" y="1600"/>
                  </a:lnTo>
                  <a:lnTo>
                    <a:pt x="2611" y="1601"/>
                  </a:lnTo>
                  <a:lnTo>
                    <a:pt x="2594" y="1603"/>
                  </a:lnTo>
                  <a:lnTo>
                    <a:pt x="2577" y="1605"/>
                  </a:lnTo>
                  <a:lnTo>
                    <a:pt x="2560" y="1608"/>
                  </a:lnTo>
                  <a:lnTo>
                    <a:pt x="2544" y="1612"/>
                  </a:lnTo>
                  <a:lnTo>
                    <a:pt x="2527" y="1616"/>
                  </a:lnTo>
                  <a:lnTo>
                    <a:pt x="2511" y="1620"/>
                  </a:lnTo>
                  <a:lnTo>
                    <a:pt x="2495" y="1626"/>
                  </a:lnTo>
                  <a:lnTo>
                    <a:pt x="2479" y="1632"/>
                  </a:lnTo>
                  <a:lnTo>
                    <a:pt x="2463" y="1638"/>
                  </a:lnTo>
                  <a:lnTo>
                    <a:pt x="2448" y="1645"/>
                  </a:lnTo>
                  <a:lnTo>
                    <a:pt x="2432" y="1653"/>
                  </a:lnTo>
                  <a:lnTo>
                    <a:pt x="2417" y="1661"/>
                  </a:lnTo>
                  <a:lnTo>
                    <a:pt x="2403" y="1670"/>
                  </a:lnTo>
                  <a:lnTo>
                    <a:pt x="2388" y="1680"/>
                  </a:lnTo>
                  <a:lnTo>
                    <a:pt x="2374" y="1690"/>
                  </a:lnTo>
                  <a:lnTo>
                    <a:pt x="2360" y="1700"/>
                  </a:lnTo>
                  <a:lnTo>
                    <a:pt x="2347" y="1711"/>
                  </a:lnTo>
                  <a:lnTo>
                    <a:pt x="2334" y="1723"/>
                  </a:lnTo>
                  <a:lnTo>
                    <a:pt x="2322" y="1734"/>
                  </a:lnTo>
                  <a:lnTo>
                    <a:pt x="2310" y="1747"/>
                  </a:lnTo>
                  <a:lnTo>
                    <a:pt x="2299" y="1759"/>
                  </a:lnTo>
                  <a:lnTo>
                    <a:pt x="2288" y="1772"/>
                  </a:lnTo>
                  <a:lnTo>
                    <a:pt x="2277" y="1786"/>
                  </a:lnTo>
                  <a:lnTo>
                    <a:pt x="2267" y="1800"/>
                  </a:lnTo>
                  <a:lnTo>
                    <a:pt x="2258" y="1814"/>
                  </a:lnTo>
                  <a:lnTo>
                    <a:pt x="2250" y="1828"/>
                  </a:lnTo>
                  <a:lnTo>
                    <a:pt x="2242" y="1843"/>
                  </a:lnTo>
                  <a:lnTo>
                    <a:pt x="2234" y="1858"/>
                  </a:lnTo>
                  <a:lnTo>
                    <a:pt x="2227" y="1874"/>
                  </a:lnTo>
                  <a:lnTo>
                    <a:pt x="2220" y="1889"/>
                  </a:lnTo>
                  <a:lnTo>
                    <a:pt x="2214" y="1905"/>
                  </a:lnTo>
                  <a:lnTo>
                    <a:pt x="2209" y="1921"/>
                  </a:lnTo>
                  <a:lnTo>
                    <a:pt x="2204" y="1938"/>
                  </a:lnTo>
                  <a:lnTo>
                    <a:pt x="2200" y="1954"/>
                  </a:lnTo>
                  <a:lnTo>
                    <a:pt x="2197" y="1971"/>
                  </a:lnTo>
                  <a:lnTo>
                    <a:pt x="2194" y="1988"/>
                  </a:lnTo>
                  <a:lnTo>
                    <a:pt x="2192" y="2004"/>
                  </a:lnTo>
                  <a:lnTo>
                    <a:pt x="2190" y="2022"/>
                  </a:lnTo>
                  <a:lnTo>
                    <a:pt x="2189" y="2039"/>
                  </a:lnTo>
                  <a:lnTo>
                    <a:pt x="2189" y="2058"/>
                  </a:lnTo>
                  <a:lnTo>
                    <a:pt x="2189" y="7942"/>
                  </a:lnTo>
                  <a:lnTo>
                    <a:pt x="2189" y="7961"/>
                  </a:lnTo>
                  <a:lnTo>
                    <a:pt x="2190" y="7978"/>
                  </a:lnTo>
                  <a:lnTo>
                    <a:pt x="2192" y="7996"/>
                  </a:lnTo>
                  <a:lnTo>
                    <a:pt x="2194" y="8012"/>
                  </a:lnTo>
                  <a:lnTo>
                    <a:pt x="2197" y="8029"/>
                  </a:lnTo>
                  <a:lnTo>
                    <a:pt x="2200" y="8046"/>
                  </a:lnTo>
                  <a:lnTo>
                    <a:pt x="2204" y="8062"/>
                  </a:lnTo>
                  <a:lnTo>
                    <a:pt x="2209" y="8079"/>
                  </a:lnTo>
                  <a:lnTo>
                    <a:pt x="2214" y="8095"/>
                  </a:lnTo>
                  <a:lnTo>
                    <a:pt x="2220" y="8111"/>
                  </a:lnTo>
                  <a:lnTo>
                    <a:pt x="2227" y="8126"/>
                  </a:lnTo>
                  <a:lnTo>
                    <a:pt x="2234" y="8142"/>
                  </a:lnTo>
                  <a:lnTo>
                    <a:pt x="2242" y="8157"/>
                  </a:lnTo>
                  <a:lnTo>
                    <a:pt x="2250" y="8172"/>
                  </a:lnTo>
                  <a:lnTo>
                    <a:pt x="2258" y="8186"/>
                  </a:lnTo>
                  <a:lnTo>
                    <a:pt x="2267" y="8200"/>
                  </a:lnTo>
                  <a:lnTo>
                    <a:pt x="2277" y="8214"/>
                  </a:lnTo>
                  <a:lnTo>
                    <a:pt x="2288" y="8228"/>
                  </a:lnTo>
                  <a:lnTo>
                    <a:pt x="2299" y="8241"/>
                  </a:lnTo>
                  <a:lnTo>
                    <a:pt x="2310" y="8253"/>
                  </a:lnTo>
                  <a:lnTo>
                    <a:pt x="2322" y="8266"/>
                  </a:lnTo>
                  <a:lnTo>
                    <a:pt x="2334" y="8277"/>
                  </a:lnTo>
                  <a:lnTo>
                    <a:pt x="2347" y="8289"/>
                  </a:lnTo>
                  <a:lnTo>
                    <a:pt x="2360" y="8300"/>
                  </a:lnTo>
                  <a:lnTo>
                    <a:pt x="2374" y="8310"/>
                  </a:lnTo>
                  <a:lnTo>
                    <a:pt x="2388" y="8320"/>
                  </a:lnTo>
                  <a:lnTo>
                    <a:pt x="2403" y="8330"/>
                  </a:lnTo>
                  <a:lnTo>
                    <a:pt x="2417" y="8339"/>
                  </a:lnTo>
                  <a:lnTo>
                    <a:pt x="2432" y="8347"/>
                  </a:lnTo>
                  <a:lnTo>
                    <a:pt x="2448" y="8355"/>
                  </a:lnTo>
                  <a:lnTo>
                    <a:pt x="2463" y="8362"/>
                  </a:lnTo>
                  <a:lnTo>
                    <a:pt x="2479" y="8368"/>
                  </a:lnTo>
                  <a:lnTo>
                    <a:pt x="2495" y="8374"/>
                  </a:lnTo>
                  <a:lnTo>
                    <a:pt x="2511" y="8380"/>
                  </a:lnTo>
                  <a:lnTo>
                    <a:pt x="2527" y="8384"/>
                  </a:lnTo>
                  <a:lnTo>
                    <a:pt x="2544" y="8388"/>
                  </a:lnTo>
                  <a:lnTo>
                    <a:pt x="2560" y="8392"/>
                  </a:lnTo>
                  <a:lnTo>
                    <a:pt x="2577" y="8395"/>
                  </a:lnTo>
                  <a:lnTo>
                    <a:pt x="2594" y="8397"/>
                  </a:lnTo>
                  <a:lnTo>
                    <a:pt x="2611" y="8399"/>
                  </a:lnTo>
                  <a:lnTo>
                    <a:pt x="2628" y="8400"/>
                  </a:lnTo>
                  <a:lnTo>
                    <a:pt x="2647" y="8400"/>
                  </a:lnTo>
                  <a:lnTo>
                    <a:pt x="2815" y="8400"/>
                  </a:lnTo>
                  <a:lnTo>
                    <a:pt x="2814" y="8400"/>
                  </a:lnTo>
                  <a:lnTo>
                    <a:pt x="2806" y="8395"/>
                  </a:lnTo>
                  <a:lnTo>
                    <a:pt x="2806" y="8395"/>
                  </a:lnTo>
                  <a:lnTo>
                    <a:pt x="2798" y="8390"/>
                  </a:lnTo>
                  <a:lnTo>
                    <a:pt x="2793" y="8387"/>
                  </a:lnTo>
                  <a:lnTo>
                    <a:pt x="2785" y="8382"/>
                  </a:lnTo>
                  <a:lnTo>
                    <a:pt x="2780" y="8379"/>
                  </a:lnTo>
                  <a:lnTo>
                    <a:pt x="2773" y="8374"/>
                  </a:lnTo>
                  <a:lnTo>
                    <a:pt x="2768" y="8371"/>
                  </a:lnTo>
                  <a:lnTo>
                    <a:pt x="2761" y="8365"/>
                  </a:lnTo>
                  <a:lnTo>
                    <a:pt x="2757" y="8362"/>
                  </a:lnTo>
                  <a:lnTo>
                    <a:pt x="2750" y="8356"/>
                  </a:lnTo>
                  <a:lnTo>
                    <a:pt x="2746" y="8352"/>
                  </a:lnTo>
                  <a:lnTo>
                    <a:pt x="2739" y="8346"/>
                  </a:lnTo>
                  <a:lnTo>
                    <a:pt x="2735" y="8343"/>
                  </a:lnTo>
                  <a:lnTo>
                    <a:pt x="2728" y="8337"/>
                  </a:lnTo>
                  <a:lnTo>
                    <a:pt x="2724" y="8332"/>
                  </a:lnTo>
                  <a:lnTo>
                    <a:pt x="2718" y="8326"/>
                  </a:lnTo>
                  <a:lnTo>
                    <a:pt x="2714" y="8322"/>
                  </a:lnTo>
                  <a:lnTo>
                    <a:pt x="2708" y="8315"/>
                  </a:lnTo>
                  <a:lnTo>
                    <a:pt x="2705" y="8311"/>
                  </a:lnTo>
                  <a:lnTo>
                    <a:pt x="2699" y="8304"/>
                  </a:lnTo>
                  <a:lnTo>
                    <a:pt x="2695" y="8300"/>
                  </a:lnTo>
                  <a:lnTo>
                    <a:pt x="2690" y="8293"/>
                  </a:lnTo>
                  <a:lnTo>
                    <a:pt x="2687" y="8289"/>
                  </a:lnTo>
                  <a:lnTo>
                    <a:pt x="2682" y="8281"/>
                  </a:lnTo>
                  <a:lnTo>
                    <a:pt x="2678" y="8277"/>
                  </a:lnTo>
                  <a:lnTo>
                    <a:pt x="2673" y="8269"/>
                  </a:lnTo>
                  <a:lnTo>
                    <a:pt x="2670" y="8265"/>
                  </a:lnTo>
                  <a:lnTo>
                    <a:pt x="2666" y="8257"/>
                  </a:lnTo>
                  <a:lnTo>
                    <a:pt x="2662" y="8250"/>
                  </a:lnTo>
                  <a:lnTo>
                    <a:pt x="2658" y="8242"/>
                  </a:lnTo>
                  <a:lnTo>
                    <a:pt x="2655" y="8237"/>
                  </a:lnTo>
                  <a:lnTo>
                    <a:pt x="2651" y="8229"/>
                  </a:lnTo>
                  <a:lnTo>
                    <a:pt x="2649" y="8225"/>
                  </a:lnTo>
                  <a:lnTo>
                    <a:pt x="2645" y="8217"/>
                  </a:lnTo>
                  <a:lnTo>
                    <a:pt x="2643" y="8212"/>
                  </a:lnTo>
                  <a:lnTo>
                    <a:pt x="2640" y="8204"/>
                  </a:lnTo>
                  <a:lnTo>
                    <a:pt x="2638" y="8199"/>
                  </a:lnTo>
                  <a:lnTo>
                    <a:pt x="2635" y="8190"/>
                  </a:lnTo>
                  <a:lnTo>
                    <a:pt x="2633" y="8185"/>
                  </a:lnTo>
                  <a:lnTo>
                    <a:pt x="2631" y="8177"/>
                  </a:lnTo>
                  <a:lnTo>
                    <a:pt x="2629" y="8172"/>
                  </a:lnTo>
                  <a:lnTo>
                    <a:pt x="2627" y="8163"/>
                  </a:lnTo>
                  <a:lnTo>
                    <a:pt x="2625" y="8158"/>
                  </a:lnTo>
                  <a:lnTo>
                    <a:pt x="2623" y="8150"/>
                  </a:lnTo>
                  <a:lnTo>
                    <a:pt x="2622" y="8144"/>
                  </a:lnTo>
                  <a:lnTo>
                    <a:pt x="2620" y="8136"/>
                  </a:lnTo>
                  <a:lnTo>
                    <a:pt x="2619" y="8130"/>
                  </a:lnTo>
                  <a:lnTo>
                    <a:pt x="2618" y="8122"/>
                  </a:lnTo>
                  <a:lnTo>
                    <a:pt x="2617" y="8116"/>
                  </a:lnTo>
                  <a:lnTo>
                    <a:pt x="2616" y="8107"/>
                  </a:lnTo>
                  <a:lnTo>
                    <a:pt x="2615" y="8102"/>
                  </a:lnTo>
                  <a:lnTo>
                    <a:pt x="2614" y="8093"/>
                  </a:lnTo>
                  <a:lnTo>
                    <a:pt x="2614" y="8087"/>
                  </a:lnTo>
                  <a:lnTo>
                    <a:pt x="2613" y="8078"/>
                  </a:lnTo>
                  <a:lnTo>
                    <a:pt x="2613" y="8073"/>
                  </a:lnTo>
                  <a:lnTo>
                    <a:pt x="2613" y="8064"/>
                  </a:lnTo>
                  <a:lnTo>
                    <a:pt x="2613" y="8061"/>
                  </a:lnTo>
                  <a:lnTo>
                    <a:pt x="2613" y="7355"/>
                  </a:lnTo>
                  <a:lnTo>
                    <a:pt x="2613" y="7352"/>
                  </a:lnTo>
                  <a:lnTo>
                    <a:pt x="2613" y="7343"/>
                  </a:lnTo>
                  <a:lnTo>
                    <a:pt x="2613" y="7338"/>
                  </a:lnTo>
                  <a:lnTo>
                    <a:pt x="2614" y="7329"/>
                  </a:lnTo>
                  <a:lnTo>
                    <a:pt x="2614" y="7323"/>
                  </a:lnTo>
                  <a:lnTo>
                    <a:pt x="2615" y="7315"/>
                  </a:lnTo>
                  <a:lnTo>
                    <a:pt x="2616" y="7309"/>
                  </a:lnTo>
                  <a:lnTo>
                    <a:pt x="2617" y="7300"/>
                  </a:lnTo>
                  <a:lnTo>
                    <a:pt x="2618" y="7295"/>
                  </a:lnTo>
                  <a:lnTo>
                    <a:pt x="2619" y="7286"/>
                  </a:lnTo>
                  <a:lnTo>
                    <a:pt x="2620" y="7281"/>
                  </a:lnTo>
                  <a:lnTo>
                    <a:pt x="2622" y="7272"/>
                  </a:lnTo>
                  <a:lnTo>
                    <a:pt x="2623" y="7267"/>
                  </a:lnTo>
                  <a:lnTo>
                    <a:pt x="2625" y="7258"/>
                  </a:lnTo>
                  <a:lnTo>
                    <a:pt x="2627" y="7253"/>
                  </a:lnTo>
                  <a:lnTo>
                    <a:pt x="2629" y="7245"/>
                  </a:lnTo>
                  <a:lnTo>
                    <a:pt x="2631" y="7240"/>
                  </a:lnTo>
                  <a:lnTo>
                    <a:pt x="2633" y="7231"/>
                  </a:lnTo>
                  <a:lnTo>
                    <a:pt x="2635" y="7226"/>
                  </a:lnTo>
                  <a:lnTo>
                    <a:pt x="2638" y="7218"/>
                  </a:lnTo>
                  <a:lnTo>
                    <a:pt x="2640" y="7213"/>
                  </a:lnTo>
                  <a:lnTo>
                    <a:pt x="2643" y="7205"/>
                  </a:lnTo>
                  <a:lnTo>
                    <a:pt x="2645" y="7200"/>
                  </a:lnTo>
                  <a:lnTo>
                    <a:pt x="2649" y="7192"/>
                  </a:lnTo>
                  <a:lnTo>
                    <a:pt x="2651" y="7187"/>
                  </a:lnTo>
                  <a:lnTo>
                    <a:pt x="2655" y="7179"/>
                  </a:lnTo>
                  <a:lnTo>
                    <a:pt x="2657" y="7174"/>
                  </a:lnTo>
                  <a:lnTo>
                    <a:pt x="2662" y="7167"/>
                  </a:lnTo>
                  <a:lnTo>
                    <a:pt x="2666" y="7159"/>
                  </a:lnTo>
                  <a:lnTo>
                    <a:pt x="2671" y="7151"/>
                  </a:lnTo>
                  <a:lnTo>
                    <a:pt x="2674" y="7146"/>
                  </a:lnTo>
                  <a:lnTo>
                    <a:pt x="2679" y="7139"/>
                  </a:lnTo>
                  <a:lnTo>
                    <a:pt x="2682" y="7134"/>
                  </a:lnTo>
                  <a:lnTo>
                    <a:pt x="2687" y="7127"/>
                  </a:lnTo>
                  <a:lnTo>
                    <a:pt x="2690" y="7123"/>
                  </a:lnTo>
                  <a:lnTo>
                    <a:pt x="2696" y="7116"/>
                  </a:lnTo>
                  <a:lnTo>
                    <a:pt x="2699" y="7111"/>
                  </a:lnTo>
                  <a:lnTo>
                    <a:pt x="2705" y="7104"/>
                  </a:lnTo>
                  <a:lnTo>
                    <a:pt x="2709" y="7100"/>
                  </a:lnTo>
                  <a:lnTo>
                    <a:pt x="2715" y="7094"/>
                  </a:lnTo>
                  <a:lnTo>
                    <a:pt x="2719" y="7090"/>
                  </a:lnTo>
                  <a:lnTo>
                    <a:pt x="2725" y="7083"/>
                  </a:lnTo>
                  <a:lnTo>
                    <a:pt x="2729" y="7079"/>
                  </a:lnTo>
                  <a:lnTo>
                    <a:pt x="2735" y="7073"/>
                  </a:lnTo>
                  <a:lnTo>
                    <a:pt x="2739" y="7070"/>
                  </a:lnTo>
                  <a:lnTo>
                    <a:pt x="2746" y="7064"/>
                  </a:lnTo>
                  <a:lnTo>
                    <a:pt x="2750" y="7060"/>
                  </a:lnTo>
                  <a:lnTo>
                    <a:pt x="2757" y="7055"/>
                  </a:lnTo>
                  <a:lnTo>
                    <a:pt x="2761" y="7052"/>
                  </a:lnTo>
                  <a:lnTo>
                    <a:pt x="2768" y="7046"/>
                  </a:lnTo>
                  <a:lnTo>
                    <a:pt x="2772" y="7043"/>
                  </a:lnTo>
                  <a:lnTo>
                    <a:pt x="2779" y="7038"/>
                  </a:lnTo>
                  <a:lnTo>
                    <a:pt x="2784" y="7035"/>
                  </a:lnTo>
                  <a:lnTo>
                    <a:pt x="2791" y="7030"/>
                  </a:lnTo>
                  <a:lnTo>
                    <a:pt x="2796" y="7027"/>
                  </a:lnTo>
                  <a:lnTo>
                    <a:pt x="2803" y="7023"/>
                  </a:lnTo>
                  <a:lnTo>
                    <a:pt x="2806" y="7021"/>
                  </a:lnTo>
                  <a:lnTo>
                    <a:pt x="2814" y="7016"/>
                  </a:lnTo>
                  <a:lnTo>
                    <a:pt x="2819" y="7014"/>
                  </a:lnTo>
                  <a:lnTo>
                    <a:pt x="2827" y="7010"/>
                  </a:lnTo>
                  <a:lnTo>
                    <a:pt x="2832" y="7007"/>
                  </a:lnTo>
                  <a:lnTo>
                    <a:pt x="2840" y="7003"/>
                  </a:lnTo>
                  <a:lnTo>
                    <a:pt x="2846" y="7001"/>
                  </a:lnTo>
                  <a:lnTo>
                    <a:pt x="2854" y="6997"/>
                  </a:lnTo>
                  <a:lnTo>
                    <a:pt x="2859" y="6995"/>
                  </a:lnTo>
                  <a:lnTo>
                    <a:pt x="2867" y="6992"/>
                  </a:lnTo>
                  <a:lnTo>
                    <a:pt x="2873" y="6990"/>
                  </a:lnTo>
                  <a:lnTo>
                    <a:pt x="2881" y="6987"/>
                  </a:lnTo>
                  <a:lnTo>
                    <a:pt x="2887" y="6986"/>
                  </a:lnTo>
                  <a:lnTo>
                    <a:pt x="2895" y="6983"/>
                  </a:lnTo>
                  <a:lnTo>
                    <a:pt x="2901" y="6982"/>
                  </a:lnTo>
                  <a:lnTo>
                    <a:pt x="2909" y="6980"/>
                  </a:lnTo>
                  <a:lnTo>
                    <a:pt x="2915" y="6978"/>
                  </a:lnTo>
                  <a:lnTo>
                    <a:pt x="2923" y="6976"/>
                  </a:lnTo>
                  <a:lnTo>
                    <a:pt x="2929" y="6975"/>
                  </a:lnTo>
                  <a:lnTo>
                    <a:pt x="2937" y="6974"/>
                  </a:lnTo>
                  <a:lnTo>
                    <a:pt x="2943" y="6973"/>
                  </a:lnTo>
                  <a:lnTo>
                    <a:pt x="2952" y="6972"/>
                  </a:lnTo>
                  <a:lnTo>
                    <a:pt x="2957" y="6971"/>
                  </a:lnTo>
                  <a:lnTo>
                    <a:pt x="2966" y="6970"/>
                  </a:lnTo>
                  <a:lnTo>
                    <a:pt x="2972" y="6970"/>
                  </a:lnTo>
                  <a:lnTo>
                    <a:pt x="2981" y="6969"/>
                  </a:lnTo>
                  <a:lnTo>
                    <a:pt x="2986" y="6969"/>
                  </a:lnTo>
                  <a:lnTo>
                    <a:pt x="2995" y="6969"/>
                  </a:lnTo>
                  <a:lnTo>
                    <a:pt x="2998" y="6969"/>
                  </a:lnTo>
                  <a:lnTo>
                    <a:pt x="3705" y="6969"/>
                  </a:lnTo>
                  <a:lnTo>
                    <a:pt x="3708" y="6969"/>
                  </a:lnTo>
                  <a:lnTo>
                    <a:pt x="3717" y="6969"/>
                  </a:lnTo>
                  <a:lnTo>
                    <a:pt x="3722" y="6969"/>
                  </a:lnTo>
                  <a:lnTo>
                    <a:pt x="3731" y="6970"/>
                  </a:lnTo>
                  <a:lnTo>
                    <a:pt x="3737" y="6970"/>
                  </a:lnTo>
                  <a:lnTo>
                    <a:pt x="3746" y="6971"/>
                  </a:lnTo>
                  <a:lnTo>
                    <a:pt x="3751" y="6972"/>
                  </a:lnTo>
                  <a:lnTo>
                    <a:pt x="3760" y="6973"/>
                  </a:lnTo>
                  <a:lnTo>
                    <a:pt x="3765" y="6974"/>
                  </a:lnTo>
                  <a:lnTo>
                    <a:pt x="3774" y="6975"/>
                  </a:lnTo>
                  <a:lnTo>
                    <a:pt x="3780" y="6976"/>
                  </a:lnTo>
                  <a:lnTo>
                    <a:pt x="3788" y="6978"/>
                  </a:lnTo>
                  <a:lnTo>
                    <a:pt x="3794" y="6979"/>
                  </a:lnTo>
                  <a:lnTo>
                    <a:pt x="3802" y="6982"/>
                  </a:lnTo>
                  <a:lnTo>
                    <a:pt x="3808" y="6983"/>
                  </a:lnTo>
                  <a:lnTo>
                    <a:pt x="3816" y="6986"/>
                  </a:lnTo>
                  <a:lnTo>
                    <a:pt x="3822" y="6987"/>
                  </a:lnTo>
                  <a:lnTo>
                    <a:pt x="3830" y="6990"/>
                  </a:lnTo>
                  <a:lnTo>
                    <a:pt x="3835" y="6992"/>
                  </a:lnTo>
                  <a:lnTo>
                    <a:pt x="3844" y="6995"/>
                  </a:lnTo>
                  <a:lnTo>
                    <a:pt x="3849" y="6997"/>
                  </a:lnTo>
                  <a:lnTo>
                    <a:pt x="3857" y="7000"/>
                  </a:lnTo>
                  <a:lnTo>
                    <a:pt x="3862" y="7003"/>
                  </a:lnTo>
                  <a:lnTo>
                    <a:pt x="3870" y="7006"/>
                  </a:lnTo>
                  <a:lnTo>
                    <a:pt x="3875" y="7009"/>
                  </a:lnTo>
                  <a:lnTo>
                    <a:pt x="3883" y="7013"/>
                  </a:lnTo>
                  <a:lnTo>
                    <a:pt x="3888" y="7016"/>
                  </a:lnTo>
                  <a:lnTo>
                    <a:pt x="3896" y="7020"/>
                  </a:lnTo>
                  <a:lnTo>
                    <a:pt x="3902" y="7024"/>
                  </a:lnTo>
                  <a:lnTo>
                    <a:pt x="3910" y="7028"/>
                  </a:lnTo>
                  <a:lnTo>
                    <a:pt x="3914" y="7031"/>
                  </a:lnTo>
                  <a:lnTo>
                    <a:pt x="3921" y="7036"/>
                  </a:lnTo>
                  <a:lnTo>
                    <a:pt x="3925" y="7039"/>
                  </a:lnTo>
                  <a:lnTo>
                    <a:pt x="3932" y="7044"/>
                  </a:lnTo>
                  <a:lnTo>
                    <a:pt x="3937" y="7047"/>
                  </a:lnTo>
                  <a:lnTo>
                    <a:pt x="3943" y="7052"/>
                  </a:lnTo>
                  <a:lnTo>
                    <a:pt x="3947" y="7056"/>
                  </a:lnTo>
                  <a:lnTo>
                    <a:pt x="3954" y="7061"/>
                  </a:lnTo>
                  <a:lnTo>
                    <a:pt x="3958" y="7065"/>
                  </a:lnTo>
                  <a:lnTo>
                    <a:pt x="3965" y="7070"/>
                  </a:lnTo>
                  <a:lnTo>
                    <a:pt x="3969" y="7074"/>
                  </a:lnTo>
                  <a:lnTo>
                    <a:pt x="3975" y="7080"/>
                  </a:lnTo>
                  <a:lnTo>
                    <a:pt x="3979" y="7084"/>
                  </a:lnTo>
                  <a:lnTo>
                    <a:pt x="3985" y="7090"/>
                  </a:lnTo>
                  <a:lnTo>
                    <a:pt x="3989" y="7094"/>
                  </a:lnTo>
                  <a:lnTo>
                    <a:pt x="3994" y="7101"/>
                  </a:lnTo>
                  <a:lnTo>
                    <a:pt x="3998" y="7105"/>
                  </a:lnTo>
                  <a:lnTo>
                    <a:pt x="4004" y="7111"/>
                  </a:lnTo>
                  <a:lnTo>
                    <a:pt x="4007" y="7116"/>
                  </a:lnTo>
                  <a:lnTo>
                    <a:pt x="4013" y="7123"/>
                  </a:lnTo>
                  <a:lnTo>
                    <a:pt x="4016" y="7127"/>
                  </a:lnTo>
                  <a:lnTo>
                    <a:pt x="4021" y="7134"/>
                  </a:lnTo>
                  <a:lnTo>
                    <a:pt x="4024" y="7139"/>
                  </a:lnTo>
                  <a:lnTo>
                    <a:pt x="4029" y="7146"/>
                  </a:lnTo>
                  <a:lnTo>
                    <a:pt x="4032" y="7151"/>
                  </a:lnTo>
                  <a:lnTo>
                    <a:pt x="4037" y="7159"/>
                  </a:lnTo>
                  <a:lnTo>
                    <a:pt x="4041" y="7167"/>
                  </a:lnTo>
                  <a:lnTo>
                    <a:pt x="4046" y="7174"/>
                  </a:lnTo>
                  <a:lnTo>
                    <a:pt x="4048" y="7179"/>
                  </a:lnTo>
                  <a:lnTo>
                    <a:pt x="4052" y="7187"/>
                  </a:lnTo>
                  <a:lnTo>
                    <a:pt x="4054" y="7192"/>
                  </a:lnTo>
                  <a:lnTo>
                    <a:pt x="4058" y="7200"/>
                  </a:lnTo>
                  <a:lnTo>
                    <a:pt x="4060" y="7205"/>
                  </a:lnTo>
                  <a:lnTo>
                    <a:pt x="4063" y="7213"/>
                  </a:lnTo>
                  <a:lnTo>
                    <a:pt x="4065" y="7218"/>
                  </a:lnTo>
                  <a:lnTo>
                    <a:pt x="4068" y="7226"/>
                  </a:lnTo>
                  <a:lnTo>
                    <a:pt x="4070" y="7231"/>
                  </a:lnTo>
                  <a:lnTo>
                    <a:pt x="4072" y="7240"/>
                  </a:lnTo>
                  <a:lnTo>
                    <a:pt x="4074" y="7245"/>
                  </a:lnTo>
                  <a:lnTo>
                    <a:pt x="4076" y="7253"/>
                  </a:lnTo>
                  <a:lnTo>
                    <a:pt x="4078" y="7258"/>
                  </a:lnTo>
                  <a:lnTo>
                    <a:pt x="4080" y="7267"/>
                  </a:lnTo>
                  <a:lnTo>
                    <a:pt x="4081" y="7272"/>
                  </a:lnTo>
                  <a:lnTo>
                    <a:pt x="4083" y="7281"/>
                  </a:lnTo>
                  <a:lnTo>
                    <a:pt x="4084" y="7286"/>
                  </a:lnTo>
                  <a:lnTo>
                    <a:pt x="4085" y="7295"/>
                  </a:lnTo>
                  <a:lnTo>
                    <a:pt x="4086" y="7300"/>
                  </a:lnTo>
                  <a:lnTo>
                    <a:pt x="4087" y="7309"/>
                  </a:lnTo>
                  <a:lnTo>
                    <a:pt x="4088" y="7315"/>
                  </a:lnTo>
                  <a:lnTo>
                    <a:pt x="4089" y="7323"/>
                  </a:lnTo>
                  <a:lnTo>
                    <a:pt x="4089" y="7329"/>
                  </a:lnTo>
                  <a:lnTo>
                    <a:pt x="4090" y="7338"/>
                  </a:lnTo>
                  <a:lnTo>
                    <a:pt x="4090" y="7343"/>
                  </a:lnTo>
                  <a:lnTo>
                    <a:pt x="4090" y="7352"/>
                  </a:lnTo>
                  <a:lnTo>
                    <a:pt x="4090" y="7355"/>
                  </a:lnTo>
                  <a:lnTo>
                    <a:pt x="4090" y="8061"/>
                  </a:lnTo>
                  <a:lnTo>
                    <a:pt x="4090" y="8064"/>
                  </a:lnTo>
                  <a:lnTo>
                    <a:pt x="4090" y="8073"/>
                  </a:lnTo>
                  <a:lnTo>
                    <a:pt x="4090" y="8078"/>
                  </a:lnTo>
                  <a:lnTo>
                    <a:pt x="4089" y="8087"/>
                  </a:lnTo>
                  <a:lnTo>
                    <a:pt x="4089" y="8093"/>
                  </a:lnTo>
                  <a:lnTo>
                    <a:pt x="4088" y="8102"/>
                  </a:lnTo>
                  <a:lnTo>
                    <a:pt x="4087" y="8107"/>
                  </a:lnTo>
                  <a:lnTo>
                    <a:pt x="4086" y="8116"/>
                  </a:lnTo>
                  <a:lnTo>
                    <a:pt x="4085" y="8122"/>
                  </a:lnTo>
                  <a:lnTo>
                    <a:pt x="4084" y="8130"/>
                  </a:lnTo>
                  <a:lnTo>
                    <a:pt x="4083" y="8136"/>
                  </a:lnTo>
                  <a:lnTo>
                    <a:pt x="4081" y="8144"/>
                  </a:lnTo>
                  <a:lnTo>
                    <a:pt x="4080" y="8150"/>
                  </a:lnTo>
                  <a:lnTo>
                    <a:pt x="4078" y="8158"/>
                  </a:lnTo>
                  <a:lnTo>
                    <a:pt x="4076" y="8163"/>
                  </a:lnTo>
                  <a:lnTo>
                    <a:pt x="4074" y="8172"/>
                  </a:lnTo>
                  <a:lnTo>
                    <a:pt x="4072" y="8177"/>
                  </a:lnTo>
                  <a:lnTo>
                    <a:pt x="4070" y="8185"/>
                  </a:lnTo>
                  <a:lnTo>
                    <a:pt x="4068" y="8190"/>
                  </a:lnTo>
                  <a:lnTo>
                    <a:pt x="4065" y="8199"/>
                  </a:lnTo>
                  <a:lnTo>
                    <a:pt x="4063" y="8204"/>
                  </a:lnTo>
                  <a:lnTo>
                    <a:pt x="4060" y="8212"/>
                  </a:lnTo>
                  <a:lnTo>
                    <a:pt x="4058" y="8217"/>
                  </a:lnTo>
                  <a:lnTo>
                    <a:pt x="4054" y="8225"/>
                  </a:lnTo>
                  <a:lnTo>
                    <a:pt x="4052" y="8229"/>
                  </a:lnTo>
                  <a:lnTo>
                    <a:pt x="4048" y="8237"/>
                  </a:lnTo>
                  <a:lnTo>
                    <a:pt x="4045" y="8242"/>
                  </a:lnTo>
                  <a:lnTo>
                    <a:pt x="4041" y="8250"/>
                  </a:lnTo>
                  <a:lnTo>
                    <a:pt x="4037" y="8257"/>
                  </a:lnTo>
                  <a:lnTo>
                    <a:pt x="4033" y="8265"/>
                  </a:lnTo>
                  <a:lnTo>
                    <a:pt x="4030" y="8269"/>
                  </a:lnTo>
                  <a:lnTo>
                    <a:pt x="4025" y="8277"/>
                  </a:lnTo>
                  <a:lnTo>
                    <a:pt x="4022" y="8281"/>
                  </a:lnTo>
                  <a:lnTo>
                    <a:pt x="4016" y="8288"/>
                  </a:lnTo>
                  <a:lnTo>
                    <a:pt x="4013" y="8293"/>
                  </a:lnTo>
                  <a:lnTo>
                    <a:pt x="4008" y="8300"/>
                  </a:lnTo>
                  <a:lnTo>
                    <a:pt x="4004" y="8304"/>
                  </a:lnTo>
                  <a:lnTo>
                    <a:pt x="3999" y="8311"/>
                  </a:lnTo>
                  <a:lnTo>
                    <a:pt x="3995" y="8315"/>
                  </a:lnTo>
                  <a:lnTo>
                    <a:pt x="3989" y="8322"/>
                  </a:lnTo>
                  <a:lnTo>
                    <a:pt x="3985" y="8326"/>
                  </a:lnTo>
                  <a:lnTo>
                    <a:pt x="3979" y="8332"/>
                  </a:lnTo>
                  <a:lnTo>
                    <a:pt x="3975" y="8336"/>
                  </a:lnTo>
                  <a:lnTo>
                    <a:pt x="3969" y="8342"/>
                  </a:lnTo>
                  <a:lnTo>
                    <a:pt x="3965" y="8346"/>
                  </a:lnTo>
                  <a:lnTo>
                    <a:pt x="3958" y="8352"/>
                  </a:lnTo>
                  <a:lnTo>
                    <a:pt x="3954" y="8355"/>
                  </a:lnTo>
                  <a:lnTo>
                    <a:pt x="3947" y="8361"/>
                  </a:lnTo>
                  <a:lnTo>
                    <a:pt x="3943" y="8364"/>
                  </a:lnTo>
                  <a:lnTo>
                    <a:pt x="3936" y="8370"/>
                  </a:lnTo>
                  <a:lnTo>
                    <a:pt x="3931" y="8373"/>
                  </a:lnTo>
                  <a:lnTo>
                    <a:pt x="3924" y="8378"/>
                  </a:lnTo>
                  <a:lnTo>
                    <a:pt x="3920" y="8381"/>
                  </a:lnTo>
                  <a:lnTo>
                    <a:pt x="3912" y="8386"/>
                  </a:lnTo>
                  <a:lnTo>
                    <a:pt x="3907" y="8389"/>
                  </a:lnTo>
                  <a:lnTo>
                    <a:pt x="3900" y="8394"/>
                  </a:lnTo>
                  <a:lnTo>
                    <a:pt x="3896" y="8396"/>
                  </a:lnTo>
                  <a:lnTo>
                    <a:pt x="3889" y="8400"/>
                  </a:lnTo>
                  <a:lnTo>
                    <a:pt x="7353" y="8400"/>
                  </a:lnTo>
                  <a:lnTo>
                    <a:pt x="7372" y="8400"/>
                  </a:lnTo>
                  <a:lnTo>
                    <a:pt x="7389" y="8399"/>
                  </a:lnTo>
                  <a:lnTo>
                    <a:pt x="7406" y="8397"/>
                  </a:lnTo>
                  <a:lnTo>
                    <a:pt x="7423" y="8395"/>
                  </a:lnTo>
                  <a:lnTo>
                    <a:pt x="7440" y="8392"/>
                  </a:lnTo>
                  <a:lnTo>
                    <a:pt x="7456" y="8388"/>
                  </a:lnTo>
                  <a:lnTo>
                    <a:pt x="7473" y="8384"/>
                  </a:lnTo>
                  <a:lnTo>
                    <a:pt x="7489" y="8380"/>
                  </a:lnTo>
                  <a:lnTo>
                    <a:pt x="7505" y="8374"/>
                  </a:lnTo>
                  <a:lnTo>
                    <a:pt x="7521" y="8368"/>
                  </a:lnTo>
                  <a:lnTo>
                    <a:pt x="7537" y="8362"/>
                  </a:lnTo>
                  <a:lnTo>
                    <a:pt x="7552" y="8355"/>
                  </a:lnTo>
                  <a:lnTo>
                    <a:pt x="7568" y="8347"/>
                  </a:lnTo>
                  <a:lnTo>
                    <a:pt x="7583" y="8339"/>
                  </a:lnTo>
                  <a:lnTo>
                    <a:pt x="7597" y="8330"/>
                  </a:lnTo>
                  <a:lnTo>
                    <a:pt x="7612" y="8320"/>
                  </a:lnTo>
                  <a:lnTo>
                    <a:pt x="7626" y="8310"/>
                  </a:lnTo>
                  <a:lnTo>
                    <a:pt x="7640" y="8300"/>
                  </a:lnTo>
                  <a:lnTo>
                    <a:pt x="7653" y="8289"/>
                  </a:lnTo>
                  <a:lnTo>
                    <a:pt x="7666" y="8277"/>
                  </a:lnTo>
                  <a:lnTo>
                    <a:pt x="7678" y="8266"/>
                  </a:lnTo>
                  <a:lnTo>
                    <a:pt x="7690" y="8253"/>
                  </a:lnTo>
                  <a:lnTo>
                    <a:pt x="7701" y="8241"/>
                  </a:lnTo>
                  <a:lnTo>
                    <a:pt x="7712" y="8228"/>
                  </a:lnTo>
                  <a:lnTo>
                    <a:pt x="7723" y="8214"/>
                  </a:lnTo>
                  <a:lnTo>
                    <a:pt x="7733" y="8200"/>
                  </a:lnTo>
                  <a:lnTo>
                    <a:pt x="7742" y="8186"/>
                  </a:lnTo>
                  <a:lnTo>
                    <a:pt x="7750" y="8172"/>
                  </a:lnTo>
                  <a:lnTo>
                    <a:pt x="7758" y="8157"/>
                  </a:lnTo>
                  <a:lnTo>
                    <a:pt x="7766" y="8142"/>
                  </a:lnTo>
                  <a:lnTo>
                    <a:pt x="7773" y="8126"/>
                  </a:lnTo>
                  <a:lnTo>
                    <a:pt x="7780" y="8111"/>
                  </a:lnTo>
                  <a:lnTo>
                    <a:pt x="7786" y="8095"/>
                  </a:lnTo>
                  <a:lnTo>
                    <a:pt x="7791" y="8079"/>
                  </a:lnTo>
                  <a:lnTo>
                    <a:pt x="7796" y="8062"/>
                  </a:lnTo>
                  <a:lnTo>
                    <a:pt x="7800" y="8046"/>
                  </a:lnTo>
                  <a:lnTo>
                    <a:pt x="7803" y="8029"/>
                  </a:lnTo>
                  <a:lnTo>
                    <a:pt x="7806" y="8012"/>
                  </a:lnTo>
                  <a:lnTo>
                    <a:pt x="7808" y="7996"/>
                  </a:lnTo>
                  <a:lnTo>
                    <a:pt x="7810" y="7978"/>
                  </a:lnTo>
                  <a:lnTo>
                    <a:pt x="7811" y="7961"/>
                  </a:lnTo>
                  <a:lnTo>
                    <a:pt x="7811" y="7942"/>
                  </a:lnTo>
                  <a:lnTo>
                    <a:pt x="7811" y="2058"/>
                  </a:lnTo>
                  <a:lnTo>
                    <a:pt x="7811" y="2039"/>
                  </a:lnTo>
                  <a:lnTo>
                    <a:pt x="7810" y="2022"/>
                  </a:lnTo>
                  <a:lnTo>
                    <a:pt x="7808" y="2004"/>
                  </a:lnTo>
                  <a:lnTo>
                    <a:pt x="7806" y="1988"/>
                  </a:lnTo>
                  <a:lnTo>
                    <a:pt x="7803" y="1971"/>
                  </a:lnTo>
                  <a:lnTo>
                    <a:pt x="7800" y="1954"/>
                  </a:lnTo>
                  <a:lnTo>
                    <a:pt x="7796" y="1938"/>
                  </a:lnTo>
                  <a:lnTo>
                    <a:pt x="7791" y="1921"/>
                  </a:lnTo>
                  <a:lnTo>
                    <a:pt x="7786" y="1905"/>
                  </a:lnTo>
                  <a:lnTo>
                    <a:pt x="7780" y="1889"/>
                  </a:lnTo>
                  <a:lnTo>
                    <a:pt x="7773" y="1874"/>
                  </a:lnTo>
                  <a:lnTo>
                    <a:pt x="7766" y="1858"/>
                  </a:lnTo>
                  <a:lnTo>
                    <a:pt x="7758" y="1843"/>
                  </a:lnTo>
                  <a:lnTo>
                    <a:pt x="7750" y="1828"/>
                  </a:lnTo>
                  <a:lnTo>
                    <a:pt x="7742" y="1814"/>
                  </a:lnTo>
                  <a:lnTo>
                    <a:pt x="7733" y="1800"/>
                  </a:lnTo>
                  <a:lnTo>
                    <a:pt x="7723" y="1786"/>
                  </a:lnTo>
                  <a:lnTo>
                    <a:pt x="7712" y="1772"/>
                  </a:lnTo>
                  <a:lnTo>
                    <a:pt x="7701" y="1759"/>
                  </a:lnTo>
                  <a:lnTo>
                    <a:pt x="7690" y="1747"/>
                  </a:lnTo>
                  <a:lnTo>
                    <a:pt x="7678" y="1734"/>
                  </a:lnTo>
                  <a:lnTo>
                    <a:pt x="7666" y="1723"/>
                  </a:lnTo>
                  <a:lnTo>
                    <a:pt x="7653" y="1711"/>
                  </a:lnTo>
                  <a:lnTo>
                    <a:pt x="7640" y="1700"/>
                  </a:lnTo>
                  <a:lnTo>
                    <a:pt x="7626" y="1690"/>
                  </a:lnTo>
                  <a:lnTo>
                    <a:pt x="7612" y="1680"/>
                  </a:lnTo>
                  <a:lnTo>
                    <a:pt x="7597" y="1670"/>
                  </a:lnTo>
                  <a:lnTo>
                    <a:pt x="7583" y="1661"/>
                  </a:lnTo>
                  <a:lnTo>
                    <a:pt x="7568" y="1653"/>
                  </a:lnTo>
                  <a:lnTo>
                    <a:pt x="7552" y="1645"/>
                  </a:lnTo>
                  <a:lnTo>
                    <a:pt x="7537" y="1638"/>
                  </a:lnTo>
                  <a:lnTo>
                    <a:pt x="7521" y="1632"/>
                  </a:lnTo>
                  <a:lnTo>
                    <a:pt x="7505" y="1626"/>
                  </a:lnTo>
                  <a:lnTo>
                    <a:pt x="7489" y="1620"/>
                  </a:lnTo>
                  <a:lnTo>
                    <a:pt x="7473" y="1616"/>
                  </a:lnTo>
                  <a:lnTo>
                    <a:pt x="7456" y="1612"/>
                  </a:lnTo>
                  <a:lnTo>
                    <a:pt x="7440" y="1608"/>
                  </a:lnTo>
                  <a:lnTo>
                    <a:pt x="7423" y="1605"/>
                  </a:lnTo>
                  <a:lnTo>
                    <a:pt x="7406" y="1603"/>
                  </a:lnTo>
                  <a:lnTo>
                    <a:pt x="7389" y="1601"/>
                  </a:lnTo>
                  <a:close/>
                  <a:moveTo>
                    <a:pt x="3711" y="7269"/>
                  </a:moveTo>
                  <a:lnTo>
                    <a:pt x="3708" y="7269"/>
                  </a:lnTo>
                  <a:lnTo>
                    <a:pt x="3704" y="7269"/>
                  </a:lnTo>
                  <a:lnTo>
                    <a:pt x="2999" y="7269"/>
                  </a:lnTo>
                  <a:lnTo>
                    <a:pt x="2995" y="7269"/>
                  </a:lnTo>
                  <a:lnTo>
                    <a:pt x="2992" y="7269"/>
                  </a:lnTo>
                  <a:lnTo>
                    <a:pt x="2989" y="7270"/>
                  </a:lnTo>
                  <a:lnTo>
                    <a:pt x="2986" y="7270"/>
                  </a:lnTo>
                  <a:lnTo>
                    <a:pt x="2983" y="7270"/>
                  </a:lnTo>
                  <a:lnTo>
                    <a:pt x="2980" y="7271"/>
                  </a:lnTo>
                  <a:lnTo>
                    <a:pt x="2977" y="7272"/>
                  </a:lnTo>
                  <a:lnTo>
                    <a:pt x="2974" y="7273"/>
                  </a:lnTo>
                  <a:lnTo>
                    <a:pt x="2971" y="7274"/>
                  </a:lnTo>
                  <a:lnTo>
                    <a:pt x="2968" y="7275"/>
                  </a:lnTo>
                  <a:lnTo>
                    <a:pt x="2965" y="7276"/>
                  </a:lnTo>
                  <a:lnTo>
                    <a:pt x="2963" y="7277"/>
                  </a:lnTo>
                  <a:lnTo>
                    <a:pt x="2961" y="7278"/>
                  </a:lnTo>
                  <a:lnTo>
                    <a:pt x="2957" y="7280"/>
                  </a:lnTo>
                  <a:lnTo>
                    <a:pt x="2953" y="7283"/>
                  </a:lnTo>
                  <a:lnTo>
                    <a:pt x="2950" y="7285"/>
                  </a:lnTo>
                  <a:lnTo>
                    <a:pt x="2947" y="7287"/>
                  </a:lnTo>
                  <a:lnTo>
                    <a:pt x="2945" y="7289"/>
                  </a:lnTo>
                  <a:lnTo>
                    <a:pt x="2942" y="7291"/>
                  </a:lnTo>
                  <a:lnTo>
                    <a:pt x="2939" y="7293"/>
                  </a:lnTo>
                  <a:lnTo>
                    <a:pt x="2937" y="7295"/>
                  </a:lnTo>
                  <a:lnTo>
                    <a:pt x="2935" y="7298"/>
                  </a:lnTo>
                  <a:lnTo>
                    <a:pt x="2933" y="7300"/>
                  </a:lnTo>
                  <a:lnTo>
                    <a:pt x="2931" y="7302"/>
                  </a:lnTo>
                  <a:lnTo>
                    <a:pt x="2929" y="7305"/>
                  </a:lnTo>
                  <a:lnTo>
                    <a:pt x="2927" y="7307"/>
                  </a:lnTo>
                  <a:lnTo>
                    <a:pt x="2925" y="7310"/>
                  </a:lnTo>
                  <a:lnTo>
                    <a:pt x="2924" y="7311"/>
                  </a:lnTo>
                  <a:lnTo>
                    <a:pt x="2924" y="7313"/>
                  </a:lnTo>
                  <a:lnTo>
                    <a:pt x="2922" y="7316"/>
                  </a:lnTo>
                  <a:lnTo>
                    <a:pt x="2921" y="7319"/>
                  </a:lnTo>
                  <a:lnTo>
                    <a:pt x="2919" y="7323"/>
                  </a:lnTo>
                  <a:lnTo>
                    <a:pt x="2918" y="7326"/>
                  </a:lnTo>
                  <a:lnTo>
                    <a:pt x="2917" y="7329"/>
                  </a:lnTo>
                  <a:lnTo>
                    <a:pt x="2916" y="7332"/>
                  </a:lnTo>
                  <a:lnTo>
                    <a:pt x="2915" y="7336"/>
                  </a:lnTo>
                  <a:lnTo>
                    <a:pt x="2915" y="7339"/>
                  </a:lnTo>
                  <a:lnTo>
                    <a:pt x="2914" y="7342"/>
                  </a:lnTo>
                  <a:lnTo>
                    <a:pt x="2914" y="7346"/>
                  </a:lnTo>
                  <a:lnTo>
                    <a:pt x="2913" y="7349"/>
                  </a:lnTo>
                  <a:lnTo>
                    <a:pt x="2913" y="7352"/>
                  </a:lnTo>
                  <a:lnTo>
                    <a:pt x="2913" y="7356"/>
                  </a:lnTo>
                  <a:lnTo>
                    <a:pt x="2913" y="8060"/>
                  </a:lnTo>
                  <a:lnTo>
                    <a:pt x="2913" y="8064"/>
                  </a:lnTo>
                  <a:lnTo>
                    <a:pt x="2913" y="8068"/>
                  </a:lnTo>
                  <a:lnTo>
                    <a:pt x="2914" y="8071"/>
                  </a:lnTo>
                  <a:lnTo>
                    <a:pt x="2914" y="8074"/>
                  </a:lnTo>
                  <a:lnTo>
                    <a:pt x="2915" y="8077"/>
                  </a:lnTo>
                  <a:lnTo>
                    <a:pt x="2915" y="8081"/>
                  </a:lnTo>
                  <a:lnTo>
                    <a:pt x="2916" y="8084"/>
                  </a:lnTo>
                  <a:lnTo>
                    <a:pt x="2917" y="8087"/>
                  </a:lnTo>
                  <a:lnTo>
                    <a:pt x="2918" y="8090"/>
                  </a:lnTo>
                  <a:lnTo>
                    <a:pt x="2919" y="8093"/>
                  </a:lnTo>
                  <a:lnTo>
                    <a:pt x="2920" y="8096"/>
                  </a:lnTo>
                  <a:lnTo>
                    <a:pt x="2922" y="8100"/>
                  </a:lnTo>
                  <a:lnTo>
                    <a:pt x="2923" y="8103"/>
                  </a:lnTo>
                  <a:lnTo>
                    <a:pt x="2924" y="8105"/>
                  </a:lnTo>
                  <a:lnTo>
                    <a:pt x="2925" y="8106"/>
                  </a:lnTo>
                  <a:lnTo>
                    <a:pt x="2927" y="8109"/>
                  </a:lnTo>
                  <a:lnTo>
                    <a:pt x="2929" y="8112"/>
                  </a:lnTo>
                  <a:lnTo>
                    <a:pt x="2931" y="8114"/>
                  </a:lnTo>
                  <a:lnTo>
                    <a:pt x="2933" y="8117"/>
                  </a:lnTo>
                  <a:lnTo>
                    <a:pt x="2935" y="8119"/>
                  </a:lnTo>
                  <a:lnTo>
                    <a:pt x="2937" y="8121"/>
                  </a:lnTo>
                  <a:lnTo>
                    <a:pt x="2940" y="8124"/>
                  </a:lnTo>
                  <a:lnTo>
                    <a:pt x="2942" y="8126"/>
                  </a:lnTo>
                  <a:lnTo>
                    <a:pt x="2944" y="8128"/>
                  </a:lnTo>
                  <a:lnTo>
                    <a:pt x="2947" y="8129"/>
                  </a:lnTo>
                  <a:lnTo>
                    <a:pt x="2949" y="8131"/>
                  </a:lnTo>
                  <a:lnTo>
                    <a:pt x="2951" y="8132"/>
                  </a:lnTo>
                  <a:lnTo>
                    <a:pt x="2956" y="8135"/>
                  </a:lnTo>
                  <a:lnTo>
                    <a:pt x="2961" y="8138"/>
                  </a:lnTo>
                  <a:lnTo>
                    <a:pt x="2963" y="8139"/>
                  </a:lnTo>
                  <a:lnTo>
                    <a:pt x="2965" y="8140"/>
                  </a:lnTo>
                  <a:lnTo>
                    <a:pt x="2968" y="8141"/>
                  </a:lnTo>
                  <a:lnTo>
                    <a:pt x="2971" y="8142"/>
                  </a:lnTo>
                  <a:lnTo>
                    <a:pt x="2974" y="8143"/>
                  </a:lnTo>
                  <a:lnTo>
                    <a:pt x="2977" y="8144"/>
                  </a:lnTo>
                  <a:lnTo>
                    <a:pt x="2980" y="8145"/>
                  </a:lnTo>
                  <a:lnTo>
                    <a:pt x="2983" y="8146"/>
                  </a:lnTo>
                  <a:lnTo>
                    <a:pt x="2986" y="8146"/>
                  </a:lnTo>
                  <a:lnTo>
                    <a:pt x="2989" y="8146"/>
                  </a:lnTo>
                  <a:lnTo>
                    <a:pt x="2992" y="8147"/>
                  </a:lnTo>
                  <a:lnTo>
                    <a:pt x="2995" y="8147"/>
                  </a:lnTo>
                  <a:lnTo>
                    <a:pt x="2999" y="8147"/>
                  </a:lnTo>
                  <a:lnTo>
                    <a:pt x="3704" y="8147"/>
                  </a:lnTo>
                  <a:lnTo>
                    <a:pt x="3708" y="8147"/>
                  </a:lnTo>
                  <a:lnTo>
                    <a:pt x="3711" y="8147"/>
                  </a:lnTo>
                  <a:lnTo>
                    <a:pt x="3714" y="8146"/>
                  </a:lnTo>
                  <a:lnTo>
                    <a:pt x="3717" y="8146"/>
                  </a:lnTo>
                  <a:lnTo>
                    <a:pt x="3720" y="8145"/>
                  </a:lnTo>
                  <a:lnTo>
                    <a:pt x="3724" y="8145"/>
                  </a:lnTo>
                  <a:lnTo>
                    <a:pt x="3727" y="8144"/>
                  </a:lnTo>
                  <a:lnTo>
                    <a:pt x="3730" y="8143"/>
                  </a:lnTo>
                  <a:lnTo>
                    <a:pt x="3733" y="8142"/>
                  </a:lnTo>
                  <a:lnTo>
                    <a:pt x="3736" y="8141"/>
                  </a:lnTo>
                  <a:lnTo>
                    <a:pt x="3739" y="8140"/>
                  </a:lnTo>
                  <a:lnTo>
                    <a:pt x="3742" y="8138"/>
                  </a:lnTo>
                  <a:lnTo>
                    <a:pt x="3745" y="8137"/>
                  </a:lnTo>
                  <a:lnTo>
                    <a:pt x="3748" y="8135"/>
                  </a:lnTo>
                  <a:lnTo>
                    <a:pt x="3751" y="8133"/>
                  </a:lnTo>
                  <a:lnTo>
                    <a:pt x="3753" y="8132"/>
                  </a:lnTo>
                  <a:lnTo>
                    <a:pt x="3756" y="8130"/>
                  </a:lnTo>
                  <a:lnTo>
                    <a:pt x="3758" y="8128"/>
                  </a:lnTo>
                  <a:lnTo>
                    <a:pt x="3760" y="8126"/>
                  </a:lnTo>
                  <a:lnTo>
                    <a:pt x="3763" y="8124"/>
                  </a:lnTo>
                  <a:lnTo>
                    <a:pt x="3765" y="8122"/>
                  </a:lnTo>
                  <a:lnTo>
                    <a:pt x="3767" y="8120"/>
                  </a:lnTo>
                  <a:lnTo>
                    <a:pt x="3770" y="8117"/>
                  </a:lnTo>
                  <a:lnTo>
                    <a:pt x="3772" y="8115"/>
                  </a:lnTo>
                  <a:lnTo>
                    <a:pt x="3774" y="8112"/>
                  </a:lnTo>
                  <a:lnTo>
                    <a:pt x="3776" y="8109"/>
                  </a:lnTo>
                  <a:lnTo>
                    <a:pt x="3778" y="8106"/>
                  </a:lnTo>
                  <a:lnTo>
                    <a:pt x="3779" y="8105"/>
                  </a:lnTo>
                  <a:lnTo>
                    <a:pt x="3780" y="8103"/>
                  </a:lnTo>
                  <a:lnTo>
                    <a:pt x="3781" y="8100"/>
                  </a:lnTo>
                  <a:lnTo>
                    <a:pt x="3783" y="8096"/>
                  </a:lnTo>
                  <a:lnTo>
                    <a:pt x="3784" y="8093"/>
                  </a:lnTo>
                  <a:lnTo>
                    <a:pt x="3785" y="8090"/>
                  </a:lnTo>
                  <a:lnTo>
                    <a:pt x="3786" y="8087"/>
                  </a:lnTo>
                  <a:lnTo>
                    <a:pt x="3787" y="8084"/>
                  </a:lnTo>
                  <a:lnTo>
                    <a:pt x="3788" y="8081"/>
                  </a:lnTo>
                  <a:lnTo>
                    <a:pt x="3788" y="8077"/>
                  </a:lnTo>
                  <a:lnTo>
                    <a:pt x="3789" y="8074"/>
                  </a:lnTo>
                  <a:lnTo>
                    <a:pt x="3789" y="8071"/>
                  </a:lnTo>
                  <a:lnTo>
                    <a:pt x="3790" y="8068"/>
                  </a:lnTo>
                  <a:lnTo>
                    <a:pt x="3790" y="8064"/>
                  </a:lnTo>
                  <a:lnTo>
                    <a:pt x="3790" y="8060"/>
                  </a:lnTo>
                  <a:lnTo>
                    <a:pt x="3790" y="7356"/>
                  </a:lnTo>
                  <a:lnTo>
                    <a:pt x="3790" y="7352"/>
                  </a:lnTo>
                  <a:lnTo>
                    <a:pt x="3790" y="7349"/>
                  </a:lnTo>
                  <a:lnTo>
                    <a:pt x="3789" y="7346"/>
                  </a:lnTo>
                  <a:lnTo>
                    <a:pt x="3789" y="7342"/>
                  </a:lnTo>
                  <a:lnTo>
                    <a:pt x="3788" y="7339"/>
                  </a:lnTo>
                  <a:lnTo>
                    <a:pt x="3788" y="7336"/>
                  </a:lnTo>
                  <a:lnTo>
                    <a:pt x="3787" y="7332"/>
                  </a:lnTo>
                  <a:lnTo>
                    <a:pt x="3786" y="7329"/>
                  </a:lnTo>
                  <a:lnTo>
                    <a:pt x="3785" y="7326"/>
                  </a:lnTo>
                  <a:lnTo>
                    <a:pt x="3784" y="7323"/>
                  </a:lnTo>
                  <a:lnTo>
                    <a:pt x="3782" y="7319"/>
                  </a:lnTo>
                  <a:lnTo>
                    <a:pt x="3781" y="7316"/>
                  </a:lnTo>
                  <a:lnTo>
                    <a:pt x="3779" y="7313"/>
                  </a:lnTo>
                  <a:lnTo>
                    <a:pt x="3779" y="7311"/>
                  </a:lnTo>
                  <a:lnTo>
                    <a:pt x="3778" y="7310"/>
                  </a:lnTo>
                  <a:lnTo>
                    <a:pt x="3776" y="7307"/>
                  </a:lnTo>
                  <a:lnTo>
                    <a:pt x="3774" y="7305"/>
                  </a:lnTo>
                  <a:lnTo>
                    <a:pt x="3772" y="7302"/>
                  </a:lnTo>
                  <a:lnTo>
                    <a:pt x="3770" y="7300"/>
                  </a:lnTo>
                  <a:lnTo>
                    <a:pt x="3768" y="7297"/>
                  </a:lnTo>
                  <a:lnTo>
                    <a:pt x="3766" y="7295"/>
                  </a:lnTo>
                  <a:lnTo>
                    <a:pt x="3763" y="7293"/>
                  </a:lnTo>
                  <a:lnTo>
                    <a:pt x="3761" y="7290"/>
                  </a:lnTo>
                  <a:lnTo>
                    <a:pt x="3758" y="7288"/>
                  </a:lnTo>
                  <a:lnTo>
                    <a:pt x="3755" y="7286"/>
                  </a:lnTo>
                  <a:lnTo>
                    <a:pt x="3752" y="7284"/>
                  </a:lnTo>
                  <a:lnTo>
                    <a:pt x="3749" y="7282"/>
                  </a:lnTo>
                  <a:lnTo>
                    <a:pt x="3747" y="7280"/>
                  </a:lnTo>
                  <a:lnTo>
                    <a:pt x="3745" y="7279"/>
                  </a:lnTo>
                  <a:lnTo>
                    <a:pt x="3742" y="7278"/>
                  </a:lnTo>
                  <a:lnTo>
                    <a:pt x="3739" y="7276"/>
                  </a:lnTo>
                  <a:lnTo>
                    <a:pt x="3736" y="7275"/>
                  </a:lnTo>
                  <a:lnTo>
                    <a:pt x="3733" y="7274"/>
                  </a:lnTo>
                  <a:lnTo>
                    <a:pt x="3730" y="7273"/>
                  </a:lnTo>
                  <a:lnTo>
                    <a:pt x="3727" y="7272"/>
                  </a:lnTo>
                  <a:lnTo>
                    <a:pt x="3724" y="7271"/>
                  </a:lnTo>
                  <a:lnTo>
                    <a:pt x="3720" y="7271"/>
                  </a:lnTo>
                  <a:lnTo>
                    <a:pt x="3717" y="7270"/>
                  </a:lnTo>
                  <a:lnTo>
                    <a:pt x="3714" y="7270"/>
                  </a:lnTo>
                  <a:lnTo>
                    <a:pt x="3711" y="7269"/>
                  </a:lnTo>
                  <a:close/>
                  <a:moveTo>
                    <a:pt x="7184" y="3710"/>
                  </a:moveTo>
                  <a:lnTo>
                    <a:pt x="7152" y="3717"/>
                  </a:lnTo>
                  <a:lnTo>
                    <a:pt x="7119" y="3719"/>
                  </a:lnTo>
                  <a:lnTo>
                    <a:pt x="4765" y="3719"/>
                  </a:lnTo>
                  <a:lnTo>
                    <a:pt x="4732" y="3717"/>
                  </a:lnTo>
                  <a:lnTo>
                    <a:pt x="4700" y="3710"/>
                  </a:lnTo>
                  <a:lnTo>
                    <a:pt x="4669" y="3700"/>
                  </a:lnTo>
                  <a:lnTo>
                    <a:pt x="4640" y="3686"/>
                  </a:lnTo>
                  <a:lnTo>
                    <a:pt x="4613" y="3667"/>
                  </a:lnTo>
                  <a:lnTo>
                    <a:pt x="4588" y="3646"/>
                  </a:lnTo>
                  <a:lnTo>
                    <a:pt x="4567" y="3621"/>
                  </a:lnTo>
                  <a:lnTo>
                    <a:pt x="4548" y="3594"/>
                  </a:lnTo>
                  <a:lnTo>
                    <a:pt x="4534" y="3565"/>
                  </a:lnTo>
                  <a:lnTo>
                    <a:pt x="4524" y="3534"/>
                  </a:lnTo>
                  <a:lnTo>
                    <a:pt x="4517" y="3502"/>
                  </a:lnTo>
                  <a:lnTo>
                    <a:pt x="4515" y="3469"/>
                  </a:lnTo>
                  <a:lnTo>
                    <a:pt x="4517" y="3436"/>
                  </a:lnTo>
                  <a:lnTo>
                    <a:pt x="4524" y="3404"/>
                  </a:lnTo>
                  <a:lnTo>
                    <a:pt x="4534" y="3373"/>
                  </a:lnTo>
                  <a:lnTo>
                    <a:pt x="4548" y="3344"/>
                  </a:lnTo>
                  <a:lnTo>
                    <a:pt x="4567" y="3317"/>
                  </a:lnTo>
                  <a:lnTo>
                    <a:pt x="4588" y="3292"/>
                  </a:lnTo>
                  <a:lnTo>
                    <a:pt x="4613" y="3271"/>
                  </a:lnTo>
                  <a:lnTo>
                    <a:pt x="4640" y="3252"/>
                  </a:lnTo>
                  <a:lnTo>
                    <a:pt x="4669" y="3238"/>
                  </a:lnTo>
                  <a:lnTo>
                    <a:pt x="4700" y="3228"/>
                  </a:lnTo>
                  <a:lnTo>
                    <a:pt x="4732" y="3221"/>
                  </a:lnTo>
                  <a:lnTo>
                    <a:pt x="4765" y="3219"/>
                  </a:lnTo>
                  <a:lnTo>
                    <a:pt x="7119" y="3219"/>
                  </a:lnTo>
                  <a:lnTo>
                    <a:pt x="7152" y="3221"/>
                  </a:lnTo>
                  <a:lnTo>
                    <a:pt x="7184" y="3228"/>
                  </a:lnTo>
                  <a:lnTo>
                    <a:pt x="7215" y="3238"/>
                  </a:lnTo>
                  <a:lnTo>
                    <a:pt x="7244" y="3252"/>
                  </a:lnTo>
                  <a:lnTo>
                    <a:pt x="7271" y="3271"/>
                  </a:lnTo>
                  <a:lnTo>
                    <a:pt x="7296" y="3292"/>
                  </a:lnTo>
                  <a:lnTo>
                    <a:pt x="7317" y="3317"/>
                  </a:lnTo>
                  <a:lnTo>
                    <a:pt x="7336" y="3344"/>
                  </a:lnTo>
                  <a:lnTo>
                    <a:pt x="7350" y="3373"/>
                  </a:lnTo>
                  <a:lnTo>
                    <a:pt x="7360" y="3404"/>
                  </a:lnTo>
                  <a:lnTo>
                    <a:pt x="7367" y="3436"/>
                  </a:lnTo>
                  <a:lnTo>
                    <a:pt x="7369" y="3469"/>
                  </a:lnTo>
                  <a:lnTo>
                    <a:pt x="7367" y="3502"/>
                  </a:lnTo>
                  <a:lnTo>
                    <a:pt x="7360" y="3534"/>
                  </a:lnTo>
                  <a:lnTo>
                    <a:pt x="7350" y="3565"/>
                  </a:lnTo>
                  <a:lnTo>
                    <a:pt x="7336" y="3594"/>
                  </a:lnTo>
                  <a:lnTo>
                    <a:pt x="7317" y="3621"/>
                  </a:lnTo>
                  <a:lnTo>
                    <a:pt x="7296" y="3646"/>
                  </a:lnTo>
                  <a:lnTo>
                    <a:pt x="7271" y="3667"/>
                  </a:lnTo>
                  <a:lnTo>
                    <a:pt x="7244" y="3686"/>
                  </a:lnTo>
                  <a:lnTo>
                    <a:pt x="7215" y="3700"/>
                  </a:lnTo>
                  <a:lnTo>
                    <a:pt x="7184" y="3710"/>
                  </a:lnTo>
                  <a:close/>
                  <a:moveTo>
                    <a:pt x="7215" y="5820"/>
                  </a:moveTo>
                  <a:lnTo>
                    <a:pt x="7184" y="5830"/>
                  </a:lnTo>
                  <a:lnTo>
                    <a:pt x="7152" y="5837"/>
                  </a:lnTo>
                  <a:lnTo>
                    <a:pt x="7119" y="5839"/>
                  </a:lnTo>
                  <a:lnTo>
                    <a:pt x="4765" y="5839"/>
                  </a:lnTo>
                  <a:lnTo>
                    <a:pt x="4732" y="5837"/>
                  </a:lnTo>
                  <a:lnTo>
                    <a:pt x="4700" y="5830"/>
                  </a:lnTo>
                  <a:lnTo>
                    <a:pt x="4669" y="5820"/>
                  </a:lnTo>
                  <a:lnTo>
                    <a:pt x="4640" y="5806"/>
                  </a:lnTo>
                  <a:lnTo>
                    <a:pt x="4613" y="5787"/>
                  </a:lnTo>
                  <a:lnTo>
                    <a:pt x="4588" y="5766"/>
                  </a:lnTo>
                  <a:lnTo>
                    <a:pt x="4567" y="5741"/>
                  </a:lnTo>
                  <a:lnTo>
                    <a:pt x="4548" y="5714"/>
                  </a:lnTo>
                  <a:lnTo>
                    <a:pt x="4534" y="5685"/>
                  </a:lnTo>
                  <a:lnTo>
                    <a:pt x="4524" y="5654"/>
                  </a:lnTo>
                  <a:lnTo>
                    <a:pt x="4517" y="5622"/>
                  </a:lnTo>
                  <a:lnTo>
                    <a:pt x="4515" y="5589"/>
                  </a:lnTo>
                  <a:lnTo>
                    <a:pt x="4517" y="5556"/>
                  </a:lnTo>
                  <a:lnTo>
                    <a:pt x="4524" y="5524"/>
                  </a:lnTo>
                  <a:lnTo>
                    <a:pt x="4534" y="5493"/>
                  </a:lnTo>
                  <a:lnTo>
                    <a:pt x="4548" y="5464"/>
                  </a:lnTo>
                  <a:lnTo>
                    <a:pt x="4567" y="5437"/>
                  </a:lnTo>
                  <a:lnTo>
                    <a:pt x="4588" y="5412"/>
                  </a:lnTo>
                  <a:lnTo>
                    <a:pt x="4613" y="5391"/>
                  </a:lnTo>
                  <a:lnTo>
                    <a:pt x="4640" y="5372"/>
                  </a:lnTo>
                  <a:lnTo>
                    <a:pt x="4669" y="5358"/>
                  </a:lnTo>
                  <a:lnTo>
                    <a:pt x="4700" y="5348"/>
                  </a:lnTo>
                  <a:lnTo>
                    <a:pt x="4732" y="5341"/>
                  </a:lnTo>
                  <a:lnTo>
                    <a:pt x="4765" y="5339"/>
                  </a:lnTo>
                  <a:lnTo>
                    <a:pt x="7119" y="5339"/>
                  </a:lnTo>
                  <a:lnTo>
                    <a:pt x="7152" y="5341"/>
                  </a:lnTo>
                  <a:lnTo>
                    <a:pt x="7184" y="5348"/>
                  </a:lnTo>
                  <a:lnTo>
                    <a:pt x="7215" y="5358"/>
                  </a:lnTo>
                  <a:lnTo>
                    <a:pt x="7244" y="5372"/>
                  </a:lnTo>
                  <a:lnTo>
                    <a:pt x="7271" y="5391"/>
                  </a:lnTo>
                  <a:lnTo>
                    <a:pt x="7296" y="5412"/>
                  </a:lnTo>
                  <a:lnTo>
                    <a:pt x="7317" y="5437"/>
                  </a:lnTo>
                  <a:lnTo>
                    <a:pt x="7336" y="5464"/>
                  </a:lnTo>
                  <a:lnTo>
                    <a:pt x="7350" y="5493"/>
                  </a:lnTo>
                  <a:lnTo>
                    <a:pt x="7360" y="5524"/>
                  </a:lnTo>
                  <a:lnTo>
                    <a:pt x="7367" y="5556"/>
                  </a:lnTo>
                  <a:lnTo>
                    <a:pt x="7369" y="5589"/>
                  </a:lnTo>
                  <a:lnTo>
                    <a:pt x="7367" y="5622"/>
                  </a:lnTo>
                  <a:lnTo>
                    <a:pt x="7360" y="5654"/>
                  </a:lnTo>
                  <a:lnTo>
                    <a:pt x="7350" y="5685"/>
                  </a:lnTo>
                  <a:lnTo>
                    <a:pt x="7336" y="5714"/>
                  </a:lnTo>
                  <a:lnTo>
                    <a:pt x="7317" y="5741"/>
                  </a:lnTo>
                  <a:lnTo>
                    <a:pt x="7296" y="5766"/>
                  </a:lnTo>
                  <a:lnTo>
                    <a:pt x="7271" y="5787"/>
                  </a:lnTo>
                  <a:lnTo>
                    <a:pt x="7244" y="5806"/>
                  </a:lnTo>
                  <a:lnTo>
                    <a:pt x="7215" y="5820"/>
                  </a:lnTo>
                  <a:close/>
                  <a:moveTo>
                    <a:pt x="7215" y="7939"/>
                  </a:moveTo>
                  <a:lnTo>
                    <a:pt x="7184" y="7949"/>
                  </a:lnTo>
                  <a:lnTo>
                    <a:pt x="7152" y="7956"/>
                  </a:lnTo>
                  <a:lnTo>
                    <a:pt x="7119" y="7958"/>
                  </a:lnTo>
                  <a:lnTo>
                    <a:pt x="4765" y="7958"/>
                  </a:lnTo>
                  <a:lnTo>
                    <a:pt x="4732" y="7956"/>
                  </a:lnTo>
                  <a:lnTo>
                    <a:pt x="4700" y="7949"/>
                  </a:lnTo>
                  <a:lnTo>
                    <a:pt x="4669" y="7939"/>
                  </a:lnTo>
                  <a:lnTo>
                    <a:pt x="4640" y="7925"/>
                  </a:lnTo>
                  <a:lnTo>
                    <a:pt x="4613" y="7906"/>
                  </a:lnTo>
                  <a:lnTo>
                    <a:pt x="4588" y="7885"/>
                  </a:lnTo>
                  <a:lnTo>
                    <a:pt x="4567" y="7860"/>
                  </a:lnTo>
                  <a:lnTo>
                    <a:pt x="4548" y="7833"/>
                  </a:lnTo>
                  <a:lnTo>
                    <a:pt x="4534" y="7804"/>
                  </a:lnTo>
                  <a:lnTo>
                    <a:pt x="4524" y="7773"/>
                  </a:lnTo>
                  <a:lnTo>
                    <a:pt x="4517" y="7741"/>
                  </a:lnTo>
                  <a:lnTo>
                    <a:pt x="4515" y="7708"/>
                  </a:lnTo>
                  <a:lnTo>
                    <a:pt x="4517" y="7675"/>
                  </a:lnTo>
                  <a:lnTo>
                    <a:pt x="4524" y="7643"/>
                  </a:lnTo>
                  <a:lnTo>
                    <a:pt x="4534" y="7612"/>
                  </a:lnTo>
                  <a:lnTo>
                    <a:pt x="4548" y="7583"/>
                  </a:lnTo>
                  <a:lnTo>
                    <a:pt x="4567" y="7556"/>
                  </a:lnTo>
                  <a:lnTo>
                    <a:pt x="4588" y="7531"/>
                  </a:lnTo>
                  <a:lnTo>
                    <a:pt x="4613" y="7510"/>
                  </a:lnTo>
                  <a:lnTo>
                    <a:pt x="4640" y="7491"/>
                  </a:lnTo>
                  <a:lnTo>
                    <a:pt x="4669" y="7477"/>
                  </a:lnTo>
                  <a:lnTo>
                    <a:pt x="4700" y="7467"/>
                  </a:lnTo>
                  <a:lnTo>
                    <a:pt x="4732" y="7460"/>
                  </a:lnTo>
                  <a:lnTo>
                    <a:pt x="4765" y="7458"/>
                  </a:lnTo>
                  <a:lnTo>
                    <a:pt x="7119" y="7458"/>
                  </a:lnTo>
                  <a:lnTo>
                    <a:pt x="7152" y="7460"/>
                  </a:lnTo>
                  <a:lnTo>
                    <a:pt x="7184" y="7467"/>
                  </a:lnTo>
                  <a:lnTo>
                    <a:pt x="7215" y="7477"/>
                  </a:lnTo>
                  <a:lnTo>
                    <a:pt x="7244" y="7491"/>
                  </a:lnTo>
                  <a:lnTo>
                    <a:pt x="7271" y="7510"/>
                  </a:lnTo>
                  <a:lnTo>
                    <a:pt x="7296" y="7531"/>
                  </a:lnTo>
                  <a:lnTo>
                    <a:pt x="7317" y="7556"/>
                  </a:lnTo>
                  <a:lnTo>
                    <a:pt x="7336" y="7583"/>
                  </a:lnTo>
                  <a:lnTo>
                    <a:pt x="7350" y="7612"/>
                  </a:lnTo>
                  <a:lnTo>
                    <a:pt x="7360" y="7643"/>
                  </a:lnTo>
                  <a:lnTo>
                    <a:pt x="7367" y="7675"/>
                  </a:lnTo>
                  <a:lnTo>
                    <a:pt x="7369" y="7708"/>
                  </a:lnTo>
                  <a:lnTo>
                    <a:pt x="7367" y="7741"/>
                  </a:lnTo>
                  <a:lnTo>
                    <a:pt x="7360" y="7773"/>
                  </a:lnTo>
                  <a:lnTo>
                    <a:pt x="7350" y="7804"/>
                  </a:lnTo>
                  <a:lnTo>
                    <a:pt x="7336" y="7833"/>
                  </a:lnTo>
                  <a:lnTo>
                    <a:pt x="7317" y="7860"/>
                  </a:lnTo>
                  <a:lnTo>
                    <a:pt x="7296" y="7885"/>
                  </a:lnTo>
                  <a:lnTo>
                    <a:pt x="7271" y="7906"/>
                  </a:lnTo>
                  <a:lnTo>
                    <a:pt x="7244" y="7925"/>
                  </a:lnTo>
                  <a:lnTo>
                    <a:pt x="7215" y="7939"/>
                  </a:lnTo>
                  <a:close/>
                  <a:moveTo>
                    <a:pt x="2972" y="4851"/>
                  </a:moveTo>
                  <a:lnTo>
                    <a:pt x="2981" y="4850"/>
                  </a:lnTo>
                  <a:lnTo>
                    <a:pt x="2986" y="4850"/>
                  </a:lnTo>
                  <a:lnTo>
                    <a:pt x="2995" y="4850"/>
                  </a:lnTo>
                  <a:lnTo>
                    <a:pt x="2998" y="4850"/>
                  </a:lnTo>
                  <a:lnTo>
                    <a:pt x="3705" y="4850"/>
                  </a:lnTo>
                  <a:lnTo>
                    <a:pt x="3708" y="4850"/>
                  </a:lnTo>
                  <a:lnTo>
                    <a:pt x="3717" y="4850"/>
                  </a:lnTo>
                  <a:lnTo>
                    <a:pt x="3722" y="4850"/>
                  </a:lnTo>
                  <a:lnTo>
                    <a:pt x="3731" y="4851"/>
                  </a:lnTo>
                  <a:lnTo>
                    <a:pt x="3737" y="4851"/>
                  </a:lnTo>
                  <a:lnTo>
                    <a:pt x="3746" y="4852"/>
                  </a:lnTo>
                  <a:lnTo>
                    <a:pt x="3751" y="4853"/>
                  </a:lnTo>
                  <a:lnTo>
                    <a:pt x="3760" y="4854"/>
                  </a:lnTo>
                  <a:lnTo>
                    <a:pt x="3765" y="4855"/>
                  </a:lnTo>
                  <a:lnTo>
                    <a:pt x="3774" y="4856"/>
                  </a:lnTo>
                  <a:lnTo>
                    <a:pt x="3780" y="4857"/>
                  </a:lnTo>
                  <a:lnTo>
                    <a:pt x="3788" y="4859"/>
                  </a:lnTo>
                  <a:lnTo>
                    <a:pt x="3794" y="4860"/>
                  </a:lnTo>
                  <a:lnTo>
                    <a:pt x="3802" y="4863"/>
                  </a:lnTo>
                  <a:lnTo>
                    <a:pt x="3808" y="4864"/>
                  </a:lnTo>
                  <a:lnTo>
                    <a:pt x="3816" y="4867"/>
                  </a:lnTo>
                  <a:lnTo>
                    <a:pt x="3822" y="4868"/>
                  </a:lnTo>
                  <a:lnTo>
                    <a:pt x="3830" y="4871"/>
                  </a:lnTo>
                  <a:lnTo>
                    <a:pt x="3835" y="4873"/>
                  </a:lnTo>
                  <a:lnTo>
                    <a:pt x="3844" y="4876"/>
                  </a:lnTo>
                  <a:lnTo>
                    <a:pt x="3849" y="4878"/>
                  </a:lnTo>
                  <a:lnTo>
                    <a:pt x="3857" y="4881"/>
                  </a:lnTo>
                  <a:lnTo>
                    <a:pt x="3862" y="4884"/>
                  </a:lnTo>
                  <a:lnTo>
                    <a:pt x="3870" y="4887"/>
                  </a:lnTo>
                  <a:lnTo>
                    <a:pt x="3875" y="4890"/>
                  </a:lnTo>
                  <a:lnTo>
                    <a:pt x="3883" y="4894"/>
                  </a:lnTo>
                  <a:lnTo>
                    <a:pt x="3888" y="4897"/>
                  </a:lnTo>
                  <a:lnTo>
                    <a:pt x="3896" y="4901"/>
                  </a:lnTo>
                  <a:lnTo>
                    <a:pt x="3900" y="4903"/>
                  </a:lnTo>
                  <a:lnTo>
                    <a:pt x="3907" y="4908"/>
                  </a:lnTo>
                  <a:lnTo>
                    <a:pt x="3912" y="4911"/>
                  </a:lnTo>
                  <a:lnTo>
                    <a:pt x="3920" y="4916"/>
                  </a:lnTo>
                  <a:lnTo>
                    <a:pt x="3924" y="4919"/>
                  </a:lnTo>
                  <a:lnTo>
                    <a:pt x="3931" y="4924"/>
                  </a:lnTo>
                  <a:lnTo>
                    <a:pt x="3936" y="4927"/>
                  </a:lnTo>
                  <a:lnTo>
                    <a:pt x="3943" y="4933"/>
                  </a:lnTo>
                  <a:lnTo>
                    <a:pt x="3947" y="4936"/>
                  </a:lnTo>
                  <a:lnTo>
                    <a:pt x="3954" y="4942"/>
                  </a:lnTo>
                  <a:lnTo>
                    <a:pt x="3958" y="4945"/>
                  </a:lnTo>
                  <a:lnTo>
                    <a:pt x="3965" y="4951"/>
                  </a:lnTo>
                  <a:lnTo>
                    <a:pt x="3969" y="4955"/>
                  </a:lnTo>
                  <a:lnTo>
                    <a:pt x="3975" y="4961"/>
                  </a:lnTo>
                  <a:lnTo>
                    <a:pt x="3979" y="4965"/>
                  </a:lnTo>
                  <a:lnTo>
                    <a:pt x="3985" y="4971"/>
                  </a:lnTo>
                  <a:lnTo>
                    <a:pt x="3989" y="4975"/>
                  </a:lnTo>
                  <a:lnTo>
                    <a:pt x="3995" y="4982"/>
                  </a:lnTo>
                  <a:lnTo>
                    <a:pt x="3999" y="4986"/>
                  </a:lnTo>
                  <a:lnTo>
                    <a:pt x="4004" y="4993"/>
                  </a:lnTo>
                  <a:lnTo>
                    <a:pt x="4008" y="4997"/>
                  </a:lnTo>
                  <a:lnTo>
                    <a:pt x="4013" y="5004"/>
                  </a:lnTo>
                  <a:lnTo>
                    <a:pt x="4016" y="5009"/>
                  </a:lnTo>
                  <a:lnTo>
                    <a:pt x="4022" y="5016"/>
                  </a:lnTo>
                  <a:lnTo>
                    <a:pt x="4025" y="5020"/>
                  </a:lnTo>
                  <a:lnTo>
                    <a:pt x="4030" y="5028"/>
                  </a:lnTo>
                  <a:lnTo>
                    <a:pt x="4033" y="5032"/>
                  </a:lnTo>
                  <a:lnTo>
                    <a:pt x="4037" y="5040"/>
                  </a:lnTo>
                  <a:lnTo>
                    <a:pt x="4041" y="5047"/>
                  </a:lnTo>
                  <a:lnTo>
                    <a:pt x="4045" y="5055"/>
                  </a:lnTo>
                  <a:lnTo>
                    <a:pt x="4048" y="5060"/>
                  </a:lnTo>
                  <a:lnTo>
                    <a:pt x="4052" y="5068"/>
                  </a:lnTo>
                  <a:lnTo>
                    <a:pt x="4054" y="5072"/>
                  </a:lnTo>
                  <a:lnTo>
                    <a:pt x="4057" y="5080"/>
                  </a:lnTo>
                  <a:lnTo>
                    <a:pt x="4060" y="5085"/>
                  </a:lnTo>
                  <a:lnTo>
                    <a:pt x="4063" y="5093"/>
                  </a:lnTo>
                  <a:lnTo>
                    <a:pt x="4065" y="5098"/>
                  </a:lnTo>
                  <a:lnTo>
                    <a:pt x="4068" y="5106"/>
                  </a:lnTo>
                  <a:lnTo>
                    <a:pt x="4069" y="5111"/>
                  </a:lnTo>
                  <a:lnTo>
                    <a:pt x="4072" y="5120"/>
                  </a:lnTo>
                  <a:lnTo>
                    <a:pt x="4074" y="5125"/>
                  </a:lnTo>
                  <a:lnTo>
                    <a:pt x="4076" y="5133"/>
                  </a:lnTo>
                  <a:lnTo>
                    <a:pt x="4078" y="5139"/>
                  </a:lnTo>
                  <a:lnTo>
                    <a:pt x="4080" y="5147"/>
                  </a:lnTo>
                  <a:lnTo>
                    <a:pt x="4081" y="5152"/>
                  </a:lnTo>
                  <a:lnTo>
                    <a:pt x="4083" y="5161"/>
                  </a:lnTo>
                  <a:lnTo>
                    <a:pt x="4084" y="5166"/>
                  </a:lnTo>
                  <a:lnTo>
                    <a:pt x="4085" y="5175"/>
                  </a:lnTo>
                  <a:lnTo>
                    <a:pt x="4086" y="5180"/>
                  </a:lnTo>
                  <a:lnTo>
                    <a:pt x="4087" y="5189"/>
                  </a:lnTo>
                  <a:lnTo>
                    <a:pt x="4088" y="5195"/>
                  </a:lnTo>
                  <a:lnTo>
                    <a:pt x="4089" y="5203"/>
                  </a:lnTo>
                  <a:lnTo>
                    <a:pt x="4089" y="5209"/>
                  </a:lnTo>
                  <a:lnTo>
                    <a:pt x="4090" y="5218"/>
                  </a:lnTo>
                  <a:lnTo>
                    <a:pt x="4090" y="5223"/>
                  </a:lnTo>
                  <a:lnTo>
                    <a:pt x="4090" y="5232"/>
                  </a:lnTo>
                  <a:lnTo>
                    <a:pt x="4090" y="5235"/>
                  </a:lnTo>
                  <a:lnTo>
                    <a:pt x="4090" y="5942"/>
                  </a:lnTo>
                  <a:lnTo>
                    <a:pt x="4090" y="5945"/>
                  </a:lnTo>
                  <a:lnTo>
                    <a:pt x="4090" y="5954"/>
                  </a:lnTo>
                  <a:lnTo>
                    <a:pt x="4090" y="5959"/>
                  </a:lnTo>
                  <a:lnTo>
                    <a:pt x="4089" y="5968"/>
                  </a:lnTo>
                  <a:lnTo>
                    <a:pt x="4089" y="5974"/>
                  </a:lnTo>
                  <a:lnTo>
                    <a:pt x="4088" y="5982"/>
                  </a:lnTo>
                  <a:lnTo>
                    <a:pt x="4087" y="5988"/>
                  </a:lnTo>
                  <a:lnTo>
                    <a:pt x="4086" y="5997"/>
                  </a:lnTo>
                  <a:lnTo>
                    <a:pt x="4085" y="6002"/>
                  </a:lnTo>
                  <a:lnTo>
                    <a:pt x="4084" y="6011"/>
                  </a:lnTo>
                  <a:lnTo>
                    <a:pt x="4083" y="6016"/>
                  </a:lnTo>
                  <a:lnTo>
                    <a:pt x="4081" y="6025"/>
                  </a:lnTo>
                  <a:lnTo>
                    <a:pt x="4080" y="6030"/>
                  </a:lnTo>
                  <a:lnTo>
                    <a:pt x="4078" y="6039"/>
                  </a:lnTo>
                  <a:lnTo>
                    <a:pt x="4076" y="6044"/>
                  </a:lnTo>
                  <a:lnTo>
                    <a:pt x="4074" y="6052"/>
                  </a:lnTo>
                  <a:lnTo>
                    <a:pt x="4072" y="6057"/>
                  </a:lnTo>
                  <a:lnTo>
                    <a:pt x="4070" y="6066"/>
                  </a:lnTo>
                  <a:lnTo>
                    <a:pt x="4068" y="6071"/>
                  </a:lnTo>
                  <a:lnTo>
                    <a:pt x="4065" y="6079"/>
                  </a:lnTo>
                  <a:lnTo>
                    <a:pt x="4063" y="6084"/>
                  </a:lnTo>
                  <a:lnTo>
                    <a:pt x="4060" y="6092"/>
                  </a:lnTo>
                  <a:lnTo>
                    <a:pt x="4058" y="6097"/>
                  </a:lnTo>
                  <a:lnTo>
                    <a:pt x="4054" y="6105"/>
                  </a:lnTo>
                  <a:lnTo>
                    <a:pt x="4052" y="6110"/>
                  </a:lnTo>
                  <a:lnTo>
                    <a:pt x="4048" y="6118"/>
                  </a:lnTo>
                  <a:lnTo>
                    <a:pt x="4046" y="6123"/>
                  </a:lnTo>
                  <a:lnTo>
                    <a:pt x="4041" y="6130"/>
                  </a:lnTo>
                  <a:lnTo>
                    <a:pt x="4036" y="6139"/>
                  </a:lnTo>
                  <a:lnTo>
                    <a:pt x="4032" y="6147"/>
                  </a:lnTo>
                  <a:lnTo>
                    <a:pt x="4029" y="6151"/>
                  </a:lnTo>
                  <a:lnTo>
                    <a:pt x="4024" y="6159"/>
                  </a:lnTo>
                  <a:lnTo>
                    <a:pt x="4021" y="6163"/>
                  </a:lnTo>
                  <a:lnTo>
                    <a:pt x="4016" y="6170"/>
                  </a:lnTo>
                  <a:lnTo>
                    <a:pt x="4012" y="6174"/>
                  </a:lnTo>
                  <a:lnTo>
                    <a:pt x="4007" y="6181"/>
                  </a:lnTo>
                  <a:lnTo>
                    <a:pt x="4004" y="6185"/>
                  </a:lnTo>
                  <a:lnTo>
                    <a:pt x="3998" y="6192"/>
                  </a:lnTo>
                  <a:lnTo>
                    <a:pt x="3995" y="6196"/>
                  </a:lnTo>
                  <a:lnTo>
                    <a:pt x="3989" y="6202"/>
                  </a:lnTo>
                  <a:lnTo>
                    <a:pt x="3985" y="6206"/>
                  </a:lnTo>
                  <a:lnTo>
                    <a:pt x="3979" y="6212"/>
                  </a:lnTo>
                  <a:lnTo>
                    <a:pt x="3975" y="6216"/>
                  </a:lnTo>
                  <a:lnTo>
                    <a:pt x="3969" y="6222"/>
                  </a:lnTo>
                  <a:lnTo>
                    <a:pt x="3965" y="6226"/>
                  </a:lnTo>
                  <a:lnTo>
                    <a:pt x="3959" y="6232"/>
                  </a:lnTo>
                  <a:lnTo>
                    <a:pt x="3955" y="6235"/>
                  </a:lnTo>
                  <a:lnTo>
                    <a:pt x="3948" y="6241"/>
                  </a:lnTo>
                  <a:lnTo>
                    <a:pt x="3944" y="6244"/>
                  </a:lnTo>
                  <a:lnTo>
                    <a:pt x="3937" y="6249"/>
                  </a:lnTo>
                  <a:lnTo>
                    <a:pt x="3933" y="6253"/>
                  </a:lnTo>
                  <a:lnTo>
                    <a:pt x="3926" y="6258"/>
                  </a:lnTo>
                  <a:lnTo>
                    <a:pt x="3922" y="6261"/>
                  </a:lnTo>
                  <a:lnTo>
                    <a:pt x="3914" y="6266"/>
                  </a:lnTo>
                  <a:lnTo>
                    <a:pt x="3910" y="6269"/>
                  </a:lnTo>
                  <a:lnTo>
                    <a:pt x="3902" y="6273"/>
                  </a:lnTo>
                  <a:lnTo>
                    <a:pt x="3896" y="6277"/>
                  </a:lnTo>
                  <a:lnTo>
                    <a:pt x="3888" y="6281"/>
                  </a:lnTo>
                  <a:lnTo>
                    <a:pt x="3883" y="6284"/>
                  </a:lnTo>
                  <a:lnTo>
                    <a:pt x="3875" y="6288"/>
                  </a:lnTo>
                  <a:lnTo>
                    <a:pt x="3869" y="6291"/>
                  </a:lnTo>
                  <a:lnTo>
                    <a:pt x="3861" y="6295"/>
                  </a:lnTo>
                  <a:lnTo>
                    <a:pt x="3856" y="6297"/>
                  </a:lnTo>
                  <a:lnTo>
                    <a:pt x="3848" y="6300"/>
                  </a:lnTo>
                  <a:lnTo>
                    <a:pt x="3842" y="6302"/>
                  </a:lnTo>
                  <a:lnTo>
                    <a:pt x="3834" y="6305"/>
                  </a:lnTo>
                  <a:lnTo>
                    <a:pt x="3828" y="6307"/>
                  </a:lnTo>
                  <a:lnTo>
                    <a:pt x="3820" y="6310"/>
                  </a:lnTo>
                  <a:lnTo>
                    <a:pt x="3815" y="6312"/>
                  </a:lnTo>
                  <a:lnTo>
                    <a:pt x="3806" y="6314"/>
                  </a:lnTo>
                  <a:lnTo>
                    <a:pt x="3801" y="6315"/>
                  </a:lnTo>
                  <a:lnTo>
                    <a:pt x="3792" y="6317"/>
                  </a:lnTo>
                  <a:lnTo>
                    <a:pt x="3787" y="6319"/>
                  </a:lnTo>
                  <a:lnTo>
                    <a:pt x="3778" y="6320"/>
                  </a:lnTo>
                  <a:lnTo>
                    <a:pt x="3773" y="6321"/>
                  </a:lnTo>
                  <a:lnTo>
                    <a:pt x="3764" y="6323"/>
                  </a:lnTo>
                  <a:lnTo>
                    <a:pt x="3759" y="6323"/>
                  </a:lnTo>
                  <a:lnTo>
                    <a:pt x="3750" y="6324"/>
                  </a:lnTo>
                  <a:lnTo>
                    <a:pt x="3744" y="6325"/>
                  </a:lnTo>
                  <a:lnTo>
                    <a:pt x="3736" y="6326"/>
                  </a:lnTo>
                  <a:lnTo>
                    <a:pt x="3730" y="6326"/>
                  </a:lnTo>
                  <a:lnTo>
                    <a:pt x="3722" y="6327"/>
                  </a:lnTo>
                  <a:lnTo>
                    <a:pt x="3716" y="6327"/>
                  </a:lnTo>
                  <a:lnTo>
                    <a:pt x="3708" y="6327"/>
                  </a:lnTo>
                  <a:lnTo>
                    <a:pt x="3705" y="6327"/>
                  </a:lnTo>
                  <a:lnTo>
                    <a:pt x="2998" y="6327"/>
                  </a:lnTo>
                  <a:lnTo>
                    <a:pt x="2995" y="6327"/>
                  </a:lnTo>
                  <a:lnTo>
                    <a:pt x="2987" y="6327"/>
                  </a:lnTo>
                  <a:lnTo>
                    <a:pt x="2981" y="6327"/>
                  </a:lnTo>
                  <a:lnTo>
                    <a:pt x="2973" y="6326"/>
                  </a:lnTo>
                  <a:lnTo>
                    <a:pt x="2967" y="6326"/>
                  </a:lnTo>
                  <a:lnTo>
                    <a:pt x="2959" y="6325"/>
                  </a:lnTo>
                  <a:lnTo>
                    <a:pt x="2953" y="6324"/>
                  </a:lnTo>
                  <a:lnTo>
                    <a:pt x="2944" y="6323"/>
                  </a:lnTo>
                  <a:lnTo>
                    <a:pt x="2939" y="6323"/>
                  </a:lnTo>
                  <a:lnTo>
                    <a:pt x="2930" y="6321"/>
                  </a:lnTo>
                  <a:lnTo>
                    <a:pt x="2925" y="6320"/>
                  </a:lnTo>
                  <a:lnTo>
                    <a:pt x="2916" y="6318"/>
                  </a:lnTo>
                  <a:lnTo>
                    <a:pt x="2911" y="6317"/>
                  </a:lnTo>
                  <a:lnTo>
                    <a:pt x="2902" y="6315"/>
                  </a:lnTo>
                  <a:lnTo>
                    <a:pt x="2897" y="6314"/>
                  </a:lnTo>
                  <a:lnTo>
                    <a:pt x="2888" y="6311"/>
                  </a:lnTo>
                  <a:lnTo>
                    <a:pt x="2883" y="6310"/>
                  </a:lnTo>
                  <a:lnTo>
                    <a:pt x="2874" y="6307"/>
                  </a:lnTo>
                  <a:lnTo>
                    <a:pt x="2869" y="6305"/>
                  </a:lnTo>
                  <a:lnTo>
                    <a:pt x="2861" y="6302"/>
                  </a:lnTo>
                  <a:lnTo>
                    <a:pt x="2855" y="6300"/>
                  </a:lnTo>
                  <a:lnTo>
                    <a:pt x="2847" y="6297"/>
                  </a:lnTo>
                  <a:lnTo>
                    <a:pt x="2841" y="6294"/>
                  </a:lnTo>
                  <a:lnTo>
                    <a:pt x="2833" y="6290"/>
                  </a:lnTo>
                  <a:lnTo>
                    <a:pt x="2828" y="6288"/>
                  </a:lnTo>
                  <a:lnTo>
                    <a:pt x="2820" y="6284"/>
                  </a:lnTo>
                  <a:lnTo>
                    <a:pt x="2814" y="6281"/>
                  </a:lnTo>
                  <a:lnTo>
                    <a:pt x="2807" y="6276"/>
                  </a:lnTo>
                  <a:lnTo>
                    <a:pt x="2803" y="6274"/>
                  </a:lnTo>
                  <a:lnTo>
                    <a:pt x="2795" y="6270"/>
                  </a:lnTo>
                  <a:lnTo>
                    <a:pt x="2791" y="6267"/>
                  </a:lnTo>
                  <a:lnTo>
                    <a:pt x="2783" y="6262"/>
                  </a:lnTo>
                  <a:lnTo>
                    <a:pt x="2779" y="6259"/>
                  </a:lnTo>
                  <a:lnTo>
                    <a:pt x="2772" y="6253"/>
                  </a:lnTo>
                  <a:lnTo>
                    <a:pt x="2767" y="6250"/>
                  </a:lnTo>
                  <a:lnTo>
                    <a:pt x="2760" y="6245"/>
                  </a:lnTo>
                  <a:lnTo>
                    <a:pt x="2756" y="6241"/>
                  </a:lnTo>
                  <a:lnTo>
                    <a:pt x="2749" y="6236"/>
                  </a:lnTo>
                  <a:lnTo>
                    <a:pt x="2745" y="6232"/>
                  </a:lnTo>
                  <a:lnTo>
                    <a:pt x="2738" y="6226"/>
                  </a:lnTo>
                  <a:lnTo>
                    <a:pt x="2735" y="6223"/>
                  </a:lnTo>
                  <a:lnTo>
                    <a:pt x="2728" y="6217"/>
                  </a:lnTo>
                  <a:lnTo>
                    <a:pt x="2724" y="6213"/>
                  </a:lnTo>
                  <a:lnTo>
                    <a:pt x="2718" y="6207"/>
                  </a:lnTo>
                  <a:lnTo>
                    <a:pt x="2715" y="6203"/>
                  </a:lnTo>
                  <a:lnTo>
                    <a:pt x="2709" y="6196"/>
                  </a:lnTo>
                  <a:lnTo>
                    <a:pt x="2705" y="6192"/>
                  </a:lnTo>
                  <a:lnTo>
                    <a:pt x="2700" y="6185"/>
                  </a:lnTo>
                  <a:lnTo>
                    <a:pt x="2696" y="6181"/>
                  </a:lnTo>
                  <a:lnTo>
                    <a:pt x="2691" y="6174"/>
                  </a:lnTo>
                  <a:lnTo>
                    <a:pt x="2687" y="6170"/>
                  </a:lnTo>
                  <a:lnTo>
                    <a:pt x="2682" y="6163"/>
                  </a:lnTo>
                  <a:lnTo>
                    <a:pt x="2679" y="6159"/>
                  </a:lnTo>
                  <a:lnTo>
                    <a:pt x="2674" y="6151"/>
                  </a:lnTo>
                  <a:lnTo>
                    <a:pt x="2671" y="6147"/>
                  </a:lnTo>
                  <a:lnTo>
                    <a:pt x="2667" y="6139"/>
                  </a:lnTo>
                  <a:lnTo>
                    <a:pt x="2662" y="6130"/>
                  </a:lnTo>
                  <a:lnTo>
                    <a:pt x="2657" y="6123"/>
                  </a:lnTo>
                  <a:lnTo>
                    <a:pt x="2655" y="6118"/>
                  </a:lnTo>
                  <a:lnTo>
                    <a:pt x="2651" y="6110"/>
                  </a:lnTo>
                  <a:lnTo>
                    <a:pt x="2649" y="6105"/>
                  </a:lnTo>
                  <a:lnTo>
                    <a:pt x="2645" y="6097"/>
                  </a:lnTo>
                  <a:lnTo>
                    <a:pt x="2643" y="6092"/>
                  </a:lnTo>
                  <a:lnTo>
                    <a:pt x="2640" y="6084"/>
                  </a:lnTo>
                  <a:lnTo>
                    <a:pt x="2638" y="6079"/>
                  </a:lnTo>
                  <a:lnTo>
                    <a:pt x="2635" y="6071"/>
                  </a:lnTo>
                  <a:lnTo>
                    <a:pt x="2633" y="6066"/>
                  </a:lnTo>
                  <a:lnTo>
                    <a:pt x="2631" y="6057"/>
                  </a:lnTo>
                  <a:lnTo>
                    <a:pt x="2629" y="6052"/>
                  </a:lnTo>
                  <a:lnTo>
                    <a:pt x="2627" y="6044"/>
                  </a:lnTo>
                  <a:lnTo>
                    <a:pt x="2625" y="6039"/>
                  </a:lnTo>
                  <a:lnTo>
                    <a:pt x="2623" y="6030"/>
                  </a:lnTo>
                  <a:lnTo>
                    <a:pt x="2622" y="6025"/>
                  </a:lnTo>
                  <a:lnTo>
                    <a:pt x="2620" y="6016"/>
                  </a:lnTo>
                  <a:lnTo>
                    <a:pt x="2619" y="6011"/>
                  </a:lnTo>
                  <a:lnTo>
                    <a:pt x="2618" y="6002"/>
                  </a:lnTo>
                  <a:lnTo>
                    <a:pt x="2617" y="5997"/>
                  </a:lnTo>
                  <a:lnTo>
                    <a:pt x="2616" y="5988"/>
                  </a:lnTo>
                  <a:lnTo>
                    <a:pt x="2615" y="5982"/>
                  </a:lnTo>
                  <a:lnTo>
                    <a:pt x="2614" y="5974"/>
                  </a:lnTo>
                  <a:lnTo>
                    <a:pt x="2614" y="5968"/>
                  </a:lnTo>
                  <a:lnTo>
                    <a:pt x="2613" y="5959"/>
                  </a:lnTo>
                  <a:lnTo>
                    <a:pt x="2613" y="5954"/>
                  </a:lnTo>
                  <a:lnTo>
                    <a:pt x="2613" y="5945"/>
                  </a:lnTo>
                  <a:lnTo>
                    <a:pt x="2613" y="5942"/>
                  </a:lnTo>
                  <a:lnTo>
                    <a:pt x="2613" y="5235"/>
                  </a:lnTo>
                  <a:lnTo>
                    <a:pt x="2613" y="5232"/>
                  </a:lnTo>
                  <a:lnTo>
                    <a:pt x="2613" y="5223"/>
                  </a:lnTo>
                  <a:lnTo>
                    <a:pt x="2613" y="5218"/>
                  </a:lnTo>
                  <a:lnTo>
                    <a:pt x="2614" y="5209"/>
                  </a:lnTo>
                  <a:lnTo>
                    <a:pt x="2614" y="5203"/>
                  </a:lnTo>
                  <a:lnTo>
                    <a:pt x="2615" y="5195"/>
                  </a:lnTo>
                  <a:lnTo>
                    <a:pt x="2616" y="5189"/>
                  </a:lnTo>
                  <a:lnTo>
                    <a:pt x="2617" y="5180"/>
                  </a:lnTo>
                  <a:lnTo>
                    <a:pt x="2618" y="5175"/>
                  </a:lnTo>
                  <a:lnTo>
                    <a:pt x="2619" y="5166"/>
                  </a:lnTo>
                  <a:lnTo>
                    <a:pt x="2620" y="5161"/>
                  </a:lnTo>
                  <a:lnTo>
                    <a:pt x="2622" y="5152"/>
                  </a:lnTo>
                  <a:lnTo>
                    <a:pt x="2623" y="5147"/>
                  </a:lnTo>
                  <a:lnTo>
                    <a:pt x="2625" y="5139"/>
                  </a:lnTo>
                  <a:lnTo>
                    <a:pt x="2627" y="5133"/>
                  </a:lnTo>
                  <a:lnTo>
                    <a:pt x="2629" y="5125"/>
                  </a:lnTo>
                  <a:lnTo>
                    <a:pt x="2631" y="5120"/>
                  </a:lnTo>
                  <a:lnTo>
                    <a:pt x="2634" y="5111"/>
                  </a:lnTo>
                  <a:lnTo>
                    <a:pt x="2635" y="5106"/>
                  </a:lnTo>
                  <a:lnTo>
                    <a:pt x="2638" y="5098"/>
                  </a:lnTo>
                  <a:lnTo>
                    <a:pt x="2640" y="5093"/>
                  </a:lnTo>
                  <a:lnTo>
                    <a:pt x="2643" y="5085"/>
                  </a:lnTo>
                  <a:lnTo>
                    <a:pt x="2646" y="5080"/>
                  </a:lnTo>
                  <a:lnTo>
                    <a:pt x="2649" y="5072"/>
                  </a:lnTo>
                  <a:lnTo>
                    <a:pt x="2651" y="5068"/>
                  </a:lnTo>
                  <a:lnTo>
                    <a:pt x="2655" y="5060"/>
                  </a:lnTo>
                  <a:lnTo>
                    <a:pt x="2658" y="5055"/>
                  </a:lnTo>
                  <a:lnTo>
                    <a:pt x="2662" y="5047"/>
                  </a:lnTo>
                  <a:lnTo>
                    <a:pt x="2666" y="5040"/>
                  </a:lnTo>
                  <a:lnTo>
                    <a:pt x="2670" y="5032"/>
                  </a:lnTo>
                  <a:lnTo>
                    <a:pt x="2673" y="5028"/>
                  </a:lnTo>
                  <a:lnTo>
                    <a:pt x="2678" y="5020"/>
                  </a:lnTo>
                  <a:lnTo>
                    <a:pt x="2682" y="5016"/>
                  </a:lnTo>
                  <a:lnTo>
                    <a:pt x="2687" y="5008"/>
                  </a:lnTo>
                  <a:lnTo>
                    <a:pt x="2690" y="5004"/>
                  </a:lnTo>
                  <a:lnTo>
                    <a:pt x="2695" y="4997"/>
                  </a:lnTo>
                  <a:lnTo>
                    <a:pt x="2699" y="4993"/>
                  </a:lnTo>
                  <a:lnTo>
                    <a:pt x="2705" y="4986"/>
                  </a:lnTo>
                  <a:lnTo>
                    <a:pt x="2708" y="4982"/>
                  </a:lnTo>
                  <a:lnTo>
                    <a:pt x="2714" y="4975"/>
                  </a:lnTo>
                  <a:lnTo>
                    <a:pt x="2718" y="4971"/>
                  </a:lnTo>
                  <a:lnTo>
                    <a:pt x="2724" y="4965"/>
                  </a:lnTo>
                  <a:lnTo>
                    <a:pt x="2728" y="4960"/>
                  </a:lnTo>
                  <a:lnTo>
                    <a:pt x="2735" y="4954"/>
                  </a:lnTo>
                  <a:lnTo>
                    <a:pt x="2739" y="4951"/>
                  </a:lnTo>
                  <a:lnTo>
                    <a:pt x="2746" y="4945"/>
                  </a:lnTo>
                  <a:lnTo>
                    <a:pt x="2750" y="4941"/>
                  </a:lnTo>
                  <a:lnTo>
                    <a:pt x="2757" y="4935"/>
                  </a:lnTo>
                  <a:lnTo>
                    <a:pt x="2761" y="4932"/>
                  </a:lnTo>
                  <a:lnTo>
                    <a:pt x="2768" y="4926"/>
                  </a:lnTo>
                  <a:lnTo>
                    <a:pt x="2773" y="4923"/>
                  </a:lnTo>
                  <a:lnTo>
                    <a:pt x="2780" y="4918"/>
                  </a:lnTo>
                  <a:lnTo>
                    <a:pt x="2785" y="4915"/>
                  </a:lnTo>
                  <a:lnTo>
                    <a:pt x="2793" y="4910"/>
                  </a:lnTo>
                  <a:lnTo>
                    <a:pt x="2798" y="4907"/>
                  </a:lnTo>
                  <a:lnTo>
                    <a:pt x="2806" y="4902"/>
                  </a:lnTo>
                  <a:lnTo>
                    <a:pt x="2806" y="4902"/>
                  </a:lnTo>
                  <a:lnTo>
                    <a:pt x="2814" y="4897"/>
                  </a:lnTo>
                  <a:lnTo>
                    <a:pt x="2819" y="4895"/>
                  </a:lnTo>
                  <a:lnTo>
                    <a:pt x="2827" y="4891"/>
                  </a:lnTo>
                  <a:lnTo>
                    <a:pt x="2832" y="4888"/>
                  </a:lnTo>
                  <a:lnTo>
                    <a:pt x="2840" y="4884"/>
                  </a:lnTo>
                  <a:lnTo>
                    <a:pt x="2846" y="4882"/>
                  </a:lnTo>
                  <a:lnTo>
                    <a:pt x="2854" y="4878"/>
                  </a:lnTo>
                  <a:lnTo>
                    <a:pt x="2859" y="4876"/>
                  </a:lnTo>
                  <a:lnTo>
                    <a:pt x="2867" y="4873"/>
                  </a:lnTo>
                  <a:lnTo>
                    <a:pt x="2873" y="4871"/>
                  </a:lnTo>
                  <a:lnTo>
                    <a:pt x="2881" y="4868"/>
                  </a:lnTo>
                  <a:lnTo>
                    <a:pt x="2887" y="4867"/>
                  </a:lnTo>
                  <a:lnTo>
                    <a:pt x="2895" y="4864"/>
                  </a:lnTo>
                  <a:lnTo>
                    <a:pt x="2901" y="4863"/>
                  </a:lnTo>
                  <a:lnTo>
                    <a:pt x="2909" y="4861"/>
                  </a:lnTo>
                  <a:lnTo>
                    <a:pt x="2915" y="4859"/>
                  </a:lnTo>
                  <a:lnTo>
                    <a:pt x="2923" y="4857"/>
                  </a:lnTo>
                  <a:lnTo>
                    <a:pt x="2929" y="4856"/>
                  </a:lnTo>
                  <a:lnTo>
                    <a:pt x="2937" y="4855"/>
                  </a:lnTo>
                  <a:lnTo>
                    <a:pt x="2943" y="4854"/>
                  </a:lnTo>
                  <a:lnTo>
                    <a:pt x="2952" y="4853"/>
                  </a:lnTo>
                  <a:lnTo>
                    <a:pt x="2957" y="4852"/>
                  </a:lnTo>
                  <a:lnTo>
                    <a:pt x="2966" y="4851"/>
                  </a:lnTo>
                  <a:lnTo>
                    <a:pt x="2972" y="4851"/>
                  </a:lnTo>
                  <a:close/>
                  <a:moveTo>
                    <a:pt x="3711" y="5150"/>
                  </a:moveTo>
                  <a:lnTo>
                    <a:pt x="3708" y="5150"/>
                  </a:lnTo>
                  <a:lnTo>
                    <a:pt x="3704" y="5150"/>
                  </a:lnTo>
                  <a:lnTo>
                    <a:pt x="2999" y="5150"/>
                  </a:lnTo>
                  <a:lnTo>
                    <a:pt x="2995" y="5150"/>
                  </a:lnTo>
                  <a:lnTo>
                    <a:pt x="2992" y="5150"/>
                  </a:lnTo>
                  <a:lnTo>
                    <a:pt x="2989" y="5151"/>
                  </a:lnTo>
                  <a:lnTo>
                    <a:pt x="2986" y="5151"/>
                  </a:lnTo>
                  <a:lnTo>
                    <a:pt x="2983" y="5151"/>
                  </a:lnTo>
                  <a:lnTo>
                    <a:pt x="2980" y="5152"/>
                  </a:lnTo>
                  <a:lnTo>
                    <a:pt x="2977" y="5153"/>
                  </a:lnTo>
                  <a:lnTo>
                    <a:pt x="2974" y="5154"/>
                  </a:lnTo>
                  <a:lnTo>
                    <a:pt x="2971" y="5155"/>
                  </a:lnTo>
                  <a:lnTo>
                    <a:pt x="2968" y="5156"/>
                  </a:lnTo>
                  <a:lnTo>
                    <a:pt x="2965" y="5157"/>
                  </a:lnTo>
                  <a:lnTo>
                    <a:pt x="2963" y="5158"/>
                  </a:lnTo>
                  <a:lnTo>
                    <a:pt x="2961" y="5159"/>
                  </a:lnTo>
                  <a:lnTo>
                    <a:pt x="2956" y="5162"/>
                  </a:lnTo>
                  <a:lnTo>
                    <a:pt x="2951" y="5165"/>
                  </a:lnTo>
                  <a:lnTo>
                    <a:pt x="2949" y="5166"/>
                  </a:lnTo>
                  <a:lnTo>
                    <a:pt x="2947" y="5168"/>
                  </a:lnTo>
                  <a:lnTo>
                    <a:pt x="2944" y="5169"/>
                  </a:lnTo>
                  <a:lnTo>
                    <a:pt x="2942" y="5171"/>
                  </a:lnTo>
                  <a:lnTo>
                    <a:pt x="2940" y="5173"/>
                  </a:lnTo>
                  <a:lnTo>
                    <a:pt x="2937" y="5176"/>
                  </a:lnTo>
                  <a:lnTo>
                    <a:pt x="2935" y="5178"/>
                  </a:lnTo>
                  <a:lnTo>
                    <a:pt x="2933" y="5180"/>
                  </a:lnTo>
                  <a:lnTo>
                    <a:pt x="2931" y="5183"/>
                  </a:lnTo>
                  <a:lnTo>
                    <a:pt x="2929" y="5185"/>
                  </a:lnTo>
                  <a:lnTo>
                    <a:pt x="2927" y="5188"/>
                  </a:lnTo>
                  <a:lnTo>
                    <a:pt x="2925" y="5191"/>
                  </a:lnTo>
                  <a:lnTo>
                    <a:pt x="2924" y="5192"/>
                  </a:lnTo>
                  <a:lnTo>
                    <a:pt x="2923" y="5194"/>
                  </a:lnTo>
                  <a:lnTo>
                    <a:pt x="2922" y="5197"/>
                  </a:lnTo>
                  <a:lnTo>
                    <a:pt x="2920" y="5201"/>
                  </a:lnTo>
                  <a:lnTo>
                    <a:pt x="2919" y="5204"/>
                  </a:lnTo>
                  <a:lnTo>
                    <a:pt x="2918" y="5207"/>
                  </a:lnTo>
                  <a:lnTo>
                    <a:pt x="2917" y="5210"/>
                  </a:lnTo>
                  <a:lnTo>
                    <a:pt x="2916" y="5213"/>
                  </a:lnTo>
                  <a:lnTo>
                    <a:pt x="2915" y="5217"/>
                  </a:lnTo>
                  <a:lnTo>
                    <a:pt x="2914" y="5220"/>
                  </a:lnTo>
                  <a:lnTo>
                    <a:pt x="2914" y="5223"/>
                  </a:lnTo>
                  <a:lnTo>
                    <a:pt x="2914" y="5226"/>
                  </a:lnTo>
                  <a:lnTo>
                    <a:pt x="2913" y="5229"/>
                  </a:lnTo>
                  <a:lnTo>
                    <a:pt x="2913" y="5232"/>
                  </a:lnTo>
                  <a:lnTo>
                    <a:pt x="2913" y="5236"/>
                  </a:lnTo>
                  <a:lnTo>
                    <a:pt x="2913" y="5941"/>
                  </a:lnTo>
                  <a:lnTo>
                    <a:pt x="2913" y="5945"/>
                  </a:lnTo>
                  <a:lnTo>
                    <a:pt x="2913" y="5948"/>
                  </a:lnTo>
                  <a:lnTo>
                    <a:pt x="2914" y="5951"/>
                  </a:lnTo>
                  <a:lnTo>
                    <a:pt x="2914" y="5955"/>
                  </a:lnTo>
                  <a:lnTo>
                    <a:pt x="2915" y="5958"/>
                  </a:lnTo>
                  <a:lnTo>
                    <a:pt x="2915" y="5961"/>
                  </a:lnTo>
                  <a:lnTo>
                    <a:pt x="2916" y="5965"/>
                  </a:lnTo>
                  <a:lnTo>
                    <a:pt x="2917" y="5968"/>
                  </a:lnTo>
                  <a:lnTo>
                    <a:pt x="2918" y="5971"/>
                  </a:lnTo>
                  <a:lnTo>
                    <a:pt x="2919" y="5974"/>
                  </a:lnTo>
                  <a:lnTo>
                    <a:pt x="2921" y="5978"/>
                  </a:lnTo>
                  <a:lnTo>
                    <a:pt x="2922" y="5981"/>
                  </a:lnTo>
                  <a:lnTo>
                    <a:pt x="2924" y="5984"/>
                  </a:lnTo>
                  <a:lnTo>
                    <a:pt x="2924" y="5985"/>
                  </a:lnTo>
                  <a:lnTo>
                    <a:pt x="2924" y="5986"/>
                  </a:lnTo>
                  <a:lnTo>
                    <a:pt x="2926" y="5988"/>
                  </a:lnTo>
                  <a:lnTo>
                    <a:pt x="2928" y="5991"/>
                  </a:lnTo>
                  <a:lnTo>
                    <a:pt x="2930" y="5994"/>
                  </a:lnTo>
                  <a:lnTo>
                    <a:pt x="2933" y="5997"/>
                  </a:lnTo>
                  <a:lnTo>
                    <a:pt x="2935" y="5999"/>
                  </a:lnTo>
                  <a:lnTo>
                    <a:pt x="2937" y="6002"/>
                  </a:lnTo>
                  <a:lnTo>
                    <a:pt x="2940" y="6004"/>
                  </a:lnTo>
                  <a:lnTo>
                    <a:pt x="2943" y="6006"/>
                  </a:lnTo>
                  <a:lnTo>
                    <a:pt x="2945" y="6009"/>
                  </a:lnTo>
                  <a:lnTo>
                    <a:pt x="2948" y="6011"/>
                  </a:lnTo>
                  <a:lnTo>
                    <a:pt x="2951" y="6013"/>
                  </a:lnTo>
                  <a:lnTo>
                    <a:pt x="2954" y="6015"/>
                  </a:lnTo>
                  <a:lnTo>
                    <a:pt x="2957" y="6017"/>
                  </a:lnTo>
                  <a:lnTo>
                    <a:pt x="2960" y="6018"/>
                  </a:lnTo>
                  <a:lnTo>
                    <a:pt x="2962" y="6020"/>
                  </a:lnTo>
                  <a:lnTo>
                    <a:pt x="2964" y="6021"/>
                  </a:lnTo>
                  <a:lnTo>
                    <a:pt x="2967" y="6022"/>
                  </a:lnTo>
                  <a:lnTo>
                    <a:pt x="2969" y="6022"/>
                  </a:lnTo>
                  <a:lnTo>
                    <a:pt x="2972" y="6023"/>
                  </a:lnTo>
                  <a:lnTo>
                    <a:pt x="2975" y="6024"/>
                  </a:lnTo>
                  <a:lnTo>
                    <a:pt x="2978" y="6025"/>
                  </a:lnTo>
                  <a:lnTo>
                    <a:pt x="2981" y="6025"/>
                  </a:lnTo>
                  <a:lnTo>
                    <a:pt x="2984" y="6026"/>
                  </a:lnTo>
                  <a:lnTo>
                    <a:pt x="2988" y="6026"/>
                  </a:lnTo>
                  <a:lnTo>
                    <a:pt x="2991" y="6027"/>
                  </a:lnTo>
                  <a:lnTo>
                    <a:pt x="2994" y="6027"/>
                  </a:lnTo>
                  <a:lnTo>
                    <a:pt x="2999" y="6027"/>
                  </a:lnTo>
                  <a:lnTo>
                    <a:pt x="3704" y="6027"/>
                  </a:lnTo>
                  <a:lnTo>
                    <a:pt x="3709" y="6027"/>
                  </a:lnTo>
                  <a:lnTo>
                    <a:pt x="3712" y="6027"/>
                  </a:lnTo>
                  <a:lnTo>
                    <a:pt x="3715" y="6026"/>
                  </a:lnTo>
                  <a:lnTo>
                    <a:pt x="3719" y="6026"/>
                  </a:lnTo>
                  <a:lnTo>
                    <a:pt x="3722" y="6025"/>
                  </a:lnTo>
                  <a:lnTo>
                    <a:pt x="3725" y="6025"/>
                  </a:lnTo>
                  <a:lnTo>
                    <a:pt x="3728" y="6024"/>
                  </a:lnTo>
                  <a:lnTo>
                    <a:pt x="3731" y="6023"/>
                  </a:lnTo>
                  <a:lnTo>
                    <a:pt x="3734" y="6022"/>
                  </a:lnTo>
                  <a:lnTo>
                    <a:pt x="3737" y="6021"/>
                  </a:lnTo>
                  <a:lnTo>
                    <a:pt x="3740" y="6020"/>
                  </a:lnTo>
                  <a:lnTo>
                    <a:pt x="3742" y="6019"/>
                  </a:lnTo>
                  <a:lnTo>
                    <a:pt x="3745" y="6018"/>
                  </a:lnTo>
                  <a:lnTo>
                    <a:pt x="3747" y="6017"/>
                  </a:lnTo>
                  <a:lnTo>
                    <a:pt x="3749" y="6016"/>
                  </a:lnTo>
                  <a:lnTo>
                    <a:pt x="3752" y="6014"/>
                  </a:lnTo>
                  <a:lnTo>
                    <a:pt x="3754" y="6012"/>
                  </a:lnTo>
                  <a:lnTo>
                    <a:pt x="3757" y="6009"/>
                  </a:lnTo>
                  <a:lnTo>
                    <a:pt x="3760" y="6007"/>
                  </a:lnTo>
                  <a:lnTo>
                    <a:pt x="3763" y="6005"/>
                  </a:lnTo>
                  <a:lnTo>
                    <a:pt x="3765" y="6002"/>
                  </a:lnTo>
                  <a:lnTo>
                    <a:pt x="3768" y="6000"/>
                  </a:lnTo>
                  <a:lnTo>
                    <a:pt x="3770" y="5997"/>
                  </a:lnTo>
                  <a:lnTo>
                    <a:pt x="3772" y="5994"/>
                  </a:lnTo>
                  <a:lnTo>
                    <a:pt x="3775" y="5991"/>
                  </a:lnTo>
                  <a:lnTo>
                    <a:pt x="3777" y="5989"/>
                  </a:lnTo>
                  <a:lnTo>
                    <a:pt x="3779" y="5986"/>
                  </a:lnTo>
                  <a:lnTo>
                    <a:pt x="3779" y="5985"/>
                  </a:lnTo>
                  <a:lnTo>
                    <a:pt x="3779" y="5984"/>
                  </a:lnTo>
                  <a:lnTo>
                    <a:pt x="3781" y="5981"/>
                  </a:lnTo>
                  <a:lnTo>
                    <a:pt x="3782" y="5978"/>
                  </a:lnTo>
                  <a:lnTo>
                    <a:pt x="3784" y="5974"/>
                  </a:lnTo>
                  <a:lnTo>
                    <a:pt x="3785" y="5971"/>
                  </a:lnTo>
                  <a:lnTo>
                    <a:pt x="3786" y="5968"/>
                  </a:lnTo>
                  <a:lnTo>
                    <a:pt x="3787" y="5965"/>
                  </a:lnTo>
                  <a:lnTo>
                    <a:pt x="3788" y="5961"/>
                  </a:lnTo>
                  <a:lnTo>
                    <a:pt x="3788" y="5958"/>
                  </a:lnTo>
                  <a:lnTo>
                    <a:pt x="3789" y="5955"/>
                  </a:lnTo>
                  <a:lnTo>
                    <a:pt x="3789" y="5951"/>
                  </a:lnTo>
                  <a:lnTo>
                    <a:pt x="3790" y="5948"/>
                  </a:lnTo>
                  <a:lnTo>
                    <a:pt x="3790" y="5945"/>
                  </a:lnTo>
                  <a:lnTo>
                    <a:pt x="3790" y="5941"/>
                  </a:lnTo>
                  <a:lnTo>
                    <a:pt x="3790" y="5236"/>
                  </a:lnTo>
                  <a:lnTo>
                    <a:pt x="3790" y="5232"/>
                  </a:lnTo>
                  <a:lnTo>
                    <a:pt x="3790" y="5229"/>
                  </a:lnTo>
                  <a:lnTo>
                    <a:pt x="3789" y="5226"/>
                  </a:lnTo>
                  <a:lnTo>
                    <a:pt x="3789" y="5223"/>
                  </a:lnTo>
                  <a:lnTo>
                    <a:pt x="3789" y="5220"/>
                  </a:lnTo>
                  <a:lnTo>
                    <a:pt x="3788" y="5217"/>
                  </a:lnTo>
                  <a:lnTo>
                    <a:pt x="3787" y="5213"/>
                  </a:lnTo>
                  <a:lnTo>
                    <a:pt x="3786" y="5210"/>
                  </a:lnTo>
                  <a:lnTo>
                    <a:pt x="3785" y="5207"/>
                  </a:lnTo>
                  <a:lnTo>
                    <a:pt x="3784" y="5204"/>
                  </a:lnTo>
                  <a:lnTo>
                    <a:pt x="3783" y="5201"/>
                  </a:lnTo>
                  <a:lnTo>
                    <a:pt x="3781" y="5197"/>
                  </a:lnTo>
                  <a:lnTo>
                    <a:pt x="3780" y="5194"/>
                  </a:lnTo>
                  <a:lnTo>
                    <a:pt x="3779" y="5192"/>
                  </a:lnTo>
                  <a:lnTo>
                    <a:pt x="3778" y="5191"/>
                  </a:lnTo>
                  <a:lnTo>
                    <a:pt x="3776" y="5188"/>
                  </a:lnTo>
                  <a:lnTo>
                    <a:pt x="3774" y="5185"/>
                  </a:lnTo>
                  <a:lnTo>
                    <a:pt x="3772" y="5182"/>
                  </a:lnTo>
                  <a:lnTo>
                    <a:pt x="3770" y="5180"/>
                  </a:lnTo>
                  <a:lnTo>
                    <a:pt x="3767" y="5177"/>
                  </a:lnTo>
                  <a:lnTo>
                    <a:pt x="3765" y="5175"/>
                  </a:lnTo>
                  <a:lnTo>
                    <a:pt x="3763" y="5173"/>
                  </a:lnTo>
                  <a:lnTo>
                    <a:pt x="3760" y="5171"/>
                  </a:lnTo>
                  <a:lnTo>
                    <a:pt x="3758" y="5169"/>
                  </a:lnTo>
                  <a:lnTo>
                    <a:pt x="3756" y="5167"/>
                  </a:lnTo>
                  <a:lnTo>
                    <a:pt x="3753" y="5165"/>
                  </a:lnTo>
                  <a:lnTo>
                    <a:pt x="3751" y="5164"/>
                  </a:lnTo>
                  <a:lnTo>
                    <a:pt x="3748" y="5162"/>
                  </a:lnTo>
                  <a:lnTo>
                    <a:pt x="3745" y="5160"/>
                  </a:lnTo>
                  <a:lnTo>
                    <a:pt x="3742" y="5159"/>
                  </a:lnTo>
                  <a:lnTo>
                    <a:pt x="3739" y="5157"/>
                  </a:lnTo>
                  <a:lnTo>
                    <a:pt x="3736" y="5156"/>
                  </a:lnTo>
                  <a:lnTo>
                    <a:pt x="3733" y="5155"/>
                  </a:lnTo>
                  <a:lnTo>
                    <a:pt x="3730" y="5154"/>
                  </a:lnTo>
                  <a:lnTo>
                    <a:pt x="3727" y="5153"/>
                  </a:lnTo>
                  <a:lnTo>
                    <a:pt x="3724" y="5152"/>
                  </a:lnTo>
                  <a:lnTo>
                    <a:pt x="3720" y="5152"/>
                  </a:lnTo>
                  <a:lnTo>
                    <a:pt x="3717" y="5151"/>
                  </a:lnTo>
                  <a:lnTo>
                    <a:pt x="3714" y="5151"/>
                  </a:lnTo>
                  <a:lnTo>
                    <a:pt x="3711" y="5150"/>
                  </a:lnTo>
                  <a:close/>
                  <a:moveTo>
                    <a:pt x="2972" y="2732"/>
                  </a:moveTo>
                  <a:lnTo>
                    <a:pt x="2981" y="2731"/>
                  </a:lnTo>
                  <a:lnTo>
                    <a:pt x="2986" y="2731"/>
                  </a:lnTo>
                  <a:lnTo>
                    <a:pt x="2995" y="2731"/>
                  </a:lnTo>
                  <a:lnTo>
                    <a:pt x="2998" y="2731"/>
                  </a:lnTo>
                  <a:lnTo>
                    <a:pt x="3705" y="2731"/>
                  </a:lnTo>
                  <a:lnTo>
                    <a:pt x="3708" y="2731"/>
                  </a:lnTo>
                  <a:lnTo>
                    <a:pt x="3717" y="2731"/>
                  </a:lnTo>
                  <a:lnTo>
                    <a:pt x="3722" y="2731"/>
                  </a:lnTo>
                  <a:lnTo>
                    <a:pt x="3731" y="2732"/>
                  </a:lnTo>
                  <a:lnTo>
                    <a:pt x="3737" y="2732"/>
                  </a:lnTo>
                  <a:lnTo>
                    <a:pt x="3745" y="2733"/>
                  </a:lnTo>
                  <a:lnTo>
                    <a:pt x="3751" y="2734"/>
                  </a:lnTo>
                  <a:lnTo>
                    <a:pt x="3760" y="2735"/>
                  </a:lnTo>
                  <a:lnTo>
                    <a:pt x="3765" y="2736"/>
                  </a:lnTo>
                  <a:lnTo>
                    <a:pt x="3774" y="2737"/>
                  </a:lnTo>
                  <a:lnTo>
                    <a:pt x="3779" y="2738"/>
                  </a:lnTo>
                  <a:lnTo>
                    <a:pt x="3788" y="2740"/>
                  </a:lnTo>
                  <a:lnTo>
                    <a:pt x="3793" y="2741"/>
                  </a:lnTo>
                  <a:lnTo>
                    <a:pt x="3802" y="2743"/>
                  </a:lnTo>
                  <a:lnTo>
                    <a:pt x="3807" y="2745"/>
                  </a:lnTo>
                  <a:lnTo>
                    <a:pt x="3815" y="2747"/>
                  </a:lnTo>
                  <a:lnTo>
                    <a:pt x="3820" y="2749"/>
                  </a:lnTo>
                  <a:lnTo>
                    <a:pt x="3829" y="2751"/>
                  </a:lnTo>
                  <a:lnTo>
                    <a:pt x="3834" y="2753"/>
                  </a:lnTo>
                  <a:lnTo>
                    <a:pt x="3842" y="2756"/>
                  </a:lnTo>
                  <a:lnTo>
                    <a:pt x="3847" y="2758"/>
                  </a:lnTo>
                  <a:lnTo>
                    <a:pt x="3855" y="2761"/>
                  </a:lnTo>
                  <a:lnTo>
                    <a:pt x="3860" y="2763"/>
                  </a:lnTo>
                  <a:lnTo>
                    <a:pt x="3868" y="2767"/>
                  </a:lnTo>
                  <a:lnTo>
                    <a:pt x="3873" y="2769"/>
                  </a:lnTo>
                  <a:lnTo>
                    <a:pt x="3881" y="2773"/>
                  </a:lnTo>
                  <a:lnTo>
                    <a:pt x="3886" y="2775"/>
                  </a:lnTo>
                  <a:lnTo>
                    <a:pt x="3893" y="2780"/>
                  </a:lnTo>
                  <a:lnTo>
                    <a:pt x="3902" y="2785"/>
                  </a:lnTo>
                  <a:lnTo>
                    <a:pt x="3910" y="2789"/>
                  </a:lnTo>
                  <a:lnTo>
                    <a:pt x="3914" y="2792"/>
                  </a:lnTo>
                  <a:lnTo>
                    <a:pt x="3922" y="2797"/>
                  </a:lnTo>
                  <a:lnTo>
                    <a:pt x="3926" y="2800"/>
                  </a:lnTo>
                  <a:lnTo>
                    <a:pt x="3933" y="2805"/>
                  </a:lnTo>
                  <a:lnTo>
                    <a:pt x="3937" y="2809"/>
                  </a:lnTo>
                  <a:lnTo>
                    <a:pt x="3944" y="2814"/>
                  </a:lnTo>
                  <a:lnTo>
                    <a:pt x="3948" y="2817"/>
                  </a:lnTo>
                  <a:lnTo>
                    <a:pt x="3955" y="2823"/>
                  </a:lnTo>
                  <a:lnTo>
                    <a:pt x="3959" y="2826"/>
                  </a:lnTo>
                  <a:lnTo>
                    <a:pt x="3965" y="2832"/>
                  </a:lnTo>
                  <a:lnTo>
                    <a:pt x="3969" y="2836"/>
                  </a:lnTo>
                  <a:lnTo>
                    <a:pt x="3975" y="2842"/>
                  </a:lnTo>
                  <a:lnTo>
                    <a:pt x="3979" y="2846"/>
                  </a:lnTo>
                  <a:lnTo>
                    <a:pt x="3985" y="2852"/>
                  </a:lnTo>
                  <a:lnTo>
                    <a:pt x="3989" y="2856"/>
                  </a:lnTo>
                  <a:lnTo>
                    <a:pt x="3995" y="2862"/>
                  </a:lnTo>
                  <a:lnTo>
                    <a:pt x="3998" y="2866"/>
                  </a:lnTo>
                  <a:lnTo>
                    <a:pt x="4004" y="2873"/>
                  </a:lnTo>
                  <a:lnTo>
                    <a:pt x="4007" y="2877"/>
                  </a:lnTo>
                  <a:lnTo>
                    <a:pt x="4012" y="2884"/>
                  </a:lnTo>
                  <a:lnTo>
                    <a:pt x="4016" y="2888"/>
                  </a:lnTo>
                  <a:lnTo>
                    <a:pt x="4021" y="2895"/>
                  </a:lnTo>
                  <a:lnTo>
                    <a:pt x="4024" y="2899"/>
                  </a:lnTo>
                  <a:lnTo>
                    <a:pt x="4029" y="2907"/>
                  </a:lnTo>
                  <a:lnTo>
                    <a:pt x="4032" y="2911"/>
                  </a:lnTo>
                  <a:lnTo>
                    <a:pt x="4036" y="2919"/>
                  </a:lnTo>
                  <a:lnTo>
                    <a:pt x="4041" y="2928"/>
                  </a:lnTo>
                  <a:lnTo>
                    <a:pt x="4046" y="2935"/>
                  </a:lnTo>
                  <a:lnTo>
                    <a:pt x="4048" y="2940"/>
                  </a:lnTo>
                  <a:lnTo>
                    <a:pt x="4052" y="2948"/>
                  </a:lnTo>
                  <a:lnTo>
                    <a:pt x="4054" y="2953"/>
                  </a:lnTo>
                  <a:lnTo>
                    <a:pt x="4058" y="2961"/>
                  </a:lnTo>
                  <a:lnTo>
                    <a:pt x="4060" y="2966"/>
                  </a:lnTo>
                  <a:lnTo>
                    <a:pt x="4063" y="2974"/>
                  </a:lnTo>
                  <a:lnTo>
                    <a:pt x="4065" y="2979"/>
                  </a:lnTo>
                  <a:lnTo>
                    <a:pt x="4068" y="2987"/>
                  </a:lnTo>
                  <a:lnTo>
                    <a:pt x="4070" y="2992"/>
                  </a:lnTo>
                  <a:lnTo>
                    <a:pt x="4072" y="3001"/>
                  </a:lnTo>
                  <a:lnTo>
                    <a:pt x="4074" y="3006"/>
                  </a:lnTo>
                  <a:lnTo>
                    <a:pt x="4076" y="3014"/>
                  </a:lnTo>
                  <a:lnTo>
                    <a:pt x="4078" y="3019"/>
                  </a:lnTo>
                  <a:lnTo>
                    <a:pt x="4080" y="3028"/>
                  </a:lnTo>
                  <a:lnTo>
                    <a:pt x="4081" y="3033"/>
                  </a:lnTo>
                  <a:lnTo>
                    <a:pt x="4083" y="3042"/>
                  </a:lnTo>
                  <a:lnTo>
                    <a:pt x="4084" y="3047"/>
                  </a:lnTo>
                  <a:lnTo>
                    <a:pt x="4085" y="3056"/>
                  </a:lnTo>
                  <a:lnTo>
                    <a:pt x="4086" y="3061"/>
                  </a:lnTo>
                  <a:lnTo>
                    <a:pt x="4087" y="3070"/>
                  </a:lnTo>
                  <a:lnTo>
                    <a:pt x="4088" y="3076"/>
                  </a:lnTo>
                  <a:lnTo>
                    <a:pt x="4089" y="3084"/>
                  </a:lnTo>
                  <a:lnTo>
                    <a:pt x="4089" y="3090"/>
                  </a:lnTo>
                  <a:lnTo>
                    <a:pt x="4090" y="3099"/>
                  </a:lnTo>
                  <a:lnTo>
                    <a:pt x="4090" y="3104"/>
                  </a:lnTo>
                  <a:lnTo>
                    <a:pt x="4090" y="3113"/>
                  </a:lnTo>
                  <a:lnTo>
                    <a:pt x="4090" y="3116"/>
                  </a:lnTo>
                  <a:lnTo>
                    <a:pt x="4090" y="3823"/>
                  </a:lnTo>
                  <a:lnTo>
                    <a:pt x="4090" y="3826"/>
                  </a:lnTo>
                  <a:lnTo>
                    <a:pt x="4090" y="3835"/>
                  </a:lnTo>
                  <a:lnTo>
                    <a:pt x="4090" y="3840"/>
                  </a:lnTo>
                  <a:lnTo>
                    <a:pt x="4089" y="3849"/>
                  </a:lnTo>
                  <a:lnTo>
                    <a:pt x="4089" y="3855"/>
                  </a:lnTo>
                  <a:lnTo>
                    <a:pt x="4088" y="3863"/>
                  </a:lnTo>
                  <a:lnTo>
                    <a:pt x="4087" y="3869"/>
                  </a:lnTo>
                  <a:lnTo>
                    <a:pt x="4086" y="3878"/>
                  </a:lnTo>
                  <a:lnTo>
                    <a:pt x="4085" y="3883"/>
                  </a:lnTo>
                  <a:lnTo>
                    <a:pt x="4084" y="3892"/>
                  </a:lnTo>
                  <a:lnTo>
                    <a:pt x="4083" y="3897"/>
                  </a:lnTo>
                  <a:lnTo>
                    <a:pt x="4081" y="3906"/>
                  </a:lnTo>
                  <a:lnTo>
                    <a:pt x="4080" y="3911"/>
                  </a:lnTo>
                  <a:lnTo>
                    <a:pt x="4078" y="3920"/>
                  </a:lnTo>
                  <a:lnTo>
                    <a:pt x="4076" y="3925"/>
                  </a:lnTo>
                  <a:lnTo>
                    <a:pt x="4074" y="3933"/>
                  </a:lnTo>
                  <a:lnTo>
                    <a:pt x="4072" y="3939"/>
                  </a:lnTo>
                  <a:lnTo>
                    <a:pt x="4070" y="3947"/>
                  </a:lnTo>
                  <a:lnTo>
                    <a:pt x="4068" y="3952"/>
                  </a:lnTo>
                  <a:lnTo>
                    <a:pt x="4065" y="3960"/>
                  </a:lnTo>
                  <a:lnTo>
                    <a:pt x="4063" y="3965"/>
                  </a:lnTo>
                  <a:lnTo>
                    <a:pt x="4059" y="3973"/>
                  </a:lnTo>
                  <a:lnTo>
                    <a:pt x="4057" y="3979"/>
                  </a:lnTo>
                  <a:lnTo>
                    <a:pt x="4054" y="3986"/>
                  </a:lnTo>
                  <a:lnTo>
                    <a:pt x="4051" y="3992"/>
                  </a:lnTo>
                  <a:lnTo>
                    <a:pt x="4047" y="3999"/>
                  </a:lnTo>
                  <a:lnTo>
                    <a:pt x="4045" y="4004"/>
                  </a:lnTo>
                  <a:lnTo>
                    <a:pt x="4041" y="4012"/>
                  </a:lnTo>
                  <a:lnTo>
                    <a:pt x="4037" y="4018"/>
                  </a:lnTo>
                  <a:lnTo>
                    <a:pt x="4033" y="4026"/>
                  </a:lnTo>
                  <a:lnTo>
                    <a:pt x="4030" y="4030"/>
                  </a:lnTo>
                  <a:lnTo>
                    <a:pt x="4025" y="4038"/>
                  </a:lnTo>
                  <a:lnTo>
                    <a:pt x="4022" y="4042"/>
                  </a:lnTo>
                  <a:lnTo>
                    <a:pt x="4016" y="4049"/>
                  </a:lnTo>
                  <a:lnTo>
                    <a:pt x="4013" y="4054"/>
                  </a:lnTo>
                  <a:lnTo>
                    <a:pt x="4008" y="4061"/>
                  </a:lnTo>
                  <a:lnTo>
                    <a:pt x="4004" y="4065"/>
                  </a:lnTo>
                  <a:lnTo>
                    <a:pt x="3999" y="4072"/>
                  </a:lnTo>
                  <a:lnTo>
                    <a:pt x="3995" y="4076"/>
                  </a:lnTo>
                  <a:lnTo>
                    <a:pt x="3989" y="4083"/>
                  </a:lnTo>
                  <a:lnTo>
                    <a:pt x="3986" y="4086"/>
                  </a:lnTo>
                  <a:lnTo>
                    <a:pt x="3980" y="4093"/>
                  </a:lnTo>
                  <a:lnTo>
                    <a:pt x="3976" y="4097"/>
                  </a:lnTo>
                  <a:lnTo>
                    <a:pt x="3970" y="4103"/>
                  </a:lnTo>
                  <a:lnTo>
                    <a:pt x="3966" y="4106"/>
                  </a:lnTo>
                  <a:lnTo>
                    <a:pt x="3959" y="4112"/>
                  </a:lnTo>
                  <a:lnTo>
                    <a:pt x="3955" y="4116"/>
                  </a:lnTo>
                  <a:lnTo>
                    <a:pt x="3948" y="4121"/>
                  </a:lnTo>
                  <a:lnTo>
                    <a:pt x="3944" y="4125"/>
                  </a:lnTo>
                  <a:lnTo>
                    <a:pt x="3937" y="4130"/>
                  </a:lnTo>
                  <a:lnTo>
                    <a:pt x="3933" y="4134"/>
                  </a:lnTo>
                  <a:lnTo>
                    <a:pt x="3926" y="4139"/>
                  </a:lnTo>
                  <a:lnTo>
                    <a:pt x="3922" y="4142"/>
                  </a:lnTo>
                  <a:lnTo>
                    <a:pt x="3914" y="4147"/>
                  </a:lnTo>
                  <a:lnTo>
                    <a:pt x="3910" y="4150"/>
                  </a:lnTo>
                  <a:lnTo>
                    <a:pt x="3902" y="4154"/>
                  </a:lnTo>
                  <a:lnTo>
                    <a:pt x="3893" y="4159"/>
                  </a:lnTo>
                  <a:lnTo>
                    <a:pt x="3886" y="4164"/>
                  </a:lnTo>
                  <a:lnTo>
                    <a:pt x="3881" y="4166"/>
                  </a:lnTo>
                  <a:lnTo>
                    <a:pt x="3873" y="4170"/>
                  </a:lnTo>
                  <a:lnTo>
                    <a:pt x="3868" y="4172"/>
                  </a:lnTo>
                  <a:lnTo>
                    <a:pt x="3860" y="4176"/>
                  </a:lnTo>
                  <a:lnTo>
                    <a:pt x="3855" y="4178"/>
                  </a:lnTo>
                  <a:lnTo>
                    <a:pt x="3847" y="4181"/>
                  </a:lnTo>
                  <a:lnTo>
                    <a:pt x="3842" y="4183"/>
                  </a:lnTo>
                  <a:lnTo>
                    <a:pt x="3834" y="4186"/>
                  </a:lnTo>
                  <a:lnTo>
                    <a:pt x="3829" y="4188"/>
                  </a:lnTo>
                  <a:lnTo>
                    <a:pt x="3820" y="4190"/>
                  </a:lnTo>
                  <a:lnTo>
                    <a:pt x="3815" y="4192"/>
                  </a:lnTo>
                  <a:lnTo>
                    <a:pt x="3807" y="4194"/>
                  </a:lnTo>
                  <a:lnTo>
                    <a:pt x="3802" y="4196"/>
                  </a:lnTo>
                  <a:lnTo>
                    <a:pt x="3793" y="4198"/>
                  </a:lnTo>
                  <a:lnTo>
                    <a:pt x="3788" y="4199"/>
                  </a:lnTo>
                  <a:lnTo>
                    <a:pt x="3779" y="4201"/>
                  </a:lnTo>
                  <a:lnTo>
                    <a:pt x="3774" y="4202"/>
                  </a:lnTo>
                  <a:lnTo>
                    <a:pt x="3765" y="4203"/>
                  </a:lnTo>
                  <a:lnTo>
                    <a:pt x="3760" y="4204"/>
                  </a:lnTo>
                  <a:lnTo>
                    <a:pt x="3751" y="4205"/>
                  </a:lnTo>
                  <a:lnTo>
                    <a:pt x="3745" y="4206"/>
                  </a:lnTo>
                  <a:lnTo>
                    <a:pt x="3737" y="4207"/>
                  </a:lnTo>
                  <a:lnTo>
                    <a:pt x="3731" y="4207"/>
                  </a:lnTo>
                  <a:lnTo>
                    <a:pt x="3722" y="4208"/>
                  </a:lnTo>
                  <a:lnTo>
                    <a:pt x="3717" y="4208"/>
                  </a:lnTo>
                  <a:lnTo>
                    <a:pt x="3708" y="4208"/>
                  </a:lnTo>
                  <a:lnTo>
                    <a:pt x="3705" y="4208"/>
                  </a:lnTo>
                  <a:lnTo>
                    <a:pt x="2998" y="4208"/>
                  </a:lnTo>
                  <a:lnTo>
                    <a:pt x="2995" y="4208"/>
                  </a:lnTo>
                  <a:lnTo>
                    <a:pt x="2986" y="4208"/>
                  </a:lnTo>
                  <a:lnTo>
                    <a:pt x="2981" y="4208"/>
                  </a:lnTo>
                  <a:lnTo>
                    <a:pt x="2972" y="4207"/>
                  </a:lnTo>
                  <a:lnTo>
                    <a:pt x="2966" y="4207"/>
                  </a:lnTo>
                  <a:lnTo>
                    <a:pt x="2958" y="4206"/>
                  </a:lnTo>
                  <a:lnTo>
                    <a:pt x="2952" y="4205"/>
                  </a:lnTo>
                  <a:lnTo>
                    <a:pt x="2943" y="4204"/>
                  </a:lnTo>
                  <a:lnTo>
                    <a:pt x="2938" y="4203"/>
                  </a:lnTo>
                  <a:lnTo>
                    <a:pt x="2929" y="4202"/>
                  </a:lnTo>
                  <a:lnTo>
                    <a:pt x="2924" y="4201"/>
                  </a:lnTo>
                  <a:lnTo>
                    <a:pt x="2915" y="4199"/>
                  </a:lnTo>
                  <a:lnTo>
                    <a:pt x="2910" y="4198"/>
                  </a:lnTo>
                  <a:lnTo>
                    <a:pt x="2901" y="4196"/>
                  </a:lnTo>
                  <a:lnTo>
                    <a:pt x="2896" y="4194"/>
                  </a:lnTo>
                  <a:lnTo>
                    <a:pt x="2888" y="4192"/>
                  </a:lnTo>
                  <a:lnTo>
                    <a:pt x="2882" y="4190"/>
                  </a:lnTo>
                  <a:lnTo>
                    <a:pt x="2874" y="4188"/>
                  </a:lnTo>
                  <a:lnTo>
                    <a:pt x="2869" y="4186"/>
                  </a:lnTo>
                  <a:lnTo>
                    <a:pt x="2861" y="4183"/>
                  </a:lnTo>
                  <a:lnTo>
                    <a:pt x="2856" y="4181"/>
                  </a:lnTo>
                  <a:lnTo>
                    <a:pt x="2848" y="4177"/>
                  </a:lnTo>
                  <a:lnTo>
                    <a:pt x="2842" y="4175"/>
                  </a:lnTo>
                  <a:lnTo>
                    <a:pt x="2835" y="4172"/>
                  </a:lnTo>
                  <a:lnTo>
                    <a:pt x="2829" y="4169"/>
                  </a:lnTo>
                  <a:lnTo>
                    <a:pt x="2822" y="4165"/>
                  </a:lnTo>
                  <a:lnTo>
                    <a:pt x="2817" y="4163"/>
                  </a:lnTo>
                  <a:lnTo>
                    <a:pt x="2809" y="4159"/>
                  </a:lnTo>
                  <a:lnTo>
                    <a:pt x="2803" y="4155"/>
                  </a:lnTo>
                  <a:lnTo>
                    <a:pt x="2795" y="4151"/>
                  </a:lnTo>
                  <a:lnTo>
                    <a:pt x="2791" y="4148"/>
                  </a:lnTo>
                  <a:lnTo>
                    <a:pt x="2783" y="4143"/>
                  </a:lnTo>
                  <a:lnTo>
                    <a:pt x="2779" y="4140"/>
                  </a:lnTo>
                  <a:lnTo>
                    <a:pt x="2772" y="4134"/>
                  </a:lnTo>
                  <a:lnTo>
                    <a:pt x="2767" y="4131"/>
                  </a:lnTo>
                  <a:lnTo>
                    <a:pt x="2760" y="4126"/>
                  </a:lnTo>
                  <a:lnTo>
                    <a:pt x="2756" y="4122"/>
                  </a:lnTo>
                  <a:lnTo>
                    <a:pt x="2749" y="4117"/>
                  </a:lnTo>
                  <a:lnTo>
                    <a:pt x="2745" y="4113"/>
                  </a:lnTo>
                  <a:lnTo>
                    <a:pt x="2738" y="4107"/>
                  </a:lnTo>
                  <a:lnTo>
                    <a:pt x="2734" y="4103"/>
                  </a:lnTo>
                  <a:lnTo>
                    <a:pt x="2728" y="4097"/>
                  </a:lnTo>
                  <a:lnTo>
                    <a:pt x="2724" y="4093"/>
                  </a:lnTo>
                  <a:lnTo>
                    <a:pt x="2718" y="4087"/>
                  </a:lnTo>
                  <a:lnTo>
                    <a:pt x="2714" y="4083"/>
                  </a:lnTo>
                  <a:lnTo>
                    <a:pt x="2708" y="4076"/>
                  </a:lnTo>
                  <a:lnTo>
                    <a:pt x="2704" y="4072"/>
                  </a:lnTo>
                  <a:lnTo>
                    <a:pt x="2699" y="4065"/>
                  </a:lnTo>
                  <a:lnTo>
                    <a:pt x="2695" y="4061"/>
                  </a:lnTo>
                  <a:lnTo>
                    <a:pt x="2690" y="4054"/>
                  </a:lnTo>
                  <a:lnTo>
                    <a:pt x="2687" y="4049"/>
                  </a:lnTo>
                  <a:lnTo>
                    <a:pt x="2681" y="4042"/>
                  </a:lnTo>
                  <a:lnTo>
                    <a:pt x="2678" y="4038"/>
                  </a:lnTo>
                  <a:lnTo>
                    <a:pt x="2673" y="4030"/>
                  </a:lnTo>
                  <a:lnTo>
                    <a:pt x="2670" y="4026"/>
                  </a:lnTo>
                  <a:lnTo>
                    <a:pt x="2666" y="4018"/>
                  </a:lnTo>
                  <a:lnTo>
                    <a:pt x="2662" y="4012"/>
                  </a:lnTo>
                  <a:lnTo>
                    <a:pt x="2658" y="4004"/>
                  </a:lnTo>
                  <a:lnTo>
                    <a:pt x="2656" y="3999"/>
                  </a:lnTo>
                  <a:lnTo>
                    <a:pt x="2652" y="3992"/>
                  </a:lnTo>
                  <a:lnTo>
                    <a:pt x="2649" y="3986"/>
                  </a:lnTo>
                  <a:lnTo>
                    <a:pt x="2646" y="3979"/>
                  </a:lnTo>
                  <a:lnTo>
                    <a:pt x="2644" y="3973"/>
                  </a:lnTo>
                  <a:lnTo>
                    <a:pt x="2640" y="3965"/>
                  </a:lnTo>
                  <a:lnTo>
                    <a:pt x="2638" y="3960"/>
                  </a:lnTo>
                  <a:lnTo>
                    <a:pt x="2635" y="3952"/>
                  </a:lnTo>
                  <a:lnTo>
                    <a:pt x="2633" y="3947"/>
                  </a:lnTo>
                  <a:lnTo>
                    <a:pt x="2631" y="3939"/>
                  </a:lnTo>
                  <a:lnTo>
                    <a:pt x="2629" y="3933"/>
                  </a:lnTo>
                  <a:lnTo>
                    <a:pt x="2627" y="3925"/>
                  </a:lnTo>
                  <a:lnTo>
                    <a:pt x="2625" y="3920"/>
                  </a:lnTo>
                  <a:lnTo>
                    <a:pt x="2623" y="3911"/>
                  </a:lnTo>
                  <a:lnTo>
                    <a:pt x="2622" y="3906"/>
                  </a:lnTo>
                  <a:lnTo>
                    <a:pt x="2620" y="3897"/>
                  </a:lnTo>
                  <a:lnTo>
                    <a:pt x="2619" y="3892"/>
                  </a:lnTo>
                  <a:lnTo>
                    <a:pt x="2618" y="3883"/>
                  </a:lnTo>
                  <a:lnTo>
                    <a:pt x="2617" y="3878"/>
                  </a:lnTo>
                  <a:lnTo>
                    <a:pt x="2616" y="3869"/>
                  </a:lnTo>
                  <a:lnTo>
                    <a:pt x="2615" y="3863"/>
                  </a:lnTo>
                  <a:lnTo>
                    <a:pt x="2614" y="3855"/>
                  </a:lnTo>
                  <a:lnTo>
                    <a:pt x="2614" y="3849"/>
                  </a:lnTo>
                  <a:lnTo>
                    <a:pt x="2613" y="3840"/>
                  </a:lnTo>
                  <a:lnTo>
                    <a:pt x="2613" y="3835"/>
                  </a:lnTo>
                  <a:lnTo>
                    <a:pt x="2613" y="3826"/>
                  </a:lnTo>
                  <a:lnTo>
                    <a:pt x="2613" y="3823"/>
                  </a:lnTo>
                  <a:lnTo>
                    <a:pt x="2613" y="3116"/>
                  </a:lnTo>
                  <a:lnTo>
                    <a:pt x="2613" y="3113"/>
                  </a:lnTo>
                  <a:lnTo>
                    <a:pt x="2613" y="3104"/>
                  </a:lnTo>
                  <a:lnTo>
                    <a:pt x="2613" y="3099"/>
                  </a:lnTo>
                  <a:lnTo>
                    <a:pt x="2614" y="3090"/>
                  </a:lnTo>
                  <a:lnTo>
                    <a:pt x="2614" y="3084"/>
                  </a:lnTo>
                  <a:lnTo>
                    <a:pt x="2615" y="3076"/>
                  </a:lnTo>
                  <a:lnTo>
                    <a:pt x="2616" y="3070"/>
                  </a:lnTo>
                  <a:lnTo>
                    <a:pt x="2617" y="3061"/>
                  </a:lnTo>
                  <a:lnTo>
                    <a:pt x="2618" y="3056"/>
                  </a:lnTo>
                  <a:lnTo>
                    <a:pt x="2619" y="3047"/>
                  </a:lnTo>
                  <a:lnTo>
                    <a:pt x="2620" y="3042"/>
                  </a:lnTo>
                  <a:lnTo>
                    <a:pt x="2622" y="3033"/>
                  </a:lnTo>
                  <a:lnTo>
                    <a:pt x="2623" y="3028"/>
                  </a:lnTo>
                  <a:lnTo>
                    <a:pt x="2625" y="3019"/>
                  </a:lnTo>
                  <a:lnTo>
                    <a:pt x="2627" y="3014"/>
                  </a:lnTo>
                  <a:lnTo>
                    <a:pt x="2629" y="3006"/>
                  </a:lnTo>
                  <a:lnTo>
                    <a:pt x="2631" y="3001"/>
                  </a:lnTo>
                  <a:lnTo>
                    <a:pt x="2633" y="2992"/>
                  </a:lnTo>
                  <a:lnTo>
                    <a:pt x="2635" y="2987"/>
                  </a:lnTo>
                  <a:lnTo>
                    <a:pt x="2638" y="2979"/>
                  </a:lnTo>
                  <a:lnTo>
                    <a:pt x="2640" y="2974"/>
                  </a:lnTo>
                  <a:lnTo>
                    <a:pt x="2643" y="2966"/>
                  </a:lnTo>
                  <a:lnTo>
                    <a:pt x="2645" y="2961"/>
                  </a:lnTo>
                  <a:lnTo>
                    <a:pt x="2649" y="2953"/>
                  </a:lnTo>
                  <a:lnTo>
                    <a:pt x="2651" y="2948"/>
                  </a:lnTo>
                  <a:lnTo>
                    <a:pt x="2655" y="2940"/>
                  </a:lnTo>
                  <a:lnTo>
                    <a:pt x="2657" y="2935"/>
                  </a:lnTo>
                  <a:lnTo>
                    <a:pt x="2662" y="2928"/>
                  </a:lnTo>
                  <a:lnTo>
                    <a:pt x="2667" y="2919"/>
                  </a:lnTo>
                  <a:lnTo>
                    <a:pt x="2671" y="2911"/>
                  </a:lnTo>
                  <a:lnTo>
                    <a:pt x="2674" y="2907"/>
                  </a:lnTo>
                  <a:lnTo>
                    <a:pt x="2679" y="2899"/>
                  </a:lnTo>
                  <a:lnTo>
                    <a:pt x="2682" y="2895"/>
                  </a:lnTo>
                  <a:lnTo>
                    <a:pt x="2687" y="2888"/>
                  </a:lnTo>
                  <a:lnTo>
                    <a:pt x="2691" y="2884"/>
                  </a:lnTo>
                  <a:lnTo>
                    <a:pt x="2696" y="2877"/>
                  </a:lnTo>
                  <a:lnTo>
                    <a:pt x="2700" y="2873"/>
                  </a:lnTo>
                  <a:lnTo>
                    <a:pt x="2705" y="2866"/>
                  </a:lnTo>
                  <a:lnTo>
                    <a:pt x="2709" y="2862"/>
                  </a:lnTo>
                  <a:lnTo>
                    <a:pt x="2715" y="2855"/>
                  </a:lnTo>
                  <a:lnTo>
                    <a:pt x="2718" y="2851"/>
                  </a:lnTo>
                  <a:lnTo>
                    <a:pt x="2724" y="2845"/>
                  </a:lnTo>
                  <a:lnTo>
                    <a:pt x="2728" y="2841"/>
                  </a:lnTo>
                  <a:lnTo>
                    <a:pt x="2735" y="2835"/>
                  </a:lnTo>
                  <a:lnTo>
                    <a:pt x="2738" y="2832"/>
                  </a:lnTo>
                  <a:lnTo>
                    <a:pt x="2745" y="2826"/>
                  </a:lnTo>
                  <a:lnTo>
                    <a:pt x="2749" y="2822"/>
                  </a:lnTo>
                  <a:lnTo>
                    <a:pt x="2756" y="2817"/>
                  </a:lnTo>
                  <a:lnTo>
                    <a:pt x="2760" y="2813"/>
                  </a:lnTo>
                  <a:lnTo>
                    <a:pt x="2767" y="2808"/>
                  </a:lnTo>
                  <a:lnTo>
                    <a:pt x="2772" y="2805"/>
                  </a:lnTo>
                  <a:lnTo>
                    <a:pt x="2779" y="2799"/>
                  </a:lnTo>
                  <a:lnTo>
                    <a:pt x="2783" y="2796"/>
                  </a:lnTo>
                  <a:lnTo>
                    <a:pt x="2791" y="2791"/>
                  </a:lnTo>
                  <a:lnTo>
                    <a:pt x="2795" y="2788"/>
                  </a:lnTo>
                  <a:lnTo>
                    <a:pt x="2803" y="2784"/>
                  </a:lnTo>
                  <a:lnTo>
                    <a:pt x="2809" y="2780"/>
                  </a:lnTo>
                  <a:lnTo>
                    <a:pt x="2817" y="2776"/>
                  </a:lnTo>
                  <a:lnTo>
                    <a:pt x="2822" y="2774"/>
                  </a:lnTo>
                  <a:lnTo>
                    <a:pt x="2829" y="2770"/>
                  </a:lnTo>
                  <a:lnTo>
                    <a:pt x="2835" y="2767"/>
                  </a:lnTo>
                  <a:lnTo>
                    <a:pt x="2842" y="2764"/>
                  </a:lnTo>
                  <a:lnTo>
                    <a:pt x="2848" y="2762"/>
                  </a:lnTo>
                  <a:lnTo>
                    <a:pt x="2856" y="2758"/>
                  </a:lnTo>
                  <a:lnTo>
                    <a:pt x="2861" y="2756"/>
                  </a:lnTo>
                  <a:lnTo>
                    <a:pt x="2869" y="2753"/>
                  </a:lnTo>
                  <a:lnTo>
                    <a:pt x="2874" y="2751"/>
                  </a:lnTo>
                  <a:lnTo>
                    <a:pt x="2882" y="2749"/>
                  </a:lnTo>
                  <a:lnTo>
                    <a:pt x="2888" y="2747"/>
                  </a:lnTo>
                  <a:lnTo>
                    <a:pt x="2896" y="2745"/>
                  </a:lnTo>
                  <a:lnTo>
                    <a:pt x="2901" y="2743"/>
                  </a:lnTo>
                  <a:lnTo>
                    <a:pt x="2910" y="2741"/>
                  </a:lnTo>
                  <a:lnTo>
                    <a:pt x="2915" y="2740"/>
                  </a:lnTo>
                  <a:lnTo>
                    <a:pt x="2924" y="2738"/>
                  </a:lnTo>
                  <a:lnTo>
                    <a:pt x="2929" y="2737"/>
                  </a:lnTo>
                  <a:lnTo>
                    <a:pt x="2938" y="2736"/>
                  </a:lnTo>
                  <a:lnTo>
                    <a:pt x="2943" y="2735"/>
                  </a:lnTo>
                  <a:lnTo>
                    <a:pt x="2952" y="2734"/>
                  </a:lnTo>
                  <a:lnTo>
                    <a:pt x="2958" y="2733"/>
                  </a:lnTo>
                  <a:lnTo>
                    <a:pt x="2966" y="2732"/>
                  </a:lnTo>
                  <a:lnTo>
                    <a:pt x="2972" y="2732"/>
                  </a:lnTo>
                  <a:close/>
                  <a:moveTo>
                    <a:pt x="3711" y="3031"/>
                  </a:moveTo>
                  <a:lnTo>
                    <a:pt x="3708" y="3031"/>
                  </a:lnTo>
                  <a:lnTo>
                    <a:pt x="3704" y="3031"/>
                  </a:lnTo>
                  <a:lnTo>
                    <a:pt x="2999" y="3031"/>
                  </a:lnTo>
                  <a:lnTo>
                    <a:pt x="2995" y="3031"/>
                  </a:lnTo>
                  <a:lnTo>
                    <a:pt x="2992" y="3031"/>
                  </a:lnTo>
                  <a:lnTo>
                    <a:pt x="2989" y="3032"/>
                  </a:lnTo>
                  <a:lnTo>
                    <a:pt x="2985" y="3032"/>
                  </a:lnTo>
                  <a:lnTo>
                    <a:pt x="2982" y="3033"/>
                  </a:lnTo>
                  <a:lnTo>
                    <a:pt x="2979" y="3033"/>
                  </a:lnTo>
                  <a:lnTo>
                    <a:pt x="2976" y="3034"/>
                  </a:lnTo>
                  <a:lnTo>
                    <a:pt x="2973" y="3035"/>
                  </a:lnTo>
                  <a:lnTo>
                    <a:pt x="2970" y="3036"/>
                  </a:lnTo>
                  <a:lnTo>
                    <a:pt x="2967" y="3037"/>
                  </a:lnTo>
                  <a:lnTo>
                    <a:pt x="2964" y="3038"/>
                  </a:lnTo>
                  <a:lnTo>
                    <a:pt x="2961" y="3039"/>
                  </a:lnTo>
                  <a:lnTo>
                    <a:pt x="2958" y="3041"/>
                  </a:lnTo>
                  <a:lnTo>
                    <a:pt x="2956" y="3042"/>
                  </a:lnTo>
                  <a:lnTo>
                    <a:pt x="2954" y="3043"/>
                  </a:lnTo>
                  <a:lnTo>
                    <a:pt x="2951" y="3045"/>
                  </a:lnTo>
                  <a:lnTo>
                    <a:pt x="2948" y="3047"/>
                  </a:lnTo>
                  <a:lnTo>
                    <a:pt x="2945" y="3049"/>
                  </a:lnTo>
                  <a:lnTo>
                    <a:pt x="2943" y="3052"/>
                  </a:lnTo>
                  <a:lnTo>
                    <a:pt x="2940" y="3054"/>
                  </a:lnTo>
                  <a:lnTo>
                    <a:pt x="2937" y="3056"/>
                  </a:lnTo>
                  <a:lnTo>
                    <a:pt x="2935" y="3059"/>
                  </a:lnTo>
                  <a:lnTo>
                    <a:pt x="2933" y="3061"/>
                  </a:lnTo>
                  <a:lnTo>
                    <a:pt x="2930" y="3064"/>
                  </a:lnTo>
                  <a:lnTo>
                    <a:pt x="2928" y="3067"/>
                  </a:lnTo>
                  <a:lnTo>
                    <a:pt x="2926" y="3070"/>
                  </a:lnTo>
                  <a:lnTo>
                    <a:pt x="2924" y="3072"/>
                  </a:lnTo>
                  <a:lnTo>
                    <a:pt x="2924" y="3073"/>
                  </a:lnTo>
                  <a:lnTo>
                    <a:pt x="2924" y="3074"/>
                  </a:lnTo>
                  <a:lnTo>
                    <a:pt x="2922" y="3077"/>
                  </a:lnTo>
                  <a:lnTo>
                    <a:pt x="2921" y="3080"/>
                  </a:lnTo>
                  <a:lnTo>
                    <a:pt x="2919" y="3084"/>
                  </a:lnTo>
                  <a:lnTo>
                    <a:pt x="2918" y="3087"/>
                  </a:lnTo>
                  <a:lnTo>
                    <a:pt x="2917" y="3090"/>
                  </a:lnTo>
                  <a:lnTo>
                    <a:pt x="2916" y="3093"/>
                  </a:lnTo>
                  <a:lnTo>
                    <a:pt x="2915" y="3097"/>
                  </a:lnTo>
                  <a:lnTo>
                    <a:pt x="2915" y="3100"/>
                  </a:lnTo>
                  <a:lnTo>
                    <a:pt x="2914" y="3103"/>
                  </a:lnTo>
                  <a:lnTo>
                    <a:pt x="2914" y="3107"/>
                  </a:lnTo>
                  <a:lnTo>
                    <a:pt x="2913" y="3110"/>
                  </a:lnTo>
                  <a:lnTo>
                    <a:pt x="2913" y="3113"/>
                  </a:lnTo>
                  <a:lnTo>
                    <a:pt x="2913" y="3117"/>
                  </a:lnTo>
                  <a:lnTo>
                    <a:pt x="2913" y="3822"/>
                  </a:lnTo>
                  <a:lnTo>
                    <a:pt x="2913" y="3826"/>
                  </a:lnTo>
                  <a:lnTo>
                    <a:pt x="2913" y="3829"/>
                  </a:lnTo>
                  <a:lnTo>
                    <a:pt x="2914" y="3832"/>
                  </a:lnTo>
                  <a:lnTo>
                    <a:pt x="2914" y="3836"/>
                  </a:lnTo>
                  <a:lnTo>
                    <a:pt x="2915" y="3839"/>
                  </a:lnTo>
                  <a:lnTo>
                    <a:pt x="2915" y="3842"/>
                  </a:lnTo>
                  <a:lnTo>
                    <a:pt x="2916" y="3845"/>
                  </a:lnTo>
                  <a:lnTo>
                    <a:pt x="2917" y="3848"/>
                  </a:lnTo>
                  <a:lnTo>
                    <a:pt x="2918" y="3851"/>
                  </a:lnTo>
                  <a:lnTo>
                    <a:pt x="2919" y="3854"/>
                  </a:lnTo>
                  <a:lnTo>
                    <a:pt x="2920" y="3857"/>
                  </a:lnTo>
                  <a:lnTo>
                    <a:pt x="2921" y="3860"/>
                  </a:lnTo>
                  <a:lnTo>
                    <a:pt x="2923" y="3863"/>
                  </a:lnTo>
                  <a:lnTo>
                    <a:pt x="2924" y="3865"/>
                  </a:lnTo>
                  <a:lnTo>
                    <a:pt x="2925" y="3867"/>
                  </a:lnTo>
                  <a:lnTo>
                    <a:pt x="2927" y="3870"/>
                  </a:lnTo>
                  <a:lnTo>
                    <a:pt x="2929" y="3873"/>
                  </a:lnTo>
                  <a:lnTo>
                    <a:pt x="2931" y="3876"/>
                  </a:lnTo>
                  <a:lnTo>
                    <a:pt x="2933" y="3878"/>
                  </a:lnTo>
                  <a:lnTo>
                    <a:pt x="2936" y="3881"/>
                  </a:lnTo>
                  <a:lnTo>
                    <a:pt x="2938" y="3883"/>
                  </a:lnTo>
                  <a:lnTo>
                    <a:pt x="2940" y="3885"/>
                  </a:lnTo>
                  <a:lnTo>
                    <a:pt x="2943" y="3888"/>
                  </a:lnTo>
                  <a:lnTo>
                    <a:pt x="2945" y="3890"/>
                  </a:lnTo>
                  <a:lnTo>
                    <a:pt x="2948" y="3892"/>
                  </a:lnTo>
                  <a:lnTo>
                    <a:pt x="2951" y="3894"/>
                  </a:lnTo>
                  <a:lnTo>
                    <a:pt x="2954" y="3896"/>
                  </a:lnTo>
                  <a:lnTo>
                    <a:pt x="2956" y="3897"/>
                  </a:lnTo>
                  <a:lnTo>
                    <a:pt x="2958" y="3898"/>
                  </a:lnTo>
                  <a:lnTo>
                    <a:pt x="2961" y="3900"/>
                  </a:lnTo>
                  <a:lnTo>
                    <a:pt x="2964" y="3901"/>
                  </a:lnTo>
                  <a:lnTo>
                    <a:pt x="2967" y="3902"/>
                  </a:lnTo>
                  <a:lnTo>
                    <a:pt x="2970" y="3903"/>
                  </a:lnTo>
                  <a:lnTo>
                    <a:pt x="2973" y="3904"/>
                  </a:lnTo>
                  <a:lnTo>
                    <a:pt x="2976" y="3905"/>
                  </a:lnTo>
                  <a:lnTo>
                    <a:pt x="2979" y="3906"/>
                  </a:lnTo>
                  <a:lnTo>
                    <a:pt x="2982" y="3906"/>
                  </a:lnTo>
                  <a:lnTo>
                    <a:pt x="2985" y="3907"/>
                  </a:lnTo>
                  <a:lnTo>
                    <a:pt x="2989" y="3907"/>
                  </a:lnTo>
                  <a:lnTo>
                    <a:pt x="2992" y="3908"/>
                  </a:lnTo>
                  <a:lnTo>
                    <a:pt x="2995" y="3908"/>
                  </a:lnTo>
                  <a:lnTo>
                    <a:pt x="2999" y="3908"/>
                  </a:lnTo>
                  <a:lnTo>
                    <a:pt x="3704" y="3908"/>
                  </a:lnTo>
                  <a:lnTo>
                    <a:pt x="3708" y="3908"/>
                  </a:lnTo>
                  <a:lnTo>
                    <a:pt x="3711" y="3908"/>
                  </a:lnTo>
                  <a:lnTo>
                    <a:pt x="3714" y="3907"/>
                  </a:lnTo>
                  <a:lnTo>
                    <a:pt x="3718" y="3907"/>
                  </a:lnTo>
                  <a:lnTo>
                    <a:pt x="3721" y="3906"/>
                  </a:lnTo>
                  <a:lnTo>
                    <a:pt x="3724" y="3906"/>
                  </a:lnTo>
                  <a:lnTo>
                    <a:pt x="3728" y="3905"/>
                  </a:lnTo>
                  <a:lnTo>
                    <a:pt x="3731" y="3904"/>
                  </a:lnTo>
                  <a:lnTo>
                    <a:pt x="3734" y="3903"/>
                  </a:lnTo>
                  <a:lnTo>
                    <a:pt x="3737" y="3902"/>
                  </a:lnTo>
                  <a:lnTo>
                    <a:pt x="3741" y="3900"/>
                  </a:lnTo>
                  <a:lnTo>
                    <a:pt x="3744" y="3899"/>
                  </a:lnTo>
                  <a:lnTo>
                    <a:pt x="3747" y="3897"/>
                  </a:lnTo>
                  <a:lnTo>
                    <a:pt x="3748" y="3897"/>
                  </a:lnTo>
                  <a:lnTo>
                    <a:pt x="3749" y="3897"/>
                  </a:lnTo>
                  <a:lnTo>
                    <a:pt x="3751" y="3895"/>
                  </a:lnTo>
                  <a:lnTo>
                    <a:pt x="3754" y="3893"/>
                  </a:lnTo>
                  <a:lnTo>
                    <a:pt x="3757" y="3891"/>
                  </a:lnTo>
                  <a:lnTo>
                    <a:pt x="3760" y="3888"/>
                  </a:lnTo>
                  <a:lnTo>
                    <a:pt x="3762" y="3886"/>
                  </a:lnTo>
                  <a:lnTo>
                    <a:pt x="3765" y="3884"/>
                  </a:lnTo>
                  <a:lnTo>
                    <a:pt x="3767" y="3881"/>
                  </a:lnTo>
                  <a:lnTo>
                    <a:pt x="3769" y="3878"/>
                  </a:lnTo>
                  <a:lnTo>
                    <a:pt x="3772" y="3876"/>
                  </a:lnTo>
                  <a:lnTo>
                    <a:pt x="3774" y="3873"/>
                  </a:lnTo>
                  <a:lnTo>
                    <a:pt x="3776" y="3870"/>
                  </a:lnTo>
                  <a:lnTo>
                    <a:pt x="3778" y="3867"/>
                  </a:lnTo>
                  <a:lnTo>
                    <a:pt x="3779" y="3865"/>
                  </a:lnTo>
                  <a:lnTo>
                    <a:pt x="3780" y="3863"/>
                  </a:lnTo>
                  <a:lnTo>
                    <a:pt x="3782" y="3860"/>
                  </a:lnTo>
                  <a:lnTo>
                    <a:pt x="3783" y="3857"/>
                  </a:lnTo>
                  <a:lnTo>
                    <a:pt x="3784" y="3854"/>
                  </a:lnTo>
                  <a:lnTo>
                    <a:pt x="3785" y="3851"/>
                  </a:lnTo>
                  <a:lnTo>
                    <a:pt x="3786" y="3848"/>
                  </a:lnTo>
                  <a:lnTo>
                    <a:pt x="3787" y="3845"/>
                  </a:lnTo>
                  <a:lnTo>
                    <a:pt x="3788" y="3842"/>
                  </a:lnTo>
                  <a:lnTo>
                    <a:pt x="3788" y="3839"/>
                  </a:lnTo>
                  <a:lnTo>
                    <a:pt x="3789" y="3836"/>
                  </a:lnTo>
                  <a:lnTo>
                    <a:pt x="3789" y="3832"/>
                  </a:lnTo>
                  <a:lnTo>
                    <a:pt x="3790" y="3829"/>
                  </a:lnTo>
                  <a:lnTo>
                    <a:pt x="3790" y="3826"/>
                  </a:lnTo>
                  <a:lnTo>
                    <a:pt x="3790" y="3822"/>
                  </a:lnTo>
                  <a:lnTo>
                    <a:pt x="3790" y="3117"/>
                  </a:lnTo>
                  <a:lnTo>
                    <a:pt x="3790" y="3113"/>
                  </a:lnTo>
                  <a:lnTo>
                    <a:pt x="3790" y="3110"/>
                  </a:lnTo>
                  <a:lnTo>
                    <a:pt x="3789" y="3107"/>
                  </a:lnTo>
                  <a:lnTo>
                    <a:pt x="3789" y="3103"/>
                  </a:lnTo>
                  <a:lnTo>
                    <a:pt x="3788" y="3100"/>
                  </a:lnTo>
                  <a:lnTo>
                    <a:pt x="3788" y="3097"/>
                  </a:lnTo>
                  <a:lnTo>
                    <a:pt x="3787" y="3093"/>
                  </a:lnTo>
                  <a:lnTo>
                    <a:pt x="3786" y="3090"/>
                  </a:lnTo>
                  <a:lnTo>
                    <a:pt x="3785" y="3087"/>
                  </a:lnTo>
                  <a:lnTo>
                    <a:pt x="3784" y="3084"/>
                  </a:lnTo>
                  <a:lnTo>
                    <a:pt x="3782" y="3080"/>
                  </a:lnTo>
                  <a:lnTo>
                    <a:pt x="3781" y="3077"/>
                  </a:lnTo>
                  <a:lnTo>
                    <a:pt x="3779" y="3074"/>
                  </a:lnTo>
                  <a:lnTo>
                    <a:pt x="3779" y="3073"/>
                  </a:lnTo>
                  <a:lnTo>
                    <a:pt x="3779" y="3072"/>
                  </a:lnTo>
                  <a:lnTo>
                    <a:pt x="3777" y="3069"/>
                  </a:lnTo>
                  <a:lnTo>
                    <a:pt x="3775" y="3067"/>
                  </a:lnTo>
                  <a:lnTo>
                    <a:pt x="3772" y="3064"/>
                  </a:lnTo>
                  <a:lnTo>
                    <a:pt x="3770" y="3061"/>
                  </a:lnTo>
                  <a:lnTo>
                    <a:pt x="3768" y="3058"/>
                  </a:lnTo>
                  <a:lnTo>
                    <a:pt x="3765" y="3056"/>
                  </a:lnTo>
                  <a:lnTo>
                    <a:pt x="3763" y="3053"/>
                  </a:lnTo>
                  <a:lnTo>
                    <a:pt x="3760" y="3051"/>
                  </a:lnTo>
                  <a:lnTo>
                    <a:pt x="3757" y="3049"/>
                  </a:lnTo>
                  <a:lnTo>
                    <a:pt x="3754" y="3046"/>
                  </a:lnTo>
                  <a:lnTo>
                    <a:pt x="3752" y="3044"/>
                  </a:lnTo>
                  <a:lnTo>
                    <a:pt x="3749" y="3042"/>
                  </a:lnTo>
                  <a:lnTo>
                    <a:pt x="3748" y="3042"/>
                  </a:lnTo>
                  <a:lnTo>
                    <a:pt x="3747" y="3042"/>
                  </a:lnTo>
                  <a:lnTo>
                    <a:pt x="3744" y="3040"/>
                  </a:lnTo>
                  <a:lnTo>
                    <a:pt x="3741" y="3039"/>
                  </a:lnTo>
                  <a:lnTo>
                    <a:pt x="3737" y="3037"/>
                  </a:lnTo>
                  <a:lnTo>
                    <a:pt x="3734" y="3036"/>
                  </a:lnTo>
                  <a:lnTo>
                    <a:pt x="3731" y="3035"/>
                  </a:lnTo>
                  <a:lnTo>
                    <a:pt x="3728" y="3034"/>
                  </a:lnTo>
                  <a:lnTo>
                    <a:pt x="3724" y="3033"/>
                  </a:lnTo>
                  <a:lnTo>
                    <a:pt x="3721" y="3033"/>
                  </a:lnTo>
                  <a:lnTo>
                    <a:pt x="3718" y="3032"/>
                  </a:lnTo>
                  <a:lnTo>
                    <a:pt x="3714" y="3032"/>
                  </a:lnTo>
                  <a:lnTo>
                    <a:pt x="3711" y="3031"/>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grpSp>
    </p:spTree>
  </p:cSld>
  <p:clrMapOvr>
    <a:masterClrMapping/>
  </p:clrMapOvr>
</p:sld>
</file>

<file path=ppt/slides/slide4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207" name="Shape 1207"/>
        <p:cNvGrpSpPr/>
        <p:nvPr/>
      </p:nvGrpSpPr>
      <p:grpSpPr>
        <a:xfrm>
          <a:off x="0" y="0"/>
          <a:ext cx="0" cy="0"/>
          <a:chOff x="0" y="0"/>
          <a:chExt cx="0" cy="0"/>
        </a:xfrm>
      </p:grpSpPr>
      <p:sp>
        <p:nvSpPr>
          <p:cNvPr id="1208" name="Google Shape;1208;p40"/>
          <p:cNvSpPr txBox="1"/>
          <p:nvPr>
            <p:ph type="title"/>
          </p:nvPr>
        </p:nvSpPr>
        <p:spPr>
          <a:xfrm>
            <a:off x="571018" y="365126"/>
            <a:ext cx="11049964" cy="578772"/>
          </a:xfrm>
          <a:prstGeom prst="rect">
            <a:avLst/>
          </a:prstGeom>
          <a:noFill/>
          <a:ln>
            <a:noFill/>
          </a:ln>
        </p:spPr>
        <p:txBody>
          <a:bodyPr anchorCtr="0" anchor="b" bIns="0" lIns="0" spcFirstLastPara="1" rIns="0" wrap="square" tIns="0">
            <a:normAutofit/>
          </a:bodyPr>
          <a:lstStyle/>
          <a:p>
            <a:pPr indent="0" lvl="0" marL="0" rtl="0" algn="l">
              <a:lnSpc>
                <a:spcPct val="90000"/>
              </a:lnSpc>
              <a:spcBef>
                <a:spcPts val="0"/>
              </a:spcBef>
              <a:spcAft>
                <a:spcPts val="0"/>
              </a:spcAft>
              <a:buClr>
                <a:schemeClr val="accent1"/>
              </a:buClr>
              <a:buSzPts val="3600"/>
              <a:buFont typeface="Arial"/>
              <a:buNone/>
            </a:pPr>
            <a:r>
              <a:rPr lang="en-US"/>
              <a:t>Basic Five Column Slide</a:t>
            </a:r>
            <a:endParaRPr/>
          </a:p>
        </p:txBody>
      </p:sp>
      <p:sp>
        <p:nvSpPr>
          <p:cNvPr id="1209" name="Google Shape;1209;p40"/>
          <p:cNvSpPr txBox="1"/>
          <p:nvPr/>
        </p:nvSpPr>
        <p:spPr>
          <a:xfrm>
            <a:off x="571078" y="1789470"/>
            <a:ext cx="2089971" cy="431762"/>
          </a:xfrm>
          <a:prstGeom prst="rect">
            <a:avLst/>
          </a:prstGeom>
          <a:noFill/>
          <a:ln>
            <a:noFill/>
          </a:ln>
        </p:spPr>
        <p:txBody>
          <a:bodyPr anchorCtr="0" anchor="b" bIns="0" lIns="0" spcFirstLastPara="1" rIns="0" wrap="square" tIns="0">
            <a:noAutofit/>
          </a:bodyPr>
          <a:lstStyle/>
          <a:p>
            <a:pPr indent="0" lvl="0" marL="0" marR="0" rtl="0" algn="l">
              <a:lnSpc>
                <a:spcPct val="90000"/>
              </a:lnSpc>
              <a:spcBef>
                <a:spcPts val="0"/>
              </a:spcBef>
              <a:spcAft>
                <a:spcPts val="0"/>
              </a:spcAft>
              <a:buClr>
                <a:srgbClr val="28B974"/>
              </a:buClr>
              <a:buSzPts val="1800"/>
              <a:buFont typeface="Arial"/>
              <a:buNone/>
            </a:pPr>
            <a:r>
              <a:rPr lang="en-US" sz="1800">
                <a:solidFill>
                  <a:schemeClr val="accent1"/>
                </a:solidFill>
                <a:latin typeface="Arial"/>
                <a:ea typeface="Arial"/>
                <a:cs typeface="Arial"/>
                <a:sym typeface="Arial"/>
              </a:rPr>
              <a:t>Header</a:t>
            </a:r>
            <a:endParaRPr/>
          </a:p>
        </p:txBody>
      </p:sp>
      <p:sp>
        <p:nvSpPr>
          <p:cNvPr id="1210" name="Google Shape;1210;p40"/>
          <p:cNvSpPr txBox="1"/>
          <p:nvPr/>
        </p:nvSpPr>
        <p:spPr>
          <a:xfrm>
            <a:off x="571019" y="2395824"/>
            <a:ext cx="2089971" cy="3563016"/>
          </a:xfrm>
          <a:prstGeom prst="rect">
            <a:avLst/>
          </a:prstGeom>
          <a:noFill/>
          <a:ln>
            <a:noFill/>
          </a:ln>
        </p:spPr>
        <p:txBody>
          <a:bodyPr anchorCtr="0" anchor="t" bIns="0" lIns="0" spcFirstLastPara="1" rIns="0" wrap="square" tIns="0">
            <a:noAutofit/>
          </a:bodyPr>
          <a:lstStyle/>
          <a:p>
            <a:pPr indent="-182563" lvl="0" marL="274638" marR="0" rtl="0" algn="l">
              <a:lnSpc>
                <a:spcPct val="90000"/>
              </a:lnSpc>
              <a:spcBef>
                <a:spcPts val="0"/>
              </a:spcBef>
              <a:spcAft>
                <a:spcPts val="0"/>
              </a:spcAft>
              <a:buClr>
                <a:schemeClr val="accent1"/>
              </a:buClr>
              <a:buSzPts val="1400"/>
              <a:buFont typeface="Arial"/>
              <a:buChar char="•"/>
            </a:pPr>
            <a:r>
              <a:rPr lang="en-US" sz="1400">
                <a:solidFill>
                  <a:schemeClr val="dk1"/>
                </a:solidFill>
                <a:latin typeface="Arial"/>
                <a:ea typeface="Arial"/>
                <a:cs typeface="Arial"/>
                <a:sym typeface="Arial"/>
              </a:rPr>
              <a:t>Lorem ipsum dolor sit amet, consectetur adipiscing elit. Curabitur purus dui</a:t>
            </a:r>
            <a:endParaRPr/>
          </a:p>
          <a:p>
            <a:pPr indent="-182563" lvl="0" marL="274638" marR="0" rtl="0" algn="l">
              <a:lnSpc>
                <a:spcPct val="90000"/>
              </a:lnSpc>
              <a:spcBef>
                <a:spcPts val="1000"/>
              </a:spcBef>
              <a:spcAft>
                <a:spcPts val="0"/>
              </a:spcAft>
              <a:buClr>
                <a:schemeClr val="accent1"/>
              </a:buClr>
              <a:buSzPts val="1400"/>
              <a:buFont typeface="Arial"/>
              <a:buChar char="•"/>
            </a:pPr>
            <a:r>
              <a:rPr lang="en-US" sz="1400">
                <a:solidFill>
                  <a:schemeClr val="dk1"/>
                </a:solidFill>
                <a:latin typeface="Arial"/>
                <a:ea typeface="Arial"/>
                <a:cs typeface="Arial"/>
                <a:sym typeface="Arial"/>
              </a:rPr>
              <a:t>Aenean a elit justo. Vivamus laoreet, lorem id iaculis mattis, neque diam blandit nulla, et rhoncus diam augue </a:t>
            </a:r>
            <a:endParaRPr/>
          </a:p>
          <a:p>
            <a:pPr indent="-182563" lvl="0" marL="274638" marR="0" rtl="0" algn="l">
              <a:lnSpc>
                <a:spcPct val="90000"/>
              </a:lnSpc>
              <a:spcBef>
                <a:spcPts val="1000"/>
              </a:spcBef>
              <a:spcAft>
                <a:spcPts val="0"/>
              </a:spcAft>
              <a:buClr>
                <a:schemeClr val="accent1"/>
              </a:buClr>
              <a:buSzPts val="1400"/>
              <a:buFont typeface="Arial"/>
              <a:buChar char="•"/>
            </a:pPr>
            <a:r>
              <a:rPr lang="en-US" sz="1400">
                <a:solidFill>
                  <a:schemeClr val="dk1"/>
                </a:solidFill>
                <a:latin typeface="Arial"/>
                <a:ea typeface="Arial"/>
                <a:cs typeface="Arial"/>
                <a:sym typeface="Arial"/>
              </a:rPr>
              <a:t>Aenean a elit justo. Vivamus laoreet, lorem id iaculis mattis, </a:t>
            </a:r>
            <a:endParaRPr/>
          </a:p>
        </p:txBody>
      </p:sp>
      <p:sp>
        <p:nvSpPr>
          <p:cNvPr id="1211" name="Google Shape;1211;p40"/>
          <p:cNvSpPr txBox="1"/>
          <p:nvPr/>
        </p:nvSpPr>
        <p:spPr>
          <a:xfrm>
            <a:off x="2810943" y="1789470"/>
            <a:ext cx="2090089" cy="431762"/>
          </a:xfrm>
          <a:prstGeom prst="rect">
            <a:avLst/>
          </a:prstGeom>
          <a:noFill/>
          <a:ln>
            <a:noFill/>
          </a:ln>
        </p:spPr>
        <p:txBody>
          <a:bodyPr anchorCtr="0" anchor="b" bIns="0" lIns="0" spcFirstLastPara="1" rIns="0" wrap="square" tIns="0">
            <a:noAutofit/>
          </a:bodyPr>
          <a:lstStyle/>
          <a:p>
            <a:pPr indent="0" lvl="0" marL="0" marR="0" rtl="0" algn="l">
              <a:lnSpc>
                <a:spcPct val="90000"/>
              </a:lnSpc>
              <a:spcBef>
                <a:spcPts val="0"/>
              </a:spcBef>
              <a:spcAft>
                <a:spcPts val="0"/>
              </a:spcAft>
              <a:buClr>
                <a:srgbClr val="28B974"/>
              </a:buClr>
              <a:buSzPts val="1800"/>
              <a:buFont typeface="Arial"/>
              <a:buNone/>
            </a:pPr>
            <a:r>
              <a:rPr lang="en-US" sz="1800">
                <a:solidFill>
                  <a:schemeClr val="accent1"/>
                </a:solidFill>
                <a:latin typeface="Arial"/>
                <a:ea typeface="Arial"/>
                <a:cs typeface="Arial"/>
                <a:sym typeface="Arial"/>
              </a:rPr>
              <a:t>Header</a:t>
            </a:r>
            <a:endParaRPr/>
          </a:p>
        </p:txBody>
      </p:sp>
      <p:sp>
        <p:nvSpPr>
          <p:cNvPr id="1212" name="Google Shape;1212;p40"/>
          <p:cNvSpPr txBox="1"/>
          <p:nvPr/>
        </p:nvSpPr>
        <p:spPr>
          <a:xfrm>
            <a:off x="2810943" y="2395824"/>
            <a:ext cx="2090089" cy="3563016"/>
          </a:xfrm>
          <a:prstGeom prst="rect">
            <a:avLst/>
          </a:prstGeom>
          <a:noFill/>
          <a:ln>
            <a:noFill/>
          </a:ln>
        </p:spPr>
        <p:txBody>
          <a:bodyPr anchorCtr="0" anchor="t" bIns="0" lIns="0" spcFirstLastPara="1" rIns="0" wrap="square" tIns="0">
            <a:noAutofit/>
          </a:bodyPr>
          <a:lstStyle/>
          <a:p>
            <a:pPr indent="-182563" lvl="0" marL="274638" marR="0" rtl="0" algn="l">
              <a:lnSpc>
                <a:spcPct val="90000"/>
              </a:lnSpc>
              <a:spcBef>
                <a:spcPts val="0"/>
              </a:spcBef>
              <a:spcAft>
                <a:spcPts val="0"/>
              </a:spcAft>
              <a:buClr>
                <a:schemeClr val="accent1"/>
              </a:buClr>
              <a:buSzPts val="1400"/>
              <a:buFont typeface="Arial"/>
              <a:buChar char="•"/>
            </a:pPr>
            <a:r>
              <a:rPr lang="en-US" sz="1400">
                <a:solidFill>
                  <a:schemeClr val="dk1"/>
                </a:solidFill>
                <a:latin typeface="Arial"/>
                <a:ea typeface="Arial"/>
                <a:cs typeface="Arial"/>
                <a:sym typeface="Arial"/>
              </a:rPr>
              <a:t>Lorem ipsum dolor sit amet, consectetur adipiscing elit. Curabitur purus dui</a:t>
            </a:r>
            <a:endParaRPr/>
          </a:p>
          <a:p>
            <a:pPr indent="-182563" lvl="0" marL="274638" marR="0" rtl="0" algn="l">
              <a:lnSpc>
                <a:spcPct val="90000"/>
              </a:lnSpc>
              <a:spcBef>
                <a:spcPts val="1000"/>
              </a:spcBef>
              <a:spcAft>
                <a:spcPts val="0"/>
              </a:spcAft>
              <a:buClr>
                <a:schemeClr val="accent1"/>
              </a:buClr>
              <a:buSzPts val="1400"/>
              <a:buFont typeface="Arial"/>
              <a:buChar char="•"/>
            </a:pPr>
            <a:r>
              <a:rPr lang="en-US" sz="1400">
                <a:solidFill>
                  <a:schemeClr val="dk1"/>
                </a:solidFill>
                <a:latin typeface="Arial"/>
                <a:ea typeface="Arial"/>
                <a:cs typeface="Arial"/>
                <a:sym typeface="Arial"/>
              </a:rPr>
              <a:t>Aenean a elit justo. Vivamus laoreet, lorem id iaculis mattis, neque diam blandit nulla, et rhoncus diam augue </a:t>
            </a:r>
            <a:endParaRPr/>
          </a:p>
          <a:p>
            <a:pPr indent="-182563" lvl="0" marL="274638" marR="0" rtl="0" algn="l">
              <a:lnSpc>
                <a:spcPct val="90000"/>
              </a:lnSpc>
              <a:spcBef>
                <a:spcPts val="1000"/>
              </a:spcBef>
              <a:spcAft>
                <a:spcPts val="0"/>
              </a:spcAft>
              <a:buClr>
                <a:schemeClr val="accent1"/>
              </a:buClr>
              <a:buSzPts val="1400"/>
              <a:buFont typeface="Arial"/>
              <a:buChar char="•"/>
            </a:pPr>
            <a:r>
              <a:rPr lang="en-US" sz="1400">
                <a:solidFill>
                  <a:schemeClr val="dk1"/>
                </a:solidFill>
                <a:latin typeface="Arial"/>
                <a:ea typeface="Arial"/>
                <a:cs typeface="Arial"/>
                <a:sym typeface="Arial"/>
              </a:rPr>
              <a:t>Aenean a elit justo. Vivamus laoreet, lorem id iaculis mattis, </a:t>
            </a:r>
            <a:endParaRPr/>
          </a:p>
        </p:txBody>
      </p:sp>
      <p:sp>
        <p:nvSpPr>
          <p:cNvPr id="1213" name="Google Shape;1213;p40"/>
          <p:cNvSpPr txBox="1"/>
          <p:nvPr/>
        </p:nvSpPr>
        <p:spPr>
          <a:xfrm>
            <a:off x="5050927" y="1789470"/>
            <a:ext cx="2090089" cy="431762"/>
          </a:xfrm>
          <a:prstGeom prst="rect">
            <a:avLst/>
          </a:prstGeom>
          <a:noFill/>
          <a:ln>
            <a:noFill/>
          </a:ln>
        </p:spPr>
        <p:txBody>
          <a:bodyPr anchorCtr="0" anchor="b" bIns="0" lIns="0" spcFirstLastPara="1" rIns="0" wrap="square" tIns="0">
            <a:noAutofit/>
          </a:bodyPr>
          <a:lstStyle/>
          <a:p>
            <a:pPr indent="0" lvl="0" marL="0" marR="0" rtl="0" algn="l">
              <a:lnSpc>
                <a:spcPct val="90000"/>
              </a:lnSpc>
              <a:spcBef>
                <a:spcPts val="0"/>
              </a:spcBef>
              <a:spcAft>
                <a:spcPts val="0"/>
              </a:spcAft>
              <a:buClr>
                <a:srgbClr val="28B974"/>
              </a:buClr>
              <a:buSzPts val="1800"/>
              <a:buFont typeface="Arial"/>
              <a:buNone/>
            </a:pPr>
            <a:r>
              <a:rPr lang="en-US" sz="1800">
                <a:solidFill>
                  <a:schemeClr val="accent1"/>
                </a:solidFill>
                <a:latin typeface="Arial"/>
                <a:ea typeface="Arial"/>
                <a:cs typeface="Arial"/>
                <a:sym typeface="Arial"/>
              </a:rPr>
              <a:t>Header</a:t>
            </a:r>
            <a:endParaRPr/>
          </a:p>
        </p:txBody>
      </p:sp>
      <p:sp>
        <p:nvSpPr>
          <p:cNvPr id="1214" name="Google Shape;1214;p40"/>
          <p:cNvSpPr txBox="1"/>
          <p:nvPr/>
        </p:nvSpPr>
        <p:spPr>
          <a:xfrm>
            <a:off x="5050927" y="2395824"/>
            <a:ext cx="2090089" cy="3563016"/>
          </a:xfrm>
          <a:prstGeom prst="rect">
            <a:avLst/>
          </a:prstGeom>
          <a:noFill/>
          <a:ln>
            <a:noFill/>
          </a:ln>
        </p:spPr>
        <p:txBody>
          <a:bodyPr anchorCtr="0" anchor="t" bIns="0" lIns="0" spcFirstLastPara="1" rIns="0" wrap="square" tIns="0">
            <a:noAutofit/>
          </a:bodyPr>
          <a:lstStyle/>
          <a:p>
            <a:pPr indent="-182563" lvl="0" marL="274638" marR="0" rtl="0" algn="l">
              <a:lnSpc>
                <a:spcPct val="90000"/>
              </a:lnSpc>
              <a:spcBef>
                <a:spcPts val="0"/>
              </a:spcBef>
              <a:spcAft>
                <a:spcPts val="0"/>
              </a:spcAft>
              <a:buClr>
                <a:schemeClr val="accent1"/>
              </a:buClr>
              <a:buSzPts val="1400"/>
              <a:buFont typeface="Arial"/>
              <a:buChar char="•"/>
            </a:pPr>
            <a:r>
              <a:rPr lang="en-US" sz="1400">
                <a:solidFill>
                  <a:schemeClr val="dk1"/>
                </a:solidFill>
                <a:latin typeface="Arial"/>
                <a:ea typeface="Arial"/>
                <a:cs typeface="Arial"/>
                <a:sym typeface="Arial"/>
              </a:rPr>
              <a:t>Lorem ipsum dolor sit amet, consectetur adipiscing elit. Curabitur purus dui</a:t>
            </a:r>
            <a:endParaRPr/>
          </a:p>
          <a:p>
            <a:pPr indent="-182563" lvl="0" marL="274638" marR="0" rtl="0" algn="l">
              <a:lnSpc>
                <a:spcPct val="90000"/>
              </a:lnSpc>
              <a:spcBef>
                <a:spcPts val="1000"/>
              </a:spcBef>
              <a:spcAft>
                <a:spcPts val="0"/>
              </a:spcAft>
              <a:buClr>
                <a:schemeClr val="accent1"/>
              </a:buClr>
              <a:buSzPts val="1400"/>
              <a:buFont typeface="Arial"/>
              <a:buChar char="•"/>
            </a:pPr>
            <a:r>
              <a:rPr lang="en-US" sz="1400">
                <a:solidFill>
                  <a:schemeClr val="dk1"/>
                </a:solidFill>
                <a:latin typeface="Arial"/>
                <a:ea typeface="Arial"/>
                <a:cs typeface="Arial"/>
                <a:sym typeface="Arial"/>
              </a:rPr>
              <a:t>Aenean a elit justo. Vivamus laoreet, lorem id iaculis mattis, neque diam blandit nulla, et rhoncus diam augue </a:t>
            </a:r>
            <a:endParaRPr/>
          </a:p>
          <a:p>
            <a:pPr indent="-182563" lvl="0" marL="274638" marR="0" rtl="0" algn="l">
              <a:lnSpc>
                <a:spcPct val="90000"/>
              </a:lnSpc>
              <a:spcBef>
                <a:spcPts val="1000"/>
              </a:spcBef>
              <a:spcAft>
                <a:spcPts val="0"/>
              </a:spcAft>
              <a:buClr>
                <a:schemeClr val="accent1"/>
              </a:buClr>
              <a:buSzPts val="1400"/>
              <a:buFont typeface="Arial"/>
              <a:buChar char="•"/>
            </a:pPr>
            <a:r>
              <a:rPr lang="en-US" sz="1400">
                <a:solidFill>
                  <a:schemeClr val="dk1"/>
                </a:solidFill>
                <a:latin typeface="Arial"/>
                <a:ea typeface="Arial"/>
                <a:cs typeface="Arial"/>
                <a:sym typeface="Arial"/>
              </a:rPr>
              <a:t>Aenean a elit justo. Vivamus laoreet, lorem id iaculis mattis, </a:t>
            </a:r>
            <a:endParaRPr/>
          </a:p>
        </p:txBody>
      </p:sp>
      <p:sp>
        <p:nvSpPr>
          <p:cNvPr id="1215" name="Google Shape;1215;p40"/>
          <p:cNvSpPr txBox="1"/>
          <p:nvPr/>
        </p:nvSpPr>
        <p:spPr>
          <a:xfrm>
            <a:off x="7290910" y="1789470"/>
            <a:ext cx="2090089" cy="431762"/>
          </a:xfrm>
          <a:prstGeom prst="rect">
            <a:avLst/>
          </a:prstGeom>
          <a:noFill/>
          <a:ln>
            <a:noFill/>
          </a:ln>
        </p:spPr>
        <p:txBody>
          <a:bodyPr anchorCtr="0" anchor="b" bIns="0" lIns="0" spcFirstLastPara="1" rIns="0" wrap="square" tIns="0">
            <a:noAutofit/>
          </a:bodyPr>
          <a:lstStyle/>
          <a:p>
            <a:pPr indent="0" lvl="0" marL="0" marR="0" rtl="0" algn="l">
              <a:lnSpc>
                <a:spcPct val="90000"/>
              </a:lnSpc>
              <a:spcBef>
                <a:spcPts val="0"/>
              </a:spcBef>
              <a:spcAft>
                <a:spcPts val="0"/>
              </a:spcAft>
              <a:buClr>
                <a:srgbClr val="28B974"/>
              </a:buClr>
              <a:buSzPts val="1800"/>
              <a:buFont typeface="Arial"/>
              <a:buNone/>
            </a:pPr>
            <a:r>
              <a:rPr lang="en-US" sz="1800">
                <a:solidFill>
                  <a:schemeClr val="accent1"/>
                </a:solidFill>
                <a:latin typeface="Arial"/>
                <a:ea typeface="Arial"/>
                <a:cs typeface="Arial"/>
                <a:sym typeface="Arial"/>
              </a:rPr>
              <a:t>Header</a:t>
            </a:r>
            <a:endParaRPr/>
          </a:p>
        </p:txBody>
      </p:sp>
      <p:sp>
        <p:nvSpPr>
          <p:cNvPr id="1216" name="Google Shape;1216;p40"/>
          <p:cNvSpPr txBox="1"/>
          <p:nvPr/>
        </p:nvSpPr>
        <p:spPr>
          <a:xfrm>
            <a:off x="7290910" y="2395824"/>
            <a:ext cx="2090089" cy="3563016"/>
          </a:xfrm>
          <a:prstGeom prst="rect">
            <a:avLst/>
          </a:prstGeom>
          <a:noFill/>
          <a:ln>
            <a:noFill/>
          </a:ln>
        </p:spPr>
        <p:txBody>
          <a:bodyPr anchorCtr="0" anchor="t" bIns="0" lIns="0" spcFirstLastPara="1" rIns="0" wrap="square" tIns="0">
            <a:noAutofit/>
          </a:bodyPr>
          <a:lstStyle/>
          <a:p>
            <a:pPr indent="-182563" lvl="0" marL="274638" marR="0" rtl="0" algn="l">
              <a:lnSpc>
                <a:spcPct val="90000"/>
              </a:lnSpc>
              <a:spcBef>
                <a:spcPts val="0"/>
              </a:spcBef>
              <a:spcAft>
                <a:spcPts val="0"/>
              </a:spcAft>
              <a:buClr>
                <a:schemeClr val="accent1"/>
              </a:buClr>
              <a:buSzPts val="1400"/>
              <a:buFont typeface="Arial"/>
              <a:buChar char="•"/>
            </a:pPr>
            <a:r>
              <a:rPr lang="en-US" sz="1400">
                <a:solidFill>
                  <a:schemeClr val="dk1"/>
                </a:solidFill>
                <a:latin typeface="Arial"/>
                <a:ea typeface="Arial"/>
                <a:cs typeface="Arial"/>
                <a:sym typeface="Arial"/>
              </a:rPr>
              <a:t>Lorem ipsum dolor sit amet, consectetur adipiscing elit. Curabitur purus dui</a:t>
            </a:r>
            <a:endParaRPr/>
          </a:p>
          <a:p>
            <a:pPr indent="-182563" lvl="0" marL="274638" marR="0" rtl="0" algn="l">
              <a:lnSpc>
                <a:spcPct val="90000"/>
              </a:lnSpc>
              <a:spcBef>
                <a:spcPts val="1000"/>
              </a:spcBef>
              <a:spcAft>
                <a:spcPts val="0"/>
              </a:spcAft>
              <a:buClr>
                <a:schemeClr val="accent1"/>
              </a:buClr>
              <a:buSzPts val="1400"/>
              <a:buFont typeface="Arial"/>
              <a:buChar char="•"/>
            </a:pPr>
            <a:r>
              <a:rPr lang="en-US" sz="1400">
                <a:solidFill>
                  <a:schemeClr val="dk1"/>
                </a:solidFill>
                <a:latin typeface="Arial"/>
                <a:ea typeface="Arial"/>
                <a:cs typeface="Arial"/>
                <a:sym typeface="Arial"/>
              </a:rPr>
              <a:t>Aenean a elit justo. Vivamus laoreet, lorem id iaculis mattis, neque diam blandit nulla, et rhoncus diam augue </a:t>
            </a:r>
            <a:endParaRPr/>
          </a:p>
          <a:p>
            <a:pPr indent="-182563" lvl="0" marL="274638" marR="0" rtl="0" algn="l">
              <a:lnSpc>
                <a:spcPct val="90000"/>
              </a:lnSpc>
              <a:spcBef>
                <a:spcPts val="1000"/>
              </a:spcBef>
              <a:spcAft>
                <a:spcPts val="0"/>
              </a:spcAft>
              <a:buClr>
                <a:schemeClr val="accent1"/>
              </a:buClr>
              <a:buSzPts val="1400"/>
              <a:buFont typeface="Arial"/>
              <a:buChar char="•"/>
            </a:pPr>
            <a:r>
              <a:rPr lang="en-US" sz="1400">
                <a:solidFill>
                  <a:schemeClr val="dk1"/>
                </a:solidFill>
                <a:latin typeface="Arial"/>
                <a:ea typeface="Arial"/>
                <a:cs typeface="Arial"/>
                <a:sym typeface="Arial"/>
              </a:rPr>
              <a:t>Aenean a elit justo. Vivamus laoreet, lorem id iaculis mattis, </a:t>
            </a:r>
            <a:endParaRPr/>
          </a:p>
        </p:txBody>
      </p:sp>
      <p:sp>
        <p:nvSpPr>
          <p:cNvPr id="1217" name="Google Shape;1217;p40"/>
          <p:cNvSpPr txBox="1"/>
          <p:nvPr/>
        </p:nvSpPr>
        <p:spPr>
          <a:xfrm>
            <a:off x="9530893" y="1789470"/>
            <a:ext cx="2090089" cy="431762"/>
          </a:xfrm>
          <a:prstGeom prst="rect">
            <a:avLst/>
          </a:prstGeom>
          <a:noFill/>
          <a:ln>
            <a:noFill/>
          </a:ln>
        </p:spPr>
        <p:txBody>
          <a:bodyPr anchorCtr="0" anchor="b" bIns="0" lIns="0" spcFirstLastPara="1" rIns="0" wrap="square" tIns="0">
            <a:noAutofit/>
          </a:bodyPr>
          <a:lstStyle/>
          <a:p>
            <a:pPr indent="0" lvl="0" marL="0" marR="0" rtl="0" algn="l">
              <a:lnSpc>
                <a:spcPct val="90000"/>
              </a:lnSpc>
              <a:spcBef>
                <a:spcPts val="0"/>
              </a:spcBef>
              <a:spcAft>
                <a:spcPts val="0"/>
              </a:spcAft>
              <a:buClr>
                <a:srgbClr val="28B974"/>
              </a:buClr>
              <a:buSzPts val="1800"/>
              <a:buFont typeface="Arial"/>
              <a:buNone/>
            </a:pPr>
            <a:r>
              <a:rPr lang="en-US" sz="1800">
                <a:solidFill>
                  <a:schemeClr val="accent1"/>
                </a:solidFill>
                <a:latin typeface="Arial"/>
                <a:ea typeface="Arial"/>
                <a:cs typeface="Arial"/>
                <a:sym typeface="Arial"/>
              </a:rPr>
              <a:t>Header</a:t>
            </a:r>
            <a:endParaRPr/>
          </a:p>
        </p:txBody>
      </p:sp>
      <p:sp>
        <p:nvSpPr>
          <p:cNvPr id="1218" name="Google Shape;1218;p40"/>
          <p:cNvSpPr txBox="1"/>
          <p:nvPr/>
        </p:nvSpPr>
        <p:spPr>
          <a:xfrm>
            <a:off x="9530893" y="2395824"/>
            <a:ext cx="2090089" cy="3563016"/>
          </a:xfrm>
          <a:prstGeom prst="rect">
            <a:avLst/>
          </a:prstGeom>
          <a:noFill/>
          <a:ln>
            <a:noFill/>
          </a:ln>
        </p:spPr>
        <p:txBody>
          <a:bodyPr anchorCtr="0" anchor="t" bIns="0" lIns="0" spcFirstLastPara="1" rIns="0" wrap="square" tIns="0">
            <a:noAutofit/>
          </a:bodyPr>
          <a:lstStyle/>
          <a:p>
            <a:pPr indent="-182563" lvl="0" marL="274638" marR="0" rtl="0" algn="l">
              <a:lnSpc>
                <a:spcPct val="90000"/>
              </a:lnSpc>
              <a:spcBef>
                <a:spcPts val="0"/>
              </a:spcBef>
              <a:spcAft>
                <a:spcPts val="0"/>
              </a:spcAft>
              <a:buClr>
                <a:schemeClr val="accent1"/>
              </a:buClr>
              <a:buSzPts val="1400"/>
              <a:buFont typeface="Arial"/>
              <a:buChar char="•"/>
            </a:pPr>
            <a:r>
              <a:rPr lang="en-US" sz="1400">
                <a:solidFill>
                  <a:schemeClr val="dk1"/>
                </a:solidFill>
                <a:latin typeface="Arial"/>
                <a:ea typeface="Arial"/>
                <a:cs typeface="Arial"/>
                <a:sym typeface="Arial"/>
              </a:rPr>
              <a:t>Lorem ipsum dolor sit amet, consectetur adipiscing elit. Curabitur purus dui</a:t>
            </a:r>
            <a:endParaRPr/>
          </a:p>
          <a:p>
            <a:pPr indent="-182563" lvl="0" marL="274638" marR="0" rtl="0" algn="l">
              <a:lnSpc>
                <a:spcPct val="90000"/>
              </a:lnSpc>
              <a:spcBef>
                <a:spcPts val="1000"/>
              </a:spcBef>
              <a:spcAft>
                <a:spcPts val="0"/>
              </a:spcAft>
              <a:buClr>
                <a:schemeClr val="accent1"/>
              </a:buClr>
              <a:buSzPts val="1400"/>
              <a:buFont typeface="Arial"/>
              <a:buChar char="•"/>
            </a:pPr>
            <a:r>
              <a:rPr lang="en-US" sz="1400">
                <a:solidFill>
                  <a:schemeClr val="dk1"/>
                </a:solidFill>
                <a:latin typeface="Arial"/>
                <a:ea typeface="Arial"/>
                <a:cs typeface="Arial"/>
                <a:sym typeface="Arial"/>
              </a:rPr>
              <a:t>Aenean a elit justo. Vivamus laoreet, lorem id iaculis mattis, neque diam blandit nulla, et rhoncus diam augue </a:t>
            </a:r>
            <a:endParaRPr/>
          </a:p>
          <a:p>
            <a:pPr indent="-182563" lvl="0" marL="274638" marR="0" rtl="0" algn="l">
              <a:lnSpc>
                <a:spcPct val="90000"/>
              </a:lnSpc>
              <a:spcBef>
                <a:spcPts val="1000"/>
              </a:spcBef>
              <a:spcAft>
                <a:spcPts val="0"/>
              </a:spcAft>
              <a:buClr>
                <a:schemeClr val="accent1"/>
              </a:buClr>
              <a:buSzPts val="1400"/>
              <a:buFont typeface="Arial"/>
              <a:buChar char="•"/>
            </a:pPr>
            <a:r>
              <a:rPr lang="en-US" sz="1400">
                <a:solidFill>
                  <a:schemeClr val="dk1"/>
                </a:solidFill>
                <a:latin typeface="Arial"/>
                <a:ea typeface="Arial"/>
                <a:cs typeface="Arial"/>
                <a:sym typeface="Arial"/>
              </a:rPr>
              <a:t>Aenean a elit justo. Vivamus laoreet, lorem id iaculis mattis, </a:t>
            </a:r>
            <a:endParaRPr/>
          </a:p>
        </p:txBody>
      </p:sp>
      <p:sp>
        <p:nvSpPr>
          <p:cNvPr id="1219" name="Google Shape;1219;p40"/>
          <p:cNvSpPr txBox="1"/>
          <p:nvPr>
            <p:ph idx="12" type="sldNum"/>
          </p:nvPr>
        </p:nvSpPr>
        <p:spPr>
          <a:xfrm>
            <a:off x="10690860" y="6349068"/>
            <a:ext cx="963882" cy="251764"/>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
</file>

<file path=ppt/slides/slide4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223" name="Shape 1223"/>
        <p:cNvGrpSpPr/>
        <p:nvPr/>
      </p:nvGrpSpPr>
      <p:grpSpPr>
        <a:xfrm>
          <a:off x="0" y="0"/>
          <a:ext cx="0" cy="0"/>
          <a:chOff x="0" y="0"/>
          <a:chExt cx="0" cy="0"/>
        </a:xfrm>
      </p:grpSpPr>
      <p:sp>
        <p:nvSpPr>
          <p:cNvPr id="1224" name="Google Shape;1224;p41"/>
          <p:cNvSpPr txBox="1"/>
          <p:nvPr>
            <p:ph type="title"/>
          </p:nvPr>
        </p:nvSpPr>
        <p:spPr>
          <a:xfrm>
            <a:off x="571018" y="365126"/>
            <a:ext cx="11049964" cy="578772"/>
          </a:xfrm>
          <a:prstGeom prst="rect">
            <a:avLst/>
          </a:prstGeom>
          <a:noFill/>
          <a:ln>
            <a:noFill/>
          </a:ln>
        </p:spPr>
        <p:txBody>
          <a:bodyPr anchorCtr="0" anchor="b" bIns="0" lIns="0" spcFirstLastPara="1" rIns="0" wrap="square" tIns="0">
            <a:normAutofit/>
          </a:bodyPr>
          <a:lstStyle/>
          <a:p>
            <a:pPr indent="0" lvl="0" marL="0" rtl="0" algn="l">
              <a:lnSpc>
                <a:spcPct val="90000"/>
              </a:lnSpc>
              <a:spcBef>
                <a:spcPts val="0"/>
              </a:spcBef>
              <a:spcAft>
                <a:spcPts val="0"/>
              </a:spcAft>
              <a:buClr>
                <a:schemeClr val="accent1"/>
              </a:buClr>
              <a:buSzPts val="2800"/>
              <a:buFont typeface="Arial"/>
              <a:buNone/>
            </a:pPr>
            <a:r>
              <a:rPr lang="en-US"/>
              <a:t>Visual Five Column Slide</a:t>
            </a:r>
            <a:endParaRPr/>
          </a:p>
        </p:txBody>
      </p:sp>
      <p:sp>
        <p:nvSpPr>
          <p:cNvPr id="1225" name="Google Shape;1225;p41"/>
          <p:cNvSpPr txBox="1"/>
          <p:nvPr>
            <p:ph idx="12" type="sldNum"/>
          </p:nvPr>
        </p:nvSpPr>
        <p:spPr>
          <a:xfrm>
            <a:off x="10690860" y="6349068"/>
            <a:ext cx="963882" cy="251764"/>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sp>
        <p:nvSpPr>
          <p:cNvPr id="1226" name="Google Shape;1226;p41"/>
          <p:cNvSpPr/>
          <p:nvPr/>
        </p:nvSpPr>
        <p:spPr>
          <a:xfrm flipH="1" rot="10800000">
            <a:off x="7026256" y="3097163"/>
            <a:ext cx="75661" cy="127238"/>
          </a:xfrm>
          <a:prstGeom prst="rtTriangle">
            <a:avLst/>
          </a:prstGeom>
          <a:solidFill>
            <a:schemeClr val="accent3"/>
          </a:solidFill>
          <a:ln cap="rnd" cmpd="sng" w="9525">
            <a:solidFill>
              <a:schemeClr val="accent3"/>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200">
              <a:solidFill>
                <a:srgbClr val="FFFFFF"/>
              </a:solidFill>
              <a:latin typeface="Arial"/>
              <a:ea typeface="Arial"/>
              <a:cs typeface="Arial"/>
              <a:sym typeface="Arial"/>
            </a:endParaRPr>
          </a:p>
        </p:txBody>
      </p:sp>
      <p:sp>
        <p:nvSpPr>
          <p:cNvPr id="1227" name="Google Shape;1227;p41"/>
          <p:cNvSpPr/>
          <p:nvPr/>
        </p:nvSpPr>
        <p:spPr>
          <a:xfrm rot="10800000">
            <a:off x="5090084" y="3097163"/>
            <a:ext cx="75661" cy="127238"/>
          </a:xfrm>
          <a:prstGeom prst="rtTriangle">
            <a:avLst/>
          </a:prstGeom>
          <a:solidFill>
            <a:schemeClr val="accent3"/>
          </a:solidFill>
          <a:ln cap="rnd" cmpd="sng" w="9525">
            <a:solidFill>
              <a:schemeClr val="accent3"/>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200">
              <a:solidFill>
                <a:srgbClr val="FFFFFF"/>
              </a:solidFill>
              <a:latin typeface="Arial"/>
              <a:ea typeface="Arial"/>
              <a:cs typeface="Arial"/>
              <a:sym typeface="Arial"/>
            </a:endParaRPr>
          </a:p>
        </p:txBody>
      </p:sp>
      <p:sp>
        <p:nvSpPr>
          <p:cNvPr id="1228" name="Google Shape;1228;p41"/>
          <p:cNvSpPr/>
          <p:nvPr/>
        </p:nvSpPr>
        <p:spPr>
          <a:xfrm>
            <a:off x="7026255" y="6019214"/>
            <a:ext cx="75661" cy="127238"/>
          </a:xfrm>
          <a:prstGeom prst="rtTriangle">
            <a:avLst/>
          </a:prstGeom>
          <a:solidFill>
            <a:schemeClr val="accent2"/>
          </a:solidFill>
          <a:ln cap="rnd" cmpd="sng" w="9525">
            <a:solidFill>
              <a:schemeClr val="accent2"/>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200">
              <a:solidFill>
                <a:srgbClr val="FFFFFF"/>
              </a:solidFill>
              <a:latin typeface="Arial"/>
              <a:ea typeface="Arial"/>
              <a:cs typeface="Arial"/>
              <a:sym typeface="Arial"/>
            </a:endParaRPr>
          </a:p>
        </p:txBody>
      </p:sp>
      <p:sp>
        <p:nvSpPr>
          <p:cNvPr id="1229" name="Google Shape;1229;p41"/>
          <p:cNvSpPr/>
          <p:nvPr/>
        </p:nvSpPr>
        <p:spPr>
          <a:xfrm flipH="1">
            <a:off x="5090084" y="6019214"/>
            <a:ext cx="75661" cy="127238"/>
          </a:xfrm>
          <a:prstGeom prst="rtTriangle">
            <a:avLst/>
          </a:prstGeom>
          <a:solidFill>
            <a:schemeClr val="accent2"/>
          </a:solidFill>
          <a:ln cap="rnd" cmpd="sng" w="9525">
            <a:solidFill>
              <a:schemeClr val="accent2"/>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200">
              <a:solidFill>
                <a:srgbClr val="FFFFFF"/>
              </a:solidFill>
              <a:latin typeface="Arial"/>
              <a:ea typeface="Arial"/>
              <a:cs typeface="Arial"/>
              <a:sym typeface="Arial"/>
            </a:endParaRPr>
          </a:p>
        </p:txBody>
      </p:sp>
      <p:sp>
        <p:nvSpPr>
          <p:cNvPr id="1230" name="Google Shape;1230;p41"/>
          <p:cNvSpPr/>
          <p:nvPr/>
        </p:nvSpPr>
        <p:spPr>
          <a:xfrm flipH="1" rot="10800000">
            <a:off x="5090084" y="6146451"/>
            <a:ext cx="2011833" cy="89249"/>
          </a:xfrm>
          <a:prstGeom prst="rect">
            <a:avLst/>
          </a:prstGeom>
          <a:solidFill>
            <a:schemeClr val="accent1"/>
          </a:solidFill>
          <a:ln cap="rnd" cmpd="sng" w="9525">
            <a:solidFill>
              <a:schemeClr val="accent1"/>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200">
              <a:solidFill>
                <a:srgbClr val="FFFFFF"/>
              </a:solidFill>
              <a:latin typeface="Arial"/>
              <a:ea typeface="Arial"/>
              <a:cs typeface="Arial"/>
              <a:sym typeface="Arial"/>
            </a:endParaRPr>
          </a:p>
        </p:txBody>
      </p:sp>
      <p:sp>
        <p:nvSpPr>
          <p:cNvPr id="1231" name="Google Shape;1231;p41"/>
          <p:cNvSpPr txBox="1"/>
          <p:nvPr/>
        </p:nvSpPr>
        <p:spPr>
          <a:xfrm>
            <a:off x="5165745" y="3097162"/>
            <a:ext cx="1860511" cy="3049288"/>
          </a:xfrm>
          <a:prstGeom prst="rect">
            <a:avLst/>
          </a:prstGeom>
          <a:noFill/>
          <a:ln cap="flat" cmpd="sng" w="9525">
            <a:solidFill>
              <a:schemeClr val="accent1"/>
            </a:solidFill>
            <a:prstDash val="solid"/>
            <a:round/>
            <a:headEnd len="sm" w="sm" type="none"/>
            <a:tailEnd len="sm" w="sm" type="none"/>
          </a:ln>
        </p:spPr>
        <p:txBody>
          <a:bodyPr anchorCtr="0" anchor="t" bIns="45700" lIns="36000" spcFirstLastPara="1" rIns="36000" wrap="square" tIns="108000">
            <a:normAutofit/>
          </a:bodyPr>
          <a:lstStyle/>
          <a:p>
            <a:pPr indent="-147638" lvl="1" marL="274638" marR="0" rtl="0" algn="l">
              <a:spcBef>
                <a:spcPts val="0"/>
              </a:spcBef>
              <a:spcAft>
                <a:spcPts val="0"/>
              </a:spcAft>
              <a:buClr>
                <a:schemeClr val="accent1"/>
              </a:buClr>
              <a:buSzPts val="1200"/>
              <a:buFont typeface="Trebuchet MS"/>
              <a:buChar char="•"/>
            </a:pPr>
            <a:r>
              <a:rPr b="0" i="0" lang="en-US" sz="1200" u="none" cap="none" strike="noStrike">
                <a:solidFill>
                  <a:schemeClr val="dk1"/>
                </a:solidFill>
                <a:latin typeface="Arial"/>
                <a:ea typeface="Arial"/>
                <a:cs typeface="Arial"/>
                <a:sym typeface="Arial"/>
              </a:rPr>
              <a:t>Lorem ipsum dolor sit amet, consectetur adipiscing elit. Curabitur purus dui</a:t>
            </a:r>
            <a:endParaRPr/>
          </a:p>
          <a:p>
            <a:pPr indent="-147638" lvl="1" marL="274638" marR="0" rtl="0" algn="l">
              <a:spcBef>
                <a:spcPts val="200"/>
              </a:spcBef>
              <a:spcAft>
                <a:spcPts val="0"/>
              </a:spcAft>
              <a:buClr>
                <a:schemeClr val="accent1"/>
              </a:buClr>
              <a:buSzPts val="1200"/>
              <a:buFont typeface="Trebuchet MS"/>
              <a:buChar char="•"/>
            </a:pPr>
            <a:r>
              <a:rPr b="0" i="0" lang="en-US" sz="1200" u="none" cap="none" strike="noStrike">
                <a:solidFill>
                  <a:schemeClr val="dk1"/>
                </a:solidFill>
                <a:latin typeface="Arial"/>
                <a:ea typeface="Arial"/>
                <a:cs typeface="Arial"/>
                <a:sym typeface="Arial"/>
              </a:rPr>
              <a:t>Aenean a elit justo. Vivamus laoreet, lorem id iaculis mattis, neque diam blandit nulla, et rhoncus diam augue </a:t>
            </a:r>
            <a:endParaRPr/>
          </a:p>
          <a:p>
            <a:pPr indent="-147638" lvl="1" marL="274638" marR="0" rtl="0" algn="l">
              <a:spcBef>
                <a:spcPts val="200"/>
              </a:spcBef>
              <a:spcAft>
                <a:spcPts val="0"/>
              </a:spcAft>
              <a:buClr>
                <a:schemeClr val="accent1"/>
              </a:buClr>
              <a:buSzPts val="1200"/>
              <a:buFont typeface="Trebuchet MS"/>
              <a:buChar char="•"/>
            </a:pPr>
            <a:r>
              <a:rPr b="0" i="0" lang="en-US" sz="1200" u="none" cap="none" strike="noStrike">
                <a:solidFill>
                  <a:schemeClr val="dk1"/>
                </a:solidFill>
                <a:latin typeface="Arial"/>
                <a:ea typeface="Arial"/>
                <a:cs typeface="Arial"/>
                <a:sym typeface="Arial"/>
              </a:rPr>
              <a:t>Aenean a elit justo. Vivamus laoreet, lorem id iaculis mattis, neque diam blandit nulla</a:t>
            </a:r>
            <a:endParaRPr/>
          </a:p>
        </p:txBody>
      </p:sp>
      <p:sp>
        <p:nvSpPr>
          <p:cNvPr id="1232" name="Google Shape;1232;p41"/>
          <p:cNvSpPr/>
          <p:nvPr/>
        </p:nvSpPr>
        <p:spPr>
          <a:xfrm>
            <a:off x="5090084" y="2182763"/>
            <a:ext cx="2011833" cy="914400"/>
          </a:xfrm>
          <a:prstGeom prst="round2SameRect">
            <a:avLst>
              <a:gd fmla="val 18000" name="adj1"/>
              <a:gd fmla="val 0" name="adj2"/>
            </a:avLst>
          </a:prstGeom>
          <a:solidFill>
            <a:schemeClr val="accent1"/>
          </a:solidFill>
          <a:ln>
            <a:noFill/>
          </a:ln>
        </p:spPr>
        <p:txBody>
          <a:bodyPr anchorCtr="0" anchor="b" bIns="91425" lIns="0" spcFirstLastPara="1" rIns="0" wrap="square" tIns="0">
            <a:noAutofit/>
          </a:bodyPr>
          <a:lstStyle/>
          <a:p>
            <a:pPr indent="0" lvl="3" marL="0" marR="0" rtl="0" algn="ctr">
              <a:spcBef>
                <a:spcPts val="0"/>
              </a:spcBef>
              <a:spcAft>
                <a:spcPts val="0"/>
              </a:spcAft>
              <a:buNone/>
            </a:pPr>
            <a:r>
              <a:rPr b="0" i="0" lang="en-US" sz="1600" u="none" cap="none" strike="noStrike">
                <a:solidFill>
                  <a:schemeClr val="lt1"/>
                </a:solidFill>
                <a:latin typeface="Arial"/>
                <a:ea typeface="Arial"/>
                <a:cs typeface="Arial"/>
                <a:sym typeface="Arial"/>
              </a:rPr>
              <a:t>Header</a:t>
            </a:r>
            <a:endParaRPr/>
          </a:p>
        </p:txBody>
      </p:sp>
      <p:sp>
        <p:nvSpPr>
          <p:cNvPr id="1233" name="Google Shape;1233;p41"/>
          <p:cNvSpPr/>
          <p:nvPr/>
        </p:nvSpPr>
        <p:spPr>
          <a:xfrm>
            <a:off x="4766722" y="6019214"/>
            <a:ext cx="75661" cy="127238"/>
          </a:xfrm>
          <a:prstGeom prst="rtTriangle">
            <a:avLst/>
          </a:prstGeom>
          <a:solidFill>
            <a:schemeClr val="accent2"/>
          </a:solidFill>
          <a:ln cap="rnd" cmpd="sng" w="9525">
            <a:solidFill>
              <a:schemeClr val="accent2"/>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200">
              <a:solidFill>
                <a:srgbClr val="FFFFFF"/>
              </a:solidFill>
              <a:latin typeface="Arial"/>
              <a:ea typeface="Arial"/>
              <a:cs typeface="Arial"/>
              <a:sym typeface="Arial"/>
            </a:endParaRPr>
          </a:p>
        </p:txBody>
      </p:sp>
      <p:sp>
        <p:nvSpPr>
          <p:cNvPr id="1234" name="Google Shape;1234;p41"/>
          <p:cNvSpPr/>
          <p:nvPr/>
        </p:nvSpPr>
        <p:spPr>
          <a:xfrm flipH="1" rot="10800000">
            <a:off x="2830551" y="6146451"/>
            <a:ext cx="2011833" cy="89249"/>
          </a:xfrm>
          <a:prstGeom prst="rect">
            <a:avLst/>
          </a:prstGeom>
          <a:solidFill>
            <a:schemeClr val="accent1"/>
          </a:solidFill>
          <a:ln cap="rnd" cmpd="sng" w="9525">
            <a:solidFill>
              <a:schemeClr val="accent1"/>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200">
              <a:solidFill>
                <a:srgbClr val="FFFFFF"/>
              </a:solidFill>
              <a:latin typeface="Arial"/>
              <a:ea typeface="Arial"/>
              <a:cs typeface="Arial"/>
              <a:sym typeface="Arial"/>
            </a:endParaRPr>
          </a:p>
        </p:txBody>
      </p:sp>
      <p:sp>
        <p:nvSpPr>
          <p:cNvPr id="1235" name="Google Shape;1235;p41"/>
          <p:cNvSpPr txBox="1"/>
          <p:nvPr/>
        </p:nvSpPr>
        <p:spPr>
          <a:xfrm>
            <a:off x="2906212" y="3097162"/>
            <a:ext cx="1860511" cy="3049288"/>
          </a:xfrm>
          <a:prstGeom prst="rect">
            <a:avLst/>
          </a:prstGeom>
          <a:noFill/>
          <a:ln cap="flat" cmpd="sng" w="9525">
            <a:solidFill>
              <a:schemeClr val="accent1"/>
            </a:solidFill>
            <a:prstDash val="solid"/>
            <a:round/>
            <a:headEnd len="sm" w="sm" type="none"/>
            <a:tailEnd len="sm" w="sm" type="none"/>
          </a:ln>
        </p:spPr>
        <p:txBody>
          <a:bodyPr anchorCtr="0" anchor="t" bIns="45700" lIns="36000" spcFirstLastPara="1" rIns="36000" wrap="square" tIns="108000">
            <a:normAutofit/>
          </a:bodyPr>
          <a:lstStyle/>
          <a:p>
            <a:pPr indent="-147638" lvl="1" marL="274638" marR="0" rtl="0" algn="l">
              <a:spcBef>
                <a:spcPts val="0"/>
              </a:spcBef>
              <a:spcAft>
                <a:spcPts val="0"/>
              </a:spcAft>
              <a:buClr>
                <a:schemeClr val="accent1"/>
              </a:buClr>
              <a:buSzPts val="1200"/>
              <a:buFont typeface="Trebuchet MS"/>
              <a:buChar char="•"/>
            </a:pPr>
            <a:r>
              <a:rPr b="0" i="0" lang="en-US" sz="1200" u="none" cap="none" strike="noStrike">
                <a:solidFill>
                  <a:schemeClr val="dk1"/>
                </a:solidFill>
                <a:latin typeface="Arial"/>
                <a:ea typeface="Arial"/>
                <a:cs typeface="Arial"/>
                <a:sym typeface="Arial"/>
              </a:rPr>
              <a:t>Lorem ipsum dolor sit amet, consectetur adipiscing elit. Curabitur purus dui</a:t>
            </a:r>
            <a:endParaRPr/>
          </a:p>
          <a:p>
            <a:pPr indent="-147638" lvl="1" marL="274638" marR="0" rtl="0" algn="l">
              <a:spcBef>
                <a:spcPts val="200"/>
              </a:spcBef>
              <a:spcAft>
                <a:spcPts val="0"/>
              </a:spcAft>
              <a:buClr>
                <a:schemeClr val="accent1"/>
              </a:buClr>
              <a:buSzPts val="1200"/>
              <a:buFont typeface="Trebuchet MS"/>
              <a:buChar char="•"/>
            </a:pPr>
            <a:r>
              <a:rPr b="0" i="0" lang="en-US" sz="1200" u="none" cap="none" strike="noStrike">
                <a:solidFill>
                  <a:schemeClr val="dk1"/>
                </a:solidFill>
                <a:latin typeface="Arial"/>
                <a:ea typeface="Arial"/>
                <a:cs typeface="Arial"/>
                <a:sym typeface="Arial"/>
              </a:rPr>
              <a:t>Aenean a elit justo. Vivamus laoreet, lorem id iaculis mattis, neque diam blandit nulla, et rhoncus diam augue </a:t>
            </a:r>
            <a:endParaRPr/>
          </a:p>
          <a:p>
            <a:pPr indent="-147638" lvl="1" marL="274638" marR="0" rtl="0" algn="l">
              <a:spcBef>
                <a:spcPts val="200"/>
              </a:spcBef>
              <a:spcAft>
                <a:spcPts val="0"/>
              </a:spcAft>
              <a:buClr>
                <a:schemeClr val="accent1"/>
              </a:buClr>
              <a:buSzPts val="1200"/>
              <a:buFont typeface="Trebuchet MS"/>
              <a:buChar char="•"/>
            </a:pPr>
            <a:r>
              <a:rPr b="0" i="0" lang="en-US" sz="1200" u="none" cap="none" strike="noStrike">
                <a:solidFill>
                  <a:schemeClr val="dk1"/>
                </a:solidFill>
                <a:latin typeface="Arial"/>
                <a:ea typeface="Arial"/>
                <a:cs typeface="Arial"/>
                <a:sym typeface="Arial"/>
              </a:rPr>
              <a:t>Aenean a elit justo. Vivamus laoreet, lorem id iaculis mattis, neque diam blandit nulla</a:t>
            </a:r>
            <a:endParaRPr/>
          </a:p>
        </p:txBody>
      </p:sp>
      <p:sp>
        <p:nvSpPr>
          <p:cNvPr id="1236" name="Google Shape;1236;p41"/>
          <p:cNvSpPr/>
          <p:nvPr/>
        </p:nvSpPr>
        <p:spPr>
          <a:xfrm flipH="1" rot="10800000">
            <a:off x="4766723" y="3097163"/>
            <a:ext cx="75661" cy="127238"/>
          </a:xfrm>
          <a:prstGeom prst="rtTriangle">
            <a:avLst/>
          </a:prstGeom>
          <a:solidFill>
            <a:schemeClr val="accent3"/>
          </a:solidFill>
          <a:ln cap="rnd" cmpd="sng" w="9525">
            <a:solidFill>
              <a:schemeClr val="accent3"/>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200">
              <a:solidFill>
                <a:srgbClr val="FFFFFF"/>
              </a:solidFill>
              <a:latin typeface="Arial"/>
              <a:ea typeface="Arial"/>
              <a:cs typeface="Arial"/>
              <a:sym typeface="Arial"/>
            </a:endParaRPr>
          </a:p>
        </p:txBody>
      </p:sp>
      <p:sp>
        <p:nvSpPr>
          <p:cNvPr id="1237" name="Google Shape;1237;p41"/>
          <p:cNvSpPr/>
          <p:nvPr/>
        </p:nvSpPr>
        <p:spPr>
          <a:xfrm>
            <a:off x="2830551" y="2182763"/>
            <a:ext cx="2011833" cy="914400"/>
          </a:xfrm>
          <a:prstGeom prst="round2SameRect">
            <a:avLst>
              <a:gd fmla="val 18000" name="adj1"/>
              <a:gd fmla="val 0" name="adj2"/>
            </a:avLst>
          </a:prstGeom>
          <a:solidFill>
            <a:schemeClr val="accent1"/>
          </a:solidFill>
          <a:ln>
            <a:noFill/>
          </a:ln>
        </p:spPr>
        <p:txBody>
          <a:bodyPr anchorCtr="0" anchor="b" bIns="91425" lIns="0" spcFirstLastPara="1" rIns="0" wrap="square" tIns="0">
            <a:noAutofit/>
          </a:bodyPr>
          <a:lstStyle/>
          <a:p>
            <a:pPr indent="0" lvl="3" marL="0" marR="0" rtl="0" algn="ctr">
              <a:spcBef>
                <a:spcPts val="0"/>
              </a:spcBef>
              <a:spcAft>
                <a:spcPts val="0"/>
              </a:spcAft>
              <a:buNone/>
            </a:pPr>
            <a:r>
              <a:rPr b="0" i="0" lang="en-US" sz="1600" u="none" cap="none" strike="noStrike">
                <a:solidFill>
                  <a:schemeClr val="lt1"/>
                </a:solidFill>
                <a:latin typeface="Arial"/>
                <a:ea typeface="Arial"/>
                <a:cs typeface="Arial"/>
                <a:sym typeface="Arial"/>
              </a:rPr>
              <a:t>Header</a:t>
            </a:r>
            <a:endParaRPr/>
          </a:p>
        </p:txBody>
      </p:sp>
      <p:sp>
        <p:nvSpPr>
          <p:cNvPr id="1238" name="Google Shape;1238;p41"/>
          <p:cNvSpPr/>
          <p:nvPr/>
        </p:nvSpPr>
        <p:spPr>
          <a:xfrm flipH="1">
            <a:off x="2830551" y="6019214"/>
            <a:ext cx="75661" cy="127238"/>
          </a:xfrm>
          <a:prstGeom prst="rtTriangle">
            <a:avLst/>
          </a:prstGeom>
          <a:solidFill>
            <a:schemeClr val="accent2"/>
          </a:solidFill>
          <a:ln cap="rnd" cmpd="sng" w="9525">
            <a:solidFill>
              <a:schemeClr val="accent2"/>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200">
              <a:solidFill>
                <a:srgbClr val="FFFFFF"/>
              </a:solidFill>
              <a:latin typeface="Arial"/>
              <a:ea typeface="Arial"/>
              <a:cs typeface="Arial"/>
              <a:sym typeface="Arial"/>
            </a:endParaRPr>
          </a:p>
        </p:txBody>
      </p:sp>
      <p:sp>
        <p:nvSpPr>
          <p:cNvPr id="1239" name="Google Shape;1239;p41"/>
          <p:cNvSpPr/>
          <p:nvPr/>
        </p:nvSpPr>
        <p:spPr>
          <a:xfrm rot="10800000">
            <a:off x="2830551" y="3097163"/>
            <a:ext cx="75661" cy="127238"/>
          </a:xfrm>
          <a:prstGeom prst="rtTriangle">
            <a:avLst/>
          </a:prstGeom>
          <a:solidFill>
            <a:schemeClr val="accent3"/>
          </a:solidFill>
          <a:ln cap="rnd" cmpd="sng" w="9525">
            <a:solidFill>
              <a:schemeClr val="accent3"/>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200">
              <a:solidFill>
                <a:srgbClr val="FFFFFF"/>
              </a:solidFill>
              <a:latin typeface="Arial"/>
              <a:ea typeface="Arial"/>
              <a:cs typeface="Arial"/>
              <a:sym typeface="Arial"/>
            </a:endParaRPr>
          </a:p>
        </p:txBody>
      </p:sp>
      <p:sp>
        <p:nvSpPr>
          <p:cNvPr id="1240" name="Google Shape;1240;p41"/>
          <p:cNvSpPr/>
          <p:nvPr/>
        </p:nvSpPr>
        <p:spPr>
          <a:xfrm>
            <a:off x="2507189" y="6019214"/>
            <a:ext cx="75661" cy="127238"/>
          </a:xfrm>
          <a:prstGeom prst="rtTriangle">
            <a:avLst/>
          </a:prstGeom>
          <a:solidFill>
            <a:schemeClr val="accent2"/>
          </a:solidFill>
          <a:ln cap="rnd" cmpd="sng" w="9525">
            <a:solidFill>
              <a:schemeClr val="accent2"/>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200">
              <a:solidFill>
                <a:srgbClr val="FFFFFF"/>
              </a:solidFill>
              <a:latin typeface="Arial"/>
              <a:ea typeface="Arial"/>
              <a:cs typeface="Arial"/>
              <a:sym typeface="Arial"/>
            </a:endParaRPr>
          </a:p>
        </p:txBody>
      </p:sp>
      <p:sp>
        <p:nvSpPr>
          <p:cNvPr id="1241" name="Google Shape;1241;p41"/>
          <p:cNvSpPr/>
          <p:nvPr/>
        </p:nvSpPr>
        <p:spPr>
          <a:xfrm flipH="1">
            <a:off x="571018" y="6019214"/>
            <a:ext cx="75661" cy="127238"/>
          </a:xfrm>
          <a:prstGeom prst="rtTriangle">
            <a:avLst/>
          </a:prstGeom>
          <a:solidFill>
            <a:schemeClr val="accent2"/>
          </a:solidFill>
          <a:ln cap="rnd" cmpd="sng" w="9525">
            <a:solidFill>
              <a:schemeClr val="accent2"/>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200">
              <a:solidFill>
                <a:srgbClr val="FFFFFF"/>
              </a:solidFill>
              <a:latin typeface="Arial"/>
              <a:ea typeface="Arial"/>
              <a:cs typeface="Arial"/>
              <a:sym typeface="Arial"/>
            </a:endParaRPr>
          </a:p>
        </p:txBody>
      </p:sp>
      <p:sp>
        <p:nvSpPr>
          <p:cNvPr id="1242" name="Google Shape;1242;p41"/>
          <p:cNvSpPr/>
          <p:nvPr/>
        </p:nvSpPr>
        <p:spPr>
          <a:xfrm flipH="1" rot="10800000">
            <a:off x="571018" y="6146451"/>
            <a:ext cx="2011833" cy="89249"/>
          </a:xfrm>
          <a:prstGeom prst="rect">
            <a:avLst/>
          </a:prstGeom>
          <a:solidFill>
            <a:schemeClr val="accent1"/>
          </a:solidFill>
          <a:ln cap="rnd" cmpd="sng" w="9525">
            <a:solidFill>
              <a:schemeClr val="accent1"/>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200">
              <a:solidFill>
                <a:srgbClr val="FFFFFF"/>
              </a:solidFill>
              <a:latin typeface="Arial"/>
              <a:ea typeface="Arial"/>
              <a:cs typeface="Arial"/>
              <a:sym typeface="Arial"/>
            </a:endParaRPr>
          </a:p>
        </p:txBody>
      </p:sp>
      <p:sp>
        <p:nvSpPr>
          <p:cNvPr id="1243" name="Google Shape;1243;p41"/>
          <p:cNvSpPr txBox="1"/>
          <p:nvPr/>
        </p:nvSpPr>
        <p:spPr>
          <a:xfrm>
            <a:off x="646679" y="3097162"/>
            <a:ext cx="1860511" cy="3049288"/>
          </a:xfrm>
          <a:prstGeom prst="rect">
            <a:avLst/>
          </a:prstGeom>
          <a:noFill/>
          <a:ln cap="flat" cmpd="sng" w="9525">
            <a:solidFill>
              <a:schemeClr val="accent1"/>
            </a:solidFill>
            <a:prstDash val="solid"/>
            <a:round/>
            <a:headEnd len="sm" w="sm" type="none"/>
            <a:tailEnd len="sm" w="sm" type="none"/>
          </a:ln>
        </p:spPr>
        <p:txBody>
          <a:bodyPr anchorCtr="0" anchor="t" bIns="45700" lIns="36000" spcFirstLastPara="1" rIns="36000" wrap="square" tIns="108000">
            <a:normAutofit/>
          </a:bodyPr>
          <a:lstStyle/>
          <a:p>
            <a:pPr indent="-147638" lvl="1" marL="274638" marR="0" rtl="0" algn="l">
              <a:spcBef>
                <a:spcPts val="0"/>
              </a:spcBef>
              <a:spcAft>
                <a:spcPts val="0"/>
              </a:spcAft>
              <a:buClr>
                <a:schemeClr val="accent1"/>
              </a:buClr>
              <a:buSzPts val="1200"/>
              <a:buFont typeface="Trebuchet MS"/>
              <a:buChar char="•"/>
            </a:pPr>
            <a:r>
              <a:rPr b="0" i="0" lang="en-US" sz="1200" u="none" cap="none" strike="noStrike">
                <a:solidFill>
                  <a:schemeClr val="dk1"/>
                </a:solidFill>
                <a:latin typeface="Arial"/>
                <a:ea typeface="Arial"/>
                <a:cs typeface="Arial"/>
                <a:sym typeface="Arial"/>
              </a:rPr>
              <a:t>Lorem ipsum dolor sit amet, consectetur adipiscing elit. Curabitur purus dui</a:t>
            </a:r>
            <a:endParaRPr/>
          </a:p>
          <a:p>
            <a:pPr indent="-147638" lvl="1" marL="274638" marR="0" rtl="0" algn="l">
              <a:spcBef>
                <a:spcPts val="200"/>
              </a:spcBef>
              <a:spcAft>
                <a:spcPts val="0"/>
              </a:spcAft>
              <a:buClr>
                <a:schemeClr val="accent1"/>
              </a:buClr>
              <a:buSzPts val="1200"/>
              <a:buFont typeface="Trebuchet MS"/>
              <a:buChar char="•"/>
            </a:pPr>
            <a:r>
              <a:rPr b="0" i="0" lang="en-US" sz="1200" u="none" cap="none" strike="noStrike">
                <a:solidFill>
                  <a:schemeClr val="dk1"/>
                </a:solidFill>
                <a:latin typeface="Arial"/>
                <a:ea typeface="Arial"/>
                <a:cs typeface="Arial"/>
                <a:sym typeface="Arial"/>
              </a:rPr>
              <a:t>Aenean a elit justo. Vivamus laoreet, lorem id iaculis mattis, neque diam blandit nulla, et rhoncus diam augue </a:t>
            </a:r>
            <a:endParaRPr/>
          </a:p>
          <a:p>
            <a:pPr indent="-147638" lvl="1" marL="274638" marR="0" rtl="0" algn="l">
              <a:spcBef>
                <a:spcPts val="200"/>
              </a:spcBef>
              <a:spcAft>
                <a:spcPts val="0"/>
              </a:spcAft>
              <a:buClr>
                <a:schemeClr val="accent1"/>
              </a:buClr>
              <a:buSzPts val="1200"/>
              <a:buFont typeface="Trebuchet MS"/>
              <a:buChar char="•"/>
            </a:pPr>
            <a:r>
              <a:rPr b="0" i="0" lang="en-US" sz="1200" u="none" cap="none" strike="noStrike">
                <a:solidFill>
                  <a:schemeClr val="dk1"/>
                </a:solidFill>
                <a:latin typeface="Arial"/>
                <a:ea typeface="Arial"/>
                <a:cs typeface="Arial"/>
                <a:sym typeface="Arial"/>
              </a:rPr>
              <a:t>Aenean a elit justo. Vivamus laoreet, lorem id iaculis mattis, neque diam blandit nulla</a:t>
            </a:r>
            <a:endParaRPr/>
          </a:p>
        </p:txBody>
      </p:sp>
      <p:sp>
        <p:nvSpPr>
          <p:cNvPr id="1244" name="Google Shape;1244;p41"/>
          <p:cNvSpPr/>
          <p:nvPr/>
        </p:nvSpPr>
        <p:spPr>
          <a:xfrm flipH="1" rot="10800000">
            <a:off x="2507190" y="3097163"/>
            <a:ext cx="75661" cy="127238"/>
          </a:xfrm>
          <a:prstGeom prst="rtTriangle">
            <a:avLst/>
          </a:prstGeom>
          <a:solidFill>
            <a:schemeClr val="accent3"/>
          </a:solidFill>
          <a:ln cap="rnd" cmpd="sng" w="9525">
            <a:solidFill>
              <a:schemeClr val="accent3"/>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200">
              <a:solidFill>
                <a:srgbClr val="FFFFFF"/>
              </a:solidFill>
              <a:latin typeface="Arial"/>
              <a:ea typeface="Arial"/>
              <a:cs typeface="Arial"/>
              <a:sym typeface="Arial"/>
            </a:endParaRPr>
          </a:p>
        </p:txBody>
      </p:sp>
      <p:sp>
        <p:nvSpPr>
          <p:cNvPr id="1245" name="Google Shape;1245;p41"/>
          <p:cNvSpPr/>
          <p:nvPr/>
        </p:nvSpPr>
        <p:spPr>
          <a:xfrm rot="10800000">
            <a:off x="571018" y="3097163"/>
            <a:ext cx="75661" cy="127238"/>
          </a:xfrm>
          <a:prstGeom prst="rtTriangle">
            <a:avLst/>
          </a:prstGeom>
          <a:solidFill>
            <a:schemeClr val="accent3"/>
          </a:solidFill>
          <a:ln cap="rnd" cmpd="sng" w="9525">
            <a:solidFill>
              <a:schemeClr val="accent3"/>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200">
              <a:solidFill>
                <a:srgbClr val="FFFFFF"/>
              </a:solidFill>
              <a:latin typeface="Arial"/>
              <a:ea typeface="Arial"/>
              <a:cs typeface="Arial"/>
              <a:sym typeface="Arial"/>
            </a:endParaRPr>
          </a:p>
        </p:txBody>
      </p:sp>
      <p:sp>
        <p:nvSpPr>
          <p:cNvPr id="1246" name="Google Shape;1246;p41"/>
          <p:cNvSpPr/>
          <p:nvPr/>
        </p:nvSpPr>
        <p:spPr>
          <a:xfrm>
            <a:off x="571018" y="2182763"/>
            <a:ext cx="2011833" cy="914400"/>
          </a:xfrm>
          <a:prstGeom prst="round2SameRect">
            <a:avLst>
              <a:gd fmla="val 18000" name="adj1"/>
              <a:gd fmla="val 0" name="adj2"/>
            </a:avLst>
          </a:prstGeom>
          <a:solidFill>
            <a:schemeClr val="accent1"/>
          </a:solidFill>
          <a:ln>
            <a:noFill/>
          </a:ln>
        </p:spPr>
        <p:txBody>
          <a:bodyPr anchorCtr="0" anchor="b" bIns="91425" lIns="0" spcFirstLastPara="1" rIns="0" wrap="square" tIns="0">
            <a:noAutofit/>
          </a:bodyPr>
          <a:lstStyle/>
          <a:p>
            <a:pPr indent="0" lvl="3" marL="0" marR="0" rtl="0" algn="ctr">
              <a:spcBef>
                <a:spcPts val="0"/>
              </a:spcBef>
              <a:spcAft>
                <a:spcPts val="0"/>
              </a:spcAft>
              <a:buNone/>
            </a:pPr>
            <a:r>
              <a:rPr b="0" i="0" lang="en-US" sz="1600" u="none" cap="none" strike="noStrike">
                <a:solidFill>
                  <a:schemeClr val="lt1"/>
                </a:solidFill>
                <a:latin typeface="Arial"/>
                <a:ea typeface="Arial"/>
                <a:cs typeface="Arial"/>
                <a:sym typeface="Arial"/>
              </a:rPr>
              <a:t>Header</a:t>
            </a:r>
            <a:endParaRPr/>
          </a:p>
        </p:txBody>
      </p:sp>
      <p:sp>
        <p:nvSpPr>
          <p:cNvPr id="1247" name="Google Shape;1247;p41"/>
          <p:cNvSpPr/>
          <p:nvPr/>
        </p:nvSpPr>
        <p:spPr>
          <a:xfrm flipH="1" rot="10800000">
            <a:off x="9285789" y="3097163"/>
            <a:ext cx="75661" cy="127238"/>
          </a:xfrm>
          <a:prstGeom prst="rtTriangle">
            <a:avLst/>
          </a:prstGeom>
          <a:solidFill>
            <a:schemeClr val="accent3"/>
          </a:solidFill>
          <a:ln cap="rnd" cmpd="sng" w="9525">
            <a:solidFill>
              <a:schemeClr val="accent3"/>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200">
              <a:solidFill>
                <a:srgbClr val="FFFFFF"/>
              </a:solidFill>
              <a:latin typeface="Arial"/>
              <a:ea typeface="Arial"/>
              <a:cs typeface="Arial"/>
              <a:sym typeface="Arial"/>
            </a:endParaRPr>
          </a:p>
        </p:txBody>
      </p:sp>
      <p:sp>
        <p:nvSpPr>
          <p:cNvPr id="1248" name="Google Shape;1248;p41"/>
          <p:cNvSpPr/>
          <p:nvPr/>
        </p:nvSpPr>
        <p:spPr>
          <a:xfrm rot="10800000">
            <a:off x="7349617" y="3097163"/>
            <a:ext cx="75661" cy="127238"/>
          </a:xfrm>
          <a:prstGeom prst="rtTriangle">
            <a:avLst/>
          </a:prstGeom>
          <a:solidFill>
            <a:schemeClr val="accent3"/>
          </a:solidFill>
          <a:ln cap="rnd" cmpd="sng" w="9525">
            <a:solidFill>
              <a:schemeClr val="accent3"/>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200">
              <a:solidFill>
                <a:srgbClr val="FFFFFF"/>
              </a:solidFill>
              <a:latin typeface="Arial"/>
              <a:ea typeface="Arial"/>
              <a:cs typeface="Arial"/>
              <a:sym typeface="Arial"/>
            </a:endParaRPr>
          </a:p>
        </p:txBody>
      </p:sp>
      <p:sp>
        <p:nvSpPr>
          <p:cNvPr id="1249" name="Google Shape;1249;p41"/>
          <p:cNvSpPr/>
          <p:nvPr/>
        </p:nvSpPr>
        <p:spPr>
          <a:xfrm>
            <a:off x="9285788" y="6019214"/>
            <a:ext cx="75661" cy="127238"/>
          </a:xfrm>
          <a:prstGeom prst="rtTriangle">
            <a:avLst/>
          </a:prstGeom>
          <a:solidFill>
            <a:schemeClr val="accent2"/>
          </a:solidFill>
          <a:ln cap="rnd" cmpd="sng" w="9525">
            <a:solidFill>
              <a:schemeClr val="accent2"/>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200">
              <a:solidFill>
                <a:srgbClr val="FFFFFF"/>
              </a:solidFill>
              <a:latin typeface="Arial"/>
              <a:ea typeface="Arial"/>
              <a:cs typeface="Arial"/>
              <a:sym typeface="Arial"/>
            </a:endParaRPr>
          </a:p>
        </p:txBody>
      </p:sp>
      <p:sp>
        <p:nvSpPr>
          <p:cNvPr id="1250" name="Google Shape;1250;p41"/>
          <p:cNvSpPr/>
          <p:nvPr/>
        </p:nvSpPr>
        <p:spPr>
          <a:xfrm flipH="1">
            <a:off x="7349617" y="6019214"/>
            <a:ext cx="75661" cy="127238"/>
          </a:xfrm>
          <a:prstGeom prst="rtTriangle">
            <a:avLst/>
          </a:prstGeom>
          <a:solidFill>
            <a:schemeClr val="accent2"/>
          </a:solidFill>
          <a:ln cap="rnd" cmpd="sng" w="9525">
            <a:solidFill>
              <a:schemeClr val="accent2"/>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200">
              <a:solidFill>
                <a:srgbClr val="FFFFFF"/>
              </a:solidFill>
              <a:latin typeface="Arial"/>
              <a:ea typeface="Arial"/>
              <a:cs typeface="Arial"/>
              <a:sym typeface="Arial"/>
            </a:endParaRPr>
          </a:p>
        </p:txBody>
      </p:sp>
      <p:sp>
        <p:nvSpPr>
          <p:cNvPr id="1251" name="Google Shape;1251;p41"/>
          <p:cNvSpPr/>
          <p:nvPr/>
        </p:nvSpPr>
        <p:spPr>
          <a:xfrm flipH="1" rot="10800000">
            <a:off x="7349617" y="6146451"/>
            <a:ext cx="2011833" cy="89249"/>
          </a:xfrm>
          <a:prstGeom prst="rect">
            <a:avLst/>
          </a:prstGeom>
          <a:solidFill>
            <a:schemeClr val="accent1"/>
          </a:solidFill>
          <a:ln cap="rnd" cmpd="sng" w="9525">
            <a:solidFill>
              <a:schemeClr val="accent1"/>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200">
              <a:solidFill>
                <a:srgbClr val="FFFFFF"/>
              </a:solidFill>
              <a:latin typeface="Arial"/>
              <a:ea typeface="Arial"/>
              <a:cs typeface="Arial"/>
              <a:sym typeface="Arial"/>
            </a:endParaRPr>
          </a:p>
        </p:txBody>
      </p:sp>
      <p:sp>
        <p:nvSpPr>
          <p:cNvPr id="1252" name="Google Shape;1252;p41"/>
          <p:cNvSpPr txBox="1"/>
          <p:nvPr/>
        </p:nvSpPr>
        <p:spPr>
          <a:xfrm>
            <a:off x="7425278" y="3097162"/>
            <a:ext cx="1860511" cy="3049288"/>
          </a:xfrm>
          <a:prstGeom prst="rect">
            <a:avLst/>
          </a:prstGeom>
          <a:noFill/>
          <a:ln cap="flat" cmpd="sng" w="9525">
            <a:solidFill>
              <a:schemeClr val="accent1"/>
            </a:solidFill>
            <a:prstDash val="solid"/>
            <a:round/>
            <a:headEnd len="sm" w="sm" type="none"/>
            <a:tailEnd len="sm" w="sm" type="none"/>
          </a:ln>
        </p:spPr>
        <p:txBody>
          <a:bodyPr anchorCtr="0" anchor="t" bIns="45700" lIns="36000" spcFirstLastPara="1" rIns="36000" wrap="square" tIns="108000">
            <a:normAutofit fontScale="92500"/>
          </a:bodyPr>
          <a:lstStyle/>
          <a:p>
            <a:pPr indent="-147670" lvl="1" marL="274638" marR="0" rtl="0" algn="l">
              <a:spcBef>
                <a:spcPts val="0"/>
              </a:spcBef>
              <a:spcAft>
                <a:spcPts val="0"/>
              </a:spcAft>
              <a:buClr>
                <a:schemeClr val="accent1"/>
              </a:buClr>
              <a:buSzPct val="100000"/>
              <a:buFont typeface="Trebuchet MS"/>
              <a:buChar char="•"/>
            </a:pPr>
            <a:r>
              <a:rPr b="0" i="0" lang="en-US" sz="1300" u="none" cap="none" strike="noStrike">
                <a:solidFill>
                  <a:schemeClr val="dk1"/>
                </a:solidFill>
                <a:latin typeface="Arial"/>
                <a:ea typeface="Arial"/>
                <a:cs typeface="Arial"/>
                <a:sym typeface="Arial"/>
              </a:rPr>
              <a:t>Lorem ipsum dolor sit amet, consectetur adipiscing elit. Curabitur purus dui</a:t>
            </a:r>
            <a:endParaRPr/>
          </a:p>
          <a:p>
            <a:pPr indent="-147670" lvl="1" marL="274638" marR="0" rtl="0" algn="l">
              <a:spcBef>
                <a:spcPts val="200"/>
              </a:spcBef>
              <a:spcAft>
                <a:spcPts val="0"/>
              </a:spcAft>
              <a:buClr>
                <a:schemeClr val="accent1"/>
              </a:buClr>
              <a:buSzPct val="100000"/>
              <a:buFont typeface="Trebuchet MS"/>
              <a:buChar char="•"/>
            </a:pPr>
            <a:r>
              <a:rPr b="0" i="0" lang="en-US" sz="1300" u="none" cap="none" strike="noStrike">
                <a:solidFill>
                  <a:schemeClr val="dk1"/>
                </a:solidFill>
                <a:latin typeface="Arial"/>
                <a:ea typeface="Arial"/>
                <a:cs typeface="Arial"/>
                <a:sym typeface="Arial"/>
              </a:rPr>
              <a:t>Aenean a elit justo. Vivamus laoreet, lorem id iaculis mattis, neque diam blandit nulla, et rhoncus diam augue </a:t>
            </a:r>
            <a:endParaRPr/>
          </a:p>
          <a:p>
            <a:pPr indent="-147670" lvl="1" marL="274638" marR="0" rtl="0" algn="l">
              <a:spcBef>
                <a:spcPts val="200"/>
              </a:spcBef>
              <a:spcAft>
                <a:spcPts val="0"/>
              </a:spcAft>
              <a:buClr>
                <a:schemeClr val="accent1"/>
              </a:buClr>
              <a:buSzPct val="100000"/>
              <a:buFont typeface="Trebuchet MS"/>
              <a:buChar char="•"/>
            </a:pPr>
            <a:r>
              <a:rPr b="0" i="0" lang="en-US" sz="1300" u="none" cap="none" strike="noStrike">
                <a:solidFill>
                  <a:schemeClr val="dk1"/>
                </a:solidFill>
                <a:latin typeface="Arial"/>
                <a:ea typeface="Arial"/>
                <a:cs typeface="Arial"/>
                <a:sym typeface="Arial"/>
              </a:rPr>
              <a:t>Aenean a elit justo. Vivamus laoreet, lorem id iaculis mattis, neque diam blandit nulla</a:t>
            </a:r>
            <a:endParaRPr/>
          </a:p>
        </p:txBody>
      </p:sp>
      <p:sp>
        <p:nvSpPr>
          <p:cNvPr id="1253" name="Google Shape;1253;p41"/>
          <p:cNvSpPr/>
          <p:nvPr/>
        </p:nvSpPr>
        <p:spPr>
          <a:xfrm>
            <a:off x="7349617" y="2182763"/>
            <a:ext cx="2011833" cy="914400"/>
          </a:xfrm>
          <a:prstGeom prst="round2SameRect">
            <a:avLst>
              <a:gd fmla="val 18000" name="adj1"/>
              <a:gd fmla="val 0" name="adj2"/>
            </a:avLst>
          </a:prstGeom>
          <a:solidFill>
            <a:schemeClr val="accent1"/>
          </a:solidFill>
          <a:ln>
            <a:noFill/>
          </a:ln>
        </p:spPr>
        <p:txBody>
          <a:bodyPr anchorCtr="0" anchor="b" bIns="91425" lIns="0" spcFirstLastPara="1" rIns="0" wrap="square" tIns="0">
            <a:noAutofit/>
          </a:bodyPr>
          <a:lstStyle/>
          <a:p>
            <a:pPr indent="0" lvl="3" marL="0" marR="0" rtl="0" algn="ctr">
              <a:spcBef>
                <a:spcPts val="0"/>
              </a:spcBef>
              <a:spcAft>
                <a:spcPts val="0"/>
              </a:spcAft>
              <a:buNone/>
            </a:pPr>
            <a:r>
              <a:rPr b="0" i="0" lang="en-US" sz="1600" u="none" cap="none" strike="noStrike">
                <a:solidFill>
                  <a:schemeClr val="lt1"/>
                </a:solidFill>
                <a:latin typeface="Arial"/>
                <a:ea typeface="Arial"/>
                <a:cs typeface="Arial"/>
                <a:sym typeface="Arial"/>
              </a:rPr>
              <a:t>Header</a:t>
            </a:r>
            <a:endParaRPr/>
          </a:p>
        </p:txBody>
      </p:sp>
      <p:sp>
        <p:nvSpPr>
          <p:cNvPr id="1254" name="Google Shape;1254;p41"/>
          <p:cNvSpPr/>
          <p:nvPr/>
        </p:nvSpPr>
        <p:spPr>
          <a:xfrm flipH="1" rot="10800000">
            <a:off x="11545321" y="3097163"/>
            <a:ext cx="75661" cy="127238"/>
          </a:xfrm>
          <a:prstGeom prst="rtTriangle">
            <a:avLst/>
          </a:prstGeom>
          <a:solidFill>
            <a:schemeClr val="accent3"/>
          </a:solidFill>
          <a:ln cap="rnd" cmpd="sng" w="9525">
            <a:solidFill>
              <a:schemeClr val="accent3"/>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200">
              <a:solidFill>
                <a:srgbClr val="FFFFFF"/>
              </a:solidFill>
              <a:latin typeface="Arial"/>
              <a:ea typeface="Arial"/>
              <a:cs typeface="Arial"/>
              <a:sym typeface="Arial"/>
            </a:endParaRPr>
          </a:p>
        </p:txBody>
      </p:sp>
      <p:sp>
        <p:nvSpPr>
          <p:cNvPr id="1255" name="Google Shape;1255;p41"/>
          <p:cNvSpPr/>
          <p:nvPr/>
        </p:nvSpPr>
        <p:spPr>
          <a:xfrm rot="10800000">
            <a:off x="9609149" y="3097163"/>
            <a:ext cx="75661" cy="127238"/>
          </a:xfrm>
          <a:prstGeom prst="rtTriangle">
            <a:avLst/>
          </a:prstGeom>
          <a:solidFill>
            <a:schemeClr val="accent3"/>
          </a:solidFill>
          <a:ln cap="rnd" cmpd="sng" w="9525">
            <a:solidFill>
              <a:schemeClr val="accent3"/>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200">
              <a:solidFill>
                <a:srgbClr val="FFFFFF"/>
              </a:solidFill>
              <a:latin typeface="Arial"/>
              <a:ea typeface="Arial"/>
              <a:cs typeface="Arial"/>
              <a:sym typeface="Arial"/>
            </a:endParaRPr>
          </a:p>
        </p:txBody>
      </p:sp>
      <p:sp>
        <p:nvSpPr>
          <p:cNvPr id="1256" name="Google Shape;1256;p41"/>
          <p:cNvSpPr/>
          <p:nvPr/>
        </p:nvSpPr>
        <p:spPr>
          <a:xfrm>
            <a:off x="11545320" y="6019214"/>
            <a:ext cx="75661" cy="127238"/>
          </a:xfrm>
          <a:prstGeom prst="rtTriangle">
            <a:avLst/>
          </a:prstGeom>
          <a:solidFill>
            <a:schemeClr val="accent2"/>
          </a:solidFill>
          <a:ln cap="rnd" cmpd="sng" w="9525">
            <a:solidFill>
              <a:schemeClr val="accent2"/>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200">
              <a:solidFill>
                <a:srgbClr val="FFFFFF"/>
              </a:solidFill>
              <a:latin typeface="Arial"/>
              <a:ea typeface="Arial"/>
              <a:cs typeface="Arial"/>
              <a:sym typeface="Arial"/>
            </a:endParaRPr>
          </a:p>
        </p:txBody>
      </p:sp>
      <p:sp>
        <p:nvSpPr>
          <p:cNvPr id="1257" name="Google Shape;1257;p41"/>
          <p:cNvSpPr/>
          <p:nvPr/>
        </p:nvSpPr>
        <p:spPr>
          <a:xfrm flipH="1">
            <a:off x="9609149" y="6019214"/>
            <a:ext cx="75661" cy="127238"/>
          </a:xfrm>
          <a:prstGeom prst="rtTriangle">
            <a:avLst/>
          </a:prstGeom>
          <a:solidFill>
            <a:schemeClr val="accent2"/>
          </a:solidFill>
          <a:ln cap="rnd" cmpd="sng" w="9525">
            <a:solidFill>
              <a:schemeClr val="accent2"/>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200">
              <a:solidFill>
                <a:srgbClr val="FFFFFF"/>
              </a:solidFill>
              <a:latin typeface="Arial"/>
              <a:ea typeface="Arial"/>
              <a:cs typeface="Arial"/>
              <a:sym typeface="Arial"/>
            </a:endParaRPr>
          </a:p>
        </p:txBody>
      </p:sp>
      <p:sp>
        <p:nvSpPr>
          <p:cNvPr id="1258" name="Google Shape;1258;p41"/>
          <p:cNvSpPr/>
          <p:nvPr/>
        </p:nvSpPr>
        <p:spPr>
          <a:xfrm flipH="1" rot="10800000">
            <a:off x="9609149" y="6146451"/>
            <a:ext cx="2011833" cy="89249"/>
          </a:xfrm>
          <a:prstGeom prst="rect">
            <a:avLst/>
          </a:prstGeom>
          <a:solidFill>
            <a:schemeClr val="accent1"/>
          </a:solidFill>
          <a:ln cap="rnd" cmpd="sng" w="9525">
            <a:solidFill>
              <a:schemeClr val="accent1"/>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200">
              <a:solidFill>
                <a:srgbClr val="FFFFFF"/>
              </a:solidFill>
              <a:latin typeface="Arial"/>
              <a:ea typeface="Arial"/>
              <a:cs typeface="Arial"/>
              <a:sym typeface="Arial"/>
            </a:endParaRPr>
          </a:p>
        </p:txBody>
      </p:sp>
      <p:sp>
        <p:nvSpPr>
          <p:cNvPr id="1259" name="Google Shape;1259;p41"/>
          <p:cNvSpPr txBox="1"/>
          <p:nvPr/>
        </p:nvSpPr>
        <p:spPr>
          <a:xfrm>
            <a:off x="9684810" y="3097162"/>
            <a:ext cx="1860511" cy="3049288"/>
          </a:xfrm>
          <a:prstGeom prst="rect">
            <a:avLst/>
          </a:prstGeom>
          <a:noFill/>
          <a:ln cap="flat" cmpd="sng" w="9525">
            <a:solidFill>
              <a:schemeClr val="accent1"/>
            </a:solidFill>
            <a:prstDash val="solid"/>
            <a:round/>
            <a:headEnd len="sm" w="sm" type="none"/>
            <a:tailEnd len="sm" w="sm" type="none"/>
          </a:ln>
        </p:spPr>
        <p:txBody>
          <a:bodyPr anchorCtr="0" anchor="t" bIns="45700" lIns="36000" spcFirstLastPara="1" rIns="36000" wrap="square" tIns="108000">
            <a:normAutofit fontScale="92500"/>
          </a:bodyPr>
          <a:lstStyle/>
          <a:p>
            <a:pPr indent="-147670" lvl="1" marL="274638" marR="0" rtl="0" algn="l">
              <a:spcBef>
                <a:spcPts val="0"/>
              </a:spcBef>
              <a:spcAft>
                <a:spcPts val="0"/>
              </a:spcAft>
              <a:buClr>
                <a:schemeClr val="accent1"/>
              </a:buClr>
              <a:buSzPct val="100000"/>
              <a:buFont typeface="Trebuchet MS"/>
              <a:buChar char="•"/>
            </a:pPr>
            <a:r>
              <a:rPr b="0" i="0" lang="en-US" sz="1300" u="none" cap="none" strike="noStrike">
                <a:solidFill>
                  <a:schemeClr val="dk1"/>
                </a:solidFill>
                <a:latin typeface="Arial"/>
                <a:ea typeface="Arial"/>
                <a:cs typeface="Arial"/>
                <a:sym typeface="Arial"/>
              </a:rPr>
              <a:t>Lorem ipsum dolor sit amet, consectetur adipiscing elit. Curabitur purus dui</a:t>
            </a:r>
            <a:endParaRPr/>
          </a:p>
          <a:p>
            <a:pPr indent="-147670" lvl="1" marL="274638" marR="0" rtl="0" algn="l">
              <a:spcBef>
                <a:spcPts val="200"/>
              </a:spcBef>
              <a:spcAft>
                <a:spcPts val="0"/>
              </a:spcAft>
              <a:buClr>
                <a:schemeClr val="accent1"/>
              </a:buClr>
              <a:buSzPct val="100000"/>
              <a:buFont typeface="Trebuchet MS"/>
              <a:buChar char="•"/>
            </a:pPr>
            <a:r>
              <a:rPr b="0" i="0" lang="en-US" sz="1300" u="none" cap="none" strike="noStrike">
                <a:solidFill>
                  <a:schemeClr val="dk1"/>
                </a:solidFill>
                <a:latin typeface="Arial"/>
                <a:ea typeface="Arial"/>
                <a:cs typeface="Arial"/>
                <a:sym typeface="Arial"/>
              </a:rPr>
              <a:t>Aenean a elit justo. Vivamus laoreet, lorem id iaculis mattis, neque diam blandit nulla, et rhoncus diam augue </a:t>
            </a:r>
            <a:endParaRPr/>
          </a:p>
          <a:p>
            <a:pPr indent="-147670" lvl="1" marL="274638" marR="0" rtl="0" algn="l">
              <a:spcBef>
                <a:spcPts val="200"/>
              </a:spcBef>
              <a:spcAft>
                <a:spcPts val="0"/>
              </a:spcAft>
              <a:buClr>
                <a:schemeClr val="accent1"/>
              </a:buClr>
              <a:buSzPct val="100000"/>
              <a:buFont typeface="Trebuchet MS"/>
              <a:buChar char="•"/>
            </a:pPr>
            <a:r>
              <a:rPr b="0" i="0" lang="en-US" sz="1300" u="none" cap="none" strike="noStrike">
                <a:solidFill>
                  <a:schemeClr val="dk1"/>
                </a:solidFill>
                <a:latin typeface="Arial"/>
                <a:ea typeface="Arial"/>
                <a:cs typeface="Arial"/>
                <a:sym typeface="Arial"/>
              </a:rPr>
              <a:t>Aenean a elit justo. Vivamus laoreet, lorem id iaculis mattis, neque diam blandit nulla</a:t>
            </a:r>
            <a:endParaRPr/>
          </a:p>
        </p:txBody>
      </p:sp>
      <p:sp>
        <p:nvSpPr>
          <p:cNvPr id="1260" name="Google Shape;1260;p41"/>
          <p:cNvSpPr/>
          <p:nvPr/>
        </p:nvSpPr>
        <p:spPr>
          <a:xfrm>
            <a:off x="9609149" y="2182763"/>
            <a:ext cx="2011833" cy="914400"/>
          </a:xfrm>
          <a:prstGeom prst="round2SameRect">
            <a:avLst>
              <a:gd fmla="val 18000" name="adj1"/>
              <a:gd fmla="val 0" name="adj2"/>
            </a:avLst>
          </a:prstGeom>
          <a:solidFill>
            <a:schemeClr val="accent1"/>
          </a:solidFill>
          <a:ln>
            <a:noFill/>
          </a:ln>
        </p:spPr>
        <p:txBody>
          <a:bodyPr anchorCtr="0" anchor="b" bIns="91425" lIns="0" spcFirstLastPara="1" rIns="0" wrap="square" tIns="0">
            <a:noAutofit/>
          </a:bodyPr>
          <a:lstStyle/>
          <a:p>
            <a:pPr indent="0" lvl="3" marL="0" marR="0" rtl="0" algn="ctr">
              <a:spcBef>
                <a:spcPts val="0"/>
              </a:spcBef>
              <a:spcAft>
                <a:spcPts val="0"/>
              </a:spcAft>
              <a:buNone/>
            </a:pPr>
            <a:r>
              <a:rPr b="0" i="0" lang="en-US" sz="1600" u="none" cap="none" strike="noStrike">
                <a:solidFill>
                  <a:schemeClr val="lt1"/>
                </a:solidFill>
                <a:latin typeface="Arial"/>
                <a:ea typeface="Arial"/>
                <a:cs typeface="Arial"/>
                <a:sym typeface="Arial"/>
              </a:rPr>
              <a:t>Header</a:t>
            </a:r>
            <a:endParaRPr/>
          </a:p>
        </p:txBody>
      </p:sp>
      <p:grpSp>
        <p:nvGrpSpPr>
          <p:cNvPr id="1261" name="Google Shape;1261;p41"/>
          <p:cNvGrpSpPr/>
          <p:nvPr/>
        </p:nvGrpSpPr>
        <p:grpSpPr>
          <a:xfrm>
            <a:off x="1108829" y="1677299"/>
            <a:ext cx="936210" cy="935166"/>
            <a:chOff x="1725375" y="1679843"/>
            <a:chExt cx="1192530" cy="1005840"/>
          </a:xfrm>
        </p:grpSpPr>
        <p:sp>
          <p:nvSpPr>
            <p:cNvPr id="1262" name="Google Shape;1262;p41"/>
            <p:cNvSpPr/>
            <p:nvPr/>
          </p:nvSpPr>
          <p:spPr>
            <a:xfrm>
              <a:off x="1725375" y="1679843"/>
              <a:ext cx="1192530" cy="1005840"/>
            </a:xfrm>
            <a:prstGeom prst="ellipse">
              <a:avLst/>
            </a:prstGeom>
            <a:solidFill>
              <a:srgbClr val="FFFFFF"/>
            </a:solidFill>
            <a:ln cap="rnd" cmpd="sng" w="34925">
              <a:solidFill>
                <a:schemeClr val="lt1"/>
              </a:solidFill>
              <a:prstDash val="solid"/>
              <a:round/>
              <a:headEnd len="sm" w="sm" type="none"/>
              <a:tailEnd len="sm" w="sm" type="none"/>
            </a:ln>
          </p:spPr>
          <p:txBody>
            <a:bodyPr anchorCtr="0" anchor="ctr" bIns="45700" lIns="45700" spcFirstLastPara="1" rIns="45700" wrap="square" tIns="45700">
              <a:noAutofit/>
            </a:bodyPr>
            <a:lstStyle/>
            <a:p>
              <a:pPr indent="0" lvl="0" marL="0" marR="0" rtl="0" algn="ctr">
                <a:spcBef>
                  <a:spcPts val="0"/>
                </a:spcBef>
                <a:spcAft>
                  <a:spcPts val="0"/>
                </a:spcAft>
                <a:buNone/>
              </a:pPr>
              <a:r>
                <a:t/>
              </a:r>
              <a:endParaRPr sz="1200">
                <a:solidFill>
                  <a:srgbClr val="FFFFFF"/>
                </a:solidFill>
                <a:latin typeface="Arial"/>
                <a:ea typeface="Arial"/>
                <a:cs typeface="Arial"/>
                <a:sym typeface="Arial"/>
              </a:endParaRPr>
            </a:p>
          </p:txBody>
        </p:sp>
        <p:sp>
          <p:nvSpPr>
            <p:cNvPr id="1263" name="Google Shape;1263;p41"/>
            <p:cNvSpPr/>
            <p:nvPr/>
          </p:nvSpPr>
          <p:spPr>
            <a:xfrm>
              <a:off x="1788240" y="1725563"/>
              <a:ext cx="1066800" cy="914400"/>
            </a:xfrm>
            <a:prstGeom prst="ellipse">
              <a:avLst/>
            </a:prstGeom>
            <a:solidFill>
              <a:schemeClr val="lt1"/>
            </a:solidFill>
            <a:ln cap="rnd" cmpd="sng" w="34925">
              <a:solidFill>
                <a:schemeClr val="accent1"/>
              </a:solidFill>
              <a:prstDash val="solid"/>
              <a:round/>
              <a:headEnd len="sm" w="sm" type="none"/>
              <a:tailEnd len="sm" w="sm" type="none"/>
            </a:ln>
          </p:spPr>
          <p:txBody>
            <a:bodyPr anchorCtr="0" anchor="ctr" bIns="45700" lIns="45700" spcFirstLastPara="1" rIns="45700" wrap="square" tIns="45700">
              <a:noAutofit/>
            </a:bodyPr>
            <a:lstStyle/>
            <a:p>
              <a:pPr indent="0" lvl="0" marL="0" marR="0" rtl="0" algn="ctr">
                <a:spcBef>
                  <a:spcPts val="0"/>
                </a:spcBef>
                <a:spcAft>
                  <a:spcPts val="0"/>
                </a:spcAft>
                <a:buNone/>
              </a:pPr>
              <a:r>
                <a:t/>
              </a:r>
              <a:endParaRPr sz="1200">
                <a:solidFill>
                  <a:srgbClr val="FFFFFF"/>
                </a:solidFill>
                <a:latin typeface="Arial"/>
                <a:ea typeface="Arial"/>
                <a:cs typeface="Arial"/>
                <a:sym typeface="Arial"/>
              </a:endParaRPr>
            </a:p>
          </p:txBody>
        </p:sp>
      </p:grpSp>
      <p:pic>
        <p:nvPicPr>
          <p:cNvPr descr="Single gear with solid fill" id="1264" name="Google Shape;1264;p41"/>
          <p:cNvPicPr preferRelativeResize="0"/>
          <p:nvPr/>
        </p:nvPicPr>
        <p:blipFill rotWithShape="1">
          <a:blip r:embed="rId3">
            <a:alphaModFix/>
          </a:blip>
          <a:srcRect b="0" l="0" r="0" t="0"/>
          <a:stretch/>
        </p:blipFill>
        <p:spPr>
          <a:xfrm>
            <a:off x="1263332" y="1831280"/>
            <a:ext cx="627204" cy="627204"/>
          </a:xfrm>
          <a:prstGeom prst="rect">
            <a:avLst/>
          </a:prstGeom>
          <a:noFill/>
          <a:ln>
            <a:noFill/>
          </a:ln>
        </p:spPr>
      </p:pic>
      <p:grpSp>
        <p:nvGrpSpPr>
          <p:cNvPr id="1265" name="Google Shape;1265;p41"/>
          <p:cNvGrpSpPr/>
          <p:nvPr/>
        </p:nvGrpSpPr>
        <p:grpSpPr>
          <a:xfrm>
            <a:off x="3368362" y="1677299"/>
            <a:ext cx="936210" cy="935166"/>
            <a:chOff x="1725375" y="1679843"/>
            <a:chExt cx="1192530" cy="1005840"/>
          </a:xfrm>
        </p:grpSpPr>
        <p:sp>
          <p:nvSpPr>
            <p:cNvPr id="1266" name="Google Shape;1266;p41"/>
            <p:cNvSpPr/>
            <p:nvPr/>
          </p:nvSpPr>
          <p:spPr>
            <a:xfrm>
              <a:off x="1725375" y="1679843"/>
              <a:ext cx="1192530" cy="1005840"/>
            </a:xfrm>
            <a:prstGeom prst="ellipse">
              <a:avLst/>
            </a:prstGeom>
            <a:solidFill>
              <a:srgbClr val="FFFFFF"/>
            </a:solidFill>
            <a:ln cap="rnd" cmpd="sng" w="34925">
              <a:solidFill>
                <a:schemeClr val="lt1"/>
              </a:solidFill>
              <a:prstDash val="solid"/>
              <a:round/>
              <a:headEnd len="sm" w="sm" type="none"/>
              <a:tailEnd len="sm" w="sm" type="none"/>
            </a:ln>
          </p:spPr>
          <p:txBody>
            <a:bodyPr anchorCtr="0" anchor="ctr" bIns="45700" lIns="45700" spcFirstLastPara="1" rIns="45700" wrap="square" tIns="45700">
              <a:noAutofit/>
            </a:bodyPr>
            <a:lstStyle/>
            <a:p>
              <a:pPr indent="0" lvl="0" marL="0" marR="0" rtl="0" algn="ctr">
                <a:spcBef>
                  <a:spcPts val="0"/>
                </a:spcBef>
                <a:spcAft>
                  <a:spcPts val="0"/>
                </a:spcAft>
                <a:buNone/>
              </a:pPr>
              <a:r>
                <a:t/>
              </a:r>
              <a:endParaRPr sz="1200">
                <a:solidFill>
                  <a:srgbClr val="FFFFFF"/>
                </a:solidFill>
                <a:latin typeface="Arial"/>
                <a:ea typeface="Arial"/>
                <a:cs typeface="Arial"/>
                <a:sym typeface="Arial"/>
              </a:endParaRPr>
            </a:p>
          </p:txBody>
        </p:sp>
        <p:sp>
          <p:nvSpPr>
            <p:cNvPr id="1267" name="Google Shape;1267;p41"/>
            <p:cNvSpPr/>
            <p:nvPr/>
          </p:nvSpPr>
          <p:spPr>
            <a:xfrm>
              <a:off x="1788240" y="1725563"/>
              <a:ext cx="1066800" cy="914400"/>
            </a:xfrm>
            <a:prstGeom prst="ellipse">
              <a:avLst/>
            </a:prstGeom>
            <a:solidFill>
              <a:schemeClr val="lt1"/>
            </a:solidFill>
            <a:ln cap="rnd" cmpd="sng" w="34925">
              <a:solidFill>
                <a:schemeClr val="accent1"/>
              </a:solidFill>
              <a:prstDash val="solid"/>
              <a:round/>
              <a:headEnd len="sm" w="sm" type="none"/>
              <a:tailEnd len="sm" w="sm" type="none"/>
            </a:ln>
          </p:spPr>
          <p:txBody>
            <a:bodyPr anchorCtr="0" anchor="ctr" bIns="45700" lIns="45700" spcFirstLastPara="1" rIns="45700" wrap="square" tIns="45700">
              <a:noAutofit/>
            </a:bodyPr>
            <a:lstStyle/>
            <a:p>
              <a:pPr indent="0" lvl="0" marL="0" marR="0" rtl="0" algn="ctr">
                <a:spcBef>
                  <a:spcPts val="0"/>
                </a:spcBef>
                <a:spcAft>
                  <a:spcPts val="0"/>
                </a:spcAft>
                <a:buNone/>
              </a:pPr>
              <a:r>
                <a:t/>
              </a:r>
              <a:endParaRPr sz="1200">
                <a:solidFill>
                  <a:srgbClr val="FFFFFF"/>
                </a:solidFill>
                <a:latin typeface="Arial"/>
                <a:ea typeface="Arial"/>
                <a:cs typeface="Arial"/>
                <a:sym typeface="Arial"/>
              </a:endParaRPr>
            </a:p>
          </p:txBody>
        </p:sp>
      </p:grpSp>
      <p:pic>
        <p:nvPicPr>
          <p:cNvPr descr="Single gear with solid fill" id="1268" name="Google Shape;1268;p41"/>
          <p:cNvPicPr preferRelativeResize="0"/>
          <p:nvPr/>
        </p:nvPicPr>
        <p:blipFill rotWithShape="1">
          <a:blip r:embed="rId3">
            <a:alphaModFix/>
          </a:blip>
          <a:srcRect b="0" l="0" r="0" t="0"/>
          <a:stretch/>
        </p:blipFill>
        <p:spPr>
          <a:xfrm>
            <a:off x="3522865" y="1831280"/>
            <a:ext cx="627204" cy="627204"/>
          </a:xfrm>
          <a:prstGeom prst="rect">
            <a:avLst/>
          </a:prstGeom>
          <a:noFill/>
          <a:ln>
            <a:noFill/>
          </a:ln>
        </p:spPr>
      </p:pic>
      <p:grpSp>
        <p:nvGrpSpPr>
          <p:cNvPr id="1269" name="Google Shape;1269;p41"/>
          <p:cNvGrpSpPr/>
          <p:nvPr/>
        </p:nvGrpSpPr>
        <p:grpSpPr>
          <a:xfrm>
            <a:off x="5627895" y="1677299"/>
            <a:ext cx="936210" cy="935166"/>
            <a:chOff x="1725375" y="1679843"/>
            <a:chExt cx="1192530" cy="1005840"/>
          </a:xfrm>
        </p:grpSpPr>
        <p:sp>
          <p:nvSpPr>
            <p:cNvPr id="1270" name="Google Shape;1270;p41"/>
            <p:cNvSpPr/>
            <p:nvPr/>
          </p:nvSpPr>
          <p:spPr>
            <a:xfrm>
              <a:off x="1725375" y="1679843"/>
              <a:ext cx="1192530" cy="1005840"/>
            </a:xfrm>
            <a:prstGeom prst="ellipse">
              <a:avLst/>
            </a:prstGeom>
            <a:solidFill>
              <a:srgbClr val="FFFFFF"/>
            </a:solidFill>
            <a:ln cap="rnd" cmpd="sng" w="34925">
              <a:solidFill>
                <a:schemeClr val="lt1"/>
              </a:solidFill>
              <a:prstDash val="solid"/>
              <a:round/>
              <a:headEnd len="sm" w="sm" type="none"/>
              <a:tailEnd len="sm" w="sm" type="none"/>
            </a:ln>
          </p:spPr>
          <p:txBody>
            <a:bodyPr anchorCtr="0" anchor="ctr" bIns="45700" lIns="45700" spcFirstLastPara="1" rIns="45700" wrap="square" tIns="45700">
              <a:noAutofit/>
            </a:bodyPr>
            <a:lstStyle/>
            <a:p>
              <a:pPr indent="0" lvl="0" marL="0" marR="0" rtl="0" algn="ctr">
                <a:spcBef>
                  <a:spcPts val="0"/>
                </a:spcBef>
                <a:spcAft>
                  <a:spcPts val="0"/>
                </a:spcAft>
                <a:buNone/>
              </a:pPr>
              <a:r>
                <a:t/>
              </a:r>
              <a:endParaRPr sz="1200">
                <a:solidFill>
                  <a:srgbClr val="FFFFFF"/>
                </a:solidFill>
                <a:latin typeface="Arial"/>
                <a:ea typeface="Arial"/>
                <a:cs typeface="Arial"/>
                <a:sym typeface="Arial"/>
              </a:endParaRPr>
            </a:p>
          </p:txBody>
        </p:sp>
        <p:sp>
          <p:nvSpPr>
            <p:cNvPr id="1271" name="Google Shape;1271;p41"/>
            <p:cNvSpPr/>
            <p:nvPr/>
          </p:nvSpPr>
          <p:spPr>
            <a:xfrm>
              <a:off x="1788240" y="1725563"/>
              <a:ext cx="1066800" cy="914400"/>
            </a:xfrm>
            <a:prstGeom prst="ellipse">
              <a:avLst/>
            </a:prstGeom>
            <a:solidFill>
              <a:schemeClr val="lt1"/>
            </a:solidFill>
            <a:ln cap="rnd" cmpd="sng" w="34925">
              <a:solidFill>
                <a:schemeClr val="accent1"/>
              </a:solidFill>
              <a:prstDash val="solid"/>
              <a:round/>
              <a:headEnd len="sm" w="sm" type="none"/>
              <a:tailEnd len="sm" w="sm" type="none"/>
            </a:ln>
          </p:spPr>
          <p:txBody>
            <a:bodyPr anchorCtr="0" anchor="ctr" bIns="45700" lIns="45700" spcFirstLastPara="1" rIns="45700" wrap="square" tIns="45700">
              <a:noAutofit/>
            </a:bodyPr>
            <a:lstStyle/>
            <a:p>
              <a:pPr indent="0" lvl="0" marL="0" marR="0" rtl="0" algn="ctr">
                <a:spcBef>
                  <a:spcPts val="0"/>
                </a:spcBef>
                <a:spcAft>
                  <a:spcPts val="0"/>
                </a:spcAft>
                <a:buNone/>
              </a:pPr>
              <a:r>
                <a:t/>
              </a:r>
              <a:endParaRPr sz="1200">
                <a:solidFill>
                  <a:srgbClr val="FFFFFF"/>
                </a:solidFill>
                <a:latin typeface="Arial"/>
                <a:ea typeface="Arial"/>
                <a:cs typeface="Arial"/>
                <a:sym typeface="Arial"/>
              </a:endParaRPr>
            </a:p>
          </p:txBody>
        </p:sp>
      </p:grpSp>
      <p:pic>
        <p:nvPicPr>
          <p:cNvPr descr="Single gear with solid fill" id="1272" name="Google Shape;1272;p41"/>
          <p:cNvPicPr preferRelativeResize="0"/>
          <p:nvPr/>
        </p:nvPicPr>
        <p:blipFill rotWithShape="1">
          <a:blip r:embed="rId3">
            <a:alphaModFix/>
          </a:blip>
          <a:srcRect b="0" l="0" r="0" t="0"/>
          <a:stretch/>
        </p:blipFill>
        <p:spPr>
          <a:xfrm>
            <a:off x="5782398" y="1831280"/>
            <a:ext cx="627204" cy="627204"/>
          </a:xfrm>
          <a:prstGeom prst="rect">
            <a:avLst/>
          </a:prstGeom>
          <a:noFill/>
          <a:ln>
            <a:noFill/>
          </a:ln>
        </p:spPr>
      </p:pic>
      <p:grpSp>
        <p:nvGrpSpPr>
          <p:cNvPr id="1273" name="Google Shape;1273;p41"/>
          <p:cNvGrpSpPr/>
          <p:nvPr/>
        </p:nvGrpSpPr>
        <p:grpSpPr>
          <a:xfrm>
            <a:off x="7887428" y="1677299"/>
            <a:ext cx="936210" cy="935166"/>
            <a:chOff x="1725375" y="1679843"/>
            <a:chExt cx="1192530" cy="1005840"/>
          </a:xfrm>
        </p:grpSpPr>
        <p:sp>
          <p:nvSpPr>
            <p:cNvPr id="1274" name="Google Shape;1274;p41"/>
            <p:cNvSpPr/>
            <p:nvPr/>
          </p:nvSpPr>
          <p:spPr>
            <a:xfrm>
              <a:off x="1725375" y="1679843"/>
              <a:ext cx="1192530" cy="1005840"/>
            </a:xfrm>
            <a:prstGeom prst="ellipse">
              <a:avLst/>
            </a:prstGeom>
            <a:solidFill>
              <a:srgbClr val="FFFFFF"/>
            </a:solidFill>
            <a:ln cap="rnd" cmpd="sng" w="34925">
              <a:solidFill>
                <a:schemeClr val="lt1"/>
              </a:solidFill>
              <a:prstDash val="solid"/>
              <a:round/>
              <a:headEnd len="sm" w="sm" type="none"/>
              <a:tailEnd len="sm" w="sm" type="none"/>
            </a:ln>
          </p:spPr>
          <p:txBody>
            <a:bodyPr anchorCtr="0" anchor="ctr" bIns="45700" lIns="45700" spcFirstLastPara="1" rIns="45700" wrap="square" tIns="45700">
              <a:noAutofit/>
            </a:bodyPr>
            <a:lstStyle/>
            <a:p>
              <a:pPr indent="0" lvl="0" marL="0" marR="0" rtl="0" algn="ctr">
                <a:spcBef>
                  <a:spcPts val="0"/>
                </a:spcBef>
                <a:spcAft>
                  <a:spcPts val="0"/>
                </a:spcAft>
                <a:buNone/>
              </a:pPr>
              <a:r>
                <a:t/>
              </a:r>
              <a:endParaRPr sz="1200">
                <a:solidFill>
                  <a:srgbClr val="FFFFFF"/>
                </a:solidFill>
                <a:latin typeface="Arial"/>
                <a:ea typeface="Arial"/>
                <a:cs typeface="Arial"/>
                <a:sym typeface="Arial"/>
              </a:endParaRPr>
            </a:p>
          </p:txBody>
        </p:sp>
        <p:sp>
          <p:nvSpPr>
            <p:cNvPr id="1275" name="Google Shape;1275;p41"/>
            <p:cNvSpPr/>
            <p:nvPr/>
          </p:nvSpPr>
          <p:spPr>
            <a:xfrm>
              <a:off x="1788240" y="1725563"/>
              <a:ext cx="1066800" cy="914400"/>
            </a:xfrm>
            <a:prstGeom prst="ellipse">
              <a:avLst/>
            </a:prstGeom>
            <a:solidFill>
              <a:schemeClr val="lt1"/>
            </a:solidFill>
            <a:ln cap="rnd" cmpd="sng" w="34925">
              <a:solidFill>
                <a:schemeClr val="accent1"/>
              </a:solidFill>
              <a:prstDash val="solid"/>
              <a:round/>
              <a:headEnd len="sm" w="sm" type="none"/>
              <a:tailEnd len="sm" w="sm" type="none"/>
            </a:ln>
          </p:spPr>
          <p:txBody>
            <a:bodyPr anchorCtr="0" anchor="ctr" bIns="45700" lIns="45700" spcFirstLastPara="1" rIns="45700" wrap="square" tIns="45700">
              <a:noAutofit/>
            </a:bodyPr>
            <a:lstStyle/>
            <a:p>
              <a:pPr indent="0" lvl="0" marL="0" marR="0" rtl="0" algn="ctr">
                <a:spcBef>
                  <a:spcPts val="0"/>
                </a:spcBef>
                <a:spcAft>
                  <a:spcPts val="0"/>
                </a:spcAft>
                <a:buNone/>
              </a:pPr>
              <a:r>
                <a:t/>
              </a:r>
              <a:endParaRPr sz="1200">
                <a:solidFill>
                  <a:srgbClr val="FFFFFF"/>
                </a:solidFill>
                <a:latin typeface="Arial"/>
                <a:ea typeface="Arial"/>
                <a:cs typeface="Arial"/>
                <a:sym typeface="Arial"/>
              </a:endParaRPr>
            </a:p>
          </p:txBody>
        </p:sp>
      </p:grpSp>
      <p:pic>
        <p:nvPicPr>
          <p:cNvPr descr="Single gear with solid fill" id="1276" name="Google Shape;1276;p41"/>
          <p:cNvPicPr preferRelativeResize="0"/>
          <p:nvPr/>
        </p:nvPicPr>
        <p:blipFill rotWithShape="1">
          <a:blip r:embed="rId3">
            <a:alphaModFix/>
          </a:blip>
          <a:srcRect b="0" l="0" r="0" t="0"/>
          <a:stretch/>
        </p:blipFill>
        <p:spPr>
          <a:xfrm>
            <a:off x="8041931" y="1831280"/>
            <a:ext cx="627204" cy="627204"/>
          </a:xfrm>
          <a:prstGeom prst="rect">
            <a:avLst/>
          </a:prstGeom>
          <a:noFill/>
          <a:ln>
            <a:noFill/>
          </a:ln>
        </p:spPr>
      </p:pic>
      <p:grpSp>
        <p:nvGrpSpPr>
          <p:cNvPr id="1277" name="Google Shape;1277;p41"/>
          <p:cNvGrpSpPr/>
          <p:nvPr/>
        </p:nvGrpSpPr>
        <p:grpSpPr>
          <a:xfrm>
            <a:off x="10146960" y="1677299"/>
            <a:ext cx="936210" cy="935166"/>
            <a:chOff x="1725375" y="1679843"/>
            <a:chExt cx="1192530" cy="1005840"/>
          </a:xfrm>
        </p:grpSpPr>
        <p:sp>
          <p:nvSpPr>
            <p:cNvPr id="1278" name="Google Shape;1278;p41"/>
            <p:cNvSpPr/>
            <p:nvPr/>
          </p:nvSpPr>
          <p:spPr>
            <a:xfrm>
              <a:off x="1725375" y="1679843"/>
              <a:ext cx="1192530" cy="1005840"/>
            </a:xfrm>
            <a:prstGeom prst="ellipse">
              <a:avLst/>
            </a:prstGeom>
            <a:solidFill>
              <a:srgbClr val="FFFFFF"/>
            </a:solidFill>
            <a:ln cap="rnd" cmpd="sng" w="34925">
              <a:solidFill>
                <a:schemeClr val="lt1"/>
              </a:solidFill>
              <a:prstDash val="solid"/>
              <a:round/>
              <a:headEnd len="sm" w="sm" type="none"/>
              <a:tailEnd len="sm" w="sm" type="none"/>
            </a:ln>
          </p:spPr>
          <p:txBody>
            <a:bodyPr anchorCtr="0" anchor="ctr" bIns="45700" lIns="45700" spcFirstLastPara="1" rIns="45700" wrap="square" tIns="45700">
              <a:noAutofit/>
            </a:bodyPr>
            <a:lstStyle/>
            <a:p>
              <a:pPr indent="0" lvl="0" marL="0" marR="0" rtl="0" algn="ctr">
                <a:spcBef>
                  <a:spcPts val="0"/>
                </a:spcBef>
                <a:spcAft>
                  <a:spcPts val="0"/>
                </a:spcAft>
                <a:buNone/>
              </a:pPr>
              <a:r>
                <a:t/>
              </a:r>
              <a:endParaRPr sz="1200">
                <a:solidFill>
                  <a:srgbClr val="FFFFFF"/>
                </a:solidFill>
                <a:latin typeface="Arial"/>
                <a:ea typeface="Arial"/>
                <a:cs typeface="Arial"/>
                <a:sym typeface="Arial"/>
              </a:endParaRPr>
            </a:p>
          </p:txBody>
        </p:sp>
        <p:sp>
          <p:nvSpPr>
            <p:cNvPr id="1279" name="Google Shape;1279;p41"/>
            <p:cNvSpPr/>
            <p:nvPr/>
          </p:nvSpPr>
          <p:spPr>
            <a:xfrm>
              <a:off x="1788240" y="1725563"/>
              <a:ext cx="1066800" cy="914400"/>
            </a:xfrm>
            <a:prstGeom prst="ellipse">
              <a:avLst/>
            </a:prstGeom>
            <a:solidFill>
              <a:schemeClr val="lt1"/>
            </a:solidFill>
            <a:ln cap="rnd" cmpd="sng" w="34925">
              <a:solidFill>
                <a:schemeClr val="accent1"/>
              </a:solidFill>
              <a:prstDash val="solid"/>
              <a:round/>
              <a:headEnd len="sm" w="sm" type="none"/>
              <a:tailEnd len="sm" w="sm" type="none"/>
            </a:ln>
          </p:spPr>
          <p:txBody>
            <a:bodyPr anchorCtr="0" anchor="ctr" bIns="45700" lIns="45700" spcFirstLastPara="1" rIns="45700" wrap="square" tIns="45700">
              <a:noAutofit/>
            </a:bodyPr>
            <a:lstStyle/>
            <a:p>
              <a:pPr indent="0" lvl="0" marL="0" marR="0" rtl="0" algn="ctr">
                <a:spcBef>
                  <a:spcPts val="0"/>
                </a:spcBef>
                <a:spcAft>
                  <a:spcPts val="0"/>
                </a:spcAft>
                <a:buNone/>
              </a:pPr>
              <a:r>
                <a:t/>
              </a:r>
              <a:endParaRPr sz="1200">
                <a:solidFill>
                  <a:srgbClr val="FFFFFF"/>
                </a:solidFill>
                <a:latin typeface="Arial"/>
                <a:ea typeface="Arial"/>
                <a:cs typeface="Arial"/>
                <a:sym typeface="Arial"/>
              </a:endParaRPr>
            </a:p>
          </p:txBody>
        </p:sp>
      </p:grpSp>
      <p:pic>
        <p:nvPicPr>
          <p:cNvPr descr="Single gear with solid fill" id="1280" name="Google Shape;1280;p41"/>
          <p:cNvPicPr preferRelativeResize="0"/>
          <p:nvPr/>
        </p:nvPicPr>
        <p:blipFill rotWithShape="1">
          <a:blip r:embed="rId3">
            <a:alphaModFix/>
          </a:blip>
          <a:srcRect b="0" l="0" r="0" t="0"/>
          <a:stretch/>
        </p:blipFill>
        <p:spPr>
          <a:xfrm>
            <a:off x="10301463" y="1831280"/>
            <a:ext cx="627204" cy="627204"/>
          </a:xfrm>
          <a:prstGeom prst="rect">
            <a:avLst/>
          </a:prstGeom>
          <a:noFill/>
          <a:ln>
            <a:noFill/>
          </a:ln>
        </p:spPr>
      </p:pic>
    </p:spTree>
  </p:cSld>
  <p:clrMapOvr>
    <a:masterClrMapping/>
  </p:clrMapOvr>
</p:sld>
</file>

<file path=ppt/slides/slide4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284" name="Shape 1284"/>
        <p:cNvGrpSpPr/>
        <p:nvPr/>
      </p:nvGrpSpPr>
      <p:grpSpPr>
        <a:xfrm>
          <a:off x="0" y="0"/>
          <a:ext cx="0" cy="0"/>
          <a:chOff x="0" y="0"/>
          <a:chExt cx="0" cy="0"/>
        </a:xfrm>
      </p:grpSpPr>
      <p:sp>
        <p:nvSpPr>
          <p:cNvPr id="1285" name="Google Shape;1285;p42"/>
          <p:cNvSpPr txBox="1"/>
          <p:nvPr>
            <p:ph type="title"/>
          </p:nvPr>
        </p:nvSpPr>
        <p:spPr>
          <a:xfrm>
            <a:off x="571018" y="365126"/>
            <a:ext cx="11049964" cy="578772"/>
          </a:xfrm>
          <a:prstGeom prst="rect">
            <a:avLst/>
          </a:prstGeom>
          <a:noFill/>
          <a:ln>
            <a:noFill/>
          </a:ln>
        </p:spPr>
        <p:txBody>
          <a:bodyPr anchorCtr="0" anchor="b" bIns="0" lIns="0" spcFirstLastPara="1" rIns="0" wrap="square" tIns="0">
            <a:normAutofit/>
          </a:bodyPr>
          <a:lstStyle/>
          <a:p>
            <a:pPr indent="0" lvl="0" marL="0" rtl="0" algn="l">
              <a:lnSpc>
                <a:spcPct val="90000"/>
              </a:lnSpc>
              <a:spcBef>
                <a:spcPts val="0"/>
              </a:spcBef>
              <a:spcAft>
                <a:spcPts val="0"/>
              </a:spcAft>
              <a:buClr>
                <a:schemeClr val="accent1"/>
              </a:buClr>
              <a:buSzPts val="2800"/>
              <a:buFont typeface="Arial"/>
              <a:buNone/>
            </a:pPr>
            <a:r>
              <a:rPr lang="en-US" sz="2800"/>
              <a:t>Visual Three Column Ribbon Slide</a:t>
            </a:r>
            <a:endParaRPr/>
          </a:p>
        </p:txBody>
      </p:sp>
      <p:sp>
        <p:nvSpPr>
          <p:cNvPr id="1286" name="Google Shape;1286;p42"/>
          <p:cNvSpPr txBox="1"/>
          <p:nvPr>
            <p:ph idx="12" type="sldNum"/>
          </p:nvPr>
        </p:nvSpPr>
        <p:spPr>
          <a:xfrm>
            <a:off x="10690860" y="6349068"/>
            <a:ext cx="963882" cy="251764"/>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sp>
        <p:nvSpPr>
          <p:cNvPr id="1287" name="Google Shape;1287;p42"/>
          <p:cNvSpPr/>
          <p:nvPr/>
        </p:nvSpPr>
        <p:spPr>
          <a:xfrm>
            <a:off x="8173347" y="2184555"/>
            <a:ext cx="3366530" cy="3844161"/>
          </a:xfrm>
          <a:prstGeom prst="rect">
            <a:avLst/>
          </a:prstGeom>
          <a:solidFill>
            <a:schemeClr val="lt1"/>
          </a:solidFill>
          <a:ln cap="rnd" cmpd="sng" w="9525">
            <a:solidFill>
              <a:schemeClr val="accent1"/>
            </a:solidFill>
            <a:prstDash val="solid"/>
            <a:round/>
            <a:headEnd len="sm" w="sm" type="none"/>
            <a:tailEnd len="sm" w="sm" type="none"/>
          </a:ln>
        </p:spPr>
        <p:txBody>
          <a:bodyPr anchorCtr="0" anchor="ctr" bIns="45700" lIns="45700" spcFirstLastPara="1" rIns="45700" wrap="square" tIns="45700">
            <a:noAutofit/>
          </a:bodyPr>
          <a:lstStyle/>
          <a:p>
            <a:pPr indent="0" lvl="0" marL="0" marR="0" rtl="0" algn="ctr">
              <a:spcBef>
                <a:spcPts val="0"/>
              </a:spcBef>
              <a:spcAft>
                <a:spcPts val="0"/>
              </a:spcAft>
              <a:buNone/>
            </a:pPr>
            <a:r>
              <a:t/>
            </a:r>
            <a:endParaRPr sz="1200">
              <a:solidFill>
                <a:srgbClr val="FFFFFF"/>
              </a:solidFill>
              <a:latin typeface="Arial"/>
              <a:ea typeface="Arial"/>
              <a:cs typeface="Arial"/>
              <a:sym typeface="Arial"/>
            </a:endParaRPr>
          </a:p>
        </p:txBody>
      </p:sp>
      <p:sp>
        <p:nvSpPr>
          <p:cNvPr id="1288" name="Google Shape;1288;p42"/>
          <p:cNvSpPr/>
          <p:nvPr/>
        </p:nvSpPr>
        <p:spPr>
          <a:xfrm>
            <a:off x="4419235" y="2184555"/>
            <a:ext cx="3366530" cy="3844161"/>
          </a:xfrm>
          <a:prstGeom prst="rect">
            <a:avLst/>
          </a:prstGeom>
          <a:solidFill>
            <a:schemeClr val="lt1"/>
          </a:solidFill>
          <a:ln cap="rnd" cmpd="sng" w="9525">
            <a:solidFill>
              <a:schemeClr val="accent1"/>
            </a:solidFill>
            <a:prstDash val="solid"/>
            <a:round/>
            <a:headEnd len="sm" w="sm" type="none"/>
            <a:tailEnd len="sm" w="sm" type="none"/>
          </a:ln>
        </p:spPr>
        <p:txBody>
          <a:bodyPr anchorCtr="0" anchor="ctr" bIns="45700" lIns="45700" spcFirstLastPara="1" rIns="45700" wrap="square" tIns="45700">
            <a:noAutofit/>
          </a:bodyPr>
          <a:lstStyle/>
          <a:p>
            <a:pPr indent="0" lvl="0" marL="0" marR="0" rtl="0" algn="ctr">
              <a:spcBef>
                <a:spcPts val="0"/>
              </a:spcBef>
              <a:spcAft>
                <a:spcPts val="0"/>
              </a:spcAft>
              <a:buNone/>
            </a:pPr>
            <a:r>
              <a:t/>
            </a:r>
            <a:endParaRPr sz="1200">
              <a:solidFill>
                <a:srgbClr val="FFFFFF"/>
              </a:solidFill>
              <a:latin typeface="Arial"/>
              <a:ea typeface="Arial"/>
              <a:cs typeface="Arial"/>
              <a:sym typeface="Arial"/>
            </a:endParaRPr>
          </a:p>
        </p:txBody>
      </p:sp>
      <p:sp>
        <p:nvSpPr>
          <p:cNvPr id="1289" name="Google Shape;1289;p42"/>
          <p:cNvSpPr/>
          <p:nvPr/>
        </p:nvSpPr>
        <p:spPr>
          <a:xfrm>
            <a:off x="648375" y="2184555"/>
            <a:ext cx="3366530" cy="3844161"/>
          </a:xfrm>
          <a:prstGeom prst="rect">
            <a:avLst/>
          </a:prstGeom>
          <a:solidFill>
            <a:schemeClr val="lt1"/>
          </a:solidFill>
          <a:ln cap="rnd" cmpd="sng" w="9525">
            <a:solidFill>
              <a:schemeClr val="accent1"/>
            </a:solidFill>
            <a:prstDash val="solid"/>
            <a:round/>
            <a:headEnd len="sm" w="sm" type="none"/>
            <a:tailEnd len="sm" w="sm" type="none"/>
          </a:ln>
        </p:spPr>
        <p:txBody>
          <a:bodyPr anchorCtr="0" anchor="ctr" bIns="45700" lIns="45700" spcFirstLastPara="1" rIns="45700" wrap="square" tIns="45700">
            <a:noAutofit/>
          </a:bodyPr>
          <a:lstStyle/>
          <a:p>
            <a:pPr indent="0" lvl="0" marL="0" marR="0" rtl="0" algn="ctr">
              <a:spcBef>
                <a:spcPts val="0"/>
              </a:spcBef>
              <a:spcAft>
                <a:spcPts val="0"/>
              </a:spcAft>
              <a:buNone/>
            </a:pPr>
            <a:r>
              <a:t/>
            </a:r>
            <a:endParaRPr sz="1200">
              <a:solidFill>
                <a:srgbClr val="FFFFFF"/>
              </a:solidFill>
              <a:latin typeface="Arial"/>
              <a:ea typeface="Arial"/>
              <a:cs typeface="Arial"/>
              <a:sym typeface="Arial"/>
            </a:endParaRPr>
          </a:p>
        </p:txBody>
      </p:sp>
      <p:grpSp>
        <p:nvGrpSpPr>
          <p:cNvPr id="1290" name="Google Shape;1290;p42"/>
          <p:cNvGrpSpPr/>
          <p:nvPr/>
        </p:nvGrpSpPr>
        <p:grpSpPr>
          <a:xfrm>
            <a:off x="8156597" y="1896095"/>
            <a:ext cx="3383280" cy="961094"/>
            <a:chOff x="648374" y="1841321"/>
            <a:chExt cx="3383280" cy="961094"/>
          </a:xfrm>
        </p:grpSpPr>
        <p:sp>
          <p:nvSpPr>
            <p:cNvPr id="1291" name="Google Shape;1291;p42"/>
            <p:cNvSpPr/>
            <p:nvPr/>
          </p:nvSpPr>
          <p:spPr>
            <a:xfrm>
              <a:off x="648374" y="2513955"/>
              <a:ext cx="650850" cy="288460"/>
            </a:xfrm>
            <a:prstGeom prst="rect">
              <a:avLst/>
            </a:prstGeom>
            <a:solidFill>
              <a:srgbClr val="7C7C7C"/>
            </a:solidFill>
            <a:ln>
              <a:noFill/>
            </a:ln>
          </p:spPr>
          <p:txBody>
            <a:bodyPr anchorCtr="0" anchor="ctr" bIns="45700" lIns="45700" spcFirstLastPara="1" rIns="45700" wrap="square" tIns="45700">
              <a:noAutofit/>
            </a:bodyPr>
            <a:lstStyle/>
            <a:p>
              <a:pPr indent="0" lvl="0" marL="0" marR="0" rtl="0" algn="ctr">
                <a:spcBef>
                  <a:spcPts val="0"/>
                </a:spcBef>
                <a:spcAft>
                  <a:spcPts val="0"/>
                </a:spcAft>
                <a:buNone/>
              </a:pPr>
              <a:r>
                <a:t/>
              </a:r>
              <a:endParaRPr sz="1200">
                <a:solidFill>
                  <a:srgbClr val="FFFFFF"/>
                </a:solidFill>
                <a:latin typeface="Arial"/>
                <a:ea typeface="Arial"/>
                <a:cs typeface="Arial"/>
                <a:sym typeface="Arial"/>
              </a:endParaRPr>
            </a:p>
          </p:txBody>
        </p:sp>
        <p:sp>
          <p:nvSpPr>
            <p:cNvPr id="1292" name="Google Shape;1292;p42"/>
            <p:cNvSpPr/>
            <p:nvPr/>
          </p:nvSpPr>
          <p:spPr>
            <a:xfrm>
              <a:off x="3380804" y="1841321"/>
              <a:ext cx="650850" cy="288460"/>
            </a:xfrm>
            <a:prstGeom prst="rect">
              <a:avLst/>
            </a:prstGeom>
            <a:solidFill>
              <a:srgbClr val="7C7C7C"/>
            </a:solidFill>
            <a:ln>
              <a:noFill/>
            </a:ln>
          </p:spPr>
          <p:txBody>
            <a:bodyPr anchorCtr="0" anchor="ctr" bIns="45700" lIns="45700" spcFirstLastPara="1" rIns="45700" wrap="square" tIns="45700">
              <a:noAutofit/>
            </a:bodyPr>
            <a:lstStyle/>
            <a:p>
              <a:pPr indent="0" lvl="0" marL="0" marR="0" rtl="0" algn="ctr">
                <a:spcBef>
                  <a:spcPts val="0"/>
                </a:spcBef>
                <a:spcAft>
                  <a:spcPts val="0"/>
                </a:spcAft>
                <a:buNone/>
              </a:pPr>
              <a:r>
                <a:t/>
              </a:r>
              <a:endParaRPr sz="1200">
                <a:solidFill>
                  <a:srgbClr val="FFFFFF"/>
                </a:solidFill>
                <a:latin typeface="Arial"/>
                <a:ea typeface="Arial"/>
                <a:cs typeface="Arial"/>
                <a:sym typeface="Arial"/>
              </a:endParaRPr>
            </a:p>
          </p:txBody>
        </p:sp>
      </p:grpSp>
      <p:grpSp>
        <p:nvGrpSpPr>
          <p:cNvPr id="1293" name="Google Shape;1293;p42"/>
          <p:cNvGrpSpPr/>
          <p:nvPr/>
        </p:nvGrpSpPr>
        <p:grpSpPr>
          <a:xfrm>
            <a:off x="4402486" y="1896095"/>
            <a:ext cx="3383280" cy="961094"/>
            <a:chOff x="648374" y="1841321"/>
            <a:chExt cx="3383280" cy="961094"/>
          </a:xfrm>
        </p:grpSpPr>
        <p:sp>
          <p:nvSpPr>
            <p:cNvPr id="1294" name="Google Shape;1294;p42"/>
            <p:cNvSpPr/>
            <p:nvPr/>
          </p:nvSpPr>
          <p:spPr>
            <a:xfrm>
              <a:off x="648374" y="2513955"/>
              <a:ext cx="650850" cy="288460"/>
            </a:xfrm>
            <a:prstGeom prst="rect">
              <a:avLst/>
            </a:prstGeom>
            <a:solidFill>
              <a:srgbClr val="7C7C7C"/>
            </a:solidFill>
            <a:ln>
              <a:noFill/>
            </a:ln>
          </p:spPr>
          <p:txBody>
            <a:bodyPr anchorCtr="0" anchor="ctr" bIns="45700" lIns="45700" spcFirstLastPara="1" rIns="45700" wrap="square" tIns="45700">
              <a:noAutofit/>
            </a:bodyPr>
            <a:lstStyle/>
            <a:p>
              <a:pPr indent="0" lvl="0" marL="0" marR="0" rtl="0" algn="ctr">
                <a:spcBef>
                  <a:spcPts val="0"/>
                </a:spcBef>
                <a:spcAft>
                  <a:spcPts val="0"/>
                </a:spcAft>
                <a:buNone/>
              </a:pPr>
              <a:r>
                <a:t/>
              </a:r>
              <a:endParaRPr sz="1200">
                <a:solidFill>
                  <a:srgbClr val="FFFFFF"/>
                </a:solidFill>
                <a:latin typeface="Arial"/>
                <a:ea typeface="Arial"/>
                <a:cs typeface="Arial"/>
                <a:sym typeface="Arial"/>
              </a:endParaRPr>
            </a:p>
          </p:txBody>
        </p:sp>
        <p:sp>
          <p:nvSpPr>
            <p:cNvPr id="1295" name="Google Shape;1295;p42"/>
            <p:cNvSpPr/>
            <p:nvPr/>
          </p:nvSpPr>
          <p:spPr>
            <a:xfrm>
              <a:off x="3380804" y="1841321"/>
              <a:ext cx="650850" cy="288460"/>
            </a:xfrm>
            <a:prstGeom prst="rect">
              <a:avLst/>
            </a:prstGeom>
            <a:solidFill>
              <a:srgbClr val="7C7C7C"/>
            </a:solidFill>
            <a:ln>
              <a:noFill/>
            </a:ln>
          </p:spPr>
          <p:txBody>
            <a:bodyPr anchorCtr="0" anchor="ctr" bIns="45700" lIns="45700" spcFirstLastPara="1" rIns="45700" wrap="square" tIns="45700">
              <a:noAutofit/>
            </a:bodyPr>
            <a:lstStyle/>
            <a:p>
              <a:pPr indent="0" lvl="0" marL="0" marR="0" rtl="0" algn="ctr">
                <a:spcBef>
                  <a:spcPts val="0"/>
                </a:spcBef>
                <a:spcAft>
                  <a:spcPts val="0"/>
                </a:spcAft>
                <a:buNone/>
              </a:pPr>
              <a:r>
                <a:t/>
              </a:r>
              <a:endParaRPr sz="1200">
                <a:solidFill>
                  <a:srgbClr val="FFFFFF"/>
                </a:solidFill>
                <a:latin typeface="Arial"/>
                <a:ea typeface="Arial"/>
                <a:cs typeface="Arial"/>
                <a:sym typeface="Arial"/>
              </a:endParaRPr>
            </a:p>
          </p:txBody>
        </p:sp>
      </p:grpSp>
      <p:grpSp>
        <p:nvGrpSpPr>
          <p:cNvPr id="1296" name="Google Shape;1296;p42"/>
          <p:cNvGrpSpPr/>
          <p:nvPr/>
        </p:nvGrpSpPr>
        <p:grpSpPr>
          <a:xfrm>
            <a:off x="648374" y="1896095"/>
            <a:ext cx="3383280" cy="961094"/>
            <a:chOff x="648374" y="1841321"/>
            <a:chExt cx="3383280" cy="961094"/>
          </a:xfrm>
        </p:grpSpPr>
        <p:sp>
          <p:nvSpPr>
            <p:cNvPr id="1297" name="Google Shape;1297;p42"/>
            <p:cNvSpPr/>
            <p:nvPr/>
          </p:nvSpPr>
          <p:spPr>
            <a:xfrm>
              <a:off x="648374" y="2513955"/>
              <a:ext cx="650850" cy="288460"/>
            </a:xfrm>
            <a:prstGeom prst="rect">
              <a:avLst/>
            </a:prstGeom>
            <a:solidFill>
              <a:srgbClr val="7C7C7C"/>
            </a:solidFill>
            <a:ln>
              <a:noFill/>
            </a:ln>
          </p:spPr>
          <p:txBody>
            <a:bodyPr anchorCtr="0" anchor="ctr" bIns="45700" lIns="45700" spcFirstLastPara="1" rIns="45700" wrap="square" tIns="45700">
              <a:noAutofit/>
            </a:bodyPr>
            <a:lstStyle/>
            <a:p>
              <a:pPr indent="0" lvl="0" marL="0" marR="0" rtl="0" algn="ctr">
                <a:spcBef>
                  <a:spcPts val="0"/>
                </a:spcBef>
                <a:spcAft>
                  <a:spcPts val="0"/>
                </a:spcAft>
                <a:buNone/>
              </a:pPr>
              <a:r>
                <a:t/>
              </a:r>
              <a:endParaRPr sz="1200">
                <a:solidFill>
                  <a:srgbClr val="FFFFFF"/>
                </a:solidFill>
                <a:latin typeface="Arial"/>
                <a:ea typeface="Arial"/>
                <a:cs typeface="Arial"/>
                <a:sym typeface="Arial"/>
              </a:endParaRPr>
            </a:p>
          </p:txBody>
        </p:sp>
        <p:sp>
          <p:nvSpPr>
            <p:cNvPr id="1298" name="Google Shape;1298;p42"/>
            <p:cNvSpPr/>
            <p:nvPr/>
          </p:nvSpPr>
          <p:spPr>
            <a:xfrm>
              <a:off x="3380804" y="1841321"/>
              <a:ext cx="650850" cy="288460"/>
            </a:xfrm>
            <a:prstGeom prst="rect">
              <a:avLst/>
            </a:prstGeom>
            <a:solidFill>
              <a:srgbClr val="7C7C7C"/>
            </a:solidFill>
            <a:ln>
              <a:noFill/>
            </a:ln>
          </p:spPr>
          <p:txBody>
            <a:bodyPr anchorCtr="0" anchor="ctr" bIns="45700" lIns="45700" spcFirstLastPara="1" rIns="45700" wrap="square" tIns="45700">
              <a:noAutofit/>
            </a:bodyPr>
            <a:lstStyle/>
            <a:p>
              <a:pPr indent="0" lvl="0" marL="0" marR="0" rtl="0" algn="ctr">
                <a:spcBef>
                  <a:spcPts val="0"/>
                </a:spcBef>
                <a:spcAft>
                  <a:spcPts val="0"/>
                </a:spcAft>
                <a:buNone/>
              </a:pPr>
              <a:r>
                <a:t/>
              </a:r>
              <a:endParaRPr sz="1200">
                <a:solidFill>
                  <a:srgbClr val="FFFFFF"/>
                </a:solidFill>
                <a:latin typeface="Arial"/>
                <a:ea typeface="Arial"/>
                <a:cs typeface="Arial"/>
                <a:sym typeface="Arial"/>
              </a:endParaRPr>
            </a:p>
          </p:txBody>
        </p:sp>
      </p:grpSp>
      <p:sp>
        <p:nvSpPr>
          <p:cNvPr id="1299" name="Google Shape;1299;p42"/>
          <p:cNvSpPr/>
          <p:nvPr/>
        </p:nvSpPr>
        <p:spPr>
          <a:xfrm>
            <a:off x="0" y="2165952"/>
            <a:ext cx="12192000" cy="443734"/>
          </a:xfrm>
          <a:prstGeom prst="rect">
            <a:avLst/>
          </a:prstGeom>
          <a:solidFill>
            <a:srgbClr val="B7B7B7"/>
          </a:solidFill>
          <a:ln>
            <a:noFill/>
          </a:ln>
        </p:spPr>
        <p:txBody>
          <a:bodyPr anchorCtr="0" anchor="ctr" bIns="45700" lIns="45700" spcFirstLastPara="1" rIns="45700" wrap="square" tIns="45700">
            <a:noAutofit/>
          </a:bodyPr>
          <a:lstStyle/>
          <a:p>
            <a:pPr indent="0" lvl="0" marL="0" marR="0" rtl="0" algn="ctr">
              <a:spcBef>
                <a:spcPts val="0"/>
              </a:spcBef>
              <a:spcAft>
                <a:spcPts val="0"/>
              </a:spcAft>
              <a:buNone/>
            </a:pPr>
            <a:r>
              <a:t/>
            </a:r>
            <a:endParaRPr sz="1200">
              <a:solidFill>
                <a:srgbClr val="FFFFFF"/>
              </a:solidFill>
              <a:latin typeface="Arial"/>
              <a:ea typeface="Arial"/>
              <a:cs typeface="Arial"/>
              <a:sym typeface="Arial"/>
            </a:endParaRPr>
          </a:p>
        </p:txBody>
      </p:sp>
      <p:sp>
        <p:nvSpPr>
          <p:cNvPr id="1300" name="Google Shape;1300;p42"/>
          <p:cNvSpPr txBox="1"/>
          <p:nvPr/>
        </p:nvSpPr>
        <p:spPr>
          <a:xfrm>
            <a:off x="784907" y="2944132"/>
            <a:ext cx="3093467" cy="919945"/>
          </a:xfrm>
          <a:prstGeom prst="rect">
            <a:avLst/>
          </a:prstGeom>
          <a:noFill/>
          <a:ln>
            <a:noFill/>
          </a:ln>
        </p:spPr>
        <p:txBody>
          <a:bodyPr anchorCtr="0" anchor="t" bIns="0" lIns="45700" spcFirstLastPara="1" rIns="45700" wrap="square" tIns="0">
            <a:noAutofit/>
          </a:bodyPr>
          <a:lstStyle/>
          <a:p>
            <a:pPr indent="0" lvl="1" marL="0" marR="0" rtl="0" algn="ctr">
              <a:spcBef>
                <a:spcPts val="0"/>
              </a:spcBef>
              <a:spcAft>
                <a:spcPts val="0"/>
              </a:spcAft>
              <a:buClr>
                <a:schemeClr val="dk2"/>
              </a:buClr>
              <a:buSzPts val="1800"/>
              <a:buFont typeface="Trebuchet MS"/>
              <a:buNone/>
            </a:pPr>
            <a:r>
              <a:rPr b="0" i="0" lang="en-US" sz="1800" u="none" cap="none" strike="noStrike">
                <a:solidFill>
                  <a:schemeClr val="dk1"/>
                </a:solidFill>
                <a:latin typeface="Arial"/>
                <a:ea typeface="Arial"/>
                <a:cs typeface="Arial"/>
                <a:sym typeface="Arial"/>
              </a:rPr>
              <a:t>Lorem ipsum dolor sit amet, consectetur adipiscing elit. Ut tempor, quam et mattis</a:t>
            </a:r>
            <a:endParaRPr/>
          </a:p>
        </p:txBody>
      </p:sp>
      <p:sp>
        <p:nvSpPr>
          <p:cNvPr id="1301" name="Google Shape;1301;p42"/>
          <p:cNvSpPr txBox="1"/>
          <p:nvPr/>
        </p:nvSpPr>
        <p:spPr>
          <a:xfrm>
            <a:off x="4555767" y="2944132"/>
            <a:ext cx="3093467" cy="919945"/>
          </a:xfrm>
          <a:prstGeom prst="rect">
            <a:avLst/>
          </a:prstGeom>
          <a:noFill/>
          <a:ln>
            <a:noFill/>
          </a:ln>
        </p:spPr>
        <p:txBody>
          <a:bodyPr anchorCtr="0" anchor="t" bIns="0" lIns="45700" spcFirstLastPara="1" rIns="45700" wrap="square" tIns="0">
            <a:noAutofit/>
          </a:bodyPr>
          <a:lstStyle/>
          <a:p>
            <a:pPr indent="0" lvl="1" marL="0" marR="0" rtl="0" algn="ctr">
              <a:spcBef>
                <a:spcPts val="0"/>
              </a:spcBef>
              <a:spcAft>
                <a:spcPts val="0"/>
              </a:spcAft>
              <a:buClr>
                <a:schemeClr val="dk2"/>
              </a:buClr>
              <a:buSzPts val="1800"/>
              <a:buFont typeface="Trebuchet MS"/>
              <a:buNone/>
            </a:pPr>
            <a:r>
              <a:rPr b="0" i="0" lang="en-US" sz="1800" u="none" cap="none" strike="noStrike">
                <a:solidFill>
                  <a:schemeClr val="dk1"/>
                </a:solidFill>
                <a:latin typeface="Arial"/>
                <a:ea typeface="Arial"/>
                <a:cs typeface="Arial"/>
                <a:sym typeface="Arial"/>
              </a:rPr>
              <a:t>Lorem ipsum dolor sit amet, consectetur adipiscing elit. Ut tempor, quam et mattis</a:t>
            </a:r>
            <a:endParaRPr/>
          </a:p>
        </p:txBody>
      </p:sp>
      <p:sp>
        <p:nvSpPr>
          <p:cNvPr id="1302" name="Google Shape;1302;p42"/>
          <p:cNvSpPr txBox="1"/>
          <p:nvPr/>
        </p:nvSpPr>
        <p:spPr>
          <a:xfrm>
            <a:off x="8309879" y="2944132"/>
            <a:ext cx="3093467" cy="919945"/>
          </a:xfrm>
          <a:prstGeom prst="rect">
            <a:avLst/>
          </a:prstGeom>
          <a:noFill/>
          <a:ln>
            <a:noFill/>
          </a:ln>
        </p:spPr>
        <p:txBody>
          <a:bodyPr anchorCtr="0" anchor="t" bIns="0" lIns="45700" spcFirstLastPara="1" rIns="45700" wrap="square" tIns="0">
            <a:noAutofit/>
          </a:bodyPr>
          <a:lstStyle/>
          <a:p>
            <a:pPr indent="0" lvl="1" marL="0" marR="0" rtl="0" algn="ctr">
              <a:spcBef>
                <a:spcPts val="0"/>
              </a:spcBef>
              <a:spcAft>
                <a:spcPts val="0"/>
              </a:spcAft>
              <a:buClr>
                <a:schemeClr val="dk2"/>
              </a:buClr>
              <a:buSzPts val="1800"/>
              <a:buFont typeface="Trebuchet MS"/>
              <a:buNone/>
            </a:pPr>
            <a:r>
              <a:rPr b="0" i="0" lang="en-US" sz="1800" u="none" cap="none" strike="noStrike">
                <a:solidFill>
                  <a:schemeClr val="dk1"/>
                </a:solidFill>
                <a:latin typeface="Arial"/>
                <a:ea typeface="Arial"/>
                <a:cs typeface="Arial"/>
                <a:sym typeface="Arial"/>
              </a:rPr>
              <a:t>Lorem ipsum dolor sit amet, consectetur adipiscing elit. Ut tempor, quam et mattis</a:t>
            </a:r>
            <a:endParaRPr/>
          </a:p>
        </p:txBody>
      </p:sp>
      <p:sp>
        <p:nvSpPr>
          <p:cNvPr id="1303" name="Google Shape;1303;p42"/>
          <p:cNvSpPr txBox="1"/>
          <p:nvPr/>
        </p:nvSpPr>
        <p:spPr>
          <a:xfrm>
            <a:off x="784907" y="4192342"/>
            <a:ext cx="3093467" cy="908922"/>
          </a:xfrm>
          <a:prstGeom prst="rect">
            <a:avLst/>
          </a:prstGeom>
          <a:noFill/>
          <a:ln>
            <a:noFill/>
          </a:ln>
        </p:spPr>
        <p:txBody>
          <a:bodyPr anchorCtr="0" anchor="t" bIns="0" lIns="45700" spcFirstLastPara="1" rIns="45700" wrap="square" tIns="0">
            <a:noAutofit/>
          </a:bodyPr>
          <a:lstStyle/>
          <a:p>
            <a:pPr indent="0" lvl="1" marL="0" marR="0" rtl="0" algn="ctr">
              <a:spcBef>
                <a:spcPts val="0"/>
              </a:spcBef>
              <a:spcAft>
                <a:spcPts val="0"/>
              </a:spcAft>
              <a:buClr>
                <a:schemeClr val="dk2"/>
              </a:buClr>
              <a:buSzPts val="1800"/>
              <a:buFont typeface="Trebuchet MS"/>
              <a:buNone/>
            </a:pPr>
            <a:r>
              <a:rPr b="0" i="0" lang="en-US" sz="1800" u="none" cap="none" strike="noStrike">
                <a:solidFill>
                  <a:schemeClr val="dk1"/>
                </a:solidFill>
                <a:latin typeface="Arial"/>
                <a:ea typeface="Arial"/>
                <a:cs typeface="Arial"/>
                <a:sym typeface="Arial"/>
              </a:rPr>
              <a:t>Lorem ipsum dolor sit amet, consectetur adipiscing elit. Ut tempor, quam et mattis</a:t>
            </a:r>
            <a:endParaRPr/>
          </a:p>
        </p:txBody>
      </p:sp>
      <p:sp>
        <p:nvSpPr>
          <p:cNvPr id="1304" name="Google Shape;1304;p42"/>
          <p:cNvSpPr txBox="1"/>
          <p:nvPr/>
        </p:nvSpPr>
        <p:spPr>
          <a:xfrm>
            <a:off x="4555767" y="4192342"/>
            <a:ext cx="3093467" cy="908922"/>
          </a:xfrm>
          <a:prstGeom prst="rect">
            <a:avLst/>
          </a:prstGeom>
          <a:noFill/>
          <a:ln>
            <a:noFill/>
          </a:ln>
        </p:spPr>
        <p:txBody>
          <a:bodyPr anchorCtr="0" anchor="t" bIns="0" lIns="45700" spcFirstLastPara="1" rIns="45700" wrap="square" tIns="0">
            <a:noAutofit/>
          </a:bodyPr>
          <a:lstStyle/>
          <a:p>
            <a:pPr indent="0" lvl="1" marL="0" marR="0" rtl="0" algn="ctr">
              <a:spcBef>
                <a:spcPts val="0"/>
              </a:spcBef>
              <a:spcAft>
                <a:spcPts val="0"/>
              </a:spcAft>
              <a:buClr>
                <a:schemeClr val="dk2"/>
              </a:buClr>
              <a:buSzPts val="1800"/>
              <a:buFont typeface="Trebuchet MS"/>
              <a:buNone/>
            </a:pPr>
            <a:r>
              <a:rPr b="0" i="0" lang="en-US" sz="1800" u="none" cap="none" strike="noStrike">
                <a:solidFill>
                  <a:schemeClr val="dk1"/>
                </a:solidFill>
                <a:latin typeface="Arial"/>
                <a:ea typeface="Arial"/>
                <a:cs typeface="Arial"/>
                <a:sym typeface="Arial"/>
              </a:rPr>
              <a:t>Lorem ipsum dolor sit amet, consectetur adipiscing elit. Ut tempor, quam et mattis</a:t>
            </a:r>
            <a:endParaRPr/>
          </a:p>
        </p:txBody>
      </p:sp>
      <p:sp>
        <p:nvSpPr>
          <p:cNvPr id="1305" name="Google Shape;1305;p42"/>
          <p:cNvSpPr txBox="1"/>
          <p:nvPr/>
        </p:nvSpPr>
        <p:spPr>
          <a:xfrm>
            <a:off x="8309879" y="4192342"/>
            <a:ext cx="3093467" cy="908922"/>
          </a:xfrm>
          <a:prstGeom prst="rect">
            <a:avLst/>
          </a:prstGeom>
          <a:noFill/>
          <a:ln>
            <a:noFill/>
          </a:ln>
        </p:spPr>
        <p:txBody>
          <a:bodyPr anchorCtr="0" anchor="t" bIns="0" lIns="45700" spcFirstLastPara="1" rIns="45700" wrap="square" tIns="0">
            <a:noAutofit/>
          </a:bodyPr>
          <a:lstStyle/>
          <a:p>
            <a:pPr indent="0" lvl="1" marL="0" marR="0" rtl="0" algn="ctr">
              <a:spcBef>
                <a:spcPts val="0"/>
              </a:spcBef>
              <a:spcAft>
                <a:spcPts val="0"/>
              </a:spcAft>
              <a:buClr>
                <a:schemeClr val="dk2"/>
              </a:buClr>
              <a:buSzPts val="1800"/>
              <a:buFont typeface="Trebuchet MS"/>
              <a:buNone/>
            </a:pPr>
            <a:r>
              <a:rPr b="0" i="0" lang="en-US" sz="1800" u="none" cap="none" strike="noStrike">
                <a:solidFill>
                  <a:schemeClr val="dk1"/>
                </a:solidFill>
                <a:latin typeface="Arial"/>
                <a:ea typeface="Arial"/>
                <a:cs typeface="Arial"/>
                <a:sym typeface="Arial"/>
              </a:rPr>
              <a:t>Lorem ipsum dolor sit amet, consectetur adipiscing elit. Ut tempor, quam et mattis</a:t>
            </a:r>
            <a:endParaRPr/>
          </a:p>
        </p:txBody>
      </p:sp>
      <p:cxnSp>
        <p:nvCxnSpPr>
          <p:cNvPr id="1306" name="Google Shape;1306;p42"/>
          <p:cNvCxnSpPr/>
          <p:nvPr/>
        </p:nvCxnSpPr>
        <p:spPr>
          <a:xfrm>
            <a:off x="845260" y="4093909"/>
            <a:ext cx="2972761" cy="0"/>
          </a:xfrm>
          <a:prstGeom prst="straightConnector1">
            <a:avLst/>
          </a:prstGeom>
          <a:noFill/>
          <a:ln cap="rnd" cmpd="sng" w="12700">
            <a:solidFill>
              <a:srgbClr val="7F7F7F"/>
            </a:solidFill>
            <a:prstDash val="dot"/>
            <a:round/>
            <a:headEnd len="sm" w="sm" type="none"/>
            <a:tailEnd len="sm" w="sm" type="none"/>
          </a:ln>
        </p:spPr>
      </p:cxnSp>
      <p:grpSp>
        <p:nvGrpSpPr>
          <p:cNvPr id="1307" name="Google Shape;1307;p42"/>
          <p:cNvGrpSpPr/>
          <p:nvPr/>
        </p:nvGrpSpPr>
        <p:grpSpPr>
          <a:xfrm>
            <a:off x="2082403" y="5278335"/>
            <a:ext cx="498475" cy="498477"/>
            <a:chOff x="2155825" y="5278335"/>
            <a:chExt cx="498475" cy="498477"/>
          </a:xfrm>
        </p:grpSpPr>
        <p:sp>
          <p:nvSpPr>
            <p:cNvPr id="1308" name="Google Shape;1308;p42"/>
            <p:cNvSpPr/>
            <p:nvPr/>
          </p:nvSpPr>
          <p:spPr>
            <a:xfrm>
              <a:off x="2155825" y="5278335"/>
              <a:ext cx="498475" cy="498475"/>
            </a:xfrm>
            <a:prstGeom prst="ellipse">
              <a:avLst/>
            </a:prstGeom>
            <a:solidFill>
              <a:schemeClr val="lt1"/>
            </a:solidFill>
            <a:ln cap="rnd" cmpd="sng" w="9525">
              <a:solidFill>
                <a:schemeClr val="accent1"/>
              </a:solidFill>
              <a:prstDash val="solid"/>
              <a:round/>
              <a:headEnd len="sm" w="sm" type="none"/>
              <a:tailEnd len="sm" w="sm" type="none"/>
            </a:ln>
          </p:spPr>
          <p:txBody>
            <a:bodyPr anchorCtr="0" anchor="ctr" bIns="45700" lIns="45700" spcFirstLastPara="1" rIns="45700" wrap="square" tIns="45700">
              <a:noAutofit/>
            </a:bodyPr>
            <a:lstStyle/>
            <a:p>
              <a:pPr indent="0" lvl="0" marL="0" marR="0" rtl="0" algn="ctr">
                <a:spcBef>
                  <a:spcPts val="0"/>
                </a:spcBef>
                <a:spcAft>
                  <a:spcPts val="0"/>
                </a:spcAft>
                <a:buNone/>
              </a:pPr>
              <a:r>
                <a:t/>
              </a:r>
              <a:endParaRPr sz="1200">
                <a:solidFill>
                  <a:srgbClr val="FFFFFF"/>
                </a:solidFill>
                <a:latin typeface="Arial"/>
                <a:ea typeface="Arial"/>
                <a:cs typeface="Arial"/>
                <a:sym typeface="Arial"/>
              </a:endParaRPr>
            </a:p>
          </p:txBody>
        </p:sp>
        <p:sp>
          <p:nvSpPr>
            <p:cNvPr id="1309" name="Google Shape;1309;p42"/>
            <p:cNvSpPr/>
            <p:nvPr/>
          </p:nvSpPr>
          <p:spPr>
            <a:xfrm>
              <a:off x="2155825" y="5278335"/>
              <a:ext cx="498474" cy="498477"/>
            </a:xfrm>
            <a:prstGeom prst="arc">
              <a:avLst>
                <a:gd fmla="val 16200000" name="adj1"/>
                <a:gd fmla="val 1800000" name="adj2"/>
              </a:avLst>
            </a:prstGeom>
            <a:solidFill>
              <a:schemeClr val="accent1"/>
            </a:solidFill>
            <a:ln cap="rnd" cmpd="sng" w="9525">
              <a:solidFill>
                <a:srgbClr val="3738C0"/>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Arial"/>
                <a:ea typeface="Arial"/>
                <a:cs typeface="Arial"/>
                <a:sym typeface="Arial"/>
              </a:endParaRPr>
            </a:p>
          </p:txBody>
        </p:sp>
      </p:grpSp>
      <p:grpSp>
        <p:nvGrpSpPr>
          <p:cNvPr id="1310" name="Google Shape;1310;p42"/>
          <p:cNvGrpSpPr/>
          <p:nvPr/>
        </p:nvGrpSpPr>
        <p:grpSpPr>
          <a:xfrm>
            <a:off x="5853263" y="5241822"/>
            <a:ext cx="498475" cy="498477"/>
            <a:chOff x="5927725" y="5241822"/>
            <a:chExt cx="498475" cy="498477"/>
          </a:xfrm>
        </p:grpSpPr>
        <p:sp>
          <p:nvSpPr>
            <p:cNvPr id="1311" name="Google Shape;1311;p42"/>
            <p:cNvSpPr/>
            <p:nvPr/>
          </p:nvSpPr>
          <p:spPr>
            <a:xfrm>
              <a:off x="5927725" y="5241822"/>
              <a:ext cx="498475" cy="498475"/>
            </a:xfrm>
            <a:prstGeom prst="ellipse">
              <a:avLst/>
            </a:prstGeom>
            <a:solidFill>
              <a:schemeClr val="lt1"/>
            </a:solidFill>
            <a:ln cap="rnd" cmpd="sng" w="9525">
              <a:solidFill>
                <a:schemeClr val="accent1"/>
              </a:solidFill>
              <a:prstDash val="solid"/>
              <a:round/>
              <a:headEnd len="sm" w="sm" type="none"/>
              <a:tailEnd len="sm" w="sm" type="none"/>
            </a:ln>
          </p:spPr>
          <p:txBody>
            <a:bodyPr anchorCtr="0" anchor="ctr" bIns="45700" lIns="45700" spcFirstLastPara="1" rIns="45700" wrap="square" tIns="45700">
              <a:noAutofit/>
            </a:bodyPr>
            <a:lstStyle/>
            <a:p>
              <a:pPr indent="0" lvl="0" marL="0" marR="0" rtl="0" algn="ctr">
                <a:spcBef>
                  <a:spcPts val="0"/>
                </a:spcBef>
                <a:spcAft>
                  <a:spcPts val="0"/>
                </a:spcAft>
                <a:buNone/>
              </a:pPr>
              <a:r>
                <a:t/>
              </a:r>
              <a:endParaRPr sz="1200">
                <a:solidFill>
                  <a:srgbClr val="FFFFFF"/>
                </a:solidFill>
                <a:latin typeface="Arial"/>
                <a:ea typeface="Arial"/>
                <a:cs typeface="Arial"/>
                <a:sym typeface="Arial"/>
              </a:endParaRPr>
            </a:p>
          </p:txBody>
        </p:sp>
        <p:sp>
          <p:nvSpPr>
            <p:cNvPr id="1312" name="Google Shape;1312;p42"/>
            <p:cNvSpPr/>
            <p:nvPr/>
          </p:nvSpPr>
          <p:spPr>
            <a:xfrm>
              <a:off x="5927725" y="5241822"/>
              <a:ext cx="498474" cy="498477"/>
            </a:xfrm>
            <a:prstGeom prst="arc">
              <a:avLst>
                <a:gd fmla="val 16200000" name="adj1"/>
                <a:gd fmla="val 9000000" name="adj2"/>
              </a:avLst>
            </a:prstGeom>
            <a:solidFill>
              <a:schemeClr val="accent1"/>
            </a:solidFill>
            <a:ln cap="rnd" cmpd="sng" w="9525">
              <a:solidFill>
                <a:schemeClr val="accent1"/>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Arial"/>
                <a:ea typeface="Arial"/>
                <a:cs typeface="Arial"/>
                <a:sym typeface="Arial"/>
              </a:endParaRPr>
            </a:p>
          </p:txBody>
        </p:sp>
      </p:grpSp>
      <p:sp>
        <p:nvSpPr>
          <p:cNvPr id="1313" name="Google Shape;1313;p42"/>
          <p:cNvSpPr/>
          <p:nvPr/>
        </p:nvSpPr>
        <p:spPr>
          <a:xfrm>
            <a:off x="9607375" y="5241822"/>
            <a:ext cx="498475" cy="498475"/>
          </a:xfrm>
          <a:prstGeom prst="ellipse">
            <a:avLst/>
          </a:prstGeom>
          <a:solidFill>
            <a:schemeClr val="accent1"/>
          </a:solidFill>
          <a:ln cap="rnd" cmpd="sng" w="9525">
            <a:solidFill>
              <a:schemeClr val="accent1"/>
            </a:solidFill>
            <a:prstDash val="solid"/>
            <a:round/>
            <a:headEnd len="sm" w="sm" type="none"/>
            <a:tailEnd len="sm" w="sm" type="none"/>
          </a:ln>
        </p:spPr>
        <p:txBody>
          <a:bodyPr anchorCtr="0" anchor="ctr" bIns="45700" lIns="45700" spcFirstLastPara="1" rIns="45700" wrap="square" tIns="45700">
            <a:noAutofit/>
          </a:bodyPr>
          <a:lstStyle/>
          <a:p>
            <a:pPr indent="0" lvl="0" marL="0" marR="0" rtl="0" algn="ctr">
              <a:spcBef>
                <a:spcPts val="0"/>
              </a:spcBef>
              <a:spcAft>
                <a:spcPts val="0"/>
              </a:spcAft>
              <a:buNone/>
            </a:pPr>
            <a:r>
              <a:t/>
            </a:r>
            <a:endParaRPr sz="1200">
              <a:solidFill>
                <a:srgbClr val="FFFFFF"/>
              </a:solidFill>
              <a:latin typeface="Arial"/>
              <a:ea typeface="Arial"/>
              <a:cs typeface="Arial"/>
              <a:sym typeface="Arial"/>
            </a:endParaRPr>
          </a:p>
        </p:txBody>
      </p:sp>
      <p:sp>
        <p:nvSpPr>
          <p:cNvPr id="1314" name="Google Shape;1314;p42"/>
          <p:cNvSpPr/>
          <p:nvPr/>
        </p:nvSpPr>
        <p:spPr>
          <a:xfrm>
            <a:off x="665123" y="1896095"/>
            <a:ext cx="3349782" cy="961094"/>
          </a:xfrm>
          <a:prstGeom prst="parallelogram">
            <a:avLst>
              <a:gd fmla="val 25000" name="adj"/>
            </a:avLst>
          </a:prstGeom>
          <a:solidFill>
            <a:schemeClr val="accent1"/>
          </a:solidFill>
          <a:ln>
            <a:noFill/>
          </a:ln>
        </p:spPr>
        <p:txBody>
          <a:bodyPr anchorCtr="0" anchor="ctr" bIns="0" lIns="0" spcFirstLastPara="1" rIns="0" wrap="square" tIns="0">
            <a:noAutofit/>
          </a:bodyPr>
          <a:lstStyle/>
          <a:p>
            <a:pPr indent="0" lvl="0" marL="0" marR="0" rtl="0" algn="ctr">
              <a:lnSpc>
                <a:spcPct val="90000"/>
              </a:lnSpc>
              <a:spcBef>
                <a:spcPts val="0"/>
              </a:spcBef>
              <a:spcAft>
                <a:spcPts val="0"/>
              </a:spcAft>
              <a:buNone/>
            </a:pPr>
            <a:r>
              <a:rPr lang="en-US" sz="2000">
                <a:solidFill>
                  <a:srgbClr val="FFFFFF"/>
                </a:solidFill>
                <a:latin typeface="Arial"/>
                <a:ea typeface="Arial"/>
                <a:cs typeface="Arial"/>
                <a:sym typeface="Arial"/>
              </a:rPr>
              <a:t>Lorem ipsum dolor sit amet, consectetur</a:t>
            </a:r>
            <a:endParaRPr/>
          </a:p>
        </p:txBody>
      </p:sp>
      <p:sp>
        <p:nvSpPr>
          <p:cNvPr id="1315" name="Google Shape;1315;p42"/>
          <p:cNvSpPr/>
          <p:nvPr/>
        </p:nvSpPr>
        <p:spPr>
          <a:xfrm>
            <a:off x="4402486" y="1896095"/>
            <a:ext cx="3383280" cy="961094"/>
          </a:xfrm>
          <a:prstGeom prst="parallelogram">
            <a:avLst>
              <a:gd fmla="val 25000" name="adj"/>
            </a:avLst>
          </a:prstGeom>
          <a:solidFill>
            <a:schemeClr val="accent1"/>
          </a:solidFill>
          <a:ln>
            <a:noFill/>
          </a:ln>
        </p:spPr>
        <p:txBody>
          <a:bodyPr anchorCtr="0" anchor="ctr" bIns="0" lIns="0" spcFirstLastPara="1" rIns="0" wrap="square" tIns="0">
            <a:noAutofit/>
          </a:bodyPr>
          <a:lstStyle/>
          <a:p>
            <a:pPr indent="0" lvl="0" marL="0" marR="0" rtl="0" algn="ctr">
              <a:lnSpc>
                <a:spcPct val="90000"/>
              </a:lnSpc>
              <a:spcBef>
                <a:spcPts val="0"/>
              </a:spcBef>
              <a:spcAft>
                <a:spcPts val="0"/>
              </a:spcAft>
              <a:buNone/>
            </a:pPr>
            <a:r>
              <a:rPr lang="en-US" sz="2000">
                <a:solidFill>
                  <a:srgbClr val="FFFFFF"/>
                </a:solidFill>
                <a:latin typeface="Arial"/>
                <a:ea typeface="Arial"/>
                <a:cs typeface="Arial"/>
                <a:sym typeface="Arial"/>
              </a:rPr>
              <a:t>Lorem ipsum dolor sit amet, consectetur</a:t>
            </a:r>
            <a:endParaRPr/>
          </a:p>
        </p:txBody>
      </p:sp>
      <p:sp>
        <p:nvSpPr>
          <p:cNvPr id="1316" name="Google Shape;1316;p42"/>
          <p:cNvSpPr/>
          <p:nvPr/>
        </p:nvSpPr>
        <p:spPr>
          <a:xfrm>
            <a:off x="8156597" y="1896095"/>
            <a:ext cx="3383280" cy="961094"/>
          </a:xfrm>
          <a:prstGeom prst="parallelogram">
            <a:avLst>
              <a:gd fmla="val 25000" name="adj"/>
            </a:avLst>
          </a:prstGeom>
          <a:solidFill>
            <a:schemeClr val="accent1"/>
          </a:solidFill>
          <a:ln>
            <a:noFill/>
          </a:ln>
        </p:spPr>
        <p:txBody>
          <a:bodyPr anchorCtr="0" anchor="ctr" bIns="0" lIns="0" spcFirstLastPara="1" rIns="0" wrap="square" tIns="0">
            <a:noAutofit/>
          </a:bodyPr>
          <a:lstStyle/>
          <a:p>
            <a:pPr indent="0" lvl="0" marL="0" marR="0" rtl="0" algn="ctr">
              <a:lnSpc>
                <a:spcPct val="90000"/>
              </a:lnSpc>
              <a:spcBef>
                <a:spcPts val="0"/>
              </a:spcBef>
              <a:spcAft>
                <a:spcPts val="0"/>
              </a:spcAft>
              <a:buNone/>
            </a:pPr>
            <a:r>
              <a:rPr lang="en-US" sz="2000">
                <a:solidFill>
                  <a:srgbClr val="FFFFFF"/>
                </a:solidFill>
                <a:latin typeface="Arial"/>
                <a:ea typeface="Arial"/>
                <a:cs typeface="Arial"/>
                <a:sym typeface="Arial"/>
              </a:rPr>
              <a:t>Lorem ipsum dolor sit amet, consectetur</a:t>
            </a:r>
            <a:endParaRPr/>
          </a:p>
        </p:txBody>
      </p:sp>
      <p:cxnSp>
        <p:nvCxnSpPr>
          <p:cNvPr id="1317" name="Google Shape;1317;p42"/>
          <p:cNvCxnSpPr/>
          <p:nvPr/>
        </p:nvCxnSpPr>
        <p:spPr>
          <a:xfrm>
            <a:off x="4616120" y="4093909"/>
            <a:ext cx="2972761" cy="0"/>
          </a:xfrm>
          <a:prstGeom prst="straightConnector1">
            <a:avLst/>
          </a:prstGeom>
          <a:noFill/>
          <a:ln cap="rnd" cmpd="sng" w="12700">
            <a:solidFill>
              <a:srgbClr val="7F7F7F"/>
            </a:solidFill>
            <a:prstDash val="dot"/>
            <a:round/>
            <a:headEnd len="sm" w="sm" type="none"/>
            <a:tailEnd len="sm" w="sm" type="none"/>
          </a:ln>
        </p:spPr>
      </p:cxnSp>
      <p:cxnSp>
        <p:nvCxnSpPr>
          <p:cNvPr id="1318" name="Google Shape;1318;p42"/>
          <p:cNvCxnSpPr/>
          <p:nvPr/>
        </p:nvCxnSpPr>
        <p:spPr>
          <a:xfrm>
            <a:off x="8370232" y="4093909"/>
            <a:ext cx="2972761" cy="0"/>
          </a:xfrm>
          <a:prstGeom prst="straightConnector1">
            <a:avLst/>
          </a:prstGeom>
          <a:noFill/>
          <a:ln cap="rnd" cmpd="sng" w="12700">
            <a:solidFill>
              <a:srgbClr val="7F7F7F"/>
            </a:solidFill>
            <a:prstDash val="dot"/>
            <a:round/>
            <a:headEnd len="sm" w="sm" type="none"/>
            <a:tailEnd len="sm" w="sm" type="none"/>
          </a:ln>
        </p:spPr>
      </p:cxnSp>
      <p:grpSp>
        <p:nvGrpSpPr>
          <p:cNvPr id="1319" name="Google Shape;1319;p42"/>
          <p:cNvGrpSpPr/>
          <p:nvPr/>
        </p:nvGrpSpPr>
        <p:grpSpPr>
          <a:xfrm>
            <a:off x="2054873" y="1440777"/>
            <a:ext cx="626726" cy="626726"/>
            <a:chOff x="721966" y="1986158"/>
            <a:chExt cx="674902" cy="674902"/>
          </a:xfrm>
        </p:grpSpPr>
        <p:sp>
          <p:nvSpPr>
            <p:cNvPr id="1320" name="Google Shape;1320;p42"/>
            <p:cNvSpPr/>
            <p:nvPr/>
          </p:nvSpPr>
          <p:spPr>
            <a:xfrm>
              <a:off x="721966" y="1986158"/>
              <a:ext cx="674902" cy="674902"/>
            </a:xfrm>
            <a:prstGeom prst="ellipse">
              <a:avLst/>
            </a:prstGeom>
            <a:solidFill>
              <a:schemeClr val="lt1"/>
            </a:solidFill>
            <a:ln cap="flat" cmpd="sng" w="28575">
              <a:solidFill>
                <a:schemeClr val="accen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grpSp>
          <p:nvGrpSpPr>
            <p:cNvPr id="1321" name="Google Shape;1321;p42"/>
            <p:cNvGrpSpPr/>
            <p:nvPr/>
          </p:nvGrpSpPr>
          <p:grpSpPr>
            <a:xfrm>
              <a:off x="808583" y="2072775"/>
              <a:ext cx="501668" cy="501668"/>
              <a:chOff x="1649691" y="3230880"/>
              <a:chExt cx="914400" cy="914400"/>
            </a:xfrm>
          </p:grpSpPr>
          <p:sp>
            <p:nvSpPr>
              <p:cNvPr id="1322" name="Google Shape;1322;p42"/>
              <p:cNvSpPr/>
              <p:nvPr/>
            </p:nvSpPr>
            <p:spPr>
              <a:xfrm>
                <a:off x="1649691" y="3230880"/>
                <a:ext cx="914400" cy="9144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2000">
                  <a:solidFill>
                    <a:schemeClr val="lt1"/>
                  </a:solidFill>
                  <a:latin typeface="Arial"/>
                  <a:ea typeface="Arial"/>
                  <a:cs typeface="Arial"/>
                  <a:sym typeface="Arial"/>
                </a:endParaRPr>
              </a:p>
            </p:txBody>
          </p:sp>
          <p:sp>
            <p:nvSpPr>
              <p:cNvPr id="1323" name="Google Shape;1323;p42"/>
              <p:cNvSpPr/>
              <p:nvPr/>
            </p:nvSpPr>
            <p:spPr>
              <a:xfrm>
                <a:off x="1649691" y="3230880"/>
                <a:ext cx="914400" cy="9144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2000">
                  <a:solidFill>
                    <a:schemeClr val="lt1"/>
                  </a:solidFill>
                  <a:latin typeface="Arial"/>
                  <a:ea typeface="Arial"/>
                  <a:cs typeface="Arial"/>
                  <a:sym typeface="Arial"/>
                </a:endParaRPr>
              </a:p>
            </p:txBody>
          </p:sp>
        </p:grpSp>
      </p:grpSp>
      <p:grpSp>
        <p:nvGrpSpPr>
          <p:cNvPr id="1324" name="Google Shape;1324;p42"/>
          <p:cNvGrpSpPr/>
          <p:nvPr/>
        </p:nvGrpSpPr>
        <p:grpSpPr>
          <a:xfrm>
            <a:off x="5780763" y="1440777"/>
            <a:ext cx="626726" cy="626726"/>
            <a:chOff x="721966" y="1986158"/>
            <a:chExt cx="674902" cy="674902"/>
          </a:xfrm>
        </p:grpSpPr>
        <p:sp>
          <p:nvSpPr>
            <p:cNvPr id="1325" name="Google Shape;1325;p42"/>
            <p:cNvSpPr/>
            <p:nvPr/>
          </p:nvSpPr>
          <p:spPr>
            <a:xfrm>
              <a:off x="721966" y="1986158"/>
              <a:ext cx="674902" cy="674902"/>
            </a:xfrm>
            <a:prstGeom prst="ellipse">
              <a:avLst/>
            </a:prstGeom>
            <a:solidFill>
              <a:schemeClr val="lt1"/>
            </a:solidFill>
            <a:ln cap="flat" cmpd="sng" w="28575">
              <a:solidFill>
                <a:schemeClr val="accen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grpSp>
          <p:nvGrpSpPr>
            <p:cNvPr id="1326" name="Google Shape;1326;p42"/>
            <p:cNvGrpSpPr/>
            <p:nvPr/>
          </p:nvGrpSpPr>
          <p:grpSpPr>
            <a:xfrm>
              <a:off x="808583" y="2072775"/>
              <a:ext cx="501668" cy="501668"/>
              <a:chOff x="1649691" y="3230880"/>
              <a:chExt cx="914400" cy="914400"/>
            </a:xfrm>
          </p:grpSpPr>
          <p:sp>
            <p:nvSpPr>
              <p:cNvPr id="1327" name="Google Shape;1327;p42"/>
              <p:cNvSpPr/>
              <p:nvPr/>
            </p:nvSpPr>
            <p:spPr>
              <a:xfrm>
                <a:off x="1649691" y="3230880"/>
                <a:ext cx="914400" cy="9144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2000">
                  <a:solidFill>
                    <a:schemeClr val="lt1"/>
                  </a:solidFill>
                  <a:latin typeface="Arial"/>
                  <a:ea typeface="Arial"/>
                  <a:cs typeface="Arial"/>
                  <a:sym typeface="Arial"/>
                </a:endParaRPr>
              </a:p>
            </p:txBody>
          </p:sp>
          <p:sp>
            <p:nvSpPr>
              <p:cNvPr id="1328" name="Google Shape;1328;p42"/>
              <p:cNvSpPr/>
              <p:nvPr/>
            </p:nvSpPr>
            <p:spPr>
              <a:xfrm>
                <a:off x="1649691" y="3230880"/>
                <a:ext cx="914400" cy="9144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2000">
                  <a:solidFill>
                    <a:schemeClr val="lt1"/>
                  </a:solidFill>
                  <a:latin typeface="Arial"/>
                  <a:ea typeface="Arial"/>
                  <a:cs typeface="Arial"/>
                  <a:sym typeface="Arial"/>
                </a:endParaRPr>
              </a:p>
            </p:txBody>
          </p:sp>
        </p:grpSp>
      </p:grpSp>
      <p:grpSp>
        <p:nvGrpSpPr>
          <p:cNvPr id="1329" name="Google Shape;1329;p42"/>
          <p:cNvGrpSpPr/>
          <p:nvPr/>
        </p:nvGrpSpPr>
        <p:grpSpPr>
          <a:xfrm>
            <a:off x="9534874" y="1440777"/>
            <a:ext cx="626726" cy="626726"/>
            <a:chOff x="721966" y="1986158"/>
            <a:chExt cx="674902" cy="674902"/>
          </a:xfrm>
        </p:grpSpPr>
        <p:sp>
          <p:nvSpPr>
            <p:cNvPr id="1330" name="Google Shape;1330;p42"/>
            <p:cNvSpPr/>
            <p:nvPr/>
          </p:nvSpPr>
          <p:spPr>
            <a:xfrm>
              <a:off x="721966" y="1986158"/>
              <a:ext cx="674902" cy="674902"/>
            </a:xfrm>
            <a:prstGeom prst="ellipse">
              <a:avLst/>
            </a:prstGeom>
            <a:solidFill>
              <a:schemeClr val="lt1"/>
            </a:solidFill>
            <a:ln cap="flat" cmpd="sng" w="28575">
              <a:solidFill>
                <a:schemeClr val="accen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grpSp>
          <p:nvGrpSpPr>
            <p:cNvPr id="1331" name="Google Shape;1331;p42"/>
            <p:cNvGrpSpPr/>
            <p:nvPr/>
          </p:nvGrpSpPr>
          <p:grpSpPr>
            <a:xfrm>
              <a:off x="808583" y="2072775"/>
              <a:ext cx="501668" cy="501668"/>
              <a:chOff x="1649691" y="3230880"/>
              <a:chExt cx="914400" cy="914400"/>
            </a:xfrm>
          </p:grpSpPr>
          <p:sp>
            <p:nvSpPr>
              <p:cNvPr id="1332" name="Google Shape;1332;p42"/>
              <p:cNvSpPr/>
              <p:nvPr/>
            </p:nvSpPr>
            <p:spPr>
              <a:xfrm>
                <a:off x="1649691" y="3230880"/>
                <a:ext cx="914400" cy="9144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2000">
                  <a:solidFill>
                    <a:schemeClr val="lt1"/>
                  </a:solidFill>
                  <a:latin typeface="Arial"/>
                  <a:ea typeface="Arial"/>
                  <a:cs typeface="Arial"/>
                  <a:sym typeface="Arial"/>
                </a:endParaRPr>
              </a:p>
            </p:txBody>
          </p:sp>
          <p:sp>
            <p:nvSpPr>
              <p:cNvPr id="1333" name="Google Shape;1333;p42"/>
              <p:cNvSpPr/>
              <p:nvPr/>
            </p:nvSpPr>
            <p:spPr>
              <a:xfrm>
                <a:off x="1649691" y="3230880"/>
                <a:ext cx="914400" cy="9144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2000">
                  <a:solidFill>
                    <a:schemeClr val="lt1"/>
                  </a:solidFill>
                  <a:latin typeface="Arial"/>
                  <a:ea typeface="Arial"/>
                  <a:cs typeface="Arial"/>
                  <a:sym typeface="Arial"/>
                </a:endParaRPr>
              </a:p>
            </p:txBody>
          </p:sp>
        </p:grpSp>
      </p:grpSp>
    </p:spTree>
  </p:cSld>
  <p:clrMapOvr>
    <a:masterClrMapping/>
  </p:clrMapOvr>
</p:sld>
</file>

<file path=ppt/slides/slide4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337" name="Shape 1337"/>
        <p:cNvGrpSpPr/>
        <p:nvPr/>
      </p:nvGrpSpPr>
      <p:grpSpPr>
        <a:xfrm>
          <a:off x="0" y="0"/>
          <a:ext cx="0" cy="0"/>
          <a:chOff x="0" y="0"/>
          <a:chExt cx="0" cy="0"/>
        </a:xfrm>
      </p:grpSpPr>
      <p:sp>
        <p:nvSpPr>
          <p:cNvPr id="1338" name="Google Shape;1338;p43"/>
          <p:cNvSpPr/>
          <p:nvPr/>
        </p:nvSpPr>
        <p:spPr>
          <a:xfrm>
            <a:off x="648376" y="2184555"/>
            <a:ext cx="2500752" cy="3844161"/>
          </a:xfrm>
          <a:prstGeom prst="rect">
            <a:avLst/>
          </a:prstGeom>
          <a:solidFill>
            <a:schemeClr val="lt1"/>
          </a:solidFill>
          <a:ln cap="rnd" cmpd="sng" w="9525">
            <a:solidFill>
              <a:schemeClr val="accent1"/>
            </a:solidFill>
            <a:prstDash val="solid"/>
            <a:round/>
            <a:headEnd len="sm" w="sm" type="none"/>
            <a:tailEnd len="sm" w="sm" type="none"/>
          </a:ln>
        </p:spPr>
        <p:txBody>
          <a:bodyPr anchorCtr="0" anchor="ctr" bIns="45700" lIns="45700" spcFirstLastPara="1" rIns="45700" wrap="square" tIns="45700">
            <a:noAutofit/>
          </a:bodyPr>
          <a:lstStyle/>
          <a:p>
            <a:pPr indent="0" lvl="0" marL="0" marR="0" rtl="0" algn="ctr">
              <a:spcBef>
                <a:spcPts val="0"/>
              </a:spcBef>
              <a:spcAft>
                <a:spcPts val="0"/>
              </a:spcAft>
              <a:buNone/>
            </a:pPr>
            <a:r>
              <a:t/>
            </a:r>
            <a:endParaRPr sz="1050">
              <a:solidFill>
                <a:srgbClr val="FFFFFF"/>
              </a:solidFill>
              <a:latin typeface="Arial"/>
              <a:ea typeface="Arial"/>
              <a:cs typeface="Arial"/>
              <a:sym typeface="Arial"/>
            </a:endParaRPr>
          </a:p>
        </p:txBody>
      </p:sp>
      <p:sp>
        <p:nvSpPr>
          <p:cNvPr id="1339" name="Google Shape;1339;p43"/>
          <p:cNvSpPr/>
          <p:nvPr/>
        </p:nvSpPr>
        <p:spPr>
          <a:xfrm>
            <a:off x="3468180" y="2184555"/>
            <a:ext cx="2500752" cy="3844161"/>
          </a:xfrm>
          <a:prstGeom prst="rect">
            <a:avLst/>
          </a:prstGeom>
          <a:solidFill>
            <a:schemeClr val="lt1"/>
          </a:solidFill>
          <a:ln cap="rnd" cmpd="sng" w="9525">
            <a:solidFill>
              <a:schemeClr val="accent1"/>
            </a:solidFill>
            <a:prstDash val="solid"/>
            <a:round/>
            <a:headEnd len="sm" w="sm" type="none"/>
            <a:tailEnd len="sm" w="sm" type="none"/>
          </a:ln>
        </p:spPr>
        <p:txBody>
          <a:bodyPr anchorCtr="0" anchor="ctr" bIns="45700" lIns="45700" spcFirstLastPara="1" rIns="45700" wrap="square" tIns="45700">
            <a:noAutofit/>
          </a:bodyPr>
          <a:lstStyle/>
          <a:p>
            <a:pPr indent="0" lvl="0" marL="0" marR="0" rtl="0" algn="ctr">
              <a:spcBef>
                <a:spcPts val="0"/>
              </a:spcBef>
              <a:spcAft>
                <a:spcPts val="0"/>
              </a:spcAft>
              <a:buNone/>
            </a:pPr>
            <a:r>
              <a:t/>
            </a:r>
            <a:endParaRPr sz="1050">
              <a:solidFill>
                <a:srgbClr val="FFFFFF"/>
              </a:solidFill>
              <a:latin typeface="Arial"/>
              <a:ea typeface="Arial"/>
              <a:cs typeface="Arial"/>
              <a:sym typeface="Arial"/>
            </a:endParaRPr>
          </a:p>
        </p:txBody>
      </p:sp>
      <p:sp>
        <p:nvSpPr>
          <p:cNvPr id="1340" name="Google Shape;1340;p43"/>
          <p:cNvSpPr/>
          <p:nvPr/>
        </p:nvSpPr>
        <p:spPr>
          <a:xfrm>
            <a:off x="6287984" y="2184555"/>
            <a:ext cx="2500752" cy="3844161"/>
          </a:xfrm>
          <a:prstGeom prst="rect">
            <a:avLst/>
          </a:prstGeom>
          <a:solidFill>
            <a:schemeClr val="lt1"/>
          </a:solidFill>
          <a:ln cap="rnd" cmpd="sng" w="9525">
            <a:solidFill>
              <a:schemeClr val="accent1"/>
            </a:solidFill>
            <a:prstDash val="solid"/>
            <a:round/>
            <a:headEnd len="sm" w="sm" type="none"/>
            <a:tailEnd len="sm" w="sm" type="none"/>
          </a:ln>
        </p:spPr>
        <p:txBody>
          <a:bodyPr anchorCtr="0" anchor="ctr" bIns="45700" lIns="45700" spcFirstLastPara="1" rIns="45700" wrap="square" tIns="45700">
            <a:noAutofit/>
          </a:bodyPr>
          <a:lstStyle/>
          <a:p>
            <a:pPr indent="0" lvl="0" marL="0" marR="0" rtl="0" algn="ctr">
              <a:spcBef>
                <a:spcPts val="0"/>
              </a:spcBef>
              <a:spcAft>
                <a:spcPts val="0"/>
              </a:spcAft>
              <a:buNone/>
            </a:pPr>
            <a:r>
              <a:t/>
            </a:r>
            <a:endParaRPr sz="1050">
              <a:solidFill>
                <a:srgbClr val="FFFFFF"/>
              </a:solidFill>
              <a:latin typeface="Arial"/>
              <a:ea typeface="Arial"/>
              <a:cs typeface="Arial"/>
              <a:sym typeface="Arial"/>
            </a:endParaRPr>
          </a:p>
        </p:txBody>
      </p:sp>
      <p:sp>
        <p:nvSpPr>
          <p:cNvPr id="1341" name="Google Shape;1341;p43"/>
          <p:cNvSpPr/>
          <p:nvPr/>
        </p:nvSpPr>
        <p:spPr>
          <a:xfrm>
            <a:off x="9107789" y="2184555"/>
            <a:ext cx="2500752" cy="3844161"/>
          </a:xfrm>
          <a:prstGeom prst="rect">
            <a:avLst/>
          </a:prstGeom>
          <a:solidFill>
            <a:schemeClr val="lt1"/>
          </a:solidFill>
          <a:ln cap="rnd" cmpd="sng" w="9525">
            <a:solidFill>
              <a:schemeClr val="accent1"/>
            </a:solidFill>
            <a:prstDash val="solid"/>
            <a:round/>
            <a:headEnd len="sm" w="sm" type="none"/>
            <a:tailEnd len="sm" w="sm" type="none"/>
          </a:ln>
        </p:spPr>
        <p:txBody>
          <a:bodyPr anchorCtr="0" anchor="ctr" bIns="45700" lIns="45700" spcFirstLastPara="1" rIns="45700" wrap="square" tIns="45700">
            <a:noAutofit/>
          </a:bodyPr>
          <a:lstStyle/>
          <a:p>
            <a:pPr indent="0" lvl="0" marL="0" marR="0" rtl="0" algn="ctr">
              <a:spcBef>
                <a:spcPts val="0"/>
              </a:spcBef>
              <a:spcAft>
                <a:spcPts val="0"/>
              </a:spcAft>
              <a:buNone/>
            </a:pPr>
            <a:r>
              <a:t/>
            </a:r>
            <a:endParaRPr sz="1050">
              <a:solidFill>
                <a:srgbClr val="FFFFFF"/>
              </a:solidFill>
              <a:latin typeface="Arial"/>
              <a:ea typeface="Arial"/>
              <a:cs typeface="Arial"/>
              <a:sym typeface="Arial"/>
            </a:endParaRPr>
          </a:p>
        </p:txBody>
      </p:sp>
      <p:sp>
        <p:nvSpPr>
          <p:cNvPr id="1342" name="Google Shape;1342;p43"/>
          <p:cNvSpPr/>
          <p:nvPr/>
        </p:nvSpPr>
        <p:spPr>
          <a:xfrm>
            <a:off x="648375" y="2568729"/>
            <a:ext cx="483469" cy="288460"/>
          </a:xfrm>
          <a:prstGeom prst="rect">
            <a:avLst/>
          </a:prstGeom>
          <a:solidFill>
            <a:srgbClr val="7C7C7C"/>
          </a:solidFill>
          <a:ln>
            <a:noFill/>
          </a:ln>
        </p:spPr>
        <p:txBody>
          <a:bodyPr anchorCtr="0" anchor="ctr" bIns="45700" lIns="45700" spcFirstLastPara="1" rIns="45700" wrap="square" tIns="45700">
            <a:noAutofit/>
          </a:bodyPr>
          <a:lstStyle/>
          <a:p>
            <a:pPr indent="0" lvl="0" marL="0" marR="0" rtl="0" algn="ctr">
              <a:spcBef>
                <a:spcPts val="0"/>
              </a:spcBef>
              <a:spcAft>
                <a:spcPts val="0"/>
              </a:spcAft>
              <a:buNone/>
            </a:pPr>
            <a:r>
              <a:t/>
            </a:r>
            <a:endParaRPr sz="1050">
              <a:solidFill>
                <a:srgbClr val="FFFFFF"/>
              </a:solidFill>
              <a:latin typeface="Arial"/>
              <a:ea typeface="Arial"/>
              <a:cs typeface="Arial"/>
              <a:sym typeface="Arial"/>
            </a:endParaRPr>
          </a:p>
        </p:txBody>
      </p:sp>
      <p:sp>
        <p:nvSpPr>
          <p:cNvPr id="1343" name="Google Shape;1343;p43"/>
          <p:cNvSpPr/>
          <p:nvPr/>
        </p:nvSpPr>
        <p:spPr>
          <a:xfrm>
            <a:off x="3468179" y="2568729"/>
            <a:ext cx="483469" cy="288460"/>
          </a:xfrm>
          <a:prstGeom prst="rect">
            <a:avLst/>
          </a:prstGeom>
          <a:solidFill>
            <a:srgbClr val="7C7C7C"/>
          </a:solidFill>
          <a:ln>
            <a:noFill/>
          </a:ln>
        </p:spPr>
        <p:txBody>
          <a:bodyPr anchorCtr="0" anchor="ctr" bIns="45700" lIns="45700" spcFirstLastPara="1" rIns="45700" wrap="square" tIns="45700">
            <a:noAutofit/>
          </a:bodyPr>
          <a:lstStyle/>
          <a:p>
            <a:pPr indent="0" lvl="0" marL="0" marR="0" rtl="0" algn="ctr">
              <a:spcBef>
                <a:spcPts val="0"/>
              </a:spcBef>
              <a:spcAft>
                <a:spcPts val="0"/>
              </a:spcAft>
              <a:buNone/>
            </a:pPr>
            <a:r>
              <a:t/>
            </a:r>
            <a:endParaRPr sz="1050">
              <a:solidFill>
                <a:srgbClr val="FFFFFF"/>
              </a:solidFill>
              <a:latin typeface="Arial"/>
              <a:ea typeface="Arial"/>
              <a:cs typeface="Arial"/>
              <a:sym typeface="Arial"/>
            </a:endParaRPr>
          </a:p>
        </p:txBody>
      </p:sp>
      <p:sp>
        <p:nvSpPr>
          <p:cNvPr id="1344" name="Google Shape;1344;p43"/>
          <p:cNvSpPr/>
          <p:nvPr/>
        </p:nvSpPr>
        <p:spPr>
          <a:xfrm>
            <a:off x="6287983" y="2568729"/>
            <a:ext cx="483469" cy="288460"/>
          </a:xfrm>
          <a:prstGeom prst="rect">
            <a:avLst/>
          </a:prstGeom>
          <a:solidFill>
            <a:srgbClr val="7C7C7C"/>
          </a:solidFill>
          <a:ln>
            <a:noFill/>
          </a:ln>
        </p:spPr>
        <p:txBody>
          <a:bodyPr anchorCtr="0" anchor="ctr" bIns="45700" lIns="45700" spcFirstLastPara="1" rIns="45700" wrap="square" tIns="45700">
            <a:noAutofit/>
          </a:bodyPr>
          <a:lstStyle/>
          <a:p>
            <a:pPr indent="0" lvl="0" marL="0" marR="0" rtl="0" algn="ctr">
              <a:spcBef>
                <a:spcPts val="0"/>
              </a:spcBef>
              <a:spcAft>
                <a:spcPts val="0"/>
              </a:spcAft>
              <a:buNone/>
            </a:pPr>
            <a:r>
              <a:t/>
            </a:r>
            <a:endParaRPr sz="1050">
              <a:solidFill>
                <a:srgbClr val="FFFFFF"/>
              </a:solidFill>
              <a:latin typeface="Arial"/>
              <a:ea typeface="Arial"/>
              <a:cs typeface="Arial"/>
              <a:sym typeface="Arial"/>
            </a:endParaRPr>
          </a:p>
        </p:txBody>
      </p:sp>
      <p:sp>
        <p:nvSpPr>
          <p:cNvPr id="1345" name="Google Shape;1345;p43"/>
          <p:cNvSpPr/>
          <p:nvPr/>
        </p:nvSpPr>
        <p:spPr>
          <a:xfrm>
            <a:off x="9107788" y="2568729"/>
            <a:ext cx="483469" cy="288460"/>
          </a:xfrm>
          <a:prstGeom prst="rect">
            <a:avLst/>
          </a:prstGeom>
          <a:solidFill>
            <a:srgbClr val="7C7C7C"/>
          </a:solidFill>
          <a:ln>
            <a:noFill/>
          </a:ln>
        </p:spPr>
        <p:txBody>
          <a:bodyPr anchorCtr="0" anchor="ctr" bIns="45700" lIns="45700" spcFirstLastPara="1" rIns="45700" wrap="square" tIns="45700">
            <a:noAutofit/>
          </a:bodyPr>
          <a:lstStyle/>
          <a:p>
            <a:pPr indent="0" lvl="0" marL="0" marR="0" rtl="0" algn="ctr">
              <a:spcBef>
                <a:spcPts val="0"/>
              </a:spcBef>
              <a:spcAft>
                <a:spcPts val="0"/>
              </a:spcAft>
              <a:buNone/>
            </a:pPr>
            <a:r>
              <a:t/>
            </a:r>
            <a:endParaRPr sz="1050">
              <a:solidFill>
                <a:srgbClr val="FFFFFF"/>
              </a:solidFill>
              <a:latin typeface="Arial"/>
              <a:ea typeface="Arial"/>
              <a:cs typeface="Arial"/>
              <a:sym typeface="Arial"/>
            </a:endParaRPr>
          </a:p>
        </p:txBody>
      </p:sp>
      <p:sp>
        <p:nvSpPr>
          <p:cNvPr id="1346" name="Google Shape;1346;p43"/>
          <p:cNvSpPr txBox="1"/>
          <p:nvPr>
            <p:ph type="title"/>
          </p:nvPr>
        </p:nvSpPr>
        <p:spPr>
          <a:xfrm>
            <a:off x="571018" y="365126"/>
            <a:ext cx="11049964" cy="578772"/>
          </a:xfrm>
          <a:prstGeom prst="rect">
            <a:avLst/>
          </a:prstGeom>
          <a:noFill/>
          <a:ln>
            <a:noFill/>
          </a:ln>
        </p:spPr>
        <p:txBody>
          <a:bodyPr anchorCtr="0" anchor="b" bIns="0" lIns="0" spcFirstLastPara="1" rIns="0" wrap="square" tIns="0">
            <a:normAutofit/>
          </a:bodyPr>
          <a:lstStyle/>
          <a:p>
            <a:pPr indent="0" lvl="0" marL="0" rtl="0" algn="l">
              <a:lnSpc>
                <a:spcPct val="90000"/>
              </a:lnSpc>
              <a:spcBef>
                <a:spcPts val="0"/>
              </a:spcBef>
              <a:spcAft>
                <a:spcPts val="0"/>
              </a:spcAft>
              <a:buClr>
                <a:schemeClr val="accent1"/>
              </a:buClr>
              <a:buSzPts val="2800"/>
              <a:buFont typeface="Arial"/>
              <a:buNone/>
            </a:pPr>
            <a:r>
              <a:rPr lang="en-US" sz="2800"/>
              <a:t>Five Column Slanted Card Slide</a:t>
            </a:r>
            <a:endParaRPr/>
          </a:p>
        </p:txBody>
      </p:sp>
      <p:sp>
        <p:nvSpPr>
          <p:cNvPr id="1347" name="Google Shape;1347;p43"/>
          <p:cNvSpPr txBox="1"/>
          <p:nvPr>
            <p:ph idx="12" type="sldNum"/>
          </p:nvPr>
        </p:nvSpPr>
        <p:spPr>
          <a:xfrm>
            <a:off x="10690860" y="6349068"/>
            <a:ext cx="963882" cy="251764"/>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sp>
        <p:nvSpPr>
          <p:cNvPr id="1348" name="Google Shape;1348;p43"/>
          <p:cNvSpPr/>
          <p:nvPr/>
        </p:nvSpPr>
        <p:spPr>
          <a:xfrm>
            <a:off x="0" y="2165952"/>
            <a:ext cx="12192000" cy="443734"/>
          </a:xfrm>
          <a:prstGeom prst="rect">
            <a:avLst/>
          </a:prstGeom>
          <a:solidFill>
            <a:srgbClr val="B7B7B7"/>
          </a:solidFill>
          <a:ln>
            <a:noFill/>
          </a:ln>
        </p:spPr>
        <p:txBody>
          <a:bodyPr anchorCtr="0" anchor="ctr" bIns="45700" lIns="45700" spcFirstLastPara="1" rIns="45700" wrap="square" tIns="45700">
            <a:noAutofit/>
          </a:bodyPr>
          <a:lstStyle/>
          <a:p>
            <a:pPr indent="0" lvl="0" marL="0" marR="0" rtl="0" algn="ctr">
              <a:spcBef>
                <a:spcPts val="0"/>
              </a:spcBef>
              <a:spcAft>
                <a:spcPts val="0"/>
              </a:spcAft>
              <a:buNone/>
            </a:pPr>
            <a:r>
              <a:t/>
            </a:r>
            <a:endParaRPr sz="1200">
              <a:solidFill>
                <a:srgbClr val="FFFFFF"/>
              </a:solidFill>
              <a:latin typeface="Arial"/>
              <a:ea typeface="Arial"/>
              <a:cs typeface="Arial"/>
              <a:sym typeface="Arial"/>
            </a:endParaRPr>
          </a:p>
        </p:txBody>
      </p:sp>
      <p:grpSp>
        <p:nvGrpSpPr>
          <p:cNvPr id="1349" name="Google Shape;1349;p43"/>
          <p:cNvGrpSpPr/>
          <p:nvPr/>
        </p:nvGrpSpPr>
        <p:grpSpPr>
          <a:xfrm>
            <a:off x="1649515" y="5278335"/>
            <a:ext cx="498475" cy="498477"/>
            <a:chOff x="2155825" y="5278335"/>
            <a:chExt cx="498475" cy="498477"/>
          </a:xfrm>
        </p:grpSpPr>
        <p:sp>
          <p:nvSpPr>
            <p:cNvPr id="1350" name="Google Shape;1350;p43"/>
            <p:cNvSpPr/>
            <p:nvPr/>
          </p:nvSpPr>
          <p:spPr>
            <a:xfrm>
              <a:off x="2155825" y="5278335"/>
              <a:ext cx="498475" cy="498475"/>
            </a:xfrm>
            <a:prstGeom prst="ellipse">
              <a:avLst/>
            </a:prstGeom>
            <a:solidFill>
              <a:schemeClr val="lt1"/>
            </a:solidFill>
            <a:ln cap="rnd" cmpd="sng" w="9525">
              <a:solidFill>
                <a:schemeClr val="accent1"/>
              </a:solidFill>
              <a:prstDash val="solid"/>
              <a:round/>
              <a:headEnd len="sm" w="sm" type="none"/>
              <a:tailEnd len="sm" w="sm" type="none"/>
            </a:ln>
          </p:spPr>
          <p:txBody>
            <a:bodyPr anchorCtr="0" anchor="ctr" bIns="45700" lIns="45700" spcFirstLastPara="1" rIns="45700" wrap="square" tIns="45700">
              <a:noAutofit/>
            </a:bodyPr>
            <a:lstStyle/>
            <a:p>
              <a:pPr indent="0" lvl="0" marL="0" marR="0" rtl="0" algn="ctr">
                <a:spcBef>
                  <a:spcPts val="0"/>
                </a:spcBef>
                <a:spcAft>
                  <a:spcPts val="0"/>
                </a:spcAft>
                <a:buNone/>
              </a:pPr>
              <a:r>
                <a:t/>
              </a:r>
              <a:endParaRPr sz="1200">
                <a:solidFill>
                  <a:srgbClr val="FFFFFF"/>
                </a:solidFill>
                <a:latin typeface="Arial"/>
                <a:ea typeface="Arial"/>
                <a:cs typeface="Arial"/>
                <a:sym typeface="Arial"/>
              </a:endParaRPr>
            </a:p>
          </p:txBody>
        </p:sp>
        <p:sp>
          <p:nvSpPr>
            <p:cNvPr id="1351" name="Google Shape;1351;p43"/>
            <p:cNvSpPr/>
            <p:nvPr/>
          </p:nvSpPr>
          <p:spPr>
            <a:xfrm>
              <a:off x="2155825" y="5278335"/>
              <a:ext cx="498474" cy="498477"/>
            </a:xfrm>
            <a:prstGeom prst="arc">
              <a:avLst>
                <a:gd fmla="val 16200000" name="adj1"/>
                <a:gd fmla="val 11954418" name="adj2"/>
              </a:avLst>
            </a:prstGeom>
            <a:solidFill>
              <a:schemeClr val="accent1"/>
            </a:solidFill>
            <a:ln cap="rnd" cmpd="sng" w="9525">
              <a:solidFill>
                <a:srgbClr val="3738C0"/>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Arial"/>
                <a:ea typeface="Arial"/>
                <a:cs typeface="Arial"/>
                <a:sym typeface="Arial"/>
              </a:endParaRPr>
            </a:p>
          </p:txBody>
        </p:sp>
      </p:grpSp>
      <p:sp>
        <p:nvSpPr>
          <p:cNvPr id="1352" name="Google Shape;1352;p43"/>
          <p:cNvSpPr/>
          <p:nvPr/>
        </p:nvSpPr>
        <p:spPr>
          <a:xfrm>
            <a:off x="2678100" y="1896095"/>
            <a:ext cx="483469" cy="288460"/>
          </a:xfrm>
          <a:prstGeom prst="rect">
            <a:avLst/>
          </a:prstGeom>
          <a:solidFill>
            <a:srgbClr val="7C7C7C"/>
          </a:solidFill>
          <a:ln>
            <a:noFill/>
          </a:ln>
        </p:spPr>
        <p:txBody>
          <a:bodyPr anchorCtr="0" anchor="ctr" bIns="45700" lIns="45700" spcFirstLastPara="1" rIns="45700" wrap="square" tIns="45700">
            <a:noAutofit/>
          </a:bodyPr>
          <a:lstStyle/>
          <a:p>
            <a:pPr indent="0" lvl="0" marL="0" marR="0" rtl="0" algn="ctr">
              <a:spcBef>
                <a:spcPts val="0"/>
              </a:spcBef>
              <a:spcAft>
                <a:spcPts val="0"/>
              </a:spcAft>
              <a:buNone/>
            </a:pPr>
            <a:r>
              <a:t/>
            </a:r>
            <a:endParaRPr sz="1050">
              <a:solidFill>
                <a:srgbClr val="FFFFFF"/>
              </a:solidFill>
              <a:latin typeface="Arial"/>
              <a:ea typeface="Arial"/>
              <a:cs typeface="Arial"/>
              <a:sym typeface="Arial"/>
            </a:endParaRPr>
          </a:p>
        </p:txBody>
      </p:sp>
      <p:sp>
        <p:nvSpPr>
          <p:cNvPr id="1353" name="Google Shape;1353;p43"/>
          <p:cNvSpPr txBox="1"/>
          <p:nvPr/>
        </p:nvSpPr>
        <p:spPr>
          <a:xfrm>
            <a:off x="749796" y="2944132"/>
            <a:ext cx="2297913" cy="919945"/>
          </a:xfrm>
          <a:prstGeom prst="rect">
            <a:avLst/>
          </a:prstGeom>
          <a:noFill/>
          <a:ln>
            <a:noFill/>
          </a:ln>
        </p:spPr>
        <p:txBody>
          <a:bodyPr anchorCtr="0" anchor="ctr" bIns="0" lIns="45700" spcFirstLastPara="1" rIns="45700" wrap="square" tIns="0">
            <a:noAutofit/>
          </a:bodyPr>
          <a:lstStyle/>
          <a:p>
            <a:pPr indent="0" lvl="1" marL="0" marR="0" rtl="0" algn="ctr">
              <a:spcBef>
                <a:spcPts val="0"/>
              </a:spcBef>
              <a:spcAft>
                <a:spcPts val="0"/>
              </a:spcAft>
              <a:buClr>
                <a:schemeClr val="dk2"/>
              </a:buClr>
              <a:buSzPts val="1400"/>
              <a:buFont typeface="Trebuchet MS"/>
              <a:buNone/>
            </a:pPr>
            <a:r>
              <a:rPr b="0" i="0" lang="en-US" sz="1400" u="none" cap="none" strike="noStrike">
                <a:solidFill>
                  <a:schemeClr val="dk1"/>
                </a:solidFill>
                <a:latin typeface="Arial"/>
                <a:ea typeface="Arial"/>
                <a:cs typeface="Arial"/>
                <a:sym typeface="Arial"/>
              </a:rPr>
              <a:t>Lorem ipsum dolor sit amet, consectetur adipiscing elit. Ut tempor, quam et mattis</a:t>
            </a:r>
            <a:endParaRPr/>
          </a:p>
        </p:txBody>
      </p:sp>
      <p:sp>
        <p:nvSpPr>
          <p:cNvPr id="1354" name="Google Shape;1354;p43"/>
          <p:cNvSpPr txBox="1"/>
          <p:nvPr/>
        </p:nvSpPr>
        <p:spPr>
          <a:xfrm>
            <a:off x="749796" y="4192342"/>
            <a:ext cx="2297913" cy="908922"/>
          </a:xfrm>
          <a:prstGeom prst="rect">
            <a:avLst/>
          </a:prstGeom>
          <a:noFill/>
          <a:ln>
            <a:noFill/>
          </a:ln>
        </p:spPr>
        <p:txBody>
          <a:bodyPr anchorCtr="0" anchor="ctr" bIns="0" lIns="45700" spcFirstLastPara="1" rIns="45700" wrap="square" tIns="0">
            <a:noAutofit/>
          </a:bodyPr>
          <a:lstStyle/>
          <a:p>
            <a:pPr indent="0" lvl="1" marL="0" marR="0" rtl="0" algn="ctr">
              <a:spcBef>
                <a:spcPts val="0"/>
              </a:spcBef>
              <a:spcAft>
                <a:spcPts val="0"/>
              </a:spcAft>
              <a:buClr>
                <a:schemeClr val="dk2"/>
              </a:buClr>
              <a:buSzPts val="1400"/>
              <a:buFont typeface="Trebuchet MS"/>
              <a:buNone/>
            </a:pPr>
            <a:r>
              <a:rPr b="0" i="0" lang="en-US" sz="1400" u="none" cap="none" strike="noStrike">
                <a:solidFill>
                  <a:schemeClr val="dk1"/>
                </a:solidFill>
                <a:latin typeface="Arial"/>
                <a:ea typeface="Arial"/>
                <a:cs typeface="Arial"/>
                <a:sym typeface="Arial"/>
              </a:rPr>
              <a:t>Lorem ipsum dolor sit amet, consectetur adipiscing elit. Ut tempor, quam et mattis</a:t>
            </a:r>
            <a:endParaRPr/>
          </a:p>
        </p:txBody>
      </p:sp>
      <p:cxnSp>
        <p:nvCxnSpPr>
          <p:cNvPr id="1355" name="Google Shape;1355;p43"/>
          <p:cNvCxnSpPr/>
          <p:nvPr/>
        </p:nvCxnSpPr>
        <p:spPr>
          <a:xfrm>
            <a:off x="794627" y="4093909"/>
            <a:ext cx="2208249" cy="0"/>
          </a:xfrm>
          <a:prstGeom prst="straightConnector1">
            <a:avLst/>
          </a:prstGeom>
          <a:noFill/>
          <a:ln cap="rnd" cmpd="sng" w="12700">
            <a:solidFill>
              <a:srgbClr val="7F7F7F"/>
            </a:solidFill>
            <a:prstDash val="dot"/>
            <a:round/>
            <a:headEnd len="sm" w="sm" type="none"/>
            <a:tailEnd len="sm" w="sm" type="none"/>
          </a:ln>
        </p:spPr>
      </p:cxnSp>
      <p:sp>
        <p:nvSpPr>
          <p:cNvPr id="1356" name="Google Shape;1356;p43"/>
          <p:cNvSpPr/>
          <p:nvPr/>
        </p:nvSpPr>
        <p:spPr>
          <a:xfrm>
            <a:off x="660817" y="1896095"/>
            <a:ext cx="2488311" cy="961094"/>
          </a:xfrm>
          <a:prstGeom prst="parallelogram">
            <a:avLst>
              <a:gd fmla="val 25000" name="adj"/>
            </a:avLst>
          </a:prstGeom>
          <a:solidFill>
            <a:schemeClr val="accent1"/>
          </a:solidFill>
          <a:ln>
            <a:noFill/>
          </a:ln>
        </p:spPr>
        <p:txBody>
          <a:bodyPr anchorCtr="0" anchor="ctr" bIns="0" lIns="0" spcFirstLastPara="1" rIns="0" wrap="square" tIns="0">
            <a:noAutofit/>
          </a:bodyPr>
          <a:lstStyle/>
          <a:p>
            <a:pPr indent="0" lvl="0" marL="0" marR="0" rtl="0" algn="ctr">
              <a:lnSpc>
                <a:spcPct val="90000"/>
              </a:lnSpc>
              <a:spcBef>
                <a:spcPts val="0"/>
              </a:spcBef>
              <a:spcAft>
                <a:spcPts val="0"/>
              </a:spcAft>
              <a:buNone/>
            </a:pPr>
            <a:r>
              <a:rPr lang="en-US" sz="1400">
                <a:solidFill>
                  <a:srgbClr val="FFFFFF"/>
                </a:solidFill>
                <a:latin typeface="Arial"/>
                <a:ea typeface="Arial"/>
                <a:cs typeface="Arial"/>
                <a:sym typeface="Arial"/>
              </a:rPr>
              <a:t>Lorem ipsum dolor sit amet, consectetur</a:t>
            </a:r>
            <a:endParaRPr/>
          </a:p>
        </p:txBody>
      </p:sp>
      <p:grpSp>
        <p:nvGrpSpPr>
          <p:cNvPr id="1357" name="Google Shape;1357;p43"/>
          <p:cNvGrpSpPr/>
          <p:nvPr/>
        </p:nvGrpSpPr>
        <p:grpSpPr>
          <a:xfrm>
            <a:off x="1591609" y="1440777"/>
            <a:ext cx="626726" cy="626726"/>
            <a:chOff x="721966" y="1986158"/>
            <a:chExt cx="674902" cy="674902"/>
          </a:xfrm>
        </p:grpSpPr>
        <p:sp>
          <p:nvSpPr>
            <p:cNvPr id="1358" name="Google Shape;1358;p43"/>
            <p:cNvSpPr/>
            <p:nvPr/>
          </p:nvSpPr>
          <p:spPr>
            <a:xfrm>
              <a:off x="721966" y="1986158"/>
              <a:ext cx="674902" cy="674902"/>
            </a:xfrm>
            <a:prstGeom prst="ellipse">
              <a:avLst/>
            </a:prstGeom>
            <a:solidFill>
              <a:schemeClr val="lt1"/>
            </a:solidFill>
            <a:ln cap="flat" cmpd="sng" w="28575">
              <a:solidFill>
                <a:schemeClr val="accen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grpSp>
          <p:nvGrpSpPr>
            <p:cNvPr id="1359" name="Google Shape;1359;p43"/>
            <p:cNvGrpSpPr/>
            <p:nvPr/>
          </p:nvGrpSpPr>
          <p:grpSpPr>
            <a:xfrm>
              <a:off x="808583" y="2072775"/>
              <a:ext cx="501668" cy="501668"/>
              <a:chOff x="1649691" y="3230880"/>
              <a:chExt cx="914400" cy="914400"/>
            </a:xfrm>
          </p:grpSpPr>
          <p:sp>
            <p:nvSpPr>
              <p:cNvPr id="1360" name="Google Shape;1360;p43"/>
              <p:cNvSpPr/>
              <p:nvPr/>
            </p:nvSpPr>
            <p:spPr>
              <a:xfrm>
                <a:off x="1649691" y="3230880"/>
                <a:ext cx="914400" cy="9144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2000">
                  <a:solidFill>
                    <a:schemeClr val="lt1"/>
                  </a:solidFill>
                  <a:latin typeface="Arial"/>
                  <a:ea typeface="Arial"/>
                  <a:cs typeface="Arial"/>
                  <a:sym typeface="Arial"/>
                </a:endParaRPr>
              </a:p>
            </p:txBody>
          </p:sp>
          <p:sp>
            <p:nvSpPr>
              <p:cNvPr id="1361" name="Google Shape;1361;p43"/>
              <p:cNvSpPr/>
              <p:nvPr/>
            </p:nvSpPr>
            <p:spPr>
              <a:xfrm>
                <a:off x="1649691" y="3230880"/>
                <a:ext cx="914400" cy="9144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2000">
                  <a:solidFill>
                    <a:schemeClr val="lt1"/>
                  </a:solidFill>
                  <a:latin typeface="Arial"/>
                  <a:ea typeface="Arial"/>
                  <a:cs typeface="Arial"/>
                  <a:sym typeface="Arial"/>
                </a:endParaRPr>
              </a:p>
            </p:txBody>
          </p:sp>
        </p:grpSp>
      </p:grpSp>
      <p:grpSp>
        <p:nvGrpSpPr>
          <p:cNvPr id="1362" name="Google Shape;1362;p43"/>
          <p:cNvGrpSpPr/>
          <p:nvPr/>
        </p:nvGrpSpPr>
        <p:grpSpPr>
          <a:xfrm>
            <a:off x="4469319" y="5278335"/>
            <a:ext cx="498475" cy="498477"/>
            <a:chOff x="2155825" y="5278335"/>
            <a:chExt cx="498475" cy="498477"/>
          </a:xfrm>
        </p:grpSpPr>
        <p:sp>
          <p:nvSpPr>
            <p:cNvPr id="1363" name="Google Shape;1363;p43"/>
            <p:cNvSpPr/>
            <p:nvPr/>
          </p:nvSpPr>
          <p:spPr>
            <a:xfrm>
              <a:off x="2155825" y="5278335"/>
              <a:ext cx="498475" cy="498475"/>
            </a:xfrm>
            <a:prstGeom prst="ellipse">
              <a:avLst/>
            </a:prstGeom>
            <a:solidFill>
              <a:schemeClr val="lt1"/>
            </a:solidFill>
            <a:ln cap="rnd" cmpd="sng" w="9525">
              <a:solidFill>
                <a:schemeClr val="accent1"/>
              </a:solidFill>
              <a:prstDash val="solid"/>
              <a:round/>
              <a:headEnd len="sm" w="sm" type="none"/>
              <a:tailEnd len="sm" w="sm" type="none"/>
            </a:ln>
          </p:spPr>
          <p:txBody>
            <a:bodyPr anchorCtr="0" anchor="ctr" bIns="45700" lIns="45700" spcFirstLastPara="1" rIns="45700" wrap="square" tIns="45700">
              <a:noAutofit/>
            </a:bodyPr>
            <a:lstStyle/>
            <a:p>
              <a:pPr indent="0" lvl="0" marL="0" marR="0" rtl="0" algn="ctr">
                <a:spcBef>
                  <a:spcPts val="0"/>
                </a:spcBef>
                <a:spcAft>
                  <a:spcPts val="0"/>
                </a:spcAft>
                <a:buNone/>
              </a:pPr>
              <a:r>
                <a:t/>
              </a:r>
              <a:endParaRPr sz="1200">
                <a:solidFill>
                  <a:srgbClr val="FFFFFF"/>
                </a:solidFill>
                <a:latin typeface="Arial"/>
                <a:ea typeface="Arial"/>
                <a:cs typeface="Arial"/>
                <a:sym typeface="Arial"/>
              </a:endParaRPr>
            </a:p>
          </p:txBody>
        </p:sp>
        <p:sp>
          <p:nvSpPr>
            <p:cNvPr id="1364" name="Google Shape;1364;p43"/>
            <p:cNvSpPr/>
            <p:nvPr/>
          </p:nvSpPr>
          <p:spPr>
            <a:xfrm>
              <a:off x="2155825" y="5278335"/>
              <a:ext cx="498474" cy="498477"/>
            </a:xfrm>
            <a:prstGeom prst="arc">
              <a:avLst>
                <a:gd fmla="val 16200000" name="adj1"/>
                <a:gd fmla="val 20846212" name="adj2"/>
              </a:avLst>
            </a:prstGeom>
            <a:solidFill>
              <a:schemeClr val="accent1"/>
            </a:solidFill>
            <a:ln cap="rnd" cmpd="sng" w="9525">
              <a:solidFill>
                <a:srgbClr val="3738C0"/>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Arial"/>
                <a:ea typeface="Arial"/>
                <a:cs typeface="Arial"/>
                <a:sym typeface="Arial"/>
              </a:endParaRPr>
            </a:p>
          </p:txBody>
        </p:sp>
      </p:grpSp>
      <p:sp>
        <p:nvSpPr>
          <p:cNvPr id="1365" name="Google Shape;1365;p43"/>
          <p:cNvSpPr/>
          <p:nvPr/>
        </p:nvSpPr>
        <p:spPr>
          <a:xfrm>
            <a:off x="5497904" y="1896095"/>
            <a:ext cx="483469" cy="288460"/>
          </a:xfrm>
          <a:prstGeom prst="rect">
            <a:avLst/>
          </a:prstGeom>
          <a:solidFill>
            <a:srgbClr val="7C7C7C"/>
          </a:solidFill>
          <a:ln>
            <a:noFill/>
          </a:ln>
        </p:spPr>
        <p:txBody>
          <a:bodyPr anchorCtr="0" anchor="ctr" bIns="45700" lIns="45700" spcFirstLastPara="1" rIns="45700" wrap="square" tIns="45700">
            <a:noAutofit/>
          </a:bodyPr>
          <a:lstStyle/>
          <a:p>
            <a:pPr indent="0" lvl="0" marL="0" marR="0" rtl="0" algn="ctr">
              <a:spcBef>
                <a:spcPts val="0"/>
              </a:spcBef>
              <a:spcAft>
                <a:spcPts val="0"/>
              </a:spcAft>
              <a:buNone/>
            </a:pPr>
            <a:r>
              <a:t/>
            </a:r>
            <a:endParaRPr sz="1050">
              <a:solidFill>
                <a:srgbClr val="FFFFFF"/>
              </a:solidFill>
              <a:latin typeface="Arial"/>
              <a:ea typeface="Arial"/>
              <a:cs typeface="Arial"/>
              <a:sym typeface="Arial"/>
            </a:endParaRPr>
          </a:p>
        </p:txBody>
      </p:sp>
      <p:sp>
        <p:nvSpPr>
          <p:cNvPr id="1366" name="Google Shape;1366;p43"/>
          <p:cNvSpPr txBox="1"/>
          <p:nvPr/>
        </p:nvSpPr>
        <p:spPr>
          <a:xfrm>
            <a:off x="3569600" y="2944132"/>
            <a:ext cx="2297913" cy="919945"/>
          </a:xfrm>
          <a:prstGeom prst="rect">
            <a:avLst/>
          </a:prstGeom>
          <a:noFill/>
          <a:ln>
            <a:noFill/>
          </a:ln>
        </p:spPr>
        <p:txBody>
          <a:bodyPr anchorCtr="0" anchor="ctr" bIns="0" lIns="45700" spcFirstLastPara="1" rIns="45700" wrap="square" tIns="0">
            <a:noAutofit/>
          </a:bodyPr>
          <a:lstStyle/>
          <a:p>
            <a:pPr indent="0" lvl="1" marL="0" marR="0" rtl="0" algn="ctr">
              <a:spcBef>
                <a:spcPts val="0"/>
              </a:spcBef>
              <a:spcAft>
                <a:spcPts val="0"/>
              </a:spcAft>
              <a:buClr>
                <a:schemeClr val="dk2"/>
              </a:buClr>
              <a:buSzPts val="1400"/>
              <a:buFont typeface="Trebuchet MS"/>
              <a:buNone/>
            </a:pPr>
            <a:r>
              <a:rPr b="0" i="0" lang="en-US" sz="1400" u="none" cap="none" strike="noStrike">
                <a:solidFill>
                  <a:schemeClr val="dk1"/>
                </a:solidFill>
                <a:latin typeface="Arial"/>
                <a:ea typeface="Arial"/>
                <a:cs typeface="Arial"/>
                <a:sym typeface="Arial"/>
              </a:rPr>
              <a:t>Lorem ipsum dolor sit amet, consectetur adipiscing elit. Ut tempor, quam et mattis</a:t>
            </a:r>
            <a:endParaRPr/>
          </a:p>
        </p:txBody>
      </p:sp>
      <p:sp>
        <p:nvSpPr>
          <p:cNvPr id="1367" name="Google Shape;1367;p43"/>
          <p:cNvSpPr txBox="1"/>
          <p:nvPr/>
        </p:nvSpPr>
        <p:spPr>
          <a:xfrm>
            <a:off x="3569600" y="4192342"/>
            <a:ext cx="2297913" cy="908922"/>
          </a:xfrm>
          <a:prstGeom prst="rect">
            <a:avLst/>
          </a:prstGeom>
          <a:noFill/>
          <a:ln>
            <a:noFill/>
          </a:ln>
        </p:spPr>
        <p:txBody>
          <a:bodyPr anchorCtr="0" anchor="ctr" bIns="0" lIns="45700" spcFirstLastPara="1" rIns="45700" wrap="square" tIns="0">
            <a:noAutofit/>
          </a:bodyPr>
          <a:lstStyle/>
          <a:p>
            <a:pPr indent="0" lvl="1" marL="0" marR="0" rtl="0" algn="ctr">
              <a:spcBef>
                <a:spcPts val="0"/>
              </a:spcBef>
              <a:spcAft>
                <a:spcPts val="0"/>
              </a:spcAft>
              <a:buClr>
                <a:schemeClr val="dk2"/>
              </a:buClr>
              <a:buSzPts val="1400"/>
              <a:buFont typeface="Trebuchet MS"/>
              <a:buNone/>
            </a:pPr>
            <a:r>
              <a:rPr b="0" i="0" lang="en-US" sz="1400" u="none" cap="none" strike="noStrike">
                <a:solidFill>
                  <a:schemeClr val="dk1"/>
                </a:solidFill>
                <a:latin typeface="Arial"/>
                <a:ea typeface="Arial"/>
                <a:cs typeface="Arial"/>
                <a:sym typeface="Arial"/>
              </a:rPr>
              <a:t>Lorem ipsum dolor sit amet, consectetur adipiscing elit. Ut tempor, quam et mattis</a:t>
            </a:r>
            <a:endParaRPr/>
          </a:p>
        </p:txBody>
      </p:sp>
      <p:cxnSp>
        <p:nvCxnSpPr>
          <p:cNvPr id="1368" name="Google Shape;1368;p43"/>
          <p:cNvCxnSpPr/>
          <p:nvPr/>
        </p:nvCxnSpPr>
        <p:spPr>
          <a:xfrm>
            <a:off x="3614431" y="4093909"/>
            <a:ext cx="2208249" cy="0"/>
          </a:xfrm>
          <a:prstGeom prst="straightConnector1">
            <a:avLst/>
          </a:prstGeom>
          <a:noFill/>
          <a:ln cap="rnd" cmpd="sng" w="12700">
            <a:solidFill>
              <a:srgbClr val="7F7F7F"/>
            </a:solidFill>
            <a:prstDash val="dot"/>
            <a:round/>
            <a:headEnd len="sm" w="sm" type="none"/>
            <a:tailEnd len="sm" w="sm" type="none"/>
          </a:ln>
        </p:spPr>
      </p:cxnSp>
      <p:sp>
        <p:nvSpPr>
          <p:cNvPr id="1369" name="Google Shape;1369;p43"/>
          <p:cNvSpPr/>
          <p:nvPr/>
        </p:nvSpPr>
        <p:spPr>
          <a:xfrm>
            <a:off x="3480621" y="1896095"/>
            <a:ext cx="2488311" cy="961094"/>
          </a:xfrm>
          <a:prstGeom prst="parallelogram">
            <a:avLst>
              <a:gd fmla="val 25000" name="adj"/>
            </a:avLst>
          </a:prstGeom>
          <a:solidFill>
            <a:schemeClr val="accent1"/>
          </a:solidFill>
          <a:ln>
            <a:noFill/>
          </a:ln>
        </p:spPr>
        <p:txBody>
          <a:bodyPr anchorCtr="0" anchor="ctr" bIns="0" lIns="0" spcFirstLastPara="1" rIns="0" wrap="square" tIns="0">
            <a:noAutofit/>
          </a:bodyPr>
          <a:lstStyle/>
          <a:p>
            <a:pPr indent="0" lvl="0" marL="0" marR="0" rtl="0" algn="ctr">
              <a:lnSpc>
                <a:spcPct val="90000"/>
              </a:lnSpc>
              <a:spcBef>
                <a:spcPts val="0"/>
              </a:spcBef>
              <a:spcAft>
                <a:spcPts val="0"/>
              </a:spcAft>
              <a:buNone/>
            </a:pPr>
            <a:r>
              <a:rPr lang="en-US" sz="1400">
                <a:solidFill>
                  <a:srgbClr val="FFFFFF"/>
                </a:solidFill>
                <a:latin typeface="Arial"/>
                <a:ea typeface="Arial"/>
                <a:cs typeface="Arial"/>
                <a:sym typeface="Arial"/>
              </a:rPr>
              <a:t>Lorem ipsum dolor sit amet, consectetur</a:t>
            </a:r>
            <a:endParaRPr/>
          </a:p>
        </p:txBody>
      </p:sp>
      <p:grpSp>
        <p:nvGrpSpPr>
          <p:cNvPr id="1370" name="Google Shape;1370;p43"/>
          <p:cNvGrpSpPr/>
          <p:nvPr/>
        </p:nvGrpSpPr>
        <p:grpSpPr>
          <a:xfrm>
            <a:off x="7289123" y="5278335"/>
            <a:ext cx="498475" cy="498477"/>
            <a:chOff x="2155825" y="5278335"/>
            <a:chExt cx="498475" cy="498477"/>
          </a:xfrm>
        </p:grpSpPr>
        <p:sp>
          <p:nvSpPr>
            <p:cNvPr id="1371" name="Google Shape;1371;p43"/>
            <p:cNvSpPr/>
            <p:nvPr/>
          </p:nvSpPr>
          <p:spPr>
            <a:xfrm>
              <a:off x="2155825" y="5278335"/>
              <a:ext cx="498475" cy="498475"/>
            </a:xfrm>
            <a:prstGeom prst="ellipse">
              <a:avLst/>
            </a:prstGeom>
            <a:solidFill>
              <a:schemeClr val="lt1"/>
            </a:solidFill>
            <a:ln cap="rnd" cmpd="sng" w="9525">
              <a:solidFill>
                <a:schemeClr val="accent1"/>
              </a:solidFill>
              <a:prstDash val="solid"/>
              <a:round/>
              <a:headEnd len="sm" w="sm" type="none"/>
              <a:tailEnd len="sm" w="sm" type="none"/>
            </a:ln>
          </p:spPr>
          <p:txBody>
            <a:bodyPr anchorCtr="0" anchor="ctr" bIns="45700" lIns="45700" spcFirstLastPara="1" rIns="45700" wrap="square" tIns="45700">
              <a:noAutofit/>
            </a:bodyPr>
            <a:lstStyle/>
            <a:p>
              <a:pPr indent="0" lvl="0" marL="0" marR="0" rtl="0" algn="ctr">
                <a:spcBef>
                  <a:spcPts val="0"/>
                </a:spcBef>
                <a:spcAft>
                  <a:spcPts val="0"/>
                </a:spcAft>
                <a:buNone/>
              </a:pPr>
              <a:r>
                <a:t/>
              </a:r>
              <a:endParaRPr sz="1200">
                <a:solidFill>
                  <a:srgbClr val="FFFFFF"/>
                </a:solidFill>
                <a:latin typeface="Arial"/>
                <a:ea typeface="Arial"/>
                <a:cs typeface="Arial"/>
                <a:sym typeface="Arial"/>
              </a:endParaRPr>
            </a:p>
          </p:txBody>
        </p:sp>
        <p:sp>
          <p:nvSpPr>
            <p:cNvPr id="1372" name="Google Shape;1372;p43"/>
            <p:cNvSpPr/>
            <p:nvPr/>
          </p:nvSpPr>
          <p:spPr>
            <a:xfrm>
              <a:off x="2155825" y="5278335"/>
              <a:ext cx="498474" cy="498477"/>
            </a:xfrm>
            <a:prstGeom prst="arc">
              <a:avLst>
                <a:gd fmla="val 16200000" name="adj1"/>
                <a:gd fmla="val 9720152" name="adj2"/>
              </a:avLst>
            </a:prstGeom>
            <a:solidFill>
              <a:schemeClr val="accent1"/>
            </a:solidFill>
            <a:ln cap="rnd" cmpd="sng" w="9525">
              <a:solidFill>
                <a:srgbClr val="3738C0"/>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Arial"/>
                <a:ea typeface="Arial"/>
                <a:cs typeface="Arial"/>
                <a:sym typeface="Arial"/>
              </a:endParaRPr>
            </a:p>
          </p:txBody>
        </p:sp>
      </p:grpSp>
      <p:sp>
        <p:nvSpPr>
          <p:cNvPr id="1373" name="Google Shape;1373;p43"/>
          <p:cNvSpPr/>
          <p:nvPr/>
        </p:nvSpPr>
        <p:spPr>
          <a:xfrm>
            <a:off x="8317708" y="1896095"/>
            <a:ext cx="483469" cy="288460"/>
          </a:xfrm>
          <a:prstGeom prst="rect">
            <a:avLst/>
          </a:prstGeom>
          <a:solidFill>
            <a:srgbClr val="7C7C7C"/>
          </a:solidFill>
          <a:ln>
            <a:noFill/>
          </a:ln>
        </p:spPr>
        <p:txBody>
          <a:bodyPr anchorCtr="0" anchor="ctr" bIns="45700" lIns="45700" spcFirstLastPara="1" rIns="45700" wrap="square" tIns="45700">
            <a:noAutofit/>
          </a:bodyPr>
          <a:lstStyle/>
          <a:p>
            <a:pPr indent="0" lvl="0" marL="0" marR="0" rtl="0" algn="ctr">
              <a:spcBef>
                <a:spcPts val="0"/>
              </a:spcBef>
              <a:spcAft>
                <a:spcPts val="0"/>
              </a:spcAft>
              <a:buNone/>
            </a:pPr>
            <a:r>
              <a:t/>
            </a:r>
            <a:endParaRPr sz="1050">
              <a:solidFill>
                <a:srgbClr val="FFFFFF"/>
              </a:solidFill>
              <a:latin typeface="Arial"/>
              <a:ea typeface="Arial"/>
              <a:cs typeface="Arial"/>
              <a:sym typeface="Arial"/>
            </a:endParaRPr>
          </a:p>
        </p:txBody>
      </p:sp>
      <p:sp>
        <p:nvSpPr>
          <p:cNvPr id="1374" name="Google Shape;1374;p43"/>
          <p:cNvSpPr txBox="1"/>
          <p:nvPr/>
        </p:nvSpPr>
        <p:spPr>
          <a:xfrm>
            <a:off x="6389404" y="2944132"/>
            <a:ext cx="2297913" cy="919945"/>
          </a:xfrm>
          <a:prstGeom prst="rect">
            <a:avLst/>
          </a:prstGeom>
          <a:noFill/>
          <a:ln>
            <a:noFill/>
          </a:ln>
        </p:spPr>
        <p:txBody>
          <a:bodyPr anchorCtr="0" anchor="ctr" bIns="0" lIns="45700" spcFirstLastPara="1" rIns="45700" wrap="square" tIns="0">
            <a:noAutofit/>
          </a:bodyPr>
          <a:lstStyle/>
          <a:p>
            <a:pPr indent="0" lvl="1" marL="0" marR="0" rtl="0" algn="ctr">
              <a:spcBef>
                <a:spcPts val="0"/>
              </a:spcBef>
              <a:spcAft>
                <a:spcPts val="0"/>
              </a:spcAft>
              <a:buClr>
                <a:schemeClr val="dk2"/>
              </a:buClr>
              <a:buSzPts val="1400"/>
              <a:buFont typeface="Trebuchet MS"/>
              <a:buNone/>
            </a:pPr>
            <a:r>
              <a:rPr b="0" i="0" lang="en-US" sz="1400" u="none" cap="none" strike="noStrike">
                <a:solidFill>
                  <a:schemeClr val="dk1"/>
                </a:solidFill>
                <a:latin typeface="Arial"/>
                <a:ea typeface="Arial"/>
                <a:cs typeface="Arial"/>
                <a:sym typeface="Arial"/>
              </a:rPr>
              <a:t>Lorem ipsum dolor sit amet, consectetur adipiscing elit. Ut tempor, quam et mattis</a:t>
            </a:r>
            <a:endParaRPr/>
          </a:p>
        </p:txBody>
      </p:sp>
      <p:sp>
        <p:nvSpPr>
          <p:cNvPr id="1375" name="Google Shape;1375;p43"/>
          <p:cNvSpPr txBox="1"/>
          <p:nvPr/>
        </p:nvSpPr>
        <p:spPr>
          <a:xfrm>
            <a:off x="6389404" y="4192342"/>
            <a:ext cx="2297913" cy="908922"/>
          </a:xfrm>
          <a:prstGeom prst="rect">
            <a:avLst/>
          </a:prstGeom>
          <a:noFill/>
          <a:ln>
            <a:noFill/>
          </a:ln>
        </p:spPr>
        <p:txBody>
          <a:bodyPr anchorCtr="0" anchor="ctr" bIns="0" lIns="45700" spcFirstLastPara="1" rIns="45700" wrap="square" tIns="0">
            <a:noAutofit/>
          </a:bodyPr>
          <a:lstStyle/>
          <a:p>
            <a:pPr indent="0" lvl="1" marL="0" marR="0" rtl="0" algn="ctr">
              <a:spcBef>
                <a:spcPts val="0"/>
              </a:spcBef>
              <a:spcAft>
                <a:spcPts val="0"/>
              </a:spcAft>
              <a:buClr>
                <a:schemeClr val="dk2"/>
              </a:buClr>
              <a:buSzPts val="1400"/>
              <a:buFont typeface="Trebuchet MS"/>
              <a:buNone/>
            </a:pPr>
            <a:r>
              <a:rPr b="0" i="0" lang="en-US" sz="1400" u="none" cap="none" strike="noStrike">
                <a:solidFill>
                  <a:schemeClr val="dk1"/>
                </a:solidFill>
                <a:latin typeface="Arial"/>
                <a:ea typeface="Arial"/>
                <a:cs typeface="Arial"/>
                <a:sym typeface="Arial"/>
              </a:rPr>
              <a:t>Lorem ipsum dolor sit amet, consectetur adipiscing elit. Ut tempor, quam et mattis</a:t>
            </a:r>
            <a:endParaRPr/>
          </a:p>
        </p:txBody>
      </p:sp>
      <p:cxnSp>
        <p:nvCxnSpPr>
          <p:cNvPr id="1376" name="Google Shape;1376;p43"/>
          <p:cNvCxnSpPr/>
          <p:nvPr/>
        </p:nvCxnSpPr>
        <p:spPr>
          <a:xfrm>
            <a:off x="6434235" y="4093909"/>
            <a:ext cx="2208249" cy="0"/>
          </a:xfrm>
          <a:prstGeom prst="straightConnector1">
            <a:avLst/>
          </a:prstGeom>
          <a:noFill/>
          <a:ln cap="rnd" cmpd="sng" w="12700">
            <a:solidFill>
              <a:srgbClr val="7F7F7F"/>
            </a:solidFill>
            <a:prstDash val="dot"/>
            <a:round/>
            <a:headEnd len="sm" w="sm" type="none"/>
            <a:tailEnd len="sm" w="sm" type="none"/>
          </a:ln>
        </p:spPr>
      </p:cxnSp>
      <p:sp>
        <p:nvSpPr>
          <p:cNvPr id="1377" name="Google Shape;1377;p43"/>
          <p:cNvSpPr/>
          <p:nvPr/>
        </p:nvSpPr>
        <p:spPr>
          <a:xfrm>
            <a:off x="6300425" y="1896095"/>
            <a:ext cx="2488311" cy="961094"/>
          </a:xfrm>
          <a:prstGeom prst="parallelogram">
            <a:avLst>
              <a:gd fmla="val 25000" name="adj"/>
            </a:avLst>
          </a:prstGeom>
          <a:solidFill>
            <a:schemeClr val="accent1"/>
          </a:solidFill>
          <a:ln>
            <a:noFill/>
          </a:ln>
        </p:spPr>
        <p:txBody>
          <a:bodyPr anchorCtr="0" anchor="ctr" bIns="0" lIns="0" spcFirstLastPara="1" rIns="0" wrap="square" tIns="0">
            <a:noAutofit/>
          </a:bodyPr>
          <a:lstStyle/>
          <a:p>
            <a:pPr indent="0" lvl="0" marL="0" marR="0" rtl="0" algn="ctr">
              <a:lnSpc>
                <a:spcPct val="90000"/>
              </a:lnSpc>
              <a:spcBef>
                <a:spcPts val="0"/>
              </a:spcBef>
              <a:spcAft>
                <a:spcPts val="0"/>
              </a:spcAft>
              <a:buNone/>
            </a:pPr>
            <a:r>
              <a:rPr lang="en-US" sz="1400">
                <a:solidFill>
                  <a:srgbClr val="FFFFFF"/>
                </a:solidFill>
                <a:latin typeface="Arial"/>
                <a:ea typeface="Arial"/>
                <a:cs typeface="Arial"/>
                <a:sym typeface="Arial"/>
              </a:rPr>
              <a:t>Lorem ipsum dolor sit amet, consectetur</a:t>
            </a:r>
            <a:endParaRPr/>
          </a:p>
        </p:txBody>
      </p:sp>
      <p:grpSp>
        <p:nvGrpSpPr>
          <p:cNvPr id="1378" name="Google Shape;1378;p43"/>
          <p:cNvGrpSpPr/>
          <p:nvPr/>
        </p:nvGrpSpPr>
        <p:grpSpPr>
          <a:xfrm>
            <a:off x="10108928" y="5278335"/>
            <a:ext cx="498475" cy="498477"/>
            <a:chOff x="2155825" y="5278335"/>
            <a:chExt cx="498475" cy="498477"/>
          </a:xfrm>
        </p:grpSpPr>
        <p:sp>
          <p:nvSpPr>
            <p:cNvPr id="1379" name="Google Shape;1379;p43"/>
            <p:cNvSpPr/>
            <p:nvPr/>
          </p:nvSpPr>
          <p:spPr>
            <a:xfrm>
              <a:off x="2155825" y="5278335"/>
              <a:ext cx="498475" cy="498475"/>
            </a:xfrm>
            <a:prstGeom prst="ellipse">
              <a:avLst/>
            </a:prstGeom>
            <a:solidFill>
              <a:schemeClr val="lt1"/>
            </a:solidFill>
            <a:ln cap="rnd" cmpd="sng" w="9525">
              <a:solidFill>
                <a:schemeClr val="accent1"/>
              </a:solidFill>
              <a:prstDash val="solid"/>
              <a:round/>
              <a:headEnd len="sm" w="sm" type="none"/>
              <a:tailEnd len="sm" w="sm" type="none"/>
            </a:ln>
          </p:spPr>
          <p:txBody>
            <a:bodyPr anchorCtr="0" anchor="ctr" bIns="45700" lIns="45700" spcFirstLastPara="1" rIns="45700" wrap="square" tIns="45700">
              <a:noAutofit/>
            </a:bodyPr>
            <a:lstStyle/>
            <a:p>
              <a:pPr indent="0" lvl="0" marL="0" marR="0" rtl="0" algn="ctr">
                <a:spcBef>
                  <a:spcPts val="0"/>
                </a:spcBef>
                <a:spcAft>
                  <a:spcPts val="0"/>
                </a:spcAft>
                <a:buNone/>
              </a:pPr>
              <a:r>
                <a:t/>
              </a:r>
              <a:endParaRPr sz="1200">
                <a:solidFill>
                  <a:srgbClr val="FFFFFF"/>
                </a:solidFill>
                <a:latin typeface="Arial"/>
                <a:ea typeface="Arial"/>
                <a:cs typeface="Arial"/>
                <a:sym typeface="Arial"/>
              </a:endParaRPr>
            </a:p>
          </p:txBody>
        </p:sp>
        <p:sp>
          <p:nvSpPr>
            <p:cNvPr id="1380" name="Google Shape;1380;p43"/>
            <p:cNvSpPr/>
            <p:nvPr/>
          </p:nvSpPr>
          <p:spPr>
            <a:xfrm>
              <a:off x="2155825" y="5278335"/>
              <a:ext cx="498474" cy="498477"/>
            </a:xfrm>
            <a:prstGeom prst="arc">
              <a:avLst>
                <a:gd fmla="val 16200000" name="adj1"/>
                <a:gd fmla="val 9003549" name="adj2"/>
              </a:avLst>
            </a:prstGeom>
            <a:solidFill>
              <a:schemeClr val="accent1"/>
            </a:solidFill>
            <a:ln cap="rnd" cmpd="sng" w="9525">
              <a:solidFill>
                <a:srgbClr val="3738C0"/>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Arial"/>
                <a:ea typeface="Arial"/>
                <a:cs typeface="Arial"/>
                <a:sym typeface="Arial"/>
              </a:endParaRPr>
            </a:p>
          </p:txBody>
        </p:sp>
      </p:grpSp>
      <p:sp>
        <p:nvSpPr>
          <p:cNvPr id="1381" name="Google Shape;1381;p43"/>
          <p:cNvSpPr/>
          <p:nvPr/>
        </p:nvSpPr>
        <p:spPr>
          <a:xfrm>
            <a:off x="11137513" y="1896095"/>
            <a:ext cx="483469" cy="288460"/>
          </a:xfrm>
          <a:prstGeom prst="rect">
            <a:avLst/>
          </a:prstGeom>
          <a:solidFill>
            <a:srgbClr val="7C7C7C"/>
          </a:solidFill>
          <a:ln>
            <a:noFill/>
          </a:ln>
        </p:spPr>
        <p:txBody>
          <a:bodyPr anchorCtr="0" anchor="ctr" bIns="45700" lIns="45700" spcFirstLastPara="1" rIns="45700" wrap="square" tIns="45700">
            <a:noAutofit/>
          </a:bodyPr>
          <a:lstStyle/>
          <a:p>
            <a:pPr indent="0" lvl="0" marL="0" marR="0" rtl="0" algn="ctr">
              <a:spcBef>
                <a:spcPts val="0"/>
              </a:spcBef>
              <a:spcAft>
                <a:spcPts val="0"/>
              </a:spcAft>
              <a:buNone/>
            </a:pPr>
            <a:r>
              <a:t/>
            </a:r>
            <a:endParaRPr sz="1050">
              <a:solidFill>
                <a:srgbClr val="FFFFFF"/>
              </a:solidFill>
              <a:latin typeface="Arial"/>
              <a:ea typeface="Arial"/>
              <a:cs typeface="Arial"/>
              <a:sym typeface="Arial"/>
            </a:endParaRPr>
          </a:p>
        </p:txBody>
      </p:sp>
      <p:sp>
        <p:nvSpPr>
          <p:cNvPr id="1382" name="Google Shape;1382;p43"/>
          <p:cNvSpPr txBox="1"/>
          <p:nvPr/>
        </p:nvSpPr>
        <p:spPr>
          <a:xfrm>
            <a:off x="9209209" y="2944132"/>
            <a:ext cx="2297913" cy="919945"/>
          </a:xfrm>
          <a:prstGeom prst="rect">
            <a:avLst/>
          </a:prstGeom>
          <a:noFill/>
          <a:ln>
            <a:noFill/>
          </a:ln>
        </p:spPr>
        <p:txBody>
          <a:bodyPr anchorCtr="0" anchor="ctr" bIns="0" lIns="45700" spcFirstLastPara="1" rIns="45700" wrap="square" tIns="0">
            <a:noAutofit/>
          </a:bodyPr>
          <a:lstStyle/>
          <a:p>
            <a:pPr indent="0" lvl="1" marL="0" marR="0" rtl="0" algn="ctr">
              <a:spcBef>
                <a:spcPts val="0"/>
              </a:spcBef>
              <a:spcAft>
                <a:spcPts val="0"/>
              </a:spcAft>
              <a:buClr>
                <a:schemeClr val="dk2"/>
              </a:buClr>
              <a:buSzPts val="1400"/>
              <a:buFont typeface="Trebuchet MS"/>
              <a:buNone/>
            </a:pPr>
            <a:r>
              <a:rPr b="0" i="0" lang="en-US" sz="1400" u="none" cap="none" strike="noStrike">
                <a:solidFill>
                  <a:schemeClr val="dk1"/>
                </a:solidFill>
                <a:latin typeface="Arial"/>
                <a:ea typeface="Arial"/>
                <a:cs typeface="Arial"/>
                <a:sym typeface="Arial"/>
              </a:rPr>
              <a:t>Lorem ipsum dolor sit amet, consectetur adipiscing elit. Ut tempor, quam et mattis</a:t>
            </a:r>
            <a:endParaRPr/>
          </a:p>
        </p:txBody>
      </p:sp>
      <p:sp>
        <p:nvSpPr>
          <p:cNvPr id="1383" name="Google Shape;1383;p43"/>
          <p:cNvSpPr txBox="1"/>
          <p:nvPr/>
        </p:nvSpPr>
        <p:spPr>
          <a:xfrm>
            <a:off x="9209209" y="4192342"/>
            <a:ext cx="2297913" cy="908922"/>
          </a:xfrm>
          <a:prstGeom prst="rect">
            <a:avLst/>
          </a:prstGeom>
          <a:noFill/>
          <a:ln>
            <a:noFill/>
          </a:ln>
        </p:spPr>
        <p:txBody>
          <a:bodyPr anchorCtr="0" anchor="ctr" bIns="0" lIns="45700" spcFirstLastPara="1" rIns="45700" wrap="square" tIns="0">
            <a:noAutofit/>
          </a:bodyPr>
          <a:lstStyle/>
          <a:p>
            <a:pPr indent="0" lvl="1" marL="0" marR="0" rtl="0" algn="ctr">
              <a:spcBef>
                <a:spcPts val="0"/>
              </a:spcBef>
              <a:spcAft>
                <a:spcPts val="0"/>
              </a:spcAft>
              <a:buClr>
                <a:schemeClr val="dk2"/>
              </a:buClr>
              <a:buSzPts val="1400"/>
              <a:buFont typeface="Trebuchet MS"/>
              <a:buNone/>
            </a:pPr>
            <a:r>
              <a:rPr b="0" i="0" lang="en-US" sz="1400" u="none" cap="none" strike="noStrike">
                <a:solidFill>
                  <a:schemeClr val="dk1"/>
                </a:solidFill>
                <a:latin typeface="Arial"/>
                <a:ea typeface="Arial"/>
                <a:cs typeface="Arial"/>
                <a:sym typeface="Arial"/>
              </a:rPr>
              <a:t>Lorem ipsum dolor sit amet, consectetur adipiscing elit. Ut tempor, quam et mattis</a:t>
            </a:r>
            <a:endParaRPr/>
          </a:p>
        </p:txBody>
      </p:sp>
      <p:cxnSp>
        <p:nvCxnSpPr>
          <p:cNvPr id="1384" name="Google Shape;1384;p43"/>
          <p:cNvCxnSpPr/>
          <p:nvPr/>
        </p:nvCxnSpPr>
        <p:spPr>
          <a:xfrm>
            <a:off x="9254040" y="4093909"/>
            <a:ext cx="2208249" cy="0"/>
          </a:xfrm>
          <a:prstGeom prst="straightConnector1">
            <a:avLst/>
          </a:prstGeom>
          <a:noFill/>
          <a:ln cap="rnd" cmpd="sng" w="12700">
            <a:solidFill>
              <a:srgbClr val="7F7F7F"/>
            </a:solidFill>
            <a:prstDash val="dot"/>
            <a:round/>
            <a:headEnd len="sm" w="sm" type="none"/>
            <a:tailEnd len="sm" w="sm" type="none"/>
          </a:ln>
        </p:spPr>
      </p:cxnSp>
      <p:sp>
        <p:nvSpPr>
          <p:cNvPr id="1385" name="Google Shape;1385;p43"/>
          <p:cNvSpPr/>
          <p:nvPr/>
        </p:nvSpPr>
        <p:spPr>
          <a:xfrm>
            <a:off x="9120230" y="1896095"/>
            <a:ext cx="2488311" cy="961094"/>
          </a:xfrm>
          <a:prstGeom prst="parallelogram">
            <a:avLst>
              <a:gd fmla="val 25000" name="adj"/>
            </a:avLst>
          </a:prstGeom>
          <a:solidFill>
            <a:schemeClr val="accent1"/>
          </a:solidFill>
          <a:ln>
            <a:noFill/>
          </a:ln>
        </p:spPr>
        <p:txBody>
          <a:bodyPr anchorCtr="0" anchor="ctr" bIns="0" lIns="0" spcFirstLastPara="1" rIns="0" wrap="square" tIns="0">
            <a:noAutofit/>
          </a:bodyPr>
          <a:lstStyle/>
          <a:p>
            <a:pPr indent="0" lvl="0" marL="0" marR="0" rtl="0" algn="ctr">
              <a:lnSpc>
                <a:spcPct val="90000"/>
              </a:lnSpc>
              <a:spcBef>
                <a:spcPts val="0"/>
              </a:spcBef>
              <a:spcAft>
                <a:spcPts val="0"/>
              </a:spcAft>
              <a:buNone/>
            </a:pPr>
            <a:r>
              <a:rPr lang="en-US" sz="1400">
                <a:solidFill>
                  <a:srgbClr val="FFFFFF"/>
                </a:solidFill>
                <a:latin typeface="Arial"/>
                <a:ea typeface="Arial"/>
                <a:cs typeface="Arial"/>
                <a:sym typeface="Arial"/>
              </a:rPr>
              <a:t>Lorem ipsum dolor sit amet, consectetur</a:t>
            </a:r>
            <a:endParaRPr/>
          </a:p>
        </p:txBody>
      </p:sp>
      <p:grpSp>
        <p:nvGrpSpPr>
          <p:cNvPr id="1386" name="Google Shape;1386;p43"/>
          <p:cNvGrpSpPr/>
          <p:nvPr/>
        </p:nvGrpSpPr>
        <p:grpSpPr>
          <a:xfrm>
            <a:off x="4521991" y="1440777"/>
            <a:ext cx="626726" cy="626726"/>
            <a:chOff x="721966" y="1986158"/>
            <a:chExt cx="674902" cy="674902"/>
          </a:xfrm>
        </p:grpSpPr>
        <p:sp>
          <p:nvSpPr>
            <p:cNvPr id="1387" name="Google Shape;1387;p43"/>
            <p:cNvSpPr/>
            <p:nvPr/>
          </p:nvSpPr>
          <p:spPr>
            <a:xfrm>
              <a:off x="721966" y="1986158"/>
              <a:ext cx="674902" cy="674902"/>
            </a:xfrm>
            <a:prstGeom prst="ellipse">
              <a:avLst/>
            </a:prstGeom>
            <a:solidFill>
              <a:schemeClr val="lt1"/>
            </a:solidFill>
            <a:ln cap="flat" cmpd="sng" w="28575">
              <a:solidFill>
                <a:schemeClr val="accen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grpSp>
          <p:nvGrpSpPr>
            <p:cNvPr id="1388" name="Google Shape;1388;p43"/>
            <p:cNvGrpSpPr/>
            <p:nvPr/>
          </p:nvGrpSpPr>
          <p:grpSpPr>
            <a:xfrm>
              <a:off x="808583" y="2072775"/>
              <a:ext cx="501668" cy="501668"/>
              <a:chOff x="1649691" y="3230880"/>
              <a:chExt cx="914400" cy="914400"/>
            </a:xfrm>
          </p:grpSpPr>
          <p:sp>
            <p:nvSpPr>
              <p:cNvPr id="1389" name="Google Shape;1389;p43"/>
              <p:cNvSpPr/>
              <p:nvPr/>
            </p:nvSpPr>
            <p:spPr>
              <a:xfrm>
                <a:off x="1649691" y="3230880"/>
                <a:ext cx="914400" cy="9144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2000">
                  <a:solidFill>
                    <a:schemeClr val="lt1"/>
                  </a:solidFill>
                  <a:latin typeface="Arial"/>
                  <a:ea typeface="Arial"/>
                  <a:cs typeface="Arial"/>
                  <a:sym typeface="Arial"/>
                </a:endParaRPr>
              </a:p>
            </p:txBody>
          </p:sp>
          <p:sp>
            <p:nvSpPr>
              <p:cNvPr id="1390" name="Google Shape;1390;p43"/>
              <p:cNvSpPr/>
              <p:nvPr/>
            </p:nvSpPr>
            <p:spPr>
              <a:xfrm>
                <a:off x="1649691" y="3230880"/>
                <a:ext cx="914400" cy="9144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2000">
                  <a:solidFill>
                    <a:schemeClr val="lt1"/>
                  </a:solidFill>
                  <a:latin typeface="Arial"/>
                  <a:ea typeface="Arial"/>
                  <a:cs typeface="Arial"/>
                  <a:sym typeface="Arial"/>
                </a:endParaRPr>
              </a:p>
            </p:txBody>
          </p:sp>
        </p:grpSp>
      </p:grpSp>
      <p:grpSp>
        <p:nvGrpSpPr>
          <p:cNvPr id="1391" name="Google Shape;1391;p43"/>
          <p:cNvGrpSpPr/>
          <p:nvPr/>
        </p:nvGrpSpPr>
        <p:grpSpPr>
          <a:xfrm>
            <a:off x="7231217" y="1440777"/>
            <a:ext cx="626726" cy="626726"/>
            <a:chOff x="721966" y="1986158"/>
            <a:chExt cx="674902" cy="674902"/>
          </a:xfrm>
        </p:grpSpPr>
        <p:sp>
          <p:nvSpPr>
            <p:cNvPr id="1392" name="Google Shape;1392;p43"/>
            <p:cNvSpPr/>
            <p:nvPr/>
          </p:nvSpPr>
          <p:spPr>
            <a:xfrm>
              <a:off x="721966" y="1986158"/>
              <a:ext cx="674902" cy="674902"/>
            </a:xfrm>
            <a:prstGeom prst="ellipse">
              <a:avLst/>
            </a:prstGeom>
            <a:solidFill>
              <a:schemeClr val="lt1"/>
            </a:solidFill>
            <a:ln cap="flat" cmpd="sng" w="28575">
              <a:solidFill>
                <a:schemeClr val="accen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grpSp>
          <p:nvGrpSpPr>
            <p:cNvPr id="1393" name="Google Shape;1393;p43"/>
            <p:cNvGrpSpPr/>
            <p:nvPr/>
          </p:nvGrpSpPr>
          <p:grpSpPr>
            <a:xfrm>
              <a:off x="808583" y="2072775"/>
              <a:ext cx="501668" cy="501668"/>
              <a:chOff x="1649691" y="3230880"/>
              <a:chExt cx="914400" cy="914400"/>
            </a:xfrm>
          </p:grpSpPr>
          <p:sp>
            <p:nvSpPr>
              <p:cNvPr id="1394" name="Google Shape;1394;p43"/>
              <p:cNvSpPr/>
              <p:nvPr/>
            </p:nvSpPr>
            <p:spPr>
              <a:xfrm>
                <a:off x="1649691" y="3230880"/>
                <a:ext cx="914400" cy="9144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2000">
                  <a:solidFill>
                    <a:schemeClr val="lt1"/>
                  </a:solidFill>
                  <a:latin typeface="Arial"/>
                  <a:ea typeface="Arial"/>
                  <a:cs typeface="Arial"/>
                  <a:sym typeface="Arial"/>
                </a:endParaRPr>
              </a:p>
            </p:txBody>
          </p:sp>
          <p:sp>
            <p:nvSpPr>
              <p:cNvPr id="1395" name="Google Shape;1395;p43"/>
              <p:cNvSpPr/>
              <p:nvPr/>
            </p:nvSpPr>
            <p:spPr>
              <a:xfrm>
                <a:off x="1649691" y="3230880"/>
                <a:ext cx="914400" cy="9144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2000">
                  <a:solidFill>
                    <a:schemeClr val="lt1"/>
                  </a:solidFill>
                  <a:latin typeface="Arial"/>
                  <a:ea typeface="Arial"/>
                  <a:cs typeface="Arial"/>
                  <a:sym typeface="Arial"/>
                </a:endParaRPr>
              </a:p>
            </p:txBody>
          </p:sp>
        </p:grpSp>
      </p:grpSp>
      <p:grpSp>
        <p:nvGrpSpPr>
          <p:cNvPr id="1396" name="Google Shape;1396;p43"/>
          <p:cNvGrpSpPr/>
          <p:nvPr/>
        </p:nvGrpSpPr>
        <p:grpSpPr>
          <a:xfrm>
            <a:off x="10051022" y="1440777"/>
            <a:ext cx="626726" cy="626726"/>
            <a:chOff x="721966" y="1986158"/>
            <a:chExt cx="674902" cy="674902"/>
          </a:xfrm>
        </p:grpSpPr>
        <p:sp>
          <p:nvSpPr>
            <p:cNvPr id="1397" name="Google Shape;1397;p43"/>
            <p:cNvSpPr/>
            <p:nvPr/>
          </p:nvSpPr>
          <p:spPr>
            <a:xfrm>
              <a:off x="721966" y="1986158"/>
              <a:ext cx="674902" cy="674902"/>
            </a:xfrm>
            <a:prstGeom prst="ellipse">
              <a:avLst/>
            </a:prstGeom>
            <a:solidFill>
              <a:schemeClr val="lt1"/>
            </a:solidFill>
            <a:ln cap="flat" cmpd="sng" w="28575">
              <a:solidFill>
                <a:schemeClr val="accen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grpSp>
          <p:nvGrpSpPr>
            <p:cNvPr id="1398" name="Google Shape;1398;p43"/>
            <p:cNvGrpSpPr/>
            <p:nvPr/>
          </p:nvGrpSpPr>
          <p:grpSpPr>
            <a:xfrm>
              <a:off x="808583" y="2072775"/>
              <a:ext cx="501668" cy="501668"/>
              <a:chOff x="1649691" y="3230880"/>
              <a:chExt cx="914400" cy="914400"/>
            </a:xfrm>
          </p:grpSpPr>
          <p:sp>
            <p:nvSpPr>
              <p:cNvPr id="1399" name="Google Shape;1399;p43"/>
              <p:cNvSpPr/>
              <p:nvPr/>
            </p:nvSpPr>
            <p:spPr>
              <a:xfrm>
                <a:off x="1649691" y="3230880"/>
                <a:ext cx="914400" cy="9144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2000">
                  <a:solidFill>
                    <a:schemeClr val="lt1"/>
                  </a:solidFill>
                  <a:latin typeface="Arial"/>
                  <a:ea typeface="Arial"/>
                  <a:cs typeface="Arial"/>
                  <a:sym typeface="Arial"/>
                </a:endParaRPr>
              </a:p>
            </p:txBody>
          </p:sp>
          <p:sp>
            <p:nvSpPr>
              <p:cNvPr id="1400" name="Google Shape;1400;p43"/>
              <p:cNvSpPr/>
              <p:nvPr/>
            </p:nvSpPr>
            <p:spPr>
              <a:xfrm>
                <a:off x="1649691" y="3230880"/>
                <a:ext cx="914400" cy="9144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2000">
                  <a:solidFill>
                    <a:schemeClr val="lt1"/>
                  </a:solidFill>
                  <a:latin typeface="Arial"/>
                  <a:ea typeface="Arial"/>
                  <a:cs typeface="Arial"/>
                  <a:sym typeface="Arial"/>
                </a:endParaRPr>
              </a:p>
            </p:txBody>
          </p:sp>
        </p:grpSp>
      </p:grpSp>
    </p:spTree>
  </p:cSld>
  <p:clrMapOvr>
    <a:masterClrMapping/>
  </p:clrMapOvr>
</p:sld>
</file>

<file path=ppt/slides/slide4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404" name="Shape 1404"/>
        <p:cNvGrpSpPr/>
        <p:nvPr/>
      </p:nvGrpSpPr>
      <p:grpSpPr>
        <a:xfrm>
          <a:off x="0" y="0"/>
          <a:ext cx="0" cy="0"/>
          <a:chOff x="0" y="0"/>
          <a:chExt cx="0" cy="0"/>
        </a:xfrm>
      </p:grpSpPr>
      <p:sp>
        <p:nvSpPr>
          <p:cNvPr id="1405" name="Google Shape;1405;p44"/>
          <p:cNvSpPr txBox="1"/>
          <p:nvPr>
            <p:ph type="ctrTitle"/>
          </p:nvPr>
        </p:nvSpPr>
        <p:spPr>
          <a:xfrm>
            <a:off x="563563" y="2816990"/>
            <a:ext cx="11091180" cy="1235889"/>
          </a:xfrm>
          <a:prstGeom prst="rect">
            <a:avLst/>
          </a:prstGeom>
          <a:noFill/>
          <a:ln>
            <a:noFill/>
          </a:ln>
        </p:spPr>
        <p:txBody>
          <a:bodyPr anchorCtr="0" anchor="b" bIns="0" lIns="0" spcFirstLastPara="1" rIns="0" wrap="square" tIns="0">
            <a:normAutofit/>
          </a:bodyPr>
          <a:lstStyle/>
          <a:p>
            <a:pPr indent="0" lvl="0" marL="0" rtl="0" algn="l">
              <a:lnSpc>
                <a:spcPct val="90000"/>
              </a:lnSpc>
              <a:spcBef>
                <a:spcPts val="0"/>
              </a:spcBef>
              <a:spcAft>
                <a:spcPts val="0"/>
              </a:spcAft>
              <a:buClr>
                <a:schemeClr val="lt1"/>
              </a:buClr>
              <a:buSzPts val="6000"/>
              <a:buFont typeface="Arial"/>
              <a:buNone/>
            </a:pPr>
            <a:r>
              <a:rPr lang="en-US"/>
              <a:t>Column Content + Big Icons</a:t>
            </a:r>
            <a:endParaRPr/>
          </a:p>
        </p:txBody>
      </p:sp>
      <p:sp>
        <p:nvSpPr>
          <p:cNvPr id="1406" name="Google Shape;1406;p44"/>
          <p:cNvSpPr txBox="1"/>
          <p:nvPr>
            <p:ph idx="12" type="sldNum"/>
          </p:nvPr>
        </p:nvSpPr>
        <p:spPr>
          <a:xfrm>
            <a:off x="10690860" y="6349068"/>
            <a:ext cx="963882" cy="251764"/>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sp>
        <p:nvSpPr>
          <p:cNvPr id="1407" name="Google Shape;1407;p44"/>
          <p:cNvSpPr txBox="1"/>
          <p:nvPr>
            <p:ph idx="1" type="subTitle"/>
          </p:nvPr>
        </p:nvSpPr>
        <p:spPr>
          <a:xfrm>
            <a:off x="563563" y="4475785"/>
            <a:ext cx="11091179" cy="986806"/>
          </a:xfrm>
          <a:prstGeom prst="rect">
            <a:avLst/>
          </a:prstGeom>
          <a:noFill/>
          <a:ln>
            <a:noFill/>
          </a:ln>
        </p:spPr>
        <p:txBody>
          <a:bodyPr anchorCtr="0" anchor="t" bIns="0" lIns="0" spcFirstLastPara="1" rIns="0" wrap="square" tIns="0">
            <a:normAutofit/>
          </a:bodyPr>
          <a:lstStyle/>
          <a:p>
            <a:pPr indent="0" lvl="0" marL="0" rtl="0" algn="l">
              <a:lnSpc>
                <a:spcPct val="90000"/>
              </a:lnSpc>
              <a:spcBef>
                <a:spcPts val="0"/>
              </a:spcBef>
              <a:spcAft>
                <a:spcPts val="0"/>
              </a:spcAft>
              <a:buSzPts val="2400"/>
              <a:buNone/>
            </a:pPr>
            <a:r>
              <a:t/>
            </a:r>
            <a:endParaRPr/>
          </a:p>
        </p:txBody>
      </p:sp>
    </p:spTree>
  </p:cSld>
  <p:clrMapOvr>
    <a:masterClrMapping/>
  </p:clrMapOvr>
</p:sld>
</file>

<file path=ppt/slides/slide4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411" name="Shape 1411"/>
        <p:cNvGrpSpPr/>
        <p:nvPr/>
      </p:nvGrpSpPr>
      <p:grpSpPr>
        <a:xfrm>
          <a:off x="0" y="0"/>
          <a:ext cx="0" cy="0"/>
          <a:chOff x="0" y="0"/>
          <a:chExt cx="0" cy="0"/>
        </a:xfrm>
      </p:grpSpPr>
      <p:sp>
        <p:nvSpPr>
          <p:cNvPr id="1412" name="Google Shape;1412;p45"/>
          <p:cNvSpPr txBox="1"/>
          <p:nvPr>
            <p:ph type="title"/>
          </p:nvPr>
        </p:nvSpPr>
        <p:spPr>
          <a:xfrm>
            <a:off x="571018" y="365126"/>
            <a:ext cx="11049964" cy="578772"/>
          </a:xfrm>
          <a:prstGeom prst="rect">
            <a:avLst/>
          </a:prstGeom>
          <a:noFill/>
          <a:ln>
            <a:noFill/>
          </a:ln>
        </p:spPr>
        <p:txBody>
          <a:bodyPr anchorCtr="0" anchor="b" bIns="0" lIns="0" spcFirstLastPara="1" rIns="0" wrap="square" tIns="0">
            <a:normAutofit/>
          </a:bodyPr>
          <a:lstStyle/>
          <a:p>
            <a:pPr indent="0" lvl="0" marL="0" rtl="0" algn="l">
              <a:lnSpc>
                <a:spcPct val="90000"/>
              </a:lnSpc>
              <a:spcBef>
                <a:spcPts val="0"/>
              </a:spcBef>
              <a:spcAft>
                <a:spcPts val="0"/>
              </a:spcAft>
              <a:buClr>
                <a:schemeClr val="accent1"/>
              </a:buClr>
              <a:buSzPts val="3600"/>
              <a:buFont typeface="Arial"/>
              <a:buNone/>
            </a:pPr>
            <a:r>
              <a:rPr lang="en-US"/>
              <a:t>Three Column Content + Big Icons</a:t>
            </a:r>
            <a:endParaRPr/>
          </a:p>
        </p:txBody>
      </p:sp>
      <p:sp>
        <p:nvSpPr>
          <p:cNvPr id="1413" name="Google Shape;1413;p45"/>
          <p:cNvSpPr txBox="1"/>
          <p:nvPr>
            <p:ph idx="12" type="sldNum"/>
          </p:nvPr>
        </p:nvSpPr>
        <p:spPr>
          <a:xfrm>
            <a:off x="10690860" y="6349068"/>
            <a:ext cx="963882" cy="251764"/>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sp>
        <p:nvSpPr>
          <p:cNvPr id="1414" name="Google Shape;1414;p45"/>
          <p:cNvSpPr/>
          <p:nvPr/>
        </p:nvSpPr>
        <p:spPr>
          <a:xfrm>
            <a:off x="571018" y="1523764"/>
            <a:ext cx="11049964" cy="369332"/>
          </a:xfrm>
          <a:prstGeom prst="rect">
            <a:avLst/>
          </a:prstGeom>
          <a:noFill/>
          <a:ln>
            <a:noFill/>
          </a:ln>
        </p:spPr>
        <p:txBody>
          <a:bodyPr anchorCtr="0" anchor="b" bIns="0" lIns="0" spcFirstLastPara="1" rIns="0" wrap="square" tIns="0">
            <a:noAutofit/>
          </a:bodyPr>
          <a:lstStyle/>
          <a:p>
            <a:pPr indent="0" lvl="0" marL="0" marR="0" rtl="0" algn="l">
              <a:spcBef>
                <a:spcPts val="0"/>
              </a:spcBef>
              <a:spcAft>
                <a:spcPts val="0"/>
              </a:spcAft>
              <a:buNone/>
            </a:pPr>
            <a:r>
              <a:rPr lang="en-US" sz="2800">
                <a:solidFill>
                  <a:schemeClr val="accent1"/>
                </a:solidFill>
                <a:latin typeface="Arial"/>
                <a:ea typeface="Arial"/>
                <a:cs typeface="Arial"/>
                <a:sym typeface="Arial"/>
              </a:rPr>
              <a:t>Lorem ipsum dolor sit amet</a:t>
            </a:r>
            <a:endParaRPr sz="2800">
              <a:solidFill>
                <a:schemeClr val="accent1"/>
              </a:solidFill>
              <a:latin typeface="Arial"/>
              <a:ea typeface="Arial"/>
              <a:cs typeface="Arial"/>
              <a:sym typeface="Arial"/>
            </a:endParaRPr>
          </a:p>
        </p:txBody>
      </p:sp>
      <p:pic>
        <p:nvPicPr>
          <p:cNvPr descr="Single gear with solid fill" id="1415" name="Google Shape;1415;p45"/>
          <p:cNvPicPr preferRelativeResize="0"/>
          <p:nvPr/>
        </p:nvPicPr>
        <p:blipFill rotWithShape="1">
          <a:blip r:embed="rId3">
            <a:alphaModFix/>
          </a:blip>
          <a:srcRect b="0" l="0" r="0" t="0"/>
          <a:stretch/>
        </p:blipFill>
        <p:spPr>
          <a:xfrm>
            <a:off x="745653" y="2560510"/>
            <a:ext cx="1032490" cy="1032490"/>
          </a:xfrm>
          <a:prstGeom prst="rect">
            <a:avLst/>
          </a:prstGeom>
          <a:noFill/>
          <a:ln>
            <a:noFill/>
          </a:ln>
        </p:spPr>
      </p:pic>
      <p:sp>
        <p:nvSpPr>
          <p:cNvPr id="1416" name="Google Shape;1416;p45"/>
          <p:cNvSpPr/>
          <p:nvPr/>
        </p:nvSpPr>
        <p:spPr>
          <a:xfrm>
            <a:off x="571018" y="2385875"/>
            <a:ext cx="1381760" cy="1381760"/>
          </a:xfrm>
          <a:prstGeom prst="ellipse">
            <a:avLst/>
          </a:prstGeom>
          <a:noFill/>
          <a:ln cap="flat" cmpd="sng" w="41275">
            <a:solidFill>
              <a:schemeClr val="accen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grpSp>
        <p:nvGrpSpPr>
          <p:cNvPr id="1417" name="Google Shape;1417;p45"/>
          <p:cNvGrpSpPr/>
          <p:nvPr/>
        </p:nvGrpSpPr>
        <p:grpSpPr>
          <a:xfrm>
            <a:off x="4618520" y="2385875"/>
            <a:ext cx="1381760" cy="1381760"/>
            <a:chOff x="3556516" y="2385875"/>
            <a:chExt cx="1381760" cy="1381760"/>
          </a:xfrm>
        </p:grpSpPr>
        <p:sp>
          <p:nvSpPr>
            <p:cNvPr id="1418" name="Google Shape;1418;p45"/>
            <p:cNvSpPr/>
            <p:nvPr/>
          </p:nvSpPr>
          <p:spPr>
            <a:xfrm>
              <a:off x="3556516" y="2385875"/>
              <a:ext cx="1381760" cy="1381760"/>
            </a:xfrm>
            <a:prstGeom prst="ellipse">
              <a:avLst/>
            </a:prstGeom>
            <a:noFill/>
            <a:ln cap="flat" cmpd="sng" w="41275">
              <a:solidFill>
                <a:schemeClr val="accen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pic>
          <p:nvPicPr>
            <p:cNvPr descr="Single gear with solid fill" id="1419" name="Google Shape;1419;p45"/>
            <p:cNvPicPr preferRelativeResize="0"/>
            <p:nvPr/>
          </p:nvPicPr>
          <p:blipFill rotWithShape="1">
            <a:blip r:embed="rId3">
              <a:alphaModFix/>
            </a:blip>
            <a:srcRect b="0" l="0" r="0" t="0"/>
            <a:stretch/>
          </p:blipFill>
          <p:spPr>
            <a:xfrm>
              <a:off x="3686915" y="2560510"/>
              <a:ext cx="1032490" cy="1032490"/>
            </a:xfrm>
            <a:prstGeom prst="rect">
              <a:avLst/>
            </a:prstGeom>
            <a:noFill/>
            <a:ln>
              <a:noFill/>
            </a:ln>
          </p:spPr>
        </p:pic>
      </p:grpSp>
      <p:grpSp>
        <p:nvGrpSpPr>
          <p:cNvPr id="1420" name="Google Shape;1420;p45"/>
          <p:cNvGrpSpPr/>
          <p:nvPr/>
        </p:nvGrpSpPr>
        <p:grpSpPr>
          <a:xfrm>
            <a:off x="8607042" y="2385875"/>
            <a:ext cx="1381760" cy="1381760"/>
            <a:chOff x="6483033" y="2385875"/>
            <a:chExt cx="1381760" cy="1381760"/>
          </a:xfrm>
        </p:grpSpPr>
        <p:sp>
          <p:nvSpPr>
            <p:cNvPr id="1421" name="Google Shape;1421;p45"/>
            <p:cNvSpPr/>
            <p:nvPr/>
          </p:nvSpPr>
          <p:spPr>
            <a:xfrm>
              <a:off x="6483033" y="2385875"/>
              <a:ext cx="1381760" cy="1381760"/>
            </a:xfrm>
            <a:prstGeom prst="ellipse">
              <a:avLst/>
            </a:prstGeom>
            <a:noFill/>
            <a:ln cap="flat" cmpd="sng" w="41275">
              <a:solidFill>
                <a:schemeClr val="accen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pic>
          <p:nvPicPr>
            <p:cNvPr descr="Single gear with solid fill" id="1422" name="Google Shape;1422;p45"/>
            <p:cNvPicPr preferRelativeResize="0"/>
            <p:nvPr/>
          </p:nvPicPr>
          <p:blipFill rotWithShape="1">
            <a:blip r:embed="rId3">
              <a:alphaModFix/>
            </a:blip>
            <a:srcRect b="0" l="0" r="0" t="0"/>
            <a:stretch/>
          </p:blipFill>
          <p:spPr>
            <a:xfrm>
              <a:off x="6628177" y="2560510"/>
              <a:ext cx="1032490" cy="1032490"/>
            </a:xfrm>
            <a:prstGeom prst="rect">
              <a:avLst/>
            </a:prstGeom>
            <a:noFill/>
            <a:ln>
              <a:noFill/>
            </a:ln>
          </p:spPr>
        </p:pic>
      </p:grpSp>
      <p:sp>
        <p:nvSpPr>
          <p:cNvPr id="1423" name="Google Shape;1423;p45"/>
          <p:cNvSpPr/>
          <p:nvPr/>
        </p:nvSpPr>
        <p:spPr>
          <a:xfrm>
            <a:off x="630000" y="4567322"/>
            <a:ext cx="3013940" cy="1231106"/>
          </a:xfrm>
          <a:prstGeom prst="rect">
            <a:avLst/>
          </a:prstGeom>
          <a:noFill/>
          <a:ln>
            <a:noFill/>
          </a:ln>
        </p:spPr>
        <p:txBody>
          <a:bodyPr anchorCtr="0" anchor="t" bIns="0" lIns="0" spcFirstLastPara="1" rIns="0" wrap="square" tIns="0">
            <a:spAutoFit/>
          </a:bodyPr>
          <a:lstStyle/>
          <a:p>
            <a:pPr indent="0" lvl="0" marL="0" marR="0" rtl="0" algn="l">
              <a:spcBef>
                <a:spcPts val="0"/>
              </a:spcBef>
              <a:spcAft>
                <a:spcPts val="0"/>
              </a:spcAft>
              <a:buNone/>
            </a:pPr>
            <a:r>
              <a:rPr lang="en-US" sz="2000">
                <a:solidFill>
                  <a:schemeClr val="dk1"/>
                </a:solidFill>
                <a:latin typeface="Arial"/>
                <a:ea typeface="Arial"/>
                <a:cs typeface="Arial"/>
                <a:sym typeface="Arial"/>
              </a:rPr>
              <a:t>Lorem ipsum dolor sit amet, consectetur adipiscing elit.</a:t>
            </a:r>
            <a:br>
              <a:rPr lang="en-US" sz="2000">
                <a:solidFill>
                  <a:schemeClr val="dk1"/>
                </a:solidFill>
                <a:latin typeface="Arial"/>
                <a:ea typeface="Arial"/>
                <a:cs typeface="Arial"/>
                <a:sym typeface="Arial"/>
              </a:rPr>
            </a:br>
            <a:r>
              <a:rPr lang="en-US" sz="2000">
                <a:solidFill>
                  <a:schemeClr val="dk1"/>
                </a:solidFill>
                <a:latin typeface="Arial"/>
                <a:ea typeface="Arial"/>
                <a:cs typeface="Arial"/>
                <a:sym typeface="Arial"/>
              </a:rPr>
              <a:t>Curabitur purus dui</a:t>
            </a:r>
            <a:endParaRPr sz="2000">
              <a:solidFill>
                <a:schemeClr val="dk1"/>
              </a:solidFill>
              <a:latin typeface="Arial"/>
              <a:ea typeface="Arial"/>
              <a:cs typeface="Arial"/>
              <a:sym typeface="Arial"/>
            </a:endParaRPr>
          </a:p>
        </p:txBody>
      </p:sp>
      <p:sp>
        <p:nvSpPr>
          <p:cNvPr id="1424" name="Google Shape;1424;p45"/>
          <p:cNvSpPr/>
          <p:nvPr/>
        </p:nvSpPr>
        <p:spPr>
          <a:xfrm>
            <a:off x="4618520" y="4567322"/>
            <a:ext cx="3013940" cy="1231106"/>
          </a:xfrm>
          <a:prstGeom prst="rect">
            <a:avLst/>
          </a:prstGeom>
          <a:noFill/>
          <a:ln>
            <a:noFill/>
          </a:ln>
        </p:spPr>
        <p:txBody>
          <a:bodyPr anchorCtr="0" anchor="t" bIns="0" lIns="0" spcFirstLastPara="1" rIns="0" wrap="square" tIns="0">
            <a:spAutoFit/>
          </a:bodyPr>
          <a:lstStyle/>
          <a:p>
            <a:pPr indent="0" lvl="0" marL="0" marR="0" rtl="0" algn="l">
              <a:spcBef>
                <a:spcPts val="0"/>
              </a:spcBef>
              <a:spcAft>
                <a:spcPts val="0"/>
              </a:spcAft>
              <a:buNone/>
            </a:pPr>
            <a:r>
              <a:rPr lang="en-US" sz="2000">
                <a:solidFill>
                  <a:schemeClr val="dk1"/>
                </a:solidFill>
                <a:latin typeface="Arial"/>
                <a:ea typeface="Arial"/>
                <a:cs typeface="Arial"/>
                <a:sym typeface="Arial"/>
              </a:rPr>
              <a:t>Lorem ipsum dolor sit amet, consectetur adipiscing elit. Curabitur purus dui</a:t>
            </a:r>
            <a:endParaRPr sz="2000">
              <a:solidFill>
                <a:schemeClr val="dk1"/>
              </a:solidFill>
              <a:latin typeface="Arial"/>
              <a:ea typeface="Arial"/>
              <a:cs typeface="Arial"/>
              <a:sym typeface="Arial"/>
            </a:endParaRPr>
          </a:p>
        </p:txBody>
      </p:sp>
      <p:sp>
        <p:nvSpPr>
          <p:cNvPr id="1425" name="Google Shape;1425;p45"/>
          <p:cNvSpPr/>
          <p:nvPr/>
        </p:nvSpPr>
        <p:spPr>
          <a:xfrm>
            <a:off x="8607042" y="4567322"/>
            <a:ext cx="3013940" cy="1231106"/>
          </a:xfrm>
          <a:prstGeom prst="rect">
            <a:avLst/>
          </a:prstGeom>
          <a:noFill/>
          <a:ln>
            <a:noFill/>
          </a:ln>
        </p:spPr>
        <p:txBody>
          <a:bodyPr anchorCtr="0" anchor="t" bIns="0" lIns="0" spcFirstLastPara="1" rIns="0" wrap="square" tIns="0">
            <a:spAutoFit/>
          </a:bodyPr>
          <a:lstStyle/>
          <a:p>
            <a:pPr indent="0" lvl="0" marL="0" marR="0" rtl="0" algn="l">
              <a:spcBef>
                <a:spcPts val="0"/>
              </a:spcBef>
              <a:spcAft>
                <a:spcPts val="0"/>
              </a:spcAft>
              <a:buNone/>
            </a:pPr>
            <a:r>
              <a:rPr lang="en-US" sz="2000">
                <a:solidFill>
                  <a:schemeClr val="dk1"/>
                </a:solidFill>
                <a:latin typeface="Arial"/>
                <a:ea typeface="Arial"/>
                <a:cs typeface="Arial"/>
                <a:sym typeface="Arial"/>
              </a:rPr>
              <a:t>Lorem ipsum dolor sit amet, consectetur adipiscing elit. Curabitur purus dui</a:t>
            </a:r>
            <a:endParaRPr sz="2000">
              <a:solidFill>
                <a:schemeClr val="dk1"/>
              </a:solidFill>
              <a:latin typeface="Arial"/>
              <a:ea typeface="Arial"/>
              <a:cs typeface="Arial"/>
              <a:sym typeface="Arial"/>
            </a:endParaRPr>
          </a:p>
        </p:txBody>
      </p:sp>
      <p:sp>
        <p:nvSpPr>
          <p:cNvPr id="1426" name="Google Shape;1426;p45"/>
          <p:cNvSpPr/>
          <p:nvPr/>
        </p:nvSpPr>
        <p:spPr>
          <a:xfrm>
            <a:off x="630000" y="4025953"/>
            <a:ext cx="3013940" cy="307777"/>
          </a:xfrm>
          <a:prstGeom prst="rect">
            <a:avLst/>
          </a:prstGeom>
          <a:noFill/>
          <a:ln>
            <a:noFill/>
          </a:ln>
        </p:spPr>
        <p:txBody>
          <a:bodyPr anchorCtr="0" anchor="t" bIns="0" lIns="0" spcFirstLastPara="1" rIns="0" wrap="square" tIns="0">
            <a:spAutoFit/>
          </a:bodyPr>
          <a:lstStyle/>
          <a:p>
            <a:pPr indent="0" lvl="0" marL="0" marR="0" rtl="0" algn="l">
              <a:spcBef>
                <a:spcPts val="0"/>
              </a:spcBef>
              <a:spcAft>
                <a:spcPts val="0"/>
              </a:spcAft>
              <a:buNone/>
            </a:pPr>
            <a:r>
              <a:rPr lang="en-US" sz="2000">
                <a:solidFill>
                  <a:schemeClr val="accent1"/>
                </a:solidFill>
                <a:latin typeface="Arial"/>
                <a:ea typeface="Arial"/>
                <a:cs typeface="Arial"/>
                <a:sym typeface="Arial"/>
              </a:rPr>
              <a:t>Lorem ipsum</a:t>
            </a:r>
            <a:endParaRPr/>
          </a:p>
        </p:txBody>
      </p:sp>
      <p:sp>
        <p:nvSpPr>
          <p:cNvPr id="1427" name="Google Shape;1427;p45"/>
          <p:cNvSpPr/>
          <p:nvPr/>
        </p:nvSpPr>
        <p:spPr>
          <a:xfrm>
            <a:off x="4618520" y="4025953"/>
            <a:ext cx="3013940" cy="307777"/>
          </a:xfrm>
          <a:prstGeom prst="rect">
            <a:avLst/>
          </a:prstGeom>
          <a:noFill/>
          <a:ln>
            <a:noFill/>
          </a:ln>
        </p:spPr>
        <p:txBody>
          <a:bodyPr anchorCtr="0" anchor="t" bIns="0" lIns="0" spcFirstLastPara="1" rIns="0" wrap="square" tIns="0">
            <a:spAutoFit/>
          </a:bodyPr>
          <a:lstStyle/>
          <a:p>
            <a:pPr indent="0" lvl="0" marL="0" marR="0" rtl="0" algn="l">
              <a:spcBef>
                <a:spcPts val="0"/>
              </a:spcBef>
              <a:spcAft>
                <a:spcPts val="0"/>
              </a:spcAft>
              <a:buNone/>
            </a:pPr>
            <a:r>
              <a:rPr lang="en-US" sz="2000">
                <a:solidFill>
                  <a:schemeClr val="accent1"/>
                </a:solidFill>
                <a:latin typeface="Arial"/>
                <a:ea typeface="Arial"/>
                <a:cs typeface="Arial"/>
                <a:sym typeface="Arial"/>
              </a:rPr>
              <a:t>Lorem ipsum</a:t>
            </a:r>
            <a:endParaRPr/>
          </a:p>
        </p:txBody>
      </p:sp>
      <p:sp>
        <p:nvSpPr>
          <p:cNvPr id="1428" name="Google Shape;1428;p45"/>
          <p:cNvSpPr/>
          <p:nvPr/>
        </p:nvSpPr>
        <p:spPr>
          <a:xfrm>
            <a:off x="8607042" y="4025953"/>
            <a:ext cx="3013940" cy="307777"/>
          </a:xfrm>
          <a:prstGeom prst="rect">
            <a:avLst/>
          </a:prstGeom>
          <a:noFill/>
          <a:ln>
            <a:noFill/>
          </a:ln>
        </p:spPr>
        <p:txBody>
          <a:bodyPr anchorCtr="0" anchor="t" bIns="0" lIns="0" spcFirstLastPara="1" rIns="0" wrap="square" tIns="0">
            <a:spAutoFit/>
          </a:bodyPr>
          <a:lstStyle/>
          <a:p>
            <a:pPr indent="0" lvl="0" marL="0" marR="0" rtl="0" algn="l">
              <a:spcBef>
                <a:spcPts val="0"/>
              </a:spcBef>
              <a:spcAft>
                <a:spcPts val="0"/>
              </a:spcAft>
              <a:buNone/>
            </a:pPr>
            <a:r>
              <a:rPr lang="en-US" sz="2000">
                <a:solidFill>
                  <a:schemeClr val="accent1"/>
                </a:solidFill>
                <a:latin typeface="Arial"/>
                <a:ea typeface="Arial"/>
                <a:cs typeface="Arial"/>
                <a:sym typeface="Arial"/>
              </a:rPr>
              <a:t>Lorem ipsum</a:t>
            </a:r>
            <a:endParaRPr/>
          </a:p>
        </p:txBody>
      </p:sp>
      <p:cxnSp>
        <p:nvCxnSpPr>
          <p:cNvPr id="1429" name="Google Shape;1429;p45"/>
          <p:cNvCxnSpPr/>
          <p:nvPr/>
        </p:nvCxnSpPr>
        <p:spPr>
          <a:xfrm>
            <a:off x="630000" y="4416851"/>
            <a:ext cx="2903118" cy="0"/>
          </a:xfrm>
          <a:prstGeom prst="straightConnector1">
            <a:avLst/>
          </a:prstGeom>
          <a:noFill/>
          <a:ln cap="flat" cmpd="sng" w="9525">
            <a:solidFill>
              <a:srgbClr val="9B9B9B"/>
            </a:solidFill>
            <a:prstDash val="dot"/>
            <a:miter lim="8000"/>
            <a:headEnd len="sm" w="sm" type="none"/>
            <a:tailEnd len="sm" w="sm" type="none"/>
          </a:ln>
        </p:spPr>
      </p:cxnSp>
      <p:cxnSp>
        <p:nvCxnSpPr>
          <p:cNvPr id="1430" name="Google Shape;1430;p45"/>
          <p:cNvCxnSpPr/>
          <p:nvPr/>
        </p:nvCxnSpPr>
        <p:spPr>
          <a:xfrm>
            <a:off x="4618520" y="4416851"/>
            <a:ext cx="2903118" cy="0"/>
          </a:xfrm>
          <a:prstGeom prst="straightConnector1">
            <a:avLst/>
          </a:prstGeom>
          <a:noFill/>
          <a:ln cap="flat" cmpd="sng" w="9525">
            <a:solidFill>
              <a:srgbClr val="9B9B9B"/>
            </a:solidFill>
            <a:prstDash val="dot"/>
            <a:miter lim="8000"/>
            <a:headEnd len="sm" w="sm" type="none"/>
            <a:tailEnd len="sm" w="sm" type="none"/>
          </a:ln>
        </p:spPr>
      </p:cxnSp>
      <p:cxnSp>
        <p:nvCxnSpPr>
          <p:cNvPr id="1431" name="Google Shape;1431;p45"/>
          <p:cNvCxnSpPr/>
          <p:nvPr/>
        </p:nvCxnSpPr>
        <p:spPr>
          <a:xfrm>
            <a:off x="8607042" y="4416851"/>
            <a:ext cx="2903118" cy="0"/>
          </a:xfrm>
          <a:prstGeom prst="straightConnector1">
            <a:avLst/>
          </a:prstGeom>
          <a:noFill/>
          <a:ln cap="flat" cmpd="sng" w="9525">
            <a:solidFill>
              <a:srgbClr val="9B9B9B"/>
            </a:solidFill>
            <a:prstDash val="dot"/>
            <a:miter lim="8000"/>
            <a:headEnd len="sm" w="sm" type="none"/>
            <a:tailEnd len="sm" w="sm" type="none"/>
          </a:ln>
        </p:spPr>
      </p:cxnSp>
    </p:spTree>
  </p:cSld>
  <p:clrMapOvr>
    <a:masterClrMapping/>
  </p:clrMapOvr>
</p:sld>
</file>

<file path=ppt/slides/slide4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435" name="Shape 1435"/>
        <p:cNvGrpSpPr/>
        <p:nvPr/>
      </p:nvGrpSpPr>
      <p:grpSpPr>
        <a:xfrm>
          <a:off x="0" y="0"/>
          <a:ext cx="0" cy="0"/>
          <a:chOff x="0" y="0"/>
          <a:chExt cx="0" cy="0"/>
        </a:xfrm>
      </p:grpSpPr>
      <p:sp>
        <p:nvSpPr>
          <p:cNvPr id="1436" name="Google Shape;1436;p46"/>
          <p:cNvSpPr txBox="1"/>
          <p:nvPr>
            <p:ph type="title"/>
          </p:nvPr>
        </p:nvSpPr>
        <p:spPr>
          <a:xfrm>
            <a:off x="571018" y="365126"/>
            <a:ext cx="11049964" cy="578772"/>
          </a:xfrm>
          <a:prstGeom prst="rect">
            <a:avLst/>
          </a:prstGeom>
          <a:noFill/>
          <a:ln>
            <a:noFill/>
          </a:ln>
        </p:spPr>
        <p:txBody>
          <a:bodyPr anchorCtr="0" anchor="b" bIns="0" lIns="0" spcFirstLastPara="1" rIns="0" wrap="square" tIns="0">
            <a:normAutofit/>
          </a:bodyPr>
          <a:lstStyle/>
          <a:p>
            <a:pPr indent="0" lvl="0" marL="0" rtl="0" algn="l">
              <a:lnSpc>
                <a:spcPct val="90000"/>
              </a:lnSpc>
              <a:spcBef>
                <a:spcPts val="0"/>
              </a:spcBef>
              <a:spcAft>
                <a:spcPts val="0"/>
              </a:spcAft>
              <a:buClr>
                <a:schemeClr val="accent1"/>
              </a:buClr>
              <a:buSzPts val="2800"/>
              <a:buFont typeface="Arial"/>
              <a:buNone/>
            </a:pPr>
            <a:r>
              <a:rPr lang="en-US"/>
              <a:t>Visual Three Column Content + Big Icons</a:t>
            </a:r>
            <a:endParaRPr/>
          </a:p>
        </p:txBody>
      </p:sp>
      <p:sp>
        <p:nvSpPr>
          <p:cNvPr id="1437" name="Google Shape;1437;p46"/>
          <p:cNvSpPr txBox="1"/>
          <p:nvPr>
            <p:ph idx="12" type="sldNum"/>
          </p:nvPr>
        </p:nvSpPr>
        <p:spPr>
          <a:xfrm>
            <a:off x="10690860" y="6349068"/>
            <a:ext cx="963882" cy="251764"/>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grpSp>
        <p:nvGrpSpPr>
          <p:cNvPr id="1438" name="Google Shape;1438;p46"/>
          <p:cNvGrpSpPr/>
          <p:nvPr/>
        </p:nvGrpSpPr>
        <p:grpSpPr>
          <a:xfrm>
            <a:off x="5352762" y="1557874"/>
            <a:ext cx="1371590" cy="1371587"/>
            <a:chOff x="3159685" y="1869994"/>
            <a:chExt cx="1371590" cy="1371587"/>
          </a:xfrm>
        </p:grpSpPr>
        <p:sp>
          <p:nvSpPr>
            <p:cNvPr id="1439" name="Google Shape;1439;p46"/>
            <p:cNvSpPr/>
            <p:nvPr/>
          </p:nvSpPr>
          <p:spPr>
            <a:xfrm>
              <a:off x="3207746" y="1918055"/>
              <a:ext cx="1275468" cy="1275467"/>
            </a:xfrm>
            <a:prstGeom prst="ellipse">
              <a:avLst/>
            </a:prstGeom>
            <a:solidFill>
              <a:schemeClr val="accent1"/>
            </a:solidFill>
            <a:ln cap="flat" cmpd="sng" w="19050">
              <a:solidFill>
                <a:schemeClr val="accent1"/>
              </a:solidFill>
              <a:prstDash val="solid"/>
              <a:miter lim="8000"/>
              <a:headEnd len="sm" w="sm" type="none"/>
              <a:tailEnd len="sm" w="sm" type="none"/>
            </a:ln>
          </p:spPr>
          <p:txBody>
            <a:bodyPr anchorCtr="0" anchor="ctr" bIns="0" lIns="0" spcFirstLastPara="1" rIns="0" wrap="square" tIns="0">
              <a:noAutofit/>
            </a:bodyPr>
            <a:lstStyle/>
            <a:p>
              <a:pPr indent="0" lvl="0" marL="0" marR="0" rtl="0" algn="ctr">
                <a:lnSpc>
                  <a:spcPct val="95000"/>
                </a:lnSpc>
                <a:spcBef>
                  <a:spcPts val="0"/>
                </a:spcBef>
                <a:spcAft>
                  <a:spcPts val="0"/>
                </a:spcAft>
                <a:buNone/>
              </a:pPr>
              <a:r>
                <a:t/>
              </a:r>
              <a:endParaRPr sz="1800">
                <a:solidFill>
                  <a:srgbClr val="7F7F7F"/>
                </a:solidFill>
                <a:latin typeface="Arial"/>
                <a:ea typeface="Arial"/>
                <a:cs typeface="Arial"/>
                <a:sym typeface="Arial"/>
              </a:endParaRPr>
            </a:p>
          </p:txBody>
        </p:sp>
        <p:sp>
          <p:nvSpPr>
            <p:cNvPr id="1440" name="Google Shape;1440;p46"/>
            <p:cNvSpPr/>
            <p:nvPr/>
          </p:nvSpPr>
          <p:spPr>
            <a:xfrm>
              <a:off x="3159686" y="1869994"/>
              <a:ext cx="1371589" cy="1371587"/>
            </a:xfrm>
            <a:prstGeom prst="arc">
              <a:avLst>
                <a:gd fmla="val 8881785" name="adj1"/>
                <a:gd fmla="val 12557093" name="adj2"/>
              </a:avLst>
            </a:prstGeom>
            <a:noFill/>
            <a:ln cap="flat" cmpd="sng" w="19050">
              <a:solidFill>
                <a:srgbClr val="6E6F73"/>
              </a:solidFill>
              <a:prstDash val="dot"/>
              <a:round/>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rgbClr val="FFFFFF"/>
                </a:solidFill>
                <a:latin typeface="Arial"/>
                <a:ea typeface="Arial"/>
                <a:cs typeface="Arial"/>
                <a:sym typeface="Arial"/>
              </a:endParaRPr>
            </a:p>
          </p:txBody>
        </p:sp>
        <p:sp>
          <p:nvSpPr>
            <p:cNvPr id="1441" name="Google Shape;1441;p46"/>
            <p:cNvSpPr/>
            <p:nvPr/>
          </p:nvSpPr>
          <p:spPr>
            <a:xfrm>
              <a:off x="3159686" y="1869994"/>
              <a:ext cx="1371589" cy="1371587"/>
            </a:xfrm>
            <a:prstGeom prst="arc">
              <a:avLst>
                <a:gd fmla="val 12644109" name="adj1"/>
                <a:gd fmla="val 413503" name="adj2"/>
              </a:avLst>
            </a:prstGeom>
            <a:noFill/>
            <a:ln cap="flat" cmpd="sng" w="19050">
              <a:solidFill>
                <a:schemeClr val="accent2"/>
              </a:solidFill>
              <a:prstDash val="dot"/>
              <a:round/>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rgbClr val="FFFFFF"/>
                </a:solidFill>
                <a:latin typeface="Arial"/>
                <a:ea typeface="Arial"/>
                <a:cs typeface="Arial"/>
                <a:sym typeface="Arial"/>
              </a:endParaRPr>
            </a:p>
          </p:txBody>
        </p:sp>
        <p:sp>
          <p:nvSpPr>
            <p:cNvPr id="1442" name="Google Shape;1442;p46"/>
            <p:cNvSpPr/>
            <p:nvPr/>
          </p:nvSpPr>
          <p:spPr>
            <a:xfrm>
              <a:off x="3159685" y="1869994"/>
              <a:ext cx="1371589" cy="1371587"/>
            </a:xfrm>
            <a:prstGeom prst="arc">
              <a:avLst>
                <a:gd fmla="val 628909" name="adj1"/>
                <a:gd fmla="val 8779294" name="adj2"/>
              </a:avLst>
            </a:prstGeom>
            <a:noFill/>
            <a:ln cap="flat" cmpd="sng" w="57150">
              <a:solidFill>
                <a:schemeClr val="accent2"/>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rgbClr val="FFFFFF"/>
                </a:solidFill>
                <a:latin typeface="Arial"/>
                <a:ea typeface="Arial"/>
                <a:cs typeface="Arial"/>
                <a:sym typeface="Arial"/>
              </a:endParaRPr>
            </a:p>
          </p:txBody>
        </p:sp>
      </p:grpSp>
      <p:sp>
        <p:nvSpPr>
          <p:cNvPr id="1443" name="Google Shape;1443;p46"/>
          <p:cNvSpPr/>
          <p:nvPr/>
        </p:nvSpPr>
        <p:spPr>
          <a:xfrm>
            <a:off x="2096" y="3257565"/>
            <a:ext cx="12189904" cy="830236"/>
          </a:xfrm>
          <a:prstGeom prst="rect">
            <a:avLst/>
          </a:prstGeom>
          <a:solidFill>
            <a:srgbClr val="D3D3D3"/>
          </a:solidFill>
          <a:ln>
            <a:noFill/>
          </a:ln>
        </p:spPr>
        <p:txBody>
          <a:bodyPr anchorCtr="0" anchor="ctr" bIns="0" lIns="0" spcFirstLastPara="1" rIns="0" wrap="square" tIns="0">
            <a:noAutofit/>
          </a:bodyPr>
          <a:lstStyle/>
          <a:p>
            <a:pPr indent="-118200" lvl="1" marL="291600" marR="0" rtl="0" algn="l">
              <a:spcBef>
                <a:spcPts val="0"/>
              </a:spcBef>
              <a:spcAft>
                <a:spcPts val="0"/>
              </a:spcAft>
              <a:buClr>
                <a:schemeClr val="lt1"/>
              </a:buClr>
              <a:buSzPts val="1200"/>
              <a:buFont typeface="Trebuchet MS"/>
              <a:buNone/>
            </a:pPr>
            <a:r>
              <a:t/>
            </a:r>
            <a:endParaRPr b="0" i="0" sz="1200" u="none" cap="none" strike="noStrike">
              <a:solidFill>
                <a:srgbClr val="FFFFFF"/>
              </a:solidFill>
              <a:latin typeface="Arial"/>
              <a:ea typeface="Arial"/>
              <a:cs typeface="Arial"/>
              <a:sym typeface="Arial"/>
            </a:endParaRPr>
          </a:p>
        </p:txBody>
      </p:sp>
      <p:grpSp>
        <p:nvGrpSpPr>
          <p:cNvPr id="1444" name="Google Shape;1444;p46"/>
          <p:cNvGrpSpPr/>
          <p:nvPr/>
        </p:nvGrpSpPr>
        <p:grpSpPr>
          <a:xfrm>
            <a:off x="1617468" y="1557874"/>
            <a:ext cx="1371590" cy="1371587"/>
            <a:chOff x="3159685" y="1869994"/>
            <a:chExt cx="1371590" cy="1371587"/>
          </a:xfrm>
        </p:grpSpPr>
        <p:sp>
          <p:nvSpPr>
            <p:cNvPr id="1445" name="Google Shape;1445;p46"/>
            <p:cNvSpPr/>
            <p:nvPr/>
          </p:nvSpPr>
          <p:spPr>
            <a:xfrm>
              <a:off x="3207746" y="1918055"/>
              <a:ext cx="1275468" cy="1275467"/>
            </a:xfrm>
            <a:prstGeom prst="ellipse">
              <a:avLst/>
            </a:prstGeom>
            <a:solidFill>
              <a:schemeClr val="accent1"/>
            </a:solidFill>
            <a:ln cap="flat" cmpd="sng" w="19050">
              <a:solidFill>
                <a:schemeClr val="accent1"/>
              </a:solidFill>
              <a:prstDash val="solid"/>
              <a:miter lim="8000"/>
              <a:headEnd len="sm" w="sm" type="none"/>
              <a:tailEnd len="sm" w="sm" type="none"/>
            </a:ln>
          </p:spPr>
          <p:txBody>
            <a:bodyPr anchorCtr="0" anchor="ctr" bIns="0" lIns="0" spcFirstLastPara="1" rIns="0" wrap="square" tIns="0">
              <a:noAutofit/>
            </a:bodyPr>
            <a:lstStyle/>
            <a:p>
              <a:pPr indent="0" lvl="0" marL="0" marR="0" rtl="0" algn="ctr">
                <a:lnSpc>
                  <a:spcPct val="95000"/>
                </a:lnSpc>
                <a:spcBef>
                  <a:spcPts val="0"/>
                </a:spcBef>
                <a:spcAft>
                  <a:spcPts val="0"/>
                </a:spcAft>
                <a:buNone/>
              </a:pPr>
              <a:r>
                <a:t/>
              </a:r>
              <a:endParaRPr sz="1800">
                <a:solidFill>
                  <a:srgbClr val="7F7F7F"/>
                </a:solidFill>
                <a:latin typeface="Arial"/>
                <a:ea typeface="Arial"/>
                <a:cs typeface="Arial"/>
                <a:sym typeface="Arial"/>
              </a:endParaRPr>
            </a:p>
          </p:txBody>
        </p:sp>
        <p:sp>
          <p:nvSpPr>
            <p:cNvPr id="1446" name="Google Shape;1446;p46"/>
            <p:cNvSpPr/>
            <p:nvPr/>
          </p:nvSpPr>
          <p:spPr>
            <a:xfrm>
              <a:off x="3159686" y="1869994"/>
              <a:ext cx="1371589" cy="1371587"/>
            </a:xfrm>
            <a:prstGeom prst="arc">
              <a:avLst>
                <a:gd fmla="val 8881785" name="adj1"/>
                <a:gd fmla="val 12557093" name="adj2"/>
              </a:avLst>
            </a:prstGeom>
            <a:noFill/>
            <a:ln cap="flat" cmpd="sng" w="19050">
              <a:solidFill>
                <a:srgbClr val="6E6F73"/>
              </a:solidFill>
              <a:prstDash val="dot"/>
              <a:round/>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rgbClr val="FFFFFF"/>
                </a:solidFill>
                <a:latin typeface="Arial"/>
                <a:ea typeface="Arial"/>
                <a:cs typeface="Arial"/>
                <a:sym typeface="Arial"/>
              </a:endParaRPr>
            </a:p>
          </p:txBody>
        </p:sp>
        <p:sp>
          <p:nvSpPr>
            <p:cNvPr id="1447" name="Google Shape;1447;p46"/>
            <p:cNvSpPr/>
            <p:nvPr/>
          </p:nvSpPr>
          <p:spPr>
            <a:xfrm>
              <a:off x="3159686" y="1869994"/>
              <a:ext cx="1371589" cy="1371587"/>
            </a:xfrm>
            <a:prstGeom prst="arc">
              <a:avLst>
                <a:gd fmla="val 12644109" name="adj1"/>
                <a:gd fmla="val 413503" name="adj2"/>
              </a:avLst>
            </a:prstGeom>
            <a:noFill/>
            <a:ln cap="flat" cmpd="sng" w="19050">
              <a:solidFill>
                <a:schemeClr val="accent2"/>
              </a:solidFill>
              <a:prstDash val="dot"/>
              <a:round/>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rgbClr val="FFFFFF"/>
                </a:solidFill>
                <a:latin typeface="Arial"/>
                <a:ea typeface="Arial"/>
                <a:cs typeface="Arial"/>
                <a:sym typeface="Arial"/>
              </a:endParaRPr>
            </a:p>
          </p:txBody>
        </p:sp>
        <p:sp>
          <p:nvSpPr>
            <p:cNvPr id="1448" name="Google Shape;1448;p46"/>
            <p:cNvSpPr/>
            <p:nvPr/>
          </p:nvSpPr>
          <p:spPr>
            <a:xfrm>
              <a:off x="3159685" y="1869994"/>
              <a:ext cx="1371589" cy="1371587"/>
            </a:xfrm>
            <a:prstGeom prst="arc">
              <a:avLst>
                <a:gd fmla="val 628909" name="adj1"/>
                <a:gd fmla="val 8779294" name="adj2"/>
              </a:avLst>
            </a:prstGeom>
            <a:noFill/>
            <a:ln cap="flat" cmpd="sng" w="57150">
              <a:solidFill>
                <a:schemeClr val="accent2"/>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rgbClr val="FFFFFF"/>
                </a:solidFill>
                <a:latin typeface="Arial"/>
                <a:ea typeface="Arial"/>
                <a:cs typeface="Arial"/>
                <a:sym typeface="Arial"/>
              </a:endParaRPr>
            </a:p>
          </p:txBody>
        </p:sp>
      </p:grpSp>
      <p:grpSp>
        <p:nvGrpSpPr>
          <p:cNvPr id="1449" name="Google Shape;1449;p46"/>
          <p:cNvGrpSpPr/>
          <p:nvPr/>
        </p:nvGrpSpPr>
        <p:grpSpPr>
          <a:xfrm>
            <a:off x="9088056" y="1557874"/>
            <a:ext cx="1371590" cy="1371587"/>
            <a:chOff x="3159685" y="1869994"/>
            <a:chExt cx="1371590" cy="1371587"/>
          </a:xfrm>
        </p:grpSpPr>
        <p:sp>
          <p:nvSpPr>
            <p:cNvPr id="1450" name="Google Shape;1450;p46"/>
            <p:cNvSpPr/>
            <p:nvPr/>
          </p:nvSpPr>
          <p:spPr>
            <a:xfrm>
              <a:off x="3207746" y="1918055"/>
              <a:ext cx="1275468" cy="1275467"/>
            </a:xfrm>
            <a:prstGeom prst="ellipse">
              <a:avLst/>
            </a:prstGeom>
            <a:solidFill>
              <a:schemeClr val="accent1"/>
            </a:solidFill>
            <a:ln cap="flat" cmpd="sng" w="19050">
              <a:solidFill>
                <a:schemeClr val="accent1"/>
              </a:solidFill>
              <a:prstDash val="solid"/>
              <a:miter lim="8000"/>
              <a:headEnd len="sm" w="sm" type="none"/>
              <a:tailEnd len="sm" w="sm" type="none"/>
            </a:ln>
          </p:spPr>
          <p:txBody>
            <a:bodyPr anchorCtr="0" anchor="ctr" bIns="0" lIns="0" spcFirstLastPara="1" rIns="0" wrap="square" tIns="0">
              <a:noAutofit/>
            </a:bodyPr>
            <a:lstStyle/>
            <a:p>
              <a:pPr indent="0" lvl="0" marL="0" marR="0" rtl="0" algn="ctr">
                <a:lnSpc>
                  <a:spcPct val="95000"/>
                </a:lnSpc>
                <a:spcBef>
                  <a:spcPts val="0"/>
                </a:spcBef>
                <a:spcAft>
                  <a:spcPts val="0"/>
                </a:spcAft>
                <a:buNone/>
              </a:pPr>
              <a:r>
                <a:t/>
              </a:r>
              <a:endParaRPr sz="1800">
                <a:solidFill>
                  <a:srgbClr val="7F7F7F"/>
                </a:solidFill>
                <a:latin typeface="Arial"/>
                <a:ea typeface="Arial"/>
                <a:cs typeface="Arial"/>
                <a:sym typeface="Arial"/>
              </a:endParaRPr>
            </a:p>
          </p:txBody>
        </p:sp>
        <p:sp>
          <p:nvSpPr>
            <p:cNvPr id="1451" name="Google Shape;1451;p46"/>
            <p:cNvSpPr/>
            <p:nvPr/>
          </p:nvSpPr>
          <p:spPr>
            <a:xfrm>
              <a:off x="3159686" y="1869994"/>
              <a:ext cx="1371589" cy="1371587"/>
            </a:xfrm>
            <a:prstGeom prst="arc">
              <a:avLst>
                <a:gd fmla="val 8881785" name="adj1"/>
                <a:gd fmla="val 12557093" name="adj2"/>
              </a:avLst>
            </a:prstGeom>
            <a:noFill/>
            <a:ln cap="flat" cmpd="sng" w="19050">
              <a:solidFill>
                <a:srgbClr val="6E6F73"/>
              </a:solidFill>
              <a:prstDash val="dot"/>
              <a:round/>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rgbClr val="FFFFFF"/>
                </a:solidFill>
                <a:latin typeface="Arial"/>
                <a:ea typeface="Arial"/>
                <a:cs typeface="Arial"/>
                <a:sym typeface="Arial"/>
              </a:endParaRPr>
            </a:p>
          </p:txBody>
        </p:sp>
        <p:sp>
          <p:nvSpPr>
            <p:cNvPr id="1452" name="Google Shape;1452;p46"/>
            <p:cNvSpPr/>
            <p:nvPr/>
          </p:nvSpPr>
          <p:spPr>
            <a:xfrm>
              <a:off x="3159686" y="1869994"/>
              <a:ext cx="1371589" cy="1371587"/>
            </a:xfrm>
            <a:prstGeom prst="arc">
              <a:avLst>
                <a:gd fmla="val 12644109" name="adj1"/>
                <a:gd fmla="val 413503" name="adj2"/>
              </a:avLst>
            </a:prstGeom>
            <a:noFill/>
            <a:ln cap="flat" cmpd="sng" w="19050">
              <a:solidFill>
                <a:schemeClr val="accent2"/>
              </a:solidFill>
              <a:prstDash val="dot"/>
              <a:round/>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rgbClr val="FFFFFF"/>
                </a:solidFill>
                <a:latin typeface="Arial"/>
                <a:ea typeface="Arial"/>
                <a:cs typeface="Arial"/>
                <a:sym typeface="Arial"/>
              </a:endParaRPr>
            </a:p>
          </p:txBody>
        </p:sp>
        <p:sp>
          <p:nvSpPr>
            <p:cNvPr id="1453" name="Google Shape;1453;p46"/>
            <p:cNvSpPr/>
            <p:nvPr/>
          </p:nvSpPr>
          <p:spPr>
            <a:xfrm>
              <a:off x="3159685" y="1869994"/>
              <a:ext cx="1371589" cy="1371587"/>
            </a:xfrm>
            <a:prstGeom prst="arc">
              <a:avLst>
                <a:gd fmla="val 628909" name="adj1"/>
                <a:gd fmla="val 8779294" name="adj2"/>
              </a:avLst>
            </a:prstGeom>
            <a:noFill/>
            <a:ln cap="flat" cmpd="sng" w="57150">
              <a:solidFill>
                <a:schemeClr val="accent2"/>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rgbClr val="FFFFFF"/>
                </a:solidFill>
                <a:latin typeface="Arial"/>
                <a:ea typeface="Arial"/>
                <a:cs typeface="Arial"/>
                <a:sym typeface="Arial"/>
              </a:endParaRPr>
            </a:p>
          </p:txBody>
        </p:sp>
      </p:grpSp>
      <p:pic>
        <p:nvPicPr>
          <p:cNvPr descr="Single gear with solid fill" id="1454" name="Google Shape;1454;p46"/>
          <p:cNvPicPr preferRelativeResize="0"/>
          <p:nvPr/>
        </p:nvPicPr>
        <p:blipFill rotWithShape="1">
          <a:blip r:embed="rId3">
            <a:alphaModFix/>
          </a:blip>
          <a:srcRect b="0" l="0" r="0" t="0"/>
          <a:stretch/>
        </p:blipFill>
        <p:spPr>
          <a:xfrm>
            <a:off x="1787018" y="1727422"/>
            <a:ext cx="1032490" cy="1032490"/>
          </a:xfrm>
          <a:prstGeom prst="rect">
            <a:avLst/>
          </a:prstGeom>
          <a:noFill/>
          <a:ln>
            <a:noFill/>
          </a:ln>
        </p:spPr>
      </p:pic>
      <p:pic>
        <p:nvPicPr>
          <p:cNvPr descr="Single gear with solid fill" id="1455" name="Google Shape;1455;p46"/>
          <p:cNvPicPr preferRelativeResize="0"/>
          <p:nvPr/>
        </p:nvPicPr>
        <p:blipFill rotWithShape="1">
          <a:blip r:embed="rId3">
            <a:alphaModFix/>
          </a:blip>
          <a:srcRect b="0" l="0" r="0" t="0"/>
          <a:stretch/>
        </p:blipFill>
        <p:spPr>
          <a:xfrm>
            <a:off x="5522312" y="1727422"/>
            <a:ext cx="1032490" cy="1032490"/>
          </a:xfrm>
          <a:prstGeom prst="rect">
            <a:avLst/>
          </a:prstGeom>
          <a:noFill/>
          <a:ln>
            <a:noFill/>
          </a:ln>
        </p:spPr>
      </p:pic>
      <p:pic>
        <p:nvPicPr>
          <p:cNvPr descr="Single gear with solid fill" id="1456" name="Google Shape;1456;p46"/>
          <p:cNvPicPr preferRelativeResize="0"/>
          <p:nvPr/>
        </p:nvPicPr>
        <p:blipFill rotWithShape="1">
          <a:blip r:embed="rId3">
            <a:alphaModFix/>
          </a:blip>
          <a:srcRect b="0" l="0" r="0" t="0"/>
          <a:stretch/>
        </p:blipFill>
        <p:spPr>
          <a:xfrm>
            <a:off x="9257606" y="1727422"/>
            <a:ext cx="1032490" cy="1032490"/>
          </a:xfrm>
          <a:prstGeom prst="rect">
            <a:avLst/>
          </a:prstGeom>
          <a:noFill/>
          <a:ln>
            <a:noFill/>
          </a:ln>
        </p:spPr>
      </p:pic>
      <p:sp>
        <p:nvSpPr>
          <p:cNvPr id="1457" name="Google Shape;1457;p46"/>
          <p:cNvSpPr/>
          <p:nvPr/>
        </p:nvSpPr>
        <p:spPr>
          <a:xfrm>
            <a:off x="920347" y="3183435"/>
            <a:ext cx="2765833" cy="972273"/>
          </a:xfrm>
          <a:prstGeom prst="rect">
            <a:avLst/>
          </a:prstGeom>
          <a:solidFill>
            <a:schemeClr val="accent1"/>
          </a:solidFill>
          <a:ln cap="rnd" cmpd="sng" w="13450">
            <a:solidFill>
              <a:schemeClr val="accent1"/>
            </a:solidFill>
            <a:prstDash val="solid"/>
            <a:round/>
            <a:headEnd len="sm" w="sm" type="none"/>
            <a:tailEnd len="sm" w="sm" type="none"/>
          </a:ln>
        </p:spPr>
        <p:txBody>
          <a:bodyPr anchorCtr="0" anchor="ctr" bIns="64550" lIns="129125" spcFirstLastPara="1" rIns="129125" wrap="square" tIns="64550">
            <a:normAutofit/>
          </a:bodyPr>
          <a:lstStyle/>
          <a:p>
            <a:pPr indent="0" lvl="0" marL="0" marR="0" rtl="0" algn="ctr">
              <a:lnSpc>
                <a:spcPct val="90000"/>
              </a:lnSpc>
              <a:spcBef>
                <a:spcPts val="0"/>
              </a:spcBef>
              <a:spcAft>
                <a:spcPts val="0"/>
              </a:spcAft>
              <a:buNone/>
            </a:pPr>
            <a:r>
              <a:rPr lang="en-US" sz="2000">
                <a:solidFill>
                  <a:srgbClr val="FFFFFF"/>
                </a:solidFill>
                <a:latin typeface="Arial"/>
                <a:ea typeface="Arial"/>
                <a:cs typeface="Arial"/>
                <a:sym typeface="Arial"/>
              </a:rPr>
              <a:t>Header</a:t>
            </a:r>
            <a:endParaRPr/>
          </a:p>
        </p:txBody>
      </p:sp>
      <p:sp>
        <p:nvSpPr>
          <p:cNvPr id="1458" name="Google Shape;1458;p46"/>
          <p:cNvSpPr/>
          <p:nvPr/>
        </p:nvSpPr>
        <p:spPr>
          <a:xfrm flipH="1" rot="5400000">
            <a:off x="3757728" y="3111885"/>
            <a:ext cx="74130" cy="217231"/>
          </a:xfrm>
          <a:prstGeom prst="rtTriangle">
            <a:avLst/>
          </a:prstGeom>
          <a:solidFill>
            <a:schemeClr val="accent3"/>
          </a:solidFill>
          <a:ln cap="rnd" cmpd="sng" w="13450">
            <a:solidFill>
              <a:schemeClr val="accent3"/>
            </a:solidFill>
            <a:prstDash val="solid"/>
            <a:round/>
            <a:headEnd len="sm" w="sm" type="none"/>
            <a:tailEnd len="sm" w="sm" type="none"/>
          </a:ln>
        </p:spPr>
        <p:txBody>
          <a:bodyPr anchorCtr="0" anchor="ctr" bIns="64550" lIns="129125" spcFirstLastPara="1" rIns="129125" wrap="square" tIns="64550">
            <a:noAutofit/>
          </a:bodyPr>
          <a:lstStyle/>
          <a:p>
            <a:pPr indent="0" lvl="0" marL="0" marR="0" rtl="0" algn="ctr">
              <a:lnSpc>
                <a:spcPct val="90000"/>
              </a:lnSpc>
              <a:spcBef>
                <a:spcPts val="0"/>
              </a:spcBef>
              <a:spcAft>
                <a:spcPts val="0"/>
              </a:spcAft>
              <a:buNone/>
            </a:pPr>
            <a:r>
              <a:t/>
            </a:r>
            <a:endParaRPr sz="1000">
              <a:solidFill>
                <a:srgbClr val="FFFFFF"/>
              </a:solidFill>
              <a:latin typeface="Arial"/>
              <a:ea typeface="Arial"/>
              <a:cs typeface="Arial"/>
              <a:sym typeface="Arial"/>
            </a:endParaRPr>
          </a:p>
        </p:txBody>
      </p:sp>
      <p:sp>
        <p:nvSpPr>
          <p:cNvPr id="1459" name="Google Shape;1459;p46"/>
          <p:cNvSpPr/>
          <p:nvPr/>
        </p:nvSpPr>
        <p:spPr>
          <a:xfrm rot="5400000">
            <a:off x="3760839" y="4013139"/>
            <a:ext cx="67907" cy="217231"/>
          </a:xfrm>
          <a:prstGeom prst="rtTriangle">
            <a:avLst/>
          </a:prstGeom>
          <a:solidFill>
            <a:schemeClr val="accent3"/>
          </a:solidFill>
          <a:ln cap="rnd" cmpd="sng" w="13450">
            <a:solidFill>
              <a:schemeClr val="accent3"/>
            </a:solidFill>
            <a:prstDash val="solid"/>
            <a:round/>
            <a:headEnd len="sm" w="sm" type="none"/>
            <a:tailEnd len="sm" w="sm" type="none"/>
          </a:ln>
        </p:spPr>
        <p:txBody>
          <a:bodyPr anchorCtr="0" anchor="ctr" bIns="64550" lIns="129125" spcFirstLastPara="1" rIns="129125" wrap="square" tIns="64550">
            <a:noAutofit/>
          </a:bodyPr>
          <a:lstStyle/>
          <a:p>
            <a:pPr indent="0" lvl="0" marL="0" marR="0" rtl="0" algn="ctr">
              <a:lnSpc>
                <a:spcPct val="90000"/>
              </a:lnSpc>
              <a:spcBef>
                <a:spcPts val="0"/>
              </a:spcBef>
              <a:spcAft>
                <a:spcPts val="0"/>
              </a:spcAft>
              <a:buNone/>
            </a:pPr>
            <a:r>
              <a:t/>
            </a:r>
            <a:endParaRPr sz="1000">
              <a:solidFill>
                <a:srgbClr val="FFFFFF"/>
              </a:solidFill>
              <a:latin typeface="Arial"/>
              <a:ea typeface="Arial"/>
              <a:cs typeface="Arial"/>
              <a:sym typeface="Arial"/>
            </a:endParaRPr>
          </a:p>
        </p:txBody>
      </p:sp>
      <p:sp>
        <p:nvSpPr>
          <p:cNvPr id="1460" name="Google Shape;1460;p46"/>
          <p:cNvSpPr/>
          <p:nvPr/>
        </p:nvSpPr>
        <p:spPr>
          <a:xfrm flipH="1" rot="-5400000">
            <a:off x="777776" y="4013139"/>
            <a:ext cx="67907" cy="217231"/>
          </a:xfrm>
          <a:prstGeom prst="rtTriangle">
            <a:avLst/>
          </a:prstGeom>
          <a:solidFill>
            <a:schemeClr val="accent3"/>
          </a:solidFill>
          <a:ln cap="rnd" cmpd="sng" w="13450">
            <a:solidFill>
              <a:schemeClr val="accent3"/>
            </a:solidFill>
            <a:prstDash val="solid"/>
            <a:round/>
            <a:headEnd len="sm" w="sm" type="none"/>
            <a:tailEnd len="sm" w="sm" type="none"/>
          </a:ln>
        </p:spPr>
        <p:txBody>
          <a:bodyPr anchorCtr="0" anchor="ctr" bIns="64550" lIns="129125" spcFirstLastPara="1" rIns="129125" wrap="square" tIns="64550">
            <a:noAutofit/>
          </a:bodyPr>
          <a:lstStyle/>
          <a:p>
            <a:pPr indent="0" lvl="0" marL="0" marR="0" rtl="0" algn="ctr">
              <a:lnSpc>
                <a:spcPct val="90000"/>
              </a:lnSpc>
              <a:spcBef>
                <a:spcPts val="0"/>
              </a:spcBef>
              <a:spcAft>
                <a:spcPts val="0"/>
              </a:spcAft>
              <a:buNone/>
            </a:pPr>
            <a:r>
              <a:t/>
            </a:r>
            <a:endParaRPr sz="1000">
              <a:solidFill>
                <a:srgbClr val="FFFFFF"/>
              </a:solidFill>
              <a:latin typeface="Arial"/>
              <a:ea typeface="Arial"/>
              <a:cs typeface="Arial"/>
              <a:sym typeface="Arial"/>
            </a:endParaRPr>
          </a:p>
        </p:txBody>
      </p:sp>
      <p:sp>
        <p:nvSpPr>
          <p:cNvPr id="1461" name="Google Shape;1461;p46"/>
          <p:cNvSpPr/>
          <p:nvPr/>
        </p:nvSpPr>
        <p:spPr>
          <a:xfrm rot="-5400000">
            <a:off x="774665" y="3111885"/>
            <a:ext cx="74130" cy="217231"/>
          </a:xfrm>
          <a:prstGeom prst="rtTriangle">
            <a:avLst/>
          </a:prstGeom>
          <a:solidFill>
            <a:schemeClr val="accent3"/>
          </a:solidFill>
          <a:ln cap="rnd" cmpd="sng" w="13450">
            <a:solidFill>
              <a:schemeClr val="accent3"/>
            </a:solidFill>
            <a:prstDash val="solid"/>
            <a:round/>
            <a:headEnd len="sm" w="sm" type="none"/>
            <a:tailEnd len="sm" w="sm" type="none"/>
          </a:ln>
        </p:spPr>
        <p:txBody>
          <a:bodyPr anchorCtr="0" anchor="ctr" bIns="64550" lIns="129125" spcFirstLastPara="1" rIns="129125" wrap="square" tIns="64550">
            <a:noAutofit/>
          </a:bodyPr>
          <a:lstStyle/>
          <a:p>
            <a:pPr indent="0" lvl="0" marL="0" marR="0" rtl="0" algn="ctr">
              <a:lnSpc>
                <a:spcPct val="90000"/>
              </a:lnSpc>
              <a:spcBef>
                <a:spcPts val="0"/>
              </a:spcBef>
              <a:spcAft>
                <a:spcPts val="0"/>
              </a:spcAft>
              <a:buNone/>
            </a:pPr>
            <a:r>
              <a:t/>
            </a:r>
            <a:endParaRPr sz="1000">
              <a:solidFill>
                <a:srgbClr val="FFFFFF"/>
              </a:solidFill>
              <a:latin typeface="Arial"/>
              <a:ea typeface="Arial"/>
              <a:cs typeface="Arial"/>
              <a:sym typeface="Arial"/>
            </a:endParaRPr>
          </a:p>
        </p:txBody>
      </p:sp>
      <p:sp>
        <p:nvSpPr>
          <p:cNvPr id="1462" name="Google Shape;1462;p46"/>
          <p:cNvSpPr/>
          <p:nvPr/>
        </p:nvSpPr>
        <p:spPr>
          <a:xfrm>
            <a:off x="4655641" y="3183435"/>
            <a:ext cx="2765833" cy="972273"/>
          </a:xfrm>
          <a:prstGeom prst="rect">
            <a:avLst/>
          </a:prstGeom>
          <a:solidFill>
            <a:schemeClr val="accent1"/>
          </a:solidFill>
          <a:ln cap="rnd" cmpd="sng" w="13450">
            <a:solidFill>
              <a:schemeClr val="accent1"/>
            </a:solidFill>
            <a:prstDash val="solid"/>
            <a:round/>
            <a:headEnd len="sm" w="sm" type="none"/>
            <a:tailEnd len="sm" w="sm" type="none"/>
          </a:ln>
        </p:spPr>
        <p:txBody>
          <a:bodyPr anchorCtr="0" anchor="ctr" bIns="64550" lIns="129125" spcFirstLastPara="1" rIns="129125" wrap="square" tIns="64550">
            <a:normAutofit/>
          </a:bodyPr>
          <a:lstStyle/>
          <a:p>
            <a:pPr indent="0" lvl="0" marL="0" marR="0" rtl="0" algn="ctr">
              <a:lnSpc>
                <a:spcPct val="90000"/>
              </a:lnSpc>
              <a:spcBef>
                <a:spcPts val="0"/>
              </a:spcBef>
              <a:spcAft>
                <a:spcPts val="0"/>
              </a:spcAft>
              <a:buNone/>
            </a:pPr>
            <a:r>
              <a:rPr lang="en-US" sz="2000">
                <a:solidFill>
                  <a:srgbClr val="FFFFFF"/>
                </a:solidFill>
                <a:latin typeface="Arial"/>
                <a:ea typeface="Arial"/>
                <a:cs typeface="Arial"/>
                <a:sym typeface="Arial"/>
              </a:rPr>
              <a:t>Header</a:t>
            </a:r>
            <a:endParaRPr/>
          </a:p>
        </p:txBody>
      </p:sp>
      <p:sp>
        <p:nvSpPr>
          <p:cNvPr id="1463" name="Google Shape;1463;p46"/>
          <p:cNvSpPr/>
          <p:nvPr/>
        </p:nvSpPr>
        <p:spPr>
          <a:xfrm flipH="1" rot="5400000">
            <a:off x="7493024" y="3111885"/>
            <a:ext cx="74130" cy="217231"/>
          </a:xfrm>
          <a:prstGeom prst="rtTriangle">
            <a:avLst/>
          </a:prstGeom>
          <a:solidFill>
            <a:schemeClr val="accent3"/>
          </a:solidFill>
          <a:ln cap="rnd" cmpd="sng" w="13450">
            <a:solidFill>
              <a:schemeClr val="accent3"/>
            </a:solidFill>
            <a:prstDash val="solid"/>
            <a:round/>
            <a:headEnd len="sm" w="sm" type="none"/>
            <a:tailEnd len="sm" w="sm" type="none"/>
          </a:ln>
        </p:spPr>
        <p:txBody>
          <a:bodyPr anchorCtr="0" anchor="ctr" bIns="64550" lIns="129125" spcFirstLastPara="1" rIns="129125" wrap="square" tIns="64550">
            <a:noAutofit/>
          </a:bodyPr>
          <a:lstStyle/>
          <a:p>
            <a:pPr indent="0" lvl="0" marL="0" marR="0" rtl="0" algn="ctr">
              <a:lnSpc>
                <a:spcPct val="90000"/>
              </a:lnSpc>
              <a:spcBef>
                <a:spcPts val="0"/>
              </a:spcBef>
              <a:spcAft>
                <a:spcPts val="0"/>
              </a:spcAft>
              <a:buNone/>
            </a:pPr>
            <a:r>
              <a:t/>
            </a:r>
            <a:endParaRPr sz="1000">
              <a:solidFill>
                <a:srgbClr val="FFFFFF"/>
              </a:solidFill>
              <a:latin typeface="Arial"/>
              <a:ea typeface="Arial"/>
              <a:cs typeface="Arial"/>
              <a:sym typeface="Arial"/>
            </a:endParaRPr>
          </a:p>
        </p:txBody>
      </p:sp>
      <p:sp>
        <p:nvSpPr>
          <p:cNvPr id="1464" name="Google Shape;1464;p46"/>
          <p:cNvSpPr/>
          <p:nvPr/>
        </p:nvSpPr>
        <p:spPr>
          <a:xfrm rot="5400000">
            <a:off x="7496133" y="4013139"/>
            <a:ext cx="67907" cy="217231"/>
          </a:xfrm>
          <a:prstGeom prst="rtTriangle">
            <a:avLst/>
          </a:prstGeom>
          <a:solidFill>
            <a:schemeClr val="accent3"/>
          </a:solidFill>
          <a:ln cap="rnd" cmpd="sng" w="13450">
            <a:solidFill>
              <a:schemeClr val="accent3"/>
            </a:solidFill>
            <a:prstDash val="solid"/>
            <a:round/>
            <a:headEnd len="sm" w="sm" type="none"/>
            <a:tailEnd len="sm" w="sm" type="none"/>
          </a:ln>
        </p:spPr>
        <p:txBody>
          <a:bodyPr anchorCtr="0" anchor="ctr" bIns="64550" lIns="129125" spcFirstLastPara="1" rIns="129125" wrap="square" tIns="64550">
            <a:noAutofit/>
          </a:bodyPr>
          <a:lstStyle/>
          <a:p>
            <a:pPr indent="0" lvl="0" marL="0" marR="0" rtl="0" algn="ctr">
              <a:lnSpc>
                <a:spcPct val="90000"/>
              </a:lnSpc>
              <a:spcBef>
                <a:spcPts val="0"/>
              </a:spcBef>
              <a:spcAft>
                <a:spcPts val="0"/>
              </a:spcAft>
              <a:buNone/>
            </a:pPr>
            <a:r>
              <a:t/>
            </a:r>
            <a:endParaRPr sz="1000">
              <a:solidFill>
                <a:srgbClr val="FFFFFF"/>
              </a:solidFill>
              <a:latin typeface="Arial"/>
              <a:ea typeface="Arial"/>
              <a:cs typeface="Arial"/>
              <a:sym typeface="Arial"/>
            </a:endParaRPr>
          </a:p>
        </p:txBody>
      </p:sp>
      <p:sp>
        <p:nvSpPr>
          <p:cNvPr id="1465" name="Google Shape;1465;p46"/>
          <p:cNvSpPr/>
          <p:nvPr/>
        </p:nvSpPr>
        <p:spPr>
          <a:xfrm flipH="1" rot="-5400000">
            <a:off x="4513070" y="4013139"/>
            <a:ext cx="67907" cy="217231"/>
          </a:xfrm>
          <a:prstGeom prst="rtTriangle">
            <a:avLst/>
          </a:prstGeom>
          <a:solidFill>
            <a:schemeClr val="accent3"/>
          </a:solidFill>
          <a:ln cap="rnd" cmpd="sng" w="13450">
            <a:solidFill>
              <a:schemeClr val="accent3"/>
            </a:solidFill>
            <a:prstDash val="solid"/>
            <a:round/>
            <a:headEnd len="sm" w="sm" type="none"/>
            <a:tailEnd len="sm" w="sm" type="none"/>
          </a:ln>
        </p:spPr>
        <p:txBody>
          <a:bodyPr anchorCtr="0" anchor="ctr" bIns="64550" lIns="129125" spcFirstLastPara="1" rIns="129125" wrap="square" tIns="64550">
            <a:noAutofit/>
          </a:bodyPr>
          <a:lstStyle/>
          <a:p>
            <a:pPr indent="0" lvl="0" marL="0" marR="0" rtl="0" algn="ctr">
              <a:lnSpc>
                <a:spcPct val="90000"/>
              </a:lnSpc>
              <a:spcBef>
                <a:spcPts val="0"/>
              </a:spcBef>
              <a:spcAft>
                <a:spcPts val="0"/>
              </a:spcAft>
              <a:buNone/>
            </a:pPr>
            <a:r>
              <a:t/>
            </a:r>
            <a:endParaRPr sz="1000">
              <a:solidFill>
                <a:srgbClr val="FFFFFF"/>
              </a:solidFill>
              <a:latin typeface="Arial"/>
              <a:ea typeface="Arial"/>
              <a:cs typeface="Arial"/>
              <a:sym typeface="Arial"/>
            </a:endParaRPr>
          </a:p>
        </p:txBody>
      </p:sp>
      <p:sp>
        <p:nvSpPr>
          <p:cNvPr id="1466" name="Google Shape;1466;p46"/>
          <p:cNvSpPr/>
          <p:nvPr/>
        </p:nvSpPr>
        <p:spPr>
          <a:xfrm rot="-5400000">
            <a:off x="4509960" y="3111885"/>
            <a:ext cx="74130" cy="217231"/>
          </a:xfrm>
          <a:prstGeom prst="rtTriangle">
            <a:avLst/>
          </a:prstGeom>
          <a:solidFill>
            <a:schemeClr val="accent3"/>
          </a:solidFill>
          <a:ln cap="rnd" cmpd="sng" w="13450">
            <a:solidFill>
              <a:schemeClr val="accent3"/>
            </a:solidFill>
            <a:prstDash val="solid"/>
            <a:round/>
            <a:headEnd len="sm" w="sm" type="none"/>
            <a:tailEnd len="sm" w="sm" type="none"/>
          </a:ln>
        </p:spPr>
        <p:txBody>
          <a:bodyPr anchorCtr="0" anchor="ctr" bIns="64550" lIns="129125" spcFirstLastPara="1" rIns="129125" wrap="square" tIns="64550">
            <a:noAutofit/>
          </a:bodyPr>
          <a:lstStyle/>
          <a:p>
            <a:pPr indent="0" lvl="0" marL="0" marR="0" rtl="0" algn="ctr">
              <a:lnSpc>
                <a:spcPct val="90000"/>
              </a:lnSpc>
              <a:spcBef>
                <a:spcPts val="0"/>
              </a:spcBef>
              <a:spcAft>
                <a:spcPts val="0"/>
              </a:spcAft>
              <a:buNone/>
            </a:pPr>
            <a:r>
              <a:t/>
            </a:r>
            <a:endParaRPr sz="1000">
              <a:solidFill>
                <a:srgbClr val="FFFFFF"/>
              </a:solidFill>
              <a:latin typeface="Arial"/>
              <a:ea typeface="Arial"/>
              <a:cs typeface="Arial"/>
              <a:sym typeface="Arial"/>
            </a:endParaRPr>
          </a:p>
        </p:txBody>
      </p:sp>
      <p:sp>
        <p:nvSpPr>
          <p:cNvPr id="1467" name="Google Shape;1467;p46"/>
          <p:cNvSpPr/>
          <p:nvPr/>
        </p:nvSpPr>
        <p:spPr>
          <a:xfrm>
            <a:off x="8390936" y="3183435"/>
            <a:ext cx="2765830" cy="972273"/>
          </a:xfrm>
          <a:prstGeom prst="rect">
            <a:avLst/>
          </a:prstGeom>
          <a:solidFill>
            <a:schemeClr val="accent1"/>
          </a:solidFill>
          <a:ln cap="rnd" cmpd="sng" w="13450">
            <a:solidFill>
              <a:schemeClr val="accent1"/>
            </a:solidFill>
            <a:prstDash val="solid"/>
            <a:round/>
            <a:headEnd len="sm" w="sm" type="none"/>
            <a:tailEnd len="sm" w="sm" type="none"/>
          </a:ln>
        </p:spPr>
        <p:txBody>
          <a:bodyPr anchorCtr="0" anchor="ctr" bIns="64550" lIns="129125" spcFirstLastPara="1" rIns="129125" wrap="square" tIns="64550">
            <a:normAutofit/>
          </a:bodyPr>
          <a:lstStyle/>
          <a:p>
            <a:pPr indent="0" lvl="0" marL="0" marR="0" rtl="0" algn="ctr">
              <a:lnSpc>
                <a:spcPct val="90000"/>
              </a:lnSpc>
              <a:spcBef>
                <a:spcPts val="0"/>
              </a:spcBef>
              <a:spcAft>
                <a:spcPts val="0"/>
              </a:spcAft>
              <a:buNone/>
            </a:pPr>
            <a:r>
              <a:rPr lang="en-US" sz="2000">
                <a:solidFill>
                  <a:srgbClr val="FFFFFF"/>
                </a:solidFill>
                <a:latin typeface="Arial"/>
                <a:ea typeface="Arial"/>
                <a:cs typeface="Arial"/>
                <a:sym typeface="Arial"/>
              </a:rPr>
              <a:t>Header</a:t>
            </a:r>
            <a:endParaRPr/>
          </a:p>
        </p:txBody>
      </p:sp>
      <p:sp>
        <p:nvSpPr>
          <p:cNvPr id="1468" name="Google Shape;1468;p46"/>
          <p:cNvSpPr/>
          <p:nvPr/>
        </p:nvSpPr>
        <p:spPr>
          <a:xfrm flipH="1" rot="5400000">
            <a:off x="11228319" y="3111885"/>
            <a:ext cx="74130" cy="217231"/>
          </a:xfrm>
          <a:prstGeom prst="rtTriangle">
            <a:avLst/>
          </a:prstGeom>
          <a:solidFill>
            <a:schemeClr val="accent3"/>
          </a:solidFill>
          <a:ln cap="rnd" cmpd="sng" w="13450">
            <a:solidFill>
              <a:schemeClr val="accent3"/>
            </a:solidFill>
            <a:prstDash val="solid"/>
            <a:round/>
            <a:headEnd len="sm" w="sm" type="none"/>
            <a:tailEnd len="sm" w="sm" type="none"/>
          </a:ln>
        </p:spPr>
        <p:txBody>
          <a:bodyPr anchorCtr="0" anchor="ctr" bIns="64550" lIns="129125" spcFirstLastPara="1" rIns="129125" wrap="square" tIns="64550">
            <a:noAutofit/>
          </a:bodyPr>
          <a:lstStyle/>
          <a:p>
            <a:pPr indent="0" lvl="0" marL="0" marR="0" rtl="0" algn="ctr">
              <a:lnSpc>
                <a:spcPct val="90000"/>
              </a:lnSpc>
              <a:spcBef>
                <a:spcPts val="0"/>
              </a:spcBef>
              <a:spcAft>
                <a:spcPts val="0"/>
              </a:spcAft>
              <a:buNone/>
            </a:pPr>
            <a:r>
              <a:t/>
            </a:r>
            <a:endParaRPr sz="1000">
              <a:solidFill>
                <a:srgbClr val="FFFFFF"/>
              </a:solidFill>
              <a:latin typeface="Arial"/>
              <a:ea typeface="Arial"/>
              <a:cs typeface="Arial"/>
              <a:sym typeface="Arial"/>
            </a:endParaRPr>
          </a:p>
        </p:txBody>
      </p:sp>
      <p:sp>
        <p:nvSpPr>
          <p:cNvPr id="1469" name="Google Shape;1469;p46"/>
          <p:cNvSpPr/>
          <p:nvPr/>
        </p:nvSpPr>
        <p:spPr>
          <a:xfrm rot="5400000">
            <a:off x="11231430" y="4013139"/>
            <a:ext cx="67907" cy="217231"/>
          </a:xfrm>
          <a:prstGeom prst="rtTriangle">
            <a:avLst/>
          </a:prstGeom>
          <a:solidFill>
            <a:schemeClr val="accent3"/>
          </a:solidFill>
          <a:ln cap="rnd" cmpd="sng" w="13450">
            <a:solidFill>
              <a:schemeClr val="accent3"/>
            </a:solidFill>
            <a:prstDash val="solid"/>
            <a:round/>
            <a:headEnd len="sm" w="sm" type="none"/>
            <a:tailEnd len="sm" w="sm" type="none"/>
          </a:ln>
        </p:spPr>
        <p:txBody>
          <a:bodyPr anchorCtr="0" anchor="ctr" bIns="64550" lIns="129125" spcFirstLastPara="1" rIns="129125" wrap="square" tIns="64550">
            <a:noAutofit/>
          </a:bodyPr>
          <a:lstStyle/>
          <a:p>
            <a:pPr indent="0" lvl="0" marL="0" marR="0" rtl="0" algn="ctr">
              <a:lnSpc>
                <a:spcPct val="90000"/>
              </a:lnSpc>
              <a:spcBef>
                <a:spcPts val="0"/>
              </a:spcBef>
              <a:spcAft>
                <a:spcPts val="0"/>
              </a:spcAft>
              <a:buNone/>
            </a:pPr>
            <a:r>
              <a:t/>
            </a:r>
            <a:endParaRPr sz="1000">
              <a:solidFill>
                <a:srgbClr val="FFFFFF"/>
              </a:solidFill>
              <a:latin typeface="Arial"/>
              <a:ea typeface="Arial"/>
              <a:cs typeface="Arial"/>
              <a:sym typeface="Arial"/>
            </a:endParaRPr>
          </a:p>
        </p:txBody>
      </p:sp>
      <p:sp>
        <p:nvSpPr>
          <p:cNvPr id="1470" name="Google Shape;1470;p46"/>
          <p:cNvSpPr/>
          <p:nvPr/>
        </p:nvSpPr>
        <p:spPr>
          <a:xfrm flipH="1" rot="-5400000">
            <a:off x="8248365" y="4013139"/>
            <a:ext cx="67907" cy="217231"/>
          </a:xfrm>
          <a:prstGeom prst="rtTriangle">
            <a:avLst/>
          </a:prstGeom>
          <a:solidFill>
            <a:schemeClr val="accent3"/>
          </a:solidFill>
          <a:ln cap="rnd" cmpd="sng" w="13450">
            <a:solidFill>
              <a:schemeClr val="accent3"/>
            </a:solidFill>
            <a:prstDash val="solid"/>
            <a:round/>
            <a:headEnd len="sm" w="sm" type="none"/>
            <a:tailEnd len="sm" w="sm" type="none"/>
          </a:ln>
        </p:spPr>
        <p:txBody>
          <a:bodyPr anchorCtr="0" anchor="ctr" bIns="64550" lIns="129125" spcFirstLastPara="1" rIns="129125" wrap="square" tIns="64550">
            <a:noAutofit/>
          </a:bodyPr>
          <a:lstStyle/>
          <a:p>
            <a:pPr indent="0" lvl="0" marL="0" marR="0" rtl="0" algn="ctr">
              <a:lnSpc>
                <a:spcPct val="90000"/>
              </a:lnSpc>
              <a:spcBef>
                <a:spcPts val="0"/>
              </a:spcBef>
              <a:spcAft>
                <a:spcPts val="0"/>
              </a:spcAft>
              <a:buNone/>
            </a:pPr>
            <a:r>
              <a:t/>
            </a:r>
            <a:endParaRPr sz="1000">
              <a:solidFill>
                <a:srgbClr val="FFFFFF"/>
              </a:solidFill>
              <a:latin typeface="Arial"/>
              <a:ea typeface="Arial"/>
              <a:cs typeface="Arial"/>
              <a:sym typeface="Arial"/>
            </a:endParaRPr>
          </a:p>
        </p:txBody>
      </p:sp>
      <p:sp>
        <p:nvSpPr>
          <p:cNvPr id="1471" name="Google Shape;1471;p46"/>
          <p:cNvSpPr/>
          <p:nvPr/>
        </p:nvSpPr>
        <p:spPr>
          <a:xfrm rot="-5400000">
            <a:off x="8245254" y="3111885"/>
            <a:ext cx="74130" cy="217231"/>
          </a:xfrm>
          <a:prstGeom prst="rtTriangle">
            <a:avLst/>
          </a:prstGeom>
          <a:solidFill>
            <a:schemeClr val="accent3"/>
          </a:solidFill>
          <a:ln cap="rnd" cmpd="sng" w="13450">
            <a:solidFill>
              <a:schemeClr val="accent3"/>
            </a:solidFill>
            <a:prstDash val="solid"/>
            <a:round/>
            <a:headEnd len="sm" w="sm" type="none"/>
            <a:tailEnd len="sm" w="sm" type="none"/>
          </a:ln>
        </p:spPr>
        <p:txBody>
          <a:bodyPr anchorCtr="0" anchor="ctr" bIns="64550" lIns="129125" spcFirstLastPara="1" rIns="129125" wrap="square" tIns="64550">
            <a:noAutofit/>
          </a:bodyPr>
          <a:lstStyle/>
          <a:p>
            <a:pPr indent="0" lvl="0" marL="0" marR="0" rtl="0" algn="ctr">
              <a:lnSpc>
                <a:spcPct val="90000"/>
              </a:lnSpc>
              <a:spcBef>
                <a:spcPts val="0"/>
              </a:spcBef>
              <a:spcAft>
                <a:spcPts val="0"/>
              </a:spcAft>
              <a:buNone/>
            </a:pPr>
            <a:r>
              <a:t/>
            </a:r>
            <a:endParaRPr sz="1000">
              <a:solidFill>
                <a:srgbClr val="FFFFFF"/>
              </a:solidFill>
              <a:latin typeface="Arial"/>
              <a:ea typeface="Arial"/>
              <a:cs typeface="Arial"/>
              <a:sym typeface="Arial"/>
            </a:endParaRPr>
          </a:p>
        </p:txBody>
      </p:sp>
      <p:sp>
        <p:nvSpPr>
          <p:cNvPr id="1472" name="Google Shape;1472;p46"/>
          <p:cNvSpPr txBox="1"/>
          <p:nvPr/>
        </p:nvSpPr>
        <p:spPr>
          <a:xfrm>
            <a:off x="606027" y="4409559"/>
            <a:ext cx="3394472" cy="1325533"/>
          </a:xfrm>
          <a:prstGeom prst="rect">
            <a:avLst/>
          </a:prstGeom>
          <a:noFill/>
          <a:ln>
            <a:noFill/>
          </a:ln>
        </p:spPr>
        <p:txBody>
          <a:bodyPr anchorCtr="0" anchor="t" bIns="0" lIns="0" spcFirstLastPara="1" rIns="0" wrap="square" tIns="0">
            <a:normAutofit/>
          </a:bodyPr>
          <a:lstStyle/>
          <a:p>
            <a:pPr indent="0" lvl="0" marL="0" marR="0" rtl="0" algn="ctr">
              <a:lnSpc>
                <a:spcPct val="90000"/>
              </a:lnSpc>
              <a:spcBef>
                <a:spcPts val="0"/>
              </a:spcBef>
              <a:spcAft>
                <a:spcPts val="0"/>
              </a:spcAft>
              <a:buClr>
                <a:srgbClr val="28B974"/>
              </a:buClr>
              <a:buSzPts val="1600"/>
              <a:buFont typeface="Arial"/>
              <a:buNone/>
            </a:pPr>
            <a:r>
              <a:rPr lang="en-US" sz="1600">
                <a:solidFill>
                  <a:schemeClr val="dk1"/>
                </a:solidFill>
                <a:latin typeface="Arial"/>
                <a:ea typeface="Arial"/>
                <a:cs typeface="Arial"/>
                <a:sym typeface="Arial"/>
              </a:rPr>
              <a:t>Lorem ipsum dolor sit amet, consectetur adipiscing elit. Curabitur purus dui, euismod quis placerat eget, venenatis nec nibh. Mauris sit </a:t>
            </a:r>
            <a:endParaRPr/>
          </a:p>
        </p:txBody>
      </p:sp>
      <p:sp>
        <p:nvSpPr>
          <p:cNvPr id="1473" name="Google Shape;1473;p46"/>
          <p:cNvSpPr txBox="1"/>
          <p:nvPr/>
        </p:nvSpPr>
        <p:spPr>
          <a:xfrm>
            <a:off x="4346821" y="4409559"/>
            <a:ext cx="3394472" cy="1325533"/>
          </a:xfrm>
          <a:prstGeom prst="rect">
            <a:avLst/>
          </a:prstGeom>
          <a:noFill/>
          <a:ln>
            <a:noFill/>
          </a:ln>
        </p:spPr>
        <p:txBody>
          <a:bodyPr anchorCtr="0" anchor="t" bIns="0" lIns="0" spcFirstLastPara="1" rIns="0" wrap="square" tIns="0">
            <a:normAutofit/>
          </a:bodyPr>
          <a:lstStyle/>
          <a:p>
            <a:pPr indent="0" lvl="0" marL="0" marR="0" rtl="0" algn="ctr">
              <a:lnSpc>
                <a:spcPct val="90000"/>
              </a:lnSpc>
              <a:spcBef>
                <a:spcPts val="0"/>
              </a:spcBef>
              <a:spcAft>
                <a:spcPts val="0"/>
              </a:spcAft>
              <a:buClr>
                <a:srgbClr val="28B974"/>
              </a:buClr>
              <a:buSzPts val="1600"/>
              <a:buFont typeface="Arial"/>
              <a:buNone/>
            </a:pPr>
            <a:r>
              <a:rPr lang="en-US" sz="1600">
                <a:solidFill>
                  <a:schemeClr val="dk1"/>
                </a:solidFill>
                <a:latin typeface="Arial"/>
                <a:ea typeface="Arial"/>
                <a:cs typeface="Arial"/>
                <a:sym typeface="Arial"/>
              </a:rPr>
              <a:t>Lorem ipsum dolor sit amet, consectetur adipiscing elit. Curabitur purus dui, euismod quis placerat eget, venenatis nec nibh. Mauris sit </a:t>
            </a:r>
            <a:endParaRPr/>
          </a:p>
        </p:txBody>
      </p:sp>
      <p:sp>
        <p:nvSpPr>
          <p:cNvPr id="1474" name="Google Shape;1474;p46"/>
          <p:cNvSpPr txBox="1"/>
          <p:nvPr/>
        </p:nvSpPr>
        <p:spPr>
          <a:xfrm>
            <a:off x="8087614" y="4409559"/>
            <a:ext cx="3394472" cy="1325533"/>
          </a:xfrm>
          <a:prstGeom prst="rect">
            <a:avLst/>
          </a:prstGeom>
          <a:noFill/>
          <a:ln>
            <a:noFill/>
          </a:ln>
        </p:spPr>
        <p:txBody>
          <a:bodyPr anchorCtr="0" anchor="t" bIns="0" lIns="0" spcFirstLastPara="1" rIns="0" wrap="square" tIns="0">
            <a:normAutofit/>
          </a:bodyPr>
          <a:lstStyle/>
          <a:p>
            <a:pPr indent="0" lvl="0" marL="0" marR="0" rtl="0" algn="ctr">
              <a:lnSpc>
                <a:spcPct val="90000"/>
              </a:lnSpc>
              <a:spcBef>
                <a:spcPts val="0"/>
              </a:spcBef>
              <a:spcAft>
                <a:spcPts val="0"/>
              </a:spcAft>
              <a:buClr>
                <a:srgbClr val="28B974"/>
              </a:buClr>
              <a:buSzPts val="1600"/>
              <a:buFont typeface="Arial"/>
              <a:buNone/>
            </a:pPr>
            <a:r>
              <a:rPr lang="en-US" sz="1600">
                <a:solidFill>
                  <a:schemeClr val="dk1"/>
                </a:solidFill>
                <a:latin typeface="Arial"/>
                <a:ea typeface="Arial"/>
                <a:cs typeface="Arial"/>
                <a:sym typeface="Arial"/>
              </a:rPr>
              <a:t>Lorem ipsum dolor sit amet, consectetur adipiscing elit. Curabitur purus dui, euismod quis placerat eget, venenatis nec nibh. Mauris sit </a:t>
            </a:r>
            <a:endParaRPr/>
          </a:p>
        </p:txBody>
      </p:sp>
      <p:cxnSp>
        <p:nvCxnSpPr>
          <p:cNvPr id="1475" name="Google Shape;1475;p46"/>
          <p:cNvCxnSpPr/>
          <p:nvPr/>
        </p:nvCxnSpPr>
        <p:spPr>
          <a:xfrm>
            <a:off x="6038557" y="2929461"/>
            <a:ext cx="0" cy="253974"/>
          </a:xfrm>
          <a:prstGeom prst="straightConnector1">
            <a:avLst/>
          </a:prstGeom>
          <a:noFill/>
          <a:ln cap="rnd" cmpd="sng" w="9525">
            <a:solidFill>
              <a:srgbClr val="424242"/>
            </a:solidFill>
            <a:prstDash val="solid"/>
            <a:round/>
            <a:headEnd len="sm" w="sm" type="none"/>
            <a:tailEnd len="med" w="med" type="oval"/>
          </a:ln>
        </p:spPr>
      </p:cxnSp>
      <p:cxnSp>
        <p:nvCxnSpPr>
          <p:cNvPr id="1476" name="Google Shape;1476;p46"/>
          <p:cNvCxnSpPr/>
          <p:nvPr/>
        </p:nvCxnSpPr>
        <p:spPr>
          <a:xfrm>
            <a:off x="2303240" y="2929584"/>
            <a:ext cx="47" cy="253851"/>
          </a:xfrm>
          <a:prstGeom prst="straightConnector1">
            <a:avLst/>
          </a:prstGeom>
          <a:noFill/>
          <a:ln cap="rnd" cmpd="sng" w="9525">
            <a:solidFill>
              <a:srgbClr val="424242"/>
            </a:solidFill>
            <a:prstDash val="solid"/>
            <a:round/>
            <a:headEnd len="sm" w="sm" type="none"/>
            <a:tailEnd len="med" w="med" type="oval"/>
          </a:ln>
        </p:spPr>
      </p:cxnSp>
      <p:cxnSp>
        <p:nvCxnSpPr>
          <p:cNvPr id="1477" name="Google Shape;1477;p46"/>
          <p:cNvCxnSpPr/>
          <p:nvPr/>
        </p:nvCxnSpPr>
        <p:spPr>
          <a:xfrm>
            <a:off x="9773828" y="2929584"/>
            <a:ext cx="47" cy="253851"/>
          </a:xfrm>
          <a:prstGeom prst="straightConnector1">
            <a:avLst/>
          </a:prstGeom>
          <a:noFill/>
          <a:ln cap="rnd" cmpd="sng" w="9525">
            <a:solidFill>
              <a:srgbClr val="424242"/>
            </a:solidFill>
            <a:prstDash val="solid"/>
            <a:round/>
            <a:headEnd len="sm" w="sm" type="none"/>
            <a:tailEnd len="med" w="med" type="oval"/>
          </a:ln>
        </p:spPr>
      </p:cxnSp>
    </p:spTree>
  </p:cSld>
  <p:clrMapOvr>
    <a:masterClrMapping/>
  </p:clrMapOvr>
</p:sld>
</file>

<file path=ppt/slides/slide4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481" name="Shape 1481"/>
        <p:cNvGrpSpPr/>
        <p:nvPr/>
      </p:nvGrpSpPr>
      <p:grpSpPr>
        <a:xfrm>
          <a:off x="0" y="0"/>
          <a:ext cx="0" cy="0"/>
          <a:chOff x="0" y="0"/>
          <a:chExt cx="0" cy="0"/>
        </a:xfrm>
      </p:grpSpPr>
      <p:sp>
        <p:nvSpPr>
          <p:cNvPr id="1482" name="Google Shape;1482;p47"/>
          <p:cNvSpPr txBox="1"/>
          <p:nvPr>
            <p:ph type="title"/>
          </p:nvPr>
        </p:nvSpPr>
        <p:spPr>
          <a:xfrm>
            <a:off x="571018" y="365126"/>
            <a:ext cx="11049964" cy="578772"/>
          </a:xfrm>
          <a:prstGeom prst="rect">
            <a:avLst/>
          </a:prstGeom>
          <a:noFill/>
          <a:ln>
            <a:noFill/>
          </a:ln>
        </p:spPr>
        <p:txBody>
          <a:bodyPr anchorCtr="0" anchor="b" bIns="0" lIns="0" spcFirstLastPara="1" rIns="0" wrap="square" tIns="0">
            <a:normAutofit/>
          </a:bodyPr>
          <a:lstStyle/>
          <a:p>
            <a:pPr indent="0" lvl="0" marL="0" rtl="0" algn="l">
              <a:lnSpc>
                <a:spcPct val="90000"/>
              </a:lnSpc>
              <a:spcBef>
                <a:spcPts val="0"/>
              </a:spcBef>
              <a:spcAft>
                <a:spcPts val="0"/>
              </a:spcAft>
              <a:buClr>
                <a:schemeClr val="accent1"/>
              </a:buClr>
              <a:buSzPts val="3600"/>
              <a:buFont typeface="Arial"/>
              <a:buNone/>
            </a:pPr>
            <a:r>
              <a:rPr lang="en-US"/>
              <a:t>Four Column Content + Big Icons</a:t>
            </a:r>
            <a:endParaRPr/>
          </a:p>
        </p:txBody>
      </p:sp>
      <p:sp>
        <p:nvSpPr>
          <p:cNvPr id="1483" name="Google Shape;1483;p47"/>
          <p:cNvSpPr txBox="1"/>
          <p:nvPr>
            <p:ph idx="12" type="sldNum"/>
          </p:nvPr>
        </p:nvSpPr>
        <p:spPr>
          <a:xfrm>
            <a:off x="10690860" y="6349068"/>
            <a:ext cx="963882" cy="251764"/>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pic>
        <p:nvPicPr>
          <p:cNvPr descr="Single gear with solid fill" id="1484" name="Google Shape;1484;p47"/>
          <p:cNvPicPr preferRelativeResize="0"/>
          <p:nvPr/>
        </p:nvPicPr>
        <p:blipFill rotWithShape="1">
          <a:blip r:embed="rId3">
            <a:alphaModFix/>
          </a:blip>
          <a:srcRect b="0" l="0" r="0" t="0"/>
          <a:stretch/>
        </p:blipFill>
        <p:spPr>
          <a:xfrm>
            <a:off x="745653" y="2560510"/>
            <a:ext cx="1032490" cy="1032490"/>
          </a:xfrm>
          <a:prstGeom prst="rect">
            <a:avLst/>
          </a:prstGeom>
          <a:noFill/>
          <a:ln>
            <a:noFill/>
          </a:ln>
        </p:spPr>
      </p:pic>
      <p:sp>
        <p:nvSpPr>
          <p:cNvPr id="1485" name="Google Shape;1485;p47"/>
          <p:cNvSpPr/>
          <p:nvPr/>
        </p:nvSpPr>
        <p:spPr>
          <a:xfrm>
            <a:off x="571018" y="2385875"/>
            <a:ext cx="1381760" cy="1381760"/>
          </a:xfrm>
          <a:prstGeom prst="ellipse">
            <a:avLst/>
          </a:prstGeom>
          <a:noFill/>
          <a:ln cap="flat" cmpd="sng" w="41275">
            <a:solidFill>
              <a:schemeClr val="accen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1486" name="Google Shape;1486;p47"/>
          <p:cNvSpPr/>
          <p:nvPr/>
        </p:nvSpPr>
        <p:spPr>
          <a:xfrm>
            <a:off x="3556516" y="2385875"/>
            <a:ext cx="1381760" cy="1381760"/>
          </a:xfrm>
          <a:prstGeom prst="ellipse">
            <a:avLst/>
          </a:prstGeom>
          <a:noFill/>
          <a:ln cap="flat" cmpd="sng" w="41275">
            <a:solidFill>
              <a:schemeClr val="accen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pic>
        <p:nvPicPr>
          <p:cNvPr descr="Single gear with solid fill" id="1487" name="Google Shape;1487;p47"/>
          <p:cNvPicPr preferRelativeResize="0"/>
          <p:nvPr/>
        </p:nvPicPr>
        <p:blipFill rotWithShape="1">
          <a:blip r:embed="rId3">
            <a:alphaModFix/>
          </a:blip>
          <a:srcRect b="0" l="0" r="0" t="0"/>
          <a:stretch/>
        </p:blipFill>
        <p:spPr>
          <a:xfrm>
            <a:off x="3686915" y="2560510"/>
            <a:ext cx="1032490" cy="1032490"/>
          </a:xfrm>
          <a:prstGeom prst="rect">
            <a:avLst/>
          </a:prstGeom>
          <a:noFill/>
          <a:ln>
            <a:noFill/>
          </a:ln>
        </p:spPr>
      </p:pic>
      <p:sp>
        <p:nvSpPr>
          <p:cNvPr id="1488" name="Google Shape;1488;p47"/>
          <p:cNvSpPr/>
          <p:nvPr/>
        </p:nvSpPr>
        <p:spPr>
          <a:xfrm>
            <a:off x="6483033" y="2385875"/>
            <a:ext cx="1381760" cy="1381760"/>
          </a:xfrm>
          <a:prstGeom prst="ellipse">
            <a:avLst/>
          </a:prstGeom>
          <a:noFill/>
          <a:ln cap="flat" cmpd="sng" w="41275">
            <a:solidFill>
              <a:schemeClr val="accen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pic>
        <p:nvPicPr>
          <p:cNvPr descr="Single gear with solid fill" id="1489" name="Google Shape;1489;p47"/>
          <p:cNvPicPr preferRelativeResize="0"/>
          <p:nvPr/>
        </p:nvPicPr>
        <p:blipFill rotWithShape="1">
          <a:blip r:embed="rId3">
            <a:alphaModFix/>
          </a:blip>
          <a:srcRect b="0" l="0" r="0" t="0"/>
          <a:stretch/>
        </p:blipFill>
        <p:spPr>
          <a:xfrm>
            <a:off x="6628177" y="2560510"/>
            <a:ext cx="1032490" cy="1032490"/>
          </a:xfrm>
          <a:prstGeom prst="rect">
            <a:avLst/>
          </a:prstGeom>
          <a:noFill/>
          <a:ln>
            <a:noFill/>
          </a:ln>
        </p:spPr>
      </p:pic>
      <p:sp>
        <p:nvSpPr>
          <p:cNvPr id="1490" name="Google Shape;1490;p47"/>
          <p:cNvSpPr/>
          <p:nvPr/>
        </p:nvSpPr>
        <p:spPr>
          <a:xfrm>
            <a:off x="9409549" y="2385875"/>
            <a:ext cx="1381760" cy="1381760"/>
          </a:xfrm>
          <a:prstGeom prst="ellipse">
            <a:avLst/>
          </a:prstGeom>
          <a:noFill/>
          <a:ln cap="flat" cmpd="sng" w="41275">
            <a:solidFill>
              <a:schemeClr val="accen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pic>
        <p:nvPicPr>
          <p:cNvPr descr="Single gear with solid fill" id="1491" name="Google Shape;1491;p47"/>
          <p:cNvPicPr preferRelativeResize="0"/>
          <p:nvPr/>
        </p:nvPicPr>
        <p:blipFill rotWithShape="1">
          <a:blip r:embed="rId3">
            <a:alphaModFix/>
          </a:blip>
          <a:srcRect b="0" l="0" r="0" t="0"/>
          <a:stretch/>
        </p:blipFill>
        <p:spPr>
          <a:xfrm>
            <a:off x="9569438" y="2560510"/>
            <a:ext cx="1032490" cy="1032490"/>
          </a:xfrm>
          <a:prstGeom prst="rect">
            <a:avLst/>
          </a:prstGeom>
          <a:noFill/>
          <a:ln>
            <a:noFill/>
          </a:ln>
        </p:spPr>
      </p:pic>
      <p:sp>
        <p:nvSpPr>
          <p:cNvPr id="1492" name="Google Shape;1492;p47"/>
          <p:cNvSpPr/>
          <p:nvPr/>
        </p:nvSpPr>
        <p:spPr>
          <a:xfrm>
            <a:off x="630000" y="4567322"/>
            <a:ext cx="2211433" cy="1231106"/>
          </a:xfrm>
          <a:prstGeom prst="rect">
            <a:avLst/>
          </a:prstGeom>
          <a:noFill/>
          <a:ln>
            <a:noFill/>
          </a:ln>
        </p:spPr>
        <p:txBody>
          <a:bodyPr anchorCtr="0" anchor="t" bIns="0" lIns="0" spcFirstLastPara="1" rIns="0" wrap="square" tIns="0">
            <a:spAutoFit/>
          </a:bodyPr>
          <a:lstStyle/>
          <a:p>
            <a:pPr indent="0" lvl="0" marL="0" marR="0" rtl="0" algn="l">
              <a:spcBef>
                <a:spcPts val="0"/>
              </a:spcBef>
              <a:spcAft>
                <a:spcPts val="0"/>
              </a:spcAft>
              <a:buNone/>
            </a:pPr>
            <a:r>
              <a:rPr lang="en-US" sz="2000">
                <a:solidFill>
                  <a:schemeClr val="dk1"/>
                </a:solidFill>
                <a:latin typeface="Arial"/>
                <a:ea typeface="Arial"/>
                <a:cs typeface="Arial"/>
                <a:sym typeface="Arial"/>
              </a:rPr>
              <a:t>Lorem ipsum dolor sit amet, consectetur adipiscing elit</a:t>
            </a:r>
            <a:endParaRPr/>
          </a:p>
        </p:txBody>
      </p:sp>
      <p:sp>
        <p:nvSpPr>
          <p:cNvPr id="1493" name="Google Shape;1493;p47"/>
          <p:cNvSpPr/>
          <p:nvPr/>
        </p:nvSpPr>
        <p:spPr>
          <a:xfrm>
            <a:off x="3556516" y="4567322"/>
            <a:ext cx="2211433" cy="1231106"/>
          </a:xfrm>
          <a:prstGeom prst="rect">
            <a:avLst/>
          </a:prstGeom>
          <a:noFill/>
          <a:ln>
            <a:noFill/>
          </a:ln>
        </p:spPr>
        <p:txBody>
          <a:bodyPr anchorCtr="0" anchor="t" bIns="0" lIns="0" spcFirstLastPara="1" rIns="0" wrap="square" tIns="0">
            <a:spAutoFit/>
          </a:bodyPr>
          <a:lstStyle/>
          <a:p>
            <a:pPr indent="0" lvl="0" marL="0" marR="0" rtl="0" algn="l">
              <a:spcBef>
                <a:spcPts val="0"/>
              </a:spcBef>
              <a:spcAft>
                <a:spcPts val="0"/>
              </a:spcAft>
              <a:buNone/>
            </a:pPr>
            <a:r>
              <a:rPr lang="en-US" sz="2000">
                <a:solidFill>
                  <a:schemeClr val="dk1"/>
                </a:solidFill>
                <a:latin typeface="Arial"/>
                <a:ea typeface="Arial"/>
                <a:cs typeface="Arial"/>
                <a:sym typeface="Arial"/>
              </a:rPr>
              <a:t>Lorem ipsum dolor sit amet, consectetur adipiscing elit</a:t>
            </a:r>
            <a:endParaRPr/>
          </a:p>
        </p:txBody>
      </p:sp>
      <p:sp>
        <p:nvSpPr>
          <p:cNvPr id="1494" name="Google Shape;1494;p47"/>
          <p:cNvSpPr/>
          <p:nvPr/>
        </p:nvSpPr>
        <p:spPr>
          <a:xfrm>
            <a:off x="6483033" y="4567322"/>
            <a:ext cx="2211433" cy="1231106"/>
          </a:xfrm>
          <a:prstGeom prst="rect">
            <a:avLst/>
          </a:prstGeom>
          <a:noFill/>
          <a:ln>
            <a:noFill/>
          </a:ln>
        </p:spPr>
        <p:txBody>
          <a:bodyPr anchorCtr="0" anchor="t" bIns="0" lIns="0" spcFirstLastPara="1" rIns="0" wrap="square" tIns="0">
            <a:spAutoFit/>
          </a:bodyPr>
          <a:lstStyle/>
          <a:p>
            <a:pPr indent="0" lvl="0" marL="0" marR="0" rtl="0" algn="l">
              <a:spcBef>
                <a:spcPts val="0"/>
              </a:spcBef>
              <a:spcAft>
                <a:spcPts val="0"/>
              </a:spcAft>
              <a:buNone/>
            </a:pPr>
            <a:r>
              <a:rPr lang="en-US" sz="2000">
                <a:solidFill>
                  <a:schemeClr val="dk1"/>
                </a:solidFill>
                <a:latin typeface="Arial"/>
                <a:ea typeface="Arial"/>
                <a:cs typeface="Arial"/>
                <a:sym typeface="Arial"/>
              </a:rPr>
              <a:t>Lorem ipsum dolor sit amet, consectetur adipiscing elit</a:t>
            </a:r>
            <a:endParaRPr/>
          </a:p>
        </p:txBody>
      </p:sp>
      <p:sp>
        <p:nvSpPr>
          <p:cNvPr id="1495" name="Google Shape;1495;p47"/>
          <p:cNvSpPr/>
          <p:nvPr/>
        </p:nvSpPr>
        <p:spPr>
          <a:xfrm>
            <a:off x="9409549" y="4567322"/>
            <a:ext cx="2211433" cy="1231106"/>
          </a:xfrm>
          <a:prstGeom prst="rect">
            <a:avLst/>
          </a:prstGeom>
          <a:noFill/>
          <a:ln>
            <a:noFill/>
          </a:ln>
        </p:spPr>
        <p:txBody>
          <a:bodyPr anchorCtr="0" anchor="t" bIns="0" lIns="0" spcFirstLastPara="1" rIns="0" wrap="square" tIns="0">
            <a:spAutoFit/>
          </a:bodyPr>
          <a:lstStyle/>
          <a:p>
            <a:pPr indent="0" lvl="0" marL="0" marR="0" rtl="0" algn="l">
              <a:spcBef>
                <a:spcPts val="0"/>
              </a:spcBef>
              <a:spcAft>
                <a:spcPts val="0"/>
              </a:spcAft>
              <a:buNone/>
            </a:pPr>
            <a:r>
              <a:rPr lang="en-US" sz="2000">
                <a:solidFill>
                  <a:schemeClr val="dk1"/>
                </a:solidFill>
                <a:latin typeface="Arial"/>
                <a:ea typeface="Arial"/>
                <a:cs typeface="Arial"/>
                <a:sym typeface="Arial"/>
              </a:rPr>
              <a:t>Lorem ipsum dolor sit amet, consectetur adipiscing elit</a:t>
            </a:r>
            <a:endParaRPr/>
          </a:p>
        </p:txBody>
      </p:sp>
      <p:sp>
        <p:nvSpPr>
          <p:cNvPr id="1496" name="Google Shape;1496;p47"/>
          <p:cNvSpPr/>
          <p:nvPr/>
        </p:nvSpPr>
        <p:spPr>
          <a:xfrm>
            <a:off x="630000" y="4025953"/>
            <a:ext cx="2211433" cy="307777"/>
          </a:xfrm>
          <a:prstGeom prst="rect">
            <a:avLst/>
          </a:prstGeom>
          <a:noFill/>
          <a:ln>
            <a:noFill/>
          </a:ln>
        </p:spPr>
        <p:txBody>
          <a:bodyPr anchorCtr="0" anchor="t" bIns="0" lIns="0" spcFirstLastPara="1" rIns="0" wrap="square" tIns="0">
            <a:spAutoFit/>
          </a:bodyPr>
          <a:lstStyle/>
          <a:p>
            <a:pPr indent="0" lvl="0" marL="0" marR="0" rtl="0" algn="l">
              <a:spcBef>
                <a:spcPts val="0"/>
              </a:spcBef>
              <a:spcAft>
                <a:spcPts val="0"/>
              </a:spcAft>
              <a:buNone/>
            </a:pPr>
            <a:r>
              <a:rPr lang="en-US" sz="2000">
                <a:solidFill>
                  <a:schemeClr val="accent1"/>
                </a:solidFill>
                <a:latin typeface="Arial"/>
                <a:ea typeface="Arial"/>
                <a:cs typeface="Arial"/>
                <a:sym typeface="Arial"/>
              </a:rPr>
              <a:t>Lorem ipsum</a:t>
            </a:r>
            <a:endParaRPr/>
          </a:p>
        </p:txBody>
      </p:sp>
      <p:sp>
        <p:nvSpPr>
          <p:cNvPr id="1497" name="Google Shape;1497;p47"/>
          <p:cNvSpPr/>
          <p:nvPr/>
        </p:nvSpPr>
        <p:spPr>
          <a:xfrm>
            <a:off x="3556516" y="4025953"/>
            <a:ext cx="2211433" cy="307777"/>
          </a:xfrm>
          <a:prstGeom prst="rect">
            <a:avLst/>
          </a:prstGeom>
          <a:noFill/>
          <a:ln>
            <a:noFill/>
          </a:ln>
        </p:spPr>
        <p:txBody>
          <a:bodyPr anchorCtr="0" anchor="t" bIns="0" lIns="0" spcFirstLastPara="1" rIns="0" wrap="square" tIns="0">
            <a:spAutoFit/>
          </a:bodyPr>
          <a:lstStyle/>
          <a:p>
            <a:pPr indent="0" lvl="0" marL="0" marR="0" rtl="0" algn="l">
              <a:spcBef>
                <a:spcPts val="0"/>
              </a:spcBef>
              <a:spcAft>
                <a:spcPts val="0"/>
              </a:spcAft>
              <a:buNone/>
            </a:pPr>
            <a:r>
              <a:rPr lang="en-US" sz="2000">
                <a:solidFill>
                  <a:schemeClr val="accent1"/>
                </a:solidFill>
                <a:latin typeface="Arial"/>
                <a:ea typeface="Arial"/>
                <a:cs typeface="Arial"/>
                <a:sym typeface="Arial"/>
              </a:rPr>
              <a:t>Lorem ipsum</a:t>
            </a:r>
            <a:endParaRPr/>
          </a:p>
        </p:txBody>
      </p:sp>
      <p:sp>
        <p:nvSpPr>
          <p:cNvPr id="1498" name="Google Shape;1498;p47"/>
          <p:cNvSpPr/>
          <p:nvPr/>
        </p:nvSpPr>
        <p:spPr>
          <a:xfrm>
            <a:off x="6483033" y="4025953"/>
            <a:ext cx="2211433" cy="307777"/>
          </a:xfrm>
          <a:prstGeom prst="rect">
            <a:avLst/>
          </a:prstGeom>
          <a:noFill/>
          <a:ln>
            <a:noFill/>
          </a:ln>
        </p:spPr>
        <p:txBody>
          <a:bodyPr anchorCtr="0" anchor="t" bIns="0" lIns="0" spcFirstLastPara="1" rIns="0" wrap="square" tIns="0">
            <a:spAutoFit/>
          </a:bodyPr>
          <a:lstStyle/>
          <a:p>
            <a:pPr indent="0" lvl="0" marL="0" marR="0" rtl="0" algn="l">
              <a:spcBef>
                <a:spcPts val="0"/>
              </a:spcBef>
              <a:spcAft>
                <a:spcPts val="0"/>
              </a:spcAft>
              <a:buNone/>
            </a:pPr>
            <a:r>
              <a:rPr lang="en-US" sz="2000">
                <a:solidFill>
                  <a:schemeClr val="accent1"/>
                </a:solidFill>
                <a:latin typeface="Arial"/>
                <a:ea typeface="Arial"/>
                <a:cs typeface="Arial"/>
                <a:sym typeface="Arial"/>
              </a:rPr>
              <a:t>Lorem ipsum</a:t>
            </a:r>
            <a:endParaRPr/>
          </a:p>
        </p:txBody>
      </p:sp>
      <p:sp>
        <p:nvSpPr>
          <p:cNvPr id="1499" name="Google Shape;1499;p47"/>
          <p:cNvSpPr/>
          <p:nvPr/>
        </p:nvSpPr>
        <p:spPr>
          <a:xfrm>
            <a:off x="9409549" y="4025953"/>
            <a:ext cx="2211433" cy="307777"/>
          </a:xfrm>
          <a:prstGeom prst="rect">
            <a:avLst/>
          </a:prstGeom>
          <a:noFill/>
          <a:ln>
            <a:noFill/>
          </a:ln>
        </p:spPr>
        <p:txBody>
          <a:bodyPr anchorCtr="0" anchor="t" bIns="0" lIns="0" spcFirstLastPara="1" rIns="0" wrap="square" tIns="0">
            <a:spAutoFit/>
          </a:bodyPr>
          <a:lstStyle/>
          <a:p>
            <a:pPr indent="0" lvl="0" marL="0" marR="0" rtl="0" algn="l">
              <a:spcBef>
                <a:spcPts val="0"/>
              </a:spcBef>
              <a:spcAft>
                <a:spcPts val="0"/>
              </a:spcAft>
              <a:buNone/>
            </a:pPr>
            <a:r>
              <a:rPr lang="en-US" sz="2000">
                <a:solidFill>
                  <a:schemeClr val="accent1"/>
                </a:solidFill>
                <a:latin typeface="Arial"/>
                <a:ea typeface="Arial"/>
                <a:cs typeface="Arial"/>
                <a:sym typeface="Arial"/>
              </a:rPr>
              <a:t>Lorem ipsum</a:t>
            </a:r>
            <a:endParaRPr/>
          </a:p>
        </p:txBody>
      </p:sp>
      <p:cxnSp>
        <p:nvCxnSpPr>
          <p:cNvPr id="1500" name="Google Shape;1500;p47"/>
          <p:cNvCxnSpPr/>
          <p:nvPr/>
        </p:nvCxnSpPr>
        <p:spPr>
          <a:xfrm>
            <a:off x="630000" y="4416851"/>
            <a:ext cx="2130119" cy="0"/>
          </a:xfrm>
          <a:prstGeom prst="straightConnector1">
            <a:avLst/>
          </a:prstGeom>
          <a:noFill/>
          <a:ln cap="flat" cmpd="sng" w="9525">
            <a:solidFill>
              <a:srgbClr val="9B9B9B"/>
            </a:solidFill>
            <a:prstDash val="dot"/>
            <a:miter lim="8000"/>
            <a:headEnd len="sm" w="sm" type="none"/>
            <a:tailEnd len="sm" w="sm" type="none"/>
          </a:ln>
        </p:spPr>
      </p:cxnSp>
      <p:cxnSp>
        <p:nvCxnSpPr>
          <p:cNvPr id="1501" name="Google Shape;1501;p47"/>
          <p:cNvCxnSpPr/>
          <p:nvPr/>
        </p:nvCxnSpPr>
        <p:spPr>
          <a:xfrm>
            <a:off x="3556516" y="4416851"/>
            <a:ext cx="2130119" cy="0"/>
          </a:xfrm>
          <a:prstGeom prst="straightConnector1">
            <a:avLst/>
          </a:prstGeom>
          <a:noFill/>
          <a:ln cap="flat" cmpd="sng" w="9525">
            <a:solidFill>
              <a:srgbClr val="9B9B9B"/>
            </a:solidFill>
            <a:prstDash val="dot"/>
            <a:miter lim="8000"/>
            <a:headEnd len="sm" w="sm" type="none"/>
            <a:tailEnd len="sm" w="sm" type="none"/>
          </a:ln>
        </p:spPr>
      </p:cxnSp>
      <p:cxnSp>
        <p:nvCxnSpPr>
          <p:cNvPr id="1502" name="Google Shape;1502;p47"/>
          <p:cNvCxnSpPr/>
          <p:nvPr/>
        </p:nvCxnSpPr>
        <p:spPr>
          <a:xfrm>
            <a:off x="6483033" y="4416851"/>
            <a:ext cx="2130119" cy="0"/>
          </a:xfrm>
          <a:prstGeom prst="straightConnector1">
            <a:avLst/>
          </a:prstGeom>
          <a:noFill/>
          <a:ln cap="flat" cmpd="sng" w="9525">
            <a:solidFill>
              <a:srgbClr val="9B9B9B"/>
            </a:solidFill>
            <a:prstDash val="dot"/>
            <a:miter lim="8000"/>
            <a:headEnd len="sm" w="sm" type="none"/>
            <a:tailEnd len="sm" w="sm" type="none"/>
          </a:ln>
        </p:spPr>
      </p:cxnSp>
      <p:cxnSp>
        <p:nvCxnSpPr>
          <p:cNvPr id="1503" name="Google Shape;1503;p47"/>
          <p:cNvCxnSpPr/>
          <p:nvPr/>
        </p:nvCxnSpPr>
        <p:spPr>
          <a:xfrm>
            <a:off x="9409549" y="4416851"/>
            <a:ext cx="2130119" cy="0"/>
          </a:xfrm>
          <a:prstGeom prst="straightConnector1">
            <a:avLst/>
          </a:prstGeom>
          <a:noFill/>
          <a:ln cap="flat" cmpd="sng" w="9525">
            <a:solidFill>
              <a:srgbClr val="9B9B9B"/>
            </a:solidFill>
            <a:prstDash val="dot"/>
            <a:miter lim="8000"/>
            <a:headEnd len="sm" w="sm" type="none"/>
            <a:tailEnd len="sm" w="sm" type="none"/>
          </a:ln>
        </p:spPr>
      </p:cxnSp>
      <p:sp>
        <p:nvSpPr>
          <p:cNvPr id="1504" name="Google Shape;1504;p47"/>
          <p:cNvSpPr/>
          <p:nvPr/>
        </p:nvSpPr>
        <p:spPr>
          <a:xfrm>
            <a:off x="571018" y="1523764"/>
            <a:ext cx="11049964" cy="369332"/>
          </a:xfrm>
          <a:prstGeom prst="rect">
            <a:avLst/>
          </a:prstGeom>
          <a:noFill/>
          <a:ln>
            <a:noFill/>
          </a:ln>
        </p:spPr>
        <p:txBody>
          <a:bodyPr anchorCtr="0" anchor="b" bIns="0" lIns="0" spcFirstLastPara="1" rIns="0" wrap="square" tIns="0">
            <a:noAutofit/>
          </a:bodyPr>
          <a:lstStyle/>
          <a:p>
            <a:pPr indent="0" lvl="0" marL="0" marR="0" rtl="0" algn="l">
              <a:spcBef>
                <a:spcPts val="0"/>
              </a:spcBef>
              <a:spcAft>
                <a:spcPts val="0"/>
              </a:spcAft>
              <a:buNone/>
            </a:pPr>
            <a:r>
              <a:rPr lang="en-US" sz="2800">
                <a:solidFill>
                  <a:schemeClr val="accent1"/>
                </a:solidFill>
                <a:latin typeface="Arial"/>
                <a:ea typeface="Arial"/>
                <a:cs typeface="Arial"/>
                <a:sym typeface="Arial"/>
              </a:rPr>
              <a:t>Lorem ipsum dolor sit amet</a:t>
            </a:r>
            <a:endParaRPr sz="2800">
              <a:solidFill>
                <a:schemeClr val="accent1"/>
              </a:solidFill>
              <a:latin typeface="Arial"/>
              <a:ea typeface="Arial"/>
              <a:cs typeface="Arial"/>
              <a:sym typeface="Arial"/>
            </a:endParaRPr>
          </a:p>
        </p:txBody>
      </p:sp>
    </p:spTree>
  </p:cSld>
  <p:clrMapOvr>
    <a:masterClrMapping/>
  </p:clrMapOvr>
</p:sld>
</file>

<file path=ppt/slides/slide4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508" name="Shape 1508"/>
        <p:cNvGrpSpPr/>
        <p:nvPr/>
      </p:nvGrpSpPr>
      <p:grpSpPr>
        <a:xfrm>
          <a:off x="0" y="0"/>
          <a:ext cx="0" cy="0"/>
          <a:chOff x="0" y="0"/>
          <a:chExt cx="0" cy="0"/>
        </a:xfrm>
      </p:grpSpPr>
      <p:sp>
        <p:nvSpPr>
          <p:cNvPr id="1509" name="Google Shape;1509;p48"/>
          <p:cNvSpPr txBox="1"/>
          <p:nvPr>
            <p:ph type="title"/>
          </p:nvPr>
        </p:nvSpPr>
        <p:spPr>
          <a:xfrm>
            <a:off x="571018" y="365126"/>
            <a:ext cx="11049964" cy="578772"/>
          </a:xfrm>
          <a:prstGeom prst="rect">
            <a:avLst/>
          </a:prstGeom>
          <a:noFill/>
          <a:ln>
            <a:noFill/>
          </a:ln>
        </p:spPr>
        <p:txBody>
          <a:bodyPr anchorCtr="0" anchor="b" bIns="0" lIns="0" spcFirstLastPara="1" rIns="0" wrap="square" tIns="0">
            <a:normAutofit/>
          </a:bodyPr>
          <a:lstStyle/>
          <a:p>
            <a:pPr indent="0" lvl="0" marL="0" rtl="0" algn="l">
              <a:lnSpc>
                <a:spcPct val="90000"/>
              </a:lnSpc>
              <a:spcBef>
                <a:spcPts val="0"/>
              </a:spcBef>
              <a:spcAft>
                <a:spcPts val="0"/>
              </a:spcAft>
              <a:buClr>
                <a:schemeClr val="accent1"/>
              </a:buClr>
              <a:buSzPts val="2800"/>
              <a:buFont typeface="Arial"/>
              <a:buNone/>
            </a:pPr>
            <a:r>
              <a:rPr lang="en-US"/>
              <a:t>Visual Four Column Content + Big Icons</a:t>
            </a:r>
            <a:endParaRPr/>
          </a:p>
        </p:txBody>
      </p:sp>
      <p:sp>
        <p:nvSpPr>
          <p:cNvPr id="1510" name="Google Shape;1510;p48"/>
          <p:cNvSpPr txBox="1"/>
          <p:nvPr>
            <p:ph idx="12" type="sldNum"/>
          </p:nvPr>
        </p:nvSpPr>
        <p:spPr>
          <a:xfrm>
            <a:off x="10690860" y="6349068"/>
            <a:ext cx="963882" cy="251764"/>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grpSp>
        <p:nvGrpSpPr>
          <p:cNvPr id="1511" name="Google Shape;1511;p48"/>
          <p:cNvGrpSpPr/>
          <p:nvPr/>
        </p:nvGrpSpPr>
        <p:grpSpPr>
          <a:xfrm>
            <a:off x="3976201" y="1557874"/>
            <a:ext cx="1371590" cy="1371587"/>
            <a:chOff x="3159685" y="1869994"/>
            <a:chExt cx="1371590" cy="1371587"/>
          </a:xfrm>
        </p:grpSpPr>
        <p:sp>
          <p:nvSpPr>
            <p:cNvPr id="1512" name="Google Shape;1512;p48"/>
            <p:cNvSpPr/>
            <p:nvPr/>
          </p:nvSpPr>
          <p:spPr>
            <a:xfrm>
              <a:off x="3207746" y="1918055"/>
              <a:ext cx="1275468" cy="1275467"/>
            </a:xfrm>
            <a:prstGeom prst="ellipse">
              <a:avLst/>
            </a:prstGeom>
            <a:solidFill>
              <a:schemeClr val="accent1"/>
            </a:solidFill>
            <a:ln cap="flat" cmpd="sng" w="19050">
              <a:solidFill>
                <a:schemeClr val="accent1"/>
              </a:solidFill>
              <a:prstDash val="solid"/>
              <a:miter lim="8000"/>
              <a:headEnd len="sm" w="sm" type="none"/>
              <a:tailEnd len="sm" w="sm" type="none"/>
            </a:ln>
          </p:spPr>
          <p:txBody>
            <a:bodyPr anchorCtr="0" anchor="ctr" bIns="0" lIns="0" spcFirstLastPara="1" rIns="0" wrap="square" tIns="0">
              <a:noAutofit/>
            </a:bodyPr>
            <a:lstStyle/>
            <a:p>
              <a:pPr indent="0" lvl="0" marL="0" marR="0" rtl="0" algn="ctr">
                <a:lnSpc>
                  <a:spcPct val="95000"/>
                </a:lnSpc>
                <a:spcBef>
                  <a:spcPts val="0"/>
                </a:spcBef>
                <a:spcAft>
                  <a:spcPts val="0"/>
                </a:spcAft>
                <a:buNone/>
              </a:pPr>
              <a:r>
                <a:t/>
              </a:r>
              <a:endParaRPr sz="1800">
                <a:solidFill>
                  <a:srgbClr val="7F7F7F"/>
                </a:solidFill>
                <a:latin typeface="Arial"/>
                <a:ea typeface="Arial"/>
                <a:cs typeface="Arial"/>
                <a:sym typeface="Arial"/>
              </a:endParaRPr>
            </a:p>
          </p:txBody>
        </p:sp>
        <p:sp>
          <p:nvSpPr>
            <p:cNvPr id="1513" name="Google Shape;1513;p48"/>
            <p:cNvSpPr/>
            <p:nvPr/>
          </p:nvSpPr>
          <p:spPr>
            <a:xfrm>
              <a:off x="3159686" y="1869994"/>
              <a:ext cx="1371589" cy="1371587"/>
            </a:xfrm>
            <a:prstGeom prst="arc">
              <a:avLst>
                <a:gd fmla="val 8881785" name="adj1"/>
                <a:gd fmla="val 12557093" name="adj2"/>
              </a:avLst>
            </a:prstGeom>
            <a:noFill/>
            <a:ln cap="flat" cmpd="sng" w="19050">
              <a:solidFill>
                <a:srgbClr val="6E6F73"/>
              </a:solidFill>
              <a:prstDash val="dot"/>
              <a:round/>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rgbClr val="FFFFFF"/>
                </a:solidFill>
                <a:latin typeface="Arial"/>
                <a:ea typeface="Arial"/>
                <a:cs typeface="Arial"/>
                <a:sym typeface="Arial"/>
              </a:endParaRPr>
            </a:p>
          </p:txBody>
        </p:sp>
        <p:sp>
          <p:nvSpPr>
            <p:cNvPr id="1514" name="Google Shape;1514;p48"/>
            <p:cNvSpPr/>
            <p:nvPr/>
          </p:nvSpPr>
          <p:spPr>
            <a:xfrm>
              <a:off x="3159686" y="1869994"/>
              <a:ext cx="1371589" cy="1371587"/>
            </a:xfrm>
            <a:prstGeom prst="arc">
              <a:avLst>
                <a:gd fmla="val 12644109" name="adj1"/>
                <a:gd fmla="val 413503" name="adj2"/>
              </a:avLst>
            </a:prstGeom>
            <a:noFill/>
            <a:ln cap="flat" cmpd="sng" w="19050">
              <a:solidFill>
                <a:schemeClr val="accent2"/>
              </a:solidFill>
              <a:prstDash val="dot"/>
              <a:round/>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rgbClr val="FFFFFF"/>
                </a:solidFill>
                <a:latin typeface="Arial"/>
                <a:ea typeface="Arial"/>
                <a:cs typeface="Arial"/>
                <a:sym typeface="Arial"/>
              </a:endParaRPr>
            </a:p>
          </p:txBody>
        </p:sp>
        <p:sp>
          <p:nvSpPr>
            <p:cNvPr id="1515" name="Google Shape;1515;p48"/>
            <p:cNvSpPr/>
            <p:nvPr/>
          </p:nvSpPr>
          <p:spPr>
            <a:xfrm>
              <a:off x="3159685" y="1869994"/>
              <a:ext cx="1371589" cy="1371587"/>
            </a:xfrm>
            <a:prstGeom prst="arc">
              <a:avLst>
                <a:gd fmla="val 628909" name="adj1"/>
                <a:gd fmla="val 8779294" name="adj2"/>
              </a:avLst>
            </a:prstGeom>
            <a:noFill/>
            <a:ln cap="flat" cmpd="sng" w="57150">
              <a:solidFill>
                <a:schemeClr val="accent2"/>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rgbClr val="FFFFFF"/>
                </a:solidFill>
                <a:latin typeface="Arial"/>
                <a:ea typeface="Arial"/>
                <a:cs typeface="Arial"/>
                <a:sym typeface="Arial"/>
              </a:endParaRPr>
            </a:p>
          </p:txBody>
        </p:sp>
      </p:grpSp>
      <p:sp>
        <p:nvSpPr>
          <p:cNvPr id="1516" name="Google Shape;1516;p48"/>
          <p:cNvSpPr/>
          <p:nvPr/>
        </p:nvSpPr>
        <p:spPr>
          <a:xfrm>
            <a:off x="2096" y="3257565"/>
            <a:ext cx="12189904" cy="830236"/>
          </a:xfrm>
          <a:prstGeom prst="rect">
            <a:avLst/>
          </a:prstGeom>
          <a:solidFill>
            <a:srgbClr val="D3D3D3"/>
          </a:solidFill>
          <a:ln>
            <a:noFill/>
          </a:ln>
        </p:spPr>
        <p:txBody>
          <a:bodyPr anchorCtr="0" anchor="ctr" bIns="0" lIns="0" spcFirstLastPara="1" rIns="0" wrap="square" tIns="0">
            <a:noAutofit/>
          </a:bodyPr>
          <a:lstStyle/>
          <a:p>
            <a:pPr indent="-118200" lvl="1" marL="291600" marR="0" rtl="0" algn="l">
              <a:spcBef>
                <a:spcPts val="0"/>
              </a:spcBef>
              <a:spcAft>
                <a:spcPts val="0"/>
              </a:spcAft>
              <a:buClr>
                <a:schemeClr val="lt1"/>
              </a:buClr>
              <a:buSzPts val="1200"/>
              <a:buFont typeface="Trebuchet MS"/>
              <a:buNone/>
            </a:pPr>
            <a:r>
              <a:t/>
            </a:r>
            <a:endParaRPr b="0" i="0" sz="1200" u="none" cap="none" strike="noStrike">
              <a:solidFill>
                <a:srgbClr val="FFFFFF"/>
              </a:solidFill>
              <a:latin typeface="Arial"/>
              <a:ea typeface="Arial"/>
              <a:cs typeface="Arial"/>
              <a:sym typeface="Arial"/>
            </a:endParaRPr>
          </a:p>
        </p:txBody>
      </p:sp>
      <p:grpSp>
        <p:nvGrpSpPr>
          <p:cNvPr id="1517" name="Google Shape;1517;p48"/>
          <p:cNvGrpSpPr/>
          <p:nvPr/>
        </p:nvGrpSpPr>
        <p:grpSpPr>
          <a:xfrm>
            <a:off x="1172495" y="1557874"/>
            <a:ext cx="1371590" cy="1371587"/>
            <a:chOff x="3159685" y="1869994"/>
            <a:chExt cx="1371590" cy="1371587"/>
          </a:xfrm>
        </p:grpSpPr>
        <p:sp>
          <p:nvSpPr>
            <p:cNvPr id="1518" name="Google Shape;1518;p48"/>
            <p:cNvSpPr/>
            <p:nvPr/>
          </p:nvSpPr>
          <p:spPr>
            <a:xfrm>
              <a:off x="3207746" y="1918055"/>
              <a:ext cx="1275468" cy="1275467"/>
            </a:xfrm>
            <a:prstGeom prst="ellipse">
              <a:avLst/>
            </a:prstGeom>
            <a:solidFill>
              <a:schemeClr val="accent1"/>
            </a:solidFill>
            <a:ln cap="flat" cmpd="sng" w="19050">
              <a:solidFill>
                <a:schemeClr val="accent1"/>
              </a:solidFill>
              <a:prstDash val="solid"/>
              <a:miter lim="8000"/>
              <a:headEnd len="sm" w="sm" type="none"/>
              <a:tailEnd len="sm" w="sm" type="none"/>
            </a:ln>
          </p:spPr>
          <p:txBody>
            <a:bodyPr anchorCtr="0" anchor="ctr" bIns="0" lIns="0" spcFirstLastPara="1" rIns="0" wrap="square" tIns="0">
              <a:noAutofit/>
            </a:bodyPr>
            <a:lstStyle/>
            <a:p>
              <a:pPr indent="0" lvl="0" marL="0" marR="0" rtl="0" algn="ctr">
                <a:lnSpc>
                  <a:spcPct val="95000"/>
                </a:lnSpc>
                <a:spcBef>
                  <a:spcPts val="0"/>
                </a:spcBef>
                <a:spcAft>
                  <a:spcPts val="0"/>
                </a:spcAft>
                <a:buNone/>
              </a:pPr>
              <a:r>
                <a:t/>
              </a:r>
              <a:endParaRPr sz="1800">
                <a:solidFill>
                  <a:srgbClr val="7F7F7F"/>
                </a:solidFill>
                <a:latin typeface="Arial"/>
                <a:ea typeface="Arial"/>
                <a:cs typeface="Arial"/>
                <a:sym typeface="Arial"/>
              </a:endParaRPr>
            </a:p>
          </p:txBody>
        </p:sp>
        <p:sp>
          <p:nvSpPr>
            <p:cNvPr id="1519" name="Google Shape;1519;p48"/>
            <p:cNvSpPr/>
            <p:nvPr/>
          </p:nvSpPr>
          <p:spPr>
            <a:xfrm>
              <a:off x="3159686" y="1869994"/>
              <a:ext cx="1371589" cy="1371587"/>
            </a:xfrm>
            <a:prstGeom prst="arc">
              <a:avLst>
                <a:gd fmla="val 8881785" name="adj1"/>
                <a:gd fmla="val 12557093" name="adj2"/>
              </a:avLst>
            </a:prstGeom>
            <a:noFill/>
            <a:ln cap="flat" cmpd="sng" w="19050">
              <a:solidFill>
                <a:srgbClr val="6E6F73"/>
              </a:solidFill>
              <a:prstDash val="dot"/>
              <a:round/>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rgbClr val="FFFFFF"/>
                </a:solidFill>
                <a:latin typeface="Arial"/>
                <a:ea typeface="Arial"/>
                <a:cs typeface="Arial"/>
                <a:sym typeface="Arial"/>
              </a:endParaRPr>
            </a:p>
          </p:txBody>
        </p:sp>
        <p:sp>
          <p:nvSpPr>
            <p:cNvPr id="1520" name="Google Shape;1520;p48"/>
            <p:cNvSpPr/>
            <p:nvPr/>
          </p:nvSpPr>
          <p:spPr>
            <a:xfrm>
              <a:off x="3159686" y="1869994"/>
              <a:ext cx="1371589" cy="1371587"/>
            </a:xfrm>
            <a:prstGeom prst="arc">
              <a:avLst>
                <a:gd fmla="val 12644109" name="adj1"/>
                <a:gd fmla="val 413503" name="adj2"/>
              </a:avLst>
            </a:prstGeom>
            <a:noFill/>
            <a:ln cap="flat" cmpd="sng" w="19050">
              <a:solidFill>
                <a:schemeClr val="accent2"/>
              </a:solidFill>
              <a:prstDash val="dot"/>
              <a:round/>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rgbClr val="FFFFFF"/>
                </a:solidFill>
                <a:latin typeface="Arial"/>
                <a:ea typeface="Arial"/>
                <a:cs typeface="Arial"/>
                <a:sym typeface="Arial"/>
              </a:endParaRPr>
            </a:p>
          </p:txBody>
        </p:sp>
        <p:sp>
          <p:nvSpPr>
            <p:cNvPr id="1521" name="Google Shape;1521;p48"/>
            <p:cNvSpPr/>
            <p:nvPr/>
          </p:nvSpPr>
          <p:spPr>
            <a:xfrm>
              <a:off x="3159685" y="1869994"/>
              <a:ext cx="1371589" cy="1371587"/>
            </a:xfrm>
            <a:prstGeom prst="arc">
              <a:avLst>
                <a:gd fmla="val 628909" name="adj1"/>
                <a:gd fmla="val 8779294" name="adj2"/>
              </a:avLst>
            </a:prstGeom>
            <a:noFill/>
            <a:ln cap="flat" cmpd="sng" w="57150">
              <a:solidFill>
                <a:schemeClr val="accent2"/>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rgbClr val="FFFFFF"/>
                </a:solidFill>
                <a:latin typeface="Arial"/>
                <a:ea typeface="Arial"/>
                <a:cs typeface="Arial"/>
                <a:sym typeface="Arial"/>
              </a:endParaRPr>
            </a:p>
          </p:txBody>
        </p:sp>
      </p:grpSp>
      <p:grpSp>
        <p:nvGrpSpPr>
          <p:cNvPr id="1522" name="Google Shape;1522;p48"/>
          <p:cNvGrpSpPr/>
          <p:nvPr/>
        </p:nvGrpSpPr>
        <p:grpSpPr>
          <a:xfrm>
            <a:off x="6779907" y="1557874"/>
            <a:ext cx="1371590" cy="1371587"/>
            <a:chOff x="3159685" y="1869994"/>
            <a:chExt cx="1371590" cy="1371587"/>
          </a:xfrm>
        </p:grpSpPr>
        <p:sp>
          <p:nvSpPr>
            <p:cNvPr id="1523" name="Google Shape;1523;p48"/>
            <p:cNvSpPr/>
            <p:nvPr/>
          </p:nvSpPr>
          <p:spPr>
            <a:xfrm>
              <a:off x="3207746" y="1918055"/>
              <a:ext cx="1275468" cy="1275467"/>
            </a:xfrm>
            <a:prstGeom prst="ellipse">
              <a:avLst/>
            </a:prstGeom>
            <a:solidFill>
              <a:schemeClr val="accent1"/>
            </a:solidFill>
            <a:ln cap="flat" cmpd="sng" w="19050">
              <a:solidFill>
                <a:schemeClr val="accent1"/>
              </a:solidFill>
              <a:prstDash val="solid"/>
              <a:miter lim="8000"/>
              <a:headEnd len="sm" w="sm" type="none"/>
              <a:tailEnd len="sm" w="sm" type="none"/>
            </a:ln>
          </p:spPr>
          <p:txBody>
            <a:bodyPr anchorCtr="0" anchor="ctr" bIns="0" lIns="0" spcFirstLastPara="1" rIns="0" wrap="square" tIns="0">
              <a:noAutofit/>
            </a:bodyPr>
            <a:lstStyle/>
            <a:p>
              <a:pPr indent="0" lvl="0" marL="0" marR="0" rtl="0" algn="ctr">
                <a:lnSpc>
                  <a:spcPct val="95000"/>
                </a:lnSpc>
                <a:spcBef>
                  <a:spcPts val="0"/>
                </a:spcBef>
                <a:spcAft>
                  <a:spcPts val="0"/>
                </a:spcAft>
                <a:buNone/>
              </a:pPr>
              <a:r>
                <a:t/>
              </a:r>
              <a:endParaRPr sz="1800">
                <a:solidFill>
                  <a:srgbClr val="7F7F7F"/>
                </a:solidFill>
                <a:latin typeface="Arial"/>
                <a:ea typeface="Arial"/>
                <a:cs typeface="Arial"/>
                <a:sym typeface="Arial"/>
              </a:endParaRPr>
            </a:p>
          </p:txBody>
        </p:sp>
        <p:sp>
          <p:nvSpPr>
            <p:cNvPr id="1524" name="Google Shape;1524;p48"/>
            <p:cNvSpPr/>
            <p:nvPr/>
          </p:nvSpPr>
          <p:spPr>
            <a:xfrm>
              <a:off x="3159686" y="1869994"/>
              <a:ext cx="1371589" cy="1371587"/>
            </a:xfrm>
            <a:prstGeom prst="arc">
              <a:avLst>
                <a:gd fmla="val 8881785" name="adj1"/>
                <a:gd fmla="val 12557093" name="adj2"/>
              </a:avLst>
            </a:prstGeom>
            <a:noFill/>
            <a:ln cap="flat" cmpd="sng" w="19050">
              <a:solidFill>
                <a:srgbClr val="6E6F73"/>
              </a:solidFill>
              <a:prstDash val="dot"/>
              <a:round/>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rgbClr val="FFFFFF"/>
                </a:solidFill>
                <a:latin typeface="Arial"/>
                <a:ea typeface="Arial"/>
                <a:cs typeface="Arial"/>
                <a:sym typeface="Arial"/>
              </a:endParaRPr>
            </a:p>
          </p:txBody>
        </p:sp>
        <p:sp>
          <p:nvSpPr>
            <p:cNvPr id="1525" name="Google Shape;1525;p48"/>
            <p:cNvSpPr/>
            <p:nvPr/>
          </p:nvSpPr>
          <p:spPr>
            <a:xfrm>
              <a:off x="3159686" y="1869994"/>
              <a:ext cx="1371589" cy="1371587"/>
            </a:xfrm>
            <a:prstGeom prst="arc">
              <a:avLst>
                <a:gd fmla="val 12644109" name="adj1"/>
                <a:gd fmla="val 413503" name="adj2"/>
              </a:avLst>
            </a:prstGeom>
            <a:noFill/>
            <a:ln cap="flat" cmpd="sng" w="19050">
              <a:solidFill>
                <a:schemeClr val="accent2"/>
              </a:solidFill>
              <a:prstDash val="dot"/>
              <a:round/>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rgbClr val="FFFFFF"/>
                </a:solidFill>
                <a:latin typeface="Arial"/>
                <a:ea typeface="Arial"/>
                <a:cs typeface="Arial"/>
                <a:sym typeface="Arial"/>
              </a:endParaRPr>
            </a:p>
          </p:txBody>
        </p:sp>
        <p:sp>
          <p:nvSpPr>
            <p:cNvPr id="1526" name="Google Shape;1526;p48"/>
            <p:cNvSpPr/>
            <p:nvPr/>
          </p:nvSpPr>
          <p:spPr>
            <a:xfrm>
              <a:off x="3159685" y="1869994"/>
              <a:ext cx="1371589" cy="1371587"/>
            </a:xfrm>
            <a:prstGeom prst="arc">
              <a:avLst>
                <a:gd fmla="val 628909" name="adj1"/>
                <a:gd fmla="val 8779294" name="adj2"/>
              </a:avLst>
            </a:prstGeom>
            <a:noFill/>
            <a:ln cap="flat" cmpd="sng" w="57150">
              <a:solidFill>
                <a:schemeClr val="accent2"/>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rgbClr val="FFFFFF"/>
                </a:solidFill>
                <a:latin typeface="Arial"/>
                <a:ea typeface="Arial"/>
                <a:cs typeface="Arial"/>
                <a:sym typeface="Arial"/>
              </a:endParaRPr>
            </a:p>
          </p:txBody>
        </p:sp>
      </p:grpSp>
      <p:grpSp>
        <p:nvGrpSpPr>
          <p:cNvPr id="1527" name="Google Shape;1527;p48"/>
          <p:cNvGrpSpPr/>
          <p:nvPr/>
        </p:nvGrpSpPr>
        <p:grpSpPr>
          <a:xfrm>
            <a:off x="9583616" y="1557874"/>
            <a:ext cx="1371590" cy="1371587"/>
            <a:chOff x="3159685" y="1869994"/>
            <a:chExt cx="1371590" cy="1371587"/>
          </a:xfrm>
        </p:grpSpPr>
        <p:sp>
          <p:nvSpPr>
            <p:cNvPr id="1528" name="Google Shape;1528;p48"/>
            <p:cNvSpPr/>
            <p:nvPr/>
          </p:nvSpPr>
          <p:spPr>
            <a:xfrm>
              <a:off x="3207746" y="1918055"/>
              <a:ext cx="1275468" cy="1275467"/>
            </a:xfrm>
            <a:prstGeom prst="ellipse">
              <a:avLst/>
            </a:prstGeom>
            <a:solidFill>
              <a:schemeClr val="accent1"/>
            </a:solidFill>
            <a:ln cap="flat" cmpd="sng" w="19050">
              <a:solidFill>
                <a:schemeClr val="accent1"/>
              </a:solidFill>
              <a:prstDash val="solid"/>
              <a:miter lim="8000"/>
              <a:headEnd len="sm" w="sm" type="none"/>
              <a:tailEnd len="sm" w="sm" type="none"/>
            </a:ln>
          </p:spPr>
          <p:txBody>
            <a:bodyPr anchorCtr="0" anchor="ctr" bIns="0" lIns="0" spcFirstLastPara="1" rIns="0" wrap="square" tIns="0">
              <a:noAutofit/>
            </a:bodyPr>
            <a:lstStyle/>
            <a:p>
              <a:pPr indent="0" lvl="0" marL="0" marR="0" rtl="0" algn="ctr">
                <a:lnSpc>
                  <a:spcPct val="95000"/>
                </a:lnSpc>
                <a:spcBef>
                  <a:spcPts val="0"/>
                </a:spcBef>
                <a:spcAft>
                  <a:spcPts val="0"/>
                </a:spcAft>
                <a:buNone/>
              </a:pPr>
              <a:r>
                <a:t/>
              </a:r>
              <a:endParaRPr sz="1800">
                <a:solidFill>
                  <a:srgbClr val="7F7F7F"/>
                </a:solidFill>
                <a:latin typeface="Arial"/>
                <a:ea typeface="Arial"/>
                <a:cs typeface="Arial"/>
                <a:sym typeface="Arial"/>
              </a:endParaRPr>
            </a:p>
          </p:txBody>
        </p:sp>
        <p:sp>
          <p:nvSpPr>
            <p:cNvPr id="1529" name="Google Shape;1529;p48"/>
            <p:cNvSpPr/>
            <p:nvPr/>
          </p:nvSpPr>
          <p:spPr>
            <a:xfrm>
              <a:off x="3159686" y="1869994"/>
              <a:ext cx="1371589" cy="1371587"/>
            </a:xfrm>
            <a:prstGeom prst="arc">
              <a:avLst>
                <a:gd fmla="val 8881785" name="adj1"/>
                <a:gd fmla="val 12557093" name="adj2"/>
              </a:avLst>
            </a:prstGeom>
            <a:noFill/>
            <a:ln cap="flat" cmpd="sng" w="19050">
              <a:solidFill>
                <a:srgbClr val="6E6F73"/>
              </a:solidFill>
              <a:prstDash val="dot"/>
              <a:round/>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rgbClr val="FFFFFF"/>
                </a:solidFill>
                <a:latin typeface="Arial"/>
                <a:ea typeface="Arial"/>
                <a:cs typeface="Arial"/>
                <a:sym typeface="Arial"/>
              </a:endParaRPr>
            </a:p>
          </p:txBody>
        </p:sp>
        <p:sp>
          <p:nvSpPr>
            <p:cNvPr id="1530" name="Google Shape;1530;p48"/>
            <p:cNvSpPr/>
            <p:nvPr/>
          </p:nvSpPr>
          <p:spPr>
            <a:xfrm>
              <a:off x="3159686" y="1869994"/>
              <a:ext cx="1371589" cy="1371587"/>
            </a:xfrm>
            <a:prstGeom prst="arc">
              <a:avLst>
                <a:gd fmla="val 12644109" name="adj1"/>
                <a:gd fmla="val 413503" name="adj2"/>
              </a:avLst>
            </a:prstGeom>
            <a:noFill/>
            <a:ln cap="flat" cmpd="sng" w="19050">
              <a:solidFill>
                <a:schemeClr val="accent2"/>
              </a:solidFill>
              <a:prstDash val="dot"/>
              <a:round/>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rgbClr val="FFFFFF"/>
                </a:solidFill>
                <a:latin typeface="Arial"/>
                <a:ea typeface="Arial"/>
                <a:cs typeface="Arial"/>
                <a:sym typeface="Arial"/>
              </a:endParaRPr>
            </a:p>
          </p:txBody>
        </p:sp>
        <p:sp>
          <p:nvSpPr>
            <p:cNvPr id="1531" name="Google Shape;1531;p48"/>
            <p:cNvSpPr/>
            <p:nvPr/>
          </p:nvSpPr>
          <p:spPr>
            <a:xfrm>
              <a:off x="3159685" y="1869994"/>
              <a:ext cx="1371589" cy="1371587"/>
            </a:xfrm>
            <a:prstGeom prst="arc">
              <a:avLst>
                <a:gd fmla="val 628909" name="adj1"/>
                <a:gd fmla="val 8779294" name="adj2"/>
              </a:avLst>
            </a:prstGeom>
            <a:noFill/>
            <a:ln cap="flat" cmpd="sng" w="57150">
              <a:solidFill>
                <a:schemeClr val="accent2"/>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rgbClr val="FFFFFF"/>
                </a:solidFill>
                <a:latin typeface="Arial"/>
                <a:ea typeface="Arial"/>
                <a:cs typeface="Arial"/>
                <a:sym typeface="Arial"/>
              </a:endParaRPr>
            </a:p>
          </p:txBody>
        </p:sp>
      </p:grpSp>
      <p:pic>
        <p:nvPicPr>
          <p:cNvPr descr="Single gear with solid fill" id="1532" name="Google Shape;1532;p48"/>
          <p:cNvPicPr preferRelativeResize="0"/>
          <p:nvPr/>
        </p:nvPicPr>
        <p:blipFill rotWithShape="1">
          <a:blip r:embed="rId3">
            <a:alphaModFix/>
          </a:blip>
          <a:srcRect b="0" l="0" r="0" t="0"/>
          <a:stretch/>
        </p:blipFill>
        <p:spPr>
          <a:xfrm>
            <a:off x="1342045" y="1727422"/>
            <a:ext cx="1032490" cy="1032490"/>
          </a:xfrm>
          <a:prstGeom prst="rect">
            <a:avLst/>
          </a:prstGeom>
          <a:noFill/>
          <a:ln>
            <a:noFill/>
          </a:ln>
        </p:spPr>
      </p:pic>
      <p:pic>
        <p:nvPicPr>
          <p:cNvPr descr="Single gear with solid fill" id="1533" name="Google Shape;1533;p48"/>
          <p:cNvPicPr preferRelativeResize="0"/>
          <p:nvPr/>
        </p:nvPicPr>
        <p:blipFill rotWithShape="1">
          <a:blip r:embed="rId3">
            <a:alphaModFix/>
          </a:blip>
          <a:srcRect b="0" l="0" r="0" t="0"/>
          <a:stretch/>
        </p:blipFill>
        <p:spPr>
          <a:xfrm>
            <a:off x="4145751" y="1727422"/>
            <a:ext cx="1032490" cy="1032490"/>
          </a:xfrm>
          <a:prstGeom prst="rect">
            <a:avLst/>
          </a:prstGeom>
          <a:noFill/>
          <a:ln>
            <a:noFill/>
          </a:ln>
        </p:spPr>
      </p:pic>
      <p:pic>
        <p:nvPicPr>
          <p:cNvPr descr="Single gear with solid fill" id="1534" name="Google Shape;1534;p48"/>
          <p:cNvPicPr preferRelativeResize="0"/>
          <p:nvPr/>
        </p:nvPicPr>
        <p:blipFill rotWithShape="1">
          <a:blip r:embed="rId3">
            <a:alphaModFix/>
          </a:blip>
          <a:srcRect b="0" l="0" r="0" t="0"/>
          <a:stretch/>
        </p:blipFill>
        <p:spPr>
          <a:xfrm>
            <a:off x="6949457" y="1727422"/>
            <a:ext cx="1032490" cy="1032490"/>
          </a:xfrm>
          <a:prstGeom prst="rect">
            <a:avLst/>
          </a:prstGeom>
          <a:noFill/>
          <a:ln>
            <a:noFill/>
          </a:ln>
        </p:spPr>
      </p:pic>
      <p:pic>
        <p:nvPicPr>
          <p:cNvPr descr="Single gear with solid fill" id="1535" name="Google Shape;1535;p48"/>
          <p:cNvPicPr preferRelativeResize="0"/>
          <p:nvPr/>
        </p:nvPicPr>
        <p:blipFill rotWithShape="1">
          <a:blip r:embed="rId3">
            <a:alphaModFix/>
          </a:blip>
          <a:srcRect b="0" l="0" r="0" t="0"/>
          <a:stretch/>
        </p:blipFill>
        <p:spPr>
          <a:xfrm>
            <a:off x="9753166" y="1727422"/>
            <a:ext cx="1032490" cy="1032490"/>
          </a:xfrm>
          <a:prstGeom prst="rect">
            <a:avLst/>
          </a:prstGeom>
          <a:noFill/>
          <a:ln>
            <a:noFill/>
          </a:ln>
        </p:spPr>
      </p:pic>
      <p:sp>
        <p:nvSpPr>
          <p:cNvPr id="1536" name="Google Shape;1536;p48"/>
          <p:cNvSpPr/>
          <p:nvPr/>
        </p:nvSpPr>
        <p:spPr>
          <a:xfrm>
            <a:off x="820275" y="3183435"/>
            <a:ext cx="2076030" cy="972273"/>
          </a:xfrm>
          <a:prstGeom prst="rect">
            <a:avLst/>
          </a:prstGeom>
          <a:solidFill>
            <a:schemeClr val="accent1"/>
          </a:solidFill>
          <a:ln cap="rnd" cmpd="sng" w="13450">
            <a:solidFill>
              <a:schemeClr val="accent1"/>
            </a:solidFill>
            <a:prstDash val="solid"/>
            <a:round/>
            <a:headEnd len="sm" w="sm" type="none"/>
            <a:tailEnd len="sm" w="sm" type="none"/>
          </a:ln>
        </p:spPr>
        <p:txBody>
          <a:bodyPr anchorCtr="0" anchor="ctr" bIns="64550" lIns="129125" spcFirstLastPara="1" rIns="129125" wrap="square" tIns="64550">
            <a:normAutofit/>
          </a:bodyPr>
          <a:lstStyle/>
          <a:p>
            <a:pPr indent="0" lvl="0" marL="0" marR="0" rtl="0" algn="ctr">
              <a:lnSpc>
                <a:spcPct val="90000"/>
              </a:lnSpc>
              <a:spcBef>
                <a:spcPts val="0"/>
              </a:spcBef>
              <a:spcAft>
                <a:spcPts val="0"/>
              </a:spcAft>
              <a:buNone/>
            </a:pPr>
            <a:r>
              <a:rPr lang="en-US" sz="1800">
                <a:solidFill>
                  <a:srgbClr val="FFFFFF"/>
                </a:solidFill>
                <a:latin typeface="Arial"/>
                <a:ea typeface="Arial"/>
                <a:cs typeface="Arial"/>
                <a:sym typeface="Arial"/>
              </a:rPr>
              <a:t>Header</a:t>
            </a:r>
            <a:endParaRPr/>
          </a:p>
        </p:txBody>
      </p:sp>
      <p:sp>
        <p:nvSpPr>
          <p:cNvPr id="1537" name="Google Shape;1537;p48"/>
          <p:cNvSpPr/>
          <p:nvPr/>
        </p:nvSpPr>
        <p:spPr>
          <a:xfrm flipH="1" rot="5400000">
            <a:off x="2940765" y="3138974"/>
            <a:ext cx="74130" cy="163053"/>
          </a:xfrm>
          <a:prstGeom prst="rtTriangle">
            <a:avLst/>
          </a:prstGeom>
          <a:solidFill>
            <a:schemeClr val="accent3"/>
          </a:solidFill>
          <a:ln cap="rnd" cmpd="sng" w="13450">
            <a:solidFill>
              <a:schemeClr val="accent3"/>
            </a:solidFill>
            <a:prstDash val="solid"/>
            <a:round/>
            <a:headEnd len="sm" w="sm" type="none"/>
            <a:tailEnd len="sm" w="sm" type="none"/>
          </a:ln>
        </p:spPr>
        <p:txBody>
          <a:bodyPr anchorCtr="0" anchor="ctr" bIns="64550" lIns="129125" spcFirstLastPara="1" rIns="129125" wrap="square" tIns="64550">
            <a:noAutofit/>
          </a:bodyPr>
          <a:lstStyle/>
          <a:p>
            <a:pPr indent="0" lvl="0" marL="0" marR="0" rtl="0" algn="ctr">
              <a:lnSpc>
                <a:spcPct val="90000"/>
              </a:lnSpc>
              <a:spcBef>
                <a:spcPts val="0"/>
              </a:spcBef>
              <a:spcAft>
                <a:spcPts val="0"/>
              </a:spcAft>
              <a:buNone/>
            </a:pPr>
            <a:r>
              <a:t/>
            </a:r>
            <a:endParaRPr sz="1000">
              <a:solidFill>
                <a:srgbClr val="FFFFFF"/>
              </a:solidFill>
              <a:latin typeface="Arial"/>
              <a:ea typeface="Arial"/>
              <a:cs typeface="Arial"/>
              <a:sym typeface="Arial"/>
            </a:endParaRPr>
          </a:p>
        </p:txBody>
      </p:sp>
      <p:sp>
        <p:nvSpPr>
          <p:cNvPr id="1538" name="Google Shape;1538;p48"/>
          <p:cNvSpPr/>
          <p:nvPr/>
        </p:nvSpPr>
        <p:spPr>
          <a:xfrm rot="5400000">
            <a:off x="2943876" y="4040228"/>
            <a:ext cx="67907" cy="163053"/>
          </a:xfrm>
          <a:prstGeom prst="rtTriangle">
            <a:avLst/>
          </a:prstGeom>
          <a:solidFill>
            <a:schemeClr val="accent3"/>
          </a:solidFill>
          <a:ln cap="rnd" cmpd="sng" w="13450">
            <a:solidFill>
              <a:schemeClr val="accent3"/>
            </a:solidFill>
            <a:prstDash val="solid"/>
            <a:round/>
            <a:headEnd len="sm" w="sm" type="none"/>
            <a:tailEnd len="sm" w="sm" type="none"/>
          </a:ln>
        </p:spPr>
        <p:txBody>
          <a:bodyPr anchorCtr="0" anchor="ctr" bIns="64550" lIns="129125" spcFirstLastPara="1" rIns="129125" wrap="square" tIns="64550">
            <a:noAutofit/>
          </a:bodyPr>
          <a:lstStyle/>
          <a:p>
            <a:pPr indent="0" lvl="0" marL="0" marR="0" rtl="0" algn="ctr">
              <a:lnSpc>
                <a:spcPct val="90000"/>
              </a:lnSpc>
              <a:spcBef>
                <a:spcPts val="0"/>
              </a:spcBef>
              <a:spcAft>
                <a:spcPts val="0"/>
              </a:spcAft>
              <a:buNone/>
            </a:pPr>
            <a:r>
              <a:t/>
            </a:r>
            <a:endParaRPr sz="1000">
              <a:solidFill>
                <a:srgbClr val="FFFFFF"/>
              </a:solidFill>
              <a:latin typeface="Arial"/>
              <a:ea typeface="Arial"/>
              <a:cs typeface="Arial"/>
              <a:sym typeface="Arial"/>
            </a:endParaRPr>
          </a:p>
        </p:txBody>
      </p:sp>
      <p:sp>
        <p:nvSpPr>
          <p:cNvPr id="1539" name="Google Shape;1539;p48"/>
          <p:cNvSpPr/>
          <p:nvPr/>
        </p:nvSpPr>
        <p:spPr>
          <a:xfrm flipH="1" rot="-5400000">
            <a:off x="704793" y="4040228"/>
            <a:ext cx="67907" cy="163053"/>
          </a:xfrm>
          <a:prstGeom prst="rtTriangle">
            <a:avLst/>
          </a:prstGeom>
          <a:solidFill>
            <a:schemeClr val="accent3"/>
          </a:solidFill>
          <a:ln cap="rnd" cmpd="sng" w="13450">
            <a:solidFill>
              <a:schemeClr val="accent3"/>
            </a:solidFill>
            <a:prstDash val="solid"/>
            <a:round/>
            <a:headEnd len="sm" w="sm" type="none"/>
            <a:tailEnd len="sm" w="sm" type="none"/>
          </a:ln>
        </p:spPr>
        <p:txBody>
          <a:bodyPr anchorCtr="0" anchor="ctr" bIns="64550" lIns="129125" spcFirstLastPara="1" rIns="129125" wrap="square" tIns="64550">
            <a:noAutofit/>
          </a:bodyPr>
          <a:lstStyle/>
          <a:p>
            <a:pPr indent="0" lvl="0" marL="0" marR="0" rtl="0" algn="ctr">
              <a:lnSpc>
                <a:spcPct val="90000"/>
              </a:lnSpc>
              <a:spcBef>
                <a:spcPts val="0"/>
              </a:spcBef>
              <a:spcAft>
                <a:spcPts val="0"/>
              </a:spcAft>
              <a:buNone/>
            </a:pPr>
            <a:r>
              <a:t/>
            </a:r>
            <a:endParaRPr sz="1000">
              <a:solidFill>
                <a:srgbClr val="FFFFFF"/>
              </a:solidFill>
              <a:latin typeface="Arial"/>
              <a:ea typeface="Arial"/>
              <a:cs typeface="Arial"/>
              <a:sym typeface="Arial"/>
            </a:endParaRPr>
          </a:p>
        </p:txBody>
      </p:sp>
      <p:sp>
        <p:nvSpPr>
          <p:cNvPr id="1540" name="Google Shape;1540;p48"/>
          <p:cNvSpPr/>
          <p:nvPr/>
        </p:nvSpPr>
        <p:spPr>
          <a:xfrm rot="-5400000">
            <a:off x="701682" y="3138974"/>
            <a:ext cx="74130" cy="163053"/>
          </a:xfrm>
          <a:prstGeom prst="rtTriangle">
            <a:avLst/>
          </a:prstGeom>
          <a:solidFill>
            <a:schemeClr val="accent3"/>
          </a:solidFill>
          <a:ln cap="rnd" cmpd="sng" w="13450">
            <a:solidFill>
              <a:schemeClr val="accent3"/>
            </a:solidFill>
            <a:prstDash val="solid"/>
            <a:round/>
            <a:headEnd len="sm" w="sm" type="none"/>
            <a:tailEnd len="sm" w="sm" type="none"/>
          </a:ln>
        </p:spPr>
        <p:txBody>
          <a:bodyPr anchorCtr="0" anchor="ctr" bIns="64550" lIns="129125" spcFirstLastPara="1" rIns="129125" wrap="square" tIns="64550">
            <a:noAutofit/>
          </a:bodyPr>
          <a:lstStyle/>
          <a:p>
            <a:pPr indent="0" lvl="0" marL="0" marR="0" rtl="0" algn="ctr">
              <a:lnSpc>
                <a:spcPct val="90000"/>
              </a:lnSpc>
              <a:spcBef>
                <a:spcPts val="0"/>
              </a:spcBef>
              <a:spcAft>
                <a:spcPts val="0"/>
              </a:spcAft>
              <a:buNone/>
            </a:pPr>
            <a:r>
              <a:t/>
            </a:r>
            <a:endParaRPr sz="1000">
              <a:solidFill>
                <a:srgbClr val="FFFFFF"/>
              </a:solidFill>
              <a:latin typeface="Arial"/>
              <a:ea typeface="Arial"/>
              <a:cs typeface="Arial"/>
              <a:sym typeface="Arial"/>
            </a:endParaRPr>
          </a:p>
        </p:txBody>
      </p:sp>
      <p:sp>
        <p:nvSpPr>
          <p:cNvPr id="1541" name="Google Shape;1541;p48"/>
          <p:cNvSpPr/>
          <p:nvPr/>
        </p:nvSpPr>
        <p:spPr>
          <a:xfrm>
            <a:off x="3623981" y="3183435"/>
            <a:ext cx="2076030" cy="972273"/>
          </a:xfrm>
          <a:prstGeom prst="rect">
            <a:avLst/>
          </a:prstGeom>
          <a:solidFill>
            <a:schemeClr val="accent1"/>
          </a:solidFill>
          <a:ln cap="rnd" cmpd="sng" w="13450">
            <a:solidFill>
              <a:schemeClr val="accent1"/>
            </a:solidFill>
            <a:prstDash val="solid"/>
            <a:round/>
            <a:headEnd len="sm" w="sm" type="none"/>
            <a:tailEnd len="sm" w="sm" type="none"/>
          </a:ln>
        </p:spPr>
        <p:txBody>
          <a:bodyPr anchorCtr="0" anchor="ctr" bIns="64550" lIns="129125" spcFirstLastPara="1" rIns="129125" wrap="square" tIns="64550">
            <a:normAutofit/>
          </a:bodyPr>
          <a:lstStyle/>
          <a:p>
            <a:pPr indent="0" lvl="0" marL="0" marR="0" rtl="0" algn="ctr">
              <a:lnSpc>
                <a:spcPct val="90000"/>
              </a:lnSpc>
              <a:spcBef>
                <a:spcPts val="0"/>
              </a:spcBef>
              <a:spcAft>
                <a:spcPts val="0"/>
              </a:spcAft>
              <a:buNone/>
            </a:pPr>
            <a:r>
              <a:rPr lang="en-US" sz="1800">
                <a:solidFill>
                  <a:srgbClr val="FFFFFF"/>
                </a:solidFill>
                <a:latin typeface="Arial"/>
                <a:ea typeface="Arial"/>
                <a:cs typeface="Arial"/>
                <a:sym typeface="Arial"/>
              </a:rPr>
              <a:t>Header</a:t>
            </a:r>
            <a:endParaRPr/>
          </a:p>
        </p:txBody>
      </p:sp>
      <p:sp>
        <p:nvSpPr>
          <p:cNvPr id="1542" name="Google Shape;1542;p48"/>
          <p:cNvSpPr/>
          <p:nvPr/>
        </p:nvSpPr>
        <p:spPr>
          <a:xfrm flipH="1" rot="5400000">
            <a:off x="5744472" y="3138974"/>
            <a:ext cx="74130" cy="163053"/>
          </a:xfrm>
          <a:prstGeom prst="rtTriangle">
            <a:avLst/>
          </a:prstGeom>
          <a:solidFill>
            <a:schemeClr val="accent3"/>
          </a:solidFill>
          <a:ln cap="rnd" cmpd="sng" w="13450">
            <a:solidFill>
              <a:schemeClr val="accent3"/>
            </a:solidFill>
            <a:prstDash val="solid"/>
            <a:round/>
            <a:headEnd len="sm" w="sm" type="none"/>
            <a:tailEnd len="sm" w="sm" type="none"/>
          </a:ln>
        </p:spPr>
        <p:txBody>
          <a:bodyPr anchorCtr="0" anchor="ctr" bIns="64550" lIns="129125" spcFirstLastPara="1" rIns="129125" wrap="square" tIns="64550">
            <a:noAutofit/>
          </a:bodyPr>
          <a:lstStyle/>
          <a:p>
            <a:pPr indent="0" lvl="0" marL="0" marR="0" rtl="0" algn="ctr">
              <a:lnSpc>
                <a:spcPct val="90000"/>
              </a:lnSpc>
              <a:spcBef>
                <a:spcPts val="0"/>
              </a:spcBef>
              <a:spcAft>
                <a:spcPts val="0"/>
              </a:spcAft>
              <a:buNone/>
            </a:pPr>
            <a:r>
              <a:t/>
            </a:r>
            <a:endParaRPr sz="1000">
              <a:solidFill>
                <a:srgbClr val="FFFFFF"/>
              </a:solidFill>
              <a:latin typeface="Arial"/>
              <a:ea typeface="Arial"/>
              <a:cs typeface="Arial"/>
              <a:sym typeface="Arial"/>
            </a:endParaRPr>
          </a:p>
        </p:txBody>
      </p:sp>
      <p:sp>
        <p:nvSpPr>
          <p:cNvPr id="1543" name="Google Shape;1543;p48"/>
          <p:cNvSpPr/>
          <p:nvPr/>
        </p:nvSpPr>
        <p:spPr>
          <a:xfrm rot="5400000">
            <a:off x="5747582" y="4040228"/>
            <a:ext cx="67907" cy="163053"/>
          </a:xfrm>
          <a:prstGeom prst="rtTriangle">
            <a:avLst/>
          </a:prstGeom>
          <a:solidFill>
            <a:schemeClr val="accent3"/>
          </a:solidFill>
          <a:ln cap="rnd" cmpd="sng" w="13450">
            <a:solidFill>
              <a:schemeClr val="accent3"/>
            </a:solidFill>
            <a:prstDash val="solid"/>
            <a:round/>
            <a:headEnd len="sm" w="sm" type="none"/>
            <a:tailEnd len="sm" w="sm" type="none"/>
          </a:ln>
        </p:spPr>
        <p:txBody>
          <a:bodyPr anchorCtr="0" anchor="ctr" bIns="64550" lIns="129125" spcFirstLastPara="1" rIns="129125" wrap="square" tIns="64550">
            <a:noAutofit/>
          </a:bodyPr>
          <a:lstStyle/>
          <a:p>
            <a:pPr indent="0" lvl="0" marL="0" marR="0" rtl="0" algn="ctr">
              <a:lnSpc>
                <a:spcPct val="90000"/>
              </a:lnSpc>
              <a:spcBef>
                <a:spcPts val="0"/>
              </a:spcBef>
              <a:spcAft>
                <a:spcPts val="0"/>
              </a:spcAft>
              <a:buNone/>
            </a:pPr>
            <a:r>
              <a:t/>
            </a:r>
            <a:endParaRPr sz="1000">
              <a:solidFill>
                <a:srgbClr val="FFFFFF"/>
              </a:solidFill>
              <a:latin typeface="Arial"/>
              <a:ea typeface="Arial"/>
              <a:cs typeface="Arial"/>
              <a:sym typeface="Arial"/>
            </a:endParaRPr>
          </a:p>
        </p:txBody>
      </p:sp>
      <p:sp>
        <p:nvSpPr>
          <p:cNvPr id="1544" name="Google Shape;1544;p48"/>
          <p:cNvSpPr/>
          <p:nvPr/>
        </p:nvSpPr>
        <p:spPr>
          <a:xfrm flipH="1" rot="-5400000">
            <a:off x="3508499" y="4040228"/>
            <a:ext cx="67907" cy="163053"/>
          </a:xfrm>
          <a:prstGeom prst="rtTriangle">
            <a:avLst/>
          </a:prstGeom>
          <a:solidFill>
            <a:schemeClr val="accent3"/>
          </a:solidFill>
          <a:ln cap="rnd" cmpd="sng" w="13450">
            <a:solidFill>
              <a:schemeClr val="accent3"/>
            </a:solidFill>
            <a:prstDash val="solid"/>
            <a:round/>
            <a:headEnd len="sm" w="sm" type="none"/>
            <a:tailEnd len="sm" w="sm" type="none"/>
          </a:ln>
        </p:spPr>
        <p:txBody>
          <a:bodyPr anchorCtr="0" anchor="ctr" bIns="64550" lIns="129125" spcFirstLastPara="1" rIns="129125" wrap="square" tIns="64550">
            <a:noAutofit/>
          </a:bodyPr>
          <a:lstStyle/>
          <a:p>
            <a:pPr indent="0" lvl="0" marL="0" marR="0" rtl="0" algn="ctr">
              <a:lnSpc>
                <a:spcPct val="90000"/>
              </a:lnSpc>
              <a:spcBef>
                <a:spcPts val="0"/>
              </a:spcBef>
              <a:spcAft>
                <a:spcPts val="0"/>
              </a:spcAft>
              <a:buNone/>
            </a:pPr>
            <a:r>
              <a:t/>
            </a:r>
            <a:endParaRPr sz="1000">
              <a:solidFill>
                <a:srgbClr val="FFFFFF"/>
              </a:solidFill>
              <a:latin typeface="Arial"/>
              <a:ea typeface="Arial"/>
              <a:cs typeface="Arial"/>
              <a:sym typeface="Arial"/>
            </a:endParaRPr>
          </a:p>
        </p:txBody>
      </p:sp>
      <p:sp>
        <p:nvSpPr>
          <p:cNvPr id="1545" name="Google Shape;1545;p48"/>
          <p:cNvSpPr/>
          <p:nvPr/>
        </p:nvSpPr>
        <p:spPr>
          <a:xfrm rot="-5400000">
            <a:off x="3505389" y="3138974"/>
            <a:ext cx="74130" cy="163053"/>
          </a:xfrm>
          <a:prstGeom prst="rtTriangle">
            <a:avLst/>
          </a:prstGeom>
          <a:solidFill>
            <a:schemeClr val="accent3"/>
          </a:solidFill>
          <a:ln cap="rnd" cmpd="sng" w="13450">
            <a:solidFill>
              <a:schemeClr val="accent3"/>
            </a:solidFill>
            <a:prstDash val="solid"/>
            <a:round/>
            <a:headEnd len="sm" w="sm" type="none"/>
            <a:tailEnd len="sm" w="sm" type="none"/>
          </a:ln>
        </p:spPr>
        <p:txBody>
          <a:bodyPr anchorCtr="0" anchor="ctr" bIns="64550" lIns="129125" spcFirstLastPara="1" rIns="129125" wrap="square" tIns="64550">
            <a:noAutofit/>
          </a:bodyPr>
          <a:lstStyle/>
          <a:p>
            <a:pPr indent="0" lvl="0" marL="0" marR="0" rtl="0" algn="ctr">
              <a:lnSpc>
                <a:spcPct val="90000"/>
              </a:lnSpc>
              <a:spcBef>
                <a:spcPts val="0"/>
              </a:spcBef>
              <a:spcAft>
                <a:spcPts val="0"/>
              </a:spcAft>
              <a:buNone/>
            </a:pPr>
            <a:r>
              <a:t/>
            </a:r>
            <a:endParaRPr sz="1000">
              <a:solidFill>
                <a:srgbClr val="FFFFFF"/>
              </a:solidFill>
              <a:latin typeface="Arial"/>
              <a:ea typeface="Arial"/>
              <a:cs typeface="Arial"/>
              <a:sym typeface="Arial"/>
            </a:endParaRPr>
          </a:p>
        </p:txBody>
      </p:sp>
      <p:sp>
        <p:nvSpPr>
          <p:cNvPr id="1546" name="Google Shape;1546;p48"/>
          <p:cNvSpPr/>
          <p:nvPr/>
        </p:nvSpPr>
        <p:spPr>
          <a:xfrm>
            <a:off x="6427688" y="3183435"/>
            <a:ext cx="2076028" cy="972273"/>
          </a:xfrm>
          <a:prstGeom prst="rect">
            <a:avLst/>
          </a:prstGeom>
          <a:solidFill>
            <a:schemeClr val="accent1"/>
          </a:solidFill>
          <a:ln cap="rnd" cmpd="sng" w="13450">
            <a:solidFill>
              <a:schemeClr val="accent1"/>
            </a:solidFill>
            <a:prstDash val="solid"/>
            <a:round/>
            <a:headEnd len="sm" w="sm" type="none"/>
            <a:tailEnd len="sm" w="sm" type="none"/>
          </a:ln>
        </p:spPr>
        <p:txBody>
          <a:bodyPr anchorCtr="0" anchor="ctr" bIns="64550" lIns="129125" spcFirstLastPara="1" rIns="129125" wrap="square" tIns="64550">
            <a:normAutofit/>
          </a:bodyPr>
          <a:lstStyle/>
          <a:p>
            <a:pPr indent="0" lvl="0" marL="0" marR="0" rtl="0" algn="ctr">
              <a:lnSpc>
                <a:spcPct val="90000"/>
              </a:lnSpc>
              <a:spcBef>
                <a:spcPts val="0"/>
              </a:spcBef>
              <a:spcAft>
                <a:spcPts val="0"/>
              </a:spcAft>
              <a:buNone/>
            </a:pPr>
            <a:r>
              <a:rPr lang="en-US" sz="1800">
                <a:solidFill>
                  <a:srgbClr val="FFFFFF"/>
                </a:solidFill>
                <a:latin typeface="Arial"/>
                <a:ea typeface="Arial"/>
                <a:cs typeface="Arial"/>
                <a:sym typeface="Arial"/>
              </a:rPr>
              <a:t>Header</a:t>
            </a:r>
            <a:endParaRPr/>
          </a:p>
        </p:txBody>
      </p:sp>
      <p:sp>
        <p:nvSpPr>
          <p:cNvPr id="1547" name="Google Shape;1547;p48"/>
          <p:cNvSpPr/>
          <p:nvPr/>
        </p:nvSpPr>
        <p:spPr>
          <a:xfrm flipH="1" rot="5400000">
            <a:off x="8548179" y="3138974"/>
            <a:ext cx="74130" cy="163053"/>
          </a:xfrm>
          <a:prstGeom prst="rtTriangle">
            <a:avLst/>
          </a:prstGeom>
          <a:solidFill>
            <a:schemeClr val="accent3"/>
          </a:solidFill>
          <a:ln cap="rnd" cmpd="sng" w="13450">
            <a:solidFill>
              <a:schemeClr val="accent3"/>
            </a:solidFill>
            <a:prstDash val="solid"/>
            <a:round/>
            <a:headEnd len="sm" w="sm" type="none"/>
            <a:tailEnd len="sm" w="sm" type="none"/>
          </a:ln>
        </p:spPr>
        <p:txBody>
          <a:bodyPr anchorCtr="0" anchor="ctr" bIns="64550" lIns="129125" spcFirstLastPara="1" rIns="129125" wrap="square" tIns="64550">
            <a:noAutofit/>
          </a:bodyPr>
          <a:lstStyle/>
          <a:p>
            <a:pPr indent="0" lvl="0" marL="0" marR="0" rtl="0" algn="ctr">
              <a:lnSpc>
                <a:spcPct val="90000"/>
              </a:lnSpc>
              <a:spcBef>
                <a:spcPts val="0"/>
              </a:spcBef>
              <a:spcAft>
                <a:spcPts val="0"/>
              </a:spcAft>
              <a:buNone/>
            </a:pPr>
            <a:r>
              <a:t/>
            </a:r>
            <a:endParaRPr sz="1000">
              <a:solidFill>
                <a:srgbClr val="FFFFFF"/>
              </a:solidFill>
              <a:latin typeface="Arial"/>
              <a:ea typeface="Arial"/>
              <a:cs typeface="Arial"/>
              <a:sym typeface="Arial"/>
            </a:endParaRPr>
          </a:p>
        </p:txBody>
      </p:sp>
      <p:sp>
        <p:nvSpPr>
          <p:cNvPr id="1548" name="Google Shape;1548;p48"/>
          <p:cNvSpPr/>
          <p:nvPr/>
        </p:nvSpPr>
        <p:spPr>
          <a:xfrm rot="5400000">
            <a:off x="8551290" y="4040228"/>
            <a:ext cx="67907" cy="163053"/>
          </a:xfrm>
          <a:prstGeom prst="rtTriangle">
            <a:avLst/>
          </a:prstGeom>
          <a:solidFill>
            <a:schemeClr val="accent3"/>
          </a:solidFill>
          <a:ln cap="rnd" cmpd="sng" w="13450">
            <a:solidFill>
              <a:schemeClr val="accent3"/>
            </a:solidFill>
            <a:prstDash val="solid"/>
            <a:round/>
            <a:headEnd len="sm" w="sm" type="none"/>
            <a:tailEnd len="sm" w="sm" type="none"/>
          </a:ln>
        </p:spPr>
        <p:txBody>
          <a:bodyPr anchorCtr="0" anchor="ctr" bIns="64550" lIns="129125" spcFirstLastPara="1" rIns="129125" wrap="square" tIns="64550">
            <a:noAutofit/>
          </a:bodyPr>
          <a:lstStyle/>
          <a:p>
            <a:pPr indent="0" lvl="0" marL="0" marR="0" rtl="0" algn="ctr">
              <a:lnSpc>
                <a:spcPct val="90000"/>
              </a:lnSpc>
              <a:spcBef>
                <a:spcPts val="0"/>
              </a:spcBef>
              <a:spcAft>
                <a:spcPts val="0"/>
              </a:spcAft>
              <a:buNone/>
            </a:pPr>
            <a:r>
              <a:t/>
            </a:r>
            <a:endParaRPr sz="1000">
              <a:solidFill>
                <a:srgbClr val="FFFFFF"/>
              </a:solidFill>
              <a:latin typeface="Arial"/>
              <a:ea typeface="Arial"/>
              <a:cs typeface="Arial"/>
              <a:sym typeface="Arial"/>
            </a:endParaRPr>
          </a:p>
        </p:txBody>
      </p:sp>
      <p:sp>
        <p:nvSpPr>
          <p:cNvPr id="1549" name="Google Shape;1549;p48"/>
          <p:cNvSpPr/>
          <p:nvPr/>
        </p:nvSpPr>
        <p:spPr>
          <a:xfrm flipH="1" rot="-5400000">
            <a:off x="6312206" y="4040228"/>
            <a:ext cx="67907" cy="163053"/>
          </a:xfrm>
          <a:prstGeom prst="rtTriangle">
            <a:avLst/>
          </a:prstGeom>
          <a:solidFill>
            <a:schemeClr val="accent3"/>
          </a:solidFill>
          <a:ln cap="rnd" cmpd="sng" w="13450">
            <a:solidFill>
              <a:schemeClr val="accent3"/>
            </a:solidFill>
            <a:prstDash val="solid"/>
            <a:round/>
            <a:headEnd len="sm" w="sm" type="none"/>
            <a:tailEnd len="sm" w="sm" type="none"/>
          </a:ln>
        </p:spPr>
        <p:txBody>
          <a:bodyPr anchorCtr="0" anchor="ctr" bIns="64550" lIns="129125" spcFirstLastPara="1" rIns="129125" wrap="square" tIns="64550">
            <a:noAutofit/>
          </a:bodyPr>
          <a:lstStyle/>
          <a:p>
            <a:pPr indent="0" lvl="0" marL="0" marR="0" rtl="0" algn="ctr">
              <a:lnSpc>
                <a:spcPct val="90000"/>
              </a:lnSpc>
              <a:spcBef>
                <a:spcPts val="0"/>
              </a:spcBef>
              <a:spcAft>
                <a:spcPts val="0"/>
              </a:spcAft>
              <a:buNone/>
            </a:pPr>
            <a:r>
              <a:t/>
            </a:r>
            <a:endParaRPr sz="1000">
              <a:solidFill>
                <a:srgbClr val="FFFFFF"/>
              </a:solidFill>
              <a:latin typeface="Arial"/>
              <a:ea typeface="Arial"/>
              <a:cs typeface="Arial"/>
              <a:sym typeface="Arial"/>
            </a:endParaRPr>
          </a:p>
        </p:txBody>
      </p:sp>
      <p:sp>
        <p:nvSpPr>
          <p:cNvPr id="1550" name="Google Shape;1550;p48"/>
          <p:cNvSpPr/>
          <p:nvPr/>
        </p:nvSpPr>
        <p:spPr>
          <a:xfrm rot="-5400000">
            <a:off x="6309095" y="3138974"/>
            <a:ext cx="74130" cy="163053"/>
          </a:xfrm>
          <a:prstGeom prst="rtTriangle">
            <a:avLst/>
          </a:prstGeom>
          <a:solidFill>
            <a:schemeClr val="accent3"/>
          </a:solidFill>
          <a:ln cap="rnd" cmpd="sng" w="13450">
            <a:solidFill>
              <a:schemeClr val="accent3"/>
            </a:solidFill>
            <a:prstDash val="solid"/>
            <a:round/>
            <a:headEnd len="sm" w="sm" type="none"/>
            <a:tailEnd len="sm" w="sm" type="none"/>
          </a:ln>
        </p:spPr>
        <p:txBody>
          <a:bodyPr anchorCtr="0" anchor="ctr" bIns="64550" lIns="129125" spcFirstLastPara="1" rIns="129125" wrap="square" tIns="64550">
            <a:noAutofit/>
          </a:bodyPr>
          <a:lstStyle/>
          <a:p>
            <a:pPr indent="0" lvl="0" marL="0" marR="0" rtl="0" algn="ctr">
              <a:lnSpc>
                <a:spcPct val="90000"/>
              </a:lnSpc>
              <a:spcBef>
                <a:spcPts val="0"/>
              </a:spcBef>
              <a:spcAft>
                <a:spcPts val="0"/>
              </a:spcAft>
              <a:buNone/>
            </a:pPr>
            <a:r>
              <a:t/>
            </a:r>
            <a:endParaRPr sz="1000">
              <a:solidFill>
                <a:srgbClr val="FFFFFF"/>
              </a:solidFill>
              <a:latin typeface="Arial"/>
              <a:ea typeface="Arial"/>
              <a:cs typeface="Arial"/>
              <a:sym typeface="Arial"/>
            </a:endParaRPr>
          </a:p>
        </p:txBody>
      </p:sp>
      <p:sp>
        <p:nvSpPr>
          <p:cNvPr id="1551" name="Google Shape;1551;p48"/>
          <p:cNvSpPr/>
          <p:nvPr/>
        </p:nvSpPr>
        <p:spPr>
          <a:xfrm>
            <a:off x="9231396" y="3183436"/>
            <a:ext cx="2076030" cy="972273"/>
          </a:xfrm>
          <a:prstGeom prst="rect">
            <a:avLst/>
          </a:prstGeom>
          <a:solidFill>
            <a:schemeClr val="accent1"/>
          </a:solidFill>
          <a:ln cap="rnd" cmpd="sng" w="13450">
            <a:solidFill>
              <a:schemeClr val="accent1"/>
            </a:solidFill>
            <a:prstDash val="solid"/>
            <a:round/>
            <a:headEnd len="sm" w="sm" type="none"/>
            <a:tailEnd len="sm" w="sm" type="none"/>
          </a:ln>
        </p:spPr>
        <p:txBody>
          <a:bodyPr anchorCtr="0" anchor="ctr" bIns="64550" lIns="129125" spcFirstLastPara="1" rIns="129125" wrap="square" tIns="64550">
            <a:normAutofit/>
          </a:bodyPr>
          <a:lstStyle/>
          <a:p>
            <a:pPr indent="0" lvl="0" marL="0" marR="0" rtl="0" algn="ctr">
              <a:lnSpc>
                <a:spcPct val="90000"/>
              </a:lnSpc>
              <a:spcBef>
                <a:spcPts val="0"/>
              </a:spcBef>
              <a:spcAft>
                <a:spcPts val="0"/>
              </a:spcAft>
              <a:buNone/>
            </a:pPr>
            <a:r>
              <a:rPr lang="en-US" sz="1800">
                <a:solidFill>
                  <a:srgbClr val="FFFFFF"/>
                </a:solidFill>
                <a:latin typeface="Arial"/>
                <a:ea typeface="Arial"/>
                <a:cs typeface="Arial"/>
                <a:sym typeface="Arial"/>
              </a:rPr>
              <a:t>Header</a:t>
            </a:r>
            <a:endParaRPr/>
          </a:p>
        </p:txBody>
      </p:sp>
      <p:sp>
        <p:nvSpPr>
          <p:cNvPr id="1552" name="Google Shape;1552;p48"/>
          <p:cNvSpPr/>
          <p:nvPr/>
        </p:nvSpPr>
        <p:spPr>
          <a:xfrm flipH="1" rot="5400000">
            <a:off x="11351889" y="3138974"/>
            <a:ext cx="74130" cy="163053"/>
          </a:xfrm>
          <a:prstGeom prst="rtTriangle">
            <a:avLst/>
          </a:prstGeom>
          <a:solidFill>
            <a:schemeClr val="accent3"/>
          </a:solidFill>
          <a:ln cap="rnd" cmpd="sng" w="13450">
            <a:solidFill>
              <a:schemeClr val="accent3"/>
            </a:solidFill>
            <a:prstDash val="solid"/>
            <a:round/>
            <a:headEnd len="sm" w="sm" type="none"/>
            <a:tailEnd len="sm" w="sm" type="none"/>
          </a:ln>
        </p:spPr>
        <p:txBody>
          <a:bodyPr anchorCtr="0" anchor="ctr" bIns="64550" lIns="129125" spcFirstLastPara="1" rIns="129125" wrap="square" tIns="64550">
            <a:noAutofit/>
          </a:bodyPr>
          <a:lstStyle/>
          <a:p>
            <a:pPr indent="0" lvl="0" marL="0" marR="0" rtl="0" algn="ctr">
              <a:lnSpc>
                <a:spcPct val="90000"/>
              </a:lnSpc>
              <a:spcBef>
                <a:spcPts val="0"/>
              </a:spcBef>
              <a:spcAft>
                <a:spcPts val="0"/>
              </a:spcAft>
              <a:buNone/>
            </a:pPr>
            <a:r>
              <a:t/>
            </a:r>
            <a:endParaRPr sz="1000">
              <a:solidFill>
                <a:srgbClr val="FFFFFF"/>
              </a:solidFill>
              <a:latin typeface="Arial"/>
              <a:ea typeface="Arial"/>
              <a:cs typeface="Arial"/>
              <a:sym typeface="Arial"/>
            </a:endParaRPr>
          </a:p>
        </p:txBody>
      </p:sp>
      <p:sp>
        <p:nvSpPr>
          <p:cNvPr id="1553" name="Google Shape;1553;p48"/>
          <p:cNvSpPr/>
          <p:nvPr/>
        </p:nvSpPr>
        <p:spPr>
          <a:xfrm rot="5400000">
            <a:off x="11355000" y="4040228"/>
            <a:ext cx="67907" cy="163053"/>
          </a:xfrm>
          <a:prstGeom prst="rtTriangle">
            <a:avLst/>
          </a:prstGeom>
          <a:solidFill>
            <a:schemeClr val="accent3"/>
          </a:solidFill>
          <a:ln cap="rnd" cmpd="sng" w="13450">
            <a:solidFill>
              <a:schemeClr val="accent3"/>
            </a:solidFill>
            <a:prstDash val="solid"/>
            <a:round/>
            <a:headEnd len="sm" w="sm" type="none"/>
            <a:tailEnd len="sm" w="sm" type="none"/>
          </a:ln>
        </p:spPr>
        <p:txBody>
          <a:bodyPr anchorCtr="0" anchor="ctr" bIns="64550" lIns="129125" spcFirstLastPara="1" rIns="129125" wrap="square" tIns="64550">
            <a:noAutofit/>
          </a:bodyPr>
          <a:lstStyle/>
          <a:p>
            <a:pPr indent="0" lvl="0" marL="0" marR="0" rtl="0" algn="ctr">
              <a:lnSpc>
                <a:spcPct val="90000"/>
              </a:lnSpc>
              <a:spcBef>
                <a:spcPts val="0"/>
              </a:spcBef>
              <a:spcAft>
                <a:spcPts val="0"/>
              </a:spcAft>
              <a:buNone/>
            </a:pPr>
            <a:r>
              <a:t/>
            </a:r>
            <a:endParaRPr sz="1000">
              <a:solidFill>
                <a:srgbClr val="FFFFFF"/>
              </a:solidFill>
              <a:latin typeface="Arial"/>
              <a:ea typeface="Arial"/>
              <a:cs typeface="Arial"/>
              <a:sym typeface="Arial"/>
            </a:endParaRPr>
          </a:p>
        </p:txBody>
      </p:sp>
      <p:sp>
        <p:nvSpPr>
          <p:cNvPr id="1554" name="Google Shape;1554;p48"/>
          <p:cNvSpPr/>
          <p:nvPr/>
        </p:nvSpPr>
        <p:spPr>
          <a:xfrm flipH="1" rot="-5400000">
            <a:off x="9115913" y="4040228"/>
            <a:ext cx="67907" cy="163053"/>
          </a:xfrm>
          <a:prstGeom prst="rtTriangle">
            <a:avLst/>
          </a:prstGeom>
          <a:solidFill>
            <a:schemeClr val="accent3"/>
          </a:solidFill>
          <a:ln cap="rnd" cmpd="sng" w="13450">
            <a:solidFill>
              <a:schemeClr val="accent3"/>
            </a:solidFill>
            <a:prstDash val="solid"/>
            <a:round/>
            <a:headEnd len="sm" w="sm" type="none"/>
            <a:tailEnd len="sm" w="sm" type="none"/>
          </a:ln>
        </p:spPr>
        <p:txBody>
          <a:bodyPr anchorCtr="0" anchor="ctr" bIns="64550" lIns="129125" spcFirstLastPara="1" rIns="129125" wrap="square" tIns="64550">
            <a:noAutofit/>
          </a:bodyPr>
          <a:lstStyle/>
          <a:p>
            <a:pPr indent="0" lvl="0" marL="0" marR="0" rtl="0" algn="ctr">
              <a:lnSpc>
                <a:spcPct val="90000"/>
              </a:lnSpc>
              <a:spcBef>
                <a:spcPts val="0"/>
              </a:spcBef>
              <a:spcAft>
                <a:spcPts val="0"/>
              </a:spcAft>
              <a:buNone/>
            </a:pPr>
            <a:r>
              <a:t/>
            </a:r>
            <a:endParaRPr sz="1000">
              <a:solidFill>
                <a:srgbClr val="FFFFFF"/>
              </a:solidFill>
              <a:latin typeface="Arial"/>
              <a:ea typeface="Arial"/>
              <a:cs typeface="Arial"/>
              <a:sym typeface="Arial"/>
            </a:endParaRPr>
          </a:p>
        </p:txBody>
      </p:sp>
      <p:sp>
        <p:nvSpPr>
          <p:cNvPr id="1555" name="Google Shape;1555;p48"/>
          <p:cNvSpPr/>
          <p:nvPr/>
        </p:nvSpPr>
        <p:spPr>
          <a:xfrm rot="-5400000">
            <a:off x="9112802" y="3138974"/>
            <a:ext cx="74130" cy="163053"/>
          </a:xfrm>
          <a:prstGeom prst="rtTriangle">
            <a:avLst/>
          </a:prstGeom>
          <a:solidFill>
            <a:schemeClr val="accent3"/>
          </a:solidFill>
          <a:ln cap="rnd" cmpd="sng" w="13450">
            <a:solidFill>
              <a:schemeClr val="accent3"/>
            </a:solidFill>
            <a:prstDash val="solid"/>
            <a:round/>
            <a:headEnd len="sm" w="sm" type="none"/>
            <a:tailEnd len="sm" w="sm" type="none"/>
          </a:ln>
        </p:spPr>
        <p:txBody>
          <a:bodyPr anchorCtr="0" anchor="ctr" bIns="64550" lIns="129125" spcFirstLastPara="1" rIns="129125" wrap="square" tIns="64550">
            <a:noAutofit/>
          </a:bodyPr>
          <a:lstStyle/>
          <a:p>
            <a:pPr indent="0" lvl="0" marL="0" marR="0" rtl="0" algn="ctr">
              <a:lnSpc>
                <a:spcPct val="90000"/>
              </a:lnSpc>
              <a:spcBef>
                <a:spcPts val="0"/>
              </a:spcBef>
              <a:spcAft>
                <a:spcPts val="0"/>
              </a:spcAft>
              <a:buNone/>
            </a:pPr>
            <a:r>
              <a:t/>
            </a:r>
            <a:endParaRPr sz="1000">
              <a:solidFill>
                <a:srgbClr val="FFFFFF"/>
              </a:solidFill>
              <a:latin typeface="Arial"/>
              <a:ea typeface="Arial"/>
              <a:cs typeface="Arial"/>
              <a:sym typeface="Arial"/>
            </a:endParaRPr>
          </a:p>
        </p:txBody>
      </p:sp>
      <p:cxnSp>
        <p:nvCxnSpPr>
          <p:cNvPr id="1556" name="Google Shape;1556;p48"/>
          <p:cNvCxnSpPr>
            <a:endCxn id="1541" idx="0"/>
          </p:cNvCxnSpPr>
          <p:nvPr/>
        </p:nvCxnSpPr>
        <p:spPr>
          <a:xfrm>
            <a:off x="4661996" y="2929635"/>
            <a:ext cx="0" cy="253800"/>
          </a:xfrm>
          <a:prstGeom prst="straightConnector1">
            <a:avLst/>
          </a:prstGeom>
          <a:noFill/>
          <a:ln cap="rnd" cmpd="sng" w="9525">
            <a:solidFill>
              <a:srgbClr val="424242"/>
            </a:solidFill>
            <a:prstDash val="solid"/>
            <a:round/>
            <a:headEnd len="sm" w="sm" type="none"/>
            <a:tailEnd len="med" w="med" type="oval"/>
          </a:ln>
        </p:spPr>
      </p:cxnSp>
      <p:cxnSp>
        <p:nvCxnSpPr>
          <p:cNvPr id="1557" name="Google Shape;1557;p48"/>
          <p:cNvCxnSpPr/>
          <p:nvPr/>
        </p:nvCxnSpPr>
        <p:spPr>
          <a:xfrm>
            <a:off x="1858266" y="2929584"/>
            <a:ext cx="47" cy="253851"/>
          </a:xfrm>
          <a:prstGeom prst="straightConnector1">
            <a:avLst/>
          </a:prstGeom>
          <a:noFill/>
          <a:ln cap="rnd" cmpd="sng" w="9525">
            <a:solidFill>
              <a:srgbClr val="424242"/>
            </a:solidFill>
            <a:prstDash val="solid"/>
            <a:round/>
            <a:headEnd len="sm" w="sm" type="none"/>
            <a:tailEnd len="med" w="med" type="oval"/>
          </a:ln>
        </p:spPr>
      </p:cxnSp>
      <p:cxnSp>
        <p:nvCxnSpPr>
          <p:cNvPr id="1558" name="Google Shape;1558;p48"/>
          <p:cNvCxnSpPr/>
          <p:nvPr/>
        </p:nvCxnSpPr>
        <p:spPr>
          <a:xfrm>
            <a:off x="7465678" y="2929584"/>
            <a:ext cx="47" cy="253851"/>
          </a:xfrm>
          <a:prstGeom prst="straightConnector1">
            <a:avLst/>
          </a:prstGeom>
          <a:noFill/>
          <a:ln cap="rnd" cmpd="sng" w="9525">
            <a:solidFill>
              <a:srgbClr val="424242"/>
            </a:solidFill>
            <a:prstDash val="solid"/>
            <a:round/>
            <a:headEnd len="sm" w="sm" type="none"/>
            <a:tailEnd len="med" w="med" type="oval"/>
          </a:ln>
        </p:spPr>
      </p:cxnSp>
      <p:cxnSp>
        <p:nvCxnSpPr>
          <p:cNvPr id="1559" name="Google Shape;1559;p48"/>
          <p:cNvCxnSpPr/>
          <p:nvPr/>
        </p:nvCxnSpPr>
        <p:spPr>
          <a:xfrm>
            <a:off x="10269387" y="2929584"/>
            <a:ext cx="47" cy="253851"/>
          </a:xfrm>
          <a:prstGeom prst="straightConnector1">
            <a:avLst/>
          </a:prstGeom>
          <a:noFill/>
          <a:ln cap="rnd" cmpd="sng" w="9525">
            <a:solidFill>
              <a:srgbClr val="424242"/>
            </a:solidFill>
            <a:prstDash val="solid"/>
            <a:round/>
            <a:headEnd len="sm" w="sm" type="none"/>
            <a:tailEnd len="med" w="med" type="oval"/>
          </a:ln>
        </p:spPr>
      </p:cxnSp>
      <p:sp>
        <p:nvSpPr>
          <p:cNvPr id="1560" name="Google Shape;1560;p48"/>
          <p:cNvSpPr txBox="1"/>
          <p:nvPr/>
        </p:nvSpPr>
        <p:spPr>
          <a:xfrm>
            <a:off x="646419" y="4409559"/>
            <a:ext cx="2423742" cy="1325533"/>
          </a:xfrm>
          <a:prstGeom prst="rect">
            <a:avLst/>
          </a:prstGeom>
          <a:noFill/>
          <a:ln>
            <a:noFill/>
          </a:ln>
        </p:spPr>
        <p:txBody>
          <a:bodyPr anchorCtr="0" anchor="t" bIns="0" lIns="0" spcFirstLastPara="1" rIns="0" wrap="square" tIns="0">
            <a:normAutofit/>
          </a:bodyPr>
          <a:lstStyle/>
          <a:p>
            <a:pPr indent="0" lvl="0" marL="0" marR="0" rtl="0" algn="ctr">
              <a:lnSpc>
                <a:spcPct val="90000"/>
              </a:lnSpc>
              <a:spcBef>
                <a:spcPts val="0"/>
              </a:spcBef>
              <a:spcAft>
                <a:spcPts val="0"/>
              </a:spcAft>
              <a:buClr>
                <a:srgbClr val="28B974"/>
              </a:buClr>
              <a:buSzPts val="1600"/>
              <a:buFont typeface="Arial"/>
              <a:buNone/>
            </a:pPr>
            <a:r>
              <a:rPr lang="en-US" sz="1600">
                <a:solidFill>
                  <a:schemeClr val="dk1"/>
                </a:solidFill>
                <a:latin typeface="Arial"/>
                <a:ea typeface="Arial"/>
                <a:cs typeface="Arial"/>
                <a:sym typeface="Arial"/>
              </a:rPr>
              <a:t>Lorem ipsum dolor sit amet, consectetur adipiscing elit. Curabitur purus dui, euismod quis placerat eget, venenatis nec nibh. Mauris sit </a:t>
            </a:r>
            <a:endParaRPr/>
          </a:p>
        </p:txBody>
      </p:sp>
      <p:sp>
        <p:nvSpPr>
          <p:cNvPr id="1561" name="Google Shape;1561;p48"/>
          <p:cNvSpPr txBox="1"/>
          <p:nvPr/>
        </p:nvSpPr>
        <p:spPr>
          <a:xfrm>
            <a:off x="3454253" y="4409559"/>
            <a:ext cx="2423742" cy="1325533"/>
          </a:xfrm>
          <a:prstGeom prst="rect">
            <a:avLst/>
          </a:prstGeom>
          <a:noFill/>
          <a:ln>
            <a:noFill/>
          </a:ln>
        </p:spPr>
        <p:txBody>
          <a:bodyPr anchorCtr="0" anchor="t" bIns="0" lIns="0" spcFirstLastPara="1" rIns="0" wrap="square" tIns="0">
            <a:normAutofit/>
          </a:bodyPr>
          <a:lstStyle/>
          <a:p>
            <a:pPr indent="0" lvl="0" marL="0" marR="0" rtl="0" algn="ctr">
              <a:lnSpc>
                <a:spcPct val="90000"/>
              </a:lnSpc>
              <a:spcBef>
                <a:spcPts val="0"/>
              </a:spcBef>
              <a:spcAft>
                <a:spcPts val="0"/>
              </a:spcAft>
              <a:buClr>
                <a:srgbClr val="28B974"/>
              </a:buClr>
              <a:buSzPts val="1600"/>
              <a:buFont typeface="Arial"/>
              <a:buNone/>
            </a:pPr>
            <a:r>
              <a:rPr lang="en-US" sz="1600">
                <a:solidFill>
                  <a:schemeClr val="dk1"/>
                </a:solidFill>
                <a:latin typeface="Arial"/>
                <a:ea typeface="Arial"/>
                <a:cs typeface="Arial"/>
                <a:sym typeface="Arial"/>
              </a:rPr>
              <a:t>Lorem ipsum dolor sit amet, consectetur adipiscing elit. Curabitur purus dui, euismod quis placerat eget, venenatis nec nibh. Mauris sit </a:t>
            </a:r>
            <a:endParaRPr/>
          </a:p>
        </p:txBody>
      </p:sp>
      <p:sp>
        <p:nvSpPr>
          <p:cNvPr id="1562" name="Google Shape;1562;p48"/>
          <p:cNvSpPr txBox="1"/>
          <p:nvPr/>
        </p:nvSpPr>
        <p:spPr>
          <a:xfrm>
            <a:off x="6262087" y="4409559"/>
            <a:ext cx="2423742" cy="1325533"/>
          </a:xfrm>
          <a:prstGeom prst="rect">
            <a:avLst/>
          </a:prstGeom>
          <a:noFill/>
          <a:ln>
            <a:noFill/>
          </a:ln>
        </p:spPr>
        <p:txBody>
          <a:bodyPr anchorCtr="0" anchor="t" bIns="0" lIns="0" spcFirstLastPara="1" rIns="0" wrap="square" tIns="0">
            <a:normAutofit/>
          </a:bodyPr>
          <a:lstStyle/>
          <a:p>
            <a:pPr indent="0" lvl="0" marL="0" marR="0" rtl="0" algn="ctr">
              <a:lnSpc>
                <a:spcPct val="90000"/>
              </a:lnSpc>
              <a:spcBef>
                <a:spcPts val="0"/>
              </a:spcBef>
              <a:spcAft>
                <a:spcPts val="0"/>
              </a:spcAft>
              <a:buClr>
                <a:srgbClr val="28B974"/>
              </a:buClr>
              <a:buSzPts val="1600"/>
              <a:buFont typeface="Arial"/>
              <a:buNone/>
            </a:pPr>
            <a:r>
              <a:rPr lang="en-US" sz="1600">
                <a:solidFill>
                  <a:schemeClr val="dk1"/>
                </a:solidFill>
                <a:latin typeface="Arial"/>
                <a:ea typeface="Arial"/>
                <a:cs typeface="Arial"/>
                <a:sym typeface="Arial"/>
              </a:rPr>
              <a:t>Lorem ipsum dolor sit amet, consectetur adipiscing elit. Curabitur purus dui, euismod quis placerat eget, venenatis nec nibh. Mauris sit </a:t>
            </a:r>
            <a:endParaRPr/>
          </a:p>
        </p:txBody>
      </p:sp>
      <p:sp>
        <p:nvSpPr>
          <p:cNvPr id="1563" name="Google Shape;1563;p48"/>
          <p:cNvSpPr txBox="1"/>
          <p:nvPr/>
        </p:nvSpPr>
        <p:spPr>
          <a:xfrm>
            <a:off x="9069920" y="4409559"/>
            <a:ext cx="2423742" cy="1325533"/>
          </a:xfrm>
          <a:prstGeom prst="rect">
            <a:avLst/>
          </a:prstGeom>
          <a:noFill/>
          <a:ln>
            <a:noFill/>
          </a:ln>
        </p:spPr>
        <p:txBody>
          <a:bodyPr anchorCtr="0" anchor="t" bIns="0" lIns="0" spcFirstLastPara="1" rIns="0" wrap="square" tIns="0">
            <a:normAutofit/>
          </a:bodyPr>
          <a:lstStyle/>
          <a:p>
            <a:pPr indent="0" lvl="0" marL="0" marR="0" rtl="0" algn="ctr">
              <a:lnSpc>
                <a:spcPct val="90000"/>
              </a:lnSpc>
              <a:spcBef>
                <a:spcPts val="0"/>
              </a:spcBef>
              <a:spcAft>
                <a:spcPts val="0"/>
              </a:spcAft>
              <a:buClr>
                <a:srgbClr val="28B974"/>
              </a:buClr>
              <a:buSzPts val="1600"/>
              <a:buFont typeface="Arial"/>
              <a:buNone/>
            </a:pPr>
            <a:r>
              <a:rPr lang="en-US" sz="1600">
                <a:solidFill>
                  <a:schemeClr val="dk1"/>
                </a:solidFill>
                <a:latin typeface="Arial"/>
                <a:ea typeface="Arial"/>
                <a:cs typeface="Arial"/>
                <a:sym typeface="Arial"/>
              </a:rPr>
              <a:t>Lorem ipsum dolor sit amet, consectetur adipiscing elit. Curabitur purus dui, euismod quis placerat eget, venenatis nec nibh. Mauris sit </a:t>
            </a:r>
            <a:endParaRPr/>
          </a:p>
        </p:txBody>
      </p:sp>
    </p:spTree>
  </p:cSld>
  <p:clrMapOvr>
    <a:masterClrMapping/>
  </p:clrMapOvr>
</p:sld>
</file>

<file path=ppt/slides/slide4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567" name="Shape 1567"/>
        <p:cNvGrpSpPr/>
        <p:nvPr/>
      </p:nvGrpSpPr>
      <p:grpSpPr>
        <a:xfrm>
          <a:off x="0" y="0"/>
          <a:ext cx="0" cy="0"/>
          <a:chOff x="0" y="0"/>
          <a:chExt cx="0" cy="0"/>
        </a:xfrm>
      </p:grpSpPr>
      <p:sp>
        <p:nvSpPr>
          <p:cNvPr id="1568" name="Google Shape;1568;p49"/>
          <p:cNvSpPr txBox="1"/>
          <p:nvPr>
            <p:ph type="title"/>
          </p:nvPr>
        </p:nvSpPr>
        <p:spPr>
          <a:xfrm>
            <a:off x="571018" y="365126"/>
            <a:ext cx="11049964" cy="578772"/>
          </a:xfrm>
          <a:prstGeom prst="rect">
            <a:avLst/>
          </a:prstGeom>
          <a:noFill/>
          <a:ln>
            <a:noFill/>
          </a:ln>
        </p:spPr>
        <p:txBody>
          <a:bodyPr anchorCtr="0" anchor="b" bIns="0" lIns="0" spcFirstLastPara="1" rIns="0" wrap="square" tIns="0">
            <a:normAutofit/>
          </a:bodyPr>
          <a:lstStyle/>
          <a:p>
            <a:pPr indent="0" lvl="0" marL="0" rtl="0" algn="l">
              <a:lnSpc>
                <a:spcPct val="90000"/>
              </a:lnSpc>
              <a:spcBef>
                <a:spcPts val="0"/>
              </a:spcBef>
              <a:spcAft>
                <a:spcPts val="0"/>
              </a:spcAft>
              <a:buClr>
                <a:schemeClr val="accent1"/>
              </a:buClr>
              <a:buSzPts val="3600"/>
              <a:buFont typeface="Arial"/>
              <a:buNone/>
            </a:pPr>
            <a:r>
              <a:rPr lang="en-US"/>
              <a:t>Five Column Content + Big Icons</a:t>
            </a:r>
            <a:endParaRPr/>
          </a:p>
        </p:txBody>
      </p:sp>
      <p:sp>
        <p:nvSpPr>
          <p:cNvPr id="1569" name="Google Shape;1569;p49"/>
          <p:cNvSpPr txBox="1"/>
          <p:nvPr>
            <p:ph idx="12" type="sldNum"/>
          </p:nvPr>
        </p:nvSpPr>
        <p:spPr>
          <a:xfrm>
            <a:off x="10690860" y="6349068"/>
            <a:ext cx="963882" cy="251764"/>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sp>
        <p:nvSpPr>
          <p:cNvPr id="1570" name="Google Shape;1570;p49"/>
          <p:cNvSpPr/>
          <p:nvPr/>
        </p:nvSpPr>
        <p:spPr>
          <a:xfrm>
            <a:off x="630000" y="4567322"/>
            <a:ext cx="1737240" cy="1231106"/>
          </a:xfrm>
          <a:prstGeom prst="rect">
            <a:avLst/>
          </a:prstGeom>
          <a:noFill/>
          <a:ln>
            <a:noFill/>
          </a:ln>
        </p:spPr>
        <p:txBody>
          <a:bodyPr anchorCtr="0" anchor="t" bIns="0" lIns="0" spcFirstLastPara="1" rIns="0" wrap="square" tIns="0">
            <a:spAutoFit/>
          </a:bodyPr>
          <a:lstStyle/>
          <a:p>
            <a:pPr indent="0" lvl="0" marL="0" marR="0" rtl="0" algn="l">
              <a:spcBef>
                <a:spcPts val="0"/>
              </a:spcBef>
              <a:spcAft>
                <a:spcPts val="0"/>
              </a:spcAft>
              <a:buNone/>
            </a:pPr>
            <a:r>
              <a:rPr lang="en-US" sz="2000">
                <a:solidFill>
                  <a:schemeClr val="dk1"/>
                </a:solidFill>
                <a:latin typeface="Arial"/>
                <a:ea typeface="Arial"/>
                <a:cs typeface="Arial"/>
                <a:sym typeface="Arial"/>
              </a:rPr>
              <a:t>Lorem ipsum dolor sit amet, consectetur adipiscing elit</a:t>
            </a:r>
            <a:endParaRPr/>
          </a:p>
        </p:txBody>
      </p:sp>
      <p:sp>
        <p:nvSpPr>
          <p:cNvPr id="1571" name="Google Shape;1571;p49"/>
          <p:cNvSpPr/>
          <p:nvPr/>
        </p:nvSpPr>
        <p:spPr>
          <a:xfrm>
            <a:off x="2928990" y="4567322"/>
            <a:ext cx="1737240" cy="1231106"/>
          </a:xfrm>
          <a:prstGeom prst="rect">
            <a:avLst/>
          </a:prstGeom>
          <a:noFill/>
          <a:ln>
            <a:noFill/>
          </a:ln>
        </p:spPr>
        <p:txBody>
          <a:bodyPr anchorCtr="0" anchor="t" bIns="0" lIns="0" spcFirstLastPara="1" rIns="0" wrap="square" tIns="0">
            <a:spAutoFit/>
          </a:bodyPr>
          <a:lstStyle/>
          <a:p>
            <a:pPr indent="0" lvl="0" marL="0" marR="0" rtl="0" algn="l">
              <a:spcBef>
                <a:spcPts val="0"/>
              </a:spcBef>
              <a:spcAft>
                <a:spcPts val="0"/>
              </a:spcAft>
              <a:buNone/>
            </a:pPr>
            <a:r>
              <a:rPr lang="en-US" sz="2000">
                <a:solidFill>
                  <a:schemeClr val="dk1"/>
                </a:solidFill>
                <a:latin typeface="Arial"/>
                <a:ea typeface="Arial"/>
                <a:cs typeface="Arial"/>
                <a:sym typeface="Arial"/>
              </a:rPr>
              <a:t>Lorem ipsum dolor sit amet, consectetur adipiscing elit</a:t>
            </a:r>
            <a:endParaRPr/>
          </a:p>
        </p:txBody>
      </p:sp>
      <p:sp>
        <p:nvSpPr>
          <p:cNvPr id="1572" name="Google Shape;1572;p49"/>
          <p:cNvSpPr/>
          <p:nvPr/>
        </p:nvSpPr>
        <p:spPr>
          <a:xfrm>
            <a:off x="5227980" y="4567322"/>
            <a:ext cx="1737240" cy="1231106"/>
          </a:xfrm>
          <a:prstGeom prst="rect">
            <a:avLst/>
          </a:prstGeom>
          <a:noFill/>
          <a:ln>
            <a:noFill/>
          </a:ln>
        </p:spPr>
        <p:txBody>
          <a:bodyPr anchorCtr="0" anchor="t" bIns="0" lIns="0" spcFirstLastPara="1" rIns="0" wrap="square" tIns="0">
            <a:spAutoFit/>
          </a:bodyPr>
          <a:lstStyle/>
          <a:p>
            <a:pPr indent="0" lvl="0" marL="0" marR="0" rtl="0" algn="l">
              <a:spcBef>
                <a:spcPts val="0"/>
              </a:spcBef>
              <a:spcAft>
                <a:spcPts val="0"/>
              </a:spcAft>
              <a:buNone/>
            </a:pPr>
            <a:r>
              <a:rPr lang="en-US" sz="2000">
                <a:solidFill>
                  <a:schemeClr val="dk1"/>
                </a:solidFill>
                <a:latin typeface="Arial"/>
                <a:ea typeface="Arial"/>
                <a:cs typeface="Arial"/>
                <a:sym typeface="Arial"/>
              </a:rPr>
              <a:t>Lorem ipsum dolor sit amet, consectetur adipiscing elit</a:t>
            </a:r>
            <a:endParaRPr/>
          </a:p>
        </p:txBody>
      </p:sp>
      <p:sp>
        <p:nvSpPr>
          <p:cNvPr id="1573" name="Google Shape;1573;p49"/>
          <p:cNvSpPr/>
          <p:nvPr/>
        </p:nvSpPr>
        <p:spPr>
          <a:xfrm>
            <a:off x="7526970" y="4567322"/>
            <a:ext cx="1737240" cy="1231106"/>
          </a:xfrm>
          <a:prstGeom prst="rect">
            <a:avLst/>
          </a:prstGeom>
          <a:noFill/>
          <a:ln>
            <a:noFill/>
          </a:ln>
        </p:spPr>
        <p:txBody>
          <a:bodyPr anchorCtr="0" anchor="t" bIns="0" lIns="0" spcFirstLastPara="1" rIns="0" wrap="square" tIns="0">
            <a:spAutoFit/>
          </a:bodyPr>
          <a:lstStyle/>
          <a:p>
            <a:pPr indent="0" lvl="0" marL="0" marR="0" rtl="0" algn="l">
              <a:spcBef>
                <a:spcPts val="0"/>
              </a:spcBef>
              <a:spcAft>
                <a:spcPts val="0"/>
              </a:spcAft>
              <a:buNone/>
            </a:pPr>
            <a:r>
              <a:rPr lang="en-US" sz="2000">
                <a:solidFill>
                  <a:schemeClr val="dk1"/>
                </a:solidFill>
                <a:latin typeface="Arial"/>
                <a:ea typeface="Arial"/>
                <a:cs typeface="Arial"/>
                <a:sym typeface="Arial"/>
              </a:rPr>
              <a:t>Lorem ipsum dolor sit amet, consectetur adipiscing elit</a:t>
            </a:r>
            <a:endParaRPr/>
          </a:p>
        </p:txBody>
      </p:sp>
      <p:sp>
        <p:nvSpPr>
          <p:cNvPr id="1574" name="Google Shape;1574;p49"/>
          <p:cNvSpPr/>
          <p:nvPr/>
        </p:nvSpPr>
        <p:spPr>
          <a:xfrm>
            <a:off x="9825961" y="4567322"/>
            <a:ext cx="1737240" cy="1231106"/>
          </a:xfrm>
          <a:prstGeom prst="rect">
            <a:avLst/>
          </a:prstGeom>
          <a:noFill/>
          <a:ln>
            <a:noFill/>
          </a:ln>
        </p:spPr>
        <p:txBody>
          <a:bodyPr anchorCtr="0" anchor="t" bIns="0" lIns="0" spcFirstLastPara="1" rIns="0" wrap="square" tIns="0">
            <a:spAutoFit/>
          </a:bodyPr>
          <a:lstStyle/>
          <a:p>
            <a:pPr indent="0" lvl="0" marL="0" marR="0" rtl="0" algn="l">
              <a:spcBef>
                <a:spcPts val="0"/>
              </a:spcBef>
              <a:spcAft>
                <a:spcPts val="0"/>
              </a:spcAft>
              <a:buNone/>
            </a:pPr>
            <a:r>
              <a:rPr lang="en-US" sz="2000">
                <a:solidFill>
                  <a:schemeClr val="dk1"/>
                </a:solidFill>
                <a:latin typeface="Arial"/>
                <a:ea typeface="Arial"/>
                <a:cs typeface="Arial"/>
                <a:sym typeface="Arial"/>
              </a:rPr>
              <a:t>Lorem ipsum dolor sit amet, consectetur adipiscing elit</a:t>
            </a:r>
            <a:endParaRPr/>
          </a:p>
        </p:txBody>
      </p:sp>
      <p:sp>
        <p:nvSpPr>
          <p:cNvPr id="1575" name="Google Shape;1575;p49"/>
          <p:cNvSpPr/>
          <p:nvPr/>
        </p:nvSpPr>
        <p:spPr>
          <a:xfrm>
            <a:off x="630000" y="4025953"/>
            <a:ext cx="1737240" cy="307777"/>
          </a:xfrm>
          <a:prstGeom prst="rect">
            <a:avLst/>
          </a:prstGeom>
          <a:noFill/>
          <a:ln>
            <a:noFill/>
          </a:ln>
        </p:spPr>
        <p:txBody>
          <a:bodyPr anchorCtr="0" anchor="t" bIns="0" lIns="0" spcFirstLastPara="1" rIns="0" wrap="square" tIns="0">
            <a:spAutoFit/>
          </a:bodyPr>
          <a:lstStyle/>
          <a:p>
            <a:pPr indent="0" lvl="0" marL="0" marR="0" rtl="0" algn="l">
              <a:spcBef>
                <a:spcPts val="0"/>
              </a:spcBef>
              <a:spcAft>
                <a:spcPts val="0"/>
              </a:spcAft>
              <a:buNone/>
            </a:pPr>
            <a:r>
              <a:rPr lang="en-US" sz="2000">
                <a:solidFill>
                  <a:schemeClr val="accent1"/>
                </a:solidFill>
                <a:latin typeface="Arial"/>
                <a:ea typeface="Arial"/>
                <a:cs typeface="Arial"/>
                <a:sym typeface="Arial"/>
              </a:rPr>
              <a:t>Lorem ipsum</a:t>
            </a:r>
            <a:endParaRPr/>
          </a:p>
        </p:txBody>
      </p:sp>
      <p:sp>
        <p:nvSpPr>
          <p:cNvPr id="1576" name="Google Shape;1576;p49"/>
          <p:cNvSpPr/>
          <p:nvPr/>
        </p:nvSpPr>
        <p:spPr>
          <a:xfrm>
            <a:off x="2928990" y="4025953"/>
            <a:ext cx="1737240" cy="307777"/>
          </a:xfrm>
          <a:prstGeom prst="rect">
            <a:avLst/>
          </a:prstGeom>
          <a:noFill/>
          <a:ln>
            <a:noFill/>
          </a:ln>
        </p:spPr>
        <p:txBody>
          <a:bodyPr anchorCtr="0" anchor="t" bIns="0" lIns="0" spcFirstLastPara="1" rIns="0" wrap="square" tIns="0">
            <a:spAutoFit/>
          </a:bodyPr>
          <a:lstStyle/>
          <a:p>
            <a:pPr indent="0" lvl="0" marL="0" marR="0" rtl="0" algn="l">
              <a:spcBef>
                <a:spcPts val="0"/>
              </a:spcBef>
              <a:spcAft>
                <a:spcPts val="0"/>
              </a:spcAft>
              <a:buNone/>
            </a:pPr>
            <a:r>
              <a:rPr lang="en-US" sz="2000">
                <a:solidFill>
                  <a:schemeClr val="accent1"/>
                </a:solidFill>
                <a:latin typeface="Arial"/>
                <a:ea typeface="Arial"/>
                <a:cs typeface="Arial"/>
                <a:sym typeface="Arial"/>
              </a:rPr>
              <a:t>Lorem ipsum</a:t>
            </a:r>
            <a:endParaRPr/>
          </a:p>
        </p:txBody>
      </p:sp>
      <p:sp>
        <p:nvSpPr>
          <p:cNvPr id="1577" name="Google Shape;1577;p49"/>
          <p:cNvSpPr/>
          <p:nvPr/>
        </p:nvSpPr>
        <p:spPr>
          <a:xfrm>
            <a:off x="5227980" y="4025953"/>
            <a:ext cx="1737240" cy="307777"/>
          </a:xfrm>
          <a:prstGeom prst="rect">
            <a:avLst/>
          </a:prstGeom>
          <a:noFill/>
          <a:ln>
            <a:noFill/>
          </a:ln>
        </p:spPr>
        <p:txBody>
          <a:bodyPr anchorCtr="0" anchor="t" bIns="0" lIns="0" spcFirstLastPara="1" rIns="0" wrap="square" tIns="0">
            <a:spAutoFit/>
          </a:bodyPr>
          <a:lstStyle/>
          <a:p>
            <a:pPr indent="0" lvl="0" marL="0" marR="0" rtl="0" algn="l">
              <a:spcBef>
                <a:spcPts val="0"/>
              </a:spcBef>
              <a:spcAft>
                <a:spcPts val="0"/>
              </a:spcAft>
              <a:buNone/>
            </a:pPr>
            <a:r>
              <a:rPr lang="en-US" sz="2000">
                <a:solidFill>
                  <a:schemeClr val="accent1"/>
                </a:solidFill>
                <a:latin typeface="Arial"/>
                <a:ea typeface="Arial"/>
                <a:cs typeface="Arial"/>
                <a:sym typeface="Arial"/>
              </a:rPr>
              <a:t>Lorem ipsum</a:t>
            </a:r>
            <a:endParaRPr/>
          </a:p>
        </p:txBody>
      </p:sp>
      <p:sp>
        <p:nvSpPr>
          <p:cNvPr id="1578" name="Google Shape;1578;p49"/>
          <p:cNvSpPr/>
          <p:nvPr/>
        </p:nvSpPr>
        <p:spPr>
          <a:xfrm>
            <a:off x="7526970" y="4025953"/>
            <a:ext cx="1737240" cy="307777"/>
          </a:xfrm>
          <a:prstGeom prst="rect">
            <a:avLst/>
          </a:prstGeom>
          <a:noFill/>
          <a:ln>
            <a:noFill/>
          </a:ln>
        </p:spPr>
        <p:txBody>
          <a:bodyPr anchorCtr="0" anchor="t" bIns="0" lIns="0" spcFirstLastPara="1" rIns="0" wrap="square" tIns="0">
            <a:spAutoFit/>
          </a:bodyPr>
          <a:lstStyle/>
          <a:p>
            <a:pPr indent="0" lvl="0" marL="0" marR="0" rtl="0" algn="l">
              <a:spcBef>
                <a:spcPts val="0"/>
              </a:spcBef>
              <a:spcAft>
                <a:spcPts val="0"/>
              </a:spcAft>
              <a:buNone/>
            </a:pPr>
            <a:r>
              <a:rPr lang="en-US" sz="2000">
                <a:solidFill>
                  <a:schemeClr val="accent1"/>
                </a:solidFill>
                <a:latin typeface="Arial"/>
                <a:ea typeface="Arial"/>
                <a:cs typeface="Arial"/>
                <a:sym typeface="Arial"/>
              </a:rPr>
              <a:t>Lorem ipsum</a:t>
            </a:r>
            <a:endParaRPr/>
          </a:p>
        </p:txBody>
      </p:sp>
      <p:sp>
        <p:nvSpPr>
          <p:cNvPr id="1579" name="Google Shape;1579;p49"/>
          <p:cNvSpPr/>
          <p:nvPr/>
        </p:nvSpPr>
        <p:spPr>
          <a:xfrm>
            <a:off x="9825961" y="4025953"/>
            <a:ext cx="1737240" cy="307777"/>
          </a:xfrm>
          <a:prstGeom prst="rect">
            <a:avLst/>
          </a:prstGeom>
          <a:noFill/>
          <a:ln>
            <a:noFill/>
          </a:ln>
        </p:spPr>
        <p:txBody>
          <a:bodyPr anchorCtr="0" anchor="t" bIns="0" lIns="0" spcFirstLastPara="1" rIns="0" wrap="square" tIns="0">
            <a:spAutoFit/>
          </a:bodyPr>
          <a:lstStyle/>
          <a:p>
            <a:pPr indent="0" lvl="0" marL="0" marR="0" rtl="0" algn="l">
              <a:spcBef>
                <a:spcPts val="0"/>
              </a:spcBef>
              <a:spcAft>
                <a:spcPts val="0"/>
              </a:spcAft>
              <a:buNone/>
            </a:pPr>
            <a:r>
              <a:rPr lang="en-US" sz="2000">
                <a:solidFill>
                  <a:schemeClr val="accent1"/>
                </a:solidFill>
                <a:latin typeface="Arial"/>
                <a:ea typeface="Arial"/>
                <a:cs typeface="Arial"/>
                <a:sym typeface="Arial"/>
              </a:rPr>
              <a:t>Lorem ipsum</a:t>
            </a:r>
            <a:endParaRPr/>
          </a:p>
        </p:txBody>
      </p:sp>
      <p:pic>
        <p:nvPicPr>
          <p:cNvPr descr="Single gear with solid fill" id="1580" name="Google Shape;1580;p49"/>
          <p:cNvPicPr preferRelativeResize="0"/>
          <p:nvPr/>
        </p:nvPicPr>
        <p:blipFill rotWithShape="1">
          <a:blip r:embed="rId3">
            <a:alphaModFix/>
          </a:blip>
          <a:srcRect b="0" l="0" r="0" t="0"/>
          <a:stretch/>
        </p:blipFill>
        <p:spPr>
          <a:xfrm>
            <a:off x="745653" y="2560510"/>
            <a:ext cx="1032490" cy="1032490"/>
          </a:xfrm>
          <a:prstGeom prst="rect">
            <a:avLst/>
          </a:prstGeom>
          <a:noFill/>
          <a:ln>
            <a:noFill/>
          </a:ln>
        </p:spPr>
      </p:pic>
      <p:sp>
        <p:nvSpPr>
          <p:cNvPr id="1581" name="Google Shape;1581;p49"/>
          <p:cNvSpPr/>
          <p:nvPr/>
        </p:nvSpPr>
        <p:spPr>
          <a:xfrm>
            <a:off x="571018" y="2385875"/>
            <a:ext cx="1381760" cy="1381760"/>
          </a:xfrm>
          <a:prstGeom prst="ellipse">
            <a:avLst/>
          </a:prstGeom>
          <a:noFill/>
          <a:ln cap="flat" cmpd="sng" w="41275">
            <a:solidFill>
              <a:schemeClr val="accen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1582" name="Google Shape;1582;p49"/>
          <p:cNvSpPr/>
          <p:nvPr/>
        </p:nvSpPr>
        <p:spPr>
          <a:xfrm>
            <a:off x="2928990" y="2385875"/>
            <a:ext cx="1381760" cy="1381760"/>
          </a:xfrm>
          <a:prstGeom prst="ellipse">
            <a:avLst/>
          </a:prstGeom>
          <a:noFill/>
          <a:ln cap="flat" cmpd="sng" w="41275">
            <a:solidFill>
              <a:schemeClr val="accen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1583" name="Google Shape;1583;p49"/>
          <p:cNvSpPr/>
          <p:nvPr/>
        </p:nvSpPr>
        <p:spPr>
          <a:xfrm>
            <a:off x="5227980" y="2385875"/>
            <a:ext cx="1381760" cy="1381760"/>
          </a:xfrm>
          <a:prstGeom prst="ellipse">
            <a:avLst/>
          </a:prstGeom>
          <a:noFill/>
          <a:ln cap="flat" cmpd="sng" w="41275">
            <a:solidFill>
              <a:schemeClr val="accen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1584" name="Google Shape;1584;p49"/>
          <p:cNvSpPr/>
          <p:nvPr/>
        </p:nvSpPr>
        <p:spPr>
          <a:xfrm>
            <a:off x="7526970" y="2385875"/>
            <a:ext cx="1381760" cy="1381760"/>
          </a:xfrm>
          <a:prstGeom prst="ellipse">
            <a:avLst/>
          </a:prstGeom>
          <a:noFill/>
          <a:ln cap="flat" cmpd="sng" w="41275">
            <a:solidFill>
              <a:schemeClr val="accen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1585" name="Google Shape;1585;p49"/>
          <p:cNvSpPr/>
          <p:nvPr/>
        </p:nvSpPr>
        <p:spPr>
          <a:xfrm>
            <a:off x="9825960" y="2385875"/>
            <a:ext cx="1381760" cy="1381760"/>
          </a:xfrm>
          <a:prstGeom prst="ellipse">
            <a:avLst/>
          </a:prstGeom>
          <a:noFill/>
          <a:ln cap="flat" cmpd="sng" w="41275">
            <a:solidFill>
              <a:schemeClr val="accen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pic>
        <p:nvPicPr>
          <p:cNvPr descr="Single gear with solid fill" id="1586" name="Google Shape;1586;p49"/>
          <p:cNvPicPr preferRelativeResize="0"/>
          <p:nvPr/>
        </p:nvPicPr>
        <p:blipFill rotWithShape="1">
          <a:blip r:embed="rId3">
            <a:alphaModFix/>
          </a:blip>
          <a:srcRect b="0" l="0" r="0" t="0"/>
          <a:stretch/>
        </p:blipFill>
        <p:spPr>
          <a:xfrm>
            <a:off x="3059389" y="2560510"/>
            <a:ext cx="1032490" cy="1032490"/>
          </a:xfrm>
          <a:prstGeom prst="rect">
            <a:avLst/>
          </a:prstGeom>
          <a:noFill/>
          <a:ln>
            <a:noFill/>
          </a:ln>
        </p:spPr>
      </p:pic>
      <p:pic>
        <p:nvPicPr>
          <p:cNvPr descr="Single gear with solid fill" id="1587" name="Google Shape;1587;p49"/>
          <p:cNvPicPr preferRelativeResize="0"/>
          <p:nvPr/>
        </p:nvPicPr>
        <p:blipFill rotWithShape="1">
          <a:blip r:embed="rId3">
            <a:alphaModFix/>
          </a:blip>
          <a:srcRect b="0" l="0" r="0" t="0"/>
          <a:stretch/>
        </p:blipFill>
        <p:spPr>
          <a:xfrm>
            <a:off x="5373124" y="2560510"/>
            <a:ext cx="1032490" cy="1032490"/>
          </a:xfrm>
          <a:prstGeom prst="rect">
            <a:avLst/>
          </a:prstGeom>
          <a:noFill/>
          <a:ln>
            <a:noFill/>
          </a:ln>
        </p:spPr>
      </p:pic>
      <p:pic>
        <p:nvPicPr>
          <p:cNvPr descr="Single gear with solid fill" id="1588" name="Google Shape;1588;p49"/>
          <p:cNvPicPr preferRelativeResize="0"/>
          <p:nvPr/>
        </p:nvPicPr>
        <p:blipFill rotWithShape="1">
          <a:blip r:embed="rId3">
            <a:alphaModFix/>
          </a:blip>
          <a:srcRect b="0" l="0" r="0" t="0"/>
          <a:stretch/>
        </p:blipFill>
        <p:spPr>
          <a:xfrm>
            <a:off x="7686859" y="2560510"/>
            <a:ext cx="1032490" cy="1032490"/>
          </a:xfrm>
          <a:prstGeom prst="rect">
            <a:avLst/>
          </a:prstGeom>
          <a:noFill/>
          <a:ln>
            <a:noFill/>
          </a:ln>
        </p:spPr>
      </p:pic>
      <p:pic>
        <p:nvPicPr>
          <p:cNvPr descr="Single gear with solid fill" id="1589" name="Google Shape;1589;p49"/>
          <p:cNvPicPr preferRelativeResize="0"/>
          <p:nvPr/>
        </p:nvPicPr>
        <p:blipFill rotWithShape="1">
          <a:blip r:embed="rId3">
            <a:alphaModFix/>
          </a:blip>
          <a:srcRect b="0" l="0" r="0" t="0"/>
          <a:stretch/>
        </p:blipFill>
        <p:spPr>
          <a:xfrm>
            <a:off x="10000595" y="2560510"/>
            <a:ext cx="1032490" cy="1032490"/>
          </a:xfrm>
          <a:prstGeom prst="rect">
            <a:avLst/>
          </a:prstGeom>
          <a:noFill/>
          <a:ln>
            <a:noFill/>
          </a:ln>
        </p:spPr>
      </p:pic>
      <p:cxnSp>
        <p:nvCxnSpPr>
          <p:cNvPr id="1590" name="Google Shape;1590;p49"/>
          <p:cNvCxnSpPr/>
          <p:nvPr/>
        </p:nvCxnSpPr>
        <p:spPr>
          <a:xfrm>
            <a:off x="630000" y="4416851"/>
            <a:ext cx="1673362" cy="0"/>
          </a:xfrm>
          <a:prstGeom prst="straightConnector1">
            <a:avLst/>
          </a:prstGeom>
          <a:noFill/>
          <a:ln cap="flat" cmpd="sng" w="9525">
            <a:solidFill>
              <a:srgbClr val="9B9B9B"/>
            </a:solidFill>
            <a:prstDash val="dot"/>
            <a:miter lim="8000"/>
            <a:headEnd len="sm" w="sm" type="none"/>
            <a:tailEnd len="sm" w="sm" type="none"/>
          </a:ln>
        </p:spPr>
      </p:cxnSp>
      <p:cxnSp>
        <p:nvCxnSpPr>
          <p:cNvPr id="1591" name="Google Shape;1591;p49"/>
          <p:cNvCxnSpPr/>
          <p:nvPr/>
        </p:nvCxnSpPr>
        <p:spPr>
          <a:xfrm>
            <a:off x="2928990" y="4416851"/>
            <a:ext cx="1673362" cy="0"/>
          </a:xfrm>
          <a:prstGeom prst="straightConnector1">
            <a:avLst/>
          </a:prstGeom>
          <a:noFill/>
          <a:ln cap="flat" cmpd="sng" w="9525">
            <a:solidFill>
              <a:srgbClr val="9B9B9B"/>
            </a:solidFill>
            <a:prstDash val="dot"/>
            <a:miter lim="8000"/>
            <a:headEnd len="sm" w="sm" type="none"/>
            <a:tailEnd len="sm" w="sm" type="none"/>
          </a:ln>
        </p:spPr>
      </p:cxnSp>
      <p:cxnSp>
        <p:nvCxnSpPr>
          <p:cNvPr id="1592" name="Google Shape;1592;p49"/>
          <p:cNvCxnSpPr/>
          <p:nvPr/>
        </p:nvCxnSpPr>
        <p:spPr>
          <a:xfrm>
            <a:off x="5227980" y="4416851"/>
            <a:ext cx="1673362" cy="0"/>
          </a:xfrm>
          <a:prstGeom prst="straightConnector1">
            <a:avLst/>
          </a:prstGeom>
          <a:noFill/>
          <a:ln cap="flat" cmpd="sng" w="9525">
            <a:solidFill>
              <a:srgbClr val="9B9B9B"/>
            </a:solidFill>
            <a:prstDash val="dot"/>
            <a:miter lim="8000"/>
            <a:headEnd len="sm" w="sm" type="none"/>
            <a:tailEnd len="sm" w="sm" type="none"/>
          </a:ln>
        </p:spPr>
      </p:cxnSp>
      <p:cxnSp>
        <p:nvCxnSpPr>
          <p:cNvPr id="1593" name="Google Shape;1593;p49"/>
          <p:cNvCxnSpPr/>
          <p:nvPr/>
        </p:nvCxnSpPr>
        <p:spPr>
          <a:xfrm>
            <a:off x="7526970" y="4416851"/>
            <a:ext cx="1673362" cy="0"/>
          </a:xfrm>
          <a:prstGeom prst="straightConnector1">
            <a:avLst/>
          </a:prstGeom>
          <a:noFill/>
          <a:ln cap="flat" cmpd="sng" w="9525">
            <a:solidFill>
              <a:srgbClr val="9B9B9B"/>
            </a:solidFill>
            <a:prstDash val="dot"/>
            <a:miter lim="8000"/>
            <a:headEnd len="sm" w="sm" type="none"/>
            <a:tailEnd len="sm" w="sm" type="none"/>
          </a:ln>
        </p:spPr>
      </p:cxnSp>
      <p:cxnSp>
        <p:nvCxnSpPr>
          <p:cNvPr id="1594" name="Google Shape;1594;p49"/>
          <p:cNvCxnSpPr/>
          <p:nvPr/>
        </p:nvCxnSpPr>
        <p:spPr>
          <a:xfrm>
            <a:off x="9825961" y="4416851"/>
            <a:ext cx="1673362" cy="0"/>
          </a:xfrm>
          <a:prstGeom prst="straightConnector1">
            <a:avLst/>
          </a:prstGeom>
          <a:noFill/>
          <a:ln cap="flat" cmpd="sng" w="9525">
            <a:solidFill>
              <a:srgbClr val="9B9B9B"/>
            </a:solidFill>
            <a:prstDash val="dot"/>
            <a:miter lim="8000"/>
            <a:headEnd len="sm" w="sm" type="none"/>
            <a:tailEnd len="sm" w="sm" type="none"/>
          </a:ln>
        </p:spPr>
      </p:cxnSp>
      <p:sp>
        <p:nvSpPr>
          <p:cNvPr id="1595" name="Google Shape;1595;p49"/>
          <p:cNvSpPr/>
          <p:nvPr/>
        </p:nvSpPr>
        <p:spPr>
          <a:xfrm>
            <a:off x="571018" y="1523764"/>
            <a:ext cx="11049964" cy="369332"/>
          </a:xfrm>
          <a:prstGeom prst="rect">
            <a:avLst/>
          </a:prstGeom>
          <a:noFill/>
          <a:ln>
            <a:noFill/>
          </a:ln>
        </p:spPr>
        <p:txBody>
          <a:bodyPr anchorCtr="0" anchor="b" bIns="0" lIns="0" spcFirstLastPara="1" rIns="0" wrap="square" tIns="0">
            <a:noAutofit/>
          </a:bodyPr>
          <a:lstStyle/>
          <a:p>
            <a:pPr indent="0" lvl="0" marL="0" marR="0" rtl="0" algn="l">
              <a:spcBef>
                <a:spcPts val="0"/>
              </a:spcBef>
              <a:spcAft>
                <a:spcPts val="0"/>
              </a:spcAft>
              <a:buNone/>
            </a:pPr>
            <a:r>
              <a:rPr lang="en-US" sz="2800">
                <a:solidFill>
                  <a:schemeClr val="accent1"/>
                </a:solidFill>
                <a:latin typeface="Arial"/>
                <a:ea typeface="Arial"/>
                <a:cs typeface="Arial"/>
                <a:sym typeface="Arial"/>
              </a:rPr>
              <a:t>Lorem ipsum dolor sit amet</a:t>
            </a:r>
            <a:endParaRPr sz="2800">
              <a:solidFill>
                <a:schemeClr val="accent1"/>
              </a:solidFill>
              <a:latin typeface="Arial"/>
              <a:ea typeface="Arial"/>
              <a:cs typeface="Arial"/>
              <a:sym typeface="Arial"/>
            </a:endParaRPr>
          </a:p>
        </p:txBody>
      </p:sp>
    </p:spTree>
  </p:cSld>
  <p:clrMapOvr>
    <a:masterClrMapping/>
  </p:clrMapOvr>
</p:sld>
</file>

<file path=ppt/slides/slide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16" name="Shape 216"/>
        <p:cNvGrpSpPr/>
        <p:nvPr/>
      </p:nvGrpSpPr>
      <p:grpSpPr>
        <a:xfrm>
          <a:off x="0" y="0"/>
          <a:ext cx="0" cy="0"/>
          <a:chOff x="0" y="0"/>
          <a:chExt cx="0" cy="0"/>
        </a:xfrm>
      </p:grpSpPr>
      <p:grpSp>
        <p:nvGrpSpPr>
          <p:cNvPr id="217" name="Google Shape;217;p5"/>
          <p:cNvGrpSpPr/>
          <p:nvPr/>
        </p:nvGrpSpPr>
        <p:grpSpPr>
          <a:xfrm>
            <a:off x="5177768" y="1471992"/>
            <a:ext cx="435954" cy="442234"/>
            <a:chOff x="4973284" y="620228"/>
            <a:chExt cx="1122714" cy="1138885"/>
          </a:xfrm>
        </p:grpSpPr>
        <p:sp>
          <p:nvSpPr>
            <p:cNvPr id="218" name="Google Shape;218;p5"/>
            <p:cNvSpPr/>
            <p:nvPr/>
          </p:nvSpPr>
          <p:spPr>
            <a:xfrm>
              <a:off x="4973284" y="620228"/>
              <a:ext cx="1061885" cy="1061885"/>
            </a:xfrm>
            <a:prstGeom prst="ellipse">
              <a:avLst/>
            </a:prstGeom>
            <a:solidFill>
              <a:schemeClr val="accent5"/>
            </a:solidFill>
            <a:ln>
              <a:noFill/>
            </a:ln>
          </p:spPr>
          <p:txBody>
            <a:bodyPr anchorCtr="0" anchor="ctr" bIns="45700" lIns="0" spcFirstLastPara="1" rIns="0" wrap="square" tIns="45700">
              <a:normAutofit/>
            </a:bodyPr>
            <a:lstStyle/>
            <a:p>
              <a:pPr indent="0" lvl="0" marL="0" marR="0" rtl="0" algn="ctr">
                <a:spcBef>
                  <a:spcPts val="0"/>
                </a:spcBef>
                <a:spcAft>
                  <a:spcPts val="0"/>
                </a:spcAft>
                <a:buNone/>
              </a:pPr>
              <a:r>
                <a:t/>
              </a:r>
              <a:endParaRPr sz="1000">
                <a:solidFill>
                  <a:schemeClr val="lt1"/>
                </a:solidFill>
                <a:latin typeface="Arial"/>
                <a:ea typeface="Arial"/>
                <a:cs typeface="Arial"/>
                <a:sym typeface="Arial"/>
              </a:endParaRPr>
            </a:p>
          </p:txBody>
        </p:sp>
        <p:sp>
          <p:nvSpPr>
            <p:cNvPr id="219" name="Google Shape;219;p5"/>
            <p:cNvSpPr/>
            <p:nvPr/>
          </p:nvSpPr>
          <p:spPr>
            <a:xfrm>
              <a:off x="5034113" y="697228"/>
              <a:ext cx="1061885" cy="1061885"/>
            </a:xfrm>
            <a:prstGeom prst="ellipse">
              <a:avLst/>
            </a:prstGeom>
            <a:solidFill>
              <a:schemeClr val="accent1"/>
            </a:solidFill>
            <a:ln>
              <a:noFill/>
            </a:ln>
          </p:spPr>
          <p:txBody>
            <a:bodyPr anchorCtr="0" anchor="ctr" bIns="45700" lIns="0" spcFirstLastPara="1" rIns="0" wrap="square" tIns="45700">
              <a:normAutofit/>
            </a:bodyPr>
            <a:lstStyle/>
            <a:p>
              <a:pPr indent="0" lvl="0" marL="0" marR="0" rtl="0" algn="ctr">
                <a:lnSpc>
                  <a:spcPct val="80000"/>
                </a:lnSpc>
                <a:spcBef>
                  <a:spcPts val="0"/>
                </a:spcBef>
                <a:spcAft>
                  <a:spcPts val="0"/>
                </a:spcAft>
                <a:buNone/>
              </a:pPr>
              <a:r>
                <a:rPr b="1" lang="en-US" sz="1530">
                  <a:solidFill>
                    <a:schemeClr val="lt1"/>
                  </a:solidFill>
                  <a:latin typeface="Arial"/>
                  <a:ea typeface="Arial"/>
                  <a:cs typeface="Arial"/>
                  <a:sym typeface="Arial"/>
                </a:rPr>
                <a:t>1</a:t>
              </a:r>
              <a:endParaRPr b="1" sz="1530">
                <a:solidFill>
                  <a:schemeClr val="lt1"/>
                </a:solidFill>
                <a:latin typeface="Arial"/>
                <a:ea typeface="Arial"/>
                <a:cs typeface="Arial"/>
                <a:sym typeface="Arial"/>
              </a:endParaRPr>
            </a:p>
          </p:txBody>
        </p:sp>
      </p:grpSp>
      <p:grpSp>
        <p:nvGrpSpPr>
          <p:cNvPr id="220" name="Google Shape;220;p5"/>
          <p:cNvGrpSpPr/>
          <p:nvPr/>
        </p:nvGrpSpPr>
        <p:grpSpPr>
          <a:xfrm>
            <a:off x="5818206" y="1354235"/>
            <a:ext cx="3291070" cy="677748"/>
            <a:chOff x="5818206" y="1643605"/>
            <a:chExt cx="2457693" cy="677748"/>
          </a:xfrm>
        </p:grpSpPr>
        <p:sp>
          <p:nvSpPr>
            <p:cNvPr id="221" name="Google Shape;221;p5"/>
            <p:cNvSpPr txBox="1"/>
            <p:nvPr/>
          </p:nvSpPr>
          <p:spPr>
            <a:xfrm>
              <a:off x="5818206" y="1643605"/>
              <a:ext cx="2457691" cy="268046"/>
            </a:xfrm>
            <a:prstGeom prst="rect">
              <a:avLst/>
            </a:prstGeom>
            <a:noFill/>
            <a:ln>
              <a:noFill/>
            </a:ln>
          </p:spPr>
          <p:txBody>
            <a:bodyPr anchorCtr="0" anchor="b" bIns="0" lIns="0" spcFirstLastPara="1" rIns="0" wrap="square" tIns="0">
              <a:normAutofit/>
            </a:bodyPr>
            <a:lstStyle/>
            <a:p>
              <a:pPr indent="0" lvl="0" marL="0" marR="0" rtl="0" algn="l">
                <a:spcBef>
                  <a:spcPts val="0"/>
                </a:spcBef>
                <a:spcAft>
                  <a:spcPts val="0"/>
                </a:spcAft>
                <a:buNone/>
              </a:pPr>
              <a:r>
                <a:rPr b="1" lang="en-US" sz="1600">
                  <a:solidFill>
                    <a:schemeClr val="dk1"/>
                  </a:solidFill>
                  <a:latin typeface="Arial"/>
                  <a:ea typeface="Arial"/>
                  <a:cs typeface="Arial"/>
                  <a:sym typeface="Arial"/>
                </a:rPr>
                <a:t>Header</a:t>
              </a:r>
              <a:endParaRPr b="1" sz="1600">
                <a:solidFill>
                  <a:schemeClr val="dk1"/>
                </a:solidFill>
                <a:latin typeface="Arial"/>
                <a:ea typeface="Arial"/>
                <a:cs typeface="Arial"/>
                <a:sym typeface="Arial"/>
              </a:endParaRPr>
            </a:p>
          </p:txBody>
        </p:sp>
        <p:sp>
          <p:nvSpPr>
            <p:cNvPr id="222" name="Google Shape;222;p5"/>
            <p:cNvSpPr txBox="1"/>
            <p:nvPr/>
          </p:nvSpPr>
          <p:spPr>
            <a:xfrm>
              <a:off x="5818208" y="1972257"/>
              <a:ext cx="2457691" cy="349096"/>
            </a:xfrm>
            <a:prstGeom prst="rect">
              <a:avLst/>
            </a:prstGeom>
            <a:noFill/>
            <a:ln>
              <a:noFill/>
            </a:ln>
          </p:spPr>
          <p:txBody>
            <a:bodyPr anchorCtr="0" anchor="ctr" bIns="0" lIns="0" spcFirstLastPara="1" rIns="0" wrap="square" tIns="0">
              <a:normAutofit fontScale="92500" lnSpcReduction="20000"/>
            </a:bodyPr>
            <a:lstStyle/>
            <a:p>
              <a:pPr indent="0" lvl="0" marL="0" marR="0" rtl="0" algn="l">
                <a:spcBef>
                  <a:spcPts val="0"/>
                </a:spcBef>
                <a:spcAft>
                  <a:spcPts val="0"/>
                </a:spcAft>
                <a:buNone/>
              </a:pPr>
              <a:r>
                <a:rPr lang="en-US" sz="1400">
                  <a:solidFill>
                    <a:schemeClr val="dk1"/>
                  </a:solidFill>
                  <a:latin typeface="Arial"/>
                  <a:ea typeface="Arial"/>
                  <a:cs typeface="Arial"/>
                  <a:sym typeface="Arial"/>
                </a:rPr>
                <a:t>Lorem ipsum dolor sit amet, consectetur adipiscing elit</a:t>
              </a:r>
              <a:endParaRPr sz="1400">
                <a:solidFill>
                  <a:schemeClr val="dk1"/>
                </a:solidFill>
                <a:latin typeface="Arial"/>
                <a:ea typeface="Arial"/>
                <a:cs typeface="Arial"/>
                <a:sym typeface="Arial"/>
              </a:endParaRPr>
            </a:p>
          </p:txBody>
        </p:sp>
      </p:grpSp>
      <p:grpSp>
        <p:nvGrpSpPr>
          <p:cNvPr id="223" name="Google Shape;223;p5"/>
          <p:cNvGrpSpPr/>
          <p:nvPr/>
        </p:nvGrpSpPr>
        <p:grpSpPr>
          <a:xfrm>
            <a:off x="5177768" y="2364690"/>
            <a:ext cx="435954" cy="442234"/>
            <a:chOff x="4973284" y="620228"/>
            <a:chExt cx="1122714" cy="1138885"/>
          </a:xfrm>
        </p:grpSpPr>
        <p:sp>
          <p:nvSpPr>
            <p:cNvPr id="224" name="Google Shape;224;p5"/>
            <p:cNvSpPr/>
            <p:nvPr/>
          </p:nvSpPr>
          <p:spPr>
            <a:xfrm>
              <a:off x="4973284" y="620228"/>
              <a:ext cx="1061885" cy="1061885"/>
            </a:xfrm>
            <a:prstGeom prst="ellipse">
              <a:avLst/>
            </a:prstGeom>
            <a:solidFill>
              <a:schemeClr val="accent5"/>
            </a:solidFill>
            <a:ln>
              <a:noFill/>
            </a:ln>
          </p:spPr>
          <p:txBody>
            <a:bodyPr anchorCtr="0" anchor="ctr" bIns="45700" lIns="0" spcFirstLastPara="1" rIns="0" wrap="square" tIns="45700">
              <a:normAutofit/>
            </a:bodyPr>
            <a:lstStyle/>
            <a:p>
              <a:pPr indent="0" lvl="0" marL="0" marR="0" rtl="0" algn="ctr">
                <a:spcBef>
                  <a:spcPts val="0"/>
                </a:spcBef>
                <a:spcAft>
                  <a:spcPts val="0"/>
                </a:spcAft>
                <a:buNone/>
              </a:pPr>
              <a:r>
                <a:t/>
              </a:r>
              <a:endParaRPr sz="1000">
                <a:solidFill>
                  <a:schemeClr val="lt1"/>
                </a:solidFill>
                <a:latin typeface="Arial"/>
                <a:ea typeface="Arial"/>
                <a:cs typeface="Arial"/>
                <a:sym typeface="Arial"/>
              </a:endParaRPr>
            </a:p>
          </p:txBody>
        </p:sp>
        <p:sp>
          <p:nvSpPr>
            <p:cNvPr id="225" name="Google Shape;225;p5"/>
            <p:cNvSpPr/>
            <p:nvPr/>
          </p:nvSpPr>
          <p:spPr>
            <a:xfrm>
              <a:off x="5034113" y="697228"/>
              <a:ext cx="1061885" cy="1061885"/>
            </a:xfrm>
            <a:prstGeom prst="ellipse">
              <a:avLst/>
            </a:prstGeom>
            <a:solidFill>
              <a:schemeClr val="accent1"/>
            </a:solidFill>
            <a:ln>
              <a:noFill/>
            </a:ln>
          </p:spPr>
          <p:txBody>
            <a:bodyPr anchorCtr="0" anchor="ctr" bIns="45700" lIns="0" spcFirstLastPara="1" rIns="0" wrap="square" tIns="45700">
              <a:normAutofit/>
            </a:bodyPr>
            <a:lstStyle/>
            <a:p>
              <a:pPr indent="0" lvl="0" marL="0" marR="0" rtl="0" algn="ctr">
                <a:lnSpc>
                  <a:spcPct val="80000"/>
                </a:lnSpc>
                <a:spcBef>
                  <a:spcPts val="0"/>
                </a:spcBef>
                <a:spcAft>
                  <a:spcPts val="0"/>
                </a:spcAft>
                <a:buNone/>
              </a:pPr>
              <a:r>
                <a:rPr b="1" lang="en-US" sz="1530">
                  <a:solidFill>
                    <a:schemeClr val="lt1"/>
                  </a:solidFill>
                  <a:latin typeface="Arial"/>
                  <a:ea typeface="Arial"/>
                  <a:cs typeface="Arial"/>
                  <a:sym typeface="Arial"/>
                </a:rPr>
                <a:t>2</a:t>
              </a:r>
              <a:endParaRPr b="1" sz="1530">
                <a:solidFill>
                  <a:schemeClr val="lt1"/>
                </a:solidFill>
                <a:latin typeface="Arial"/>
                <a:ea typeface="Arial"/>
                <a:cs typeface="Arial"/>
                <a:sym typeface="Arial"/>
              </a:endParaRPr>
            </a:p>
          </p:txBody>
        </p:sp>
      </p:grpSp>
      <p:grpSp>
        <p:nvGrpSpPr>
          <p:cNvPr id="226" name="Google Shape;226;p5"/>
          <p:cNvGrpSpPr/>
          <p:nvPr/>
        </p:nvGrpSpPr>
        <p:grpSpPr>
          <a:xfrm>
            <a:off x="5177768" y="3257388"/>
            <a:ext cx="435954" cy="442234"/>
            <a:chOff x="4973284" y="620228"/>
            <a:chExt cx="1122714" cy="1138885"/>
          </a:xfrm>
        </p:grpSpPr>
        <p:sp>
          <p:nvSpPr>
            <p:cNvPr id="227" name="Google Shape;227;p5"/>
            <p:cNvSpPr/>
            <p:nvPr/>
          </p:nvSpPr>
          <p:spPr>
            <a:xfrm>
              <a:off x="4973284" y="620228"/>
              <a:ext cx="1061885" cy="1061885"/>
            </a:xfrm>
            <a:prstGeom prst="ellipse">
              <a:avLst/>
            </a:prstGeom>
            <a:solidFill>
              <a:schemeClr val="accent5"/>
            </a:solidFill>
            <a:ln>
              <a:noFill/>
            </a:ln>
          </p:spPr>
          <p:txBody>
            <a:bodyPr anchorCtr="0" anchor="ctr" bIns="45700" lIns="0" spcFirstLastPara="1" rIns="0" wrap="square" tIns="45700">
              <a:normAutofit/>
            </a:bodyPr>
            <a:lstStyle/>
            <a:p>
              <a:pPr indent="0" lvl="0" marL="0" marR="0" rtl="0" algn="ctr">
                <a:spcBef>
                  <a:spcPts val="0"/>
                </a:spcBef>
                <a:spcAft>
                  <a:spcPts val="0"/>
                </a:spcAft>
                <a:buNone/>
              </a:pPr>
              <a:r>
                <a:t/>
              </a:r>
              <a:endParaRPr sz="1000">
                <a:solidFill>
                  <a:schemeClr val="lt1"/>
                </a:solidFill>
                <a:latin typeface="Arial"/>
                <a:ea typeface="Arial"/>
                <a:cs typeface="Arial"/>
                <a:sym typeface="Arial"/>
              </a:endParaRPr>
            </a:p>
          </p:txBody>
        </p:sp>
        <p:sp>
          <p:nvSpPr>
            <p:cNvPr id="228" name="Google Shape;228;p5"/>
            <p:cNvSpPr/>
            <p:nvPr/>
          </p:nvSpPr>
          <p:spPr>
            <a:xfrm>
              <a:off x="5034113" y="697228"/>
              <a:ext cx="1061885" cy="1061885"/>
            </a:xfrm>
            <a:prstGeom prst="ellipse">
              <a:avLst/>
            </a:prstGeom>
            <a:solidFill>
              <a:schemeClr val="accent1"/>
            </a:solidFill>
            <a:ln>
              <a:noFill/>
            </a:ln>
          </p:spPr>
          <p:txBody>
            <a:bodyPr anchorCtr="0" anchor="ctr" bIns="45700" lIns="0" spcFirstLastPara="1" rIns="0" wrap="square" tIns="45700">
              <a:normAutofit/>
            </a:bodyPr>
            <a:lstStyle/>
            <a:p>
              <a:pPr indent="0" lvl="0" marL="0" marR="0" rtl="0" algn="ctr">
                <a:lnSpc>
                  <a:spcPct val="80000"/>
                </a:lnSpc>
                <a:spcBef>
                  <a:spcPts val="0"/>
                </a:spcBef>
                <a:spcAft>
                  <a:spcPts val="0"/>
                </a:spcAft>
                <a:buNone/>
              </a:pPr>
              <a:r>
                <a:rPr b="1" lang="en-US" sz="1530">
                  <a:solidFill>
                    <a:schemeClr val="lt1"/>
                  </a:solidFill>
                  <a:latin typeface="Arial"/>
                  <a:ea typeface="Arial"/>
                  <a:cs typeface="Arial"/>
                  <a:sym typeface="Arial"/>
                </a:rPr>
                <a:t>3</a:t>
              </a:r>
              <a:endParaRPr b="1" sz="1530">
                <a:solidFill>
                  <a:schemeClr val="lt1"/>
                </a:solidFill>
                <a:latin typeface="Arial"/>
                <a:ea typeface="Arial"/>
                <a:cs typeface="Arial"/>
                <a:sym typeface="Arial"/>
              </a:endParaRPr>
            </a:p>
          </p:txBody>
        </p:sp>
      </p:grpSp>
      <p:grpSp>
        <p:nvGrpSpPr>
          <p:cNvPr id="229" name="Google Shape;229;p5"/>
          <p:cNvGrpSpPr/>
          <p:nvPr/>
        </p:nvGrpSpPr>
        <p:grpSpPr>
          <a:xfrm>
            <a:off x="5177768" y="4150086"/>
            <a:ext cx="435954" cy="442234"/>
            <a:chOff x="4973284" y="620228"/>
            <a:chExt cx="1122714" cy="1138885"/>
          </a:xfrm>
        </p:grpSpPr>
        <p:sp>
          <p:nvSpPr>
            <p:cNvPr id="230" name="Google Shape;230;p5"/>
            <p:cNvSpPr/>
            <p:nvPr/>
          </p:nvSpPr>
          <p:spPr>
            <a:xfrm>
              <a:off x="4973284" y="620228"/>
              <a:ext cx="1061885" cy="1061885"/>
            </a:xfrm>
            <a:prstGeom prst="ellipse">
              <a:avLst/>
            </a:prstGeom>
            <a:solidFill>
              <a:schemeClr val="accent5"/>
            </a:solidFill>
            <a:ln>
              <a:noFill/>
            </a:ln>
          </p:spPr>
          <p:txBody>
            <a:bodyPr anchorCtr="0" anchor="ctr" bIns="45700" lIns="0" spcFirstLastPara="1" rIns="0" wrap="square" tIns="45700">
              <a:normAutofit/>
            </a:bodyPr>
            <a:lstStyle/>
            <a:p>
              <a:pPr indent="0" lvl="0" marL="0" marR="0" rtl="0" algn="ctr">
                <a:spcBef>
                  <a:spcPts val="0"/>
                </a:spcBef>
                <a:spcAft>
                  <a:spcPts val="0"/>
                </a:spcAft>
                <a:buNone/>
              </a:pPr>
              <a:r>
                <a:t/>
              </a:r>
              <a:endParaRPr sz="1000">
                <a:solidFill>
                  <a:schemeClr val="lt1"/>
                </a:solidFill>
                <a:latin typeface="Arial"/>
                <a:ea typeface="Arial"/>
                <a:cs typeface="Arial"/>
                <a:sym typeface="Arial"/>
              </a:endParaRPr>
            </a:p>
          </p:txBody>
        </p:sp>
        <p:sp>
          <p:nvSpPr>
            <p:cNvPr id="231" name="Google Shape;231;p5"/>
            <p:cNvSpPr/>
            <p:nvPr/>
          </p:nvSpPr>
          <p:spPr>
            <a:xfrm>
              <a:off x="5034113" y="697228"/>
              <a:ext cx="1061885" cy="1061885"/>
            </a:xfrm>
            <a:prstGeom prst="ellipse">
              <a:avLst/>
            </a:prstGeom>
            <a:solidFill>
              <a:schemeClr val="accent1"/>
            </a:solidFill>
            <a:ln>
              <a:noFill/>
            </a:ln>
          </p:spPr>
          <p:txBody>
            <a:bodyPr anchorCtr="0" anchor="ctr" bIns="45700" lIns="0" spcFirstLastPara="1" rIns="0" wrap="square" tIns="45700">
              <a:normAutofit/>
            </a:bodyPr>
            <a:lstStyle/>
            <a:p>
              <a:pPr indent="0" lvl="0" marL="0" marR="0" rtl="0" algn="ctr">
                <a:lnSpc>
                  <a:spcPct val="80000"/>
                </a:lnSpc>
                <a:spcBef>
                  <a:spcPts val="0"/>
                </a:spcBef>
                <a:spcAft>
                  <a:spcPts val="0"/>
                </a:spcAft>
                <a:buNone/>
              </a:pPr>
              <a:r>
                <a:rPr b="1" lang="en-US" sz="1530">
                  <a:solidFill>
                    <a:schemeClr val="lt1"/>
                  </a:solidFill>
                  <a:latin typeface="Arial"/>
                  <a:ea typeface="Arial"/>
                  <a:cs typeface="Arial"/>
                  <a:sym typeface="Arial"/>
                </a:rPr>
                <a:t>4</a:t>
              </a:r>
              <a:endParaRPr b="1" sz="1530">
                <a:solidFill>
                  <a:schemeClr val="lt1"/>
                </a:solidFill>
                <a:latin typeface="Arial"/>
                <a:ea typeface="Arial"/>
                <a:cs typeface="Arial"/>
                <a:sym typeface="Arial"/>
              </a:endParaRPr>
            </a:p>
          </p:txBody>
        </p:sp>
      </p:grpSp>
      <p:grpSp>
        <p:nvGrpSpPr>
          <p:cNvPr id="232" name="Google Shape;232;p5"/>
          <p:cNvGrpSpPr/>
          <p:nvPr/>
        </p:nvGrpSpPr>
        <p:grpSpPr>
          <a:xfrm>
            <a:off x="5177768" y="5042782"/>
            <a:ext cx="435954" cy="442234"/>
            <a:chOff x="4973284" y="620228"/>
            <a:chExt cx="1122714" cy="1138885"/>
          </a:xfrm>
        </p:grpSpPr>
        <p:sp>
          <p:nvSpPr>
            <p:cNvPr id="233" name="Google Shape;233;p5"/>
            <p:cNvSpPr/>
            <p:nvPr/>
          </p:nvSpPr>
          <p:spPr>
            <a:xfrm>
              <a:off x="4973284" y="620228"/>
              <a:ext cx="1061885" cy="1061885"/>
            </a:xfrm>
            <a:prstGeom prst="ellipse">
              <a:avLst/>
            </a:prstGeom>
            <a:solidFill>
              <a:schemeClr val="accent5"/>
            </a:solidFill>
            <a:ln>
              <a:noFill/>
            </a:ln>
          </p:spPr>
          <p:txBody>
            <a:bodyPr anchorCtr="0" anchor="ctr" bIns="45700" lIns="0" spcFirstLastPara="1" rIns="0" wrap="square" tIns="45700">
              <a:normAutofit/>
            </a:bodyPr>
            <a:lstStyle/>
            <a:p>
              <a:pPr indent="0" lvl="0" marL="0" marR="0" rtl="0" algn="ctr">
                <a:spcBef>
                  <a:spcPts val="0"/>
                </a:spcBef>
                <a:spcAft>
                  <a:spcPts val="0"/>
                </a:spcAft>
                <a:buNone/>
              </a:pPr>
              <a:r>
                <a:t/>
              </a:r>
              <a:endParaRPr sz="1000">
                <a:solidFill>
                  <a:schemeClr val="lt1"/>
                </a:solidFill>
                <a:latin typeface="Arial"/>
                <a:ea typeface="Arial"/>
                <a:cs typeface="Arial"/>
                <a:sym typeface="Arial"/>
              </a:endParaRPr>
            </a:p>
          </p:txBody>
        </p:sp>
        <p:sp>
          <p:nvSpPr>
            <p:cNvPr id="234" name="Google Shape;234;p5"/>
            <p:cNvSpPr/>
            <p:nvPr/>
          </p:nvSpPr>
          <p:spPr>
            <a:xfrm>
              <a:off x="5034113" y="697228"/>
              <a:ext cx="1061885" cy="1061885"/>
            </a:xfrm>
            <a:prstGeom prst="ellipse">
              <a:avLst/>
            </a:prstGeom>
            <a:solidFill>
              <a:schemeClr val="accent1"/>
            </a:solidFill>
            <a:ln>
              <a:noFill/>
            </a:ln>
          </p:spPr>
          <p:txBody>
            <a:bodyPr anchorCtr="0" anchor="ctr" bIns="45700" lIns="0" spcFirstLastPara="1" rIns="0" wrap="square" tIns="45700">
              <a:normAutofit/>
            </a:bodyPr>
            <a:lstStyle/>
            <a:p>
              <a:pPr indent="0" lvl="0" marL="0" marR="0" rtl="0" algn="ctr">
                <a:lnSpc>
                  <a:spcPct val="80000"/>
                </a:lnSpc>
                <a:spcBef>
                  <a:spcPts val="0"/>
                </a:spcBef>
                <a:spcAft>
                  <a:spcPts val="0"/>
                </a:spcAft>
                <a:buNone/>
              </a:pPr>
              <a:r>
                <a:rPr b="1" lang="en-US" sz="1530">
                  <a:solidFill>
                    <a:schemeClr val="lt1"/>
                  </a:solidFill>
                  <a:latin typeface="Arial"/>
                  <a:ea typeface="Arial"/>
                  <a:cs typeface="Arial"/>
                  <a:sym typeface="Arial"/>
                </a:rPr>
                <a:t>5</a:t>
              </a:r>
              <a:endParaRPr b="1" sz="1530">
                <a:solidFill>
                  <a:schemeClr val="lt1"/>
                </a:solidFill>
                <a:latin typeface="Arial"/>
                <a:ea typeface="Arial"/>
                <a:cs typeface="Arial"/>
                <a:sym typeface="Arial"/>
              </a:endParaRPr>
            </a:p>
          </p:txBody>
        </p:sp>
      </p:grpSp>
      <p:grpSp>
        <p:nvGrpSpPr>
          <p:cNvPr id="235" name="Google Shape;235;p5"/>
          <p:cNvGrpSpPr/>
          <p:nvPr/>
        </p:nvGrpSpPr>
        <p:grpSpPr>
          <a:xfrm>
            <a:off x="2078122" y="1500219"/>
            <a:ext cx="1091404" cy="1091404"/>
            <a:chOff x="6968299" y="3235960"/>
            <a:chExt cx="914400" cy="914400"/>
          </a:xfrm>
        </p:grpSpPr>
        <p:sp>
          <p:nvSpPr>
            <p:cNvPr id="236" name="Google Shape;236;p5"/>
            <p:cNvSpPr/>
            <p:nvPr/>
          </p:nvSpPr>
          <p:spPr>
            <a:xfrm>
              <a:off x="6968299" y="3235960"/>
              <a:ext cx="914400" cy="914400"/>
            </a:xfrm>
            <a:custGeom>
              <a:rect b="b" l="l" r="r" t="t"/>
              <a:pathLst>
                <a:path extrusionOk="0" h="10000" w="10000">
                  <a:moveTo>
                    <a:pt x="3246" y="3929"/>
                  </a:moveTo>
                  <a:lnTo>
                    <a:pt x="2892" y="3575"/>
                  </a:lnTo>
                  <a:lnTo>
                    <a:pt x="2879" y="3560"/>
                  </a:lnTo>
                  <a:lnTo>
                    <a:pt x="2868" y="3544"/>
                  </a:lnTo>
                  <a:lnTo>
                    <a:pt x="2859" y="3526"/>
                  </a:lnTo>
                  <a:lnTo>
                    <a:pt x="2853" y="3508"/>
                  </a:lnTo>
                  <a:lnTo>
                    <a:pt x="2849" y="3489"/>
                  </a:lnTo>
                  <a:lnTo>
                    <a:pt x="2848" y="3469"/>
                  </a:lnTo>
                  <a:lnTo>
                    <a:pt x="2849" y="3449"/>
                  </a:lnTo>
                  <a:lnTo>
                    <a:pt x="2853" y="3430"/>
                  </a:lnTo>
                  <a:lnTo>
                    <a:pt x="2859" y="3412"/>
                  </a:lnTo>
                  <a:lnTo>
                    <a:pt x="2868" y="3394"/>
                  </a:lnTo>
                  <a:lnTo>
                    <a:pt x="2879" y="3378"/>
                  </a:lnTo>
                  <a:lnTo>
                    <a:pt x="2892" y="3363"/>
                  </a:lnTo>
                  <a:lnTo>
                    <a:pt x="2907" y="3350"/>
                  </a:lnTo>
                  <a:lnTo>
                    <a:pt x="2923" y="3339"/>
                  </a:lnTo>
                  <a:lnTo>
                    <a:pt x="2941" y="3330"/>
                  </a:lnTo>
                  <a:lnTo>
                    <a:pt x="2959" y="3324"/>
                  </a:lnTo>
                  <a:lnTo>
                    <a:pt x="2978" y="3320"/>
                  </a:lnTo>
                  <a:lnTo>
                    <a:pt x="2998" y="3319"/>
                  </a:lnTo>
                  <a:lnTo>
                    <a:pt x="3018" y="3320"/>
                  </a:lnTo>
                  <a:lnTo>
                    <a:pt x="3037" y="3324"/>
                  </a:lnTo>
                  <a:lnTo>
                    <a:pt x="3055" y="3330"/>
                  </a:lnTo>
                  <a:lnTo>
                    <a:pt x="3073" y="3339"/>
                  </a:lnTo>
                  <a:lnTo>
                    <a:pt x="3089" y="3350"/>
                  </a:lnTo>
                  <a:lnTo>
                    <a:pt x="3104" y="3363"/>
                  </a:lnTo>
                  <a:lnTo>
                    <a:pt x="3342" y="3601"/>
                  </a:lnTo>
                  <a:lnTo>
                    <a:pt x="3825" y="3020"/>
                  </a:lnTo>
                  <a:lnTo>
                    <a:pt x="3838" y="3006"/>
                  </a:lnTo>
                  <a:lnTo>
                    <a:pt x="3853" y="2994"/>
                  </a:lnTo>
                  <a:lnTo>
                    <a:pt x="3870" y="2983"/>
                  </a:lnTo>
                  <a:lnTo>
                    <a:pt x="3888" y="2975"/>
                  </a:lnTo>
                  <a:lnTo>
                    <a:pt x="3907" y="2970"/>
                  </a:lnTo>
                  <a:lnTo>
                    <a:pt x="3926" y="2967"/>
                  </a:lnTo>
                  <a:lnTo>
                    <a:pt x="3946" y="2966"/>
                  </a:lnTo>
                  <a:lnTo>
                    <a:pt x="3965" y="2968"/>
                  </a:lnTo>
                  <a:lnTo>
                    <a:pt x="3984" y="2973"/>
                  </a:lnTo>
                  <a:lnTo>
                    <a:pt x="4003" y="2980"/>
                  </a:lnTo>
                  <a:lnTo>
                    <a:pt x="4020" y="2989"/>
                  </a:lnTo>
                  <a:lnTo>
                    <a:pt x="4036" y="3001"/>
                  </a:lnTo>
                  <a:lnTo>
                    <a:pt x="4050" y="3014"/>
                  </a:lnTo>
                  <a:lnTo>
                    <a:pt x="4062" y="3029"/>
                  </a:lnTo>
                  <a:lnTo>
                    <a:pt x="4073" y="3046"/>
                  </a:lnTo>
                  <a:lnTo>
                    <a:pt x="4081" y="3064"/>
                  </a:lnTo>
                  <a:lnTo>
                    <a:pt x="4086" y="3083"/>
                  </a:lnTo>
                  <a:lnTo>
                    <a:pt x="4089" y="3102"/>
                  </a:lnTo>
                  <a:lnTo>
                    <a:pt x="4090" y="3122"/>
                  </a:lnTo>
                  <a:lnTo>
                    <a:pt x="4088" y="3141"/>
                  </a:lnTo>
                  <a:lnTo>
                    <a:pt x="4083" y="3160"/>
                  </a:lnTo>
                  <a:lnTo>
                    <a:pt x="4076" y="3179"/>
                  </a:lnTo>
                  <a:lnTo>
                    <a:pt x="4067" y="3196"/>
                  </a:lnTo>
                  <a:lnTo>
                    <a:pt x="4055" y="3212"/>
                  </a:lnTo>
                  <a:lnTo>
                    <a:pt x="3467" y="3919"/>
                  </a:lnTo>
                  <a:lnTo>
                    <a:pt x="3454" y="3933"/>
                  </a:lnTo>
                  <a:lnTo>
                    <a:pt x="3439" y="3945"/>
                  </a:lnTo>
                  <a:lnTo>
                    <a:pt x="3423" y="3955"/>
                  </a:lnTo>
                  <a:lnTo>
                    <a:pt x="3406" y="3963"/>
                  </a:lnTo>
                  <a:lnTo>
                    <a:pt x="3387" y="3969"/>
                  </a:lnTo>
                  <a:lnTo>
                    <a:pt x="3368" y="3972"/>
                  </a:lnTo>
                  <a:lnTo>
                    <a:pt x="3349" y="3973"/>
                  </a:lnTo>
                  <a:lnTo>
                    <a:pt x="3330" y="3971"/>
                  </a:lnTo>
                  <a:lnTo>
                    <a:pt x="3311" y="3967"/>
                  </a:lnTo>
                  <a:lnTo>
                    <a:pt x="3293" y="3961"/>
                  </a:lnTo>
                  <a:lnTo>
                    <a:pt x="3276" y="3952"/>
                  </a:lnTo>
                  <a:lnTo>
                    <a:pt x="3260" y="3942"/>
                  </a:lnTo>
                  <a:lnTo>
                    <a:pt x="3246" y="3929"/>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37" name="Google Shape;237;p5"/>
            <p:cNvSpPr/>
            <p:nvPr/>
          </p:nvSpPr>
          <p:spPr>
            <a:xfrm>
              <a:off x="6968299" y="3235960"/>
              <a:ext cx="914400" cy="914400"/>
            </a:xfrm>
            <a:custGeom>
              <a:rect b="b" l="l" r="r" t="t"/>
              <a:pathLst>
                <a:path extrusionOk="0" h="10000" w="10000">
                  <a:moveTo>
                    <a:pt x="2578" y="1102"/>
                  </a:moveTo>
                  <a:lnTo>
                    <a:pt x="2604" y="1101"/>
                  </a:lnTo>
                  <a:lnTo>
                    <a:pt x="2614" y="1101"/>
                  </a:lnTo>
                  <a:lnTo>
                    <a:pt x="2640" y="1100"/>
                  </a:lnTo>
                  <a:lnTo>
                    <a:pt x="2645" y="1100"/>
                  </a:lnTo>
                  <a:lnTo>
                    <a:pt x="7355" y="1100"/>
                  </a:lnTo>
                  <a:lnTo>
                    <a:pt x="7360" y="1100"/>
                  </a:lnTo>
                  <a:lnTo>
                    <a:pt x="7386" y="1101"/>
                  </a:lnTo>
                  <a:lnTo>
                    <a:pt x="7396" y="1101"/>
                  </a:lnTo>
                  <a:lnTo>
                    <a:pt x="7422" y="1102"/>
                  </a:lnTo>
                  <a:lnTo>
                    <a:pt x="7432" y="1103"/>
                  </a:lnTo>
                  <a:lnTo>
                    <a:pt x="7458" y="1106"/>
                  </a:lnTo>
                  <a:lnTo>
                    <a:pt x="7467" y="1107"/>
                  </a:lnTo>
                  <a:lnTo>
                    <a:pt x="7493" y="1110"/>
                  </a:lnTo>
                  <a:lnTo>
                    <a:pt x="7503" y="1112"/>
                  </a:lnTo>
                  <a:lnTo>
                    <a:pt x="7529" y="1116"/>
                  </a:lnTo>
                  <a:lnTo>
                    <a:pt x="7538" y="1118"/>
                  </a:lnTo>
                  <a:lnTo>
                    <a:pt x="7564" y="1123"/>
                  </a:lnTo>
                  <a:lnTo>
                    <a:pt x="7573" y="1125"/>
                  </a:lnTo>
                  <a:lnTo>
                    <a:pt x="7598" y="1132"/>
                  </a:lnTo>
                  <a:lnTo>
                    <a:pt x="7607" y="1134"/>
                  </a:lnTo>
                  <a:lnTo>
                    <a:pt x="7633" y="1141"/>
                  </a:lnTo>
                  <a:lnTo>
                    <a:pt x="7642" y="1144"/>
                  </a:lnTo>
                  <a:lnTo>
                    <a:pt x="7667" y="1152"/>
                  </a:lnTo>
                  <a:lnTo>
                    <a:pt x="7675" y="1156"/>
                  </a:lnTo>
                  <a:lnTo>
                    <a:pt x="7700" y="1165"/>
                  </a:lnTo>
                  <a:lnTo>
                    <a:pt x="7709" y="1168"/>
                  </a:lnTo>
                  <a:lnTo>
                    <a:pt x="7733" y="1178"/>
                  </a:lnTo>
                  <a:lnTo>
                    <a:pt x="7742" y="1182"/>
                  </a:lnTo>
                  <a:lnTo>
                    <a:pt x="7766" y="1193"/>
                  </a:lnTo>
                  <a:lnTo>
                    <a:pt x="7774" y="1197"/>
                  </a:lnTo>
                  <a:lnTo>
                    <a:pt x="7798" y="1209"/>
                  </a:lnTo>
                  <a:lnTo>
                    <a:pt x="7806" y="1214"/>
                  </a:lnTo>
                  <a:lnTo>
                    <a:pt x="7829" y="1226"/>
                  </a:lnTo>
                  <a:lnTo>
                    <a:pt x="7837" y="1231"/>
                  </a:lnTo>
                  <a:lnTo>
                    <a:pt x="7860" y="1245"/>
                  </a:lnTo>
                  <a:lnTo>
                    <a:pt x="7868" y="1250"/>
                  </a:lnTo>
                  <a:lnTo>
                    <a:pt x="7890" y="1264"/>
                  </a:lnTo>
                  <a:lnTo>
                    <a:pt x="7897" y="1269"/>
                  </a:lnTo>
                  <a:lnTo>
                    <a:pt x="7919" y="1285"/>
                  </a:lnTo>
                  <a:lnTo>
                    <a:pt x="7926" y="1290"/>
                  </a:lnTo>
                  <a:lnTo>
                    <a:pt x="7947" y="1306"/>
                  </a:lnTo>
                  <a:lnTo>
                    <a:pt x="7955" y="1312"/>
                  </a:lnTo>
                  <a:lnTo>
                    <a:pt x="7975" y="1329"/>
                  </a:lnTo>
                  <a:lnTo>
                    <a:pt x="7982" y="1335"/>
                  </a:lnTo>
                  <a:lnTo>
                    <a:pt x="8002" y="1352"/>
                  </a:lnTo>
                  <a:lnTo>
                    <a:pt x="8008" y="1358"/>
                  </a:lnTo>
                  <a:lnTo>
                    <a:pt x="8027" y="1377"/>
                  </a:lnTo>
                  <a:lnTo>
                    <a:pt x="8034" y="1383"/>
                  </a:lnTo>
                  <a:lnTo>
                    <a:pt x="8052" y="1402"/>
                  </a:lnTo>
                  <a:lnTo>
                    <a:pt x="8059" y="1409"/>
                  </a:lnTo>
                  <a:lnTo>
                    <a:pt x="8076" y="1428"/>
                  </a:lnTo>
                  <a:lnTo>
                    <a:pt x="8082" y="1435"/>
                  </a:lnTo>
                  <a:lnTo>
                    <a:pt x="8099" y="1456"/>
                  </a:lnTo>
                  <a:lnTo>
                    <a:pt x="8105" y="1463"/>
                  </a:lnTo>
                  <a:lnTo>
                    <a:pt x="8121" y="1484"/>
                  </a:lnTo>
                  <a:lnTo>
                    <a:pt x="8127" y="1491"/>
                  </a:lnTo>
                  <a:lnTo>
                    <a:pt x="8142" y="1513"/>
                  </a:lnTo>
                  <a:lnTo>
                    <a:pt x="8148" y="1521"/>
                  </a:lnTo>
                  <a:lnTo>
                    <a:pt x="8162" y="1543"/>
                  </a:lnTo>
                  <a:lnTo>
                    <a:pt x="8167" y="1551"/>
                  </a:lnTo>
                  <a:lnTo>
                    <a:pt x="8181" y="1574"/>
                  </a:lnTo>
                  <a:lnTo>
                    <a:pt x="8186" y="1583"/>
                  </a:lnTo>
                  <a:lnTo>
                    <a:pt x="8199" y="1606"/>
                  </a:lnTo>
                  <a:lnTo>
                    <a:pt x="8203" y="1614"/>
                  </a:lnTo>
                  <a:lnTo>
                    <a:pt x="8215" y="1638"/>
                  </a:lnTo>
                  <a:lnTo>
                    <a:pt x="8219" y="1646"/>
                  </a:lnTo>
                  <a:lnTo>
                    <a:pt x="8230" y="1670"/>
                  </a:lnTo>
                  <a:lnTo>
                    <a:pt x="8234" y="1679"/>
                  </a:lnTo>
                  <a:lnTo>
                    <a:pt x="8244" y="1703"/>
                  </a:lnTo>
                  <a:lnTo>
                    <a:pt x="8247" y="1712"/>
                  </a:lnTo>
                  <a:lnTo>
                    <a:pt x="8256" y="1737"/>
                  </a:lnTo>
                  <a:lnTo>
                    <a:pt x="8259" y="1746"/>
                  </a:lnTo>
                  <a:lnTo>
                    <a:pt x="8268" y="1771"/>
                  </a:lnTo>
                  <a:lnTo>
                    <a:pt x="8270" y="1780"/>
                  </a:lnTo>
                  <a:lnTo>
                    <a:pt x="8278" y="1805"/>
                  </a:lnTo>
                  <a:lnTo>
                    <a:pt x="8280" y="1814"/>
                  </a:lnTo>
                  <a:lnTo>
                    <a:pt x="8286" y="1839"/>
                  </a:lnTo>
                  <a:lnTo>
                    <a:pt x="8288" y="1848"/>
                  </a:lnTo>
                  <a:lnTo>
                    <a:pt x="8294" y="1874"/>
                  </a:lnTo>
                  <a:lnTo>
                    <a:pt x="8295" y="1883"/>
                  </a:lnTo>
                  <a:lnTo>
                    <a:pt x="8300" y="1909"/>
                  </a:lnTo>
                  <a:lnTo>
                    <a:pt x="8301" y="1918"/>
                  </a:lnTo>
                  <a:lnTo>
                    <a:pt x="8305" y="1945"/>
                  </a:lnTo>
                  <a:lnTo>
                    <a:pt x="8306" y="1954"/>
                  </a:lnTo>
                  <a:lnTo>
                    <a:pt x="8308" y="1980"/>
                  </a:lnTo>
                  <a:lnTo>
                    <a:pt x="8309" y="1989"/>
                  </a:lnTo>
                  <a:lnTo>
                    <a:pt x="8310" y="2016"/>
                  </a:lnTo>
                  <a:lnTo>
                    <a:pt x="8310" y="2025"/>
                  </a:lnTo>
                  <a:lnTo>
                    <a:pt x="8311" y="2051"/>
                  </a:lnTo>
                  <a:lnTo>
                    <a:pt x="8311" y="2056"/>
                  </a:lnTo>
                  <a:lnTo>
                    <a:pt x="8311" y="7944"/>
                  </a:lnTo>
                  <a:lnTo>
                    <a:pt x="8311" y="7949"/>
                  </a:lnTo>
                  <a:lnTo>
                    <a:pt x="8310" y="7975"/>
                  </a:lnTo>
                  <a:lnTo>
                    <a:pt x="8310" y="7984"/>
                  </a:lnTo>
                  <a:lnTo>
                    <a:pt x="8309" y="8011"/>
                  </a:lnTo>
                  <a:lnTo>
                    <a:pt x="8308" y="8020"/>
                  </a:lnTo>
                  <a:lnTo>
                    <a:pt x="8306" y="8046"/>
                  </a:lnTo>
                  <a:lnTo>
                    <a:pt x="8305" y="8055"/>
                  </a:lnTo>
                  <a:lnTo>
                    <a:pt x="8301" y="8082"/>
                  </a:lnTo>
                  <a:lnTo>
                    <a:pt x="8300" y="8091"/>
                  </a:lnTo>
                  <a:lnTo>
                    <a:pt x="8295" y="8117"/>
                  </a:lnTo>
                  <a:lnTo>
                    <a:pt x="8294" y="8126"/>
                  </a:lnTo>
                  <a:lnTo>
                    <a:pt x="8288" y="8152"/>
                  </a:lnTo>
                  <a:lnTo>
                    <a:pt x="8286" y="8161"/>
                  </a:lnTo>
                  <a:lnTo>
                    <a:pt x="8280" y="8186"/>
                  </a:lnTo>
                  <a:lnTo>
                    <a:pt x="8278" y="8195"/>
                  </a:lnTo>
                  <a:lnTo>
                    <a:pt x="8270" y="8220"/>
                  </a:lnTo>
                  <a:lnTo>
                    <a:pt x="8268" y="8229"/>
                  </a:lnTo>
                  <a:lnTo>
                    <a:pt x="8259" y="8254"/>
                  </a:lnTo>
                  <a:lnTo>
                    <a:pt x="8256" y="8263"/>
                  </a:lnTo>
                  <a:lnTo>
                    <a:pt x="8247" y="8288"/>
                  </a:lnTo>
                  <a:lnTo>
                    <a:pt x="8244" y="8297"/>
                  </a:lnTo>
                  <a:lnTo>
                    <a:pt x="8234" y="8321"/>
                  </a:lnTo>
                  <a:lnTo>
                    <a:pt x="8230" y="8330"/>
                  </a:lnTo>
                  <a:lnTo>
                    <a:pt x="8219" y="8354"/>
                  </a:lnTo>
                  <a:lnTo>
                    <a:pt x="8215" y="8362"/>
                  </a:lnTo>
                  <a:lnTo>
                    <a:pt x="8203" y="8386"/>
                  </a:lnTo>
                  <a:lnTo>
                    <a:pt x="8199" y="8394"/>
                  </a:lnTo>
                  <a:lnTo>
                    <a:pt x="8186" y="8417"/>
                  </a:lnTo>
                  <a:lnTo>
                    <a:pt x="8181" y="8426"/>
                  </a:lnTo>
                  <a:lnTo>
                    <a:pt x="8167" y="8449"/>
                  </a:lnTo>
                  <a:lnTo>
                    <a:pt x="8162" y="8457"/>
                  </a:lnTo>
                  <a:lnTo>
                    <a:pt x="8148" y="8479"/>
                  </a:lnTo>
                  <a:lnTo>
                    <a:pt x="8142" y="8487"/>
                  </a:lnTo>
                  <a:lnTo>
                    <a:pt x="8127" y="8509"/>
                  </a:lnTo>
                  <a:lnTo>
                    <a:pt x="8121" y="8516"/>
                  </a:lnTo>
                  <a:lnTo>
                    <a:pt x="8105" y="8537"/>
                  </a:lnTo>
                  <a:lnTo>
                    <a:pt x="8099" y="8544"/>
                  </a:lnTo>
                  <a:lnTo>
                    <a:pt x="8082" y="8565"/>
                  </a:lnTo>
                  <a:lnTo>
                    <a:pt x="8076" y="8572"/>
                  </a:lnTo>
                  <a:lnTo>
                    <a:pt x="8059" y="8591"/>
                  </a:lnTo>
                  <a:lnTo>
                    <a:pt x="8052" y="8598"/>
                  </a:lnTo>
                  <a:lnTo>
                    <a:pt x="8034" y="8617"/>
                  </a:lnTo>
                  <a:lnTo>
                    <a:pt x="8027" y="8623"/>
                  </a:lnTo>
                  <a:lnTo>
                    <a:pt x="8008" y="8642"/>
                  </a:lnTo>
                  <a:lnTo>
                    <a:pt x="8002" y="8648"/>
                  </a:lnTo>
                  <a:lnTo>
                    <a:pt x="7982" y="8665"/>
                  </a:lnTo>
                  <a:lnTo>
                    <a:pt x="7975" y="8671"/>
                  </a:lnTo>
                  <a:lnTo>
                    <a:pt x="7955" y="8688"/>
                  </a:lnTo>
                  <a:lnTo>
                    <a:pt x="7947" y="8694"/>
                  </a:lnTo>
                  <a:lnTo>
                    <a:pt x="7926" y="8710"/>
                  </a:lnTo>
                  <a:lnTo>
                    <a:pt x="7919" y="8715"/>
                  </a:lnTo>
                  <a:lnTo>
                    <a:pt x="7897" y="8731"/>
                  </a:lnTo>
                  <a:lnTo>
                    <a:pt x="7890" y="8736"/>
                  </a:lnTo>
                  <a:lnTo>
                    <a:pt x="7868" y="8750"/>
                  </a:lnTo>
                  <a:lnTo>
                    <a:pt x="7860" y="8755"/>
                  </a:lnTo>
                  <a:lnTo>
                    <a:pt x="7837" y="8769"/>
                  </a:lnTo>
                  <a:lnTo>
                    <a:pt x="7829" y="8774"/>
                  </a:lnTo>
                  <a:lnTo>
                    <a:pt x="7806" y="8786"/>
                  </a:lnTo>
                  <a:lnTo>
                    <a:pt x="7798" y="8791"/>
                  </a:lnTo>
                  <a:lnTo>
                    <a:pt x="7774" y="8803"/>
                  </a:lnTo>
                  <a:lnTo>
                    <a:pt x="7766" y="8807"/>
                  </a:lnTo>
                  <a:lnTo>
                    <a:pt x="7742" y="8818"/>
                  </a:lnTo>
                  <a:lnTo>
                    <a:pt x="7733" y="8822"/>
                  </a:lnTo>
                  <a:lnTo>
                    <a:pt x="7709" y="8832"/>
                  </a:lnTo>
                  <a:lnTo>
                    <a:pt x="7700" y="8835"/>
                  </a:lnTo>
                  <a:lnTo>
                    <a:pt x="7675" y="8844"/>
                  </a:lnTo>
                  <a:lnTo>
                    <a:pt x="7667" y="8848"/>
                  </a:lnTo>
                  <a:lnTo>
                    <a:pt x="7642" y="8856"/>
                  </a:lnTo>
                  <a:lnTo>
                    <a:pt x="7633" y="8859"/>
                  </a:lnTo>
                  <a:lnTo>
                    <a:pt x="7607" y="8866"/>
                  </a:lnTo>
                  <a:lnTo>
                    <a:pt x="7598" y="8868"/>
                  </a:lnTo>
                  <a:lnTo>
                    <a:pt x="7573" y="8875"/>
                  </a:lnTo>
                  <a:lnTo>
                    <a:pt x="7564" y="8877"/>
                  </a:lnTo>
                  <a:lnTo>
                    <a:pt x="7538" y="8882"/>
                  </a:lnTo>
                  <a:lnTo>
                    <a:pt x="7529" y="8884"/>
                  </a:lnTo>
                  <a:lnTo>
                    <a:pt x="7503" y="8888"/>
                  </a:lnTo>
                  <a:lnTo>
                    <a:pt x="7493" y="8890"/>
                  </a:lnTo>
                  <a:lnTo>
                    <a:pt x="7467" y="8893"/>
                  </a:lnTo>
                  <a:lnTo>
                    <a:pt x="7458" y="8894"/>
                  </a:lnTo>
                  <a:lnTo>
                    <a:pt x="7432" y="8897"/>
                  </a:lnTo>
                  <a:lnTo>
                    <a:pt x="7422" y="8898"/>
                  </a:lnTo>
                  <a:lnTo>
                    <a:pt x="7396" y="8899"/>
                  </a:lnTo>
                  <a:lnTo>
                    <a:pt x="7386" y="8899"/>
                  </a:lnTo>
                  <a:lnTo>
                    <a:pt x="7360" y="8900"/>
                  </a:lnTo>
                  <a:lnTo>
                    <a:pt x="7355" y="8900"/>
                  </a:lnTo>
                  <a:lnTo>
                    <a:pt x="2645" y="8900"/>
                  </a:lnTo>
                  <a:lnTo>
                    <a:pt x="2640" y="8900"/>
                  </a:lnTo>
                  <a:lnTo>
                    <a:pt x="2614" y="8899"/>
                  </a:lnTo>
                  <a:lnTo>
                    <a:pt x="2604" y="8899"/>
                  </a:lnTo>
                  <a:lnTo>
                    <a:pt x="2578" y="8898"/>
                  </a:lnTo>
                  <a:lnTo>
                    <a:pt x="2568" y="8897"/>
                  </a:lnTo>
                  <a:lnTo>
                    <a:pt x="2542" y="8894"/>
                  </a:lnTo>
                  <a:lnTo>
                    <a:pt x="2533" y="8893"/>
                  </a:lnTo>
                  <a:lnTo>
                    <a:pt x="2507" y="8890"/>
                  </a:lnTo>
                  <a:lnTo>
                    <a:pt x="2497" y="8888"/>
                  </a:lnTo>
                  <a:lnTo>
                    <a:pt x="2471" y="8884"/>
                  </a:lnTo>
                  <a:lnTo>
                    <a:pt x="2462" y="8882"/>
                  </a:lnTo>
                  <a:lnTo>
                    <a:pt x="2436" y="8877"/>
                  </a:lnTo>
                  <a:lnTo>
                    <a:pt x="2427" y="8875"/>
                  </a:lnTo>
                  <a:lnTo>
                    <a:pt x="2402" y="8868"/>
                  </a:lnTo>
                  <a:lnTo>
                    <a:pt x="2393" y="8866"/>
                  </a:lnTo>
                  <a:lnTo>
                    <a:pt x="2367" y="8859"/>
                  </a:lnTo>
                  <a:lnTo>
                    <a:pt x="2358" y="8856"/>
                  </a:lnTo>
                  <a:lnTo>
                    <a:pt x="2333" y="8848"/>
                  </a:lnTo>
                  <a:lnTo>
                    <a:pt x="2325" y="8844"/>
                  </a:lnTo>
                  <a:lnTo>
                    <a:pt x="2300" y="8835"/>
                  </a:lnTo>
                  <a:lnTo>
                    <a:pt x="2291" y="8832"/>
                  </a:lnTo>
                  <a:lnTo>
                    <a:pt x="2267" y="8822"/>
                  </a:lnTo>
                  <a:lnTo>
                    <a:pt x="2258" y="8818"/>
                  </a:lnTo>
                  <a:lnTo>
                    <a:pt x="2234" y="8807"/>
                  </a:lnTo>
                  <a:lnTo>
                    <a:pt x="2226" y="8803"/>
                  </a:lnTo>
                  <a:lnTo>
                    <a:pt x="2202" y="8791"/>
                  </a:lnTo>
                  <a:lnTo>
                    <a:pt x="2194" y="8786"/>
                  </a:lnTo>
                  <a:lnTo>
                    <a:pt x="2171" y="8774"/>
                  </a:lnTo>
                  <a:lnTo>
                    <a:pt x="2163" y="8769"/>
                  </a:lnTo>
                  <a:lnTo>
                    <a:pt x="2140" y="8755"/>
                  </a:lnTo>
                  <a:lnTo>
                    <a:pt x="2132" y="8750"/>
                  </a:lnTo>
                  <a:lnTo>
                    <a:pt x="2110" y="8736"/>
                  </a:lnTo>
                  <a:lnTo>
                    <a:pt x="2103" y="8731"/>
                  </a:lnTo>
                  <a:lnTo>
                    <a:pt x="2081" y="8715"/>
                  </a:lnTo>
                  <a:lnTo>
                    <a:pt x="2074" y="8710"/>
                  </a:lnTo>
                  <a:lnTo>
                    <a:pt x="2053" y="8694"/>
                  </a:lnTo>
                  <a:lnTo>
                    <a:pt x="2045" y="8688"/>
                  </a:lnTo>
                  <a:lnTo>
                    <a:pt x="2025" y="8671"/>
                  </a:lnTo>
                  <a:lnTo>
                    <a:pt x="2018" y="8665"/>
                  </a:lnTo>
                  <a:lnTo>
                    <a:pt x="1998" y="8648"/>
                  </a:lnTo>
                  <a:lnTo>
                    <a:pt x="1992" y="8642"/>
                  </a:lnTo>
                  <a:lnTo>
                    <a:pt x="1973" y="8623"/>
                  </a:lnTo>
                  <a:lnTo>
                    <a:pt x="1966" y="8617"/>
                  </a:lnTo>
                  <a:lnTo>
                    <a:pt x="1948" y="8598"/>
                  </a:lnTo>
                  <a:lnTo>
                    <a:pt x="1941" y="8591"/>
                  </a:lnTo>
                  <a:lnTo>
                    <a:pt x="1924" y="8572"/>
                  </a:lnTo>
                  <a:lnTo>
                    <a:pt x="1918" y="8565"/>
                  </a:lnTo>
                  <a:lnTo>
                    <a:pt x="1901" y="8544"/>
                  </a:lnTo>
                  <a:lnTo>
                    <a:pt x="1895" y="8537"/>
                  </a:lnTo>
                  <a:lnTo>
                    <a:pt x="1879" y="8516"/>
                  </a:lnTo>
                  <a:lnTo>
                    <a:pt x="1873" y="8509"/>
                  </a:lnTo>
                  <a:lnTo>
                    <a:pt x="1858" y="8487"/>
                  </a:lnTo>
                  <a:lnTo>
                    <a:pt x="1852" y="8479"/>
                  </a:lnTo>
                  <a:lnTo>
                    <a:pt x="1838" y="8457"/>
                  </a:lnTo>
                  <a:lnTo>
                    <a:pt x="1833" y="8449"/>
                  </a:lnTo>
                  <a:lnTo>
                    <a:pt x="1819" y="8426"/>
                  </a:lnTo>
                  <a:lnTo>
                    <a:pt x="1814" y="8417"/>
                  </a:lnTo>
                  <a:lnTo>
                    <a:pt x="1801" y="8394"/>
                  </a:lnTo>
                  <a:lnTo>
                    <a:pt x="1797" y="8386"/>
                  </a:lnTo>
                  <a:lnTo>
                    <a:pt x="1785" y="8362"/>
                  </a:lnTo>
                  <a:lnTo>
                    <a:pt x="1781" y="8354"/>
                  </a:lnTo>
                  <a:lnTo>
                    <a:pt x="1770" y="8330"/>
                  </a:lnTo>
                  <a:lnTo>
                    <a:pt x="1766" y="8321"/>
                  </a:lnTo>
                  <a:lnTo>
                    <a:pt x="1756" y="8297"/>
                  </a:lnTo>
                  <a:lnTo>
                    <a:pt x="1753" y="8288"/>
                  </a:lnTo>
                  <a:lnTo>
                    <a:pt x="1744" y="8263"/>
                  </a:lnTo>
                  <a:lnTo>
                    <a:pt x="1741" y="8254"/>
                  </a:lnTo>
                  <a:lnTo>
                    <a:pt x="1732" y="8229"/>
                  </a:lnTo>
                  <a:lnTo>
                    <a:pt x="1730" y="8220"/>
                  </a:lnTo>
                  <a:lnTo>
                    <a:pt x="1722" y="8195"/>
                  </a:lnTo>
                  <a:lnTo>
                    <a:pt x="1720" y="8186"/>
                  </a:lnTo>
                  <a:lnTo>
                    <a:pt x="1714" y="8161"/>
                  </a:lnTo>
                  <a:lnTo>
                    <a:pt x="1712" y="8152"/>
                  </a:lnTo>
                  <a:lnTo>
                    <a:pt x="1706" y="8126"/>
                  </a:lnTo>
                  <a:lnTo>
                    <a:pt x="1705" y="8117"/>
                  </a:lnTo>
                  <a:lnTo>
                    <a:pt x="1700" y="8091"/>
                  </a:lnTo>
                  <a:lnTo>
                    <a:pt x="1699" y="8082"/>
                  </a:lnTo>
                  <a:lnTo>
                    <a:pt x="1695" y="8055"/>
                  </a:lnTo>
                  <a:lnTo>
                    <a:pt x="1694" y="8046"/>
                  </a:lnTo>
                  <a:lnTo>
                    <a:pt x="1692" y="8020"/>
                  </a:lnTo>
                  <a:lnTo>
                    <a:pt x="1691" y="8011"/>
                  </a:lnTo>
                  <a:lnTo>
                    <a:pt x="1690" y="7984"/>
                  </a:lnTo>
                  <a:lnTo>
                    <a:pt x="1690" y="7975"/>
                  </a:lnTo>
                  <a:lnTo>
                    <a:pt x="1689" y="7949"/>
                  </a:lnTo>
                  <a:lnTo>
                    <a:pt x="1689" y="7944"/>
                  </a:lnTo>
                  <a:lnTo>
                    <a:pt x="1689" y="2056"/>
                  </a:lnTo>
                  <a:lnTo>
                    <a:pt x="1689" y="2051"/>
                  </a:lnTo>
                  <a:lnTo>
                    <a:pt x="1690" y="2025"/>
                  </a:lnTo>
                  <a:lnTo>
                    <a:pt x="1690" y="2016"/>
                  </a:lnTo>
                  <a:lnTo>
                    <a:pt x="1691" y="1989"/>
                  </a:lnTo>
                  <a:lnTo>
                    <a:pt x="1692" y="1980"/>
                  </a:lnTo>
                  <a:lnTo>
                    <a:pt x="1694" y="1954"/>
                  </a:lnTo>
                  <a:lnTo>
                    <a:pt x="1695" y="1945"/>
                  </a:lnTo>
                  <a:lnTo>
                    <a:pt x="1699" y="1918"/>
                  </a:lnTo>
                  <a:lnTo>
                    <a:pt x="1700" y="1909"/>
                  </a:lnTo>
                  <a:lnTo>
                    <a:pt x="1705" y="1883"/>
                  </a:lnTo>
                  <a:lnTo>
                    <a:pt x="1706" y="1874"/>
                  </a:lnTo>
                  <a:lnTo>
                    <a:pt x="1712" y="1848"/>
                  </a:lnTo>
                  <a:lnTo>
                    <a:pt x="1714" y="1839"/>
                  </a:lnTo>
                  <a:lnTo>
                    <a:pt x="1720" y="1814"/>
                  </a:lnTo>
                  <a:lnTo>
                    <a:pt x="1722" y="1805"/>
                  </a:lnTo>
                  <a:lnTo>
                    <a:pt x="1730" y="1780"/>
                  </a:lnTo>
                  <a:lnTo>
                    <a:pt x="1732" y="1771"/>
                  </a:lnTo>
                  <a:lnTo>
                    <a:pt x="1741" y="1746"/>
                  </a:lnTo>
                  <a:lnTo>
                    <a:pt x="1744" y="1737"/>
                  </a:lnTo>
                  <a:lnTo>
                    <a:pt x="1753" y="1712"/>
                  </a:lnTo>
                  <a:lnTo>
                    <a:pt x="1756" y="1703"/>
                  </a:lnTo>
                  <a:lnTo>
                    <a:pt x="1766" y="1679"/>
                  </a:lnTo>
                  <a:lnTo>
                    <a:pt x="1770" y="1670"/>
                  </a:lnTo>
                  <a:lnTo>
                    <a:pt x="1781" y="1646"/>
                  </a:lnTo>
                  <a:lnTo>
                    <a:pt x="1785" y="1638"/>
                  </a:lnTo>
                  <a:lnTo>
                    <a:pt x="1797" y="1614"/>
                  </a:lnTo>
                  <a:lnTo>
                    <a:pt x="1801" y="1606"/>
                  </a:lnTo>
                  <a:lnTo>
                    <a:pt x="1814" y="1583"/>
                  </a:lnTo>
                  <a:lnTo>
                    <a:pt x="1819" y="1574"/>
                  </a:lnTo>
                  <a:lnTo>
                    <a:pt x="1833" y="1551"/>
                  </a:lnTo>
                  <a:lnTo>
                    <a:pt x="1838" y="1543"/>
                  </a:lnTo>
                  <a:lnTo>
                    <a:pt x="1852" y="1521"/>
                  </a:lnTo>
                  <a:lnTo>
                    <a:pt x="1858" y="1513"/>
                  </a:lnTo>
                  <a:lnTo>
                    <a:pt x="1873" y="1491"/>
                  </a:lnTo>
                  <a:lnTo>
                    <a:pt x="1879" y="1484"/>
                  </a:lnTo>
                  <a:lnTo>
                    <a:pt x="1895" y="1463"/>
                  </a:lnTo>
                  <a:lnTo>
                    <a:pt x="1901" y="1456"/>
                  </a:lnTo>
                  <a:lnTo>
                    <a:pt x="1918" y="1435"/>
                  </a:lnTo>
                  <a:lnTo>
                    <a:pt x="1924" y="1428"/>
                  </a:lnTo>
                  <a:lnTo>
                    <a:pt x="1941" y="1409"/>
                  </a:lnTo>
                  <a:lnTo>
                    <a:pt x="1948" y="1402"/>
                  </a:lnTo>
                  <a:lnTo>
                    <a:pt x="1966" y="1383"/>
                  </a:lnTo>
                  <a:lnTo>
                    <a:pt x="1973" y="1377"/>
                  </a:lnTo>
                  <a:lnTo>
                    <a:pt x="1992" y="1358"/>
                  </a:lnTo>
                  <a:lnTo>
                    <a:pt x="1998" y="1352"/>
                  </a:lnTo>
                  <a:lnTo>
                    <a:pt x="2018" y="1335"/>
                  </a:lnTo>
                  <a:lnTo>
                    <a:pt x="2025" y="1329"/>
                  </a:lnTo>
                  <a:lnTo>
                    <a:pt x="2045" y="1312"/>
                  </a:lnTo>
                  <a:lnTo>
                    <a:pt x="2053" y="1306"/>
                  </a:lnTo>
                  <a:lnTo>
                    <a:pt x="2074" y="1290"/>
                  </a:lnTo>
                  <a:lnTo>
                    <a:pt x="2081" y="1285"/>
                  </a:lnTo>
                  <a:lnTo>
                    <a:pt x="2103" y="1269"/>
                  </a:lnTo>
                  <a:lnTo>
                    <a:pt x="2110" y="1264"/>
                  </a:lnTo>
                  <a:lnTo>
                    <a:pt x="2132" y="1250"/>
                  </a:lnTo>
                  <a:lnTo>
                    <a:pt x="2140" y="1245"/>
                  </a:lnTo>
                  <a:lnTo>
                    <a:pt x="2163" y="1231"/>
                  </a:lnTo>
                  <a:lnTo>
                    <a:pt x="2171" y="1226"/>
                  </a:lnTo>
                  <a:lnTo>
                    <a:pt x="2194" y="1214"/>
                  </a:lnTo>
                  <a:lnTo>
                    <a:pt x="2202" y="1209"/>
                  </a:lnTo>
                  <a:lnTo>
                    <a:pt x="2226" y="1197"/>
                  </a:lnTo>
                  <a:lnTo>
                    <a:pt x="2234" y="1193"/>
                  </a:lnTo>
                  <a:lnTo>
                    <a:pt x="2258" y="1182"/>
                  </a:lnTo>
                  <a:lnTo>
                    <a:pt x="2267" y="1178"/>
                  </a:lnTo>
                  <a:lnTo>
                    <a:pt x="2291" y="1168"/>
                  </a:lnTo>
                  <a:lnTo>
                    <a:pt x="2300" y="1165"/>
                  </a:lnTo>
                  <a:lnTo>
                    <a:pt x="2325" y="1156"/>
                  </a:lnTo>
                  <a:lnTo>
                    <a:pt x="2333" y="1152"/>
                  </a:lnTo>
                  <a:lnTo>
                    <a:pt x="2358" y="1144"/>
                  </a:lnTo>
                  <a:lnTo>
                    <a:pt x="2367" y="1141"/>
                  </a:lnTo>
                  <a:lnTo>
                    <a:pt x="2393" y="1134"/>
                  </a:lnTo>
                  <a:lnTo>
                    <a:pt x="2402" y="1132"/>
                  </a:lnTo>
                  <a:lnTo>
                    <a:pt x="2427" y="1125"/>
                  </a:lnTo>
                  <a:lnTo>
                    <a:pt x="2436" y="1123"/>
                  </a:lnTo>
                  <a:lnTo>
                    <a:pt x="2462" y="1118"/>
                  </a:lnTo>
                  <a:lnTo>
                    <a:pt x="2471" y="1116"/>
                  </a:lnTo>
                  <a:lnTo>
                    <a:pt x="2497" y="1112"/>
                  </a:lnTo>
                  <a:lnTo>
                    <a:pt x="2507" y="1110"/>
                  </a:lnTo>
                  <a:lnTo>
                    <a:pt x="2533" y="1107"/>
                  </a:lnTo>
                  <a:lnTo>
                    <a:pt x="2542" y="1106"/>
                  </a:lnTo>
                  <a:lnTo>
                    <a:pt x="2568" y="1103"/>
                  </a:lnTo>
                  <a:lnTo>
                    <a:pt x="2578" y="1102"/>
                  </a:lnTo>
                  <a:close/>
                  <a:moveTo>
                    <a:pt x="7389" y="1601"/>
                  </a:moveTo>
                  <a:lnTo>
                    <a:pt x="7372" y="1600"/>
                  </a:lnTo>
                  <a:lnTo>
                    <a:pt x="7353" y="1600"/>
                  </a:lnTo>
                  <a:lnTo>
                    <a:pt x="2647" y="1600"/>
                  </a:lnTo>
                  <a:lnTo>
                    <a:pt x="2628" y="1600"/>
                  </a:lnTo>
                  <a:lnTo>
                    <a:pt x="2611" y="1601"/>
                  </a:lnTo>
                  <a:lnTo>
                    <a:pt x="2594" y="1603"/>
                  </a:lnTo>
                  <a:lnTo>
                    <a:pt x="2577" y="1605"/>
                  </a:lnTo>
                  <a:lnTo>
                    <a:pt x="2560" y="1608"/>
                  </a:lnTo>
                  <a:lnTo>
                    <a:pt x="2544" y="1612"/>
                  </a:lnTo>
                  <a:lnTo>
                    <a:pt x="2527" y="1616"/>
                  </a:lnTo>
                  <a:lnTo>
                    <a:pt x="2511" y="1620"/>
                  </a:lnTo>
                  <a:lnTo>
                    <a:pt x="2495" y="1626"/>
                  </a:lnTo>
                  <a:lnTo>
                    <a:pt x="2479" y="1632"/>
                  </a:lnTo>
                  <a:lnTo>
                    <a:pt x="2463" y="1638"/>
                  </a:lnTo>
                  <a:lnTo>
                    <a:pt x="2448" y="1645"/>
                  </a:lnTo>
                  <a:lnTo>
                    <a:pt x="2432" y="1653"/>
                  </a:lnTo>
                  <a:lnTo>
                    <a:pt x="2417" y="1661"/>
                  </a:lnTo>
                  <a:lnTo>
                    <a:pt x="2403" y="1670"/>
                  </a:lnTo>
                  <a:lnTo>
                    <a:pt x="2388" y="1680"/>
                  </a:lnTo>
                  <a:lnTo>
                    <a:pt x="2374" y="1690"/>
                  </a:lnTo>
                  <a:lnTo>
                    <a:pt x="2360" y="1700"/>
                  </a:lnTo>
                  <a:lnTo>
                    <a:pt x="2347" y="1711"/>
                  </a:lnTo>
                  <a:lnTo>
                    <a:pt x="2334" y="1723"/>
                  </a:lnTo>
                  <a:lnTo>
                    <a:pt x="2322" y="1734"/>
                  </a:lnTo>
                  <a:lnTo>
                    <a:pt x="2310" y="1747"/>
                  </a:lnTo>
                  <a:lnTo>
                    <a:pt x="2299" y="1759"/>
                  </a:lnTo>
                  <a:lnTo>
                    <a:pt x="2288" y="1772"/>
                  </a:lnTo>
                  <a:lnTo>
                    <a:pt x="2277" y="1786"/>
                  </a:lnTo>
                  <a:lnTo>
                    <a:pt x="2267" y="1800"/>
                  </a:lnTo>
                  <a:lnTo>
                    <a:pt x="2258" y="1814"/>
                  </a:lnTo>
                  <a:lnTo>
                    <a:pt x="2250" y="1828"/>
                  </a:lnTo>
                  <a:lnTo>
                    <a:pt x="2242" y="1843"/>
                  </a:lnTo>
                  <a:lnTo>
                    <a:pt x="2234" y="1858"/>
                  </a:lnTo>
                  <a:lnTo>
                    <a:pt x="2227" y="1874"/>
                  </a:lnTo>
                  <a:lnTo>
                    <a:pt x="2220" y="1889"/>
                  </a:lnTo>
                  <a:lnTo>
                    <a:pt x="2214" y="1905"/>
                  </a:lnTo>
                  <a:lnTo>
                    <a:pt x="2209" y="1921"/>
                  </a:lnTo>
                  <a:lnTo>
                    <a:pt x="2204" y="1938"/>
                  </a:lnTo>
                  <a:lnTo>
                    <a:pt x="2200" y="1954"/>
                  </a:lnTo>
                  <a:lnTo>
                    <a:pt x="2197" y="1971"/>
                  </a:lnTo>
                  <a:lnTo>
                    <a:pt x="2194" y="1988"/>
                  </a:lnTo>
                  <a:lnTo>
                    <a:pt x="2192" y="2004"/>
                  </a:lnTo>
                  <a:lnTo>
                    <a:pt x="2190" y="2022"/>
                  </a:lnTo>
                  <a:lnTo>
                    <a:pt x="2189" y="2039"/>
                  </a:lnTo>
                  <a:lnTo>
                    <a:pt x="2189" y="2058"/>
                  </a:lnTo>
                  <a:lnTo>
                    <a:pt x="2189" y="7942"/>
                  </a:lnTo>
                  <a:lnTo>
                    <a:pt x="2189" y="7961"/>
                  </a:lnTo>
                  <a:lnTo>
                    <a:pt x="2190" y="7978"/>
                  </a:lnTo>
                  <a:lnTo>
                    <a:pt x="2192" y="7996"/>
                  </a:lnTo>
                  <a:lnTo>
                    <a:pt x="2194" y="8012"/>
                  </a:lnTo>
                  <a:lnTo>
                    <a:pt x="2197" y="8029"/>
                  </a:lnTo>
                  <a:lnTo>
                    <a:pt x="2200" y="8046"/>
                  </a:lnTo>
                  <a:lnTo>
                    <a:pt x="2204" y="8062"/>
                  </a:lnTo>
                  <a:lnTo>
                    <a:pt x="2209" y="8079"/>
                  </a:lnTo>
                  <a:lnTo>
                    <a:pt x="2214" y="8095"/>
                  </a:lnTo>
                  <a:lnTo>
                    <a:pt x="2220" y="8111"/>
                  </a:lnTo>
                  <a:lnTo>
                    <a:pt x="2227" y="8126"/>
                  </a:lnTo>
                  <a:lnTo>
                    <a:pt x="2234" y="8142"/>
                  </a:lnTo>
                  <a:lnTo>
                    <a:pt x="2242" y="8157"/>
                  </a:lnTo>
                  <a:lnTo>
                    <a:pt x="2250" y="8172"/>
                  </a:lnTo>
                  <a:lnTo>
                    <a:pt x="2258" y="8186"/>
                  </a:lnTo>
                  <a:lnTo>
                    <a:pt x="2267" y="8200"/>
                  </a:lnTo>
                  <a:lnTo>
                    <a:pt x="2277" y="8214"/>
                  </a:lnTo>
                  <a:lnTo>
                    <a:pt x="2288" y="8228"/>
                  </a:lnTo>
                  <a:lnTo>
                    <a:pt x="2299" y="8241"/>
                  </a:lnTo>
                  <a:lnTo>
                    <a:pt x="2310" y="8253"/>
                  </a:lnTo>
                  <a:lnTo>
                    <a:pt x="2322" y="8266"/>
                  </a:lnTo>
                  <a:lnTo>
                    <a:pt x="2334" y="8277"/>
                  </a:lnTo>
                  <a:lnTo>
                    <a:pt x="2347" y="8289"/>
                  </a:lnTo>
                  <a:lnTo>
                    <a:pt x="2360" y="8300"/>
                  </a:lnTo>
                  <a:lnTo>
                    <a:pt x="2374" y="8310"/>
                  </a:lnTo>
                  <a:lnTo>
                    <a:pt x="2388" y="8320"/>
                  </a:lnTo>
                  <a:lnTo>
                    <a:pt x="2403" y="8330"/>
                  </a:lnTo>
                  <a:lnTo>
                    <a:pt x="2417" y="8339"/>
                  </a:lnTo>
                  <a:lnTo>
                    <a:pt x="2432" y="8347"/>
                  </a:lnTo>
                  <a:lnTo>
                    <a:pt x="2448" y="8355"/>
                  </a:lnTo>
                  <a:lnTo>
                    <a:pt x="2463" y="8362"/>
                  </a:lnTo>
                  <a:lnTo>
                    <a:pt x="2479" y="8368"/>
                  </a:lnTo>
                  <a:lnTo>
                    <a:pt x="2495" y="8374"/>
                  </a:lnTo>
                  <a:lnTo>
                    <a:pt x="2511" y="8380"/>
                  </a:lnTo>
                  <a:lnTo>
                    <a:pt x="2527" y="8384"/>
                  </a:lnTo>
                  <a:lnTo>
                    <a:pt x="2544" y="8388"/>
                  </a:lnTo>
                  <a:lnTo>
                    <a:pt x="2560" y="8392"/>
                  </a:lnTo>
                  <a:lnTo>
                    <a:pt x="2577" y="8395"/>
                  </a:lnTo>
                  <a:lnTo>
                    <a:pt x="2594" y="8397"/>
                  </a:lnTo>
                  <a:lnTo>
                    <a:pt x="2611" y="8399"/>
                  </a:lnTo>
                  <a:lnTo>
                    <a:pt x="2628" y="8400"/>
                  </a:lnTo>
                  <a:lnTo>
                    <a:pt x="2647" y="8400"/>
                  </a:lnTo>
                  <a:lnTo>
                    <a:pt x="2815" y="8400"/>
                  </a:lnTo>
                  <a:lnTo>
                    <a:pt x="2814" y="8400"/>
                  </a:lnTo>
                  <a:lnTo>
                    <a:pt x="2806" y="8395"/>
                  </a:lnTo>
                  <a:lnTo>
                    <a:pt x="2806" y="8395"/>
                  </a:lnTo>
                  <a:lnTo>
                    <a:pt x="2798" y="8390"/>
                  </a:lnTo>
                  <a:lnTo>
                    <a:pt x="2793" y="8387"/>
                  </a:lnTo>
                  <a:lnTo>
                    <a:pt x="2785" y="8382"/>
                  </a:lnTo>
                  <a:lnTo>
                    <a:pt x="2780" y="8379"/>
                  </a:lnTo>
                  <a:lnTo>
                    <a:pt x="2773" y="8374"/>
                  </a:lnTo>
                  <a:lnTo>
                    <a:pt x="2768" y="8371"/>
                  </a:lnTo>
                  <a:lnTo>
                    <a:pt x="2761" y="8365"/>
                  </a:lnTo>
                  <a:lnTo>
                    <a:pt x="2757" y="8362"/>
                  </a:lnTo>
                  <a:lnTo>
                    <a:pt x="2750" y="8356"/>
                  </a:lnTo>
                  <a:lnTo>
                    <a:pt x="2746" y="8352"/>
                  </a:lnTo>
                  <a:lnTo>
                    <a:pt x="2739" y="8346"/>
                  </a:lnTo>
                  <a:lnTo>
                    <a:pt x="2735" y="8343"/>
                  </a:lnTo>
                  <a:lnTo>
                    <a:pt x="2728" y="8337"/>
                  </a:lnTo>
                  <a:lnTo>
                    <a:pt x="2724" y="8332"/>
                  </a:lnTo>
                  <a:lnTo>
                    <a:pt x="2718" y="8326"/>
                  </a:lnTo>
                  <a:lnTo>
                    <a:pt x="2714" y="8322"/>
                  </a:lnTo>
                  <a:lnTo>
                    <a:pt x="2708" y="8315"/>
                  </a:lnTo>
                  <a:lnTo>
                    <a:pt x="2705" y="8311"/>
                  </a:lnTo>
                  <a:lnTo>
                    <a:pt x="2699" y="8304"/>
                  </a:lnTo>
                  <a:lnTo>
                    <a:pt x="2695" y="8300"/>
                  </a:lnTo>
                  <a:lnTo>
                    <a:pt x="2690" y="8293"/>
                  </a:lnTo>
                  <a:lnTo>
                    <a:pt x="2687" y="8289"/>
                  </a:lnTo>
                  <a:lnTo>
                    <a:pt x="2682" y="8281"/>
                  </a:lnTo>
                  <a:lnTo>
                    <a:pt x="2678" y="8277"/>
                  </a:lnTo>
                  <a:lnTo>
                    <a:pt x="2673" y="8269"/>
                  </a:lnTo>
                  <a:lnTo>
                    <a:pt x="2670" y="8265"/>
                  </a:lnTo>
                  <a:lnTo>
                    <a:pt x="2666" y="8257"/>
                  </a:lnTo>
                  <a:lnTo>
                    <a:pt x="2662" y="8250"/>
                  </a:lnTo>
                  <a:lnTo>
                    <a:pt x="2658" y="8242"/>
                  </a:lnTo>
                  <a:lnTo>
                    <a:pt x="2655" y="8237"/>
                  </a:lnTo>
                  <a:lnTo>
                    <a:pt x="2651" y="8229"/>
                  </a:lnTo>
                  <a:lnTo>
                    <a:pt x="2649" y="8225"/>
                  </a:lnTo>
                  <a:lnTo>
                    <a:pt x="2645" y="8217"/>
                  </a:lnTo>
                  <a:lnTo>
                    <a:pt x="2643" y="8212"/>
                  </a:lnTo>
                  <a:lnTo>
                    <a:pt x="2640" y="8204"/>
                  </a:lnTo>
                  <a:lnTo>
                    <a:pt x="2638" y="8199"/>
                  </a:lnTo>
                  <a:lnTo>
                    <a:pt x="2635" y="8190"/>
                  </a:lnTo>
                  <a:lnTo>
                    <a:pt x="2633" y="8185"/>
                  </a:lnTo>
                  <a:lnTo>
                    <a:pt x="2631" y="8177"/>
                  </a:lnTo>
                  <a:lnTo>
                    <a:pt x="2629" y="8172"/>
                  </a:lnTo>
                  <a:lnTo>
                    <a:pt x="2627" y="8163"/>
                  </a:lnTo>
                  <a:lnTo>
                    <a:pt x="2625" y="8158"/>
                  </a:lnTo>
                  <a:lnTo>
                    <a:pt x="2623" y="8150"/>
                  </a:lnTo>
                  <a:lnTo>
                    <a:pt x="2622" y="8144"/>
                  </a:lnTo>
                  <a:lnTo>
                    <a:pt x="2620" y="8136"/>
                  </a:lnTo>
                  <a:lnTo>
                    <a:pt x="2619" y="8130"/>
                  </a:lnTo>
                  <a:lnTo>
                    <a:pt x="2618" y="8122"/>
                  </a:lnTo>
                  <a:lnTo>
                    <a:pt x="2617" y="8116"/>
                  </a:lnTo>
                  <a:lnTo>
                    <a:pt x="2616" y="8107"/>
                  </a:lnTo>
                  <a:lnTo>
                    <a:pt x="2615" y="8102"/>
                  </a:lnTo>
                  <a:lnTo>
                    <a:pt x="2614" y="8093"/>
                  </a:lnTo>
                  <a:lnTo>
                    <a:pt x="2614" y="8087"/>
                  </a:lnTo>
                  <a:lnTo>
                    <a:pt x="2613" y="8078"/>
                  </a:lnTo>
                  <a:lnTo>
                    <a:pt x="2613" y="8073"/>
                  </a:lnTo>
                  <a:lnTo>
                    <a:pt x="2613" y="8064"/>
                  </a:lnTo>
                  <a:lnTo>
                    <a:pt x="2613" y="8061"/>
                  </a:lnTo>
                  <a:lnTo>
                    <a:pt x="2613" y="7355"/>
                  </a:lnTo>
                  <a:lnTo>
                    <a:pt x="2613" y="7352"/>
                  </a:lnTo>
                  <a:lnTo>
                    <a:pt x="2613" y="7343"/>
                  </a:lnTo>
                  <a:lnTo>
                    <a:pt x="2613" y="7338"/>
                  </a:lnTo>
                  <a:lnTo>
                    <a:pt x="2614" y="7329"/>
                  </a:lnTo>
                  <a:lnTo>
                    <a:pt x="2614" y="7323"/>
                  </a:lnTo>
                  <a:lnTo>
                    <a:pt x="2615" y="7315"/>
                  </a:lnTo>
                  <a:lnTo>
                    <a:pt x="2616" y="7309"/>
                  </a:lnTo>
                  <a:lnTo>
                    <a:pt x="2617" y="7300"/>
                  </a:lnTo>
                  <a:lnTo>
                    <a:pt x="2618" y="7295"/>
                  </a:lnTo>
                  <a:lnTo>
                    <a:pt x="2619" y="7286"/>
                  </a:lnTo>
                  <a:lnTo>
                    <a:pt x="2620" y="7281"/>
                  </a:lnTo>
                  <a:lnTo>
                    <a:pt x="2622" y="7272"/>
                  </a:lnTo>
                  <a:lnTo>
                    <a:pt x="2623" y="7267"/>
                  </a:lnTo>
                  <a:lnTo>
                    <a:pt x="2625" y="7258"/>
                  </a:lnTo>
                  <a:lnTo>
                    <a:pt x="2627" y="7253"/>
                  </a:lnTo>
                  <a:lnTo>
                    <a:pt x="2629" y="7245"/>
                  </a:lnTo>
                  <a:lnTo>
                    <a:pt x="2631" y="7240"/>
                  </a:lnTo>
                  <a:lnTo>
                    <a:pt x="2633" y="7231"/>
                  </a:lnTo>
                  <a:lnTo>
                    <a:pt x="2635" y="7226"/>
                  </a:lnTo>
                  <a:lnTo>
                    <a:pt x="2638" y="7218"/>
                  </a:lnTo>
                  <a:lnTo>
                    <a:pt x="2640" y="7213"/>
                  </a:lnTo>
                  <a:lnTo>
                    <a:pt x="2643" y="7205"/>
                  </a:lnTo>
                  <a:lnTo>
                    <a:pt x="2645" y="7200"/>
                  </a:lnTo>
                  <a:lnTo>
                    <a:pt x="2649" y="7192"/>
                  </a:lnTo>
                  <a:lnTo>
                    <a:pt x="2651" y="7187"/>
                  </a:lnTo>
                  <a:lnTo>
                    <a:pt x="2655" y="7179"/>
                  </a:lnTo>
                  <a:lnTo>
                    <a:pt x="2657" y="7174"/>
                  </a:lnTo>
                  <a:lnTo>
                    <a:pt x="2662" y="7167"/>
                  </a:lnTo>
                  <a:lnTo>
                    <a:pt x="2666" y="7159"/>
                  </a:lnTo>
                  <a:lnTo>
                    <a:pt x="2671" y="7151"/>
                  </a:lnTo>
                  <a:lnTo>
                    <a:pt x="2674" y="7146"/>
                  </a:lnTo>
                  <a:lnTo>
                    <a:pt x="2679" y="7139"/>
                  </a:lnTo>
                  <a:lnTo>
                    <a:pt x="2682" y="7134"/>
                  </a:lnTo>
                  <a:lnTo>
                    <a:pt x="2687" y="7127"/>
                  </a:lnTo>
                  <a:lnTo>
                    <a:pt x="2690" y="7123"/>
                  </a:lnTo>
                  <a:lnTo>
                    <a:pt x="2696" y="7116"/>
                  </a:lnTo>
                  <a:lnTo>
                    <a:pt x="2699" y="7111"/>
                  </a:lnTo>
                  <a:lnTo>
                    <a:pt x="2705" y="7104"/>
                  </a:lnTo>
                  <a:lnTo>
                    <a:pt x="2709" y="7100"/>
                  </a:lnTo>
                  <a:lnTo>
                    <a:pt x="2715" y="7094"/>
                  </a:lnTo>
                  <a:lnTo>
                    <a:pt x="2719" y="7090"/>
                  </a:lnTo>
                  <a:lnTo>
                    <a:pt x="2725" y="7083"/>
                  </a:lnTo>
                  <a:lnTo>
                    <a:pt x="2729" y="7079"/>
                  </a:lnTo>
                  <a:lnTo>
                    <a:pt x="2735" y="7073"/>
                  </a:lnTo>
                  <a:lnTo>
                    <a:pt x="2739" y="7070"/>
                  </a:lnTo>
                  <a:lnTo>
                    <a:pt x="2746" y="7064"/>
                  </a:lnTo>
                  <a:lnTo>
                    <a:pt x="2750" y="7060"/>
                  </a:lnTo>
                  <a:lnTo>
                    <a:pt x="2757" y="7055"/>
                  </a:lnTo>
                  <a:lnTo>
                    <a:pt x="2761" y="7052"/>
                  </a:lnTo>
                  <a:lnTo>
                    <a:pt x="2768" y="7046"/>
                  </a:lnTo>
                  <a:lnTo>
                    <a:pt x="2772" y="7043"/>
                  </a:lnTo>
                  <a:lnTo>
                    <a:pt x="2779" y="7038"/>
                  </a:lnTo>
                  <a:lnTo>
                    <a:pt x="2784" y="7035"/>
                  </a:lnTo>
                  <a:lnTo>
                    <a:pt x="2791" y="7030"/>
                  </a:lnTo>
                  <a:lnTo>
                    <a:pt x="2796" y="7027"/>
                  </a:lnTo>
                  <a:lnTo>
                    <a:pt x="2803" y="7023"/>
                  </a:lnTo>
                  <a:lnTo>
                    <a:pt x="2806" y="7021"/>
                  </a:lnTo>
                  <a:lnTo>
                    <a:pt x="2814" y="7016"/>
                  </a:lnTo>
                  <a:lnTo>
                    <a:pt x="2819" y="7014"/>
                  </a:lnTo>
                  <a:lnTo>
                    <a:pt x="2827" y="7010"/>
                  </a:lnTo>
                  <a:lnTo>
                    <a:pt x="2832" y="7007"/>
                  </a:lnTo>
                  <a:lnTo>
                    <a:pt x="2840" y="7003"/>
                  </a:lnTo>
                  <a:lnTo>
                    <a:pt x="2846" y="7001"/>
                  </a:lnTo>
                  <a:lnTo>
                    <a:pt x="2854" y="6997"/>
                  </a:lnTo>
                  <a:lnTo>
                    <a:pt x="2859" y="6995"/>
                  </a:lnTo>
                  <a:lnTo>
                    <a:pt x="2867" y="6992"/>
                  </a:lnTo>
                  <a:lnTo>
                    <a:pt x="2873" y="6990"/>
                  </a:lnTo>
                  <a:lnTo>
                    <a:pt x="2881" y="6987"/>
                  </a:lnTo>
                  <a:lnTo>
                    <a:pt x="2887" y="6986"/>
                  </a:lnTo>
                  <a:lnTo>
                    <a:pt x="2895" y="6983"/>
                  </a:lnTo>
                  <a:lnTo>
                    <a:pt x="2901" y="6982"/>
                  </a:lnTo>
                  <a:lnTo>
                    <a:pt x="2909" y="6980"/>
                  </a:lnTo>
                  <a:lnTo>
                    <a:pt x="2915" y="6978"/>
                  </a:lnTo>
                  <a:lnTo>
                    <a:pt x="2923" y="6976"/>
                  </a:lnTo>
                  <a:lnTo>
                    <a:pt x="2929" y="6975"/>
                  </a:lnTo>
                  <a:lnTo>
                    <a:pt x="2937" y="6974"/>
                  </a:lnTo>
                  <a:lnTo>
                    <a:pt x="2943" y="6973"/>
                  </a:lnTo>
                  <a:lnTo>
                    <a:pt x="2952" y="6972"/>
                  </a:lnTo>
                  <a:lnTo>
                    <a:pt x="2957" y="6971"/>
                  </a:lnTo>
                  <a:lnTo>
                    <a:pt x="2966" y="6970"/>
                  </a:lnTo>
                  <a:lnTo>
                    <a:pt x="2972" y="6970"/>
                  </a:lnTo>
                  <a:lnTo>
                    <a:pt x="2981" y="6969"/>
                  </a:lnTo>
                  <a:lnTo>
                    <a:pt x="2986" y="6969"/>
                  </a:lnTo>
                  <a:lnTo>
                    <a:pt x="2995" y="6969"/>
                  </a:lnTo>
                  <a:lnTo>
                    <a:pt x="2998" y="6969"/>
                  </a:lnTo>
                  <a:lnTo>
                    <a:pt x="3705" y="6969"/>
                  </a:lnTo>
                  <a:lnTo>
                    <a:pt x="3708" y="6969"/>
                  </a:lnTo>
                  <a:lnTo>
                    <a:pt x="3717" y="6969"/>
                  </a:lnTo>
                  <a:lnTo>
                    <a:pt x="3722" y="6969"/>
                  </a:lnTo>
                  <a:lnTo>
                    <a:pt x="3731" y="6970"/>
                  </a:lnTo>
                  <a:lnTo>
                    <a:pt x="3737" y="6970"/>
                  </a:lnTo>
                  <a:lnTo>
                    <a:pt x="3746" y="6971"/>
                  </a:lnTo>
                  <a:lnTo>
                    <a:pt x="3751" y="6972"/>
                  </a:lnTo>
                  <a:lnTo>
                    <a:pt x="3760" y="6973"/>
                  </a:lnTo>
                  <a:lnTo>
                    <a:pt x="3765" y="6974"/>
                  </a:lnTo>
                  <a:lnTo>
                    <a:pt x="3774" y="6975"/>
                  </a:lnTo>
                  <a:lnTo>
                    <a:pt x="3780" y="6976"/>
                  </a:lnTo>
                  <a:lnTo>
                    <a:pt x="3788" y="6978"/>
                  </a:lnTo>
                  <a:lnTo>
                    <a:pt x="3794" y="6979"/>
                  </a:lnTo>
                  <a:lnTo>
                    <a:pt x="3802" y="6982"/>
                  </a:lnTo>
                  <a:lnTo>
                    <a:pt x="3808" y="6983"/>
                  </a:lnTo>
                  <a:lnTo>
                    <a:pt x="3816" y="6986"/>
                  </a:lnTo>
                  <a:lnTo>
                    <a:pt x="3822" y="6987"/>
                  </a:lnTo>
                  <a:lnTo>
                    <a:pt x="3830" y="6990"/>
                  </a:lnTo>
                  <a:lnTo>
                    <a:pt x="3835" y="6992"/>
                  </a:lnTo>
                  <a:lnTo>
                    <a:pt x="3844" y="6995"/>
                  </a:lnTo>
                  <a:lnTo>
                    <a:pt x="3849" y="6997"/>
                  </a:lnTo>
                  <a:lnTo>
                    <a:pt x="3857" y="7000"/>
                  </a:lnTo>
                  <a:lnTo>
                    <a:pt x="3862" y="7003"/>
                  </a:lnTo>
                  <a:lnTo>
                    <a:pt x="3870" y="7006"/>
                  </a:lnTo>
                  <a:lnTo>
                    <a:pt x="3875" y="7009"/>
                  </a:lnTo>
                  <a:lnTo>
                    <a:pt x="3883" y="7013"/>
                  </a:lnTo>
                  <a:lnTo>
                    <a:pt x="3888" y="7016"/>
                  </a:lnTo>
                  <a:lnTo>
                    <a:pt x="3896" y="7020"/>
                  </a:lnTo>
                  <a:lnTo>
                    <a:pt x="3902" y="7024"/>
                  </a:lnTo>
                  <a:lnTo>
                    <a:pt x="3910" y="7028"/>
                  </a:lnTo>
                  <a:lnTo>
                    <a:pt x="3914" y="7031"/>
                  </a:lnTo>
                  <a:lnTo>
                    <a:pt x="3921" y="7036"/>
                  </a:lnTo>
                  <a:lnTo>
                    <a:pt x="3925" y="7039"/>
                  </a:lnTo>
                  <a:lnTo>
                    <a:pt x="3932" y="7044"/>
                  </a:lnTo>
                  <a:lnTo>
                    <a:pt x="3937" y="7047"/>
                  </a:lnTo>
                  <a:lnTo>
                    <a:pt x="3943" y="7052"/>
                  </a:lnTo>
                  <a:lnTo>
                    <a:pt x="3947" y="7056"/>
                  </a:lnTo>
                  <a:lnTo>
                    <a:pt x="3954" y="7061"/>
                  </a:lnTo>
                  <a:lnTo>
                    <a:pt x="3958" y="7065"/>
                  </a:lnTo>
                  <a:lnTo>
                    <a:pt x="3965" y="7070"/>
                  </a:lnTo>
                  <a:lnTo>
                    <a:pt x="3969" y="7074"/>
                  </a:lnTo>
                  <a:lnTo>
                    <a:pt x="3975" y="7080"/>
                  </a:lnTo>
                  <a:lnTo>
                    <a:pt x="3979" y="7084"/>
                  </a:lnTo>
                  <a:lnTo>
                    <a:pt x="3985" y="7090"/>
                  </a:lnTo>
                  <a:lnTo>
                    <a:pt x="3989" y="7094"/>
                  </a:lnTo>
                  <a:lnTo>
                    <a:pt x="3994" y="7101"/>
                  </a:lnTo>
                  <a:lnTo>
                    <a:pt x="3998" y="7105"/>
                  </a:lnTo>
                  <a:lnTo>
                    <a:pt x="4004" y="7111"/>
                  </a:lnTo>
                  <a:lnTo>
                    <a:pt x="4007" y="7116"/>
                  </a:lnTo>
                  <a:lnTo>
                    <a:pt x="4013" y="7123"/>
                  </a:lnTo>
                  <a:lnTo>
                    <a:pt x="4016" y="7127"/>
                  </a:lnTo>
                  <a:lnTo>
                    <a:pt x="4021" y="7134"/>
                  </a:lnTo>
                  <a:lnTo>
                    <a:pt x="4024" y="7139"/>
                  </a:lnTo>
                  <a:lnTo>
                    <a:pt x="4029" y="7146"/>
                  </a:lnTo>
                  <a:lnTo>
                    <a:pt x="4032" y="7151"/>
                  </a:lnTo>
                  <a:lnTo>
                    <a:pt x="4037" y="7159"/>
                  </a:lnTo>
                  <a:lnTo>
                    <a:pt x="4041" y="7167"/>
                  </a:lnTo>
                  <a:lnTo>
                    <a:pt x="4046" y="7174"/>
                  </a:lnTo>
                  <a:lnTo>
                    <a:pt x="4048" y="7179"/>
                  </a:lnTo>
                  <a:lnTo>
                    <a:pt x="4052" y="7187"/>
                  </a:lnTo>
                  <a:lnTo>
                    <a:pt x="4054" y="7192"/>
                  </a:lnTo>
                  <a:lnTo>
                    <a:pt x="4058" y="7200"/>
                  </a:lnTo>
                  <a:lnTo>
                    <a:pt x="4060" y="7205"/>
                  </a:lnTo>
                  <a:lnTo>
                    <a:pt x="4063" y="7213"/>
                  </a:lnTo>
                  <a:lnTo>
                    <a:pt x="4065" y="7218"/>
                  </a:lnTo>
                  <a:lnTo>
                    <a:pt x="4068" y="7226"/>
                  </a:lnTo>
                  <a:lnTo>
                    <a:pt x="4070" y="7231"/>
                  </a:lnTo>
                  <a:lnTo>
                    <a:pt x="4072" y="7240"/>
                  </a:lnTo>
                  <a:lnTo>
                    <a:pt x="4074" y="7245"/>
                  </a:lnTo>
                  <a:lnTo>
                    <a:pt x="4076" y="7253"/>
                  </a:lnTo>
                  <a:lnTo>
                    <a:pt x="4078" y="7258"/>
                  </a:lnTo>
                  <a:lnTo>
                    <a:pt x="4080" y="7267"/>
                  </a:lnTo>
                  <a:lnTo>
                    <a:pt x="4081" y="7272"/>
                  </a:lnTo>
                  <a:lnTo>
                    <a:pt x="4083" y="7281"/>
                  </a:lnTo>
                  <a:lnTo>
                    <a:pt x="4084" y="7286"/>
                  </a:lnTo>
                  <a:lnTo>
                    <a:pt x="4085" y="7295"/>
                  </a:lnTo>
                  <a:lnTo>
                    <a:pt x="4086" y="7300"/>
                  </a:lnTo>
                  <a:lnTo>
                    <a:pt x="4087" y="7309"/>
                  </a:lnTo>
                  <a:lnTo>
                    <a:pt x="4088" y="7315"/>
                  </a:lnTo>
                  <a:lnTo>
                    <a:pt x="4089" y="7323"/>
                  </a:lnTo>
                  <a:lnTo>
                    <a:pt x="4089" y="7329"/>
                  </a:lnTo>
                  <a:lnTo>
                    <a:pt x="4090" y="7338"/>
                  </a:lnTo>
                  <a:lnTo>
                    <a:pt x="4090" y="7343"/>
                  </a:lnTo>
                  <a:lnTo>
                    <a:pt x="4090" y="7352"/>
                  </a:lnTo>
                  <a:lnTo>
                    <a:pt x="4090" y="7355"/>
                  </a:lnTo>
                  <a:lnTo>
                    <a:pt x="4090" y="8061"/>
                  </a:lnTo>
                  <a:lnTo>
                    <a:pt x="4090" y="8064"/>
                  </a:lnTo>
                  <a:lnTo>
                    <a:pt x="4090" y="8073"/>
                  </a:lnTo>
                  <a:lnTo>
                    <a:pt x="4090" y="8078"/>
                  </a:lnTo>
                  <a:lnTo>
                    <a:pt x="4089" y="8087"/>
                  </a:lnTo>
                  <a:lnTo>
                    <a:pt x="4089" y="8093"/>
                  </a:lnTo>
                  <a:lnTo>
                    <a:pt x="4088" y="8102"/>
                  </a:lnTo>
                  <a:lnTo>
                    <a:pt x="4087" y="8107"/>
                  </a:lnTo>
                  <a:lnTo>
                    <a:pt x="4086" y="8116"/>
                  </a:lnTo>
                  <a:lnTo>
                    <a:pt x="4085" y="8122"/>
                  </a:lnTo>
                  <a:lnTo>
                    <a:pt x="4084" y="8130"/>
                  </a:lnTo>
                  <a:lnTo>
                    <a:pt x="4083" y="8136"/>
                  </a:lnTo>
                  <a:lnTo>
                    <a:pt x="4081" y="8144"/>
                  </a:lnTo>
                  <a:lnTo>
                    <a:pt x="4080" y="8150"/>
                  </a:lnTo>
                  <a:lnTo>
                    <a:pt x="4078" y="8158"/>
                  </a:lnTo>
                  <a:lnTo>
                    <a:pt x="4076" y="8163"/>
                  </a:lnTo>
                  <a:lnTo>
                    <a:pt x="4074" y="8172"/>
                  </a:lnTo>
                  <a:lnTo>
                    <a:pt x="4072" y="8177"/>
                  </a:lnTo>
                  <a:lnTo>
                    <a:pt x="4070" y="8185"/>
                  </a:lnTo>
                  <a:lnTo>
                    <a:pt x="4068" y="8190"/>
                  </a:lnTo>
                  <a:lnTo>
                    <a:pt x="4065" y="8199"/>
                  </a:lnTo>
                  <a:lnTo>
                    <a:pt x="4063" y="8204"/>
                  </a:lnTo>
                  <a:lnTo>
                    <a:pt x="4060" y="8212"/>
                  </a:lnTo>
                  <a:lnTo>
                    <a:pt x="4058" y="8217"/>
                  </a:lnTo>
                  <a:lnTo>
                    <a:pt x="4054" y="8225"/>
                  </a:lnTo>
                  <a:lnTo>
                    <a:pt x="4052" y="8229"/>
                  </a:lnTo>
                  <a:lnTo>
                    <a:pt x="4048" y="8237"/>
                  </a:lnTo>
                  <a:lnTo>
                    <a:pt x="4045" y="8242"/>
                  </a:lnTo>
                  <a:lnTo>
                    <a:pt x="4041" y="8250"/>
                  </a:lnTo>
                  <a:lnTo>
                    <a:pt x="4037" y="8257"/>
                  </a:lnTo>
                  <a:lnTo>
                    <a:pt x="4033" y="8265"/>
                  </a:lnTo>
                  <a:lnTo>
                    <a:pt x="4030" y="8269"/>
                  </a:lnTo>
                  <a:lnTo>
                    <a:pt x="4025" y="8277"/>
                  </a:lnTo>
                  <a:lnTo>
                    <a:pt x="4022" y="8281"/>
                  </a:lnTo>
                  <a:lnTo>
                    <a:pt x="4016" y="8288"/>
                  </a:lnTo>
                  <a:lnTo>
                    <a:pt x="4013" y="8293"/>
                  </a:lnTo>
                  <a:lnTo>
                    <a:pt x="4008" y="8300"/>
                  </a:lnTo>
                  <a:lnTo>
                    <a:pt x="4004" y="8304"/>
                  </a:lnTo>
                  <a:lnTo>
                    <a:pt x="3999" y="8311"/>
                  </a:lnTo>
                  <a:lnTo>
                    <a:pt x="3995" y="8315"/>
                  </a:lnTo>
                  <a:lnTo>
                    <a:pt x="3989" y="8322"/>
                  </a:lnTo>
                  <a:lnTo>
                    <a:pt x="3985" y="8326"/>
                  </a:lnTo>
                  <a:lnTo>
                    <a:pt x="3979" y="8332"/>
                  </a:lnTo>
                  <a:lnTo>
                    <a:pt x="3975" y="8336"/>
                  </a:lnTo>
                  <a:lnTo>
                    <a:pt x="3969" y="8342"/>
                  </a:lnTo>
                  <a:lnTo>
                    <a:pt x="3965" y="8346"/>
                  </a:lnTo>
                  <a:lnTo>
                    <a:pt x="3958" y="8352"/>
                  </a:lnTo>
                  <a:lnTo>
                    <a:pt x="3954" y="8355"/>
                  </a:lnTo>
                  <a:lnTo>
                    <a:pt x="3947" y="8361"/>
                  </a:lnTo>
                  <a:lnTo>
                    <a:pt x="3943" y="8364"/>
                  </a:lnTo>
                  <a:lnTo>
                    <a:pt x="3936" y="8370"/>
                  </a:lnTo>
                  <a:lnTo>
                    <a:pt x="3931" y="8373"/>
                  </a:lnTo>
                  <a:lnTo>
                    <a:pt x="3924" y="8378"/>
                  </a:lnTo>
                  <a:lnTo>
                    <a:pt x="3920" y="8381"/>
                  </a:lnTo>
                  <a:lnTo>
                    <a:pt x="3912" y="8386"/>
                  </a:lnTo>
                  <a:lnTo>
                    <a:pt x="3907" y="8389"/>
                  </a:lnTo>
                  <a:lnTo>
                    <a:pt x="3900" y="8394"/>
                  </a:lnTo>
                  <a:lnTo>
                    <a:pt x="3896" y="8396"/>
                  </a:lnTo>
                  <a:lnTo>
                    <a:pt x="3889" y="8400"/>
                  </a:lnTo>
                  <a:lnTo>
                    <a:pt x="7353" y="8400"/>
                  </a:lnTo>
                  <a:lnTo>
                    <a:pt x="7372" y="8400"/>
                  </a:lnTo>
                  <a:lnTo>
                    <a:pt x="7389" y="8399"/>
                  </a:lnTo>
                  <a:lnTo>
                    <a:pt x="7406" y="8397"/>
                  </a:lnTo>
                  <a:lnTo>
                    <a:pt x="7423" y="8395"/>
                  </a:lnTo>
                  <a:lnTo>
                    <a:pt x="7440" y="8392"/>
                  </a:lnTo>
                  <a:lnTo>
                    <a:pt x="7456" y="8388"/>
                  </a:lnTo>
                  <a:lnTo>
                    <a:pt x="7473" y="8384"/>
                  </a:lnTo>
                  <a:lnTo>
                    <a:pt x="7489" y="8380"/>
                  </a:lnTo>
                  <a:lnTo>
                    <a:pt x="7505" y="8374"/>
                  </a:lnTo>
                  <a:lnTo>
                    <a:pt x="7521" y="8368"/>
                  </a:lnTo>
                  <a:lnTo>
                    <a:pt x="7537" y="8362"/>
                  </a:lnTo>
                  <a:lnTo>
                    <a:pt x="7552" y="8355"/>
                  </a:lnTo>
                  <a:lnTo>
                    <a:pt x="7568" y="8347"/>
                  </a:lnTo>
                  <a:lnTo>
                    <a:pt x="7583" y="8339"/>
                  </a:lnTo>
                  <a:lnTo>
                    <a:pt x="7597" y="8330"/>
                  </a:lnTo>
                  <a:lnTo>
                    <a:pt x="7612" y="8320"/>
                  </a:lnTo>
                  <a:lnTo>
                    <a:pt x="7626" y="8310"/>
                  </a:lnTo>
                  <a:lnTo>
                    <a:pt x="7640" y="8300"/>
                  </a:lnTo>
                  <a:lnTo>
                    <a:pt x="7653" y="8289"/>
                  </a:lnTo>
                  <a:lnTo>
                    <a:pt x="7666" y="8277"/>
                  </a:lnTo>
                  <a:lnTo>
                    <a:pt x="7678" y="8266"/>
                  </a:lnTo>
                  <a:lnTo>
                    <a:pt x="7690" y="8253"/>
                  </a:lnTo>
                  <a:lnTo>
                    <a:pt x="7701" y="8241"/>
                  </a:lnTo>
                  <a:lnTo>
                    <a:pt x="7712" y="8228"/>
                  </a:lnTo>
                  <a:lnTo>
                    <a:pt x="7723" y="8214"/>
                  </a:lnTo>
                  <a:lnTo>
                    <a:pt x="7733" y="8200"/>
                  </a:lnTo>
                  <a:lnTo>
                    <a:pt x="7742" y="8186"/>
                  </a:lnTo>
                  <a:lnTo>
                    <a:pt x="7750" y="8172"/>
                  </a:lnTo>
                  <a:lnTo>
                    <a:pt x="7758" y="8157"/>
                  </a:lnTo>
                  <a:lnTo>
                    <a:pt x="7766" y="8142"/>
                  </a:lnTo>
                  <a:lnTo>
                    <a:pt x="7773" y="8126"/>
                  </a:lnTo>
                  <a:lnTo>
                    <a:pt x="7780" y="8111"/>
                  </a:lnTo>
                  <a:lnTo>
                    <a:pt x="7786" y="8095"/>
                  </a:lnTo>
                  <a:lnTo>
                    <a:pt x="7791" y="8079"/>
                  </a:lnTo>
                  <a:lnTo>
                    <a:pt x="7796" y="8062"/>
                  </a:lnTo>
                  <a:lnTo>
                    <a:pt x="7800" y="8046"/>
                  </a:lnTo>
                  <a:lnTo>
                    <a:pt x="7803" y="8029"/>
                  </a:lnTo>
                  <a:lnTo>
                    <a:pt x="7806" y="8012"/>
                  </a:lnTo>
                  <a:lnTo>
                    <a:pt x="7808" y="7996"/>
                  </a:lnTo>
                  <a:lnTo>
                    <a:pt x="7810" y="7978"/>
                  </a:lnTo>
                  <a:lnTo>
                    <a:pt x="7811" y="7961"/>
                  </a:lnTo>
                  <a:lnTo>
                    <a:pt x="7811" y="7942"/>
                  </a:lnTo>
                  <a:lnTo>
                    <a:pt x="7811" y="2058"/>
                  </a:lnTo>
                  <a:lnTo>
                    <a:pt x="7811" y="2039"/>
                  </a:lnTo>
                  <a:lnTo>
                    <a:pt x="7810" y="2022"/>
                  </a:lnTo>
                  <a:lnTo>
                    <a:pt x="7808" y="2004"/>
                  </a:lnTo>
                  <a:lnTo>
                    <a:pt x="7806" y="1988"/>
                  </a:lnTo>
                  <a:lnTo>
                    <a:pt x="7803" y="1971"/>
                  </a:lnTo>
                  <a:lnTo>
                    <a:pt x="7800" y="1954"/>
                  </a:lnTo>
                  <a:lnTo>
                    <a:pt x="7796" y="1938"/>
                  </a:lnTo>
                  <a:lnTo>
                    <a:pt x="7791" y="1921"/>
                  </a:lnTo>
                  <a:lnTo>
                    <a:pt x="7786" y="1905"/>
                  </a:lnTo>
                  <a:lnTo>
                    <a:pt x="7780" y="1889"/>
                  </a:lnTo>
                  <a:lnTo>
                    <a:pt x="7773" y="1874"/>
                  </a:lnTo>
                  <a:lnTo>
                    <a:pt x="7766" y="1858"/>
                  </a:lnTo>
                  <a:lnTo>
                    <a:pt x="7758" y="1843"/>
                  </a:lnTo>
                  <a:lnTo>
                    <a:pt x="7750" y="1828"/>
                  </a:lnTo>
                  <a:lnTo>
                    <a:pt x="7742" y="1814"/>
                  </a:lnTo>
                  <a:lnTo>
                    <a:pt x="7733" y="1800"/>
                  </a:lnTo>
                  <a:lnTo>
                    <a:pt x="7723" y="1786"/>
                  </a:lnTo>
                  <a:lnTo>
                    <a:pt x="7712" y="1772"/>
                  </a:lnTo>
                  <a:lnTo>
                    <a:pt x="7701" y="1759"/>
                  </a:lnTo>
                  <a:lnTo>
                    <a:pt x="7690" y="1747"/>
                  </a:lnTo>
                  <a:lnTo>
                    <a:pt x="7678" y="1734"/>
                  </a:lnTo>
                  <a:lnTo>
                    <a:pt x="7666" y="1723"/>
                  </a:lnTo>
                  <a:lnTo>
                    <a:pt x="7653" y="1711"/>
                  </a:lnTo>
                  <a:lnTo>
                    <a:pt x="7640" y="1700"/>
                  </a:lnTo>
                  <a:lnTo>
                    <a:pt x="7626" y="1690"/>
                  </a:lnTo>
                  <a:lnTo>
                    <a:pt x="7612" y="1680"/>
                  </a:lnTo>
                  <a:lnTo>
                    <a:pt x="7597" y="1670"/>
                  </a:lnTo>
                  <a:lnTo>
                    <a:pt x="7583" y="1661"/>
                  </a:lnTo>
                  <a:lnTo>
                    <a:pt x="7568" y="1653"/>
                  </a:lnTo>
                  <a:lnTo>
                    <a:pt x="7552" y="1645"/>
                  </a:lnTo>
                  <a:lnTo>
                    <a:pt x="7537" y="1638"/>
                  </a:lnTo>
                  <a:lnTo>
                    <a:pt x="7521" y="1632"/>
                  </a:lnTo>
                  <a:lnTo>
                    <a:pt x="7505" y="1626"/>
                  </a:lnTo>
                  <a:lnTo>
                    <a:pt x="7489" y="1620"/>
                  </a:lnTo>
                  <a:lnTo>
                    <a:pt x="7473" y="1616"/>
                  </a:lnTo>
                  <a:lnTo>
                    <a:pt x="7456" y="1612"/>
                  </a:lnTo>
                  <a:lnTo>
                    <a:pt x="7440" y="1608"/>
                  </a:lnTo>
                  <a:lnTo>
                    <a:pt x="7423" y="1605"/>
                  </a:lnTo>
                  <a:lnTo>
                    <a:pt x="7406" y="1603"/>
                  </a:lnTo>
                  <a:lnTo>
                    <a:pt x="7389" y="1601"/>
                  </a:lnTo>
                  <a:close/>
                  <a:moveTo>
                    <a:pt x="3711" y="7269"/>
                  </a:moveTo>
                  <a:lnTo>
                    <a:pt x="3708" y="7269"/>
                  </a:lnTo>
                  <a:lnTo>
                    <a:pt x="3704" y="7269"/>
                  </a:lnTo>
                  <a:lnTo>
                    <a:pt x="2999" y="7269"/>
                  </a:lnTo>
                  <a:lnTo>
                    <a:pt x="2995" y="7269"/>
                  </a:lnTo>
                  <a:lnTo>
                    <a:pt x="2992" y="7269"/>
                  </a:lnTo>
                  <a:lnTo>
                    <a:pt x="2989" y="7270"/>
                  </a:lnTo>
                  <a:lnTo>
                    <a:pt x="2986" y="7270"/>
                  </a:lnTo>
                  <a:lnTo>
                    <a:pt x="2983" y="7270"/>
                  </a:lnTo>
                  <a:lnTo>
                    <a:pt x="2980" y="7271"/>
                  </a:lnTo>
                  <a:lnTo>
                    <a:pt x="2977" y="7272"/>
                  </a:lnTo>
                  <a:lnTo>
                    <a:pt x="2974" y="7273"/>
                  </a:lnTo>
                  <a:lnTo>
                    <a:pt x="2971" y="7274"/>
                  </a:lnTo>
                  <a:lnTo>
                    <a:pt x="2968" y="7275"/>
                  </a:lnTo>
                  <a:lnTo>
                    <a:pt x="2965" y="7276"/>
                  </a:lnTo>
                  <a:lnTo>
                    <a:pt x="2963" y="7277"/>
                  </a:lnTo>
                  <a:lnTo>
                    <a:pt x="2961" y="7278"/>
                  </a:lnTo>
                  <a:lnTo>
                    <a:pt x="2957" y="7280"/>
                  </a:lnTo>
                  <a:lnTo>
                    <a:pt x="2953" y="7283"/>
                  </a:lnTo>
                  <a:lnTo>
                    <a:pt x="2950" y="7285"/>
                  </a:lnTo>
                  <a:lnTo>
                    <a:pt x="2947" y="7287"/>
                  </a:lnTo>
                  <a:lnTo>
                    <a:pt x="2945" y="7289"/>
                  </a:lnTo>
                  <a:lnTo>
                    <a:pt x="2942" y="7291"/>
                  </a:lnTo>
                  <a:lnTo>
                    <a:pt x="2939" y="7293"/>
                  </a:lnTo>
                  <a:lnTo>
                    <a:pt x="2937" y="7295"/>
                  </a:lnTo>
                  <a:lnTo>
                    <a:pt x="2935" y="7298"/>
                  </a:lnTo>
                  <a:lnTo>
                    <a:pt x="2933" y="7300"/>
                  </a:lnTo>
                  <a:lnTo>
                    <a:pt x="2931" y="7302"/>
                  </a:lnTo>
                  <a:lnTo>
                    <a:pt x="2929" y="7305"/>
                  </a:lnTo>
                  <a:lnTo>
                    <a:pt x="2927" y="7307"/>
                  </a:lnTo>
                  <a:lnTo>
                    <a:pt x="2925" y="7310"/>
                  </a:lnTo>
                  <a:lnTo>
                    <a:pt x="2924" y="7311"/>
                  </a:lnTo>
                  <a:lnTo>
                    <a:pt x="2924" y="7313"/>
                  </a:lnTo>
                  <a:lnTo>
                    <a:pt x="2922" y="7316"/>
                  </a:lnTo>
                  <a:lnTo>
                    <a:pt x="2921" y="7319"/>
                  </a:lnTo>
                  <a:lnTo>
                    <a:pt x="2919" y="7323"/>
                  </a:lnTo>
                  <a:lnTo>
                    <a:pt x="2918" y="7326"/>
                  </a:lnTo>
                  <a:lnTo>
                    <a:pt x="2917" y="7329"/>
                  </a:lnTo>
                  <a:lnTo>
                    <a:pt x="2916" y="7332"/>
                  </a:lnTo>
                  <a:lnTo>
                    <a:pt x="2915" y="7336"/>
                  </a:lnTo>
                  <a:lnTo>
                    <a:pt x="2915" y="7339"/>
                  </a:lnTo>
                  <a:lnTo>
                    <a:pt x="2914" y="7342"/>
                  </a:lnTo>
                  <a:lnTo>
                    <a:pt x="2914" y="7346"/>
                  </a:lnTo>
                  <a:lnTo>
                    <a:pt x="2913" y="7349"/>
                  </a:lnTo>
                  <a:lnTo>
                    <a:pt x="2913" y="7352"/>
                  </a:lnTo>
                  <a:lnTo>
                    <a:pt x="2913" y="7356"/>
                  </a:lnTo>
                  <a:lnTo>
                    <a:pt x="2913" y="8060"/>
                  </a:lnTo>
                  <a:lnTo>
                    <a:pt x="2913" y="8064"/>
                  </a:lnTo>
                  <a:lnTo>
                    <a:pt x="2913" y="8068"/>
                  </a:lnTo>
                  <a:lnTo>
                    <a:pt x="2914" y="8071"/>
                  </a:lnTo>
                  <a:lnTo>
                    <a:pt x="2914" y="8074"/>
                  </a:lnTo>
                  <a:lnTo>
                    <a:pt x="2915" y="8077"/>
                  </a:lnTo>
                  <a:lnTo>
                    <a:pt x="2915" y="8081"/>
                  </a:lnTo>
                  <a:lnTo>
                    <a:pt x="2916" y="8084"/>
                  </a:lnTo>
                  <a:lnTo>
                    <a:pt x="2917" y="8087"/>
                  </a:lnTo>
                  <a:lnTo>
                    <a:pt x="2918" y="8090"/>
                  </a:lnTo>
                  <a:lnTo>
                    <a:pt x="2919" y="8093"/>
                  </a:lnTo>
                  <a:lnTo>
                    <a:pt x="2920" y="8096"/>
                  </a:lnTo>
                  <a:lnTo>
                    <a:pt x="2922" y="8100"/>
                  </a:lnTo>
                  <a:lnTo>
                    <a:pt x="2923" y="8103"/>
                  </a:lnTo>
                  <a:lnTo>
                    <a:pt x="2924" y="8105"/>
                  </a:lnTo>
                  <a:lnTo>
                    <a:pt x="2925" y="8106"/>
                  </a:lnTo>
                  <a:lnTo>
                    <a:pt x="2927" y="8109"/>
                  </a:lnTo>
                  <a:lnTo>
                    <a:pt x="2929" y="8112"/>
                  </a:lnTo>
                  <a:lnTo>
                    <a:pt x="2931" y="8114"/>
                  </a:lnTo>
                  <a:lnTo>
                    <a:pt x="2933" y="8117"/>
                  </a:lnTo>
                  <a:lnTo>
                    <a:pt x="2935" y="8119"/>
                  </a:lnTo>
                  <a:lnTo>
                    <a:pt x="2937" y="8121"/>
                  </a:lnTo>
                  <a:lnTo>
                    <a:pt x="2940" y="8124"/>
                  </a:lnTo>
                  <a:lnTo>
                    <a:pt x="2942" y="8126"/>
                  </a:lnTo>
                  <a:lnTo>
                    <a:pt x="2944" y="8128"/>
                  </a:lnTo>
                  <a:lnTo>
                    <a:pt x="2947" y="8129"/>
                  </a:lnTo>
                  <a:lnTo>
                    <a:pt x="2949" y="8131"/>
                  </a:lnTo>
                  <a:lnTo>
                    <a:pt x="2951" y="8132"/>
                  </a:lnTo>
                  <a:lnTo>
                    <a:pt x="2956" y="8135"/>
                  </a:lnTo>
                  <a:lnTo>
                    <a:pt x="2961" y="8138"/>
                  </a:lnTo>
                  <a:lnTo>
                    <a:pt x="2963" y="8139"/>
                  </a:lnTo>
                  <a:lnTo>
                    <a:pt x="2965" y="8140"/>
                  </a:lnTo>
                  <a:lnTo>
                    <a:pt x="2968" y="8141"/>
                  </a:lnTo>
                  <a:lnTo>
                    <a:pt x="2971" y="8142"/>
                  </a:lnTo>
                  <a:lnTo>
                    <a:pt x="2974" y="8143"/>
                  </a:lnTo>
                  <a:lnTo>
                    <a:pt x="2977" y="8144"/>
                  </a:lnTo>
                  <a:lnTo>
                    <a:pt x="2980" y="8145"/>
                  </a:lnTo>
                  <a:lnTo>
                    <a:pt x="2983" y="8146"/>
                  </a:lnTo>
                  <a:lnTo>
                    <a:pt x="2986" y="8146"/>
                  </a:lnTo>
                  <a:lnTo>
                    <a:pt x="2989" y="8146"/>
                  </a:lnTo>
                  <a:lnTo>
                    <a:pt x="2992" y="8147"/>
                  </a:lnTo>
                  <a:lnTo>
                    <a:pt x="2995" y="8147"/>
                  </a:lnTo>
                  <a:lnTo>
                    <a:pt x="2999" y="8147"/>
                  </a:lnTo>
                  <a:lnTo>
                    <a:pt x="3704" y="8147"/>
                  </a:lnTo>
                  <a:lnTo>
                    <a:pt x="3708" y="8147"/>
                  </a:lnTo>
                  <a:lnTo>
                    <a:pt x="3711" y="8147"/>
                  </a:lnTo>
                  <a:lnTo>
                    <a:pt x="3714" y="8146"/>
                  </a:lnTo>
                  <a:lnTo>
                    <a:pt x="3717" y="8146"/>
                  </a:lnTo>
                  <a:lnTo>
                    <a:pt x="3720" y="8145"/>
                  </a:lnTo>
                  <a:lnTo>
                    <a:pt x="3724" y="8145"/>
                  </a:lnTo>
                  <a:lnTo>
                    <a:pt x="3727" y="8144"/>
                  </a:lnTo>
                  <a:lnTo>
                    <a:pt x="3730" y="8143"/>
                  </a:lnTo>
                  <a:lnTo>
                    <a:pt x="3733" y="8142"/>
                  </a:lnTo>
                  <a:lnTo>
                    <a:pt x="3736" y="8141"/>
                  </a:lnTo>
                  <a:lnTo>
                    <a:pt x="3739" y="8140"/>
                  </a:lnTo>
                  <a:lnTo>
                    <a:pt x="3742" y="8138"/>
                  </a:lnTo>
                  <a:lnTo>
                    <a:pt x="3745" y="8137"/>
                  </a:lnTo>
                  <a:lnTo>
                    <a:pt x="3748" y="8135"/>
                  </a:lnTo>
                  <a:lnTo>
                    <a:pt x="3751" y="8133"/>
                  </a:lnTo>
                  <a:lnTo>
                    <a:pt x="3753" y="8132"/>
                  </a:lnTo>
                  <a:lnTo>
                    <a:pt x="3756" y="8130"/>
                  </a:lnTo>
                  <a:lnTo>
                    <a:pt x="3758" y="8128"/>
                  </a:lnTo>
                  <a:lnTo>
                    <a:pt x="3760" y="8126"/>
                  </a:lnTo>
                  <a:lnTo>
                    <a:pt x="3763" y="8124"/>
                  </a:lnTo>
                  <a:lnTo>
                    <a:pt x="3765" y="8122"/>
                  </a:lnTo>
                  <a:lnTo>
                    <a:pt x="3767" y="8120"/>
                  </a:lnTo>
                  <a:lnTo>
                    <a:pt x="3770" y="8117"/>
                  </a:lnTo>
                  <a:lnTo>
                    <a:pt x="3772" y="8115"/>
                  </a:lnTo>
                  <a:lnTo>
                    <a:pt x="3774" y="8112"/>
                  </a:lnTo>
                  <a:lnTo>
                    <a:pt x="3776" y="8109"/>
                  </a:lnTo>
                  <a:lnTo>
                    <a:pt x="3778" y="8106"/>
                  </a:lnTo>
                  <a:lnTo>
                    <a:pt x="3779" y="8105"/>
                  </a:lnTo>
                  <a:lnTo>
                    <a:pt x="3780" y="8103"/>
                  </a:lnTo>
                  <a:lnTo>
                    <a:pt x="3781" y="8100"/>
                  </a:lnTo>
                  <a:lnTo>
                    <a:pt x="3783" y="8096"/>
                  </a:lnTo>
                  <a:lnTo>
                    <a:pt x="3784" y="8093"/>
                  </a:lnTo>
                  <a:lnTo>
                    <a:pt x="3785" y="8090"/>
                  </a:lnTo>
                  <a:lnTo>
                    <a:pt x="3786" y="8087"/>
                  </a:lnTo>
                  <a:lnTo>
                    <a:pt x="3787" y="8084"/>
                  </a:lnTo>
                  <a:lnTo>
                    <a:pt x="3788" y="8081"/>
                  </a:lnTo>
                  <a:lnTo>
                    <a:pt x="3788" y="8077"/>
                  </a:lnTo>
                  <a:lnTo>
                    <a:pt x="3789" y="8074"/>
                  </a:lnTo>
                  <a:lnTo>
                    <a:pt x="3789" y="8071"/>
                  </a:lnTo>
                  <a:lnTo>
                    <a:pt x="3790" y="8068"/>
                  </a:lnTo>
                  <a:lnTo>
                    <a:pt x="3790" y="8064"/>
                  </a:lnTo>
                  <a:lnTo>
                    <a:pt x="3790" y="8060"/>
                  </a:lnTo>
                  <a:lnTo>
                    <a:pt x="3790" y="7356"/>
                  </a:lnTo>
                  <a:lnTo>
                    <a:pt x="3790" y="7352"/>
                  </a:lnTo>
                  <a:lnTo>
                    <a:pt x="3790" y="7349"/>
                  </a:lnTo>
                  <a:lnTo>
                    <a:pt x="3789" y="7346"/>
                  </a:lnTo>
                  <a:lnTo>
                    <a:pt x="3789" y="7342"/>
                  </a:lnTo>
                  <a:lnTo>
                    <a:pt x="3788" y="7339"/>
                  </a:lnTo>
                  <a:lnTo>
                    <a:pt x="3788" y="7336"/>
                  </a:lnTo>
                  <a:lnTo>
                    <a:pt x="3787" y="7332"/>
                  </a:lnTo>
                  <a:lnTo>
                    <a:pt x="3786" y="7329"/>
                  </a:lnTo>
                  <a:lnTo>
                    <a:pt x="3785" y="7326"/>
                  </a:lnTo>
                  <a:lnTo>
                    <a:pt x="3784" y="7323"/>
                  </a:lnTo>
                  <a:lnTo>
                    <a:pt x="3782" y="7319"/>
                  </a:lnTo>
                  <a:lnTo>
                    <a:pt x="3781" y="7316"/>
                  </a:lnTo>
                  <a:lnTo>
                    <a:pt x="3779" y="7313"/>
                  </a:lnTo>
                  <a:lnTo>
                    <a:pt x="3779" y="7311"/>
                  </a:lnTo>
                  <a:lnTo>
                    <a:pt x="3778" y="7310"/>
                  </a:lnTo>
                  <a:lnTo>
                    <a:pt x="3776" y="7307"/>
                  </a:lnTo>
                  <a:lnTo>
                    <a:pt x="3774" y="7305"/>
                  </a:lnTo>
                  <a:lnTo>
                    <a:pt x="3772" y="7302"/>
                  </a:lnTo>
                  <a:lnTo>
                    <a:pt x="3770" y="7300"/>
                  </a:lnTo>
                  <a:lnTo>
                    <a:pt x="3768" y="7297"/>
                  </a:lnTo>
                  <a:lnTo>
                    <a:pt x="3766" y="7295"/>
                  </a:lnTo>
                  <a:lnTo>
                    <a:pt x="3763" y="7293"/>
                  </a:lnTo>
                  <a:lnTo>
                    <a:pt x="3761" y="7290"/>
                  </a:lnTo>
                  <a:lnTo>
                    <a:pt x="3758" y="7288"/>
                  </a:lnTo>
                  <a:lnTo>
                    <a:pt x="3755" y="7286"/>
                  </a:lnTo>
                  <a:lnTo>
                    <a:pt x="3752" y="7284"/>
                  </a:lnTo>
                  <a:lnTo>
                    <a:pt x="3749" y="7282"/>
                  </a:lnTo>
                  <a:lnTo>
                    <a:pt x="3747" y="7280"/>
                  </a:lnTo>
                  <a:lnTo>
                    <a:pt x="3745" y="7279"/>
                  </a:lnTo>
                  <a:lnTo>
                    <a:pt x="3742" y="7278"/>
                  </a:lnTo>
                  <a:lnTo>
                    <a:pt x="3739" y="7276"/>
                  </a:lnTo>
                  <a:lnTo>
                    <a:pt x="3736" y="7275"/>
                  </a:lnTo>
                  <a:lnTo>
                    <a:pt x="3733" y="7274"/>
                  </a:lnTo>
                  <a:lnTo>
                    <a:pt x="3730" y="7273"/>
                  </a:lnTo>
                  <a:lnTo>
                    <a:pt x="3727" y="7272"/>
                  </a:lnTo>
                  <a:lnTo>
                    <a:pt x="3724" y="7271"/>
                  </a:lnTo>
                  <a:lnTo>
                    <a:pt x="3720" y="7271"/>
                  </a:lnTo>
                  <a:lnTo>
                    <a:pt x="3717" y="7270"/>
                  </a:lnTo>
                  <a:lnTo>
                    <a:pt x="3714" y="7270"/>
                  </a:lnTo>
                  <a:lnTo>
                    <a:pt x="3711" y="7269"/>
                  </a:lnTo>
                  <a:close/>
                  <a:moveTo>
                    <a:pt x="7184" y="3710"/>
                  </a:moveTo>
                  <a:lnTo>
                    <a:pt x="7152" y="3717"/>
                  </a:lnTo>
                  <a:lnTo>
                    <a:pt x="7119" y="3719"/>
                  </a:lnTo>
                  <a:lnTo>
                    <a:pt x="4765" y="3719"/>
                  </a:lnTo>
                  <a:lnTo>
                    <a:pt x="4732" y="3717"/>
                  </a:lnTo>
                  <a:lnTo>
                    <a:pt x="4700" y="3710"/>
                  </a:lnTo>
                  <a:lnTo>
                    <a:pt x="4669" y="3700"/>
                  </a:lnTo>
                  <a:lnTo>
                    <a:pt x="4640" y="3686"/>
                  </a:lnTo>
                  <a:lnTo>
                    <a:pt x="4613" y="3667"/>
                  </a:lnTo>
                  <a:lnTo>
                    <a:pt x="4588" y="3646"/>
                  </a:lnTo>
                  <a:lnTo>
                    <a:pt x="4567" y="3621"/>
                  </a:lnTo>
                  <a:lnTo>
                    <a:pt x="4548" y="3594"/>
                  </a:lnTo>
                  <a:lnTo>
                    <a:pt x="4534" y="3565"/>
                  </a:lnTo>
                  <a:lnTo>
                    <a:pt x="4524" y="3534"/>
                  </a:lnTo>
                  <a:lnTo>
                    <a:pt x="4517" y="3502"/>
                  </a:lnTo>
                  <a:lnTo>
                    <a:pt x="4515" y="3469"/>
                  </a:lnTo>
                  <a:lnTo>
                    <a:pt x="4517" y="3436"/>
                  </a:lnTo>
                  <a:lnTo>
                    <a:pt x="4524" y="3404"/>
                  </a:lnTo>
                  <a:lnTo>
                    <a:pt x="4534" y="3373"/>
                  </a:lnTo>
                  <a:lnTo>
                    <a:pt x="4548" y="3344"/>
                  </a:lnTo>
                  <a:lnTo>
                    <a:pt x="4567" y="3317"/>
                  </a:lnTo>
                  <a:lnTo>
                    <a:pt x="4588" y="3292"/>
                  </a:lnTo>
                  <a:lnTo>
                    <a:pt x="4613" y="3271"/>
                  </a:lnTo>
                  <a:lnTo>
                    <a:pt x="4640" y="3252"/>
                  </a:lnTo>
                  <a:lnTo>
                    <a:pt x="4669" y="3238"/>
                  </a:lnTo>
                  <a:lnTo>
                    <a:pt x="4700" y="3228"/>
                  </a:lnTo>
                  <a:lnTo>
                    <a:pt x="4732" y="3221"/>
                  </a:lnTo>
                  <a:lnTo>
                    <a:pt x="4765" y="3219"/>
                  </a:lnTo>
                  <a:lnTo>
                    <a:pt x="7119" y="3219"/>
                  </a:lnTo>
                  <a:lnTo>
                    <a:pt x="7152" y="3221"/>
                  </a:lnTo>
                  <a:lnTo>
                    <a:pt x="7184" y="3228"/>
                  </a:lnTo>
                  <a:lnTo>
                    <a:pt x="7215" y="3238"/>
                  </a:lnTo>
                  <a:lnTo>
                    <a:pt x="7244" y="3252"/>
                  </a:lnTo>
                  <a:lnTo>
                    <a:pt x="7271" y="3271"/>
                  </a:lnTo>
                  <a:lnTo>
                    <a:pt x="7296" y="3292"/>
                  </a:lnTo>
                  <a:lnTo>
                    <a:pt x="7317" y="3317"/>
                  </a:lnTo>
                  <a:lnTo>
                    <a:pt x="7336" y="3344"/>
                  </a:lnTo>
                  <a:lnTo>
                    <a:pt x="7350" y="3373"/>
                  </a:lnTo>
                  <a:lnTo>
                    <a:pt x="7360" y="3404"/>
                  </a:lnTo>
                  <a:lnTo>
                    <a:pt x="7367" y="3436"/>
                  </a:lnTo>
                  <a:lnTo>
                    <a:pt x="7369" y="3469"/>
                  </a:lnTo>
                  <a:lnTo>
                    <a:pt x="7367" y="3502"/>
                  </a:lnTo>
                  <a:lnTo>
                    <a:pt x="7360" y="3534"/>
                  </a:lnTo>
                  <a:lnTo>
                    <a:pt x="7350" y="3565"/>
                  </a:lnTo>
                  <a:lnTo>
                    <a:pt x="7336" y="3594"/>
                  </a:lnTo>
                  <a:lnTo>
                    <a:pt x="7317" y="3621"/>
                  </a:lnTo>
                  <a:lnTo>
                    <a:pt x="7296" y="3646"/>
                  </a:lnTo>
                  <a:lnTo>
                    <a:pt x="7271" y="3667"/>
                  </a:lnTo>
                  <a:lnTo>
                    <a:pt x="7244" y="3686"/>
                  </a:lnTo>
                  <a:lnTo>
                    <a:pt x="7215" y="3700"/>
                  </a:lnTo>
                  <a:lnTo>
                    <a:pt x="7184" y="3710"/>
                  </a:lnTo>
                  <a:close/>
                  <a:moveTo>
                    <a:pt x="7215" y="5820"/>
                  </a:moveTo>
                  <a:lnTo>
                    <a:pt x="7184" y="5830"/>
                  </a:lnTo>
                  <a:lnTo>
                    <a:pt x="7152" y="5837"/>
                  </a:lnTo>
                  <a:lnTo>
                    <a:pt x="7119" y="5839"/>
                  </a:lnTo>
                  <a:lnTo>
                    <a:pt x="4765" y="5839"/>
                  </a:lnTo>
                  <a:lnTo>
                    <a:pt x="4732" y="5837"/>
                  </a:lnTo>
                  <a:lnTo>
                    <a:pt x="4700" y="5830"/>
                  </a:lnTo>
                  <a:lnTo>
                    <a:pt x="4669" y="5820"/>
                  </a:lnTo>
                  <a:lnTo>
                    <a:pt x="4640" y="5806"/>
                  </a:lnTo>
                  <a:lnTo>
                    <a:pt x="4613" y="5787"/>
                  </a:lnTo>
                  <a:lnTo>
                    <a:pt x="4588" y="5766"/>
                  </a:lnTo>
                  <a:lnTo>
                    <a:pt x="4567" y="5741"/>
                  </a:lnTo>
                  <a:lnTo>
                    <a:pt x="4548" y="5714"/>
                  </a:lnTo>
                  <a:lnTo>
                    <a:pt x="4534" y="5685"/>
                  </a:lnTo>
                  <a:lnTo>
                    <a:pt x="4524" y="5654"/>
                  </a:lnTo>
                  <a:lnTo>
                    <a:pt x="4517" y="5622"/>
                  </a:lnTo>
                  <a:lnTo>
                    <a:pt x="4515" y="5589"/>
                  </a:lnTo>
                  <a:lnTo>
                    <a:pt x="4517" y="5556"/>
                  </a:lnTo>
                  <a:lnTo>
                    <a:pt x="4524" y="5524"/>
                  </a:lnTo>
                  <a:lnTo>
                    <a:pt x="4534" y="5493"/>
                  </a:lnTo>
                  <a:lnTo>
                    <a:pt x="4548" y="5464"/>
                  </a:lnTo>
                  <a:lnTo>
                    <a:pt x="4567" y="5437"/>
                  </a:lnTo>
                  <a:lnTo>
                    <a:pt x="4588" y="5412"/>
                  </a:lnTo>
                  <a:lnTo>
                    <a:pt x="4613" y="5391"/>
                  </a:lnTo>
                  <a:lnTo>
                    <a:pt x="4640" y="5372"/>
                  </a:lnTo>
                  <a:lnTo>
                    <a:pt x="4669" y="5358"/>
                  </a:lnTo>
                  <a:lnTo>
                    <a:pt x="4700" y="5348"/>
                  </a:lnTo>
                  <a:lnTo>
                    <a:pt x="4732" y="5341"/>
                  </a:lnTo>
                  <a:lnTo>
                    <a:pt x="4765" y="5339"/>
                  </a:lnTo>
                  <a:lnTo>
                    <a:pt x="7119" y="5339"/>
                  </a:lnTo>
                  <a:lnTo>
                    <a:pt x="7152" y="5341"/>
                  </a:lnTo>
                  <a:lnTo>
                    <a:pt x="7184" y="5348"/>
                  </a:lnTo>
                  <a:lnTo>
                    <a:pt x="7215" y="5358"/>
                  </a:lnTo>
                  <a:lnTo>
                    <a:pt x="7244" y="5372"/>
                  </a:lnTo>
                  <a:lnTo>
                    <a:pt x="7271" y="5391"/>
                  </a:lnTo>
                  <a:lnTo>
                    <a:pt x="7296" y="5412"/>
                  </a:lnTo>
                  <a:lnTo>
                    <a:pt x="7317" y="5437"/>
                  </a:lnTo>
                  <a:lnTo>
                    <a:pt x="7336" y="5464"/>
                  </a:lnTo>
                  <a:lnTo>
                    <a:pt x="7350" y="5493"/>
                  </a:lnTo>
                  <a:lnTo>
                    <a:pt x="7360" y="5524"/>
                  </a:lnTo>
                  <a:lnTo>
                    <a:pt x="7367" y="5556"/>
                  </a:lnTo>
                  <a:lnTo>
                    <a:pt x="7369" y="5589"/>
                  </a:lnTo>
                  <a:lnTo>
                    <a:pt x="7367" y="5622"/>
                  </a:lnTo>
                  <a:lnTo>
                    <a:pt x="7360" y="5654"/>
                  </a:lnTo>
                  <a:lnTo>
                    <a:pt x="7350" y="5685"/>
                  </a:lnTo>
                  <a:lnTo>
                    <a:pt x="7336" y="5714"/>
                  </a:lnTo>
                  <a:lnTo>
                    <a:pt x="7317" y="5741"/>
                  </a:lnTo>
                  <a:lnTo>
                    <a:pt x="7296" y="5766"/>
                  </a:lnTo>
                  <a:lnTo>
                    <a:pt x="7271" y="5787"/>
                  </a:lnTo>
                  <a:lnTo>
                    <a:pt x="7244" y="5806"/>
                  </a:lnTo>
                  <a:lnTo>
                    <a:pt x="7215" y="5820"/>
                  </a:lnTo>
                  <a:close/>
                  <a:moveTo>
                    <a:pt x="7215" y="7939"/>
                  </a:moveTo>
                  <a:lnTo>
                    <a:pt x="7184" y="7949"/>
                  </a:lnTo>
                  <a:lnTo>
                    <a:pt x="7152" y="7956"/>
                  </a:lnTo>
                  <a:lnTo>
                    <a:pt x="7119" y="7958"/>
                  </a:lnTo>
                  <a:lnTo>
                    <a:pt x="4765" y="7958"/>
                  </a:lnTo>
                  <a:lnTo>
                    <a:pt x="4732" y="7956"/>
                  </a:lnTo>
                  <a:lnTo>
                    <a:pt x="4700" y="7949"/>
                  </a:lnTo>
                  <a:lnTo>
                    <a:pt x="4669" y="7939"/>
                  </a:lnTo>
                  <a:lnTo>
                    <a:pt x="4640" y="7925"/>
                  </a:lnTo>
                  <a:lnTo>
                    <a:pt x="4613" y="7906"/>
                  </a:lnTo>
                  <a:lnTo>
                    <a:pt x="4588" y="7885"/>
                  </a:lnTo>
                  <a:lnTo>
                    <a:pt x="4567" y="7860"/>
                  </a:lnTo>
                  <a:lnTo>
                    <a:pt x="4548" y="7833"/>
                  </a:lnTo>
                  <a:lnTo>
                    <a:pt x="4534" y="7804"/>
                  </a:lnTo>
                  <a:lnTo>
                    <a:pt x="4524" y="7773"/>
                  </a:lnTo>
                  <a:lnTo>
                    <a:pt x="4517" y="7741"/>
                  </a:lnTo>
                  <a:lnTo>
                    <a:pt x="4515" y="7708"/>
                  </a:lnTo>
                  <a:lnTo>
                    <a:pt x="4517" y="7675"/>
                  </a:lnTo>
                  <a:lnTo>
                    <a:pt x="4524" y="7643"/>
                  </a:lnTo>
                  <a:lnTo>
                    <a:pt x="4534" y="7612"/>
                  </a:lnTo>
                  <a:lnTo>
                    <a:pt x="4548" y="7583"/>
                  </a:lnTo>
                  <a:lnTo>
                    <a:pt x="4567" y="7556"/>
                  </a:lnTo>
                  <a:lnTo>
                    <a:pt x="4588" y="7531"/>
                  </a:lnTo>
                  <a:lnTo>
                    <a:pt x="4613" y="7510"/>
                  </a:lnTo>
                  <a:lnTo>
                    <a:pt x="4640" y="7491"/>
                  </a:lnTo>
                  <a:lnTo>
                    <a:pt x="4669" y="7477"/>
                  </a:lnTo>
                  <a:lnTo>
                    <a:pt x="4700" y="7467"/>
                  </a:lnTo>
                  <a:lnTo>
                    <a:pt x="4732" y="7460"/>
                  </a:lnTo>
                  <a:lnTo>
                    <a:pt x="4765" y="7458"/>
                  </a:lnTo>
                  <a:lnTo>
                    <a:pt x="7119" y="7458"/>
                  </a:lnTo>
                  <a:lnTo>
                    <a:pt x="7152" y="7460"/>
                  </a:lnTo>
                  <a:lnTo>
                    <a:pt x="7184" y="7467"/>
                  </a:lnTo>
                  <a:lnTo>
                    <a:pt x="7215" y="7477"/>
                  </a:lnTo>
                  <a:lnTo>
                    <a:pt x="7244" y="7491"/>
                  </a:lnTo>
                  <a:lnTo>
                    <a:pt x="7271" y="7510"/>
                  </a:lnTo>
                  <a:lnTo>
                    <a:pt x="7296" y="7531"/>
                  </a:lnTo>
                  <a:lnTo>
                    <a:pt x="7317" y="7556"/>
                  </a:lnTo>
                  <a:lnTo>
                    <a:pt x="7336" y="7583"/>
                  </a:lnTo>
                  <a:lnTo>
                    <a:pt x="7350" y="7612"/>
                  </a:lnTo>
                  <a:lnTo>
                    <a:pt x="7360" y="7643"/>
                  </a:lnTo>
                  <a:lnTo>
                    <a:pt x="7367" y="7675"/>
                  </a:lnTo>
                  <a:lnTo>
                    <a:pt x="7369" y="7708"/>
                  </a:lnTo>
                  <a:lnTo>
                    <a:pt x="7367" y="7741"/>
                  </a:lnTo>
                  <a:lnTo>
                    <a:pt x="7360" y="7773"/>
                  </a:lnTo>
                  <a:lnTo>
                    <a:pt x="7350" y="7804"/>
                  </a:lnTo>
                  <a:lnTo>
                    <a:pt x="7336" y="7833"/>
                  </a:lnTo>
                  <a:lnTo>
                    <a:pt x="7317" y="7860"/>
                  </a:lnTo>
                  <a:lnTo>
                    <a:pt x="7296" y="7885"/>
                  </a:lnTo>
                  <a:lnTo>
                    <a:pt x="7271" y="7906"/>
                  </a:lnTo>
                  <a:lnTo>
                    <a:pt x="7244" y="7925"/>
                  </a:lnTo>
                  <a:lnTo>
                    <a:pt x="7215" y="7939"/>
                  </a:lnTo>
                  <a:close/>
                  <a:moveTo>
                    <a:pt x="2972" y="4851"/>
                  </a:moveTo>
                  <a:lnTo>
                    <a:pt x="2981" y="4850"/>
                  </a:lnTo>
                  <a:lnTo>
                    <a:pt x="2986" y="4850"/>
                  </a:lnTo>
                  <a:lnTo>
                    <a:pt x="2995" y="4850"/>
                  </a:lnTo>
                  <a:lnTo>
                    <a:pt x="2998" y="4850"/>
                  </a:lnTo>
                  <a:lnTo>
                    <a:pt x="3705" y="4850"/>
                  </a:lnTo>
                  <a:lnTo>
                    <a:pt x="3708" y="4850"/>
                  </a:lnTo>
                  <a:lnTo>
                    <a:pt x="3717" y="4850"/>
                  </a:lnTo>
                  <a:lnTo>
                    <a:pt x="3722" y="4850"/>
                  </a:lnTo>
                  <a:lnTo>
                    <a:pt x="3731" y="4851"/>
                  </a:lnTo>
                  <a:lnTo>
                    <a:pt x="3737" y="4851"/>
                  </a:lnTo>
                  <a:lnTo>
                    <a:pt x="3746" y="4852"/>
                  </a:lnTo>
                  <a:lnTo>
                    <a:pt x="3751" y="4853"/>
                  </a:lnTo>
                  <a:lnTo>
                    <a:pt x="3760" y="4854"/>
                  </a:lnTo>
                  <a:lnTo>
                    <a:pt x="3765" y="4855"/>
                  </a:lnTo>
                  <a:lnTo>
                    <a:pt x="3774" y="4856"/>
                  </a:lnTo>
                  <a:lnTo>
                    <a:pt x="3780" y="4857"/>
                  </a:lnTo>
                  <a:lnTo>
                    <a:pt x="3788" y="4859"/>
                  </a:lnTo>
                  <a:lnTo>
                    <a:pt x="3794" y="4860"/>
                  </a:lnTo>
                  <a:lnTo>
                    <a:pt x="3802" y="4863"/>
                  </a:lnTo>
                  <a:lnTo>
                    <a:pt x="3808" y="4864"/>
                  </a:lnTo>
                  <a:lnTo>
                    <a:pt x="3816" y="4867"/>
                  </a:lnTo>
                  <a:lnTo>
                    <a:pt x="3822" y="4868"/>
                  </a:lnTo>
                  <a:lnTo>
                    <a:pt x="3830" y="4871"/>
                  </a:lnTo>
                  <a:lnTo>
                    <a:pt x="3835" y="4873"/>
                  </a:lnTo>
                  <a:lnTo>
                    <a:pt x="3844" y="4876"/>
                  </a:lnTo>
                  <a:lnTo>
                    <a:pt x="3849" y="4878"/>
                  </a:lnTo>
                  <a:lnTo>
                    <a:pt x="3857" y="4881"/>
                  </a:lnTo>
                  <a:lnTo>
                    <a:pt x="3862" y="4884"/>
                  </a:lnTo>
                  <a:lnTo>
                    <a:pt x="3870" y="4887"/>
                  </a:lnTo>
                  <a:lnTo>
                    <a:pt x="3875" y="4890"/>
                  </a:lnTo>
                  <a:lnTo>
                    <a:pt x="3883" y="4894"/>
                  </a:lnTo>
                  <a:lnTo>
                    <a:pt x="3888" y="4897"/>
                  </a:lnTo>
                  <a:lnTo>
                    <a:pt x="3896" y="4901"/>
                  </a:lnTo>
                  <a:lnTo>
                    <a:pt x="3900" y="4903"/>
                  </a:lnTo>
                  <a:lnTo>
                    <a:pt x="3907" y="4908"/>
                  </a:lnTo>
                  <a:lnTo>
                    <a:pt x="3912" y="4911"/>
                  </a:lnTo>
                  <a:lnTo>
                    <a:pt x="3920" y="4916"/>
                  </a:lnTo>
                  <a:lnTo>
                    <a:pt x="3924" y="4919"/>
                  </a:lnTo>
                  <a:lnTo>
                    <a:pt x="3931" y="4924"/>
                  </a:lnTo>
                  <a:lnTo>
                    <a:pt x="3936" y="4927"/>
                  </a:lnTo>
                  <a:lnTo>
                    <a:pt x="3943" y="4933"/>
                  </a:lnTo>
                  <a:lnTo>
                    <a:pt x="3947" y="4936"/>
                  </a:lnTo>
                  <a:lnTo>
                    <a:pt x="3954" y="4942"/>
                  </a:lnTo>
                  <a:lnTo>
                    <a:pt x="3958" y="4945"/>
                  </a:lnTo>
                  <a:lnTo>
                    <a:pt x="3965" y="4951"/>
                  </a:lnTo>
                  <a:lnTo>
                    <a:pt x="3969" y="4955"/>
                  </a:lnTo>
                  <a:lnTo>
                    <a:pt x="3975" y="4961"/>
                  </a:lnTo>
                  <a:lnTo>
                    <a:pt x="3979" y="4965"/>
                  </a:lnTo>
                  <a:lnTo>
                    <a:pt x="3985" y="4971"/>
                  </a:lnTo>
                  <a:lnTo>
                    <a:pt x="3989" y="4975"/>
                  </a:lnTo>
                  <a:lnTo>
                    <a:pt x="3995" y="4982"/>
                  </a:lnTo>
                  <a:lnTo>
                    <a:pt x="3999" y="4986"/>
                  </a:lnTo>
                  <a:lnTo>
                    <a:pt x="4004" y="4993"/>
                  </a:lnTo>
                  <a:lnTo>
                    <a:pt x="4008" y="4997"/>
                  </a:lnTo>
                  <a:lnTo>
                    <a:pt x="4013" y="5004"/>
                  </a:lnTo>
                  <a:lnTo>
                    <a:pt x="4016" y="5009"/>
                  </a:lnTo>
                  <a:lnTo>
                    <a:pt x="4022" y="5016"/>
                  </a:lnTo>
                  <a:lnTo>
                    <a:pt x="4025" y="5020"/>
                  </a:lnTo>
                  <a:lnTo>
                    <a:pt x="4030" y="5028"/>
                  </a:lnTo>
                  <a:lnTo>
                    <a:pt x="4033" y="5032"/>
                  </a:lnTo>
                  <a:lnTo>
                    <a:pt x="4037" y="5040"/>
                  </a:lnTo>
                  <a:lnTo>
                    <a:pt x="4041" y="5047"/>
                  </a:lnTo>
                  <a:lnTo>
                    <a:pt x="4045" y="5055"/>
                  </a:lnTo>
                  <a:lnTo>
                    <a:pt x="4048" y="5060"/>
                  </a:lnTo>
                  <a:lnTo>
                    <a:pt x="4052" y="5068"/>
                  </a:lnTo>
                  <a:lnTo>
                    <a:pt x="4054" y="5072"/>
                  </a:lnTo>
                  <a:lnTo>
                    <a:pt x="4057" y="5080"/>
                  </a:lnTo>
                  <a:lnTo>
                    <a:pt x="4060" y="5085"/>
                  </a:lnTo>
                  <a:lnTo>
                    <a:pt x="4063" y="5093"/>
                  </a:lnTo>
                  <a:lnTo>
                    <a:pt x="4065" y="5098"/>
                  </a:lnTo>
                  <a:lnTo>
                    <a:pt x="4068" y="5106"/>
                  </a:lnTo>
                  <a:lnTo>
                    <a:pt x="4069" y="5111"/>
                  </a:lnTo>
                  <a:lnTo>
                    <a:pt x="4072" y="5120"/>
                  </a:lnTo>
                  <a:lnTo>
                    <a:pt x="4074" y="5125"/>
                  </a:lnTo>
                  <a:lnTo>
                    <a:pt x="4076" y="5133"/>
                  </a:lnTo>
                  <a:lnTo>
                    <a:pt x="4078" y="5139"/>
                  </a:lnTo>
                  <a:lnTo>
                    <a:pt x="4080" y="5147"/>
                  </a:lnTo>
                  <a:lnTo>
                    <a:pt x="4081" y="5152"/>
                  </a:lnTo>
                  <a:lnTo>
                    <a:pt x="4083" y="5161"/>
                  </a:lnTo>
                  <a:lnTo>
                    <a:pt x="4084" y="5166"/>
                  </a:lnTo>
                  <a:lnTo>
                    <a:pt x="4085" y="5175"/>
                  </a:lnTo>
                  <a:lnTo>
                    <a:pt x="4086" y="5180"/>
                  </a:lnTo>
                  <a:lnTo>
                    <a:pt x="4087" y="5189"/>
                  </a:lnTo>
                  <a:lnTo>
                    <a:pt x="4088" y="5195"/>
                  </a:lnTo>
                  <a:lnTo>
                    <a:pt x="4089" y="5203"/>
                  </a:lnTo>
                  <a:lnTo>
                    <a:pt x="4089" y="5209"/>
                  </a:lnTo>
                  <a:lnTo>
                    <a:pt x="4090" y="5218"/>
                  </a:lnTo>
                  <a:lnTo>
                    <a:pt x="4090" y="5223"/>
                  </a:lnTo>
                  <a:lnTo>
                    <a:pt x="4090" y="5232"/>
                  </a:lnTo>
                  <a:lnTo>
                    <a:pt x="4090" y="5235"/>
                  </a:lnTo>
                  <a:lnTo>
                    <a:pt x="4090" y="5942"/>
                  </a:lnTo>
                  <a:lnTo>
                    <a:pt x="4090" y="5945"/>
                  </a:lnTo>
                  <a:lnTo>
                    <a:pt x="4090" y="5954"/>
                  </a:lnTo>
                  <a:lnTo>
                    <a:pt x="4090" y="5959"/>
                  </a:lnTo>
                  <a:lnTo>
                    <a:pt x="4089" y="5968"/>
                  </a:lnTo>
                  <a:lnTo>
                    <a:pt x="4089" y="5974"/>
                  </a:lnTo>
                  <a:lnTo>
                    <a:pt x="4088" y="5982"/>
                  </a:lnTo>
                  <a:lnTo>
                    <a:pt x="4087" y="5988"/>
                  </a:lnTo>
                  <a:lnTo>
                    <a:pt x="4086" y="5997"/>
                  </a:lnTo>
                  <a:lnTo>
                    <a:pt x="4085" y="6002"/>
                  </a:lnTo>
                  <a:lnTo>
                    <a:pt x="4084" y="6011"/>
                  </a:lnTo>
                  <a:lnTo>
                    <a:pt x="4083" y="6016"/>
                  </a:lnTo>
                  <a:lnTo>
                    <a:pt x="4081" y="6025"/>
                  </a:lnTo>
                  <a:lnTo>
                    <a:pt x="4080" y="6030"/>
                  </a:lnTo>
                  <a:lnTo>
                    <a:pt x="4078" y="6039"/>
                  </a:lnTo>
                  <a:lnTo>
                    <a:pt x="4076" y="6044"/>
                  </a:lnTo>
                  <a:lnTo>
                    <a:pt x="4074" y="6052"/>
                  </a:lnTo>
                  <a:lnTo>
                    <a:pt x="4072" y="6057"/>
                  </a:lnTo>
                  <a:lnTo>
                    <a:pt x="4070" y="6066"/>
                  </a:lnTo>
                  <a:lnTo>
                    <a:pt x="4068" y="6071"/>
                  </a:lnTo>
                  <a:lnTo>
                    <a:pt x="4065" y="6079"/>
                  </a:lnTo>
                  <a:lnTo>
                    <a:pt x="4063" y="6084"/>
                  </a:lnTo>
                  <a:lnTo>
                    <a:pt x="4060" y="6092"/>
                  </a:lnTo>
                  <a:lnTo>
                    <a:pt x="4058" y="6097"/>
                  </a:lnTo>
                  <a:lnTo>
                    <a:pt x="4054" y="6105"/>
                  </a:lnTo>
                  <a:lnTo>
                    <a:pt x="4052" y="6110"/>
                  </a:lnTo>
                  <a:lnTo>
                    <a:pt x="4048" y="6118"/>
                  </a:lnTo>
                  <a:lnTo>
                    <a:pt x="4046" y="6123"/>
                  </a:lnTo>
                  <a:lnTo>
                    <a:pt x="4041" y="6130"/>
                  </a:lnTo>
                  <a:lnTo>
                    <a:pt x="4036" y="6139"/>
                  </a:lnTo>
                  <a:lnTo>
                    <a:pt x="4032" y="6147"/>
                  </a:lnTo>
                  <a:lnTo>
                    <a:pt x="4029" y="6151"/>
                  </a:lnTo>
                  <a:lnTo>
                    <a:pt x="4024" y="6159"/>
                  </a:lnTo>
                  <a:lnTo>
                    <a:pt x="4021" y="6163"/>
                  </a:lnTo>
                  <a:lnTo>
                    <a:pt x="4016" y="6170"/>
                  </a:lnTo>
                  <a:lnTo>
                    <a:pt x="4012" y="6174"/>
                  </a:lnTo>
                  <a:lnTo>
                    <a:pt x="4007" y="6181"/>
                  </a:lnTo>
                  <a:lnTo>
                    <a:pt x="4004" y="6185"/>
                  </a:lnTo>
                  <a:lnTo>
                    <a:pt x="3998" y="6192"/>
                  </a:lnTo>
                  <a:lnTo>
                    <a:pt x="3995" y="6196"/>
                  </a:lnTo>
                  <a:lnTo>
                    <a:pt x="3989" y="6202"/>
                  </a:lnTo>
                  <a:lnTo>
                    <a:pt x="3985" y="6206"/>
                  </a:lnTo>
                  <a:lnTo>
                    <a:pt x="3979" y="6212"/>
                  </a:lnTo>
                  <a:lnTo>
                    <a:pt x="3975" y="6216"/>
                  </a:lnTo>
                  <a:lnTo>
                    <a:pt x="3969" y="6222"/>
                  </a:lnTo>
                  <a:lnTo>
                    <a:pt x="3965" y="6226"/>
                  </a:lnTo>
                  <a:lnTo>
                    <a:pt x="3959" y="6232"/>
                  </a:lnTo>
                  <a:lnTo>
                    <a:pt x="3955" y="6235"/>
                  </a:lnTo>
                  <a:lnTo>
                    <a:pt x="3948" y="6241"/>
                  </a:lnTo>
                  <a:lnTo>
                    <a:pt x="3944" y="6244"/>
                  </a:lnTo>
                  <a:lnTo>
                    <a:pt x="3937" y="6249"/>
                  </a:lnTo>
                  <a:lnTo>
                    <a:pt x="3933" y="6253"/>
                  </a:lnTo>
                  <a:lnTo>
                    <a:pt x="3926" y="6258"/>
                  </a:lnTo>
                  <a:lnTo>
                    <a:pt x="3922" y="6261"/>
                  </a:lnTo>
                  <a:lnTo>
                    <a:pt x="3914" y="6266"/>
                  </a:lnTo>
                  <a:lnTo>
                    <a:pt x="3910" y="6269"/>
                  </a:lnTo>
                  <a:lnTo>
                    <a:pt x="3902" y="6273"/>
                  </a:lnTo>
                  <a:lnTo>
                    <a:pt x="3896" y="6277"/>
                  </a:lnTo>
                  <a:lnTo>
                    <a:pt x="3888" y="6281"/>
                  </a:lnTo>
                  <a:lnTo>
                    <a:pt x="3883" y="6284"/>
                  </a:lnTo>
                  <a:lnTo>
                    <a:pt x="3875" y="6288"/>
                  </a:lnTo>
                  <a:lnTo>
                    <a:pt x="3869" y="6291"/>
                  </a:lnTo>
                  <a:lnTo>
                    <a:pt x="3861" y="6295"/>
                  </a:lnTo>
                  <a:lnTo>
                    <a:pt x="3856" y="6297"/>
                  </a:lnTo>
                  <a:lnTo>
                    <a:pt x="3848" y="6300"/>
                  </a:lnTo>
                  <a:lnTo>
                    <a:pt x="3842" y="6302"/>
                  </a:lnTo>
                  <a:lnTo>
                    <a:pt x="3834" y="6305"/>
                  </a:lnTo>
                  <a:lnTo>
                    <a:pt x="3828" y="6307"/>
                  </a:lnTo>
                  <a:lnTo>
                    <a:pt x="3820" y="6310"/>
                  </a:lnTo>
                  <a:lnTo>
                    <a:pt x="3815" y="6312"/>
                  </a:lnTo>
                  <a:lnTo>
                    <a:pt x="3806" y="6314"/>
                  </a:lnTo>
                  <a:lnTo>
                    <a:pt x="3801" y="6315"/>
                  </a:lnTo>
                  <a:lnTo>
                    <a:pt x="3792" y="6317"/>
                  </a:lnTo>
                  <a:lnTo>
                    <a:pt x="3787" y="6319"/>
                  </a:lnTo>
                  <a:lnTo>
                    <a:pt x="3778" y="6320"/>
                  </a:lnTo>
                  <a:lnTo>
                    <a:pt x="3773" y="6321"/>
                  </a:lnTo>
                  <a:lnTo>
                    <a:pt x="3764" y="6323"/>
                  </a:lnTo>
                  <a:lnTo>
                    <a:pt x="3759" y="6323"/>
                  </a:lnTo>
                  <a:lnTo>
                    <a:pt x="3750" y="6324"/>
                  </a:lnTo>
                  <a:lnTo>
                    <a:pt x="3744" y="6325"/>
                  </a:lnTo>
                  <a:lnTo>
                    <a:pt x="3736" y="6326"/>
                  </a:lnTo>
                  <a:lnTo>
                    <a:pt x="3730" y="6326"/>
                  </a:lnTo>
                  <a:lnTo>
                    <a:pt x="3722" y="6327"/>
                  </a:lnTo>
                  <a:lnTo>
                    <a:pt x="3716" y="6327"/>
                  </a:lnTo>
                  <a:lnTo>
                    <a:pt x="3708" y="6327"/>
                  </a:lnTo>
                  <a:lnTo>
                    <a:pt x="3705" y="6327"/>
                  </a:lnTo>
                  <a:lnTo>
                    <a:pt x="2998" y="6327"/>
                  </a:lnTo>
                  <a:lnTo>
                    <a:pt x="2995" y="6327"/>
                  </a:lnTo>
                  <a:lnTo>
                    <a:pt x="2987" y="6327"/>
                  </a:lnTo>
                  <a:lnTo>
                    <a:pt x="2981" y="6327"/>
                  </a:lnTo>
                  <a:lnTo>
                    <a:pt x="2973" y="6326"/>
                  </a:lnTo>
                  <a:lnTo>
                    <a:pt x="2967" y="6326"/>
                  </a:lnTo>
                  <a:lnTo>
                    <a:pt x="2959" y="6325"/>
                  </a:lnTo>
                  <a:lnTo>
                    <a:pt x="2953" y="6324"/>
                  </a:lnTo>
                  <a:lnTo>
                    <a:pt x="2944" y="6323"/>
                  </a:lnTo>
                  <a:lnTo>
                    <a:pt x="2939" y="6323"/>
                  </a:lnTo>
                  <a:lnTo>
                    <a:pt x="2930" y="6321"/>
                  </a:lnTo>
                  <a:lnTo>
                    <a:pt x="2925" y="6320"/>
                  </a:lnTo>
                  <a:lnTo>
                    <a:pt x="2916" y="6318"/>
                  </a:lnTo>
                  <a:lnTo>
                    <a:pt x="2911" y="6317"/>
                  </a:lnTo>
                  <a:lnTo>
                    <a:pt x="2902" y="6315"/>
                  </a:lnTo>
                  <a:lnTo>
                    <a:pt x="2897" y="6314"/>
                  </a:lnTo>
                  <a:lnTo>
                    <a:pt x="2888" y="6311"/>
                  </a:lnTo>
                  <a:lnTo>
                    <a:pt x="2883" y="6310"/>
                  </a:lnTo>
                  <a:lnTo>
                    <a:pt x="2874" y="6307"/>
                  </a:lnTo>
                  <a:lnTo>
                    <a:pt x="2869" y="6305"/>
                  </a:lnTo>
                  <a:lnTo>
                    <a:pt x="2861" y="6302"/>
                  </a:lnTo>
                  <a:lnTo>
                    <a:pt x="2855" y="6300"/>
                  </a:lnTo>
                  <a:lnTo>
                    <a:pt x="2847" y="6297"/>
                  </a:lnTo>
                  <a:lnTo>
                    <a:pt x="2841" y="6294"/>
                  </a:lnTo>
                  <a:lnTo>
                    <a:pt x="2833" y="6290"/>
                  </a:lnTo>
                  <a:lnTo>
                    <a:pt x="2828" y="6288"/>
                  </a:lnTo>
                  <a:lnTo>
                    <a:pt x="2820" y="6284"/>
                  </a:lnTo>
                  <a:lnTo>
                    <a:pt x="2814" y="6281"/>
                  </a:lnTo>
                  <a:lnTo>
                    <a:pt x="2807" y="6276"/>
                  </a:lnTo>
                  <a:lnTo>
                    <a:pt x="2803" y="6274"/>
                  </a:lnTo>
                  <a:lnTo>
                    <a:pt x="2795" y="6270"/>
                  </a:lnTo>
                  <a:lnTo>
                    <a:pt x="2791" y="6267"/>
                  </a:lnTo>
                  <a:lnTo>
                    <a:pt x="2783" y="6262"/>
                  </a:lnTo>
                  <a:lnTo>
                    <a:pt x="2779" y="6259"/>
                  </a:lnTo>
                  <a:lnTo>
                    <a:pt x="2772" y="6253"/>
                  </a:lnTo>
                  <a:lnTo>
                    <a:pt x="2767" y="6250"/>
                  </a:lnTo>
                  <a:lnTo>
                    <a:pt x="2760" y="6245"/>
                  </a:lnTo>
                  <a:lnTo>
                    <a:pt x="2756" y="6241"/>
                  </a:lnTo>
                  <a:lnTo>
                    <a:pt x="2749" y="6236"/>
                  </a:lnTo>
                  <a:lnTo>
                    <a:pt x="2745" y="6232"/>
                  </a:lnTo>
                  <a:lnTo>
                    <a:pt x="2738" y="6226"/>
                  </a:lnTo>
                  <a:lnTo>
                    <a:pt x="2735" y="6223"/>
                  </a:lnTo>
                  <a:lnTo>
                    <a:pt x="2728" y="6217"/>
                  </a:lnTo>
                  <a:lnTo>
                    <a:pt x="2724" y="6213"/>
                  </a:lnTo>
                  <a:lnTo>
                    <a:pt x="2718" y="6207"/>
                  </a:lnTo>
                  <a:lnTo>
                    <a:pt x="2715" y="6203"/>
                  </a:lnTo>
                  <a:lnTo>
                    <a:pt x="2709" y="6196"/>
                  </a:lnTo>
                  <a:lnTo>
                    <a:pt x="2705" y="6192"/>
                  </a:lnTo>
                  <a:lnTo>
                    <a:pt x="2700" y="6185"/>
                  </a:lnTo>
                  <a:lnTo>
                    <a:pt x="2696" y="6181"/>
                  </a:lnTo>
                  <a:lnTo>
                    <a:pt x="2691" y="6174"/>
                  </a:lnTo>
                  <a:lnTo>
                    <a:pt x="2687" y="6170"/>
                  </a:lnTo>
                  <a:lnTo>
                    <a:pt x="2682" y="6163"/>
                  </a:lnTo>
                  <a:lnTo>
                    <a:pt x="2679" y="6159"/>
                  </a:lnTo>
                  <a:lnTo>
                    <a:pt x="2674" y="6151"/>
                  </a:lnTo>
                  <a:lnTo>
                    <a:pt x="2671" y="6147"/>
                  </a:lnTo>
                  <a:lnTo>
                    <a:pt x="2667" y="6139"/>
                  </a:lnTo>
                  <a:lnTo>
                    <a:pt x="2662" y="6130"/>
                  </a:lnTo>
                  <a:lnTo>
                    <a:pt x="2657" y="6123"/>
                  </a:lnTo>
                  <a:lnTo>
                    <a:pt x="2655" y="6118"/>
                  </a:lnTo>
                  <a:lnTo>
                    <a:pt x="2651" y="6110"/>
                  </a:lnTo>
                  <a:lnTo>
                    <a:pt x="2649" y="6105"/>
                  </a:lnTo>
                  <a:lnTo>
                    <a:pt x="2645" y="6097"/>
                  </a:lnTo>
                  <a:lnTo>
                    <a:pt x="2643" y="6092"/>
                  </a:lnTo>
                  <a:lnTo>
                    <a:pt x="2640" y="6084"/>
                  </a:lnTo>
                  <a:lnTo>
                    <a:pt x="2638" y="6079"/>
                  </a:lnTo>
                  <a:lnTo>
                    <a:pt x="2635" y="6071"/>
                  </a:lnTo>
                  <a:lnTo>
                    <a:pt x="2633" y="6066"/>
                  </a:lnTo>
                  <a:lnTo>
                    <a:pt x="2631" y="6057"/>
                  </a:lnTo>
                  <a:lnTo>
                    <a:pt x="2629" y="6052"/>
                  </a:lnTo>
                  <a:lnTo>
                    <a:pt x="2627" y="6044"/>
                  </a:lnTo>
                  <a:lnTo>
                    <a:pt x="2625" y="6039"/>
                  </a:lnTo>
                  <a:lnTo>
                    <a:pt x="2623" y="6030"/>
                  </a:lnTo>
                  <a:lnTo>
                    <a:pt x="2622" y="6025"/>
                  </a:lnTo>
                  <a:lnTo>
                    <a:pt x="2620" y="6016"/>
                  </a:lnTo>
                  <a:lnTo>
                    <a:pt x="2619" y="6011"/>
                  </a:lnTo>
                  <a:lnTo>
                    <a:pt x="2618" y="6002"/>
                  </a:lnTo>
                  <a:lnTo>
                    <a:pt x="2617" y="5997"/>
                  </a:lnTo>
                  <a:lnTo>
                    <a:pt x="2616" y="5988"/>
                  </a:lnTo>
                  <a:lnTo>
                    <a:pt x="2615" y="5982"/>
                  </a:lnTo>
                  <a:lnTo>
                    <a:pt x="2614" y="5974"/>
                  </a:lnTo>
                  <a:lnTo>
                    <a:pt x="2614" y="5968"/>
                  </a:lnTo>
                  <a:lnTo>
                    <a:pt x="2613" y="5959"/>
                  </a:lnTo>
                  <a:lnTo>
                    <a:pt x="2613" y="5954"/>
                  </a:lnTo>
                  <a:lnTo>
                    <a:pt x="2613" y="5945"/>
                  </a:lnTo>
                  <a:lnTo>
                    <a:pt x="2613" y="5942"/>
                  </a:lnTo>
                  <a:lnTo>
                    <a:pt x="2613" y="5235"/>
                  </a:lnTo>
                  <a:lnTo>
                    <a:pt x="2613" y="5232"/>
                  </a:lnTo>
                  <a:lnTo>
                    <a:pt x="2613" y="5223"/>
                  </a:lnTo>
                  <a:lnTo>
                    <a:pt x="2613" y="5218"/>
                  </a:lnTo>
                  <a:lnTo>
                    <a:pt x="2614" y="5209"/>
                  </a:lnTo>
                  <a:lnTo>
                    <a:pt x="2614" y="5203"/>
                  </a:lnTo>
                  <a:lnTo>
                    <a:pt x="2615" y="5195"/>
                  </a:lnTo>
                  <a:lnTo>
                    <a:pt x="2616" y="5189"/>
                  </a:lnTo>
                  <a:lnTo>
                    <a:pt x="2617" y="5180"/>
                  </a:lnTo>
                  <a:lnTo>
                    <a:pt x="2618" y="5175"/>
                  </a:lnTo>
                  <a:lnTo>
                    <a:pt x="2619" y="5166"/>
                  </a:lnTo>
                  <a:lnTo>
                    <a:pt x="2620" y="5161"/>
                  </a:lnTo>
                  <a:lnTo>
                    <a:pt x="2622" y="5152"/>
                  </a:lnTo>
                  <a:lnTo>
                    <a:pt x="2623" y="5147"/>
                  </a:lnTo>
                  <a:lnTo>
                    <a:pt x="2625" y="5139"/>
                  </a:lnTo>
                  <a:lnTo>
                    <a:pt x="2627" y="5133"/>
                  </a:lnTo>
                  <a:lnTo>
                    <a:pt x="2629" y="5125"/>
                  </a:lnTo>
                  <a:lnTo>
                    <a:pt x="2631" y="5120"/>
                  </a:lnTo>
                  <a:lnTo>
                    <a:pt x="2634" y="5111"/>
                  </a:lnTo>
                  <a:lnTo>
                    <a:pt x="2635" y="5106"/>
                  </a:lnTo>
                  <a:lnTo>
                    <a:pt x="2638" y="5098"/>
                  </a:lnTo>
                  <a:lnTo>
                    <a:pt x="2640" y="5093"/>
                  </a:lnTo>
                  <a:lnTo>
                    <a:pt x="2643" y="5085"/>
                  </a:lnTo>
                  <a:lnTo>
                    <a:pt x="2646" y="5080"/>
                  </a:lnTo>
                  <a:lnTo>
                    <a:pt x="2649" y="5072"/>
                  </a:lnTo>
                  <a:lnTo>
                    <a:pt x="2651" y="5068"/>
                  </a:lnTo>
                  <a:lnTo>
                    <a:pt x="2655" y="5060"/>
                  </a:lnTo>
                  <a:lnTo>
                    <a:pt x="2658" y="5055"/>
                  </a:lnTo>
                  <a:lnTo>
                    <a:pt x="2662" y="5047"/>
                  </a:lnTo>
                  <a:lnTo>
                    <a:pt x="2666" y="5040"/>
                  </a:lnTo>
                  <a:lnTo>
                    <a:pt x="2670" y="5032"/>
                  </a:lnTo>
                  <a:lnTo>
                    <a:pt x="2673" y="5028"/>
                  </a:lnTo>
                  <a:lnTo>
                    <a:pt x="2678" y="5020"/>
                  </a:lnTo>
                  <a:lnTo>
                    <a:pt x="2682" y="5016"/>
                  </a:lnTo>
                  <a:lnTo>
                    <a:pt x="2687" y="5008"/>
                  </a:lnTo>
                  <a:lnTo>
                    <a:pt x="2690" y="5004"/>
                  </a:lnTo>
                  <a:lnTo>
                    <a:pt x="2695" y="4997"/>
                  </a:lnTo>
                  <a:lnTo>
                    <a:pt x="2699" y="4993"/>
                  </a:lnTo>
                  <a:lnTo>
                    <a:pt x="2705" y="4986"/>
                  </a:lnTo>
                  <a:lnTo>
                    <a:pt x="2708" y="4982"/>
                  </a:lnTo>
                  <a:lnTo>
                    <a:pt x="2714" y="4975"/>
                  </a:lnTo>
                  <a:lnTo>
                    <a:pt x="2718" y="4971"/>
                  </a:lnTo>
                  <a:lnTo>
                    <a:pt x="2724" y="4965"/>
                  </a:lnTo>
                  <a:lnTo>
                    <a:pt x="2728" y="4960"/>
                  </a:lnTo>
                  <a:lnTo>
                    <a:pt x="2735" y="4954"/>
                  </a:lnTo>
                  <a:lnTo>
                    <a:pt x="2739" y="4951"/>
                  </a:lnTo>
                  <a:lnTo>
                    <a:pt x="2746" y="4945"/>
                  </a:lnTo>
                  <a:lnTo>
                    <a:pt x="2750" y="4941"/>
                  </a:lnTo>
                  <a:lnTo>
                    <a:pt x="2757" y="4935"/>
                  </a:lnTo>
                  <a:lnTo>
                    <a:pt x="2761" y="4932"/>
                  </a:lnTo>
                  <a:lnTo>
                    <a:pt x="2768" y="4926"/>
                  </a:lnTo>
                  <a:lnTo>
                    <a:pt x="2773" y="4923"/>
                  </a:lnTo>
                  <a:lnTo>
                    <a:pt x="2780" y="4918"/>
                  </a:lnTo>
                  <a:lnTo>
                    <a:pt x="2785" y="4915"/>
                  </a:lnTo>
                  <a:lnTo>
                    <a:pt x="2793" y="4910"/>
                  </a:lnTo>
                  <a:lnTo>
                    <a:pt x="2798" y="4907"/>
                  </a:lnTo>
                  <a:lnTo>
                    <a:pt x="2806" y="4902"/>
                  </a:lnTo>
                  <a:lnTo>
                    <a:pt x="2806" y="4902"/>
                  </a:lnTo>
                  <a:lnTo>
                    <a:pt x="2814" y="4897"/>
                  </a:lnTo>
                  <a:lnTo>
                    <a:pt x="2819" y="4895"/>
                  </a:lnTo>
                  <a:lnTo>
                    <a:pt x="2827" y="4891"/>
                  </a:lnTo>
                  <a:lnTo>
                    <a:pt x="2832" y="4888"/>
                  </a:lnTo>
                  <a:lnTo>
                    <a:pt x="2840" y="4884"/>
                  </a:lnTo>
                  <a:lnTo>
                    <a:pt x="2846" y="4882"/>
                  </a:lnTo>
                  <a:lnTo>
                    <a:pt x="2854" y="4878"/>
                  </a:lnTo>
                  <a:lnTo>
                    <a:pt x="2859" y="4876"/>
                  </a:lnTo>
                  <a:lnTo>
                    <a:pt x="2867" y="4873"/>
                  </a:lnTo>
                  <a:lnTo>
                    <a:pt x="2873" y="4871"/>
                  </a:lnTo>
                  <a:lnTo>
                    <a:pt x="2881" y="4868"/>
                  </a:lnTo>
                  <a:lnTo>
                    <a:pt x="2887" y="4867"/>
                  </a:lnTo>
                  <a:lnTo>
                    <a:pt x="2895" y="4864"/>
                  </a:lnTo>
                  <a:lnTo>
                    <a:pt x="2901" y="4863"/>
                  </a:lnTo>
                  <a:lnTo>
                    <a:pt x="2909" y="4861"/>
                  </a:lnTo>
                  <a:lnTo>
                    <a:pt x="2915" y="4859"/>
                  </a:lnTo>
                  <a:lnTo>
                    <a:pt x="2923" y="4857"/>
                  </a:lnTo>
                  <a:lnTo>
                    <a:pt x="2929" y="4856"/>
                  </a:lnTo>
                  <a:lnTo>
                    <a:pt x="2937" y="4855"/>
                  </a:lnTo>
                  <a:lnTo>
                    <a:pt x="2943" y="4854"/>
                  </a:lnTo>
                  <a:lnTo>
                    <a:pt x="2952" y="4853"/>
                  </a:lnTo>
                  <a:lnTo>
                    <a:pt x="2957" y="4852"/>
                  </a:lnTo>
                  <a:lnTo>
                    <a:pt x="2966" y="4851"/>
                  </a:lnTo>
                  <a:lnTo>
                    <a:pt x="2972" y="4851"/>
                  </a:lnTo>
                  <a:close/>
                  <a:moveTo>
                    <a:pt x="3711" y="5150"/>
                  </a:moveTo>
                  <a:lnTo>
                    <a:pt x="3708" y="5150"/>
                  </a:lnTo>
                  <a:lnTo>
                    <a:pt x="3704" y="5150"/>
                  </a:lnTo>
                  <a:lnTo>
                    <a:pt x="2999" y="5150"/>
                  </a:lnTo>
                  <a:lnTo>
                    <a:pt x="2995" y="5150"/>
                  </a:lnTo>
                  <a:lnTo>
                    <a:pt x="2992" y="5150"/>
                  </a:lnTo>
                  <a:lnTo>
                    <a:pt x="2989" y="5151"/>
                  </a:lnTo>
                  <a:lnTo>
                    <a:pt x="2986" y="5151"/>
                  </a:lnTo>
                  <a:lnTo>
                    <a:pt x="2983" y="5151"/>
                  </a:lnTo>
                  <a:lnTo>
                    <a:pt x="2980" y="5152"/>
                  </a:lnTo>
                  <a:lnTo>
                    <a:pt x="2977" y="5153"/>
                  </a:lnTo>
                  <a:lnTo>
                    <a:pt x="2974" y="5154"/>
                  </a:lnTo>
                  <a:lnTo>
                    <a:pt x="2971" y="5155"/>
                  </a:lnTo>
                  <a:lnTo>
                    <a:pt x="2968" y="5156"/>
                  </a:lnTo>
                  <a:lnTo>
                    <a:pt x="2965" y="5157"/>
                  </a:lnTo>
                  <a:lnTo>
                    <a:pt x="2963" y="5158"/>
                  </a:lnTo>
                  <a:lnTo>
                    <a:pt x="2961" y="5159"/>
                  </a:lnTo>
                  <a:lnTo>
                    <a:pt x="2956" y="5162"/>
                  </a:lnTo>
                  <a:lnTo>
                    <a:pt x="2951" y="5165"/>
                  </a:lnTo>
                  <a:lnTo>
                    <a:pt x="2949" y="5166"/>
                  </a:lnTo>
                  <a:lnTo>
                    <a:pt x="2947" y="5168"/>
                  </a:lnTo>
                  <a:lnTo>
                    <a:pt x="2944" y="5169"/>
                  </a:lnTo>
                  <a:lnTo>
                    <a:pt x="2942" y="5171"/>
                  </a:lnTo>
                  <a:lnTo>
                    <a:pt x="2940" y="5173"/>
                  </a:lnTo>
                  <a:lnTo>
                    <a:pt x="2937" y="5176"/>
                  </a:lnTo>
                  <a:lnTo>
                    <a:pt x="2935" y="5178"/>
                  </a:lnTo>
                  <a:lnTo>
                    <a:pt x="2933" y="5180"/>
                  </a:lnTo>
                  <a:lnTo>
                    <a:pt x="2931" y="5183"/>
                  </a:lnTo>
                  <a:lnTo>
                    <a:pt x="2929" y="5185"/>
                  </a:lnTo>
                  <a:lnTo>
                    <a:pt x="2927" y="5188"/>
                  </a:lnTo>
                  <a:lnTo>
                    <a:pt x="2925" y="5191"/>
                  </a:lnTo>
                  <a:lnTo>
                    <a:pt x="2924" y="5192"/>
                  </a:lnTo>
                  <a:lnTo>
                    <a:pt x="2923" y="5194"/>
                  </a:lnTo>
                  <a:lnTo>
                    <a:pt x="2922" y="5197"/>
                  </a:lnTo>
                  <a:lnTo>
                    <a:pt x="2920" y="5201"/>
                  </a:lnTo>
                  <a:lnTo>
                    <a:pt x="2919" y="5204"/>
                  </a:lnTo>
                  <a:lnTo>
                    <a:pt x="2918" y="5207"/>
                  </a:lnTo>
                  <a:lnTo>
                    <a:pt x="2917" y="5210"/>
                  </a:lnTo>
                  <a:lnTo>
                    <a:pt x="2916" y="5213"/>
                  </a:lnTo>
                  <a:lnTo>
                    <a:pt x="2915" y="5217"/>
                  </a:lnTo>
                  <a:lnTo>
                    <a:pt x="2914" y="5220"/>
                  </a:lnTo>
                  <a:lnTo>
                    <a:pt x="2914" y="5223"/>
                  </a:lnTo>
                  <a:lnTo>
                    <a:pt x="2914" y="5226"/>
                  </a:lnTo>
                  <a:lnTo>
                    <a:pt x="2913" y="5229"/>
                  </a:lnTo>
                  <a:lnTo>
                    <a:pt x="2913" y="5232"/>
                  </a:lnTo>
                  <a:lnTo>
                    <a:pt x="2913" y="5236"/>
                  </a:lnTo>
                  <a:lnTo>
                    <a:pt x="2913" y="5941"/>
                  </a:lnTo>
                  <a:lnTo>
                    <a:pt x="2913" y="5945"/>
                  </a:lnTo>
                  <a:lnTo>
                    <a:pt x="2913" y="5948"/>
                  </a:lnTo>
                  <a:lnTo>
                    <a:pt x="2914" y="5951"/>
                  </a:lnTo>
                  <a:lnTo>
                    <a:pt x="2914" y="5955"/>
                  </a:lnTo>
                  <a:lnTo>
                    <a:pt x="2915" y="5958"/>
                  </a:lnTo>
                  <a:lnTo>
                    <a:pt x="2915" y="5961"/>
                  </a:lnTo>
                  <a:lnTo>
                    <a:pt x="2916" y="5965"/>
                  </a:lnTo>
                  <a:lnTo>
                    <a:pt x="2917" y="5968"/>
                  </a:lnTo>
                  <a:lnTo>
                    <a:pt x="2918" y="5971"/>
                  </a:lnTo>
                  <a:lnTo>
                    <a:pt x="2919" y="5974"/>
                  </a:lnTo>
                  <a:lnTo>
                    <a:pt x="2921" y="5978"/>
                  </a:lnTo>
                  <a:lnTo>
                    <a:pt x="2922" y="5981"/>
                  </a:lnTo>
                  <a:lnTo>
                    <a:pt x="2924" y="5984"/>
                  </a:lnTo>
                  <a:lnTo>
                    <a:pt x="2924" y="5985"/>
                  </a:lnTo>
                  <a:lnTo>
                    <a:pt x="2924" y="5986"/>
                  </a:lnTo>
                  <a:lnTo>
                    <a:pt x="2926" y="5988"/>
                  </a:lnTo>
                  <a:lnTo>
                    <a:pt x="2928" y="5991"/>
                  </a:lnTo>
                  <a:lnTo>
                    <a:pt x="2930" y="5994"/>
                  </a:lnTo>
                  <a:lnTo>
                    <a:pt x="2933" y="5997"/>
                  </a:lnTo>
                  <a:lnTo>
                    <a:pt x="2935" y="5999"/>
                  </a:lnTo>
                  <a:lnTo>
                    <a:pt x="2937" y="6002"/>
                  </a:lnTo>
                  <a:lnTo>
                    <a:pt x="2940" y="6004"/>
                  </a:lnTo>
                  <a:lnTo>
                    <a:pt x="2943" y="6006"/>
                  </a:lnTo>
                  <a:lnTo>
                    <a:pt x="2945" y="6009"/>
                  </a:lnTo>
                  <a:lnTo>
                    <a:pt x="2948" y="6011"/>
                  </a:lnTo>
                  <a:lnTo>
                    <a:pt x="2951" y="6013"/>
                  </a:lnTo>
                  <a:lnTo>
                    <a:pt x="2954" y="6015"/>
                  </a:lnTo>
                  <a:lnTo>
                    <a:pt x="2957" y="6017"/>
                  </a:lnTo>
                  <a:lnTo>
                    <a:pt x="2960" y="6018"/>
                  </a:lnTo>
                  <a:lnTo>
                    <a:pt x="2962" y="6020"/>
                  </a:lnTo>
                  <a:lnTo>
                    <a:pt x="2964" y="6021"/>
                  </a:lnTo>
                  <a:lnTo>
                    <a:pt x="2967" y="6022"/>
                  </a:lnTo>
                  <a:lnTo>
                    <a:pt x="2969" y="6022"/>
                  </a:lnTo>
                  <a:lnTo>
                    <a:pt x="2972" y="6023"/>
                  </a:lnTo>
                  <a:lnTo>
                    <a:pt x="2975" y="6024"/>
                  </a:lnTo>
                  <a:lnTo>
                    <a:pt x="2978" y="6025"/>
                  </a:lnTo>
                  <a:lnTo>
                    <a:pt x="2981" y="6025"/>
                  </a:lnTo>
                  <a:lnTo>
                    <a:pt x="2984" y="6026"/>
                  </a:lnTo>
                  <a:lnTo>
                    <a:pt x="2988" y="6026"/>
                  </a:lnTo>
                  <a:lnTo>
                    <a:pt x="2991" y="6027"/>
                  </a:lnTo>
                  <a:lnTo>
                    <a:pt x="2994" y="6027"/>
                  </a:lnTo>
                  <a:lnTo>
                    <a:pt x="2999" y="6027"/>
                  </a:lnTo>
                  <a:lnTo>
                    <a:pt x="3704" y="6027"/>
                  </a:lnTo>
                  <a:lnTo>
                    <a:pt x="3709" y="6027"/>
                  </a:lnTo>
                  <a:lnTo>
                    <a:pt x="3712" y="6027"/>
                  </a:lnTo>
                  <a:lnTo>
                    <a:pt x="3715" y="6026"/>
                  </a:lnTo>
                  <a:lnTo>
                    <a:pt x="3719" y="6026"/>
                  </a:lnTo>
                  <a:lnTo>
                    <a:pt x="3722" y="6025"/>
                  </a:lnTo>
                  <a:lnTo>
                    <a:pt x="3725" y="6025"/>
                  </a:lnTo>
                  <a:lnTo>
                    <a:pt x="3728" y="6024"/>
                  </a:lnTo>
                  <a:lnTo>
                    <a:pt x="3731" y="6023"/>
                  </a:lnTo>
                  <a:lnTo>
                    <a:pt x="3734" y="6022"/>
                  </a:lnTo>
                  <a:lnTo>
                    <a:pt x="3737" y="6021"/>
                  </a:lnTo>
                  <a:lnTo>
                    <a:pt x="3740" y="6020"/>
                  </a:lnTo>
                  <a:lnTo>
                    <a:pt x="3742" y="6019"/>
                  </a:lnTo>
                  <a:lnTo>
                    <a:pt x="3745" y="6018"/>
                  </a:lnTo>
                  <a:lnTo>
                    <a:pt x="3747" y="6017"/>
                  </a:lnTo>
                  <a:lnTo>
                    <a:pt x="3749" y="6016"/>
                  </a:lnTo>
                  <a:lnTo>
                    <a:pt x="3752" y="6014"/>
                  </a:lnTo>
                  <a:lnTo>
                    <a:pt x="3754" y="6012"/>
                  </a:lnTo>
                  <a:lnTo>
                    <a:pt x="3757" y="6009"/>
                  </a:lnTo>
                  <a:lnTo>
                    <a:pt x="3760" y="6007"/>
                  </a:lnTo>
                  <a:lnTo>
                    <a:pt x="3763" y="6005"/>
                  </a:lnTo>
                  <a:lnTo>
                    <a:pt x="3765" y="6002"/>
                  </a:lnTo>
                  <a:lnTo>
                    <a:pt x="3768" y="6000"/>
                  </a:lnTo>
                  <a:lnTo>
                    <a:pt x="3770" y="5997"/>
                  </a:lnTo>
                  <a:lnTo>
                    <a:pt x="3772" y="5994"/>
                  </a:lnTo>
                  <a:lnTo>
                    <a:pt x="3775" y="5991"/>
                  </a:lnTo>
                  <a:lnTo>
                    <a:pt x="3777" y="5989"/>
                  </a:lnTo>
                  <a:lnTo>
                    <a:pt x="3779" y="5986"/>
                  </a:lnTo>
                  <a:lnTo>
                    <a:pt x="3779" y="5985"/>
                  </a:lnTo>
                  <a:lnTo>
                    <a:pt x="3779" y="5984"/>
                  </a:lnTo>
                  <a:lnTo>
                    <a:pt x="3781" y="5981"/>
                  </a:lnTo>
                  <a:lnTo>
                    <a:pt x="3782" y="5978"/>
                  </a:lnTo>
                  <a:lnTo>
                    <a:pt x="3784" y="5974"/>
                  </a:lnTo>
                  <a:lnTo>
                    <a:pt x="3785" y="5971"/>
                  </a:lnTo>
                  <a:lnTo>
                    <a:pt x="3786" y="5968"/>
                  </a:lnTo>
                  <a:lnTo>
                    <a:pt x="3787" y="5965"/>
                  </a:lnTo>
                  <a:lnTo>
                    <a:pt x="3788" y="5961"/>
                  </a:lnTo>
                  <a:lnTo>
                    <a:pt x="3788" y="5958"/>
                  </a:lnTo>
                  <a:lnTo>
                    <a:pt x="3789" y="5955"/>
                  </a:lnTo>
                  <a:lnTo>
                    <a:pt x="3789" y="5951"/>
                  </a:lnTo>
                  <a:lnTo>
                    <a:pt x="3790" y="5948"/>
                  </a:lnTo>
                  <a:lnTo>
                    <a:pt x="3790" y="5945"/>
                  </a:lnTo>
                  <a:lnTo>
                    <a:pt x="3790" y="5941"/>
                  </a:lnTo>
                  <a:lnTo>
                    <a:pt x="3790" y="5236"/>
                  </a:lnTo>
                  <a:lnTo>
                    <a:pt x="3790" y="5232"/>
                  </a:lnTo>
                  <a:lnTo>
                    <a:pt x="3790" y="5229"/>
                  </a:lnTo>
                  <a:lnTo>
                    <a:pt x="3789" y="5226"/>
                  </a:lnTo>
                  <a:lnTo>
                    <a:pt x="3789" y="5223"/>
                  </a:lnTo>
                  <a:lnTo>
                    <a:pt x="3789" y="5220"/>
                  </a:lnTo>
                  <a:lnTo>
                    <a:pt x="3788" y="5217"/>
                  </a:lnTo>
                  <a:lnTo>
                    <a:pt x="3787" y="5213"/>
                  </a:lnTo>
                  <a:lnTo>
                    <a:pt x="3786" y="5210"/>
                  </a:lnTo>
                  <a:lnTo>
                    <a:pt x="3785" y="5207"/>
                  </a:lnTo>
                  <a:lnTo>
                    <a:pt x="3784" y="5204"/>
                  </a:lnTo>
                  <a:lnTo>
                    <a:pt x="3783" y="5201"/>
                  </a:lnTo>
                  <a:lnTo>
                    <a:pt x="3781" y="5197"/>
                  </a:lnTo>
                  <a:lnTo>
                    <a:pt x="3780" y="5194"/>
                  </a:lnTo>
                  <a:lnTo>
                    <a:pt x="3779" y="5192"/>
                  </a:lnTo>
                  <a:lnTo>
                    <a:pt x="3778" y="5191"/>
                  </a:lnTo>
                  <a:lnTo>
                    <a:pt x="3776" y="5188"/>
                  </a:lnTo>
                  <a:lnTo>
                    <a:pt x="3774" y="5185"/>
                  </a:lnTo>
                  <a:lnTo>
                    <a:pt x="3772" y="5182"/>
                  </a:lnTo>
                  <a:lnTo>
                    <a:pt x="3770" y="5180"/>
                  </a:lnTo>
                  <a:lnTo>
                    <a:pt x="3767" y="5177"/>
                  </a:lnTo>
                  <a:lnTo>
                    <a:pt x="3765" y="5175"/>
                  </a:lnTo>
                  <a:lnTo>
                    <a:pt x="3763" y="5173"/>
                  </a:lnTo>
                  <a:lnTo>
                    <a:pt x="3760" y="5171"/>
                  </a:lnTo>
                  <a:lnTo>
                    <a:pt x="3758" y="5169"/>
                  </a:lnTo>
                  <a:lnTo>
                    <a:pt x="3756" y="5167"/>
                  </a:lnTo>
                  <a:lnTo>
                    <a:pt x="3753" y="5165"/>
                  </a:lnTo>
                  <a:lnTo>
                    <a:pt x="3751" y="5164"/>
                  </a:lnTo>
                  <a:lnTo>
                    <a:pt x="3748" y="5162"/>
                  </a:lnTo>
                  <a:lnTo>
                    <a:pt x="3745" y="5160"/>
                  </a:lnTo>
                  <a:lnTo>
                    <a:pt x="3742" y="5159"/>
                  </a:lnTo>
                  <a:lnTo>
                    <a:pt x="3739" y="5157"/>
                  </a:lnTo>
                  <a:lnTo>
                    <a:pt x="3736" y="5156"/>
                  </a:lnTo>
                  <a:lnTo>
                    <a:pt x="3733" y="5155"/>
                  </a:lnTo>
                  <a:lnTo>
                    <a:pt x="3730" y="5154"/>
                  </a:lnTo>
                  <a:lnTo>
                    <a:pt x="3727" y="5153"/>
                  </a:lnTo>
                  <a:lnTo>
                    <a:pt x="3724" y="5152"/>
                  </a:lnTo>
                  <a:lnTo>
                    <a:pt x="3720" y="5152"/>
                  </a:lnTo>
                  <a:lnTo>
                    <a:pt x="3717" y="5151"/>
                  </a:lnTo>
                  <a:lnTo>
                    <a:pt x="3714" y="5151"/>
                  </a:lnTo>
                  <a:lnTo>
                    <a:pt x="3711" y="5150"/>
                  </a:lnTo>
                  <a:close/>
                  <a:moveTo>
                    <a:pt x="2972" y="2732"/>
                  </a:moveTo>
                  <a:lnTo>
                    <a:pt x="2981" y="2731"/>
                  </a:lnTo>
                  <a:lnTo>
                    <a:pt x="2986" y="2731"/>
                  </a:lnTo>
                  <a:lnTo>
                    <a:pt x="2995" y="2731"/>
                  </a:lnTo>
                  <a:lnTo>
                    <a:pt x="2998" y="2731"/>
                  </a:lnTo>
                  <a:lnTo>
                    <a:pt x="3705" y="2731"/>
                  </a:lnTo>
                  <a:lnTo>
                    <a:pt x="3708" y="2731"/>
                  </a:lnTo>
                  <a:lnTo>
                    <a:pt x="3717" y="2731"/>
                  </a:lnTo>
                  <a:lnTo>
                    <a:pt x="3722" y="2731"/>
                  </a:lnTo>
                  <a:lnTo>
                    <a:pt x="3731" y="2732"/>
                  </a:lnTo>
                  <a:lnTo>
                    <a:pt x="3737" y="2732"/>
                  </a:lnTo>
                  <a:lnTo>
                    <a:pt x="3745" y="2733"/>
                  </a:lnTo>
                  <a:lnTo>
                    <a:pt x="3751" y="2734"/>
                  </a:lnTo>
                  <a:lnTo>
                    <a:pt x="3760" y="2735"/>
                  </a:lnTo>
                  <a:lnTo>
                    <a:pt x="3765" y="2736"/>
                  </a:lnTo>
                  <a:lnTo>
                    <a:pt x="3774" y="2737"/>
                  </a:lnTo>
                  <a:lnTo>
                    <a:pt x="3779" y="2738"/>
                  </a:lnTo>
                  <a:lnTo>
                    <a:pt x="3788" y="2740"/>
                  </a:lnTo>
                  <a:lnTo>
                    <a:pt x="3793" y="2741"/>
                  </a:lnTo>
                  <a:lnTo>
                    <a:pt x="3802" y="2743"/>
                  </a:lnTo>
                  <a:lnTo>
                    <a:pt x="3807" y="2745"/>
                  </a:lnTo>
                  <a:lnTo>
                    <a:pt x="3815" y="2747"/>
                  </a:lnTo>
                  <a:lnTo>
                    <a:pt x="3820" y="2749"/>
                  </a:lnTo>
                  <a:lnTo>
                    <a:pt x="3829" y="2751"/>
                  </a:lnTo>
                  <a:lnTo>
                    <a:pt x="3834" y="2753"/>
                  </a:lnTo>
                  <a:lnTo>
                    <a:pt x="3842" y="2756"/>
                  </a:lnTo>
                  <a:lnTo>
                    <a:pt x="3847" y="2758"/>
                  </a:lnTo>
                  <a:lnTo>
                    <a:pt x="3855" y="2761"/>
                  </a:lnTo>
                  <a:lnTo>
                    <a:pt x="3860" y="2763"/>
                  </a:lnTo>
                  <a:lnTo>
                    <a:pt x="3868" y="2767"/>
                  </a:lnTo>
                  <a:lnTo>
                    <a:pt x="3873" y="2769"/>
                  </a:lnTo>
                  <a:lnTo>
                    <a:pt x="3881" y="2773"/>
                  </a:lnTo>
                  <a:lnTo>
                    <a:pt x="3886" y="2775"/>
                  </a:lnTo>
                  <a:lnTo>
                    <a:pt x="3893" y="2780"/>
                  </a:lnTo>
                  <a:lnTo>
                    <a:pt x="3902" y="2785"/>
                  </a:lnTo>
                  <a:lnTo>
                    <a:pt x="3910" y="2789"/>
                  </a:lnTo>
                  <a:lnTo>
                    <a:pt x="3914" y="2792"/>
                  </a:lnTo>
                  <a:lnTo>
                    <a:pt x="3922" y="2797"/>
                  </a:lnTo>
                  <a:lnTo>
                    <a:pt x="3926" y="2800"/>
                  </a:lnTo>
                  <a:lnTo>
                    <a:pt x="3933" y="2805"/>
                  </a:lnTo>
                  <a:lnTo>
                    <a:pt x="3937" y="2809"/>
                  </a:lnTo>
                  <a:lnTo>
                    <a:pt x="3944" y="2814"/>
                  </a:lnTo>
                  <a:lnTo>
                    <a:pt x="3948" y="2817"/>
                  </a:lnTo>
                  <a:lnTo>
                    <a:pt x="3955" y="2823"/>
                  </a:lnTo>
                  <a:lnTo>
                    <a:pt x="3959" y="2826"/>
                  </a:lnTo>
                  <a:lnTo>
                    <a:pt x="3965" y="2832"/>
                  </a:lnTo>
                  <a:lnTo>
                    <a:pt x="3969" y="2836"/>
                  </a:lnTo>
                  <a:lnTo>
                    <a:pt x="3975" y="2842"/>
                  </a:lnTo>
                  <a:lnTo>
                    <a:pt x="3979" y="2846"/>
                  </a:lnTo>
                  <a:lnTo>
                    <a:pt x="3985" y="2852"/>
                  </a:lnTo>
                  <a:lnTo>
                    <a:pt x="3989" y="2856"/>
                  </a:lnTo>
                  <a:lnTo>
                    <a:pt x="3995" y="2862"/>
                  </a:lnTo>
                  <a:lnTo>
                    <a:pt x="3998" y="2866"/>
                  </a:lnTo>
                  <a:lnTo>
                    <a:pt x="4004" y="2873"/>
                  </a:lnTo>
                  <a:lnTo>
                    <a:pt x="4007" y="2877"/>
                  </a:lnTo>
                  <a:lnTo>
                    <a:pt x="4012" y="2884"/>
                  </a:lnTo>
                  <a:lnTo>
                    <a:pt x="4016" y="2888"/>
                  </a:lnTo>
                  <a:lnTo>
                    <a:pt x="4021" y="2895"/>
                  </a:lnTo>
                  <a:lnTo>
                    <a:pt x="4024" y="2899"/>
                  </a:lnTo>
                  <a:lnTo>
                    <a:pt x="4029" y="2907"/>
                  </a:lnTo>
                  <a:lnTo>
                    <a:pt x="4032" y="2911"/>
                  </a:lnTo>
                  <a:lnTo>
                    <a:pt x="4036" y="2919"/>
                  </a:lnTo>
                  <a:lnTo>
                    <a:pt x="4041" y="2928"/>
                  </a:lnTo>
                  <a:lnTo>
                    <a:pt x="4046" y="2935"/>
                  </a:lnTo>
                  <a:lnTo>
                    <a:pt x="4048" y="2940"/>
                  </a:lnTo>
                  <a:lnTo>
                    <a:pt x="4052" y="2948"/>
                  </a:lnTo>
                  <a:lnTo>
                    <a:pt x="4054" y="2953"/>
                  </a:lnTo>
                  <a:lnTo>
                    <a:pt x="4058" y="2961"/>
                  </a:lnTo>
                  <a:lnTo>
                    <a:pt x="4060" y="2966"/>
                  </a:lnTo>
                  <a:lnTo>
                    <a:pt x="4063" y="2974"/>
                  </a:lnTo>
                  <a:lnTo>
                    <a:pt x="4065" y="2979"/>
                  </a:lnTo>
                  <a:lnTo>
                    <a:pt x="4068" y="2987"/>
                  </a:lnTo>
                  <a:lnTo>
                    <a:pt x="4070" y="2992"/>
                  </a:lnTo>
                  <a:lnTo>
                    <a:pt x="4072" y="3001"/>
                  </a:lnTo>
                  <a:lnTo>
                    <a:pt x="4074" y="3006"/>
                  </a:lnTo>
                  <a:lnTo>
                    <a:pt x="4076" y="3014"/>
                  </a:lnTo>
                  <a:lnTo>
                    <a:pt x="4078" y="3019"/>
                  </a:lnTo>
                  <a:lnTo>
                    <a:pt x="4080" y="3028"/>
                  </a:lnTo>
                  <a:lnTo>
                    <a:pt x="4081" y="3033"/>
                  </a:lnTo>
                  <a:lnTo>
                    <a:pt x="4083" y="3042"/>
                  </a:lnTo>
                  <a:lnTo>
                    <a:pt x="4084" y="3047"/>
                  </a:lnTo>
                  <a:lnTo>
                    <a:pt x="4085" y="3056"/>
                  </a:lnTo>
                  <a:lnTo>
                    <a:pt x="4086" y="3061"/>
                  </a:lnTo>
                  <a:lnTo>
                    <a:pt x="4087" y="3070"/>
                  </a:lnTo>
                  <a:lnTo>
                    <a:pt x="4088" y="3076"/>
                  </a:lnTo>
                  <a:lnTo>
                    <a:pt x="4089" y="3084"/>
                  </a:lnTo>
                  <a:lnTo>
                    <a:pt x="4089" y="3090"/>
                  </a:lnTo>
                  <a:lnTo>
                    <a:pt x="4090" y="3099"/>
                  </a:lnTo>
                  <a:lnTo>
                    <a:pt x="4090" y="3104"/>
                  </a:lnTo>
                  <a:lnTo>
                    <a:pt x="4090" y="3113"/>
                  </a:lnTo>
                  <a:lnTo>
                    <a:pt x="4090" y="3116"/>
                  </a:lnTo>
                  <a:lnTo>
                    <a:pt x="4090" y="3823"/>
                  </a:lnTo>
                  <a:lnTo>
                    <a:pt x="4090" y="3826"/>
                  </a:lnTo>
                  <a:lnTo>
                    <a:pt x="4090" y="3835"/>
                  </a:lnTo>
                  <a:lnTo>
                    <a:pt x="4090" y="3840"/>
                  </a:lnTo>
                  <a:lnTo>
                    <a:pt x="4089" y="3849"/>
                  </a:lnTo>
                  <a:lnTo>
                    <a:pt x="4089" y="3855"/>
                  </a:lnTo>
                  <a:lnTo>
                    <a:pt x="4088" y="3863"/>
                  </a:lnTo>
                  <a:lnTo>
                    <a:pt x="4087" y="3869"/>
                  </a:lnTo>
                  <a:lnTo>
                    <a:pt x="4086" y="3878"/>
                  </a:lnTo>
                  <a:lnTo>
                    <a:pt x="4085" y="3883"/>
                  </a:lnTo>
                  <a:lnTo>
                    <a:pt x="4084" y="3892"/>
                  </a:lnTo>
                  <a:lnTo>
                    <a:pt x="4083" y="3897"/>
                  </a:lnTo>
                  <a:lnTo>
                    <a:pt x="4081" y="3906"/>
                  </a:lnTo>
                  <a:lnTo>
                    <a:pt x="4080" y="3911"/>
                  </a:lnTo>
                  <a:lnTo>
                    <a:pt x="4078" y="3920"/>
                  </a:lnTo>
                  <a:lnTo>
                    <a:pt x="4076" y="3925"/>
                  </a:lnTo>
                  <a:lnTo>
                    <a:pt x="4074" y="3933"/>
                  </a:lnTo>
                  <a:lnTo>
                    <a:pt x="4072" y="3939"/>
                  </a:lnTo>
                  <a:lnTo>
                    <a:pt x="4070" y="3947"/>
                  </a:lnTo>
                  <a:lnTo>
                    <a:pt x="4068" y="3952"/>
                  </a:lnTo>
                  <a:lnTo>
                    <a:pt x="4065" y="3960"/>
                  </a:lnTo>
                  <a:lnTo>
                    <a:pt x="4063" y="3965"/>
                  </a:lnTo>
                  <a:lnTo>
                    <a:pt x="4059" y="3973"/>
                  </a:lnTo>
                  <a:lnTo>
                    <a:pt x="4057" y="3979"/>
                  </a:lnTo>
                  <a:lnTo>
                    <a:pt x="4054" y="3986"/>
                  </a:lnTo>
                  <a:lnTo>
                    <a:pt x="4051" y="3992"/>
                  </a:lnTo>
                  <a:lnTo>
                    <a:pt x="4047" y="3999"/>
                  </a:lnTo>
                  <a:lnTo>
                    <a:pt x="4045" y="4004"/>
                  </a:lnTo>
                  <a:lnTo>
                    <a:pt x="4041" y="4012"/>
                  </a:lnTo>
                  <a:lnTo>
                    <a:pt x="4037" y="4018"/>
                  </a:lnTo>
                  <a:lnTo>
                    <a:pt x="4033" y="4026"/>
                  </a:lnTo>
                  <a:lnTo>
                    <a:pt x="4030" y="4030"/>
                  </a:lnTo>
                  <a:lnTo>
                    <a:pt x="4025" y="4038"/>
                  </a:lnTo>
                  <a:lnTo>
                    <a:pt x="4022" y="4042"/>
                  </a:lnTo>
                  <a:lnTo>
                    <a:pt x="4016" y="4049"/>
                  </a:lnTo>
                  <a:lnTo>
                    <a:pt x="4013" y="4054"/>
                  </a:lnTo>
                  <a:lnTo>
                    <a:pt x="4008" y="4061"/>
                  </a:lnTo>
                  <a:lnTo>
                    <a:pt x="4004" y="4065"/>
                  </a:lnTo>
                  <a:lnTo>
                    <a:pt x="3999" y="4072"/>
                  </a:lnTo>
                  <a:lnTo>
                    <a:pt x="3995" y="4076"/>
                  </a:lnTo>
                  <a:lnTo>
                    <a:pt x="3989" y="4083"/>
                  </a:lnTo>
                  <a:lnTo>
                    <a:pt x="3986" y="4086"/>
                  </a:lnTo>
                  <a:lnTo>
                    <a:pt x="3980" y="4093"/>
                  </a:lnTo>
                  <a:lnTo>
                    <a:pt x="3976" y="4097"/>
                  </a:lnTo>
                  <a:lnTo>
                    <a:pt x="3970" y="4103"/>
                  </a:lnTo>
                  <a:lnTo>
                    <a:pt x="3966" y="4106"/>
                  </a:lnTo>
                  <a:lnTo>
                    <a:pt x="3959" y="4112"/>
                  </a:lnTo>
                  <a:lnTo>
                    <a:pt x="3955" y="4116"/>
                  </a:lnTo>
                  <a:lnTo>
                    <a:pt x="3948" y="4121"/>
                  </a:lnTo>
                  <a:lnTo>
                    <a:pt x="3944" y="4125"/>
                  </a:lnTo>
                  <a:lnTo>
                    <a:pt x="3937" y="4130"/>
                  </a:lnTo>
                  <a:lnTo>
                    <a:pt x="3933" y="4134"/>
                  </a:lnTo>
                  <a:lnTo>
                    <a:pt x="3926" y="4139"/>
                  </a:lnTo>
                  <a:lnTo>
                    <a:pt x="3922" y="4142"/>
                  </a:lnTo>
                  <a:lnTo>
                    <a:pt x="3914" y="4147"/>
                  </a:lnTo>
                  <a:lnTo>
                    <a:pt x="3910" y="4150"/>
                  </a:lnTo>
                  <a:lnTo>
                    <a:pt x="3902" y="4154"/>
                  </a:lnTo>
                  <a:lnTo>
                    <a:pt x="3893" y="4159"/>
                  </a:lnTo>
                  <a:lnTo>
                    <a:pt x="3886" y="4164"/>
                  </a:lnTo>
                  <a:lnTo>
                    <a:pt x="3881" y="4166"/>
                  </a:lnTo>
                  <a:lnTo>
                    <a:pt x="3873" y="4170"/>
                  </a:lnTo>
                  <a:lnTo>
                    <a:pt x="3868" y="4172"/>
                  </a:lnTo>
                  <a:lnTo>
                    <a:pt x="3860" y="4176"/>
                  </a:lnTo>
                  <a:lnTo>
                    <a:pt x="3855" y="4178"/>
                  </a:lnTo>
                  <a:lnTo>
                    <a:pt x="3847" y="4181"/>
                  </a:lnTo>
                  <a:lnTo>
                    <a:pt x="3842" y="4183"/>
                  </a:lnTo>
                  <a:lnTo>
                    <a:pt x="3834" y="4186"/>
                  </a:lnTo>
                  <a:lnTo>
                    <a:pt x="3829" y="4188"/>
                  </a:lnTo>
                  <a:lnTo>
                    <a:pt x="3820" y="4190"/>
                  </a:lnTo>
                  <a:lnTo>
                    <a:pt x="3815" y="4192"/>
                  </a:lnTo>
                  <a:lnTo>
                    <a:pt x="3807" y="4194"/>
                  </a:lnTo>
                  <a:lnTo>
                    <a:pt x="3802" y="4196"/>
                  </a:lnTo>
                  <a:lnTo>
                    <a:pt x="3793" y="4198"/>
                  </a:lnTo>
                  <a:lnTo>
                    <a:pt x="3788" y="4199"/>
                  </a:lnTo>
                  <a:lnTo>
                    <a:pt x="3779" y="4201"/>
                  </a:lnTo>
                  <a:lnTo>
                    <a:pt x="3774" y="4202"/>
                  </a:lnTo>
                  <a:lnTo>
                    <a:pt x="3765" y="4203"/>
                  </a:lnTo>
                  <a:lnTo>
                    <a:pt x="3760" y="4204"/>
                  </a:lnTo>
                  <a:lnTo>
                    <a:pt x="3751" y="4205"/>
                  </a:lnTo>
                  <a:lnTo>
                    <a:pt x="3745" y="4206"/>
                  </a:lnTo>
                  <a:lnTo>
                    <a:pt x="3737" y="4207"/>
                  </a:lnTo>
                  <a:lnTo>
                    <a:pt x="3731" y="4207"/>
                  </a:lnTo>
                  <a:lnTo>
                    <a:pt x="3722" y="4208"/>
                  </a:lnTo>
                  <a:lnTo>
                    <a:pt x="3717" y="4208"/>
                  </a:lnTo>
                  <a:lnTo>
                    <a:pt x="3708" y="4208"/>
                  </a:lnTo>
                  <a:lnTo>
                    <a:pt x="3705" y="4208"/>
                  </a:lnTo>
                  <a:lnTo>
                    <a:pt x="2998" y="4208"/>
                  </a:lnTo>
                  <a:lnTo>
                    <a:pt x="2995" y="4208"/>
                  </a:lnTo>
                  <a:lnTo>
                    <a:pt x="2986" y="4208"/>
                  </a:lnTo>
                  <a:lnTo>
                    <a:pt x="2981" y="4208"/>
                  </a:lnTo>
                  <a:lnTo>
                    <a:pt x="2972" y="4207"/>
                  </a:lnTo>
                  <a:lnTo>
                    <a:pt x="2966" y="4207"/>
                  </a:lnTo>
                  <a:lnTo>
                    <a:pt x="2958" y="4206"/>
                  </a:lnTo>
                  <a:lnTo>
                    <a:pt x="2952" y="4205"/>
                  </a:lnTo>
                  <a:lnTo>
                    <a:pt x="2943" y="4204"/>
                  </a:lnTo>
                  <a:lnTo>
                    <a:pt x="2938" y="4203"/>
                  </a:lnTo>
                  <a:lnTo>
                    <a:pt x="2929" y="4202"/>
                  </a:lnTo>
                  <a:lnTo>
                    <a:pt x="2924" y="4201"/>
                  </a:lnTo>
                  <a:lnTo>
                    <a:pt x="2915" y="4199"/>
                  </a:lnTo>
                  <a:lnTo>
                    <a:pt x="2910" y="4198"/>
                  </a:lnTo>
                  <a:lnTo>
                    <a:pt x="2901" y="4196"/>
                  </a:lnTo>
                  <a:lnTo>
                    <a:pt x="2896" y="4194"/>
                  </a:lnTo>
                  <a:lnTo>
                    <a:pt x="2888" y="4192"/>
                  </a:lnTo>
                  <a:lnTo>
                    <a:pt x="2882" y="4190"/>
                  </a:lnTo>
                  <a:lnTo>
                    <a:pt x="2874" y="4188"/>
                  </a:lnTo>
                  <a:lnTo>
                    <a:pt x="2869" y="4186"/>
                  </a:lnTo>
                  <a:lnTo>
                    <a:pt x="2861" y="4183"/>
                  </a:lnTo>
                  <a:lnTo>
                    <a:pt x="2856" y="4181"/>
                  </a:lnTo>
                  <a:lnTo>
                    <a:pt x="2848" y="4177"/>
                  </a:lnTo>
                  <a:lnTo>
                    <a:pt x="2842" y="4175"/>
                  </a:lnTo>
                  <a:lnTo>
                    <a:pt x="2835" y="4172"/>
                  </a:lnTo>
                  <a:lnTo>
                    <a:pt x="2829" y="4169"/>
                  </a:lnTo>
                  <a:lnTo>
                    <a:pt x="2822" y="4165"/>
                  </a:lnTo>
                  <a:lnTo>
                    <a:pt x="2817" y="4163"/>
                  </a:lnTo>
                  <a:lnTo>
                    <a:pt x="2809" y="4159"/>
                  </a:lnTo>
                  <a:lnTo>
                    <a:pt x="2803" y="4155"/>
                  </a:lnTo>
                  <a:lnTo>
                    <a:pt x="2795" y="4151"/>
                  </a:lnTo>
                  <a:lnTo>
                    <a:pt x="2791" y="4148"/>
                  </a:lnTo>
                  <a:lnTo>
                    <a:pt x="2783" y="4143"/>
                  </a:lnTo>
                  <a:lnTo>
                    <a:pt x="2779" y="4140"/>
                  </a:lnTo>
                  <a:lnTo>
                    <a:pt x="2772" y="4134"/>
                  </a:lnTo>
                  <a:lnTo>
                    <a:pt x="2767" y="4131"/>
                  </a:lnTo>
                  <a:lnTo>
                    <a:pt x="2760" y="4126"/>
                  </a:lnTo>
                  <a:lnTo>
                    <a:pt x="2756" y="4122"/>
                  </a:lnTo>
                  <a:lnTo>
                    <a:pt x="2749" y="4117"/>
                  </a:lnTo>
                  <a:lnTo>
                    <a:pt x="2745" y="4113"/>
                  </a:lnTo>
                  <a:lnTo>
                    <a:pt x="2738" y="4107"/>
                  </a:lnTo>
                  <a:lnTo>
                    <a:pt x="2734" y="4103"/>
                  </a:lnTo>
                  <a:lnTo>
                    <a:pt x="2728" y="4097"/>
                  </a:lnTo>
                  <a:lnTo>
                    <a:pt x="2724" y="4093"/>
                  </a:lnTo>
                  <a:lnTo>
                    <a:pt x="2718" y="4087"/>
                  </a:lnTo>
                  <a:lnTo>
                    <a:pt x="2714" y="4083"/>
                  </a:lnTo>
                  <a:lnTo>
                    <a:pt x="2708" y="4076"/>
                  </a:lnTo>
                  <a:lnTo>
                    <a:pt x="2704" y="4072"/>
                  </a:lnTo>
                  <a:lnTo>
                    <a:pt x="2699" y="4065"/>
                  </a:lnTo>
                  <a:lnTo>
                    <a:pt x="2695" y="4061"/>
                  </a:lnTo>
                  <a:lnTo>
                    <a:pt x="2690" y="4054"/>
                  </a:lnTo>
                  <a:lnTo>
                    <a:pt x="2687" y="4049"/>
                  </a:lnTo>
                  <a:lnTo>
                    <a:pt x="2681" y="4042"/>
                  </a:lnTo>
                  <a:lnTo>
                    <a:pt x="2678" y="4038"/>
                  </a:lnTo>
                  <a:lnTo>
                    <a:pt x="2673" y="4030"/>
                  </a:lnTo>
                  <a:lnTo>
                    <a:pt x="2670" y="4026"/>
                  </a:lnTo>
                  <a:lnTo>
                    <a:pt x="2666" y="4018"/>
                  </a:lnTo>
                  <a:lnTo>
                    <a:pt x="2662" y="4012"/>
                  </a:lnTo>
                  <a:lnTo>
                    <a:pt x="2658" y="4004"/>
                  </a:lnTo>
                  <a:lnTo>
                    <a:pt x="2656" y="3999"/>
                  </a:lnTo>
                  <a:lnTo>
                    <a:pt x="2652" y="3992"/>
                  </a:lnTo>
                  <a:lnTo>
                    <a:pt x="2649" y="3986"/>
                  </a:lnTo>
                  <a:lnTo>
                    <a:pt x="2646" y="3979"/>
                  </a:lnTo>
                  <a:lnTo>
                    <a:pt x="2644" y="3973"/>
                  </a:lnTo>
                  <a:lnTo>
                    <a:pt x="2640" y="3965"/>
                  </a:lnTo>
                  <a:lnTo>
                    <a:pt x="2638" y="3960"/>
                  </a:lnTo>
                  <a:lnTo>
                    <a:pt x="2635" y="3952"/>
                  </a:lnTo>
                  <a:lnTo>
                    <a:pt x="2633" y="3947"/>
                  </a:lnTo>
                  <a:lnTo>
                    <a:pt x="2631" y="3939"/>
                  </a:lnTo>
                  <a:lnTo>
                    <a:pt x="2629" y="3933"/>
                  </a:lnTo>
                  <a:lnTo>
                    <a:pt x="2627" y="3925"/>
                  </a:lnTo>
                  <a:lnTo>
                    <a:pt x="2625" y="3920"/>
                  </a:lnTo>
                  <a:lnTo>
                    <a:pt x="2623" y="3911"/>
                  </a:lnTo>
                  <a:lnTo>
                    <a:pt x="2622" y="3906"/>
                  </a:lnTo>
                  <a:lnTo>
                    <a:pt x="2620" y="3897"/>
                  </a:lnTo>
                  <a:lnTo>
                    <a:pt x="2619" y="3892"/>
                  </a:lnTo>
                  <a:lnTo>
                    <a:pt x="2618" y="3883"/>
                  </a:lnTo>
                  <a:lnTo>
                    <a:pt x="2617" y="3878"/>
                  </a:lnTo>
                  <a:lnTo>
                    <a:pt x="2616" y="3869"/>
                  </a:lnTo>
                  <a:lnTo>
                    <a:pt x="2615" y="3863"/>
                  </a:lnTo>
                  <a:lnTo>
                    <a:pt x="2614" y="3855"/>
                  </a:lnTo>
                  <a:lnTo>
                    <a:pt x="2614" y="3849"/>
                  </a:lnTo>
                  <a:lnTo>
                    <a:pt x="2613" y="3840"/>
                  </a:lnTo>
                  <a:lnTo>
                    <a:pt x="2613" y="3835"/>
                  </a:lnTo>
                  <a:lnTo>
                    <a:pt x="2613" y="3826"/>
                  </a:lnTo>
                  <a:lnTo>
                    <a:pt x="2613" y="3823"/>
                  </a:lnTo>
                  <a:lnTo>
                    <a:pt x="2613" y="3116"/>
                  </a:lnTo>
                  <a:lnTo>
                    <a:pt x="2613" y="3113"/>
                  </a:lnTo>
                  <a:lnTo>
                    <a:pt x="2613" y="3104"/>
                  </a:lnTo>
                  <a:lnTo>
                    <a:pt x="2613" y="3099"/>
                  </a:lnTo>
                  <a:lnTo>
                    <a:pt x="2614" y="3090"/>
                  </a:lnTo>
                  <a:lnTo>
                    <a:pt x="2614" y="3084"/>
                  </a:lnTo>
                  <a:lnTo>
                    <a:pt x="2615" y="3076"/>
                  </a:lnTo>
                  <a:lnTo>
                    <a:pt x="2616" y="3070"/>
                  </a:lnTo>
                  <a:lnTo>
                    <a:pt x="2617" y="3061"/>
                  </a:lnTo>
                  <a:lnTo>
                    <a:pt x="2618" y="3056"/>
                  </a:lnTo>
                  <a:lnTo>
                    <a:pt x="2619" y="3047"/>
                  </a:lnTo>
                  <a:lnTo>
                    <a:pt x="2620" y="3042"/>
                  </a:lnTo>
                  <a:lnTo>
                    <a:pt x="2622" y="3033"/>
                  </a:lnTo>
                  <a:lnTo>
                    <a:pt x="2623" y="3028"/>
                  </a:lnTo>
                  <a:lnTo>
                    <a:pt x="2625" y="3019"/>
                  </a:lnTo>
                  <a:lnTo>
                    <a:pt x="2627" y="3014"/>
                  </a:lnTo>
                  <a:lnTo>
                    <a:pt x="2629" y="3006"/>
                  </a:lnTo>
                  <a:lnTo>
                    <a:pt x="2631" y="3001"/>
                  </a:lnTo>
                  <a:lnTo>
                    <a:pt x="2633" y="2992"/>
                  </a:lnTo>
                  <a:lnTo>
                    <a:pt x="2635" y="2987"/>
                  </a:lnTo>
                  <a:lnTo>
                    <a:pt x="2638" y="2979"/>
                  </a:lnTo>
                  <a:lnTo>
                    <a:pt x="2640" y="2974"/>
                  </a:lnTo>
                  <a:lnTo>
                    <a:pt x="2643" y="2966"/>
                  </a:lnTo>
                  <a:lnTo>
                    <a:pt x="2645" y="2961"/>
                  </a:lnTo>
                  <a:lnTo>
                    <a:pt x="2649" y="2953"/>
                  </a:lnTo>
                  <a:lnTo>
                    <a:pt x="2651" y="2948"/>
                  </a:lnTo>
                  <a:lnTo>
                    <a:pt x="2655" y="2940"/>
                  </a:lnTo>
                  <a:lnTo>
                    <a:pt x="2657" y="2935"/>
                  </a:lnTo>
                  <a:lnTo>
                    <a:pt x="2662" y="2928"/>
                  </a:lnTo>
                  <a:lnTo>
                    <a:pt x="2667" y="2919"/>
                  </a:lnTo>
                  <a:lnTo>
                    <a:pt x="2671" y="2911"/>
                  </a:lnTo>
                  <a:lnTo>
                    <a:pt x="2674" y="2907"/>
                  </a:lnTo>
                  <a:lnTo>
                    <a:pt x="2679" y="2899"/>
                  </a:lnTo>
                  <a:lnTo>
                    <a:pt x="2682" y="2895"/>
                  </a:lnTo>
                  <a:lnTo>
                    <a:pt x="2687" y="2888"/>
                  </a:lnTo>
                  <a:lnTo>
                    <a:pt x="2691" y="2884"/>
                  </a:lnTo>
                  <a:lnTo>
                    <a:pt x="2696" y="2877"/>
                  </a:lnTo>
                  <a:lnTo>
                    <a:pt x="2700" y="2873"/>
                  </a:lnTo>
                  <a:lnTo>
                    <a:pt x="2705" y="2866"/>
                  </a:lnTo>
                  <a:lnTo>
                    <a:pt x="2709" y="2862"/>
                  </a:lnTo>
                  <a:lnTo>
                    <a:pt x="2715" y="2855"/>
                  </a:lnTo>
                  <a:lnTo>
                    <a:pt x="2718" y="2851"/>
                  </a:lnTo>
                  <a:lnTo>
                    <a:pt x="2724" y="2845"/>
                  </a:lnTo>
                  <a:lnTo>
                    <a:pt x="2728" y="2841"/>
                  </a:lnTo>
                  <a:lnTo>
                    <a:pt x="2735" y="2835"/>
                  </a:lnTo>
                  <a:lnTo>
                    <a:pt x="2738" y="2832"/>
                  </a:lnTo>
                  <a:lnTo>
                    <a:pt x="2745" y="2826"/>
                  </a:lnTo>
                  <a:lnTo>
                    <a:pt x="2749" y="2822"/>
                  </a:lnTo>
                  <a:lnTo>
                    <a:pt x="2756" y="2817"/>
                  </a:lnTo>
                  <a:lnTo>
                    <a:pt x="2760" y="2813"/>
                  </a:lnTo>
                  <a:lnTo>
                    <a:pt x="2767" y="2808"/>
                  </a:lnTo>
                  <a:lnTo>
                    <a:pt x="2772" y="2805"/>
                  </a:lnTo>
                  <a:lnTo>
                    <a:pt x="2779" y="2799"/>
                  </a:lnTo>
                  <a:lnTo>
                    <a:pt x="2783" y="2796"/>
                  </a:lnTo>
                  <a:lnTo>
                    <a:pt x="2791" y="2791"/>
                  </a:lnTo>
                  <a:lnTo>
                    <a:pt x="2795" y="2788"/>
                  </a:lnTo>
                  <a:lnTo>
                    <a:pt x="2803" y="2784"/>
                  </a:lnTo>
                  <a:lnTo>
                    <a:pt x="2809" y="2780"/>
                  </a:lnTo>
                  <a:lnTo>
                    <a:pt x="2817" y="2776"/>
                  </a:lnTo>
                  <a:lnTo>
                    <a:pt x="2822" y="2774"/>
                  </a:lnTo>
                  <a:lnTo>
                    <a:pt x="2829" y="2770"/>
                  </a:lnTo>
                  <a:lnTo>
                    <a:pt x="2835" y="2767"/>
                  </a:lnTo>
                  <a:lnTo>
                    <a:pt x="2842" y="2764"/>
                  </a:lnTo>
                  <a:lnTo>
                    <a:pt x="2848" y="2762"/>
                  </a:lnTo>
                  <a:lnTo>
                    <a:pt x="2856" y="2758"/>
                  </a:lnTo>
                  <a:lnTo>
                    <a:pt x="2861" y="2756"/>
                  </a:lnTo>
                  <a:lnTo>
                    <a:pt x="2869" y="2753"/>
                  </a:lnTo>
                  <a:lnTo>
                    <a:pt x="2874" y="2751"/>
                  </a:lnTo>
                  <a:lnTo>
                    <a:pt x="2882" y="2749"/>
                  </a:lnTo>
                  <a:lnTo>
                    <a:pt x="2888" y="2747"/>
                  </a:lnTo>
                  <a:lnTo>
                    <a:pt x="2896" y="2745"/>
                  </a:lnTo>
                  <a:lnTo>
                    <a:pt x="2901" y="2743"/>
                  </a:lnTo>
                  <a:lnTo>
                    <a:pt x="2910" y="2741"/>
                  </a:lnTo>
                  <a:lnTo>
                    <a:pt x="2915" y="2740"/>
                  </a:lnTo>
                  <a:lnTo>
                    <a:pt x="2924" y="2738"/>
                  </a:lnTo>
                  <a:lnTo>
                    <a:pt x="2929" y="2737"/>
                  </a:lnTo>
                  <a:lnTo>
                    <a:pt x="2938" y="2736"/>
                  </a:lnTo>
                  <a:lnTo>
                    <a:pt x="2943" y="2735"/>
                  </a:lnTo>
                  <a:lnTo>
                    <a:pt x="2952" y="2734"/>
                  </a:lnTo>
                  <a:lnTo>
                    <a:pt x="2958" y="2733"/>
                  </a:lnTo>
                  <a:lnTo>
                    <a:pt x="2966" y="2732"/>
                  </a:lnTo>
                  <a:lnTo>
                    <a:pt x="2972" y="2732"/>
                  </a:lnTo>
                  <a:close/>
                  <a:moveTo>
                    <a:pt x="3711" y="3031"/>
                  </a:moveTo>
                  <a:lnTo>
                    <a:pt x="3708" y="3031"/>
                  </a:lnTo>
                  <a:lnTo>
                    <a:pt x="3704" y="3031"/>
                  </a:lnTo>
                  <a:lnTo>
                    <a:pt x="2999" y="3031"/>
                  </a:lnTo>
                  <a:lnTo>
                    <a:pt x="2995" y="3031"/>
                  </a:lnTo>
                  <a:lnTo>
                    <a:pt x="2992" y="3031"/>
                  </a:lnTo>
                  <a:lnTo>
                    <a:pt x="2989" y="3032"/>
                  </a:lnTo>
                  <a:lnTo>
                    <a:pt x="2985" y="3032"/>
                  </a:lnTo>
                  <a:lnTo>
                    <a:pt x="2982" y="3033"/>
                  </a:lnTo>
                  <a:lnTo>
                    <a:pt x="2979" y="3033"/>
                  </a:lnTo>
                  <a:lnTo>
                    <a:pt x="2976" y="3034"/>
                  </a:lnTo>
                  <a:lnTo>
                    <a:pt x="2973" y="3035"/>
                  </a:lnTo>
                  <a:lnTo>
                    <a:pt x="2970" y="3036"/>
                  </a:lnTo>
                  <a:lnTo>
                    <a:pt x="2967" y="3037"/>
                  </a:lnTo>
                  <a:lnTo>
                    <a:pt x="2964" y="3038"/>
                  </a:lnTo>
                  <a:lnTo>
                    <a:pt x="2961" y="3039"/>
                  </a:lnTo>
                  <a:lnTo>
                    <a:pt x="2958" y="3041"/>
                  </a:lnTo>
                  <a:lnTo>
                    <a:pt x="2956" y="3042"/>
                  </a:lnTo>
                  <a:lnTo>
                    <a:pt x="2954" y="3043"/>
                  </a:lnTo>
                  <a:lnTo>
                    <a:pt x="2951" y="3045"/>
                  </a:lnTo>
                  <a:lnTo>
                    <a:pt x="2948" y="3047"/>
                  </a:lnTo>
                  <a:lnTo>
                    <a:pt x="2945" y="3049"/>
                  </a:lnTo>
                  <a:lnTo>
                    <a:pt x="2943" y="3052"/>
                  </a:lnTo>
                  <a:lnTo>
                    <a:pt x="2940" y="3054"/>
                  </a:lnTo>
                  <a:lnTo>
                    <a:pt x="2937" y="3056"/>
                  </a:lnTo>
                  <a:lnTo>
                    <a:pt x="2935" y="3059"/>
                  </a:lnTo>
                  <a:lnTo>
                    <a:pt x="2933" y="3061"/>
                  </a:lnTo>
                  <a:lnTo>
                    <a:pt x="2930" y="3064"/>
                  </a:lnTo>
                  <a:lnTo>
                    <a:pt x="2928" y="3067"/>
                  </a:lnTo>
                  <a:lnTo>
                    <a:pt x="2926" y="3070"/>
                  </a:lnTo>
                  <a:lnTo>
                    <a:pt x="2924" y="3072"/>
                  </a:lnTo>
                  <a:lnTo>
                    <a:pt x="2924" y="3073"/>
                  </a:lnTo>
                  <a:lnTo>
                    <a:pt x="2924" y="3074"/>
                  </a:lnTo>
                  <a:lnTo>
                    <a:pt x="2922" y="3077"/>
                  </a:lnTo>
                  <a:lnTo>
                    <a:pt x="2921" y="3080"/>
                  </a:lnTo>
                  <a:lnTo>
                    <a:pt x="2919" y="3084"/>
                  </a:lnTo>
                  <a:lnTo>
                    <a:pt x="2918" y="3087"/>
                  </a:lnTo>
                  <a:lnTo>
                    <a:pt x="2917" y="3090"/>
                  </a:lnTo>
                  <a:lnTo>
                    <a:pt x="2916" y="3093"/>
                  </a:lnTo>
                  <a:lnTo>
                    <a:pt x="2915" y="3097"/>
                  </a:lnTo>
                  <a:lnTo>
                    <a:pt x="2915" y="3100"/>
                  </a:lnTo>
                  <a:lnTo>
                    <a:pt x="2914" y="3103"/>
                  </a:lnTo>
                  <a:lnTo>
                    <a:pt x="2914" y="3107"/>
                  </a:lnTo>
                  <a:lnTo>
                    <a:pt x="2913" y="3110"/>
                  </a:lnTo>
                  <a:lnTo>
                    <a:pt x="2913" y="3113"/>
                  </a:lnTo>
                  <a:lnTo>
                    <a:pt x="2913" y="3117"/>
                  </a:lnTo>
                  <a:lnTo>
                    <a:pt x="2913" y="3822"/>
                  </a:lnTo>
                  <a:lnTo>
                    <a:pt x="2913" y="3826"/>
                  </a:lnTo>
                  <a:lnTo>
                    <a:pt x="2913" y="3829"/>
                  </a:lnTo>
                  <a:lnTo>
                    <a:pt x="2914" y="3832"/>
                  </a:lnTo>
                  <a:lnTo>
                    <a:pt x="2914" y="3836"/>
                  </a:lnTo>
                  <a:lnTo>
                    <a:pt x="2915" y="3839"/>
                  </a:lnTo>
                  <a:lnTo>
                    <a:pt x="2915" y="3842"/>
                  </a:lnTo>
                  <a:lnTo>
                    <a:pt x="2916" y="3845"/>
                  </a:lnTo>
                  <a:lnTo>
                    <a:pt x="2917" y="3848"/>
                  </a:lnTo>
                  <a:lnTo>
                    <a:pt x="2918" y="3851"/>
                  </a:lnTo>
                  <a:lnTo>
                    <a:pt x="2919" y="3854"/>
                  </a:lnTo>
                  <a:lnTo>
                    <a:pt x="2920" y="3857"/>
                  </a:lnTo>
                  <a:lnTo>
                    <a:pt x="2921" y="3860"/>
                  </a:lnTo>
                  <a:lnTo>
                    <a:pt x="2923" y="3863"/>
                  </a:lnTo>
                  <a:lnTo>
                    <a:pt x="2924" y="3865"/>
                  </a:lnTo>
                  <a:lnTo>
                    <a:pt x="2925" y="3867"/>
                  </a:lnTo>
                  <a:lnTo>
                    <a:pt x="2927" y="3870"/>
                  </a:lnTo>
                  <a:lnTo>
                    <a:pt x="2929" y="3873"/>
                  </a:lnTo>
                  <a:lnTo>
                    <a:pt x="2931" y="3876"/>
                  </a:lnTo>
                  <a:lnTo>
                    <a:pt x="2933" y="3878"/>
                  </a:lnTo>
                  <a:lnTo>
                    <a:pt x="2936" y="3881"/>
                  </a:lnTo>
                  <a:lnTo>
                    <a:pt x="2938" y="3883"/>
                  </a:lnTo>
                  <a:lnTo>
                    <a:pt x="2940" y="3885"/>
                  </a:lnTo>
                  <a:lnTo>
                    <a:pt x="2943" y="3888"/>
                  </a:lnTo>
                  <a:lnTo>
                    <a:pt x="2945" y="3890"/>
                  </a:lnTo>
                  <a:lnTo>
                    <a:pt x="2948" y="3892"/>
                  </a:lnTo>
                  <a:lnTo>
                    <a:pt x="2951" y="3894"/>
                  </a:lnTo>
                  <a:lnTo>
                    <a:pt x="2954" y="3896"/>
                  </a:lnTo>
                  <a:lnTo>
                    <a:pt x="2956" y="3897"/>
                  </a:lnTo>
                  <a:lnTo>
                    <a:pt x="2958" y="3898"/>
                  </a:lnTo>
                  <a:lnTo>
                    <a:pt x="2961" y="3900"/>
                  </a:lnTo>
                  <a:lnTo>
                    <a:pt x="2964" y="3901"/>
                  </a:lnTo>
                  <a:lnTo>
                    <a:pt x="2967" y="3902"/>
                  </a:lnTo>
                  <a:lnTo>
                    <a:pt x="2970" y="3903"/>
                  </a:lnTo>
                  <a:lnTo>
                    <a:pt x="2973" y="3904"/>
                  </a:lnTo>
                  <a:lnTo>
                    <a:pt x="2976" y="3905"/>
                  </a:lnTo>
                  <a:lnTo>
                    <a:pt x="2979" y="3906"/>
                  </a:lnTo>
                  <a:lnTo>
                    <a:pt x="2982" y="3906"/>
                  </a:lnTo>
                  <a:lnTo>
                    <a:pt x="2985" y="3907"/>
                  </a:lnTo>
                  <a:lnTo>
                    <a:pt x="2989" y="3907"/>
                  </a:lnTo>
                  <a:lnTo>
                    <a:pt x="2992" y="3908"/>
                  </a:lnTo>
                  <a:lnTo>
                    <a:pt x="2995" y="3908"/>
                  </a:lnTo>
                  <a:lnTo>
                    <a:pt x="2999" y="3908"/>
                  </a:lnTo>
                  <a:lnTo>
                    <a:pt x="3704" y="3908"/>
                  </a:lnTo>
                  <a:lnTo>
                    <a:pt x="3708" y="3908"/>
                  </a:lnTo>
                  <a:lnTo>
                    <a:pt x="3711" y="3908"/>
                  </a:lnTo>
                  <a:lnTo>
                    <a:pt x="3714" y="3907"/>
                  </a:lnTo>
                  <a:lnTo>
                    <a:pt x="3718" y="3907"/>
                  </a:lnTo>
                  <a:lnTo>
                    <a:pt x="3721" y="3906"/>
                  </a:lnTo>
                  <a:lnTo>
                    <a:pt x="3724" y="3906"/>
                  </a:lnTo>
                  <a:lnTo>
                    <a:pt x="3728" y="3905"/>
                  </a:lnTo>
                  <a:lnTo>
                    <a:pt x="3731" y="3904"/>
                  </a:lnTo>
                  <a:lnTo>
                    <a:pt x="3734" y="3903"/>
                  </a:lnTo>
                  <a:lnTo>
                    <a:pt x="3737" y="3902"/>
                  </a:lnTo>
                  <a:lnTo>
                    <a:pt x="3741" y="3900"/>
                  </a:lnTo>
                  <a:lnTo>
                    <a:pt x="3744" y="3899"/>
                  </a:lnTo>
                  <a:lnTo>
                    <a:pt x="3747" y="3897"/>
                  </a:lnTo>
                  <a:lnTo>
                    <a:pt x="3748" y="3897"/>
                  </a:lnTo>
                  <a:lnTo>
                    <a:pt x="3749" y="3897"/>
                  </a:lnTo>
                  <a:lnTo>
                    <a:pt x="3751" y="3895"/>
                  </a:lnTo>
                  <a:lnTo>
                    <a:pt x="3754" y="3893"/>
                  </a:lnTo>
                  <a:lnTo>
                    <a:pt x="3757" y="3891"/>
                  </a:lnTo>
                  <a:lnTo>
                    <a:pt x="3760" y="3888"/>
                  </a:lnTo>
                  <a:lnTo>
                    <a:pt x="3762" y="3886"/>
                  </a:lnTo>
                  <a:lnTo>
                    <a:pt x="3765" y="3884"/>
                  </a:lnTo>
                  <a:lnTo>
                    <a:pt x="3767" y="3881"/>
                  </a:lnTo>
                  <a:lnTo>
                    <a:pt x="3769" y="3878"/>
                  </a:lnTo>
                  <a:lnTo>
                    <a:pt x="3772" y="3876"/>
                  </a:lnTo>
                  <a:lnTo>
                    <a:pt x="3774" y="3873"/>
                  </a:lnTo>
                  <a:lnTo>
                    <a:pt x="3776" y="3870"/>
                  </a:lnTo>
                  <a:lnTo>
                    <a:pt x="3778" y="3867"/>
                  </a:lnTo>
                  <a:lnTo>
                    <a:pt x="3779" y="3865"/>
                  </a:lnTo>
                  <a:lnTo>
                    <a:pt x="3780" y="3863"/>
                  </a:lnTo>
                  <a:lnTo>
                    <a:pt x="3782" y="3860"/>
                  </a:lnTo>
                  <a:lnTo>
                    <a:pt x="3783" y="3857"/>
                  </a:lnTo>
                  <a:lnTo>
                    <a:pt x="3784" y="3854"/>
                  </a:lnTo>
                  <a:lnTo>
                    <a:pt x="3785" y="3851"/>
                  </a:lnTo>
                  <a:lnTo>
                    <a:pt x="3786" y="3848"/>
                  </a:lnTo>
                  <a:lnTo>
                    <a:pt x="3787" y="3845"/>
                  </a:lnTo>
                  <a:lnTo>
                    <a:pt x="3788" y="3842"/>
                  </a:lnTo>
                  <a:lnTo>
                    <a:pt x="3788" y="3839"/>
                  </a:lnTo>
                  <a:lnTo>
                    <a:pt x="3789" y="3836"/>
                  </a:lnTo>
                  <a:lnTo>
                    <a:pt x="3789" y="3832"/>
                  </a:lnTo>
                  <a:lnTo>
                    <a:pt x="3790" y="3829"/>
                  </a:lnTo>
                  <a:lnTo>
                    <a:pt x="3790" y="3826"/>
                  </a:lnTo>
                  <a:lnTo>
                    <a:pt x="3790" y="3822"/>
                  </a:lnTo>
                  <a:lnTo>
                    <a:pt x="3790" y="3117"/>
                  </a:lnTo>
                  <a:lnTo>
                    <a:pt x="3790" y="3113"/>
                  </a:lnTo>
                  <a:lnTo>
                    <a:pt x="3790" y="3110"/>
                  </a:lnTo>
                  <a:lnTo>
                    <a:pt x="3789" y="3107"/>
                  </a:lnTo>
                  <a:lnTo>
                    <a:pt x="3789" y="3103"/>
                  </a:lnTo>
                  <a:lnTo>
                    <a:pt x="3788" y="3100"/>
                  </a:lnTo>
                  <a:lnTo>
                    <a:pt x="3788" y="3097"/>
                  </a:lnTo>
                  <a:lnTo>
                    <a:pt x="3787" y="3093"/>
                  </a:lnTo>
                  <a:lnTo>
                    <a:pt x="3786" y="3090"/>
                  </a:lnTo>
                  <a:lnTo>
                    <a:pt x="3785" y="3087"/>
                  </a:lnTo>
                  <a:lnTo>
                    <a:pt x="3784" y="3084"/>
                  </a:lnTo>
                  <a:lnTo>
                    <a:pt x="3782" y="3080"/>
                  </a:lnTo>
                  <a:lnTo>
                    <a:pt x="3781" y="3077"/>
                  </a:lnTo>
                  <a:lnTo>
                    <a:pt x="3779" y="3074"/>
                  </a:lnTo>
                  <a:lnTo>
                    <a:pt x="3779" y="3073"/>
                  </a:lnTo>
                  <a:lnTo>
                    <a:pt x="3779" y="3072"/>
                  </a:lnTo>
                  <a:lnTo>
                    <a:pt x="3777" y="3069"/>
                  </a:lnTo>
                  <a:lnTo>
                    <a:pt x="3775" y="3067"/>
                  </a:lnTo>
                  <a:lnTo>
                    <a:pt x="3772" y="3064"/>
                  </a:lnTo>
                  <a:lnTo>
                    <a:pt x="3770" y="3061"/>
                  </a:lnTo>
                  <a:lnTo>
                    <a:pt x="3768" y="3058"/>
                  </a:lnTo>
                  <a:lnTo>
                    <a:pt x="3765" y="3056"/>
                  </a:lnTo>
                  <a:lnTo>
                    <a:pt x="3763" y="3053"/>
                  </a:lnTo>
                  <a:lnTo>
                    <a:pt x="3760" y="3051"/>
                  </a:lnTo>
                  <a:lnTo>
                    <a:pt x="3757" y="3049"/>
                  </a:lnTo>
                  <a:lnTo>
                    <a:pt x="3754" y="3046"/>
                  </a:lnTo>
                  <a:lnTo>
                    <a:pt x="3752" y="3044"/>
                  </a:lnTo>
                  <a:lnTo>
                    <a:pt x="3749" y="3042"/>
                  </a:lnTo>
                  <a:lnTo>
                    <a:pt x="3748" y="3042"/>
                  </a:lnTo>
                  <a:lnTo>
                    <a:pt x="3747" y="3042"/>
                  </a:lnTo>
                  <a:lnTo>
                    <a:pt x="3744" y="3040"/>
                  </a:lnTo>
                  <a:lnTo>
                    <a:pt x="3741" y="3039"/>
                  </a:lnTo>
                  <a:lnTo>
                    <a:pt x="3737" y="3037"/>
                  </a:lnTo>
                  <a:lnTo>
                    <a:pt x="3734" y="3036"/>
                  </a:lnTo>
                  <a:lnTo>
                    <a:pt x="3731" y="3035"/>
                  </a:lnTo>
                  <a:lnTo>
                    <a:pt x="3728" y="3034"/>
                  </a:lnTo>
                  <a:lnTo>
                    <a:pt x="3724" y="3033"/>
                  </a:lnTo>
                  <a:lnTo>
                    <a:pt x="3721" y="3033"/>
                  </a:lnTo>
                  <a:lnTo>
                    <a:pt x="3718" y="3032"/>
                  </a:lnTo>
                  <a:lnTo>
                    <a:pt x="3714" y="3032"/>
                  </a:lnTo>
                  <a:lnTo>
                    <a:pt x="3711" y="3031"/>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grpSp>
      <p:grpSp>
        <p:nvGrpSpPr>
          <p:cNvPr id="238" name="Google Shape;238;p5"/>
          <p:cNvGrpSpPr/>
          <p:nvPr/>
        </p:nvGrpSpPr>
        <p:grpSpPr>
          <a:xfrm>
            <a:off x="5818206" y="2246933"/>
            <a:ext cx="3291070" cy="677748"/>
            <a:chOff x="5818206" y="2536303"/>
            <a:chExt cx="2457693" cy="677748"/>
          </a:xfrm>
        </p:grpSpPr>
        <p:sp>
          <p:nvSpPr>
            <p:cNvPr id="239" name="Google Shape;239;p5"/>
            <p:cNvSpPr txBox="1"/>
            <p:nvPr/>
          </p:nvSpPr>
          <p:spPr>
            <a:xfrm>
              <a:off x="5818206" y="2536303"/>
              <a:ext cx="2457691" cy="268046"/>
            </a:xfrm>
            <a:prstGeom prst="rect">
              <a:avLst/>
            </a:prstGeom>
            <a:noFill/>
            <a:ln>
              <a:noFill/>
            </a:ln>
          </p:spPr>
          <p:txBody>
            <a:bodyPr anchorCtr="0" anchor="b" bIns="0" lIns="0" spcFirstLastPara="1" rIns="0" wrap="square" tIns="0">
              <a:normAutofit/>
            </a:bodyPr>
            <a:lstStyle/>
            <a:p>
              <a:pPr indent="0" lvl="0" marL="0" marR="0" rtl="0" algn="l">
                <a:spcBef>
                  <a:spcPts val="0"/>
                </a:spcBef>
                <a:spcAft>
                  <a:spcPts val="0"/>
                </a:spcAft>
                <a:buNone/>
              </a:pPr>
              <a:r>
                <a:rPr b="1" lang="en-US" sz="1600">
                  <a:solidFill>
                    <a:schemeClr val="dk1"/>
                  </a:solidFill>
                  <a:latin typeface="Arial"/>
                  <a:ea typeface="Arial"/>
                  <a:cs typeface="Arial"/>
                  <a:sym typeface="Arial"/>
                </a:rPr>
                <a:t>Header</a:t>
              </a:r>
              <a:endParaRPr b="1" sz="1600">
                <a:solidFill>
                  <a:schemeClr val="dk1"/>
                </a:solidFill>
                <a:latin typeface="Arial"/>
                <a:ea typeface="Arial"/>
                <a:cs typeface="Arial"/>
                <a:sym typeface="Arial"/>
              </a:endParaRPr>
            </a:p>
          </p:txBody>
        </p:sp>
        <p:sp>
          <p:nvSpPr>
            <p:cNvPr id="240" name="Google Shape;240;p5"/>
            <p:cNvSpPr txBox="1"/>
            <p:nvPr/>
          </p:nvSpPr>
          <p:spPr>
            <a:xfrm>
              <a:off x="5818208" y="2864955"/>
              <a:ext cx="2457691" cy="349096"/>
            </a:xfrm>
            <a:prstGeom prst="rect">
              <a:avLst/>
            </a:prstGeom>
            <a:noFill/>
            <a:ln>
              <a:noFill/>
            </a:ln>
          </p:spPr>
          <p:txBody>
            <a:bodyPr anchorCtr="0" anchor="ctr" bIns="0" lIns="0" spcFirstLastPara="1" rIns="0" wrap="square" tIns="0">
              <a:normAutofit fontScale="92500" lnSpcReduction="20000"/>
            </a:bodyPr>
            <a:lstStyle/>
            <a:p>
              <a:pPr indent="0" lvl="0" marL="0" marR="0" rtl="0" algn="l">
                <a:spcBef>
                  <a:spcPts val="0"/>
                </a:spcBef>
                <a:spcAft>
                  <a:spcPts val="0"/>
                </a:spcAft>
                <a:buNone/>
              </a:pPr>
              <a:r>
                <a:rPr lang="en-US" sz="1400">
                  <a:solidFill>
                    <a:schemeClr val="dk1"/>
                  </a:solidFill>
                  <a:latin typeface="Arial"/>
                  <a:ea typeface="Arial"/>
                  <a:cs typeface="Arial"/>
                  <a:sym typeface="Arial"/>
                </a:rPr>
                <a:t>Lorem ipsum dolor sit amet, consectetur adipiscing elit</a:t>
              </a:r>
              <a:endParaRPr sz="1400">
                <a:solidFill>
                  <a:schemeClr val="dk1"/>
                </a:solidFill>
                <a:latin typeface="Arial"/>
                <a:ea typeface="Arial"/>
                <a:cs typeface="Arial"/>
                <a:sym typeface="Arial"/>
              </a:endParaRPr>
            </a:p>
          </p:txBody>
        </p:sp>
      </p:grpSp>
      <p:grpSp>
        <p:nvGrpSpPr>
          <p:cNvPr id="241" name="Google Shape;241;p5"/>
          <p:cNvGrpSpPr/>
          <p:nvPr/>
        </p:nvGrpSpPr>
        <p:grpSpPr>
          <a:xfrm>
            <a:off x="5818206" y="3139631"/>
            <a:ext cx="3291070" cy="677748"/>
            <a:chOff x="5818206" y="3429001"/>
            <a:chExt cx="2457693" cy="677748"/>
          </a:xfrm>
        </p:grpSpPr>
        <p:sp>
          <p:nvSpPr>
            <p:cNvPr id="242" name="Google Shape;242;p5"/>
            <p:cNvSpPr txBox="1"/>
            <p:nvPr/>
          </p:nvSpPr>
          <p:spPr>
            <a:xfrm>
              <a:off x="5818206" y="3429001"/>
              <a:ext cx="2457691" cy="268046"/>
            </a:xfrm>
            <a:prstGeom prst="rect">
              <a:avLst/>
            </a:prstGeom>
            <a:noFill/>
            <a:ln>
              <a:noFill/>
            </a:ln>
          </p:spPr>
          <p:txBody>
            <a:bodyPr anchorCtr="0" anchor="b" bIns="0" lIns="0" spcFirstLastPara="1" rIns="0" wrap="square" tIns="0">
              <a:normAutofit/>
            </a:bodyPr>
            <a:lstStyle/>
            <a:p>
              <a:pPr indent="0" lvl="0" marL="0" marR="0" rtl="0" algn="l">
                <a:spcBef>
                  <a:spcPts val="0"/>
                </a:spcBef>
                <a:spcAft>
                  <a:spcPts val="0"/>
                </a:spcAft>
                <a:buNone/>
              </a:pPr>
              <a:r>
                <a:rPr b="1" lang="en-US" sz="1600">
                  <a:solidFill>
                    <a:schemeClr val="dk1"/>
                  </a:solidFill>
                  <a:latin typeface="Arial"/>
                  <a:ea typeface="Arial"/>
                  <a:cs typeface="Arial"/>
                  <a:sym typeface="Arial"/>
                </a:rPr>
                <a:t>Header</a:t>
              </a:r>
              <a:endParaRPr b="1" sz="1600">
                <a:solidFill>
                  <a:schemeClr val="dk1"/>
                </a:solidFill>
                <a:latin typeface="Arial"/>
                <a:ea typeface="Arial"/>
                <a:cs typeface="Arial"/>
                <a:sym typeface="Arial"/>
              </a:endParaRPr>
            </a:p>
          </p:txBody>
        </p:sp>
        <p:sp>
          <p:nvSpPr>
            <p:cNvPr id="243" name="Google Shape;243;p5"/>
            <p:cNvSpPr txBox="1"/>
            <p:nvPr/>
          </p:nvSpPr>
          <p:spPr>
            <a:xfrm>
              <a:off x="5818208" y="3757653"/>
              <a:ext cx="2457691" cy="349096"/>
            </a:xfrm>
            <a:prstGeom prst="rect">
              <a:avLst/>
            </a:prstGeom>
            <a:noFill/>
            <a:ln>
              <a:noFill/>
            </a:ln>
          </p:spPr>
          <p:txBody>
            <a:bodyPr anchorCtr="0" anchor="ctr" bIns="0" lIns="0" spcFirstLastPara="1" rIns="0" wrap="square" tIns="0">
              <a:normAutofit fontScale="92500" lnSpcReduction="20000"/>
            </a:bodyPr>
            <a:lstStyle/>
            <a:p>
              <a:pPr indent="0" lvl="0" marL="0" marR="0" rtl="0" algn="l">
                <a:spcBef>
                  <a:spcPts val="0"/>
                </a:spcBef>
                <a:spcAft>
                  <a:spcPts val="0"/>
                </a:spcAft>
                <a:buNone/>
              </a:pPr>
              <a:r>
                <a:rPr lang="en-US" sz="1400">
                  <a:solidFill>
                    <a:schemeClr val="dk1"/>
                  </a:solidFill>
                  <a:latin typeface="Arial"/>
                  <a:ea typeface="Arial"/>
                  <a:cs typeface="Arial"/>
                  <a:sym typeface="Arial"/>
                </a:rPr>
                <a:t>Lorem ipsum dolor sit amet, consectetur adipiscing elit</a:t>
              </a:r>
              <a:endParaRPr sz="1400">
                <a:solidFill>
                  <a:schemeClr val="dk1"/>
                </a:solidFill>
                <a:latin typeface="Arial"/>
                <a:ea typeface="Arial"/>
                <a:cs typeface="Arial"/>
                <a:sym typeface="Arial"/>
              </a:endParaRPr>
            </a:p>
          </p:txBody>
        </p:sp>
      </p:grpSp>
      <p:grpSp>
        <p:nvGrpSpPr>
          <p:cNvPr id="244" name="Google Shape;244;p5"/>
          <p:cNvGrpSpPr/>
          <p:nvPr/>
        </p:nvGrpSpPr>
        <p:grpSpPr>
          <a:xfrm>
            <a:off x="5818206" y="4032329"/>
            <a:ext cx="3291070" cy="677748"/>
            <a:chOff x="5818206" y="4321699"/>
            <a:chExt cx="2457693" cy="677748"/>
          </a:xfrm>
        </p:grpSpPr>
        <p:sp>
          <p:nvSpPr>
            <p:cNvPr id="245" name="Google Shape;245;p5"/>
            <p:cNvSpPr txBox="1"/>
            <p:nvPr/>
          </p:nvSpPr>
          <p:spPr>
            <a:xfrm>
              <a:off x="5818206" y="4321699"/>
              <a:ext cx="2457691" cy="268046"/>
            </a:xfrm>
            <a:prstGeom prst="rect">
              <a:avLst/>
            </a:prstGeom>
            <a:noFill/>
            <a:ln>
              <a:noFill/>
            </a:ln>
          </p:spPr>
          <p:txBody>
            <a:bodyPr anchorCtr="0" anchor="b" bIns="0" lIns="0" spcFirstLastPara="1" rIns="0" wrap="square" tIns="0">
              <a:normAutofit/>
            </a:bodyPr>
            <a:lstStyle/>
            <a:p>
              <a:pPr indent="0" lvl="0" marL="0" marR="0" rtl="0" algn="l">
                <a:spcBef>
                  <a:spcPts val="0"/>
                </a:spcBef>
                <a:spcAft>
                  <a:spcPts val="0"/>
                </a:spcAft>
                <a:buNone/>
              </a:pPr>
              <a:r>
                <a:rPr b="1" lang="en-US" sz="1600">
                  <a:solidFill>
                    <a:schemeClr val="dk1"/>
                  </a:solidFill>
                  <a:latin typeface="Arial"/>
                  <a:ea typeface="Arial"/>
                  <a:cs typeface="Arial"/>
                  <a:sym typeface="Arial"/>
                </a:rPr>
                <a:t>Header</a:t>
              </a:r>
              <a:endParaRPr b="1" sz="1600">
                <a:solidFill>
                  <a:schemeClr val="dk1"/>
                </a:solidFill>
                <a:latin typeface="Arial"/>
                <a:ea typeface="Arial"/>
                <a:cs typeface="Arial"/>
                <a:sym typeface="Arial"/>
              </a:endParaRPr>
            </a:p>
          </p:txBody>
        </p:sp>
        <p:sp>
          <p:nvSpPr>
            <p:cNvPr id="246" name="Google Shape;246;p5"/>
            <p:cNvSpPr txBox="1"/>
            <p:nvPr/>
          </p:nvSpPr>
          <p:spPr>
            <a:xfrm>
              <a:off x="5818208" y="4650351"/>
              <a:ext cx="2457691" cy="349096"/>
            </a:xfrm>
            <a:prstGeom prst="rect">
              <a:avLst/>
            </a:prstGeom>
            <a:noFill/>
            <a:ln>
              <a:noFill/>
            </a:ln>
          </p:spPr>
          <p:txBody>
            <a:bodyPr anchorCtr="0" anchor="ctr" bIns="0" lIns="0" spcFirstLastPara="1" rIns="0" wrap="square" tIns="0">
              <a:normAutofit fontScale="92500" lnSpcReduction="20000"/>
            </a:bodyPr>
            <a:lstStyle/>
            <a:p>
              <a:pPr indent="0" lvl="0" marL="0" marR="0" rtl="0" algn="l">
                <a:spcBef>
                  <a:spcPts val="0"/>
                </a:spcBef>
                <a:spcAft>
                  <a:spcPts val="0"/>
                </a:spcAft>
                <a:buNone/>
              </a:pPr>
              <a:r>
                <a:rPr lang="en-US" sz="1400">
                  <a:solidFill>
                    <a:schemeClr val="dk1"/>
                  </a:solidFill>
                  <a:latin typeface="Arial"/>
                  <a:ea typeface="Arial"/>
                  <a:cs typeface="Arial"/>
                  <a:sym typeface="Arial"/>
                </a:rPr>
                <a:t>Lorem ipsum dolor sit amet, consectetur adipiscing elit</a:t>
              </a:r>
              <a:endParaRPr sz="1400">
                <a:solidFill>
                  <a:schemeClr val="dk1"/>
                </a:solidFill>
                <a:latin typeface="Arial"/>
                <a:ea typeface="Arial"/>
                <a:cs typeface="Arial"/>
                <a:sym typeface="Arial"/>
              </a:endParaRPr>
            </a:p>
          </p:txBody>
        </p:sp>
      </p:grpSp>
      <p:grpSp>
        <p:nvGrpSpPr>
          <p:cNvPr id="247" name="Google Shape;247;p5"/>
          <p:cNvGrpSpPr/>
          <p:nvPr/>
        </p:nvGrpSpPr>
        <p:grpSpPr>
          <a:xfrm>
            <a:off x="5818206" y="4925025"/>
            <a:ext cx="3291070" cy="677748"/>
            <a:chOff x="5818206" y="5214395"/>
            <a:chExt cx="2457693" cy="677748"/>
          </a:xfrm>
        </p:grpSpPr>
        <p:sp>
          <p:nvSpPr>
            <p:cNvPr id="248" name="Google Shape;248;p5"/>
            <p:cNvSpPr txBox="1"/>
            <p:nvPr/>
          </p:nvSpPr>
          <p:spPr>
            <a:xfrm>
              <a:off x="5818206" y="5214395"/>
              <a:ext cx="2457691" cy="268046"/>
            </a:xfrm>
            <a:prstGeom prst="rect">
              <a:avLst/>
            </a:prstGeom>
            <a:noFill/>
            <a:ln>
              <a:noFill/>
            </a:ln>
          </p:spPr>
          <p:txBody>
            <a:bodyPr anchorCtr="0" anchor="b" bIns="0" lIns="0" spcFirstLastPara="1" rIns="0" wrap="square" tIns="0">
              <a:normAutofit/>
            </a:bodyPr>
            <a:lstStyle/>
            <a:p>
              <a:pPr indent="0" lvl="0" marL="0" marR="0" rtl="0" algn="l">
                <a:spcBef>
                  <a:spcPts val="0"/>
                </a:spcBef>
                <a:spcAft>
                  <a:spcPts val="0"/>
                </a:spcAft>
                <a:buNone/>
              </a:pPr>
              <a:r>
                <a:rPr b="1" lang="en-US" sz="1600">
                  <a:solidFill>
                    <a:schemeClr val="dk1"/>
                  </a:solidFill>
                  <a:latin typeface="Arial"/>
                  <a:ea typeface="Arial"/>
                  <a:cs typeface="Arial"/>
                  <a:sym typeface="Arial"/>
                </a:rPr>
                <a:t>Header</a:t>
              </a:r>
              <a:endParaRPr b="1" sz="1600">
                <a:solidFill>
                  <a:schemeClr val="dk1"/>
                </a:solidFill>
                <a:latin typeface="Arial"/>
                <a:ea typeface="Arial"/>
                <a:cs typeface="Arial"/>
                <a:sym typeface="Arial"/>
              </a:endParaRPr>
            </a:p>
          </p:txBody>
        </p:sp>
        <p:sp>
          <p:nvSpPr>
            <p:cNvPr id="249" name="Google Shape;249;p5"/>
            <p:cNvSpPr txBox="1"/>
            <p:nvPr/>
          </p:nvSpPr>
          <p:spPr>
            <a:xfrm>
              <a:off x="5818208" y="5543047"/>
              <a:ext cx="2457691" cy="349096"/>
            </a:xfrm>
            <a:prstGeom prst="rect">
              <a:avLst/>
            </a:prstGeom>
            <a:noFill/>
            <a:ln>
              <a:noFill/>
            </a:ln>
          </p:spPr>
          <p:txBody>
            <a:bodyPr anchorCtr="0" anchor="ctr" bIns="0" lIns="0" spcFirstLastPara="1" rIns="0" wrap="square" tIns="0">
              <a:normAutofit fontScale="92500" lnSpcReduction="20000"/>
            </a:bodyPr>
            <a:lstStyle/>
            <a:p>
              <a:pPr indent="0" lvl="0" marL="0" marR="0" rtl="0" algn="l">
                <a:spcBef>
                  <a:spcPts val="0"/>
                </a:spcBef>
                <a:spcAft>
                  <a:spcPts val="0"/>
                </a:spcAft>
                <a:buNone/>
              </a:pPr>
              <a:r>
                <a:rPr lang="en-US" sz="1400">
                  <a:solidFill>
                    <a:schemeClr val="dk1"/>
                  </a:solidFill>
                  <a:latin typeface="Arial"/>
                  <a:ea typeface="Arial"/>
                  <a:cs typeface="Arial"/>
                  <a:sym typeface="Arial"/>
                </a:rPr>
                <a:t>Lorem ipsum dolor sit amet, consectetur adipiscing elit</a:t>
              </a:r>
              <a:endParaRPr sz="1400">
                <a:solidFill>
                  <a:schemeClr val="dk1"/>
                </a:solidFill>
                <a:latin typeface="Arial"/>
                <a:ea typeface="Arial"/>
                <a:cs typeface="Arial"/>
                <a:sym typeface="Arial"/>
              </a:endParaRPr>
            </a:p>
          </p:txBody>
        </p:sp>
      </p:grpSp>
      <p:sp>
        <p:nvSpPr>
          <p:cNvPr id="250" name="Google Shape;250;p5"/>
          <p:cNvSpPr txBox="1"/>
          <p:nvPr/>
        </p:nvSpPr>
        <p:spPr>
          <a:xfrm>
            <a:off x="5201388" y="821617"/>
            <a:ext cx="2457691" cy="268046"/>
          </a:xfrm>
          <a:prstGeom prst="rect">
            <a:avLst/>
          </a:prstGeom>
          <a:noFill/>
          <a:ln>
            <a:noFill/>
          </a:ln>
        </p:spPr>
        <p:txBody>
          <a:bodyPr anchorCtr="0" anchor="b" bIns="0" lIns="0" spcFirstLastPara="1" rIns="0" wrap="square" tIns="0">
            <a:normAutofit fontScale="92500" lnSpcReduction="10000"/>
          </a:bodyPr>
          <a:lstStyle/>
          <a:p>
            <a:pPr indent="0" lvl="0" marL="0" marR="0" rtl="0" algn="l">
              <a:spcBef>
                <a:spcPts val="0"/>
              </a:spcBef>
              <a:spcAft>
                <a:spcPts val="0"/>
              </a:spcAft>
              <a:buNone/>
            </a:pPr>
            <a:r>
              <a:rPr b="1" lang="en-US" sz="2000">
                <a:solidFill>
                  <a:schemeClr val="accent1"/>
                </a:solidFill>
                <a:latin typeface="Arial"/>
                <a:ea typeface="Arial"/>
                <a:cs typeface="Arial"/>
                <a:sym typeface="Arial"/>
              </a:rPr>
              <a:t>Activities</a:t>
            </a:r>
            <a:endParaRPr b="1" sz="2000">
              <a:solidFill>
                <a:schemeClr val="accent1"/>
              </a:solidFill>
              <a:latin typeface="Arial"/>
              <a:ea typeface="Arial"/>
              <a:cs typeface="Arial"/>
              <a:sym typeface="Arial"/>
            </a:endParaRPr>
          </a:p>
        </p:txBody>
      </p:sp>
      <p:cxnSp>
        <p:nvCxnSpPr>
          <p:cNvPr id="251" name="Google Shape;251;p5"/>
          <p:cNvCxnSpPr/>
          <p:nvPr/>
        </p:nvCxnSpPr>
        <p:spPr>
          <a:xfrm>
            <a:off x="5177768" y="2139458"/>
            <a:ext cx="6281169" cy="0"/>
          </a:xfrm>
          <a:prstGeom prst="straightConnector1">
            <a:avLst/>
          </a:prstGeom>
          <a:noFill/>
          <a:ln cap="flat" cmpd="sng" w="9525">
            <a:solidFill>
              <a:srgbClr val="BFBFBF"/>
            </a:solidFill>
            <a:prstDash val="dot"/>
            <a:miter lim="8000"/>
            <a:headEnd len="sm" w="sm" type="none"/>
            <a:tailEnd len="sm" w="sm" type="none"/>
          </a:ln>
        </p:spPr>
      </p:cxnSp>
      <p:cxnSp>
        <p:nvCxnSpPr>
          <p:cNvPr id="252" name="Google Shape;252;p5"/>
          <p:cNvCxnSpPr/>
          <p:nvPr/>
        </p:nvCxnSpPr>
        <p:spPr>
          <a:xfrm>
            <a:off x="5177768" y="3032156"/>
            <a:ext cx="6281169" cy="0"/>
          </a:xfrm>
          <a:prstGeom prst="straightConnector1">
            <a:avLst/>
          </a:prstGeom>
          <a:noFill/>
          <a:ln cap="flat" cmpd="sng" w="9525">
            <a:solidFill>
              <a:srgbClr val="BFBFBF"/>
            </a:solidFill>
            <a:prstDash val="dot"/>
            <a:miter lim="8000"/>
            <a:headEnd len="sm" w="sm" type="none"/>
            <a:tailEnd len="sm" w="sm" type="none"/>
          </a:ln>
        </p:spPr>
      </p:cxnSp>
      <p:cxnSp>
        <p:nvCxnSpPr>
          <p:cNvPr id="253" name="Google Shape;253;p5"/>
          <p:cNvCxnSpPr/>
          <p:nvPr/>
        </p:nvCxnSpPr>
        <p:spPr>
          <a:xfrm>
            <a:off x="5177768" y="3924854"/>
            <a:ext cx="6281169" cy="0"/>
          </a:xfrm>
          <a:prstGeom prst="straightConnector1">
            <a:avLst/>
          </a:prstGeom>
          <a:noFill/>
          <a:ln cap="flat" cmpd="sng" w="9525">
            <a:solidFill>
              <a:srgbClr val="BFBFBF"/>
            </a:solidFill>
            <a:prstDash val="dot"/>
            <a:miter lim="8000"/>
            <a:headEnd len="sm" w="sm" type="none"/>
            <a:tailEnd len="sm" w="sm" type="none"/>
          </a:ln>
        </p:spPr>
      </p:cxnSp>
      <p:cxnSp>
        <p:nvCxnSpPr>
          <p:cNvPr id="254" name="Google Shape;254;p5"/>
          <p:cNvCxnSpPr/>
          <p:nvPr/>
        </p:nvCxnSpPr>
        <p:spPr>
          <a:xfrm>
            <a:off x="5177768" y="4817552"/>
            <a:ext cx="6281169" cy="0"/>
          </a:xfrm>
          <a:prstGeom prst="straightConnector1">
            <a:avLst/>
          </a:prstGeom>
          <a:noFill/>
          <a:ln cap="flat" cmpd="sng" w="9525">
            <a:solidFill>
              <a:srgbClr val="BFBFBF"/>
            </a:solidFill>
            <a:prstDash val="dot"/>
            <a:miter lim="8000"/>
            <a:headEnd len="sm" w="sm" type="none"/>
            <a:tailEnd len="sm" w="sm" type="none"/>
          </a:ln>
        </p:spPr>
      </p:cxnSp>
      <p:sp>
        <p:nvSpPr>
          <p:cNvPr id="255" name="Google Shape;255;p5"/>
          <p:cNvSpPr txBox="1"/>
          <p:nvPr/>
        </p:nvSpPr>
        <p:spPr>
          <a:xfrm>
            <a:off x="9001246" y="821617"/>
            <a:ext cx="2457691" cy="268046"/>
          </a:xfrm>
          <a:prstGeom prst="rect">
            <a:avLst/>
          </a:prstGeom>
          <a:noFill/>
          <a:ln>
            <a:noFill/>
          </a:ln>
        </p:spPr>
        <p:txBody>
          <a:bodyPr anchorCtr="0" anchor="b" bIns="0" lIns="0" spcFirstLastPara="1" rIns="0" wrap="square" tIns="0">
            <a:normAutofit fontScale="92500" lnSpcReduction="10000"/>
          </a:bodyPr>
          <a:lstStyle/>
          <a:p>
            <a:pPr indent="0" lvl="0" marL="0" marR="0" rtl="0" algn="ctr">
              <a:spcBef>
                <a:spcPts val="0"/>
              </a:spcBef>
              <a:spcAft>
                <a:spcPts val="0"/>
              </a:spcAft>
              <a:buNone/>
            </a:pPr>
            <a:r>
              <a:rPr b="1" lang="en-US" sz="2000">
                <a:solidFill>
                  <a:schemeClr val="accent1"/>
                </a:solidFill>
                <a:latin typeface="Arial"/>
                <a:ea typeface="Arial"/>
                <a:cs typeface="Arial"/>
                <a:sym typeface="Arial"/>
              </a:rPr>
              <a:t>Time</a:t>
            </a:r>
            <a:endParaRPr b="1" sz="2000">
              <a:solidFill>
                <a:schemeClr val="accent1"/>
              </a:solidFill>
              <a:latin typeface="Arial"/>
              <a:ea typeface="Arial"/>
              <a:cs typeface="Arial"/>
              <a:sym typeface="Arial"/>
            </a:endParaRPr>
          </a:p>
        </p:txBody>
      </p:sp>
      <p:sp>
        <p:nvSpPr>
          <p:cNvPr id="256" name="Google Shape;256;p5"/>
          <p:cNvSpPr txBox="1"/>
          <p:nvPr/>
        </p:nvSpPr>
        <p:spPr>
          <a:xfrm>
            <a:off x="9001246" y="1559086"/>
            <a:ext cx="2457691" cy="268046"/>
          </a:xfrm>
          <a:prstGeom prst="rect">
            <a:avLst/>
          </a:prstGeom>
          <a:noFill/>
          <a:ln>
            <a:noFill/>
          </a:ln>
        </p:spPr>
        <p:txBody>
          <a:bodyPr anchorCtr="0" anchor="b" bIns="0" lIns="0" spcFirstLastPara="1" rIns="0" wrap="square" tIns="0">
            <a:normAutofit/>
          </a:bodyPr>
          <a:lstStyle/>
          <a:p>
            <a:pPr indent="0" lvl="0" marL="0" marR="0" rtl="0" algn="ctr">
              <a:spcBef>
                <a:spcPts val="0"/>
              </a:spcBef>
              <a:spcAft>
                <a:spcPts val="0"/>
              </a:spcAft>
              <a:buNone/>
            </a:pPr>
            <a:r>
              <a:rPr b="1" lang="en-US" sz="1600">
                <a:solidFill>
                  <a:schemeClr val="accent6"/>
                </a:solidFill>
                <a:latin typeface="Arial"/>
                <a:ea typeface="Arial"/>
                <a:cs typeface="Arial"/>
                <a:sym typeface="Arial"/>
              </a:rPr>
              <a:t>XX:XX-XX:XX</a:t>
            </a:r>
            <a:endParaRPr b="1" sz="1600">
              <a:solidFill>
                <a:schemeClr val="accent6"/>
              </a:solidFill>
              <a:latin typeface="Arial"/>
              <a:ea typeface="Arial"/>
              <a:cs typeface="Arial"/>
              <a:sym typeface="Arial"/>
            </a:endParaRPr>
          </a:p>
        </p:txBody>
      </p:sp>
      <p:sp>
        <p:nvSpPr>
          <p:cNvPr id="257" name="Google Shape;257;p5"/>
          <p:cNvSpPr txBox="1"/>
          <p:nvPr/>
        </p:nvSpPr>
        <p:spPr>
          <a:xfrm>
            <a:off x="9001246" y="2451783"/>
            <a:ext cx="2457691" cy="268046"/>
          </a:xfrm>
          <a:prstGeom prst="rect">
            <a:avLst/>
          </a:prstGeom>
          <a:noFill/>
          <a:ln>
            <a:noFill/>
          </a:ln>
        </p:spPr>
        <p:txBody>
          <a:bodyPr anchorCtr="0" anchor="b" bIns="0" lIns="0" spcFirstLastPara="1" rIns="0" wrap="square" tIns="0">
            <a:normAutofit/>
          </a:bodyPr>
          <a:lstStyle/>
          <a:p>
            <a:pPr indent="0" lvl="0" marL="0" marR="0" rtl="0" algn="ctr">
              <a:spcBef>
                <a:spcPts val="0"/>
              </a:spcBef>
              <a:spcAft>
                <a:spcPts val="0"/>
              </a:spcAft>
              <a:buNone/>
            </a:pPr>
            <a:r>
              <a:rPr b="1" lang="en-US" sz="1600">
                <a:solidFill>
                  <a:schemeClr val="accent6"/>
                </a:solidFill>
                <a:latin typeface="Arial"/>
                <a:ea typeface="Arial"/>
                <a:cs typeface="Arial"/>
                <a:sym typeface="Arial"/>
              </a:rPr>
              <a:t>XX:XX-XX:XX</a:t>
            </a:r>
            <a:endParaRPr b="1" sz="1600">
              <a:solidFill>
                <a:schemeClr val="accent6"/>
              </a:solidFill>
              <a:latin typeface="Arial"/>
              <a:ea typeface="Arial"/>
              <a:cs typeface="Arial"/>
              <a:sym typeface="Arial"/>
            </a:endParaRPr>
          </a:p>
        </p:txBody>
      </p:sp>
      <p:sp>
        <p:nvSpPr>
          <p:cNvPr id="258" name="Google Shape;258;p5"/>
          <p:cNvSpPr txBox="1"/>
          <p:nvPr/>
        </p:nvSpPr>
        <p:spPr>
          <a:xfrm>
            <a:off x="9001246" y="3344481"/>
            <a:ext cx="2457691" cy="268046"/>
          </a:xfrm>
          <a:prstGeom prst="rect">
            <a:avLst/>
          </a:prstGeom>
          <a:noFill/>
          <a:ln>
            <a:noFill/>
          </a:ln>
        </p:spPr>
        <p:txBody>
          <a:bodyPr anchorCtr="0" anchor="b" bIns="0" lIns="0" spcFirstLastPara="1" rIns="0" wrap="square" tIns="0">
            <a:normAutofit/>
          </a:bodyPr>
          <a:lstStyle/>
          <a:p>
            <a:pPr indent="0" lvl="0" marL="0" marR="0" rtl="0" algn="ctr">
              <a:spcBef>
                <a:spcPts val="0"/>
              </a:spcBef>
              <a:spcAft>
                <a:spcPts val="0"/>
              </a:spcAft>
              <a:buNone/>
            </a:pPr>
            <a:r>
              <a:rPr b="1" lang="en-US" sz="1600">
                <a:solidFill>
                  <a:schemeClr val="accent6"/>
                </a:solidFill>
                <a:latin typeface="Arial"/>
                <a:ea typeface="Arial"/>
                <a:cs typeface="Arial"/>
                <a:sym typeface="Arial"/>
              </a:rPr>
              <a:t>XX:XX-XX:XX</a:t>
            </a:r>
            <a:endParaRPr b="1" sz="1600">
              <a:solidFill>
                <a:schemeClr val="accent6"/>
              </a:solidFill>
              <a:latin typeface="Arial"/>
              <a:ea typeface="Arial"/>
              <a:cs typeface="Arial"/>
              <a:sym typeface="Arial"/>
            </a:endParaRPr>
          </a:p>
        </p:txBody>
      </p:sp>
      <p:sp>
        <p:nvSpPr>
          <p:cNvPr id="259" name="Google Shape;259;p5"/>
          <p:cNvSpPr txBox="1"/>
          <p:nvPr/>
        </p:nvSpPr>
        <p:spPr>
          <a:xfrm>
            <a:off x="9001246" y="4237179"/>
            <a:ext cx="2457691" cy="268046"/>
          </a:xfrm>
          <a:prstGeom prst="rect">
            <a:avLst/>
          </a:prstGeom>
          <a:noFill/>
          <a:ln>
            <a:noFill/>
          </a:ln>
        </p:spPr>
        <p:txBody>
          <a:bodyPr anchorCtr="0" anchor="b" bIns="0" lIns="0" spcFirstLastPara="1" rIns="0" wrap="square" tIns="0">
            <a:normAutofit/>
          </a:bodyPr>
          <a:lstStyle/>
          <a:p>
            <a:pPr indent="0" lvl="0" marL="0" marR="0" rtl="0" algn="ctr">
              <a:spcBef>
                <a:spcPts val="0"/>
              </a:spcBef>
              <a:spcAft>
                <a:spcPts val="0"/>
              </a:spcAft>
              <a:buNone/>
            </a:pPr>
            <a:r>
              <a:rPr b="1" lang="en-US" sz="1600">
                <a:solidFill>
                  <a:schemeClr val="accent6"/>
                </a:solidFill>
                <a:latin typeface="Arial"/>
                <a:ea typeface="Arial"/>
                <a:cs typeface="Arial"/>
                <a:sym typeface="Arial"/>
              </a:rPr>
              <a:t>XX:XX-XX:XX</a:t>
            </a:r>
            <a:endParaRPr b="1" sz="1600">
              <a:solidFill>
                <a:schemeClr val="accent6"/>
              </a:solidFill>
              <a:latin typeface="Arial"/>
              <a:ea typeface="Arial"/>
              <a:cs typeface="Arial"/>
              <a:sym typeface="Arial"/>
            </a:endParaRPr>
          </a:p>
        </p:txBody>
      </p:sp>
      <p:sp>
        <p:nvSpPr>
          <p:cNvPr id="260" name="Google Shape;260;p5"/>
          <p:cNvSpPr txBox="1"/>
          <p:nvPr/>
        </p:nvSpPr>
        <p:spPr>
          <a:xfrm>
            <a:off x="9001246" y="5129876"/>
            <a:ext cx="2457691" cy="268046"/>
          </a:xfrm>
          <a:prstGeom prst="rect">
            <a:avLst/>
          </a:prstGeom>
          <a:noFill/>
          <a:ln>
            <a:noFill/>
          </a:ln>
        </p:spPr>
        <p:txBody>
          <a:bodyPr anchorCtr="0" anchor="b" bIns="0" lIns="0" spcFirstLastPara="1" rIns="0" wrap="square" tIns="0">
            <a:normAutofit/>
          </a:bodyPr>
          <a:lstStyle/>
          <a:p>
            <a:pPr indent="0" lvl="0" marL="0" marR="0" rtl="0" algn="ctr">
              <a:spcBef>
                <a:spcPts val="0"/>
              </a:spcBef>
              <a:spcAft>
                <a:spcPts val="0"/>
              </a:spcAft>
              <a:buNone/>
            </a:pPr>
            <a:r>
              <a:rPr b="1" lang="en-US" sz="1600">
                <a:solidFill>
                  <a:schemeClr val="accent6"/>
                </a:solidFill>
                <a:latin typeface="Arial"/>
                <a:ea typeface="Arial"/>
                <a:cs typeface="Arial"/>
                <a:sym typeface="Arial"/>
              </a:rPr>
              <a:t>XX:XX-XX:XX</a:t>
            </a:r>
            <a:endParaRPr b="1" sz="1600">
              <a:solidFill>
                <a:schemeClr val="accent6"/>
              </a:solidFill>
              <a:latin typeface="Arial"/>
              <a:ea typeface="Arial"/>
              <a:cs typeface="Arial"/>
              <a:sym typeface="Arial"/>
            </a:endParaRPr>
          </a:p>
        </p:txBody>
      </p:sp>
      <p:sp>
        <p:nvSpPr>
          <p:cNvPr id="261" name="Google Shape;261;p5"/>
          <p:cNvSpPr txBox="1"/>
          <p:nvPr>
            <p:ph type="ctrTitle"/>
          </p:nvPr>
        </p:nvSpPr>
        <p:spPr>
          <a:xfrm>
            <a:off x="916944" y="2438401"/>
            <a:ext cx="3413761" cy="1540358"/>
          </a:xfrm>
          <a:prstGeom prst="rect">
            <a:avLst/>
          </a:prstGeom>
          <a:noFill/>
          <a:ln>
            <a:noFill/>
          </a:ln>
        </p:spPr>
        <p:txBody>
          <a:bodyPr anchorCtr="0" anchor="ctr" bIns="0" lIns="0" spcFirstLastPara="1" rIns="0" wrap="square" tIns="0">
            <a:normAutofit/>
          </a:bodyPr>
          <a:lstStyle/>
          <a:p>
            <a:pPr indent="0" lvl="0" marL="0" rtl="0" algn="ctr">
              <a:lnSpc>
                <a:spcPct val="90000"/>
              </a:lnSpc>
              <a:spcBef>
                <a:spcPts val="0"/>
              </a:spcBef>
              <a:spcAft>
                <a:spcPts val="0"/>
              </a:spcAft>
              <a:buClr>
                <a:schemeClr val="lt1"/>
              </a:buClr>
              <a:buSzPts val="6000"/>
              <a:buFont typeface="Arial"/>
              <a:buNone/>
            </a:pPr>
            <a:r>
              <a:rPr b="1" lang="en-US"/>
              <a:t>Agenda </a:t>
            </a:r>
            <a:r>
              <a:rPr lang="en-US" sz="2400"/>
              <a:t>Schedule (5 Rows)</a:t>
            </a:r>
            <a:endParaRPr sz="2400"/>
          </a:p>
        </p:txBody>
      </p:sp>
    </p:spTree>
  </p:cSld>
  <p:clrMapOvr>
    <a:masterClrMapping/>
  </p:clrMapOvr>
</p:sld>
</file>

<file path=ppt/slides/slide5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599" name="Shape 1599"/>
        <p:cNvGrpSpPr/>
        <p:nvPr/>
      </p:nvGrpSpPr>
      <p:grpSpPr>
        <a:xfrm>
          <a:off x="0" y="0"/>
          <a:ext cx="0" cy="0"/>
          <a:chOff x="0" y="0"/>
          <a:chExt cx="0" cy="0"/>
        </a:xfrm>
      </p:grpSpPr>
      <p:sp>
        <p:nvSpPr>
          <p:cNvPr id="1600" name="Google Shape;1600;p50"/>
          <p:cNvSpPr txBox="1"/>
          <p:nvPr>
            <p:ph type="title"/>
          </p:nvPr>
        </p:nvSpPr>
        <p:spPr>
          <a:xfrm>
            <a:off x="571018" y="365126"/>
            <a:ext cx="11049964" cy="578772"/>
          </a:xfrm>
          <a:prstGeom prst="rect">
            <a:avLst/>
          </a:prstGeom>
          <a:noFill/>
          <a:ln>
            <a:noFill/>
          </a:ln>
        </p:spPr>
        <p:txBody>
          <a:bodyPr anchorCtr="0" anchor="b" bIns="0" lIns="0" spcFirstLastPara="1" rIns="0" wrap="square" tIns="0">
            <a:normAutofit/>
          </a:bodyPr>
          <a:lstStyle/>
          <a:p>
            <a:pPr indent="0" lvl="0" marL="0" rtl="0" algn="l">
              <a:lnSpc>
                <a:spcPct val="90000"/>
              </a:lnSpc>
              <a:spcBef>
                <a:spcPts val="0"/>
              </a:spcBef>
              <a:spcAft>
                <a:spcPts val="0"/>
              </a:spcAft>
              <a:buClr>
                <a:schemeClr val="accent1"/>
              </a:buClr>
              <a:buSzPts val="2800"/>
              <a:buFont typeface="Arial"/>
              <a:buNone/>
            </a:pPr>
            <a:r>
              <a:rPr lang="en-US"/>
              <a:t>Visual Five Column Content + Big Icons</a:t>
            </a:r>
            <a:endParaRPr/>
          </a:p>
        </p:txBody>
      </p:sp>
      <p:sp>
        <p:nvSpPr>
          <p:cNvPr id="1601" name="Google Shape;1601;p50"/>
          <p:cNvSpPr txBox="1"/>
          <p:nvPr>
            <p:ph idx="12" type="sldNum"/>
          </p:nvPr>
        </p:nvSpPr>
        <p:spPr>
          <a:xfrm>
            <a:off x="10690860" y="6349068"/>
            <a:ext cx="963882" cy="251764"/>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grpSp>
        <p:nvGrpSpPr>
          <p:cNvPr id="1602" name="Google Shape;1602;p50"/>
          <p:cNvGrpSpPr/>
          <p:nvPr/>
        </p:nvGrpSpPr>
        <p:grpSpPr>
          <a:xfrm>
            <a:off x="3159685" y="1557874"/>
            <a:ext cx="1371590" cy="1371587"/>
            <a:chOff x="3159685" y="1869994"/>
            <a:chExt cx="1371590" cy="1371587"/>
          </a:xfrm>
        </p:grpSpPr>
        <p:sp>
          <p:nvSpPr>
            <p:cNvPr id="1603" name="Google Shape;1603;p50"/>
            <p:cNvSpPr/>
            <p:nvPr/>
          </p:nvSpPr>
          <p:spPr>
            <a:xfrm>
              <a:off x="3207746" y="1918055"/>
              <a:ext cx="1275468" cy="1275467"/>
            </a:xfrm>
            <a:prstGeom prst="ellipse">
              <a:avLst/>
            </a:prstGeom>
            <a:solidFill>
              <a:schemeClr val="accent1"/>
            </a:solidFill>
            <a:ln cap="flat" cmpd="sng" w="19050">
              <a:solidFill>
                <a:schemeClr val="accent1"/>
              </a:solidFill>
              <a:prstDash val="solid"/>
              <a:miter lim="8000"/>
              <a:headEnd len="sm" w="sm" type="none"/>
              <a:tailEnd len="sm" w="sm" type="none"/>
            </a:ln>
          </p:spPr>
          <p:txBody>
            <a:bodyPr anchorCtr="0" anchor="ctr" bIns="0" lIns="0" spcFirstLastPara="1" rIns="0" wrap="square" tIns="0">
              <a:noAutofit/>
            </a:bodyPr>
            <a:lstStyle/>
            <a:p>
              <a:pPr indent="0" lvl="0" marL="0" marR="0" rtl="0" algn="ctr">
                <a:lnSpc>
                  <a:spcPct val="95000"/>
                </a:lnSpc>
                <a:spcBef>
                  <a:spcPts val="0"/>
                </a:spcBef>
                <a:spcAft>
                  <a:spcPts val="0"/>
                </a:spcAft>
                <a:buNone/>
              </a:pPr>
              <a:r>
                <a:t/>
              </a:r>
              <a:endParaRPr sz="1800">
                <a:solidFill>
                  <a:srgbClr val="7F7F7F"/>
                </a:solidFill>
                <a:latin typeface="Arial"/>
                <a:ea typeface="Arial"/>
                <a:cs typeface="Arial"/>
                <a:sym typeface="Arial"/>
              </a:endParaRPr>
            </a:p>
          </p:txBody>
        </p:sp>
        <p:sp>
          <p:nvSpPr>
            <p:cNvPr id="1604" name="Google Shape;1604;p50"/>
            <p:cNvSpPr/>
            <p:nvPr/>
          </p:nvSpPr>
          <p:spPr>
            <a:xfrm>
              <a:off x="3159686" y="1869994"/>
              <a:ext cx="1371589" cy="1371587"/>
            </a:xfrm>
            <a:prstGeom prst="arc">
              <a:avLst>
                <a:gd fmla="val 8881785" name="adj1"/>
                <a:gd fmla="val 12557093" name="adj2"/>
              </a:avLst>
            </a:prstGeom>
            <a:noFill/>
            <a:ln cap="flat" cmpd="sng" w="19050">
              <a:solidFill>
                <a:srgbClr val="6E6F73"/>
              </a:solidFill>
              <a:prstDash val="dot"/>
              <a:round/>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rgbClr val="FFFFFF"/>
                </a:solidFill>
                <a:latin typeface="Arial"/>
                <a:ea typeface="Arial"/>
                <a:cs typeface="Arial"/>
                <a:sym typeface="Arial"/>
              </a:endParaRPr>
            </a:p>
          </p:txBody>
        </p:sp>
        <p:sp>
          <p:nvSpPr>
            <p:cNvPr id="1605" name="Google Shape;1605;p50"/>
            <p:cNvSpPr/>
            <p:nvPr/>
          </p:nvSpPr>
          <p:spPr>
            <a:xfrm>
              <a:off x="3159686" y="1869994"/>
              <a:ext cx="1371589" cy="1371587"/>
            </a:xfrm>
            <a:prstGeom prst="arc">
              <a:avLst>
                <a:gd fmla="val 12644109" name="adj1"/>
                <a:gd fmla="val 413503" name="adj2"/>
              </a:avLst>
            </a:prstGeom>
            <a:noFill/>
            <a:ln cap="flat" cmpd="sng" w="19050">
              <a:solidFill>
                <a:schemeClr val="accent2"/>
              </a:solidFill>
              <a:prstDash val="dot"/>
              <a:round/>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rgbClr val="FFFFFF"/>
                </a:solidFill>
                <a:latin typeface="Arial"/>
                <a:ea typeface="Arial"/>
                <a:cs typeface="Arial"/>
                <a:sym typeface="Arial"/>
              </a:endParaRPr>
            </a:p>
          </p:txBody>
        </p:sp>
        <p:sp>
          <p:nvSpPr>
            <p:cNvPr id="1606" name="Google Shape;1606;p50"/>
            <p:cNvSpPr/>
            <p:nvPr/>
          </p:nvSpPr>
          <p:spPr>
            <a:xfrm>
              <a:off x="3159685" y="1869994"/>
              <a:ext cx="1371589" cy="1371587"/>
            </a:xfrm>
            <a:prstGeom prst="arc">
              <a:avLst>
                <a:gd fmla="val 628909" name="adj1"/>
                <a:gd fmla="val 8779294" name="adj2"/>
              </a:avLst>
            </a:prstGeom>
            <a:noFill/>
            <a:ln cap="flat" cmpd="sng" w="57150">
              <a:solidFill>
                <a:schemeClr val="accent2"/>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rgbClr val="FFFFFF"/>
                </a:solidFill>
                <a:latin typeface="Arial"/>
                <a:ea typeface="Arial"/>
                <a:cs typeface="Arial"/>
                <a:sym typeface="Arial"/>
              </a:endParaRPr>
            </a:p>
          </p:txBody>
        </p:sp>
      </p:grpSp>
      <p:sp>
        <p:nvSpPr>
          <p:cNvPr id="1607" name="Google Shape;1607;p50"/>
          <p:cNvSpPr/>
          <p:nvPr/>
        </p:nvSpPr>
        <p:spPr>
          <a:xfrm>
            <a:off x="2096" y="3257565"/>
            <a:ext cx="12189904" cy="830236"/>
          </a:xfrm>
          <a:prstGeom prst="rect">
            <a:avLst/>
          </a:prstGeom>
          <a:solidFill>
            <a:srgbClr val="D3D3D3"/>
          </a:solidFill>
          <a:ln>
            <a:noFill/>
          </a:ln>
        </p:spPr>
        <p:txBody>
          <a:bodyPr anchorCtr="0" anchor="ctr" bIns="0" lIns="0" spcFirstLastPara="1" rIns="0" wrap="square" tIns="0">
            <a:noAutofit/>
          </a:bodyPr>
          <a:lstStyle/>
          <a:p>
            <a:pPr indent="-118200" lvl="1" marL="291600" marR="0" rtl="0" algn="l">
              <a:spcBef>
                <a:spcPts val="0"/>
              </a:spcBef>
              <a:spcAft>
                <a:spcPts val="0"/>
              </a:spcAft>
              <a:buClr>
                <a:schemeClr val="lt1"/>
              </a:buClr>
              <a:buSzPts val="1200"/>
              <a:buFont typeface="Trebuchet MS"/>
              <a:buNone/>
            </a:pPr>
            <a:r>
              <a:t/>
            </a:r>
            <a:endParaRPr b="0" i="0" sz="1200" u="none" cap="none" strike="noStrike">
              <a:solidFill>
                <a:srgbClr val="FFFFFF"/>
              </a:solidFill>
              <a:latin typeface="Arial"/>
              <a:ea typeface="Arial"/>
              <a:cs typeface="Arial"/>
              <a:sym typeface="Arial"/>
            </a:endParaRPr>
          </a:p>
        </p:txBody>
      </p:sp>
      <p:sp>
        <p:nvSpPr>
          <p:cNvPr id="1608" name="Google Shape;1608;p50"/>
          <p:cNvSpPr/>
          <p:nvPr/>
        </p:nvSpPr>
        <p:spPr>
          <a:xfrm>
            <a:off x="760919" y="3183435"/>
            <a:ext cx="1666888" cy="972273"/>
          </a:xfrm>
          <a:prstGeom prst="rect">
            <a:avLst/>
          </a:prstGeom>
          <a:solidFill>
            <a:schemeClr val="accent1"/>
          </a:solidFill>
          <a:ln cap="rnd" cmpd="sng" w="13450">
            <a:solidFill>
              <a:schemeClr val="accent1"/>
            </a:solidFill>
            <a:prstDash val="solid"/>
            <a:round/>
            <a:headEnd len="sm" w="sm" type="none"/>
            <a:tailEnd len="sm" w="sm" type="none"/>
          </a:ln>
        </p:spPr>
        <p:txBody>
          <a:bodyPr anchorCtr="0" anchor="ctr" bIns="64550" lIns="129125" spcFirstLastPara="1" rIns="129125" wrap="square" tIns="64550">
            <a:normAutofit/>
          </a:bodyPr>
          <a:lstStyle/>
          <a:p>
            <a:pPr indent="0" lvl="0" marL="0" marR="0" rtl="0" algn="ctr">
              <a:lnSpc>
                <a:spcPct val="90000"/>
              </a:lnSpc>
              <a:spcBef>
                <a:spcPts val="0"/>
              </a:spcBef>
              <a:spcAft>
                <a:spcPts val="0"/>
              </a:spcAft>
              <a:buNone/>
            </a:pPr>
            <a:r>
              <a:rPr lang="en-US" sz="1600">
                <a:solidFill>
                  <a:srgbClr val="FFFFFF"/>
                </a:solidFill>
                <a:latin typeface="Arial"/>
                <a:ea typeface="Arial"/>
                <a:cs typeface="Arial"/>
                <a:sym typeface="Arial"/>
              </a:rPr>
              <a:t>Header</a:t>
            </a:r>
            <a:endParaRPr/>
          </a:p>
        </p:txBody>
      </p:sp>
      <p:sp>
        <p:nvSpPr>
          <p:cNvPr id="1609" name="Google Shape;1609;p50"/>
          <p:cNvSpPr/>
          <p:nvPr/>
        </p:nvSpPr>
        <p:spPr>
          <a:xfrm flipH="1" rot="5400000">
            <a:off x="2456201" y="3155041"/>
            <a:ext cx="74130" cy="130919"/>
          </a:xfrm>
          <a:prstGeom prst="rtTriangle">
            <a:avLst/>
          </a:prstGeom>
          <a:solidFill>
            <a:schemeClr val="accent3"/>
          </a:solidFill>
          <a:ln cap="rnd" cmpd="sng" w="13450">
            <a:solidFill>
              <a:schemeClr val="accent3"/>
            </a:solidFill>
            <a:prstDash val="solid"/>
            <a:round/>
            <a:headEnd len="sm" w="sm" type="none"/>
            <a:tailEnd len="sm" w="sm" type="none"/>
          </a:ln>
        </p:spPr>
        <p:txBody>
          <a:bodyPr anchorCtr="0" anchor="ctr" bIns="64550" lIns="129125" spcFirstLastPara="1" rIns="129125" wrap="square" tIns="64550">
            <a:noAutofit/>
          </a:bodyPr>
          <a:lstStyle/>
          <a:p>
            <a:pPr indent="0" lvl="0" marL="0" marR="0" rtl="0" algn="ctr">
              <a:lnSpc>
                <a:spcPct val="90000"/>
              </a:lnSpc>
              <a:spcBef>
                <a:spcPts val="0"/>
              </a:spcBef>
              <a:spcAft>
                <a:spcPts val="0"/>
              </a:spcAft>
              <a:buNone/>
            </a:pPr>
            <a:r>
              <a:t/>
            </a:r>
            <a:endParaRPr sz="1000">
              <a:solidFill>
                <a:srgbClr val="FFFFFF"/>
              </a:solidFill>
              <a:latin typeface="Arial"/>
              <a:ea typeface="Arial"/>
              <a:cs typeface="Arial"/>
              <a:sym typeface="Arial"/>
            </a:endParaRPr>
          </a:p>
        </p:txBody>
      </p:sp>
      <p:sp>
        <p:nvSpPr>
          <p:cNvPr id="1610" name="Google Shape;1610;p50"/>
          <p:cNvSpPr/>
          <p:nvPr/>
        </p:nvSpPr>
        <p:spPr>
          <a:xfrm rot="5400000">
            <a:off x="2459312" y="4056295"/>
            <a:ext cx="67907" cy="130919"/>
          </a:xfrm>
          <a:prstGeom prst="rtTriangle">
            <a:avLst/>
          </a:prstGeom>
          <a:solidFill>
            <a:schemeClr val="accent3"/>
          </a:solidFill>
          <a:ln cap="rnd" cmpd="sng" w="13450">
            <a:solidFill>
              <a:schemeClr val="accent3"/>
            </a:solidFill>
            <a:prstDash val="solid"/>
            <a:round/>
            <a:headEnd len="sm" w="sm" type="none"/>
            <a:tailEnd len="sm" w="sm" type="none"/>
          </a:ln>
        </p:spPr>
        <p:txBody>
          <a:bodyPr anchorCtr="0" anchor="ctr" bIns="64550" lIns="129125" spcFirstLastPara="1" rIns="129125" wrap="square" tIns="64550">
            <a:noAutofit/>
          </a:bodyPr>
          <a:lstStyle/>
          <a:p>
            <a:pPr indent="0" lvl="0" marL="0" marR="0" rtl="0" algn="ctr">
              <a:lnSpc>
                <a:spcPct val="90000"/>
              </a:lnSpc>
              <a:spcBef>
                <a:spcPts val="0"/>
              </a:spcBef>
              <a:spcAft>
                <a:spcPts val="0"/>
              </a:spcAft>
              <a:buNone/>
            </a:pPr>
            <a:r>
              <a:t/>
            </a:r>
            <a:endParaRPr sz="1000">
              <a:solidFill>
                <a:srgbClr val="FFFFFF"/>
              </a:solidFill>
              <a:latin typeface="Arial"/>
              <a:ea typeface="Arial"/>
              <a:cs typeface="Arial"/>
              <a:sym typeface="Arial"/>
            </a:endParaRPr>
          </a:p>
        </p:txBody>
      </p:sp>
      <p:sp>
        <p:nvSpPr>
          <p:cNvPr id="1611" name="Google Shape;1611;p50"/>
          <p:cNvSpPr/>
          <p:nvPr/>
        </p:nvSpPr>
        <p:spPr>
          <a:xfrm flipH="1" rot="-5400000">
            <a:off x="661505" y="4056295"/>
            <a:ext cx="67907" cy="130919"/>
          </a:xfrm>
          <a:prstGeom prst="rtTriangle">
            <a:avLst/>
          </a:prstGeom>
          <a:solidFill>
            <a:schemeClr val="accent3"/>
          </a:solidFill>
          <a:ln cap="rnd" cmpd="sng" w="13450">
            <a:solidFill>
              <a:schemeClr val="accent3"/>
            </a:solidFill>
            <a:prstDash val="solid"/>
            <a:round/>
            <a:headEnd len="sm" w="sm" type="none"/>
            <a:tailEnd len="sm" w="sm" type="none"/>
          </a:ln>
        </p:spPr>
        <p:txBody>
          <a:bodyPr anchorCtr="0" anchor="ctr" bIns="64550" lIns="129125" spcFirstLastPara="1" rIns="129125" wrap="square" tIns="64550">
            <a:noAutofit/>
          </a:bodyPr>
          <a:lstStyle/>
          <a:p>
            <a:pPr indent="0" lvl="0" marL="0" marR="0" rtl="0" algn="ctr">
              <a:lnSpc>
                <a:spcPct val="90000"/>
              </a:lnSpc>
              <a:spcBef>
                <a:spcPts val="0"/>
              </a:spcBef>
              <a:spcAft>
                <a:spcPts val="0"/>
              </a:spcAft>
              <a:buNone/>
            </a:pPr>
            <a:r>
              <a:t/>
            </a:r>
            <a:endParaRPr sz="1000">
              <a:solidFill>
                <a:srgbClr val="FFFFFF"/>
              </a:solidFill>
              <a:latin typeface="Arial"/>
              <a:ea typeface="Arial"/>
              <a:cs typeface="Arial"/>
              <a:sym typeface="Arial"/>
            </a:endParaRPr>
          </a:p>
        </p:txBody>
      </p:sp>
      <p:sp>
        <p:nvSpPr>
          <p:cNvPr id="1612" name="Google Shape;1612;p50"/>
          <p:cNvSpPr/>
          <p:nvPr/>
        </p:nvSpPr>
        <p:spPr>
          <a:xfrm rot="-5400000">
            <a:off x="658394" y="3155041"/>
            <a:ext cx="74130" cy="130919"/>
          </a:xfrm>
          <a:prstGeom prst="rtTriangle">
            <a:avLst/>
          </a:prstGeom>
          <a:solidFill>
            <a:schemeClr val="accent3"/>
          </a:solidFill>
          <a:ln cap="rnd" cmpd="sng" w="13450">
            <a:solidFill>
              <a:schemeClr val="accent3"/>
            </a:solidFill>
            <a:prstDash val="solid"/>
            <a:round/>
            <a:headEnd len="sm" w="sm" type="none"/>
            <a:tailEnd len="sm" w="sm" type="none"/>
          </a:ln>
        </p:spPr>
        <p:txBody>
          <a:bodyPr anchorCtr="0" anchor="ctr" bIns="64550" lIns="129125" spcFirstLastPara="1" rIns="129125" wrap="square" tIns="64550">
            <a:noAutofit/>
          </a:bodyPr>
          <a:lstStyle/>
          <a:p>
            <a:pPr indent="0" lvl="0" marL="0" marR="0" rtl="0" algn="ctr">
              <a:lnSpc>
                <a:spcPct val="90000"/>
              </a:lnSpc>
              <a:spcBef>
                <a:spcPts val="0"/>
              </a:spcBef>
              <a:spcAft>
                <a:spcPts val="0"/>
              </a:spcAft>
              <a:buNone/>
            </a:pPr>
            <a:r>
              <a:t/>
            </a:r>
            <a:endParaRPr sz="1000">
              <a:solidFill>
                <a:srgbClr val="FFFFFF"/>
              </a:solidFill>
              <a:latin typeface="Arial"/>
              <a:ea typeface="Arial"/>
              <a:cs typeface="Arial"/>
              <a:sym typeface="Arial"/>
            </a:endParaRPr>
          </a:p>
        </p:txBody>
      </p:sp>
      <p:sp>
        <p:nvSpPr>
          <p:cNvPr id="1613" name="Google Shape;1613;p50"/>
          <p:cNvSpPr/>
          <p:nvPr/>
        </p:nvSpPr>
        <p:spPr>
          <a:xfrm>
            <a:off x="3012074" y="3183435"/>
            <a:ext cx="1666888" cy="972273"/>
          </a:xfrm>
          <a:prstGeom prst="rect">
            <a:avLst/>
          </a:prstGeom>
          <a:solidFill>
            <a:schemeClr val="accent1"/>
          </a:solidFill>
          <a:ln cap="rnd" cmpd="sng" w="13450">
            <a:solidFill>
              <a:schemeClr val="accent1"/>
            </a:solidFill>
            <a:prstDash val="solid"/>
            <a:round/>
            <a:headEnd len="sm" w="sm" type="none"/>
            <a:tailEnd len="sm" w="sm" type="none"/>
          </a:ln>
        </p:spPr>
        <p:txBody>
          <a:bodyPr anchorCtr="0" anchor="ctr" bIns="64550" lIns="129125" spcFirstLastPara="1" rIns="129125" wrap="square" tIns="64550">
            <a:normAutofit/>
          </a:bodyPr>
          <a:lstStyle/>
          <a:p>
            <a:pPr indent="0" lvl="0" marL="0" marR="0" rtl="0" algn="ctr">
              <a:lnSpc>
                <a:spcPct val="90000"/>
              </a:lnSpc>
              <a:spcBef>
                <a:spcPts val="0"/>
              </a:spcBef>
              <a:spcAft>
                <a:spcPts val="0"/>
              </a:spcAft>
              <a:buNone/>
            </a:pPr>
            <a:r>
              <a:rPr lang="en-US" sz="1600">
                <a:solidFill>
                  <a:srgbClr val="FFFFFF"/>
                </a:solidFill>
                <a:latin typeface="Arial"/>
                <a:ea typeface="Arial"/>
                <a:cs typeface="Arial"/>
                <a:sym typeface="Arial"/>
              </a:rPr>
              <a:t>Header</a:t>
            </a:r>
            <a:endParaRPr/>
          </a:p>
        </p:txBody>
      </p:sp>
      <p:sp>
        <p:nvSpPr>
          <p:cNvPr id="1614" name="Google Shape;1614;p50"/>
          <p:cNvSpPr/>
          <p:nvPr/>
        </p:nvSpPr>
        <p:spPr>
          <a:xfrm flipH="1" rot="5400000">
            <a:off x="4707356" y="3155041"/>
            <a:ext cx="74130" cy="130919"/>
          </a:xfrm>
          <a:prstGeom prst="rtTriangle">
            <a:avLst/>
          </a:prstGeom>
          <a:solidFill>
            <a:schemeClr val="accent3"/>
          </a:solidFill>
          <a:ln cap="rnd" cmpd="sng" w="13450">
            <a:solidFill>
              <a:schemeClr val="accent3"/>
            </a:solidFill>
            <a:prstDash val="solid"/>
            <a:round/>
            <a:headEnd len="sm" w="sm" type="none"/>
            <a:tailEnd len="sm" w="sm" type="none"/>
          </a:ln>
        </p:spPr>
        <p:txBody>
          <a:bodyPr anchorCtr="0" anchor="ctr" bIns="64550" lIns="129125" spcFirstLastPara="1" rIns="129125" wrap="square" tIns="64550">
            <a:noAutofit/>
          </a:bodyPr>
          <a:lstStyle/>
          <a:p>
            <a:pPr indent="0" lvl="0" marL="0" marR="0" rtl="0" algn="ctr">
              <a:lnSpc>
                <a:spcPct val="90000"/>
              </a:lnSpc>
              <a:spcBef>
                <a:spcPts val="0"/>
              </a:spcBef>
              <a:spcAft>
                <a:spcPts val="0"/>
              </a:spcAft>
              <a:buNone/>
            </a:pPr>
            <a:r>
              <a:t/>
            </a:r>
            <a:endParaRPr sz="1000">
              <a:solidFill>
                <a:srgbClr val="FFFFFF"/>
              </a:solidFill>
              <a:latin typeface="Arial"/>
              <a:ea typeface="Arial"/>
              <a:cs typeface="Arial"/>
              <a:sym typeface="Arial"/>
            </a:endParaRPr>
          </a:p>
        </p:txBody>
      </p:sp>
      <p:sp>
        <p:nvSpPr>
          <p:cNvPr id="1615" name="Google Shape;1615;p50"/>
          <p:cNvSpPr/>
          <p:nvPr/>
        </p:nvSpPr>
        <p:spPr>
          <a:xfrm rot="5400000">
            <a:off x="4710467" y="4056295"/>
            <a:ext cx="67907" cy="130919"/>
          </a:xfrm>
          <a:prstGeom prst="rtTriangle">
            <a:avLst/>
          </a:prstGeom>
          <a:solidFill>
            <a:schemeClr val="accent3"/>
          </a:solidFill>
          <a:ln cap="rnd" cmpd="sng" w="13450">
            <a:solidFill>
              <a:schemeClr val="accent3"/>
            </a:solidFill>
            <a:prstDash val="solid"/>
            <a:round/>
            <a:headEnd len="sm" w="sm" type="none"/>
            <a:tailEnd len="sm" w="sm" type="none"/>
          </a:ln>
        </p:spPr>
        <p:txBody>
          <a:bodyPr anchorCtr="0" anchor="ctr" bIns="64550" lIns="129125" spcFirstLastPara="1" rIns="129125" wrap="square" tIns="64550">
            <a:noAutofit/>
          </a:bodyPr>
          <a:lstStyle/>
          <a:p>
            <a:pPr indent="0" lvl="0" marL="0" marR="0" rtl="0" algn="ctr">
              <a:lnSpc>
                <a:spcPct val="90000"/>
              </a:lnSpc>
              <a:spcBef>
                <a:spcPts val="0"/>
              </a:spcBef>
              <a:spcAft>
                <a:spcPts val="0"/>
              </a:spcAft>
              <a:buNone/>
            </a:pPr>
            <a:r>
              <a:t/>
            </a:r>
            <a:endParaRPr sz="1000">
              <a:solidFill>
                <a:srgbClr val="FFFFFF"/>
              </a:solidFill>
              <a:latin typeface="Arial"/>
              <a:ea typeface="Arial"/>
              <a:cs typeface="Arial"/>
              <a:sym typeface="Arial"/>
            </a:endParaRPr>
          </a:p>
        </p:txBody>
      </p:sp>
      <p:sp>
        <p:nvSpPr>
          <p:cNvPr id="1616" name="Google Shape;1616;p50"/>
          <p:cNvSpPr/>
          <p:nvPr/>
        </p:nvSpPr>
        <p:spPr>
          <a:xfrm flipH="1" rot="-5400000">
            <a:off x="2912660" y="4056295"/>
            <a:ext cx="67907" cy="130919"/>
          </a:xfrm>
          <a:prstGeom prst="rtTriangle">
            <a:avLst/>
          </a:prstGeom>
          <a:solidFill>
            <a:schemeClr val="accent3"/>
          </a:solidFill>
          <a:ln cap="rnd" cmpd="sng" w="13450">
            <a:solidFill>
              <a:schemeClr val="accent3"/>
            </a:solidFill>
            <a:prstDash val="solid"/>
            <a:round/>
            <a:headEnd len="sm" w="sm" type="none"/>
            <a:tailEnd len="sm" w="sm" type="none"/>
          </a:ln>
        </p:spPr>
        <p:txBody>
          <a:bodyPr anchorCtr="0" anchor="ctr" bIns="64550" lIns="129125" spcFirstLastPara="1" rIns="129125" wrap="square" tIns="64550">
            <a:noAutofit/>
          </a:bodyPr>
          <a:lstStyle/>
          <a:p>
            <a:pPr indent="0" lvl="0" marL="0" marR="0" rtl="0" algn="ctr">
              <a:lnSpc>
                <a:spcPct val="90000"/>
              </a:lnSpc>
              <a:spcBef>
                <a:spcPts val="0"/>
              </a:spcBef>
              <a:spcAft>
                <a:spcPts val="0"/>
              </a:spcAft>
              <a:buNone/>
            </a:pPr>
            <a:r>
              <a:t/>
            </a:r>
            <a:endParaRPr sz="1000">
              <a:solidFill>
                <a:srgbClr val="FFFFFF"/>
              </a:solidFill>
              <a:latin typeface="Arial"/>
              <a:ea typeface="Arial"/>
              <a:cs typeface="Arial"/>
              <a:sym typeface="Arial"/>
            </a:endParaRPr>
          </a:p>
        </p:txBody>
      </p:sp>
      <p:sp>
        <p:nvSpPr>
          <p:cNvPr id="1617" name="Google Shape;1617;p50"/>
          <p:cNvSpPr/>
          <p:nvPr/>
        </p:nvSpPr>
        <p:spPr>
          <a:xfrm rot="-5400000">
            <a:off x="2909549" y="3155041"/>
            <a:ext cx="74130" cy="130919"/>
          </a:xfrm>
          <a:prstGeom prst="rtTriangle">
            <a:avLst/>
          </a:prstGeom>
          <a:solidFill>
            <a:schemeClr val="accent3"/>
          </a:solidFill>
          <a:ln cap="rnd" cmpd="sng" w="13450">
            <a:solidFill>
              <a:schemeClr val="accent3"/>
            </a:solidFill>
            <a:prstDash val="solid"/>
            <a:round/>
            <a:headEnd len="sm" w="sm" type="none"/>
            <a:tailEnd len="sm" w="sm" type="none"/>
          </a:ln>
        </p:spPr>
        <p:txBody>
          <a:bodyPr anchorCtr="0" anchor="ctr" bIns="64550" lIns="129125" spcFirstLastPara="1" rIns="129125" wrap="square" tIns="64550">
            <a:noAutofit/>
          </a:bodyPr>
          <a:lstStyle/>
          <a:p>
            <a:pPr indent="0" lvl="0" marL="0" marR="0" rtl="0" algn="ctr">
              <a:lnSpc>
                <a:spcPct val="90000"/>
              </a:lnSpc>
              <a:spcBef>
                <a:spcPts val="0"/>
              </a:spcBef>
              <a:spcAft>
                <a:spcPts val="0"/>
              </a:spcAft>
              <a:buNone/>
            </a:pPr>
            <a:r>
              <a:t/>
            </a:r>
            <a:endParaRPr sz="1000">
              <a:solidFill>
                <a:srgbClr val="FFFFFF"/>
              </a:solidFill>
              <a:latin typeface="Arial"/>
              <a:ea typeface="Arial"/>
              <a:cs typeface="Arial"/>
              <a:sym typeface="Arial"/>
            </a:endParaRPr>
          </a:p>
        </p:txBody>
      </p:sp>
      <p:sp>
        <p:nvSpPr>
          <p:cNvPr id="1618" name="Google Shape;1618;p50"/>
          <p:cNvSpPr/>
          <p:nvPr/>
        </p:nvSpPr>
        <p:spPr>
          <a:xfrm>
            <a:off x="5263230" y="3183435"/>
            <a:ext cx="1666887" cy="972273"/>
          </a:xfrm>
          <a:prstGeom prst="rect">
            <a:avLst/>
          </a:prstGeom>
          <a:solidFill>
            <a:schemeClr val="accent1"/>
          </a:solidFill>
          <a:ln cap="rnd" cmpd="sng" w="13450">
            <a:solidFill>
              <a:schemeClr val="accent1"/>
            </a:solidFill>
            <a:prstDash val="solid"/>
            <a:round/>
            <a:headEnd len="sm" w="sm" type="none"/>
            <a:tailEnd len="sm" w="sm" type="none"/>
          </a:ln>
        </p:spPr>
        <p:txBody>
          <a:bodyPr anchorCtr="0" anchor="ctr" bIns="64550" lIns="129125" spcFirstLastPara="1" rIns="129125" wrap="square" tIns="64550">
            <a:normAutofit/>
          </a:bodyPr>
          <a:lstStyle/>
          <a:p>
            <a:pPr indent="0" lvl="0" marL="0" marR="0" rtl="0" algn="ctr">
              <a:lnSpc>
                <a:spcPct val="90000"/>
              </a:lnSpc>
              <a:spcBef>
                <a:spcPts val="0"/>
              </a:spcBef>
              <a:spcAft>
                <a:spcPts val="0"/>
              </a:spcAft>
              <a:buNone/>
            </a:pPr>
            <a:r>
              <a:rPr lang="en-US" sz="1600">
                <a:solidFill>
                  <a:srgbClr val="FFFFFF"/>
                </a:solidFill>
                <a:latin typeface="Arial"/>
                <a:ea typeface="Arial"/>
                <a:cs typeface="Arial"/>
                <a:sym typeface="Arial"/>
              </a:rPr>
              <a:t>Header</a:t>
            </a:r>
            <a:endParaRPr/>
          </a:p>
        </p:txBody>
      </p:sp>
      <p:sp>
        <p:nvSpPr>
          <p:cNvPr id="1619" name="Google Shape;1619;p50"/>
          <p:cNvSpPr/>
          <p:nvPr/>
        </p:nvSpPr>
        <p:spPr>
          <a:xfrm flipH="1" rot="5400000">
            <a:off x="6958512" y="3155041"/>
            <a:ext cx="74130" cy="130919"/>
          </a:xfrm>
          <a:prstGeom prst="rtTriangle">
            <a:avLst/>
          </a:prstGeom>
          <a:solidFill>
            <a:schemeClr val="accent3"/>
          </a:solidFill>
          <a:ln cap="rnd" cmpd="sng" w="13450">
            <a:solidFill>
              <a:schemeClr val="accent3"/>
            </a:solidFill>
            <a:prstDash val="solid"/>
            <a:round/>
            <a:headEnd len="sm" w="sm" type="none"/>
            <a:tailEnd len="sm" w="sm" type="none"/>
          </a:ln>
        </p:spPr>
        <p:txBody>
          <a:bodyPr anchorCtr="0" anchor="ctr" bIns="64550" lIns="129125" spcFirstLastPara="1" rIns="129125" wrap="square" tIns="64550">
            <a:noAutofit/>
          </a:bodyPr>
          <a:lstStyle/>
          <a:p>
            <a:pPr indent="0" lvl="0" marL="0" marR="0" rtl="0" algn="ctr">
              <a:lnSpc>
                <a:spcPct val="90000"/>
              </a:lnSpc>
              <a:spcBef>
                <a:spcPts val="0"/>
              </a:spcBef>
              <a:spcAft>
                <a:spcPts val="0"/>
              </a:spcAft>
              <a:buNone/>
            </a:pPr>
            <a:r>
              <a:t/>
            </a:r>
            <a:endParaRPr sz="1000">
              <a:solidFill>
                <a:srgbClr val="FFFFFF"/>
              </a:solidFill>
              <a:latin typeface="Arial"/>
              <a:ea typeface="Arial"/>
              <a:cs typeface="Arial"/>
              <a:sym typeface="Arial"/>
            </a:endParaRPr>
          </a:p>
        </p:txBody>
      </p:sp>
      <p:sp>
        <p:nvSpPr>
          <p:cNvPr id="1620" name="Google Shape;1620;p50"/>
          <p:cNvSpPr/>
          <p:nvPr/>
        </p:nvSpPr>
        <p:spPr>
          <a:xfrm rot="5400000">
            <a:off x="6961623" y="4056295"/>
            <a:ext cx="67907" cy="130919"/>
          </a:xfrm>
          <a:prstGeom prst="rtTriangle">
            <a:avLst/>
          </a:prstGeom>
          <a:solidFill>
            <a:schemeClr val="accent3"/>
          </a:solidFill>
          <a:ln cap="rnd" cmpd="sng" w="13450">
            <a:solidFill>
              <a:schemeClr val="accent3"/>
            </a:solidFill>
            <a:prstDash val="solid"/>
            <a:round/>
            <a:headEnd len="sm" w="sm" type="none"/>
            <a:tailEnd len="sm" w="sm" type="none"/>
          </a:ln>
        </p:spPr>
        <p:txBody>
          <a:bodyPr anchorCtr="0" anchor="ctr" bIns="64550" lIns="129125" spcFirstLastPara="1" rIns="129125" wrap="square" tIns="64550">
            <a:noAutofit/>
          </a:bodyPr>
          <a:lstStyle/>
          <a:p>
            <a:pPr indent="0" lvl="0" marL="0" marR="0" rtl="0" algn="ctr">
              <a:lnSpc>
                <a:spcPct val="90000"/>
              </a:lnSpc>
              <a:spcBef>
                <a:spcPts val="0"/>
              </a:spcBef>
              <a:spcAft>
                <a:spcPts val="0"/>
              </a:spcAft>
              <a:buNone/>
            </a:pPr>
            <a:r>
              <a:t/>
            </a:r>
            <a:endParaRPr sz="1000">
              <a:solidFill>
                <a:srgbClr val="FFFFFF"/>
              </a:solidFill>
              <a:latin typeface="Arial"/>
              <a:ea typeface="Arial"/>
              <a:cs typeface="Arial"/>
              <a:sym typeface="Arial"/>
            </a:endParaRPr>
          </a:p>
        </p:txBody>
      </p:sp>
      <p:sp>
        <p:nvSpPr>
          <p:cNvPr id="1621" name="Google Shape;1621;p50"/>
          <p:cNvSpPr/>
          <p:nvPr/>
        </p:nvSpPr>
        <p:spPr>
          <a:xfrm flipH="1" rot="-5400000">
            <a:off x="5163815" y="4056295"/>
            <a:ext cx="67907" cy="130919"/>
          </a:xfrm>
          <a:prstGeom prst="rtTriangle">
            <a:avLst/>
          </a:prstGeom>
          <a:solidFill>
            <a:schemeClr val="accent3"/>
          </a:solidFill>
          <a:ln cap="rnd" cmpd="sng" w="13450">
            <a:solidFill>
              <a:schemeClr val="accent3"/>
            </a:solidFill>
            <a:prstDash val="solid"/>
            <a:round/>
            <a:headEnd len="sm" w="sm" type="none"/>
            <a:tailEnd len="sm" w="sm" type="none"/>
          </a:ln>
        </p:spPr>
        <p:txBody>
          <a:bodyPr anchorCtr="0" anchor="ctr" bIns="64550" lIns="129125" spcFirstLastPara="1" rIns="129125" wrap="square" tIns="64550">
            <a:noAutofit/>
          </a:bodyPr>
          <a:lstStyle/>
          <a:p>
            <a:pPr indent="0" lvl="0" marL="0" marR="0" rtl="0" algn="ctr">
              <a:lnSpc>
                <a:spcPct val="90000"/>
              </a:lnSpc>
              <a:spcBef>
                <a:spcPts val="0"/>
              </a:spcBef>
              <a:spcAft>
                <a:spcPts val="0"/>
              </a:spcAft>
              <a:buNone/>
            </a:pPr>
            <a:r>
              <a:t/>
            </a:r>
            <a:endParaRPr sz="1000">
              <a:solidFill>
                <a:srgbClr val="FFFFFF"/>
              </a:solidFill>
              <a:latin typeface="Arial"/>
              <a:ea typeface="Arial"/>
              <a:cs typeface="Arial"/>
              <a:sym typeface="Arial"/>
            </a:endParaRPr>
          </a:p>
        </p:txBody>
      </p:sp>
      <p:sp>
        <p:nvSpPr>
          <p:cNvPr id="1622" name="Google Shape;1622;p50"/>
          <p:cNvSpPr/>
          <p:nvPr/>
        </p:nvSpPr>
        <p:spPr>
          <a:xfrm rot="-5400000">
            <a:off x="5160704" y="3155041"/>
            <a:ext cx="74130" cy="130919"/>
          </a:xfrm>
          <a:prstGeom prst="rtTriangle">
            <a:avLst/>
          </a:prstGeom>
          <a:solidFill>
            <a:schemeClr val="accent3"/>
          </a:solidFill>
          <a:ln cap="rnd" cmpd="sng" w="13450">
            <a:solidFill>
              <a:schemeClr val="accent3"/>
            </a:solidFill>
            <a:prstDash val="solid"/>
            <a:round/>
            <a:headEnd len="sm" w="sm" type="none"/>
            <a:tailEnd len="sm" w="sm" type="none"/>
          </a:ln>
        </p:spPr>
        <p:txBody>
          <a:bodyPr anchorCtr="0" anchor="ctr" bIns="64550" lIns="129125" spcFirstLastPara="1" rIns="129125" wrap="square" tIns="64550">
            <a:noAutofit/>
          </a:bodyPr>
          <a:lstStyle/>
          <a:p>
            <a:pPr indent="0" lvl="0" marL="0" marR="0" rtl="0" algn="ctr">
              <a:lnSpc>
                <a:spcPct val="90000"/>
              </a:lnSpc>
              <a:spcBef>
                <a:spcPts val="0"/>
              </a:spcBef>
              <a:spcAft>
                <a:spcPts val="0"/>
              </a:spcAft>
              <a:buNone/>
            </a:pPr>
            <a:r>
              <a:t/>
            </a:r>
            <a:endParaRPr sz="1000">
              <a:solidFill>
                <a:srgbClr val="FFFFFF"/>
              </a:solidFill>
              <a:latin typeface="Arial"/>
              <a:ea typeface="Arial"/>
              <a:cs typeface="Arial"/>
              <a:sym typeface="Arial"/>
            </a:endParaRPr>
          </a:p>
        </p:txBody>
      </p:sp>
      <p:sp>
        <p:nvSpPr>
          <p:cNvPr id="1623" name="Google Shape;1623;p50"/>
          <p:cNvSpPr/>
          <p:nvPr/>
        </p:nvSpPr>
        <p:spPr>
          <a:xfrm>
            <a:off x="7514386" y="3183436"/>
            <a:ext cx="1666888" cy="972273"/>
          </a:xfrm>
          <a:prstGeom prst="rect">
            <a:avLst/>
          </a:prstGeom>
          <a:solidFill>
            <a:schemeClr val="accent1"/>
          </a:solidFill>
          <a:ln cap="rnd" cmpd="sng" w="13450">
            <a:solidFill>
              <a:schemeClr val="accent1"/>
            </a:solidFill>
            <a:prstDash val="solid"/>
            <a:round/>
            <a:headEnd len="sm" w="sm" type="none"/>
            <a:tailEnd len="sm" w="sm" type="none"/>
          </a:ln>
        </p:spPr>
        <p:txBody>
          <a:bodyPr anchorCtr="0" anchor="ctr" bIns="64550" lIns="129125" spcFirstLastPara="1" rIns="129125" wrap="square" tIns="64550">
            <a:normAutofit/>
          </a:bodyPr>
          <a:lstStyle/>
          <a:p>
            <a:pPr indent="0" lvl="0" marL="0" marR="0" rtl="0" algn="ctr">
              <a:lnSpc>
                <a:spcPct val="90000"/>
              </a:lnSpc>
              <a:spcBef>
                <a:spcPts val="0"/>
              </a:spcBef>
              <a:spcAft>
                <a:spcPts val="0"/>
              </a:spcAft>
              <a:buNone/>
            </a:pPr>
            <a:r>
              <a:rPr lang="en-US" sz="1600">
                <a:solidFill>
                  <a:srgbClr val="FFFFFF"/>
                </a:solidFill>
                <a:latin typeface="Arial"/>
                <a:ea typeface="Arial"/>
                <a:cs typeface="Arial"/>
                <a:sym typeface="Arial"/>
              </a:rPr>
              <a:t>Header</a:t>
            </a:r>
            <a:endParaRPr/>
          </a:p>
        </p:txBody>
      </p:sp>
      <p:sp>
        <p:nvSpPr>
          <p:cNvPr id="1624" name="Google Shape;1624;p50"/>
          <p:cNvSpPr/>
          <p:nvPr/>
        </p:nvSpPr>
        <p:spPr>
          <a:xfrm flipH="1" rot="5400000">
            <a:off x="9209670" y="3155041"/>
            <a:ext cx="74130" cy="130919"/>
          </a:xfrm>
          <a:prstGeom prst="rtTriangle">
            <a:avLst/>
          </a:prstGeom>
          <a:solidFill>
            <a:schemeClr val="accent3"/>
          </a:solidFill>
          <a:ln cap="rnd" cmpd="sng" w="13450">
            <a:solidFill>
              <a:schemeClr val="accent3"/>
            </a:solidFill>
            <a:prstDash val="solid"/>
            <a:round/>
            <a:headEnd len="sm" w="sm" type="none"/>
            <a:tailEnd len="sm" w="sm" type="none"/>
          </a:ln>
        </p:spPr>
        <p:txBody>
          <a:bodyPr anchorCtr="0" anchor="ctr" bIns="64550" lIns="129125" spcFirstLastPara="1" rIns="129125" wrap="square" tIns="64550">
            <a:noAutofit/>
          </a:bodyPr>
          <a:lstStyle/>
          <a:p>
            <a:pPr indent="0" lvl="0" marL="0" marR="0" rtl="0" algn="ctr">
              <a:lnSpc>
                <a:spcPct val="90000"/>
              </a:lnSpc>
              <a:spcBef>
                <a:spcPts val="0"/>
              </a:spcBef>
              <a:spcAft>
                <a:spcPts val="0"/>
              </a:spcAft>
              <a:buNone/>
            </a:pPr>
            <a:r>
              <a:t/>
            </a:r>
            <a:endParaRPr sz="1000">
              <a:solidFill>
                <a:srgbClr val="FFFFFF"/>
              </a:solidFill>
              <a:latin typeface="Arial"/>
              <a:ea typeface="Arial"/>
              <a:cs typeface="Arial"/>
              <a:sym typeface="Arial"/>
            </a:endParaRPr>
          </a:p>
        </p:txBody>
      </p:sp>
      <p:sp>
        <p:nvSpPr>
          <p:cNvPr id="1625" name="Google Shape;1625;p50"/>
          <p:cNvSpPr/>
          <p:nvPr/>
        </p:nvSpPr>
        <p:spPr>
          <a:xfrm rot="5400000">
            <a:off x="9212781" y="4056295"/>
            <a:ext cx="67907" cy="130919"/>
          </a:xfrm>
          <a:prstGeom prst="rtTriangle">
            <a:avLst/>
          </a:prstGeom>
          <a:solidFill>
            <a:schemeClr val="accent3"/>
          </a:solidFill>
          <a:ln cap="rnd" cmpd="sng" w="13450">
            <a:solidFill>
              <a:schemeClr val="accent3"/>
            </a:solidFill>
            <a:prstDash val="solid"/>
            <a:round/>
            <a:headEnd len="sm" w="sm" type="none"/>
            <a:tailEnd len="sm" w="sm" type="none"/>
          </a:ln>
        </p:spPr>
        <p:txBody>
          <a:bodyPr anchorCtr="0" anchor="ctr" bIns="64550" lIns="129125" spcFirstLastPara="1" rIns="129125" wrap="square" tIns="64550">
            <a:noAutofit/>
          </a:bodyPr>
          <a:lstStyle/>
          <a:p>
            <a:pPr indent="0" lvl="0" marL="0" marR="0" rtl="0" algn="ctr">
              <a:lnSpc>
                <a:spcPct val="90000"/>
              </a:lnSpc>
              <a:spcBef>
                <a:spcPts val="0"/>
              </a:spcBef>
              <a:spcAft>
                <a:spcPts val="0"/>
              </a:spcAft>
              <a:buNone/>
            </a:pPr>
            <a:r>
              <a:t/>
            </a:r>
            <a:endParaRPr sz="1000">
              <a:solidFill>
                <a:srgbClr val="FFFFFF"/>
              </a:solidFill>
              <a:latin typeface="Arial"/>
              <a:ea typeface="Arial"/>
              <a:cs typeface="Arial"/>
              <a:sym typeface="Arial"/>
            </a:endParaRPr>
          </a:p>
        </p:txBody>
      </p:sp>
      <p:sp>
        <p:nvSpPr>
          <p:cNvPr id="1626" name="Google Shape;1626;p50"/>
          <p:cNvSpPr/>
          <p:nvPr/>
        </p:nvSpPr>
        <p:spPr>
          <a:xfrm flipH="1" rot="-5400000">
            <a:off x="7414971" y="4056295"/>
            <a:ext cx="67907" cy="130919"/>
          </a:xfrm>
          <a:prstGeom prst="rtTriangle">
            <a:avLst/>
          </a:prstGeom>
          <a:solidFill>
            <a:schemeClr val="accent3"/>
          </a:solidFill>
          <a:ln cap="rnd" cmpd="sng" w="13450">
            <a:solidFill>
              <a:schemeClr val="accent3"/>
            </a:solidFill>
            <a:prstDash val="solid"/>
            <a:round/>
            <a:headEnd len="sm" w="sm" type="none"/>
            <a:tailEnd len="sm" w="sm" type="none"/>
          </a:ln>
        </p:spPr>
        <p:txBody>
          <a:bodyPr anchorCtr="0" anchor="ctr" bIns="64550" lIns="129125" spcFirstLastPara="1" rIns="129125" wrap="square" tIns="64550">
            <a:noAutofit/>
          </a:bodyPr>
          <a:lstStyle/>
          <a:p>
            <a:pPr indent="0" lvl="0" marL="0" marR="0" rtl="0" algn="ctr">
              <a:lnSpc>
                <a:spcPct val="90000"/>
              </a:lnSpc>
              <a:spcBef>
                <a:spcPts val="0"/>
              </a:spcBef>
              <a:spcAft>
                <a:spcPts val="0"/>
              </a:spcAft>
              <a:buNone/>
            </a:pPr>
            <a:r>
              <a:t/>
            </a:r>
            <a:endParaRPr sz="1000">
              <a:solidFill>
                <a:srgbClr val="FFFFFF"/>
              </a:solidFill>
              <a:latin typeface="Arial"/>
              <a:ea typeface="Arial"/>
              <a:cs typeface="Arial"/>
              <a:sym typeface="Arial"/>
            </a:endParaRPr>
          </a:p>
        </p:txBody>
      </p:sp>
      <p:sp>
        <p:nvSpPr>
          <p:cNvPr id="1627" name="Google Shape;1627;p50"/>
          <p:cNvSpPr/>
          <p:nvPr/>
        </p:nvSpPr>
        <p:spPr>
          <a:xfrm rot="-5400000">
            <a:off x="7411860" y="3155041"/>
            <a:ext cx="74130" cy="130919"/>
          </a:xfrm>
          <a:prstGeom prst="rtTriangle">
            <a:avLst/>
          </a:prstGeom>
          <a:solidFill>
            <a:schemeClr val="accent3"/>
          </a:solidFill>
          <a:ln cap="rnd" cmpd="sng" w="13450">
            <a:solidFill>
              <a:schemeClr val="accent3"/>
            </a:solidFill>
            <a:prstDash val="solid"/>
            <a:round/>
            <a:headEnd len="sm" w="sm" type="none"/>
            <a:tailEnd len="sm" w="sm" type="none"/>
          </a:ln>
        </p:spPr>
        <p:txBody>
          <a:bodyPr anchorCtr="0" anchor="ctr" bIns="64550" lIns="129125" spcFirstLastPara="1" rIns="129125" wrap="square" tIns="64550">
            <a:noAutofit/>
          </a:bodyPr>
          <a:lstStyle/>
          <a:p>
            <a:pPr indent="0" lvl="0" marL="0" marR="0" rtl="0" algn="ctr">
              <a:lnSpc>
                <a:spcPct val="90000"/>
              </a:lnSpc>
              <a:spcBef>
                <a:spcPts val="0"/>
              </a:spcBef>
              <a:spcAft>
                <a:spcPts val="0"/>
              </a:spcAft>
              <a:buNone/>
            </a:pPr>
            <a:r>
              <a:t/>
            </a:r>
            <a:endParaRPr sz="1000">
              <a:solidFill>
                <a:srgbClr val="FFFFFF"/>
              </a:solidFill>
              <a:latin typeface="Arial"/>
              <a:ea typeface="Arial"/>
              <a:cs typeface="Arial"/>
              <a:sym typeface="Arial"/>
            </a:endParaRPr>
          </a:p>
        </p:txBody>
      </p:sp>
      <p:sp>
        <p:nvSpPr>
          <p:cNvPr id="1628" name="Google Shape;1628;p50"/>
          <p:cNvSpPr/>
          <p:nvPr/>
        </p:nvSpPr>
        <p:spPr>
          <a:xfrm>
            <a:off x="9765540" y="3183435"/>
            <a:ext cx="1666888" cy="972273"/>
          </a:xfrm>
          <a:prstGeom prst="rect">
            <a:avLst/>
          </a:prstGeom>
          <a:solidFill>
            <a:schemeClr val="accent1"/>
          </a:solidFill>
          <a:ln cap="rnd" cmpd="sng" w="13450">
            <a:solidFill>
              <a:schemeClr val="accent1"/>
            </a:solidFill>
            <a:prstDash val="solid"/>
            <a:round/>
            <a:headEnd len="sm" w="sm" type="none"/>
            <a:tailEnd len="sm" w="sm" type="none"/>
          </a:ln>
        </p:spPr>
        <p:txBody>
          <a:bodyPr anchorCtr="0" anchor="ctr" bIns="64550" lIns="129125" spcFirstLastPara="1" rIns="129125" wrap="square" tIns="64550">
            <a:normAutofit/>
          </a:bodyPr>
          <a:lstStyle/>
          <a:p>
            <a:pPr indent="0" lvl="0" marL="0" marR="0" rtl="0" algn="ctr">
              <a:lnSpc>
                <a:spcPct val="90000"/>
              </a:lnSpc>
              <a:spcBef>
                <a:spcPts val="0"/>
              </a:spcBef>
              <a:spcAft>
                <a:spcPts val="0"/>
              </a:spcAft>
              <a:buNone/>
            </a:pPr>
            <a:r>
              <a:rPr lang="en-US" sz="1600">
                <a:solidFill>
                  <a:srgbClr val="FFFFFF"/>
                </a:solidFill>
                <a:latin typeface="Arial"/>
                <a:ea typeface="Arial"/>
                <a:cs typeface="Arial"/>
                <a:sym typeface="Arial"/>
              </a:rPr>
              <a:t>Header</a:t>
            </a:r>
            <a:endParaRPr/>
          </a:p>
        </p:txBody>
      </p:sp>
      <p:sp>
        <p:nvSpPr>
          <p:cNvPr id="1629" name="Google Shape;1629;p50"/>
          <p:cNvSpPr/>
          <p:nvPr/>
        </p:nvSpPr>
        <p:spPr>
          <a:xfrm flipH="1" rot="5400000">
            <a:off x="11460824" y="3155041"/>
            <a:ext cx="74130" cy="130919"/>
          </a:xfrm>
          <a:prstGeom prst="rtTriangle">
            <a:avLst/>
          </a:prstGeom>
          <a:solidFill>
            <a:schemeClr val="accent3"/>
          </a:solidFill>
          <a:ln cap="rnd" cmpd="sng" w="13450">
            <a:solidFill>
              <a:schemeClr val="accent3"/>
            </a:solidFill>
            <a:prstDash val="solid"/>
            <a:round/>
            <a:headEnd len="sm" w="sm" type="none"/>
            <a:tailEnd len="sm" w="sm" type="none"/>
          </a:ln>
        </p:spPr>
        <p:txBody>
          <a:bodyPr anchorCtr="0" anchor="ctr" bIns="64550" lIns="129125" spcFirstLastPara="1" rIns="129125" wrap="square" tIns="64550">
            <a:noAutofit/>
          </a:bodyPr>
          <a:lstStyle/>
          <a:p>
            <a:pPr indent="0" lvl="0" marL="0" marR="0" rtl="0" algn="ctr">
              <a:lnSpc>
                <a:spcPct val="90000"/>
              </a:lnSpc>
              <a:spcBef>
                <a:spcPts val="0"/>
              </a:spcBef>
              <a:spcAft>
                <a:spcPts val="0"/>
              </a:spcAft>
              <a:buNone/>
            </a:pPr>
            <a:r>
              <a:t/>
            </a:r>
            <a:endParaRPr sz="1000">
              <a:solidFill>
                <a:srgbClr val="FFFFFF"/>
              </a:solidFill>
              <a:latin typeface="Arial"/>
              <a:ea typeface="Arial"/>
              <a:cs typeface="Arial"/>
              <a:sym typeface="Arial"/>
            </a:endParaRPr>
          </a:p>
        </p:txBody>
      </p:sp>
      <p:sp>
        <p:nvSpPr>
          <p:cNvPr id="1630" name="Google Shape;1630;p50"/>
          <p:cNvSpPr/>
          <p:nvPr/>
        </p:nvSpPr>
        <p:spPr>
          <a:xfrm rot="5400000">
            <a:off x="11463935" y="4056296"/>
            <a:ext cx="67907" cy="130919"/>
          </a:xfrm>
          <a:prstGeom prst="rtTriangle">
            <a:avLst/>
          </a:prstGeom>
          <a:solidFill>
            <a:schemeClr val="accent3"/>
          </a:solidFill>
          <a:ln cap="rnd" cmpd="sng" w="13450">
            <a:solidFill>
              <a:schemeClr val="accent3"/>
            </a:solidFill>
            <a:prstDash val="solid"/>
            <a:round/>
            <a:headEnd len="sm" w="sm" type="none"/>
            <a:tailEnd len="sm" w="sm" type="none"/>
          </a:ln>
        </p:spPr>
        <p:txBody>
          <a:bodyPr anchorCtr="0" anchor="ctr" bIns="64550" lIns="129125" spcFirstLastPara="1" rIns="129125" wrap="square" tIns="64550">
            <a:noAutofit/>
          </a:bodyPr>
          <a:lstStyle/>
          <a:p>
            <a:pPr indent="0" lvl="0" marL="0" marR="0" rtl="0" algn="ctr">
              <a:lnSpc>
                <a:spcPct val="90000"/>
              </a:lnSpc>
              <a:spcBef>
                <a:spcPts val="0"/>
              </a:spcBef>
              <a:spcAft>
                <a:spcPts val="0"/>
              </a:spcAft>
              <a:buNone/>
            </a:pPr>
            <a:r>
              <a:t/>
            </a:r>
            <a:endParaRPr sz="1000">
              <a:solidFill>
                <a:srgbClr val="FFFFFF"/>
              </a:solidFill>
              <a:latin typeface="Arial"/>
              <a:ea typeface="Arial"/>
              <a:cs typeface="Arial"/>
              <a:sym typeface="Arial"/>
            </a:endParaRPr>
          </a:p>
        </p:txBody>
      </p:sp>
      <p:sp>
        <p:nvSpPr>
          <p:cNvPr id="1631" name="Google Shape;1631;p50"/>
          <p:cNvSpPr/>
          <p:nvPr/>
        </p:nvSpPr>
        <p:spPr>
          <a:xfrm flipH="1" rot="-5400000">
            <a:off x="9666125" y="4056296"/>
            <a:ext cx="67907" cy="130919"/>
          </a:xfrm>
          <a:prstGeom prst="rtTriangle">
            <a:avLst/>
          </a:prstGeom>
          <a:solidFill>
            <a:schemeClr val="accent3"/>
          </a:solidFill>
          <a:ln cap="rnd" cmpd="sng" w="13450">
            <a:solidFill>
              <a:schemeClr val="accent3"/>
            </a:solidFill>
            <a:prstDash val="solid"/>
            <a:round/>
            <a:headEnd len="sm" w="sm" type="none"/>
            <a:tailEnd len="sm" w="sm" type="none"/>
          </a:ln>
        </p:spPr>
        <p:txBody>
          <a:bodyPr anchorCtr="0" anchor="ctr" bIns="64550" lIns="129125" spcFirstLastPara="1" rIns="129125" wrap="square" tIns="64550">
            <a:noAutofit/>
          </a:bodyPr>
          <a:lstStyle/>
          <a:p>
            <a:pPr indent="0" lvl="0" marL="0" marR="0" rtl="0" algn="ctr">
              <a:lnSpc>
                <a:spcPct val="90000"/>
              </a:lnSpc>
              <a:spcBef>
                <a:spcPts val="0"/>
              </a:spcBef>
              <a:spcAft>
                <a:spcPts val="0"/>
              </a:spcAft>
              <a:buNone/>
            </a:pPr>
            <a:r>
              <a:t/>
            </a:r>
            <a:endParaRPr sz="1000">
              <a:solidFill>
                <a:srgbClr val="FFFFFF"/>
              </a:solidFill>
              <a:latin typeface="Arial"/>
              <a:ea typeface="Arial"/>
              <a:cs typeface="Arial"/>
              <a:sym typeface="Arial"/>
            </a:endParaRPr>
          </a:p>
        </p:txBody>
      </p:sp>
      <p:sp>
        <p:nvSpPr>
          <p:cNvPr id="1632" name="Google Shape;1632;p50"/>
          <p:cNvSpPr/>
          <p:nvPr/>
        </p:nvSpPr>
        <p:spPr>
          <a:xfrm rot="-5400000">
            <a:off x="9663014" y="3155041"/>
            <a:ext cx="74130" cy="130919"/>
          </a:xfrm>
          <a:prstGeom prst="rtTriangle">
            <a:avLst/>
          </a:prstGeom>
          <a:solidFill>
            <a:schemeClr val="accent3"/>
          </a:solidFill>
          <a:ln cap="rnd" cmpd="sng" w="13450">
            <a:solidFill>
              <a:schemeClr val="accent3"/>
            </a:solidFill>
            <a:prstDash val="solid"/>
            <a:round/>
            <a:headEnd len="sm" w="sm" type="none"/>
            <a:tailEnd len="sm" w="sm" type="none"/>
          </a:ln>
        </p:spPr>
        <p:txBody>
          <a:bodyPr anchorCtr="0" anchor="ctr" bIns="64550" lIns="129125" spcFirstLastPara="1" rIns="129125" wrap="square" tIns="64550">
            <a:noAutofit/>
          </a:bodyPr>
          <a:lstStyle/>
          <a:p>
            <a:pPr indent="0" lvl="0" marL="0" marR="0" rtl="0" algn="ctr">
              <a:lnSpc>
                <a:spcPct val="90000"/>
              </a:lnSpc>
              <a:spcBef>
                <a:spcPts val="0"/>
              </a:spcBef>
              <a:spcAft>
                <a:spcPts val="0"/>
              </a:spcAft>
              <a:buNone/>
            </a:pPr>
            <a:r>
              <a:t/>
            </a:r>
            <a:endParaRPr sz="1000">
              <a:solidFill>
                <a:srgbClr val="FFFFFF"/>
              </a:solidFill>
              <a:latin typeface="Arial"/>
              <a:ea typeface="Arial"/>
              <a:cs typeface="Arial"/>
              <a:sym typeface="Arial"/>
            </a:endParaRPr>
          </a:p>
        </p:txBody>
      </p:sp>
      <p:cxnSp>
        <p:nvCxnSpPr>
          <p:cNvPr id="1633" name="Google Shape;1633;p50"/>
          <p:cNvCxnSpPr>
            <a:endCxn id="1613" idx="0"/>
          </p:cNvCxnSpPr>
          <p:nvPr/>
        </p:nvCxnSpPr>
        <p:spPr>
          <a:xfrm>
            <a:off x="3845518" y="2929635"/>
            <a:ext cx="0" cy="253800"/>
          </a:xfrm>
          <a:prstGeom prst="straightConnector1">
            <a:avLst/>
          </a:prstGeom>
          <a:noFill/>
          <a:ln cap="rnd" cmpd="sng" w="9525">
            <a:solidFill>
              <a:srgbClr val="424242"/>
            </a:solidFill>
            <a:prstDash val="solid"/>
            <a:round/>
            <a:headEnd len="sm" w="sm" type="none"/>
            <a:tailEnd len="med" w="med" type="oval"/>
          </a:ln>
        </p:spPr>
      </p:cxnSp>
      <p:grpSp>
        <p:nvGrpSpPr>
          <p:cNvPr id="1634" name="Google Shape;1634;p50"/>
          <p:cNvGrpSpPr/>
          <p:nvPr/>
        </p:nvGrpSpPr>
        <p:grpSpPr>
          <a:xfrm>
            <a:off x="908568" y="1557874"/>
            <a:ext cx="1371590" cy="1371587"/>
            <a:chOff x="3159685" y="1869994"/>
            <a:chExt cx="1371590" cy="1371587"/>
          </a:xfrm>
        </p:grpSpPr>
        <p:sp>
          <p:nvSpPr>
            <p:cNvPr id="1635" name="Google Shape;1635;p50"/>
            <p:cNvSpPr/>
            <p:nvPr/>
          </p:nvSpPr>
          <p:spPr>
            <a:xfrm>
              <a:off x="3207746" y="1918055"/>
              <a:ext cx="1275468" cy="1275467"/>
            </a:xfrm>
            <a:prstGeom prst="ellipse">
              <a:avLst/>
            </a:prstGeom>
            <a:solidFill>
              <a:schemeClr val="accent1"/>
            </a:solidFill>
            <a:ln cap="flat" cmpd="sng" w="19050">
              <a:solidFill>
                <a:schemeClr val="accent1"/>
              </a:solidFill>
              <a:prstDash val="solid"/>
              <a:miter lim="8000"/>
              <a:headEnd len="sm" w="sm" type="none"/>
              <a:tailEnd len="sm" w="sm" type="none"/>
            </a:ln>
          </p:spPr>
          <p:txBody>
            <a:bodyPr anchorCtr="0" anchor="ctr" bIns="0" lIns="0" spcFirstLastPara="1" rIns="0" wrap="square" tIns="0">
              <a:noAutofit/>
            </a:bodyPr>
            <a:lstStyle/>
            <a:p>
              <a:pPr indent="0" lvl="0" marL="0" marR="0" rtl="0" algn="ctr">
                <a:lnSpc>
                  <a:spcPct val="95000"/>
                </a:lnSpc>
                <a:spcBef>
                  <a:spcPts val="0"/>
                </a:spcBef>
                <a:spcAft>
                  <a:spcPts val="0"/>
                </a:spcAft>
                <a:buNone/>
              </a:pPr>
              <a:r>
                <a:t/>
              </a:r>
              <a:endParaRPr sz="1800">
                <a:solidFill>
                  <a:srgbClr val="7F7F7F"/>
                </a:solidFill>
                <a:latin typeface="Arial"/>
                <a:ea typeface="Arial"/>
                <a:cs typeface="Arial"/>
                <a:sym typeface="Arial"/>
              </a:endParaRPr>
            </a:p>
          </p:txBody>
        </p:sp>
        <p:sp>
          <p:nvSpPr>
            <p:cNvPr id="1636" name="Google Shape;1636;p50"/>
            <p:cNvSpPr/>
            <p:nvPr/>
          </p:nvSpPr>
          <p:spPr>
            <a:xfrm>
              <a:off x="3159686" y="1869994"/>
              <a:ext cx="1371589" cy="1371587"/>
            </a:xfrm>
            <a:prstGeom prst="arc">
              <a:avLst>
                <a:gd fmla="val 8881785" name="adj1"/>
                <a:gd fmla="val 12557093" name="adj2"/>
              </a:avLst>
            </a:prstGeom>
            <a:noFill/>
            <a:ln cap="flat" cmpd="sng" w="19050">
              <a:solidFill>
                <a:srgbClr val="6E6F73"/>
              </a:solidFill>
              <a:prstDash val="dot"/>
              <a:round/>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rgbClr val="FFFFFF"/>
                </a:solidFill>
                <a:latin typeface="Arial"/>
                <a:ea typeface="Arial"/>
                <a:cs typeface="Arial"/>
                <a:sym typeface="Arial"/>
              </a:endParaRPr>
            </a:p>
          </p:txBody>
        </p:sp>
        <p:sp>
          <p:nvSpPr>
            <p:cNvPr id="1637" name="Google Shape;1637;p50"/>
            <p:cNvSpPr/>
            <p:nvPr/>
          </p:nvSpPr>
          <p:spPr>
            <a:xfrm>
              <a:off x="3159686" y="1869994"/>
              <a:ext cx="1371589" cy="1371587"/>
            </a:xfrm>
            <a:prstGeom prst="arc">
              <a:avLst>
                <a:gd fmla="val 12644109" name="adj1"/>
                <a:gd fmla="val 413503" name="adj2"/>
              </a:avLst>
            </a:prstGeom>
            <a:noFill/>
            <a:ln cap="flat" cmpd="sng" w="19050">
              <a:solidFill>
                <a:schemeClr val="accent2"/>
              </a:solidFill>
              <a:prstDash val="dot"/>
              <a:round/>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rgbClr val="FFFFFF"/>
                </a:solidFill>
                <a:latin typeface="Arial"/>
                <a:ea typeface="Arial"/>
                <a:cs typeface="Arial"/>
                <a:sym typeface="Arial"/>
              </a:endParaRPr>
            </a:p>
          </p:txBody>
        </p:sp>
        <p:sp>
          <p:nvSpPr>
            <p:cNvPr id="1638" name="Google Shape;1638;p50"/>
            <p:cNvSpPr/>
            <p:nvPr/>
          </p:nvSpPr>
          <p:spPr>
            <a:xfrm>
              <a:off x="3159685" y="1869994"/>
              <a:ext cx="1371589" cy="1371587"/>
            </a:xfrm>
            <a:prstGeom prst="arc">
              <a:avLst>
                <a:gd fmla="val 628909" name="adj1"/>
                <a:gd fmla="val 8779294" name="adj2"/>
              </a:avLst>
            </a:prstGeom>
            <a:noFill/>
            <a:ln cap="flat" cmpd="sng" w="57150">
              <a:solidFill>
                <a:schemeClr val="accent2"/>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rgbClr val="FFFFFF"/>
                </a:solidFill>
                <a:latin typeface="Arial"/>
                <a:ea typeface="Arial"/>
                <a:cs typeface="Arial"/>
                <a:sym typeface="Arial"/>
              </a:endParaRPr>
            </a:p>
          </p:txBody>
        </p:sp>
      </p:grpSp>
      <p:cxnSp>
        <p:nvCxnSpPr>
          <p:cNvPr id="1639" name="Google Shape;1639;p50"/>
          <p:cNvCxnSpPr/>
          <p:nvPr/>
        </p:nvCxnSpPr>
        <p:spPr>
          <a:xfrm>
            <a:off x="1594344" y="2929584"/>
            <a:ext cx="38" cy="253851"/>
          </a:xfrm>
          <a:prstGeom prst="straightConnector1">
            <a:avLst/>
          </a:prstGeom>
          <a:noFill/>
          <a:ln cap="rnd" cmpd="sng" w="9525">
            <a:solidFill>
              <a:srgbClr val="424242"/>
            </a:solidFill>
            <a:prstDash val="solid"/>
            <a:round/>
            <a:headEnd len="sm" w="sm" type="none"/>
            <a:tailEnd len="med" w="med" type="oval"/>
          </a:ln>
        </p:spPr>
      </p:cxnSp>
      <p:grpSp>
        <p:nvGrpSpPr>
          <p:cNvPr id="1640" name="Google Shape;1640;p50"/>
          <p:cNvGrpSpPr/>
          <p:nvPr/>
        </p:nvGrpSpPr>
        <p:grpSpPr>
          <a:xfrm>
            <a:off x="5410878" y="1557874"/>
            <a:ext cx="1371590" cy="1371587"/>
            <a:chOff x="3159685" y="1869994"/>
            <a:chExt cx="1371590" cy="1371587"/>
          </a:xfrm>
        </p:grpSpPr>
        <p:sp>
          <p:nvSpPr>
            <p:cNvPr id="1641" name="Google Shape;1641;p50"/>
            <p:cNvSpPr/>
            <p:nvPr/>
          </p:nvSpPr>
          <p:spPr>
            <a:xfrm>
              <a:off x="3207746" y="1918055"/>
              <a:ext cx="1275468" cy="1275467"/>
            </a:xfrm>
            <a:prstGeom prst="ellipse">
              <a:avLst/>
            </a:prstGeom>
            <a:solidFill>
              <a:schemeClr val="accent1"/>
            </a:solidFill>
            <a:ln cap="flat" cmpd="sng" w="19050">
              <a:solidFill>
                <a:schemeClr val="accent1"/>
              </a:solidFill>
              <a:prstDash val="solid"/>
              <a:miter lim="8000"/>
              <a:headEnd len="sm" w="sm" type="none"/>
              <a:tailEnd len="sm" w="sm" type="none"/>
            </a:ln>
          </p:spPr>
          <p:txBody>
            <a:bodyPr anchorCtr="0" anchor="ctr" bIns="0" lIns="0" spcFirstLastPara="1" rIns="0" wrap="square" tIns="0">
              <a:noAutofit/>
            </a:bodyPr>
            <a:lstStyle/>
            <a:p>
              <a:pPr indent="0" lvl="0" marL="0" marR="0" rtl="0" algn="ctr">
                <a:lnSpc>
                  <a:spcPct val="95000"/>
                </a:lnSpc>
                <a:spcBef>
                  <a:spcPts val="0"/>
                </a:spcBef>
                <a:spcAft>
                  <a:spcPts val="0"/>
                </a:spcAft>
                <a:buNone/>
              </a:pPr>
              <a:r>
                <a:t/>
              </a:r>
              <a:endParaRPr sz="1800">
                <a:solidFill>
                  <a:srgbClr val="7F7F7F"/>
                </a:solidFill>
                <a:latin typeface="Arial"/>
                <a:ea typeface="Arial"/>
                <a:cs typeface="Arial"/>
                <a:sym typeface="Arial"/>
              </a:endParaRPr>
            </a:p>
          </p:txBody>
        </p:sp>
        <p:sp>
          <p:nvSpPr>
            <p:cNvPr id="1642" name="Google Shape;1642;p50"/>
            <p:cNvSpPr/>
            <p:nvPr/>
          </p:nvSpPr>
          <p:spPr>
            <a:xfrm>
              <a:off x="3159686" y="1869994"/>
              <a:ext cx="1371589" cy="1371587"/>
            </a:xfrm>
            <a:prstGeom prst="arc">
              <a:avLst>
                <a:gd fmla="val 8881785" name="adj1"/>
                <a:gd fmla="val 12557093" name="adj2"/>
              </a:avLst>
            </a:prstGeom>
            <a:noFill/>
            <a:ln cap="flat" cmpd="sng" w="19050">
              <a:solidFill>
                <a:srgbClr val="6E6F73"/>
              </a:solidFill>
              <a:prstDash val="dot"/>
              <a:round/>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rgbClr val="FFFFFF"/>
                </a:solidFill>
                <a:latin typeface="Arial"/>
                <a:ea typeface="Arial"/>
                <a:cs typeface="Arial"/>
                <a:sym typeface="Arial"/>
              </a:endParaRPr>
            </a:p>
          </p:txBody>
        </p:sp>
        <p:sp>
          <p:nvSpPr>
            <p:cNvPr id="1643" name="Google Shape;1643;p50"/>
            <p:cNvSpPr/>
            <p:nvPr/>
          </p:nvSpPr>
          <p:spPr>
            <a:xfrm>
              <a:off x="3159686" y="1869994"/>
              <a:ext cx="1371589" cy="1371587"/>
            </a:xfrm>
            <a:prstGeom prst="arc">
              <a:avLst>
                <a:gd fmla="val 12644109" name="adj1"/>
                <a:gd fmla="val 413503" name="adj2"/>
              </a:avLst>
            </a:prstGeom>
            <a:noFill/>
            <a:ln cap="flat" cmpd="sng" w="19050">
              <a:solidFill>
                <a:schemeClr val="accent2"/>
              </a:solidFill>
              <a:prstDash val="dot"/>
              <a:round/>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rgbClr val="FFFFFF"/>
                </a:solidFill>
                <a:latin typeface="Arial"/>
                <a:ea typeface="Arial"/>
                <a:cs typeface="Arial"/>
                <a:sym typeface="Arial"/>
              </a:endParaRPr>
            </a:p>
          </p:txBody>
        </p:sp>
        <p:sp>
          <p:nvSpPr>
            <p:cNvPr id="1644" name="Google Shape;1644;p50"/>
            <p:cNvSpPr/>
            <p:nvPr/>
          </p:nvSpPr>
          <p:spPr>
            <a:xfrm>
              <a:off x="3159685" y="1869994"/>
              <a:ext cx="1371589" cy="1371587"/>
            </a:xfrm>
            <a:prstGeom prst="arc">
              <a:avLst>
                <a:gd fmla="val 628909" name="adj1"/>
                <a:gd fmla="val 8779294" name="adj2"/>
              </a:avLst>
            </a:prstGeom>
            <a:noFill/>
            <a:ln cap="flat" cmpd="sng" w="57150">
              <a:solidFill>
                <a:schemeClr val="accent2"/>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rgbClr val="FFFFFF"/>
                </a:solidFill>
                <a:latin typeface="Arial"/>
                <a:ea typeface="Arial"/>
                <a:cs typeface="Arial"/>
                <a:sym typeface="Arial"/>
              </a:endParaRPr>
            </a:p>
          </p:txBody>
        </p:sp>
      </p:grpSp>
      <p:cxnSp>
        <p:nvCxnSpPr>
          <p:cNvPr id="1645" name="Google Shape;1645;p50"/>
          <p:cNvCxnSpPr/>
          <p:nvPr/>
        </p:nvCxnSpPr>
        <p:spPr>
          <a:xfrm>
            <a:off x="6096654" y="2929584"/>
            <a:ext cx="38" cy="253851"/>
          </a:xfrm>
          <a:prstGeom prst="straightConnector1">
            <a:avLst/>
          </a:prstGeom>
          <a:noFill/>
          <a:ln cap="rnd" cmpd="sng" w="9525">
            <a:solidFill>
              <a:srgbClr val="424242"/>
            </a:solidFill>
            <a:prstDash val="solid"/>
            <a:round/>
            <a:headEnd len="sm" w="sm" type="none"/>
            <a:tailEnd len="med" w="med" type="oval"/>
          </a:ln>
        </p:spPr>
      </p:cxnSp>
      <p:grpSp>
        <p:nvGrpSpPr>
          <p:cNvPr id="1646" name="Google Shape;1646;p50"/>
          <p:cNvGrpSpPr/>
          <p:nvPr/>
        </p:nvGrpSpPr>
        <p:grpSpPr>
          <a:xfrm>
            <a:off x="7662035" y="1557874"/>
            <a:ext cx="1371590" cy="1371587"/>
            <a:chOff x="3159685" y="1869994"/>
            <a:chExt cx="1371590" cy="1371587"/>
          </a:xfrm>
        </p:grpSpPr>
        <p:sp>
          <p:nvSpPr>
            <p:cNvPr id="1647" name="Google Shape;1647;p50"/>
            <p:cNvSpPr/>
            <p:nvPr/>
          </p:nvSpPr>
          <p:spPr>
            <a:xfrm>
              <a:off x="3207746" y="1918055"/>
              <a:ext cx="1275468" cy="1275467"/>
            </a:xfrm>
            <a:prstGeom prst="ellipse">
              <a:avLst/>
            </a:prstGeom>
            <a:solidFill>
              <a:schemeClr val="accent1"/>
            </a:solidFill>
            <a:ln cap="flat" cmpd="sng" w="19050">
              <a:solidFill>
                <a:schemeClr val="accent1"/>
              </a:solidFill>
              <a:prstDash val="solid"/>
              <a:miter lim="8000"/>
              <a:headEnd len="sm" w="sm" type="none"/>
              <a:tailEnd len="sm" w="sm" type="none"/>
            </a:ln>
          </p:spPr>
          <p:txBody>
            <a:bodyPr anchorCtr="0" anchor="ctr" bIns="0" lIns="0" spcFirstLastPara="1" rIns="0" wrap="square" tIns="0">
              <a:noAutofit/>
            </a:bodyPr>
            <a:lstStyle/>
            <a:p>
              <a:pPr indent="0" lvl="0" marL="0" marR="0" rtl="0" algn="ctr">
                <a:lnSpc>
                  <a:spcPct val="95000"/>
                </a:lnSpc>
                <a:spcBef>
                  <a:spcPts val="0"/>
                </a:spcBef>
                <a:spcAft>
                  <a:spcPts val="0"/>
                </a:spcAft>
                <a:buNone/>
              </a:pPr>
              <a:r>
                <a:t/>
              </a:r>
              <a:endParaRPr sz="1800">
                <a:solidFill>
                  <a:srgbClr val="7F7F7F"/>
                </a:solidFill>
                <a:latin typeface="Arial"/>
                <a:ea typeface="Arial"/>
                <a:cs typeface="Arial"/>
                <a:sym typeface="Arial"/>
              </a:endParaRPr>
            </a:p>
          </p:txBody>
        </p:sp>
        <p:sp>
          <p:nvSpPr>
            <p:cNvPr id="1648" name="Google Shape;1648;p50"/>
            <p:cNvSpPr/>
            <p:nvPr/>
          </p:nvSpPr>
          <p:spPr>
            <a:xfrm>
              <a:off x="3159686" y="1869994"/>
              <a:ext cx="1371589" cy="1371587"/>
            </a:xfrm>
            <a:prstGeom prst="arc">
              <a:avLst>
                <a:gd fmla="val 8881785" name="adj1"/>
                <a:gd fmla="val 12557093" name="adj2"/>
              </a:avLst>
            </a:prstGeom>
            <a:noFill/>
            <a:ln cap="flat" cmpd="sng" w="19050">
              <a:solidFill>
                <a:srgbClr val="6E6F73"/>
              </a:solidFill>
              <a:prstDash val="dot"/>
              <a:round/>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rgbClr val="FFFFFF"/>
                </a:solidFill>
                <a:latin typeface="Arial"/>
                <a:ea typeface="Arial"/>
                <a:cs typeface="Arial"/>
                <a:sym typeface="Arial"/>
              </a:endParaRPr>
            </a:p>
          </p:txBody>
        </p:sp>
        <p:sp>
          <p:nvSpPr>
            <p:cNvPr id="1649" name="Google Shape;1649;p50"/>
            <p:cNvSpPr/>
            <p:nvPr/>
          </p:nvSpPr>
          <p:spPr>
            <a:xfrm>
              <a:off x="3159686" y="1869994"/>
              <a:ext cx="1371589" cy="1371587"/>
            </a:xfrm>
            <a:prstGeom prst="arc">
              <a:avLst>
                <a:gd fmla="val 12644109" name="adj1"/>
                <a:gd fmla="val 413503" name="adj2"/>
              </a:avLst>
            </a:prstGeom>
            <a:noFill/>
            <a:ln cap="flat" cmpd="sng" w="19050">
              <a:solidFill>
                <a:schemeClr val="accent2"/>
              </a:solidFill>
              <a:prstDash val="dot"/>
              <a:round/>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rgbClr val="FFFFFF"/>
                </a:solidFill>
                <a:latin typeface="Arial"/>
                <a:ea typeface="Arial"/>
                <a:cs typeface="Arial"/>
                <a:sym typeface="Arial"/>
              </a:endParaRPr>
            </a:p>
          </p:txBody>
        </p:sp>
        <p:sp>
          <p:nvSpPr>
            <p:cNvPr id="1650" name="Google Shape;1650;p50"/>
            <p:cNvSpPr/>
            <p:nvPr/>
          </p:nvSpPr>
          <p:spPr>
            <a:xfrm>
              <a:off x="3159685" y="1869994"/>
              <a:ext cx="1371589" cy="1371587"/>
            </a:xfrm>
            <a:prstGeom prst="arc">
              <a:avLst>
                <a:gd fmla="val 628909" name="adj1"/>
                <a:gd fmla="val 8779294" name="adj2"/>
              </a:avLst>
            </a:prstGeom>
            <a:noFill/>
            <a:ln cap="flat" cmpd="sng" w="57150">
              <a:solidFill>
                <a:schemeClr val="accent2"/>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rgbClr val="FFFFFF"/>
                </a:solidFill>
                <a:latin typeface="Arial"/>
                <a:ea typeface="Arial"/>
                <a:cs typeface="Arial"/>
                <a:sym typeface="Arial"/>
              </a:endParaRPr>
            </a:p>
          </p:txBody>
        </p:sp>
      </p:grpSp>
      <p:cxnSp>
        <p:nvCxnSpPr>
          <p:cNvPr id="1651" name="Google Shape;1651;p50"/>
          <p:cNvCxnSpPr/>
          <p:nvPr/>
        </p:nvCxnSpPr>
        <p:spPr>
          <a:xfrm>
            <a:off x="8347811" y="2929584"/>
            <a:ext cx="38" cy="253851"/>
          </a:xfrm>
          <a:prstGeom prst="straightConnector1">
            <a:avLst/>
          </a:prstGeom>
          <a:noFill/>
          <a:ln cap="rnd" cmpd="sng" w="9525">
            <a:solidFill>
              <a:srgbClr val="424242"/>
            </a:solidFill>
            <a:prstDash val="solid"/>
            <a:round/>
            <a:headEnd len="sm" w="sm" type="none"/>
            <a:tailEnd len="med" w="med" type="oval"/>
          </a:ln>
        </p:spPr>
      </p:cxnSp>
      <p:grpSp>
        <p:nvGrpSpPr>
          <p:cNvPr id="1652" name="Google Shape;1652;p50"/>
          <p:cNvGrpSpPr/>
          <p:nvPr/>
        </p:nvGrpSpPr>
        <p:grpSpPr>
          <a:xfrm>
            <a:off x="9913189" y="1557874"/>
            <a:ext cx="1371590" cy="1371587"/>
            <a:chOff x="3159685" y="1869994"/>
            <a:chExt cx="1371590" cy="1371587"/>
          </a:xfrm>
        </p:grpSpPr>
        <p:sp>
          <p:nvSpPr>
            <p:cNvPr id="1653" name="Google Shape;1653;p50"/>
            <p:cNvSpPr/>
            <p:nvPr/>
          </p:nvSpPr>
          <p:spPr>
            <a:xfrm>
              <a:off x="3207746" y="1918055"/>
              <a:ext cx="1275468" cy="1275467"/>
            </a:xfrm>
            <a:prstGeom prst="ellipse">
              <a:avLst/>
            </a:prstGeom>
            <a:solidFill>
              <a:schemeClr val="accent1"/>
            </a:solidFill>
            <a:ln cap="flat" cmpd="sng" w="19050">
              <a:solidFill>
                <a:schemeClr val="accent1"/>
              </a:solidFill>
              <a:prstDash val="solid"/>
              <a:miter lim="8000"/>
              <a:headEnd len="sm" w="sm" type="none"/>
              <a:tailEnd len="sm" w="sm" type="none"/>
            </a:ln>
          </p:spPr>
          <p:txBody>
            <a:bodyPr anchorCtr="0" anchor="ctr" bIns="0" lIns="0" spcFirstLastPara="1" rIns="0" wrap="square" tIns="0">
              <a:noAutofit/>
            </a:bodyPr>
            <a:lstStyle/>
            <a:p>
              <a:pPr indent="0" lvl="0" marL="0" marR="0" rtl="0" algn="ctr">
                <a:lnSpc>
                  <a:spcPct val="95000"/>
                </a:lnSpc>
                <a:spcBef>
                  <a:spcPts val="0"/>
                </a:spcBef>
                <a:spcAft>
                  <a:spcPts val="0"/>
                </a:spcAft>
                <a:buNone/>
              </a:pPr>
              <a:r>
                <a:t/>
              </a:r>
              <a:endParaRPr sz="1800">
                <a:solidFill>
                  <a:srgbClr val="7F7F7F"/>
                </a:solidFill>
                <a:latin typeface="Arial"/>
                <a:ea typeface="Arial"/>
                <a:cs typeface="Arial"/>
                <a:sym typeface="Arial"/>
              </a:endParaRPr>
            </a:p>
          </p:txBody>
        </p:sp>
        <p:sp>
          <p:nvSpPr>
            <p:cNvPr id="1654" name="Google Shape;1654;p50"/>
            <p:cNvSpPr/>
            <p:nvPr/>
          </p:nvSpPr>
          <p:spPr>
            <a:xfrm>
              <a:off x="3159686" y="1869994"/>
              <a:ext cx="1371589" cy="1371587"/>
            </a:xfrm>
            <a:prstGeom prst="arc">
              <a:avLst>
                <a:gd fmla="val 8881785" name="adj1"/>
                <a:gd fmla="val 12557093" name="adj2"/>
              </a:avLst>
            </a:prstGeom>
            <a:noFill/>
            <a:ln cap="flat" cmpd="sng" w="19050">
              <a:solidFill>
                <a:srgbClr val="6E6F73"/>
              </a:solidFill>
              <a:prstDash val="dot"/>
              <a:round/>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rgbClr val="FFFFFF"/>
                </a:solidFill>
                <a:latin typeface="Arial"/>
                <a:ea typeface="Arial"/>
                <a:cs typeface="Arial"/>
                <a:sym typeface="Arial"/>
              </a:endParaRPr>
            </a:p>
          </p:txBody>
        </p:sp>
        <p:sp>
          <p:nvSpPr>
            <p:cNvPr id="1655" name="Google Shape;1655;p50"/>
            <p:cNvSpPr/>
            <p:nvPr/>
          </p:nvSpPr>
          <p:spPr>
            <a:xfrm>
              <a:off x="3159686" y="1869994"/>
              <a:ext cx="1371589" cy="1371587"/>
            </a:xfrm>
            <a:prstGeom prst="arc">
              <a:avLst>
                <a:gd fmla="val 12644109" name="adj1"/>
                <a:gd fmla="val 413503" name="adj2"/>
              </a:avLst>
            </a:prstGeom>
            <a:noFill/>
            <a:ln cap="flat" cmpd="sng" w="19050">
              <a:solidFill>
                <a:schemeClr val="accent2"/>
              </a:solidFill>
              <a:prstDash val="dot"/>
              <a:round/>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rgbClr val="FFFFFF"/>
                </a:solidFill>
                <a:latin typeface="Arial"/>
                <a:ea typeface="Arial"/>
                <a:cs typeface="Arial"/>
                <a:sym typeface="Arial"/>
              </a:endParaRPr>
            </a:p>
          </p:txBody>
        </p:sp>
        <p:sp>
          <p:nvSpPr>
            <p:cNvPr id="1656" name="Google Shape;1656;p50"/>
            <p:cNvSpPr/>
            <p:nvPr/>
          </p:nvSpPr>
          <p:spPr>
            <a:xfrm>
              <a:off x="3159685" y="1869994"/>
              <a:ext cx="1371589" cy="1371587"/>
            </a:xfrm>
            <a:prstGeom prst="arc">
              <a:avLst>
                <a:gd fmla="val 628909" name="adj1"/>
                <a:gd fmla="val 8779294" name="adj2"/>
              </a:avLst>
            </a:prstGeom>
            <a:noFill/>
            <a:ln cap="flat" cmpd="sng" w="57150">
              <a:solidFill>
                <a:schemeClr val="accent2"/>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rgbClr val="FFFFFF"/>
                </a:solidFill>
                <a:latin typeface="Arial"/>
                <a:ea typeface="Arial"/>
                <a:cs typeface="Arial"/>
                <a:sym typeface="Arial"/>
              </a:endParaRPr>
            </a:p>
          </p:txBody>
        </p:sp>
      </p:grpSp>
      <p:cxnSp>
        <p:nvCxnSpPr>
          <p:cNvPr id="1657" name="Google Shape;1657;p50"/>
          <p:cNvCxnSpPr/>
          <p:nvPr/>
        </p:nvCxnSpPr>
        <p:spPr>
          <a:xfrm>
            <a:off x="10598965" y="2929584"/>
            <a:ext cx="38" cy="253851"/>
          </a:xfrm>
          <a:prstGeom prst="straightConnector1">
            <a:avLst/>
          </a:prstGeom>
          <a:noFill/>
          <a:ln cap="rnd" cmpd="sng" w="9525">
            <a:solidFill>
              <a:srgbClr val="424242"/>
            </a:solidFill>
            <a:prstDash val="solid"/>
            <a:round/>
            <a:headEnd len="sm" w="sm" type="none"/>
            <a:tailEnd len="med" w="med" type="oval"/>
          </a:ln>
        </p:spPr>
      </p:cxnSp>
      <p:pic>
        <p:nvPicPr>
          <p:cNvPr descr="Single gear with solid fill" id="1658" name="Google Shape;1658;p50"/>
          <p:cNvPicPr preferRelativeResize="0"/>
          <p:nvPr/>
        </p:nvPicPr>
        <p:blipFill rotWithShape="1">
          <a:blip r:embed="rId3">
            <a:alphaModFix/>
          </a:blip>
          <a:srcRect b="0" l="0" r="0" t="0"/>
          <a:stretch/>
        </p:blipFill>
        <p:spPr>
          <a:xfrm>
            <a:off x="1078118" y="1727422"/>
            <a:ext cx="1032490" cy="1032490"/>
          </a:xfrm>
          <a:prstGeom prst="rect">
            <a:avLst/>
          </a:prstGeom>
          <a:noFill/>
          <a:ln>
            <a:noFill/>
          </a:ln>
        </p:spPr>
      </p:pic>
      <p:pic>
        <p:nvPicPr>
          <p:cNvPr descr="Single gear with solid fill" id="1659" name="Google Shape;1659;p50"/>
          <p:cNvPicPr preferRelativeResize="0"/>
          <p:nvPr/>
        </p:nvPicPr>
        <p:blipFill rotWithShape="1">
          <a:blip r:embed="rId3">
            <a:alphaModFix/>
          </a:blip>
          <a:srcRect b="0" l="0" r="0" t="0"/>
          <a:stretch/>
        </p:blipFill>
        <p:spPr>
          <a:xfrm>
            <a:off x="3329273" y="1727422"/>
            <a:ext cx="1032490" cy="1032490"/>
          </a:xfrm>
          <a:prstGeom prst="rect">
            <a:avLst/>
          </a:prstGeom>
          <a:noFill/>
          <a:ln>
            <a:noFill/>
          </a:ln>
        </p:spPr>
      </p:pic>
      <p:pic>
        <p:nvPicPr>
          <p:cNvPr descr="Single gear with solid fill" id="1660" name="Google Shape;1660;p50"/>
          <p:cNvPicPr preferRelativeResize="0"/>
          <p:nvPr/>
        </p:nvPicPr>
        <p:blipFill rotWithShape="1">
          <a:blip r:embed="rId3">
            <a:alphaModFix/>
          </a:blip>
          <a:srcRect b="0" l="0" r="0" t="0"/>
          <a:stretch/>
        </p:blipFill>
        <p:spPr>
          <a:xfrm>
            <a:off x="5580428" y="1727422"/>
            <a:ext cx="1032490" cy="1032490"/>
          </a:xfrm>
          <a:prstGeom prst="rect">
            <a:avLst/>
          </a:prstGeom>
          <a:noFill/>
          <a:ln>
            <a:noFill/>
          </a:ln>
        </p:spPr>
      </p:pic>
      <p:pic>
        <p:nvPicPr>
          <p:cNvPr descr="Single gear with solid fill" id="1661" name="Google Shape;1661;p50"/>
          <p:cNvPicPr preferRelativeResize="0"/>
          <p:nvPr/>
        </p:nvPicPr>
        <p:blipFill rotWithShape="1">
          <a:blip r:embed="rId3">
            <a:alphaModFix/>
          </a:blip>
          <a:srcRect b="0" l="0" r="0" t="0"/>
          <a:stretch/>
        </p:blipFill>
        <p:spPr>
          <a:xfrm>
            <a:off x="7831583" y="1727422"/>
            <a:ext cx="1032490" cy="1032490"/>
          </a:xfrm>
          <a:prstGeom prst="rect">
            <a:avLst/>
          </a:prstGeom>
          <a:noFill/>
          <a:ln>
            <a:noFill/>
          </a:ln>
        </p:spPr>
      </p:pic>
      <p:pic>
        <p:nvPicPr>
          <p:cNvPr descr="Single gear with solid fill" id="1662" name="Google Shape;1662;p50"/>
          <p:cNvPicPr preferRelativeResize="0"/>
          <p:nvPr/>
        </p:nvPicPr>
        <p:blipFill rotWithShape="1">
          <a:blip r:embed="rId3">
            <a:alphaModFix/>
          </a:blip>
          <a:srcRect b="0" l="0" r="0" t="0"/>
          <a:stretch/>
        </p:blipFill>
        <p:spPr>
          <a:xfrm>
            <a:off x="10082739" y="1727422"/>
            <a:ext cx="1032490" cy="1032490"/>
          </a:xfrm>
          <a:prstGeom prst="rect">
            <a:avLst/>
          </a:prstGeom>
          <a:noFill/>
          <a:ln>
            <a:noFill/>
          </a:ln>
        </p:spPr>
      </p:pic>
      <p:sp>
        <p:nvSpPr>
          <p:cNvPr id="1663" name="Google Shape;1663;p50"/>
          <p:cNvSpPr txBox="1"/>
          <p:nvPr/>
        </p:nvSpPr>
        <p:spPr>
          <a:xfrm>
            <a:off x="519098" y="4409559"/>
            <a:ext cx="2150530" cy="1325533"/>
          </a:xfrm>
          <a:prstGeom prst="rect">
            <a:avLst/>
          </a:prstGeom>
          <a:noFill/>
          <a:ln>
            <a:noFill/>
          </a:ln>
        </p:spPr>
        <p:txBody>
          <a:bodyPr anchorCtr="0" anchor="t" bIns="0" lIns="0" spcFirstLastPara="1" rIns="0" wrap="square" tIns="0">
            <a:normAutofit/>
          </a:bodyPr>
          <a:lstStyle/>
          <a:p>
            <a:pPr indent="0" lvl="0" marL="0" marR="0" rtl="0" algn="ctr">
              <a:lnSpc>
                <a:spcPct val="90000"/>
              </a:lnSpc>
              <a:spcBef>
                <a:spcPts val="0"/>
              </a:spcBef>
              <a:spcAft>
                <a:spcPts val="0"/>
              </a:spcAft>
              <a:buClr>
                <a:srgbClr val="28B974"/>
              </a:buClr>
              <a:buSzPts val="1400"/>
              <a:buFont typeface="Arial"/>
              <a:buNone/>
            </a:pPr>
            <a:r>
              <a:rPr lang="en-US" sz="1400">
                <a:solidFill>
                  <a:schemeClr val="dk1"/>
                </a:solidFill>
                <a:latin typeface="Arial"/>
                <a:ea typeface="Arial"/>
                <a:cs typeface="Arial"/>
                <a:sym typeface="Arial"/>
              </a:rPr>
              <a:t>Lorem ipsum dolor sit amet, consectetur adipiscing elit. Curabitur purus dui, euismod quis placerat eget, venenatis nec nibh. Mauris sit </a:t>
            </a:r>
            <a:endParaRPr/>
          </a:p>
        </p:txBody>
      </p:sp>
      <p:sp>
        <p:nvSpPr>
          <p:cNvPr id="1664" name="Google Shape;1664;p50"/>
          <p:cNvSpPr txBox="1"/>
          <p:nvPr/>
        </p:nvSpPr>
        <p:spPr>
          <a:xfrm>
            <a:off x="2773567" y="4409559"/>
            <a:ext cx="2150530" cy="1325533"/>
          </a:xfrm>
          <a:prstGeom prst="rect">
            <a:avLst/>
          </a:prstGeom>
          <a:noFill/>
          <a:ln>
            <a:noFill/>
          </a:ln>
        </p:spPr>
        <p:txBody>
          <a:bodyPr anchorCtr="0" anchor="t" bIns="0" lIns="0" spcFirstLastPara="1" rIns="0" wrap="square" tIns="0">
            <a:normAutofit/>
          </a:bodyPr>
          <a:lstStyle/>
          <a:p>
            <a:pPr indent="0" lvl="0" marL="0" marR="0" rtl="0" algn="ctr">
              <a:lnSpc>
                <a:spcPct val="90000"/>
              </a:lnSpc>
              <a:spcBef>
                <a:spcPts val="0"/>
              </a:spcBef>
              <a:spcAft>
                <a:spcPts val="0"/>
              </a:spcAft>
              <a:buClr>
                <a:srgbClr val="28B974"/>
              </a:buClr>
              <a:buSzPts val="1400"/>
              <a:buFont typeface="Arial"/>
              <a:buNone/>
            </a:pPr>
            <a:r>
              <a:rPr lang="en-US" sz="1400">
                <a:solidFill>
                  <a:schemeClr val="dk1"/>
                </a:solidFill>
                <a:latin typeface="Arial"/>
                <a:ea typeface="Arial"/>
                <a:cs typeface="Arial"/>
                <a:sym typeface="Arial"/>
              </a:rPr>
              <a:t>Lorem ipsum dolor sit amet, consectetur adipiscing elit. Curabitur purus dui, euismod quis placerat eget, venenatis nec nibh. Mauris sit </a:t>
            </a:r>
            <a:endParaRPr/>
          </a:p>
        </p:txBody>
      </p:sp>
      <p:sp>
        <p:nvSpPr>
          <p:cNvPr id="1665" name="Google Shape;1665;p50"/>
          <p:cNvSpPr txBox="1"/>
          <p:nvPr/>
        </p:nvSpPr>
        <p:spPr>
          <a:xfrm>
            <a:off x="5028036" y="4409559"/>
            <a:ext cx="2150530" cy="1325533"/>
          </a:xfrm>
          <a:prstGeom prst="rect">
            <a:avLst/>
          </a:prstGeom>
          <a:noFill/>
          <a:ln>
            <a:noFill/>
          </a:ln>
        </p:spPr>
        <p:txBody>
          <a:bodyPr anchorCtr="0" anchor="t" bIns="0" lIns="0" spcFirstLastPara="1" rIns="0" wrap="square" tIns="0">
            <a:normAutofit/>
          </a:bodyPr>
          <a:lstStyle/>
          <a:p>
            <a:pPr indent="0" lvl="0" marL="0" marR="0" rtl="0" algn="ctr">
              <a:lnSpc>
                <a:spcPct val="90000"/>
              </a:lnSpc>
              <a:spcBef>
                <a:spcPts val="0"/>
              </a:spcBef>
              <a:spcAft>
                <a:spcPts val="0"/>
              </a:spcAft>
              <a:buClr>
                <a:srgbClr val="28B974"/>
              </a:buClr>
              <a:buSzPts val="1400"/>
              <a:buFont typeface="Arial"/>
              <a:buNone/>
            </a:pPr>
            <a:r>
              <a:rPr lang="en-US" sz="1400">
                <a:solidFill>
                  <a:schemeClr val="dk1"/>
                </a:solidFill>
                <a:latin typeface="Arial"/>
                <a:ea typeface="Arial"/>
                <a:cs typeface="Arial"/>
                <a:sym typeface="Arial"/>
              </a:rPr>
              <a:t>Lorem ipsum dolor sit amet, consectetur adipiscing elit. Curabitur purus dui, euismod quis placerat eget, venenatis nec nibh. Mauris sit </a:t>
            </a:r>
            <a:endParaRPr/>
          </a:p>
        </p:txBody>
      </p:sp>
      <p:sp>
        <p:nvSpPr>
          <p:cNvPr id="1666" name="Google Shape;1666;p50"/>
          <p:cNvSpPr txBox="1"/>
          <p:nvPr/>
        </p:nvSpPr>
        <p:spPr>
          <a:xfrm>
            <a:off x="7282505" y="4409559"/>
            <a:ext cx="2150530" cy="1325533"/>
          </a:xfrm>
          <a:prstGeom prst="rect">
            <a:avLst/>
          </a:prstGeom>
          <a:noFill/>
          <a:ln>
            <a:noFill/>
          </a:ln>
        </p:spPr>
        <p:txBody>
          <a:bodyPr anchorCtr="0" anchor="t" bIns="0" lIns="0" spcFirstLastPara="1" rIns="0" wrap="square" tIns="0">
            <a:normAutofit/>
          </a:bodyPr>
          <a:lstStyle/>
          <a:p>
            <a:pPr indent="0" lvl="0" marL="0" marR="0" rtl="0" algn="ctr">
              <a:lnSpc>
                <a:spcPct val="90000"/>
              </a:lnSpc>
              <a:spcBef>
                <a:spcPts val="0"/>
              </a:spcBef>
              <a:spcAft>
                <a:spcPts val="0"/>
              </a:spcAft>
              <a:buClr>
                <a:srgbClr val="28B974"/>
              </a:buClr>
              <a:buSzPts val="1400"/>
              <a:buFont typeface="Arial"/>
              <a:buNone/>
            </a:pPr>
            <a:r>
              <a:rPr lang="en-US" sz="1400">
                <a:solidFill>
                  <a:schemeClr val="dk1"/>
                </a:solidFill>
                <a:latin typeface="Arial"/>
                <a:ea typeface="Arial"/>
                <a:cs typeface="Arial"/>
                <a:sym typeface="Arial"/>
              </a:rPr>
              <a:t>Lorem ipsum dolor sit amet, consectetur adipiscing elit. Curabitur purus dui, euismod quis placerat eget, venenatis nec nibh. Mauris sit </a:t>
            </a:r>
            <a:endParaRPr/>
          </a:p>
        </p:txBody>
      </p:sp>
      <p:sp>
        <p:nvSpPr>
          <p:cNvPr id="1667" name="Google Shape;1667;p50"/>
          <p:cNvSpPr txBox="1"/>
          <p:nvPr/>
        </p:nvSpPr>
        <p:spPr>
          <a:xfrm>
            <a:off x="9536975" y="4361674"/>
            <a:ext cx="2150530" cy="1325533"/>
          </a:xfrm>
          <a:prstGeom prst="rect">
            <a:avLst/>
          </a:prstGeom>
          <a:noFill/>
          <a:ln>
            <a:noFill/>
          </a:ln>
        </p:spPr>
        <p:txBody>
          <a:bodyPr anchorCtr="0" anchor="t" bIns="0" lIns="0" spcFirstLastPara="1" rIns="0" wrap="square" tIns="0">
            <a:normAutofit/>
          </a:bodyPr>
          <a:lstStyle/>
          <a:p>
            <a:pPr indent="0" lvl="0" marL="0" marR="0" rtl="0" algn="ctr">
              <a:lnSpc>
                <a:spcPct val="90000"/>
              </a:lnSpc>
              <a:spcBef>
                <a:spcPts val="0"/>
              </a:spcBef>
              <a:spcAft>
                <a:spcPts val="0"/>
              </a:spcAft>
              <a:buClr>
                <a:srgbClr val="28B974"/>
              </a:buClr>
              <a:buSzPts val="1400"/>
              <a:buFont typeface="Arial"/>
              <a:buNone/>
            </a:pPr>
            <a:r>
              <a:rPr lang="en-US" sz="1400">
                <a:solidFill>
                  <a:schemeClr val="dk1"/>
                </a:solidFill>
                <a:latin typeface="Arial"/>
                <a:ea typeface="Arial"/>
                <a:cs typeface="Arial"/>
                <a:sym typeface="Arial"/>
              </a:rPr>
              <a:t>Lorem ipsum dolor sit amet, consectetur adipiscing elit. Curabitur purus dui, euismod quis placerat eget, venenatis nec nibh. Mauris sit </a:t>
            </a:r>
            <a:endParaRPr/>
          </a:p>
        </p:txBody>
      </p:sp>
    </p:spTree>
  </p:cSld>
  <p:clrMapOvr>
    <a:masterClrMapping/>
  </p:clrMapOvr>
</p:sld>
</file>

<file path=ppt/slides/slide5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671" name="Shape 1671"/>
        <p:cNvGrpSpPr/>
        <p:nvPr/>
      </p:nvGrpSpPr>
      <p:grpSpPr>
        <a:xfrm>
          <a:off x="0" y="0"/>
          <a:ext cx="0" cy="0"/>
          <a:chOff x="0" y="0"/>
          <a:chExt cx="0" cy="0"/>
        </a:xfrm>
      </p:grpSpPr>
      <p:sp>
        <p:nvSpPr>
          <p:cNvPr id="1672" name="Google Shape;1672;p51"/>
          <p:cNvSpPr txBox="1"/>
          <p:nvPr>
            <p:ph type="ctrTitle"/>
          </p:nvPr>
        </p:nvSpPr>
        <p:spPr>
          <a:xfrm>
            <a:off x="563563" y="2816990"/>
            <a:ext cx="11091180" cy="1235889"/>
          </a:xfrm>
          <a:prstGeom prst="rect">
            <a:avLst/>
          </a:prstGeom>
          <a:noFill/>
          <a:ln>
            <a:noFill/>
          </a:ln>
        </p:spPr>
        <p:txBody>
          <a:bodyPr anchorCtr="0" anchor="b" bIns="0" lIns="0" spcFirstLastPara="1" rIns="0" wrap="square" tIns="0">
            <a:normAutofit/>
          </a:bodyPr>
          <a:lstStyle/>
          <a:p>
            <a:pPr indent="0" lvl="0" marL="0" rtl="0" algn="l">
              <a:lnSpc>
                <a:spcPct val="90000"/>
              </a:lnSpc>
              <a:spcBef>
                <a:spcPts val="0"/>
              </a:spcBef>
              <a:spcAft>
                <a:spcPts val="0"/>
              </a:spcAft>
              <a:buClr>
                <a:schemeClr val="lt1"/>
              </a:buClr>
              <a:buSzPts val="6000"/>
              <a:buFont typeface="Arial"/>
              <a:buNone/>
            </a:pPr>
            <a:r>
              <a:rPr lang="en-US"/>
              <a:t>Chevron Slides</a:t>
            </a:r>
            <a:endParaRPr/>
          </a:p>
        </p:txBody>
      </p:sp>
      <p:sp>
        <p:nvSpPr>
          <p:cNvPr id="1673" name="Google Shape;1673;p51"/>
          <p:cNvSpPr txBox="1"/>
          <p:nvPr>
            <p:ph idx="12" type="sldNum"/>
          </p:nvPr>
        </p:nvSpPr>
        <p:spPr>
          <a:xfrm>
            <a:off x="10690860" y="6349068"/>
            <a:ext cx="963882" cy="251764"/>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sp>
        <p:nvSpPr>
          <p:cNvPr id="1674" name="Google Shape;1674;p51"/>
          <p:cNvSpPr txBox="1"/>
          <p:nvPr>
            <p:ph idx="1" type="subTitle"/>
          </p:nvPr>
        </p:nvSpPr>
        <p:spPr>
          <a:xfrm>
            <a:off x="563563" y="4475785"/>
            <a:ext cx="11091179" cy="986806"/>
          </a:xfrm>
          <a:prstGeom prst="rect">
            <a:avLst/>
          </a:prstGeom>
          <a:noFill/>
          <a:ln>
            <a:noFill/>
          </a:ln>
        </p:spPr>
        <p:txBody>
          <a:bodyPr anchorCtr="0" anchor="t" bIns="0" lIns="0" spcFirstLastPara="1" rIns="0" wrap="square" tIns="0">
            <a:normAutofit/>
          </a:bodyPr>
          <a:lstStyle/>
          <a:p>
            <a:pPr indent="0" lvl="0" marL="0" rtl="0" algn="l">
              <a:lnSpc>
                <a:spcPct val="90000"/>
              </a:lnSpc>
              <a:spcBef>
                <a:spcPts val="0"/>
              </a:spcBef>
              <a:spcAft>
                <a:spcPts val="0"/>
              </a:spcAft>
              <a:buSzPts val="2400"/>
              <a:buNone/>
            </a:pPr>
            <a:r>
              <a:t/>
            </a:r>
            <a:endParaRPr/>
          </a:p>
        </p:txBody>
      </p:sp>
    </p:spTree>
  </p:cSld>
  <p:clrMapOvr>
    <a:masterClrMapping/>
  </p:clrMapOvr>
</p:sld>
</file>

<file path=ppt/slides/slide5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678" name="Shape 1678"/>
        <p:cNvGrpSpPr/>
        <p:nvPr/>
      </p:nvGrpSpPr>
      <p:grpSpPr>
        <a:xfrm>
          <a:off x="0" y="0"/>
          <a:ext cx="0" cy="0"/>
          <a:chOff x="0" y="0"/>
          <a:chExt cx="0" cy="0"/>
        </a:xfrm>
      </p:grpSpPr>
      <p:sp>
        <p:nvSpPr>
          <p:cNvPr id="1679" name="Google Shape;1679;p52"/>
          <p:cNvSpPr txBox="1"/>
          <p:nvPr>
            <p:ph type="title"/>
          </p:nvPr>
        </p:nvSpPr>
        <p:spPr>
          <a:xfrm>
            <a:off x="571018" y="365126"/>
            <a:ext cx="11049964" cy="578772"/>
          </a:xfrm>
          <a:prstGeom prst="rect">
            <a:avLst/>
          </a:prstGeom>
          <a:noFill/>
          <a:ln>
            <a:noFill/>
          </a:ln>
        </p:spPr>
        <p:txBody>
          <a:bodyPr anchorCtr="0" anchor="b" bIns="0" lIns="0" spcFirstLastPara="1" rIns="0" wrap="square" tIns="0">
            <a:normAutofit/>
          </a:bodyPr>
          <a:lstStyle/>
          <a:p>
            <a:pPr indent="0" lvl="0" marL="0" rtl="0" algn="l">
              <a:lnSpc>
                <a:spcPct val="90000"/>
              </a:lnSpc>
              <a:spcBef>
                <a:spcPts val="0"/>
              </a:spcBef>
              <a:spcAft>
                <a:spcPts val="0"/>
              </a:spcAft>
              <a:buClr>
                <a:schemeClr val="accent1"/>
              </a:buClr>
              <a:buSzPts val="3600"/>
              <a:buFont typeface="Arial"/>
              <a:buNone/>
            </a:pPr>
            <a:r>
              <a:rPr lang="en-US"/>
              <a:t>Two Column Chevrons</a:t>
            </a:r>
            <a:endParaRPr/>
          </a:p>
        </p:txBody>
      </p:sp>
      <p:sp>
        <p:nvSpPr>
          <p:cNvPr id="1680" name="Google Shape;1680;p52"/>
          <p:cNvSpPr/>
          <p:nvPr/>
        </p:nvSpPr>
        <p:spPr>
          <a:xfrm>
            <a:off x="571169" y="1642460"/>
            <a:ext cx="5510680" cy="578772"/>
          </a:xfrm>
          <a:prstGeom prst="homePlate">
            <a:avLst>
              <a:gd fmla="val 20000" name="adj"/>
            </a:avLst>
          </a:prstGeom>
          <a:solidFill>
            <a:schemeClr val="accent1"/>
          </a:solidFill>
          <a:ln>
            <a:noFill/>
          </a:ln>
        </p:spPr>
        <p:txBody>
          <a:bodyPr anchorCtr="0" anchor="ctr" bIns="0" lIns="0" spcFirstLastPara="1" rIns="0" wrap="square" tIns="0">
            <a:noAutofit/>
          </a:bodyPr>
          <a:lstStyle/>
          <a:p>
            <a:pPr indent="0" lvl="0" marL="0" marR="0" rtl="0" algn="ctr">
              <a:lnSpc>
                <a:spcPct val="90000"/>
              </a:lnSpc>
              <a:spcBef>
                <a:spcPts val="0"/>
              </a:spcBef>
              <a:spcAft>
                <a:spcPts val="0"/>
              </a:spcAft>
              <a:buClr>
                <a:srgbClr val="28B974"/>
              </a:buClr>
              <a:buSzPts val="2400"/>
              <a:buFont typeface="Arial"/>
              <a:buNone/>
            </a:pPr>
            <a:r>
              <a:rPr lang="en-US" sz="2400">
                <a:solidFill>
                  <a:schemeClr val="lt1"/>
                </a:solidFill>
                <a:latin typeface="Arial"/>
                <a:ea typeface="Arial"/>
                <a:cs typeface="Arial"/>
                <a:sym typeface="Arial"/>
              </a:rPr>
              <a:t>Header</a:t>
            </a:r>
            <a:endParaRPr/>
          </a:p>
        </p:txBody>
      </p:sp>
      <p:sp>
        <p:nvSpPr>
          <p:cNvPr id="1681" name="Google Shape;1681;p52"/>
          <p:cNvSpPr/>
          <p:nvPr/>
        </p:nvSpPr>
        <p:spPr>
          <a:xfrm>
            <a:off x="6109992" y="1642460"/>
            <a:ext cx="5510990" cy="578772"/>
          </a:xfrm>
          <a:prstGeom prst="chevron">
            <a:avLst>
              <a:gd fmla="val 20000" name="adj"/>
            </a:avLst>
          </a:prstGeom>
          <a:solidFill>
            <a:schemeClr val="accent1"/>
          </a:solidFill>
          <a:ln>
            <a:noFill/>
          </a:ln>
        </p:spPr>
        <p:txBody>
          <a:bodyPr anchorCtr="0" anchor="ctr" bIns="0" lIns="0" spcFirstLastPara="1" rIns="0" wrap="square" tIns="0">
            <a:noAutofit/>
          </a:bodyPr>
          <a:lstStyle/>
          <a:p>
            <a:pPr indent="0" lvl="0" marL="0" marR="0" rtl="0" algn="ctr">
              <a:lnSpc>
                <a:spcPct val="90000"/>
              </a:lnSpc>
              <a:spcBef>
                <a:spcPts val="0"/>
              </a:spcBef>
              <a:spcAft>
                <a:spcPts val="0"/>
              </a:spcAft>
              <a:buClr>
                <a:srgbClr val="28B974"/>
              </a:buClr>
              <a:buSzPts val="2400"/>
              <a:buFont typeface="Arial"/>
              <a:buNone/>
            </a:pPr>
            <a:r>
              <a:rPr lang="en-US" sz="2400">
                <a:solidFill>
                  <a:schemeClr val="lt1"/>
                </a:solidFill>
                <a:latin typeface="Arial"/>
                <a:ea typeface="Arial"/>
                <a:cs typeface="Arial"/>
                <a:sym typeface="Arial"/>
              </a:rPr>
              <a:t>Header</a:t>
            </a:r>
            <a:endParaRPr/>
          </a:p>
        </p:txBody>
      </p:sp>
      <p:sp>
        <p:nvSpPr>
          <p:cNvPr id="1682" name="Google Shape;1682;p52"/>
          <p:cNvSpPr txBox="1"/>
          <p:nvPr/>
        </p:nvSpPr>
        <p:spPr>
          <a:xfrm>
            <a:off x="571019" y="2395824"/>
            <a:ext cx="5510680" cy="3208563"/>
          </a:xfrm>
          <a:prstGeom prst="rect">
            <a:avLst/>
          </a:prstGeom>
          <a:noFill/>
          <a:ln>
            <a:noFill/>
          </a:ln>
        </p:spPr>
        <p:txBody>
          <a:bodyPr anchorCtr="0" anchor="t" bIns="0" lIns="0" spcFirstLastPara="1" rIns="0" wrap="square" tIns="0">
            <a:noAutofit/>
          </a:bodyPr>
          <a:lstStyle/>
          <a:p>
            <a:pPr indent="-182563" lvl="0" marL="274638" marR="0" rtl="0" algn="l">
              <a:lnSpc>
                <a:spcPct val="90000"/>
              </a:lnSpc>
              <a:spcBef>
                <a:spcPts val="0"/>
              </a:spcBef>
              <a:spcAft>
                <a:spcPts val="0"/>
              </a:spcAft>
              <a:buClr>
                <a:schemeClr val="accent1"/>
              </a:buClr>
              <a:buSzPts val="1800"/>
              <a:buFont typeface="Arial"/>
              <a:buChar char="•"/>
            </a:pPr>
            <a:r>
              <a:rPr lang="en-US" sz="1800">
                <a:solidFill>
                  <a:schemeClr val="dk1"/>
                </a:solidFill>
                <a:latin typeface="Arial"/>
                <a:ea typeface="Arial"/>
                <a:cs typeface="Arial"/>
                <a:sym typeface="Arial"/>
              </a:rPr>
              <a:t>Lorem ipsum dolor sit amet, consectetur adipiscing elit. Curabitur purus dui, euismod quis placerat eget, venenatis nec nibh. Mauris sit </a:t>
            </a:r>
            <a:endParaRPr/>
          </a:p>
          <a:p>
            <a:pPr indent="-182563" lvl="0" marL="274638" marR="0" rtl="0" algn="l">
              <a:lnSpc>
                <a:spcPct val="90000"/>
              </a:lnSpc>
              <a:spcBef>
                <a:spcPts val="1000"/>
              </a:spcBef>
              <a:spcAft>
                <a:spcPts val="0"/>
              </a:spcAft>
              <a:buClr>
                <a:schemeClr val="accent1"/>
              </a:buClr>
              <a:buSzPts val="1800"/>
              <a:buFont typeface="Arial"/>
              <a:buChar char="•"/>
            </a:pPr>
            <a:r>
              <a:rPr lang="en-US" sz="1800">
                <a:solidFill>
                  <a:schemeClr val="dk1"/>
                </a:solidFill>
                <a:latin typeface="Arial"/>
                <a:ea typeface="Arial"/>
                <a:cs typeface="Arial"/>
                <a:sym typeface="Arial"/>
              </a:rPr>
              <a:t>Aenean a elit justo. Vivamus laoreet, lorem id iaculis mattis, neque diam blandit nulla, et rhoncus diam augue placerat elit. Nullam vitae tincidunt libero. Sed id arcu metus.</a:t>
            </a:r>
            <a:endParaRPr/>
          </a:p>
          <a:p>
            <a:pPr indent="-182563" lvl="0" marL="274638" marR="0" rtl="0" algn="l">
              <a:lnSpc>
                <a:spcPct val="90000"/>
              </a:lnSpc>
              <a:spcBef>
                <a:spcPts val="1000"/>
              </a:spcBef>
              <a:spcAft>
                <a:spcPts val="0"/>
              </a:spcAft>
              <a:buClr>
                <a:schemeClr val="accent1"/>
              </a:buClr>
              <a:buSzPts val="1800"/>
              <a:buFont typeface="Arial"/>
              <a:buChar char="•"/>
            </a:pPr>
            <a:r>
              <a:rPr lang="en-US" sz="1800">
                <a:solidFill>
                  <a:schemeClr val="dk1"/>
                </a:solidFill>
                <a:latin typeface="Arial"/>
                <a:ea typeface="Arial"/>
                <a:cs typeface="Arial"/>
                <a:sym typeface="Arial"/>
              </a:rPr>
              <a:t>Aenean a elit justo. Vivamus laoreet, lorem id iaculis mattis, neque diam blandit nulla, et rhoncus diam augue placerat elit. Nullam vitae tincidunt libero. Sed id arcu metus.</a:t>
            </a:r>
            <a:endParaRPr/>
          </a:p>
        </p:txBody>
      </p:sp>
      <p:sp>
        <p:nvSpPr>
          <p:cNvPr id="1683" name="Google Shape;1683;p52"/>
          <p:cNvSpPr txBox="1"/>
          <p:nvPr/>
        </p:nvSpPr>
        <p:spPr>
          <a:xfrm>
            <a:off x="6109992" y="2395824"/>
            <a:ext cx="5510990" cy="3208563"/>
          </a:xfrm>
          <a:prstGeom prst="rect">
            <a:avLst/>
          </a:prstGeom>
          <a:noFill/>
          <a:ln>
            <a:noFill/>
          </a:ln>
        </p:spPr>
        <p:txBody>
          <a:bodyPr anchorCtr="0" anchor="t" bIns="0" lIns="0" spcFirstLastPara="1" rIns="0" wrap="square" tIns="0">
            <a:noAutofit/>
          </a:bodyPr>
          <a:lstStyle/>
          <a:p>
            <a:pPr indent="-182563" lvl="0" marL="274638" marR="0" rtl="0" algn="l">
              <a:lnSpc>
                <a:spcPct val="90000"/>
              </a:lnSpc>
              <a:spcBef>
                <a:spcPts val="0"/>
              </a:spcBef>
              <a:spcAft>
                <a:spcPts val="0"/>
              </a:spcAft>
              <a:buClr>
                <a:schemeClr val="accent1"/>
              </a:buClr>
              <a:buSzPts val="1800"/>
              <a:buFont typeface="Arial"/>
              <a:buChar char="•"/>
            </a:pPr>
            <a:r>
              <a:rPr lang="en-US" sz="1800">
                <a:solidFill>
                  <a:schemeClr val="dk1"/>
                </a:solidFill>
                <a:latin typeface="Arial"/>
                <a:ea typeface="Arial"/>
                <a:cs typeface="Arial"/>
                <a:sym typeface="Arial"/>
              </a:rPr>
              <a:t>Lorem ipsum dolor sit amet, consectetur adipiscing elit. Curabitur purus dui, euismod quis placerat eget, venenatis nec nibh. Mauris sit </a:t>
            </a:r>
            <a:endParaRPr/>
          </a:p>
          <a:p>
            <a:pPr indent="-182563" lvl="0" marL="274638" marR="0" rtl="0" algn="l">
              <a:lnSpc>
                <a:spcPct val="90000"/>
              </a:lnSpc>
              <a:spcBef>
                <a:spcPts val="1000"/>
              </a:spcBef>
              <a:spcAft>
                <a:spcPts val="0"/>
              </a:spcAft>
              <a:buClr>
                <a:schemeClr val="accent1"/>
              </a:buClr>
              <a:buSzPts val="1800"/>
              <a:buFont typeface="Arial"/>
              <a:buChar char="•"/>
            </a:pPr>
            <a:r>
              <a:rPr lang="en-US" sz="1800">
                <a:solidFill>
                  <a:schemeClr val="dk1"/>
                </a:solidFill>
                <a:latin typeface="Arial"/>
                <a:ea typeface="Arial"/>
                <a:cs typeface="Arial"/>
                <a:sym typeface="Arial"/>
              </a:rPr>
              <a:t>Aenean a elit justo. Vivamus laoreet, lorem id iaculis mattis, neque diam blandit nulla, et rhoncus diam augue placerat elit. Nullam vitae tincidunt libero. Sed id arcu metus.</a:t>
            </a:r>
            <a:endParaRPr/>
          </a:p>
          <a:p>
            <a:pPr indent="-182563" lvl="0" marL="274638" marR="0" rtl="0" algn="l">
              <a:lnSpc>
                <a:spcPct val="90000"/>
              </a:lnSpc>
              <a:spcBef>
                <a:spcPts val="1000"/>
              </a:spcBef>
              <a:spcAft>
                <a:spcPts val="0"/>
              </a:spcAft>
              <a:buClr>
                <a:schemeClr val="accent1"/>
              </a:buClr>
              <a:buSzPts val="1800"/>
              <a:buFont typeface="Arial"/>
              <a:buChar char="•"/>
            </a:pPr>
            <a:r>
              <a:rPr lang="en-US" sz="1800">
                <a:solidFill>
                  <a:schemeClr val="dk1"/>
                </a:solidFill>
                <a:latin typeface="Arial"/>
                <a:ea typeface="Arial"/>
                <a:cs typeface="Arial"/>
                <a:sym typeface="Arial"/>
              </a:rPr>
              <a:t>Aenean a elit justo. Vivamus laoreet, lorem id iaculis mattis, neque diam blandit nulla, et rhoncus diam augue placerat elit. Nullam vitae tincidunt libero. Sed id arcu metus.</a:t>
            </a:r>
            <a:endParaRPr/>
          </a:p>
        </p:txBody>
      </p:sp>
      <p:sp>
        <p:nvSpPr>
          <p:cNvPr id="1684" name="Google Shape;1684;p52"/>
          <p:cNvSpPr txBox="1"/>
          <p:nvPr>
            <p:ph idx="12" type="sldNum"/>
          </p:nvPr>
        </p:nvSpPr>
        <p:spPr>
          <a:xfrm>
            <a:off x="10690860" y="6349068"/>
            <a:ext cx="963882" cy="251764"/>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
</file>

<file path=ppt/slides/slide5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688" name="Shape 1688"/>
        <p:cNvGrpSpPr/>
        <p:nvPr/>
      </p:nvGrpSpPr>
      <p:grpSpPr>
        <a:xfrm>
          <a:off x="0" y="0"/>
          <a:ext cx="0" cy="0"/>
          <a:chOff x="0" y="0"/>
          <a:chExt cx="0" cy="0"/>
        </a:xfrm>
      </p:grpSpPr>
      <p:sp>
        <p:nvSpPr>
          <p:cNvPr id="1689" name="Google Shape;1689;p53"/>
          <p:cNvSpPr/>
          <p:nvPr/>
        </p:nvSpPr>
        <p:spPr>
          <a:xfrm>
            <a:off x="571170" y="1642460"/>
            <a:ext cx="3676874" cy="578772"/>
          </a:xfrm>
          <a:prstGeom prst="homePlate">
            <a:avLst>
              <a:gd fmla="val 20000" name="adj"/>
            </a:avLst>
          </a:prstGeom>
          <a:solidFill>
            <a:schemeClr val="accent1"/>
          </a:solidFill>
          <a:ln>
            <a:noFill/>
          </a:ln>
        </p:spPr>
        <p:txBody>
          <a:bodyPr anchorCtr="0" anchor="ctr" bIns="0" lIns="0" spcFirstLastPara="1" rIns="0" wrap="square" tIns="0">
            <a:noAutofit/>
          </a:bodyPr>
          <a:lstStyle/>
          <a:p>
            <a:pPr indent="0" lvl="0" marL="0" marR="0" rtl="0" algn="ctr">
              <a:lnSpc>
                <a:spcPct val="90000"/>
              </a:lnSpc>
              <a:spcBef>
                <a:spcPts val="0"/>
              </a:spcBef>
              <a:spcAft>
                <a:spcPts val="0"/>
              </a:spcAft>
              <a:buClr>
                <a:srgbClr val="28B974"/>
              </a:buClr>
              <a:buSzPts val="2400"/>
              <a:buFont typeface="Arial"/>
              <a:buNone/>
            </a:pPr>
            <a:r>
              <a:rPr lang="en-US" sz="2400">
                <a:solidFill>
                  <a:schemeClr val="lt1"/>
                </a:solidFill>
                <a:latin typeface="Arial"/>
                <a:ea typeface="Arial"/>
                <a:cs typeface="Arial"/>
                <a:sym typeface="Arial"/>
              </a:rPr>
              <a:t>Header</a:t>
            </a:r>
            <a:endParaRPr/>
          </a:p>
        </p:txBody>
      </p:sp>
      <p:sp>
        <p:nvSpPr>
          <p:cNvPr id="1690" name="Google Shape;1690;p53"/>
          <p:cNvSpPr/>
          <p:nvPr/>
        </p:nvSpPr>
        <p:spPr>
          <a:xfrm>
            <a:off x="4257432" y="1642460"/>
            <a:ext cx="3677080" cy="578772"/>
          </a:xfrm>
          <a:prstGeom prst="chevron">
            <a:avLst>
              <a:gd fmla="val 20000" name="adj"/>
            </a:avLst>
          </a:prstGeom>
          <a:solidFill>
            <a:schemeClr val="accent1"/>
          </a:solidFill>
          <a:ln>
            <a:noFill/>
          </a:ln>
        </p:spPr>
        <p:txBody>
          <a:bodyPr anchorCtr="0" anchor="ctr" bIns="0" lIns="0" spcFirstLastPara="1" rIns="0" wrap="square" tIns="0">
            <a:noAutofit/>
          </a:bodyPr>
          <a:lstStyle/>
          <a:p>
            <a:pPr indent="0" lvl="0" marL="0" marR="0" rtl="0" algn="ctr">
              <a:lnSpc>
                <a:spcPct val="90000"/>
              </a:lnSpc>
              <a:spcBef>
                <a:spcPts val="0"/>
              </a:spcBef>
              <a:spcAft>
                <a:spcPts val="0"/>
              </a:spcAft>
              <a:buClr>
                <a:srgbClr val="28B974"/>
              </a:buClr>
              <a:buSzPts val="2400"/>
              <a:buFont typeface="Arial"/>
              <a:buNone/>
            </a:pPr>
            <a:r>
              <a:rPr lang="en-US" sz="2400">
                <a:solidFill>
                  <a:schemeClr val="lt1"/>
                </a:solidFill>
                <a:latin typeface="Arial"/>
                <a:ea typeface="Arial"/>
                <a:cs typeface="Arial"/>
                <a:sym typeface="Arial"/>
              </a:rPr>
              <a:t>Header</a:t>
            </a:r>
            <a:endParaRPr/>
          </a:p>
        </p:txBody>
      </p:sp>
      <p:sp>
        <p:nvSpPr>
          <p:cNvPr id="1691" name="Google Shape;1691;p53"/>
          <p:cNvSpPr/>
          <p:nvPr/>
        </p:nvSpPr>
        <p:spPr>
          <a:xfrm>
            <a:off x="7943902" y="1642460"/>
            <a:ext cx="3677080" cy="578772"/>
          </a:xfrm>
          <a:prstGeom prst="chevron">
            <a:avLst>
              <a:gd fmla="val 20000" name="adj"/>
            </a:avLst>
          </a:prstGeom>
          <a:solidFill>
            <a:schemeClr val="accent1"/>
          </a:solidFill>
          <a:ln>
            <a:noFill/>
          </a:ln>
        </p:spPr>
        <p:txBody>
          <a:bodyPr anchorCtr="0" anchor="ctr" bIns="0" lIns="0" spcFirstLastPara="1" rIns="0" wrap="square" tIns="0">
            <a:noAutofit/>
          </a:bodyPr>
          <a:lstStyle/>
          <a:p>
            <a:pPr indent="0" lvl="0" marL="0" marR="0" rtl="0" algn="ctr">
              <a:lnSpc>
                <a:spcPct val="90000"/>
              </a:lnSpc>
              <a:spcBef>
                <a:spcPts val="0"/>
              </a:spcBef>
              <a:spcAft>
                <a:spcPts val="0"/>
              </a:spcAft>
              <a:buClr>
                <a:srgbClr val="28B974"/>
              </a:buClr>
              <a:buSzPts val="2400"/>
              <a:buFont typeface="Arial"/>
              <a:buNone/>
            </a:pPr>
            <a:r>
              <a:rPr lang="en-US" sz="2400">
                <a:solidFill>
                  <a:schemeClr val="lt1"/>
                </a:solidFill>
                <a:latin typeface="Arial"/>
                <a:ea typeface="Arial"/>
                <a:cs typeface="Arial"/>
                <a:sym typeface="Arial"/>
              </a:rPr>
              <a:t>Header</a:t>
            </a:r>
            <a:endParaRPr/>
          </a:p>
        </p:txBody>
      </p:sp>
      <p:sp>
        <p:nvSpPr>
          <p:cNvPr id="1692" name="Google Shape;1692;p53"/>
          <p:cNvSpPr txBox="1"/>
          <p:nvPr>
            <p:ph type="title"/>
          </p:nvPr>
        </p:nvSpPr>
        <p:spPr>
          <a:xfrm>
            <a:off x="571018" y="365126"/>
            <a:ext cx="11049964" cy="578772"/>
          </a:xfrm>
          <a:prstGeom prst="rect">
            <a:avLst/>
          </a:prstGeom>
          <a:noFill/>
          <a:ln>
            <a:noFill/>
          </a:ln>
        </p:spPr>
        <p:txBody>
          <a:bodyPr anchorCtr="0" anchor="b" bIns="0" lIns="0" spcFirstLastPara="1" rIns="0" wrap="square" tIns="0">
            <a:normAutofit/>
          </a:bodyPr>
          <a:lstStyle/>
          <a:p>
            <a:pPr indent="0" lvl="0" marL="0" rtl="0" algn="l">
              <a:lnSpc>
                <a:spcPct val="90000"/>
              </a:lnSpc>
              <a:spcBef>
                <a:spcPts val="0"/>
              </a:spcBef>
              <a:spcAft>
                <a:spcPts val="0"/>
              </a:spcAft>
              <a:buClr>
                <a:schemeClr val="accent1"/>
              </a:buClr>
              <a:buSzPts val="3600"/>
              <a:buFont typeface="Arial"/>
              <a:buNone/>
            </a:pPr>
            <a:r>
              <a:rPr lang="en-US"/>
              <a:t>Three Column Chevrons</a:t>
            </a:r>
            <a:endParaRPr/>
          </a:p>
        </p:txBody>
      </p:sp>
      <p:sp>
        <p:nvSpPr>
          <p:cNvPr id="1693" name="Google Shape;1693;p53"/>
          <p:cNvSpPr txBox="1"/>
          <p:nvPr/>
        </p:nvSpPr>
        <p:spPr>
          <a:xfrm>
            <a:off x="571019" y="2395824"/>
            <a:ext cx="3527689" cy="3563016"/>
          </a:xfrm>
          <a:prstGeom prst="rect">
            <a:avLst/>
          </a:prstGeom>
          <a:noFill/>
          <a:ln>
            <a:noFill/>
          </a:ln>
        </p:spPr>
        <p:txBody>
          <a:bodyPr anchorCtr="0" anchor="t" bIns="0" lIns="0" spcFirstLastPara="1" rIns="0" wrap="square" tIns="0">
            <a:noAutofit/>
          </a:bodyPr>
          <a:lstStyle/>
          <a:p>
            <a:pPr indent="-182563" lvl="0" marL="274638" marR="0" rtl="0" algn="l">
              <a:lnSpc>
                <a:spcPct val="90000"/>
              </a:lnSpc>
              <a:spcBef>
                <a:spcPts val="0"/>
              </a:spcBef>
              <a:spcAft>
                <a:spcPts val="0"/>
              </a:spcAft>
              <a:buClr>
                <a:schemeClr val="accent1"/>
              </a:buClr>
              <a:buSzPts val="1800"/>
              <a:buFont typeface="Arial"/>
              <a:buChar char="•"/>
            </a:pPr>
            <a:r>
              <a:rPr lang="en-US" sz="1800">
                <a:solidFill>
                  <a:schemeClr val="dk1"/>
                </a:solidFill>
                <a:latin typeface="Arial"/>
                <a:ea typeface="Arial"/>
                <a:cs typeface="Arial"/>
                <a:sym typeface="Arial"/>
              </a:rPr>
              <a:t>Lorem ipsum dolor sit amet, consectetur adipiscing elit. Curabitur purus dui</a:t>
            </a:r>
            <a:endParaRPr/>
          </a:p>
          <a:p>
            <a:pPr indent="-182563" lvl="0" marL="274638" marR="0" rtl="0" algn="l">
              <a:lnSpc>
                <a:spcPct val="90000"/>
              </a:lnSpc>
              <a:spcBef>
                <a:spcPts val="1000"/>
              </a:spcBef>
              <a:spcAft>
                <a:spcPts val="0"/>
              </a:spcAft>
              <a:buClr>
                <a:schemeClr val="accent1"/>
              </a:buClr>
              <a:buSzPts val="1800"/>
              <a:buFont typeface="Arial"/>
              <a:buChar char="•"/>
            </a:pPr>
            <a:r>
              <a:rPr lang="en-US" sz="1800">
                <a:solidFill>
                  <a:schemeClr val="dk1"/>
                </a:solidFill>
                <a:latin typeface="Arial"/>
                <a:ea typeface="Arial"/>
                <a:cs typeface="Arial"/>
                <a:sym typeface="Arial"/>
              </a:rPr>
              <a:t>Aenean a elit justo. Vivamus laoreet, lorem id iaculis mattis, neque diam blandit nulla, et rhoncus diam augue </a:t>
            </a:r>
            <a:endParaRPr/>
          </a:p>
          <a:p>
            <a:pPr indent="-182563" lvl="0" marL="274638" marR="0" rtl="0" algn="l">
              <a:lnSpc>
                <a:spcPct val="90000"/>
              </a:lnSpc>
              <a:spcBef>
                <a:spcPts val="1000"/>
              </a:spcBef>
              <a:spcAft>
                <a:spcPts val="0"/>
              </a:spcAft>
              <a:buClr>
                <a:schemeClr val="accent1"/>
              </a:buClr>
              <a:buSzPts val="1800"/>
              <a:buFont typeface="Arial"/>
              <a:buChar char="•"/>
            </a:pPr>
            <a:r>
              <a:rPr lang="en-US" sz="1800">
                <a:solidFill>
                  <a:schemeClr val="dk1"/>
                </a:solidFill>
                <a:latin typeface="Arial"/>
                <a:ea typeface="Arial"/>
                <a:cs typeface="Arial"/>
                <a:sym typeface="Arial"/>
              </a:rPr>
              <a:t>Aenean a elit justo. Vivamus laoreet, lorem id iaculis mattis, neque diam blandit nulla, et </a:t>
            </a:r>
            <a:endParaRPr/>
          </a:p>
          <a:p>
            <a:pPr indent="-182563" lvl="0" marL="274638" marR="0" rtl="0" algn="l">
              <a:lnSpc>
                <a:spcPct val="90000"/>
              </a:lnSpc>
              <a:spcBef>
                <a:spcPts val="1000"/>
              </a:spcBef>
              <a:spcAft>
                <a:spcPts val="0"/>
              </a:spcAft>
              <a:buClr>
                <a:schemeClr val="accent1"/>
              </a:buClr>
              <a:buSzPts val="1800"/>
              <a:buFont typeface="Arial"/>
              <a:buChar char="•"/>
            </a:pPr>
            <a:r>
              <a:rPr lang="en-US" sz="1800">
                <a:solidFill>
                  <a:schemeClr val="dk1"/>
                </a:solidFill>
                <a:latin typeface="Arial"/>
                <a:ea typeface="Arial"/>
                <a:cs typeface="Arial"/>
                <a:sym typeface="Arial"/>
              </a:rPr>
              <a:t>Nullam vitae tincidunt libero. Sed id arcu metus.</a:t>
            </a:r>
            <a:endParaRPr/>
          </a:p>
        </p:txBody>
      </p:sp>
      <p:sp>
        <p:nvSpPr>
          <p:cNvPr id="1694" name="Google Shape;1694;p53"/>
          <p:cNvSpPr txBox="1"/>
          <p:nvPr/>
        </p:nvSpPr>
        <p:spPr>
          <a:xfrm>
            <a:off x="4257432" y="2395824"/>
            <a:ext cx="3527888" cy="3563016"/>
          </a:xfrm>
          <a:prstGeom prst="rect">
            <a:avLst/>
          </a:prstGeom>
          <a:noFill/>
          <a:ln>
            <a:noFill/>
          </a:ln>
        </p:spPr>
        <p:txBody>
          <a:bodyPr anchorCtr="0" anchor="t" bIns="0" lIns="0" spcFirstLastPara="1" rIns="0" wrap="square" tIns="0">
            <a:noAutofit/>
          </a:bodyPr>
          <a:lstStyle/>
          <a:p>
            <a:pPr indent="-182563" lvl="0" marL="274638" marR="0" rtl="0" algn="l">
              <a:lnSpc>
                <a:spcPct val="90000"/>
              </a:lnSpc>
              <a:spcBef>
                <a:spcPts val="0"/>
              </a:spcBef>
              <a:spcAft>
                <a:spcPts val="0"/>
              </a:spcAft>
              <a:buClr>
                <a:schemeClr val="accent1"/>
              </a:buClr>
              <a:buSzPts val="1800"/>
              <a:buFont typeface="Arial"/>
              <a:buChar char="•"/>
            </a:pPr>
            <a:r>
              <a:rPr lang="en-US" sz="1800">
                <a:solidFill>
                  <a:schemeClr val="dk1"/>
                </a:solidFill>
                <a:latin typeface="Arial"/>
                <a:ea typeface="Arial"/>
                <a:cs typeface="Arial"/>
                <a:sym typeface="Arial"/>
              </a:rPr>
              <a:t>Lorem ipsum dolor sit amet, consectetur adipiscing elit. Curabitur purus dui</a:t>
            </a:r>
            <a:endParaRPr/>
          </a:p>
          <a:p>
            <a:pPr indent="-182563" lvl="0" marL="274638" marR="0" rtl="0" algn="l">
              <a:lnSpc>
                <a:spcPct val="90000"/>
              </a:lnSpc>
              <a:spcBef>
                <a:spcPts val="1000"/>
              </a:spcBef>
              <a:spcAft>
                <a:spcPts val="0"/>
              </a:spcAft>
              <a:buClr>
                <a:schemeClr val="accent1"/>
              </a:buClr>
              <a:buSzPts val="1800"/>
              <a:buFont typeface="Arial"/>
              <a:buChar char="•"/>
            </a:pPr>
            <a:r>
              <a:rPr lang="en-US" sz="1800">
                <a:solidFill>
                  <a:schemeClr val="dk1"/>
                </a:solidFill>
                <a:latin typeface="Arial"/>
                <a:ea typeface="Arial"/>
                <a:cs typeface="Arial"/>
                <a:sym typeface="Arial"/>
              </a:rPr>
              <a:t>Aenean a elit justo. Vivamus laoreet, lorem id iaculis mattis, neque diam blandit nulla, et rhoncus diam augue </a:t>
            </a:r>
            <a:endParaRPr/>
          </a:p>
          <a:p>
            <a:pPr indent="-182563" lvl="0" marL="274638" marR="0" rtl="0" algn="l">
              <a:lnSpc>
                <a:spcPct val="90000"/>
              </a:lnSpc>
              <a:spcBef>
                <a:spcPts val="1000"/>
              </a:spcBef>
              <a:spcAft>
                <a:spcPts val="0"/>
              </a:spcAft>
              <a:buClr>
                <a:schemeClr val="accent1"/>
              </a:buClr>
              <a:buSzPts val="1800"/>
              <a:buFont typeface="Arial"/>
              <a:buChar char="•"/>
            </a:pPr>
            <a:r>
              <a:rPr lang="en-US" sz="1800">
                <a:solidFill>
                  <a:schemeClr val="dk1"/>
                </a:solidFill>
                <a:latin typeface="Arial"/>
                <a:ea typeface="Arial"/>
                <a:cs typeface="Arial"/>
                <a:sym typeface="Arial"/>
              </a:rPr>
              <a:t>Aenean a elit justo. Vivamus laoreet, lorem id iaculis mattis, neque diam blandit nulla, et </a:t>
            </a:r>
            <a:endParaRPr/>
          </a:p>
          <a:p>
            <a:pPr indent="-182563" lvl="0" marL="274638" marR="0" rtl="0" algn="l">
              <a:lnSpc>
                <a:spcPct val="90000"/>
              </a:lnSpc>
              <a:spcBef>
                <a:spcPts val="1000"/>
              </a:spcBef>
              <a:spcAft>
                <a:spcPts val="0"/>
              </a:spcAft>
              <a:buClr>
                <a:schemeClr val="accent1"/>
              </a:buClr>
              <a:buSzPts val="1800"/>
              <a:buFont typeface="Arial"/>
              <a:buChar char="•"/>
            </a:pPr>
            <a:r>
              <a:rPr lang="en-US" sz="1800">
                <a:solidFill>
                  <a:schemeClr val="dk1"/>
                </a:solidFill>
                <a:latin typeface="Arial"/>
                <a:ea typeface="Arial"/>
                <a:cs typeface="Arial"/>
                <a:sym typeface="Arial"/>
              </a:rPr>
              <a:t>Nullam vitae tincidunt libero. Sed id arcu metus.</a:t>
            </a:r>
            <a:endParaRPr/>
          </a:p>
        </p:txBody>
      </p:sp>
      <p:sp>
        <p:nvSpPr>
          <p:cNvPr id="1695" name="Google Shape;1695;p53"/>
          <p:cNvSpPr txBox="1"/>
          <p:nvPr/>
        </p:nvSpPr>
        <p:spPr>
          <a:xfrm>
            <a:off x="7943902" y="2395824"/>
            <a:ext cx="3527888" cy="3563016"/>
          </a:xfrm>
          <a:prstGeom prst="rect">
            <a:avLst/>
          </a:prstGeom>
          <a:noFill/>
          <a:ln>
            <a:noFill/>
          </a:ln>
        </p:spPr>
        <p:txBody>
          <a:bodyPr anchorCtr="0" anchor="t" bIns="0" lIns="0" spcFirstLastPara="1" rIns="0" wrap="square" tIns="0">
            <a:noAutofit/>
          </a:bodyPr>
          <a:lstStyle/>
          <a:p>
            <a:pPr indent="-182563" lvl="0" marL="274638" marR="0" rtl="0" algn="l">
              <a:lnSpc>
                <a:spcPct val="90000"/>
              </a:lnSpc>
              <a:spcBef>
                <a:spcPts val="0"/>
              </a:spcBef>
              <a:spcAft>
                <a:spcPts val="0"/>
              </a:spcAft>
              <a:buClr>
                <a:schemeClr val="accent1"/>
              </a:buClr>
              <a:buSzPts val="1800"/>
              <a:buFont typeface="Arial"/>
              <a:buChar char="•"/>
            </a:pPr>
            <a:r>
              <a:rPr lang="en-US" sz="1800">
                <a:solidFill>
                  <a:schemeClr val="dk1"/>
                </a:solidFill>
                <a:latin typeface="Arial"/>
                <a:ea typeface="Arial"/>
                <a:cs typeface="Arial"/>
                <a:sym typeface="Arial"/>
              </a:rPr>
              <a:t>Lorem ipsum dolor sit amet, consectetur adipiscing elit. Curabitur purus dui</a:t>
            </a:r>
            <a:endParaRPr/>
          </a:p>
          <a:p>
            <a:pPr indent="-182563" lvl="0" marL="274638" marR="0" rtl="0" algn="l">
              <a:lnSpc>
                <a:spcPct val="90000"/>
              </a:lnSpc>
              <a:spcBef>
                <a:spcPts val="1000"/>
              </a:spcBef>
              <a:spcAft>
                <a:spcPts val="0"/>
              </a:spcAft>
              <a:buClr>
                <a:schemeClr val="accent1"/>
              </a:buClr>
              <a:buSzPts val="1800"/>
              <a:buFont typeface="Arial"/>
              <a:buChar char="•"/>
            </a:pPr>
            <a:r>
              <a:rPr lang="en-US" sz="1800">
                <a:solidFill>
                  <a:schemeClr val="dk1"/>
                </a:solidFill>
                <a:latin typeface="Arial"/>
                <a:ea typeface="Arial"/>
                <a:cs typeface="Arial"/>
                <a:sym typeface="Arial"/>
              </a:rPr>
              <a:t>Aenean a elit justo. Vivamus laoreet, lorem id iaculis mattis, neque diam blandit nulla, et rhoncus diam augue </a:t>
            </a:r>
            <a:endParaRPr/>
          </a:p>
          <a:p>
            <a:pPr indent="-182563" lvl="0" marL="274638" marR="0" rtl="0" algn="l">
              <a:lnSpc>
                <a:spcPct val="90000"/>
              </a:lnSpc>
              <a:spcBef>
                <a:spcPts val="1000"/>
              </a:spcBef>
              <a:spcAft>
                <a:spcPts val="0"/>
              </a:spcAft>
              <a:buClr>
                <a:schemeClr val="accent1"/>
              </a:buClr>
              <a:buSzPts val="1800"/>
              <a:buFont typeface="Arial"/>
              <a:buChar char="•"/>
            </a:pPr>
            <a:r>
              <a:rPr lang="en-US" sz="1800">
                <a:solidFill>
                  <a:schemeClr val="dk1"/>
                </a:solidFill>
                <a:latin typeface="Arial"/>
                <a:ea typeface="Arial"/>
                <a:cs typeface="Arial"/>
                <a:sym typeface="Arial"/>
              </a:rPr>
              <a:t>Aenean a elit justo. Vivamus laoreet, lorem id iaculis mattis, neque diam blandit nulla, et </a:t>
            </a:r>
            <a:endParaRPr/>
          </a:p>
          <a:p>
            <a:pPr indent="-182563" lvl="0" marL="274638" marR="0" rtl="0" algn="l">
              <a:lnSpc>
                <a:spcPct val="90000"/>
              </a:lnSpc>
              <a:spcBef>
                <a:spcPts val="1000"/>
              </a:spcBef>
              <a:spcAft>
                <a:spcPts val="0"/>
              </a:spcAft>
              <a:buClr>
                <a:schemeClr val="accent1"/>
              </a:buClr>
              <a:buSzPts val="1800"/>
              <a:buFont typeface="Arial"/>
              <a:buChar char="•"/>
            </a:pPr>
            <a:r>
              <a:rPr lang="en-US" sz="1800">
                <a:solidFill>
                  <a:schemeClr val="dk1"/>
                </a:solidFill>
                <a:latin typeface="Arial"/>
                <a:ea typeface="Arial"/>
                <a:cs typeface="Arial"/>
                <a:sym typeface="Arial"/>
              </a:rPr>
              <a:t>Nullam vitae tincidunt libero. Sed id arcu metus.</a:t>
            </a:r>
            <a:endParaRPr/>
          </a:p>
        </p:txBody>
      </p:sp>
      <p:sp>
        <p:nvSpPr>
          <p:cNvPr id="1696" name="Google Shape;1696;p53"/>
          <p:cNvSpPr txBox="1"/>
          <p:nvPr>
            <p:ph idx="12" type="sldNum"/>
          </p:nvPr>
        </p:nvSpPr>
        <p:spPr>
          <a:xfrm>
            <a:off x="10690860" y="6349068"/>
            <a:ext cx="963882" cy="251764"/>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
</file>

<file path=ppt/slides/slide5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700" name="Shape 1700"/>
        <p:cNvGrpSpPr/>
        <p:nvPr/>
      </p:nvGrpSpPr>
      <p:grpSpPr>
        <a:xfrm>
          <a:off x="0" y="0"/>
          <a:ext cx="0" cy="0"/>
          <a:chOff x="0" y="0"/>
          <a:chExt cx="0" cy="0"/>
        </a:xfrm>
      </p:grpSpPr>
      <p:sp>
        <p:nvSpPr>
          <p:cNvPr id="1701" name="Google Shape;1701;p54"/>
          <p:cNvSpPr/>
          <p:nvPr/>
        </p:nvSpPr>
        <p:spPr>
          <a:xfrm>
            <a:off x="571168" y="1642460"/>
            <a:ext cx="2758815" cy="578772"/>
          </a:xfrm>
          <a:prstGeom prst="homePlate">
            <a:avLst>
              <a:gd fmla="val 20000" name="adj"/>
            </a:avLst>
          </a:prstGeom>
          <a:solidFill>
            <a:schemeClr val="accent1"/>
          </a:solidFill>
          <a:ln>
            <a:noFill/>
          </a:ln>
        </p:spPr>
        <p:txBody>
          <a:bodyPr anchorCtr="0" anchor="ctr" bIns="0" lIns="0" spcFirstLastPara="1" rIns="0" wrap="square" tIns="0">
            <a:noAutofit/>
          </a:bodyPr>
          <a:lstStyle/>
          <a:p>
            <a:pPr indent="0" lvl="0" marL="0" marR="0" rtl="0" algn="ctr">
              <a:lnSpc>
                <a:spcPct val="90000"/>
              </a:lnSpc>
              <a:spcBef>
                <a:spcPts val="0"/>
              </a:spcBef>
              <a:spcAft>
                <a:spcPts val="0"/>
              </a:spcAft>
              <a:buClr>
                <a:srgbClr val="28B974"/>
              </a:buClr>
              <a:buSzPts val="2000"/>
              <a:buFont typeface="Arial"/>
              <a:buNone/>
            </a:pPr>
            <a:r>
              <a:rPr lang="en-US" sz="2000">
                <a:solidFill>
                  <a:schemeClr val="lt1"/>
                </a:solidFill>
                <a:latin typeface="Arial"/>
                <a:ea typeface="Arial"/>
                <a:cs typeface="Arial"/>
                <a:sym typeface="Arial"/>
              </a:rPr>
              <a:t>Header</a:t>
            </a:r>
            <a:endParaRPr/>
          </a:p>
        </p:txBody>
      </p:sp>
      <p:sp>
        <p:nvSpPr>
          <p:cNvPr id="1702" name="Google Shape;1702;p54"/>
          <p:cNvSpPr/>
          <p:nvPr/>
        </p:nvSpPr>
        <p:spPr>
          <a:xfrm>
            <a:off x="3334679" y="1642460"/>
            <a:ext cx="2758969" cy="578772"/>
          </a:xfrm>
          <a:prstGeom prst="chevron">
            <a:avLst>
              <a:gd fmla="val 20000" name="adj"/>
            </a:avLst>
          </a:prstGeom>
          <a:solidFill>
            <a:schemeClr val="accent1"/>
          </a:solidFill>
          <a:ln>
            <a:noFill/>
          </a:ln>
        </p:spPr>
        <p:txBody>
          <a:bodyPr anchorCtr="0" anchor="ctr" bIns="0" lIns="0" spcFirstLastPara="1" rIns="0" wrap="square" tIns="0">
            <a:noAutofit/>
          </a:bodyPr>
          <a:lstStyle/>
          <a:p>
            <a:pPr indent="0" lvl="0" marL="0" marR="0" rtl="0" algn="ctr">
              <a:lnSpc>
                <a:spcPct val="90000"/>
              </a:lnSpc>
              <a:spcBef>
                <a:spcPts val="0"/>
              </a:spcBef>
              <a:spcAft>
                <a:spcPts val="0"/>
              </a:spcAft>
              <a:buClr>
                <a:srgbClr val="28B974"/>
              </a:buClr>
              <a:buSzPts val="2000"/>
              <a:buFont typeface="Arial"/>
              <a:buNone/>
            </a:pPr>
            <a:r>
              <a:rPr lang="en-US" sz="2000">
                <a:solidFill>
                  <a:schemeClr val="lt1"/>
                </a:solidFill>
                <a:latin typeface="Arial"/>
                <a:ea typeface="Arial"/>
                <a:cs typeface="Arial"/>
                <a:sym typeface="Arial"/>
              </a:rPr>
              <a:t>Header</a:t>
            </a:r>
            <a:endParaRPr/>
          </a:p>
        </p:txBody>
      </p:sp>
      <p:sp>
        <p:nvSpPr>
          <p:cNvPr id="1703" name="Google Shape;1703;p54"/>
          <p:cNvSpPr/>
          <p:nvPr/>
        </p:nvSpPr>
        <p:spPr>
          <a:xfrm>
            <a:off x="6098345" y="1642460"/>
            <a:ext cx="2758969" cy="578772"/>
          </a:xfrm>
          <a:prstGeom prst="chevron">
            <a:avLst>
              <a:gd fmla="val 20000" name="adj"/>
            </a:avLst>
          </a:prstGeom>
          <a:solidFill>
            <a:schemeClr val="accent1"/>
          </a:solidFill>
          <a:ln>
            <a:noFill/>
          </a:ln>
        </p:spPr>
        <p:txBody>
          <a:bodyPr anchorCtr="0" anchor="ctr" bIns="0" lIns="0" spcFirstLastPara="1" rIns="0" wrap="square" tIns="0">
            <a:noAutofit/>
          </a:bodyPr>
          <a:lstStyle/>
          <a:p>
            <a:pPr indent="0" lvl="0" marL="0" marR="0" rtl="0" algn="ctr">
              <a:lnSpc>
                <a:spcPct val="90000"/>
              </a:lnSpc>
              <a:spcBef>
                <a:spcPts val="0"/>
              </a:spcBef>
              <a:spcAft>
                <a:spcPts val="0"/>
              </a:spcAft>
              <a:buClr>
                <a:srgbClr val="28B974"/>
              </a:buClr>
              <a:buSzPts val="2000"/>
              <a:buFont typeface="Arial"/>
              <a:buNone/>
            </a:pPr>
            <a:r>
              <a:rPr lang="en-US" sz="2000">
                <a:solidFill>
                  <a:schemeClr val="lt1"/>
                </a:solidFill>
                <a:latin typeface="Arial"/>
                <a:ea typeface="Arial"/>
                <a:cs typeface="Arial"/>
                <a:sym typeface="Arial"/>
              </a:rPr>
              <a:t>Header</a:t>
            </a:r>
            <a:endParaRPr/>
          </a:p>
        </p:txBody>
      </p:sp>
      <p:sp>
        <p:nvSpPr>
          <p:cNvPr id="1704" name="Google Shape;1704;p54"/>
          <p:cNvSpPr/>
          <p:nvPr/>
        </p:nvSpPr>
        <p:spPr>
          <a:xfrm>
            <a:off x="8862012" y="1642460"/>
            <a:ext cx="2758969" cy="578772"/>
          </a:xfrm>
          <a:prstGeom prst="chevron">
            <a:avLst>
              <a:gd fmla="val 20000" name="adj"/>
            </a:avLst>
          </a:prstGeom>
          <a:solidFill>
            <a:schemeClr val="accent1"/>
          </a:solidFill>
          <a:ln>
            <a:noFill/>
          </a:ln>
        </p:spPr>
        <p:txBody>
          <a:bodyPr anchorCtr="0" anchor="ctr" bIns="0" lIns="0" spcFirstLastPara="1" rIns="0" wrap="square" tIns="0">
            <a:noAutofit/>
          </a:bodyPr>
          <a:lstStyle/>
          <a:p>
            <a:pPr indent="0" lvl="0" marL="0" marR="0" rtl="0" algn="ctr">
              <a:lnSpc>
                <a:spcPct val="90000"/>
              </a:lnSpc>
              <a:spcBef>
                <a:spcPts val="0"/>
              </a:spcBef>
              <a:spcAft>
                <a:spcPts val="0"/>
              </a:spcAft>
              <a:buClr>
                <a:srgbClr val="28B974"/>
              </a:buClr>
              <a:buSzPts val="2000"/>
              <a:buFont typeface="Arial"/>
              <a:buNone/>
            </a:pPr>
            <a:r>
              <a:rPr lang="en-US" sz="2000">
                <a:solidFill>
                  <a:schemeClr val="lt1"/>
                </a:solidFill>
                <a:latin typeface="Arial"/>
                <a:ea typeface="Arial"/>
                <a:cs typeface="Arial"/>
                <a:sym typeface="Arial"/>
              </a:rPr>
              <a:t>Header</a:t>
            </a:r>
            <a:endParaRPr/>
          </a:p>
        </p:txBody>
      </p:sp>
      <p:sp>
        <p:nvSpPr>
          <p:cNvPr id="1705" name="Google Shape;1705;p54"/>
          <p:cNvSpPr txBox="1"/>
          <p:nvPr>
            <p:ph type="title"/>
          </p:nvPr>
        </p:nvSpPr>
        <p:spPr>
          <a:xfrm>
            <a:off x="571018" y="365126"/>
            <a:ext cx="11049964" cy="578772"/>
          </a:xfrm>
          <a:prstGeom prst="rect">
            <a:avLst/>
          </a:prstGeom>
          <a:noFill/>
          <a:ln>
            <a:noFill/>
          </a:ln>
        </p:spPr>
        <p:txBody>
          <a:bodyPr anchorCtr="0" anchor="b" bIns="0" lIns="0" spcFirstLastPara="1" rIns="0" wrap="square" tIns="0">
            <a:normAutofit/>
          </a:bodyPr>
          <a:lstStyle/>
          <a:p>
            <a:pPr indent="0" lvl="0" marL="0" rtl="0" algn="l">
              <a:lnSpc>
                <a:spcPct val="90000"/>
              </a:lnSpc>
              <a:spcBef>
                <a:spcPts val="0"/>
              </a:spcBef>
              <a:spcAft>
                <a:spcPts val="0"/>
              </a:spcAft>
              <a:buClr>
                <a:schemeClr val="accent1"/>
              </a:buClr>
              <a:buSzPts val="3600"/>
              <a:buFont typeface="Arial"/>
              <a:buNone/>
            </a:pPr>
            <a:r>
              <a:rPr lang="en-US"/>
              <a:t>Four Column Chevrons</a:t>
            </a:r>
            <a:endParaRPr/>
          </a:p>
        </p:txBody>
      </p:sp>
      <p:sp>
        <p:nvSpPr>
          <p:cNvPr id="1706" name="Google Shape;1706;p54"/>
          <p:cNvSpPr txBox="1"/>
          <p:nvPr/>
        </p:nvSpPr>
        <p:spPr>
          <a:xfrm>
            <a:off x="571019" y="2395824"/>
            <a:ext cx="2631875" cy="3563016"/>
          </a:xfrm>
          <a:prstGeom prst="rect">
            <a:avLst/>
          </a:prstGeom>
          <a:noFill/>
          <a:ln>
            <a:noFill/>
          </a:ln>
        </p:spPr>
        <p:txBody>
          <a:bodyPr anchorCtr="0" anchor="t" bIns="0" lIns="0" spcFirstLastPara="1" rIns="0" wrap="square" tIns="0">
            <a:noAutofit/>
          </a:bodyPr>
          <a:lstStyle/>
          <a:p>
            <a:pPr indent="-182563" lvl="0" marL="274638" marR="0" rtl="0" algn="l">
              <a:lnSpc>
                <a:spcPct val="90000"/>
              </a:lnSpc>
              <a:spcBef>
                <a:spcPts val="0"/>
              </a:spcBef>
              <a:spcAft>
                <a:spcPts val="0"/>
              </a:spcAft>
              <a:buClr>
                <a:schemeClr val="accent1"/>
              </a:buClr>
              <a:buSzPts val="1600"/>
              <a:buFont typeface="Arial"/>
              <a:buChar char="•"/>
            </a:pPr>
            <a:r>
              <a:rPr lang="en-US" sz="1600">
                <a:solidFill>
                  <a:schemeClr val="dk1"/>
                </a:solidFill>
                <a:latin typeface="Arial"/>
                <a:ea typeface="Arial"/>
                <a:cs typeface="Arial"/>
                <a:sym typeface="Arial"/>
              </a:rPr>
              <a:t>Lorem ipsum dolor sit amet, consectetur adipiscing elit. Curabitur purus dui</a:t>
            </a:r>
            <a:endParaRPr/>
          </a:p>
          <a:p>
            <a:pPr indent="-182563" lvl="0" marL="274638" marR="0" rtl="0" algn="l">
              <a:lnSpc>
                <a:spcPct val="90000"/>
              </a:lnSpc>
              <a:spcBef>
                <a:spcPts val="1000"/>
              </a:spcBef>
              <a:spcAft>
                <a:spcPts val="0"/>
              </a:spcAft>
              <a:buClr>
                <a:schemeClr val="accent1"/>
              </a:buClr>
              <a:buSzPts val="1600"/>
              <a:buFont typeface="Arial"/>
              <a:buChar char="•"/>
            </a:pPr>
            <a:r>
              <a:rPr lang="en-US" sz="1600">
                <a:solidFill>
                  <a:schemeClr val="dk1"/>
                </a:solidFill>
                <a:latin typeface="Arial"/>
                <a:ea typeface="Arial"/>
                <a:cs typeface="Arial"/>
                <a:sym typeface="Arial"/>
              </a:rPr>
              <a:t>Aenean a elit justo. Vivamus laoreet, lorem id iaculis mattis, neque diam blandit nulla, et rhoncus diam augue </a:t>
            </a:r>
            <a:endParaRPr/>
          </a:p>
          <a:p>
            <a:pPr indent="-182563" lvl="0" marL="274638" marR="0" rtl="0" algn="l">
              <a:lnSpc>
                <a:spcPct val="90000"/>
              </a:lnSpc>
              <a:spcBef>
                <a:spcPts val="1000"/>
              </a:spcBef>
              <a:spcAft>
                <a:spcPts val="0"/>
              </a:spcAft>
              <a:buClr>
                <a:schemeClr val="accent1"/>
              </a:buClr>
              <a:buSzPts val="1600"/>
              <a:buFont typeface="Arial"/>
              <a:buChar char="•"/>
            </a:pPr>
            <a:r>
              <a:rPr lang="en-US" sz="1600">
                <a:solidFill>
                  <a:schemeClr val="dk1"/>
                </a:solidFill>
                <a:latin typeface="Arial"/>
                <a:ea typeface="Arial"/>
                <a:cs typeface="Arial"/>
                <a:sym typeface="Arial"/>
              </a:rPr>
              <a:t>Aenean a elit justo. Vivamus laoreet, lorem id iaculis mattis, neque diam blandit nulla, et </a:t>
            </a:r>
            <a:endParaRPr/>
          </a:p>
        </p:txBody>
      </p:sp>
      <p:sp>
        <p:nvSpPr>
          <p:cNvPr id="1707" name="Google Shape;1707;p54"/>
          <p:cNvSpPr txBox="1"/>
          <p:nvPr/>
        </p:nvSpPr>
        <p:spPr>
          <a:xfrm>
            <a:off x="3334679" y="2395824"/>
            <a:ext cx="2632024" cy="3563016"/>
          </a:xfrm>
          <a:prstGeom prst="rect">
            <a:avLst/>
          </a:prstGeom>
          <a:noFill/>
          <a:ln>
            <a:noFill/>
          </a:ln>
        </p:spPr>
        <p:txBody>
          <a:bodyPr anchorCtr="0" anchor="t" bIns="0" lIns="0" spcFirstLastPara="1" rIns="0" wrap="square" tIns="0">
            <a:noAutofit/>
          </a:bodyPr>
          <a:lstStyle/>
          <a:p>
            <a:pPr indent="-182563" lvl="0" marL="274638" marR="0" rtl="0" algn="l">
              <a:lnSpc>
                <a:spcPct val="90000"/>
              </a:lnSpc>
              <a:spcBef>
                <a:spcPts val="0"/>
              </a:spcBef>
              <a:spcAft>
                <a:spcPts val="0"/>
              </a:spcAft>
              <a:buClr>
                <a:schemeClr val="accent1"/>
              </a:buClr>
              <a:buSzPts val="1600"/>
              <a:buFont typeface="Arial"/>
              <a:buChar char="•"/>
            </a:pPr>
            <a:r>
              <a:rPr lang="en-US" sz="1600">
                <a:solidFill>
                  <a:schemeClr val="dk1"/>
                </a:solidFill>
                <a:latin typeface="Arial"/>
                <a:ea typeface="Arial"/>
                <a:cs typeface="Arial"/>
                <a:sym typeface="Arial"/>
              </a:rPr>
              <a:t>Lorem ipsum dolor sit amet, consectetur adipiscing elit. Curabitur purus dui</a:t>
            </a:r>
            <a:endParaRPr/>
          </a:p>
          <a:p>
            <a:pPr indent="-182563" lvl="0" marL="274638" marR="0" rtl="0" algn="l">
              <a:lnSpc>
                <a:spcPct val="90000"/>
              </a:lnSpc>
              <a:spcBef>
                <a:spcPts val="1000"/>
              </a:spcBef>
              <a:spcAft>
                <a:spcPts val="0"/>
              </a:spcAft>
              <a:buClr>
                <a:schemeClr val="accent1"/>
              </a:buClr>
              <a:buSzPts val="1600"/>
              <a:buFont typeface="Arial"/>
              <a:buChar char="•"/>
            </a:pPr>
            <a:r>
              <a:rPr lang="en-US" sz="1600">
                <a:solidFill>
                  <a:schemeClr val="dk1"/>
                </a:solidFill>
                <a:latin typeface="Arial"/>
                <a:ea typeface="Arial"/>
                <a:cs typeface="Arial"/>
                <a:sym typeface="Arial"/>
              </a:rPr>
              <a:t>Aenean a elit justo. Vivamus laoreet, lorem id iaculis mattis, neque diam blandit nulla, et rhoncus diam augue </a:t>
            </a:r>
            <a:endParaRPr/>
          </a:p>
          <a:p>
            <a:pPr indent="-182563" lvl="0" marL="274638" marR="0" rtl="0" algn="l">
              <a:lnSpc>
                <a:spcPct val="90000"/>
              </a:lnSpc>
              <a:spcBef>
                <a:spcPts val="1000"/>
              </a:spcBef>
              <a:spcAft>
                <a:spcPts val="0"/>
              </a:spcAft>
              <a:buClr>
                <a:schemeClr val="accent1"/>
              </a:buClr>
              <a:buSzPts val="1600"/>
              <a:buFont typeface="Arial"/>
              <a:buChar char="•"/>
            </a:pPr>
            <a:r>
              <a:rPr lang="en-US" sz="1600">
                <a:solidFill>
                  <a:schemeClr val="dk1"/>
                </a:solidFill>
                <a:latin typeface="Arial"/>
                <a:ea typeface="Arial"/>
                <a:cs typeface="Arial"/>
                <a:sym typeface="Arial"/>
              </a:rPr>
              <a:t>Aenean a elit justo. Vivamus laoreet, lorem id iaculis mattis, neque diam blandit nulla, et </a:t>
            </a:r>
            <a:endParaRPr/>
          </a:p>
        </p:txBody>
      </p:sp>
      <p:sp>
        <p:nvSpPr>
          <p:cNvPr id="1708" name="Google Shape;1708;p54"/>
          <p:cNvSpPr txBox="1"/>
          <p:nvPr/>
        </p:nvSpPr>
        <p:spPr>
          <a:xfrm>
            <a:off x="6098345" y="2395824"/>
            <a:ext cx="2632024" cy="3563016"/>
          </a:xfrm>
          <a:prstGeom prst="rect">
            <a:avLst/>
          </a:prstGeom>
          <a:noFill/>
          <a:ln>
            <a:noFill/>
          </a:ln>
        </p:spPr>
        <p:txBody>
          <a:bodyPr anchorCtr="0" anchor="t" bIns="0" lIns="0" spcFirstLastPara="1" rIns="0" wrap="square" tIns="0">
            <a:noAutofit/>
          </a:bodyPr>
          <a:lstStyle/>
          <a:p>
            <a:pPr indent="-182563" lvl="0" marL="274638" marR="0" rtl="0" algn="l">
              <a:lnSpc>
                <a:spcPct val="90000"/>
              </a:lnSpc>
              <a:spcBef>
                <a:spcPts val="0"/>
              </a:spcBef>
              <a:spcAft>
                <a:spcPts val="0"/>
              </a:spcAft>
              <a:buClr>
                <a:schemeClr val="accent1"/>
              </a:buClr>
              <a:buSzPts val="1600"/>
              <a:buFont typeface="Arial"/>
              <a:buChar char="•"/>
            </a:pPr>
            <a:r>
              <a:rPr lang="en-US" sz="1600">
                <a:solidFill>
                  <a:schemeClr val="dk1"/>
                </a:solidFill>
                <a:latin typeface="Arial"/>
                <a:ea typeface="Arial"/>
                <a:cs typeface="Arial"/>
                <a:sym typeface="Arial"/>
              </a:rPr>
              <a:t>Lorem ipsum dolor sit amet, consectetur adipiscing elit. Curabitur purus dui</a:t>
            </a:r>
            <a:endParaRPr/>
          </a:p>
          <a:p>
            <a:pPr indent="-182563" lvl="0" marL="274638" marR="0" rtl="0" algn="l">
              <a:lnSpc>
                <a:spcPct val="90000"/>
              </a:lnSpc>
              <a:spcBef>
                <a:spcPts val="1000"/>
              </a:spcBef>
              <a:spcAft>
                <a:spcPts val="0"/>
              </a:spcAft>
              <a:buClr>
                <a:schemeClr val="accent1"/>
              </a:buClr>
              <a:buSzPts val="1600"/>
              <a:buFont typeface="Arial"/>
              <a:buChar char="•"/>
            </a:pPr>
            <a:r>
              <a:rPr lang="en-US" sz="1600">
                <a:solidFill>
                  <a:schemeClr val="dk1"/>
                </a:solidFill>
                <a:latin typeface="Arial"/>
                <a:ea typeface="Arial"/>
                <a:cs typeface="Arial"/>
                <a:sym typeface="Arial"/>
              </a:rPr>
              <a:t>Aenean a elit justo. Vivamus laoreet, lorem id iaculis mattis, neque diam blandit nulla, et rhoncus diam augue </a:t>
            </a:r>
            <a:endParaRPr/>
          </a:p>
          <a:p>
            <a:pPr indent="-182563" lvl="0" marL="274638" marR="0" rtl="0" algn="l">
              <a:lnSpc>
                <a:spcPct val="90000"/>
              </a:lnSpc>
              <a:spcBef>
                <a:spcPts val="1000"/>
              </a:spcBef>
              <a:spcAft>
                <a:spcPts val="0"/>
              </a:spcAft>
              <a:buClr>
                <a:schemeClr val="accent1"/>
              </a:buClr>
              <a:buSzPts val="1600"/>
              <a:buFont typeface="Arial"/>
              <a:buChar char="•"/>
            </a:pPr>
            <a:r>
              <a:rPr lang="en-US" sz="1600">
                <a:solidFill>
                  <a:schemeClr val="dk1"/>
                </a:solidFill>
                <a:latin typeface="Arial"/>
                <a:ea typeface="Arial"/>
                <a:cs typeface="Arial"/>
                <a:sym typeface="Arial"/>
              </a:rPr>
              <a:t>Aenean a elit justo. Vivamus laoreet, lorem id iaculis mattis, neque diam blandit nulla, et </a:t>
            </a:r>
            <a:endParaRPr/>
          </a:p>
        </p:txBody>
      </p:sp>
      <p:sp>
        <p:nvSpPr>
          <p:cNvPr id="1709" name="Google Shape;1709;p54"/>
          <p:cNvSpPr txBox="1"/>
          <p:nvPr/>
        </p:nvSpPr>
        <p:spPr>
          <a:xfrm>
            <a:off x="8862012" y="2395824"/>
            <a:ext cx="2632024" cy="3563016"/>
          </a:xfrm>
          <a:prstGeom prst="rect">
            <a:avLst/>
          </a:prstGeom>
          <a:noFill/>
          <a:ln>
            <a:noFill/>
          </a:ln>
        </p:spPr>
        <p:txBody>
          <a:bodyPr anchorCtr="0" anchor="t" bIns="0" lIns="0" spcFirstLastPara="1" rIns="0" wrap="square" tIns="0">
            <a:noAutofit/>
          </a:bodyPr>
          <a:lstStyle/>
          <a:p>
            <a:pPr indent="-182563" lvl="0" marL="274638" marR="0" rtl="0" algn="l">
              <a:lnSpc>
                <a:spcPct val="90000"/>
              </a:lnSpc>
              <a:spcBef>
                <a:spcPts val="0"/>
              </a:spcBef>
              <a:spcAft>
                <a:spcPts val="0"/>
              </a:spcAft>
              <a:buClr>
                <a:schemeClr val="accent1"/>
              </a:buClr>
              <a:buSzPts val="1600"/>
              <a:buFont typeface="Arial"/>
              <a:buChar char="•"/>
            </a:pPr>
            <a:r>
              <a:rPr lang="en-US" sz="1600">
                <a:solidFill>
                  <a:schemeClr val="dk1"/>
                </a:solidFill>
                <a:latin typeface="Arial"/>
                <a:ea typeface="Arial"/>
                <a:cs typeface="Arial"/>
                <a:sym typeface="Arial"/>
              </a:rPr>
              <a:t>Lorem ipsum dolor sit amet, consectetur adipiscing elit. Curabitur purus dui</a:t>
            </a:r>
            <a:endParaRPr/>
          </a:p>
          <a:p>
            <a:pPr indent="-182563" lvl="0" marL="274638" marR="0" rtl="0" algn="l">
              <a:lnSpc>
                <a:spcPct val="90000"/>
              </a:lnSpc>
              <a:spcBef>
                <a:spcPts val="1000"/>
              </a:spcBef>
              <a:spcAft>
                <a:spcPts val="0"/>
              </a:spcAft>
              <a:buClr>
                <a:schemeClr val="accent1"/>
              </a:buClr>
              <a:buSzPts val="1600"/>
              <a:buFont typeface="Arial"/>
              <a:buChar char="•"/>
            </a:pPr>
            <a:r>
              <a:rPr lang="en-US" sz="1600">
                <a:solidFill>
                  <a:schemeClr val="dk1"/>
                </a:solidFill>
                <a:latin typeface="Arial"/>
                <a:ea typeface="Arial"/>
                <a:cs typeface="Arial"/>
                <a:sym typeface="Arial"/>
              </a:rPr>
              <a:t>Aenean a elit justo. Vivamus laoreet, lorem id iaculis mattis, neque diam blandit nulla, et rhoncus diam augue </a:t>
            </a:r>
            <a:endParaRPr/>
          </a:p>
          <a:p>
            <a:pPr indent="-182563" lvl="0" marL="274638" marR="0" rtl="0" algn="l">
              <a:lnSpc>
                <a:spcPct val="90000"/>
              </a:lnSpc>
              <a:spcBef>
                <a:spcPts val="1000"/>
              </a:spcBef>
              <a:spcAft>
                <a:spcPts val="0"/>
              </a:spcAft>
              <a:buClr>
                <a:schemeClr val="accent1"/>
              </a:buClr>
              <a:buSzPts val="1600"/>
              <a:buFont typeface="Arial"/>
              <a:buChar char="•"/>
            </a:pPr>
            <a:r>
              <a:rPr lang="en-US" sz="1600">
                <a:solidFill>
                  <a:schemeClr val="dk1"/>
                </a:solidFill>
                <a:latin typeface="Arial"/>
                <a:ea typeface="Arial"/>
                <a:cs typeface="Arial"/>
                <a:sym typeface="Arial"/>
              </a:rPr>
              <a:t>Aenean a elit justo. Vivamus laoreet, lorem id iaculis mattis, neque diam blandit nulla, et </a:t>
            </a:r>
            <a:endParaRPr/>
          </a:p>
        </p:txBody>
      </p:sp>
      <p:sp>
        <p:nvSpPr>
          <p:cNvPr id="1710" name="Google Shape;1710;p54"/>
          <p:cNvSpPr txBox="1"/>
          <p:nvPr>
            <p:ph idx="12" type="sldNum"/>
          </p:nvPr>
        </p:nvSpPr>
        <p:spPr>
          <a:xfrm>
            <a:off x="10690860" y="6349068"/>
            <a:ext cx="963882" cy="251764"/>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
</file>

<file path=ppt/slides/slide5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714" name="Shape 1714"/>
        <p:cNvGrpSpPr/>
        <p:nvPr/>
      </p:nvGrpSpPr>
      <p:grpSpPr>
        <a:xfrm>
          <a:off x="0" y="0"/>
          <a:ext cx="0" cy="0"/>
          <a:chOff x="0" y="0"/>
          <a:chExt cx="0" cy="0"/>
        </a:xfrm>
      </p:grpSpPr>
      <p:sp>
        <p:nvSpPr>
          <p:cNvPr id="1715" name="Google Shape;1715;p55"/>
          <p:cNvSpPr txBox="1"/>
          <p:nvPr>
            <p:ph type="title"/>
          </p:nvPr>
        </p:nvSpPr>
        <p:spPr>
          <a:xfrm>
            <a:off x="571018" y="365126"/>
            <a:ext cx="11049964" cy="578772"/>
          </a:xfrm>
          <a:prstGeom prst="rect">
            <a:avLst/>
          </a:prstGeom>
          <a:noFill/>
          <a:ln>
            <a:noFill/>
          </a:ln>
        </p:spPr>
        <p:txBody>
          <a:bodyPr anchorCtr="0" anchor="b" bIns="0" lIns="0" spcFirstLastPara="1" rIns="0" wrap="square" tIns="0">
            <a:normAutofit/>
          </a:bodyPr>
          <a:lstStyle/>
          <a:p>
            <a:pPr indent="0" lvl="0" marL="0" rtl="0" algn="l">
              <a:lnSpc>
                <a:spcPct val="90000"/>
              </a:lnSpc>
              <a:spcBef>
                <a:spcPts val="0"/>
              </a:spcBef>
              <a:spcAft>
                <a:spcPts val="0"/>
              </a:spcAft>
              <a:buClr>
                <a:schemeClr val="accent1"/>
              </a:buClr>
              <a:buSzPts val="3600"/>
              <a:buFont typeface="Arial"/>
              <a:buNone/>
            </a:pPr>
            <a:r>
              <a:rPr lang="en-US"/>
              <a:t>Five Column Chevrons</a:t>
            </a:r>
            <a:endParaRPr/>
          </a:p>
        </p:txBody>
      </p:sp>
      <p:sp>
        <p:nvSpPr>
          <p:cNvPr id="1716" name="Google Shape;1716;p55"/>
          <p:cNvSpPr txBox="1"/>
          <p:nvPr/>
        </p:nvSpPr>
        <p:spPr>
          <a:xfrm>
            <a:off x="571019" y="2395824"/>
            <a:ext cx="2089971" cy="3563016"/>
          </a:xfrm>
          <a:prstGeom prst="rect">
            <a:avLst/>
          </a:prstGeom>
          <a:noFill/>
          <a:ln>
            <a:noFill/>
          </a:ln>
        </p:spPr>
        <p:txBody>
          <a:bodyPr anchorCtr="0" anchor="t" bIns="0" lIns="0" spcFirstLastPara="1" rIns="0" wrap="square" tIns="0">
            <a:noAutofit/>
          </a:bodyPr>
          <a:lstStyle/>
          <a:p>
            <a:pPr indent="-182563" lvl="0" marL="274638" marR="0" rtl="0" algn="l">
              <a:lnSpc>
                <a:spcPct val="90000"/>
              </a:lnSpc>
              <a:spcBef>
                <a:spcPts val="0"/>
              </a:spcBef>
              <a:spcAft>
                <a:spcPts val="0"/>
              </a:spcAft>
              <a:buClr>
                <a:schemeClr val="accent1"/>
              </a:buClr>
              <a:buSzPts val="1400"/>
              <a:buFont typeface="Arial"/>
              <a:buChar char="•"/>
            </a:pPr>
            <a:r>
              <a:rPr lang="en-US" sz="1400">
                <a:solidFill>
                  <a:schemeClr val="dk1"/>
                </a:solidFill>
                <a:latin typeface="Arial"/>
                <a:ea typeface="Arial"/>
                <a:cs typeface="Arial"/>
                <a:sym typeface="Arial"/>
              </a:rPr>
              <a:t>Lorem ipsum dolor sit amet, consectetur adipiscing elit. Curabitur purus dui</a:t>
            </a:r>
            <a:endParaRPr/>
          </a:p>
          <a:p>
            <a:pPr indent="-182563" lvl="0" marL="274638" marR="0" rtl="0" algn="l">
              <a:lnSpc>
                <a:spcPct val="90000"/>
              </a:lnSpc>
              <a:spcBef>
                <a:spcPts val="1000"/>
              </a:spcBef>
              <a:spcAft>
                <a:spcPts val="0"/>
              </a:spcAft>
              <a:buClr>
                <a:schemeClr val="accent1"/>
              </a:buClr>
              <a:buSzPts val="1400"/>
              <a:buFont typeface="Arial"/>
              <a:buChar char="•"/>
            </a:pPr>
            <a:r>
              <a:rPr lang="en-US" sz="1400">
                <a:solidFill>
                  <a:schemeClr val="dk1"/>
                </a:solidFill>
                <a:latin typeface="Arial"/>
                <a:ea typeface="Arial"/>
                <a:cs typeface="Arial"/>
                <a:sym typeface="Arial"/>
              </a:rPr>
              <a:t>Aenean a elit justo. Vivamus laoreet, lorem id iaculis mattis, neque diam blandit nulla, et rhoncus diam augue </a:t>
            </a:r>
            <a:endParaRPr/>
          </a:p>
          <a:p>
            <a:pPr indent="-182563" lvl="0" marL="274638" marR="0" rtl="0" algn="l">
              <a:lnSpc>
                <a:spcPct val="90000"/>
              </a:lnSpc>
              <a:spcBef>
                <a:spcPts val="1000"/>
              </a:spcBef>
              <a:spcAft>
                <a:spcPts val="0"/>
              </a:spcAft>
              <a:buClr>
                <a:schemeClr val="accent1"/>
              </a:buClr>
              <a:buSzPts val="1400"/>
              <a:buFont typeface="Arial"/>
              <a:buChar char="•"/>
            </a:pPr>
            <a:r>
              <a:rPr lang="en-US" sz="1400">
                <a:solidFill>
                  <a:schemeClr val="dk1"/>
                </a:solidFill>
                <a:latin typeface="Arial"/>
                <a:ea typeface="Arial"/>
                <a:cs typeface="Arial"/>
                <a:sym typeface="Arial"/>
              </a:rPr>
              <a:t>Aenean a elit justo. Vivamus laoreet, lorem id iaculis mattis, </a:t>
            </a:r>
            <a:endParaRPr/>
          </a:p>
        </p:txBody>
      </p:sp>
      <p:sp>
        <p:nvSpPr>
          <p:cNvPr id="1717" name="Google Shape;1717;p55"/>
          <p:cNvSpPr txBox="1"/>
          <p:nvPr/>
        </p:nvSpPr>
        <p:spPr>
          <a:xfrm>
            <a:off x="2781595" y="2395824"/>
            <a:ext cx="2090089" cy="3563016"/>
          </a:xfrm>
          <a:prstGeom prst="rect">
            <a:avLst/>
          </a:prstGeom>
          <a:noFill/>
          <a:ln>
            <a:noFill/>
          </a:ln>
        </p:spPr>
        <p:txBody>
          <a:bodyPr anchorCtr="0" anchor="t" bIns="0" lIns="0" spcFirstLastPara="1" rIns="0" wrap="square" tIns="0">
            <a:noAutofit/>
          </a:bodyPr>
          <a:lstStyle/>
          <a:p>
            <a:pPr indent="-182563" lvl="0" marL="274638" marR="0" rtl="0" algn="l">
              <a:lnSpc>
                <a:spcPct val="90000"/>
              </a:lnSpc>
              <a:spcBef>
                <a:spcPts val="0"/>
              </a:spcBef>
              <a:spcAft>
                <a:spcPts val="0"/>
              </a:spcAft>
              <a:buClr>
                <a:schemeClr val="accent1"/>
              </a:buClr>
              <a:buSzPts val="1400"/>
              <a:buFont typeface="Arial"/>
              <a:buChar char="•"/>
            </a:pPr>
            <a:r>
              <a:rPr lang="en-US" sz="1400">
                <a:solidFill>
                  <a:schemeClr val="dk1"/>
                </a:solidFill>
                <a:latin typeface="Arial"/>
                <a:ea typeface="Arial"/>
                <a:cs typeface="Arial"/>
                <a:sym typeface="Arial"/>
              </a:rPr>
              <a:t>Lorem ipsum dolor sit amet, consectetur adipiscing elit. Curabitur purus dui</a:t>
            </a:r>
            <a:endParaRPr/>
          </a:p>
          <a:p>
            <a:pPr indent="-182563" lvl="0" marL="274638" marR="0" rtl="0" algn="l">
              <a:lnSpc>
                <a:spcPct val="90000"/>
              </a:lnSpc>
              <a:spcBef>
                <a:spcPts val="1000"/>
              </a:spcBef>
              <a:spcAft>
                <a:spcPts val="0"/>
              </a:spcAft>
              <a:buClr>
                <a:schemeClr val="accent1"/>
              </a:buClr>
              <a:buSzPts val="1400"/>
              <a:buFont typeface="Arial"/>
              <a:buChar char="•"/>
            </a:pPr>
            <a:r>
              <a:rPr lang="en-US" sz="1400">
                <a:solidFill>
                  <a:schemeClr val="dk1"/>
                </a:solidFill>
                <a:latin typeface="Arial"/>
                <a:ea typeface="Arial"/>
                <a:cs typeface="Arial"/>
                <a:sym typeface="Arial"/>
              </a:rPr>
              <a:t>Aenean a elit justo. Vivamus laoreet, lorem id iaculis mattis, neque diam blandit nulla, et rhoncus diam augue </a:t>
            </a:r>
            <a:endParaRPr/>
          </a:p>
          <a:p>
            <a:pPr indent="-182563" lvl="0" marL="274638" marR="0" rtl="0" algn="l">
              <a:lnSpc>
                <a:spcPct val="90000"/>
              </a:lnSpc>
              <a:spcBef>
                <a:spcPts val="1000"/>
              </a:spcBef>
              <a:spcAft>
                <a:spcPts val="0"/>
              </a:spcAft>
              <a:buClr>
                <a:schemeClr val="accent1"/>
              </a:buClr>
              <a:buSzPts val="1400"/>
              <a:buFont typeface="Arial"/>
              <a:buChar char="•"/>
            </a:pPr>
            <a:r>
              <a:rPr lang="en-US" sz="1400">
                <a:solidFill>
                  <a:schemeClr val="dk1"/>
                </a:solidFill>
                <a:latin typeface="Arial"/>
                <a:ea typeface="Arial"/>
                <a:cs typeface="Arial"/>
                <a:sym typeface="Arial"/>
              </a:rPr>
              <a:t>Aenean a elit justo. Vivamus laoreet, lorem id iaculis mattis, </a:t>
            </a:r>
            <a:endParaRPr/>
          </a:p>
        </p:txBody>
      </p:sp>
      <p:sp>
        <p:nvSpPr>
          <p:cNvPr id="1718" name="Google Shape;1718;p55"/>
          <p:cNvSpPr txBox="1"/>
          <p:nvPr/>
        </p:nvSpPr>
        <p:spPr>
          <a:xfrm>
            <a:off x="4992146" y="2395824"/>
            <a:ext cx="2090089" cy="3563016"/>
          </a:xfrm>
          <a:prstGeom prst="rect">
            <a:avLst/>
          </a:prstGeom>
          <a:noFill/>
          <a:ln>
            <a:noFill/>
          </a:ln>
        </p:spPr>
        <p:txBody>
          <a:bodyPr anchorCtr="0" anchor="t" bIns="0" lIns="0" spcFirstLastPara="1" rIns="0" wrap="square" tIns="0">
            <a:noAutofit/>
          </a:bodyPr>
          <a:lstStyle/>
          <a:p>
            <a:pPr indent="-182563" lvl="0" marL="274638" marR="0" rtl="0" algn="l">
              <a:lnSpc>
                <a:spcPct val="90000"/>
              </a:lnSpc>
              <a:spcBef>
                <a:spcPts val="0"/>
              </a:spcBef>
              <a:spcAft>
                <a:spcPts val="0"/>
              </a:spcAft>
              <a:buClr>
                <a:schemeClr val="accent1"/>
              </a:buClr>
              <a:buSzPts val="1400"/>
              <a:buFont typeface="Arial"/>
              <a:buChar char="•"/>
            </a:pPr>
            <a:r>
              <a:rPr lang="en-US" sz="1400">
                <a:solidFill>
                  <a:schemeClr val="dk1"/>
                </a:solidFill>
                <a:latin typeface="Arial"/>
                <a:ea typeface="Arial"/>
                <a:cs typeface="Arial"/>
                <a:sym typeface="Arial"/>
              </a:rPr>
              <a:t>Lorem ipsum dolor sit amet, consectetur adipiscing elit. Curabitur purus dui</a:t>
            </a:r>
            <a:endParaRPr/>
          </a:p>
          <a:p>
            <a:pPr indent="-182563" lvl="0" marL="274638" marR="0" rtl="0" algn="l">
              <a:lnSpc>
                <a:spcPct val="90000"/>
              </a:lnSpc>
              <a:spcBef>
                <a:spcPts val="1000"/>
              </a:spcBef>
              <a:spcAft>
                <a:spcPts val="0"/>
              </a:spcAft>
              <a:buClr>
                <a:schemeClr val="accent1"/>
              </a:buClr>
              <a:buSzPts val="1400"/>
              <a:buFont typeface="Arial"/>
              <a:buChar char="•"/>
            </a:pPr>
            <a:r>
              <a:rPr lang="en-US" sz="1400">
                <a:solidFill>
                  <a:schemeClr val="dk1"/>
                </a:solidFill>
                <a:latin typeface="Arial"/>
                <a:ea typeface="Arial"/>
                <a:cs typeface="Arial"/>
                <a:sym typeface="Arial"/>
              </a:rPr>
              <a:t>Aenean a elit justo. Vivamus laoreet, lorem id iaculis mattis, neque diam blandit nulla, et rhoncus diam augue </a:t>
            </a:r>
            <a:endParaRPr/>
          </a:p>
          <a:p>
            <a:pPr indent="-182563" lvl="0" marL="274638" marR="0" rtl="0" algn="l">
              <a:lnSpc>
                <a:spcPct val="90000"/>
              </a:lnSpc>
              <a:spcBef>
                <a:spcPts val="1000"/>
              </a:spcBef>
              <a:spcAft>
                <a:spcPts val="0"/>
              </a:spcAft>
              <a:buClr>
                <a:schemeClr val="accent1"/>
              </a:buClr>
              <a:buSzPts val="1400"/>
              <a:buFont typeface="Arial"/>
              <a:buChar char="•"/>
            </a:pPr>
            <a:r>
              <a:rPr lang="en-US" sz="1400">
                <a:solidFill>
                  <a:schemeClr val="dk1"/>
                </a:solidFill>
                <a:latin typeface="Arial"/>
                <a:ea typeface="Arial"/>
                <a:cs typeface="Arial"/>
                <a:sym typeface="Arial"/>
              </a:rPr>
              <a:t>Aenean a elit justo. Vivamus laoreet, lorem id iaculis mattis, </a:t>
            </a:r>
            <a:endParaRPr/>
          </a:p>
        </p:txBody>
      </p:sp>
      <p:sp>
        <p:nvSpPr>
          <p:cNvPr id="1719" name="Google Shape;1719;p55"/>
          <p:cNvSpPr txBox="1"/>
          <p:nvPr/>
        </p:nvSpPr>
        <p:spPr>
          <a:xfrm>
            <a:off x="7202697" y="2395824"/>
            <a:ext cx="2090089" cy="3563016"/>
          </a:xfrm>
          <a:prstGeom prst="rect">
            <a:avLst/>
          </a:prstGeom>
          <a:noFill/>
          <a:ln>
            <a:noFill/>
          </a:ln>
        </p:spPr>
        <p:txBody>
          <a:bodyPr anchorCtr="0" anchor="t" bIns="0" lIns="0" spcFirstLastPara="1" rIns="0" wrap="square" tIns="0">
            <a:noAutofit/>
          </a:bodyPr>
          <a:lstStyle/>
          <a:p>
            <a:pPr indent="-182563" lvl="0" marL="274638" marR="0" rtl="0" algn="l">
              <a:lnSpc>
                <a:spcPct val="90000"/>
              </a:lnSpc>
              <a:spcBef>
                <a:spcPts val="0"/>
              </a:spcBef>
              <a:spcAft>
                <a:spcPts val="0"/>
              </a:spcAft>
              <a:buClr>
                <a:schemeClr val="accent1"/>
              </a:buClr>
              <a:buSzPts val="1400"/>
              <a:buFont typeface="Arial"/>
              <a:buChar char="•"/>
            </a:pPr>
            <a:r>
              <a:rPr lang="en-US" sz="1400">
                <a:solidFill>
                  <a:schemeClr val="dk1"/>
                </a:solidFill>
                <a:latin typeface="Arial"/>
                <a:ea typeface="Arial"/>
                <a:cs typeface="Arial"/>
                <a:sym typeface="Arial"/>
              </a:rPr>
              <a:t>Lorem ipsum dolor sit amet, consectetur adipiscing elit. Curabitur purus dui</a:t>
            </a:r>
            <a:endParaRPr/>
          </a:p>
          <a:p>
            <a:pPr indent="-182563" lvl="0" marL="274638" marR="0" rtl="0" algn="l">
              <a:lnSpc>
                <a:spcPct val="90000"/>
              </a:lnSpc>
              <a:spcBef>
                <a:spcPts val="1000"/>
              </a:spcBef>
              <a:spcAft>
                <a:spcPts val="0"/>
              </a:spcAft>
              <a:buClr>
                <a:schemeClr val="accent1"/>
              </a:buClr>
              <a:buSzPts val="1400"/>
              <a:buFont typeface="Arial"/>
              <a:buChar char="•"/>
            </a:pPr>
            <a:r>
              <a:rPr lang="en-US" sz="1400">
                <a:solidFill>
                  <a:schemeClr val="dk1"/>
                </a:solidFill>
                <a:latin typeface="Arial"/>
                <a:ea typeface="Arial"/>
                <a:cs typeface="Arial"/>
                <a:sym typeface="Arial"/>
              </a:rPr>
              <a:t>Aenean a elit justo. Vivamus laoreet, lorem id iaculis mattis, neque diam blandit nulla, et rhoncus diam augue </a:t>
            </a:r>
            <a:endParaRPr/>
          </a:p>
          <a:p>
            <a:pPr indent="-182563" lvl="0" marL="274638" marR="0" rtl="0" algn="l">
              <a:lnSpc>
                <a:spcPct val="90000"/>
              </a:lnSpc>
              <a:spcBef>
                <a:spcPts val="1000"/>
              </a:spcBef>
              <a:spcAft>
                <a:spcPts val="0"/>
              </a:spcAft>
              <a:buClr>
                <a:schemeClr val="accent1"/>
              </a:buClr>
              <a:buSzPts val="1400"/>
              <a:buFont typeface="Arial"/>
              <a:buChar char="•"/>
            </a:pPr>
            <a:r>
              <a:rPr lang="en-US" sz="1400">
                <a:solidFill>
                  <a:schemeClr val="dk1"/>
                </a:solidFill>
                <a:latin typeface="Arial"/>
                <a:ea typeface="Arial"/>
                <a:cs typeface="Arial"/>
                <a:sym typeface="Arial"/>
              </a:rPr>
              <a:t>Aenean a elit justo. Vivamus laoreet, lorem id iaculis mattis, </a:t>
            </a:r>
            <a:endParaRPr/>
          </a:p>
        </p:txBody>
      </p:sp>
      <p:sp>
        <p:nvSpPr>
          <p:cNvPr id="1720" name="Google Shape;1720;p55"/>
          <p:cNvSpPr txBox="1"/>
          <p:nvPr/>
        </p:nvSpPr>
        <p:spPr>
          <a:xfrm>
            <a:off x="9413250" y="2395824"/>
            <a:ext cx="2090089" cy="3563016"/>
          </a:xfrm>
          <a:prstGeom prst="rect">
            <a:avLst/>
          </a:prstGeom>
          <a:noFill/>
          <a:ln>
            <a:noFill/>
          </a:ln>
        </p:spPr>
        <p:txBody>
          <a:bodyPr anchorCtr="0" anchor="t" bIns="0" lIns="0" spcFirstLastPara="1" rIns="0" wrap="square" tIns="0">
            <a:noAutofit/>
          </a:bodyPr>
          <a:lstStyle/>
          <a:p>
            <a:pPr indent="-182563" lvl="0" marL="274638" marR="0" rtl="0" algn="l">
              <a:lnSpc>
                <a:spcPct val="90000"/>
              </a:lnSpc>
              <a:spcBef>
                <a:spcPts val="0"/>
              </a:spcBef>
              <a:spcAft>
                <a:spcPts val="0"/>
              </a:spcAft>
              <a:buClr>
                <a:schemeClr val="accent1"/>
              </a:buClr>
              <a:buSzPts val="1400"/>
              <a:buFont typeface="Arial"/>
              <a:buChar char="•"/>
            </a:pPr>
            <a:r>
              <a:rPr lang="en-US" sz="1400">
                <a:solidFill>
                  <a:schemeClr val="dk1"/>
                </a:solidFill>
                <a:latin typeface="Arial"/>
                <a:ea typeface="Arial"/>
                <a:cs typeface="Arial"/>
                <a:sym typeface="Arial"/>
              </a:rPr>
              <a:t>Lorem ipsum dolor sit amet, consectetur adipiscing elit. Curabitur purus dui</a:t>
            </a:r>
            <a:endParaRPr/>
          </a:p>
          <a:p>
            <a:pPr indent="-182563" lvl="0" marL="274638" marR="0" rtl="0" algn="l">
              <a:lnSpc>
                <a:spcPct val="90000"/>
              </a:lnSpc>
              <a:spcBef>
                <a:spcPts val="1000"/>
              </a:spcBef>
              <a:spcAft>
                <a:spcPts val="0"/>
              </a:spcAft>
              <a:buClr>
                <a:schemeClr val="accent1"/>
              </a:buClr>
              <a:buSzPts val="1400"/>
              <a:buFont typeface="Arial"/>
              <a:buChar char="•"/>
            </a:pPr>
            <a:r>
              <a:rPr lang="en-US" sz="1400">
                <a:solidFill>
                  <a:schemeClr val="dk1"/>
                </a:solidFill>
                <a:latin typeface="Arial"/>
                <a:ea typeface="Arial"/>
                <a:cs typeface="Arial"/>
                <a:sym typeface="Arial"/>
              </a:rPr>
              <a:t>Aenean a elit justo. Vivamus laoreet, lorem id iaculis mattis, neque diam blandit nulla, et rhoncus diam augue </a:t>
            </a:r>
            <a:endParaRPr/>
          </a:p>
          <a:p>
            <a:pPr indent="-182563" lvl="0" marL="274638" marR="0" rtl="0" algn="l">
              <a:lnSpc>
                <a:spcPct val="90000"/>
              </a:lnSpc>
              <a:spcBef>
                <a:spcPts val="1000"/>
              </a:spcBef>
              <a:spcAft>
                <a:spcPts val="0"/>
              </a:spcAft>
              <a:buClr>
                <a:schemeClr val="accent1"/>
              </a:buClr>
              <a:buSzPts val="1400"/>
              <a:buFont typeface="Arial"/>
              <a:buChar char="•"/>
            </a:pPr>
            <a:r>
              <a:rPr lang="en-US" sz="1400">
                <a:solidFill>
                  <a:schemeClr val="dk1"/>
                </a:solidFill>
                <a:latin typeface="Arial"/>
                <a:ea typeface="Arial"/>
                <a:cs typeface="Arial"/>
                <a:sym typeface="Arial"/>
              </a:rPr>
              <a:t>Aenean a elit justo. Vivamus laoreet, lorem id iaculis mattis, </a:t>
            </a:r>
            <a:endParaRPr/>
          </a:p>
        </p:txBody>
      </p:sp>
      <p:sp>
        <p:nvSpPr>
          <p:cNvPr id="1721" name="Google Shape;1721;p55"/>
          <p:cNvSpPr/>
          <p:nvPr/>
        </p:nvSpPr>
        <p:spPr>
          <a:xfrm>
            <a:off x="571019" y="1642460"/>
            <a:ext cx="2207609" cy="578772"/>
          </a:xfrm>
          <a:prstGeom prst="homePlate">
            <a:avLst>
              <a:gd fmla="val 20000" name="adj"/>
            </a:avLst>
          </a:prstGeom>
          <a:solidFill>
            <a:schemeClr val="accent1"/>
          </a:solidFill>
          <a:ln>
            <a:noFill/>
          </a:ln>
        </p:spPr>
        <p:txBody>
          <a:bodyPr anchorCtr="0" anchor="ctr" bIns="0" lIns="0" spcFirstLastPara="1" rIns="0" wrap="square" tIns="0">
            <a:noAutofit/>
          </a:bodyPr>
          <a:lstStyle/>
          <a:p>
            <a:pPr indent="0" lvl="0" marL="0" marR="0" rtl="0" algn="ctr">
              <a:lnSpc>
                <a:spcPct val="90000"/>
              </a:lnSpc>
              <a:spcBef>
                <a:spcPts val="0"/>
              </a:spcBef>
              <a:spcAft>
                <a:spcPts val="0"/>
              </a:spcAft>
              <a:buClr>
                <a:srgbClr val="28B974"/>
              </a:buClr>
              <a:buSzPts val="1800"/>
              <a:buFont typeface="Arial"/>
              <a:buNone/>
            </a:pPr>
            <a:r>
              <a:rPr lang="en-US" sz="1800">
                <a:solidFill>
                  <a:schemeClr val="lt1"/>
                </a:solidFill>
                <a:latin typeface="Arial"/>
                <a:ea typeface="Arial"/>
                <a:cs typeface="Arial"/>
                <a:sym typeface="Arial"/>
              </a:rPr>
              <a:t>Header</a:t>
            </a:r>
            <a:endParaRPr/>
          </a:p>
        </p:txBody>
      </p:sp>
      <p:sp>
        <p:nvSpPr>
          <p:cNvPr id="1722" name="Google Shape;1722;p55"/>
          <p:cNvSpPr/>
          <p:nvPr/>
        </p:nvSpPr>
        <p:spPr>
          <a:xfrm>
            <a:off x="2781595" y="1642460"/>
            <a:ext cx="2207732" cy="578772"/>
          </a:xfrm>
          <a:prstGeom prst="chevron">
            <a:avLst>
              <a:gd fmla="val 20000" name="adj"/>
            </a:avLst>
          </a:prstGeom>
          <a:solidFill>
            <a:schemeClr val="accent1"/>
          </a:solidFill>
          <a:ln>
            <a:noFill/>
          </a:ln>
        </p:spPr>
        <p:txBody>
          <a:bodyPr anchorCtr="0" anchor="ctr" bIns="0" lIns="0" spcFirstLastPara="1" rIns="0" wrap="square" tIns="0">
            <a:noAutofit/>
          </a:bodyPr>
          <a:lstStyle/>
          <a:p>
            <a:pPr indent="0" lvl="0" marL="0" marR="0" rtl="0" algn="ctr">
              <a:lnSpc>
                <a:spcPct val="90000"/>
              </a:lnSpc>
              <a:spcBef>
                <a:spcPts val="0"/>
              </a:spcBef>
              <a:spcAft>
                <a:spcPts val="0"/>
              </a:spcAft>
              <a:buClr>
                <a:srgbClr val="28B974"/>
              </a:buClr>
              <a:buSzPts val="1800"/>
              <a:buFont typeface="Arial"/>
              <a:buNone/>
            </a:pPr>
            <a:r>
              <a:rPr lang="en-US" sz="1800">
                <a:solidFill>
                  <a:schemeClr val="lt1"/>
                </a:solidFill>
                <a:latin typeface="Arial"/>
                <a:ea typeface="Arial"/>
                <a:cs typeface="Arial"/>
                <a:sym typeface="Arial"/>
              </a:rPr>
              <a:t>Header</a:t>
            </a:r>
            <a:endParaRPr/>
          </a:p>
        </p:txBody>
      </p:sp>
      <p:sp>
        <p:nvSpPr>
          <p:cNvPr id="1723" name="Google Shape;1723;p55"/>
          <p:cNvSpPr/>
          <p:nvPr/>
        </p:nvSpPr>
        <p:spPr>
          <a:xfrm>
            <a:off x="4992146" y="1642460"/>
            <a:ext cx="2207732" cy="578772"/>
          </a:xfrm>
          <a:prstGeom prst="chevron">
            <a:avLst>
              <a:gd fmla="val 20000" name="adj"/>
            </a:avLst>
          </a:prstGeom>
          <a:solidFill>
            <a:schemeClr val="accent1"/>
          </a:solidFill>
          <a:ln>
            <a:noFill/>
          </a:ln>
        </p:spPr>
        <p:txBody>
          <a:bodyPr anchorCtr="0" anchor="ctr" bIns="0" lIns="0" spcFirstLastPara="1" rIns="0" wrap="square" tIns="0">
            <a:noAutofit/>
          </a:bodyPr>
          <a:lstStyle/>
          <a:p>
            <a:pPr indent="0" lvl="0" marL="0" marR="0" rtl="0" algn="ctr">
              <a:lnSpc>
                <a:spcPct val="90000"/>
              </a:lnSpc>
              <a:spcBef>
                <a:spcPts val="0"/>
              </a:spcBef>
              <a:spcAft>
                <a:spcPts val="0"/>
              </a:spcAft>
              <a:buClr>
                <a:srgbClr val="28B974"/>
              </a:buClr>
              <a:buSzPts val="1800"/>
              <a:buFont typeface="Arial"/>
              <a:buNone/>
            </a:pPr>
            <a:r>
              <a:rPr lang="en-US" sz="1800">
                <a:solidFill>
                  <a:schemeClr val="lt1"/>
                </a:solidFill>
                <a:latin typeface="Arial"/>
                <a:ea typeface="Arial"/>
                <a:cs typeface="Arial"/>
                <a:sym typeface="Arial"/>
              </a:rPr>
              <a:t>Header</a:t>
            </a:r>
            <a:endParaRPr/>
          </a:p>
        </p:txBody>
      </p:sp>
      <p:sp>
        <p:nvSpPr>
          <p:cNvPr id="1724" name="Google Shape;1724;p55"/>
          <p:cNvSpPr/>
          <p:nvPr/>
        </p:nvSpPr>
        <p:spPr>
          <a:xfrm>
            <a:off x="7202697" y="1642460"/>
            <a:ext cx="2207732" cy="578772"/>
          </a:xfrm>
          <a:prstGeom prst="chevron">
            <a:avLst>
              <a:gd fmla="val 20000" name="adj"/>
            </a:avLst>
          </a:prstGeom>
          <a:solidFill>
            <a:schemeClr val="accent1"/>
          </a:solidFill>
          <a:ln>
            <a:noFill/>
          </a:ln>
        </p:spPr>
        <p:txBody>
          <a:bodyPr anchorCtr="0" anchor="ctr" bIns="0" lIns="0" spcFirstLastPara="1" rIns="0" wrap="square" tIns="0">
            <a:noAutofit/>
          </a:bodyPr>
          <a:lstStyle/>
          <a:p>
            <a:pPr indent="0" lvl="0" marL="0" marR="0" rtl="0" algn="ctr">
              <a:lnSpc>
                <a:spcPct val="90000"/>
              </a:lnSpc>
              <a:spcBef>
                <a:spcPts val="0"/>
              </a:spcBef>
              <a:spcAft>
                <a:spcPts val="0"/>
              </a:spcAft>
              <a:buClr>
                <a:srgbClr val="28B974"/>
              </a:buClr>
              <a:buSzPts val="1800"/>
              <a:buFont typeface="Arial"/>
              <a:buNone/>
            </a:pPr>
            <a:r>
              <a:rPr lang="en-US" sz="1800">
                <a:solidFill>
                  <a:schemeClr val="lt1"/>
                </a:solidFill>
                <a:latin typeface="Arial"/>
                <a:ea typeface="Arial"/>
                <a:cs typeface="Arial"/>
                <a:sym typeface="Arial"/>
              </a:rPr>
              <a:t>Header</a:t>
            </a:r>
            <a:endParaRPr/>
          </a:p>
        </p:txBody>
      </p:sp>
      <p:sp>
        <p:nvSpPr>
          <p:cNvPr id="1725" name="Google Shape;1725;p55"/>
          <p:cNvSpPr/>
          <p:nvPr/>
        </p:nvSpPr>
        <p:spPr>
          <a:xfrm>
            <a:off x="9413250" y="1642460"/>
            <a:ext cx="2207732" cy="578772"/>
          </a:xfrm>
          <a:prstGeom prst="chevron">
            <a:avLst>
              <a:gd fmla="val 20000" name="adj"/>
            </a:avLst>
          </a:prstGeom>
          <a:solidFill>
            <a:schemeClr val="accent1"/>
          </a:solidFill>
          <a:ln>
            <a:noFill/>
          </a:ln>
        </p:spPr>
        <p:txBody>
          <a:bodyPr anchorCtr="0" anchor="ctr" bIns="0" lIns="0" spcFirstLastPara="1" rIns="0" wrap="square" tIns="0">
            <a:noAutofit/>
          </a:bodyPr>
          <a:lstStyle/>
          <a:p>
            <a:pPr indent="0" lvl="0" marL="0" marR="0" rtl="0" algn="ctr">
              <a:lnSpc>
                <a:spcPct val="90000"/>
              </a:lnSpc>
              <a:spcBef>
                <a:spcPts val="0"/>
              </a:spcBef>
              <a:spcAft>
                <a:spcPts val="0"/>
              </a:spcAft>
              <a:buClr>
                <a:srgbClr val="28B974"/>
              </a:buClr>
              <a:buSzPts val="1800"/>
              <a:buFont typeface="Arial"/>
              <a:buNone/>
            </a:pPr>
            <a:r>
              <a:rPr lang="en-US" sz="1800">
                <a:solidFill>
                  <a:schemeClr val="lt1"/>
                </a:solidFill>
                <a:latin typeface="Arial"/>
                <a:ea typeface="Arial"/>
                <a:cs typeface="Arial"/>
                <a:sym typeface="Arial"/>
              </a:rPr>
              <a:t>Header</a:t>
            </a:r>
            <a:endParaRPr/>
          </a:p>
        </p:txBody>
      </p:sp>
      <p:sp>
        <p:nvSpPr>
          <p:cNvPr id="1726" name="Google Shape;1726;p55"/>
          <p:cNvSpPr txBox="1"/>
          <p:nvPr>
            <p:ph idx="12" type="sldNum"/>
          </p:nvPr>
        </p:nvSpPr>
        <p:spPr>
          <a:xfrm>
            <a:off x="10690860" y="6349068"/>
            <a:ext cx="963882" cy="251764"/>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
</file>

<file path=ppt/slides/slide5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730" name="Shape 1730"/>
        <p:cNvGrpSpPr/>
        <p:nvPr/>
      </p:nvGrpSpPr>
      <p:grpSpPr>
        <a:xfrm>
          <a:off x="0" y="0"/>
          <a:ext cx="0" cy="0"/>
          <a:chOff x="0" y="0"/>
          <a:chExt cx="0" cy="0"/>
        </a:xfrm>
      </p:grpSpPr>
      <p:sp>
        <p:nvSpPr>
          <p:cNvPr id="1731" name="Google Shape;1731;p56"/>
          <p:cNvSpPr txBox="1"/>
          <p:nvPr>
            <p:ph type="ctrTitle"/>
          </p:nvPr>
        </p:nvSpPr>
        <p:spPr>
          <a:xfrm>
            <a:off x="563563" y="2816990"/>
            <a:ext cx="11091180" cy="1235889"/>
          </a:xfrm>
          <a:prstGeom prst="rect">
            <a:avLst/>
          </a:prstGeom>
          <a:noFill/>
          <a:ln>
            <a:noFill/>
          </a:ln>
        </p:spPr>
        <p:txBody>
          <a:bodyPr anchorCtr="0" anchor="b" bIns="0" lIns="0" spcFirstLastPara="1" rIns="0" wrap="square" tIns="0">
            <a:normAutofit/>
          </a:bodyPr>
          <a:lstStyle/>
          <a:p>
            <a:pPr indent="0" lvl="0" marL="0" rtl="0" algn="l">
              <a:lnSpc>
                <a:spcPct val="90000"/>
              </a:lnSpc>
              <a:spcBef>
                <a:spcPts val="0"/>
              </a:spcBef>
              <a:spcAft>
                <a:spcPts val="0"/>
              </a:spcAft>
              <a:buClr>
                <a:schemeClr val="lt1"/>
              </a:buClr>
              <a:buSzPts val="6000"/>
              <a:buFont typeface="Arial"/>
              <a:buNone/>
            </a:pPr>
            <a:r>
              <a:rPr lang="en-US"/>
              <a:t>Horizontal Split Chevron</a:t>
            </a:r>
            <a:endParaRPr/>
          </a:p>
        </p:txBody>
      </p:sp>
      <p:sp>
        <p:nvSpPr>
          <p:cNvPr id="1732" name="Google Shape;1732;p56"/>
          <p:cNvSpPr txBox="1"/>
          <p:nvPr>
            <p:ph idx="12" type="sldNum"/>
          </p:nvPr>
        </p:nvSpPr>
        <p:spPr>
          <a:xfrm>
            <a:off x="10690860" y="6349068"/>
            <a:ext cx="963882" cy="251764"/>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sp>
        <p:nvSpPr>
          <p:cNvPr id="1733" name="Google Shape;1733;p56"/>
          <p:cNvSpPr txBox="1"/>
          <p:nvPr>
            <p:ph idx="1" type="subTitle"/>
          </p:nvPr>
        </p:nvSpPr>
        <p:spPr>
          <a:xfrm>
            <a:off x="563563" y="4475785"/>
            <a:ext cx="11091179" cy="986806"/>
          </a:xfrm>
          <a:prstGeom prst="rect">
            <a:avLst/>
          </a:prstGeom>
          <a:noFill/>
          <a:ln>
            <a:noFill/>
          </a:ln>
        </p:spPr>
        <p:txBody>
          <a:bodyPr anchorCtr="0" anchor="t" bIns="0" lIns="0" spcFirstLastPara="1" rIns="0" wrap="square" tIns="0">
            <a:normAutofit/>
          </a:bodyPr>
          <a:lstStyle/>
          <a:p>
            <a:pPr indent="0" lvl="0" marL="0" rtl="0" algn="l">
              <a:lnSpc>
                <a:spcPct val="90000"/>
              </a:lnSpc>
              <a:spcBef>
                <a:spcPts val="0"/>
              </a:spcBef>
              <a:spcAft>
                <a:spcPts val="0"/>
              </a:spcAft>
              <a:buSzPts val="2400"/>
              <a:buNone/>
            </a:pPr>
            <a:r>
              <a:t/>
            </a:r>
            <a:endParaRPr/>
          </a:p>
        </p:txBody>
      </p:sp>
    </p:spTree>
  </p:cSld>
  <p:clrMapOvr>
    <a:masterClrMapping/>
  </p:clrMapOvr>
</p:sld>
</file>

<file path=ppt/slides/slide5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737" name="Shape 1737"/>
        <p:cNvGrpSpPr/>
        <p:nvPr/>
      </p:nvGrpSpPr>
      <p:grpSpPr>
        <a:xfrm>
          <a:off x="0" y="0"/>
          <a:ext cx="0" cy="0"/>
          <a:chOff x="0" y="0"/>
          <a:chExt cx="0" cy="0"/>
        </a:xfrm>
      </p:grpSpPr>
      <p:sp>
        <p:nvSpPr>
          <p:cNvPr id="1738" name="Google Shape;1738;p57"/>
          <p:cNvSpPr txBox="1"/>
          <p:nvPr>
            <p:ph type="title"/>
          </p:nvPr>
        </p:nvSpPr>
        <p:spPr>
          <a:xfrm>
            <a:off x="571018" y="365126"/>
            <a:ext cx="11049964" cy="578772"/>
          </a:xfrm>
          <a:prstGeom prst="rect">
            <a:avLst/>
          </a:prstGeom>
          <a:noFill/>
          <a:ln>
            <a:noFill/>
          </a:ln>
        </p:spPr>
        <p:txBody>
          <a:bodyPr anchorCtr="0" anchor="b" bIns="0" lIns="0" spcFirstLastPara="1" rIns="0" wrap="square" tIns="0">
            <a:normAutofit/>
          </a:bodyPr>
          <a:lstStyle/>
          <a:p>
            <a:pPr indent="0" lvl="0" marL="0" rtl="0" algn="l">
              <a:lnSpc>
                <a:spcPct val="90000"/>
              </a:lnSpc>
              <a:spcBef>
                <a:spcPts val="0"/>
              </a:spcBef>
              <a:spcAft>
                <a:spcPts val="0"/>
              </a:spcAft>
              <a:buClr>
                <a:schemeClr val="accent1"/>
              </a:buClr>
              <a:buSzPts val="2800"/>
              <a:buFont typeface="Arial"/>
              <a:buNone/>
            </a:pPr>
            <a:r>
              <a:rPr lang="en-US" sz="2800"/>
              <a:t>Two Column Horizontal Split Chevron</a:t>
            </a:r>
            <a:endParaRPr/>
          </a:p>
        </p:txBody>
      </p:sp>
      <p:sp>
        <p:nvSpPr>
          <p:cNvPr id="1739" name="Google Shape;1739;p57"/>
          <p:cNvSpPr txBox="1"/>
          <p:nvPr>
            <p:ph idx="12" type="sldNum"/>
          </p:nvPr>
        </p:nvSpPr>
        <p:spPr>
          <a:xfrm>
            <a:off x="10690860" y="6349068"/>
            <a:ext cx="963882" cy="251764"/>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sp>
        <p:nvSpPr>
          <p:cNvPr id="1740" name="Google Shape;1740;p57"/>
          <p:cNvSpPr txBox="1"/>
          <p:nvPr/>
        </p:nvSpPr>
        <p:spPr>
          <a:xfrm>
            <a:off x="802959" y="3429000"/>
            <a:ext cx="4973154" cy="2696498"/>
          </a:xfrm>
          <a:prstGeom prst="rect">
            <a:avLst/>
          </a:prstGeom>
          <a:noFill/>
          <a:ln>
            <a:noFill/>
          </a:ln>
        </p:spPr>
        <p:txBody>
          <a:bodyPr anchorCtr="0" anchor="t" bIns="0" lIns="0" spcFirstLastPara="1" rIns="0" wrap="square" tIns="0">
            <a:normAutofit/>
          </a:bodyPr>
          <a:lstStyle/>
          <a:p>
            <a:pPr indent="0" lvl="0" marL="0" marR="0" rtl="0" algn="ctr">
              <a:lnSpc>
                <a:spcPct val="90000"/>
              </a:lnSpc>
              <a:spcBef>
                <a:spcPts val="0"/>
              </a:spcBef>
              <a:spcAft>
                <a:spcPts val="0"/>
              </a:spcAft>
              <a:buClr>
                <a:schemeClr val="accent1"/>
              </a:buClr>
              <a:buSzPts val="1600"/>
              <a:buFont typeface="Arial"/>
              <a:buNone/>
            </a:pPr>
            <a:r>
              <a:rPr lang="en-US" sz="1600">
                <a:solidFill>
                  <a:schemeClr val="dk1"/>
                </a:solidFill>
                <a:latin typeface="Arial"/>
                <a:ea typeface="Arial"/>
                <a:cs typeface="Arial"/>
                <a:sym typeface="Arial"/>
              </a:rPr>
              <a:t>Lorem ipsum dolor sit a met, constituter adipiscing elite. Aenean commode ligula egret dolor. Aenean masa. Cum sociis antique pentises et magmas dis parturient mantes, masseter ridicules mus. Donec qualm Felis, utricles neck, poetesque EU, protium quiz, sem. Nula consequent masa quiz denim. Donec pied Justo, Fringilla vel, aliquot neck, valuate egret, arco.</a:t>
            </a:r>
            <a:endParaRPr/>
          </a:p>
          <a:p>
            <a:pPr indent="0" lvl="0" marL="0" marR="0" rtl="0" algn="ctr">
              <a:lnSpc>
                <a:spcPct val="90000"/>
              </a:lnSpc>
              <a:spcBef>
                <a:spcPts val="1000"/>
              </a:spcBef>
              <a:spcAft>
                <a:spcPts val="0"/>
              </a:spcAft>
              <a:buClr>
                <a:schemeClr val="accent1"/>
              </a:buClr>
              <a:buSzPts val="1600"/>
              <a:buFont typeface="Arial"/>
              <a:buNone/>
            </a:pPr>
            <a:r>
              <a:rPr lang="en-US" sz="1600">
                <a:solidFill>
                  <a:schemeClr val="dk1"/>
                </a:solidFill>
                <a:latin typeface="Arial"/>
                <a:ea typeface="Arial"/>
                <a:cs typeface="Arial"/>
                <a:sym typeface="Arial"/>
              </a:rPr>
              <a:t>Donec qualm Felis, utricles neck, poetesque EU, protium quiz, sem. Nula consequent masa quiz denim. Donec pied Justo, Fringilla vel, aliquot neck, valuate egret, arco.</a:t>
            </a:r>
            <a:endParaRPr/>
          </a:p>
          <a:p>
            <a:pPr indent="0" lvl="0" marL="0" marR="0" rtl="0" algn="ctr">
              <a:lnSpc>
                <a:spcPct val="90000"/>
              </a:lnSpc>
              <a:spcBef>
                <a:spcPts val="1000"/>
              </a:spcBef>
              <a:spcAft>
                <a:spcPts val="0"/>
              </a:spcAft>
              <a:buClr>
                <a:schemeClr val="accent1"/>
              </a:buClr>
              <a:buSzPts val="1600"/>
              <a:buFont typeface="Arial"/>
              <a:buNone/>
            </a:pPr>
            <a:r>
              <a:t/>
            </a:r>
            <a:endParaRPr sz="1600">
              <a:solidFill>
                <a:schemeClr val="dk1"/>
              </a:solidFill>
              <a:latin typeface="Arial"/>
              <a:ea typeface="Arial"/>
              <a:cs typeface="Arial"/>
              <a:sym typeface="Arial"/>
            </a:endParaRPr>
          </a:p>
        </p:txBody>
      </p:sp>
      <p:sp>
        <p:nvSpPr>
          <p:cNvPr id="1741" name="Google Shape;1741;p57"/>
          <p:cNvSpPr txBox="1"/>
          <p:nvPr/>
        </p:nvSpPr>
        <p:spPr>
          <a:xfrm>
            <a:off x="6348769" y="3429000"/>
            <a:ext cx="4973154" cy="2696498"/>
          </a:xfrm>
          <a:prstGeom prst="rect">
            <a:avLst/>
          </a:prstGeom>
          <a:noFill/>
          <a:ln>
            <a:noFill/>
          </a:ln>
        </p:spPr>
        <p:txBody>
          <a:bodyPr anchorCtr="0" anchor="t" bIns="0" lIns="0" spcFirstLastPara="1" rIns="0" wrap="square" tIns="0">
            <a:normAutofit/>
          </a:bodyPr>
          <a:lstStyle/>
          <a:p>
            <a:pPr indent="0" lvl="0" marL="0" marR="0" rtl="0" algn="ctr">
              <a:lnSpc>
                <a:spcPct val="90000"/>
              </a:lnSpc>
              <a:spcBef>
                <a:spcPts val="0"/>
              </a:spcBef>
              <a:spcAft>
                <a:spcPts val="0"/>
              </a:spcAft>
              <a:buClr>
                <a:schemeClr val="accent1"/>
              </a:buClr>
              <a:buSzPts val="1600"/>
              <a:buFont typeface="Arial"/>
              <a:buNone/>
            </a:pPr>
            <a:r>
              <a:rPr lang="en-US" sz="1600">
                <a:solidFill>
                  <a:schemeClr val="dk1"/>
                </a:solidFill>
                <a:latin typeface="Arial"/>
                <a:ea typeface="Arial"/>
                <a:cs typeface="Arial"/>
                <a:sym typeface="Arial"/>
              </a:rPr>
              <a:t>Lorem ipsum dolor sit a met, constituter adipiscing elite. Aenean commode ligula egret dolor. Aenean masa. Cum sociis antique pentises et magmas dis parturient mantes, masseter ridicules mus. Donec qualm Felis, utricles neck, poetesque EU, protium quiz, sem. Nula consequent masa quiz denim. Donec pied Justo, Fringilla vel, aliquot neck, valuate egret, arco.</a:t>
            </a:r>
            <a:endParaRPr/>
          </a:p>
          <a:p>
            <a:pPr indent="0" lvl="0" marL="0" marR="0" rtl="0" algn="ctr">
              <a:lnSpc>
                <a:spcPct val="90000"/>
              </a:lnSpc>
              <a:spcBef>
                <a:spcPts val="1000"/>
              </a:spcBef>
              <a:spcAft>
                <a:spcPts val="0"/>
              </a:spcAft>
              <a:buClr>
                <a:schemeClr val="accent1"/>
              </a:buClr>
              <a:buSzPts val="1600"/>
              <a:buFont typeface="Arial"/>
              <a:buNone/>
            </a:pPr>
            <a:r>
              <a:rPr lang="en-US" sz="1600">
                <a:solidFill>
                  <a:schemeClr val="dk1"/>
                </a:solidFill>
                <a:latin typeface="Arial"/>
                <a:ea typeface="Arial"/>
                <a:cs typeface="Arial"/>
                <a:sym typeface="Arial"/>
              </a:rPr>
              <a:t>Donec qualm Felis, utricles neck, poetesque EU, protium quiz, sem. Nula consequent masa quiz denim. Donec pied Justo, Fringilla vel, aliquot neck, valuate egret, arco.</a:t>
            </a:r>
            <a:endParaRPr/>
          </a:p>
        </p:txBody>
      </p:sp>
      <p:sp>
        <p:nvSpPr>
          <p:cNvPr id="1742" name="Google Shape;1742;p57"/>
          <p:cNvSpPr/>
          <p:nvPr/>
        </p:nvSpPr>
        <p:spPr>
          <a:xfrm>
            <a:off x="571019" y="2856121"/>
            <a:ext cx="5490542" cy="215003"/>
          </a:xfrm>
          <a:custGeom>
            <a:rect b="b" l="l" r="r" t="t"/>
            <a:pathLst>
              <a:path extrusionOk="0" h="215003" w="5540139">
                <a:moveTo>
                  <a:pt x="0" y="0"/>
                </a:moveTo>
                <a:lnTo>
                  <a:pt x="5540139" y="0"/>
                </a:lnTo>
                <a:lnTo>
                  <a:pt x="5501468" y="215003"/>
                </a:lnTo>
                <a:lnTo>
                  <a:pt x="0" y="215003"/>
                </a:lnTo>
                <a:lnTo>
                  <a:pt x="0" y="0"/>
                </a:lnTo>
                <a:close/>
              </a:path>
            </a:pathLst>
          </a:custGeom>
          <a:solidFill>
            <a:schemeClr val="accen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400">
                <a:solidFill>
                  <a:schemeClr val="lt1"/>
                </a:solidFill>
                <a:latin typeface="Arial"/>
                <a:ea typeface="Arial"/>
                <a:cs typeface="Arial"/>
                <a:sym typeface="Arial"/>
              </a:rPr>
              <a:t>xxx</a:t>
            </a:r>
            <a:endParaRPr sz="1400">
              <a:solidFill>
                <a:schemeClr val="lt1"/>
              </a:solidFill>
              <a:latin typeface="Arial"/>
              <a:ea typeface="Arial"/>
              <a:cs typeface="Arial"/>
              <a:sym typeface="Arial"/>
            </a:endParaRPr>
          </a:p>
        </p:txBody>
      </p:sp>
      <p:sp>
        <p:nvSpPr>
          <p:cNvPr id="1743" name="Google Shape;1743;p57"/>
          <p:cNvSpPr/>
          <p:nvPr/>
        </p:nvSpPr>
        <p:spPr>
          <a:xfrm>
            <a:off x="6116829" y="2856121"/>
            <a:ext cx="5487875" cy="215917"/>
          </a:xfrm>
          <a:custGeom>
            <a:rect b="b" l="l" r="r" t="t"/>
            <a:pathLst>
              <a:path extrusionOk="0" h="215917" w="5537448">
                <a:moveTo>
                  <a:pt x="40995" y="0"/>
                </a:moveTo>
                <a:lnTo>
                  <a:pt x="5537448" y="0"/>
                </a:lnTo>
                <a:lnTo>
                  <a:pt x="5496454" y="215917"/>
                </a:lnTo>
                <a:lnTo>
                  <a:pt x="0" y="215917"/>
                </a:lnTo>
                <a:lnTo>
                  <a:pt x="40995" y="0"/>
                </a:lnTo>
                <a:close/>
              </a:path>
            </a:pathLst>
          </a:custGeom>
          <a:solidFill>
            <a:schemeClr val="accen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400">
                <a:solidFill>
                  <a:schemeClr val="lt1"/>
                </a:solidFill>
                <a:latin typeface="Arial"/>
                <a:ea typeface="Arial"/>
                <a:cs typeface="Arial"/>
                <a:sym typeface="Arial"/>
              </a:rPr>
              <a:t>xxx</a:t>
            </a:r>
            <a:endParaRPr sz="1400">
              <a:solidFill>
                <a:schemeClr val="lt1"/>
              </a:solidFill>
              <a:latin typeface="Arial"/>
              <a:ea typeface="Arial"/>
              <a:cs typeface="Arial"/>
              <a:sym typeface="Arial"/>
            </a:endParaRPr>
          </a:p>
        </p:txBody>
      </p:sp>
      <p:sp>
        <p:nvSpPr>
          <p:cNvPr id="1744" name="Google Shape;1744;p57"/>
          <p:cNvSpPr/>
          <p:nvPr/>
        </p:nvSpPr>
        <p:spPr>
          <a:xfrm>
            <a:off x="571017" y="2467208"/>
            <a:ext cx="5506041" cy="388913"/>
          </a:xfrm>
          <a:custGeom>
            <a:rect b="b" l="l" r="r" t="t"/>
            <a:pathLst>
              <a:path extrusionOk="0" h="388913" w="5555778">
                <a:moveTo>
                  <a:pt x="0" y="0"/>
                </a:moveTo>
                <a:lnTo>
                  <a:pt x="5501468" y="0"/>
                </a:lnTo>
                <a:lnTo>
                  <a:pt x="5555778" y="301958"/>
                </a:lnTo>
                <a:lnTo>
                  <a:pt x="5540139" y="388913"/>
                </a:lnTo>
                <a:lnTo>
                  <a:pt x="0" y="388913"/>
                </a:lnTo>
                <a:lnTo>
                  <a:pt x="0" y="0"/>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800">
                <a:solidFill>
                  <a:schemeClr val="lt1"/>
                </a:solidFill>
                <a:latin typeface="Arial"/>
                <a:ea typeface="Arial"/>
                <a:cs typeface="Arial"/>
                <a:sym typeface="Arial"/>
              </a:rPr>
              <a:t>Header</a:t>
            </a:r>
            <a:endParaRPr sz="1800">
              <a:solidFill>
                <a:schemeClr val="lt1"/>
              </a:solidFill>
              <a:latin typeface="Arial"/>
              <a:ea typeface="Arial"/>
              <a:cs typeface="Arial"/>
              <a:sym typeface="Arial"/>
            </a:endParaRPr>
          </a:p>
        </p:txBody>
      </p:sp>
      <p:sp>
        <p:nvSpPr>
          <p:cNvPr id="1745" name="Google Shape;1745;p57"/>
          <p:cNvSpPr/>
          <p:nvPr/>
        </p:nvSpPr>
        <p:spPr>
          <a:xfrm>
            <a:off x="6116830" y="2467208"/>
            <a:ext cx="5504151" cy="388913"/>
          </a:xfrm>
          <a:custGeom>
            <a:rect b="b" l="l" r="r" t="t"/>
            <a:pathLst>
              <a:path extrusionOk="0" h="388913" w="5553871">
                <a:moveTo>
                  <a:pt x="0" y="0"/>
                </a:moveTo>
                <a:lnTo>
                  <a:pt x="5496454" y="0"/>
                </a:lnTo>
                <a:lnTo>
                  <a:pt x="5553871" y="302415"/>
                </a:lnTo>
                <a:lnTo>
                  <a:pt x="5537448" y="388913"/>
                </a:lnTo>
                <a:lnTo>
                  <a:pt x="40995" y="388913"/>
                </a:lnTo>
                <a:lnTo>
                  <a:pt x="57417" y="302415"/>
                </a:lnTo>
                <a:lnTo>
                  <a:pt x="0" y="0"/>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2000">
                <a:solidFill>
                  <a:schemeClr val="lt1"/>
                </a:solidFill>
                <a:latin typeface="Arial"/>
                <a:ea typeface="Arial"/>
                <a:cs typeface="Arial"/>
                <a:sym typeface="Arial"/>
              </a:rPr>
              <a:t>Header</a:t>
            </a:r>
            <a:endParaRPr sz="2000">
              <a:solidFill>
                <a:schemeClr val="lt1"/>
              </a:solidFill>
              <a:latin typeface="Arial"/>
              <a:ea typeface="Arial"/>
              <a:cs typeface="Arial"/>
              <a:sym typeface="Arial"/>
            </a:endParaRPr>
          </a:p>
        </p:txBody>
      </p:sp>
      <p:sp>
        <p:nvSpPr>
          <p:cNvPr id="1746" name="Google Shape;1746;p57"/>
          <p:cNvSpPr/>
          <p:nvPr/>
        </p:nvSpPr>
        <p:spPr>
          <a:xfrm>
            <a:off x="571018" y="3068320"/>
            <a:ext cx="5437035" cy="3133846"/>
          </a:xfrm>
          <a:prstGeom prst="rect">
            <a:avLst/>
          </a:prstGeom>
          <a:noFill/>
          <a:ln cap="flat" cmpd="sng" w="9525">
            <a:solidFill>
              <a:schemeClr val="accent2"/>
            </a:solidFill>
            <a:prstDash val="dot"/>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1747" name="Google Shape;1747;p57"/>
          <p:cNvSpPr/>
          <p:nvPr/>
        </p:nvSpPr>
        <p:spPr>
          <a:xfrm>
            <a:off x="6116828" y="3068320"/>
            <a:ext cx="5437035" cy="3133846"/>
          </a:xfrm>
          <a:prstGeom prst="rect">
            <a:avLst/>
          </a:prstGeom>
          <a:noFill/>
          <a:ln cap="flat" cmpd="sng" w="9525">
            <a:solidFill>
              <a:schemeClr val="accent2"/>
            </a:solidFill>
            <a:prstDash val="dot"/>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grpSp>
        <p:nvGrpSpPr>
          <p:cNvPr id="1748" name="Google Shape;1748;p57"/>
          <p:cNvGrpSpPr/>
          <p:nvPr/>
        </p:nvGrpSpPr>
        <p:grpSpPr>
          <a:xfrm>
            <a:off x="2756037" y="1432626"/>
            <a:ext cx="1120507" cy="960196"/>
            <a:chOff x="4760972" y="1114334"/>
            <a:chExt cx="1487227" cy="1274450"/>
          </a:xfrm>
        </p:grpSpPr>
        <p:grpSp>
          <p:nvGrpSpPr>
            <p:cNvPr id="1749" name="Google Shape;1749;p57"/>
            <p:cNvGrpSpPr/>
            <p:nvPr/>
          </p:nvGrpSpPr>
          <p:grpSpPr>
            <a:xfrm>
              <a:off x="4760972" y="1114334"/>
              <a:ext cx="1487227" cy="1274450"/>
              <a:chOff x="4760972" y="1114334"/>
              <a:chExt cx="1487227" cy="1274450"/>
            </a:xfrm>
          </p:grpSpPr>
          <p:sp>
            <p:nvSpPr>
              <p:cNvPr id="1750" name="Google Shape;1750;p57"/>
              <p:cNvSpPr/>
              <p:nvPr/>
            </p:nvSpPr>
            <p:spPr>
              <a:xfrm rot="2700000">
                <a:off x="5160388" y="1300973"/>
                <a:ext cx="901172" cy="901173"/>
              </a:xfrm>
              <a:prstGeom prst="roundRect">
                <a:avLst>
                  <a:gd fmla="val 16667" name="adj"/>
                </a:avLst>
              </a:prstGeom>
              <a:solidFill>
                <a:srgbClr val="FFFFFF"/>
              </a:solidFill>
              <a:ln cap="rnd" cmpd="sng" w="19050">
                <a:solidFill>
                  <a:schemeClr val="accent1"/>
                </a:solidFill>
                <a:prstDash val="solid"/>
                <a:round/>
                <a:headEnd len="sm" w="sm" type="none"/>
                <a:tailEnd len="sm" w="sm" type="none"/>
              </a:ln>
            </p:spPr>
            <p:txBody>
              <a:bodyPr anchorCtr="0" anchor="ctr" bIns="60950" lIns="121900" spcFirstLastPara="1" rIns="121900" wrap="square" tIns="60950">
                <a:noAutofit/>
              </a:bodyPr>
              <a:lstStyle/>
              <a:p>
                <a:pPr indent="0" lvl="0" marL="0" marR="0" rtl="0" algn="ctr">
                  <a:spcBef>
                    <a:spcPts val="0"/>
                  </a:spcBef>
                  <a:spcAft>
                    <a:spcPts val="0"/>
                  </a:spcAft>
                  <a:buNone/>
                </a:pPr>
                <a:r>
                  <a:t/>
                </a:r>
                <a:endParaRPr sz="1600">
                  <a:solidFill>
                    <a:srgbClr val="FFFFFF"/>
                  </a:solidFill>
                  <a:latin typeface="Arial"/>
                  <a:ea typeface="Arial"/>
                  <a:cs typeface="Arial"/>
                  <a:sym typeface="Arial"/>
                </a:endParaRPr>
              </a:p>
            </p:txBody>
          </p:sp>
          <p:sp>
            <p:nvSpPr>
              <p:cNvPr id="1751" name="Google Shape;1751;p57"/>
              <p:cNvSpPr/>
              <p:nvPr/>
            </p:nvSpPr>
            <p:spPr>
              <a:xfrm rot="2700000">
                <a:off x="4947611" y="1300973"/>
                <a:ext cx="901172" cy="901173"/>
              </a:xfrm>
              <a:prstGeom prst="roundRect">
                <a:avLst>
                  <a:gd fmla="val 16667" name="adj"/>
                </a:avLst>
              </a:prstGeom>
              <a:solidFill>
                <a:srgbClr val="FFFFFF"/>
              </a:solidFill>
              <a:ln cap="rnd" cmpd="sng" w="19050">
                <a:solidFill>
                  <a:schemeClr val="accent1"/>
                </a:solidFill>
                <a:prstDash val="solid"/>
                <a:round/>
                <a:headEnd len="sm" w="sm" type="none"/>
                <a:tailEnd len="sm" w="sm" type="none"/>
              </a:ln>
            </p:spPr>
            <p:txBody>
              <a:bodyPr anchorCtr="0" anchor="ctr" bIns="60950" lIns="121900" spcFirstLastPara="1" rIns="121900" wrap="square" tIns="60950">
                <a:noAutofit/>
              </a:bodyPr>
              <a:lstStyle/>
              <a:p>
                <a:pPr indent="0" lvl="0" marL="0" marR="0" rtl="0" algn="ctr">
                  <a:spcBef>
                    <a:spcPts val="0"/>
                  </a:spcBef>
                  <a:spcAft>
                    <a:spcPts val="0"/>
                  </a:spcAft>
                  <a:buNone/>
                </a:pPr>
                <a:r>
                  <a:t/>
                </a:r>
                <a:endParaRPr sz="1600">
                  <a:solidFill>
                    <a:srgbClr val="FFFFFF"/>
                  </a:solidFill>
                  <a:latin typeface="Arial"/>
                  <a:ea typeface="Arial"/>
                  <a:cs typeface="Arial"/>
                  <a:sym typeface="Arial"/>
                </a:endParaRPr>
              </a:p>
            </p:txBody>
          </p:sp>
        </p:grpSp>
        <p:grpSp>
          <p:nvGrpSpPr>
            <p:cNvPr id="1752" name="Google Shape;1752;p57"/>
            <p:cNvGrpSpPr/>
            <p:nvPr/>
          </p:nvGrpSpPr>
          <p:grpSpPr>
            <a:xfrm>
              <a:off x="5086026" y="1439388"/>
              <a:ext cx="624341" cy="624341"/>
              <a:chOff x="1649691" y="3230880"/>
              <a:chExt cx="914400" cy="914400"/>
            </a:xfrm>
          </p:grpSpPr>
          <p:sp>
            <p:nvSpPr>
              <p:cNvPr id="1753" name="Google Shape;1753;p57"/>
              <p:cNvSpPr/>
              <p:nvPr/>
            </p:nvSpPr>
            <p:spPr>
              <a:xfrm>
                <a:off x="1649691" y="3230880"/>
                <a:ext cx="914400" cy="9144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2000">
                  <a:solidFill>
                    <a:schemeClr val="lt1"/>
                  </a:solidFill>
                  <a:latin typeface="Arial"/>
                  <a:ea typeface="Arial"/>
                  <a:cs typeface="Arial"/>
                  <a:sym typeface="Arial"/>
                </a:endParaRPr>
              </a:p>
            </p:txBody>
          </p:sp>
          <p:sp>
            <p:nvSpPr>
              <p:cNvPr id="1754" name="Google Shape;1754;p57"/>
              <p:cNvSpPr/>
              <p:nvPr/>
            </p:nvSpPr>
            <p:spPr>
              <a:xfrm>
                <a:off x="1649691" y="3230880"/>
                <a:ext cx="914400" cy="9144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2000">
                  <a:solidFill>
                    <a:schemeClr val="lt1"/>
                  </a:solidFill>
                  <a:latin typeface="Arial"/>
                  <a:ea typeface="Arial"/>
                  <a:cs typeface="Arial"/>
                  <a:sym typeface="Arial"/>
                </a:endParaRPr>
              </a:p>
            </p:txBody>
          </p:sp>
        </p:grpSp>
      </p:grpSp>
      <p:grpSp>
        <p:nvGrpSpPr>
          <p:cNvPr id="1755" name="Google Shape;1755;p57"/>
          <p:cNvGrpSpPr/>
          <p:nvPr/>
        </p:nvGrpSpPr>
        <p:grpSpPr>
          <a:xfrm>
            <a:off x="8300513" y="1432626"/>
            <a:ext cx="1120507" cy="960196"/>
            <a:chOff x="4760972" y="1114334"/>
            <a:chExt cx="1487227" cy="1274450"/>
          </a:xfrm>
        </p:grpSpPr>
        <p:grpSp>
          <p:nvGrpSpPr>
            <p:cNvPr id="1756" name="Google Shape;1756;p57"/>
            <p:cNvGrpSpPr/>
            <p:nvPr/>
          </p:nvGrpSpPr>
          <p:grpSpPr>
            <a:xfrm>
              <a:off x="4760972" y="1114334"/>
              <a:ext cx="1487227" cy="1274450"/>
              <a:chOff x="4760972" y="1114334"/>
              <a:chExt cx="1487227" cy="1274450"/>
            </a:xfrm>
          </p:grpSpPr>
          <p:sp>
            <p:nvSpPr>
              <p:cNvPr id="1757" name="Google Shape;1757;p57"/>
              <p:cNvSpPr/>
              <p:nvPr/>
            </p:nvSpPr>
            <p:spPr>
              <a:xfrm rot="2700000">
                <a:off x="5160388" y="1300973"/>
                <a:ext cx="901172" cy="901173"/>
              </a:xfrm>
              <a:prstGeom prst="roundRect">
                <a:avLst>
                  <a:gd fmla="val 16667" name="adj"/>
                </a:avLst>
              </a:prstGeom>
              <a:solidFill>
                <a:srgbClr val="FFFFFF"/>
              </a:solidFill>
              <a:ln cap="rnd" cmpd="sng" w="19050">
                <a:solidFill>
                  <a:schemeClr val="accent1"/>
                </a:solidFill>
                <a:prstDash val="solid"/>
                <a:round/>
                <a:headEnd len="sm" w="sm" type="none"/>
                <a:tailEnd len="sm" w="sm" type="none"/>
              </a:ln>
            </p:spPr>
            <p:txBody>
              <a:bodyPr anchorCtr="0" anchor="ctr" bIns="60950" lIns="121900" spcFirstLastPara="1" rIns="121900" wrap="square" tIns="60950">
                <a:noAutofit/>
              </a:bodyPr>
              <a:lstStyle/>
              <a:p>
                <a:pPr indent="0" lvl="0" marL="0" marR="0" rtl="0" algn="ctr">
                  <a:spcBef>
                    <a:spcPts val="0"/>
                  </a:spcBef>
                  <a:spcAft>
                    <a:spcPts val="0"/>
                  </a:spcAft>
                  <a:buNone/>
                </a:pPr>
                <a:r>
                  <a:t/>
                </a:r>
                <a:endParaRPr sz="1600">
                  <a:solidFill>
                    <a:srgbClr val="FFFFFF"/>
                  </a:solidFill>
                  <a:latin typeface="Arial"/>
                  <a:ea typeface="Arial"/>
                  <a:cs typeface="Arial"/>
                  <a:sym typeface="Arial"/>
                </a:endParaRPr>
              </a:p>
            </p:txBody>
          </p:sp>
          <p:sp>
            <p:nvSpPr>
              <p:cNvPr id="1758" name="Google Shape;1758;p57"/>
              <p:cNvSpPr/>
              <p:nvPr/>
            </p:nvSpPr>
            <p:spPr>
              <a:xfrm rot="2700000">
                <a:off x="4947611" y="1300973"/>
                <a:ext cx="901172" cy="901173"/>
              </a:xfrm>
              <a:prstGeom prst="roundRect">
                <a:avLst>
                  <a:gd fmla="val 16667" name="adj"/>
                </a:avLst>
              </a:prstGeom>
              <a:solidFill>
                <a:srgbClr val="FFFFFF"/>
              </a:solidFill>
              <a:ln cap="rnd" cmpd="sng" w="19050">
                <a:solidFill>
                  <a:schemeClr val="accent1"/>
                </a:solidFill>
                <a:prstDash val="solid"/>
                <a:round/>
                <a:headEnd len="sm" w="sm" type="none"/>
                <a:tailEnd len="sm" w="sm" type="none"/>
              </a:ln>
            </p:spPr>
            <p:txBody>
              <a:bodyPr anchorCtr="0" anchor="ctr" bIns="60950" lIns="121900" spcFirstLastPara="1" rIns="121900" wrap="square" tIns="60950">
                <a:noAutofit/>
              </a:bodyPr>
              <a:lstStyle/>
              <a:p>
                <a:pPr indent="0" lvl="0" marL="0" marR="0" rtl="0" algn="ctr">
                  <a:spcBef>
                    <a:spcPts val="0"/>
                  </a:spcBef>
                  <a:spcAft>
                    <a:spcPts val="0"/>
                  </a:spcAft>
                  <a:buNone/>
                </a:pPr>
                <a:r>
                  <a:t/>
                </a:r>
                <a:endParaRPr sz="1600">
                  <a:solidFill>
                    <a:srgbClr val="FFFFFF"/>
                  </a:solidFill>
                  <a:latin typeface="Arial"/>
                  <a:ea typeface="Arial"/>
                  <a:cs typeface="Arial"/>
                  <a:sym typeface="Arial"/>
                </a:endParaRPr>
              </a:p>
            </p:txBody>
          </p:sp>
        </p:grpSp>
        <p:grpSp>
          <p:nvGrpSpPr>
            <p:cNvPr id="1759" name="Google Shape;1759;p57"/>
            <p:cNvGrpSpPr/>
            <p:nvPr/>
          </p:nvGrpSpPr>
          <p:grpSpPr>
            <a:xfrm>
              <a:off x="5086026" y="1439388"/>
              <a:ext cx="624341" cy="624341"/>
              <a:chOff x="1649691" y="3230880"/>
              <a:chExt cx="914400" cy="914400"/>
            </a:xfrm>
          </p:grpSpPr>
          <p:sp>
            <p:nvSpPr>
              <p:cNvPr id="1760" name="Google Shape;1760;p57"/>
              <p:cNvSpPr/>
              <p:nvPr/>
            </p:nvSpPr>
            <p:spPr>
              <a:xfrm>
                <a:off x="1649691" y="3230880"/>
                <a:ext cx="914400" cy="9144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2000">
                  <a:solidFill>
                    <a:schemeClr val="lt1"/>
                  </a:solidFill>
                  <a:latin typeface="Arial"/>
                  <a:ea typeface="Arial"/>
                  <a:cs typeface="Arial"/>
                  <a:sym typeface="Arial"/>
                </a:endParaRPr>
              </a:p>
            </p:txBody>
          </p:sp>
          <p:sp>
            <p:nvSpPr>
              <p:cNvPr id="1761" name="Google Shape;1761;p57"/>
              <p:cNvSpPr/>
              <p:nvPr/>
            </p:nvSpPr>
            <p:spPr>
              <a:xfrm>
                <a:off x="1649691" y="3230880"/>
                <a:ext cx="914400" cy="9144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2000">
                  <a:solidFill>
                    <a:schemeClr val="lt1"/>
                  </a:solidFill>
                  <a:latin typeface="Arial"/>
                  <a:ea typeface="Arial"/>
                  <a:cs typeface="Arial"/>
                  <a:sym typeface="Arial"/>
                </a:endParaRPr>
              </a:p>
            </p:txBody>
          </p:sp>
        </p:grpSp>
      </p:grpSp>
    </p:spTree>
  </p:cSld>
  <p:clrMapOvr>
    <a:masterClrMapping/>
  </p:clrMapOvr>
</p:sld>
</file>

<file path=ppt/slides/slide5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765" name="Shape 1765"/>
        <p:cNvGrpSpPr/>
        <p:nvPr/>
      </p:nvGrpSpPr>
      <p:grpSpPr>
        <a:xfrm>
          <a:off x="0" y="0"/>
          <a:ext cx="0" cy="0"/>
          <a:chOff x="0" y="0"/>
          <a:chExt cx="0" cy="0"/>
        </a:xfrm>
      </p:grpSpPr>
      <p:sp>
        <p:nvSpPr>
          <p:cNvPr id="1766" name="Google Shape;1766;p58"/>
          <p:cNvSpPr txBox="1"/>
          <p:nvPr>
            <p:ph type="title"/>
          </p:nvPr>
        </p:nvSpPr>
        <p:spPr>
          <a:xfrm>
            <a:off x="571018" y="365126"/>
            <a:ext cx="11049964" cy="578772"/>
          </a:xfrm>
          <a:prstGeom prst="rect">
            <a:avLst/>
          </a:prstGeom>
          <a:noFill/>
          <a:ln>
            <a:noFill/>
          </a:ln>
        </p:spPr>
        <p:txBody>
          <a:bodyPr anchorCtr="0" anchor="b" bIns="0" lIns="0" spcFirstLastPara="1" rIns="0" wrap="square" tIns="0">
            <a:normAutofit/>
          </a:bodyPr>
          <a:lstStyle/>
          <a:p>
            <a:pPr indent="0" lvl="0" marL="0" rtl="0" algn="l">
              <a:lnSpc>
                <a:spcPct val="90000"/>
              </a:lnSpc>
              <a:spcBef>
                <a:spcPts val="0"/>
              </a:spcBef>
              <a:spcAft>
                <a:spcPts val="0"/>
              </a:spcAft>
              <a:buClr>
                <a:schemeClr val="accent1"/>
              </a:buClr>
              <a:buSzPts val="2800"/>
              <a:buFont typeface="Arial"/>
              <a:buNone/>
            </a:pPr>
            <a:r>
              <a:rPr lang="en-US" sz="2800"/>
              <a:t>Three Column Horizontal Split Chevron</a:t>
            </a:r>
            <a:endParaRPr/>
          </a:p>
        </p:txBody>
      </p:sp>
      <p:sp>
        <p:nvSpPr>
          <p:cNvPr id="1767" name="Google Shape;1767;p58"/>
          <p:cNvSpPr txBox="1"/>
          <p:nvPr>
            <p:ph idx="12" type="sldNum"/>
          </p:nvPr>
        </p:nvSpPr>
        <p:spPr>
          <a:xfrm>
            <a:off x="10690860" y="6349068"/>
            <a:ext cx="963882" cy="251764"/>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sp>
        <p:nvSpPr>
          <p:cNvPr id="1768" name="Google Shape;1768;p58"/>
          <p:cNvSpPr txBox="1"/>
          <p:nvPr/>
        </p:nvSpPr>
        <p:spPr>
          <a:xfrm>
            <a:off x="726073" y="3429000"/>
            <a:ext cx="3286273" cy="2514992"/>
          </a:xfrm>
          <a:prstGeom prst="rect">
            <a:avLst/>
          </a:prstGeom>
          <a:noFill/>
          <a:ln>
            <a:noFill/>
          </a:ln>
        </p:spPr>
        <p:txBody>
          <a:bodyPr anchorCtr="0" anchor="t" bIns="0" lIns="0" spcFirstLastPara="1" rIns="0" wrap="square" tIns="0">
            <a:noAutofit/>
          </a:bodyPr>
          <a:lstStyle/>
          <a:p>
            <a:pPr indent="0" lvl="0" marL="0" marR="0" rtl="0" algn="ctr">
              <a:lnSpc>
                <a:spcPct val="90000"/>
              </a:lnSpc>
              <a:spcBef>
                <a:spcPts val="0"/>
              </a:spcBef>
              <a:spcAft>
                <a:spcPts val="0"/>
              </a:spcAft>
              <a:buClr>
                <a:schemeClr val="accent1"/>
              </a:buClr>
              <a:buSzPts val="1600"/>
              <a:buFont typeface="Arial"/>
              <a:buNone/>
            </a:pPr>
            <a:r>
              <a:rPr lang="en-US" sz="1600">
                <a:solidFill>
                  <a:schemeClr val="dk1"/>
                </a:solidFill>
                <a:latin typeface="Arial"/>
                <a:ea typeface="Arial"/>
                <a:cs typeface="Arial"/>
                <a:sym typeface="Arial"/>
              </a:rPr>
              <a:t>Lorem ipsum dolor sit a met, constituter adipiscing elite. Aenean commode ligula egret dolor. Aenean masa. Cum sociis antique pentises et magmas dis parturient mantes, masseter ridicules mus. Donec qualm Felis, utricles neck, poetesque EU, protium quiz, sem. Nula consequent masa quiz denim. Donec pied Justo, Fringilla vel, aliquot neck, valuate egret, arco.</a:t>
            </a:r>
            <a:endParaRPr/>
          </a:p>
          <a:p>
            <a:pPr indent="0" lvl="0" marL="0" marR="0" rtl="0" algn="ctr">
              <a:lnSpc>
                <a:spcPct val="90000"/>
              </a:lnSpc>
              <a:spcBef>
                <a:spcPts val="1000"/>
              </a:spcBef>
              <a:spcAft>
                <a:spcPts val="0"/>
              </a:spcAft>
              <a:buClr>
                <a:schemeClr val="accent1"/>
              </a:buClr>
              <a:buSzPts val="1600"/>
              <a:buFont typeface="Arial"/>
              <a:buNone/>
            </a:pPr>
            <a:r>
              <a:t/>
            </a:r>
            <a:endParaRPr sz="1600">
              <a:solidFill>
                <a:schemeClr val="dk1"/>
              </a:solidFill>
              <a:latin typeface="Arial"/>
              <a:ea typeface="Arial"/>
              <a:cs typeface="Arial"/>
              <a:sym typeface="Arial"/>
            </a:endParaRPr>
          </a:p>
        </p:txBody>
      </p:sp>
      <p:sp>
        <p:nvSpPr>
          <p:cNvPr id="1769" name="Google Shape;1769;p58"/>
          <p:cNvSpPr txBox="1"/>
          <p:nvPr/>
        </p:nvSpPr>
        <p:spPr>
          <a:xfrm>
            <a:off x="4425041" y="3429000"/>
            <a:ext cx="3286273" cy="2514992"/>
          </a:xfrm>
          <a:prstGeom prst="rect">
            <a:avLst/>
          </a:prstGeom>
          <a:noFill/>
          <a:ln>
            <a:noFill/>
          </a:ln>
        </p:spPr>
        <p:txBody>
          <a:bodyPr anchorCtr="0" anchor="t" bIns="0" lIns="0" spcFirstLastPara="1" rIns="0" wrap="square" tIns="0">
            <a:noAutofit/>
          </a:bodyPr>
          <a:lstStyle/>
          <a:p>
            <a:pPr indent="0" lvl="0" marL="0" marR="0" rtl="0" algn="ctr">
              <a:lnSpc>
                <a:spcPct val="90000"/>
              </a:lnSpc>
              <a:spcBef>
                <a:spcPts val="0"/>
              </a:spcBef>
              <a:spcAft>
                <a:spcPts val="0"/>
              </a:spcAft>
              <a:buClr>
                <a:schemeClr val="accent1"/>
              </a:buClr>
              <a:buSzPts val="1600"/>
              <a:buFont typeface="Arial"/>
              <a:buNone/>
            </a:pPr>
            <a:r>
              <a:rPr lang="en-US" sz="1600">
                <a:solidFill>
                  <a:schemeClr val="dk1"/>
                </a:solidFill>
                <a:latin typeface="Arial"/>
                <a:ea typeface="Arial"/>
                <a:cs typeface="Arial"/>
                <a:sym typeface="Arial"/>
              </a:rPr>
              <a:t>Lorem ipsum dolor sit a met, constituter adipiscing elite. Aenean commode ligula egret dolor. Aenean masa. Cum sociis antique pentises et magmas dis parturient mantes, masseter ridicules mus. Donec qualm Felis, utricles neck, poetesque EU, protium quiz, sem. Nula consequent masa quiz denim. Donec pied Justo, Fringilla vel, aliquot neck, valuate egret, arco.</a:t>
            </a:r>
            <a:endParaRPr/>
          </a:p>
        </p:txBody>
      </p:sp>
      <p:sp>
        <p:nvSpPr>
          <p:cNvPr id="1770" name="Google Shape;1770;p58"/>
          <p:cNvSpPr txBox="1"/>
          <p:nvPr/>
        </p:nvSpPr>
        <p:spPr>
          <a:xfrm>
            <a:off x="8130194" y="3429000"/>
            <a:ext cx="3286273" cy="2514992"/>
          </a:xfrm>
          <a:prstGeom prst="rect">
            <a:avLst/>
          </a:prstGeom>
          <a:noFill/>
          <a:ln>
            <a:noFill/>
          </a:ln>
        </p:spPr>
        <p:txBody>
          <a:bodyPr anchorCtr="0" anchor="t" bIns="0" lIns="0" spcFirstLastPara="1" rIns="0" wrap="square" tIns="0">
            <a:noAutofit/>
          </a:bodyPr>
          <a:lstStyle/>
          <a:p>
            <a:pPr indent="0" lvl="0" marL="0" marR="0" rtl="0" algn="ctr">
              <a:lnSpc>
                <a:spcPct val="90000"/>
              </a:lnSpc>
              <a:spcBef>
                <a:spcPts val="0"/>
              </a:spcBef>
              <a:spcAft>
                <a:spcPts val="0"/>
              </a:spcAft>
              <a:buClr>
                <a:schemeClr val="accent1"/>
              </a:buClr>
              <a:buSzPts val="1600"/>
              <a:buFont typeface="Arial"/>
              <a:buNone/>
            </a:pPr>
            <a:r>
              <a:rPr lang="en-US" sz="1600">
                <a:solidFill>
                  <a:schemeClr val="dk1"/>
                </a:solidFill>
                <a:latin typeface="Arial"/>
                <a:ea typeface="Arial"/>
                <a:cs typeface="Arial"/>
                <a:sym typeface="Arial"/>
              </a:rPr>
              <a:t>Lorem ipsum dolor sit a met, constituter adipiscing elite. Aenean commode ligula egret dolor. Aenean masa. Cum sociis antique pentises et magmas dis parturient mantes, masseter ridicules mus. Donec qualm Felis, utricles neck, poetesque EU, protium quiz, sem. Nula consequent masa quiz denim. Donec pied Justo, Fringilla vel, aliquot neck, valuate egret, arco.</a:t>
            </a:r>
            <a:endParaRPr/>
          </a:p>
          <a:p>
            <a:pPr indent="0" lvl="0" marL="0" marR="0" rtl="0" algn="ctr">
              <a:lnSpc>
                <a:spcPct val="90000"/>
              </a:lnSpc>
              <a:spcBef>
                <a:spcPts val="1000"/>
              </a:spcBef>
              <a:spcAft>
                <a:spcPts val="0"/>
              </a:spcAft>
              <a:buClr>
                <a:schemeClr val="accent1"/>
              </a:buClr>
              <a:buSzPts val="1600"/>
              <a:buFont typeface="Arial"/>
              <a:buNone/>
            </a:pPr>
            <a:r>
              <a:t/>
            </a:r>
            <a:endParaRPr sz="1600">
              <a:solidFill>
                <a:schemeClr val="dk1"/>
              </a:solidFill>
              <a:latin typeface="Arial"/>
              <a:ea typeface="Arial"/>
              <a:cs typeface="Arial"/>
              <a:sym typeface="Arial"/>
            </a:endParaRPr>
          </a:p>
        </p:txBody>
      </p:sp>
      <p:sp>
        <p:nvSpPr>
          <p:cNvPr id="1771" name="Google Shape;1771;p58"/>
          <p:cNvSpPr/>
          <p:nvPr/>
        </p:nvSpPr>
        <p:spPr>
          <a:xfrm>
            <a:off x="571018" y="2856121"/>
            <a:ext cx="3651006" cy="215003"/>
          </a:xfrm>
          <a:custGeom>
            <a:rect b="b" l="l" r="r" t="t"/>
            <a:pathLst>
              <a:path extrusionOk="0" h="215003" w="3683986">
                <a:moveTo>
                  <a:pt x="0" y="0"/>
                </a:moveTo>
                <a:lnTo>
                  <a:pt x="3683986" y="0"/>
                </a:lnTo>
                <a:lnTo>
                  <a:pt x="3645315" y="215003"/>
                </a:lnTo>
                <a:lnTo>
                  <a:pt x="0" y="215003"/>
                </a:lnTo>
                <a:lnTo>
                  <a:pt x="0" y="0"/>
                </a:lnTo>
                <a:close/>
              </a:path>
            </a:pathLst>
          </a:custGeom>
          <a:solidFill>
            <a:schemeClr val="accen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200">
                <a:solidFill>
                  <a:schemeClr val="lt1"/>
                </a:solidFill>
                <a:latin typeface="Arial"/>
                <a:ea typeface="Arial"/>
                <a:cs typeface="Arial"/>
                <a:sym typeface="Arial"/>
              </a:rPr>
              <a:t>xxx</a:t>
            </a:r>
            <a:endParaRPr sz="1200">
              <a:solidFill>
                <a:schemeClr val="lt1"/>
              </a:solidFill>
              <a:latin typeface="Arial"/>
              <a:ea typeface="Arial"/>
              <a:cs typeface="Arial"/>
              <a:sym typeface="Arial"/>
            </a:endParaRPr>
          </a:p>
        </p:txBody>
      </p:sp>
      <p:sp>
        <p:nvSpPr>
          <p:cNvPr id="1772" name="Google Shape;1772;p58"/>
          <p:cNvSpPr/>
          <p:nvPr/>
        </p:nvSpPr>
        <p:spPr>
          <a:xfrm>
            <a:off x="4264006" y="2856121"/>
            <a:ext cx="3648971" cy="215917"/>
          </a:xfrm>
          <a:custGeom>
            <a:rect b="b" l="l" r="r" t="t"/>
            <a:pathLst>
              <a:path extrusionOk="0" h="215917" w="3681933">
                <a:moveTo>
                  <a:pt x="40995" y="0"/>
                </a:moveTo>
                <a:lnTo>
                  <a:pt x="3681933" y="0"/>
                </a:lnTo>
                <a:lnTo>
                  <a:pt x="3640938" y="215917"/>
                </a:lnTo>
                <a:lnTo>
                  <a:pt x="0" y="215917"/>
                </a:lnTo>
                <a:lnTo>
                  <a:pt x="40995" y="0"/>
                </a:lnTo>
                <a:close/>
              </a:path>
            </a:pathLst>
          </a:custGeom>
          <a:solidFill>
            <a:schemeClr val="accen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200">
                <a:solidFill>
                  <a:schemeClr val="lt1"/>
                </a:solidFill>
                <a:latin typeface="Arial"/>
                <a:ea typeface="Arial"/>
                <a:cs typeface="Arial"/>
                <a:sym typeface="Arial"/>
              </a:rPr>
              <a:t>xxx</a:t>
            </a:r>
            <a:endParaRPr sz="1200">
              <a:solidFill>
                <a:schemeClr val="lt1"/>
              </a:solidFill>
              <a:latin typeface="Arial"/>
              <a:ea typeface="Arial"/>
              <a:cs typeface="Arial"/>
              <a:sym typeface="Arial"/>
            </a:endParaRPr>
          </a:p>
        </p:txBody>
      </p:sp>
      <p:sp>
        <p:nvSpPr>
          <p:cNvPr id="1773" name="Google Shape;1773;p58"/>
          <p:cNvSpPr/>
          <p:nvPr/>
        </p:nvSpPr>
        <p:spPr>
          <a:xfrm>
            <a:off x="7955735" y="2856121"/>
            <a:ext cx="3648970" cy="215917"/>
          </a:xfrm>
          <a:custGeom>
            <a:rect b="b" l="l" r="r" t="t"/>
            <a:pathLst>
              <a:path extrusionOk="0" h="215917" w="3681932">
                <a:moveTo>
                  <a:pt x="40995" y="0"/>
                </a:moveTo>
                <a:lnTo>
                  <a:pt x="3681932" y="0"/>
                </a:lnTo>
                <a:lnTo>
                  <a:pt x="3640938" y="215917"/>
                </a:lnTo>
                <a:lnTo>
                  <a:pt x="0" y="215917"/>
                </a:lnTo>
                <a:lnTo>
                  <a:pt x="40995" y="0"/>
                </a:lnTo>
                <a:close/>
              </a:path>
            </a:pathLst>
          </a:custGeom>
          <a:solidFill>
            <a:schemeClr val="accen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200">
                <a:solidFill>
                  <a:schemeClr val="lt1"/>
                </a:solidFill>
                <a:latin typeface="Arial"/>
                <a:ea typeface="Arial"/>
                <a:cs typeface="Arial"/>
                <a:sym typeface="Arial"/>
              </a:rPr>
              <a:t>xxx</a:t>
            </a:r>
            <a:endParaRPr sz="1200">
              <a:solidFill>
                <a:schemeClr val="lt1"/>
              </a:solidFill>
              <a:latin typeface="Arial"/>
              <a:ea typeface="Arial"/>
              <a:cs typeface="Arial"/>
              <a:sym typeface="Arial"/>
            </a:endParaRPr>
          </a:p>
        </p:txBody>
      </p:sp>
      <p:sp>
        <p:nvSpPr>
          <p:cNvPr id="1774" name="Google Shape;1774;p58"/>
          <p:cNvSpPr/>
          <p:nvPr/>
        </p:nvSpPr>
        <p:spPr>
          <a:xfrm>
            <a:off x="571019" y="2467208"/>
            <a:ext cx="3666505" cy="388913"/>
          </a:xfrm>
          <a:custGeom>
            <a:rect b="b" l="l" r="r" t="t"/>
            <a:pathLst>
              <a:path extrusionOk="0" h="388913" w="3699625">
                <a:moveTo>
                  <a:pt x="0" y="0"/>
                </a:moveTo>
                <a:lnTo>
                  <a:pt x="3645315" y="0"/>
                </a:lnTo>
                <a:lnTo>
                  <a:pt x="3699625" y="301958"/>
                </a:lnTo>
                <a:lnTo>
                  <a:pt x="3683986" y="388913"/>
                </a:lnTo>
                <a:lnTo>
                  <a:pt x="0" y="388913"/>
                </a:lnTo>
                <a:lnTo>
                  <a:pt x="0" y="0"/>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800">
                <a:solidFill>
                  <a:schemeClr val="lt1"/>
                </a:solidFill>
                <a:latin typeface="Arial"/>
                <a:ea typeface="Arial"/>
                <a:cs typeface="Arial"/>
                <a:sym typeface="Arial"/>
              </a:rPr>
              <a:t>Header</a:t>
            </a:r>
            <a:endParaRPr sz="1800">
              <a:solidFill>
                <a:schemeClr val="lt1"/>
              </a:solidFill>
              <a:latin typeface="Arial"/>
              <a:ea typeface="Arial"/>
              <a:cs typeface="Arial"/>
              <a:sym typeface="Arial"/>
            </a:endParaRPr>
          </a:p>
        </p:txBody>
      </p:sp>
      <p:sp>
        <p:nvSpPr>
          <p:cNvPr id="1775" name="Google Shape;1775;p58"/>
          <p:cNvSpPr/>
          <p:nvPr/>
        </p:nvSpPr>
        <p:spPr>
          <a:xfrm>
            <a:off x="4264006" y="2467208"/>
            <a:ext cx="3665246" cy="388913"/>
          </a:xfrm>
          <a:custGeom>
            <a:rect b="b" l="l" r="r" t="t"/>
            <a:pathLst>
              <a:path extrusionOk="0" h="388913" w="3698355">
                <a:moveTo>
                  <a:pt x="0" y="0"/>
                </a:moveTo>
                <a:lnTo>
                  <a:pt x="3640938" y="0"/>
                </a:lnTo>
                <a:lnTo>
                  <a:pt x="3698355" y="302415"/>
                </a:lnTo>
                <a:lnTo>
                  <a:pt x="3681933" y="388913"/>
                </a:lnTo>
                <a:lnTo>
                  <a:pt x="40995" y="388913"/>
                </a:lnTo>
                <a:lnTo>
                  <a:pt x="57417" y="302415"/>
                </a:lnTo>
                <a:lnTo>
                  <a:pt x="0" y="0"/>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800">
                <a:solidFill>
                  <a:schemeClr val="lt1"/>
                </a:solidFill>
                <a:latin typeface="Arial"/>
                <a:ea typeface="Arial"/>
                <a:cs typeface="Arial"/>
                <a:sym typeface="Arial"/>
              </a:rPr>
              <a:t>Header</a:t>
            </a:r>
            <a:endParaRPr sz="1800">
              <a:solidFill>
                <a:schemeClr val="lt1"/>
              </a:solidFill>
              <a:latin typeface="Arial"/>
              <a:ea typeface="Arial"/>
              <a:cs typeface="Arial"/>
              <a:sym typeface="Arial"/>
            </a:endParaRPr>
          </a:p>
        </p:txBody>
      </p:sp>
      <p:sp>
        <p:nvSpPr>
          <p:cNvPr id="1776" name="Google Shape;1776;p58"/>
          <p:cNvSpPr/>
          <p:nvPr/>
        </p:nvSpPr>
        <p:spPr>
          <a:xfrm>
            <a:off x="7955736" y="2467208"/>
            <a:ext cx="3665246" cy="388913"/>
          </a:xfrm>
          <a:custGeom>
            <a:rect b="b" l="l" r="r" t="t"/>
            <a:pathLst>
              <a:path extrusionOk="0" h="388913" w="3698355">
                <a:moveTo>
                  <a:pt x="0" y="0"/>
                </a:moveTo>
                <a:lnTo>
                  <a:pt x="3640938" y="0"/>
                </a:lnTo>
                <a:lnTo>
                  <a:pt x="3698355" y="302415"/>
                </a:lnTo>
                <a:lnTo>
                  <a:pt x="3681932" y="388913"/>
                </a:lnTo>
                <a:lnTo>
                  <a:pt x="40995" y="388913"/>
                </a:lnTo>
                <a:lnTo>
                  <a:pt x="57417" y="302415"/>
                </a:lnTo>
                <a:lnTo>
                  <a:pt x="0" y="0"/>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800">
                <a:solidFill>
                  <a:schemeClr val="lt1"/>
                </a:solidFill>
                <a:latin typeface="Arial"/>
                <a:ea typeface="Arial"/>
                <a:cs typeface="Arial"/>
                <a:sym typeface="Arial"/>
              </a:rPr>
              <a:t>Header</a:t>
            </a:r>
            <a:endParaRPr sz="1800">
              <a:solidFill>
                <a:schemeClr val="lt1"/>
              </a:solidFill>
              <a:latin typeface="Arial"/>
              <a:ea typeface="Arial"/>
              <a:cs typeface="Arial"/>
              <a:sym typeface="Arial"/>
            </a:endParaRPr>
          </a:p>
        </p:txBody>
      </p:sp>
      <p:sp>
        <p:nvSpPr>
          <p:cNvPr id="1777" name="Google Shape;1777;p58"/>
          <p:cNvSpPr/>
          <p:nvPr/>
        </p:nvSpPr>
        <p:spPr>
          <a:xfrm>
            <a:off x="571020" y="3068320"/>
            <a:ext cx="3596379" cy="3133846"/>
          </a:xfrm>
          <a:prstGeom prst="rect">
            <a:avLst/>
          </a:prstGeom>
          <a:noFill/>
          <a:ln cap="flat" cmpd="sng" w="9525">
            <a:solidFill>
              <a:schemeClr val="accent2"/>
            </a:solidFill>
            <a:prstDash val="dot"/>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1778" name="Google Shape;1778;p58"/>
          <p:cNvSpPr/>
          <p:nvPr/>
        </p:nvSpPr>
        <p:spPr>
          <a:xfrm>
            <a:off x="4269987" y="3068320"/>
            <a:ext cx="3596379" cy="3133846"/>
          </a:xfrm>
          <a:prstGeom prst="rect">
            <a:avLst/>
          </a:prstGeom>
          <a:noFill/>
          <a:ln cap="flat" cmpd="sng" w="9525">
            <a:solidFill>
              <a:schemeClr val="accent2"/>
            </a:solidFill>
            <a:prstDash val="dot"/>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1779" name="Google Shape;1779;p58"/>
          <p:cNvSpPr/>
          <p:nvPr/>
        </p:nvSpPr>
        <p:spPr>
          <a:xfrm>
            <a:off x="7975141" y="3068320"/>
            <a:ext cx="3596379" cy="3133846"/>
          </a:xfrm>
          <a:prstGeom prst="rect">
            <a:avLst/>
          </a:prstGeom>
          <a:noFill/>
          <a:ln cap="flat" cmpd="sng" w="9525">
            <a:solidFill>
              <a:schemeClr val="accent2"/>
            </a:solidFill>
            <a:prstDash val="dot"/>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grpSp>
        <p:nvGrpSpPr>
          <p:cNvPr id="1780" name="Google Shape;1780;p58"/>
          <p:cNvGrpSpPr/>
          <p:nvPr/>
        </p:nvGrpSpPr>
        <p:grpSpPr>
          <a:xfrm>
            <a:off x="1844018" y="1432626"/>
            <a:ext cx="1120507" cy="960196"/>
            <a:chOff x="4760972" y="1114334"/>
            <a:chExt cx="1487227" cy="1274450"/>
          </a:xfrm>
        </p:grpSpPr>
        <p:grpSp>
          <p:nvGrpSpPr>
            <p:cNvPr id="1781" name="Google Shape;1781;p58"/>
            <p:cNvGrpSpPr/>
            <p:nvPr/>
          </p:nvGrpSpPr>
          <p:grpSpPr>
            <a:xfrm>
              <a:off x="4760972" y="1114334"/>
              <a:ext cx="1487227" cy="1274450"/>
              <a:chOff x="4760972" y="1114334"/>
              <a:chExt cx="1487227" cy="1274450"/>
            </a:xfrm>
          </p:grpSpPr>
          <p:sp>
            <p:nvSpPr>
              <p:cNvPr id="1782" name="Google Shape;1782;p58"/>
              <p:cNvSpPr/>
              <p:nvPr/>
            </p:nvSpPr>
            <p:spPr>
              <a:xfrm rot="2700000">
                <a:off x="5160388" y="1300973"/>
                <a:ext cx="901172" cy="901173"/>
              </a:xfrm>
              <a:prstGeom prst="roundRect">
                <a:avLst>
                  <a:gd fmla="val 16667" name="adj"/>
                </a:avLst>
              </a:prstGeom>
              <a:solidFill>
                <a:srgbClr val="FFFFFF"/>
              </a:solidFill>
              <a:ln cap="rnd" cmpd="sng" w="19050">
                <a:solidFill>
                  <a:schemeClr val="accent1"/>
                </a:solidFill>
                <a:prstDash val="solid"/>
                <a:round/>
                <a:headEnd len="sm" w="sm" type="none"/>
                <a:tailEnd len="sm" w="sm" type="none"/>
              </a:ln>
            </p:spPr>
            <p:txBody>
              <a:bodyPr anchorCtr="0" anchor="ctr" bIns="60950" lIns="121900" spcFirstLastPara="1" rIns="121900" wrap="square" tIns="60950">
                <a:noAutofit/>
              </a:bodyPr>
              <a:lstStyle/>
              <a:p>
                <a:pPr indent="0" lvl="0" marL="0" marR="0" rtl="0" algn="ctr">
                  <a:spcBef>
                    <a:spcPts val="0"/>
                  </a:spcBef>
                  <a:spcAft>
                    <a:spcPts val="0"/>
                  </a:spcAft>
                  <a:buNone/>
                </a:pPr>
                <a:r>
                  <a:t/>
                </a:r>
                <a:endParaRPr sz="1600">
                  <a:solidFill>
                    <a:srgbClr val="FFFFFF"/>
                  </a:solidFill>
                  <a:latin typeface="Arial"/>
                  <a:ea typeface="Arial"/>
                  <a:cs typeface="Arial"/>
                  <a:sym typeface="Arial"/>
                </a:endParaRPr>
              </a:p>
            </p:txBody>
          </p:sp>
          <p:sp>
            <p:nvSpPr>
              <p:cNvPr id="1783" name="Google Shape;1783;p58"/>
              <p:cNvSpPr/>
              <p:nvPr/>
            </p:nvSpPr>
            <p:spPr>
              <a:xfrm rot="2700000">
                <a:off x="4947611" y="1300973"/>
                <a:ext cx="901172" cy="901173"/>
              </a:xfrm>
              <a:prstGeom prst="roundRect">
                <a:avLst>
                  <a:gd fmla="val 16667" name="adj"/>
                </a:avLst>
              </a:prstGeom>
              <a:solidFill>
                <a:srgbClr val="FFFFFF"/>
              </a:solidFill>
              <a:ln cap="rnd" cmpd="sng" w="19050">
                <a:solidFill>
                  <a:schemeClr val="accent1"/>
                </a:solidFill>
                <a:prstDash val="solid"/>
                <a:round/>
                <a:headEnd len="sm" w="sm" type="none"/>
                <a:tailEnd len="sm" w="sm" type="none"/>
              </a:ln>
            </p:spPr>
            <p:txBody>
              <a:bodyPr anchorCtr="0" anchor="ctr" bIns="60950" lIns="121900" spcFirstLastPara="1" rIns="121900" wrap="square" tIns="60950">
                <a:noAutofit/>
              </a:bodyPr>
              <a:lstStyle/>
              <a:p>
                <a:pPr indent="0" lvl="0" marL="0" marR="0" rtl="0" algn="ctr">
                  <a:spcBef>
                    <a:spcPts val="0"/>
                  </a:spcBef>
                  <a:spcAft>
                    <a:spcPts val="0"/>
                  </a:spcAft>
                  <a:buNone/>
                </a:pPr>
                <a:r>
                  <a:t/>
                </a:r>
                <a:endParaRPr sz="1600">
                  <a:solidFill>
                    <a:srgbClr val="FFFFFF"/>
                  </a:solidFill>
                  <a:latin typeface="Arial"/>
                  <a:ea typeface="Arial"/>
                  <a:cs typeface="Arial"/>
                  <a:sym typeface="Arial"/>
                </a:endParaRPr>
              </a:p>
            </p:txBody>
          </p:sp>
        </p:grpSp>
        <p:grpSp>
          <p:nvGrpSpPr>
            <p:cNvPr id="1784" name="Google Shape;1784;p58"/>
            <p:cNvGrpSpPr/>
            <p:nvPr/>
          </p:nvGrpSpPr>
          <p:grpSpPr>
            <a:xfrm>
              <a:off x="5086026" y="1439388"/>
              <a:ext cx="624341" cy="624341"/>
              <a:chOff x="1649691" y="3230880"/>
              <a:chExt cx="914400" cy="914400"/>
            </a:xfrm>
          </p:grpSpPr>
          <p:sp>
            <p:nvSpPr>
              <p:cNvPr id="1785" name="Google Shape;1785;p58"/>
              <p:cNvSpPr/>
              <p:nvPr/>
            </p:nvSpPr>
            <p:spPr>
              <a:xfrm>
                <a:off x="1649691" y="3230880"/>
                <a:ext cx="914400" cy="9144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2000">
                  <a:solidFill>
                    <a:schemeClr val="lt1"/>
                  </a:solidFill>
                  <a:latin typeface="Arial"/>
                  <a:ea typeface="Arial"/>
                  <a:cs typeface="Arial"/>
                  <a:sym typeface="Arial"/>
                </a:endParaRPr>
              </a:p>
            </p:txBody>
          </p:sp>
          <p:sp>
            <p:nvSpPr>
              <p:cNvPr id="1786" name="Google Shape;1786;p58"/>
              <p:cNvSpPr/>
              <p:nvPr/>
            </p:nvSpPr>
            <p:spPr>
              <a:xfrm>
                <a:off x="1649691" y="3230880"/>
                <a:ext cx="914400" cy="9144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2000">
                  <a:solidFill>
                    <a:schemeClr val="lt1"/>
                  </a:solidFill>
                  <a:latin typeface="Arial"/>
                  <a:ea typeface="Arial"/>
                  <a:cs typeface="Arial"/>
                  <a:sym typeface="Arial"/>
                </a:endParaRPr>
              </a:p>
            </p:txBody>
          </p:sp>
        </p:grpSp>
      </p:grpSp>
      <p:grpSp>
        <p:nvGrpSpPr>
          <p:cNvPr id="1787" name="Google Shape;1787;p58"/>
          <p:cNvGrpSpPr/>
          <p:nvPr/>
        </p:nvGrpSpPr>
        <p:grpSpPr>
          <a:xfrm>
            <a:off x="9228106" y="1432626"/>
            <a:ext cx="1120507" cy="960196"/>
            <a:chOff x="4760972" y="1114334"/>
            <a:chExt cx="1487227" cy="1274450"/>
          </a:xfrm>
        </p:grpSpPr>
        <p:grpSp>
          <p:nvGrpSpPr>
            <p:cNvPr id="1788" name="Google Shape;1788;p58"/>
            <p:cNvGrpSpPr/>
            <p:nvPr/>
          </p:nvGrpSpPr>
          <p:grpSpPr>
            <a:xfrm>
              <a:off x="4760972" y="1114334"/>
              <a:ext cx="1487227" cy="1274450"/>
              <a:chOff x="4760972" y="1114334"/>
              <a:chExt cx="1487227" cy="1274450"/>
            </a:xfrm>
          </p:grpSpPr>
          <p:sp>
            <p:nvSpPr>
              <p:cNvPr id="1789" name="Google Shape;1789;p58"/>
              <p:cNvSpPr/>
              <p:nvPr/>
            </p:nvSpPr>
            <p:spPr>
              <a:xfrm rot="2700000">
                <a:off x="5160388" y="1300973"/>
                <a:ext cx="901172" cy="901173"/>
              </a:xfrm>
              <a:prstGeom prst="roundRect">
                <a:avLst>
                  <a:gd fmla="val 16667" name="adj"/>
                </a:avLst>
              </a:prstGeom>
              <a:solidFill>
                <a:srgbClr val="FFFFFF"/>
              </a:solidFill>
              <a:ln cap="rnd" cmpd="sng" w="19050">
                <a:solidFill>
                  <a:schemeClr val="accent1"/>
                </a:solidFill>
                <a:prstDash val="solid"/>
                <a:round/>
                <a:headEnd len="sm" w="sm" type="none"/>
                <a:tailEnd len="sm" w="sm" type="none"/>
              </a:ln>
            </p:spPr>
            <p:txBody>
              <a:bodyPr anchorCtr="0" anchor="ctr" bIns="60950" lIns="121900" spcFirstLastPara="1" rIns="121900" wrap="square" tIns="60950">
                <a:noAutofit/>
              </a:bodyPr>
              <a:lstStyle/>
              <a:p>
                <a:pPr indent="0" lvl="0" marL="0" marR="0" rtl="0" algn="ctr">
                  <a:spcBef>
                    <a:spcPts val="0"/>
                  </a:spcBef>
                  <a:spcAft>
                    <a:spcPts val="0"/>
                  </a:spcAft>
                  <a:buNone/>
                </a:pPr>
                <a:r>
                  <a:t/>
                </a:r>
                <a:endParaRPr sz="1600">
                  <a:solidFill>
                    <a:srgbClr val="FFFFFF"/>
                  </a:solidFill>
                  <a:latin typeface="Arial"/>
                  <a:ea typeface="Arial"/>
                  <a:cs typeface="Arial"/>
                  <a:sym typeface="Arial"/>
                </a:endParaRPr>
              </a:p>
            </p:txBody>
          </p:sp>
          <p:sp>
            <p:nvSpPr>
              <p:cNvPr id="1790" name="Google Shape;1790;p58"/>
              <p:cNvSpPr/>
              <p:nvPr/>
            </p:nvSpPr>
            <p:spPr>
              <a:xfrm rot="2700000">
                <a:off x="4947611" y="1300973"/>
                <a:ext cx="901172" cy="901173"/>
              </a:xfrm>
              <a:prstGeom prst="roundRect">
                <a:avLst>
                  <a:gd fmla="val 16667" name="adj"/>
                </a:avLst>
              </a:prstGeom>
              <a:solidFill>
                <a:srgbClr val="FFFFFF"/>
              </a:solidFill>
              <a:ln cap="rnd" cmpd="sng" w="19050">
                <a:solidFill>
                  <a:schemeClr val="accent1"/>
                </a:solidFill>
                <a:prstDash val="solid"/>
                <a:round/>
                <a:headEnd len="sm" w="sm" type="none"/>
                <a:tailEnd len="sm" w="sm" type="none"/>
              </a:ln>
            </p:spPr>
            <p:txBody>
              <a:bodyPr anchorCtr="0" anchor="ctr" bIns="60950" lIns="121900" spcFirstLastPara="1" rIns="121900" wrap="square" tIns="60950">
                <a:noAutofit/>
              </a:bodyPr>
              <a:lstStyle/>
              <a:p>
                <a:pPr indent="0" lvl="0" marL="0" marR="0" rtl="0" algn="ctr">
                  <a:spcBef>
                    <a:spcPts val="0"/>
                  </a:spcBef>
                  <a:spcAft>
                    <a:spcPts val="0"/>
                  </a:spcAft>
                  <a:buNone/>
                </a:pPr>
                <a:r>
                  <a:t/>
                </a:r>
                <a:endParaRPr sz="1600">
                  <a:solidFill>
                    <a:srgbClr val="FFFFFF"/>
                  </a:solidFill>
                  <a:latin typeface="Arial"/>
                  <a:ea typeface="Arial"/>
                  <a:cs typeface="Arial"/>
                  <a:sym typeface="Arial"/>
                </a:endParaRPr>
              </a:p>
            </p:txBody>
          </p:sp>
        </p:grpSp>
        <p:grpSp>
          <p:nvGrpSpPr>
            <p:cNvPr id="1791" name="Google Shape;1791;p58"/>
            <p:cNvGrpSpPr/>
            <p:nvPr/>
          </p:nvGrpSpPr>
          <p:grpSpPr>
            <a:xfrm>
              <a:off x="5086026" y="1439388"/>
              <a:ext cx="624341" cy="624341"/>
              <a:chOff x="1649691" y="3230880"/>
              <a:chExt cx="914400" cy="914400"/>
            </a:xfrm>
          </p:grpSpPr>
          <p:sp>
            <p:nvSpPr>
              <p:cNvPr id="1792" name="Google Shape;1792;p58"/>
              <p:cNvSpPr/>
              <p:nvPr/>
            </p:nvSpPr>
            <p:spPr>
              <a:xfrm>
                <a:off x="1649691" y="3230880"/>
                <a:ext cx="914400" cy="9144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2000">
                  <a:solidFill>
                    <a:schemeClr val="lt1"/>
                  </a:solidFill>
                  <a:latin typeface="Arial"/>
                  <a:ea typeface="Arial"/>
                  <a:cs typeface="Arial"/>
                  <a:sym typeface="Arial"/>
                </a:endParaRPr>
              </a:p>
            </p:txBody>
          </p:sp>
          <p:sp>
            <p:nvSpPr>
              <p:cNvPr id="1793" name="Google Shape;1793;p58"/>
              <p:cNvSpPr/>
              <p:nvPr/>
            </p:nvSpPr>
            <p:spPr>
              <a:xfrm>
                <a:off x="1649691" y="3230880"/>
                <a:ext cx="914400" cy="9144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2000">
                  <a:solidFill>
                    <a:schemeClr val="lt1"/>
                  </a:solidFill>
                  <a:latin typeface="Arial"/>
                  <a:ea typeface="Arial"/>
                  <a:cs typeface="Arial"/>
                  <a:sym typeface="Arial"/>
                </a:endParaRPr>
              </a:p>
            </p:txBody>
          </p:sp>
        </p:grpSp>
      </p:grpSp>
      <p:grpSp>
        <p:nvGrpSpPr>
          <p:cNvPr id="1794" name="Google Shape;1794;p58"/>
          <p:cNvGrpSpPr/>
          <p:nvPr/>
        </p:nvGrpSpPr>
        <p:grpSpPr>
          <a:xfrm>
            <a:off x="5536376" y="1432626"/>
            <a:ext cx="1120507" cy="960196"/>
            <a:chOff x="4760972" y="1114334"/>
            <a:chExt cx="1487227" cy="1274450"/>
          </a:xfrm>
        </p:grpSpPr>
        <p:grpSp>
          <p:nvGrpSpPr>
            <p:cNvPr id="1795" name="Google Shape;1795;p58"/>
            <p:cNvGrpSpPr/>
            <p:nvPr/>
          </p:nvGrpSpPr>
          <p:grpSpPr>
            <a:xfrm>
              <a:off x="4760972" y="1114334"/>
              <a:ext cx="1487227" cy="1274450"/>
              <a:chOff x="4760972" y="1114334"/>
              <a:chExt cx="1487227" cy="1274450"/>
            </a:xfrm>
          </p:grpSpPr>
          <p:sp>
            <p:nvSpPr>
              <p:cNvPr id="1796" name="Google Shape;1796;p58"/>
              <p:cNvSpPr/>
              <p:nvPr/>
            </p:nvSpPr>
            <p:spPr>
              <a:xfrm rot="2700000">
                <a:off x="5160388" y="1300973"/>
                <a:ext cx="901172" cy="901173"/>
              </a:xfrm>
              <a:prstGeom prst="roundRect">
                <a:avLst>
                  <a:gd fmla="val 16667" name="adj"/>
                </a:avLst>
              </a:prstGeom>
              <a:solidFill>
                <a:srgbClr val="FFFFFF"/>
              </a:solidFill>
              <a:ln cap="rnd" cmpd="sng" w="19050">
                <a:solidFill>
                  <a:schemeClr val="accent1"/>
                </a:solidFill>
                <a:prstDash val="solid"/>
                <a:round/>
                <a:headEnd len="sm" w="sm" type="none"/>
                <a:tailEnd len="sm" w="sm" type="none"/>
              </a:ln>
            </p:spPr>
            <p:txBody>
              <a:bodyPr anchorCtr="0" anchor="ctr" bIns="60950" lIns="121900" spcFirstLastPara="1" rIns="121900" wrap="square" tIns="60950">
                <a:noAutofit/>
              </a:bodyPr>
              <a:lstStyle/>
              <a:p>
                <a:pPr indent="0" lvl="0" marL="0" marR="0" rtl="0" algn="ctr">
                  <a:spcBef>
                    <a:spcPts val="0"/>
                  </a:spcBef>
                  <a:spcAft>
                    <a:spcPts val="0"/>
                  </a:spcAft>
                  <a:buNone/>
                </a:pPr>
                <a:r>
                  <a:t/>
                </a:r>
                <a:endParaRPr sz="1600">
                  <a:solidFill>
                    <a:srgbClr val="FFFFFF"/>
                  </a:solidFill>
                  <a:latin typeface="Arial"/>
                  <a:ea typeface="Arial"/>
                  <a:cs typeface="Arial"/>
                  <a:sym typeface="Arial"/>
                </a:endParaRPr>
              </a:p>
            </p:txBody>
          </p:sp>
          <p:sp>
            <p:nvSpPr>
              <p:cNvPr id="1797" name="Google Shape;1797;p58"/>
              <p:cNvSpPr/>
              <p:nvPr/>
            </p:nvSpPr>
            <p:spPr>
              <a:xfrm rot="2700000">
                <a:off x="4947611" y="1300973"/>
                <a:ext cx="901172" cy="901173"/>
              </a:xfrm>
              <a:prstGeom prst="roundRect">
                <a:avLst>
                  <a:gd fmla="val 16667" name="adj"/>
                </a:avLst>
              </a:prstGeom>
              <a:solidFill>
                <a:srgbClr val="FFFFFF"/>
              </a:solidFill>
              <a:ln cap="rnd" cmpd="sng" w="19050">
                <a:solidFill>
                  <a:schemeClr val="accent1"/>
                </a:solidFill>
                <a:prstDash val="solid"/>
                <a:round/>
                <a:headEnd len="sm" w="sm" type="none"/>
                <a:tailEnd len="sm" w="sm" type="none"/>
              </a:ln>
            </p:spPr>
            <p:txBody>
              <a:bodyPr anchorCtr="0" anchor="ctr" bIns="60950" lIns="121900" spcFirstLastPara="1" rIns="121900" wrap="square" tIns="60950">
                <a:noAutofit/>
              </a:bodyPr>
              <a:lstStyle/>
              <a:p>
                <a:pPr indent="0" lvl="0" marL="0" marR="0" rtl="0" algn="ctr">
                  <a:spcBef>
                    <a:spcPts val="0"/>
                  </a:spcBef>
                  <a:spcAft>
                    <a:spcPts val="0"/>
                  </a:spcAft>
                  <a:buNone/>
                </a:pPr>
                <a:r>
                  <a:t/>
                </a:r>
                <a:endParaRPr sz="1600">
                  <a:solidFill>
                    <a:srgbClr val="FFFFFF"/>
                  </a:solidFill>
                  <a:latin typeface="Arial"/>
                  <a:ea typeface="Arial"/>
                  <a:cs typeface="Arial"/>
                  <a:sym typeface="Arial"/>
                </a:endParaRPr>
              </a:p>
            </p:txBody>
          </p:sp>
        </p:grpSp>
        <p:grpSp>
          <p:nvGrpSpPr>
            <p:cNvPr id="1798" name="Google Shape;1798;p58"/>
            <p:cNvGrpSpPr/>
            <p:nvPr/>
          </p:nvGrpSpPr>
          <p:grpSpPr>
            <a:xfrm>
              <a:off x="5086026" y="1439388"/>
              <a:ext cx="624341" cy="624341"/>
              <a:chOff x="1649691" y="3230880"/>
              <a:chExt cx="914400" cy="914400"/>
            </a:xfrm>
          </p:grpSpPr>
          <p:sp>
            <p:nvSpPr>
              <p:cNvPr id="1799" name="Google Shape;1799;p58"/>
              <p:cNvSpPr/>
              <p:nvPr/>
            </p:nvSpPr>
            <p:spPr>
              <a:xfrm>
                <a:off x="1649691" y="3230880"/>
                <a:ext cx="914400" cy="9144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2000">
                  <a:solidFill>
                    <a:schemeClr val="lt1"/>
                  </a:solidFill>
                  <a:latin typeface="Arial"/>
                  <a:ea typeface="Arial"/>
                  <a:cs typeface="Arial"/>
                  <a:sym typeface="Arial"/>
                </a:endParaRPr>
              </a:p>
            </p:txBody>
          </p:sp>
          <p:sp>
            <p:nvSpPr>
              <p:cNvPr id="1800" name="Google Shape;1800;p58"/>
              <p:cNvSpPr/>
              <p:nvPr/>
            </p:nvSpPr>
            <p:spPr>
              <a:xfrm>
                <a:off x="1649691" y="3230880"/>
                <a:ext cx="914400" cy="9144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2000">
                  <a:solidFill>
                    <a:schemeClr val="lt1"/>
                  </a:solidFill>
                  <a:latin typeface="Arial"/>
                  <a:ea typeface="Arial"/>
                  <a:cs typeface="Arial"/>
                  <a:sym typeface="Arial"/>
                </a:endParaRPr>
              </a:p>
            </p:txBody>
          </p:sp>
        </p:grpSp>
      </p:grpSp>
    </p:spTree>
  </p:cSld>
  <p:clrMapOvr>
    <a:masterClrMapping/>
  </p:clrMapOvr>
</p:sld>
</file>

<file path=ppt/slides/slide5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804" name="Shape 1804"/>
        <p:cNvGrpSpPr/>
        <p:nvPr/>
      </p:nvGrpSpPr>
      <p:grpSpPr>
        <a:xfrm>
          <a:off x="0" y="0"/>
          <a:ext cx="0" cy="0"/>
          <a:chOff x="0" y="0"/>
          <a:chExt cx="0" cy="0"/>
        </a:xfrm>
      </p:grpSpPr>
      <p:sp>
        <p:nvSpPr>
          <p:cNvPr id="1805" name="Google Shape;1805;p59"/>
          <p:cNvSpPr txBox="1"/>
          <p:nvPr>
            <p:ph type="title"/>
          </p:nvPr>
        </p:nvSpPr>
        <p:spPr>
          <a:xfrm>
            <a:off x="571018" y="365126"/>
            <a:ext cx="11049964" cy="578772"/>
          </a:xfrm>
          <a:prstGeom prst="rect">
            <a:avLst/>
          </a:prstGeom>
          <a:noFill/>
          <a:ln>
            <a:noFill/>
          </a:ln>
        </p:spPr>
        <p:txBody>
          <a:bodyPr anchorCtr="0" anchor="b" bIns="0" lIns="0" spcFirstLastPara="1" rIns="0" wrap="square" tIns="0">
            <a:normAutofit/>
          </a:bodyPr>
          <a:lstStyle/>
          <a:p>
            <a:pPr indent="0" lvl="0" marL="0" rtl="0" algn="l">
              <a:lnSpc>
                <a:spcPct val="90000"/>
              </a:lnSpc>
              <a:spcBef>
                <a:spcPts val="0"/>
              </a:spcBef>
              <a:spcAft>
                <a:spcPts val="0"/>
              </a:spcAft>
              <a:buClr>
                <a:schemeClr val="accent1"/>
              </a:buClr>
              <a:buSzPts val="2800"/>
              <a:buFont typeface="Arial"/>
              <a:buNone/>
            </a:pPr>
            <a:r>
              <a:rPr lang="en-US" sz="2800"/>
              <a:t>Four Column Horizontal Split Chevron</a:t>
            </a:r>
            <a:endParaRPr/>
          </a:p>
        </p:txBody>
      </p:sp>
      <p:sp>
        <p:nvSpPr>
          <p:cNvPr id="1806" name="Google Shape;1806;p59"/>
          <p:cNvSpPr txBox="1"/>
          <p:nvPr>
            <p:ph idx="12" type="sldNum"/>
          </p:nvPr>
        </p:nvSpPr>
        <p:spPr>
          <a:xfrm>
            <a:off x="10690860" y="6349068"/>
            <a:ext cx="963882" cy="251764"/>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sp>
        <p:nvSpPr>
          <p:cNvPr id="1807" name="Google Shape;1807;p59"/>
          <p:cNvSpPr txBox="1"/>
          <p:nvPr/>
        </p:nvSpPr>
        <p:spPr>
          <a:xfrm>
            <a:off x="729195" y="3429000"/>
            <a:ext cx="2367628" cy="2606040"/>
          </a:xfrm>
          <a:prstGeom prst="rect">
            <a:avLst/>
          </a:prstGeom>
          <a:noFill/>
          <a:ln>
            <a:noFill/>
          </a:ln>
        </p:spPr>
        <p:txBody>
          <a:bodyPr anchorCtr="0" anchor="t" bIns="0" lIns="0" spcFirstLastPara="1" rIns="0" wrap="square" tIns="0">
            <a:noAutofit/>
          </a:bodyPr>
          <a:lstStyle/>
          <a:p>
            <a:pPr indent="0" lvl="0" marL="0" marR="0" rtl="0" algn="ctr">
              <a:lnSpc>
                <a:spcPct val="90000"/>
              </a:lnSpc>
              <a:spcBef>
                <a:spcPts val="0"/>
              </a:spcBef>
              <a:spcAft>
                <a:spcPts val="0"/>
              </a:spcAft>
              <a:buClr>
                <a:schemeClr val="accent1"/>
              </a:buClr>
              <a:buSzPts val="1500"/>
              <a:buFont typeface="Arial"/>
              <a:buNone/>
            </a:pPr>
            <a:r>
              <a:rPr lang="en-US" sz="1500">
                <a:solidFill>
                  <a:schemeClr val="dk1"/>
                </a:solidFill>
                <a:latin typeface="Arial"/>
                <a:ea typeface="Arial"/>
                <a:cs typeface="Arial"/>
                <a:sym typeface="Arial"/>
              </a:rPr>
              <a:t>Lorem ipsum dolor sit a met, constituter adipiscing elite. Aenean commode ligula egret dolor. Aenean masa. Cum sociis antique pentises et magmas dis parturient mantes, masseter ridicules mus. Donec qualm Felis, utricles neck, poetesque EU, protium quiz, sem. </a:t>
            </a:r>
            <a:endParaRPr/>
          </a:p>
        </p:txBody>
      </p:sp>
      <p:sp>
        <p:nvSpPr>
          <p:cNvPr id="1808" name="Google Shape;1808;p59"/>
          <p:cNvSpPr txBox="1"/>
          <p:nvPr/>
        </p:nvSpPr>
        <p:spPr>
          <a:xfrm>
            <a:off x="3493721" y="3429000"/>
            <a:ext cx="2367628" cy="2606040"/>
          </a:xfrm>
          <a:prstGeom prst="rect">
            <a:avLst/>
          </a:prstGeom>
          <a:noFill/>
          <a:ln>
            <a:noFill/>
          </a:ln>
        </p:spPr>
        <p:txBody>
          <a:bodyPr anchorCtr="0" anchor="t" bIns="0" lIns="0" spcFirstLastPara="1" rIns="0" wrap="square" tIns="0">
            <a:noAutofit/>
          </a:bodyPr>
          <a:lstStyle/>
          <a:p>
            <a:pPr indent="0" lvl="0" marL="0" marR="0" rtl="0" algn="ctr">
              <a:lnSpc>
                <a:spcPct val="90000"/>
              </a:lnSpc>
              <a:spcBef>
                <a:spcPts val="0"/>
              </a:spcBef>
              <a:spcAft>
                <a:spcPts val="0"/>
              </a:spcAft>
              <a:buClr>
                <a:schemeClr val="accent1"/>
              </a:buClr>
              <a:buSzPts val="1500"/>
              <a:buFont typeface="Arial"/>
              <a:buNone/>
            </a:pPr>
            <a:r>
              <a:rPr lang="en-US" sz="1500">
                <a:solidFill>
                  <a:schemeClr val="dk1"/>
                </a:solidFill>
                <a:latin typeface="Arial"/>
                <a:ea typeface="Arial"/>
                <a:cs typeface="Arial"/>
                <a:sym typeface="Arial"/>
              </a:rPr>
              <a:t>Lorem ipsum dolor sit a met, constituter adipiscing elite. Aenean commode ligula egret dolor. Aenean masa. Cum sociis antique pentises et magmas dis parturient mantes, masseter ridicules mus. Donec qualm Felis, utricles neck, poetesque EU, protium quiz, sem. </a:t>
            </a:r>
            <a:endParaRPr/>
          </a:p>
        </p:txBody>
      </p:sp>
      <p:sp>
        <p:nvSpPr>
          <p:cNvPr id="1809" name="Google Shape;1809;p59"/>
          <p:cNvSpPr txBox="1"/>
          <p:nvPr/>
        </p:nvSpPr>
        <p:spPr>
          <a:xfrm>
            <a:off x="6269719" y="3429000"/>
            <a:ext cx="2367628" cy="2606040"/>
          </a:xfrm>
          <a:prstGeom prst="rect">
            <a:avLst/>
          </a:prstGeom>
          <a:noFill/>
          <a:ln>
            <a:noFill/>
          </a:ln>
        </p:spPr>
        <p:txBody>
          <a:bodyPr anchorCtr="0" anchor="t" bIns="0" lIns="0" spcFirstLastPara="1" rIns="0" wrap="square" tIns="0">
            <a:noAutofit/>
          </a:bodyPr>
          <a:lstStyle/>
          <a:p>
            <a:pPr indent="0" lvl="0" marL="0" marR="0" rtl="0" algn="ctr">
              <a:lnSpc>
                <a:spcPct val="90000"/>
              </a:lnSpc>
              <a:spcBef>
                <a:spcPts val="0"/>
              </a:spcBef>
              <a:spcAft>
                <a:spcPts val="0"/>
              </a:spcAft>
              <a:buClr>
                <a:schemeClr val="accent1"/>
              </a:buClr>
              <a:buSzPts val="1500"/>
              <a:buFont typeface="Arial"/>
              <a:buNone/>
            </a:pPr>
            <a:r>
              <a:rPr lang="en-US" sz="1500">
                <a:solidFill>
                  <a:schemeClr val="dk1"/>
                </a:solidFill>
                <a:latin typeface="Arial"/>
                <a:ea typeface="Arial"/>
                <a:cs typeface="Arial"/>
                <a:sym typeface="Arial"/>
              </a:rPr>
              <a:t>Lorem ipsum dolor sit a met, constituter adipiscing elite. Aenean commode ligula egret dolor. Aenean masa. Cum sociis antique pentises et magmas dis parturient mantes, masseter ridicules mus. Donec qualm Felis, utricles neck, poetesque EU, protium quiz, sem. </a:t>
            </a:r>
            <a:endParaRPr/>
          </a:p>
          <a:p>
            <a:pPr indent="0" lvl="0" marL="0" marR="0" rtl="0" algn="ctr">
              <a:lnSpc>
                <a:spcPct val="90000"/>
              </a:lnSpc>
              <a:spcBef>
                <a:spcPts val="1000"/>
              </a:spcBef>
              <a:spcAft>
                <a:spcPts val="0"/>
              </a:spcAft>
              <a:buClr>
                <a:schemeClr val="accent1"/>
              </a:buClr>
              <a:buSzPts val="1500"/>
              <a:buFont typeface="Arial"/>
              <a:buNone/>
            </a:pPr>
            <a:r>
              <a:t/>
            </a:r>
            <a:endParaRPr sz="1500">
              <a:solidFill>
                <a:schemeClr val="dk1"/>
              </a:solidFill>
              <a:latin typeface="Arial"/>
              <a:ea typeface="Arial"/>
              <a:cs typeface="Arial"/>
              <a:sym typeface="Arial"/>
            </a:endParaRPr>
          </a:p>
        </p:txBody>
      </p:sp>
      <p:sp>
        <p:nvSpPr>
          <p:cNvPr id="1810" name="Google Shape;1810;p59"/>
          <p:cNvSpPr txBox="1"/>
          <p:nvPr/>
        </p:nvSpPr>
        <p:spPr>
          <a:xfrm>
            <a:off x="9022776" y="3429000"/>
            <a:ext cx="2367628" cy="2606040"/>
          </a:xfrm>
          <a:prstGeom prst="rect">
            <a:avLst/>
          </a:prstGeom>
          <a:noFill/>
          <a:ln>
            <a:noFill/>
          </a:ln>
        </p:spPr>
        <p:txBody>
          <a:bodyPr anchorCtr="0" anchor="t" bIns="0" lIns="0" spcFirstLastPara="1" rIns="0" wrap="square" tIns="0">
            <a:noAutofit/>
          </a:bodyPr>
          <a:lstStyle/>
          <a:p>
            <a:pPr indent="0" lvl="0" marL="0" marR="0" rtl="0" algn="ctr">
              <a:lnSpc>
                <a:spcPct val="90000"/>
              </a:lnSpc>
              <a:spcBef>
                <a:spcPts val="0"/>
              </a:spcBef>
              <a:spcAft>
                <a:spcPts val="0"/>
              </a:spcAft>
              <a:buClr>
                <a:schemeClr val="accent1"/>
              </a:buClr>
              <a:buSzPts val="1500"/>
              <a:buFont typeface="Arial"/>
              <a:buNone/>
            </a:pPr>
            <a:r>
              <a:rPr lang="en-US" sz="1500">
                <a:solidFill>
                  <a:schemeClr val="dk1"/>
                </a:solidFill>
                <a:latin typeface="Arial"/>
                <a:ea typeface="Arial"/>
                <a:cs typeface="Arial"/>
                <a:sym typeface="Arial"/>
              </a:rPr>
              <a:t>Lorem ipsum dolor sit a met, constituter adipiscing elite. Aenean commode ligula egret dolor. Aenean masa. Cum sociis antique pentises et magmas dis parturient mantes, masseter ridicules mus. Donec qualm Felis, utricles neck, poetesque EU, protium quiz, sem. </a:t>
            </a:r>
            <a:endParaRPr/>
          </a:p>
          <a:p>
            <a:pPr indent="0" lvl="0" marL="0" marR="0" rtl="0" algn="ctr">
              <a:lnSpc>
                <a:spcPct val="90000"/>
              </a:lnSpc>
              <a:spcBef>
                <a:spcPts val="1000"/>
              </a:spcBef>
              <a:spcAft>
                <a:spcPts val="0"/>
              </a:spcAft>
              <a:buClr>
                <a:schemeClr val="accent1"/>
              </a:buClr>
              <a:buSzPts val="1500"/>
              <a:buFont typeface="Arial"/>
              <a:buNone/>
            </a:pPr>
            <a:r>
              <a:t/>
            </a:r>
            <a:endParaRPr sz="1500">
              <a:solidFill>
                <a:schemeClr val="dk1"/>
              </a:solidFill>
              <a:latin typeface="Arial"/>
              <a:ea typeface="Arial"/>
              <a:cs typeface="Arial"/>
              <a:sym typeface="Arial"/>
            </a:endParaRPr>
          </a:p>
        </p:txBody>
      </p:sp>
      <p:sp>
        <p:nvSpPr>
          <p:cNvPr id="1811" name="Google Shape;1811;p59"/>
          <p:cNvSpPr/>
          <p:nvPr/>
        </p:nvSpPr>
        <p:spPr>
          <a:xfrm>
            <a:off x="571018" y="2856121"/>
            <a:ext cx="2733463" cy="215003"/>
          </a:xfrm>
          <a:custGeom>
            <a:rect b="b" l="l" r="r" t="t"/>
            <a:pathLst>
              <a:path extrusionOk="0" h="215003" w="2758155">
                <a:moveTo>
                  <a:pt x="0" y="0"/>
                </a:moveTo>
                <a:lnTo>
                  <a:pt x="2758155" y="0"/>
                </a:lnTo>
                <a:lnTo>
                  <a:pt x="2719485" y="215003"/>
                </a:lnTo>
                <a:lnTo>
                  <a:pt x="0" y="215003"/>
                </a:lnTo>
                <a:lnTo>
                  <a:pt x="0" y="0"/>
                </a:lnTo>
                <a:close/>
              </a:path>
            </a:pathLst>
          </a:custGeom>
          <a:solidFill>
            <a:schemeClr val="accen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200">
                <a:solidFill>
                  <a:schemeClr val="lt1"/>
                </a:solidFill>
                <a:latin typeface="Arial"/>
                <a:ea typeface="Arial"/>
                <a:cs typeface="Arial"/>
                <a:sym typeface="Arial"/>
              </a:rPr>
              <a:t>xxx</a:t>
            </a:r>
            <a:endParaRPr sz="1200">
              <a:solidFill>
                <a:schemeClr val="lt1"/>
              </a:solidFill>
              <a:latin typeface="Arial"/>
              <a:ea typeface="Arial"/>
              <a:cs typeface="Arial"/>
              <a:sym typeface="Arial"/>
            </a:endParaRPr>
          </a:p>
        </p:txBody>
      </p:sp>
      <p:sp>
        <p:nvSpPr>
          <p:cNvPr id="1812" name="Google Shape;1812;p59"/>
          <p:cNvSpPr/>
          <p:nvPr/>
        </p:nvSpPr>
        <p:spPr>
          <a:xfrm>
            <a:off x="3337768" y="2856121"/>
            <a:ext cx="2732940" cy="215917"/>
          </a:xfrm>
          <a:custGeom>
            <a:rect b="b" l="l" r="r" t="t"/>
            <a:pathLst>
              <a:path extrusionOk="0" h="215917" w="2757627">
                <a:moveTo>
                  <a:pt x="40994" y="0"/>
                </a:moveTo>
                <a:lnTo>
                  <a:pt x="2757627" y="0"/>
                </a:lnTo>
                <a:lnTo>
                  <a:pt x="2716632" y="215917"/>
                </a:lnTo>
                <a:lnTo>
                  <a:pt x="0" y="215917"/>
                </a:lnTo>
                <a:lnTo>
                  <a:pt x="40994" y="0"/>
                </a:lnTo>
                <a:close/>
              </a:path>
            </a:pathLst>
          </a:custGeom>
          <a:solidFill>
            <a:schemeClr val="accen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200">
                <a:solidFill>
                  <a:schemeClr val="lt1"/>
                </a:solidFill>
                <a:latin typeface="Arial"/>
                <a:ea typeface="Arial"/>
                <a:cs typeface="Arial"/>
                <a:sym typeface="Arial"/>
              </a:rPr>
              <a:t>xxx</a:t>
            </a:r>
            <a:endParaRPr sz="1200">
              <a:solidFill>
                <a:schemeClr val="lt1"/>
              </a:solidFill>
              <a:latin typeface="Arial"/>
              <a:ea typeface="Arial"/>
              <a:cs typeface="Arial"/>
              <a:sym typeface="Arial"/>
            </a:endParaRPr>
          </a:p>
        </p:txBody>
      </p:sp>
      <p:sp>
        <p:nvSpPr>
          <p:cNvPr id="1813" name="Google Shape;1813;p59"/>
          <p:cNvSpPr/>
          <p:nvPr/>
        </p:nvSpPr>
        <p:spPr>
          <a:xfrm>
            <a:off x="6104767" y="2856121"/>
            <a:ext cx="2732939" cy="215917"/>
          </a:xfrm>
          <a:custGeom>
            <a:rect b="b" l="l" r="r" t="t"/>
            <a:pathLst>
              <a:path extrusionOk="0" h="215917" w="2757626">
                <a:moveTo>
                  <a:pt x="40995" y="0"/>
                </a:moveTo>
                <a:lnTo>
                  <a:pt x="2757626" y="0"/>
                </a:lnTo>
                <a:lnTo>
                  <a:pt x="2716632" y="215917"/>
                </a:lnTo>
                <a:lnTo>
                  <a:pt x="0" y="215917"/>
                </a:lnTo>
                <a:lnTo>
                  <a:pt x="40995" y="0"/>
                </a:lnTo>
                <a:close/>
              </a:path>
            </a:pathLst>
          </a:custGeom>
          <a:solidFill>
            <a:schemeClr val="accen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200">
                <a:solidFill>
                  <a:schemeClr val="lt1"/>
                </a:solidFill>
                <a:latin typeface="Arial"/>
                <a:ea typeface="Arial"/>
                <a:cs typeface="Arial"/>
                <a:sym typeface="Arial"/>
              </a:rPr>
              <a:t>xxx</a:t>
            </a:r>
            <a:endParaRPr sz="1200">
              <a:solidFill>
                <a:schemeClr val="lt1"/>
              </a:solidFill>
              <a:latin typeface="Arial"/>
              <a:ea typeface="Arial"/>
              <a:cs typeface="Arial"/>
              <a:sym typeface="Arial"/>
            </a:endParaRPr>
          </a:p>
        </p:txBody>
      </p:sp>
      <p:sp>
        <p:nvSpPr>
          <p:cNvPr id="1814" name="Google Shape;1814;p59"/>
          <p:cNvSpPr/>
          <p:nvPr/>
        </p:nvSpPr>
        <p:spPr>
          <a:xfrm>
            <a:off x="8871766" y="2856121"/>
            <a:ext cx="2732939" cy="215917"/>
          </a:xfrm>
          <a:custGeom>
            <a:rect b="b" l="l" r="r" t="t"/>
            <a:pathLst>
              <a:path extrusionOk="0" h="215917" w="2757626">
                <a:moveTo>
                  <a:pt x="40994" y="0"/>
                </a:moveTo>
                <a:lnTo>
                  <a:pt x="2757626" y="0"/>
                </a:lnTo>
                <a:lnTo>
                  <a:pt x="2716632" y="215917"/>
                </a:lnTo>
                <a:lnTo>
                  <a:pt x="0" y="215917"/>
                </a:lnTo>
                <a:lnTo>
                  <a:pt x="40994" y="0"/>
                </a:lnTo>
                <a:close/>
              </a:path>
            </a:pathLst>
          </a:custGeom>
          <a:solidFill>
            <a:schemeClr val="accen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200">
                <a:solidFill>
                  <a:schemeClr val="lt1"/>
                </a:solidFill>
                <a:latin typeface="Arial"/>
                <a:ea typeface="Arial"/>
                <a:cs typeface="Arial"/>
                <a:sym typeface="Arial"/>
              </a:rPr>
              <a:t>xxx</a:t>
            </a:r>
            <a:endParaRPr sz="1200">
              <a:solidFill>
                <a:schemeClr val="lt1"/>
              </a:solidFill>
              <a:latin typeface="Arial"/>
              <a:ea typeface="Arial"/>
              <a:cs typeface="Arial"/>
              <a:sym typeface="Arial"/>
            </a:endParaRPr>
          </a:p>
        </p:txBody>
      </p:sp>
      <p:sp>
        <p:nvSpPr>
          <p:cNvPr id="1815" name="Google Shape;1815;p59"/>
          <p:cNvSpPr/>
          <p:nvPr/>
        </p:nvSpPr>
        <p:spPr>
          <a:xfrm>
            <a:off x="571018" y="2467208"/>
            <a:ext cx="2748963" cy="388913"/>
          </a:xfrm>
          <a:custGeom>
            <a:rect b="b" l="l" r="r" t="t"/>
            <a:pathLst>
              <a:path extrusionOk="0" h="388913" w="2773795">
                <a:moveTo>
                  <a:pt x="0" y="0"/>
                </a:moveTo>
                <a:lnTo>
                  <a:pt x="2719485" y="0"/>
                </a:lnTo>
                <a:lnTo>
                  <a:pt x="2773795" y="301958"/>
                </a:lnTo>
                <a:lnTo>
                  <a:pt x="2758155" y="388913"/>
                </a:lnTo>
                <a:lnTo>
                  <a:pt x="0" y="388913"/>
                </a:lnTo>
                <a:lnTo>
                  <a:pt x="0" y="0"/>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800">
                <a:solidFill>
                  <a:schemeClr val="lt1"/>
                </a:solidFill>
                <a:latin typeface="Arial"/>
                <a:ea typeface="Arial"/>
                <a:cs typeface="Arial"/>
                <a:sym typeface="Arial"/>
              </a:rPr>
              <a:t>Header</a:t>
            </a:r>
            <a:endParaRPr sz="1800">
              <a:solidFill>
                <a:schemeClr val="lt1"/>
              </a:solidFill>
              <a:latin typeface="Arial"/>
              <a:ea typeface="Arial"/>
              <a:cs typeface="Arial"/>
              <a:sym typeface="Arial"/>
            </a:endParaRPr>
          </a:p>
        </p:txBody>
      </p:sp>
      <p:sp>
        <p:nvSpPr>
          <p:cNvPr id="1816" name="Google Shape;1816;p59"/>
          <p:cNvSpPr/>
          <p:nvPr/>
        </p:nvSpPr>
        <p:spPr>
          <a:xfrm>
            <a:off x="3337768" y="2467208"/>
            <a:ext cx="2749215" cy="388913"/>
          </a:xfrm>
          <a:custGeom>
            <a:rect b="b" l="l" r="r" t="t"/>
            <a:pathLst>
              <a:path extrusionOk="0" h="388913" w="2774049">
                <a:moveTo>
                  <a:pt x="0" y="0"/>
                </a:moveTo>
                <a:lnTo>
                  <a:pt x="2716632" y="0"/>
                </a:lnTo>
                <a:lnTo>
                  <a:pt x="2774049" y="302415"/>
                </a:lnTo>
                <a:lnTo>
                  <a:pt x="2757627" y="388913"/>
                </a:lnTo>
                <a:lnTo>
                  <a:pt x="40994" y="388913"/>
                </a:lnTo>
                <a:lnTo>
                  <a:pt x="57417" y="302415"/>
                </a:lnTo>
                <a:lnTo>
                  <a:pt x="0" y="0"/>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800">
                <a:solidFill>
                  <a:schemeClr val="lt1"/>
                </a:solidFill>
                <a:latin typeface="Arial"/>
                <a:ea typeface="Arial"/>
                <a:cs typeface="Arial"/>
                <a:sym typeface="Arial"/>
              </a:rPr>
              <a:t>Header</a:t>
            </a:r>
            <a:endParaRPr sz="1800">
              <a:solidFill>
                <a:schemeClr val="lt1"/>
              </a:solidFill>
              <a:latin typeface="Arial"/>
              <a:ea typeface="Arial"/>
              <a:cs typeface="Arial"/>
              <a:sym typeface="Arial"/>
            </a:endParaRPr>
          </a:p>
        </p:txBody>
      </p:sp>
      <p:sp>
        <p:nvSpPr>
          <p:cNvPr id="1817" name="Google Shape;1817;p59"/>
          <p:cNvSpPr/>
          <p:nvPr/>
        </p:nvSpPr>
        <p:spPr>
          <a:xfrm>
            <a:off x="6104768" y="2467208"/>
            <a:ext cx="2749215" cy="388913"/>
          </a:xfrm>
          <a:custGeom>
            <a:rect b="b" l="l" r="r" t="t"/>
            <a:pathLst>
              <a:path extrusionOk="0" h="388913" w="2774049">
                <a:moveTo>
                  <a:pt x="0" y="0"/>
                </a:moveTo>
                <a:lnTo>
                  <a:pt x="2716632" y="0"/>
                </a:lnTo>
                <a:lnTo>
                  <a:pt x="2774049" y="302415"/>
                </a:lnTo>
                <a:lnTo>
                  <a:pt x="2757626" y="388913"/>
                </a:lnTo>
                <a:lnTo>
                  <a:pt x="40995" y="388913"/>
                </a:lnTo>
                <a:lnTo>
                  <a:pt x="57417" y="302415"/>
                </a:lnTo>
                <a:lnTo>
                  <a:pt x="0" y="0"/>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800">
                <a:solidFill>
                  <a:schemeClr val="lt1"/>
                </a:solidFill>
                <a:latin typeface="Arial"/>
                <a:ea typeface="Arial"/>
                <a:cs typeface="Arial"/>
                <a:sym typeface="Arial"/>
              </a:rPr>
              <a:t>Header</a:t>
            </a:r>
            <a:endParaRPr sz="1800">
              <a:solidFill>
                <a:schemeClr val="lt1"/>
              </a:solidFill>
              <a:latin typeface="Arial"/>
              <a:ea typeface="Arial"/>
              <a:cs typeface="Arial"/>
              <a:sym typeface="Arial"/>
            </a:endParaRPr>
          </a:p>
        </p:txBody>
      </p:sp>
      <p:sp>
        <p:nvSpPr>
          <p:cNvPr id="1818" name="Google Shape;1818;p59"/>
          <p:cNvSpPr/>
          <p:nvPr/>
        </p:nvSpPr>
        <p:spPr>
          <a:xfrm>
            <a:off x="8871767" y="2467208"/>
            <a:ext cx="2749215" cy="388913"/>
          </a:xfrm>
          <a:custGeom>
            <a:rect b="b" l="l" r="r" t="t"/>
            <a:pathLst>
              <a:path extrusionOk="0" h="388913" w="2774049">
                <a:moveTo>
                  <a:pt x="0" y="0"/>
                </a:moveTo>
                <a:lnTo>
                  <a:pt x="2716632" y="0"/>
                </a:lnTo>
                <a:lnTo>
                  <a:pt x="2774049" y="302415"/>
                </a:lnTo>
                <a:lnTo>
                  <a:pt x="2757626" y="388913"/>
                </a:lnTo>
                <a:lnTo>
                  <a:pt x="40994" y="388913"/>
                </a:lnTo>
                <a:lnTo>
                  <a:pt x="57417" y="302415"/>
                </a:lnTo>
                <a:lnTo>
                  <a:pt x="0" y="0"/>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800">
                <a:solidFill>
                  <a:schemeClr val="lt1"/>
                </a:solidFill>
                <a:latin typeface="Arial"/>
                <a:ea typeface="Arial"/>
                <a:cs typeface="Arial"/>
                <a:sym typeface="Arial"/>
              </a:rPr>
              <a:t>Header</a:t>
            </a:r>
            <a:endParaRPr sz="1800">
              <a:solidFill>
                <a:schemeClr val="lt1"/>
              </a:solidFill>
              <a:latin typeface="Arial"/>
              <a:ea typeface="Arial"/>
              <a:cs typeface="Arial"/>
              <a:sym typeface="Arial"/>
            </a:endParaRPr>
          </a:p>
        </p:txBody>
      </p:sp>
      <p:sp>
        <p:nvSpPr>
          <p:cNvPr id="1819" name="Google Shape;1819;p59"/>
          <p:cNvSpPr/>
          <p:nvPr/>
        </p:nvSpPr>
        <p:spPr>
          <a:xfrm>
            <a:off x="571019" y="3068318"/>
            <a:ext cx="2683979" cy="3133847"/>
          </a:xfrm>
          <a:prstGeom prst="rect">
            <a:avLst/>
          </a:prstGeom>
          <a:noFill/>
          <a:ln cap="flat" cmpd="sng" w="9525">
            <a:solidFill>
              <a:schemeClr val="accent2"/>
            </a:solidFill>
            <a:prstDash val="dot"/>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1820" name="Google Shape;1820;p59"/>
          <p:cNvSpPr/>
          <p:nvPr/>
        </p:nvSpPr>
        <p:spPr>
          <a:xfrm>
            <a:off x="3335545" y="3068318"/>
            <a:ext cx="2683979" cy="3133847"/>
          </a:xfrm>
          <a:prstGeom prst="rect">
            <a:avLst/>
          </a:prstGeom>
          <a:noFill/>
          <a:ln cap="flat" cmpd="sng" w="9525">
            <a:solidFill>
              <a:schemeClr val="accent2"/>
            </a:solidFill>
            <a:prstDash val="dot"/>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1821" name="Google Shape;1821;p59"/>
          <p:cNvSpPr/>
          <p:nvPr/>
        </p:nvSpPr>
        <p:spPr>
          <a:xfrm>
            <a:off x="6111543" y="3068318"/>
            <a:ext cx="2683979" cy="3133847"/>
          </a:xfrm>
          <a:prstGeom prst="rect">
            <a:avLst/>
          </a:prstGeom>
          <a:noFill/>
          <a:ln cap="flat" cmpd="sng" w="9525">
            <a:solidFill>
              <a:schemeClr val="accent2"/>
            </a:solidFill>
            <a:prstDash val="dot"/>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1822" name="Google Shape;1822;p59"/>
          <p:cNvSpPr/>
          <p:nvPr/>
        </p:nvSpPr>
        <p:spPr>
          <a:xfrm>
            <a:off x="8864600" y="3068318"/>
            <a:ext cx="2683979" cy="3133847"/>
          </a:xfrm>
          <a:prstGeom prst="rect">
            <a:avLst/>
          </a:prstGeom>
          <a:noFill/>
          <a:ln cap="flat" cmpd="sng" w="9525">
            <a:solidFill>
              <a:schemeClr val="accent2"/>
            </a:solidFill>
            <a:prstDash val="dot"/>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grpSp>
        <p:nvGrpSpPr>
          <p:cNvPr id="1823" name="Google Shape;1823;p59"/>
          <p:cNvGrpSpPr/>
          <p:nvPr/>
        </p:nvGrpSpPr>
        <p:grpSpPr>
          <a:xfrm>
            <a:off x="1385246" y="1432626"/>
            <a:ext cx="1120507" cy="960196"/>
            <a:chOff x="4760972" y="1114334"/>
            <a:chExt cx="1487227" cy="1274450"/>
          </a:xfrm>
        </p:grpSpPr>
        <p:grpSp>
          <p:nvGrpSpPr>
            <p:cNvPr id="1824" name="Google Shape;1824;p59"/>
            <p:cNvGrpSpPr/>
            <p:nvPr/>
          </p:nvGrpSpPr>
          <p:grpSpPr>
            <a:xfrm>
              <a:off x="4760972" y="1114334"/>
              <a:ext cx="1487227" cy="1274450"/>
              <a:chOff x="4760972" y="1114334"/>
              <a:chExt cx="1487227" cy="1274450"/>
            </a:xfrm>
          </p:grpSpPr>
          <p:sp>
            <p:nvSpPr>
              <p:cNvPr id="1825" name="Google Shape;1825;p59"/>
              <p:cNvSpPr/>
              <p:nvPr/>
            </p:nvSpPr>
            <p:spPr>
              <a:xfrm rot="2700000">
                <a:off x="5160388" y="1300973"/>
                <a:ext cx="901172" cy="901173"/>
              </a:xfrm>
              <a:prstGeom prst="roundRect">
                <a:avLst>
                  <a:gd fmla="val 16667" name="adj"/>
                </a:avLst>
              </a:prstGeom>
              <a:solidFill>
                <a:srgbClr val="FFFFFF"/>
              </a:solidFill>
              <a:ln cap="rnd" cmpd="sng" w="19050">
                <a:solidFill>
                  <a:schemeClr val="accent1"/>
                </a:solidFill>
                <a:prstDash val="solid"/>
                <a:round/>
                <a:headEnd len="sm" w="sm" type="none"/>
                <a:tailEnd len="sm" w="sm" type="none"/>
              </a:ln>
            </p:spPr>
            <p:txBody>
              <a:bodyPr anchorCtr="0" anchor="ctr" bIns="60950" lIns="121900" spcFirstLastPara="1" rIns="121900" wrap="square" tIns="60950">
                <a:noAutofit/>
              </a:bodyPr>
              <a:lstStyle/>
              <a:p>
                <a:pPr indent="0" lvl="0" marL="0" marR="0" rtl="0" algn="ctr">
                  <a:spcBef>
                    <a:spcPts val="0"/>
                  </a:spcBef>
                  <a:spcAft>
                    <a:spcPts val="0"/>
                  </a:spcAft>
                  <a:buNone/>
                </a:pPr>
                <a:r>
                  <a:t/>
                </a:r>
                <a:endParaRPr sz="1600">
                  <a:solidFill>
                    <a:srgbClr val="FFFFFF"/>
                  </a:solidFill>
                  <a:latin typeface="Arial"/>
                  <a:ea typeface="Arial"/>
                  <a:cs typeface="Arial"/>
                  <a:sym typeface="Arial"/>
                </a:endParaRPr>
              </a:p>
            </p:txBody>
          </p:sp>
          <p:sp>
            <p:nvSpPr>
              <p:cNvPr id="1826" name="Google Shape;1826;p59"/>
              <p:cNvSpPr/>
              <p:nvPr/>
            </p:nvSpPr>
            <p:spPr>
              <a:xfrm rot="2700000">
                <a:off x="4947611" y="1300973"/>
                <a:ext cx="901172" cy="901173"/>
              </a:xfrm>
              <a:prstGeom prst="roundRect">
                <a:avLst>
                  <a:gd fmla="val 16667" name="adj"/>
                </a:avLst>
              </a:prstGeom>
              <a:solidFill>
                <a:srgbClr val="FFFFFF"/>
              </a:solidFill>
              <a:ln cap="rnd" cmpd="sng" w="19050">
                <a:solidFill>
                  <a:schemeClr val="accent1"/>
                </a:solidFill>
                <a:prstDash val="solid"/>
                <a:round/>
                <a:headEnd len="sm" w="sm" type="none"/>
                <a:tailEnd len="sm" w="sm" type="none"/>
              </a:ln>
            </p:spPr>
            <p:txBody>
              <a:bodyPr anchorCtr="0" anchor="ctr" bIns="60950" lIns="121900" spcFirstLastPara="1" rIns="121900" wrap="square" tIns="60950">
                <a:noAutofit/>
              </a:bodyPr>
              <a:lstStyle/>
              <a:p>
                <a:pPr indent="0" lvl="0" marL="0" marR="0" rtl="0" algn="ctr">
                  <a:spcBef>
                    <a:spcPts val="0"/>
                  </a:spcBef>
                  <a:spcAft>
                    <a:spcPts val="0"/>
                  </a:spcAft>
                  <a:buNone/>
                </a:pPr>
                <a:r>
                  <a:t/>
                </a:r>
                <a:endParaRPr sz="1600">
                  <a:solidFill>
                    <a:srgbClr val="FFFFFF"/>
                  </a:solidFill>
                  <a:latin typeface="Arial"/>
                  <a:ea typeface="Arial"/>
                  <a:cs typeface="Arial"/>
                  <a:sym typeface="Arial"/>
                </a:endParaRPr>
              </a:p>
            </p:txBody>
          </p:sp>
        </p:grpSp>
        <p:grpSp>
          <p:nvGrpSpPr>
            <p:cNvPr id="1827" name="Google Shape;1827;p59"/>
            <p:cNvGrpSpPr/>
            <p:nvPr/>
          </p:nvGrpSpPr>
          <p:grpSpPr>
            <a:xfrm>
              <a:off x="5086026" y="1439388"/>
              <a:ext cx="624341" cy="624341"/>
              <a:chOff x="1649691" y="3230880"/>
              <a:chExt cx="914400" cy="914400"/>
            </a:xfrm>
          </p:grpSpPr>
          <p:sp>
            <p:nvSpPr>
              <p:cNvPr id="1828" name="Google Shape;1828;p59"/>
              <p:cNvSpPr/>
              <p:nvPr/>
            </p:nvSpPr>
            <p:spPr>
              <a:xfrm>
                <a:off x="1649691" y="3230880"/>
                <a:ext cx="914400" cy="9144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2000">
                  <a:solidFill>
                    <a:schemeClr val="lt1"/>
                  </a:solidFill>
                  <a:latin typeface="Arial"/>
                  <a:ea typeface="Arial"/>
                  <a:cs typeface="Arial"/>
                  <a:sym typeface="Arial"/>
                </a:endParaRPr>
              </a:p>
            </p:txBody>
          </p:sp>
          <p:sp>
            <p:nvSpPr>
              <p:cNvPr id="1829" name="Google Shape;1829;p59"/>
              <p:cNvSpPr/>
              <p:nvPr/>
            </p:nvSpPr>
            <p:spPr>
              <a:xfrm>
                <a:off x="1649691" y="3230880"/>
                <a:ext cx="914400" cy="9144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2000">
                  <a:solidFill>
                    <a:schemeClr val="lt1"/>
                  </a:solidFill>
                  <a:latin typeface="Arial"/>
                  <a:ea typeface="Arial"/>
                  <a:cs typeface="Arial"/>
                  <a:sym typeface="Arial"/>
                </a:endParaRPr>
              </a:p>
            </p:txBody>
          </p:sp>
        </p:grpSp>
      </p:grpSp>
      <p:grpSp>
        <p:nvGrpSpPr>
          <p:cNvPr id="1830" name="Google Shape;1830;p59"/>
          <p:cNvGrpSpPr/>
          <p:nvPr/>
        </p:nvGrpSpPr>
        <p:grpSpPr>
          <a:xfrm>
            <a:off x="4152204" y="1432626"/>
            <a:ext cx="1120507" cy="960196"/>
            <a:chOff x="4760972" y="1114334"/>
            <a:chExt cx="1487227" cy="1274450"/>
          </a:xfrm>
        </p:grpSpPr>
        <p:grpSp>
          <p:nvGrpSpPr>
            <p:cNvPr id="1831" name="Google Shape;1831;p59"/>
            <p:cNvGrpSpPr/>
            <p:nvPr/>
          </p:nvGrpSpPr>
          <p:grpSpPr>
            <a:xfrm>
              <a:off x="4760972" y="1114334"/>
              <a:ext cx="1487227" cy="1274450"/>
              <a:chOff x="4760972" y="1114334"/>
              <a:chExt cx="1487227" cy="1274450"/>
            </a:xfrm>
          </p:grpSpPr>
          <p:sp>
            <p:nvSpPr>
              <p:cNvPr id="1832" name="Google Shape;1832;p59"/>
              <p:cNvSpPr/>
              <p:nvPr/>
            </p:nvSpPr>
            <p:spPr>
              <a:xfrm rot="2700000">
                <a:off x="5160388" y="1300973"/>
                <a:ext cx="901172" cy="901173"/>
              </a:xfrm>
              <a:prstGeom prst="roundRect">
                <a:avLst>
                  <a:gd fmla="val 16667" name="adj"/>
                </a:avLst>
              </a:prstGeom>
              <a:solidFill>
                <a:srgbClr val="FFFFFF"/>
              </a:solidFill>
              <a:ln cap="rnd" cmpd="sng" w="19050">
                <a:solidFill>
                  <a:schemeClr val="accent1"/>
                </a:solidFill>
                <a:prstDash val="solid"/>
                <a:round/>
                <a:headEnd len="sm" w="sm" type="none"/>
                <a:tailEnd len="sm" w="sm" type="none"/>
              </a:ln>
            </p:spPr>
            <p:txBody>
              <a:bodyPr anchorCtr="0" anchor="ctr" bIns="60950" lIns="121900" spcFirstLastPara="1" rIns="121900" wrap="square" tIns="60950">
                <a:noAutofit/>
              </a:bodyPr>
              <a:lstStyle/>
              <a:p>
                <a:pPr indent="0" lvl="0" marL="0" marR="0" rtl="0" algn="ctr">
                  <a:spcBef>
                    <a:spcPts val="0"/>
                  </a:spcBef>
                  <a:spcAft>
                    <a:spcPts val="0"/>
                  </a:spcAft>
                  <a:buNone/>
                </a:pPr>
                <a:r>
                  <a:t/>
                </a:r>
                <a:endParaRPr sz="1600">
                  <a:solidFill>
                    <a:srgbClr val="FFFFFF"/>
                  </a:solidFill>
                  <a:latin typeface="Arial"/>
                  <a:ea typeface="Arial"/>
                  <a:cs typeface="Arial"/>
                  <a:sym typeface="Arial"/>
                </a:endParaRPr>
              </a:p>
            </p:txBody>
          </p:sp>
          <p:sp>
            <p:nvSpPr>
              <p:cNvPr id="1833" name="Google Shape;1833;p59"/>
              <p:cNvSpPr/>
              <p:nvPr/>
            </p:nvSpPr>
            <p:spPr>
              <a:xfrm rot="2700000">
                <a:off x="4947611" y="1300973"/>
                <a:ext cx="901172" cy="901173"/>
              </a:xfrm>
              <a:prstGeom prst="roundRect">
                <a:avLst>
                  <a:gd fmla="val 16667" name="adj"/>
                </a:avLst>
              </a:prstGeom>
              <a:solidFill>
                <a:srgbClr val="FFFFFF"/>
              </a:solidFill>
              <a:ln cap="rnd" cmpd="sng" w="19050">
                <a:solidFill>
                  <a:schemeClr val="accent1"/>
                </a:solidFill>
                <a:prstDash val="solid"/>
                <a:round/>
                <a:headEnd len="sm" w="sm" type="none"/>
                <a:tailEnd len="sm" w="sm" type="none"/>
              </a:ln>
            </p:spPr>
            <p:txBody>
              <a:bodyPr anchorCtr="0" anchor="ctr" bIns="60950" lIns="121900" spcFirstLastPara="1" rIns="121900" wrap="square" tIns="60950">
                <a:noAutofit/>
              </a:bodyPr>
              <a:lstStyle/>
              <a:p>
                <a:pPr indent="0" lvl="0" marL="0" marR="0" rtl="0" algn="ctr">
                  <a:spcBef>
                    <a:spcPts val="0"/>
                  </a:spcBef>
                  <a:spcAft>
                    <a:spcPts val="0"/>
                  </a:spcAft>
                  <a:buNone/>
                </a:pPr>
                <a:r>
                  <a:t/>
                </a:r>
                <a:endParaRPr sz="1600">
                  <a:solidFill>
                    <a:srgbClr val="FFFFFF"/>
                  </a:solidFill>
                  <a:latin typeface="Arial"/>
                  <a:ea typeface="Arial"/>
                  <a:cs typeface="Arial"/>
                  <a:sym typeface="Arial"/>
                </a:endParaRPr>
              </a:p>
            </p:txBody>
          </p:sp>
        </p:grpSp>
        <p:grpSp>
          <p:nvGrpSpPr>
            <p:cNvPr id="1834" name="Google Shape;1834;p59"/>
            <p:cNvGrpSpPr/>
            <p:nvPr/>
          </p:nvGrpSpPr>
          <p:grpSpPr>
            <a:xfrm>
              <a:off x="5086026" y="1439388"/>
              <a:ext cx="624341" cy="624341"/>
              <a:chOff x="1649691" y="3230880"/>
              <a:chExt cx="914400" cy="914400"/>
            </a:xfrm>
          </p:grpSpPr>
          <p:sp>
            <p:nvSpPr>
              <p:cNvPr id="1835" name="Google Shape;1835;p59"/>
              <p:cNvSpPr/>
              <p:nvPr/>
            </p:nvSpPr>
            <p:spPr>
              <a:xfrm>
                <a:off x="1649691" y="3230880"/>
                <a:ext cx="914400" cy="9144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2000">
                  <a:solidFill>
                    <a:schemeClr val="lt1"/>
                  </a:solidFill>
                  <a:latin typeface="Arial"/>
                  <a:ea typeface="Arial"/>
                  <a:cs typeface="Arial"/>
                  <a:sym typeface="Arial"/>
                </a:endParaRPr>
              </a:p>
            </p:txBody>
          </p:sp>
          <p:sp>
            <p:nvSpPr>
              <p:cNvPr id="1836" name="Google Shape;1836;p59"/>
              <p:cNvSpPr/>
              <p:nvPr/>
            </p:nvSpPr>
            <p:spPr>
              <a:xfrm>
                <a:off x="1649691" y="3230880"/>
                <a:ext cx="914400" cy="9144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2000">
                  <a:solidFill>
                    <a:schemeClr val="lt1"/>
                  </a:solidFill>
                  <a:latin typeface="Arial"/>
                  <a:ea typeface="Arial"/>
                  <a:cs typeface="Arial"/>
                  <a:sym typeface="Arial"/>
                </a:endParaRPr>
              </a:p>
            </p:txBody>
          </p:sp>
        </p:grpSp>
      </p:grpSp>
      <p:grpSp>
        <p:nvGrpSpPr>
          <p:cNvPr id="1837" name="Google Shape;1837;p59"/>
          <p:cNvGrpSpPr/>
          <p:nvPr/>
        </p:nvGrpSpPr>
        <p:grpSpPr>
          <a:xfrm>
            <a:off x="6919162" y="1432626"/>
            <a:ext cx="1120507" cy="960196"/>
            <a:chOff x="4760972" y="1114334"/>
            <a:chExt cx="1487227" cy="1274450"/>
          </a:xfrm>
        </p:grpSpPr>
        <p:grpSp>
          <p:nvGrpSpPr>
            <p:cNvPr id="1838" name="Google Shape;1838;p59"/>
            <p:cNvGrpSpPr/>
            <p:nvPr/>
          </p:nvGrpSpPr>
          <p:grpSpPr>
            <a:xfrm>
              <a:off x="4760972" y="1114334"/>
              <a:ext cx="1487227" cy="1274450"/>
              <a:chOff x="4760972" y="1114334"/>
              <a:chExt cx="1487227" cy="1274450"/>
            </a:xfrm>
          </p:grpSpPr>
          <p:sp>
            <p:nvSpPr>
              <p:cNvPr id="1839" name="Google Shape;1839;p59"/>
              <p:cNvSpPr/>
              <p:nvPr/>
            </p:nvSpPr>
            <p:spPr>
              <a:xfrm rot="2700000">
                <a:off x="5160388" y="1300973"/>
                <a:ext cx="901172" cy="901173"/>
              </a:xfrm>
              <a:prstGeom prst="roundRect">
                <a:avLst>
                  <a:gd fmla="val 16667" name="adj"/>
                </a:avLst>
              </a:prstGeom>
              <a:solidFill>
                <a:srgbClr val="FFFFFF"/>
              </a:solidFill>
              <a:ln cap="rnd" cmpd="sng" w="19050">
                <a:solidFill>
                  <a:schemeClr val="accent1"/>
                </a:solidFill>
                <a:prstDash val="solid"/>
                <a:round/>
                <a:headEnd len="sm" w="sm" type="none"/>
                <a:tailEnd len="sm" w="sm" type="none"/>
              </a:ln>
            </p:spPr>
            <p:txBody>
              <a:bodyPr anchorCtr="0" anchor="ctr" bIns="60950" lIns="121900" spcFirstLastPara="1" rIns="121900" wrap="square" tIns="60950">
                <a:noAutofit/>
              </a:bodyPr>
              <a:lstStyle/>
              <a:p>
                <a:pPr indent="0" lvl="0" marL="0" marR="0" rtl="0" algn="ctr">
                  <a:spcBef>
                    <a:spcPts val="0"/>
                  </a:spcBef>
                  <a:spcAft>
                    <a:spcPts val="0"/>
                  </a:spcAft>
                  <a:buNone/>
                </a:pPr>
                <a:r>
                  <a:t/>
                </a:r>
                <a:endParaRPr sz="1600">
                  <a:solidFill>
                    <a:srgbClr val="FFFFFF"/>
                  </a:solidFill>
                  <a:latin typeface="Arial"/>
                  <a:ea typeface="Arial"/>
                  <a:cs typeface="Arial"/>
                  <a:sym typeface="Arial"/>
                </a:endParaRPr>
              </a:p>
            </p:txBody>
          </p:sp>
          <p:sp>
            <p:nvSpPr>
              <p:cNvPr id="1840" name="Google Shape;1840;p59"/>
              <p:cNvSpPr/>
              <p:nvPr/>
            </p:nvSpPr>
            <p:spPr>
              <a:xfrm rot="2700000">
                <a:off x="4947611" y="1300973"/>
                <a:ext cx="901172" cy="901173"/>
              </a:xfrm>
              <a:prstGeom prst="roundRect">
                <a:avLst>
                  <a:gd fmla="val 16667" name="adj"/>
                </a:avLst>
              </a:prstGeom>
              <a:solidFill>
                <a:srgbClr val="FFFFFF"/>
              </a:solidFill>
              <a:ln cap="rnd" cmpd="sng" w="19050">
                <a:solidFill>
                  <a:schemeClr val="accent1"/>
                </a:solidFill>
                <a:prstDash val="solid"/>
                <a:round/>
                <a:headEnd len="sm" w="sm" type="none"/>
                <a:tailEnd len="sm" w="sm" type="none"/>
              </a:ln>
            </p:spPr>
            <p:txBody>
              <a:bodyPr anchorCtr="0" anchor="ctr" bIns="60950" lIns="121900" spcFirstLastPara="1" rIns="121900" wrap="square" tIns="60950">
                <a:noAutofit/>
              </a:bodyPr>
              <a:lstStyle/>
              <a:p>
                <a:pPr indent="0" lvl="0" marL="0" marR="0" rtl="0" algn="ctr">
                  <a:spcBef>
                    <a:spcPts val="0"/>
                  </a:spcBef>
                  <a:spcAft>
                    <a:spcPts val="0"/>
                  </a:spcAft>
                  <a:buNone/>
                </a:pPr>
                <a:r>
                  <a:t/>
                </a:r>
                <a:endParaRPr sz="1600">
                  <a:solidFill>
                    <a:srgbClr val="FFFFFF"/>
                  </a:solidFill>
                  <a:latin typeface="Arial"/>
                  <a:ea typeface="Arial"/>
                  <a:cs typeface="Arial"/>
                  <a:sym typeface="Arial"/>
                </a:endParaRPr>
              </a:p>
            </p:txBody>
          </p:sp>
        </p:grpSp>
        <p:grpSp>
          <p:nvGrpSpPr>
            <p:cNvPr id="1841" name="Google Shape;1841;p59"/>
            <p:cNvGrpSpPr/>
            <p:nvPr/>
          </p:nvGrpSpPr>
          <p:grpSpPr>
            <a:xfrm>
              <a:off x="5086026" y="1439388"/>
              <a:ext cx="624341" cy="624341"/>
              <a:chOff x="1649691" y="3230880"/>
              <a:chExt cx="914400" cy="914400"/>
            </a:xfrm>
          </p:grpSpPr>
          <p:sp>
            <p:nvSpPr>
              <p:cNvPr id="1842" name="Google Shape;1842;p59"/>
              <p:cNvSpPr/>
              <p:nvPr/>
            </p:nvSpPr>
            <p:spPr>
              <a:xfrm>
                <a:off x="1649691" y="3230880"/>
                <a:ext cx="914400" cy="9144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2000">
                  <a:solidFill>
                    <a:schemeClr val="lt1"/>
                  </a:solidFill>
                  <a:latin typeface="Arial"/>
                  <a:ea typeface="Arial"/>
                  <a:cs typeface="Arial"/>
                  <a:sym typeface="Arial"/>
                </a:endParaRPr>
              </a:p>
            </p:txBody>
          </p:sp>
          <p:sp>
            <p:nvSpPr>
              <p:cNvPr id="1843" name="Google Shape;1843;p59"/>
              <p:cNvSpPr/>
              <p:nvPr/>
            </p:nvSpPr>
            <p:spPr>
              <a:xfrm>
                <a:off x="1649691" y="3230880"/>
                <a:ext cx="914400" cy="9144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2000">
                  <a:solidFill>
                    <a:schemeClr val="lt1"/>
                  </a:solidFill>
                  <a:latin typeface="Arial"/>
                  <a:ea typeface="Arial"/>
                  <a:cs typeface="Arial"/>
                  <a:sym typeface="Arial"/>
                </a:endParaRPr>
              </a:p>
            </p:txBody>
          </p:sp>
        </p:grpSp>
      </p:grpSp>
      <p:grpSp>
        <p:nvGrpSpPr>
          <p:cNvPr id="1844" name="Google Shape;1844;p59"/>
          <p:cNvGrpSpPr/>
          <p:nvPr/>
        </p:nvGrpSpPr>
        <p:grpSpPr>
          <a:xfrm>
            <a:off x="9686121" y="1432626"/>
            <a:ext cx="1120507" cy="960196"/>
            <a:chOff x="4760972" y="1114334"/>
            <a:chExt cx="1487227" cy="1274450"/>
          </a:xfrm>
        </p:grpSpPr>
        <p:grpSp>
          <p:nvGrpSpPr>
            <p:cNvPr id="1845" name="Google Shape;1845;p59"/>
            <p:cNvGrpSpPr/>
            <p:nvPr/>
          </p:nvGrpSpPr>
          <p:grpSpPr>
            <a:xfrm>
              <a:off x="4760972" y="1114334"/>
              <a:ext cx="1487227" cy="1274450"/>
              <a:chOff x="4760972" y="1114334"/>
              <a:chExt cx="1487227" cy="1274450"/>
            </a:xfrm>
          </p:grpSpPr>
          <p:sp>
            <p:nvSpPr>
              <p:cNvPr id="1846" name="Google Shape;1846;p59"/>
              <p:cNvSpPr/>
              <p:nvPr/>
            </p:nvSpPr>
            <p:spPr>
              <a:xfrm rot="2700000">
                <a:off x="5160388" y="1300973"/>
                <a:ext cx="901172" cy="901173"/>
              </a:xfrm>
              <a:prstGeom prst="roundRect">
                <a:avLst>
                  <a:gd fmla="val 16667" name="adj"/>
                </a:avLst>
              </a:prstGeom>
              <a:solidFill>
                <a:srgbClr val="FFFFFF"/>
              </a:solidFill>
              <a:ln cap="rnd" cmpd="sng" w="19050">
                <a:solidFill>
                  <a:schemeClr val="accent1"/>
                </a:solidFill>
                <a:prstDash val="solid"/>
                <a:round/>
                <a:headEnd len="sm" w="sm" type="none"/>
                <a:tailEnd len="sm" w="sm" type="none"/>
              </a:ln>
            </p:spPr>
            <p:txBody>
              <a:bodyPr anchorCtr="0" anchor="ctr" bIns="60950" lIns="121900" spcFirstLastPara="1" rIns="121900" wrap="square" tIns="60950">
                <a:noAutofit/>
              </a:bodyPr>
              <a:lstStyle/>
              <a:p>
                <a:pPr indent="0" lvl="0" marL="0" marR="0" rtl="0" algn="ctr">
                  <a:spcBef>
                    <a:spcPts val="0"/>
                  </a:spcBef>
                  <a:spcAft>
                    <a:spcPts val="0"/>
                  </a:spcAft>
                  <a:buNone/>
                </a:pPr>
                <a:r>
                  <a:t/>
                </a:r>
                <a:endParaRPr sz="1600">
                  <a:solidFill>
                    <a:srgbClr val="FFFFFF"/>
                  </a:solidFill>
                  <a:latin typeface="Arial"/>
                  <a:ea typeface="Arial"/>
                  <a:cs typeface="Arial"/>
                  <a:sym typeface="Arial"/>
                </a:endParaRPr>
              </a:p>
            </p:txBody>
          </p:sp>
          <p:sp>
            <p:nvSpPr>
              <p:cNvPr id="1847" name="Google Shape;1847;p59"/>
              <p:cNvSpPr/>
              <p:nvPr/>
            </p:nvSpPr>
            <p:spPr>
              <a:xfrm rot="2700000">
                <a:off x="4947611" y="1300973"/>
                <a:ext cx="901172" cy="901173"/>
              </a:xfrm>
              <a:prstGeom prst="roundRect">
                <a:avLst>
                  <a:gd fmla="val 16667" name="adj"/>
                </a:avLst>
              </a:prstGeom>
              <a:solidFill>
                <a:srgbClr val="FFFFFF"/>
              </a:solidFill>
              <a:ln cap="rnd" cmpd="sng" w="19050">
                <a:solidFill>
                  <a:schemeClr val="accent1"/>
                </a:solidFill>
                <a:prstDash val="solid"/>
                <a:round/>
                <a:headEnd len="sm" w="sm" type="none"/>
                <a:tailEnd len="sm" w="sm" type="none"/>
              </a:ln>
            </p:spPr>
            <p:txBody>
              <a:bodyPr anchorCtr="0" anchor="ctr" bIns="60950" lIns="121900" spcFirstLastPara="1" rIns="121900" wrap="square" tIns="60950">
                <a:noAutofit/>
              </a:bodyPr>
              <a:lstStyle/>
              <a:p>
                <a:pPr indent="0" lvl="0" marL="0" marR="0" rtl="0" algn="ctr">
                  <a:spcBef>
                    <a:spcPts val="0"/>
                  </a:spcBef>
                  <a:spcAft>
                    <a:spcPts val="0"/>
                  </a:spcAft>
                  <a:buNone/>
                </a:pPr>
                <a:r>
                  <a:t/>
                </a:r>
                <a:endParaRPr sz="1600">
                  <a:solidFill>
                    <a:srgbClr val="FFFFFF"/>
                  </a:solidFill>
                  <a:latin typeface="Arial"/>
                  <a:ea typeface="Arial"/>
                  <a:cs typeface="Arial"/>
                  <a:sym typeface="Arial"/>
                </a:endParaRPr>
              </a:p>
            </p:txBody>
          </p:sp>
        </p:grpSp>
        <p:grpSp>
          <p:nvGrpSpPr>
            <p:cNvPr id="1848" name="Google Shape;1848;p59"/>
            <p:cNvGrpSpPr/>
            <p:nvPr/>
          </p:nvGrpSpPr>
          <p:grpSpPr>
            <a:xfrm>
              <a:off x="5086026" y="1439388"/>
              <a:ext cx="624341" cy="624341"/>
              <a:chOff x="1649691" y="3230880"/>
              <a:chExt cx="914400" cy="914400"/>
            </a:xfrm>
          </p:grpSpPr>
          <p:sp>
            <p:nvSpPr>
              <p:cNvPr id="1849" name="Google Shape;1849;p59"/>
              <p:cNvSpPr/>
              <p:nvPr/>
            </p:nvSpPr>
            <p:spPr>
              <a:xfrm>
                <a:off x="1649691" y="3230880"/>
                <a:ext cx="914400" cy="9144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2000">
                  <a:solidFill>
                    <a:schemeClr val="lt1"/>
                  </a:solidFill>
                  <a:latin typeface="Arial"/>
                  <a:ea typeface="Arial"/>
                  <a:cs typeface="Arial"/>
                  <a:sym typeface="Arial"/>
                </a:endParaRPr>
              </a:p>
            </p:txBody>
          </p:sp>
          <p:sp>
            <p:nvSpPr>
              <p:cNvPr id="1850" name="Google Shape;1850;p59"/>
              <p:cNvSpPr/>
              <p:nvPr/>
            </p:nvSpPr>
            <p:spPr>
              <a:xfrm>
                <a:off x="1649691" y="3230880"/>
                <a:ext cx="914400" cy="9144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2000">
                  <a:solidFill>
                    <a:schemeClr val="lt1"/>
                  </a:solidFill>
                  <a:latin typeface="Arial"/>
                  <a:ea typeface="Arial"/>
                  <a:cs typeface="Arial"/>
                  <a:sym typeface="Arial"/>
                </a:endParaRPr>
              </a:p>
            </p:txBody>
          </p:sp>
        </p:grpSp>
      </p:grpSp>
    </p:spTree>
  </p:cSld>
  <p:clrMapOvr>
    <a:masterClrMapping/>
  </p:clrMapOvr>
</p:sld>
</file>

<file path=ppt/slides/slide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65" name="Shape 265"/>
        <p:cNvGrpSpPr/>
        <p:nvPr/>
      </p:nvGrpSpPr>
      <p:grpSpPr>
        <a:xfrm>
          <a:off x="0" y="0"/>
          <a:ext cx="0" cy="0"/>
          <a:chOff x="0" y="0"/>
          <a:chExt cx="0" cy="0"/>
        </a:xfrm>
      </p:grpSpPr>
      <p:sp>
        <p:nvSpPr>
          <p:cNvPr id="266" name="Google Shape;266;p6"/>
          <p:cNvSpPr txBox="1"/>
          <p:nvPr>
            <p:ph type="ctrTitle"/>
          </p:nvPr>
        </p:nvSpPr>
        <p:spPr>
          <a:xfrm>
            <a:off x="916944" y="2438401"/>
            <a:ext cx="3413761" cy="1540358"/>
          </a:xfrm>
          <a:prstGeom prst="rect">
            <a:avLst/>
          </a:prstGeom>
          <a:noFill/>
          <a:ln>
            <a:noFill/>
          </a:ln>
        </p:spPr>
        <p:txBody>
          <a:bodyPr anchorCtr="0" anchor="ctr" bIns="0" lIns="0" spcFirstLastPara="1" rIns="0" wrap="square" tIns="0">
            <a:normAutofit/>
          </a:bodyPr>
          <a:lstStyle/>
          <a:p>
            <a:pPr indent="0" lvl="0" marL="0" rtl="0" algn="ctr">
              <a:lnSpc>
                <a:spcPct val="90000"/>
              </a:lnSpc>
              <a:spcBef>
                <a:spcPts val="0"/>
              </a:spcBef>
              <a:spcAft>
                <a:spcPts val="0"/>
              </a:spcAft>
              <a:buClr>
                <a:schemeClr val="lt1"/>
              </a:buClr>
              <a:buSzPts val="6000"/>
              <a:buFont typeface="Arial"/>
              <a:buNone/>
            </a:pPr>
            <a:r>
              <a:rPr b="1" lang="en-US"/>
              <a:t>Agenda </a:t>
            </a:r>
            <a:r>
              <a:rPr lang="en-US" sz="2400"/>
              <a:t>Schedule (7 Rows)</a:t>
            </a:r>
            <a:endParaRPr sz="2400"/>
          </a:p>
        </p:txBody>
      </p:sp>
      <p:grpSp>
        <p:nvGrpSpPr>
          <p:cNvPr id="267" name="Google Shape;267;p6"/>
          <p:cNvGrpSpPr/>
          <p:nvPr/>
        </p:nvGrpSpPr>
        <p:grpSpPr>
          <a:xfrm>
            <a:off x="5213650" y="1437252"/>
            <a:ext cx="364190" cy="369436"/>
            <a:chOff x="4973284" y="620228"/>
            <a:chExt cx="1122714" cy="1138885"/>
          </a:xfrm>
        </p:grpSpPr>
        <p:sp>
          <p:nvSpPr>
            <p:cNvPr id="268" name="Google Shape;268;p6"/>
            <p:cNvSpPr/>
            <p:nvPr/>
          </p:nvSpPr>
          <p:spPr>
            <a:xfrm>
              <a:off x="4973284" y="620228"/>
              <a:ext cx="1061885" cy="1061885"/>
            </a:xfrm>
            <a:prstGeom prst="ellipse">
              <a:avLst/>
            </a:prstGeom>
            <a:solidFill>
              <a:schemeClr val="accent5"/>
            </a:solidFill>
            <a:ln>
              <a:noFill/>
            </a:ln>
          </p:spPr>
          <p:txBody>
            <a:bodyPr anchorCtr="0" anchor="ctr" bIns="45700" lIns="0" spcFirstLastPara="1" rIns="0" wrap="square" tIns="45700">
              <a:normAutofit/>
            </a:bodyPr>
            <a:lstStyle/>
            <a:p>
              <a:pPr indent="0" lvl="0" marL="0" marR="0" rtl="0" algn="ctr">
                <a:lnSpc>
                  <a:spcPct val="90000"/>
                </a:lnSpc>
                <a:spcBef>
                  <a:spcPts val="0"/>
                </a:spcBef>
                <a:spcAft>
                  <a:spcPts val="0"/>
                </a:spcAft>
                <a:buNone/>
              </a:pPr>
              <a:r>
                <a:t/>
              </a:r>
              <a:endParaRPr sz="1000">
                <a:solidFill>
                  <a:schemeClr val="lt1"/>
                </a:solidFill>
                <a:latin typeface="Arial"/>
                <a:ea typeface="Arial"/>
                <a:cs typeface="Arial"/>
                <a:sym typeface="Arial"/>
              </a:endParaRPr>
            </a:p>
          </p:txBody>
        </p:sp>
        <p:sp>
          <p:nvSpPr>
            <p:cNvPr id="269" name="Google Shape;269;p6"/>
            <p:cNvSpPr/>
            <p:nvPr/>
          </p:nvSpPr>
          <p:spPr>
            <a:xfrm>
              <a:off x="5034113" y="697228"/>
              <a:ext cx="1061885" cy="1061885"/>
            </a:xfrm>
            <a:prstGeom prst="ellipse">
              <a:avLst/>
            </a:prstGeom>
            <a:solidFill>
              <a:schemeClr val="accent1"/>
            </a:solidFill>
            <a:ln>
              <a:noFill/>
            </a:ln>
          </p:spPr>
          <p:txBody>
            <a:bodyPr anchorCtr="0" anchor="ctr" bIns="45700" lIns="0" spcFirstLastPara="1" rIns="0" wrap="square" tIns="45700">
              <a:normAutofit/>
            </a:bodyPr>
            <a:lstStyle/>
            <a:p>
              <a:pPr indent="0" lvl="0" marL="0" marR="0" rtl="0" algn="ctr">
                <a:lnSpc>
                  <a:spcPct val="80000"/>
                </a:lnSpc>
                <a:spcBef>
                  <a:spcPts val="0"/>
                </a:spcBef>
                <a:spcAft>
                  <a:spcPts val="0"/>
                </a:spcAft>
                <a:buNone/>
              </a:pPr>
              <a:r>
                <a:rPr b="1" lang="en-US" sz="1125">
                  <a:solidFill>
                    <a:schemeClr val="lt1"/>
                  </a:solidFill>
                  <a:latin typeface="Arial"/>
                  <a:ea typeface="Arial"/>
                  <a:cs typeface="Arial"/>
                  <a:sym typeface="Arial"/>
                </a:rPr>
                <a:t>1</a:t>
              </a:r>
              <a:endParaRPr b="1" sz="1125">
                <a:solidFill>
                  <a:schemeClr val="lt1"/>
                </a:solidFill>
                <a:latin typeface="Arial"/>
                <a:ea typeface="Arial"/>
                <a:cs typeface="Arial"/>
                <a:sym typeface="Arial"/>
              </a:endParaRPr>
            </a:p>
          </p:txBody>
        </p:sp>
      </p:grpSp>
      <p:grpSp>
        <p:nvGrpSpPr>
          <p:cNvPr id="270" name="Google Shape;270;p6"/>
          <p:cNvGrpSpPr/>
          <p:nvPr/>
        </p:nvGrpSpPr>
        <p:grpSpPr>
          <a:xfrm>
            <a:off x="5213650" y="2150705"/>
            <a:ext cx="364190" cy="369436"/>
            <a:chOff x="4973284" y="620228"/>
            <a:chExt cx="1122714" cy="1138885"/>
          </a:xfrm>
        </p:grpSpPr>
        <p:sp>
          <p:nvSpPr>
            <p:cNvPr id="271" name="Google Shape;271;p6"/>
            <p:cNvSpPr/>
            <p:nvPr/>
          </p:nvSpPr>
          <p:spPr>
            <a:xfrm>
              <a:off x="4973284" y="620228"/>
              <a:ext cx="1061885" cy="1061885"/>
            </a:xfrm>
            <a:prstGeom prst="ellipse">
              <a:avLst/>
            </a:prstGeom>
            <a:solidFill>
              <a:schemeClr val="accent5"/>
            </a:solidFill>
            <a:ln>
              <a:noFill/>
            </a:ln>
          </p:spPr>
          <p:txBody>
            <a:bodyPr anchorCtr="0" anchor="ctr" bIns="45700" lIns="0" spcFirstLastPara="1" rIns="0" wrap="square" tIns="45700">
              <a:normAutofit/>
            </a:bodyPr>
            <a:lstStyle/>
            <a:p>
              <a:pPr indent="0" lvl="0" marL="0" marR="0" rtl="0" algn="ctr">
                <a:lnSpc>
                  <a:spcPct val="90000"/>
                </a:lnSpc>
                <a:spcBef>
                  <a:spcPts val="0"/>
                </a:spcBef>
                <a:spcAft>
                  <a:spcPts val="0"/>
                </a:spcAft>
                <a:buNone/>
              </a:pPr>
              <a:r>
                <a:t/>
              </a:r>
              <a:endParaRPr sz="1000">
                <a:solidFill>
                  <a:schemeClr val="lt1"/>
                </a:solidFill>
                <a:latin typeface="Arial"/>
                <a:ea typeface="Arial"/>
                <a:cs typeface="Arial"/>
                <a:sym typeface="Arial"/>
              </a:endParaRPr>
            </a:p>
          </p:txBody>
        </p:sp>
        <p:sp>
          <p:nvSpPr>
            <p:cNvPr id="272" name="Google Shape;272;p6"/>
            <p:cNvSpPr/>
            <p:nvPr/>
          </p:nvSpPr>
          <p:spPr>
            <a:xfrm>
              <a:off x="5034113" y="697228"/>
              <a:ext cx="1061885" cy="1061885"/>
            </a:xfrm>
            <a:prstGeom prst="ellipse">
              <a:avLst/>
            </a:prstGeom>
            <a:solidFill>
              <a:schemeClr val="accent1"/>
            </a:solidFill>
            <a:ln>
              <a:noFill/>
            </a:ln>
          </p:spPr>
          <p:txBody>
            <a:bodyPr anchorCtr="0" anchor="ctr" bIns="45700" lIns="0" spcFirstLastPara="1" rIns="0" wrap="square" tIns="45700">
              <a:normAutofit/>
            </a:bodyPr>
            <a:lstStyle/>
            <a:p>
              <a:pPr indent="0" lvl="0" marL="0" marR="0" rtl="0" algn="ctr">
                <a:lnSpc>
                  <a:spcPct val="80000"/>
                </a:lnSpc>
                <a:spcBef>
                  <a:spcPts val="0"/>
                </a:spcBef>
                <a:spcAft>
                  <a:spcPts val="0"/>
                </a:spcAft>
                <a:buNone/>
              </a:pPr>
              <a:r>
                <a:rPr b="1" lang="en-US" sz="1125">
                  <a:solidFill>
                    <a:schemeClr val="lt1"/>
                  </a:solidFill>
                  <a:latin typeface="Arial"/>
                  <a:ea typeface="Arial"/>
                  <a:cs typeface="Arial"/>
                  <a:sym typeface="Arial"/>
                </a:rPr>
                <a:t>2</a:t>
              </a:r>
              <a:endParaRPr b="1" sz="1125">
                <a:solidFill>
                  <a:schemeClr val="lt1"/>
                </a:solidFill>
                <a:latin typeface="Arial"/>
                <a:ea typeface="Arial"/>
                <a:cs typeface="Arial"/>
                <a:sym typeface="Arial"/>
              </a:endParaRPr>
            </a:p>
          </p:txBody>
        </p:sp>
      </p:grpSp>
      <p:grpSp>
        <p:nvGrpSpPr>
          <p:cNvPr id="273" name="Google Shape;273;p6"/>
          <p:cNvGrpSpPr/>
          <p:nvPr/>
        </p:nvGrpSpPr>
        <p:grpSpPr>
          <a:xfrm>
            <a:off x="5213650" y="2864158"/>
            <a:ext cx="364190" cy="369436"/>
            <a:chOff x="4973284" y="620228"/>
            <a:chExt cx="1122714" cy="1138885"/>
          </a:xfrm>
        </p:grpSpPr>
        <p:sp>
          <p:nvSpPr>
            <p:cNvPr id="274" name="Google Shape;274;p6"/>
            <p:cNvSpPr/>
            <p:nvPr/>
          </p:nvSpPr>
          <p:spPr>
            <a:xfrm>
              <a:off x="4973284" y="620228"/>
              <a:ext cx="1061885" cy="1061885"/>
            </a:xfrm>
            <a:prstGeom prst="ellipse">
              <a:avLst/>
            </a:prstGeom>
            <a:solidFill>
              <a:schemeClr val="accent5"/>
            </a:solidFill>
            <a:ln>
              <a:noFill/>
            </a:ln>
          </p:spPr>
          <p:txBody>
            <a:bodyPr anchorCtr="0" anchor="ctr" bIns="45700" lIns="0" spcFirstLastPara="1" rIns="0" wrap="square" tIns="45700">
              <a:normAutofit/>
            </a:bodyPr>
            <a:lstStyle/>
            <a:p>
              <a:pPr indent="0" lvl="0" marL="0" marR="0" rtl="0" algn="ctr">
                <a:lnSpc>
                  <a:spcPct val="90000"/>
                </a:lnSpc>
                <a:spcBef>
                  <a:spcPts val="0"/>
                </a:spcBef>
                <a:spcAft>
                  <a:spcPts val="0"/>
                </a:spcAft>
                <a:buNone/>
              </a:pPr>
              <a:r>
                <a:t/>
              </a:r>
              <a:endParaRPr sz="1000">
                <a:solidFill>
                  <a:schemeClr val="lt1"/>
                </a:solidFill>
                <a:latin typeface="Arial"/>
                <a:ea typeface="Arial"/>
                <a:cs typeface="Arial"/>
                <a:sym typeface="Arial"/>
              </a:endParaRPr>
            </a:p>
          </p:txBody>
        </p:sp>
        <p:sp>
          <p:nvSpPr>
            <p:cNvPr id="275" name="Google Shape;275;p6"/>
            <p:cNvSpPr/>
            <p:nvPr/>
          </p:nvSpPr>
          <p:spPr>
            <a:xfrm>
              <a:off x="5034113" y="697228"/>
              <a:ext cx="1061885" cy="1061885"/>
            </a:xfrm>
            <a:prstGeom prst="ellipse">
              <a:avLst/>
            </a:prstGeom>
            <a:solidFill>
              <a:schemeClr val="accent1"/>
            </a:solidFill>
            <a:ln>
              <a:noFill/>
            </a:ln>
          </p:spPr>
          <p:txBody>
            <a:bodyPr anchorCtr="0" anchor="ctr" bIns="45700" lIns="0" spcFirstLastPara="1" rIns="0" wrap="square" tIns="45700">
              <a:normAutofit/>
            </a:bodyPr>
            <a:lstStyle/>
            <a:p>
              <a:pPr indent="0" lvl="0" marL="0" marR="0" rtl="0" algn="ctr">
                <a:lnSpc>
                  <a:spcPct val="80000"/>
                </a:lnSpc>
                <a:spcBef>
                  <a:spcPts val="0"/>
                </a:spcBef>
                <a:spcAft>
                  <a:spcPts val="0"/>
                </a:spcAft>
                <a:buNone/>
              </a:pPr>
              <a:r>
                <a:rPr b="1" lang="en-US" sz="1125">
                  <a:solidFill>
                    <a:schemeClr val="lt1"/>
                  </a:solidFill>
                  <a:latin typeface="Arial"/>
                  <a:ea typeface="Arial"/>
                  <a:cs typeface="Arial"/>
                  <a:sym typeface="Arial"/>
                </a:rPr>
                <a:t>3</a:t>
              </a:r>
              <a:endParaRPr b="1" sz="1125">
                <a:solidFill>
                  <a:schemeClr val="lt1"/>
                </a:solidFill>
                <a:latin typeface="Arial"/>
                <a:ea typeface="Arial"/>
                <a:cs typeface="Arial"/>
                <a:sym typeface="Arial"/>
              </a:endParaRPr>
            </a:p>
          </p:txBody>
        </p:sp>
      </p:grpSp>
      <p:grpSp>
        <p:nvGrpSpPr>
          <p:cNvPr id="276" name="Google Shape;276;p6"/>
          <p:cNvGrpSpPr/>
          <p:nvPr/>
        </p:nvGrpSpPr>
        <p:grpSpPr>
          <a:xfrm>
            <a:off x="5213650" y="3577611"/>
            <a:ext cx="364190" cy="369436"/>
            <a:chOff x="4973284" y="620228"/>
            <a:chExt cx="1122714" cy="1138885"/>
          </a:xfrm>
        </p:grpSpPr>
        <p:sp>
          <p:nvSpPr>
            <p:cNvPr id="277" name="Google Shape;277;p6"/>
            <p:cNvSpPr/>
            <p:nvPr/>
          </p:nvSpPr>
          <p:spPr>
            <a:xfrm>
              <a:off x="4973284" y="620228"/>
              <a:ext cx="1061885" cy="1061885"/>
            </a:xfrm>
            <a:prstGeom prst="ellipse">
              <a:avLst/>
            </a:prstGeom>
            <a:solidFill>
              <a:schemeClr val="accent5"/>
            </a:solidFill>
            <a:ln>
              <a:noFill/>
            </a:ln>
          </p:spPr>
          <p:txBody>
            <a:bodyPr anchorCtr="0" anchor="ctr" bIns="45700" lIns="0" spcFirstLastPara="1" rIns="0" wrap="square" tIns="45700">
              <a:normAutofit/>
            </a:bodyPr>
            <a:lstStyle/>
            <a:p>
              <a:pPr indent="0" lvl="0" marL="0" marR="0" rtl="0" algn="ctr">
                <a:lnSpc>
                  <a:spcPct val="90000"/>
                </a:lnSpc>
                <a:spcBef>
                  <a:spcPts val="0"/>
                </a:spcBef>
                <a:spcAft>
                  <a:spcPts val="0"/>
                </a:spcAft>
                <a:buNone/>
              </a:pPr>
              <a:r>
                <a:t/>
              </a:r>
              <a:endParaRPr sz="1000">
                <a:solidFill>
                  <a:schemeClr val="lt1"/>
                </a:solidFill>
                <a:latin typeface="Arial"/>
                <a:ea typeface="Arial"/>
                <a:cs typeface="Arial"/>
                <a:sym typeface="Arial"/>
              </a:endParaRPr>
            </a:p>
          </p:txBody>
        </p:sp>
        <p:sp>
          <p:nvSpPr>
            <p:cNvPr id="278" name="Google Shape;278;p6"/>
            <p:cNvSpPr/>
            <p:nvPr/>
          </p:nvSpPr>
          <p:spPr>
            <a:xfrm>
              <a:off x="5034113" y="697228"/>
              <a:ext cx="1061885" cy="1061885"/>
            </a:xfrm>
            <a:prstGeom prst="ellipse">
              <a:avLst/>
            </a:prstGeom>
            <a:solidFill>
              <a:schemeClr val="accent1"/>
            </a:solidFill>
            <a:ln>
              <a:noFill/>
            </a:ln>
          </p:spPr>
          <p:txBody>
            <a:bodyPr anchorCtr="0" anchor="ctr" bIns="45700" lIns="0" spcFirstLastPara="1" rIns="0" wrap="square" tIns="45700">
              <a:normAutofit/>
            </a:bodyPr>
            <a:lstStyle/>
            <a:p>
              <a:pPr indent="0" lvl="0" marL="0" marR="0" rtl="0" algn="ctr">
                <a:lnSpc>
                  <a:spcPct val="80000"/>
                </a:lnSpc>
                <a:spcBef>
                  <a:spcPts val="0"/>
                </a:spcBef>
                <a:spcAft>
                  <a:spcPts val="0"/>
                </a:spcAft>
                <a:buNone/>
              </a:pPr>
              <a:r>
                <a:rPr b="1" lang="en-US" sz="1125">
                  <a:solidFill>
                    <a:schemeClr val="lt1"/>
                  </a:solidFill>
                  <a:latin typeface="Arial"/>
                  <a:ea typeface="Arial"/>
                  <a:cs typeface="Arial"/>
                  <a:sym typeface="Arial"/>
                </a:rPr>
                <a:t>4</a:t>
              </a:r>
              <a:endParaRPr b="1" sz="1125">
                <a:solidFill>
                  <a:schemeClr val="lt1"/>
                </a:solidFill>
                <a:latin typeface="Arial"/>
                <a:ea typeface="Arial"/>
                <a:cs typeface="Arial"/>
                <a:sym typeface="Arial"/>
              </a:endParaRPr>
            </a:p>
          </p:txBody>
        </p:sp>
      </p:grpSp>
      <p:grpSp>
        <p:nvGrpSpPr>
          <p:cNvPr id="279" name="Google Shape;279;p6"/>
          <p:cNvGrpSpPr/>
          <p:nvPr/>
        </p:nvGrpSpPr>
        <p:grpSpPr>
          <a:xfrm>
            <a:off x="5213650" y="4291064"/>
            <a:ext cx="364190" cy="369436"/>
            <a:chOff x="4973284" y="620228"/>
            <a:chExt cx="1122714" cy="1138885"/>
          </a:xfrm>
        </p:grpSpPr>
        <p:sp>
          <p:nvSpPr>
            <p:cNvPr id="280" name="Google Shape;280;p6"/>
            <p:cNvSpPr/>
            <p:nvPr/>
          </p:nvSpPr>
          <p:spPr>
            <a:xfrm>
              <a:off x="4973284" y="620228"/>
              <a:ext cx="1061885" cy="1061885"/>
            </a:xfrm>
            <a:prstGeom prst="ellipse">
              <a:avLst/>
            </a:prstGeom>
            <a:solidFill>
              <a:schemeClr val="accent5"/>
            </a:solidFill>
            <a:ln>
              <a:noFill/>
            </a:ln>
          </p:spPr>
          <p:txBody>
            <a:bodyPr anchorCtr="0" anchor="ctr" bIns="45700" lIns="0" spcFirstLastPara="1" rIns="0" wrap="square" tIns="45700">
              <a:normAutofit/>
            </a:bodyPr>
            <a:lstStyle/>
            <a:p>
              <a:pPr indent="0" lvl="0" marL="0" marR="0" rtl="0" algn="ctr">
                <a:lnSpc>
                  <a:spcPct val="90000"/>
                </a:lnSpc>
                <a:spcBef>
                  <a:spcPts val="0"/>
                </a:spcBef>
                <a:spcAft>
                  <a:spcPts val="0"/>
                </a:spcAft>
                <a:buNone/>
              </a:pPr>
              <a:r>
                <a:t/>
              </a:r>
              <a:endParaRPr sz="1000">
                <a:solidFill>
                  <a:schemeClr val="lt1"/>
                </a:solidFill>
                <a:latin typeface="Arial"/>
                <a:ea typeface="Arial"/>
                <a:cs typeface="Arial"/>
                <a:sym typeface="Arial"/>
              </a:endParaRPr>
            </a:p>
          </p:txBody>
        </p:sp>
        <p:sp>
          <p:nvSpPr>
            <p:cNvPr id="281" name="Google Shape;281;p6"/>
            <p:cNvSpPr/>
            <p:nvPr/>
          </p:nvSpPr>
          <p:spPr>
            <a:xfrm>
              <a:off x="5034113" y="697228"/>
              <a:ext cx="1061885" cy="1061885"/>
            </a:xfrm>
            <a:prstGeom prst="ellipse">
              <a:avLst/>
            </a:prstGeom>
            <a:solidFill>
              <a:schemeClr val="accent1"/>
            </a:solidFill>
            <a:ln>
              <a:noFill/>
            </a:ln>
          </p:spPr>
          <p:txBody>
            <a:bodyPr anchorCtr="0" anchor="ctr" bIns="45700" lIns="0" spcFirstLastPara="1" rIns="0" wrap="square" tIns="45700">
              <a:normAutofit/>
            </a:bodyPr>
            <a:lstStyle/>
            <a:p>
              <a:pPr indent="0" lvl="0" marL="0" marR="0" rtl="0" algn="ctr">
                <a:lnSpc>
                  <a:spcPct val="80000"/>
                </a:lnSpc>
                <a:spcBef>
                  <a:spcPts val="0"/>
                </a:spcBef>
                <a:spcAft>
                  <a:spcPts val="0"/>
                </a:spcAft>
                <a:buNone/>
              </a:pPr>
              <a:r>
                <a:rPr b="1" lang="en-US" sz="1125">
                  <a:solidFill>
                    <a:schemeClr val="lt1"/>
                  </a:solidFill>
                  <a:latin typeface="Arial"/>
                  <a:ea typeface="Arial"/>
                  <a:cs typeface="Arial"/>
                  <a:sym typeface="Arial"/>
                </a:rPr>
                <a:t>5</a:t>
              </a:r>
              <a:endParaRPr b="1" sz="1125">
                <a:solidFill>
                  <a:schemeClr val="lt1"/>
                </a:solidFill>
                <a:latin typeface="Arial"/>
                <a:ea typeface="Arial"/>
                <a:cs typeface="Arial"/>
                <a:sym typeface="Arial"/>
              </a:endParaRPr>
            </a:p>
          </p:txBody>
        </p:sp>
      </p:grpSp>
      <p:grpSp>
        <p:nvGrpSpPr>
          <p:cNvPr id="282" name="Google Shape;282;p6"/>
          <p:cNvGrpSpPr/>
          <p:nvPr/>
        </p:nvGrpSpPr>
        <p:grpSpPr>
          <a:xfrm>
            <a:off x="2078122" y="1500219"/>
            <a:ext cx="1091404" cy="1091404"/>
            <a:chOff x="6968299" y="3235960"/>
            <a:chExt cx="914400" cy="914400"/>
          </a:xfrm>
        </p:grpSpPr>
        <p:sp>
          <p:nvSpPr>
            <p:cNvPr id="283" name="Google Shape;283;p6"/>
            <p:cNvSpPr/>
            <p:nvPr/>
          </p:nvSpPr>
          <p:spPr>
            <a:xfrm>
              <a:off x="6968299" y="3235960"/>
              <a:ext cx="914400" cy="914400"/>
            </a:xfrm>
            <a:custGeom>
              <a:rect b="b" l="l" r="r" t="t"/>
              <a:pathLst>
                <a:path extrusionOk="0" h="10000" w="10000">
                  <a:moveTo>
                    <a:pt x="3246" y="3929"/>
                  </a:moveTo>
                  <a:lnTo>
                    <a:pt x="2892" y="3575"/>
                  </a:lnTo>
                  <a:lnTo>
                    <a:pt x="2879" y="3560"/>
                  </a:lnTo>
                  <a:lnTo>
                    <a:pt x="2868" y="3544"/>
                  </a:lnTo>
                  <a:lnTo>
                    <a:pt x="2859" y="3526"/>
                  </a:lnTo>
                  <a:lnTo>
                    <a:pt x="2853" y="3508"/>
                  </a:lnTo>
                  <a:lnTo>
                    <a:pt x="2849" y="3489"/>
                  </a:lnTo>
                  <a:lnTo>
                    <a:pt x="2848" y="3469"/>
                  </a:lnTo>
                  <a:lnTo>
                    <a:pt x="2849" y="3449"/>
                  </a:lnTo>
                  <a:lnTo>
                    <a:pt x="2853" y="3430"/>
                  </a:lnTo>
                  <a:lnTo>
                    <a:pt x="2859" y="3412"/>
                  </a:lnTo>
                  <a:lnTo>
                    <a:pt x="2868" y="3394"/>
                  </a:lnTo>
                  <a:lnTo>
                    <a:pt x="2879" y="3378"/>
                  </a:lnTo>
                  <a:lnTo>
                    <a:pt x="2892" y="3363"/>
                  </a:lnTo>
                  <a:lnTo>
                    <a:pt x="2907" y="3350"/>
                  </a:lnTo>
                  <a:lnTo>
                    <a:pt x="2923" y="3339"/>
                  </a:lnTo>
                  <a:lnTo>
                    <a:pt x="2941" y="3330"/>
                  </a:lnTo>
                  <a:lnTo>
                    <a:pt x="2959" y="3324"/>
                  </a:lnTo>
                  <a:lnTo>
                    <a:pt x="2978" y="3320"/>
                  </a:lnTo>
                  <a:lnTo>
                    <a:pt x="2998" y="3319"/>
                  </a:lnTo>
                  <a:lnTo>
                    <a:pt x="3018" y="3320"/>
                  </a:lnTo>
                  <a:lnTo>
                    <a:pt x="3037" y="3324"/>
                  </a:lnTo>
                  <a:lnTo>
                    <a:pt x="3055" y="3330"/>
                  </a:lnTo>
                  <a:lnTo>
                    <a:pt x="3073" y="3339"/>
                  </a:lnTo>
                  <a:lnTo>
                    <a:pt x="3089" y="3350"/>
                  </a:lnTo>
                  <a:lnTo>
                    <a:pt x="3104" y="3363"/>
                  </a:lnTo>
                  <a:lnTo>
                    <a:pt x="3342" y="3601"/>
                  </a:lnTo>
                  <a:lnTo>
                    <a:pt x="3825" y="3020"/>
                  </a:lnTo>
                  <a:lnTo>
                    <a:pt x="3838" y="3006"/>
                  </a:lnTo>
                  <a:lnTo>
                    <a:pt x="3853" y="2994"/>
                  </a:lnTo>
                  <a:lnTo>
                    <a:pt x="3870" y="2983"/>
                  </a:lnTo>
                  <a:lnTo>
                    <a:pt x="3888" y="2975"/>
                  </a:lnTo>
                  <a:lnTo>
                    <a:pt x="3907" y="2970"/>
                  </a:lnTo>
                  <a:lnTo>
                    <a:pt x="3926" y="2967"/>
                  </a:lnTo>
                  <a:lnTo>
                    <a:pt x="3946" y="2966"/>
                  </a:lnTo>
                  <a:lnTo>
                    <a:pt x="3965" y="2968"/>
                  </a:lnTo>
                  <a:lnTo>
                    <a:pt x="3984" y="2973"/>
                  </a:lnTo>
                  <a:lnTo>
                    <a:pt x="4003" y="2980"/>
                  </a:lnTo>
                  <a:lnTo>
                    <a:pt x="4020" y="2989"/>
                  </a:lnTo>
                  <a:lnTo>
                    <a:pt x="4036" y="3001"/>
                  </a:lnTo>
                  <a:lnTo>
                    <a:pt x="4050" y="3014"/>
                  </a:lnTo>
                  <a:lnTo>
                    <a:pt x="4062" y="3029"/>
                  </a:lnTo>
                  <a:lnTo>
                    <a:pt x="4073" y="3046"/>
                  </a:lnTo>
                  <a:lnTo>
                    <a:pt x="4081" y="3064"/>
                  </a:lnTo>
                  <a:lnTo>
                    <a:pt x="4086" y="3083"/>
                  </a:lnTo>
                  <a:lnTo>
                    <a:pt x="4089" y="3102"/>
                  </a:lnTo>
                  <a:lnTo>
                    <a:pt x="4090" y="3122"/>
                  </a:lnTo>
                  <a:lnTo>
                    <a:pt x="4088" y="3141"/>
                  </a:lnTo>
                  <a:lnTo>
                    <a:pt x="4083" y="3160"/>
                  </a:lnTo>
                  <a:lnTo>
                    <a:pt x="4076" y="3179"/>
                  </a:lnTo>
                  <a:lnTo>
                    <a:pt x="4067" y="3196"/>
                  </a:lnTo>
                  <a:lnTo>
                    <a:pt x="4055" y="3212"/>
                  </a:lnTo>
                  <a:lnTo>
                    <a:pt x="3467" y="3919"/>
                  </a:lnTo>
                  <a:lnTo>
                    <a:pt x="3454" y="3933"/>
                  </a:lnTo>
                  <a:lnTo>
                    <a:pt x="3439" y="3945"/>
                  </a:lnTo>
                  <a:lnTo>
                    <a:pt x="3423" y="3955"/>
                  </a:lnTo>
                  <a:lnTo>
                    <a:pt x="3406" y="3963"/>
                  </a:lnTo>
                  <a:lnTo>
                    <a:pt x="3387" y="3969"/>
                  </a:lnTo>
                  <a:lnTo>
                    <a:pt x="3368" y="3972"/>
                  </a:lnTo>
                  <a:lnTo>
                    <a:pt x="3349" y="3973"/>
                  </a:lnTo>
                  <a:lnTo>
                    <a:pt x="3330" y="3971"/>
                  </a:lnTo>
                  <a:lnTo>
                    <a:pt x="3311" y="3967"/>
                  </a:lnTo>
                  <a:lnTo>
                    <a:pt x="3293" y="3961"/>
                  </a:lnTo>
                  <a:lnTo>
                    <a:pt x="3276" y="3952"/>
                  </a:lnTo>
                  <a:lnTo>
                    <a:pt x="3260" y="3942"/>
                  </a:lnTo>
                  <a:lnTo>
                    <a:pt x="3246" y="3929"/>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84" name="Google Shape;284;p6"/>
            <p:cNvSpPr/>
            <p:nvPr/>
          </p:nvSpPr>
          <p:spPr>
            <a:xfrm>
              <a:off x="6968299" y="3235960"/>
              <a:ext cx="914400" cy="914400"/>
            </a:xfrm>
            <a:custGeom>
              <a:rect b="b" l="l" r="r" t="t"/>
              <a:pathLst>
                <a:path extrusionOk="0" h="10000" w="10000">
                  <a:moveTo>
                    <a:pt x="2578" y="1102"/>
                  </a:moveTo>
                  <a:lnTo>
                    <a:pt x="2604" y="1101"/>
                  </a:lnTo>
                  <a:lnTo>
                    <a:pt x="2614" y="1101"/>
                  </a:lnTo>
                  <a:lnTo>
                    <a:pt x="2640" y="1100"/>
                  </a:lnTo>
                  <a:lnTo>
                    <a:pt x="2645" y="1100"/>
                  </a:lnTo>
                  <a:lnTo>
                    <a:pt x="7355" y="1100"/>
                  </a:lnTo>
                  <a:lnTo>
                    <a:pt x="7360" y="1100"/>
                  </a:lnTo>
                  <a:lnTo>
                    <a:pt x="7386" y="1101"/>
                  </a:lnTo>
                  <a:lnTo>
                    <a:pt x="7396" y="1101"/>
                  </a:lnTo>
                  <a:lnTo>
                    <a:pt x="7422" y="1102"/>
                  </a:lnTo>
                  <a:lnTo>
                    <a:pt x="7432" y="1103"/>
                  </a:lnTo>
                  <a:lnTo>
                    <a:pt x="7458" y="1106"/>
                  </a:lnTo>
                  <a:lnTo>
                    <a:pt x="7467" y="1107"/>
                  </a:lnTo>
                  <a:lnTo>
                    <a:pt x="7493" y="1110"/>
                  </a:lnTo>
                  <a:lnTo>
                    <a:pt x="7503" y="1112"/>
                  </a:lnTo>
                  <a:lnTo>
                    <a:pt x="7529" y="1116"/>
                  </a:lnTo>
                  <a:lnTo>
                    <a:pt x="7538" y="1118"/>
                  </a:lnTo>
                  <a:lnTo>
                    <a:pt x="7564" y="1123"/>
                  </a:lnTo>
                  <a:lnTo>
                    <a:pt x="7573" y="1125"/>
                  </a:lnTo>
                  <a:lnTo>
                    <a:pt x="7598" y="1132"/>
                  </a:lnTo>
                  <a:lnTo>
                    <a:pt x="7607" y="1134"/>
                  </a:lnTo>
                  <a:lnTo>
                    <a:pt x="7633" y="1141"/>
                  </a:lnTo>
                  <a:lnTo>
                    <a:pt x="7642" y="1144"/>
                  </a:lnTo>
                  <a:lnTo>
                    <a:pt x="7667" y="1152"/>
                  </a:lnTo>
                  <a:lnTo>
                    <a:pt x="7675" y="1156"/>
                  </a:lnTo>
                  <a:lnTo>
                    <a:pt x="7700" y="1165"/>
                  </a:lnTo>
                  <a:lnTo>
                    <a:pt x="7709" y="1168"/>
                  </a:lnTo>
                  <a:lnTo>
                    <a:pt x="7733" y="1178"/>
                  </a:lnTo>
                  <a:lnTo>
                    <a:pt x="7742" y="1182"/>
                  </a:lnTo>
                  <a:lnTo>
                    <a:pt x="7766" y="1193"/>
                  </a:lnTo>
                  <a:lnTo>
                    <a:pt x="7774" y="1197"/>
                  </a:lnTo>
                  <a:lnTo>
                    <a:pt x="7798" y="1209"/>
                  </a:lnTo>
                  <a:lnTo>
                    <a:pt x="7806" y="1214"/>
                  </a:lnTo>
                  <a:lnTo>
                    <a:pt x="7829" y="1226"/>
                  </a:lnTo>
                  <a:lnTo>
                    <a:pt x="7837" y="1231"/>
                  </a:lnTo>
                  <a:lnTo>
                    <a:pt x="7860" y="1245"/>
                  </a:lnTo>
                  <a:lnTo>
                    <a:pt x="7868" y="1250"/>
                  </a:lnTo>
                  <a:lnTo>
                    <a:pt x="7890" y="1264"/>
                  </a:lnTo>
                  <a:lnTo>
                    <a:pt x="7897" y="1269"/>
                  </a:lnTo>
                  <a:lnTo>
                    <a:pt x="7919" y="1285"/>
                  </a:lnTo>
                  <a:lnTo>
                    <a:pt x="7926" y="1290"/>
                  </a:lnTo>
                  <a:lnTo>
                    <a:pt x="7947" y="1306"/>
                  </a:lnTo>
                  <a:lnTo>
                    <a:pt x="7955" y="1312"/>
                  </a:lnTo>
                  <a:lnTo>
                    <a:pt x="7975" y="1329"/>
                  </a:lnTo>
                  <a:lnTo>
                    <a:pt x="7982" y="1335"/>
                  </a:lnTo>
                  <a:lnTo>
                    <a:pt x="8002" y="1352"/>
                  </a:lnTo>
                  <a:lnTo>
                    <a:pt x="8008" y="1358"/>
                  </a:lnTo>
                  <a:lnTo>
                    <a:pt x="8027" y="1377"/>
                  </a:lnTo>
                  <a:lnTo>
                    <a:pt x="8034" y="1383"/>
                  </a:lnTo>
                  <a:lnTo>
                    <a:pt x="8052" y="1402"/>
                  </a:lnTo>
                  <a:lnTo>
                    <a:pt x="8059" y="1409"/>
                  </a:lnTo>
                  <a:lnTo>
                    <a:pt x="8076" y="1428"/>
                  </a:lnTo>
                  <a:lnTo>
                    <a:pt x="8082" y="1435"/>
                  </a:lnTo>
                  <a:lnTo>
                    <a:pt x="8099" y="1456"/>
                  </a:lnTo>
                  <a:lnTo>
                    <a:pt x="8105" y="1463"/>
                  </a:lnTo>
                  <a:lnTo>
                    <a:pt x="8121" y="1484"/>
                  </a:lnTo>
                  <a:lnTo>
                    <a:pt x="8127" y="1491"/>
                  </a:lnTo>
                  <a:lnTo>
                    <a:pt x="8142" y="1513"/>
                  </a:lnTo>
                  <a:lnTo>
                    <a:pt x="8148" y="1521"/>
                  </a:lnTo>
                  <a:lnTo>
                    <a:pt x="8162" y="1543"/>
                  </a:lnTo>
                  <a:lnTo>
                    <a:pt x="8167" y="1551"/>
                  </a:lnTo>
                  <a:lnTo>
                    <a:pt x="8181" y="1574"/>
                  </a:lnTo>
                  <a:lnTo>
                    <a:pt x="8186" y="1583"/>
                  </a:lnTo>
                  <a:lnTo>
                    <a:pt x="8199" y="1606"/>
                  </a:lnTo>
                  <a:lnTo>
                    <a:pt x="8203" y="1614"/>
                  </a:lnTo>
                  <a:lnTo>
                    <a:pt x="8215" y="1638"/>
                  </a:lnTo>
                  <a:lnTo>
                    <a:pt x="8219" y="1646"/>
                  </a:lnTo>
                  <a:lnTo>
                    <a:pt x="8230" y="1670"/>
                  </a:lnTo>
                  <a:lnTo>
                    <a:pt x="8234" y="1679"/>
                  </a:lnTo>
                  <a:lnTo>
                    <a:pt x="8244" y="1703"/>
                  </a:lnTo>
                  <a:lnTo>
                    <a:pt x="8247" y="1712"/>
                  </a:lnTo>
                  <a:lnTo>
                    <a:pt x="8256" y="1737"/>
                  </a:lnTo>
                  <a:lnTo>
                    <a:pt x="8259" y="1746"/>
                  </a:lnTo>
                  <a:lnTo>
                    <a:pt x="8268" y="1771"/>
                  </a:lnTo>
                  <a:lnTo>
                    <a:pt x="8270" y="1780"/>
                  </a:lnTo>
                  <a:lnTo>
                    <a:pt x="8278" y="1805"/>
                  </a:lnTo>
                  <a:lnTo>
                    <a:pt x="8280" y="1814"/>
                  </a:lnTo>
                  <a:lnTo>
                    <a:pt x="8286" y="1839"/>
                  </a:lnTo>
                  <a:lnTo>
                    <a:pt x="8288" y="1848"/>
                  </a:lnTo>
                  <a:lnTo>
                    <a:pt x="8294" y="1874"/>
                  </a:lnTo>
                  <a:lnTo>
                    <a:pt x="8295" y="1883"/>
                  </a:lnTo>
                  <a:lnTo>
                    <a:pt x="8300" y="1909"/>
                  </a:lnTo>
                  <a:lnTo>
                    <a:pt x="8301" y="1918"/>
                  </a:lnTo>
                  <a:lnTo>
                    <a:pt x="8305" y="1945"/>
                  </a:lnTo>
                  <a:lnTo>
                    <a:pt x="8306" y="1954"/>
                  </a:lnTo>
                  <a:lnTo>
                    <a:pt x="8308" y="1980"/>
                  </a:lnTo>
                  <a:lnTo>
                    <a:pt x="8309" y="1989"/>
                  </a:lnTo>
                  <a:lnTo>
                    <a:pt x="8310" y="2016"/>
                  </a:lnTo>
                  <a:lnTo>
                    <a:pt x="8310" y="2025"/>
                  </a:lnTo>
                  <a:lnTo>
                    <a:pt x="8311" y="2051"/>
                  </a:lnTo>
                  <a:lnTo>
                    <a:pt x="8311" y="2056"/>
                  </a:lnTo>
                  <a:lnTo>
                    <a:pt x="8311" y="7944"/>
                  </a:lnTo>
                  <a:lnTo>
                    <a:pt x="8311" y="7949"/>
                  </a:lnTo>
                  <a:lnTo>
                    <a:pt x="8310" y="7975"/>
                  </a:lnTo>
                  <a:lnTo>
                    <a:pt x="8310" y="7984"/>
                  </a:lnTo>
                  <a:lnTo>
                    <a:pt x="8309" y="8011"/>
                  </a:lnTo>
                  <a:lnTo>
                    <a:pt x="8308" y="8020"/>
                  </a:lnTo>
                  <a:lnTo>
                    <a:pt x="8306" y="8046"/>
                  </a:lnTo>
                  <a:lnTo>
                    <a:pt x="8305" y="8055"/>
                  </a:lnTo>
                  <a:lnTo>
                    <a:pt x="8301" y="8082"/>
                  </a:lnTo>
                  <a:lnTo>
                    <a:pt x="8300" y="8091"/>
                  </a:lnTo>
                  <a:lnTo>
                    <a:pt x="8295" y="8117"/>
                  </a:lnTo>
                  <a:lnTo>
                    <a:pt x="8294" y="8126"/>
                  </a:lnTo>
                  <a:lnTo>
                    <a:pt x="8288" y="8152"/>
                  </a:lnTo>
                  <a:lnTo>
                    <a:pt x="8286" y="8161"/>
                  </a:lnTo>
                  <a:lnTo>
                    <a:pt x="8280" y="8186"/>
                  </a:lnTo>
                  <a:lnTo>
                    <a:pt x="8278" y="8195"/>
                  </a:lnTo>
                  <a:lnTo>
                    <a:pt x="8270" y="8220"/>
                  </a:lnTo>
                  <a:lnTo>
                    <a:pt x="8268" y="8229"/>
                  </a:lnTo>
                  <a:lnTo>
                    <a:pt x="8259" y="8254"/>
                  </a:lnTo>
                  <a:lnTo>
                    <a:pt x="8256" y="8263"/>
                  </a:lnTo>
                  <a:lnTo>
                    <a:pt x="8247" y="8288"/>
                  </a:lnTo>
                  <a:lnTo>
                    <a:pt x="8244" y="8297"/>
                  </a:lnTo>
                  <a:lnTo>
                    <a:pt x="8234" y="8321"/>
                  </a:lnTo>
                  <a:lnTo>
                    <a:pt x="8230" y="8330"/>
                  </a:lnTo>
                  <a:lnTo>
                    <a:pt x="8219" y="8354"/>
                  </a:lnTo>
                  <a:lnTo>
                    <a:pt x="8215" y="8362"/>
                  </a:lnTo>
                  <a:lnTo>
                    <a:pt x="8203" y="8386"/>
                  </a:lnTo>
                  <a:lnTo>
                    <a:pt x="8199" y="8394"/>
                  </a:lnTo>
                  <a:lnTo>
                    <a:pt x="8186" y="8417"/>
                  </a:lnTo>
                  <a:lnTo>
                    <a:pt x="8181" y="8426"/>
                  </a:lnTo>
                  <a:lnTo>
                    <a:pt x="8167" y="8449"/>
                  </a:lnTo>
                  <a:lnTo>
                    <a:pt x="8162" y="8457"/>
                  </a:lnTo>
                  <a:lnTo>
                    <a:pt x="8148" y="8479"/>
                  </a:lnTo>
                  <a:lnTo>
                    <a:pt x="8142" y="8487"/>
                  </a:lnTo>
                  <a:lnTo>
                    <a:pt x="8127" y="8509"/>
                  </a:lnTo>
                  <a:lnTo>
                    <a:pt x="8121" y="8516"/>
                  </a:lnTo>
                  <a:lnTo>
                    <a:pt x="8105" y="8537"/>
                  </a:lnTo>
                  <a:lnTo>
                    <a:pt x="8099" y="8544"/>
                  </a:lnTo>
                  <a:lnTo>
                    <a:pt x="8082" y="8565"/>
                  </a:lnTo>
                  <a:lnTo>
                    <a:pt x="8076" y="8572"/>
                  </a:lnTo>
                  <a:lnTo>
                    <a:pt x="8059" y="8591"/>
                  </a:lnTo>
                  <a:lnTo>
                    <a:pt x="8052" y="8598"/>
                  </a:lnTo>
                  <a:lnTo>
                    <a:pt x="8034" y="8617"/>
                  </a:lnTo>
                  <a:lnTo>
                    <a:pt x="8027" y="8623"/>
                  </a:lnTo>
                  <a:lnTo>
                    <a:pt x="8008" y="8642"/>
                  </a:lnTo>
                  <a:lnTo>
                    <a:pt x="8002" y="8648"/>
                  </a:lnTo>
                  <a:lnTo>
                    <a:pt x="7982" y="8665"/>
                  </a:lnTo>
                  <a:lnTo>
                    <a:pt x="7975" y="8671"/>
                  </a:lnTo>
                  <a:lnTo>
                    <a:pt x="7955" y="8688"/>
                  </a:lnTo>
                  <a:lnTo>
                    <a:pt x="7947" y="8694"/>
                  </a:lnTo>
                  <a:lnTo>
                    <a:pt x="7926" y="8710"/>
                  </a:lnTo>
                  <a:lnTo>
                    <a:pt x="7919" y="8715"/>
                  </a:lnTo>
                  <a:lnTo>
                    <a:pt x="7897" y="8731"/>
                  </a:lnTo>
                  <a:lnTo>
                    <a:pt x="7890" y="8736"/>
                  </a:lnTo>
                  <a:lnTo>
                    <a:pt x="7868" y="8750"/>
                  </a:lnTo>
                  <a:lnTo>
                    <a:pt x="7860" y="8755"/>
                  </a:lnTo>
                  <a:lnTo>
                    <a:pt x="7837" y="8769"/>
                  </a:lnTo>
                  <a:lnTo>
                    <a:pt x="7829" y="8774"/>
                  </a:lnTo>
                  <a:lnTo>
                    <a:pt x="7806" y="8786"/>
                  </a:lnTo>
                  <a:lnTo>
                    <a:pt x="7798" y="8791"/>
                  </a:lnTo>
                  <a:lnTo>
                    <a:pt x="7774" y="8803"/>
                  </a:lnTo>
                  <a:lnTo>
                    <a:pt x="7766" y="8807"/>
                  </a:lnTo>
                  <a:lnTo>
                    <a:pt x="7742" y="8818"/>
                  </a:lnTo>
                  <a:lnTo>
                    <a:pt x="7733" y="8822"/>
                  </a:lnTo>
                  <a:lnTo>
                    <a:pt x="7709" y="8832"/>
                  </a:lnTo>
                  <a:lnTo>
                    <a:pt x="7700" y="8835"/>
                  </a:lnTo>
                  <a:lnTo>
                    <a:pt x="7675" y="8844"/>
                  </a:lnTo>
                  <a:lnTo>
                    <a:pt x="7667" y="8848"/>
                  </a:lnTo>
                  <a:lnTo>
                    <a:pt x="7642" y="8856"/>
                  </a:lnTo>
                  <a:lnTo>
                    <a:pt x="7633" y="8859"/>
                  </a:lnTo>
                  <a:lnTo>
                    <a:pt x="7607" y="8866"/>
                  </a:lnTo>
                  <a:lnTo>
                    <a:pt x="7598" y="8868"/>
                  </a:lnTo>
                  <a:lnTo>
                    <a:pt x="7573" y="8875"/>
                  </a:lnTo>
                  <a:lnTo>
                    <a:pt x="7564" y="8877"/>
                  </a:lnTo>
                  <a:lnTo>
                    <a:pt x="7538" y="8882"/>
                  </a:lnTo>
                  <a:lnTo>
                    <a:pt x="7529" y="8884"/>
                  </a:lnTo>
                  <a:lnTo>
                    <a:pt x="7503" y="8888"/>
                  </a:lnTo>
                  <a:lnTo>
                    <a:pt x="7493" y="8890"/>
                  </a:lnTo>
                  <a:lnTo>
                    <a:pt x="7467" y="8893"/>
                  </a:lnTo>
                  <a:lnTo>
                    <a:pt x="7458" y="8894"/>
                  </a:lnTo>
                  <a:lnTo>
                    <a:pt x="7432" y="8897"/>
                  </a:lnTo>
                  <a:lnTo>
                    <a:pt x="7422" y="8898"/>
                  </a:lnTo>
                  <a:lnTo>
                    <a:pt x="7396" y="8899"/>
                  </a:lnTo>
                  <a:lnTo>
                    <a:pt x="7386" y="8899"/>
                  </a:lnTo>
                  <a:lnTo>
                    <a:pt x="7360" y="8900"/>
                  </a:lnTo>
                  <a:lnTo>
                    <a:pt x="7355" y="8900"/>
                  </a:lnTo>
                  <a:lnTo>
                    <a:pt x="2645" y="8900"/>
                  </a:lnTo>
                  <a:lnTo>
                    <a:pt x="2640" y="8900"/>
                  </a:lnTo>
                  <a:lnTo>
                    <a:pt x="2614" y="8899"/>
                  </a:lnTo>
                  <a:lnTo>
                    <a:pt x="2604" y="8899"/>
                  </a:lnTo>
                  <a:lnTo>
                    <a:pt x="2578" y="8898"/>
                  </a:lnTo>
                  <a:lnTo>
                    <a:pt x="2568" y="8897"/>
                  </a:lnTo>
                  <a:lnTo>
                    <a:pt x="2542" y="8894"/>
                  </a:lnTo>
                  <a:lnTo>
                    <a:pt x="2533" y="8893"/>
                  </a:lnTo>
                  <a:lnTo>
                    <a:pt x="2507" y="8890"/>
                  </a:lnTo>
                  <a:lnTo>
                    <a:pt x="2497" y="8888"/>
                  </a:lnTo>
                  <a:lnTo>
                    <a:pt x="2471" y="8884"/>
                  </a:lnTo>
                  <a:lnTo>
                    <a:pt x="2462" y="8882"/>
                  </a:lnTo>
                  <a:lnTo>
                    <a:pt x="2436" y="8877"/>
                  </a:lnTo>
                  <a:lnTo>
                    <a:pt x="2427" y="8875"/>
                  </a:lnTo>
                  <a:lnTo>
                    <a:pt x="2402" y="8868"/>
                  </a:lnTo>
                  <a:lnTo>
                    <a:pt x="2393" y="8866"/>
                  </a:lnTo>
                  <a:lnTo>
                    <a:pt x="2367" y="8859"/>
                  </a:lnTo>
                  <a:lnTo>
                    <a:pt x="2358" y="8856"/>
                  </a:lnTo>
                  <a:lnTo>
                    <a:pt x="2333" y="8848"/>
                  </a:lnTo>
                  <a:lnTo>
                    <a:pt x="2325" y="8844"/>
                  </a:lnTo>
                  <a:lnTo>
                    <a:pt x="2300" y="8835"/>
                  </a:lnTo>
                  <a:lnTo>
                    <a:pt x="2291" y="8832"/>
                  </a:lnTo>
                  <a:lnTo>
                    <a:pt x="2267" y="8822"/>
                  </a:lnTo>
                  <a:lnTo>
                    <a:pt x="2258" y="8818"/>
                  </a:lnTo>
                  <a:lnTo>
                    <a:pt x="2234" y="8807"/>
                  </a:lnTo>
                  <a:lnTo>
                    <a:pt x="2226" y="8803"/>
                  </a:lnTo>
                  <a:lnTo>
                    <a:pt x="2202" y="8791"/>
                  </a:lnTo>
                  <a:lnTo>
                    <a:pt x="2194" y="8786"/>
                  </a:lnTo>
                  <a:lnTo>
                    <a:pt x="2171" y="8774"/>
                  </a:lnTo>
                  <a:lnTo>
                    <a:pt x="2163" y="8769"/>
                  </a:lnTo>
                  <a:lnTo>
                    <a:pt x="2140" y="8755"/>
                  </a:lnTo>
                  <a:lnTo>
                    <a:pt x="2132" y="8750"/>
                  </a:lnTo>
                  <a:lnTo>
                    <a:pt x="2110" y="8736"/>
                  </a:lnTo>
                  <a:lnTo>
                    <a:pt x="2103" y="8731"/>
                  </a:lnTo>
                  <a:lnTo>
                    <a:pt x="2081" y="8715"/>
                  </a:lnTo>
                  <a:lnTo>
                    <a:pt x="2074" y="8710"/>
                  </a:lnTo>
                  <a:lnTo>
                    <a:pt x="2053" y="8694"/>
                  </a:lnTo>
                  <a:lnTo>
                    <a:pt x="2045" y="8688"/>
                  </a:lnTo>
                  <a:lnTo>
                    <a:pt x="2025" y="8671"/>
                  </a:lnTo>
                  <a:lnTo>
                    <a:pt x="2018" y="8665"/>
                  </a:lnTo>
                  <a:lnTo>
                    <a:pt x="1998" y="8648"/>
                  </a:lnTo>
                  <a:lnTo>
                    <a:pt x="1992" y="8642"/>
                  </a:lnTo>
                  <a:lnTo>
                    <a:pt x="1973" y="8623"/>
                  </a:lnTo>
                  <a:lnTo>
                    <a:pt x="1966" y="8617"/>
                  </a:lnTo>
                  <a:lnTo>
                    <a:pt x="1948" y="8598"/>
                  </a:lnTo>
                  <a:lnTo>
                    <a:pt x="1941" y="8591"/>
                  </a:lnTo>
                  <a:lnTo>
                    <a:pt x="1924" y="8572"/>
                  </a:lnTo>
                  <a:lnTo>
                    <a:pt x="1918" y="8565"/>
                  </a:lnTo>
                  <a:lnTo>
                    <a:pt x="1901" y="8544"/>
                  </a:lnTo>
                  <a:lnTo>
                    <a:pt x="1895" y="8537"/>
                  </a:lnTo>
                  <a:lnTo>
                    <a:pt x="1879" y="8516"/>
                  </a:lnTo>
                  <a:lnTo>
                    <a:pt x="1873" y="8509"/>
                  </a:lnTo>
                  <a:lnTo>
                    <a:pt x="1858" y="8487"/>
                  </a:lnTo>
                  <a:lnTo>
                    <a:pt x="1852" y="8479"/>
                  </a:lnTo>
                  <a:lnTo>
                    <a:pt x="1838" y="8457"/>
                  </a:lnTo>
                  <a:lnTo>
                    <a:pt x="1833" y="8449"/>
                  </a:lnTo>
                  <a:lnTo>
                    <a:pt x="1819" y="8426"/>
                  </a:lnTo>
                  <a:lnTo>
                    <a:pt x="1814" y="8417"/>
                  </a:lnTo>
                  <a:lnTo>
                    <a:pt x="1801" y="8394"/>
                  </a:lnTo>
                  <a:lnTo>
                    <a:pt x="1797" y="8386"/>
                  </a:lnTo>
                  <a:lnTo>
                    <a:pt x="1785" y="8362"/>
                  </a:lnTo>
                  <a:lnTo>
                    <a:pt x="1781" y="8354"/>
                  </a:lnTo>
                  <a:lnTo>
                    <a:pt x="1770" y="8330"/>
                  </a:lnTo>
                  <a:lnTo>
                    <a:pt x="1766" y="8321"/>
                  </a:lnTo>
                  <a:lnTo>
                    <a:pt x="1756" y="8297"/>
                  </a:lnTo>
                  <a:lnTo>
                    <a:pt x="1753" y="8288"/>
                  </a:lnTo>
                  <a:lnTo>
                    <a:pt x="1744" y="8263"/>
                  </a:lnTo>
                  <a:lnTo>
                    <a:pt x="1741" y="8254"/>
                  </a:lnTo>
                  <a:lnTo>
                    <a:pt x="1732" y="8229"/>
                  </a:lnTo>
                  <a:lnTo>
                    <a:pt x="1730" y="8220"/>
                  </a:lnTo>
                  <a:lnTo>
                    <a:pt x="1722" y="8195"/>
                  </a:lnTo>
                  <a:lnTo>
                    <a:pt x="1720" y="8186"/>
                  </a:lnTo>
                  <a:lnTo>
                    <a:pt x="1714" y="8161"/>
                  </a:lnTo>
                  <a:lnTo>
                    <a:pt x="1712" y="8152"/>
                  </a:lnTo>
                  <a:lnTo>
                    <a:pt x="1706" y="8126"/>
                  </a:lnTo>
                  <a:lnTo>
                    <a:pt x="1705" y="8117"/>
                  </a:lnTo>
                  <a:lnTo>
                    <a:pt x="1700" y="8091"/>
                  </a:lnTo>
                  <a:lnTo>
                    <a:pt x="1699" y="8082"/>
                  </a:lnTo>
                  <a:lnTo>
                    <a:pt x="1695" y="8055"/>
                  </a:lnTo>
                  <a:lnTo>
                    <a:pt x="1694" y="8046"/>
                  </a:lnTo>
                  <a:lnTo>
                    <a:pt x="1692" y="8020"/>
                  </a:lnTo>
                  <a:lnTo>
                    <a:pt x="1691" y="8011"/>
                  </a:lnTo>
                  <a:lnTo>
                    <a:pt x="1690" y="7984"/>
                  </a:lnTo>
                  <a:lnTo>
                    <a:pt x="1690" y="7975"/>
                  </a:lnTo>
                  <a:lnTo>
                    <a:pt x="1689" y="7949"/>
                  </a:lnTo>
                  <a:lnTo>
                    <a:pt x="1689" y="7944"/>
                  </a:lnTo>
                  <a:lnTo>
                    <a:pt x="1689" y="2056"/>
                  </a:lnTo>
                  <a:lnTo>
                    <a:pt x="1689" y="2051"/>
                  </a:lnTo>
                  <a:lnTo>
                    <a:pt x="1690" y="2025"/>
                  </a:lnTo>
                  <a:lnTo>
                    <a:pt x="1690" y="2016"/>
                  </a:lnTo>
                  <a:lnTo>
                    <a:pt x="1691" y="1989"/>
                  </a:lnTo>
                  <a:lnTo>
                    <a:pt x="1692" y="1980"/>
                  </a:lnTo>
                  <a:lnTo>
                    <a:pt x="1694" y="1954"/>
                  </a:lnTo>
                  <a:lnTo>
                    <a:pt x="1695" y="1945"/>
                  </a:lnTo>
                  <a:lnTo>
                    <a:pt x="1699" y="1918"/>
                  </a:lnTo>
                  <a:lnTo>
                    <a:pt x="1700" y="1909"/>
                  </a:lnTo>
                  <a:lnTo>
                    <a:pt x="1705" y="1883"/>
                  </a:lnTo>
                  <a:lnTo>
                    <a:pt x="1706" y="1874"/>
                  </a:lnTo>
                  <a:lnTo>
                    <a:pt x="1712" y="1848"/>
                  </a:lnTo>
                  <a:lnTo>
                    <a:pt x="1714" y="1839"/>
                  </a:lnTo>
                  <a:lnTo>
                    <a:pt x="1720" y="1814"/>
                  </a:lnTo>
                  <a:lnTo>
                    <a:pt x="1722" y="1805"/>
                  </a:lnTo>
                  <a:lnTo>
                    <a:pt x="1730" y="1780"/>
                  </a:lnTo>
                  <a:lnTo>
                    <a:pt x="1732" y="1771"/>
                  </a:lnTo>
                  <a:lnTo>
                    <a:pt x="1741" y="1746"/>
                  </a:lnTo>
                  <a:lnTo>
                    <a:pt x="1744" y="1737"/>
                  </a:lnTo>
                  <a:lnTo>
                    <a:pt x="1753" y="1712"/>
                  </a:lnTo>
                  <a:lnTo>
                    <a:pt x="1756" y="1703"/>
                  </a:lnTo>
                  <a:lnTo>
                    <a:pt x="1766" y="1679"/>
                  </a:lnTo>
                  <a:lnTo>
                    <a:pt x="1770" y="1670"/>
                  </a:lnTo>
                  <a:lnTo>
                    <a:pt x="1781" y="1646"/>
                  </a:lnTo>
                  <a:lnTo>
                    <a:pt x="1785" y="1638"/>
                  </a:lnTo>
                  <a:lnTo>
                    <a:pt x="1797" y="1614"/>
                  </a:lnTo>
                  <a:lnTo>
                    <a:pt x="1801" y="1606"/>
                  </a:lnTo>
                  <a:lnTo>
                    <a:pt x="1814" y="1583"/>
                  </a:lnTo>
                  <a:lnTo>
                    <a:pt x="1819" y="1574"/>
                  </a:lnTo>
                  <a:lnTo>
                    <a:pt x="1833" y="1551"/>
                  </a:lnTo>
                  <a:lnTo>
                    <a:pt x="1838" y="1543"/>
                  </a:lnTo>
                  <a:lnTo>
                    <a:pt x="1852" y="1521"/>
                  </a:lnTo>
                  <a:lnTo>
                    <a:pt x="1858" y="1513"/>
                  </a:lnTo>
                  <a:lnTo>
                    <a:pt x="1873" y="1491"/>
                  </a:lnTo>
                  <a:lnTo>
                    <a:pt x="1879" y="1484"/>
                  </a:lnTo>
                  <a:lnTo>
                    <a:pt x="1895" y="1463"/>
                  </a:lnTo>
                  <a:lnTo>
                    <a:pt x="1901" y="1456"/>
                  </a:lnTo>
                  <a:lnTo>
                    <a:pt x="1918" y="1435"/>
                  </a:lnTo>
                  <a:lnTo>
                    <a:pt x="1924" y="1428"/>
                  </a:lnTo>
                  <a:lnTo>
                    <a:pt x="1941" y="1409"/>
                  </a:lnTo>
                  <a:lnTo>
                    <a:pt x="1948" y="1402"/>
                  </a:lnTo>
                  <a:lnTo>
                    <a:pt x="1966" y="1383"/>
                  </a:lnTo>
                  <a:lnTo>
                    <a:pt x="1973" y="1377"/>
                  </a:lnTo>
                  <a:lnTo>
                    <a:pt x="1992" y="1358"/>
                  </a:lnTo>
                  <a:lnTo>
                    <a:pt x="1998" y="1352"/>
                  </a:lnTo>
                  <a:lnTo>
                    <a:pt x="2018" y="1335"/>
                  </a:lnTo>
                  <a:lnTo>
                    <a:pt x="2025" y="1329"/>
                  </a:lnTo>
                  <a:lnTo>
                    <a:pt x="2045" y="1312"/>
                  </a:lnTo>
                  <a:lnTo>
                    <a:pt x="2053" y="1306"/>
                  </a:lnTo>
                  <a:lnTo>
                    <a:pt x="2074" y="1290"/>
                  </a:lnTo>
                  <a:lnTo>
                    <a:pt x="2081" y="1285"/>
                  </a:lnTo>
                  <a:lnTo>
                    <a:pt x="2103" y="1269"/>
                  </a:lnTo>
                  <a:lnTo>
                    <a:pt x="2110" y="1264"/>
                  </a:lnTo>
                  <a:lnTo>
                    <a:pt x="2132" y="1250"/>
                  </a:lnTo>
                  <a:lnTo>
                    <a:pt x="2140" y="1245"/>
                  </a:lnTo>
                  <a:lnTo>
                    <a:pt x="2163" y="1231"/>
                  </a:lnTo>
                  <a:lnTo>
                    <a:pt x="2171" y="1226"/>
                  </a:lnTo>
                  <a:lnTo>
                    <a:pt x="2194" y="1214"/>
                  </a:lnTo>
                  <a:lnTo>
                    <a:pt x="2202" y="1209"/>
                  </a:lnTo>
                  <a:lnTo>
                    <a:pt x="2226" y="1197"/>
                  </a:lnTo>
                  <a:lnTo>
                    <a:pt x="2234" y="1193"/>
                  </a:lnTo>
                  <a:lnTo>
                    <a:pt x="2258" y="1182"/>
                  </a:lnTo>
                  <a:lnTo>
                    <a:pt x="2267" y="1178"/>
                  </a:lnTo>
                  <a:lnTo>
                    <a:pt x="2291" y="1168"/>
                  </a:lnTo>
                  <a:lnTo>
                    <a:pt x="2300" y="1165"/>
                  </a:lnTo>
                  <a:lnTo>
                    <a:pt x="2325" y="1156"/>
                  </a:lnTo>
                  <a:lnTo>
                    <a:pt x="2333" y="1152"/>
                  </a:lnTo>
                  <a:lnTo>
                    <a:pt x="2358" y="1144"/>
                  </a:lnTo>
                  <a:lnTo>
                    <a:pt x="2367" y="1141"/>
                  </a:lnTo>
                  <a:lnTo>
                    <a:pt x="2393" y="1134"/>
                  </a:lnTo>
                  <a:lnTo>
                    <a:pt x="2402" y="1132"/>
                  </a:lnTo>
                  <a:lnTo>
                    <a:pt x="2427" y="1125"/>
                  </a:lnTo>
                  <a:lnTo>
                    <a:pt x="2436" y="1123"/>
                  </a:lnTo>
                  <a:lnTo>
                    <a:pt x="2462" y="1118"/>
                  </a:lnTo>
                  <a:lnTo>
                    <a:pt x="2471" y="1116"/>
                  </a:lnTo>
                  <a:lnTo>
                    <a:pt x="2497" y="1112"/>
                  </a:lnTo>
                  <a:lnTo>
                    <a:pt x="2507" y="1110"/>
                  </a:lnTo>
                  <a:lnTo>
                    <a:pt x="2533" y="1107"/>
                  </a:lnTo>
                  <a:lnTo>
                    <a:pt x="2542" y="1106"/>
                  </a:lnTo>
                  <a:lnTo>
                    <a:pt x="2568" y="1103"/>
                  </a:lnTo>
                  <a:lnTo>
                    <a:pt x="2578" y="1102"/>
                  </a:lnTo>
                  <a:close/>
                  <a:moveTo>
                    <a:pt x="7389" y="1601"/>
                  </a:moveTo>
                  <a:lnTo>
                    <a:pt x="7372" y="1600"/>
                  </a:lnTo>
                  <a:lnTo>
                    <a:pt x="7353" y="1600"/>
                  </a:lnTo>
                  <a:lnTo>
                    <a:pt x="2647" y="1600"/>
                  </a:lnTo>
                  <a:lnTo>
                    <a:pt x="2628" y="1600"/>
                  </a:lnTo>
                  <a:lnTo>
                    <a:pt x="2611" y="1601"/>
                  </a:lnTo>
                  <a:lnTo>
                    <a:pt x="2594" y="1603"/>
                  </a:lnTo>
                  <a:lnTo>
                    <a:pt x="2577" y="1605"/>
                  </a:lnTo>
                  <a:lnTo>
                    <a:pt x="2560" y="1608"/>
                  </a:lnTo>
                  <a:lnTo>
                    <a:pt x="2544" y="1612"/>
                  </a:lnTo>
                  <a:lnTo>
                    <a:pt x="2527" y="1616"/>
                  </a:lnTo>
                  <a:lnTo>
                    <a:pt x="2511" y="1620"/>
                  </a:lnTo>
                  <a:lnTo>
                    <a:pt x="2495" y="1626"/>
                  </a:lnTo>
                  <a:lnTo>
                    <a:pt x="2479" y="1632"/>
                  </a:lnTo>
                  <a:lnTo>
                    <a:pt x="2463" y="1638"/>
                  </a:lnTo>
                  <a:lnTo>
                    <a:pt x="2448" y="1645"/>
                  </a:lnTo>
                  <a:lnTo>
                    <a:pt x="2432" y="1653"/>
                  </a:lnTo>
                  <a:lnTo>
                    <a:pt x="2417" y="1661"/>
                  </a:lnTo>
                  <a:lnTo>
                    <a:pt x="2403" y="1670"/>
                  </a:lnTo>
                  <a:lnTo>
                    <a:pt x="2388" y="1680"/>
                  </a:lnTo>
                  <a:lnTo>
                    <a:pt x="2374" y="1690"/>
                  </a:lnTo>
                  <a:lnTo>
                    <a:pt x="2360" y="1700"/>
                  </a:lnTo>
                  <a:lnTo>
                    <a:pt x="2347" y="1711"/>
                  </a:lnTo>
                  <a:lnTo>
                    <a:pt x="2334" y="1723"/>
                  </a:lnTo>
                  <a:lnTo>
                    <a:pt x="2322" y="1734"/>
                  </a:lnTo>
                  <a:lnTo>
                    <a:pt x="2310" y="1747"/>
                  </a:lnTo>
                  <a:lnTo>
                    <a:pt x="2299" y="1759"/>
                  </a:lnTo>
                  <a:lnTo>
                    <a:pt x="2288" y="1772"/>
                  </a:lnTo>
                  <a:lnTo>
                    <a:pt x="2277" y="1786"/>
                  </a:lnTo>
                  <a:lnTo>
                    <a:pt x="2267" y="1800"/>
                  </a:lnTo>
                  <a:lnTo>
                    <a:pt x="2258" y="1814"/>
                  </a:lnTo>
                  <a:lnTo>
                    <a:pt x="2250" y="1828"/>
                  </a:lnTo>
                  <a:lnTo>
                    <a:pt x="2242" y="1843"/>
                  </a:lnTo>
                  <a:lnTo>
                    <a:pt x="2234" y="1858"/>
                  </a:lnTo>
                  <a:lnTo>
                    <a:pt x="2227" y="1874"/>
                  </a:lnTo>
                  <a:lnTo>
                    <a:pt x="2220" y="1889"/>
                  </a:lnTo>
                  <a:lnTo>
                    <a:pt x="2214" y="1905"/>
                  </a:lnTo>
                  <a:lnTo>
                    <a:pt x="2209" y="1921"/>
                  </a:lnTo>
                  <a:lnTo>
                    <a:pt x="2204" y="1938"/>
                  </a:lnTo>
                  <a:lnTo>
                    <a:pt x="2200" y="1954"/>
                  </a:lnTo>
                  <a:lnTo>
                    <a:pt x="2197" y="1971"/>
                  </a:lnTo>
                  <a:lnTo>
                    <a:pt x="2194" y="1988"/>
                  </a:lnTo>
                  <a:lnTo>
                    <a:pt x="2192" y="2004"/>
                  </a:lnTo>
                  <a:lnTo>
                    <a:pt x="2190" y="2022"/>
                  </a:lnTo>
                  <a:lnTo>
                    <a:pt x="2189" y="2039"/>
                  </a:lnTo>
                  <a:lnTo>
                    <a:pt x="2189" y="2058"/>
                  </a:lnTo>
                  <a:lnTo>
                    <a:pt x="2189" y="7942"/>
                  </a:lnTo>
                  <a:lnTo>
                    <a:pt x="2189" y="7961"/>
                  </a:lnTo>
                  <a:lnTo>
                    <a:pt x="2190" y="7978"/>
                  </a:lnTo>
                  <a:lnTo>
                    <a:pt x="2192" y="7996"/>
                  </a:lnTo>
                  <a:lnTo>
                    <a:pt x="2194" y="8012"/>
                  </a:lnTo>
                  <a:lnTo>
                    <a:pt x="2197" y="8029"/>
                  </a:lnTo>
                  <a:lnTo>
                    <a:pt x="2200" y="8046"/>
                  </a:lnTo>
                  <a:lnTo>
                    <a:pt x="2204" y="8062"/>
                  </a:lnTo>
                  <a:lnTo>
                    <a:pt x="2209" y="8079"/>
                  </a:lnTo>
                  <a:lnTo>
                    <a:pt x="2214" y="8095"/>
                  </a:lnTo>
                  <a:lnTo>
                    <a:pt x="2220" y="8111"/>
                  </a:lnTo>
                  <a:lnTo>
                    <a:pt x="2227" y="8126"/>
                  </a:lnTo>
                  <a:lnTo>
                    <a:pt x="2234" y="8142"/>
                  </a:lnTo>
                  <a:lnTo>
                    <a:pt x="2242" y="8157"/>
                  </a:lnTo>
                  <a:lnTo>
                    <a:pt x="2250" y="8172"/>
                  </a:lnTo>
                  <a:lnTo>
                    <a:pt x="2258" y="8186"/>
                  </a:lnTo>
                  <a:lnTo>
                    <a:pt x="2267" y="8200"/>
                  </a:lnTo>
                  <a:lnTo>
                    <a:pt x="2277" y="8214"/>
                  </a:lnTo>
                  <a:lnTo>
                    <a:pt x="2288" y="8228"/>
                  </a:lnTo>
                  <a:lnTo>
                    <a:pt x="2299" y="8241"/>
                  </a:lnTo>
                  <a:lnTo>
                    <a:pt x="2310" y="8253"/>
                  </a:lnTo>
                  <a:lnTo>
                    <a:pt x="2322" y="8266"/>
                  </a:lnTo>
                  <a:lnTo>
                    <a:pt x="2334" y="8277"/>
                  </a:lnTo>
                  <a:lnTo>
                    <a:pt x="2347" y="8289"/>
                  </a:lnTo>
                  <a:lnTo>
                    <a:pt x="2360" y="8300"/>
                  </a:lnTo>
                  <a:lnTo>
                    <a:pt x="2374" y="8310"/>
                  </a:lnTo>
                  <a:lnTo>
                    <a:pt x="2388" y="8320"/>
                  </a:lnTo>
                  <a:lnTo>
                    <a:pt x="2403" y="8330"/>
                  </a:lnTo>
                  <a:lnTo>
                    <a:pt x="2417" y="8339"/>
                  </a:lnTo>
                  <a:lnTo>
                    <a:pt x="2432" y="8347"/>
                  </a:lnTo>
                  <a:lnTo>
                    <a:pt x="2448" y="8355"/>
                  </a:lnTo>
                  <a:lnTo>
                    <a:pt x="2463" y="8362"/>
                  </a:lnTo>
                  <a:lnTo>
                    <a:pt x="2479" y="8368"/>
                  </a:lnTo>
                  <a:lnTo>
                    <a:pt x="2495" y="8374"/>
                  </a:lnTo>
                  <a:lnTo>
                    <a:pt x="2511" y="8380"/>
                  </a:lnTo>
                  <a:lnTo>
                    <a:pt x="2527" y="8384"/>
                  </a:lnTo>
                  <a:lnTo>
                    <a:pt x="2544" y="8388"/>
                  </a:lnTo>
                  <a:lnTo>
                    <a:pt x="2560" y="8392"/>
                  </a:lnTo>
                  <a:lnTo>
                    <a:pt x="2577" y="8395"/>
                  </a:lnTo>
                  <a:lnTo>
                    <a:pt x="2594" y="8397"/>
                  </a:lnTo>
                  <a:lnTo>
                    <a:pt x="2611" y="8399"/>
                  </a:lnTo>
                  <a:lnTo>
                    <a:pt x="2628" y="8400"/>
                  </a:lnTo>
                  <a:lnTo>
                    <a:pt x="2647" y="8400"/>
                  </a:lnTo>
                  <a:lnTo>
                    <a:pt x="2815" y="8400"/>
                  </a:lnTo>
                  <a:lnTo>
                    <a:pt x="2814" y="8400"/>
                  </a:lnTo>
                  <a:lnTo>
                    <a:pt x="2806" y="8395"/>
                  </a:lnTo>
                  <a:lnTo>
                    <a:pt x="2806" y="8395"/>
                  </a:lnTo>
                  <a:lnTo>
                    <a:pt x="2798" y="8390"/>
                  </a:lnTo>
                  <a:lnTo>
                    <a:pt x="2793" y="8387"/>
                  </a:lnTo>
                  <a:lnTo>
                    <a:pt x="2785" y="8382"/>
                  </a:lnTo>
                  <a:lnTo>
                    <a:pt x="2780" y="8379"/>
                  </a:lnTo>
                  <a:lnTo>
                    <a:pt x="2773" y="8374"/>
                  </a:lnTo>
                  <a:lnTo>
                    <a:pt x="2768" y="8371"/>
                  </a:lnTo>
                  <a:lnTo>
                    <a:pt x="2761" y="8365"/>
                  </a:lnTo>
                  <a:lnTo>
                    <a:pt x="2757" y="8362"/>
                  </a:lnTo>
                  <a:lnTo>
                    <a:pt x="2750" y="8356"/>
                  </a:lnTo>
                  <a:lnTo>
                    <a:pt x="2746" y="8352"/>
                  </a:lnTo>
                  <a:lnTo>
                    <a:pt x="2739" y="8346"/>
                  </a:lnTo>
                  <a:lnTo>
                    <a:pt x="2735" y="8343"/>
                  </a:lnTo>
                  <a:lnTo>
                    <a:pt x="2728" y="8337"/>
                  </a:lnTo>
                  <a:lnTo>
                    <a:pt x="2724" y="8332"/>
                  </a:lnTo>
                  <a:lnTo>
                    <a:pt x="2718" y="8326"/>
                  </a:lnTo>
                  <a:lnTo>
                    <a:pt x="2714" y="8322"/>
                  </a:lnTo>
                  <a:lnTo>
                    <a:pt x="2708" y="8315"/>
                  </a:lnTo>
                  <a:lnTo>
                    <a:pt x="2705" y="8311"/>
                  </a:lnTo>
                  <a:lnTo>
                    <a:pt x="2699" y="8304"/>
                  </a:lnTo>
                  <a:lnTo>
                    <a:pt x="2695" y="8300"/>
                  </a:lnTo>
                  <a:lnTo>
                    <a:pt x="2690" y="8293"/>
                  </a:lnTo>
                  <a:lnTo>
                    <a:pt x="2687" y="8289"/>
                  </a:lnTo>
                  <a:lnTo>
                    <a:pt x="2682" y="8281"/>
                  </a:lnTo>
                  <a:lnTo>
                    <a:pt x="2678" y="8277"/>
                  </a:lnTo>
                  <a:lnTo>
                    <a:pt x="2673" y="8269"/>
                  </a:lnTo>
                  <a:lnTo>
                    <a:pt x="2670" y="8265"/>
                  </a:lnTo>
                  <a:lnTo>
                    <a:pt x="2666" y="8257"/>
                  </a:lnTo>
                  <a:lnTo>
                    <a:pt x="2662" y="8250"/>
                  </a:lnTo>
                  <a:lnTo>
                    <a:pt x="2658" y="8242"/>
                  </a:lnTo>
                  <a:lnTo>
                    <a:pt x="2655" y="8237"/>
                  </a:lnTo>
                  <a:lnTo>
                    <a:pt x="2651" y="8229"/>
                  </a:lnTo>
                  <a:lnTo>
                    <a:pt x="2649" y="8225"/>
                  </a:lnTo>
                  <a:lnTo>
                    <a:pt x="2645" y="8217"/>
                  </a:lnTo>
                  <a:lnTo>
                    <a:pt x="2643" y="8212"/>
                  </a:lnTo>
                  <a:lnTo>
                    <a:pt x="2640" y="8204"/>
                  </a:lnTo>
                  <a:lnTo>
                    <a:pt x="2638" y="8199"/>
                  </a:lnTo>
                  <a:lnTo>
                    <a:pt x="2635" y="8190"/>
                  </a:lnTo>
                  <a:lnTo>
                    <a:pt x="2633" y="8185"/>
                  </a:lnTo>
                  <a:lnTo>
                    <a:pt x="2631" y="8177"/>
                  </a:lnTo>
                  <a:lnTo>
                    <a:pt x="2629" y="8172"/>
                  </a:lnTo>
                  <a:lnTo>
                    <a:pt x="2627" y="8163"/>
                  </a:lnTo>
                  <a:lnTo>
                    <a:pt x="2625" y="8158"/>
                  </a:lnTo>
                  <a:lnTo>
                    <a:pt x="2623" y="8150"/>
                  </a:lnTo>
                  <a:lnTo>
                    <a:pt x="2622" y="8144"/>
                  </a:lnTo>
                  <a:lnTo>
                    <a:pt x="2620" y="8136"/>
                  </a:lnTo>
                  <a:lnTo>
                    <a:pt x="2619" y="8130"/>
                  </a:lnTo>
                  <a:lnTo>
                    <a:pt x="2618" y="8122"/>
                  </a:lnTo>
                  <a:lnTo>
                    <a:pt x="2617" y="8116"/>
                  </a:lnTo>
                  <a:lnTo>
                    <a:pt x="2616" y="8107"/>
                  </a:lnTo>
                  <a:lnTo>
                    <a:pt x="2615" y="8102"/>
                  </a:lnTo>
                  <a:lnTo>
                    <a:pt x="2614" y="8093"/>
                  </a:lnTo>
                  <a:lnTo>
                    <a:pt x="2614" y="8087"/>
                  </a:lnTo>
                  <a:lnTo>
                    <a:pt x="2613" y="8078"/>
                  </a:lnTo>
                  <a:lnTo>
                    <a:pt x="2613" y="8073"/>
                  </a:lnTo>
                  <a:lnTo>
                    <a:pt x="2613" y="8064"/>
                  </a:lnTo>
                  <a:lnTo>
                    <a:pt x="2613" y="8061"/>
                  </a:lnTo>
                  <a:lnTo>
                    <a:pt x="2613" y="7355"/>
                  </a:lnTo>
                  <a:lnTo>
                    <a:pt x="2613" y="7352"/>
                  </a:lnTo>
                  <a:lnTo>
                    <a:pt x="2613" y="7343"/>
                  </a:lnTo>
                  <a:lnTo>
                    <a:pt x="2613" y="7338"/>
                  </a:lnTo>
                  <a:lnTo>
                    <a:pt x="2614" y="7329"/>
                  </a:lnTo>
                  <a:lnTo>
                    <a:pt x="2614" y="7323"/>
                  </a:lnTo>
                  <a:lnTo>
                    <a:pt x="2615" y="7315"/>
                  </a:lnTo>
                  <a:lnTo>
                    <a:pt x="2616" y="7309"/>
                  </a:lnTo>
                  <a:lnTo>
                    <a:pt x="2617" y="7300"/>
                  </a:lnTo>
                  <a:lnTo>
                    <a:pt x="2618" y="7295"/>
                  </a:lnTo>
                  <a:lnTo>
                    <a:pt x="2619" y="7286"/>
                  </a:lnTo>
                  <a:lnTo>
                    <a:pt x="2620" y="7281"/>
                  </a:lnTo>
                  <a:lnTo>
                    <a:pt x="2622" y="7272"/>
                  </a:lnTo>
                  <a:lnTo>
                    <a:pt x="2623" y="7267"/>
                  </a:lnTo>
                  <a:lnTo>
                    <a:pt x="2625" y="7258"/>
                  </a:lnTo>
                  <a:lnTo>
                    <a:pt x="2627" y="7253"/>
                  </a:lnTo>
                  <a:lnTo>
                    <a:pt x="2629" y="7245"/>
                  </a:lnTo>
                  <a:lnTo>
                    <a:pt x="2631" y="7240"/>
                  </a:lnTo>
                  <a:lnTo>
                    <a:pt x="2633" y="7231"/>
                  </a:lnTo>
                  <a:lnTo>
                    <a:pt x="2635" y="7226"/>
                  </a:lnTo>
                  <a:lnTo>
                    <a:pt x="2638" y="7218"/>
                  </a:lnTo>
                  <a:lnTo>
                    <a:pt x="2640" y="7213"/>
                  </a:lnTo>
                  <a:lnTo>
                    <a:pt x="2643" y="7205"/>
                  </a:lnTo>
                  <a:lnTo>
                    <a:pt x="2645" y="7200"/>
                  </a:lnTo>
                  <a:lnTo>
                    <a:pt x="2649" y="7192"/>
                  </a:lnTo>
                  <a:lnTo>
                    <a:pt x="2651" y="7187"/>
                  </a:lnTo>
                  <a:lnTo>
                    <a:pt x="2655" y="7179"/>
                  </a:lnTo>
                  <a:lnTo>
                    <a:pt x="2657" y="7174"/>
                  </a:lnTo>
                  <a:lnTo>
                    <a:pt x="2662" y="7167"/>
                  </a:lnTo>
                  <a:lnTo>
                    <a:pt x="2666" y="7159"/>
                  </a:lnTo>
                  <a:lnTo>
                    <a:pt x="2671" y="7151"/>
                  </a:lnTo>
                  <a:lnTo>
                    <a:pt x="2674" y="7146"/>
                  </a:lnTo>
                  <a:lnTo>
                    <a:pt x="2679" y="7139"/>
                  </a:lnTo>
                  <a:lnTo>
                    <a:pt x="2682" y="7134"/>
                  </a:lnTo>
                  <a:lnTo>
                    <a:pt x="2687" y="7127"/>
                  </a:lnTo>
                  <a:lnTo>
                    <a:pt x="2690" y="7123"/>
                  </a:lnTo>
                  <a:lnTo>
                    <a:pt x="2696" y="7116"/>
                  </a:lnTo>
                  <a:lnTo>
                    <a:pt x="2699" y="7111"/>
                  </a:lnTo>
                  <a:lnTo>
                    <a:pt x="2705" y="7104"/>
                  </a:lnTo>
                  <a:lnTo>
                    <a:pt x="2709" y="7100"/>
                  </a:lnTo>
                  <a:lnTo>
                    <a:pt x="2715" y="7094"/>
                  </a:lnTo>
                  <a:lnTo>
                    <a:pt x="2719" y="7090"/>
                  </a:lnTo>
                  <a:lnTo>
                    <a:pt x="2725" y="7083"/>
                  </a:lnTo>
                  <a:lnTo>
                    <a:pt x="2729" y="7079"/>
                  </a:lnTo>
                  <a:lnTo>
                    <a:pt x="2735" y="7073"/>
                  </a:lnTo>
                  <a:lnTo>
                    <a:pt x="2739" y="7070"/>
                  </a:lnTo>
                  <a:lnTo>
                    <a:pt x="2746" y="7064"/>
                  </a:lnTo>
                  <a:lnTo>
                    <a:pt x="2750" y="7060"/>
                  </a:lnTo>
                  <a:lnTo>
                    <a:pt x="2757" y="7055"/>
                  </a:lnTo>
                  <a:lnTo>
                    <a:pt x="2761" y="7052"/>
                  </a:lnTo>
                  <a:lnTo>
                    <a:pt x="2768" y="7046"/>
                  </a:lnTo>
                  <a:lnTo>
                    <a:pt x="2772" y="7043"/>
                  </a:lnTo>
                  <a:lnTo>
                    <a:pt x="2779" y="7038"/>
                  </a:lnTo>
                  <a:lnTo>
                    <a:pt x="2784" y="7035"/>
                  </a:lnTo>
                  <a:lnTo>
                    <a:pt x="2791" y="7030"/>
                  </a:lnTo>
                  <a:lnTo>
                    <a:pt x="2796" y="7027"/>
                  </a:lnTo>
                  <a:lnTo>
                    <a:pt x="2803" y="7023"/>
                  </a:lnTo>
                  <a:lnTo>
                    <a:pt x="2806" y="7021"/>
                  </a:lnTo>
                  <a:lnTo>
                    <a:pt x="2814" y="7016"/>
                  </a:lnTo>
                  <a:lnTo>
                    <a:pt x="2819" y="7014"/>
                  </a:lnTo>
                  <a:lnTo>
                    <a:pt x="2827" y="7010"/>
                  </a:lnTo>
                  <a:lnTo>
                    <a:pt x="2832" y="7007"/>
                  </a:lnTo>
                  <a:lnTo>
                    <a:pt x="2840" y="7003"/>
                  </a:lnTo>
                  <a:lnTo>
                    <a:pt x="2846" y="7001"/>
                  </a:lnTo>
                  <a:lnTo>
                    <a:pt x="2854" y="6997"/>
                  </a:lnTo>
                  <a:lnTo>
                    <a:pt x="2859" y="6995"/>
                  </a:lnTo>
                  <a:lnTo>
                    <a:pt x="2867" y="6992"/>
                  </a:lnTo>
                  <a:lnTo>
                    <a:pt x="2873" y="6990"/>
                  </a:lnTo>
                  <a:lnTo>
                    <a:pt x="2881" y="6987"/>
                  </a:lnTo>
                  <a:lnTo>
                    <a:pt x="2887" y="6986"/>
                  </a:lnTo>
                  <a:lnTo>
                    <a:pt x="2895" y="6983"/>
                  </a:lnTo>
                  <a:lnTo>
                    <a:pt x="2901" y="6982"/>
                  </a:lnTo>
                  <a:lnTo>
                    <a:pt x="2909" y="6980"/>
                  </a:lnTo>
                  <a:lnTo>
                    <a:pt x="2915" y="6978"/>
                  </a:lnTo>
                  <a:lnTo>
                    <a:pt x="2923" y="6976"/>
                  </a:lnTo>
                  <a:lnTo>
                    <a:pt x="2929" y="6975"/>
                  </a:lnTo>
                  <a:lnTo>
                    <a:pt x="2937" y="6974"/>
                  </a:lnTo>
                  <a:lnTo>
                    <a:pt x="2943" y="6973"/>
                  </a:lnTo>
                  <a:lnTo>
                    <a:pt x="2952" y="6972"/>
                  </a:lnTo>
                  <a:lnTo>
                    <a:pt x="2957" y="6971"/>
                  </a:lnTo>
                  <a:lnTo>
                    <a:pt x="2966" y="6970"/>
                  </a:lnTo>
                  <a:lnTo>
                    <a:pt x="2972" y="6970"/>
                  </a:lnTo>
                  <a:lnTo>
                    <a:pt x="2981" y="6969"/>
                  </a:lnTo>
                  <a:lnTo>
                    <a:pt x="2986" y="6969"/>
                  </a:lnTo>
                  <a:lnTo>
                    <a:pt x="2995" y="6969"/>
                  </a:lnTo>
                  <a:lnTo>
                    <a:pt x="2998" y="6969"/>
                  </a:lnTo>
                  <a:lnTo>
                    <a:pt x="3705" y="6969"/>
                  </a:lnTo>
                  <a:lnTo>
                    <a:pt x="3708" y="6969"/>
                  </a:lnTo>
                  <a:lnTo>
                    <a:pt x="3717" y="6969"/>
                  </a:lnTo>
                  <a:lnTo>
                    <a:pt x="3722" y="6969"/>
                  </a:lnTo>
                  <a:lnTo>
                    <a:pt x="3731" y="6970"/>
                  </a:lnTo>
                  <a:lnTo>
                    <a:pt x="3737" y="6970"/>
                  </a:lnTo>
                  <a:lnTo>
                    <a:pt x="3746" y="6971"/>
                  </a:lnTo>
                  <a:lnTo>
                    <a:pt x="3751" y="6972"/>
                  </a:lnTo>
                  <a:lnTo>
                    <a:pt x="3760" y="6973"/>
                  </a:lnTo>
                  <a:lnTo>
                    <a:pt x="3765" y="6974"/>
                  </a:lnTo>
                  <a:lnTo>
                    <a:pt x="3774" y="6975"/>
                  </a:lnTo>
                  <a:lnTo>
                    <a:pt x="3780" y="6976"/>
                  </a:lnTo>
                  <a:lnTo>
                    <a:pt x="3788" y="6978"/>
                  </a:lnTo>
                  <a:lnTo>
                    <a:pt x="3794" y="6979"/>
                  </a:lnTo>
                  <a:lnTo>
                    <a:pt x="3802" y="6982"/>
                  </a:lnTo>
                  <a:lnTo>
                    <a:pt x="3808" y="6983"/>
                  </a:lnTo>
                  <a:lnTo>
                    <a:pt x="3816" y="6986"/>
                  </a:lnTo>
                  <a:lnTo>
                    <a:pt x="3822" y="6987"/>
                  </a:lnTo>
                  <a:lnTo>
                    <a:pt x="3830" y="6990"/>
                  </a:lnTo>
                  <a:lnTo>
                    <a:pt x="3835" y="6992"/>
                  </a:lnTo>
                  <a:lnTo>
                    <a:pt x="3844" y="6995"/>
                  </a:lnTo>
                  <a:lnTo>
                    <a:pt x="3849" y="6997"/>
                  </a:lnTo>
                  <a:lnTo>
                    <a:pt x="3857" y="7000"/>
                  </a:lnTo>
                  <a:lnTo>
                    <a:pt x="3862" y="7003"/>
                  </a:lnTo>
                  <a:lnTo>
                    <a:pt x="3870" y="7006"/>
                  </a:lnTo>
                  <a:lnTo>
                    <a:pt x="3875" y="7009"/>
                  </a:lnTo>
                  <a:lnTo>
                    <a:pt x="3883" y="7013"/>
                  </a:lnTo>
                  <a:lnTo>
                    <a:pt x="3888" y="7016"/>
                  </a:lnTo>
                  <a:lnTo>
                    <a:pt x="3896" y="7020"/>
                  </a:lnTo>
                  <a:lnTo>
                    <a:pt x="3902" y="7024"/>
                  </a:lnTo>
                  <a:lnTo>
                    <a:pt x="3910" y="7028"/>
                  </a:lnTo>
                  <a:lnTo>
                    <a:pt x="3914" y="7031"/>
                  </a:lnTo>
                  <a:lnTo>
                    <a:pt x="3921" y="7036"/>
                  </a:lnTo>
                  <a:lnTo>
                    <a:pt x="3925" y="7039"/>
                  </a:lnTo>
                  <a:lnTo>
                    <a:pt x="3932" y="7044"/>
                  </a:lnTo>
                  <a:lnTo>
                    <a:pt x="3937" y="7047"/>
                  </a:lnTo>
                  <a:lnTo>
                    <a:pt x="3943" y="7052"/>
                  </a:lnTo>
                  <a:lnTo>
                    <a:pt x="3947" y="7056"/>
                  </a:lnTo>
                  <a:lnTo>
                    <a:pt x="3954" y="7061"/>
                  </a:lnTo>
                  <a:lnTo>
                    <a:pt x="3958" y="7065"/>
                  </a:lnTo>
                  <a:lnTo>
                    <a:pt x="3965" y="7070"/>
                  </a:lnTo>
                  <a:lnTo>
                    <a:pt x="3969" y="7074"/>
                  </a:lnTo>
                  <a:lnTo>
                    <a:pt x="3975" y="7080"/>
                  </a:lnTo>
                  <a:lnTo>
                    <a:pt x="3979" y="7084"/>
                  </a:lnTo>
                  <a:lnTo>
                    <a:pt x="3985" y="7090"/>
                  </a:lnTo>
                  <a:lnTo>
                    <a:pt x="3989" y="7094"/>
                  </a:lnTo>
                  <a:lnTo>
                    <a:pt x="3994" y="7101"/>
                  </a:lnTo>
                  <a:lnTo>
                    <a:pt x="3998" y="7105"/>
                  </a:lnTo>
                  <a:lnTo>
                    <a:pt x="4004" y="7111"/>
                  </a:lnTo>
                  <a:lnTo>
                    <a:pt x="4007" y="7116"/>
                  </a:lnTo>
                  <a:lnTo>
                    <a:pt x="4013" y="7123"/>
                  </a:lnTo>
                  <a:lnTo>
                    <a:pt x="4016" y="7127"/>
                  </a:lnTo>
                  <a:lnTo>
                    <a:pt x="4021" y="7134"/>
                  </a:lnTo>
                  <a:lnTo>
                    <a:pt x="4024" y="7139"/>
                  </a:lnTo>
                  <a:lnTo>
                    <a:pt x="4029" y="7146"/>
                  </a:lnTo>
                  <a:lnTo>
                    <a:pt x="4032" y="7151"/>
                  </a:lnTo>
                  <a:lnTo>
                    <a:pt x="4037" y="7159"/>
                  </a:lnTo>
                  <a:lnTo>
                    <a:pt x="4041" y="7167"/>
                  </a:lnTo>
                  <a:lnTo>
                    <a:pt x="4046" y="7174"/>
                  </a:lnTo>
                  <a:lnTo>
                    <a:pt x="4048" y="7179"/>
                  </a:lnTo>
                  <a:lnTo>
                    <a:pt x="4052" y="7187"/>
                  </a:lnTo>
                  <a:lnTo>
                    <a:pt x="4054" y="7192"/>
                  </a:lnTo>
                  <a:lnTo>
                    <a:pt x="4058" y="7200"/>
                  </a:lnTo>
                  <a:lnTo>
                    <a:pt x="4060" y="7205"/>
                  </a:lnTo>
                  <a:lnTo>
                    <a:pt x="4063" y="7213"/>
                  </a:lnTo>
                  <a:lnTo>
                    <a:pt x="4065" y="7218"/>
                  </a:lnTo>
                  <a:lnTo>
                    <a:pt x="4068" y="7226"/>
                  </a:lnTo>
                  <a:lnTo>
                    <a:pt x="4070" y="7231"/>
                  </a:lnTo>
                  <a:lnTo>
                    <a:pt x="4072" y="7240"/>
                  </a:lnTo>
                  <a:lnTo>
                    <a:pt x="4074" y="7245"/>
                  </a:lnTo>
                  <a:lnTo>
                    <a:pt x="4076" y="7253"/>
                  </a:lnTo>
                  <a:lnTo>
                    <a:pt x="4078" y="7258"/>
                  </a:lnTo>
                  <a:lnTo>
                    <a:pt x="4080" y="7267"/>
                  </a:lnTo>
                  <a:lnTo>
                    <a:pt x="4081" y="7272"/>
                  </a:lnTo>
                  <a:lnTo>
                    <a:pt x="4083" y="7281"/>
                  </a:lnTo>
                  <a:lnTo>
                    <a:pt x="4084" y="7286"/>
                  </a:lnTo>
                  <a:lnTo>
                    <a:pt x="4085" y="7295"/>
                  </a:lnTo>
                  <a:lnTo>
                    <a:pt x="4086" y="7300"/>
                  </a:lnTo>
                  <a:lnTo>
                    <a:pt x="4087" y="7309"/>
                  </a:lnTo>
                  <a:lnTo>
                    <a:pt x="4088" y="7315"/>
                  </a:lnTo>
                  <a:lnTo>
                    <a:pt x="4089" y="7323"/>
                  </a:lnTo>
                  <a:lnTo>
                    <a:pt x="4089" y="7329"/>
                  </a:lnTo>
                  <a:lnTo>
                    <a:pt x="4090" y="7338"/>
                  </a:lnTo>
                  <a:lnTo>
                    <a:pt x="4090" y="7343"/>
                  </a:lnTo>
                  <a:lnTo>
                    <a:pt x="4090" y="7352"/>
                  </a:lnTo>
                  <a:lnTo>
                    <a:pt x="4090" y="7355"/>
                  </a:lnTo>
                  <a:lnTo>
                    <a:pt x="4090" y="8061"/>
                  </a:lnTo>
                  <a:lnTo>
                    <a:pt x="4090" y="8064"/>
                  </a:lnTo>
                  <a:lnTo>
                    <a:pt x="4090" y="8073"/>
                  </a:lnTo>
                  <a:lnTo>
                    <a:pt x="4090" y="8078"/>
                  </a:lnTo>
                  <a:lnTo>
                    <a:pt x="4089" y="8087"/>
                  </a:lnTo>
                  <a:lnTo>
                    <a:pt x="4089" y="8093"/>
                  </a:lnTo>
                  <a:lnTo>
                    <a:pt x="4088" y="8102"/>
                  </a:lnTo>
                  <a:lnTo>
                    <a:pt x="4087" y="8107"/>
                  </a:lnTo>
                  <a:lnTo>
                    <a:pt x="4086" y="8116"/>
                  </a:lnTo>
                  <a:lnTo>
                    <a:pt x="4085" y="8122"/>
                  </a:lnTo>
                  <a:lnTo>
                    <a:pt x="4084" y="8130"/>
                  </a:lnTo>
                  <a:lnTo>
                    <a:pt x="4083" y="8136"/>
                  </a:lnTo>
                  <a:lnTo>
                    <a:pt x="4081" y="8144"/>
                  </a:lnTo>
                  <a:lnTo>
                    <a:pt x="4080" y="8150"/>
                  </a:lnTo>
                  <a:lnTo>
                    <a:pt x="4078" y="8158"/>
                  </a:lnTo>
                  <a:lnTo>
                    <a:pt x="4076" y="8163"/>
                  </a:lnTo>
                  <a:lnTo>
                    <a:pt x="4074" y="8172"/>
                  </a:lnTo>
                  <a:lnTo>
                    <a:pt x="4072" y="8177"/>
                  </a:lnTo>
                  <a:lnTo>
                    <a:pt x="4070" y="8185"/>
                  </a:lnTo>
                  <a:lnTo>
                    <a:pt x="4068" y="8190"/>
                  </a:lnTo>
                  <a:lnTo>
                    <a:pt x="4065" y="8199"/>
                  </a:lnTo>
                  <a:lnTo>
                    <a:pt x="4063" y="8204"/>
                  </a:lnTo>
                  <a:lnTo>
                    <a:pt x="4060" y="8212"/>
                  </a:lnTo>
                  <a:lnTo>
                    <a:pt x="4058" y="8217"/>
                  </a:lnTo>
                  <a:lnTo>
                    <a:pt x="4054" y="8225"/>
                  </a:lnTo>
                  <a:lnTo>
                    <a:pt x="4052" y="8229"/>
                  </a:lnTo>
                  <a:lnTo>
                    <a:pt x="4048" y="8237"/>
                  </a:lnTo>
                  <a:lnTo>
                    <a:pt x="4045" y="8242"/>
                  </a:lnTo>
                  <a:lnTo>
                    <a:pt x="4041" y="8250"/>
                  </a:lnTo>
                  <a:lnTo>
                    <a:pt x="4037" y="8257"/>
                  </a:lnTo>
                  <a:lnTo>
                    <a:pt x="4033" y="8265"/>
                  </a:lnTo>
                  <a:lnTo>
                    <a:pt x="4030" y="8269"/>
                  </a:lnTo>
                  <a:lnTo>
                    <a:pt x="4025" y="8277"/>
                  </a:lnTo>
                  <a:lnTo>
                    <a:pt x="4022" y="8281"/>
                  </a:lnTo>
                  <a:lnTo>
                    <a:pt x="4016" y="8288"/>
                  </a:lnTo>
                  <a:lnTo>
                    <a:pt x="4013" y="8293"/>
                  </a:lnTo>
                  <a:lnTo>
                    <a:pt x="4008" y="8300"/>
                  </a:lnTo>
                  <a:lnTo>
                    <a:pt x="4004" y="8304"/>
                  </a:lnTo>
                  <a:lnTo>
                    <a:pt x="3999" y="8311"/>
                  </a:lnTo>
                  <a:lnTo>
                    <a:pt x="3995" y="8315"/>
                  </a:lnTo>
                  <a:lnTo>
                    <a:pt x="3989" y="8322"/>
                  </a:lnTo>
                  <a:lnTo>
                    <a:pt x="3985" y="8326"/>
                  </a:lnTo>
                  <a:lnTo>
                    <a:pt x="3979" y="8332"/>
                  </a:lnTo>
                  <a:lnTo>
                    <a:pt x="3975" y="8336"/>
                  </a:lnTo>
                  <a:lnTo>
                    <a:pt x="3969" y="8342"/>
                  </a:lnTo>
                  <a:lnTo>
                    <a:pt x="3965" y="8346"/>
                  </a:lnTo>
                  <a:lnTo>
                    <a:pt x="3958" y="8352"/>
                  </a:lnTo>
                  <a:lnTo>
                    <a:pt x="3954" y="8355"/>
                  </a:lnTo>
                  <a:lnTo>
                    <a:pt x="3947" y="8361"/>
                  </a:lnTo>
                  <a:lnTo>
                    <a:pt x="3943" y="8364"/>
                  </a:lnTo>
                  <a:lnTo>
                    <a:pt x="3936" y="8370"/>
                  </a:lnTo>
                  <a:lnTo>
                    <a:pt x="3931" y="8373"/>
                  </a:lnTo>
                  <a:lnTo>
                    <a:pt x="3924" y="8378"/>
                  </a:lnTo>
                  <a:lnTo>
                    <a:pt x="3920" y="8381"/>
                  </a:lnTo>
                  <a:lnTo>
                    <a:pt x="3912" y="8386"/>
                  </a:lnTo>
                  <a:lnTo>
                    <a:pt x="3907" y="8389"/>
                  </a:lnTo>
                  <a:lnTo>
                    <a:pt x="3900" y="8394"/>
                  </a:lnTo>
                  <a:lnTo>
                    <a:pt x="3896" y="8396"/>
                  </a:lnTo>
                  <a:lnTo>
                    <a:pt x="3889" y="8400"/>
                  </a:lnTo>
                  <a:lnTo>
                    <a:pt x="7353" y="8400"/>
                  </a:lnTo>
                  <a:lnTo>
                    <a:pt x="7372" y="8400"/>
                  </a:lnTo>
                  <a:lnTo>
                    <a:pt x="7389" y="8399"/>
                  </a:lnTo>
                  <a:lnTo>
                    <a:pt x="7406" y="8397"/>
                  </a:lnTo>
                  <a:lnTo>
                    <a:pt x="7423" y="8395"/>
                  </a:lnTo>
                  <a:lnTo>
                    <a:pt x="7440" y="8392"/>
                  </a:lnTo>
                  <a:lnTo>
                    <a:pt x="7456" y="8388"/>
                  </a:lnTo>
                  <a:lnTo>
                    <a:pt x="7473" y="8384"/>
                  </a:lnTo>
                  <a:lnTo>
                    <a:pt x="7489" y="8380"/>
                  </a:lnTo>
                  <a:lnTo>
                    <a:pt x="7505" y="8374"/>
                  </a:lnTo>
                  <a:lnTo>
                    <a:pt x="7521" y="8368"/>
                  </a:lnTo>
                  <a:lnTo>
                    <a:pt x="7537" y="8362"/>
                  </a:lnTo>
                  <a:lnTo>
                    <a:pt x="7552" y="8355"/>
                  </a:lnTo>
                  <a:lnTo>
                    <a:pt x="7568" y="8347"/>
                  </a:lnTo>
                  <a:lnTo>
                    <a:pt x="7583" y="8339"/>
                  </a:lnTo>
                  <a:lnTo>
                    <a:pt x="7597" y="8330"/>
                  </a:lnTo>
                  <a:lnTo>
                    <a:pt x="7612" y="8320"/>
                  </a:lnTo>
                  <a:lnTo>
                    <a:pt x="7626" y="8310"/>
                  </a:lnTo>
                  <a:lnTo>
                    <a:pt x="7640" y="8300"/>
                  </a:lnTo>
                  <a:lnTo>
                    <a:pt x="7653" y="8289"/>
                  </a:lnTo>
                  <a:lnTo>
                    <a:pt x="7666" y="8277"/>
                  </a:lnTo>
                  <a:lnTo>
                    <a:pt x="7678" y="8266"/>
                  </a:lnTo>
                  <a:lnTo>
                    <a:pt x="7690" y="8253"/>
                  </a:lnTo>
                  <a:lnTo>
                    <a:pt x="7701" y="8241"/>
                  </a:lnTo>
                  <a:lnTo>
                    <a:pt x="7712" y="8228"/>
                  </a:lnTo>
                  <a:lnTo>
                    <a:pt x="7723" y="8214"/>
                  </a:lnTo>
                  <a:lnTo>
                    <a:pt x="7733" y="8200"/>
                  </a:lnTo>
                  <a:lnTo>
                    <a:pt x="7742" y="8186"/>
                  </a:lnTo>
                  <a:lnTo>
                    <a:pt x="7750" y="8172"/>
                  </a:lnTo>
                  <a:lnTo>
                    <a:pt x="7758" y="8157"/>
                  </a:lnTo>
                  <a:lnTo>
                    <a:pt x="7766" y="8142"/>
                  </a:lnTo>
                  <a:lnTo>
                    <a:pt x="7773" y="8126"/>
                  </a:lnTo>
                  <a:lnTo>
                    <a:pt x="7780" y="8111"/>
                  </a:lnTo>
                  <a:lnTo>
                    <a:pt x="7786" y="8095"/>
                  </a:lnTo>
                  <a:lnTo>
                    <a:pt x="7791" y="8079"/>
                  </a:lnTo>
                  <a:lnTo>
                    <a:pt x="7796" y="8062"/>
                  </a:lnTo>
                  <a:lnTo>
                    <a:pt x="7800" y="8046"/>
                  </a:lnTo>
                  <a:lnTo>
                    <a:pt x="7803" y="8029"/>
                  </a:lnTo>
                  <a:lnTo>
                    <a:pt x="7806" y="8012"/>
                  </a:lnTo>
                  <a:lnTo>
                    <a:pt x="7808" y="7996"/>
                  </a:lnTo>
                  <a:lnTo>
                    <a:pt x="7810" y="7978"/>
                  </a:lnTo>
                  <a:lnTo>
                    <a:pt x="7811" y="7961"/>
                  </a:lnTo>
                  <a:lnTo>
                    <a:pt x="7811" y="7942"/>
                  </a:lnTo>
                  <a:lnTo>
                    <a:pt x="7811" y="2058"/>
                  </a:lnTo>
                  <a:lnTo>
                    <a:pt x="7811" y="2039"/>
                  </a:lnTo>
                  <a:lnTo>
                    <a:pt x="7810" y="2022"/>
                  </a:lnTo>
                  <a:lnTo>
                    <a:pt x="7808" y="2004"/>
                  </a:lnTo>
                  <a:lnTo>
                    <a:pt x="7806" y="1988"/>
                  </a:lnTo>
                  <a:lnTo>
                    <a:pt x="7803" y="1971"/>
                  </a:lnTo>
                  <a:lnTo>
                    <a:pt x="7800" y="1954"/>
                  </a:lnTo>
                  <a:lnTo>
                    <a:pt x="7796" y="1938"/>
                  </a:lnTo>
                  <a:lnTo>
                    <a:pt x="7791" y="1921"/>
                  </a:lnTo>
                  <a:lnTo>
                    <a:pt x="7786" y="1905"/>
                  </a:lnTo>
                  <a:lnTo>
                    <a:pt x="7780" y="1889"/>
                  </a:lnTo>
                  <a:lnTo>
                    <a:pt x="7773" y="1874"/>
                  </a:lnTo>
                  <a:lnTo>
                    <a:pt x="7766" y="1858"/>
                  </a:lnTo>
                  <a:lnTo>
                    <a:pt x="7758" y="1843"/>
                  </a:lnTo>
                  <a:lnTo>
                    <a:pt x="7750" y="1828"/>
                  </a:lnTo>
                  <a:lnTo>
                    <a:pt x="7742" y="1814"/>
                  </a:lnTo>
                  <a:lnTo>
                    <a:pt x="7733" y="1800"/>
                  </a:lnTo>
                  <a:lnTo>
                    <a:pt x="7723" y="1786"/>
                  </a:lnTo>
                  <a:lnTo>
                    <a:pt x="7712" y="1772"/>
                  </a:lnTo>
                  <a:lnTo>
                    <a:pt x="7701" y="1759"/>
                  </a:lnTo>
                  <a:lnTo>
                    <a:pt x="7690" y="1747"/>
                  </a:lnTo>
                  <a:lnTo>
                    <a:pt x="7678" y="1734"/>
                  </a:lnTo>
                  <a:lnTo>
                    <a:pt x="7666" y="1723"/>
                  </a:lnTo>
                  <a:lnTo>
                    <a:pt x="7653" y="1711"/>
                  </a:lnTo>
                  <a:lnTo>
                    <a:pt x="7640" y="1700"/>
                  </a:lnTo>
                  <a:lnTo>
                    <a:pt x="7626" y="1690"/>
                  </a:lnTo>
                  <a:lnTo>
                    <a:pt x="7612" y="1680"/>
                  </a:lnTo>
                  <a:lnTo>
                    <a:pt x="7597" y="1670"/>
                  </a:lnTo>
                  <a:lnTo>
                    <a:pt x="7583" y="1661"/>
                  </a:lnTo>
                  <a:lnTo>
                    <a:pt x="7568" y="1653"/>
                  </a:lnTo>
                  <a:lnTo>
                    <a:pt x="7552" y="1645"/>
                  </a:lnTo>
                  <a:lnTo>
                    <a:pt x="7537" y="1638"/>
                  </a:lnTo>
                  <a:lnTo>
                    <a:pt x="7521" y="1632"/>
                  </a:lnTo>
                  <a:lnTo>
                    <a:pt x="7505" y="1626"/>
                  </a:lnTo>
                  <a:lnTo>
                    <a:pt x="7489" y="1620"/>
                  </a:lnTo>
                  <a:lnTo>
                    <a:pt x="7473" y="1616"/>
                  </a:lnTo>
                  <a:lnTo>
                    <a:pt x="7456" y="1612"/>
                  </a:lnTo>
                  <a:lnTo>
                    <a:pt x="7440" y="1608"/>
                  </a:lnTo>
                  <a:lnTo>
                    <a:pt x="7423" y="1605"/>
                  </a:lnTo>
                  <a:lnTo>
                    <a:pt x="7406" y="1603"/>
                  </a:lnTo>
                  <a:lnTo>
                    <a:pt x="7389" y="1601"/>
                  </a:lnTo>
                  <a:close/>
                  <a:moveTo>
                    <a:pt x="3711" y="7269"/>
                  </a:moveTo>
                  <a:lnTo>
                    <a:pt x="3708" y="7269"/>
                  </a:lnTo>
                  <a:lnTo>
                    <a:pt x="3704" y="7269"/>
                  </a:lnTo>
                  <a:lnTo>
                    <a:pt x="2999" y="7269"/>
                  </a:lnTo>
                  <a:lnTo>
                    <a:pt x="2995" y="7269"/>
                  </a:lnTo>
                  <a:lnTo>
                    <a:pt x="2992" y="7269"/>
                  </a:lnTo>
                  <a:lnTo>
                    <a:pt x="2989" y="7270"/>
                  </a:lnTo>
                  <a:lnTo>
                    <a:pt x="2986" y="7270"/>
                  </a:lnTo>
                  <a:lnTo>
                    <a:pt x="2983" y="7270"/>
                  </a:lnTo>
                  <a:lnTo>
                    <a:pt x="2980" y="7271"/>
                  </a:lnTo>
                  <a:lnTo>
                    <a:pt x="2977" y="7272"/>
                  </a:lnTo>
                  <a:lnTo>
                    <a:pt x="2974" y="7273"/>
                  </a:lnTo>
                  <a:lnTo>
                    <a:pt x="2971" y="7274"/>
                  </a:lnTo>
                  <a:lnTo>
                    <a:pt x="2968" y="7275"/>
                  </a:lnTo>
                  <a:lnTo>
                    <a:pt x="2965" y="7276"/>
                  </a:lnTo>
                  <a:lnTo>
                    <a:pt x="2963" y="7277"/>
                  </a:lnTo>
                  <a:lnTo>
                    <a:pt x="2961" y="7278"/>
                  </a:lnTo>
                  <a:lnTo>
                    <a:pt x="2957" y="7280"/>
                  </a:lnTo>
                  <a:lnTo>
                    <a:pt x="2953" y="7283"/>
                  </a:lnTo>
                  <a:lnTo>
                    <a:pt x="2950" y="7285"/>
                  </a:lnTo>
                  <a:lnTo>
                    <a:pt x="2947" y="7287"/>
                  </a:lnTo>
                  <a:lnTo>
                    <a:pt x="2945" y="7289"/>
                  </a:lnTo>
                  <a:lnTo>
                    <a:pt x="2942" y="7291"/>
                  </a:lnTo>
                  <a:lnTo>
                    <a:pt x="2939" y="7293"/>
                  </a:lnTo>
                  <a:lnTo>
                    <a:pt x="2937" y="7295"/>
                  </a:lnTo>
                  <a:lnTo>
                    <a:pt x="2935" y="7298"/>
                  </a:lnTo>
                  <a:lnTo>
                    <a:pt x="2933" y="7300"/>
                  </a:lnTo>
                  <a:lnTo>
                    <a:pt x="2931" y="7302"/>
                  </a:lnTo>
                  <a:lnTo>
                    <a:pt x="2929" y="7305"/>
                  </a:lnTo>
                  <a:lnTo>
                    <a:pt x="2927" y="7307"/>
                  </a:lnTo>
                  <a:lnTo>
                    <a:pt x="2925" y="7310"/>
                  </a:lnTo>
                  <a:lnTo>
                    <a:pt x="2924" y="7311"/>
                  </a:lnTo>
                  <a:lnTo>
                    <a:pt x="2924" y="7313"/>
                  </a:lnTo>
                  <a:lnTo>
                    <a:pt x="2922" y="7316"/>
                  </a:lnTo>
                  <a:lnTo>
                    <a:pt x="2921" y="7319"/>
                  </a:lnTo>
                  <a:lnTo>
                    <a:pt x="2919" y="7323"/>
                  </a:lnTo>
                  <a:lnTo>
                    <a:pt x="2918" y="7326"/>
                  </a:lnTo>
                  <a:lnTo>
                    <a:pt x="2917" y="7329"/>
                  </a:lnTo>
                  <a:lnTo>
                    <a:pt x="2916" y="7332"/>
                  </a:lnTo>
                  <a:lnTo>
                    <a:pt x="2915" y="7336"/>
                  </a:lnTo>
                  <a:lnTo>
                    <a:pt x="2915" y="7339"/>
                  </a:lnTo>
                  <a:lnTo>
                    <a:pt x="2914" y="7342"/>
                  </a:lnTo>
                  <a:lnTo>
                    <a:pt x="2914" y="7346"/>
                  </a:lnTo>
                  <a:lnTo>
                    <a:pt x="2913" y="7349"/>
                  </a:lnTo>
                  <a:lnTo>
                    <a:pt x="2913" y="7352"/>
                  </a:lnTo>
                  <a:lnTo>
                    <a:pt x="2913" y="7356"/>
                  </a:lnTo>
                  <a:lnTo>
                    <a:pt x="2913" y="8060"/>
                  </a:lnTo>
                  <a:lnTo>
                    <a:pt x="2913" y="8064"/>
                  </a:lnTo>
                  <a:lnTo>
                    <a:pt x="2913" y="8068"/>
                  </a:lnTo>
                  <a:lnTo>
                    <a:pt x="2914" y="8071"/>
                  </a:lnTo>
                  <a:lnTo>
                    <a:pt x="2914" y="8074"/>
                  </a:lnTo>
                  <a:lnTo>
                    <a:pt x="2915" y="8077"/>
                  </a:lnTo>
                  <a:lnTo>
                    <a:pt x="2915" y="8081"/>
                  </a:lnTo>
                  <a:lnTo>
                    <a:pt x="2916" y="8084"/>
                  </a:lnTo>
                  <a:lnTo>
                    <a:pt x="2917" y="8087"/>
                  </a:lnTo>
                  <a:lnTo>
                    <a:pt x="2918" y="8090"/>
                  </a:lnTo>
                  <a:lnTo>
                    <a:pt x="2919" y="8093"/>
                  </a:lnTo>
                  <a:lnTo>
                    <a:pt x="2920" y="8096"/>
                  </a:lnTo>
                  <a:lnTo>
                    <a:pt x="2922" y="8100"/>
                  </a:lnTo>
                  <a:lnTo>
                    <a:pt x="2923" y="8103"/>
                  </a:lnTo>
                  <a:lnTo>
                    <a:pt x="2924" y="8105"/>
                  </a:lnTo>
                  <a:lnTo>
                    <a:pt x="2925" y="8106"/>
                  </a:lnTo>
                  <a:lnTo>
                    <a:pt x="2927" y="8109"/>
                  </a:lnTo>
                  <a:lnTo>
                    <a:pt x="2929" y="8112"/>
                  </a:lnTo>
                  <a:lnTo>
                    <a:pt x="2931" y="8114"/>
                  </a:lnTo>
                  <a:lnTo>
                    <a:pt x="2933" y="8117"/>
                  </a:lnTo>
                  <a:lnTo>
                    <a:pt x="2935" y="8119"/>
                  </a:lnTo>
                  <a:lnTo>
                    <a:pt x="2937" y="8121"/>
                  </a:lnTo>
                  <a:lnTo>
                    <a:pt x="2940" y="8124"/>
                  </a:lnTo>
                  <a:lnTo>
                    <a:pt x="2942" y="8126"/>
                  </a:lnTo>
                  <a:lnTo>
                    <a:pt x="2944" y="8128"/>
                  </a:lnTo>
                  <a:lnTo>
                    <a:pt x="2947" y="8129"/>
                  </a:lnTo>
                  <a:lnTo>
                    <a:pt x="2949" y="8131"/>
                  </a:lnTo>
                  <a:lnTo>
                    <a:pt x="2951" y="8132"/>
                  </a:lnTo>
                  <a:lnTo>
                    <a:pt x="2956" y="8135"/>
                  </a:lnTo>
                  <a:lnTo>
                    <a:pt x="2961" y="8138"/>
                  </a:lnTo>
                  <a:lnTo>
                    <a:pt x="2963" y="8139"/>
                  </a:lnTo>
                  <a:lnTo>
                    <a:pt x="2965" y="8140"/>
                  </a:lnTo>
                  <a:lnTo>
                    <a:pt x="2968" y="8141"/>
                  </a:lnTo>
                  <a:lnTo>
                    <a:pt x="2971" y="8142"/>
                  </a:lnTo>
                  <a:lnTo>
                    <a:pt x="2974" y="8143"/>
                  </a:lnTo>
                  <a:lnTo>
                    <a:pt x="2977" y="8144"/>
                  </a:lnTo>
                  <a:lnTo>
                    <a:pt x="2980" y="8145"/>
                  </a:lnTo>
                  <a:lnTo>
                    <a:pt x="2983" y="8146"/>
                  </a:lnTo>
                  <a:lnTo>
                    <a:pt x="2986" y="8146"/>
                  </a:lnTo>
                  <a:lnTo>
                    <a:pt x="2989" y="8146"/>
                  </a:lnTo>
                  <a:lnTo>
                    <a:pt x="2992" y="8147"/>
                  </a:lnTo>
                  <a:lnTo>
                    <a:pt x="2995" y="8147"/>
                  </a:lnTo>
                  <a:lnTo>
                    <a:pt x="2999" y="8147"/>
                  </a:lnTo>
                  <a:lnTo>
                    <a:pt x="3704" y="8147"/>
                  </a:lnTo>
                  <a:lnTo>
                    <a:pt x="3708" y="8147"/>
                  </a:lnTo>
                  <a:lnTo>
                    <a:pt x="3711" y="8147"/>
                  </a:lnTo>
                  <a:lnTo>
                    <a:pt x="3714" y="8146"/>
                  </a:lnTo>
                  <a:lnTo>
                    <a:pt x="3717" y="8146"/>
                  </a:lnTo>
                  <a:lnTo>
                    <a:pt x="3720" y="8145"/>
                  </a:lnTo>
                  <a:lnTo>
                    <a:pt x="3724" y="8145"/>
                  </a:lnTo>
                  <a:lnTo>
                    <a:pt x="3727" y="8144"/>
                  </a:lnTo>
                  <a:lnTo>
                    <a:pt x="3730" y="8143"/>
                  </a:lnTo>
                  <a:lnTo>
                    <a:pt x="3733" y="8142"/>
                  </a:lnTo>
                  <a:lnTo>
                    <a:pt x="3736" y="8141"/>
                  </a:lnTo>
                  <a:lnTo>
                    <a:pt x="3739" y="8140"/>
                  </a:lnTo>
                  <a:lnTo>
                    <a:pt x="3742" y="8138"/>
                  </a:lnTo>
                  <a:lnTo>
                    <a:pt x="3745" y="8137"/>
                  </a:lnTo>
                  <a:lnTo>
                    <a:pt x="3748" y="8135"/>
                  </a:lnTo>
                  <a:lnTo>
                    <a:pt x="3751" y="8133"/>
                  </a:lnTo>
                  <a:lnTo>
                    <a:pt x="3753" y="8132"/>
                  </a:lnTo>
                  <a:lnTo>
                    <a:pt x="3756" y="8130"/>
                  </a:lnTo>
                  <a:lnTo>
                    <a:pt x="3758" y="8128"/>
                  </a:lnTo>
                  <a:lnTo>
                    <a:pt x="3760" y="8126"/>
                  </a:lnTo>
                  <a:lnTo>
                    <a:pt x="3763" y="8124"/>
                  </a:lnTo>
                  <a:lnTo>
                    <a:pt x="3765" y="8122"/>
                  </a:lnTo>
                  <a:lnTo>
                    <a:pt x="3767" y="8120"/>
                  </a:lnTo>
                  <a:lnTo>
                    <a:pt x="3770" y="8117"/>
                  </a:lnTo>
                  <a:lnTo>
                    <a:pt x="3772" y="8115"/>
                  </a:lnTo>
                  <a:lnTo>
                    <a:pt x="3774" y="8112"/>
                  </a:lnTo>
                  <a:lnTo>
                    <a:pt x="3776" y="8109"/>
                  </a:lnTo>
                  <a:lnTo>
                    <a:pt x="3778" y="8106"/>
                  </a:lnTo>
                  <a:lnTo>
                    <a:pt x="3779" y="8105"/>
                  </a:lnTo>
                  <a:lnTo>
                    <a:pt x="3780" y="8103"/>
                  </a:lnTo>
                  <a:lnTo>
                    <a:pt x="3781" y="8100"/>
                  </a:lnTo>
                  <a:lnTo>
                    <a:pt x="3783" y="8096"/>
                  </a:lnTo>
                  <a:lnTo>
                    <a:pt x="3784" y="8093"/>
                  </a:lnTo>
                  <a:lnTo>
                    <a:pt x="3785" y="8090"/>
                  </a:lnTo>
                  <a:lnTo>
                    <a:pt x="3786" y="8087"/>
                  </a:lnTo>
                  <a:lnTo>
                    <a:pt x="3787" y="8084"/>
                  </a:lnTo>
                  <a:lnTo>
                    <a:pt x="3788" y="8081"/>
                  </a:lnTo>
                  <a:lnTo>
                    <a:pt x="3788" y="8077"/>
                  </a:lnTo>
                  <a:lnTo>
                    <a:pt x="3789" y="8074"/>
                  </a:lnTo>
                  <a:lnTo>
                    <a:pt x="3789" y="8071"/>
                  </a:lnTo>
                  <a:lnTo>
                    <a:pt x="3790" y="8068"/>
                  </a:lnTo>
                  <a:lnTo>
                    <a:pt x="3790" y="8064"/>
                  </a:lnTo>
                  <a:lnTo>
                    <a:pt x="3790" y="8060"/>
                  </a:lnTo>
                  <a:lnTo>
                    <a:pt x="3790" y="7356"/>
                  </a:lnTo>
                  <a:lnTo>
                    <a:pt x="3790" y="7352"/>
                  </a:lnTo>
                  <a:lnTo>
                    <a:pt x="3790" y="7349"/>
                  </a:lnTo>
                  <a:lnTo>
                    <a:pt x="3789" y="7346"/>
                  </a:lnTo>
                  <a:lnTo>
                    <a:pt x="3789" y="7342"/>
                  </a:lnTo>
                  <a:lnTo>
                    <a:pt x="3788" y="7339"/>
                  </a:lnTo>
                  <a:lnTo>
                    <a:pt x="3788" y="7336"/>
                  </a:lnTo>
                  <a:lnTo>
                    <a:pt x="3787" y="7332"/>
                  </a:lnTo>
                  <a:lnTo>
                    <a:pt x="3786" y="7329"/>
                  </a:lnTo>
                  <a:lnTo>
                    <a:pt x="3785" y="7326"/>
                  </a:lnTo>
                  <a:lnTo>
                    <a:pt x="3784" y="7323"/>
                  </a:lnTo>
                  <a:lnTo>
                    <a:pt x="3782" y="7319"/>
                  </a:lnTo>
                  <a:lnTo>
                    <a:pt x="3781" y="7316"/>
                  </a:lnTo>
                  <a:lnTo>
                    <a:pt x="3779" y="7313"/>
                  </a:lnTo>
                  <a:lnTo>
                    <a:pt x="3779" y="7311"/>
                  </a:lnTo>
                  <a:lnTo>
                    <a:pt x="3778" y="7310"/>
                  </a:lnTo>
                  <a:lnTo>
                    <a:pt x="3776" y="7307"/>
                  </a:lnTo>
                  <a:lnTo>
                    <a:pt x="3774" y="7305"/>
                  </a:lnTo>
                  <a:lnTo>
                    <a:pt x="3772" y="7302"/>
                  </a:lnTo>
                  <a:lnTo>
                    <a:pt x="3770" y="7300"/>
                  </a:lnTo>
                  <a:lnTo>
                    <a:pt x="3768" y="7297"/>
                  </a:lnTo>
                  <a:lnTo>
                    <a:pt x="3766" y="7295"/>
                  </a:lnTo>
                  <a:lnTo>
                    <a:pt x="3763" y="7293"/>
                  </a:lnTo>
                  <a:lnTo>
                    <a:pt x="3761" y="7290"/>
                  </a:lnTo>
                  <a:lnTo>
                    <a:pt x="3758" y="7288"/>
                  </a:lnTo>
                  <a:lnTo>
                    <a:pt x="3755" y="7286"/>
                  </a:lnTo>
                  <a:lnTo>
                    <a:pt x="3752" y="7284"/>
                  </a:lnTo>
                  <a:lnTo>
                    <a:pt x="3749" y="7282"/>
                  </a:lnTo>
                  <a:lnTo>
                    <a:pt x="3747" y="7280"/>
                  </a:lnTo>
                  <a:lnTo>
                    <a:pt x="3745" y="7279"/>
                  </a:lnTo>
                  <a:lnTo>
                    <a:pt x="3742" y="7278"/>
                  </a:lnTo>
                  <a:lnTo>
                    <a:pt x="3739" y="7276"/>
                  </a:lnTo>
                  <a:lnTo>
                    <a:pt x="3736" y="7275"/>
                  </a:lnTo>
                  <a:lnTo>
                    <a:pt x="3733" y="7274"/>
                  </a:lnTo>
                  <a:lnTo>
                    <a:pt x="3730" y="7273"/>
                  </a:lnTo>
                  <a:lnTo>
                    <a:pt x="3727" y="7272"/>
                  </a:lnTo>
                  <a:lnTo>
                    <a:pt x="3724" y="7271"/>
                  </a:lnTo>
                  <a:lnTo>
                    <a:pt x="3720" y="7271"/>
                  </a:lnTo>
                  <a:lnTo>
                    <a:pt x="3717" y="7270"/>
                  </a:lnTo>
                  <a:lnTo>
                    <a:pt x="3714" y="7270"/>
                  </a:lnTo>
                  <a:lnTo>
                    <a:pt x="3711" y="7269"/>
                  </a:lnTo>
                  <a:close/>
                  <a:moveTo>
                    <a:pt x="7184" y="3710"/>
                  </a:moveTo>
                  <a:lnTo>
                    <a:pt x="7152" y="3717"/>
                  </a:lnTo>
                  <a:lnTo>
                    <a:pt x="7119" y="3719"/>
                  </a:lnTo>
                  <a:lnTo>
                    <a:pt x="4765" y="3719"/>
                  </a:lnTo>
                  <a:lnTo>
                    <a:pt x="4732" y="3717"/>
                  </a:lnTo>
                  <a:lnTo>
                    <a:pt x="4700" y="3710"/>
                  </a:lnTo>
                  <a:lnTo>
                    <a:pt x="4669" y="3700"/>
                  </a:lnTo>
                  <a:lnTo>
                    <a:pt x="4640" y="3686"/>
                  </a:lnTo>
                  <a:lnTo>
                    <a:pt x="4613" y="3667"/>
                  </a:lnTo>
                  <a:lnTo>
                    <a:pt x="4588" y="3646"/>
                  </a:lnTo>
                  <a:lnTo>
                    <a:pt x="4567" y="3621"/>
                  </a:lnTo>
                  <a:lnTo>
                    <a:pt x="4548" y="3594"/>
                  </a:lnTo>
                  <a:lnTo>
                    <a:pt x="4534" y="3565"/>
                  </a:lnTo>
                  <a:lnTo>
                    <a:pt x="4524" y="3534"/>
                  </a:lnTo>
                  <a:lnTo>
                    <a:pt x="4517" y="3502"/>
                  </a:lnTo>
                  <a:lnTo>
                    <a:pt x="4515" y="3469"/>
                  </a:lnTo>
                  <a:lnTo>
                    <a:pt x="4517" y="3436"/>
                  </a:lnTo>
                  <a:lnTo>
                    <a:pt x="4524" y="3404"/>
                  </a:lnTo>
                  <a:lnTo>
                    <a:pt x="4534" y="3373"/>
                  </a:lnTo>
                  <a:lnTo>
                    <a:pt x="4548" y="3344"/>
                  </a:lnTo>
                  <a:lnTo>
                    <a:pt x="4567" y="3317"/>
                  </a:lnTo>
                  <a:lnTo>
                    <a:pt x="4588" y="3292"/>
                  </a:lnTo>
                  <a:lnTo>
                    <a:pt x="4613" y="3271"/>
                  </a:lnTo>
                  <a:lnTo>
                    <a:pt x="4640" y="3252"/>
                  </a:lnTo>
                  <a:lnTo>
                    <a:pt x="4669" y="3238"/>
                  </a:lnTo>
                  <a:lnTo>
                    <a:pt x="4700" y="3228"/>
                  </a:lnTo>
                  <a:lnTo>
                    <a:pt x="4732" y="3221"/>
                  </a:lnTo>
                  <a:lnTo>
                    <a:pt x="4765" y="3219"/>
                  </a:lnTo>
                  <a:lnTo>
                    <a:pt x="7119" y="3219"/>
                  </a:lnTo>
                  <a:lnTo>
                    <a:pt x="7152" y="3221"/>
                  </a:lnTo>
                  <a:lnTo>
                    <a:pt x="7184" y="3228"/>
                  </a:lnTo>
                  <a:lnTo>
                    <a:pt x="7215" y="3238"/>
                  </a:lnTo>
                  <a:lnTo>
                    <a:pt x="7244" y="3252"/>
                  </a:lnTo>
                  <a:lnTo>
                    <a:pt x="7271" y="3271"/>
                  </a:lnTo>
                  <a:lnTo>
                    <a:pt x="7296" y="3292"/>
                  </a:lnTo>
                  <a:lnTo>
                    <a:pt x="7317" y="3317"/>
                  </a:lnTo>
                  <a:lnTo>
                    <a:pt x="7336" y="3344"/>
                  </a:lnTo>
                  <a:lnTo>
                    <a:pt x="7350" y="3373"/>
                  </a:lnTo>
                  <a:lnTo>
                    <a:pt x="7360" y="3404"/>
                  </a:lnTo>
                  <a:lnTo>
                    <a:pt x="7367" y="3436"/>
                  </a:lnTo>
                  <a:lnTo>
                    <a:pt x="7369" y="3469"/>
                  </a:lnTo>
                  <a:lnTo>
                    <a:pt x="7367" y="3502"/>
                  </a:lnTo>
                  <a:lnTo>
                    <a:pt x="7360" y="3534"/>
                  </a:lnTo>
                  <a:lnTo>
                    <a:pt x="7350" y="3565"/>
                  </a:lnTo>
                  <a:lnTo>
                    <a:pt x="7336" y="3594"/>
                  </a:lnTo>
                  <a:lnTo>
                    <a:pt x="7317" y="3621"/>
                  </a:lnTo>
                  <a:lnTo>
                    <a:pt x="7296" y="3646"/>
                  </a:lnTo>
                  <a:lnTo>
                    <a:pt x="7271" y="3667"/>
                  </a:lnTo>
                  <a:lnTo>
                    <a:pt x="7244" y="3686"/>
                  </a:lnTo>
                  <a:lnTo>
                    <a:pt x="7215" y="3700"/>
                  </a:lnTo>
                  <a:lnTo>
                    <a:pt x="7184" y="3710"/>
                  </a:lnTo>
                  <a:close/>
                  <a:moveTo>
                    <a:pt x="7215" y="5820"/>
                  </a:moveTo>
                  <a:lnTo>
                    <a:pt x="7184" y="5830"/>
                  </a:lnTo>
                  <a:lnTo>
                    <a:pt x="7152" y="5837"/>
                  </a:lnTo>
                  <a:lnTo>
                    <a:pt x="7119" y="5839"/>
                  </a:lnTo>
                  <a:lnTo>
                    <a:pt x="4765" y="5839"/>
                  </a:lnTo>
                  <a:lnTo>
                    <a:pt x="4732" y="5837"/>
                  </a:lnTo>
                  <a:lnTo>
                    <a:pt x="4700" y="5830"/>
                  </a:lnTo>
                  <a:lnTo>
                    <a:pt x="4669" y="5820"/>
                  </a:lnTo>
                  <a:lnTo>
                    <a:pt x="4640" y="5806"/>
                  </a:lnTo>
                  <a:lnTo>
                    <a:pt x="4613" y="5787"/>
                  </a:lnTo>
                  <a:lnTo>
                    <a:pt x="4588" y="5766"/>
                  </a:lnTo>
                  <a:lnTo>
                    <a:pt x="4567" y="5741"/>
                  </a:lnTo>
                  <a:lnTo>
                    <a:pt x="4548" y="5714"/>
                  </a:lnTo>
                  <a:lnTo>
                    <a:pt x="4534" y="5685"/>
                  </a:lnTo>
                  <a:lnTo>
                    <a:pt x="4524" y="5654"/>
                  </a:lnTo>
                  <a:lnTo>
                    <a:pt x="4517" y="5622"/>
                  </a:lnTo>
                  <a:lnTo>
                    <a:pt x="4515" y="5589"/>
                  </a:lnTo>
                  <a:lnTo>
                    <a:pt x="4517" y="5556"/>
                  </a:lnTo>
                  <a:lnTo>
                    <a:pt x="4524" y="5524"/>
                  </a:lnTo>
                  <a:lnTo>
                    <a:pt x="4534" y="5493"/>
                  </a:lnTo>
                  <a:lnTo>
                    <a:pt x="4548" y="5464"/>
                  </a:lnTo>
                  <a:lnTo>
                    <a:pt x="4567" y="5437"/>
                  </a:lnTo>
                  <a:lnTo>
                    <a:pt x="4588" y="5412"/>
                  </a:lnTo>
                  <a:lnTo>
                    <a:pt x="4613" y="5391"/>
                  </a:lnTo>
                  <a:lnTo>
                    <a:pt x="4640" y="5372"/>
                  </a:lnTo>
                  <a:lnTo>
                    <a:pt x="4669" y="5358"/>
                  </a:lnTo>
                  <a:lnTo>
                    <a:pt x="4700" y="5348"/>
                  </a:lnTo>
                  <a:lnTo>
                    <a:pt x="4732" y="5341"/>
                  </a:lnTo>
                  <a:lnTo>
                    <a:pt x="4765" y="5339"/>
                  </a:lnTo>
                  <a:lnTo>
                    <a:pt x="7119" y="5339"/>
                  </a:lnTo>
                  <a:lnTo>
                    <a:pt x="7152" y="5341"/>
                  </a:lnTo>
                  <a:lnTo>
                    <a:pt x="7184" y="5348"/>
                  </a:lnTo>
                  <a:lnTo>
                    <a:pt x="7215" y="5358"/>
                  </a:lnTo>
                  <a:lnTo>
                    <a:pt x="7244" y="5372"/>
                  </a:lnTo>
                  <a:lnTo>
                    <a:pt x="7271" y="5391"/>
                  </a:lnTo>
                  <a:lnTo>
                    <a:pt x="7296" y="5412"/>
                  </a:lnTo>
                  <a:lnTo>
                    <a:pt x="7317" y="5437"/>
                  </a:lnTo>
                  <a:lnTo>
                    <a:pt x="7336" y="5464"/>
                  </a:lnTo>
                  <a:lnTo>
                    <a:pt x="7350" y="5493"/>
                  </a:lnTo>
                  <a:lnTo>
                    <a:pt x="7360" y="5524"/>
                  </a:lnTo>
                  <a:lnTo>
                    <a:pt x="7367" y="5556"/>
                  </a:lnTo>
                  <a:lnTo>
                    <a:pt x="7369" y="5589"/>
                  </a:lnTo>
                  <a:lnTo>
                    <a:pt x="7367" y="5622"/>
                  </a:lnTo>
                  <a:lnTo>
                    <a:pt x="7360" y="5654"/>
                  </a:lnTo>
                  <a:lnTo>
                    <a:pt x="7350" y="5685"/>
                  </a:lnTo>
                  <a:lnTo>
                    <a:pt x="7336" y="5714"/>
                  </a:lnTo>
                  <a:lnTo>
                    <a:pt x="7317" y="5741"/>
                  </a:lnTo>
                  <a:lnTo>
                    <a:pt x="7296" y="5766"/>
                  </a:lnTo>
                  <a:lnTo>
                    <a:pt x="7271" y="5787"/>
                  </a:lnTo>
                  <a:lnTo>
                    <a:pt x="7244" y="5806"/>
                  </a:lnTo>
                  <a:lnTo>
                    <a:pt x="7215" y="5820"/>
                  </a:lnTo>
                  <a:close/>
                  <a:moveTo>
                    <a:pt x="7215" y="7939"/>
                  </a:moveTo>
                  <a:lnTo>
                    <a:pt x="7184" y="7949"/>
                  </a:lnTo>
                  <a:lnTo>
                    <a:pt x="7152" y="7956"/>
                  </a:lnTo>
                  <a:lnTo>
                    <a:pt x="7119" y="7958"/>
                  </a:lnTo>
                  <a:lnTo>
                    <a:pt x="4765" y="7958"/>
                  </a:lnTo>
                  <a:lnTo>
                    <a:pt x="4732" y="7956"/>
                  </a:lnTo>
                  <a:lnTo>
                    <a:pt x="4700" y="7949"/>
                  </a:lnTo>
                  <a:lnTo>
                    <a:pt x="4669" y="7939"/>
                  </a:lnTo>
                  <a:lnTo>
                    <a:pt x="4640" y="7925"/>
                  </a:lnTo>
                  <a:lnTo>
                    <a:pt x="4613" y="7906"/>
                  </a:lnTo>
                  <a:lnTo>
                    <a:pt x="4588" y="7885"/>
                  </a:lnTo>
                  <a:lnTo>
                    <a:pt x="4567" y="7860"/>
                  </a:lnTo>
                  <a:lnTo>
                    <a:pt x="4548" y="7833"/>
                  </a:lnTo>
                  <a:lnTo>
                    <a:pt x="4534" y="7804"/>
                  </a:lnTo>
                  <a:lnTo>
                    <a:pt x="4524" y="7773"/>
                  </a:lnTo>
                  <a:lnTo>
                    <a:pt x="4517" y="7741"/>
                  </a:lnTo>
                  <a:lnTo>
                    <a:pt x="4515" y="7708"/>
                  </a:lnTo>
                  <a:lnTo>
                    <a:pt x="4517" y="7675"/>
                  </a:lnTo>
                  <a:lnTo>
                    <a:pt x="4524" y="7643"/>
                  </a:lnTo>
                  <a:lnTo>
                    <a:pt x="4534" y="7612"/>
                  </a:lnTo>
                  <a:lnTo>
                    <a:pt x="4548" y="7583"/>
                  </a:lnTo>
                  <a:lnTo>
                    <a:pt x="4567" y="7556"/>
                  </a:lnTo>
                  <a:lnTo>
                    <a:pt x="4588" y="7531"/>
                  </a:lnTo>
                  <a:lnTo>
                    <a:pt x="4613" y="7510"/>
                  </a:lnTo>
                  <a:lnTo>
                    <a:pt x="4640" y="7491"/>
                  </a:lnTo>
                  <a:lnTo>
                    <a:pt x="4669" y="7477"/>
                  </a:lnTo>
                  <a:lnTo>
                    <a:pt x="4700" y="7467"/>
                  </a:lnTo>
                  <a:lnTo>
                    <a:pt x="4732" y="7460"/>
                  </a:lnTo>
                  <a:lnTo>
                    <a:pt x="4765" y="7458"/>
                  </a:lnTo>
                  <a:lnTo>
                    <a:pt x="7119" y="7458"/>
                  </a:lnTo>
                  <a:lnTo>
                    <a:pt x="7152" y="7460"/>
                  </a:lnTo>
                  <a:lnTo>
                    <a:pt x="7184" y="7467"/>
                  </a:lnTo>
                  <a:lnTo>
                    <a:pt x="7215" y="7477"/>
                  </a:lnTo>
                  <a:lnTo>
                    <a:pt x="7244" y="7491"/>
                  </a:lnTo>
                  <a:lnTo>
                    <a:pt x="7271" y="7510"/>
                  </a:lnTo>
                  <a:lnTo>
                    <a:pt x="7296" y="7531"/>
                  </a:lnTo>
                  <a:lnTo>
                    <a:pt x="7317" y="7556"/>
                  </a:lnTo>
                  <a:lnTo>
                    <a:pt x="7336" y="7583"/>
                  </a:lnTo>
                  <a:lnTo>
                    <a:pt x="7350" y="7612"/>
                  </a:lnTo>
                  <a:lnTo>
                    <a:pt x="7360" y="7643"/>
                  </a:lnTo>
                  <a:lnTo>
                    <a:pt x="7367" y="7675"/>
                  </a:lnTo>
                  <a:lnTo>
                    <a:pt x="7369" y="7708"/>
                  </a:lnTo>
                  <a:lnTo>
                    <a:pt x="7367" y="7741"/>
                  </a:lnTo>
                  <a:lnTo>
                    <a:pt x="7360" y="7773"/>
                  </a:lnTo>
                  <a:lnTo>
                    <a:pt x="7350" y="7804"/>
                  </a:lnTo>
                  <a:lnTo>
                    <a:pt x="7336" y="7833"/>
                  </a:lnTo>
                  <a:lnTo>
                    <a:pt x="7317" y="7860"/>
                  </a:lnTo>
                  <a:lnTo>
                    <a:pt x="7296" y="7885"/>
                  </a:lnTo>
                  <a:lnTo>
                    <a:pt x="7271" y="7906"/>
                  </a:lnTo>
                  <a:lnTo>
                    <a:pt x="7244" y="7925"/>
                  </a:lnTo>
                  <a:lnTo>
                    <a:pt x="7215" y="7939"/>
                  </a:lnTo>
                  <a:close/>
                  <a:moveTo>
                    <a:pt x="2972" y="4851"/>
                  </a:moveTo>
                  <a:lnTo>
                    <a:pt x="2981" y="4850"/>
                  </a:lnTo>
                  <a:lnTo>
                    <a:pt x="2986" y="4850"/>
                  </a:lnTo>
                  <a:lnTo>
                    <a:pt x="2995" y="4850"/>
                  </a:lnTo>
                  <a:lnTo>
                    <a:pt x="2998" y="4850"/>
                  </a:lnTo>
                  <a:lnTo>
                    <a:pt x="3705" y="4850"/>
                  </a:lnTo>
                  <a:lnTo>
                    <a:pt x="3708" y="4850"/>
                  </a:lnTo>
                  <a:lnTo>
                    <a:pt x="3717" y="4850"/>
                  </a:lnTo>
                  <a:lnTo>
                    <a:pt x="3722" y="4850"/>
                  </a:lnTo>
                  <a:lnTo>
                    <a:pt x="3731" y="4851"/>
                  </a:lnTo>
                  <a:lnTo>
                    <a:pt x="3737" y="4851"/>
                  </a:lnTo>
                  <a:lnTo>
                    <a:pt x="3746" y="4852"/>
                  </a:lnTo>
                  <a:lnTo>
                    <a:pt x="3751" y="4853"/>
                  </a:lnTo>
                  <a:lnTo>
                    <a:pt x="3760" y="4854"/>
                  </a:lnTo>
                  <a:lnTo>
                    <a:pt x="3765" y="4855"/>
                  </a:lnTo>
                  <a:lnTo>
                    <a:pt x="3774" y="4856"/>
                  </a:lnTo>
                  <a:lnTo>
                    <a:pt x="3780" y="4857"/>
                  </a:lnTo>
                  <a:lnTo>
                    <a:pt x="3788" y="4859"/>
                  </a:lnTo>
                  <a:lnTo>
                    <a:pt x="3794" y="4860"/>
                  </a:lnTo>
                  <a:lnTo>
                    <a:pt x="3802" y="4863"/>
                  </a:lnTo>
                  <a:lnTo>
                    <a:pt x="3808" y="4864"/>
                  </a:lnTo>
                  <a:lnTo>
                    <a:pt x="3816" y="4867"/>
                  </a:lnTo>
                  <a:lnTo>
                    <a:pt x="3822" y="4868"/>
                  </a:lnTo>
                  <a:lnTo>
                    <a:pt x="3830" y="4871"/>
                  </a:lnTo>
                  <a:lnTo>
                    <a:pt x="3835" y="4873"/>
                  </a:lnTo>
                  <a:lnTo>
                    <a:pt x="3844" y="4876"/>
                  </a:lnTo>
                  <a:lnTo>
                    <a:pt x="3849" y="4878"/>
                  </a:lnTo>
                  <a:lnTo>
                    <a:pt x="3857" y="4881"/>
                  </a:lnTo>
                  <a:lnTo>
                    <a:pt x="3862" y="4884"/>
                  </a:lnTo>
                  <a:lnTo>
                    <a:pt x="3870" y="4887"/>
                  </a:lnTo>
                  <a:lnTo>
                    <a:pt x="3875" y="4890"/>
                  </a:lnTo>
                  <a:lnTo>
                    <a:pt x="3883" y="4894"/>
                  </a:lnTo>
                  <a:lnTo>
                    <a:pt x="3888" y="4897"/>
                  </a:lnTo>
                  <a:lnTo>
                    <a:pt x="3896" y="4901"/>
                  </a:lnTo>
                  <a:lnTo>
                    <a:pt x="3900" y="4903"/>
                  </a:lnTo>
                  <a:lnTo>
                    <a:pt x="3907" y="4908"/>
                  </a:lnTo>
                  <a:lnTo>
                    <a:pt x="3912" y="4911"/>
                  </a:lnTo>
                  <a:lnTo>
                    <a:pt x="3920" y="4916"/>
                  </a:lnTo>
                  <a:lnTo>
                    <a:pt x="3924" y="4919"/>
                  </a:lnTo>
                  <a:lnTo>
                    <a:pt x="3931" y="4924"/>
                  </a:lnTo>
                  <a:lnTo>
                    <a:pt x="3936" y="4927"/>
                  </a:lnTo>
                  <a:lnTo>
                    <a:pt x="3943" y="4933"/>
                  </a:lnTo>
                  <a:lnTo>
                    <a:pt x="3947" y="4936"/>
                  </a:lnTo>
                  <a:lnTo>
                    <a:pt x="3954" y="4942"/>
                  </a:lnTo>
                  <a:lnTo>
                    <a:pt x="3958" y="4945"/>
                  </a:lnTo>
                  <a:lnTo>
                    <a:pt x="3965" y="4951"/>
                  </a:lnTo>
                  <a:lnTo>
                    <a:pt x="3969" y="4955"/>
                  </a:lnTo>
                  <a:lnTo>
                    <a:pt x="3975" y="4961"/>
                  </a:lnTo>
                  <a:lnTo>
                    <a:pt x="3979" y="4965"/>
                  </a:lnTo>
                  <a:lnTo>
                    <a:pt x="3985" y="4971"/>
                  </a:lnTo>
                  <a:lnTo>
                    <a:pt x="3989" y="4975"/>
                  </a:lnTo>
                  <a:lnTo>
                    <a:pt x="3995" y="4982"/>
                  </a:lnTo>
                  <a:lnTo>
                    <a:pt x="3999" y="4986"/>
                  </a:lnTo>
                  <a:lnTo>
                    <a:pt x="4004" y="4993"/>
                  </a:lnTo>
                  <a:lnTo>
                    <a:pt x="4008" y="4997"/>
                  </a:lnTo>
                  <a:lnTo>
                    <a:pt x="4013" y="5004"/>
                  </a:lnTo>
                  <a:lnTo>
                    <a:pt x="4016" y="5009"/>
                  </a:lnTo>
                  <a:lnTo>
                    <a:pt x="4022" y="5016"/>
                  </a:lnTo>
                  <a:lnTo>
                    <a:pt x="4025" y="5020"/>
                  </a:lnTo>
                  <a:lnTo>
                    <a:pt x="4030" y="5028"/>
                  </a:lnTo>
                  <a:lnTo>
                    <a:pt x="4033" y="5032"/>
                  </a:lnTo>
                  <a:lnTo>
                    <a:pt x="4037" y="5040"/>
                  </a:lnTo>
                  <a:lnTo>
                    <a:pt x="4041" y="5047"/>
                  </a:lnTo>
                  <a:lnTo>
                    <a:pt x="4045" y="5055"/>
                  </a:lnTo>
                  <a:lnTo>
                    <a:pt x="4048" y="5060"/>
                  </a:lnTo>
                  <a:lnTo>
                    <a:pt x="4052" y="5068"/>
                  </a:lnTo>
                  <a:lnTo>
                    <a:pt x="4054" y="5072"/>
                  </a:lnTo>
                  <a:lnTo>
                    <a:pt x="4057" y="5080"/>
                  </a:lnTo>
                  <a:lnTo>
                    <a:pt x="4060" y="5085"/>
                  </a:lnTo>
                  <a:lnTo>
                    <a:pt x="4063" y="5093"/>
                  </a:lnTo>
                  <a:lnTo>
                    <a:pt x="4065" y="5098"/>
                  </a:lnTo>
                  <a:lnTo>
                    <a:pt x="4068" y="5106"/>
                  </a:lnTo>
                  <a:lnTo>
                    <a:pt x="4069" y="5111"/>
                  </a:lnTo>
                  <a:lnTo>
                    <a:pt x="4072" y="5120"/>
                  </a:lnTo>
                  <a:lnTo>
                    <a:pt x="4074" y="5125"/>
                  </a:lnTo>
                  <a:lnTo>
                    <a:pt x="4076" y="5133"/>
                  </a:lnTo>
                  <a:lnTo>
                    <a:pt x="4078" y="5139"/>
                  </a:lnTo>
                  <a:lnTo>
                    <a:pt x="4080" y="5147"/>
                  </a:lnTo>
                  <a:lnTo>
                    <a:pt x="4081" y="5152"/>
                  </a:lnTo>
                  <a:lnTo>
                    <a:pt x="4083" y="5161"/>
                  </a:lnTo>
                  <a:lnTo>
                    <a:pt x="4084" y="5166"/>
                  </a:lnTo>
                  <a:lnTo>
                    <a:pt x="4085" y="5175"/>
                  </a:lnTo>
                  <a:lnTo>
                    <a:pt x="4086" y="5180"/>
                  </a:lnTo>
                  <a:lnTo>
                    <a:pt x="4087" y="5189"/>
                  </a:lnTo>
                  <a:lnTo>
                    <a:pt x="4088" y="5195"/>
                  </a:lnTo>
                  <a:lnTo>
                    <a:pt x="4089" y="5203"/>
                  </a:lnTo>
                  <a:lnTo>
                    <a:pt x="4089" y="5209"/>
                  </a:lnTo>
                  <a:lnTo>
                    <a:pt x="4090" y="5218"/>
                  </a:lnTo>
                  <a:lnTo>
                    <a:pt x="4090" y="5223"/>
                  </a:lnTo>
                  <a:lnTo>
                    <a:pt x="4090" y="5232"/>
                  </a:lnTo>
                  <a:lnTo>
                    <a:pt x="4090" y="5235"/>
                  </a:lnTo>
                  <a:lnTo>
                    <a:pt x="4090" y="5942"/>
                  </a:lnTo>
                  <a:lnTo>
                    <a:pt x="4090" y="5945"/>
                  </a:lnTo>
                  <a:lnTo>
                    <a:pt x="4090" y="5954"/>
                  </a:lnTo>
                  <a:lnTo>
                    <a:pt x="4090" y="5959"/>
                  </a:lnTo>
                  <a:lnTo>
                    <a:pt x="4089" y="5968"/>
                  </a:lnTo>
                  <a:lnTo>
                    <a:pt x="4089" y="5974"/>
                  </a:lnTo>
                  <a:lnTo>
                    <a:pt x="4088" y="5982"/>
                  </a:lnTo>
                  <a:lnTo>
                    <a:pt x="4087" y="5988"/>
                  </a:lnTo>
                  <a:lnTo>
                    <a:pt x="4086" y="5997"/>
                  </a:lnTo>
                  <a:lnTo>
                    <a:pt x="4085" y="6002"/>
                  </a:lnTo>
                  <a:lnTo>
                    <a:pt x="4084" y="6011"/>
                  </a:lnTo>
                  <a:lnTo>
                    <a:pt x="4083" y="6016"/>
                  </a:lnTo>
                  <a:lnTo>
                    <a:pt x="4081" y="6025"/>
                  </a:lnTo>
                  <a:lnTo>
                    <a:pt x="4080" y="6030"/>
                  </a:lnTo>
                  <a:lnTo>
                    <a:pt x="4078" y="6039"/>
                  </a:lnTo>
                  <a:lnTo>
                    <a:pt x="4076" y="6044"/>
                  </a:lnTo>
                  <a:lnTo>
                    <a:pt x="4074" y="6052"/>
                  </a:lnTo>
                  <a:lnTo>
                    <a:pt x="4072" y="6057"/>
                  </a:lnTo>
                  <a:lnTo>
                    <a:pt x="4070" y="6066"/>
                  </a:lnTo>
                  <a:lnTo>
                    <a:pt x="4068" y="6071"/>
                  </a:lnTo>
                  <a:lnTo>
                    <a:pt x="4065" y="6079"/>
                  </a:lnTo>
                  <a:lnTo>
                    <a:pt x="4063" y="6084"/>
                  </a:lnTo>
                  <a:lnTo>
                    <a:pt x="4060" y="6092"/>
                  </a:lnTo>
                  <a:lnTo>
                    <a:pt x="4058" y="6097"/>
                  </a:lnTo>
                  <a:lnTo>
                    <a:pt x="4054" y="6105"/>
                  </a:lnTo>
                  <a:lnTo>
                    <a:pt x="4052" y="6110"/>
                  </a:lnTo>
                  <a:lnTo>
                    <a:pt x="4048" y="6118"/>
                  </a:lnTo>
                  <a:lnTo>
                    <a:pt x="4046" y="6123"/>
                  </a:lnTo>
                  <a:lnTo>
                    <a:pt x="4041" y="6130"/>
                  </a:lnTo>
                  <a:lnTo>
                    <a:pt x="4036" y="6139"/>
                  </a:lnTo>
                  <a:lnTo>
                    <a:pt x="4032" y="6147"/>
                  </a:lnTo>
                  <a:lnTo>
                    <a:pt x="4029" y="6151"/>
                  </a:lnTo>
                  <a:lnTo>
                    <a:pt x="4024" y="6159"/>
                  </a:lnTo>
                  <a:lnTo>
                    <a:pt x="4021" y="6163"/>
                  </a:lnTo>
                  <a:lnTo>
                    <a:pt x="4016" y="6170"/>
                  </a:lnTo>
                  <a:lnTo>
                    <a:pt x="4012" y="6174"/>
                  </a:lnTo>
                  <a:lnTo>
                    <a:pt x="4007" y="6181"/>
                  </a:lnTo>
                  <a:lnTo>
                    <a:pt x="4004" y="6185"/>
                  </a:lnTo>
                  <a:lnTo>
                    <a:pt x="3998" y="6192"/>
                  </a:lnTo>
                  <a:lnTo>
                    <a:pt x="3995" y="6196"/>
                  </a:lnTo>
                  <a:lnTo>
                    <a:pt x="3989" y="6202"/>
                  </a:lnTo>
                  <a:lnTo>
                    <a:pt x="3985" y="6206"/>
                  </a:lnTo>
                  <a:lnTo>
                    <a:pt x="3979" y="6212"/>
                  </a:lnTo>
                  <a:lnTo>
                    <a:pt x="3975" y="6216"/>
                  </a:lnTo>
                  <a:lnTo>
                    <a:pt x="3969" y="6222"/>
                  </a:lnTo>
                  <a:lnTo>
                    <a:pt x="3965" y="6226"/>
                  </a:lnTo>
                  <a:lnTo>
                    <a:pt x="3959" y="6232"/>
                  </a:lnTo>
                  <a:lnTo>
                    <a:pt x="3955" y="6235"/>
                  </a:lnTo>
                  <a:lnTo>
                    <a:pt x="3948" y="6241"/>
                  </a:lnTo>
                  <a:lnTo>
                    <a:pt x="3944" y="6244"/>
                  </a:lnTo>
                  <a:lnTo>
                    <a:pt x="3937" y="6249"/>
                  </a:lnTo>
                  <a:lnTo>
                    <a:pt x="3933" y="6253"/>
                  </a:lnTo>
                  <a:lnTo>
                    <a:pt x="3926" y="6258"/>
                  </a:lnTo>
                  <a:lnTo>
                    <a:pt x="3922" y="6261"/>
                  </a:lnTo>
                  <a:lnTo>
                    <a:pt x="3914" y="6266"/>
                  </a:lnTo>
                  <a:lnTo>
                    <a:pt x="3910" y="6269"/>
                  </a:lnTo>
                  <a:lnTo>
                    <a:pt x="3902" y="6273"/>
                  </a:lnTo>
                  <a:lnTo>
                    <a:pt x="3896" y="6277"/>
                  </a:lnTo>
                  <a:lnTo>
                    <a:pt x="3888" y="6281"/>
                  </a:lnTo>
                  <a:lnTo>
                    <a:pt x="3883" y="6284"/>
                  </a:lnTo>
                  <a:lnTo>
                    <a:pt x="3875" y="6288"/>
                  </a:lnTo>
                  <a:lnTo>
                    <a:pt x="3869" y="6291"/>
                  </a:lnTo>
                  <a:lnTo>
                    <a:pt x="3861" y="6295"/>
                  </a:lnTo>
                  <a:lnTo>
                    <a:pt x="3856" y="6297"/>
                  </a:lnTo>
                  <a:lnTo>
                    <a:pt x="3848" y="6300"/>
                  </a:lnTo>
                  <a:lnTo>
                    <a:pt x="3842" y="6302"/>
                  </a:lnTo>
                  <a:lnTo>
                    <a:pt x="3834" y="6305"/>
                  </a:lnTo>
                  <a:lnTo>
                    <a:pt x="3828" y="6307"/>
                  </a:lnTo>
                  <a:lnTo>
                    <a:pt x="3820" y="6310"/>
                  </a:lnTo>
                  <a:lnTo>
                    <a:pt x="3815" y="6312"/>
                  </a:lnTo>
                  <a:lnTo>
                    <a:pt x="3806" y="6314"/>
                  </a:lnTo>
                  <a:lnTo>
                    <a:pt x="3801" y="6315"/>
                  </a:lnTo>
                  <a:lnTo>
                    <a:pt x="3792" y="6317"/>
                  </a:lnTo>
                  <a:lnTo>
                    <a:pt x="3787" y="6319"/>
                  </a:lnTo>
                  <a:lnTo>
                    <a:pt x="3778" y="6320"/>
                  </a:lnTo>
                  <a:lnTo>
                    <a:pt x="3773" y="6321"/>
                  </a:lnTo>
                  <a:lnTo>
                    <a:pt x="3764" y="6323"/>
                  </a:lnTo>
                  <a:lnTo>
                    <a:pt x="3759" y="6323"/>
                  </a:lnTo>
                  <a:lnTo>
                    <a:pt x="3750" y="6324"/>
                  </a:lnTo>
                  <a:lnTo>
                    <a:pt x="3744" y="6325"/>
                  </a:lnTo>
                  <a:lnTo>
                    <a:pt x="3736" y="6326"/>
                  </a:lnTo>
                  <a:lnTo>
                    <a:pt x="3730" y="6326"/>
                  </a:lnTo>
                  <a:lnTo>
                    <a:pt x="3722" y="6327"/>
                  </a:lnTo>
                  <a:lnTo>
                    <a:pt x="3716" y="6327"/>
                  </a:lnTo>
                  <a:lnTo>
                    <a:pt x="3708" y="6327"/>
                  </a:lnTo>
                  <a:lnTo>
                    <a:pt x="3705" y="6327"/>
                  </a:lnTo>
                  <a:lnTo>
                    <a:pt x="2998" y="6327"/>
                  </a:lnTo>
                  <a:lnTo>
                    <a:pt x="2995" y="6327"/>
                  </a:lnTo>
                  <a:lnTo>
                    <a:pt x="2987" y="6327"/>
                  </a:lnTo>
                  <a:lnTo>
                    <a:pt x="2981" y="6327"/>
                  </a:lnTo>
                  <a:lnTo>
                    <a:pt x="2973" y="6326"/>
                  </a:lnTo>
                  <a:lnTo>
                    <a:pt x="2967" y="6326"/>
                  </a:lnTo>
                  <a:lnTo>
                    <a:pt x="2959" y="6325"/>
                  </a:lnTo>
                  <a:lnTo>
                    <a:pt x="2953" y="6324"/>
                  </a:lnTo>
                  <a:lnTo>
                    <a:pt x="2944" y="6323"/>
                  </a:lnTo>
                  <a:lnTo>
                    <a:pt x="2939" y="6323"/>
                  </a:lnTo>
                  <a:lnTo>
                    <a:pt x="2930" y="6321"/>
                  </a:lnTo>
                  <a:lnTo>
                    <a:pt x="2925" y="6320"/>
                  </a:lnTo>
                  <a:lnTo>
                    <a:pt x="2916" y="6318"/>
                  </a:lnTo>
                  <a:lnTo>
                    <a:pt x="2911" y="6317"/>
                  </a:lnTo>
                  <a:lnTo>
                    <a:pt x="2902" y="6315"/>
                  </a:lnTo>
                  <a:lnTo>
                    <a:pt x="2897" y="6314"/>
                  </a:lnTo>
                  <a:lnTo>
                    <a:pt x="2888" y="6311"/>
                  </a:lnTo>
                  <a:lnTo>
                    <a:pt x="2883" y="6310"/>
                  </a:lnTo>
                  <a:lnTo>
                    <a:pt x="2874" y="6307"/>
                  </a:lnTo>
                  <a:lnTo>
                    <a:pt x="2869" y="6305"/>
                  </a:lnTo>
                  <a:lnTo>
                    <a:pt x="2861" y="6302"/>
                  </a:lnTo>
                  <a:lnTo>
                    <a:pt x="2855" y="6300"/>
                  </a:lnTo>
                  <a:lnTo>
                    <a:pt x="2847" y="6297"/>
                  </a:lnTo>
                  <a:lnTo>
                    <a:pt x="2841" y="6294"/>
                  </a:lnTo>
                  <a:lnTo>
                    <a:pt x="2833" y="6290"/>
                  </a:lnTo>
                  <a:lnTo>
                    <a:pt x="2828" y="6288"/>
                  </a:lnTo>
                  <a:lnTo>
                    <a:pt x="2820" y="6284"/>
                  </a:lnTo>
                  <a:lnTo>
                    <a:pt x="2814" y="6281"/>
                  </a:lnTo>
                  <a:lnTo>
                    <a:pt x="2807" y="6276"/>
                  </a:lnTo>
                  <a:lnTo>
                    <a:pt x="2803" y="6274"/>
                  </a:lnTo>
                  <a:lnTo>
                    <a:pt x="2795" y="6270"/>
                  </a:lnTo>
                  <a:lnTo>
                    <a:pt x="2791" y="6267"/>
                  </a:lnTo>
                  <a:lnTo>
                    <a:pt x="2783" y="6262"/>
                  </a:lnTo>
                  <a:lnTo>
                    <a:pt x="2779" y="6259"/>
                  </a:lnTo>
                  <a:lnTo>
                    <a:pt x="2772" y="6253"/>
                  </a:lnTo>
                  <a:lnTo>
                    <a:pt x="2767" y="6250"/>
                  </a:lnTo>
                  <a:lnTo>
                    <a:pt x="2760" y="6245"/>
                  </a:lnTo>
                  <a:lnTo>
                    <a:pt x="2756" y="6241"/>
                  </a:lnTo>
                  <a:lnTo>
                    <a:pt x="2749" y="6236"/>
                  </a:lnTo>
                  <a:lnTo>
                    <a:pt x="2745" y="6232"/>
                  </a:lnTo>
                  <a:lnTo>
                    <a:pt x="2738" y="6226"/>
                  </a:lnTo>
                  <a:lnTo>
                    <a:pt x="2735" y="6223"/>
                  </a:lnTo>
                  <a:lnTo>
                    <a:pt x="2728" y="6217"/>
                  </a:lnTo>
                  <a:lnTo>
                    <a:pt x="2724" y="6213"/>
                  </a:lnTo>
                  <a:lnTo>
                    <a:pt x="2718" y="6207"/>
                  </a:lnTo>
                  <a:lnTo>
                    <a:pt x="2715" y="6203"/>
                  </a:lnTo>
                  <a:lnTo>
                    <a:pt x="2709" y="6196"/>
                  </a:lnTo>
                  <a:lnTo>
                    <a:pt x="2705" y="6192"/>
                  </a:lnTo>
                  <a:lnTo>
                    <a:pt x="2700" y="6185"/>
                  </a:lnTo>
                  <a:lnTo>
                    <a:pt x="2696" y="6181"/>
                  </a:lnTo>
                  <a:lnTo>
                    <a:pt x="2691" y="6174"/>
                  </a:lnTo>
                  <a:lnTo>
                    <a:pt x="2687" y="6170"/>
                  </a:lnTo>
                  <a:lnTo>
                    <a:pt x="2682" y="6163"/>
                  </a:lnTo>
                  <a:lnTo>
                    <a:pt x="2679" y="6159"/>
                  </a:lnTo>
                  <a:lnTo>
                    <a:pt x="2674" y="6151"/>
                  </a:lnTo>
                  <a:lnTo>
                    <a:pt x="2671" y="6147"/>
                  </a:lnTo>
                  <a:lnTo>
                    <a:pt x="2667" y="6139"/>
                  </a:lnTo>
                  <a:lnTo>
                    <a:pt x="2662" y="6130"/>
                  </a:lnTo>
                  <a:lnTo>
                    <a:pt x="2657" y="6123"/>
                  </a:lnTo>
                  <a:lnTo>
                    <a:pt x="2655" y="6118"/>
                  </a:lnTo>
                  <a:lnTo>
                    <a:pt x="2651" y="6110"/>
                  </a:lnTo>
                  <a:lnTo>
                    <a:pt x="2649" y="6105"/>
                  </a:lnTo>
                  <a:lnTo>
                    <a:pt x="2645" y="6097"/>
                  </a:lnTo>
                  <a:lnTo>
                    <a:pt x="2643" y="6092"/>
                  </a:lnTo>
                  <a:lnTo>
                    <a:pt x="2640" y="6084"/>
                  </a:lnTo>
                  <a:lnTo>
                    <a:pt x="2638" y="6079"/>
                  </a:lnTo>
                  <a:lnTo>
                    <a:pt x="2635" y="6071"/>
                  </a:lnTo>
                  <a:lnTo>
                    <a:pt x="2633" y="6066"/>
                  </a:lnTo>
                  <a:lnTo>
                    <a:pt x="2631" y="6057"/>
                  </a:lnTo>
                  <a:lnTo>
                    <a:pt x="2629" y="6052"/>
                  </a:lnTo>
                  <a:lnTo>
                    <a:pt x="2627" y="6044"/>
                  </a:lnTo>
                  <a:lnTo>
                    <a:pt x="2625" y="6039"/>
                  </a:lnTo>
                  <a:lnTo>
                    <a:pt x="2623" y="6030"/>
                  </a:lnTo>
                  <a:lnTo>
                    <a:pt x="2622" y="6025"/>
                  </a:lnTo>
                  <a:lnTo>
                    <a:pt x="2620" y="6016"/>
                  </a:lnTo>
                  <a:lnTo>
                    <a:pt x="2619" y="6011"/>
                  </a:lnTo>
                  <a:lnTo>
                    <a:pt x="2618" y="6002"/>
                  </a:lnTo>
                  <a:lnTo>
                    <a:pt x="2617" y="5997"/>
                  </a:lnTo>
                  <a:lnTo>
                    <a:pt x="2616" y="5988"/>
                  </a:lnTo>
                  <a:lnTo>
                    <a:pt x="2615" y="5982"/>
                  </a:lnTo>
                  <a:lnTo>
                    <a:pt x="2614" y="5974"/>
                  </a:lnTo>
                  <a:lnTo>
                    <a:pt x="2614" y="5968"/>
                  </a:lnTo>
                  <a:lnTo>
                    <a:pt x="2613" y="5959"/>
                  </a:lnTo>
                  <a:lnTo>
                    <a:pt x="2613" y="5954"/>
                  </a:lnTo>
                  <a:lnTo>
                    <a:pt x="2613" y="5945"/>
                  </a:lnTo>
                  <a:lnTo>
                    <a:pt x="2613" y="5942"/>
                  </a:lnTo>
                  <a:lnTo>
                    <a:pt x="2613" y="5235"/>
                  </a:lnTo>
                  <a:lnTo>
                    <a:pt x="2613" y="5232"/>
                  </a:lnTo>
                  <a:lnTo>
                    <a:pt x="2613" y="5223"/>
                  </a:lnTo>
                  <a:lnTo>
                    <a:pt x="2613" y="5218"/>
                  </a:lnTo>
                  <a:lnTo>
                    <a:pt x="2614" y="5209"/>
                  </a:lnTo>
                  <a:lnTo>
                    <a:pt x="2614" y="5203"/>
                  </a:lnTo>
                  <a:lnTo>
                    <a:pt x="2615" y="5195"/>
                  </a:lnTo>
                  <a:lnTo>
                    <a:pt x="2616" y="5189"/>
                  </a:lnTo>
                  <a:lnTo>
                    <a:pt x="2617" y="5180"/>
                  </a:lnTo>
                  <a:lnTo>
                    <a:pt x="2618" y="5175"/>
                  </a:lnTo>
                  <a:lnTo>
                    <a:pt x="2619" y="5166"/>
                  </a:lnTo>
                  <a:lnTo>
                    <a:pt x="2620" y="5161"/>
                  </a:lnTo>
                  <a:lnTo>
                    <a:pt x="2622" y="5152"/>
                  </a:lnTo>
                  <a:lnTo>
                    <a:pt x="2623" y="5147"/>
                  </a:lnTo>
                  <a:lnTo>
                    <a:pt x="2625" y="5139"/>
                  </a:lnTo>
                  <a:lnTo>
                    <a:pt x="2627" y="5133"/>
                  </a:lnTo>
                  <a:lnTo>
                    <a:pt x="2629" y="5125"/>
                  </a:lnTo>
                  <a:lnTo>
                    <a:pt x="2631" y="5120"/>
                  </a:lnTo>
                  <a:lnTo>
                    <a:pt x="2634" y="5111"/>
                  </a:lnTo>
                  <a:lnTo>
                    <a:pt x="2635" y="5106"/>
                  </a:lnTo>
                  <a:lnTo>
                    <a:pt x="2638" y="5098"/>
                  </a:lnTo>
                  <a:lnTo>
                    <a:pt x="2640" y="5093"/>
                  </a:lnTo>
                  <a:lnTo>
                    <a:pt x="2643" y="5085"/>
                  </a:lnTo>
                  <a:lnTo>
                    <a:pt x="2646" y="5080"/>
                  </a:lnTo>
                  <a:lnTo>
                    <a:pt x="2649" y="5072"/>
                  </a:lnTo>
                  <a:lnTo>
                    <a:pt x="2651" y="5068"/>
                  </a:lnTo>
                  <a:lnTo>
                    <a:pt x="2655" y="5060"/>
                  </a:lnTo>
                  <a:lnTo>
                    <a:pt x="2658" y="5055"/>
                  </a:lnTo>
                  <a:lnTo>
                    <a:pt x="2662" y="5047"/>
                  </a:lnTo>
                  <a:lnTo>
                    <a:pt x="2666" y="5040"/>
                  </a:lnTo>
                  <a:lnTo>
                    <a:pt x="2670" y="5032"/>
                  </a:lnTo>
                  <a:lnTo>
                    <a:pt x="2673" y="5028"/>
                  </a:lnTo>
                  <a:lnTo>
                    <a:pt x="2678" y="5020"/>
                  </a:lnTo>
                  <a:lnTo>
                    <a:pt x="2682" y="5016"/>
                  </a:lnTo>
                  <a:lnTo>
                    <a:pt x="2687" y="5008"/>
                  </a:lnTo>
                  <a:lnTo>
                    <a:pt x="2690" y="5004"/>
                  </a:lnTo>
                  <a:lnTo>
                    <a:pt x="2695" y="4997"/>
                  </a:lnTo>
                  <a:lnTo>
                    <a:pt x="2699" y="4993"/>
                  </a:lnTo>
                  <a:lnTo>
                    <a:pt x="2705" y="4986"/>
                  </a:lnTo>
                  <a:lnTo>
                    <a:pt x="2708" y="4982"/>
                  </a:lnTo>
                  <a:lnTo>
                    <a:pt x="2714" y="4975"/>
                  </a:lnTo>
                  <a:lnTo>
                    <a:pt x="2718" y="4971"/>
                  </a:lnTo>
                  <a:lnTo>
                    <a:pt x="2724" y="4965"/>
                  </a:lnTo>
                  <a:lnTo>
                    <a:pt x="2728" y="4960"/>
                  </a:lnTo>
                  <a:lnTo>
                    <a:pt x="2735" y="4954"/>
                  </a:lnTo>
                  <a:lnTo>
                    <a:pt x="2739" y="4951"/>
                  </a:lnTo>
                  <a:lnTo>
                    <a:pt x="2746" y="4945"/>
                  </a:lnTo>
                  <a:lnTo>
                    <a:pt x="2750" y="4941"/>
                  </a:lnTo>
                  <a:lnTo>
                    <a:pt x="2757" y="4935"/>
                  </a:lnTo>
                  <a:lnTo>
                    <a:pt x="2761" y="4932"/>
                  </a:lnTo>
                  <a:lnTo>
                    <a:pt x="2768" y="4926"/>
                  </a:lnTo>
                  <a:lnTo>
                    <a:pt x="2773" y="4923"/>
                  </a:lnTo>
                  <a:lnTo>
                    <a:pt x="2780" y="4918"/>
                  </a:lnTo>
                  <a:lnTo>
                    <a:pt x="2785" y="4915"/>
                  </a:lnTo>
                  <a:lnTo>
                    <a:pt x="2793" y="4910"/>
                  </a:lnTo>
                  <a:lnTo>
                    <a:pt x="2798" y="4907"/>
                  </a:lnTo>
                  <a:lnTo>
                    <a:pt x="2806" y="4902"/>
                  </a:lnTo>
                  <a:lnTo>
                    <a:pt x="2806" y="4902"/>
                  </a:lnTo>
                  <a:lnTo>
                    <a:pt x="2814" y="4897"/>
                  </a:lnTo>
                  <a:lnTo>
                    <a:pt x="2819" y="4895"/>
                  </a:lnTo>
                  <a:lnTo>
                    <a:pt x="2827" y="4891"/>
                  </a:lnTo>
                  <a:lnTo>
                    <a:pt x="2832" y="4888"/>
                  </a:lnTo>
                  <a:lnTo>
                    <a:pt x="2840" y="4884"/>
                  </a:lnTo>
                  <a:lnTo>
                    <a:pt x="2846" y="4882"/>
                  </a:lnTo>
                  <a:lnTo>
                    <a:pt x="2854" y="4878"/>
                  </a:lnTo>
                  <a:lnTo>
                    <a:pt x="2859" y="4876"/>
                  </a:lnTo>
                  <a:lnTo>
                    <a:pt x="2867" y="4873"/>
                  </a:lnTo>
                  <a:lnTo>
                    <a:pt x="2873" y="4871"/>
                  </a:lnTo>
                  <a:lnTo>
                    <a:pt x="2881" y="4868"/>
                  </a:lnTo>
                  <a:lnTo>
                    <a:pt x="2887" y="4867"/>
                  </a:lnTo>
                  <a:lnTo>
                    <a:pt x="2895" y="4864"/>
                  </a:lnTo>
                  <a:lnTo>
                    <a:pt x="2901" y="4863"/>
                  </a:lnTo>
                  <a:lnTo>
                    <a:pt x="2909" y="4861"/>
                  </a:lnTo>
                  <a:lnTo>
                    <a:pt x="2915" y="4859"/>
                  </a:lnTo>
                  <a:lnTo>
                    <a:pt x="2923" y="4857"/>
                  </a:lnTo>
                  <a:lnTo>
                    <a:pt x="2929" y="4856"/>
                  </a:lnTo>
                  <a:lnTo>
                    <a:pt x="2937" y="4855"/>
                  </a:lnTo>
                  <a:lnTo>
                    <a:pt x="2943" y="4854"/>
                  </a:lnTo>
                  <a:lnTo>
                    <a:pt x="2952" y="4853"/>
                  </a:lnTo>
                  <a:lnTo>
                    <a:pt x="2957" y="4852"/>
                  </a:lnTo>
                  <a:lnTo>
                    <a:pt x="2966" y="4851"/>
                  </a:lnTo>
                  <a:lnTo>
                    <a:pt x="2972" y="4851"/>
                  </a:lnTo>
                  <a:close/>
                  <a:moveTo>
                    <a:pt x="3711" y="5150"/>
                  </a:moveTo>
                  <a:lnTo>
                    <a:pt x="3708" y="5150"/>
                  </a:lnTo>
                  <a:lnTo>
                    <a:pt x="3704" y="5150"/>
                  </a:lnTo>
                  <a:lnTo>
                    <a:pt x="2999" y="5150"/>
                  </a:lnTo>
                  <a:lnTo>
                    <a:pt x="2995" y="5150"/>
                  </a:lnTo>
                  <a:lnTo>
                    <a:pt x="2992" y="5150"/>
                  </a:lnTo>
                  <a:lnTo>
                    <a:pt x="2989" y="5151"/>
                  </a:lnTo>
                  <a:lnTo>
                    <a:pt x="2986" y="5151"/>
                  </a:lnTo>
                  <a:lnTo>
                    <a:pt x="2983" y="5151"/>
                  </a:lnTo>
                  <a:lnTo>
                    <a:pt x="2980" y="5152"/>
                  </a:lnTo>
                  <a:lnTo>
                    <a:pt x="2977" y="5153"/>
                  </a:lnTo>
                  <a:lnTo>
                    <a:pt x="2974" y="5154"/>
                  </a:lnTo>
                  <a:lnTo>
                    <a:pt x="2971" y="5155"/>
                  </a:lnTo>
                  <a:lnTo>
                    <a:pt x="2968" y="5156"/>
                  </a:lnTo>
                  <a:lnTo>
                    <a:pt x="2965" y="5157"/>
                  </a:lnTo>
                  <a:lnTo>
                    <a:pt x="2963" y="5158"/>
                  </a:lnTo>
                  <a:lnTo>
                    <a:pt x="2961" y="5159"/>
                  </a:lnTo>
                  <a:lnTo>
                    <a:pt x="2956" y="5162"/>
                  </a:lnTo>
                  <a:lnTo>
                    <a:pt x="2951" y="5165"/>
                  </a:lnTo>
                  <a:lnTo>
                    <a:pt x="2949" y="5166"/>
                  </a:lnTo>
                  <a:lnTo>
                    <a:pt x="2947" y="5168"/>
                  </a:lnTo>
                  <a:lnTo>
                    <a:pt x="2944" y="5169"/>
                  </a:lnTo>
                  <a:lnTo>
                    <a:pt x="2942" y="5171"/>
                  </a:lnTo>
                  <a:lnTo>
                    <a:pt x="2940" y="5173"/>
                  </a:lnTo>
                  <a:lnTo>
                    <a:pt x="2937" y="5176"/>
                  </a:lnTo>
                  <a:lnTo>
                    <a:pt x="2935" y="5178"/>
                  </a:lnTo>
                  <a:lnTo>
                    <a:pt x="2933" y="5180"/>
                  </a:lnTo>
                  <a:lnTo>
                    <a:pt x="2931" y="5183"/>
                  </a:lnTo>
                  <a:lnTo>
                    <a:pt x="2929" y="5185"/>
                  </a:lnTo>
                  <a:lnTo>
                    <a:pt x="2927" y="5188"/>
                  </a:lnTo>
                  <a:lnTo>
                    <a:pt x="2925" y="5191"/>
                  </a:lnTo>
                  <a:lnTo>
                    <a:pt x="2924" y="5192"/>
                  </a:lnTo>
                  <a:lnTo>
                    <a:pt x="2923" y="5194"/>
                  </a:lnTo>
                  <a:lnTo>
                    <a:pt x="2922" y="5197"/>
                  </a:lnTo>
                  <a:lnTo>
                    <a:pt x="2920" y="5201"/>
                  </a:lnTo>
                  <a:lnTo>
                    <a:pt x="2919" y="5204"/>
                  </a:lnTo>
                  <a:lnTo>
                    <a:pt x="2918" y="5207"/>
                  </a:lnTo>
                  <a:lnTo>
                    <a:pt x="2917" y="5210"/>
                  </a:lnTo>
                  <a:lnTo>
                    <a:pt x="2916" y="5213"/>
                  </a:lnTo>
                  <a:lnTo>
                    <a:pt x="2915" y="5217"/>
                  </a:lnTo>
                  <a:lnTo>
                    <a:pt x="2914" y="5220"/>
                  </a:lnTo>
                  <a:lnTo>
                    <a:pt x="2914" y="5223"/>
                  </a:lnTo>
                  <a:lnTo>
                    <a:pt x="2914" y="5226"/>
                  </a:lnTo>
                  <a:lnTo>
                    <a:pt x="2913" y="5229"/>
                  </a:lnTo>
                  <a:lnTo>
                    <a:pt x="2913" y="5232"/>
                  </a:lnTo>
                  <a:lnTo>
                    <a:pt x="2913" y="5236"/>
                  </a:lnTo>
                  <a:lnTo>
                    <a:pt x="2913" y="5941"/>
                  </a:lnTo>
                  <a:lnTo>
                    <a:pt x="2913" y="5945"/>
                  </a:lnTo>
                  <a:lnTo>
                    <a:pt x="2913" y="5948"/>
                  </a:lnTo>
                  <a:lnTo>
                    <a:pt x="2914" y="5951"/>
                  </a:lnTo>
                  <a:lnTo>
                    <a:pt x="2914" y="5955"/>
                  </a:lnTo>
                  <a:lnTo>
                    <a:pt x="2915" y="5958"/>
                  </a:lnTo>
                  <a:lnTo>
                    <a:pt x="2915" y="5961"/>
                  </a:lnTo>
                  <a:lnTo>
                    <a:pt x="2916" y="5965"/>
                  </a:lnTo>
                  <a:lnTo>
                    <a:pt x="2917" y="5968"/>
                  </a:lnTo>
                  <a:lnTo>
                    <a:pt x="2918" y="5971"/>
                  </a:lnTo>
                  <a:lnTo>
                    <a:pt x="2919" y="5974"/>
                  </a:lnTo>
                  <a:lnTo>
                    <a:pt x="2921" y="5978"/>
                  </a:lnTo>
                  <a:lnTo>
                    <a:pt x="2922" y="5981"/>
                  </a:lnTo>
                  <a:lnTo>
                    <a:pt x="2924" y="5984"/>
                  </a:lnTo>
                  <a:lnTo>
                    <a:pt x="2924" y="5985"/>
                  </a:lnTo>
                  <a:lnTo>
                    <a:pt x="2924" y="5986"/>
                  </a:lnTo>
                  <a:lnTo>
                    <a:pt x="2926" y="5988"/>
                  </a:lnTo>
                  <a:lnTo>
                    <a:pt x="2928" y="5991"/>
                  </a:lnTo>
                  <a:lnTo>
                    <a:pt x="2930" y="5994"/>
                  </a:lnTo>
                  <a:lnTo>
                    <a:pt x="2933" y="5997"/>
                  </a:lnTo>
                  <a:lnTo>
                    <a:pt x="2935" y="5999"/>
                  </a:lnTo>
                  <a:lnTo>
                    <a:pt x="2937" y="6002"/>
                  </a:lnTo>
                  <a:lnTo>
                    <a:pt x="2940" y="6004"/>
                  </a:lnTo>
                  <a:lnTo>
                    <a:pt x="2943" y="6006"/>
                  </a:lnTo>
                  <a:lnTo>
                    <a:pt x="2945" y="6009"/>
                  </a:lnTo>
                  <a:lnTo>
                    <a:pt x="2948" y="6011"/>
                  </a:lnTo>
                  <a:lnTo>
                    <a:pt x="2951" y="6013"/>
                  </a:lnTo>
                  <a:lnTo>
                    <a:pt x="2954" y="6015"/>
                  </a:lnTo>
                  <a:lnTo>
                    <a:pt x="2957" y="6017"/>
                  </a:lnTo>
                  <a:lnTo>
                    <a:pt x="2960" y="6018"/>
                  </a:lnTo>
                  <a:lnTo>
                    <a:pt x="2962" y="6020"/>
                  </a:lnTo>
                  <a:lnTo>
                    <a:pt x="2964" y="6021"/>
                  </a:lnTo>
                  <a:lnTo>
                    <a:pt x="2967" y="6022"/>
                  </a:lnTo>
                  <a:lnTo>
                    <a:pt x="2969" y="6022"/>
                  </a:lnTo>
                  <a:lnTo>
                    <a:pt x="2972" y="6023"/>
                  </a:lnTo>
                  <a:lnTo>
                    <a:pt x="2975" y="6024"/>
                  </a:lnTo>
                  <a:lnTo>
                    <a:pt x="2978" y="6025"/>
                  </a:lnTo>
                  <a:lnTo>
                    <a:pt x="2981" y="6025"/>
                  </a:lnTo>
                  <a:lnTo>
                    <a:pt x="2984" y="6026"/>
                  </a:lnTo>
                  <a:lnTo>
                    <a:pt x="2988" y="6026"/>
                  </a:lnTo>
                  <a:lnTo>
                    <a:pt x="2991" y="6027"/>
                  </a:lnTo>
                  <a:lnTo>
                    <a:pt x="2994" y="6027"/>
                  </a:lnTo>
                  <a:lnTo>
                    <a:pt x="2999" y="6027"/>
                  </a:lnTo>
                  <a:lnTo>
                    <a:pt x="3704" y="6027"/>
                  </a:lnTo>
                  <a:lnTo>
                    <a:pt x="3709" y="6027"/>
                  </a:lnTo>
                  <a:lnTo>
                    <a:pt x="3712" y="6027"/>
                  </a:lnTo>
                  <a:lnTo>
                    <a:pt x="3715" y="6026"/>
                  </a:lnTo>
                  <a:lnTo>
                    <a:pt x="3719" y="6026"/>
                  </a:lnTo>
                  <a:lnTo>
                    <a:pt x="3722" y="6025"/>
                  </a:lnTo>
                  <a:lnTo>
                    <a:pt x="3725" y="6025"/>
                  </a:lnTo>
                  <a:lnTo>
                    <a:pt x="3728" y="6024"/>
                  </a:lnTo>
                  <a:lnTo>
                    <a:pt x="3731" y="6023"/>
                  </a:lnTo>
                  <a:lnTo>
                    <a:pt x="3734" y="6022"/>
                  </a:lnTo>
                  <a:lnTo>
                    <a:pt x="3737" y="6021"/>
                  </a:lnTo>
                  <a:lnTo>
                    <a:pt x="3740" y="6020"/>
                  </a:lnTo>
                  <a:lnTo>
                    <a:pt x="3742" y="6019"/>
                  </a:lnTo>
                  <a:lnTo>
                    <a:pt x="3745" y="6018"/>
                  </a:lnTo>
                  <a:lnTo>
                    <a:pt x="3747" y="6017"/>
                  </a:lnTo>
                  <a:lnTo>
                    <a:pt x="3749" y="6016"/>
                  </a:lnTo>
                  <a:lnTo>
                    <a:pt x="3752" y="6014"/>
                  </a:lnTo>
                  <a:lnTo>
                    <a:pt x="3754" y="6012"/>
                  </a:lnTo>
                  <a:lnTo>
                    <a:pt x="3757" y="6009"/>
                  </a:lnTo>
                  <a:lnTo>
                    <a:pt x="3760" y="6007"/>
                  </a:lnTo>
                  <a:lnTo>
                    <a:pt x="3763" y="6005"/>
                  </a:lnTo>
                  <a:lnTo>
                    <a:pt x="3765" y="6002"/>
                  </a:lnTo>
                  <a:lnTo>
                    <a:pt x="3768" y="6000"/>
                  </a:lnTo>
                  <a:lnTo>
                    <a:pt x="3770" y="5997"/>
                  </a:lnTo>
                  <a:lnTo>
                    <a:pt x="3772" y="5994"/>
                  </a:lnTo>
                  <a:lnTo>
                    <a:pt x="3775" y="5991"/>
                  </a:lnTo>
                  <a:lnTo>
                    <a:pt x="3777" y="5989"/>
                  </a:lnTo>
                  <a:lnTo>
                    <a:pt x="3779" y="5986"/>
                  </a:lnTo>
                  <a:lnTo>
                    <a:pt x="3779" y="5985"/>
                  </a:lnTo>
                  <a:lnTo>
                    <a:pt x="3779" y="5984"/>
                  </a:lnTo>
                  <a:lnTo>
                    <a:pt x="3781" y="5981"/>
                  </a:lnTo>
                  <a:lnTo>
                    <a:pt x="3782" y="5978"/>
                  </a:lnTo>
                  <a:lnTo>
                    <a:pt x="3784" y="5974"/>
                  </a:lnTo>
                  <a:lnTo>
                    <a:pt x="3785" y="5971"/>
                  </a:lnTo>
                  <a:lnTo>
                    <a:pt x="3786" y="5968"/>
                  </a:lnTo>
                  <a:lnTo>
                    <a:pt x="3787" y="5965"/>
                  </a:lnTo>
                  <a:lnTo>
                    <a:pt x="3788" y="5961"/>
                  </a:lnTo>
                  <a:lnTo>
                    <a:pt x="3788" y="5958"/>
                  </a:lnTo>
                  <a:lnTo>
                    <a:pt x="3789" y="5955"/>
                  </a:lnTo>
                  <a:lnTo>
                    <a:pt x="3789" y="5951"/>
                  </a:lnTo>
                  <a:lnTo>
                    <a:pt x="3790" y="5948"/>
                  </a:lnTo>
                  <a:lnTo>
                    <a:pt x="3790" y="5945"/>
                  </a:lnTo>
                  <a:lnTo>
                    <a:pt x="3790" y="5941"/>
                  </a:lnTo>
                  <a:lnTo>
                    <a:pt x="3790" y="5236"/>
                  </a:lnTo>
                  <a:lnTo>
                    <a:pt x="3790" y="5232"/>
                  </a:lnTo>
                  <a:lnTo>
                    <a:pt x="3790" y="5229"/>
                  </a:lnTo>
                  <a:lnTo>
                    <a:pt x="3789" y="5226"/>
                  </a:lnTo>
                  <a:lnTo>
                    <a:pt x="3789" y="5223"/>
                  </a:lnTo>
                  <a:lnTo>
                    <a:pt x="3789" y="5220"/>
                  </a:lnTo>
                  <a:lnTo>
                    <a:pt x="3788" y="5217"/>
                  </a:lnTo>
                  <a:lnTo>
                    <a:pt x="3787" y="5213"/>
                  </a:lnTo>
                  <a:lnTo>
                    <a:pt x="3786" y="5210"/>
                  </a:lnTo>
                  <a:lnTo>
                    <a:pt x="3785" y="5207"/>
                  </a:lnTo>
                  <a:lnTo>
                    <a:pt x="3784" y="5204"/>
                  </a:lnTo>
                  <a:lnTo>
                    <a:pt x="3783" y="5201"/>
                  </a:lnTo>
                  <a:lnTo>
                    <a:pt x="3781" y="5197"/>
                  </a:lnTo>
                  <a:lnTo>
                    <a:pt x="3780" y="5194"/>
                  </a:lnTo>
                  <a:lnTo>
                    <a:pt x="3779" y="5192"/>
                  </a:lnTo>
                  <a:lnTo>
                    <a:pt x="3778" y="5191"/>
                  </a:lnTo>
                  <a:lnTo>
                    <a:pt x="3776" y="5188"/>
                  </a:lnTo>
                  <a:lnTo>
                    <a:pt x="3774" y="5185"/>
                  </a:lnTo>
                  <a:lnTo>
                    <a:pt x="3772" y="5182"/>
                  </a:lnTo>
                  <a:lnTo>
                    <a:pt x="3770" y="5180"/>
                  </a:lnTo>
                  <a:lnTo>
                    <a:pt x="3767" y="5177"/>
                  </a:lnTo>
                  <a:lnTo>
                    <a:pt x="3765" y="5175"/>
                  </a:lnTo>
                  <a:lnTo>
                    <a:pt x="3763" y="5173"/>
                  </a:lnTo>
                  <a:lnTo>
                    <a:pt x="3760" y="5171"/>
                  </a:lnTo>
                  <a:lnTo>
                    <a:pt x="3758" y="5169"/>
                  </a:lnTo>
                  <a:lnTo>
                    <a:pt x="3756" y="5167"/>
                  </a:lnTo>
                  <a:lnTo>
                    <a:pt x="3753" y="5165"/>
                  </a:lnTo>
                  <a:lnTo>
                    <a:pt x="3751" y="5164"/>
                  </a:lnTo>
                  <a:lnTo>
                    <a:pt x="3748" y="5162"/>
                  </a:lnTo>
                  <a:lnTo>
                    <a:pt x="3745" y="5160"/>
                  </a:lnTo>
                  <a:lnTo>
                    <a:pt x="3742" y="5159"/>
                  </a:lnTo>
                  <a:lnTo>
                    <a:pt x="3739" y="5157"/>
                  </a:lnTo>
                  <a:lnTo>
                    <a:pt x="3736" y="5156"/>
                  </a:lnTo>
                  <a:lnTo>
                    <a:pt x="3733" y="5155"/>
                  </a:lnTo>
                  <a:lnTo>
                    <a:pt x="3730" y="5154"/>
                  </a:lnTo>
                  <a:lnTo>
                    <a:pt x="3727" y="5153"/>
                  </a:lnTo>
                  <a:lnTo>
                    <a:pt x="3724" y="5152"/>
                  </a:lnTo>
                  <a:lnTo>
                    <a:pt x="3720" y="5152"/>
                  </a:lnTo>
                  <a:lnTo>
                    <a:pt x="3717" y="5151"/>
                  </a:lnTo>
                  <a:lnTo>
                    <a:pt x="3714" y="5151"/>
                  </a:lnTo>
                  <a:lnTo>
                    <a:pt x="3711" y="5150"/>
                  </a:lnTo>
                  <a:close/>
                  <a:moveTo>
                    <a:pt x="2972" y="2732"/>
                  </a:moveTo>
                  <a:lnTo>
                    <a:pt x="2981" y="2731"/>
                  </a:lnTo>
                  <a:lnTo>
                    <a:pt x="2986" y="2731"/>
                  </a:lnTo>
                  <a:lnTo>
                    <a:pt x="2995" y="2731"/>
                  </a:lnTo>
                  <a:lnTo>
                    <a:pt x="2998" y="2731"/>
                  </a:lnTo>
                  <a:lnTo>
                    <a:pt x="3705" y="2731"/>
                  </a:lnTo>
                  <a:lnTo>
                    <a:pt x="3708" y="2731"/>
                  </a:lnTo>
                  <a:lnTo>
                    <a:pt x="3717" y="2731"/>
                  </a:lnTo>
                  <a:lnTo>
                    <a:pt x="3722" y="2731"/>
                  </a:lnTo>
                  <a:lnTo>
                    <a:pt x="3731" y="2732"/>
                  </a:lnTo>
                  <a:lnTo>
                    <a:pt x="3737" y="2732"/>
                  </a:lnTo>
                  <a:lnTo>
                    <a:pt x="3745" y="2733"/>
                  </a:lnTo>
                  <a:lnTo>
                    <a:pt x="3751" y="2734"/>
                  </a:lnTo>
                  <a:lnTo>
                    <a:pt x="3760" y="2735"/>
                  </a:lnTo>
                  <a:lnTo>
                    <a:pt x="3765" y="2736"/>
                  </a:lnTo>
                  <a:lnTo>
                    <a:pt x="3774" y="2737"/>
                  </a:lnTo>
                  <a:lnTo>
                    <a:pt x="3779" y="2738"/>
                  </a:lnTo>
                  <a:lnTo>
                    <a:pt x="3788" y="2740"/>
                  </a:lnTo>
                  <a:lnTo>
                    <a:pt x="3793" y="2741"/>
                  </a:lnTo>
                  <a:lnTo>
                    <a:pt x="3802" y="2743"/>
                  </a:lnTo>
                  <a:lnTo>
                    <a:pt x="3807" y="2745"/>
                  </a:lnTo>
                  <a:lnTo>
                    <a:pt x="3815" y="2747"/>
                  </a:lnTo>
                  <a:lnTo>
                    <a:pt x="3820" y="2749"/>
                  </a:lnTo>
                  <a:lnTo>
                    <a:pt x="3829" y="2751"/>
                  </a:lnTo>
                  <a:lnTo>
                    <a:pt x="3834" y="2753"/>
                  </a:lnTo>
                  <a:lnTo>
                    <a:pt x="3842" y="2756"/>
                  </a:lnTo>
                  <a:lnTo>
                    <a:pt x="3847" y="2758"/>
                  </a:lnTo>
                  <a:lnTo>
                    <a:pt x="3855" y="2761"/>
                  </a:lnTo>
                  <a:lnTo>
                    <a:pt x="3860" y="2763"/>
                  </a:lnTo>
                  <a:lnTo>
                    <a:pt x="3868" y="2767"/>
                  </a:lnTo>
                  <a:lnTo>
                    <a:pt x="3873" y="2769"/>
                  </a:lnTo>
                  <a:lnTo>
                    <a:pt x="3881" y="2773"/>
                  </a:lnTo>
                  <a:lnTo>
                    <a:pt x="3886" y="2775"/>
                  </a:lnTo>
                  <a:lnTo>
                    <a:pt x="3893" y="2780"/>
                  </a:lnTo>
                  <a:lnTo>
                    <a:pt x="3902" y="2785"/>
                  </a:lnTo>
                  <a:lnTo>
                    <a:pt x="3910" y="2789"/>
                  </a:lnTo>
                  <a:lnTo>
                    <a:pt x="3914" y="2792"/>
                  </a:lnTo>
                  <a:lnTo>
                    <a:pt x="3922" y="2797"/>
                  </a:lnTo>
                  <a:lnTo>
                    <a:pt x="3926" y="2800"/>
                  </a:lnTo>
                  <a:lnTo>
                    <a:pt x="3933" y="2805"/>
                  </a:lnTo>
                  <a:lnTo>
                    <a:pt x="3937" y="2809"/>
                  </a:lnTo>
                  <a:lnTo>
                    <a:pt x="3944" y="2814"/>
                  </a:lnTo>
                  <a:lnTo>
                    <a:pt x="3948" y="2817"/>
                  </a:lnTo>
                  <a:lnTo>
                    <a:pt x="3955" y="2823"/>
                  </a:lnTo>
                  <a:lnTo>
                    <a:pt x="3959" y="2826"/>
                  </a:lnTo>
                  <a:lnTo>
                    <a:pt x="3965" y="2832"/>
                  </a:lnTo>
                  <a:lnTo>
                    <a:pt x="3969" y="2836"/>
                  </a:lnTo>
                  <a:lnTo>
                    <a:pt x="3975" y="2842"/>
                  </a:lnTo>
                  <a:lnTo>
                    <a:pt x="3979" y="2846"/>
                  </a:lnTo>
                  <a:lnTo>
                    <a:pt x="3985" y="2852"/>
                  </a:lnTo>
                  <a:lnTo>
                    <a:pt x="3989" y="2856"/>
                  </a:lnTo>
                  <a:lnTo>
                    <a:pt x="3995" y="2862"/>
                  </a:lnTo>
                  <a:lnTo>
                    <a:pt x="3998" y="2866"/>
                  </a:lnTo>
                  <a:lnTo>
                    <a:pt x="4004" y="2873"/>
                  </a:lnTo>
                  <a:lnTo>
                    <a:pt x="4007" y="2877"/>
                  </a:lnTo>
                  <a:lnTo>
                    <a:pt x="4012" y="2884"/>
                  </a:lnTo>
                  <a:lnTo>
                    <a:pt x="4016" y="2888"/>
                  </a:lnTo>
                  <a:lnTo>
                    <a:pt x="4021" y="2895"/>
                  </a:lnTo>
                  <a:lnTo>
                    <a:pt x="4024" y="2899"/>
                  </a:lnTo>
                  <a:lnTo>
                    <a:pt x="4029" y="2907"/>
                  </a:lnTo>
                  <a:lnTo>
                    <a:pt x="4032" y="2911"/>
                  </a:lnTo>
                  <a:lnTo>
                    <a:pt x="4036" y="2919"/>
                  </a:lnTo>
                  <a:lnTo>
                    <a:pt x="4041" y="2928"/>
                  </a:lnTo>
                  <a:lnTo>
                    <a:pt x="4046" y="2935"/>
                  </a:lnTo>
                  <a:lnTo>
                    <a:pt x="4048" y="2940"/>
                  </a:lnTo>
                  <a:lnTo>
                    <a:pt x="4052" y="2948"/>
                  </a:lnTo>
                  <a:lnTo>
                    <a:pt x="4054" y="2953"/>
                  </a:lnTo>
                  <a:lnTo>
                    <a:pt x="4058" y="2961"/>
                  </a:lnTo>
                  <a:lnTo>
                    <a:pt x="4060" y="2966"/>
                  </a:lnTo>
                  <a:lnTo>
                    <a:pt x="4063" y="2974"/>
                  </a:lnTo>
                  <a:lnTo>
                    <a:pt x="4065" y="2979"/>
                  </a:lnTo>
                  <a:lnTo>
                    <a:pt x="4068" y="2987"/>
                  </a:lnTo>
                  <a:lnTo>
                    <a:pt x="4070" y="2992"/>
                  </a:lnTo>
                  <a:lnTo>
                    <a:pt x="4072" y="3001"/>
                  </a:lnTo>
                  <a:lnTo>
                    <a:pt x="4074" y="3006"/>
                  </a:lnTo>
                  <a:lnTo>
                    <a:pt x="4076" y="3014"/>
                  </a:lnTo>
                  <a:lnTo>
                    <a:pt x="4078" y="3019"/>
                  </a:lnTo>
                  <a:lnTo>
                    <a:pt x="4080" y="3028"/>
                  </a:lnTo>
                  <a:lnTo>
                    <a:pt x="4081" y="3033"/>
                  </a:lnTo>
                  <a:lnTo>
                    <a:pt x="4083" y="3042"/>
                  </a:lnTo>
                  <a:lnTo>
                    <a:pt x="4084" y="3047"/>
                  </a:lnTo>
                  <a:lnTo>
                    <a:pt x="4085" y="3056"/>
                  </a:lnTo>
                  <a:lnTo>
                    <a:pt x="4086" y="3061"/>
                  </a:lnTo>
                  <a:lnTo>
                    <a:pt x="4087" y="3070"/>
                  </a:lnTo>
                  <a:lnTo>
                    <a:pt x="4088" y="3076"/>
                  </a:lnTo>
                  <a:lnTo>
                    <a:pt x="4089" y="3084"/>
                  </a:lnTo>
                  <a:lnTo>
                    <a:pt x="4089" y="3090"/>
                  </a:lnTo>
                  <a:lnTo>
                    <a:pt x="4090" y="3099"/>
                  </a:lnTo>
                  <a:lnTo>
                    <a:pt x="4090" y="3104"/>
                  </a:lnTo>
                  <a:lnTo>
                    <a:pt x="4090" y="3113"/>
                  </a:lnTo>
                  <a:lnTo>
                    <a:pt x="4090" y="3116"/>
                  </a:lnTo>
                  <a:lnTo>
                    <a:pt x="4090" y="3823"/>
                  </a:lnTo>
                  <a:lnTo>
                    <a:pt x="4090" y="3826"/>
                  </a:lnTo>
                  <a:lnTo>
                    <a:pt x="4090" y="3835"/>
                  </a:lnTo>
                  <a:lnTo>
                    <a:pt x="4090" y="3840"/>
                  </a:lnTo>
                  <a:lnTo>
                    <a:pt x="4089" y="3849"/>
                  </a:lnTo>
                  <a:lnTo>
                    <a:pt x="4089" y="3855"/>
                  </a:lnTo>
                  <a:lnTo>
                    <a:pt x="4088" y="3863"/>
                  </a:lnTo>
                  <a:lnTo>
                    <a:pt x="4087" y="3869"/>
                  </a:lnTo>
                  <a:lnTo>
                    <a:pt x="4086" y="3878"/>
                  </a:lnTo>
                  <a:lnTo>
                    <a:pt x="4085" y="3883"/>
                  </a:lnTo>
                  <a:lnTo>
                    <a:pt x="4084" y="3892"/>
                  </a:lnTo>
                  <a:lnTo>
                    <a:pt x="4083" y="3897"/>
                  </a:lnTo>
                  <a:lnTo>
                    <a:pt x="4081" y="3906"/>
                  </a:lnTo>
                  <a:lnTo>
                    <a:pt x="4080" y="3911"/>
                  </a:lnTo>
                  <a:lnTo>
                    <a:pt x="4078" y="3920"/>
                  </a:lnTo>
                  <a:lnTo>
                    <a:pt x="4076" y="3925"/>
                  </a:lnTo>
                  <a:lnTo>
                    <a:pt x="4074" y="3933"/>
                  </a:lnTo>
                  <a:lnTo>
                    <a:pt x="4072" y="3939"/>
                  </a:lnTo>
                  <a:lnTo>
                    <a:pt x="4070" y="3947"/>
                  </a:lnTo>
                  <a:lnTo>
                    <a:pt x="4068" y="3952"/>
                  </a:lnTo>
                  <a:lnTo>
                    <a:pt x="4065" y="3960"/>
                  </a:lnTo>
                  <a:lnTo>
                    <a:pt x="4063" y="3965"/>
                  </a:lnTo>
                  <a:lnTo>
                    <a:pt x="4059" y="3973"/>
                  </a:lnTo>
                  <a:lnTo>
                    <a:pt x="4057" y="3979"/>
                  </a:lnTo>
                  <a:lnTo>
                    <a:pt x="4054" y="3986"/>
                  </a:lnTo>
                  <a:lnTo>
                    <a:pt x="4051" y="3992"/>
                  </a:lnTo>
                  <a:lnTo>
                    <a:pt x="4047" y="3999"/>
                  </a:lnTo>
                  <a:lnTo>
                    <a:pt x="4045" y="4004"/>
                  </a:lnTo>
                  <a:lnTo>
                    <a:pt x="4041" y="4012"/>
                  </a:lnTo>
                  <a:lnTo>
                    <a:pt x="4037" y="4018"/>
                  </a:lnTo>
                  <a:lnTo>
                    <a:pt x="4033" y="4026"/>
                  </a:lnTo>
                  <a:lnTo>
                    <a:pt x="4030" y="4030"/>
                  </a:lnTo>
                  <a:lnTo>
                    <a:pt x="4025" y="4038"/>
                  </a:lnTo>
                  <a:lnTo>
                    <a:pt x="4022" y="4042"/>
                  </a:lnTo>
                  <a:lnTo>
                    <a:pt x="4016" y="4049"/>
                  </a:lnTo>
                  <a:lnTo>
                    <a:pt x="4013" y="4054"/>
                  </a:lnTo>
                  <a:lnTo>
                    <a:pt x="4008" y="4061"/>
                  </a:lnTo>
                  <a:lnTo>
                    <a:pt x="4004" y="4065"/>
                  </a:lnTo>
                  <a:lnTo>
                    <a:pt x="3999" y="4072"/>
                  </a:lnTo>
                  <a:lnTo>
                    <a:pt x="3995" y="4076"/>
                  </a:lnTo>
                  <a:lnTo>
                    <a:pt x="3989" y="4083"/>
                  </a:lnTo>
                  <a:lnTo>
                    <a:pt x="3986" y="4086"/>
                  </a:lnTo>
                  <a:lnTo>
                    <a:pt x="3980" y="4093"/>
                  </a:lnTo>
                  <a:lnTo>
                    <a:pt x="3976" y="4097"/>
                  </a:lnTo>
                  <a:lnTo>
                    <a:pt x="3970" y="4103"/>
                  </a:lnTo>
                  <a:lnTo>
                    <a:pt x="3966" y="4106"/>
                  </a:lnTo>
                  <a:lnTo>
                    <a:pt x="3959" y="4112"/>
                  </a:lnTo>
                  <a:lnTo>
                    <a:pt x="3955" y="4116"/>
                  </a:lnTo>
                  <a:lnTo>
                    <a:pt x="3948" y="4121"/>
                  </a:lnTo>
                  <a:lnTo>
                    <a:pt x="3944" y="4125"/>
                  </a:lnTo>
                  <a:lnTo>
                    <a:pt x="3937" y="4130"/>
                  </a:lnTo>
                  <a:lnTo>
                    <a:pt x="3933" y="4134"/>
                  </a:lnTo>
                  <a:lnTo>
                    <a:pt x="3926" y="4139"/>
                  </a:lnTo>
                  <a:lnTo>
                    <a:pt x="3922" y="4142"/>
                  </a:lnTo>
                  <a:lnTo>
                    <a:pt x="3914" y="4147"/>
                  </a:lnTo>
                  <a:lnTo>
                    <a:pt x="3910" y="4150"/>
                  </a:lnTo>
                  <a:lnTo>
                    <a:pt x="3902" y="4154"/>
                  </a:lnTo>
                  <a:lnTo>
                    <a:pt x="3893" y="4159"/>
                  </a:lnTo>
                  <a:lnTo>
                    <a:pt x="3886" y="4164"/>
                  </a:lnTo>
                  <a:lnTo>
                    <a:pt x="3881" y="4166"/>
                  </a:lnTo>
                  <a:lnTo>
                    <a:pt x="3873" y="4170"/>
                  </a:lnTo>
                  <a:lnTo>
                    <a:pt x="3868" y="4172"/>
                  </a:lnTo>
                  <a:lnTo>
                    <a:pt x="3860" y="4176"/>
                  </a:lnTo>
                  <a:lnTo>
                    <a:pt x="3855" y="4178"/>
                  </a:lnTo>
                  <a:lnTo>
                    <a:pt x="3847" y="4181"/>
                  </a:lnTo>
                  <a:lnTo>
                    <a:pt x="3842" y="4183"/>
                  </a:lnTo>
                  <a:lnTo>
                    <a:pt x="3834" y="4186"/>
                  </a:lnTo>
                  <a:lnTo>
                    <a:pt x="3829" y="4188"/>
                  </a:lnTo>
                  <a:lnTo>
                    <a:pt x="3820" y="4190"/>
                  </a:lnTo>
                  <a:lnTo>
                    <a:pt x="3815" y="4192"/>
                  </a:lnTo>
                  <a:lnTo>
                    <a:pt x="3807" y="4194"/>
                  </a:lnTo>
                  <a:lnTo>
                    <a:pt x="3802" y="4196"/>
                  </a:lnTo>
                  <a:lnTo>
                    <a:pt x="3793" y="4198"/>
                  </a:lnTo>
                  <a:lnTo>
                    <a:pt x="3788" y="4199"/>
                  </a:lnTo>
                  <a:lnTo>
                    <a:pt x="3779" y="4201"/>
                  </a:lnTo>
                  <a:lnTo>
                    <a:pt x="3774" y="4202"/>
                  </a:lnTo>
                  <a:lnTo>
                    <a:pt x="3765" y="4203"/>
                  </a:lnTo>
                  <a:lnTo>
                    <a:pt x="3760" y="4204"/>
                  </a:lnTo>
                  <a:lnTo>
                    <a:pt x="3751" y="4205"/>
                  </a:lnTo>
                  <a:lnTo>
                    <a:pt x="3745" y="4206"/>
                  </a:lnTo>
                  <a:lnTo>
                    <a:pt x="3737" y="4207"/>
                  </a:lnTo>
                  <a:lnTo>
                    <a:pt x="3731" y="4207"/>
                  </a:lnTo>
                  <a:lnTo>
                    <a:pt x="3722" y="4208"/>
                  </a:lnTo>
                  <a:lnTo>
                    <a:pt x="3717" y="4208"/>
                  </a:lnTo>
                  <a:lnTo>
                    <a:pt x="3708" y="4208"/>
                  </a:lnTo>
                  <a:lnTo>
                    <a:pt x="3705" y="4208"/>
                  </a:lnTo>
                  <a:lnTo>
                    <a:pt x="2998" y="4208"/>
                  </a:lnTo>
                  <a:lnTo>
                    <a:pt x="2995" y="4208"/>
                  </a:lnTo>
                  <a:lnTo>
                    <a:pt x="2986" y="4208"/>
                  </a:lnTo>
                  <a:lnTo>
                    <a:pt x="2981" y="4208"/>
                  </a:lnTo>
                  <a:lnTo>
                    <a:pt x="2972" y="4207"/>
                  </a:lnTo>
                  <a:lnTo>
                    <a:pt x="2966" y="4207"/>
                  </a:lnTo>
                  <a:lnTo>
                    <a:pt x="2958" y="4206"/>
                  </a:lnTo>
                  <a:lnTo>
                    <a:pt x="2952" y="4205"/>
                  </a:lnTo>
                  <a:lnTo>
                    <a:pt x="2943" y="4204"/>
                  </a:lnTo>
                  <a:lnTo>
                    <a:pt x="2938" y="4203"/>
                  </a:lnTo>
                  <a:lnTo>
                    <a:pt x="2929" y="4202"/>
                  </a:lnTo>
                  <a:lnTo>
                    <a:pt x="2924" y="4201"/>
                  </a:lnTo>
                  <a:lnTo>
                    <a:pt x="2915" y="4199"/>
                  </a:lnTo>
                  <a:lnTo>
                    <a:pt x="2910" y="4198"/>
                  </a:lnTo>
                  <a:lnTo>
                    <a:pt x="2901" y="4196"/>
                  </a:lnTo>
                  <a:lnTo>
                    <a:pt x="2896" y="4194"/>
                  </a:lnTo>
                  <a:lnTo>
                    <a:pt x="2888" y="4192"/>
                  </a:lnTo>
                  <a:lnTo>
                    <a:pt x="2882" y="4190"/>
                  </a:lnTo>
                  <a:lnTo>
                    <a:pt x="2874" y="4188"/>
                  </a:lnTo>
                  <a:lnTo>
                    <a:pt x="2869" y="4186"/>
                  </a:lnTo>
                  <a:lnTo>
                    <a:pt x="2861" y="4183"/>
                  </a:lnTo>
                  <a:lnTo>
                    <a:pt x="2856" y="4181"/>
                  </a:lnTo>
                  <a:lnTo>
                    <a:pt x="2848" y="4177"/>
                  </a:lnTo>
                  <a:lnTo>
                    <a:pt x="2842" y="4175"/>
                  </a:lnTo>
                  <a:lnTo>
                    <a:pt x="2835" y="4172"/>
                  </a:lnTo>
                  <a:lnTo>
                    <a:pt x="2829" y="4169"/>
                  </a:lnTo>
                  <a:lnTo>
                    <a:pt x="2822" y="4165"/>
                  </a:lnTo>
                  <a:lnTo>
                    <a:pt x="2817" y="4163"/>
                  </a:lnTo>
                  <a:lnTo>
                    <a:pt x="2809" y="4159"/>
                  </a:lnTo>
                  <a:lnTo>
                    <a:pt x="2803" y="4155"/>
                  </a:lnTo>
                  <a:lnTo>
                    <a:pt x="2795" y="4151"/>
                  </a:lnTo>
                  <a:lnTo>
                    <a:pt x="2791" y="4148"/>
                  </a:lnTo>
                  <a:lnTo>
                    <a:pt x="2783" y="4143"/>
                  </a:lnTo>
                  <a:lnTo>
                    <a:pt x="2779" y="4140"/>
                  </a:lnTo>
                  <a:lnTo>
                    <a:pt x="2772" y="4134"/>
                  </a:lnTo>
                  <a:lnTo>
                    <a:pt x="2767" y="4131"/>
                  </a:lnTo>
                  <a:lnTo>
                    <a:pt x="2760" y="4126"/>
                  </a:lnTo>
                  <a:lnTo>
                    <a:pt x="2756" y="4122"/>
                  </a:lnTo>
                  <a:lnTo>
                    <a:pt x="2749" y="4117"/>
                  </a:lnTo>
                  <a:lnTo>
                    <a:pt x="2745" y="4113"/>
                  </a:lnTo>
                  <a:lnTo>
                    <a:pt x="2738" y="4107"/>
                  </a:lnTo>
                  <a:lnTo>
                    <a:pt x="2734" y="4103"/>
                  </a:lnTo>
                  <a:lnTo>
                    <a:pt x="2728" y="4097"/>
                  </a:lnTo>
                  <a:lnTo>
                    <a:pt x="2724" y="4093"/>
                  </a:lnTo>
                  <a:lnTo>
                    <a:pt x="2718" y="4087"/>
                  </a:lnTo>
                  <a:lnTo>
                    <a:pt x="2714" y="4083"/>
                  </a:lnTo>
                  <a:lnTo>
                    <a:pt x="2708" y="4076"/>
                  </a:lnTo>
                  <a:lnTo>
                    <a:pt x="2704" y="4072"/>
                  </a:lnTo>
                  <a:lnTo>
                    <a:pt x="2699" y="4065"/>
                  </a:lnTo>
                  <a:lnTo>
                    <a:pt x="2695" y="4061"/>
                  </a:lnTo>
                  <a:lnTo>
                    <a:pt x="2690" y="4054"/>
                  </a:lnTo>
                  <a:lnTo>
                    <a:pt x="2687" y="4049"/>
                  </a:lnTo>
                  <a:lnTo>
                    <a:pt x="2681" y="4042"/>
                  </a:lnTo>
                  <a:lnTo>
                    <a:pt x="2678" y="4038"/>
                  </a:lnTo>
                  <a:lnTo>
                    <a:pt x="2673" y="4030"/>
                  </a:lnTo>
                  <a:lnTo>
                    <a:pt x="2670" y="4026"/>
                  </a:lnTo>
                  <a:lnTo>
                    <a:pt x="2666" y="4018"/>
                  </a:lnTo>
                  <a:lnTo>
                    <a:pt x="2662" y="4012"/>
                  </a:lnTo>
                  <a:lnTo>
                    <a:pt x="2658" y="4004"/>
                  </a:lnTo>
                  <a:lnTo>
                    <a:pt x="2656" y="3999"/>
                  </a:lnTo>
                  <a:lnTo>
                    <a:pt x="2652" y="3992"/>
                  </a:lnTo>
                  <a:lnTo>
                    <a:pt x="2649" y="3986"/>
                  </a:lnTo>
                  <a:lnTo>
                    <a:pt x="2646" y="3979"/>
                  </a:lnTo>
                  <a:lnTo>
                    <a:pt x="2644" y="3973"/>
                  </a:lnTo>
                  <a:lnTo>
                    <a:pt x="2640" y="3965"/>
                  </a:lnTo>
                  <a:lnTo>
                    <a:pt x="2638" y="3960"/>
                  </a:lnTo>
                  <a:lnTo>
                    <a:pt x="2635" y="3952"/>
                  </a:lnTo>
                  <a:lnTo>
                    <a:pt x="2633" y="3947"/>
                  </a:lnTo>
                  <a:lnTo>
                    <a:pt x="2631" y="3939"/>
                  </a:lnTo>
                  <a:lnTo>
                    <a:pt x="2629" y="3933"/>
                  </a:lnTo>
                  <a:lnTo>
                    <a:pt x="2627" y="3925"/>
                  </a:lnTo>
                  <a:lnTo>
                    <a:pt x="2625" y="3920"/>
                  </a:lnTo>
                  <a:lnTo>
                    <a:pt x="2623" y="3911"/>
                  </a:lnTo>
                  <a:lnTo>
                    <a:pt x="2622" y="3906"/>
                  </a:lnTo>
                  <a:lnTo>
                    <a:pt x="2620" y="3897"/>
                  </a:lnTo>
                  <a:lnTo>
                    <a:pt x="2619" y="3892"/>
                  </a:lnTo>
                  <a:lnTo>
                    <a:pt x="2618" y="3883"/>
                  </a:lnTo>
                  <a:lnTo>
                    <a:pt x="2617" y="3878"/>
                  </a:lnTo>
                  <a:lnTo>
                    <a:pt x="2616" y="3869"/>
                  </a:lnTo>
                  <a:lnTo>
                    <a:pt x="2615" y="3863"/>
                  </a:lnTo>
                  <a:lnTo>
                    <a:pt x="2614" y="3855"/>
                  </a:lnTo>
                  <a:lnTo>
                    <a:pt x="2614" y="3849"/>
                  </a:lnTo>
                  <a:lnTo>
                    <a:pt x="2613" y="3840"/>
                  </a:lnTo>
                  <a:lnTo>
                    <a:pt x="2613" y="3835"/>
                  </a:lnTo>
                  <a:lnTo>
                    <a:pt x="2613" y="3826"/>
                  </a:lnTo>
                  <a:lnTo>
                    <a:pt x="2613" y="3823"/>
                  </a:lnTo>
                  <a:lnTo>
                    <a:pt x="2613" y="3116"/>
                  </a:lnTo>
                  <a:lnTo>
                    <a:pt x="2613" y="3113"/>
                  </a:lnTo>
                  <a:lnTo>
                    <a:pt x="2613" y="3104"/>
                  </a:lnTo>
                  <a:lnTo>
                    <a:pt x="2613" y="3099"/>
                  </a:lnTo>
                  <a:lnTo>
                    <a:pt x="2614" y="3090"/>
                  </a:lnTo>
                  <a:lnTo>
                    <a:pt x="2614" y="3084"/>
                  </a:lnTo>
                  <a:lnTo>
                    <a:pt x="2615" y="3076"/>
                  </a:lnTo>
                  <a:lnTo>
                    <a:pt x="2616" y="3070"/>
                  </a:lnTo>
                  <a:lnTo>
                    <a:pt x="2617" y="3061"/>
                  </a:lnTo>
                  <a:lnTo>
                    <a:pt x="2618" y="3056"/>
                  </a:lnTo>
                  <a:lnTo>
                    <a:pt x="2619" y="3047"/>
                  </a:lnTo>
                  <a:lnTo>
                    <a:pt x="2620" y="3042"/>
                  </a:lnTo>
                  <a:lnTo>
                    <a:pt x="2622" y="3033"/>
                  </a:lnTo>
                  <a:lnTo>
                    <a:pt x="2623" y="3028"/>
                  </a:lnTo>
                  <a:lnTo>
                    <a:pt x="2625" y="3019"/>
                  </a:lnTo>
                  <a:lnTo>
                    <a:pt x="2627" y="3014"/>
                  </a:lnTo>
                  <a:lnTo>
                    <a:pt x="2629" y="3006"/>
                  </a:lnTo>
                  <a:lnTo>
                    <a:pt x="2631" y="3001"/>
                  </a:lnTo>
                  <a:lnTo>
                    <a:pt x="2633" y="2992"/>
                  </a:lnTo>
                  <a:lnTo>
                    <a:pt x="2635" y="2987"/>
                  </a:lnTo>
                  <a:lnTo>
                    <a:pt x="2638" y="2979"/>
                  </a:lnTo>
                  <a:lnTo>
                    <a:pt x="2640" y="2974"/>
                  </a:lnTo>
                  <a:lnTo>
                    <a:pt x="2643" y="2966"/>
                  </a:lnTo>
                  <a:lnTo>
                    <a:pt x="2645" y="2961"/>
                  </a:lnTo>
                  <a:lnTo>
                    <a:pt x="2649" y="2953"/>
                  </a:lnTo>
                  <a:lnTo>
                    <a:pt x="2651" y="2948"/>
                  </a:lnTo>
                  <a:lnTo>
                    <a:pt x="2655" y="2940"/>
                  </a:lnTo>
                  <a:lnTo>
                    <a:pt x="2657" y="2935"/>
                  </a:lnTo>
                  <a:lnTo>
                    <a:pt x="2662" y="2928"/>
                  </a:lnTo>
                  <a:lnTo>
                    <a:pt x="2667" y="2919"/>
                  </a:lnTo>
                  <a:lnTo>
                    <a:pt x="2671" y="2911"/>
                  </a:lnTo>
                  <a:lnTo>
                    <a:pt x="2674" y="2907"/>
                  </a:lnTo>
                  <a:lnTo>
                    <a:pt x="2679" y="2899"/>
                  </a:lnTo>
                  <a:lnTo>
                    <a:pt x="2682" y="2895"/>
                  </a:lnTo>
                  <a:lnTo>
                    <a:pt x="2687" y="2888"/>
                  </a:lnTo>
                  <a:lnTo>
                    <a:pt x="2691" y="2884"/>
                  </a:lnTo>
                  <a:lnTo>
                    <a:pt x="2696" y="2877"/>
                  </a:lnTo>
                  <a:lnTo>
                    <a:pt x="2700" y="2873"/>
                  </a:lnTo>
                  <a:lnTo>
                    <a:pt x="2705" y="2866"/>
                  </a:lnTo>
                  <a:lnTo>
                    <a:pt x="2709" y="2862"/>
                  </a:lnTo>
                  <a:lnTo>
                    <a:pt x="2715" y="2855"/>
                  </a:lnTo>
                  <a:lnTo>
                    <a:pt x="2718" y="2851"/>
                  </a:lnTo>
                  <a:lnTo>
                    <a:pt x="2724" y="2845"/>
                  </a:lnTo>
                  <a:lnTo>
                    <a:pt x="2728" y="2841"/>
                  </a:lnTo>
                  <a:lnTo>
                    <a:pt x="2735" y="2835"/>
                  </a:lnTo>
                  <a:lnTo>
                    <a:pt x="2738" y="2832"/>
                  </a:lnTo>
                  <a:lnTo>
                    <a:pt x="2745" y="2826"/>
                  </a:lnTo>
                  <a:lnTo>
                    <a:pt x="2749" y="2822"/>
                  </a:lnTo>
                  <a:lnTo>
                    <a:pt x="2756" y="2817"/>
                  </a:lnTo>
                  <a:lnTo>
                    <a:pt x="2760" y="2813"/>
                  </a:lnTo>
                  <a:lnTo>
                    <a:pt x="2767" y="2808"/>
                  </a:lnTo>
                  <a:lnTo>
                    <a:pt x="2772" y="2805"/>
                  </a:lnTo>
                  <a:lnTo>
                    <a:pt x="2779" y="2799"/>
                  </a:lnTo>
                  <a:lnTo>
                    <a:pt x="2783" y="2796"/>
                  </a:lnTo>
                  <a:lnTo>
                    <a:pt x="2791" y="2791"/>
                  </a:lnTo>
                  <a:lnTo>
                    <a:pt x="2795" y="2788"/>
                  </a:lnTo>
                  <a:lnTo>
                    <a:pt x="2803" y="2784"/>
                  </a:lnTo>
                  <a:lnTo>
                    <a:pt x="2809" y="2780"/>
                  </a:lnTo>
                  <a:lnTo>
                    <a:pt x="2817" y="2776"/>
                  </a:lnTo>
                  <a:lnTo>
                    <a:pt x="2822" y="2774"/>
                  </a:lnTo>
                  <a:lnTo>
                    <a:pt x="2829" y="2770"/>
                  </a:lnTo>
                  <a:lnTo>
                    <a:pt x="2835" y="2767"/>
                  </a:lnTo>
                  <a:lnTo>
                    <a:pt x="2842" y="2764"/>
                  </a:lnTo>
                  <a:lnTo>
                    <a:pt x="2848" y="2762"/>
                  </a:lnTo>
                  <a:lnTo>
                    <a:pt x="2856" y="2758"/>
                  </a:lnTo>
                  <a:lnTo>
                    <a:pt x="2861" y="2756"/>
                  </a:lnTo>
                  <a:lnTo>
                    <a:pt x="2869" y="2753"/>
                  </a:lnTo>
                  <a:lnTo>
                    <a:pt x="2874" y="2751"/>
                  </a:lnTo>
                  <a:lnTo>
                    <a:pt x="2882" y="2749"/>
                  </a:lnTo>
                  <a:lnTo>
                    <a:pt x="2888" y="2747"/>
                  </a:lnTo>
                  <a:lnTo>
                    <a:pt x="2896" y="2745"/>
                  </a:lnTo>
                  <a:lnTo>
                    <a:pt x="2901" y="2743"/>
                  </a:lnTo>
                  <a:lnTo>
                    <a:pt x="2910" y="2741"/>
                  </a:lnTo>
                  <a:lnTo>
                    <a:pt x="2915" y="2740"/>
                  </a:lnTo>
                  <a:lnTo>
                    <a:pt x="2924" y="2738"/>
                  </a:lnTo>
                  <a:lnTo>
                    <a:pt x="2929" y="2737"/>
                  </a:lnTo>
                  <a:lnTo>
                    <a:pt x="2938" y="2736"/>
                  </a:lnTo>
                  <a:lnTo>
                    <a:pt x="2943" y="2735"/>
                  </a:lnTo>
                  <a:lnTo>
                    <a:pt x="2952" y="2734"/>
                  </a:lnTo>
                  <a:lnTo>
                    <a:pt x="2958" y="2733"/>
                  </a:lnTo>
                  <a:lnTo>
                    <a:pt x="2966" y="2732"/>
                  </a:lnTo>
                  <a:lnTo>
                    <a:pt x="2972" y="2732"/>
                  </a:lnTo>
                  <a:close/>
                  <a:moveTo>
                    <a:pt x="3711" y="3031"/>
                  </a:moveTo>
                  <a:lnTo>
                    <a:pt x="3708" y="3031"/>
                  </a:lnTo>
                  <a:lnTo>
                    <a:pt x="3704" y="3031"/>
                  </a:lnTo>
                  <a:lnTo>
                    <a:pt x="2999" y="3031"/>
                  </a:lnTo>
                  <a:lnTo>
                    <a:pt x="2995" y="3031"/>
                  </a:lnTo>
                  <a:lnTo>
                    <a:pt x="2992" y="3031"/>
                  </a:lnTo>
                  <a:lnTo>
                    <a:pt x="2989" y="3032"/>
                  </a:lnTo>
                  <a:lnTo>
                    <a:pt x="2985" y="3032"/>
                  </a:lnTo>
                  <a:lnTo>
                    <a:pt x="2982" y="3033"/>
                  </a:lnTo>
                  <a:lnTo>
                    <a:pt x="2979" y="3033"/>
                  </a:lnTo>
                  <a:lnTo>
                    <a:pt x="2976" y="3034"/>
                  </a:lnTo>
                  <a:lnTo>
                    <a:pt x="2973" y="3035"/>
                  </a:lnTo>
                  <a:lnTo>
                    <a:pt x="2970" y="3036"/>
                  </a:lnTo>
                  <a:lnTo>
                    <a:pt x="2967" y="3037"/>
                  </a:lnTo>
                  <a:lnTo>
                    <a:pt x="2964" y="3038"/>
                  </a:lnTo>
                  <a:lnTo>
                    <a:pt x="2961" y="3039"/>
                  </a:lnTo>
                  <a:lnTo>
                    <a:pt x="2958" y="3041"/>
                  </a:lnTo>
                  <a:lnTo>
                    <a:pt x="2956" y="3042"/>
                  </a:lnTo>
                  <a:lnTo>
                    <a:pt x="2954" y="3043"/>
                  </a:lnTo>
                  <a:lnTo>
                    <a:pt x="2951" y="3045"/>
                  </a:lnTo>
                  <a:lnTo>
                    <a:pt x="2948" y="3047"/>
                  </a:lnTo>
                  <a:lnTo>
                    <a:pt x="2945" y="3049"/>
                  </a:lnTo>
                  <a:lnTo>
                    <a:pt x="2943" y="3052"/>
                  </a:lnTo>
                  <a:lnTo>
                    <a:pt x="2940" y="3054"/>
                  </a:lnTo>
                  <a:lnTo>
                    <a:pt x="2937" y="3056"/>
                  </a:lnTo>
                  <a:lnTo>
                    <a:pt x="2935" y="3059"/>
                  </a:lnTo>
                  <a:lnTo>
                    <a:pt x="2933" y="3061"/>
                  </a:lnTo>
                  <a:lnTo>
                    <a:pt x="2930" y="3064"/>
                  </a:lnTo>
                  <a:lnTo>
                    <a:pt x="2928" y="3067"/>
                  </a:lnTo>
                  <a:lnTo>
                    <a:pt x="2926" y="3070"/>
                  </a:lnTo>
                  <a:lnTo>
                    <a:pt x="2924" y="3072"/>
                  </a:lnTo>
                  <a:lnTo>
                    <a:pt x="2924" y="3073"/>
                  </a:lnTo>
                  <a:lnTo>
                    <a:pt x="2924" y="3074"/>
                  </a:lnTo>
                  <a:lnTo>
                    <a:pt x="2922" y="3077"/>
                  </a:lnTo>
                  <a:lnTo>
                    <a:pt x="2921" y="3080"/>
                  </a:lnTo>
                  <a:lnTo>
                    <a:pt x="2919" y="3084"/>
                  </a:lnTo>
                  <a:lnTo>
                    <a:pt x="2918" y="3087"/>
                  </a:lnTo>
                  <a:lnTo>
                    <a:pt x="2917" y="3090"/>
                  </a:lnTo>
                  <a:lnTo>
                    <a:pt x="2916" y="3093"/>
                  </a:lnTo>
                  <a:lnTo>
                    <a:pt x="2915" y="3097"/>
                  </a:lnTo>
                  <a:lnTo>
                    <a:pt x="2915" y="3100"/>
                  </a:lnTo>
                  <a:lnTo>
                    <a:pt x="2914" y="3103"/>
                  </a:lnTo>
                  <a:lnTo>
                    <a:pt x="2914" y="3107"/>
                  </a:lnTo>
                  <a:lnTo>
                    <a:pt x="2913" y="3110"/>
                  </a:lnTo>
                  <a:lnTo>
                    <a:pt x="2913" y="3113"/>
                  </a:lnTo>
                  <a:lnTo>
                    <a:pt x="2913" y="3117"/>
                  </a:lnTo>
                  <a:lnTo>
                    <a:pt x="2913" y="3822"/>
                  </a:lnTo>
                  <a:lnTo>
                    <a:pt x="2913" y="3826"/>
                  </a:lnTo>
                  <a:lnTo>
                    <a:pt x="2913" y="3829"/>
                  </a:lnTo>
                  <a:lnTo>
                    <a:pt x="2914" y="3832"/>
                  </a:lnTo>
                  <a:lnTo>
                    <a:pt x="2914" y="3836"/>
                  </a:lnTo>
                  <a:lnTo>
                    <a:pt x="2915" y="3839"/>
                  </a:lnTo>
                  <a:lnTo>
                    <a:pt x="2915" y="3842"/>
                  </a:lnTo>
                  <a:lnTo>
                    <a:pt x="2916" y="3845"/>
                  </a:lnTo>
                  <a:lnTo>
                    <a:pt x="2917" y="3848"/>
                  </a:lnTo>
                  <a:lnTo>
                    <a:pt x="2918" y="3851"/>
                  </a:lnTo>
                  <a:lnTo>
                    <a:pt x="2919" y="3854"/>
                  </a:lnTo>
                  <a:lnTo>
                    <a:pt x="2920" y="3857"/>
                  </a:lnTo>
                  <a:lnTo>
                    <a:pt x="2921" y="3860"/>
                  </a:lnTo>
                  <a:lnTo>
                    <a:pt x="2923" y="3863"/>
                  </a:lnTo>
                  <a:lnTo>
                    <a:pt x="2924" y="3865"/>
                  </a:lnTo>
                  <a:lnTo>
                    <a:pt x="2925" y="3867"/>
                  </a:lnTo>
                  <a:lnTo>
                    <a:pt x="2927" y="3870"/>
                  </a:lnTo>
                  <a:lnTo>
                    <a:pt x="2929" y="3873"/>
                  </a:lnTo>
                  <a:lnTo>
                    <a:pt x="2931" y="3876"/>
                  </a:lnTo>
                  <a:lnTo>
                    <a:pt x="2933" y="3878"/>
                  </a:lnTo>
                  <a:lnTo>
                    <a:pt x="2936" y="3881"/>
                  </a:lnTo>
                  <a:lnTo>
                    <a:pt x="2938" y="3883"/>
                  </a:lnTo>
                  <a:lnTo>
                    <a:pt x="2940" y="3885"/>
                  </a:lnTo>
                  <a:lnTo>
                    <a:pt x="2943" y="3888"/>
                  </a:lnTo>
                  <a:lnTo>
                    <a:pt x="2945" y="3890"/>
                  </a:lnTo>
                  <a:lnTo>
                    <a:pt x="2948" y="3892"/>
                  </a:lnTo>
                  <a:lnTo>
                    <a:pt x="2951" y="3894"/>
                  </a:lnTo>
                  <a:lnTo>
                    <a:pt x="2954" y="3896"/>
                  </a:lnTo>
                  <a:lnTo>
                    <a:pt x="2956" y="3897"/>
                  </a:lnTo>
                  <a:lnTo>
                    <a:pt x="2958" y="3898"/>
                  </a:lnTo>
                  <a:lnTo>
                    <a:pt x="2961" y="3900"/>
                  </a:lnTo>
                  <a:lnTo>
                    <a:pt x="2964" y="3901"/>
                  </a:lnTo>
                  <a:lnTo>
                    <a:pt x="2967" y="3902"/>
                  </a:lnTo>
                  <a:lnTo>
                    <a:pt x="2970" y="3903"/>
                  </a:lnTo>
                  <a:lnTo>
                    <a:pt x="2973" y="3904"/>
                  </a:lnTo>
                  <a:lnTo>
                    <a:pt x="2976" y="3905"/>
                  </a:lnTo>
                  <a:lnTo>
                    <a:pt x="2979" y="3906"/>
                  </a:lnTo>
                  <a:lnTo>
                    <a:pt x="2982" y="3906"/>
                  </a:lnTo>
                  <a:lnTo>
                    <a:pt x="2985" y="3907"/>
                  </a:lnTo>
                  <a:lnTo>
                    <a:pt x="2989" y="3907"/>
                  </a:lnTo>
                  <a:lnTo>
                    <a:pt x="2992" y="3908"/>
                  </a:lnTo>
                  <a:lnTo>
                    <a:pt x="2995" y="3908"/>
                  </a:lnTo>
                  <a:lnTo>
                    <a:pt x="2999" y="3908"/>
                  </a:lnTo>
                  <a:lnTo>
                    <a:pt x="3704" y="3908"/>
                  </a:lnTo>
                  <a:lnTo>
                    <a:pt x="3708" y="3908"/>
                  </a:lnTo>
                  <a:lnTo>
                    <a:pt x="3711" y="3908"/>
                  </a:lnTo>
                  <a:lnTo>
                    <a:pt x="3714" y="3907"/>
                  </a:lnTo>
                  <a:lnTo>
                    <a:pt x="3718" y="3907"/>
                  </a:lnTo>
                  <a:lnTo>
                    <a:pt x="3721" y="3906"/>
                  </a:lnTo>
                  <a:lnTo>
                    <a:pt x="3724" y="3906"/>
                  </a:lnTo>
                  <a:lnTo>
                    <a:pt x="3728" y="3905"/>
                  </a:lnTo>
                  <a:lnTo>
                    <a:pt x="3731" y="3904"/>
                  </a:lnTo>
                  <a:lnTo>
                    <a:pt x="3734" y="3903"/>
                  </a:lnTo>
                  <a:lnTo>
                    <a:pt x="3737" y="3902"/>
                  </a:lnTo>
                  <a:lnTo>
                    <a:pt x="3741" y="3900"/>
                  </a:lnTo>
                  <a:lnTo>
                    <a:pt x="3744" y="3899"/>
                  </a:lnTo>
                  <a:lnTo>
                    <a:pt x="3747" y="3897"/>
                  </a:lnTo>
                  <a:lnTo>
                    <a:pt x="3748" y="3897"/>
                  </a:lnTo>
                  <a:lnTo>
                    <a:pt x="3749" y="3897"/>
                  </a:lnTo>
                  <a:lnTo>
                    <a:pt x="3751" y="3895"/>
                  </a:lnTo>
                  <a:lnTo>
                    <a:pt x="3754" y="3893"/>
                  </a:lnTo>
                  <a:lnTo>
                    <a:pt x="3757" y="3891"/>
                  </a:lnTo>
                  <a:lnTo>
                    <a:pt x="3760" y="3888"/>
                  </a:lnTo>
                  <a:lnTo>
                    <a:pt x="3762" y="3886"/>
                  </a:lnTo>
                  <a:lnTo>
                    <a:pt x="3765" y="3884"/>
                  </a:lnTo>
                  <a:lnTo>
                    <a:pt x="3767" y="3881"/>
                  </a:lnTo>
                  <a:lnTo>
                    <a:pt x="3769" y="3878"/>
                  </a:lnTo>
                  <a:lnTo>
                    <a:pt x="3772" y="3876"/>
                  </a:lnTo>
                  <a:lnTo>
                    <a:pt x="3774" y="3873"/>
                  </a:lnTo>
                  <a:lnTo>
                    <a:pt x="3776" y="3870"/>
                  </a:lnTo>
                  <a:lnTo>
                    <a:pt x="3778" y="3867"/>
                  </a:lnTo>
                  <a:lnTo>
                    <a:pt x="3779" y="3865"/>
                  </a:lnTo>
                  <a:lnTo>
                    <a:pt x="3780" y="3863"/>
                  </a:lnTo>
                  <a:lnTo>
                    <a:pt x="3782" y="3860"/>
                  </a:lnTo>
                  <a:lnTo>
                    <a:pt x="3783" y="3857"/>
                  </a:lnTo>
                  <a:lnTo>
                    <a:pt x="3784" y="3854"/>
                  </a:lnTo>
                  <a:lnTo>
                    <a:pt x="3785" y="3851"/>
                  </a:lnTo>
                  <a:lnTo>
                    <a:pt x="3786" y="3848"/>
                  </a:lnTo>
                  <a:lnTo>
                    <a:pt x="3787" y="3845"/>
                  </a:lnTo>
                  <a:lnTo>
                    <a:pt x="3788" y="3842"/>
                  </a:lnTo>
                  <a:lnTo>
                    <a:pt x="3788" y="3839"/>
                  </a:lnTo>
                  <a:lnTo>
                    <a:pt x="3789" y="3836"/>
                  </a:lnTo>
                  <a:lnTo>
                    <a:pt x="3789" y="3832"/>
                  </a:lnTo>
                  <a:lnTo>
                    <a:pt x="3790" y="3829"/>
                  </a:lnTo>
                  <a:lnTo>
                    <a:pt x="3790" y="3826"/>
                  </a:lnTo>
                  <a:lnTo>
                    <a:pt x="3790" y="3822"/>
                  </a:lnTo>
                  <a:lnTo>
                    <a:pt x="3790" y="3117"/>
                  </a:lnTo>
                  <a:lnTo>
                    <a:pt x="3790" y="3113"/>
                  </a:lnTo>
                  <a:lnTo>
                    <a:pt x="3790" y="3110"/>
                  </a:lnTo>
                  <a:lnTo>
                    <a:pt x="3789" y="3107"/>
                  </a:lnTo>
                  <a:lnTo>
                    <a:pt x="3789" y="3103"/>
                  </a:lnTo>
                  <a:lnTo>
                    <a:pt x="3788" y="3100"/>
                  </a:lnTo>
                  <a:lnTo>
                    <a:pt x="3788" y="3097"/>
                  </a:lnTo>
                  <a:lnTo>
                    <a:pt x="3787" y="3093"/>
                  </a:lnTo>
                  <a:lnTo>
                    <a:pt x="3786" y="3090"/>
                  </a:lnTo>
                  <a:lnTo>
                    <a:pt x="3785" y="3087"/>
                  </a:lnTo>
                  <a:lnTo>
                    <a:pt x="3784" y="3084"/>
                  </a:lnTo>
                  <a:lnTo>
                    <a:pt x="3782" y="3080"/>
                  </a:lnTo>
                  <a:lnTo>
                    <a:pt x="3781" y="3077"/>
                  </a:lnTo>
                  <a:lnTo>
                    <a:pt x="3779" y="3074"/>
                  </a:lnTo>
                  <a:lnTo>
                    <a:pt x="3779" y="3073"/>
                  </a:lnTo>
                  <a:lnTo>
                    <a:pt x="3779" y="3072"/>
                  </a:lnTo>
                  <a:lnTo>
                    <a:pt x="3777" y="3069"/>
                  </a:lnTo>
                  <a:lnTo>
                    <a:pt x="3775" y="3067"/>
                  </a:lnTo>
                  <a:lnTo>
                    <a:pt x="3772" y="3064"/>
                  </a:lnTo>
                  <a:lnTo>
                    <a:pt x="3770" y="3061"/>
                  </a:lnTo>
                  <a:lnTo>
                    <a:pt x="3768" y="3058"/>
                  </a:lnTo>
                  <a:lnTo>
                    <a:pt x="3765" y="3056"/>
                  </a:lnTo>
                  <a:lnTo>
                    <a:pt x="3763" y="3053"/>
                  </a:lnTo>
                  <a:lnTo>
                    <a:pt x="3760" y="3051"/>
                  </a:lnTo>
                  <a:lnTo>
                    <a:pt x="3757" y="3049"/>
                  </a:lnTo>
                  <a:lnTo>
                    <a:pt x="3754" y="3046"/>
                  </a:lnTo>
                  <a:lnTo>
                    <a:pt x="3752" y="3044"/>
                  </a:lnTo>
                  <a:lnTo>
                    <a:pt x="3749" y="3042"/>
                  </a:lnTo>
                  <a:lnTo>
                    <a:pt x="3748" y="3042"/>
                  </a:lnTo>
                  <a:lnTo>
                    <a:pt x="3747" y="3042"/>
                  </a:lnTo>
                  <a:lnTo>
                    <a:pt x="3744" y="3040"/>
                  </a:lnTo>
                  <a:lnTo>
                    <a:pt x="3741" y="3039"/>
                  </a:lnTo>
                  <a:lnTo>
                    <a:pt x="3737" y="3037"/>
                  </a:lnTo>
                  <a:lnTo>
                    <a:pt x="3734" y="3036"/>
                  </a:lnTo>
                  <a:lnTo>
                    <a:pt x="3731" y="3035"/>
                  </a:lnTo>
                  <a:lnTo>
                    <a:pt x="3728" y="3034"/>
                  </a:lnTo>
                  <a:lnTo>
                    <a:pt x="3724" y="3033"/>
                  </a:lnTo>
                  <a:lnTo>
                    <a:pt x="3721" y="3033"/>
                  </a:lnTo>
                  <a:lnTo>
                    <a:pt x="3718" y="3032"/>
                  </a:lnTo>
                  <a:lnTo>
                    <a:pt x="3714" y="3032"/>
                  </a:lnTo>
                  <a:lnTo>
                    <a:pt x="3711" y="3031"/>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grpSp>
      <p:sp>
        <p:nvSpPr>
          <p:cNvPr id="285" name="Google Shape;285;p6"/>
          <p:cNvSpPr txBox="1"/>
          <p:nvPr/>
        </p:nvSpPr>
        <p:spPr>
          <a:xfrm>
            <a:off x="5201388" y="821617"/>
            <a:ext cx="2457691" cy="268046"/>
          </a:xfrm>
          <a:prstGeom prst="rect">
            <a:avLst/>
          </a:prstGeom>
          <a:noFill/>
          <a:ln>
            <a:noFill/>
          </a:ln>
        </p:spPr>
        <p:txBody>
          <a:bodyPr anchorCtr="0" anchor="b" bIns="0" lIns="0" spcFirstLastPara="1" rIns="0" wrap="square" tIns="0">
            <a:normAutofit fontScale="92500" lnSpcReduction="10000"/>
          </a:bodyPr>
          <a:lstStyle/>
          <a:p>
            <a:pPr indent="0" lvl="0" marL="0" marR="0" rtl="0" algn="l">
              <a:spcBef>
                <a:spcPts val="0"/>
              </a:spcBef>
              <a:spcAft>
                <a:spcPts val="0"/>
              </a:spcAft>
              <a:buNone/>
            </a:pPr>
            <a:r>
              <a:rPr b="1" lang="en-US" sz="2000">
                <a:solidFill>
                  <a:schemeClr val="accent1"/>
                </a:solidFill>
                <a:latin typeface="Arial"/>
                <a:ea typeface="Arial"/>
                <a:cs typeface="Arial"/>
                <a:sym typeface="Arial"/>
              </a:rPr>
              <a:t>Activities</a:t>
            </a:r>
            <a:endParaRPr b="1" sz="2000">
              <a:solidFill>
                <a:schemeClr val="accent1"/>
              </a:solidFill>
              <a:latin typeface="Arial"/>
              <a:ea typeface="Arial"/>
              <a:cs typeface="Arial"/>
              <a:sym typeface="Arial"/>
            </a:endParaRPr>
          </a:p>
        </p:txBody>
      </p:sp>
      <p:sp>
        <p:nvSpPr>
          <p:cNvPr id="286" name="Google Shape;286;p6"/>
          <p:cNvSpPr txBox="1"/>
          <p:nvPr/>
        </p:nvSpPr>
        <p:spPr>
          <a:xfrm>
            <a:off x="9001246" y="821617"/>
            <a:ext cx="2457691" cy="268046"/>
          </a:xfrm>
          <a:prstGeom prst="rect">
            <a:avLst/>
          </a:prstGeom>
          <a:noFill/>
          <a:ln>
            <a:noFill/>
          </a:ln>
        </p:spPr>
        <p:txBody>
          <a:bodyPr anchorCtr="0" anchor="b" bIns="0" lIns="0" spcFirstLastPara="1" rIns="0" wrap="square" tIns="0">
            <a:normAutofit fontScale="92500" lnSpcReduction="10000"/>
          </a:bodyPr>
          <a:lstStyle/>
          <a:p>
            <a:pPr indent="0" lvl="0" marL="0" marR="0" rtl="0" algn="ctr">
              <a:spcBef>
                <a:spcPts val="0"/>
              </a:spcBef>
              <a:spcAft>
                <a:spcPts val="0"/>
              </a:spcAft>
              <a:buNone/>
            </a:pPr>
            <a:r>
              <a:rPr b="1" lang="en-US" sz="2000">
                <a:solidFill>
                  <a:schemeClr val="accent1"/>
                </a:solidFill>
                <a:latin typeface="Arial"/>
                <a:ea typeface="Arial"/>
                <a:cs typeface="Arial"/>
                <a:sym typeface="Arial"/>
              </a:rPr>
              <a:t>Time</a:t>
            </a:r>
            <a:endParaRPr b="1" sz="2000">
              <a:solidFill>
                <a:schemeClr val="accent1"/>
              </a:solidFill>
              <a:latin typeface="Arial"/>
              <a:ea typeface="Arial"/>
              <a:cs typeface="Arial"/>
              <a:sym typeface="Arial"/>
            </a:endParaRPr>
          </a:p>
        </p:txBody>
      </p:sp>
      <p:grpSp>
        <p:nvGrpSpPr>
          <p:cNvPr id="287" name="Google Shape;287;p6"/>
          <p:cNvGrpSpPr/>
          <p:nvPr/>
        </p:nvGrpSpPr>
        <p:grpSpPr>
          <a:xfrm>
            <a:off x="5818206" y="1354235"/>
            <a:ext cx="3291070" cy="535471"/>
            <a:chOff x="5818206" y="1643605"/>
            <a:chExt cx="2457693" cy="677748"/>
          </a:xfrm>
        </p:grpSpPr>
        <p:sp>
          <p:nvSpPr>
            <p:cNvPr id="288" name="Google Shape;288;p6"/>
            <p:cNvSpPr txBox="1"/>
            <p:nvPr/>
          </p:nvSpPr>
          <p:spPr>
            <a:xfrm>
              <a:off x="5818206" y="1643605"/>
              <a:ext cx="2457691" cy="268046"/>
            </a:xfrm>
            <a:prstGeom prst="rect">
              <a:avLst/>
            </a:prstGeom>
            <a:noFill/>
            <a:ln>
              <a:noFill/>
            </a:ln>
          </p:spPr>
          <p:txBody>
            <a:bodyPr anchorCtr="0" anchor="b" bIns="0" lIns="0" spcFirstLastPara="1" rIns="0" wrap="square" tIns="0">
              <a:normAutofit lnSpcReduction="10000"/>
            </a:bodyPr>
            <a:lstStyle/>
            <a:p>
              <a:pPr indent="0" lvl="0" marL="0" marR="0" rtl="0" algn="l">
                <a:spcBef>
                  <a:spcPts val="0"/>
                </a:spcBef>
                <a:spcAft>
                  <a:spcPts val="0"/>
                </a:spcAft>
                <a:buNone/>
              </a:pPr>
              <a:r>
                <a:rPr b="1" lang="en-US" sz="1400">
                  <a:solidFill>
                    <a:schemeClr val="dk1"/>
                  </a:solidFill>
                  <a:latin typeface="Arial"/>
                  <a:ea typeface="Arial"/>
                  <a:cs typeface="Arial"/>
                  <a:sym typeface="Arial"/>
                </a:rPr>
                <a:t>Header</a:t>
              </a:r>
              <a:endParaRPr b="1" sz="1400">
                <a:solidFill>
                  <a:schemeClr val="dk1"/>
                </a:solidFill>
                <a:latin typeface="Arial"/>
                <a:ea typeface="Arial"/>
                <a:cs typeface="Arial"/>
                <a:sym typeface="Arial"/>
              </a:endParaRPr>
            </a:p>
          </p:txBody>
        </p:sp>
        <p:sp>
          <p:nvSpPr>
            <p:cNvPr id="289" name="Google Shape;289;p6"/>
            <p:cNvSpPr txBox="1"/>
            <p:nvPr/>
          </p:nvSpPr>
          <p:spPr>
            <a:xfrm>
              <a:off x="5818208" y="1972257"/>
              <a:ext cx="2457691" cy="349096"/>
            </a:xfrm>
            <a:prstGeom prst="rect">
              <a:avLst/>
            </a:prstGeom>
            <a:noFill/>
            <a:ln>
              <a:noFill/>
            </a:ln>
          </p:spPr>
          <p:txBody>
            <a:bodyPr anchorCtr="0" anchor="ctr" bIns="0" lIns="0" spcFirstLastPara="1" rIns="0" wrap="square" tIns="0">
              <a:normAutofit fontScale="77500" lnSpcReduction="20000"/>
            </a:bodyPr>
            <a:lstStyle/>
            <a:p>
              <a:pPr indent="0" lvl="0" marL="0" marR="0" rtl="0" algn="l">
                <a:spcBef>
                  <a:spcPts val="0"/>
                </a:spcBef>
                <a:spcAft>
                  <a:spcPts val="0"/>
                </a:spcAft>
                <a:buNone/>
              </a:pPr>
              <a:r>
                <a:rPr lang="en-US" sz="1400">
                  <a:solidFill>
                    <a:schemeClr val="dk1"/>
                  </a:solidFill>
                  <a:latin typeface="Arial"/>
                  <a:ea typeface="Arial"/>
                  <a:cs typeface="Arial"/>
                  <a:sym typeface="Arial"/>
                </a:rPr>
                <a:t>Lorem ipsum dolor sit amet, consectetur</a:t>
              </a:r>
              <a:br>
                <a:rPr lang="en-US" sz="1400">
                  <a:solidFill>
                    <a:schemeClr val="dk1"/>
                  </a:solidFill>
                  <a:latin typeface="Arial"/>
                  <a:ea typeface="Arial"/>
                  <a:cs typeface="Arial"/>
                  <a:sym typeface="Arial"/>
                </a:rPr>
              </a:br>
              <a:r>
                <a:rPr lang="en-US" sz="1400">
                  <a:solidFill>
                    <a:schemeClr val="dk1"/>
                  </a:solidFill>
                  <a:latin typeface="Arial"/>
                  <a:ea typeface="Arial"/>
                  <a:cs typeface="Arial"/>
                  <a:sym typeface="Arial"/>
                </a:rPr>
                <a:t>adipiscing elit</a:t>
              </a:r>
              <a:endParaRPr sz="1400">
                <a:solidFill>
                  <a:schemeClr val="dk1"/>
                </a:solidFill>
                <a:latin typeface="Arial"/>
                <a:ea typeface="Arial"/>
                <a:cs typeface="Arial"/>
                <a:sym typeface="Arial"/>
              </a:endParaRPr>
            </a:p>
          </p:txBody>
        </p:sp>
      </p:grpSp>
      <p:grpSp>
        <p:nvGrpSpPr>
          <p:cNvPr id="290" name="Google Shape;290;p6"/>
          <p:cNvGrpSpPr/>
          <p:nvPr/>
        </p:nvGrpSpPr>
        <p:grpSpPr>
          <a:xfrm>
            <a:off x="5818206" y="2067688"/>
            <a:ext cx="3291070" cy="535471"/>
            <a:chOff x="5818206" y="2536303"/>
            <a:chExt cx="2457693" cy="677748"/>
          </a:xfrm>
        </p:grpSpPr>
        <p:sp>
          <p:nvSpPr>
            <p:cNvPr id="291" name="Google Shape;291;p6"/>
            <p:cNvSpPr txBox="1"/>
            <p:nvPr/>
          </p:nvSpPr>
          <p:spPr>
            <a:xfrm>
              <a:off x="5818206" y="2536303"/>
              <a:ext cx="2457691" cy="268046"/>
            </a:xfrm>
            <a:prstGeom prst="rect">
              <a:avLst/>
            </a:prstGeom>
            <a:noFill/>
            <a:ln>
              <a:noFill/>
            </a:ln>
          </p:spPr>
          <p:txBody>
            <a:bodyPr anchorCtr="0" anchor="b" bIns="0" lIns="0" spcFirstLastPara="1" rIns="0" wrap="square" tIns="0">
              <a:normAutofit fontScale="92500" lnSpcReduction="10000"/>
            </a:bodyPr>
            <a:lstStyle/>
            <a:p>
              <a:pPr indent="0" lvl="0" marL="0" marR="0" rtl="0" algn="l">
                <a:spcBef>
                  <a:spcPts val="0"/>
                </a:spcBef>
                <a:spcAft>
                  <a:spcPts val="0"/>
                </a:spcAft>
                <a:buNone/>
              </a:pPr>
              <a:r>
                <a:rPr b="1" lang="en-US" sz="1500">
                  <a:solidFill>
                    <a:schemeClr val="dk1"/>
                  </a:solidFill>
                  <a:latin typeface="Arial"/>
                  <a:ea typeface="Arial"/>
                  <a:cs typeface="Arial"/>
                  <a:sym typeface="Arial"/>
                </a:rPr>
                <a:t>Header</a:t>
              </a:r>
              <a:endParaRPr b="1" sz="1600">
                <a:solidFill>
                  <a:schemeClr val="dk1"/>
                </a:solidFill>
                <a:latin typeface="Arial"/>
                <a:ea typeface="Arial"/>
                <a:cs typeface="Arial"/>
                <a:sym typeface="Arial"/>
              </a:endParaRPr>
            </a:p>
          </p:txBody>
        </p:sp>
        <p:sp>
          <p:nvSpPr>
            <p:cNvPr id="292" name="Google Shape;292;p6"/>
            <p:cNvSpPr txBox="1"/>
            <p:nvPr/>
          </p:nvSpPr>
          <p:spPr>
            <a:xfrm>
              <a:off x="5818208" y="2864955"/>
              <a:ext cx="2457691" cy="349096"/>
            </a:xfrm>
            <a:prstGeom prst="rect">
              <a:avLst/>
            </a:prstGeom>
            <a:noFill/>
            <a:ln>
              <a:noFill/>
            </a:ln>
          </p:spPr>
          <p:txBody>
            <a:bodyPr anchorCtr="0" anchor="ctr" bIns="0" lIns="0" spcFirstLastPara="1" rIns="0" wrap="square" tIns="0">
              <a:normAutofit fontScale="77500" lnSpcReduction="20000"/>
            </a:bodyPr>
            <a:lstStyle/>
            <a:p>
              <a:pPr indent="0" lvl="0" marL="0" marR="0" rtl="0" algn="l">
                <a:spcBef>
                  <a:spcPts val="0"/>
                </a:spcBef>
                <a:spcAft>
                  <a:spcPts val="0"/>
                </a:spcAft>
                <a:buNone/>
              </a:pPr>
              <a:r>
                <a:rPr lang="en-US" sz="1400">
                  <a:solidFill>
                    <a:schemeClr val="dk1"/>
                  </a:solidFill>
                  <a:latin typeface="Arial"/>
                  <a:ea typeface="Arial"/>
                  <a:cs typeface="Arial"/>
                  <a:sym typeface="Arial"/>
                </a:rPr>
                <a:t>Lorem ipsum dolor sit amet, consectetur</a:t>
              </a:r>
              <a:br>
                <a:rPr lang="en-US" sz="1400">
                  <a:solidFill>
                    <a:schemeClr val="dk1"/>
                  </a:solidFill>
                  <a:latin typeface="Arial"/>
                  <a:ea typeface="Arial"/>
                  <a:cs typeface="Arial"/>
                  <a:sym typeface="Arial"/>
                </a:rPr>
              </a:br>
              <a:r>
                <a:rPr lang="en-US" sz="1400">
                  <a:solidFill>
                    <a:schemeClr val="dk1"/>
                  </a:solidFill>
                  <a:latin typeface="Arial"/>
                  <a:ea typeface="Arial"/>
                  <a:cs typeface="Arial"/>
                  <a:sym typeface="Arial"/>
                </a:rPr>
                <a:t>adipiscing elit</a:t>
              </a:r>
              <a:endParaRPr sz="1400">
                <a:solidFill>
                  <a:schemeClr val="dk1"/>
                </a:solidFill>
                <a:latin typeface="Arial"/>
                <a:ea typeface="Arial"/>
                <a:cs typeface="Arial"/>
                <a:sym typeface="Arial"/>
              </a:endParaRPr>
            </a:p>
          </p:txBody>
        </p:sp>
      </p:grpSp>
      <p:grpSp>
        <p:nvGrpSpPr>
          <p:cNvPr id="293" name="Google Shape;293;p6"/>
          <p:cNvGrpSpPr/>
          <p:nvPr/>
        </p:nvGrpSpPr>
        <p:grpSpPr>
          <a:xfrm>
            <a:off x="5818206" y="2781141"/>
            <a:ext cx="3291070" cy="535471"/>
            <a:chOff x="5818206" y="3429001"/>
            <a:chExt cx="2457693" cy="677748"/>
          </a:xfrm>
        </p:grpSpPr>
        <p:sp>
          <p:nvSpPr>
            <p:cNvPr id="294" name="Google Shape;294;p6"/>
            <p:cNvSpPr txBox="1"/>
            <p:nvPr/>
          </p:nvSpPr>
          <p:spPr>
            <a:xfrm>
              <a:off x="5818206" y="3429001"/>
              <a:ext cx="2457691" cy="268046"/>
            </a:xfrm>
            <a:prstGeom prst="rect">
              <a:avLst/>
            </a:prstGeom>
            <a:noFill/>
            <a:ln>
              <a:noFill/>
            </a:ln>
          </p:spPr>
          <p:txBody>
            <a:bodyPr anchorCtr="0" anchor="b" bIns="0" lIns="0" spcFirstLastPara="1" rIns="0" wrap="square" tIns="0">
              <a:normAutofit lnSpcReduction="10000"/>
            </a:bodyPr>
            <a:lstStyle/>
            <a:p>
              <a:pPr indent="0" lvl="0" marL="0" marR="0" rtl="0" algn="l">
                <a:spcBef>
                  <a:spcPts val="0"/>
                </a:spcBef>
                <a:spcAft>
                  <a:spcPts val="0"/>
                </a:spcAft>
                <a:buNone/>
              </a:pPr>
              <a:r>
                <a:rPr b="1" lang="en-US" sz="1400">
                  <a:solidFill>
                    <a:schemeClr val="dk1"/>
                  </a:solidFill>
                  <a:latin typeface="Arial"/>
                  <a:ea typeface="Arial"/>
                  <a:cs typeface="Arial"/>
                  <a:sym typeface="Arial"/>
                </a:rPr>
                <a:t>Header</a:t>
              </a:r>
              <a:endParaRPr b="1" sz="1400">
                <a:solidFill>
                  <a:schemeClr val="dk1"/>
                </a:solidFill>
                <a:latin typeface="Arial"/>
                <a:ea typeface="Arial"/>
                <a:cs typeface="Arial"/>
                <a:sym typeface="Arial"/>
              </a:endParaRPr>
            </a:p>
          </p:txBody>
        </p:sp>
        <p:sp>
          <p:nvSpPr>
            <p:cNvPr id="295" name="Google Shape;295;p6"/>
            <p:cNvSpPr txBox="1"/>
            <p:nvPr/>
          </p:nvSpPr>
          <p:spPr>
            <a:xfrm>
              <a:off x="5818208" y="3757653"/>
              <a:ext cx="2457691" cy="349096"/>
            </a:xfrm>
            <a:prstGeom prst="rect">
              <a:avLst/>
            </a:prstGeom>
            <a:noFill/>
            <a:ln>
              <a:noFill/>
            </a:ln>
          </p:spPr>
          <p:txBody>
            <a:bodyPr anchorCtr="0" anchor="ctr" bIns="0" lIns="0" spcFirstLastPara="1" rIns="0" wrap="square" tIns="0">
              <a:normAutofit fontScale="77500" lnSpcReduction="20000"/>
            </a:bodyPr>
            <a:lstStyle/>
            <a:p>
              <a:pPr indent="0" lvl="0" marL="0" marR="0" rtl="0" algn="l">
                <a:spcBef>
                  <a:spcPts val="0"/>
                </a:spcBef>
                <a:spcAft>
                  <a:spcPts val="0"/>
                </a:spcAft>
                <a:buNone/>
              </a:pPr>
              <a:r>
                <a:rPr lang="en-US" sz="1400">
                  <a:solidFill>
                    <a:schemeClr val="dk1"/>
                  </a:solidFill>
                  <a:latin typeface="Arial"/>
                  <a:ea typeface="Arial"/>
                  <a:cs typeface="Arial"/>
                  <a:sym typeface="Arial"/>
                </a:rPr>
                <a:t>Lorem ipsum dolor sit amet, consectetur</a:t>
              </a:r>
              <a:br>
                <a:rPr lang="en-US" sz="1400">
                  <a:solidFill>
                    <a:schemeClr val="dk1"/>
                  </a:solidFill>
                  <a:latin typeface="Arial"/>
                  <a:ea typeface="Arial"/>
                  <a:cs typeface="Arial"/>
                  <a:sym typeface="Arial"/>
                </a:rPr>
              </a:br>
              <a:r>
                <a:rPr lang="en-US" sz="1400">
                  <a:solidFill>
                    <a:schemeClr val="dk1"/>
                  </a:solidFill>
                  <a:latin typeface="Arial"/>
                  <a:ea typeface="Arial"/>
                  <a:cs typeface="Arial"/>
                  <a:sym typeface="Arial"/>
                </a:rPr>
                <a:t>adipiscing elit</a:t>
              </a:r>
              <a:endParaRPr sz="1400">
                <a:solidFill>
                  <a:schemeClr val="dk1"/>
                </a:solidFill>
                <a:latin typeface="Arial"/>
                <a:ea typeface="Arial"/>
                <a:cs typeface="Arial"/>
                <a:sym typeface="Arial"/>
              </a:endParaRPr>
            </a:p>
          </p:txBody>
        </p:sp>
      </p:grpSp>
      <p:grpSp>
        <p:nvGrpSpPr>
          <p:cNvPr id="296" name="Google Shape;296;p6"/>
          <p:cNvGrpSpPr/>
          <p:nvPr/>
        </p:nvGrpSpPr>
        <p:grpSpPr>
          <a:xfrm>
            <a:off x="5818206" y="3494594"/>
            <a:ext cx="3291070" cy="535471"/>
            <a:chOff x="5818206" y="4321699"/>
            <a:chExt cx="2457693" cy="677748"/>
          </a:xfrm>
        </p:grpSpPr>
        <p:sp>
          <p:nvSpPr>
            <p:cNvPr id="297" name="Google Shape;297;p6"/>
            <p:cNvSpPr txBox="1"/>
            <p:nvPr/>
          </p:nvSpPr>
          <p:spPr>
            <a:xfrm>
              <a:off x="5818206" y="4321699"/>
              <a:ext cx="2457691" cy="268046"/>
            </a:xfrm>
            <a:prstGeom prst="rect">
              <a:avLst/>
            </a:prstGeom>
            <a:noFill/>
            <a:ln>
              <a:noFill/>
            </a:ln>
          </p:spPr>
          <p:txBody>
            <a:bodyPr anchorCtr="0" anchor="b" bIns="0" lIns="0" spcFirstLastPara="1" rIns="0" wrap="square" tIns="0">
              <a:normAutofit lnSpcReduction="10000"/>
            </a:bodyPr>
            <a:lstStyle/>
            <a:p>
              <a:pPr indent="0" lvl="0" marL="0" marR="0" rtl="0" algn="l">
                <a:spcBef>
                  <a:spcPts val="0"/>
                </a:spcBef>
                <a:spcAft>
                  <a:spcPts val="0"/>
                </a:spcAft>
                <a:buNone/>
              </a:pPr>
              <a:r>
                <a:rPr b="1" lang="en-US" sz="1400">
                  <a:solidFill>
                    <a:schemeClr val="dk1"/>
                  </a:solidFill>
                  <a:latin typeface="Arial"/>
                  <a:ea typeface="Arial"/>
                  <a:cs typeface="Arial"/>
                  <a:sym typeface="Arial"/>
                </a:rPr>
                <a:t>Header</a:t>
              </a:r>
              <a:endParaRPr b="1" sz="1400">
                <a:solidFill>
                  <a:schemeClr val="dk1"/>
                </a:solidFill>
                <a:latin typeface="Arial"/>
                <a:ea typeface="Arial"/>
                <a:cs typeface="Arial"/>
                <a:sym typeface="Arial"/>
              </a:endParaRPr>
            </a:p>
          </p:txBody>
        </p:sp>
        <p:sp>
          <p:nvSpPr>
            <p:cNvPr id="298" name="Google Shape;298;p6"/>
            <p:cNvSpPr txBox="1"/>
            <p:nvPr/>
          </p:nvSpPr>
          <p:spPr>
            <a:xfrm>
              <a:off x="5818208" y="4650351"/>
              <a:ext cx="2457691" cy="349096"/>
            </a:xfrm>
            <a:prstGeom prst="rect">
              <a:avLst/>
            </a:prstGeom>
            <a:noFill/>
            <a:ln>
              <a:noFill/>
            </a:ln>
          </p:spPr>
          <p:txBody>
            <a:bodyPr anchorCtr="0" anchor="ctr" bIns="0" lIns="0" spcFirstLastPara="1" rIns="0" wrap="square" tIns="0">
              <a:normAutofit fontScale="77500" lnSpcReduction="20000"/>
            </a:bodyPr>
            <a:lstStyle/>
            <a:p>
              <a:pPr indent="0" lvl="0" marL="0" marR="0" rtl="0" algn="l">
                <a:spcBef>
                  <a:spcPts val="0"/>
                </a:spcBef>
                <a:spcAft>
                  <a:spcPts val="0"/>
                </a:spcAft>
                <a:buNone/>
              </a:pPr>
              <a:r>
                <a:rPr lang="en-US" sz="1400">
                  <a:solidFill>
                    <a:schemeClr val="dk1"/>
                  </a:solidFill>
                  <a:latin typeface="Arial"/>
                  <a:ea typeface="Arial"/>
                  <a:cs typeface="Arial"/>
                  <a:sym typeface="Arial"/>
                </a:rPr>
                <a:t>Lorem ipsum dolor sit amet, consectetur</a:t>
              </a:r>
              <a:br>
                <a:rPr lang="en-US" sz="1400">
                  <a:solidFill>
                    <a:schemeClr val="dk1"/>
                  </a:solidFill>
                  <a:latin typeface="Arial"/>
                  <a:ea typeface="Arial"/>
                  <a:cs typeface="Arial"/>
                  <a:sym typeface="Arial"/>
                </a:rPr>
              </a:br>
              <a:r>
                <a:rPr lang="en-US" sz="1400">
                  <a:solidFill>
                    <a:schemeClr val="dk1"/>
                  </a:solidFill>
                  <a:latin typeface="Arial"/>
                  <a:ea typeface="Arial"/>
                  <a:cs typeface="Arial"/>
                  <a:sym typeface="Arial"/>
                </a:rPr>
                <a:t>adipiscing elit</a:t>
              </a:r>
              <a:endParaRPr sz="1400">
                <a:solidFill>
                  <a:schemeClr val="dk1"/>
                </a:solidFill>
                <a:latin typeface="Arial"/>
                <a:ea typeface="Arial"/>
                <a:cs typeface="Arial"/>
                <a:sym typeface="Arial"/>
              </a:endParaRPr>
            </a:p>
          </p:txBody>
        </p:sp>
      </p:grpSp>
      <p:grpSp>
        <p:nvGrpSpPr>
          <p:cNvPr id="299" name="Google Shape;299;p6"/>
          <p:cNvGrpSpPr/>
          <p:nvPr/>
        </p:nvGrpSpPr>
        <p:grpSpPr>
          <a:xfrm>
            <a:off x="5818206" y="4208047"/>
            <a:ext cx="3291070" cy="535471"/>
            <a:chOff x="5818206" y="5214395"/>
            <a:chExt cx="2457693" cy="677748"/>
          </a:xfrm>
        </p:grpSpPr>
        <p:sp>
          <p:nvSpPr>
            <p:cNvPr id="300" name="Google Shape;300;p6"/>
            <p:cNvSpPr txBox="1"/>
            <p:nvPr/>
          </p:nvSpPr>
          <p:spPr>
            <a:xfrm>
              <a:off x="5818206" y="5214395"/>
              <a:ext cx="2457691" cy="268046"/>
            </a:xfrm>
            <a:prstGeom prst="rect">
              <a:avLst/>
            </a:prstGeom>
            <a:noFill/>
            <a:ln>
              <a:noFill/>
            </a:ln>
          </p:spPr>
          <p:txBody>
            <a:bodyPr anchorCtr="0" anchor="b" bIns="0" lIns="0" spcFirstLastPara="1" rIns="0" wrap="square" tIns="0">
              <a:normAutofit fontScale="92500" lnSpcReduction="10000"/>
            </a:bodyPr>
            <a:lstStyle/>
            <a:p>
              <a:pPr indent="0" lvl="0" marL="0" marR="0" rtl="0" algn="l">
                <a:spcBef>
                  <a:spcPts val="0"/>
                </a:spcBef>
                <a:spcAft>
                  <a:spcPts val="0"/>
                </a:spcAft>
                <a:buNone/>
              </a:pPr>
              <a:r>
                <a:rPr b="1" lang="en-US" sz="1500">
                  <a:solidFill>
                    <a:schemeClr val="dk1"/>
                  </a:solidFill>
                  <a:latin typeface="Arial"/>
                  <a:ea typeface="Arial"/>
                  <a:cs typeface="Arial"/>
                  <a:sym typeface="Arial"/>
                </a:rPr>
                <a:t>Header</a:t>
              </a:r>
              <a:endParaRPr b="1" sz="1600">
                <a:solidFill>
                  <a:schemeClr val="dk1"/>
                </a:solidFill>
                <a:latin typeface="Arial"/>
                <a:ea typeface="Arial"/>
                <a:cs typeface="Arial"/>
                <a:sym typeface="Arial"/>
              </a:endParaRPr>
            </a:p>
          </p:txBody>
        </p:sp>
        <p:sp>
          <p:nvSpPr>
            <p:cNvPr id="301" name="Google Shape;301;p6"/>
            <p:cNvSpPr txBox="1"/>
            <p:nvPr/>
          </p:nvSpPr>
          <p:spPr>
            <a:xfrm>
              <a:off x="5818208" y="5543047"/>
              <a:ext cx="2457691" cy="349096"/>
            </a:xfrm>
            <a:prstGeom prst="rect">
              <a:avLst/>
            </a:prstGeom>
            <a:noFill/>
            <a:ln>
              <a:noFill/>
            </a:ln>
          </p:spPr>
          <p:txBody>
            <a:bodyPr anchorCtr="0" anchor="ctr" bIns="0" lIns="0" spcFirstLastPara="1" rIns="0" wrap="square" tIns="0">
              <a:normAutofit fontScale="77500" lnSpcReduction="20000"/>
            </a:bodyPr>
            <a:lstStyle/>
            <a:p>
              <a:pPr indent="0" lvl="0" marL="0" marR="0" rtl="0" algn="l">
                <a:spcBef>
                  <a:spcPts val="0"/>
                </a:spcBef>
                <a:spcAft>
                  <a:spcPts val="0"/>
                </a:spcAft>
                <a:buNone/>
              </a:pPr>
              <a:r>
                <a:rPr lang="en-US" sz="1400">
                  <a:solidFill>
                    <a:schemeClr val="dk1"/>
                  </a:solidFill>
                  <a:latin typeface="Arial"/>
                  <a:ea typeface="Arial"/>
                  <a:cs typeface="Arial"/>
                  <a:sym typeface="Arial"/>
                </a:rPr>
                <a:t>Lorem ipsum dolor sit amet, consectetur</a:t>
              </a:r>
              <a:br>
                <a:rPr lang="en-US" sz="1400">
                  <a:solidFill>
                    <a:schemeClr val="dk1"/>
                  </a:solidFill>
                  <a:latin typeface="Arial"/>
                  <a:ea typeface="Arial"/>
                  <a:cs typeface="Arial"/>
                  <a:sym typeface="Arial"/>
                </a:rPr>
              </a:br>
              <a:r>
                <a:rPr lang="en-US" sz="1400">
                  <a:solidFill>
                    <a:schemeClr val="dk1"/>
                  </a:solidFill>
                  <a:latin typeface="Arial"/>
                  <a:ea typeface="Arial"/>
                  <a:cs typeface="Arial"/>
                  <a:sym typeface="Arial"/>
                </a:rPr>
                <a:t>adipiscing elit</a:t>
              </a:r>
              <a:endParaRPr sz="1400">
                <a:solidFill>
                  <a:schemeClr val="dk1"/>
                </a:solidFill>
                <a:latin typeface="Arial"/>
                <a:ea typeface="Arial"/>
                <a:cs typeface="Arial"/>
                <a:sym typeface="Arial"/>
              </a:endParaRPr>
            </a:p>
          </p:txBody>
        </p:sp>
      </p:grpSp>
      <p:cxnSp>
        <p:nvCxnSpPr>
          <p:cNvPr id="302" name="Google Shape;302;p6"/>
          <p:cNvCxnSpPr/>
          <p:nvPr/>
        </p:nvCxnSpPr>
        <p:spPr>
          <a:xfrm>
            <a:off x="5177768" y="1978697"/>
            <a:ext cx="6281169" cy="0"/>
          </a:xfrm>
          <a:prstGeom prst="straightConnector1">
            <a:avLst/>
          </a:prstGeom>
          <a:noFill/>
          <a:ln cap="flat" cmpd="sng" w="9525">
            <a:solidFill>
              <a:srgbClr val="BFBFBF"/>
            </a:solidFill>
            <a:prstDash val="dot"/>
            <a:miter lim="8000"/>
            <a:headEnd len="sm" w="sm" type="none"/>
            <a:tailEnd len="sm" w="sm" type="none"/>
          </a:ln>
        </p:spPr>
      </p:cxnSp>
      <p:cxnSp>
        <p:nvCxnSpPr>
          <p:cNvPr id="303" name="Google Shape;303;p6"/>
          <p:cNvCxnSpPr/>
          <p:nvPr/>
        </p:nvCxnSpPr>
        <p:spPr>
          <a:xfrm>
            <a:off x="5177768" y="2692150"/>
            <a:ext cx="6281169" cy="0"/>
          </a:xfrm>
          <a:prstGeom prst="straightConnector1">
            <a:avLst/>
          </a:prstGeom>
          <a:noFill/>
          <a:ln cap="flat" cmpd="sng" w="9525">
            <a:solidFill>
              <a:srgbClr val="BFBFBF"/>
            </a:solidFill>
            <a:prstDash val="dot"/>
            <a:miter lim="8000"/>
            <a:headEnd len="sm" w="sm" type="none"/>
            <a:tailEnd len="sm" w="sm" type="none"/>
          </a:ln>
        </p:spPr>
      </p:cxnSp>
      <p:cxnSp>
        <p:nvCxnSpPr>
          <p:cNvPr id="304" name="Google Shape;304;p6"/>
          <p:cNvCxnSpPr/>
          <p:nvPr/>
        </p:nvCxnSpPr>
        <p:spPr>
          <a:xfrm>
            <a:off x="5177768" y="3405603"/>
            <a:ext cx="6281169" cy="0"/>
          </a:xfrm>
          <a:prstGeom prst="straightConnector1">
            <a:avLst/>
          </a:prstGeom>
          <a:noFill/>
          <a:ln cap="flat" cmpd="sng" w="9525">
            <a:solidFill>
              <a:srgbClr val="BFBFBF"/>
            </a:solidFill>
            <a:prstDash val="dot"/>
            <a:miter lim="8000"/>
            <a:headEnd len="sm" w="sm" type="none"/>
            <a:tailEnd len="sm" w="sm" type="none"/>
          </a:ln>
        </p:spPr>
      </p:cxnSp>
      <p:cxnSp>
        <p:nvCxnSpPr>
          <p:cNvPr id="305" name="Google Shape;305;p6"/>
          <p:cNvCxnSpPr/>
          <p:nvPr/>
        </p:nvCxnSpPr>
        <p:spPr>
          <a:xfrm>
            <a:off x="5177768" y="4119056"/>
            <a:ext cx="6281169" cy="0"/>
          </a:xfrm>
          <a:prstGeom prst="straightConnector1">
            <a:avLst/>
          </a:prstGeom>
          <a:noFill/>
          <a:ln cap="flat" cmpd="sng" w="9525">
            <a:solidFill>
              <a:srgbClr val="BFBFBF"/>
            </a:solidFill>
            <a:prstDash val="dot"/>
            <a:miter lim="8000"/>
            <a:headEnd len="sm" w="sm" type="none"/>
            <a:tailEnd len="sm" w="sm" type="none"/>
          </a:ln>
        </p:spPr>
      </p:cxnSp>
      <p:sp>
        <p:nvSpPr>
          <p:cNvPr id="306" name="Google Shape;306;p6"/>
          <p:cNvSpPr txBox="1"/>
          <p:nvPr/>
        </p:nvSpPr>
        <p:spPr>
          <a:xfrm>
            <a:off x="9339073" y="1516082"/>
            <a:ext cx="1782038" cy="211776"/>
          </a:xfrm>
          <a:prstGeom prst="rect">
            <a:avLst/>
          </a:prstGeom>
          <a:noFill/>
          <a:ln>
            <a:noFill/>
          </a:ln>
        </p:spPr>
        <p:txBody>
          <a:bodyPr anchorCtr="0" anchor="b" bIns="0" lIns="0" spcFirstLastPara="1" rIns="0" wrap="square" tIns="0">
            <a:normAutofit lnSpcReduction="10000"/>
          </a:bodyPr>
          <a:lstStyle/>
          <a:p>
            <a:pPr indent="0" lvl="0" marL="0" marR="0" rtl="0" algn="ctr">
              <a:spcBef>
                <a:spcPts val="0"/>
              </a:spcBef>
              <a:spcAft>
                <a:spcPts val="0"/>
              </a:spcAft>
              <a:buNone/>
            </a:pPr>
            <a:r>
              <a:rPr b="1" lang="en-US" sz="1400">
                <a:solidFill>
                  <a:schemeClr val="accent6"/>
                </a:solidFill>
                <a:latin typeface="Arial"/>
                <a:ea typeface="Arial"/>
                <a:cs typeface="Arial"/>
                <a:sym typeface="Arial"/>
              </a:rPr>
              <a:t>XX:XX-XX:XX</a:t>
            </a:r>
            <a:endParaRPr b="1" sz="1400">
              <a:solidFill>
                <a:schemeClr val="accent6"/>
              </a:solidFill>
              <a:latin typeface="Arial"/>
              <a:ea typeface="Arial"/>
              <a:cs typeface="Arial"/>
              <a:sym typeface="Arial"/>
            </a:endParaRPr>
          </a:p>
        </p:txBody>
      </p:sp>
      <p:sp>
        <p:nvSpPr>
          <p:cNvPr id="307" name="Google Shape;307;p6"/>
          <p:cNvSpPr txBox="1"/>
          <p:nvPr/>
        </p:nvSpPr>
        <p:spPr>
          <a:xfrm>
            <a:off x="9339073" y="2221380"/>
            <a:ext cx="1782038" cy="211776"/>
          </a:xfrm>
          <a:prstGeom prst="rect">
            <a:avLst/>
          </a:prstGeom>
          <a:noFill/>
          <a:ln>
            <a:noFill/>
          </a:ln>
        </p:spPr>
        <p:txBody>
          <a:bodyPr anchorCtr="0" anchor="b" bIns="0" lIns="0" spcFirstLastPara="1" rIns="0" wrap="square" tIns="0">
            <a:normAutofit lnSpcReduction="10000"/>
          </a:bodyPr>
          <a:lstStyle/>
          <a:p>
            <a:pPr indent="0" lvl="0" marL="0" marR="0" rtl="0" algn="ctr">
              <a:spcBef>
                <a:spcPts val="0"/>
              </a:spcBef>
              <a:spcAft>
                <a:spcPts val="0"/>
              </a:spcAft>
              <a:buNone/>
            </a:pPr>
            <a:r>
              <a:rPr b="1" lang="en-US" sz="1400">
                <a:solidFill>
                  <a:schemeClr val="accent6"/>
                </a:solidFill>
                <a:latin typeface="Arial"/>
                <a:ea typeface="Arial"/>
                <a:cs typeface="Arial"/>
                <a:sym typeface="Arial"/>
              </a:rPr>
              <a:t>XX:XX-XX:XX</a:t>
            </a:r>
            <a:endParaRPr b="1" sz="1400">
              <a:solidFill>
                <a:schemeClr val="accent6"/>
              </a:solidFill>
              <a:latin typeface="Arial"/>
              <a:ea typeface="Arial"/>
              <a:cs typeface="Arial"/>
              <a:sym typeface="Arial"/>
            </a:endParaRPr>
          </a:p>
        </p:txBody>
      </p:sp>
      <p:sp>
        <p:nvSpPr>
          <p:cNvPr id="308" name="Google Shape;308;p6"/>
          <p:cNvSpPr txBox="1"/>
          <p:nvPr/>
        </p:nvSpPr>
        <p:spPr>
          <a:xfrm>
            <a:off x="9339073" y="2926677"/>
            <a:ext cx="1782038" cy="211776"/>
          </a:xfrm>
          <a:prstGeom prst="rect">
            <a:avLst/>
          </a:prstGeom>
          <a:noFill/>
          <a:ln>
            <a:noFill/>
          </a:ln>
        </p:spPr>
        <p:txBody>
          <a:bodyPr anchorCtr="0" anchor="b" bIns="0" lIns="0" spcFirstLastPara="1" rIns="0" wrap="square" tIns="0">
            <a:normAutofit lnSpcReduction="10000"/>
          </a:bodyPr>
          <a:lstStyle/>
          <a:p>
            <a:pPr indent="0" lvl="0" marL="0" marR="0" rtl="0" algn="ctr">
              <a:spcBef>
                <a:spcPts val="0"/>
              </a:spcBef>
              <a:spcAft>
                <a:spcPts val="0"/>
              </a:spcAft>
              <a:buNone/>
            </a:pPr>
            <a:r>
              <a:rPr b="1" lang="en-US" sz="1400">
                <a:solidFill>
                  <a:schemeClr val="accent6"/>
                </a:solidFill>
                <a:latin typeface="Arial"/>
                <a:ea typeface="Arial"/>
                <a:cs typeface="Arial"/>
                <a:sym typeface="Arial"/>
              </a:rPr>
              <a:t>XX:XX-XX:XX</a:t>
            </a:r>
            <a:endParaRPr b="1" sz="1400">
              <a:solidFill>
                <a:schemeClr val="accent6"/>
              </a:solidFill>
              <a:latin typeface="Arial"/>
              <a:ea typeface="Arial"/>
              <a:cs typeface="Arial"/>
              <a:sym typeface="Arial"/>
            </a:endParaRPr>
          </a:p>
        </p:txBody>
      </p:sp>
      <p:sp>
        <p:nvSpPr>
          <p:cNvPr id="309" name="Google Shape;309;p6"/>
          <p:cNvSpPr txBox="1"/>
          <p:nvPr/>
        </p:nvSpPr>
        <p:spPr>
          <a:xfrm>
            <a:off x="9339073" y="3631975"/>
            <a:ext cx="1782038" cy="211776"/>
          </a:xfrm>
          <a:prstGeom prst="rect">
            <a:avLst/>
          </a:prstGeom>
          <a:noFill/>
          <a:ln>
            <a:noFill/>
          </a:ln>
        </p:spPr>
        <p:txBody>
          <a:bodyPr anchorCtr="0" anchor="b" bIns="0" lIns="0" spcFirstLastPara="1" rIns="0" wrap="square" tIns="0">
            <a:normAutofit lnSpcReduction="10000"/>
          </a:bodyPr>
          <a:lstStyle/>
          <a:p>
            <a:pPr indent="0" lvl="0" marL="0" marR="0" rtl="0" algn="ctr">
              <a:spcBef>
                <a:spcPts val="0"/>
              </a:spcBef>
              <a:spcAft>
                <a:spcPts val="0"/>
              </a:spcAft>
              <a:buNone/>
            </a:pPr>
            <a:r>
              <a:rPr b="1" lang="en-US" sz="1400">
                <a:solidFill>
                  <a:schemeClr val="accent6"/>
                </a:solidFill>
                <a:latin typeface="Arial"/>
                <a:ea typeface="Arial"/>
                <a:cs typeface="Arial"/>
                <a:sym typeface="Arial"/>
              </a:rPr>
              <a:t>XX:XX-XX:XX</a:t>
            </a:r>
            <a:endParaRPr b="1" sz="1400">
              <a:solidFill>
                <a:schemeClr val="accent6"/>
              </a:solidFill>
              <a:latin typeface="Arial"/>
              <a:ea typeface="Arial"/>
              <a:cs typeface="Arial"/>
              <a:sym typeface="Arial"/>
            </a:endParaRPr>
          </a:p>
        </p:txBody>
      </p:sp>
      <p:sp>
        <p:nvSpPr>
          <p:cNvPr id="310" name="Google Shape;310;p6"/>
          <p:cNvSpPr txBox="1"/>
          <p:nvPr/>
        </p:nvSpPr>
        <p:spPr>
          <a:xfrm>
            <a:off x="9339073" y="4337272"/>
            <a:ext cx="1782038" cy="211776"/>
          </a:xfrm>
          <a:prstGeom prst="rect">
            <a:avLst/>
          </a:prstGeom>
          <a:noFill/>
          <a:ln>
            <a:noFill/>
          </a:ln>
        </p:spPr>
        <p:txBody>
          <a:bodyPr anchorCtr="0" anchor="b" bIns="0" lIns="0" spcFirstLastPara="1" rIns="0" wrap="square" tIns="0">
            <a:normAutofit lnSpcReduction="10000"/>
          </a:bodyPr>
          <a:lstStyle/>
          <a:p>
            <a:pPr indent="0" lvl="0" marL="0" marR="0" rtl="0" algn="ctr">
              <a:spcBef>
                <a:spcPts val="0"/>
              </a:spcBef>
              <a:spcAft>
                <a:spcPts val="0"/>
              </a:spcAft>
              <a:buNone/>
            </a:pPr>
            <a:r>
              <a:rPr b="1" lang="en-US" sz="1400">
                <a:solidFill>
                  <a:schemeClr val="accent6"/>
                </a:solidFill>
                <a:latin typeface="Arial"/>
                <a:ea typeface="Arial"/>
                <a:cs typeface="Arial"/>
                <a:sym typeface="Arial"/>
              </a:rPr>
              <a:t>XX:XX-XX:XX</a:t>
            </a:r>
            <a:endParaRPr b="1" sz="1400">
              <a:solidFill>
                <a:schemeClr val="accent6"/>
              </a:solidFill>
              <a:latin typeface="Arial"/>
              <a:ea typeface="Arial"/>
              <a:cs typeface="Arial"/>
              <a:sym typeface="Arial"/>
            </a:endParaRPr>
          </a:p>
        </p:txBody>
      </p:sp>
      <p:grpSp>
        <p:nvGrpSpPr>
          <p:cNvPr id="311" name="Google Shape;311;p6"/>
          <p:cNvGrpSpPr/>
          <p:nvPr/>
        </p:nvGrpSpPr>
        <p:grpSpPr>
          <a:xfrm>
            <a:off x="5818206" y="4921500"/>
            <a:ext cx="3291070" cy="535471"/>
            <a:chOff x="5818206" y="4321699"/>
            <a:chExt cx="2457693" cy="677748"/>
          </a:xfrm>
        </p:grpSpPr>
        <p:sp>
          <p:nvSpPr>
            <p:cNvPr id="312" name="Google Shape;312;p6"/>
            <p:cNvSpPr txBox="1"/>
            <p:nvPr/>
          </p:nvSpPr>
          <p:spPr>
            <a:xfrm>
              <a:off x="5818206" y="4321699"/>
              <a:ext cx="2457691" cy="268046"/>
            </a:xfrm>
            <a:prstGeom prst="rect">
              <a:avLst/>
            </a:prstGeom>
            <a:noFill/>
            <a:ln>
              <a:noFill/>
            </a:ln>
          </p:spPr>
          <p:txBody>
            <a:bodyPr anchorCtr="0" anchor="b" bIns="0" lIns="0" spcFirstLastPara="1" rIns="0" wrap="square" tIns="0">
              <a:normAutofit fontScale="92500" lnSpcReduction="10000"/>
            </a:bodyPr>
            <a:lstStyle/>
            <a:p>
              <a:pPr indent="0" lvl="0" marL="0" marR="0" rtl="0" algn="l">
                <a:spcBef>
                  <a:spcPts val="0"/>
                </a:spcBef>
                <a:spcAft>
                  <a:spcPts val="0"/>
                </a:spcAft>
                <a:buNone/>
              </a:pPr>
              <a:r>
                <a:rPr b="1" lang="en-US" sz="1500">
                  <a:solidFill>
                    <a:schemeClr val="dk1"/>
                  </a:solidFill>
                  <a:latin typeface="Arial"/>
                  <a:ea typeface="Arial"/>
                  <a:cs typeface="Arial"/>
                  <a:sym typeface="Arial"/>
                </a:rPr>
                <a:t>Header</a:t>
              </a:r>
              <a:endParaRPr b="1" sz="1600">
                <a:solidFill>
                  <a:schemeClr val="dk1"/>
                </a:solidFill>
                <a:latin typeface="Arial"/>
                <a:ea typeface="Arial"/>
                <a:cs typeface="Arial"/>
                <a:sym typeface="Arial"/>
              </a:endParaRPr>
            </a:p>
          </p:txBody>
        </p:sp>
        <p:sp>
          <p:nvSpPr>
            <p:cNvPr id="313" name="Google Shape;313;p6"/>
            <p:cNvSpPr txBox="1"/>
            <p:nvPr/>
          </p:nvSpPr>
          <p:spPr>
            <a:xfrm>
              <a:off x="5818208" y="4650351"/>
              <a:ext cx="2457691" cy="349096"/>
            </a:xfrm>
            <a:prstGeom prst="rect">
              <a:avLst/>
            </a:prstGeom>
            <a:noFill/>
            <a:ln>
              <a:noFill/>
            </a:ln>
          </p:spPr>
          <p:txBody>
            <a:bodyPr anchorCtr="0" anchor="ctr" bIns="0" lIns="0" spcFirstLastPara="1" rIns="0" wrap="square" tIns="0">
              <a:normAutofit fontScale="77500" lnSpcReduction="20000"/>
            </a:bodyPr>
            <a:lstStyle/>
            <a:p>
              <a:pPr indent="0" lvl="0" marL="0" marR="0" rtl="0" algn="l">
                <a:spcBef>
                  <a:spcPts val="0"/>
                </a:spcBef>
                <a:spcAft>
                  <a:spcPts val="0"/>
                </a:spcAft>
                <a:buNone/>
              </a:pPr>
              <a:r>
                <a:rPr lang="en-US" sz="1400">
                  <a:solidFill>
                    <a:schemeClr val="dk1"/>
                  </a:solidFill>
                  <a:latin typeface="Arial"/>
                  <a:ea typeface="Arial"/>
                  <a:cs typeface="Arial"/>
                  <a:sym typeface="Arial"/>
                </a:rPr>
                <a:t>Lorem ipsum dolor sit amet, consectetur</a:t>
              </a:r>
              <a:br>
                <a:rPr lang="en-US" sz="1400">
                  <a:solidFill>
                    <a:schemeClr val="dk1"/>
                  </a:solidFill>
                  <a:latin typeface="Arial"/>
                  <a:ea typeface="Arial"/>
                  <a:cs typeface="Arial"/>
                  <a:sym typeface="Arial"/>
                </a:rPr>
              </a:br>
              <a:r>
                <a:rPr lang="en-US" sz="1400">
                  <a:solidFill>
                    <a:schemeClr val="dk1"/>
                  </a:solidFill>
                  <a:latin typeface="Arial"/>
                  <a:ea typeface="Arial"/>
                  <a:cs typeface="Arial"/>
                  <a:sym typeface="Arial"/>
                </a:rPr>
                <a:t>adipiscing elit</a:t>
              </a:r>
              <a:endParaRPr sz="1400">
                <a:solidFill>
                  <a:schemeClr val="dk1"/>
                </a:solidFill>
                <a:latin typeface="Arial"/>
                <a:ea typeface="Arial"/>
                <a:cs typeface="Arial"/>
                <a:sym typeface="Arial"/>
              </a:endParaRPr>
            </a:p>
          </p:txBody>
        </p:sp>
      </p:grpSp>
      <p:grpSp>
        <p:nvGrpSpPr>
          <p:cNvPr id="314" name="Google Shape;314;p6"/>
          <p:cNvGrpSpPr/>
          <p:nvPr/>
        </p:nvGrpSpPr>
        <p:grpSpPr>
          <a:xfrm>
            <a:off x="5818206" y="5634950"/>
            <a:ext cx="3291070" cy="535471"/>
            <a:chOff x="5818206" y="5214395"/>
            <a:chExt cx="2457693" cy="677748"/>
          </a:xfrm>
        </p:grpSpPr>
        <p:sp>
          <p:nvSpPr>
            <p:cNvPr id="315" name="Google Shape;315;p6"/>
            <p:cNvSpPr txBox="1"/>
            <p:nvPr/>
          </p:nvSpPr>
          <p:spPr>
            <a:xfrm>
              <a:off x="5818206" y="5214395"/>
              <a:ext cx="2457691" cy="268046"/>
            </a:xfrm>
            <a:prstGeom prst="rect">
              <a:avLst/>
            </a:prstGeom>
            <a:noFill/>
            <a:ln>
              <a:noFill/>
            </a:ln>
          </p:spPr>
          <p:txBody>
            <a:bodyPr anchorCtr="0" anchor="b" bIns="0" lIns="0" spcFirstLastPara="1" rIns="0" wrap="square" tIns="0">
              <a:normAutofit fontScale="92500" lnSpcReduction="10000"/>
            </a:bodyPr>
            <a:lstStyle/>
            <a:p>
              <a:pPr indent="0" lvl="0" marL="0" marR="0" rtl="0" algn="l">
                <a:spcBef>
                  <a:spcPts val="0"/>
                </a:spcBef>
                <a:spcAft>
                  <a:spcPts val="0"/>
                </a:spcAft>
                <a:buNone/>
              </a:pPr>
              <a:r>
                <a:rPr b="1" lang="en-US" sz="1500">
                  <a:solidFill>
                    <a:schemeClr val="dk1"/>
                  </a:solidFill>
                  <a:latin typeface="Arial"/>
                  <a:ea typeface="Arial"/>
                  <a:cs typeface="Arial"/>
                  <a:sym typeface="Arial"/>
                </a:rPr>
                <a:t>Header</a:t>
              </a:r>
              <a:endParaRPr b="1" sz="1600">
                <a:solidFill>
                  <a:schemeClr val="dk1"/>
                </a:solidFill>
                <a:latin typeface="Arial"/>
                <a:ea typeface="Arial"/>
                <a:cs typeface="Arial"/>
                <a:sym typeface="Arial"/>
              </a:endParaRPr>
            </a:p>
          </p:txBody>
        </p:sp>
        <p:sp>
          <p:nvSpPr>
            <p:cNvPr id="316" name="Google Shape;316;p6"/>
            <p:cNvSpPr txBox="1"/>
            <p:nvPr/>
          </p:nvSpPr>
          <p:spPr>
            <a:xfrm>
              <a:off x="5818208" y="5543047"/>
              <a:ext cx="2457691" cy="349096"/>
            </a:xfrm>
            <a:prstGeom prst="rect">
              <a:avLst/>
            </a:prstGeom>
            <a:noFill/>
            <a:ln>
              <a:noFill/>
            </a:ln>
          </p:spPr>
          <p:txBody>
            <a:bodyPr anchorCtr="0" anchor="ctr" bIns="0" lIns="0" spcFirstLastPara="1" rIns="0" wrap="square" tIns="0">
              <a:normAutofit fontScale="77500" lnSpcReduction="20000"/>
            </a:bodyPr>
            <a:lstStyle/>
            <a:p>
              <a:pPr indent="0" lvl="0" marL="0" marR="0" rtl="0" algn="l">
                <a:spcBef>
                  <a:spcPts val="0"/>
                </a:spcBef>
                <a:spcAft>
                  <a:spcPts val="0"/>
                </a:spcAft>
                <a:buNone/>
              </a:pPr>
              <a:r>
                <a:rPr lang="en-US" sz="1400">
                  <a:solidFill>
                    <a:schemeClr val="dk1"/>
                  </a:solidFill>
                  <a:latin typeface="Arial"/>
                  <a:ea typeface="Arial"/>
                  <a:cs typeface="Arial"/>
                  <a:sym typeface="Arial"/>
                </a:rPr>
                <a:t>Lorem ipsum dolor sit amet, consectetur</a:t>
              </a:r>
              <a:br>
                <a:rPr lang="en-US" sz="1400">
                  <a:solidFill>
                    <a:schemeClr val="dk1"/>
                  </a:solidFill>
                  <a:latin typeface="Arial"/>
                  <a:ea typeface="Arial"/>
                  <a:cs typeface="Arial"/>
                  <a:sym typeface="Arial"/>
                </a:rPr>
              </a:br>
              <a:r>
                <a:rPr lang="en-US" sz="1400">
                  <a:solidFill>
                    <a:schemeClr val="dk1"/>
                  </a:solidFill>
                  <a:latin typeface="Arial"/>
                  <a:ea typeface="Arial"/>
                  <a:cs typeface="Arial"/>
                  <a:sym typeface="Arial"/>
                </a:rPr>
                <a:t>adipiscing elit</a:t>
              </a:r>
              <a:endParaRPr sz="1400">
                <a:solidFill>
                  <a:schemeClr val="dk1"/>
                </a:solidFill>
                <a:latin typeface="Arial"/>
                <a:ea typeface="Arial"/>
                <a:cs typeface="Arial"/>
                <a:sym typeface="Arial"/>
              </a:endParaRPr>
            </a:p>
          </p:txBody>
        </p:sp>
      </p:grpSp>
      <p:cxnSp>
        <p:nvCxnSpPr>
          <p:cNvPr id="317" name="Google Shape;317;p6"/>
          <p:cNvCxnSpPr/>
          <p:nvPr/>
        </p:nvCxnSpPr>
        <p:spPr>
          <a:xfrm>
            <a:off x="5177768" y="4832509"/>
            <a:ext cx="6281169" cy="0"/>
          </a:xfrm>
          <a:prstGeom prst="straightConnector1">
            <a:avLst/>
          </a:prstGeom>
          <a:noFill/>
          <a:ln cap="flat" cmpd="sng" w="9525">
            <a:solidFill>
              <a:srgbClr val="BFBFBF"/>
            </a:solidFill>
            <a:prstDash val="dot"/>
            <a:miter lim="8000"/>
            <a:headEnd len="sm" w="sm" type="none"/>
            <a:tailEnd len="sm" w="sm" type="none"/>
          </a:ln>
        </p:spPr>
      </p:cxnSp>
      <p:cxnSp>
        <p:nvCxnSpPr>
          <p:cNvPr id="318" name="Google Shape;318;p6"/>
          <p:cNvCxnSpPr/>
          <p:nvPr/>
        </p:nvCxnSpPr>
        <p:spPr>
          <a:xfrm>
            <a:off x="5177768" y="5545962"/>
            <a:ext cx="6281169" cy="0"/>
          </a:xfrm>
          <a:prstGeom prst="straightConnector1">
            <a:avLst/>
          </a:prstGeom>
          <a:noFill/>
          <a:ln cap="flat" cmpd="sng" w="9525">
            <a:solidFill>
              <a:srgbClr val="BFBFBF"/>
            </a:solidFill>
            <a:prstDash val="dot"/>
            <a:miter lim="8000"/>
            <a:headEnd len="sm" w="sm" type="none"/>
            <a:tailEnd len="sm" w="sm" type="none"/>
          </a:ln>
        </p:spPr>
      </p:cxnSp>
      <p:sp>
        <p:nvSpPr>
          <p:cNvPr id="319" name="Google Shape;319;p6"/>
          <p:cNvSpPr txBox="1"/>
          <p:nvPr/>
        </p:nvSpPr>
        <p:spPr>
          <a:xfrm>
            <a:off x="9339073" y="5042566"/>
            <a:ext cx="1782038" cy="211776"/>
          </a:xfrm>
          <a:prstGeom prst="rect">
            <a:avLst/>
          </a:prstGeom>
          <a:noFill/>
          <a:ln>
            <a:noFill/>
          </a:ln>
        </p:spPr>
        <p:txBody>
          <a:bodyPr anchorCtr="0" anchor="b" bIns="0" lIns="0" spcFirstLastPara="1" rIns="0" wrap="square" tIns="0">
            <a:normAutofit lnSpcReduction="10000"/>
          </a:bodyPr>
          <a:lstStyle/>
          <a:p>
            <a:pPr indent="0" lvl="0" marL="0" marR="0" rtl="0" algn="ctr">
              <a:spcBef>
                <a:spcPts val="0"/>
              </a:spcBef>
              <a:spcAft>
                <a:spcPts val="0"/>
              </a:spcAft>
              <a:buNone/>
            </a:pPr>
            <a:r>
              <a:rPr b="1" lang="en-US" sz="1400">
                <a:solidFill>
                  <a:schemeClr val="accent6"/>
                </a:solidFill>
                <a:latin typeface="Arial"/>
                <a:ea typeface="Arial"/>
                <a:cs typeface="Arial"/>
                <a:sym typeface="Arial"/>
              </a:rPr>
              <a:t>XX:XX-XX:XX</a:t>
            </a:r>
            <a:endParaRPr b="1" sz="1400">
              <a:solidFill>
                <a:schemeClr val="accent6"/>
              </a:solidFill>
              <a:latin typeface="Arial"/>
              <a:ea typeface="Arial"/>
              <a:cs typeface="Arial"/>
              <a:sym typeface="Arial"/>
            </a:endParaRPr>
          </a:p>
        </p:txBody>
      </p:sp>
      <p:sp>
        <p:nvSpPr>
          <p:cNvPr id="320" name="Google Shape;320;p6"/>
          <p:cNvSpPr txBox="1"/>
          <p:nvPr/>
        </p:nvSpPr>
        <p:spPr>
          <a:xfrm>
            <a:off x="9339073" y="5796797"/>
            <a:ext cx="1782038" cy="211776"/>
          </a:xfrm>
          <a:prstGeom prst="rect">
            <a:avLst/>
          </a:prstGeom>
          <a:noFill/>
          <a:ln>
            <a:noFill/>
          </a:ln>
        </p:spPr>
        <p:txBody>
          <a:bodyPr anchorCtr="0" anchor="b" bIns="0" lIns="0" spcFirstLastPara="1" rIns="0" wrap="square" tIns="0">
            <a:normAutofit lnSpcReduction="10000"/>
          </a:bodyPr>
          <a:lstStyle/>
          <a:p>
            <a:pPr indent="0" lvl="0" marL="0" marR="0" rtl="0" algn="ctr">
              <a:spcBef>
                <a:spcPts val="0"/>
              </a:spcBef>
              <a:spcAft>
                <a:spcPts val="0"/>
              </a:spcAft>
              <a:buNone/>
            </a:pPr>
            <a:r>
              <a:rPr b="1" lang="en-US" sz="1400">
                <a:solidFill>
                  <a:schemeClr val="accent6"/>
                </a:solidFill>
                <a:latin typeface="Arial"/>
                <a:ea typeface="Arial"/>
                <a:cs typeface="Arial"/>
                <a:sym typeface="Arial"/>
              </a:rPr>
              <a:t>XX:XX-XX:XX</a:t>
            </a:r>
            <a:endParaRPr b="1" sz="1400">
              <a:solidFill>
                <a:schemeClr val="accent6"/>
              </a:solidFill>
              <a:latin typeface="Arial"/>
              <a:ea typeface="Arial"/>
              <a:cs typeface="Arial"/>
              <a:sym typeface="Arial"/>
            </a:endParaRPr>
          </a:p>
        </p:txBody>
      </p:sp>
      <p:grpSp>
        <p:nvGrpSpPr>
          <p:cNvPr id="321" name="Google Shape;321;p6"/>
          <p:cNvGrpSpPr/>
          <p:nvPr/>
        </p:nvGrpSpPr>
        <p:grpSpPr>
          <a:xfrm>
            <a:off x="5213650" y="5004517"/>
            <a:ext cx="364190" cy="369436"/>
            <a:chOff x="4973284" y="620228"/>
            <a:chExt cx="1122714" cy="1138885"/>
          </a:xfrm>
        </p:grpSpPr>
        <p:sp>
          <p:nvSpPr>
            <p:cNvPr id="322" name="Google Shape;322;p6"/>
            <p:cNvSpPr/>
            <p:nvPr/>
          </p:nvSpPr>
          <p:spPr>
            <a:xfrm>
              <a:off x="4973284" y="620228"/>
              <a:ext cx="1061885" cy="1061885"/>
            </a:xfrm>
            <a:prstGeom prst="ellipse">
              <a:avLst/>
            </a:prstGeom>
            <a:solidFill>
              <a:schemeClr val="accent5"/>
            </a:solidFill>
            <a:ln>
              <a:noFill/>
            </a:ln>
          </p:spPr>
          <p:txBody>
            <a:bodyPr anchorCtr="0" anchor="ctr" bIns="45700" lIns="0" spcFirstLastPara="1" rIns="0" wrap="square" tIns="45700">
              <a:normAutofit/>
            </a:bodyPr>
            <a:lstStyle/>
            <a:p>
              <a:pPr indent="0" lvl="0" marL="0" marR="0" rtl="0" algn="ctr">
                <a:lnSpc>
                  <a:spcPct val="90000"/>
                </a:lnSpc>
                <a:spcBef>
                  <a:spcPts val="0"/>
                </a:spcBef>
                <a:spcAft>
                  <a:spcPts val="0"/>
                </a:spcAft>
                <a:buNone/>
              </a:pPr>
              <a:r>
                <a:t/>
              </a:r>
              <a:endParaRPr sz="1000">
                <a:solidFill>
                  <a:schemeClr val="lt1"/>
                </a:solidFill>
                <a:latin typeface="Arial"/>
                <a:ea typeface="Arial"/>
                <a:cs typeface="Arial"/>
                <a:sym typeface="Arial"/>
              </a:endParaRPr>
            </a:p>
          </p:txBody>
        </p:sp>
        <p:sp>
          <p:nvSpPr>
            <p:cNvPr id="323" name="Google Shape;323;p6"/>
            <p:cNvSpPr/>
            <p:nvPr/>
          </p:nvSpPr>
          <p:spPr>
            <a:xfrm>
              <a:off x="5034113" y="697228"/>
              <a:ext cx="1061885" cy="1061885"/>
            </a:xfrm>
            <a:prstGeom prst="ellipse">
              <a:avLst/>
            </a:prstGeom>
            <a:solidFill>
              <a:schemeClr val="accent1"/>
            </a:solidFill>
            <a:ln>
              <a:noFill/>
            </a:ln>
          </p:spPr>
          <p:txBody>
            <a:bodyPr anchorCtr="0" anchor="ctr" bIns="45700" lIns="0" spcFirstLastPara="1" rIns="0" wrap="square" tIns="45700">
              <a:normAutofit/>
            </a:bodyPr>
            <a:lstStyle/>
            <a:p>
              <a:pPr indent="0" lvl="0" marL="0" marR="0" rtl="0" algn="ctr">
                <a:lnSpc>
                  <a:spcPct val="80000"/>
                </a:lnSpc>
                <a:spcBef>
                  <a:spcPts val="0"/>
                </a:spcBef>
                <a:spcAft>
                  <a:spcPts val="0"/>
                </a:spcAft>
                <a:buNone/>
              </a:pPr>
              <a:r>
                <a:rPr b="1" lang="en-US" sz="1125">
                  <a:solidFill>
                    <a:schemeClr val="lt1"/>
                  </a:solidFill>
                  <a:latin typeface="Arial"/>
                  <a:ea typeface="Arial"/>
                  <a:cs typeface="Arial"/>
                  <a:sym typeface="Arial"/>
                </a:rPr>
                <a:t>6</a:t>
              </a:r>
              <a:endParaRPr b="1" sz="1125">
                <a:solidFill>
                  <a:schemeClr val="lt1"/>
                </a:solidFill>
                <a:latin typeface="Arial"/>
                <a:ea typeface="Arial"/>
                <a:cs typeface="Arial"/>
                <a:sym typeface="Arial"/>
              </a:endParaRPr>
            </a:p>
          </p:txBody>
        </p:sp>
      </p:grpSp>
      <p:grpSp>
        <p:nvGrpSpPr>
          <p:cNvPr id="324" name="Google Shape;324;p6"/>
          <p:cNvGrpSpPr/>
          <p:nvPr/>
        </p:nvGrpSpPr>
        <p:grpSpPr>
          <a:xfrm>
            <a:off x="5213650" y="5717967"/>
            <a:ext cx="364190" cy="369436"/>
            <a:chOff x="4973284" y="620228"/>
            <a:chExt cx="1122714" cy="1138885"/>
          </a:xfrm>
        </p:grpSpPr>
        <p:sp>
          <p:nvSpPr>
            <p:cNvPr id="325" name="Google Shape;325;p6"/>
            <p:cNvSpPr/>
            <p:nvPr/>
          </p:nvSpPr>
          <p:spPr>
            <a:xfrm>
              <a:off x="4973284" y="620228"/>
              <a:ext cx="1061885" cy="1061885"/>
            </a:xfrm>
            <a:prstGeom prst="ellipse">
              <a:avLst/>
            </a:prstGeom>
            <a:solidFill>
              <a:schemeClr val="accent5"/>
            </a:solidFill>
            <a:ln>
              <a:noFill/>
            </a:ln>
          </p:spPr>
          <p:txBody>
            <a:bodyPr anchorCtr="0" anchor="ctr" bIns="45700" lIns="0" spcFirstLastPara="1" rIns="0" wrap="square" tIns="45700">
              <a:normAutofit/>
            </a:bodyPr>
            <a:lstStyle/>
            <a:p>
              <a:pPr indent="0" lvl="0" marL="0" marR="0" rtl="0" algn="ctr">
                <a:lnSpc>
                  <a:spcPct val="90000"/>
                </a:lnSpc>
                <a:spcBef>
                  <a:spcPts val="0"/>
                </a:spcBef>
                <a:spcAft>
                  <a:spcPts val="0"/>
                </a:spcAft>
                <a:buNone/>
              </a:pPr>
              <a:r>
                <a:t/>
              </a:r>
              <a:endParaRPr sz="1000">
                <a:solidFill>
                  <a:schemeClr val="lt1"/>
                </a:solidFill>
                <a:latin typeface="Arial"/>
                <a:ea typeface="Arial"/>
                <a:cs typeface="Arial"/>
                <a:sym typeface="Arial"/>
              </a:endParaRPr>
            </a:p>
          </p:txBody>
        </p:sp>
        <p:sp>
          <p:nvSpPr>
            <p:cNvPr id="326" name="Google Shape;326;p6"/>
            <p:cNvSpPr/>
            <p:nvPr/>
          </p:nvSpPr>
          <p:spPr>
            <a:xfrm>
              <a:off x="5034113" y="697228"/>
              <a:ext cx="1061885" cy="1061885"/>
            </a:xfrm>
            <a:prstGeom prst="ellipse">
              <a:avLst/>
            </a:prstGeom>
            <a:solidFill>
              <a:schemeClr val="accent1"/>
            </a:solidFill>
            <a:ln>
              <a:noFill/>
            </a:ln>
          </p:spPr>
          <p:txBody>
            <a:bodyPr anchorCtr="0" anchor="ctr" bIns="45700" lIns="0" spcFirstLastPara="1" rIns="0" wrap="square" tIns="45700">
              <a:normAutofit/>
            </a:bodyPr>
            <a:lstStyle/>
            <a:p>
              <a:pPr indent="0" lvl="0" marL="0" marR="0" rtl="0" algn="ctr">
                <a:lnSpc>
                  <a:spcPct val="80000"/>
                </a:lnSpc>
                <a:spcBef>
                  <a:spcPts val="0"/>
                </a:spcBef>
                <a:spcAft>
                  <a:spcPts val="0"/>
                </a:spcAft>
                <a:buNone/>
              </a:pPr>
              <a:r>
                <a:rPr b="1" lang="en-US" sz="1125">
                  <a:solidFill>
                    <a:schemeClr val="lt1"/>
                  </a:solidFill>
                  <a:latin typeface="Arial"/>
                  <a:ea typeface="Arial"/>
                  <a:cs typeface="Arial"/>
                  <a:sym typeface="Arial"/>
                </a:rPr>
                <a:t>7</a:t>
              </a:r>
              <a:endParaRPr b="1" sz="1125">
                <a:solidFill>
                  <a:schemeClr val="lt1"/>
                </a:solidFill>
                <a:latin typeface="Arial"/>
                <a:ea typeface="Arial"/>
                <a:cs typeface="Arial"/>
                <a:sym typeface="Arial"/>
              </a:endParaRPr>
            </a:p>
          </p:txBody>
        </p:sp>
      </p:grpSp>
    </p:spTree>
  </p:cSld>
  <p:clrMapOvr>
    <a:masterClrMapping/>
  </p:clrMapOvr>
</p:sld>
</file>

<file path=ppt/slides/slide6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854" name="Shape 1854"/>
        <p:cNvGrpSpPr/>
        <p:nvPr/>
      </p:nvGrpSpPr>
      <p:grpSpPr>
        <a:xfrm>
          <a:off x="0" y="0"/>
          <a:ext cx="0" cy="0"/>
          <a:chOff x="0" y="0"/>
          <a:chExt cx="0" cy="0"/>
        </a:xfrm>
      </p:grpSpPr>
      <p:sp>
        <p:nvSpPr>
          <p:cNvPr id="1855" name="Google Shape;1855;p60"/>
          <p:cNvSpPr txBox="1"/>
          <p:nvPr>
            <p:ph type="title"/>
          </p:nvPr>
        </p:nvSpPr>
        <p:spPr>
          <a:xfrm>
            <a:off x="571018" y="365126"/>
            <a:ext cx="11049964" cy="578772"/>
          </a:xfrm>
          <a:prstGeom prst="rect">
            <a:avLst/>
          </a:prstGeom>
          <a:noFill/>
          <a:ln>
            <a:noFill/>
          </a:ln>
        </p:spPr>
        <p:txBody>
          <a:bodyPr anchorCtr="0" anchor="b" bIns="0" lIns="0" spcFirstLastPara="1" rIns="0" wrap="square" tIns="0">
            <a:normAutofit/>
          </a:bodyPr>
          <a:lstStyle/>
          <a:p>
            <a:pPr indent="0" lvl="0" marL="0" rtl="0" algn="l">
              <a:lnSpc>
                <a:spcPct val="90000"/>
              </a:lnSpc>
              <a:spcBef>
                <a:spcPts val="0"/>
              </a:spcBef>
              <a:spcAft>
                <a:spcPts val="0"/>
              </a:spcAft>
              <a:buClr>
                <a:schemeClr val="accent1"/>
              </a:buClr>
              <a:buSzPts val="2800"/>
              <a:buFont typeface="Arial"/>
              <a:buNone/>
            </a:pPr>
            <a:r>
              <a:rPr lang="en-US" sz="2800"/>
              <a:t>Five Column Horizontal Split Chevron</a:t>
            </a:r>
            <a:endParaRPr/>
          </a:p>
        </p:txBody>
      </p:sp>
      <p:sp>
        <p:nvSpPr>
          <p:cNvPr id="1856" name="Google Shape;1856;p60"/>
          <p:cNvSpPr txBox="1"/>
          <p:nvPr>
            <p:ph idx="12" type="sldNum"/>
          </p:nvPr>
        </p:nvSpPr>
        <p:spPr>
          <a:xfrm>
            <a:off x="10690860" y="6349068"/>
            <a:ext cx="963882" cy="251764"/>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sp>
        <p:nvSpPr>
          <p:cNvPr id="1857" name="Google Shape;1857;p60"/>
          <p:cNvSpPr txBox="1"/>
          <p:nvPr/>
        </p:nvSpPr>
        <p:spPr>
          <a:xfrm>
            <a:off x="742908" y="3429000"/>
            <a:ext cx="1789594" cy="2606040"/>
          </a:xfrm>
          <a:prstGeom prst="rect">
            <a:avLst/>
          </a:prstGeom>
          <a:noFill/>
          <a:ln>
            <a:noFill/>
          </a:ln>
        </p:spPr>
        <p:txBody>
          <a:bodyPr anchorCtr="0" anchor="t" bIns="0" lIns="0" spcFirstLastPara="1" rIns="0" wrap="square" tIns="0">
            <a:noAutofit/>
          </a:bodyPr>
          <a:lstStyle/>
          <a:p>
            <a:pPr indent="0" lvl="0" marL="0" marR="0" rtl="0" algn="ctr">
              <a:lnSpc>
                <a:spcPct val="90000"/>
              </a:lnSpc>
              <a:spcBef>
                <a:spcPts val="0"/>
              </a:spcBef>
              <a:spcAft>
                <a:spcPts val="0"/>
              </a:spcAft>
              <a:buClr>
                <a:schemeClr val="accent1"/>
              </a:buClr>
              <a:buSzPts val="1400"/>
              <a:buFont typeface="Arial"/>
              <a:buNone/>
            </a:pPr>
            <a:r>
              <a:rPr lang="en-US" sz="1400">
                <a:solidFill>
                  <a:schemeClr val="dk1"/>
                </a:solidFill>
                <a:latin typeface="Arial"/>
                <a:ea typeface="Arial"/>
                <a:cs typeface="Arial"/>
                <a:sym typeface="Arial"/>
              </a:rPr>
              <a:t>Lorem ipsum dolor sit a met, constituter adipiscing elite. Aenean commode ligula egret dolor. Aenean masa. Cum sociis antique pentises et magmas dis parturient mantes, masseter ridicules mus. </a:t>
            </a:r>
            <a:endParaRPr/>
          </a:p>
        </p:txBody>
      </p:sp>
      <p:sp>
        <p:nvSpPr>
          <p:cNvPr id="1858" name="Google Shape;1858;p60"/>
          <p:cNvSpPr txBox="1"/>
          <p:nvPr/>
        </p:nvSpPr>
        <p:spPr>
          <a:xfrm>
            <a:off x="2950169" y="3441120"/>
            <a:ext cx="1789594" cy="2606040"/>
          </a:xfrm>
          <a:prstGeom prst="rect">
            <a:avLst/>
          </a:prstGeom>
          <a:noFill/>
          <a:ln>
            <a:noFill/>
          </a:ln>
        </p:spPr>
        <p:txBody>
          <a:bodyPr anchorCtr="0" anchor="t" bIns="0" lIns="0" spcFirstLastPara="1" rIns="0" wrap="square" tIns="0">
            <a:noAutofit/>
          </a:bodyPr>
          <a:lstStyle/>
          <a:p>
            <a:pPr indent="0" lvl="0" marL="0" marR="0" rtl="0" algn="ctr">
              <a:lnSpc>
                <a:spcPct val="90000"/>
              </a:lnSpc>
              <a:spcBef>
                <a:spcPts val="0"/>
              </a:spcBef>
              <a:spcAft>
                <a:spcPts val="0"/>
              </a:spcAft>
              <a:buClr>
                <a:schemeClr val="accent1"/>
              </a:buClr>
              <a:buSzPts val="1400"/>
              <a:buFont typeface="Arial"/>
              <a:buNone/>
            </a:pPr>
            <a:r>
              <a:rPr lang="en-US" sz="1400">
                <a:solidFill>
                  <a:schemeClr val="dk1"/>
                </a:solidFill>
                <a:latin typeface="Arial"/>
                <a:ea typeface="Arial"/>
                <a:cs typeface="Arial"/>
                <a:sym typeface="Arial"/>
              </a:rPr>
              <a:t>Lorem ipsum dolor sit a met, constituter adipiscing elite. Aenean commode ligula egret dolor. Aenean masa. Cum sociis antique pentises et magmas dis parturient mantes, masseter ridicules mus. </a:t>
            </a:r>
            <a:endParaRPr/>
          </a:p>
        </p:txBody>
      </p:sp>
      <p:sp>
        <p:nvSpPr>
          <p:cNvPr id="1859" name="Google Shape;1859;p60"/>
          <p:cNvSpPr txBox="1"/>
          <p:nvPr/>
        </p:nvSpPr>
        <p:spPr>
          <a:xfrm>
            <a:off x="5167373" y="3429000"/>
            <a:ext cx="1789594" cy="2606040"/>
          </a:xfrm>
          <a:prstGeom prst="rect">
            <a:avLst/>
          </a:prstGeom>
          <a:noFill/>
          <a:ln>
            <a:noFill/>
          </a:ln>
        </p:spPr>
        <p:txBody>
          <a:bodyPr anchorCtr="0" anchor="t" bIns="0" lIns="0" spcFirstLastPara="1" rIns="0" wrap="square" tIns="0">
            <a:noAutofit/>
          </a:bodyPr>
          <a:lstStyle/>
          <a:p>
            <a:pPr indent="0" lvl="0" marL="0" marR="0" rtl="0" algn="ctr">
              <a:lnSpc>
                <a:spcPct val="90000"/>
              </a:lnSpc>
              <a:spcBef>
                <a:spcPts val="0"/>
              </a:spcBef>
              <a:spcAft>
                <a:spcPts val="0"/>
              </a:spcAft>
              <a:buClr>
                <a:schemeClr val="accent1"/>
              </a:buClr>
              <a:buSzPts val="1400"/>
              <a:buFont typeface="Arial"/>
              <a:buNone/>
            </a:pPr>
            <a:r>
              <a:rPr lang="en-US" sz="1400">
                <a:solidFill>
                  <a:schemeClr val="dk1"/>
                </a:solidFill>
                <a:latin typeface="Arial"/>
                <a:ea typeface="Arial"/>
                <a:cs typeface="Arial"/>
                <a:sym typeface="Arial"/>
              </a:rPr>
              <a:t>Lorem ipsum dolor sit a met, constituter adipiscing elite. Aenean commode ligula egret dolor. Aenean masa. Cum sociis antique pentises et magmas dis parturient mantes, masseter ridicules mus. </a:t>
            </a:r>
            <a:endParaRPr/>
          </a:p>
        </p:txBody>
      </p:sp>
      <p:sp>
        <p:nvSpPr>
          <p:cNvPr id="1860" name="Google Shape;1860;p60"/>
          <p:cNvSpPr txBox="1"/>
          <p:nvPr/>
        </p:nvSpPr>
        <p:spPr>
          <a:xfrm>
            <a:off x="7378536" y="3461840"/>
            <a:ext cx="1789594" cy="2606040"/>
          </a:xfrm>
          <a:prstGeom prst="rect">
            <a:avLst/>
          </a:prstGeom>
          <a:noFill/>
          <a:ln>
            <a:noFill/>
          </a:ln>
        </p:spPr>
        <p:txBody>
          <a:bodyPr anchorCtr="0" anchor="t" bIns="0" lIns="0" spcFirstLastPara="1" rIns="0" wrap="square" tIns="0">
            <a:noAutofit/>
          </a:bodyPr>
          <a:lstStyle/>
          <a:p>
            <a:pPr indent="0" lvl="0" marL="0" marR="0" rtl="0" algn="ctr">
              <a:lnSpc>
                <a:spcPct val="90000"/>
              </a:lnSpc>
              <a:spcBef>
                <a:spcPts val="0"/>
              </a:spcBef>
              <a:spcAft>
                <a:spcPts val="0"/>
              </a:spcAft>
              <a:buClr>
                <a:schemeClr val="accent1"/>
              </a:buClr>
              <a:buSzPts val="1400"/>
              <a:buFont typeface="Arial"/>
              <a:buNone/>
            </a:pPr>
            <a:r>
              <a:rPr lang="en-US" sz="1400">
                <a:solidFill>
                  <a:schemeClr val="dk1"/>
                </a:solidFill>
                <a:latin typeface="Arial"/>
                <a:ea typeface="Arial"/>
                <a:cs typeface="Arial"/>
                <a:sym typeface="Arial"/>
              </a:rPr>
              <a:t>Lorem ipsum dolor sit a met, constituter adipiscing elite. Aenean commode ligula egret dolor. Aenean masa. Cum sociis antique pentises et magmas dis parturient mantes, masseter ridicules mus. </a:t>
            </a:r>
            <a:endParaRPr/>
          </a:p>
        </p:txBody>
      </p:sp>
      <p:sp>
        <p:nvSpPr>
          <p:cNvPr id="1861" name="Google Shape;1861;p60"/>
          <p:cNvSpPr txBox="1"/>
          <p:nvPr/>
        </p:nvSpPr>
        <p:spPr>
          <a:xfrm>
            <a:off x="9592451" y="3461840"/>
            <a:ext cx="1789594" cy="2606040"/>
          </a:xfrm>
          <a:prstGeom prst="rect">
            <a:avLst/>
          </a:prstGeom>
          <a:noFill/>
          <a:ln>
            <a:noFill/>
          </a:ln>
        </p:spPr>
        <p:txBody>
          <a:bodyPr anchorCtr="0" anchor="t" bIns="0" lIns="0" spcFirstLastPara="1" rIns="0" wrap="square" tIns="0">
            <a:noAutofit/>
          </a:bodyPr>
          <a:lstStyle/>
          <a:p>
            <a:pPr indent="0" lvl="0" marL="0" marR="0" rtl="0" algn="ctr">
              <a:lnSpc>
                <a:spcPct val="90000"/>
              </a:lnSpc>
              <a:spcBef>
                <a:spcPts val="0"/>
              </a:spcBef>
              <a:spcAft>
                <a:spcPts val="0"/>
              </a:spcAft>
              <a:buClr>
                <a:schemeClr val="accent1"/>
              </a:buClr>
              <a:buSzPts val="1400"/>
              <a:buFont typeface="Arial"/>
              <a:buNone/>
            </a:pPr>
            <a:r>
              <a:rPr lang="en-US" sz="1400">
                <a:solidFill>
                  <a:schemeClr val="dk1"/>
                </a:solidFill>
                <a:latin typeface="Arial"/>
                <a:ea typeface="Arial"/>
                <a:cs typeface="Arial"/>
                <a:sym typeface="Arial"/>
              </a:rPr>
              <a:t>Lorem ipsum dolor sit a met, constituter adipiscing elite. Aenean commode ligula egret dolor. Aenean masa. Cum sociis antique pentises et magmas dis parturient mantes, masseter ridicules mus. </a:t>
            </a:r>
            <a:endParaRPr/>
          </a:p>
        </p:txBody>
      </p:sp>
      <p:sp>
        <p:nvSpPr>
          <p:cNvPr id="1862" name="Google Shape;1862;p60"/>
          <p:cNvSpPr/>
          <p:nvPr/>
        </p:nvSpPr>
        <p:spPr>
          <a:xfrm>
            <a:off x="571018" y="2856121"/>
            <a:ext cx="2184338" cy="215917"/>
          </a:xfrm>
          <a:custGeom>
            <a:rect b="b" l="l" r="r" t="t"/>
            <a:pathLst>
              <a:path extrusionOk="0" h="215917" w="2204070">
                <a:moveTo>
                  <a:pt x="0" y="0"/>
                </a:moveTo>
                <a:lnTo>
                  <a:pt x="2204070" y="0"/>
                </a:lnTo>
                <a:lnTo>
                  <a:pt x="2165235" y="215917"/>
                </a:lnTo>
                <a:lnTo>
                  <a:pt x="0" y="215917"/>
                </a:lnTo>
                <a:lnTo>
                  <a:pt x="0" y="0"/>
                </a:lnTo>
                <a:close/>
              </a:path>
            </a:pathLst>
          </a:custGeom>
          <a:solidFill>
            <a:schemeClr val="accen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200">
                <a:solidFill>
                  <a:schemeClr val="lt1"/>
                </a:solidFill>
                <a:latin typeface="Arial"/>
                <a:ea typeface="Arial"/>
                <a:cs typeface="Arial"/>
                <a:sym typeface="Arial"/>
              </a:rPr>
              <a:t>xxx</a:t>
            </a:r>
            <a:endParaRPr sz="1200">
              <a:solidFill>
                <a:schemeClr val="lt1"/>
              </a:solidFill>
              <a:latin typeface="Arial"/>
              <a:ea typeface="Arial"/>
              <a:cs typeface="Arial"/>
              <a:sym typeface="Arial"/>
            </a:endParaRPr>
          </a:p>
        </p:txBody>
      </p:sp>
      <p:sp>
        <p:nvSpPr>
          <p:cNvPr id="1863" name="Google Shape;1863;p60"/>
          <p:cNvSpPr/>
          <p:nvPr/>
        </p:nvSpPr>
        <p:spPr>
          <a:xfrm>
            <a:off x="2780139" y="2856121"/>
            <a:ext cx="2184121" cy="215917"/>
          </a:xfrm>
          <a:custGeom>
            <a:rect b="b" l="l" r="r" t="t"/>
            <a:pathLst>
              <a:path extrusionOk="0" h="215917" w="2203850">
                <a:moveTo>
                  <a:pt x="40994" y="0"/>
                </a:moveTo>
                <a:lnTo>
                  <a:pt x="2203850" y="0"/>
                </a:lnTo>
                <a:lnTo>
                  <a:pt x="2162855" y="215917"/>
                </a:lnTo>
                <a:lnTo>
                  <a:pt x="0" y="215917"/>
                </a:lnTo>
                <a:lnTo>
                  <a:pt x="40994" y="0"/>
                </a:lnTo>
                <a:close/>
              </a:path>
            </a:pathLst>
          </a:custGeom>
          <a:solidFill>
            <a:schemeClr val="accen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200">
                <a:solidFill>
                  <a:schemeClr val="lt1"/>
                </a:solidFill>
                <a:latin typeface="Arial"/>
                <a:ea typeface="Arial"/>
                <a:cs typeface="Arial"/>
                <a:sym typeface="Arial"/>
              </a:rPr>
              <a:t>xxx</a:t>
            </a:r>
            <a:endParaRPr sz="1200">
              <a:solidFill>
                <a:schemeClr val="lt1"/>
              </a:solidFill>
              <a:latin typeface="Arial"/>
              <a:ea typeface="Arial"/>
              <a:cs typeface="Arial"/>
              <a:sym typeface="Arial"/>
            </a:endParaRPr>
          </a:p>
        </p:txBody>
      </p:sp>
      <p:sp>
        <p:nvSpPr>
          <p:cNvPr id="1864" name="Google Shape;1864;p60"/>
          <p:cNvSpPr/>
          <p:nvPr/>
        </p:nvSpPr>
        <p:spPr>
          <a:xfrm>
            <a:off x="4993621" y="2856121"/>
            <a:ext cx="2184121" cy="215917"/>
          </a:xfrm>
          <a:custGeom>
            <a:rect b="b" l="l" r="r" t="t"/>
            <a:pathLst>
              <a:path extrusionOk="0" h="215917" w="2203850">
                <a:moveTo>
                  <a:pt x="40995" y="0"/>
                </a:moveTo>
                <a:lnTo>
                  <a:pt x="2203850" y="0"/>
                </a:lnTo>
                <a:lnTo>
                  <a:pt x="2162855" y="215917"/>
                </a:lnTo>
                <a:lnTo>
                  <a:pt x="0" y="215917"/>
                </a:lnTo>
                <a:lnTo>
                  <a:pt x="40995" y="0"/>
                </a:lnTo>
                <a:close/>
              </a:path>
            </a:pathLst>
          </a:custGeom>
          <a:solidFill>
            <a:schemeClr val="accen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200">
                <a:solidFill>
                  <a:schemeClr val="lt1"/>
                </a:solidFill>
                <a:latin typeface="Arial"/>
                <a:ea typeface="Arial"/>
                <a:cs typeface="Arial"/>
                <a:sym typeface="Arial"/>
              </a:rPr>
              <a:t>xxx</a:t>
            </a:r>
            <a:endParaRPr sz="1200">
              <a:solidFill>
                <a:schemeClr val="lt1"/>
              </a:solidFill>
              <a:latin typeface="Arial"/>
              <a:ea typeface="Arial"/>
              <a:cs typeface="Arial"/>
              <a:sym typeface="Arial"/>
            </a:endParaRPr>
          </a:p>
        </p:txBody>
      </p:sp>
      <p:sp>
        <p:nvSpPr>
          <p:cNvPr id="1865" name="Google Shape;1865;p60"/>
          <p:cNvSpPr/>
          <p:nvPr/>
        </p:nvSpPr>
        <p:spPr>
          <a:xfrm>
            <a:off x="7207105" y="2856121"/>
            <a:ext cx="2184120" cy="215917"/>
          </a:xfrm>
          <a:custGeom>
            <a:rect b="b" l="l" r="r" t="t"/>
            <a:pathLst>
              <a:path extrusionOk="0" h="215917" w="2203849">
                <a:moveTo>
                  <a:pt x="40995" y="0"/>
                </a:moveTo>
                <a:lnTo>
                  <a:pt x="2203849" y="0"/>
                </a:lnTo>
                <a:lnTo>
                  <a:pt x="2162855" y="215917"/>
                </a:lnTo>
                <a:lnTo>
                  <a:pt x="0" y="215917"/>
                </a:lnTo>
                <a:lnTo>
                  <a:pt x="40995" y="0"/>
                </a:lnTo>
                <a:close/>
              </a:path>
            </a:pathLst>
          </a:custGeom>
          <a:solidFill>
            <a:schemeClr val="accen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200">
                <a:solidFill>
                  <a:schemeClr val="lt1"/>
                </a:solidFill>
                <a:latin typeface="Arial"/>
                <a:ea typeface="Arial"/>
                <a:cs typeface="Arial"/>
                <a:sym typeface="Arial"/>
              </a:rPr>
              <a:t>xxx</a:t>
            </a:r>
            <a:endParaRPr sz="1200">
              <a:solidFill>
                <a:schemeClr val="lt1"/>
              </a:solidFill>
              <a:latin typeface="Arial"/>
              <a:ea typeface="Arial"/>
              <a:cs typeface="Arial"/>
              <a:sym typeface="Arial"/>
            </a:endParaRPr>
          </a:p>
        </p:txBody>
      </p:sp>
      <p:sp>
        <p:nvSpPr>
          <p:cNvPr id="1866" name="Google Shape;1866;p60"/>
          <p:cNvSpPr/>
          <p:nvPr/>
        </p:nvSpPr>
        <p:spPr>
          <a:xfrm>
            <a:off x="9420587" y="2856121"/>
            <a:ext cx="2184120" cy="215917"/>
          </a:xfrm>
          <a:custGeom>
            <a:rect b="b" l="l" r="r" t="t"/>
            <a:pathLst>
              <a:path extrusionOk="0" h="215917" w="2203849">
                <a:moveTo>
                  <a:pt x="40994" y="0"/>
                </a:moveTo>
                <a:lnTo>
                  <a:pt x="2203849" y="0"/>
                </a:lnTo>
                <a:lnTo>
                  <a:pt x="2162855" y="215917"/>
                </a:lnTo>
                <a:lnTo>
                  <a:pt x="0" y="215917"/>
                </a:lnTo>
                <a:lnTo>
                  <a:pt x="40994" y="0"/>
                </a:lnTo>
                <a:close/>
              </a:path>
            </a:pathLst>
          </a:custGeom>
          <a:solidFill>
            <a:schemeClr val="accen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200">
                <a:solidFill>
                  <a:schemeClr val="lt1"/>
                </a:solidFill>
                <a:latin typeface="Arial"/>
                <a:ea typeface="Arial"/>
                <a:cs typeface="Arial"/>
                <a:sym typeface="Arial"/>
              </a:rPr>
              <a:t>xxx</a:t>
            </a:r>
            <a:endParaRPr sz="1200">
              <a:solidFill>
                <a:schemeClr val="lt1"/>
              </a:solidFill>
              <a:latin typeface="Arial"/>
              <a:ea typeface="Arial"/>
              <a:cs typeface="Arial"/>
              <a:sym typeface="Arial"/>
            </a:endParaRPr>
          </a:p>
        </p:txBody>
      </p:sp>
      <p:sp>
        <p:nvSpPr>
          <p:cNvPr id="1867" name="Google Shape;1867;p60"/>
          <p:cNvSpPr/>
          <p:nvPr/>
        </p:nvSpPr>
        <p:spPr>
          <a:xfrm>
            <a:off x="2780139" y="2467208"/>
            <a:ext cx="2200396" cy="388913"/>
          </a:xfrm>
          <a:custGeom>
            <a:rect b="b" l="l" r="r" t="t"/>
            <a:pathLst>
              <a:path extrusionOk="0" h="388913" w="2220272">
                <a:moveTo>
                  <a:pt x="0" y="0"/>
                </a:moveTo>
                <a:lnTo>
                  <a:pt x="2162855" y="0"/>
                </a:lnTo>
                <a:lnTo>
                  <a:pt x="2220272" y="302415"/>
                </a:lnTo>
                <a:lnTo>
                  <a:pt x="2203850" y="388913"/>
                </a:lnTo>
                <a:lnTo>
                  <a:pt x="40994" y="388913"/>
                </a:lnTo>
                <a:lnTo>
                  <a:pt x="57417" y="302415"/>
                </a:lnTo>
                <a:lnTo>
                  <a:pt x="0" y="0"/>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800">
                <a:solidFill>
                  <a:schemeClr val="lt1"/>
                </a:solidFill>
                <a:latin typeface="Arial"/>
                <a:ea typeface="Arial"/>
                <a:cs typeface="Arial"/>
                <a:sym typeface="Arial"/>
              </a:rPr>
              <a:t>Header</a:t>
            </a:r>
            <a:endParaRPr sz="1800">
              <a:solidFill>
                <a:schemeClr val="lt1"/>
              </a:solidFill>
              <a:latin typeface="Arial"/>
              <a:ea typeface="Arial"/>
              <a:cs typeface="Arial"/>
              <a:sym typeface="Arial"/>
            </a:endParaRPr>
          </a:p>
        </p:txBody>
      </p:sp>
      <p:sp>
        <p:nvSpPr>
          <p:cNvPr id="1868" name="Google Shape;1868;p60"/>
          <p:cNvSpPr/>
          <p:nvPr/>
        </p:nvSpPr>
        <p:spPr>
          <a:xfrm>
            <a:off x="4993621" y="2467208"/>
            <a:ext cx="2200396" cy="388913"/>
          </a:xfrm>
          <a:custGeom>
            <a:rect b="b" l="l" r="r" t="t"/>
            <a:pathLst>
              <a:path extrusionOk="0" h="388913" w="2220272">
                <a:moveTo>
                  <a:pt x="0" y="0"/>
                </a:moveTo>
                <a:lnTo>
                  <a:pt x="2162855" y="0"/>
                </a:lnTo>
                <a:lnTo>
                  <a:pt x="2220272" y="302415"/>
                </a:lnTo>
                <a:lnTo>
                  <a:pt x="2203850" y="388913"/>
                </a:lnTo>
                <a:lnTo>
                  <a:pt x="40995" y="388913"/>
                </a:lnTo>
                <a:lnTo>
                  <a:pt x="57417" y="302415"/>
                </a:lnTo>
                <a:lnTo>
                  <a:pt x="0" y="0"/>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800">
                <a:solidFill>
                  <a:schemeClr val="lt1"/>
                </a:solidFill>
                <a:latin typeface="Arial"/>
                <a:ea typeface="Arial"/>
                <a:cs typeface="Arial"/>
                <a:sym typeface="Arial"/>
              </a:rPr>
              <a:t>Header</a:t>
            </a:r>
            <a:endParaRPr sz="1800">
              <a:solidFill>
                <a:schemeClr val="lt1"/>
              </a:solidFill>
              <a:latin typeface="Arial"/>
              <a:ea typeface="Arial"/>
              <a:cs typeface="Arial"/>
              <a:sym typeface="Arial"/>
            </a:endParaRPr>
          </a:p>
        </p:txBody>
      </p:sp>
      <p:sp>
        <p:nvSpPr>
          <p:cNvPr id="1869" name="Google Shape;1869;p60"/>
          <p:cNvSpPr/>
          <p:nvPr/>
        </p:nvSpPr>
        <p:spPr>
          <a:xfrm>
            <a:off x="7207104" y="2467208"/>
            <a:ext cx="2200396" cy="388913"/>
          </a:xfrm>
          <a:custGeom>
            <a:rect b="b" l="l" r="r" t="t"/>
            <a:pathLst>
              <a:path extrusionOk="0" h="388913" w="2220272">
                <a:moveTo>
                  <a:pt x="0" y="0"/>
                </a:moveTo>
                <a:lnTo>
                  <a:pt x="2162855" y="0"/>
                </a:lnTo>
                <a:lnTo>
                  <a:pt x="2220272" y="302415"/>
                </a:lnTo>
                <a:lnTo>
                  <a:pt x="2203849" y="388913"/>
                </a:lnTo>
                <a:lnTo>
                  <a:pt x="40995" y="388913"/>
                </a:lnTo>
                <a:lnTo>
                  <a:pt x="57417" y="302415"/>
                </a:lnTo>
                <a:lnTo>
                  <a:pt x="0" y="0"/>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800">
                <a:solidFill>
                  <a:schemeClr val="lt1"/>
                </a:solidFill>
                <a:latin typeface="Arial"/>
                <a:ea typeface="Arial"/>
                <a:cs typeface="Arial"/>
                <a:sym typeface="Arial"/>
              </a:rPr>
              <a:t>Header</a:t>
            </a:r>
            <a:endParaRPr sz="1800">
              <a:solidFill>
                <a:schemeClr val="lt1"/>
              </a:solidFill>
              <a:latin typeface="Arial"/>
              <a:ea typeface="Arial"/>
              <a:cs typeface="Arial"/>
              <a:sym typeface="Arial"/>
            </a:endParaRPr>
          </a:p>
        </p:txBody>
      </p:sp>
      <p:sp>
        <p:nvSpPr>
          <p:cNvPr id="1870" name="Google Shape;1870;p60"/>
          <p:cNvSpPr/>
          <p:nvPr/>
        </p:nvSpPr>
        <p:spPr>
          <a:xfrm>
            <a:off x="9420586" y="2467208"/>
            <a:ext cx="2200396" cy="388913"/>
          </a:xfrm>
          <a:custGeom>
            <a:rect b="b" l="l" r="r" t="t"/>
            <a:pathLst>
              <a:path extrusionOk="0" h="388913" w="2220272">
                <a:moveTo>
                  <a:pt x="0" y="0"/>
                </a:moveTo>
                <a:lnTo>
                  <a:pt x="2162855" y="0"/>
                </a:lnTo>
                <a:lnTo>
                  <a:pt x="2220272" y="302415"/>
                </a:lnTo>
                <a:lnTo>
                  <a:pt x="2203849" y="388913"/>
                </a:lnTo>
                <a:lnTo>
                  <a:pt x="40994" y="388913"/>
                </a:lnTo>
                <a:lnTo>
                  <a:pt x="57417" y="302415"/>
                </a:lnTo>
                <a:lnTo>
                  <a:pt x="0" y="0"/>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800">
                <a:solidFill>
                  <a:schemeClr val="lt1"/>
                </a:solidFill>
                <a:latin typeface="Arial"/>
                <a:ea typeface="Arial"/>
                <a:cs typeface="Arial"/>
                <a:sym typeface="Arial"/>
              </a:rPr>
              <a:t>Header</a:t>
            </a:r>
            <a:endParaRPr sz="1800">
              <a:solidFill>
                <a:schemeClr val="lt1"/>
              </a:solidFill>
              <a:latin typeface="Arial"/>
              <a:ea typeface="Arial"/>
              <a:cs typeface="Arial"/>
              <a:sym typeface="Arial"/>
            </a:endParaRPr>
          </a:p>
        </p:txBody>
      </p:sp>
      <p:sp>
        <p:nvSpPr>
          <p:cNvPr id="1871" name="Google Shape;1871;p60"/>
          <p:cNvSpPr/>
          <p:nvPr/>
        </p:nvSpPr>
        <p:spPr>
          <a:xfrm>
            <a:off x="571019" y="2468122"/>
            <a:ext cx="2199676" cy="387999"/>
          </a:xfrm>
          <a:custGeom>
            <a:rect b="b" l="l" r="r" t="t"/>
            <a:pathLst>
              <a:path extrusionOk="0" h="387999" w="2219545">
                <a:moveTo>
                  <a:pt x="0" y="0"/>
                </a:moveTo>
                <a:lnTo>
                  <a:pt x="2165235" y="0"/>
                </a:lnTo>
                <a:lnTo>
                  <a:pt x="2219545" y="301958"/>
                </a:lnTo>
                <a:lnTo>
                  <a:pt x="2204070" y="387999"/>
                </a:lnTo>
                <a:lnTo>
                  <a:pt x="0" y="387999"/>
                </a:lnTo>
                <a:lnTo>
                  <a:pt x="0" y="0"/>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800">
                <a:solidFill>
                  <a:schemeClr val="lt1"/>
                </a:solidFill>
                <a:latin typeface="Arial"/>
                <a:ea typeface="Arial"/>
                <a:cs typeface="Arial"/>
                <a:sym typeface="Arial"/>
              </a:rPr>
              <a:t>Header</a:t>
            </a:r>
            <a:endParaRPr sz="1800">
              <a:solidFill>
                <a:schemeClr val="lt1"/>
              </a:solidFill>
              <a:latin typeface="Arial"/>
              <a:ea typeface="Arial"/>
              <a:cs typeface="Arial"/>
              <a:sym typeface="Arial"/>
            </a:endParaRPr>
          </a:p>
        </p:txBody>
      </p:sp>
      <p:sp>
        <p:nvSpPr>
          <p:cNvPr id="1872" name="Google Shape;1872;p60"/>
          <p:cNvSpPr/>
          <p:nvPr/>
        </p:nvSpPr>
        <p:spPr>
          <a:xfrm>
            <a:off x="571021" y="3068320"/>
            <a:ext cx="2133368" cy="3133845"/>
          </a:xfrm>
          <a:prstGeom prst="rect">
            <a:avLst/>
          </a:prstGeom>
          <a:noFill/>
          <a:ln cap="flat" cmpd="sng" w="9525">
            <a:solidFill>
              <a:schemeClr val="accent2"/>
            </a:solidFill>
            <a:prstDash val="dot"/>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1873" name="Google Shape;1873;p60"/>
          <p:cNvSpPr/>
          <p:nvPr/>
        </p:nvSpPr>
        <p:spPr>
          <a:xfrm>
            <a:off x="2778283" y="3068320"/>
            <a:ext cx="2133368" cy="3133845"/>
          </a:xfrm>
          <a:prstGeom prst="rect">
            <a:avLst/>
          </a:prstGeom>
          <a:noFill/>
          <a:ln cap="flat" cmpd="sng" w="9525">
            <a:solidFill>
              <a:schemeClr val="accent2"/>
            </a:solidFill>
            <a:prstDash val="dot"/>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1874" name="Google Shape;1874;p60"/>
          <p:cNvSpPr/>
          <p:nvPr/>
        </p:nvSpPr>
        <p:spPr>
          <a:xfrm>
            <a:off x="4995486" y="3068320"/>
            <a:ext cx="2133368" cy="3133845"/>
          </a:xfrm>
          <a:prstGeom prst="rect">
            <a:avLst/>
          </a:prstGeom>
          <a:noFill/>
          <a:ln cap="flat" cmpd="sng" w="9525">
            <a:solidFill>
              <a:schemeClr val="accent2"/>
            </a:solidFill>
            <a:prstDash val="dot"/>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1875" name="Google Shape;1875;p60"/>
          <p:cNvSpPr/>
          <p:nvPr/>
        </p:nvSpPr>
        <p:spPr>
          <a:xfrm>
            <a:off x="7206649" y="3068320"/>
            <a:ext cx="2133368" cy="3133845"/>
          </a:xfrm>
          <a:prstGeom prst="rect">
            <a:avLst/>
          </a:prstGeom>
          <a:noFill/>
          <a:ln cap="flat" cmpd="sng" w="9525">
            <a:solidFill>
              <a:schemeClr val="accent2"/>
            </a:solidFill>
            <a:prstDash val="dot"/>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1876" name="Google Shape;1876;p60"/>
          <p:cNvSpPr/>
          <p:nvPr/>
        </p:nvSpPr>
        <p:spPr>
          <a:xfrm>
            <a:off x="9420565" y="3068320"/>
            <a:ext cx="2133368" cy="3133845"/>
          </a:xfrm>
          <a:prstGeom prst="rect">
            <a:avLst/>
          </a:prstGeom>
          <a:noFill/>
          <a:ln cap="flat" cmpd="sng" w="9525">
            <a:solidFill>
              <a:schemeClr val="accent2"/>
            </a:solidFill>
            <a:prstDash val="dot"/>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grpSp>
        <p:nvGrpSpPr>
          <p:cNvPr id="1877" name="Google Shape;1877;p60"/>
          <p:cNvGrpSpPr/>
          <p:nvPr/>
        </p:nvGrpSpPr>
        <p:grpSpPr>
          <a:xfrm>
            <a:off x="1110604" y="1432626"/>
            <a:ext cx="1120507" cy="960196"/>
            <a:chOff x="4760972" y="1114334"/>
            <a:chExt cx="1487227" cy="1274450"/>
          </a:xfrm>
        </p:grpSpPr>
        <p:grpSp>
          <p:nvGrpSpPr>
            <p:cNvPr id="1878" name="Google Shape;1878;p60"/>
            <p:cNvGrpSpPr/>
            <p:nvPr/>
          </p:nvGrpSpPr>
          <p:grpSpPr>
            <a:xfrm>
              <a:off x="4760972" y="1114334"/>
              <a:ext cx="1487227" cy="1274450"/>
              <a:chOff x="4760972" y="1114334"/>
              <a:chExt cx="1487227" cy="1274450"/>
            </a:xfrm>
          </p:grpSpPr>
          <p:sp>
            <p:nvSpPr>
              <p:cNvPr id="1879" name="Google Shape;1879;p60"/>
              <p:cNvSpPr/>
              <p:nvPr/>
            </p:nvSpPr>
            <p:spPr>
              <a:xfrm rot="2700000">
                <a:off x="5160388" y="1300973"/>
                <a:ext cx="901172" cy="901173"/>
              </a:xfrm>
              <a:prstGeom prst="roundRect">
                <a:avLst>
                  <a:gd fmla="val 16667" name="adj"/>
                </a:avLst>
              </a:prstGeom>
              <a:solidFill>
                <a:srgbClr val="FFFFFF"/>
              </a:solidFill>
              <a:ln cap="rnd" cmpd="sng" w="19050">
                <a:solidFill>
                  <a:schemeClr val="accent1"/>
                </a:solidFill>
                <a:prstDash val="solid"/>
                <a:round/>
                <a:headEnd len="sm" w="sm" type="none"/>
                <a:tailEnd len="sm" w="sm" type="none"/>
              </a:ln>
            </p:spPr>
            <p:txBody>
              <a:bodyPr anchorCtr="0" anchor="ctr" bIns="60950" lIns="121900" spcFirstLastPara="1" rIns="121900" wrap="square" tIns="60950">
                <a:noAutofit/>
              </a:bodyPr>
              <a:lstStyle/>
              <a:p>
                <a:pPr indent="0" lvl="0" marL="0" marR="0" rtl="0" algn="ctr">
                  <a:spcBef>
                    <a:spcPts val="0"/>
                  </a:spcBef>
                  <a:spcAft>
                    <a:spcPts val="0"/>
                  </a:spcAft>
                  <a:buNone/>
                </a:pPr>
                <a:r>
                  <a:t/>
                </a:r>
                <a:endParaRPr sz="1600">
                  <a:solidFill>
                    <a:srgbClr val="FFFFFF"/>
                  </a:solidFill>
                  <a:latin typeface="Arial"/>
                  <a:ea typeface="Arial"/>
                  <a:cs typeface="Arial"/>
                  <a:sym typeface="Arial"/>
                </a:endParaRPr>
              </a:p>
            </p:txBody>
          </p:sp>
          <p:sp>
            <p:nvSpPr>
              <p:cNvPr id="1880" name="Google Shape;1880;p60"/>
              <p:cNvSpPr/>
              <p:nvPr/>
            </p:nvSpPr>
            <p:spPr>
              <a:xfrm rot="2700000">
                <a:off x="4947611" y="1300973"/>
                <a:ext cx="901172" cy="901173"/>
              </a:xfrm>
              <a:prstGeom prst="roundRect">
                <a:avLst>
                  <a:gd fmla="val 16667" name="adj"/>
                </a:avLst>
              </a:prstGeom>
              <a:solidFill>
                <a:srgbClr val="FFFFFF"/>
              </a:solidFill>
              <a:ln cap="rnd" cmpd="sng" w="19050">
                <a:solidFill>
                  <a:schemeClr val="accent1"/>
                </a:solidFill>
                <a:prstDash val="solid"/>
                <a:round/>
                <a:headEnd len="sm" w="sm" type="none"/>
                <a:tailEnd len="sm" w="sm" type="none"/>
              </a:ln>
            </p:spPr>
            <p:txBody>
              <a:bodyPr anchorCtr="0" anchor="ctr" bIns="60950" lIns="121900" spcFirstLastPara="1" rIns="121900" wrap="square" tIns="60950">
                <a:noAutofit/>
              </a:bodyPr>
              <a:lstStyle/>
              <a:p>
                <a:pPr indent="0" lvl="0" marL="0" marR="0" rtl="0" algn="ctr">
                  <a:spcBef>
                    <a:spcPts val="0"/>
                  </a:spcBef>
                  <a:spcAft>
                    <a:spcPts val="0"/>
                  </a:spcAft>
                  <a:buNone/>
                </a:pPr>
                <a:r>
                  <a:t/>
                </a:r>
                <a:endParaRPr sz="1600">
                  <a:solidFill>
                    <a:srgbClr val="FFFFFF"/>
                  </a:solidFill>
                  <a:latin typeface="Arial"/>
                  <a:ea typeface="Arial"/>
                  <a:cs typeface="Arial"/>
                  <a:sym typeface="Arial"/>
                </a:endParaRPr>
              </a:p>
            </p:txBody>
          </p:sp>
        </p:grpSp>
        <p:grpSp>
          <p:nvGrpSpPr>
            <p:cNvPr id="1881" name="Google Shape;1881;p60"/>
            <p:cNvGrpSpPr/>
            <p:nvPr/>
          </p:nvGrpSpPr>
          <p:grpSpPr>
            <a:xfrm>
              <a:off x="5086026" y="1439388"/>
              <a:ext cx="624341" cy="624341"/>
              <a:chOff x="1649691" y="3230880"/>
              <a:chExt cx="914400" cy="914400"/>
            </a:xfrm>
          </p:grpSpPr>
          <p:sp>
            <p:nvSpPr>
              <p:cNvPr id="1882" name="Google Shape;1882;p60"/>
              <p:cNvSpPr/>
              <p:nvPr/>
            </p:nvSpPr>
            <p:spPr>
              <a:xfrm>
                <a:off x="1649691" y="3230880"/>
                <a:ext cx="914400" cy="9144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2000">
                  <a:solidFill>
                    <a:schemeClr val="lt1"/>
                  </a:solidFill>
                  <a:latin typeface="Arial"/>
                  <a:ea typeface="Arial"/>
                  <a:cs typeface="Arial"/>
                  <a:sym typeface="Arial"/>
                </a:endParaRPr>
              </a:p>
            </p:txBody>
          </p:sp>
          <p:sp>
            <p:nvSpPr>
              <p:cNvPr id="1883" name="Google Shape;1883;p60"/>
              <p:cNvSpPr/>
              <p:nvPr/>
            </p:nvSpPr>
            <p:spPr>
              <a:xfrm>
                <a:off x="1649691" y="3230880"/>
                <a:ext cx="914400" cy="9144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2000">
                  <a:solidFill>
                    <a:schemeClr val="lt1"/>
                  </a:solidFill>
                  <a:latin typeface="Arial"/>
                  <a:ea typeface="Arial"/>
                  <a:cs typeface="Arial"/>
                  <a:sym typeface="Arial"/>
                </a:endParaRPr>
              </a:p>
            </p:txBody>
          </p:sp>
        </p:grpSp>
      </p:grpSp>
      <p:grpSp>
        <p:nvGrpSpPr>
          <p:cNvPr id="1884" name="Google Shape;1884;p60"/>
          <p:cNvGrpSpPr/>
          <p:nvPr/>
        </p:nvGrpSpPr>
        <p:grpSpPr>
          <a:xfrm>
            <a:off x="3314702" y="1432626"/>
            <a:ext cx="1120507" cy="960196"/>
            <a:chOff x="4760972" y="1114334"/>
            <a:chExt cx="1487227" cy="1274450"/>
          </a:xfrm>
        </p:grpSpPr>
        <p:grpSp>
          <p:nvGrpSpPr>
            <p:cNvPr id="1885" name="Google Shape;1885;p60"/>
            <p:cNvGrpSpPr/>
            <p:nvPr/>
          </p:nvGrpSpPr>
          <p:grpSpPr>
            <a:xfrm>
              <a:off x="4760972" y="1114334"/>
              <a:ext cx="1487227" cy="1274450"/>
              <a:chOff x="4760972" y="1114334"/>
              <a:chExt cx="1487227" cy="1274450"/>
            </a:xfrm>
          </p:grpSpPr>
          <p:sp>
            <p:nvSpPr>
              <p:cNvPr id="1886" name="Google Shape;1886;p60"/>
              <p:cNvSpPr/>
              <p:nvPr/>
            </p:nvSpPr>
            <p:spPr>
              <a:xfrm rot="2700000">
                <a:off x="5160388" y="1300973"/>
                <a:ext cx="901172" cy="901173"/>
              </a:xfrm>
              <a:prstGeom prst="roundRect">
                <a:avLst>
                  <a:gd fmla="val 16667" name="adj"/>
                </a:avLst>
              </a:prstGeom>
              <a:solidFill>
                <a:srgbClr val="FFFFFF"/>
              </a:solidFill>
              <a:ln cap="rnd" cmpd="sng" w="19050">
                <a:solidFill>
                  <a:schemeClr val="accent1"/>
                </a:solidFill>
                <a:prstDash val="solid"/>
                <a:round/>
                <a:headEnd len="sm" w="sm" type="none"/>
                <a:tailEnd len="sm" w="sm" type="none"/>
              </a:ln>
            </p:spPr>
            <p:txBody>
              <a:bodyPr anchorCtr="0" anchor="ctr" bIns="60950" lIns="121900" spcFirstLastPara="1" rIns="121900" wrap="square" tIns="60950">
                <a:noAutofit/>
              </a:bodyPr>
              <a:lstStyle/>
              <a:p>
                <a:pPr indent="0" lvl="0" marL="0" marR="0" rtl="0" algn="ctr">
                  <a:spcBef>
                    <a:spcPts val="0"/>
                  </a:spcBef>
                  <a:spcAft>
                    <a:spcPts val="0"/>
                  </a:spcAft>
                  <a:buNone/>
                </a:pPr>
                <a:r>
                  <a:t/>
                </a:r>
                <a:endParaRPr sz="1600">
                  <a:solidFill>
                    <a:srgbClr val="FFFFFF"/>
                  </a:solidFill>
                  <a:latin typeface="Arial"/>
                  <a:ea typeface="Arial"/>
                  <a:cs typeface="Arial"/>
                  <a:sym typeface="Arial"/>
                </a:endParaRPr>
              </a:p>
            </p:txBody>
          </p:sp>
          <p:sp>
            <p:nvSpPr>
              <p:cNvPr id="1887" name="Google Shape;1887;p60"/>
              <p:cNvSpPr/>
              <p:nvPr/>
            </p:nvSpPr>
            <p:spPr>
              <a:xfrm rot="2700000">
                <a:off x="4947611" y="1300973"/>
                <a:ext cx="901172" cy="901173"/>
              </a:xfrm>
              <a:prstGeom prst="roundRect">
                <a:avLst>
                  <a:gd fmla="val 16667" name="adj"/>
                </a:avLst>
              </a:prstGeom>
              <a:solidFill>
                <a:srgbClr val="FFFFFF"/>
              </a:solidFill>
              <a:ln cap="rnd" cmpd="sng" w="19050">
                <a:solidFill>
                  <a:schemeClr val="accent1"/>
                </a:solidFill>
                <a:prstDash val="solid"/>
                <a:round/>
                <a:headEnd len="sm" w="sm" type="none"/>
                <a:tailEnd len="sm" w="sm" type="none"/>
              </a:ln>
            </p:spPr>
            <p:txBody>
              <a:bodyPr anchorCtr="0" anchor="ctr" bIns="60950" lIns="121900" spcFirstLastPara="1" rIns="121900" wrap="square" tIns="60950">
                <a:noAutofit/>
              </a:bodyPr>
              <a:lstStyle/>
              <a:p>
                <a:pPr indent="0" lvl="0" marL="0" marR="0" rtl="0" algn="ctr">
                  <a:spcBef>
                    <a:spcPts val="0"/>
                  </a:spcBef>
                  <a:spcAft>
                    <a:spcPts val="0"/>
                  </a:spcAft>
                  <a:buNone/>
                </a:pPr>
                <a:r>
                  <a:t/>
                </a:r>
                <a:endParaRPr sz="1600">
                  <a:solidFill>
                    <a:srgbClr val="FFFFFF"/>
                  </a:solidFill>
                  <a:latin typeface="Arial"/>
                  <a:ea typeface="Arial"/>
                  <a:cs typeface="Arial"/>
                  <a:sym typeface="Arial"/>
                </a:endParaRPr>
              </a:p>
            </p:txBody>
          </p:sp>
        </p:grpSp>
        <p:grpSp>
          <p:nvGrpSpPr>
            <p:cNvPr id="1888" name="Google Shape;1888;p60"/>
            <p:cNvGrpSpPr/>
            <p:nvPr/>
          </p:nvGrpSpPr>
          <p:grpSpPr>
            <a:xfrm>
              <a:off x="5086026" y="1439388"/>
              <a:ext cx="624341" cy="624341"/>
              <a:chOff x="1649691" y="3230880"/>
              <a:chExt cx="914400" cy="914400"/>
            </a:xfrm>
          </p:grpSpPr>
          <p:sp>
            <p:nvSpPr>
              <p:cNvPr id="1889" name="Google Shape;1889;p60"/>
              <p:cNvSpPr/>
              <p:nvPr/>
            </p:nvSpPr>
            <p:spPr>
              <a:xfrm>
                <a:off x="1649691" y="3230880"/>
                <a:ext cx="914400" cy="9144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2000">
                  <a:solidFill>
                    <a:schemeClr val="lt1"/>
                  </a:solidFill>
                  <a:latin typeface="Arial"/>
                  <a:ea typeface="Arial"/>
                  <a:cs typeface="Arial"/>
                  <a:sym typeface="Arial"/>
                </a:endParaRPr>
              </a:p>
            </p:txBody>
          </p:sp>
          <p:sp>
            <p:nvSpPr>
              <p:cNvPr id="1890" name="Google Shape;1890;p60"/>
              <p:cNvSpPr/>
              <p:nvPr/>
            </p:nvSpPr>
            <p:spPr>
              <a:xfrm>
                <a:off x="1649691" y="3230880"/>
                <a:ext cx="914400" cy="9144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2000">
                  <a:solidFill>
                    <a:schemeClr val="lt1"/>
                  </a:solidFill>
                  <a:latin typeface="Arial"/>
                  <a:ea typeface="Arial"/>
                  <a:cs typeface="Arial"/>
                  <a:sym typeface="Arial"/>
                </a:endParaRPr>
              </a:p>
            </p:txBody>
          </p:sp>
        </p:grpSp>
      </p:grpSp>
      <p:grpSp>
        <p:nvGrpSpPr>
          <p:cNvPr id="1891" name="Google Shape;1891;p60"/>
          <p:cNvGrpSpPr/>
          <p:nvPr/>
        </p:nvGrpSpPr>
        <p:grpSpPr>
          <a:xfrm>
            <a:off x="5518800" y="1432626"/>
            <a:ext cx="1120507" cy="960196"/>
            <a:chOff x="4760972" y="1114334"/>
            <a:chExt cx="1487227" cy="1274450"/>
          </a:xfrm>
        </p:grpSpPr>
        <p:grpSp>
          <p:nvGrpSpPr>
            <p:cNvPr id="1892" name="Google Shape;1892;p60"/>
            <p:cNvGrpSpPr/>
            <p:nvPr/>
          </p:nvGrpSpPr>
          <p:grpSpPr>
            <a:xfrm>
              <a:off x="4760972" y="1114334"/>
              <a:ext cx="1487227" cy="1274450"/>
              <a:chOff x="4760972" y="1114334"/>
              <a:chExt cx="1487227" cy="1274450"/>
            </a:xfrm>
          </p:grpSpPr>
          <p:sp>
            <p:nvSpPr>
              <p:cNvPr id="1893" name="Google Shape;1893;p60"/>
              <p:cNvSpPr/>
              <p:nvPr/>
            </p:nvSpPr>
            <p:spPr>
              <a:xfrm rot="2700000">
                <a:off x="5160388" y="1300973"/>
                <a:ext cx="901172" cy="901173"/>
              </a:xfrm>
              <a:prstGeom prst="roundRect">
                <a:avLst>
                  <a:gd fmla="val 16667" name="adj"/>
                </a:avLst>
              </a:prstGeom>
              <a:solidFill>
                <a:srgbClr val="FFFFFF"/>
              </a:solidFill>
              <a:ln cap="rnd" cmpd="sng" w="19050">
                <a:solidFill>
                  <a:schemeClr val="accent1"/>
                </a:solidFill>
                <a:prstDash val="solid"/>
                <a:round/>
                <a:headEnd len="sm" w="sm" type="none"/>
                <a:tailEnd len="sm" w="sm" type="none"/>
              </a:ln>
            </p:spPr>
            <p:txBody>
              <a:bodyPr anchorCtr="0" anchor="ctr" bIns="60950" lIns="121900" spcFirstLastPara="1" rIns="121900" wrap="square" tIns="60950">
                <a:noAutofit/>
              </a:bodyPr>
              <a:lstStyle/>
              <a:p>
                <a:pPr indent="0" lvl="0" marL="0" marR="0" rtl="0" algn="ctr">
                  <a:spcBef>
                    <a:spcPts val="0"/>
                  </a:spcBef>
                  <a:spcAft>
                    <a:spcPts val="0"/>
                  </a:spcAft>
                  <a:buNone/>
                </a:pPr>
                <a:r>
                  <a:t/>
                </a:r>
                <a:endParaRPr sz="1600">
                  <a:solidFill>
                    <a:srgbClr val="FFFFFF"/>
                  </a:solidFill>
                  <a:latin typeface="Arial"/>
                  <a:ea typeface="Arial"/>
                  <a:cs typeface="Arial"/>
                  <a:sym typeface="Arial"/>
                </a:endParaRPr>
              </a:p>
            </p:txBody>
          </p:sp>
          <p:sp>
            <p:nvSpPr>
              <p:cNvPr id="1894" name="Google Shape;1894;p60"/>
              <p:cNvSpPr/>
              <p:nvPr/>
            </p:nvSpPr>
            <p:spPr>
              <a:xfrm rot="2700000">
                <a:off x="4947611" y="1300973"/>
                <a:ext cx="901172" cy="901173"/>
              </a:xfrm>
              <a:prstGeom prst="roundRect">
                <a:avLst>
                  <a:gd fmla="val 16667" name="adj"/>
                </a:avLst>
              </a:prstGeom>
              <a:solidFill>
                <a:srgbClr val="FFFFFF"/>
              </a:solidFill>
              <a:ln cap="rnd" cmpd="sng" w="19050">
                <a:solidFill>
                  <a:schemeClr val="accent1"/>
                </a:solidFill>
                <a:prstDash val="solid"/>
                <a:round/>
                <a:headEnd len="sm" w="sm" type="none"/>
                <a:tailEnd len="sm" w="sm" type="none"/>
              </a:ln>
            </p:spPr>
            <p:txBody>
              <a:bodyPr anchorCtr="0" anchor="ctr" bIns="60950" lIns="121900" spcFirstLastPara="1" rIns="121900" wrap="square" tIns="60950">
                <a:noAutofit/>
              </a:bodyPr>
              <a:lstStyle/>
              <a:p>
                <a:pPr indent="0" lvl="0" marL="0" marR="0" rtl="0" algn="ctr">
                  <a:spcBef>
                    <a:spcPts val="0"/>
                  </a:spcBef>
                  <a:spcAft>
                    <a:spcPts val="0"/>
                  </a:spcAft>
                  <a:buNone/>
                </a:pPr>
                <a:r>
                  <a:t/>
                </a:r>
                <a:endParaRPr sz="1600">
                  <a:solidFill>
                    <a:srgbClr val="FFFFFF"/>
                  </a:solidFill>
                  <a:latin typeface="Arial"/>
                  <a:ea typeface="Arial"/>
                  <a:cs typeface="Arial"/>
                  <a:sym typeface="Arial"/>
                </a:endParaRPr>
              </a:p>
            </p:txBody>
          </p:sp>
        </p:grpSp>
        <p:grpSp>
          <p:nvGrpSpPr>
            <p:cNvPr id="1895" name="Google Shape;1895;p60"/>
            <p:cNvGrpSpPr/>
            <p:nvPr/>
          </p:nvGrpSpPr>
          <p:grpSpPr>
            <a:xfrm>
              <a:off x="5086026" y="1439388"/>
              <a:ext cx="624341" cy="624341"/>
              <a:chOff x="1649691" y="3230880"/>
              <a:chExt cx="914400" cy="914400"/>
            </a:xfrm>
          </p:grpSpPr>
          <p:sp>
            <p:nvSpPr>
              <p:cNvPr id="1896" name="Google Shape;1896;p60"/>
              <p:cNvSpPr/>
              <p:nvPr/>
            </p:nvSpPr>
            <p:spPr>
              <a:xfrm>
                <a:off x="1649691" y="3230880"/>
                <a:ext cx="914400" cy="9144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2000">
                  <a:solidFill>
                    <a:schemeClr val="lt1"/>
                  </a:solidFill>
                  <a:latin typeface="Arial"/>
                  <a:ea typeface="Arial"/>
                  <a:cs typeface="Arial"/>
                  <a:sym typeface="Arial"/>
                </a:endParaRPr>
              </a:p>
            </p:txBody>
          </p:sp>
          <p:sp>
            <p:nvSpPr>
              <p:cNvPr id="1897" name="Google Shape;1897;p60"/>
              <p:cNvSpPr/>
              <p:nvPr/>
            </p:nvSpPr>
            <p:spPr>
              <a:xfrm>
                <a:off x="1649691" y="3230880"/>
                <a:ext cx="914400" cy="9144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2000">
                  <a:solidFill>
                    <a:schemeClr val="lt1"/>
                  </a:solidFill>
                  <a:latin typeface="Arial"/>
                  <a:ea typeface="Arial"/>
                  <a:cs typeface="Arial"/>
                  <a:sym typeface="Arial"/>
                </a:endParaRPr>
              </a:p>
            </p:txBody>
          </p:sp>
        </p:grpSp>
      </p:grpSp>
      <p:grpSp>
        <p:nvGrpSpPr>
          <p:cNvPr id="1898" name="Google Shape;1898;p60"/>
          <p:cNvGrpSpPr/>
          <p:nvPr/>
        </p:nvGrpSpPr>
        <p:grpSpPr>
          <a:xfrm>
            <a:off x="7722898" y="1432626"/>
            <a:ext cx="1120507" cy="960196"/>
            <a:chOff x="4760972" y="1114334"/>
            <a:chExt cx="1487227" cy="1274450"/>
          </a:xfrm>
        </p:grpSpPr>
        <p:grpSp>
          <p:nvGrpSpPr>
            <p:cNvPr id="1899" name="Google Shape;1899;p60"/>
            <p:cNvGrpSpPr/>
            <p:nvPr/>
          </p:nvGrpSpPr>
          <p:grpSpPr>
            <a:xfrm>
              <a:off x="4760972" y="1114334"/>
              <a:ext cx="1487227" cy="1274450"/>
              <a:chOff x="4760972" y="1114334"/>
              <a:chExt cx="1487227" cy="1274450"/>
            </a:xfrm>
          </p:grpSpPr>
          <p:sp>
            <p:nvSpPr>
              <p:cNvPr id="1900" name="Google Shape;1900;p60"/>
              <p:cNvSpPr/>
              <p:nvPr/>
            </p:nvSpPr>
            <p:spPr>
              <a:xfrm rot="2700000">
                <a:off x="5160388" y="1300973"/>
                <a:ext cx="901172" cy="901173"/>
              </a:xfrm>
              <a:prstGeom prst="roundRect">
                <a:avLst>
                  <a:gd fmla="val 16667" name="adj"/>
                </a:avLst>
              </a:prstGeom>
              <a:solidFill>
                <a:srgbClr val="FFFFFF"/>
              </a:solidFill>
              <a:ln cap="rnd" cmpd="sng" w="19050">
                <a:solidFill>
                  <a:schemeClr val="accent1"/>
                </a:solidFill>
                <a:prstDash val="solid"/>
                <a:round/>
                <a:headEnd len="sm" w="sm" type="none"/>
                <a:tailEnd len="sm" w="sm" type="none"/>
              </a:ln>
            </p:spPr>
            <p:txBody>
              <a:bodyPr anchorCtr="0" anchor="ctr" bIns="60950" lIns="121900" spcFirstLastPara="1" rIns="121900" wrap="square" tIns="60950">
                <a:noAutofit/>
              </a:bodyPr>
              <a:lstStyle/>
              <a:p>
                <a:pPr indent="0" lvl="0" marL="0" marR="0" rtl="0" algn="ctr">
                  <a:spcBef>
                    <a:spcPts val="0"/>
                  </a:spcBef>
                  <a:spcAft>
                    <a:spcPts val="0"/>
                  </a:spcAft>
                  <a:buNone/>
                </a:pPr>
                <a:r>
                  <a:t/>
                </a:r>
                <a:endParaRPr sz="1600">
                  <a:solidFill>
                    <a:srgbClr val="FFFFFF"/>
                  </a:solidFill>
                  <a:latin typeface="Arial"/>
                  <a:ea typeface="Arial"/>
                  <a:cs typeface="Arial"/>
                  <a:sym typeface="Arial"/>
                </a:endParaRPr>
              </a:p>
            </p:txBody>
          </p:sp>
          <p:sp>
            <p:nvSpPr>
              <p:cNvPr id="1901" name="Google Shape;1901;p60"/>
              <p:cNvSpPr/>
              <p:nvPr/>
            </p:nvSpPr>
            <p:spPr>
              <a:xfrm rot="2700000">
                <a:off x="4947611" y="1300973"/>
                <a:ext cx="901172" cy="901173"/>
              </a:xfrm>
              <a:prstGeom prst="roundRect">
                <a:avLst>
                  <a:gd fmla="val 16667" name="adj"/>
                </a:avLst>
              </a:prstGeom>
              <a:solidFill>
                <a:srgbClr val="FFFFFF"/>
              </a:solidFill>
              <a:ln cap="rnd" cmpd="sng" w="19050">
                <a:solidFill>
                  <a:schemeClr val="accent1"/>
                </a:solidFill>
                <a:prstDash val="solid"/>
                <a:round/>
                <a:headEnd len="sm" w="sm" type="none"/>
                <a:tailEnd len="sm" w="sm" type="none"/>
              </a:ln>
            </p:spPr>
            <p:txBody>
              <a:bodyPr anchorCtr="0" anchor="ctr" bIns="60950" lIns="121900" spcFirstLastPara="1" rIns="121900" wrap="square" tIns="60950">
                <a:noAutofit/>
              </a:bodyPr>
              <a:lstStyle/>
              <a:p>
                <a:pPr indent="0" lvl="0" marL="0" marR="0" rtl="0" algn="ctr">
                  <a:spcBef>
                    <a:spcPts val="0"/>
                  </a:spcBef>
                  <a:spcAft>
                    <a:spcPts val="0"/>
                  </a:spcAft>
                  <a:buNone/>
                </a:pPr>
                <a:r>
                  <a:t/>
                </a:r>
                <a:endParaRPr sz="1600">
                  <a:solidFill>
                    <a:srgbClr val="FFFFFF"/>
                  </a:solidFill>
                  <a:latin typeface="Arial"/>
                  <a:ea typeface="Arial"/>
                  <a:cs typeface="Arial"/>
                  <a:sym typeface="Arial"/>
                </a:endParaRPr>
              </a:p>
            </p:txBody>
          </p:sp>
        </p:grpSp>
        <p:grpSp>
          <p:nvGrpSpPr>
            <p:cNvPr id="1902" name="Google Shape;1902;p60"/>
            <p:cNvGrpSpPr/>
            <p:nvPr/>
          </p:nvGrpSpPr>
          <p:grpSpPr>
            <a:xfrm>
              <a:off x="5086026" y="1439388"/>
              <a:ext cx="624341" cy="624341"/>
              <a:chOff x="1649691" y="3230880"/>
              <a:chExt cx="914400" cy="914400"/>
            </a:xfrm>
          </p:grpSpPr>
          <p:sp>
            <p:nvSpPr>
              <p:cNvPr id="1903" name="Google Shape;1903;p60"/>
              <p:cNvSpPr/>
              <p:nvPr/>
            </p:nvSpPr>
            <p:spPr>
              <a:xfrm>
                <a:off x="1649691" y="3230880"/>
                <a:ext cx="914400" cy="9144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2000">
                  <a:solidFill>
                    <a:schemeClr val="lt1"/>
                  </a:solidFill>
                  <a:latin typeface="Arial"/>
                  <a:ea typeface="Arial"/>
                  <a:cs typeface="Arial"/>
                  <a:sym typeface="Arial"/>
                </a:endParaRPr>
              </a:p>
            </p:txBody>
          </p:sp>
          <p:sp>
            <p:nvSpPr>
              <p:cNvPr id="1904" name="Google Shape;1904;p60"/>
              <p:cNvSpPr/>
              <p:nvPr/>
            </p:nvSpPr>
            <p:spPr>
              <a:xfrm>
                <a:off x="1649691" y="3230880"/>
                <a:ext cx="914400" cy="9144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2000">
                  <a:solidFill>
                    <a:schemeClr val="lt1"/>
                  </a:solidFill>
                  <a:latin typeface="Arial"/>
                  <a:ea typeface="Arial"/>
                  <a:cs typeface="Arial"/>
                  <a:sym typeface="Arial"/>
                </a:endParaRPr>
              </a:p>
            </p:txBody>
          </p:sp>
        </p:grpSp>
      </p:grpSp>
      <p:grpSp>
        <p:nvGrpSpPr>
          <p:cNvPr id="1905" name="Google Shape;1905;p60"/>
          <p:cNvGrpSpPr/>
          <p:nvPr/>
        </p:nvGrpSpPr>
        <p:grpSpPr>
          <a:xfrm>
            <a:off x="9926996" y="1432626"/>
            <a:ext cx="1120507" cy="960196"/>
            <a:chOff x="4760972" y="1114334"/>
            <a:chExt cx="1487227" cy="1274450"/>
          </a:xfrm>
        </p:grpSpPr>
        <p:grpSp>
          <p:nvGrpSpPr>
            <p:cNvPr id="1906" name="Google Shape;1906;p60"/>
            <p:cNvGrpSpPr/>
            <p:nvPr/>
          </p:nvGrpSpPr>
          <p:grpSpPr>
            <a:xfrm>
              <a:off x="4760972" y="1114334"/>
              <a:ext cx="1487227" cy="1274450"/>
              <a:chOff x="4760972" y="1114334"/>
              <a:chExt cx="1487227" cy="1274450"/>
            </a:xfrm>
          </p:grpSpPr>
          <p:sp>
            <p:nvSpPr>
              <p:cNvPr id="1907" name="Google Shape;1907;p60"/>
              <p:cNvSpPr/>
              <p:nvPr/>
            </p:nvSpPr>
            <p:spPr>
              <a:xfrm rot="2700000">
                <a:off x="5160388" y="1300973"/>
                <a:ext cx="901172" cy="901173"/>
              </a:xfrm>
              <a:prstGeom prst="roundRect">
                <a:avLst>
                  <a:gd fmla="val 16667" name="adj"/>
                </a:avLst>
              </a:prstGeom>
              <a:solidFill>
                <a:srgbClr val="FFFFFF"/>
              </a:solidFill>
              <a:ln cap="rnd" cmpd="sng" w="19050">
                <a:solidFill>
                  <a:schemeClr val="accent1"/>
                </a:solidFill>
                <a:prstDash val="solid"/>
                <a:round/>
                <a:headEnd len="sm" w="sm" type="none"/>
                <a:tailEnd len="sm" w="sm" type="none"/>
              </a:ln>
            </p:spPr>
            <p:txBody>
              <a:bodyPr anchorCtr="0" anchor="ctr" bIns="60950" lIns="121900" spcFirstLastPara="1" rIns="121900" wrap="square" tIns="60950">
                <a:noAutofit/>
              </a:bodyPr>
              <a:lstStyle/>
              <a:p>
                <a:pPr indent="0" lvl="0" marL="0" marR="0" rtl="0" algn="ctr">
                  <a:spcBef>
                    <a:spcPts val="0"/>
                  </a:spcBef>
                  <a:spcAft>
                    <a:spcPts val="0"/>
                  </a:spcAft>
                  <a:buNone/>
                </a:pPr>
                <a:r>
                  <a:t/>
                </a:r>
                <a:endParaRPr sz="1600">
                  <a:solidFill>
                    <a:srgbClr val="FFFFFF"/>
                  </a:solidFill>
                  <a:latin typeface="Arial"/>
                  <a:ea typeface="Arial"/>
                  <a:cs typeface="Arial"/>
                  <a:sym typeface="Arial"/>
                </a:endParaRPr>
              </a:p>
            </p:txBody>
          </p:sp>
          <p:sp>
            <p:nvSpPr>
              <p:cNvPr id="1908" name="Google Shape;1908;p60"/>
              <p:cNvSpPr/>
              <p:nvPr/>
            </p:nvSpPr>
            <p:spPr>
              <a:xfrm rot="2700000">
                <a:off x="4947611" y="1300973"/>
                <a:ext cx="901172" cy="901173"/>
              </a:xfrm>
              <a:prstGeom prst="roundRect">
                <a:avLst>
                  <a:gd fmla="val 16667" name="adj"/>
                </a:avLst>
              </a:prstGeom>
              <a:solidFill>
                <a:srgbClr val="FFFFFF"/>
              </a:solidFill>
              <a:ln cap="rnd" cmpd="sng" w="19050">
                <a:solidFill>
                  <a:schemeClr val="accent1"/>
                </a:solidFill>
                <a:prstDash val="solid"/>
                <a:round/>
                <a:headEnd len="sm" w="sm" type="none"/>
                <a:tailEnd len="sm" w="sm" type="none"/>
              </a:ln>
            </p:spPr>
            <p:txBody>
              <a:bodyPr anchorCtr="0" anchor="ctr" bIns="60950" lIns="121900" spcFirstLastPara="1" rIns="121900" wrap="square" tIns="60950">
                <a:noAutofit/>
              </a:bodyPr>
              <a:lstStyle/>
              <a:p>
                <a:pPr indent="0" lvl="0" marL="0" marR="0" rtl="0" algn="ctr">
                  <a:spcBef>
                    <a:spcPts val="0"/>
                  </a:spcBef>
                  <a:spcAft>
                    <a:spcPts val="0"/>
                  </a:spcAft>
                  <a:buNone/>
                </a:pPr>
                <a:r>
                  <a:t/>
                </a:r>
                <a:endParaRPr sz="1600">
                  <a:solidFill>
                    <a:srgbClr val="FFFFFF"/>
                  </a:solidFill>
                  <a:latin typeface="Arial"/>
                  <a:ea typeface="Arial"/>
                  <a:cs typeface="Arial"/>
                  <a:sym typeface="Arial"/>
                </a:endParaRPr>
              </a:p>
            </p:txBody>
          </p:sp>
        </p:grpSp>
        <p:grpSp>
          <p:nvGrpSpPr>
            <p:cNvPr id="1909" name="Google Shape;1909;p60"/>
            <p:cNvGrpSpPr/>
            <p:nvPr/>
          </p:nvGrpSpPr>
          <p:grpSpPr>
            <a:xfrm>
              <a:off x="5086026" y="1439388"/>
              <a:ext cx="624341" cy="624341"/>
              <a:chOff x="1649691" y="3230880"/>
              <a:chExt cx="914400" cy="914400"/>
            </a:xfrm>
          </p:grpSpPr>
          <p:sp>
            <p:nvSpPr>
              <p:cNvPr id="1910" name="Google Shape;1910;p60"/>
              <p:cNvSpPr/>
              <p:nvPr/>
            </p:nvSpPr>
            <p:spPr>
              <a:xfrm>
                <a:off x="1649691" y="3230880"/>
                <a:ext cx="914400" cy="9144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2000">
                  <a:solidFill>
                    <a:schemeClr val="lt1"/>
                  </a:solidFill>
                  <a:latin typeface="Arial"/>
                  <a:ea typeface="Arial"/>
                  <a:cs typeface="Arial"/>
                  <a:sym typeface="Arial"/>
                </a:endParaRPr>
              </a:p>
            </p:txBody>
          </p:sp>
          <p:sp>
            <p:nvSpPr>
              <p:cNvPr id="1911" name="Google Shape;1911;p60"/>
              <p:cNvSpPr/>
              <p:nvPr/>
            </p:nvSpPr>
            <p:spPr>
              <a:xfrm>
                <a:off x="1649691" y="3230880"/>
                <a:ext cx="914400" cy="9144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2000">
                  <a:solidFill>
                    <a:schemeClr val="lt1"/>
                  </a:solidFill>
                  <a:latin typeface="Arial"/>
                  <a:ea typeface="Arial"/>
                  <a:cs typeface="Arial"/>
                  <a:sym typeface="Arial"/>
                </a:endParaRPr>
              </a:p>
            </p:txBody>
          </p:sp>
        </p:grpSp>
      </p:grpSp>
    </p:spTree>
  </p:cSld>
  <p:clrMapOvr>
    <a:masterClrMapping/>
  </p:clrMapOvr>
</p:sld>
</file>

<file path=ppt/slides/slide6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915" name="Shape 1915"/>
        <p:cNvGrpSpPr/>
        <p:nvPr/>
      </p:nvGrpSpPr>
      <p:grpSpPr>
        <a:xfrm>
          <a:off x="0" y="0"/>
          <a:ext cx="0" cy="0"/>
          <a:chOff x="0" y="0"/>
          <a:chExt cx="0" cy="0"/>
        </a:xfrm>
      </p:grpSpPr>
      <p:sp>
        <p:nvSpPr>
          <p:cNvPr id="1916" name="Google Shape;1916;p61"/>
          <p:cNvSpPr txBox="1"/>
          <p:nvPr>
            <p:ph type="title"/>
          </p:nvPr>
        </p:nvSpPr>
        <p:spPr>
          <a:xfrm>
            <a:off x="571018" y="365126"/>
            <a:ext cx="11049964" cy="578772"/>
          </a:xfrm>
          <a:prstGeom prst="rect">
            <a:avLst/>
          </a:prstGeom>
          <a:noFill/>
          <a:ln>
            <a:noFill/>
          </a:ln>
        </p:spPr>
        <p:txBody>
          <a:bodyPr anchorCtr="0" anchor="b" bIns="0" lIns="0" spcFirstLastPara="1" rIns="0" wrap="square" tIns="0">
            <a:normAutofit/>
          </a:bodyPr>
          <a:lstStyle/>
          <a:p>
            <a:pPr indent="0" lvl="0" marL="0" rtl="0" algn="l">
              <a:lnSpc>
                <a:spcPct val="90000"/>
              </a:lnSpc>
              <a:spcBef>
                <a:spcPts val="0"/>
              </a:spcBef>
              <a:spcAft>
                <a:spcPts val="0"/>
              </a:spcAft>
              <a:buClr>
                <a:schemeClr val="accent1"/>
              </a:buClr>
              <a:buSzPts val="2800"/>
              <a:buFont typeface="Arial"/>
              <a:buNone/>
            </a:pPr>
            <a:r>
              <a:rPr lang="en-US" sz="2800"/>
              <a:t>Six Column Horizontal Split Chevron</a:t>
            </a:r>
            <a:endParaRPr/>
          </a:p>
        </p:txBody>
      </p:sp>
      <p:sp>
        <p:nvSpPr>
          <p:cNvPr id="1917" name="Google Shape;1917;p61"/>
          <p:cNvSpPr txBox="1"/>
          <p:nvPr>
            <p:ph idx="12" type="sldNum"/>
          </p:nvPr>
        </p:nvSpPr>
        <p:spPr>
          <a:xfrm>
            <a:off x="10690860" y="6349068"/>
            <a:ext cx="963882" cy="251764"/>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sp>
        <p:nvSpPr>
          <p:cNvPr id="1918" name="Google Shape;1918;p61"/>
          <p:cNvSpPr txBox="1"/>
          <p:nvPr/>
        </p:nvSpPr>
        <p:spPr>
          <a:xfrm>
            <a:off x="714046" y="3396160"/>
            <a:ext cx="1489106" cy="2623640"/>
          </a:xfrm>
          <a:prstGeom prst="rect">
            <a:avLst/>
          </a:prstGeom>
          <a:noFill/>
          <a:ln>
            <a:noFill/>
          </a:ln>
        </p:spPr>
        <p:txBody>
          <a:bodyPr anchorCtr="0" anchor="t" bIns="0" lIns="0" spcFirstLastPara="1" rIns="0" wrap="square" tIns="0">
            <a:noAutofit/>
          </a:bodyPr>
          <a:lstStyle/>
          <a:p>
            <a:pPr indent="0" lvl="0" marL="0" marR="0" rtl="0" algn="ctr">
              <a:lnSpc>
                <a:spcPct val="90000"/>
              </a:lnSpc>
              <a:spcBef>
                <a:spcPts val="0"/>
              </a:spcBef>
              <a:spcAft>
                <a:spcPts val="0"/>
              </a:spcAft>
              <a:buClr>
                <a:schemeClr val="accent1"/>
              </a:buClr>
              <a:buSzPts val="1200"/>
              <a:buFont typeface="Arial"/>
              <a:buNone/>
            </a:pPr>
            <a:r>
              <a:rPr lang="en-US" sz="1200">
                <a:solidFill>
                  <a:schemeClr val="dk1"/>
                </a:solidFill>
                <a:latin typeface="Arial"/>
                <a:ea typeface="Arial"/>
                <a:cs typeface="Arial"/>
                <a:sym typeface="Arial"/>
              </a:rPr>
              <a:t>Lorem ipsum dolor sit a met, constituter adipiscing elite. Aenean commode ligula egret dolor. Aenean masa.</a:t>
            </a:r>
            <a:endParaRPr/>
          </a:p>
          <a:p>
            <a:pPr indent="0" lvl="0" marL="0" marR="0" rtl="0" algn="ctr">
              <a:lnSpc>
                <a:spcPct val="90000"/>
              </a:lnSpc>
              <a:spcBef>
                <a:spcPts val="1000"/>
              </a:spcBef>
              <a:spcAft>
                <a:spcPts val="0"/>
              </a:spcAft>
              <a:buClr>
                <a:schemeClr val="accent1"/>
              </a:buClr>
              <a:buSzPts val="1200"/>
              <a:buFont typeface="Arial"/>
              <a:buNone/>
            </a:pPr>
            <a:r>
              <a:t/>
            </a:r>
            <a:endParaRPr sz="1200">
              <a:solidFill>
                <a:schemeClr val="dk1"/>
              </a:solidFill>
              <a:latin typeface="Arial"/>
              <a:ea typeface="Arial"/>
              <a:cs typeface="Arial"/>
              <a:sym typeface="Arial"/>
            </a:endParaRPr>
          </a:p>
          <a:p>
            <a:pPr indent="0" lvl="0" marL="0" marR="0" rtl="0" algn="ctr">
              <a:lnSpc>
                <a:spcPct val="90000"/>
              </a:lnSpc>
              <a:spcBef>
                <a:spcPts val="1000"/>
              </a:spcBef>
              <a:spcAft>
                <a:spcPts val="0"/>
              </a:spcAft>
              <a:buClr>
                <a:schemeClr val="accent1"/>
              </a:buClr>
              <a:buSzPts val="1200"/>
              <a:buFont typeface="Arial"/>
              <a:buNone/>
            </a:pPr>
            <a:r>
              <a:rPr lang="en-US" sz="1200">
                <a:solidFill>
                  <a:schemeClr val="dk1"/>
                </a:solidFill>
                <a:latin typeface="Arial"/>
                <a:ea typeface="Arial"/>
                <a:cs typeface="Arial"/>
                <a:sym typeface="Arial"/>
              </a:rPr>
              <a:t> Cum sociis antique pentises et magmas dis parturient mantes, masseter ridicules mus. </a:t>
            </a:r>
            <a:endParaRPr/>
          </a:p>
        </p:txBody>
      </p:sp>
      <p:grpSp>
        <p:nvGrpSpPr>
          <p:cNvPr id="1919" name="Google Shape;1919;p61"/>
          <p:cNvGrpSpPr/>
          <p:nvPr/>
        </p:nvGrpSpPr>
        <p:grpSpPr>
          <a:xfrm>
            <a:off x="571018" y="2467208"/>
            <a:ext cx="1830332" cy="603916"/>
            <a:chOff x="636609" y="1845914"/>
            <a:chExt cx="1869285" cy="603916"/>
          </a:xfrm>
        </p:grpSpPr>
        <p:sp>
          <p:nvSpPr>
            <p:cNvPr id="1920" name="Google Shape;1920;p61"/>
            <p:cNvSpPr/>
            <p:nvPr/>
          </p:nvSpPr>
          <p:spPr>
            <a:xfrm>
              <a:off x="636609" y="2233913"/>
              <a:ext cx="1856251" cy="215917"/>
            </a:xfrm>
            <a:custGeom>
              <a:rect b="b" l="l" r="r" t="t"/>
              <a:pathLst>
                <a:path extrusionOk="0" h="215917" w="2204070">
                  <a:moveTo>
                    <a:pt x="0" y="0"/>
                  </a:moveTo>
                  <a:lnTo>
                    <a:pt x="2204070" y="0"/>
                  </a:lnTo>
                  <a:lnTo>
                    <a:pt x="2165235" y="215917"/>
                  </a:lnTo>
                  <a:lnTo>
                    <a:pt x="0" y="215917"/>
                  </a:lnTo>
                  <a:lnTo>
                    <a:pt x="0" y="0"/>
                  </a:lnTo>
                  <a:close/>
                </a:path>
              </a:pathLst>
            </a:custGeom>
            <a:solidFill>
              <a:schemeClr val="accen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100">
                  <a:solidFill>
                    <a:schemeClr val="lt1"/>
                  </a:solidFill>
                  <a:latin typeface="Arial"/>
                  <a:ea typeface="Arial"/>
                  <a:cs typeface="Arial"/>
                  <a:sym typeface="Arial"/>
                </a:rPr>
                <a:t>xxx</a:t>
              </a:r>
              <a:endParaRPr sz="1100">
                <a:solidFill>
                  <a:schemeClr val="lt1"/>
                </a:solidFill>
                <a:latin typeface="Arial"/>
                <a:ea typeface="Arial"/>
                <a:cs typeface="Arial"/>
                <a:sym typeface="Arial"/>
              </a:endParaRPr>
            </a:p>
          </p:txBody>
        </p:sp>
        <p:sp>
          <p:nvSpPr>
            <p:cNvPr id="1921" name="Google Shape;1921;p61"/>
            <p:cNvSpPr/>
            <p:nvPr/>
          </p:nvSpPr>
          <p:spPr>
            <a:xfrm>
              <a:off x="636610" y="1845914"/>
              <a:ext cx="1869284" cy="387999"/>
            </a:xfrm>
            <a:custGeom>
              <a:rect b="b" l="l" r="r" t="t"/>
              <a:pathLst>
                <a:path extrusionOk="0" h="387999" w="2219545">
                  <a:moveTo>
                    <a:pt x="0" y="0"/>
                  </a:moveTo>
                  <a:lnTo>
                    <a:pt x="2165235" y="0"/>
                  </a:lnTo>
                  <a:lnTo>
                    <a:pt x="2219545" y="301958"/>
                  </a:lnTo>
                  <a:lnTo>
                    <a:pt x="2204070" y="387999"/>
                  </a:lnTo>
                  <a:lnTo>
                    <a:pt x="0" y="387999"/>
                  </a:lnTo>
                  <a:lnTo>
                    <a:pt x="0" y="0"/>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600">
                  <a:solidFill>
                    <a:schemeClr val="lt1"/>
                  </a:solidFill>
                  <a:latin typeface="Arial"/>
                  <a:ea typeface="Arial"/>
                  <a:cs typeface="Arial"/>
                  <a:sym typeface="Arial"/>
                </a:rPr>
                <a:t>Header</a:t>
              </a:r>
              <a:endParaRPr sz="1600">
                <a:solidFill>
                  <a:schemeClr val="lt1"/>
                </a:solidFill>
                <a:latin typeface="Arial"/>
                <a:ea typeface="Arial"/>
                <a:cs typeface="Arial"/>
                <a:sym typeface="Arial"/>
              </a:endParaRPr>
            </a:p>
          </p:txBody>
        </p:sp>
      </p:grpSp>
      <p:sp>
        <p:nvSpPr>
          <p:cNvPr id="1922" name="Google Shape;1922;p61"/>
          <p:cNvSpPr/>
          <p:nvPr/>
        </p:nvSpPr>
        <p:spPr>
          <a:xfrm>
            <a:off x="571021" y="3068320"/>
            <a:ext cx="1775158" cy="3133846"/>
          </a:xfrm>
          <a:prstGeom prst="rect">
            <a:avLst/>
          </a:prstGeom>
          <a:noFill/>
          <a:ln cap="flat" cmpd="sng" w="9525">
            <a:solidFill>
              <a:schemeClr val="accent2"/>
            </a:solidFill>
            <a:prstDash val="dot"/>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600">
              <a:solidFill>
                <a:schemeClr val="lt1"/>
              </a:solidFill>
              <a:latin typeface="Arial"/>
              <a:ea typeface="Arial"/>
              <a:cs typeface="Arial"/>
              <a:sym typeface="Arial"/>
            </a:endParaRPr>
          </a:p>
        </p:txBody>
      </p:sp>
      <p:sp>
        <p:nvSpPr>
          <p:cNvPr id="1923" name="Google Shape;1923;p61"/>
          <p:cNvSpPr txBox="1"/>
          <p:nvPr/>
        </p:nvSpPr>
        <p:spPr>
          <a:xfrm>
            <a:off x="2556978" y="3408280"/>
            <a:ext cx="1489106" cy="2623640"/>
          </a:xfrm>
          <a:prstGeom prst="rect">
            <a:avLst/>
          </a:prstGeom>
          <a:noFill/>
          <a:ln>
            <a:noFill/>
          </a:ln>
        </p:spPr>
        <p:txBody>
          <a:bodyPr anchorCtr="0" anchor="t" bIns="0" lIns="0" spcFirstLastPara="1" rIns="0" wrap="square" tIns="0">
            <a:noAutofit/>
          </a:bodyPr>
          <a:lstStyle/>
          <a:p>
            <a:pPr indent="0" lvl="0" marL="0" marR="0" rtl="0" algn="ctr">
              <a:lnSpc>
                <a:spcPct val="90000"/>
              </a:lnSpc>
              <a:spcBef>
                <a:spcPts val="0"/>
              </a:spcBef>
              <a:spcAft>
                <a:spcPts val="0"/>
              </a:spcAft>
              <a:buClr>
                <a:schemeClr val="accent1"/>
              </a:buClr>
              <a:buSzPts val="1200"/>
              <a:buFont typeface="Arial"/>
              <a:buNone/>
            </a:pPr>
            <a:r>
              <a:rPr lang="en-US" sz="1200">
                <a:solidFill>
                  <a:schemeClr val="dk1"/>
                </a:solidFill>
                <a:latin typeface="Arial"/>
                <a:ea typeface="Arial"/>
                <a:cs typeface="Arial"/>
                <a:sym typeface="Arial"/>
              </a:rPr>
              <a:t>Lorem ipsum dolor sit a met, constituter adipiscing elite. Aenean commode ligula egret dolor. Aenean masa.</a:t>
            </a:r>
            <a:endParaRPr/>
          </a:p>
          <a:p>
            <a:pPr indent="0" lvl="0" marL="0" marR="0" rtl="0" algn="ctr">
              <a:lnSpc>
                <a:spcPct val="90000"/>
              </a:lnSpc>
              <a:spcBef>
                <a:spcPts val="1000"/>
              </a:spcBef>
              <a:spcAft>
                <a:spcPts val="0"/>
              </a:spcAft>
              <a:buClr>
                <a:schemeClr val="accent1"/>
              </a:buClr>
              <a:buSzPts val="1200"/>
              <a:buFont typeface="Arial"/>
              <a:buNone/>
            </a:pPr>
            <a:r>
              <a:t/>
            </a:r>
            <a:endParaRPr sz="1200">
              <a:solidFill>
                <a:schemeClr val="dk1"/>
              </a:solidFill>
              <a:latin typeface="Arial"/>
              <a:ea typeface="Arial"/>
              <a:cs typeface="Arial"/>
              <a:sym typeface="Arial"/>
            </a:endParaRPr>
          </a:p>
          <a:p>
            <a:pPr indent="0" lvl="0" marL="0" marR="0" rtl="0" algn="ctr">
              <a:lnSpc>
                <a:spcPct val="90000"/>
              </a:lnSpc>
              <a:spcBef>
                <a:spcPts val="1000"/>
              </a:spcBef>
              <a:spcAft>
                <a:spcPts val="0"/>
              </a:spcAft>
              <a:buClr>
                <a:schemeClr val="accent1"/>
              </a:buClr>
              <a:buSzPts val="1200"/>
              <a:buFont typeface="Arial"/>
              <a:buNone/>
            </a:pPr>
            <a:r>
              <a:rPr lang="en-US" sz="1200">
                <a:solidFill>
                  <a:schemeClr val="dk1"/>
                </a:solidFill>
                <a:latin typeface="Arial"/>
                <a:ea typeface="Arial"/>
                <a:cs typeface="Arial"/>
                <a:sym typeface="Arial"/>
              </a:rPr>
              <a:t> Cum sociis antique pentises et magmas dis parturient mantes, masseter ridicules mus. </a:t>
            </a:r>
            <a:endParaRPr/>
          </a:p>
        </p:txBody>
      </p:sp>
      <p:grpSp>
        <p:nvGrpSpPr>
          <p:cNvPr id="1924" name="Google Shape;1924;p61"/>
          <p:cNvGrpSpPr/>
          <p:nvPr/>
        </p:nvGrpSpPr>
        <p:grpSpPr>
          <a:xfrm>
            <a:off x="2415497" y="2467208"/>
            <a:ext cx="1830931" cy="604830"/>
            <a:chOff x="2513920" y="1845000"/>
            <a:chExt cx="1869897" cy="604830"/>
          </a:xfrm>
        </p:grpSpPr>
        <p:sp>
          <p:nvSpPr>
            <p:cNvPr id="1925" name="Google Shape;1925;p61"/>
            <p:cNvSpPr/>
            <p:nvPr/>
          </p:nvSpPr>
          <p:spPr>
            <a:xfrm>
              <a:off x="2513920" y="2233913"/>
              <a:ext cx="1856066" cy="215917"/>
            </a:xfrm>
            <a:custGeom>
              <a:rect b="b" l="l" r="r" t="t"/>
              <a:pathLst>
                <a:path extrusionOk="0" h="215917" w="2203850">
                  <a:moveTo>
                    <a:pt x="40994" y="0"/>
                  </a:moveTo>
                  <a:lnTo>
                    <a:pt x="2203850" y="0"/>
                  </a:lnTo>
                  <a:lnTo>
                    <a:pt x="2162855" y="215917"/>
                  </a:lnTo>
                  <a:lnTo>
                    <a:pt x="0" y="215917"/>
                  </a:lnTo>
                  <a:lnTo>
                    <a:pt x="40994" y="0"/>
                  </a:lnTo>
                  <a:close/>
                </a:path>
              </a:pathLst>
            </a:custGeom>
            <a:solidFill>
              <a:schemeClr val="accen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100">
                  <a:solidFill>
                    <a:schemeClr val="lt1"/>
                  </a:solidFill>
                  <a:latin typeface="Arial"/>
                  <a:ea typeface="Arial"/>
                  <a:cs typeface="Arial"/>
                  <a:sym typeface="Arial"/>
                </a:rPr>
                <a:t>xxx</a:t>
              </a:r>
              <a:endParaRPr sz="1100">
                <a:solidFill>
                  <a:schemeClr val="lt1"/>
                </a:solidFill>
                <a:latin typeface="Arial"/>
                <a:ea typeface="Arial"/>
                <a:cs typeface="Arial"/>
                <a:sym typeface="Arial"/>
              </a:endParaRPr>
            </a:p>
          </p:txBody>
        </p:sp>
        <p:sp>
          <p:nvSpPr>
            <p:cNvPr id="1926" name="Google Shape;1926;p61"/>
            <p:cNvSpPr/>
            <p:nvPr/>
          </p:nvSpPr>
          <p:spPr>
            <a:xfrm>
              <a:off x="2513920" y="1845000"/>
              <a:ext cx="1869897" cy="388913"/>
            </a:xfrm>
            <a:custGeom>
              <a:rect b="b" l="l" r="r" t="t"/>
              <a:pathLst>
                <a:path extrusionOk="0" h="388913" w="2220272">
                  <a:moveTo>
                    <a:pt x="0" y="0"/>
                  </a:moveTo>
                  <a:lnTo>
                    <a:pt x="2162855" y="0"/>
                  </a:lnTo>
                  <a:lnTo>
                    <a:pt x="2220272" y="302415"/>
                  </a:lnTo>
                  <a:lnTo>
                    <a:pt x="2203850" y="388913"/>
                  </a:lnTo>
                  <a:lnTo>
                    <a:pt x="40994" y="388913"/>
                  </a:lnTo>
                  <a:lnTo>
                    <a:pt x="57417" y="302415"/>
                  </a:lnTo>
                  <a:lnTo>
                    <a:pt x="0" y="0"/>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600">
                  <a:solidFill>
                    <a:schemeClr val="lt1"/>
                  </a:solidFill>
                  <a:latin typeface="Arial"/>
                  <a:ea typeface="Arial"/>
                  <a:cs typeface="Arial"/>
                  <a:sym typeface="Arial"/>
                </a:rPr>
                <a:t>Header</a:t>
              </a:r>
              <a:endParaRPr sz="1600">
                <a:solidFill>
                  <a:schemeClr val="lt1"/>
                </a:solidFill>
                <a:latin typeface="Arial"/>
                <a:ea typeface="Arial"/>
                <a:cs typeface="Arial"/>
                <a:sym typeface="Arial"/>
              </a:endParaRPr>
            </a:p>
          </p:txBody>
        </p:sp>
      </p:grpSp>
      <p:sp>
        <p:nvSpPr>
          <p:cNvPr id="1927" name="Google Shape;1927;p61"/>
          <p:cNvSpPr/>
          <p:nvPr/>
        </p:nvSpPr>
        <p:spPr>
          <a:xfrm>
            <a:off x="2413953" y="3068320"/>
            <a:ext cx="1775158" cy="3133846"/>
          </a:xfrm>
          <a:prstGeom prst="rect">
            <a:avLst/>
          </a:prstGeom>
          <a:noFill/>
          <a:ln cap="flat" cmpd="sng" w="9525">
            <a:solidFill>
              <a:schemeClr val="accent2"/>
            </a:solidFill>
            <a:prstDash val="dot"/>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600">
              <a:solidFill>
                <a:schemeClr val="lt1"/>
              </a:solidFill>
              <a:latin typeface="Arial"/>
              <a:ea typeface="Arial"/>
              <a:cs typeface="Arial"/>
              <a:sym typeface="Arial"/>
            </a:endParaRPr>
          </a:p>
        </p:txBody>
      </p:sp>
      <p:sp>
        <p:nvSpPr>
          <p:cNvPr id="1928" name="Google Shape;1928;p61"/>
          <p:cNvSpPr txBox="1"/>
          <p:nvPr/>
        </p:nvSpPr>
        <p:spPr>
          <a:xfrm>
            <a:off x="4403611" y="3396160"/>
            <a:ext cx="1489106" cy="2623640"/>
          </a:xfrm>
          <a:prstGeom prst="rect">
            <a:avLst/>
          </a:prstGeom>
          <a:noFill/>
          <a:ln>
            <a:noFill/>
          </a:ln>
        </p:spPr>
        <p:txBody>
          <a:bodyPr anchorCtr="0" anchor="t" bIns="0" lIns="0" spcFirstLastPara="1" rIns="0" wrap="square" tIns="0">
            <a:noAutofit/>
          </a:bodyPr>
          <a:lstStyle/>
          <a:p>
            <a:pPr indent="0" lvl="0" marL="0" marR="0" rtl="0" algn="ctr">
              <a:lnSpc>
                <a:spcPct val="90000"/>
              </a:lnSpc>
              <a:spcBef>
                <a:spcPts val="0"/>
              </a:spcBef>
              <a:spcAft>
                <a:spcPts val="0"/>
              </a:spcAft>
              <a:buClr>
                <a:schemeClr val="accent1"/>
              </a:buClr>
              <a:buSzPts val="1200"/>
              <a:buFont typeface="Arial"/>
              <a:buNone/>
            </a:pPr>
            <a:r>
              <a:rPr lang="en-US" sz="1200">
                <a:solidFill>
                  <a:schemeClr val="dk1"/>
                </a:solidFill>
                <a:latin typeface="Arial"/>
                <a:ea typeface="Arial"/>
                <a:cs typeface="Arial"/>
                <a:sym typeface="Arial"/>
              </a:rPr>
              <a:t>Lorem ipsum dolor sit a met, constituter adipiscing elite. Aenean commode ligula egret dolor. Aenean masa.</a:t>
            </a:r>
            <a:endParaRPr/>
          </a:p>
          <a:p>
            <a:pPr indent="0" lvl="0" marL="0" marR="0" rtl="0" algn="ctr">
              <a:lnSpc>
                <a:spcPct val="90000"/>
              </a:lnSpc>
              <a:spcBef>
                <a:spcPts val="1000"/>
              </a:spcBef>
              <a:spcAft>
                <a:spcPts val="0"/>
              </a:spcAft>
              <a:buClr>
                <a:schemeClr val="accent1"/>
              </a:buClr>
              <a:buSzPts val="1200"/>
              <a:buFont typeface="Arial"/>
              <a:buNone/>
            </a:pPr>
            <a:r>
              <a:t/>
            </a:r>
            <a:endParaRPr sz="1200">
              <a:solidFill>
                <a:schemeClr val="dk1"/>
              </a:solidFill>
              <a:latin typeface="Arial"/>
              <a:ea typeface="Arial"/>
              <a:cs typeface="Arial"/>
              <a:sym typeface="Arial"/>
            </a:endParaRPr>
          </a:p>
          <a:p>
            <a:pPr indent="0" lvl="0" marL="0" marR="0" rtl="0" algn="ctr">
              <a:lnSpc>
                <a:spcPct val="90000"/>
              </a:lnSpc>
              <a:spcBef>
                <a:spcPts val="1000"/>
              </a:spcBef>
              <a:spcAft>
                <a:spcPts val="0"/>
              </a:spcAft>
              <a:buClr>
                <a:schemeClr val="accent1"/>
              </a:buClr>
              <a:buSzPts val="1200"/>
              <a:buFont typeface="Arial"/>
              <a:buNone/>
            </a:pPr>
            <a:r>
              <a:rPr lang="en-US" sz="1200">
                <a:solidFill>
                  <a:schemeClr val="dk1"/>
                </a:solidFill>
                <a:latin typeface="Arial"/>
                <a:ea typeface="Arial"/>
                <a:cs typeface="Arial"/>
                <a:sym typeface="Arial"/>
              </a:rPr>
              <a:t> Cum sociis antique pentises et magmas dis parturient mantes, masseter ridicules mus. </a:t>
            </a:r>
            <a:endParaRPr/>
          </a:p>
        </p:txBody>
      </p:sp>
      <p:grpSp>
        <p:nvGrpSpPr>
          <p:cNvPr id="1929" name="Google Shape;1929;p61"/>
          <p:cNvGrpSpPr/>
          <p:nvPr/>
        </p:nvGrpSpPr>
        <p:grpSpPr>
          <a:xfrm>
            <a:off x="4259033" y="2467208"/>
            <a:ext cx="1830931" cy="604830"/>
            <a:chOff x="4394937" y="1845000"/>
            <a:chExt cx="1869897" cy="604830"/>
          </a:xfrm>
        </p:grpSpPr>
        <p:sp>
          <p:nvSpPr>
            <p:cNvPr id="1930" name="Google Shape;1930;p61"/>
            <p:cNvSpPr/>
            <p:nvPr/>
          </p:nvSpPr>
          <p:spPr>
            <a:xfrm>
              <a:off x="4394937" y="2233913"/>
              <a:ext cx="1856066" cy="215917"/>
            </a:xfrm>
            <a:custGeom>
              <a:rect b="b" l="l" r="r" t="t"/>
              <a:pathLst>
                <a:path extrusionOk="0" h="215917" w="2203850">
                  <a:moveTo>
                    <a:pt x="40995" y="0"/>
                  </a:moveTo>
                  <a:lnTo>
                    <a:pt x="2203850" y="0"/>
                  </a:lnTo>
                  <a:lnTo>
                    <a:pt x="2162855" y="215917"/>
                  </a:lnTo>
                  <a:lnTo>
                    <a:pt x="0" y="215917"/>
                  </a:lnTo>
                  <a:lnTo>
                    <a:pt x="40995" y="0"/>
                  </a:lnTo>
                  <a:close/>
                </a:path>
              </a:pathLst>
            </a:custGeom>
            <a:solidFill>
              <a:schemeClr val="accen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100">
                  <a:solidFill>
                    <a:schemeClr val="lt1"/>
                  </a:solidFill>
                  <a:latin typeface="Arial"/>
                  <a:ea typeface="Arial"/>
                  <a:cs typeface="Arial"/>
                  <a:sym typeface="Arial"/>
                </a:rPr>
                <a:t>xxx</a:t>
              </a:r>
              <a:endParaRPr sz="1100">
                <a:solidFill>
                  <a:schemeClr val="lt1"/>
                </a:solidFill>
                <a:latin typeface="Arial"/>
                <a:ea typeface="Arial"/>
                <a:cs typeface="Arial"/>
                <a:sym typeface="Arial"/>
              </a:endParaRPr>
            </a:p>
          </p:txBody>
        </p:sp>
        <p:sp>
          <p:nvSpPr>
            <p:cNvPr id="1931" name="Google Shape;1931;p61"/>
            <p:cNvSpPr/>
            <p:nvPr/>
          </p:nvSpPr>
          <p:spPr>
            <a:xfrm>
              <a:off x="4394937" y="1845000"/>
              <a:ext cx="1869897" cy="388913"/>
            </a:xfrm>
            <a:custGeom>
              <a:rect b="b" l="l" r="r" t="t"/>
              <a:pathLst>
                <a:path extrusionOk="0" h="388913" w="2220272">
                  <a:moveTo>
                    <a:pt x="0" y="0"/>
                  </a:moveTo>
                  <a:lnTo>
                    <a:pt x="2162855" y="0"/>
                  </a:lnTo>
                  <a:lnTo>
                    <a:pt x="2220272" y="302415"/>
                  </a:lnTo>
                  <a:lnTo>
                    <a:pt x="2203850" y="388913"/>
                  </a:lnTo>
                  <a:lnTo>
                    <a:pt x="40995" y="388913"/>
                  </a:lnTo>
                  <a:lnTo>
                    <a:pt x="57417" y="302415"/>
                  </a:lnTo>
                  <a:lnTo>
                    <a:pt x="0" y="0"/>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600">
                  <a:solidFill>
                    <a:schemeClr val="lt1"/>
                  </a:solidFill>
                  <a:latin typeface="Arial"/>
                  <a:ea typeface="Arial"/>
                  <a:cs typeface="Arial"/>
                  <a:sym typeface="Arial"/>
                </a:rPr>
                <a:t>Header</a:t>
              </a:r>
              <a:endParaRPr sz="1600">
                <a:solidFill>
                  <a:schemeClr val="lt1"/>
                </a:solidFill>
                <a:latin typeface="Arial"/>
                <a:ea typeface="Arial"/>
                <a:cs typeface="Arial"/>
                <a:sym typeface="Arial"/>
              </a:endParaRPr>
            </a:p>
          </p:txBody>
        </p:sp>
      </p:grpSp>
      <p:sp>
        <p:nvSpPr>
          <p:cNvPr id="1932" name="Google Shape;1932;p61"/>
          <p:cNvSpPr/>
          <p:nvPr/>
        </p:nvSpPr>
        <p:spPr>
          <a:xfrm>
            <a:off x="4260585" y="3068320"/>
            <a:ext cx="1775158" cy="3133846"/>
          </a:xfrm>
          <a:prstGeom prst="rect">
            <a:avLst/>
          </a:prstGeom>
          <a:noFill/>
          <a:ln cap="flat" cmpd="sng" w="9525">
            <a:solidFill>
              <a:schemeClr val="accent2"/>
            </a:solidFill>
            <a:prstDash val="dot"/>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600">
              <a:solidFill>
                <a:schemeClr val="lt1"/>
              </a:solidFill>
              <a:latin typeface="Arial"/>
              <a:ea typeface="Arial"/>
              <a:cs typeface="Arial"/>
              <a:sym typeface="Arial"/>
            </a:endParaRPr>
          </a:p>
        </p:txBody>
      </p:sp>
      <p:sp>
        <p:nvSpPr>
          <p:cNvPr id="1933" name="Google Shape;1933;p61"/>
          <p:cNvSpPr txBox="1"/>
          <p:nvPr/>
        </p:nvSpPr>
        <p:spPr>
          <a:xfrm>
            <a:off x="6245593" y="3429000"/>
            <a:ext cx="1489106" cy="2623640"/>
          </a:xfrm>
          <a:prstGeom prst="rect">
            <a:avLst/>
          </a:prstGeom>
          <a:noFill/>
          <a:ln>
            <a:noFill/>
          </a:ln>
        </p:spPr>
        <p:txBody>
          <a:bodyPr anchorCtr="0" anchor="t" bIns="0" lIns="0" spcFirstLastPara="1" rIns="0" wrap="square" tIns="0">
            <a:noAutofit/>
          </a:bodyPr>
          <a:lstStyle/>
          <a:p>
            <a:pPr indent="0" lvl="0" marL="0" marR="0" rtl="0" algn="ctr">
              <a:lnSpc>
                <a:spcPct val="90000"/>
              </a:lnSpc>
              <a:spcBef>
                <a:spcPts val="0"/>
              </a:spcBef>
              <a:spcAft>
                <a:spcPts val="0"/>
              </a:spcAft>
              <a:buClr>
                <a:schemeClr val="accent1"/>
              </a:buClr>
              <a:buSzPts val="1200"/>
              <a:buFont typeface="Arial"/>
              <a:buNone/>
            </a:pPr>
            <a:r>
              <a:rPr lang="en-US" sz="1200">
                <a:solidFill>
                  <a:schemeClr val="dk1"/>
                </a:solidFill>
                <a:latin typeface="Arial"/>
                <a:ea typeface="Arial"/>
                <a:cs typeface="Arial"/>
                <a:sym typeface="Arial"/>
              </a:rPr>
              <a:t>Lorem ipsum dolor sit a met, constituter adipiscing elite. Aenean commode ligula egret dolor. Aenean masa.</a:t>
            </a:r>
            <a:endParaRPr/>
          </a:p>
          <a:p>
            <a:pPr indent="0" lvl="0" marL="0" marR="0" rtl="0" algn="ctr">
              <a:lnSpc>
                <a:spcPct val="90000"/>
              </a:lnSpc>
              <a:spcBef>
                <a:spcPts val="1000"/>
              </a:spcBef>
              <a:spcAft>
                <a:spcPts val="0"/>
              </a:spcAft>
              <a:buClr>
                <a:schemeClr val="accent1"/>
              </a:buClr>
              <a:buSzPts val="1200"/>
              <a:buFont typeface="Arial"/>
              <a:buNone/>
            </a:pPr>
            <a:r>
              <a:t/>
            </a:r>
            <a:endParaRPr sz="1200">
              <a:solidFill>
                <a:schemeClr val="dk1"/>
              </a:solidFill>
              <a:latin typeface="Arial"/>
              <a:ea typeface="Arial"/>
              <a:cs typeface="Arial"/>
              <a:sym typeface="Arial"/>
            </a:endParaRPr>
          </a:p>
          <a:p>
            <a:pPr indent="0" lvl="0" marL="0" marR="0" rtl="0" algn="ctr">
              <a:lnSpc>
                <a:spcPct val="90000"/>
              </a:lnSpc>
              <a:spcBef>
                <a:spcPts val="1000"/>
              </a:spcBef>
              <a:spcAft>
                <a:spcPts val="0"/>
              </a:spcAft>
              <a:buClr>
                <a:schemeClr val="accent1"/>
              </a:buClr>
              <a:buSzPts val="1200"/>
              <a:buFont typeface="Arial"/>
              <a:buNone/>
            </a:pPr>
            <a:r>
              <a:rPr lang="en-US" sz="1200">
                <a:solidFill>
                  <a:schemeClr val="dk1"/>
                </a:solidFill>
                <a:latin typeface="Arial"/>
                <a:ea typeface="Arial"/>
                <a:cs typeface="Arial"/>
                <a:sym typeface="Arial"/>
              </a:rPr>
              <a:t> Cum sociis antique pentises et magmas dis parturient mantes, masseter ridicules mus. </a:t>
            </a:r>
            <a:endParaRPr/>
          </a:p>
        </p:txBody>
      </p:sp>
      <p:grpSp>
        <p:nvGrpSpPr>
          <p:cNvPr id="1934" name="Google Shape;1934;p61"/>
          <p:cNvGrpSpPr/>
          <p:nvPr/>
        </p:nvGrpSpPr>
        <p:grpSpPr>
          <a:xfrm>
            <a:off x="6102946" y="2467208"/>
            <a:ext cx="1830931" cy="604830"/>
            <a:chOff x="6275955" y="1845000"/>
            <a:chExt cx="1869897" cy="604830"/>
          </a:xfrm>
        </p:grpSpPr>
        <p:sp>
          <p:nvSpPr>
            <p:cNvPr id="1935" name="Google Shape;1935;p61"/>
            <p:cNvSpPr/>
            <p:nvPr/>
          </p:nvSpPr>
          <p:spPr>
            <a:xfrm>
              <a:off x="6275956" y="2233913"/>
              <a:ext cx="1856065" cy="215917"/>
            </a:xfrm>
            <a:custGeom>
              <a:rect b="b" l="l" r="r" t="t"/>
              <a:pathLst>
                <a:path extrusionOk="0" h="215917" w="2203849">
                  <a:moveTo>
                    <a:pt x="40995" y="0"/>
                  </a:moveTo>
                  <a:lnTo>
                    <a:pt x="2203849" y="0"/>
                  </a:lnTo>
                  <a:lnTo>
                    <a:pt x="2162855" y="215917"/>
                  </a:lnTo>
                  <a:lnTo>
                    <a:pt x="0" y="215917"/>
                  </a:lnTo>
                  <a:lnTo>
                    <a:pt x="40995" y="0"/>
                  </a:lnTo>
                  <a:close/>
                </a:path>
              </a:pathLst>
            </a:custGeom>
            <a:solidFill>
              <a:schemeClr val="accen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100">
                  <a:solidFill>
                    <a:schemeClr val="lt1"/>
                  </a:solidFill>
                  <a:latin typeface="Arial"/>
                  <a:ea typeface="Arial"/>
                  <a:cs typeface="Arial"/>
                  <a:sym typeface="Arial"/>
                </a:rPr>
                <a:t>xxx</a:t>
              </a:r>
              <a:endParaRPr sz="1100">
                <a:solidFill>
                  <a:schemeClr val="lt1"/>
                </a:solidFill>
                <a:latin typeface="Arial"/>
                <a:ea typeface="Arial"/>
                <a:cs typeface="Arial"/>
                <a:sym typeface="Arial"/>
              </a:endParaRPr>
            </a:p>
          </p:txBody>
        </p:sp>
        <p:sp>
          <p:nvSpPr>
            <p:cNvPr id="1936" name="Google Shape;1936;p61"/>
            <p:cNvSpPr/>
            <p:nvPr/>
          </p:nvSpPr>
          <p:spPr>
            <a:xfrm>
              <a:off x="6275955" y="1845000"/>
              <a:ext cx="1869897" cy="388913"/>
            </a:xfrm>
            <a:custGeom>
              <a:rect b="b" l="l" r="r" t="t"/>
              <a:pathLst>
                <a:path extrusionOk="0" h="388913" w="2220272">
                  <a:moveTo>
                    <a:pt x="0" y="0"/>
                  </a:moveTo>
                  <a:lnTo>
                    <a:pt x="2162855" y="0"/>
                  </a:lnTo>
                  <a:lnTo>
                    <a:pt x="2220272" y="302415"/>
                  </a:lnTo>
                  <a:lnTo>
                    <a:pt x="2203849" y="388913"/>
                  </a:lnTo>
                  <a:lnTo>
                    <a:pt x="40995" y="388913"/>
                  </a:lnTo>
                  <a:lnTo>
                    <a:pt x="57417" y="302415"/>
                  </a:lnTo>
                  <a:lnTo>
                    <a:pt x="0" y="0"/>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600">
                  <a:solidFill>
                    <a:schemeClr val="lt1"/>
                  </a:solidFill>
                  <a:latin typeface="Arial"/>
                  <a:ea typeface="Arial"/>
                  <a:cs typeface="Arial"/>
                  <a:sym typeface="Arial"/>
                </a:rPr>
                <a:t>Header</a:t>
              </a:r>
              <a:endParaRPr sz="1600">
                <a:solidFill>
                  <a:schemeClr val="lt1"/>
                </a:solidFill>
                <a:latin typeface="Arial"/>
                <a:ea typeface="Arial"/>
                <a:cs typeface="Arial"/>
                <a:sym typeface="Arial"/>
              </a:endParaRPr>
            </a:p>
          </p:txBody>
        </p:sp>
      </p:grpSp>
      <p:sp>
        <p:nvSpPr>
          <p:cNvPr id="1937" name="Google Shape;1937;p61"/>
          <p:cNvSpPr/>
          <p:nvPr/>
        </p:nvSpPr>
        <p:spPr>
          <a:xfrm>
            <a:off x="6102568" y="3068320"/>
            <a:ext cx="1775158" cy="3133846"/>
          </a:xfrm>
          <a:prstGeom prst="rect">
            <a:avLst/>
          </a:prstGeom>
          <a:noFill/>
          <a:ln cap="flat" cmpd="sng" w="9525">
            <a:solidFill>
              <a:schemeClr val="accent2"/>
            </a:solidFill>
            <a:prstDash val="dot"/>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600">
              <a:solidFill>
                <a:schemeClr val="lt1"/>
              </a:solidFill>
              <a:latin typeface="Arial"/>
              <a:ea typeface="Arial"/>
              <a:cs typeface="Arial"/>
              <a:sym typeface="Arial"/>
            </a:endParaRPr>
          </a:p>
        </p:txBody>
      </p:sp>
      <p:sp>
        <p:nvSpPr>
          <p:cNvPr id="1938" name="Google Shape;1938;p61"/>
          <p:cNvSpPr txBox="1"/>
          <p:nvPr/>
        </p:nvSpPr>
        <p:spPr>
          <a:xfrm>
            <a:off x="8089506" y="3429000"/>
            <a:ext cx="1489106" cy="2623640"/>
          </a:xfrm>
          <a:prstGeom prst="rect">
            <a:avLst/>
          </a:prstGeom>
          <a:noFill/>
          <a:ln>
            <a:noFill/>
          </a:ln>
        </p:spPr>
        <p:txBody>
          <a:bodyPr anchorCtr="0" anchor="t" bIns="0" lIns="0" spcFirstLastPara="1" rIns="0" wrap="square" tIns="0">
            <a:noAutofit/>
          </a:bodyPr>
          <a:lstStyle/>
          <a:p>
            <a:pPr indent="0" lvl="0" marL="0" marR="0" rtl="0" algn="ctr">
              <a:lnSpc>
                <a:spcPct val="90000"/>
              </a:lnSpc>
              <a:spcBef>
                <a:spcPts val="0"/>
              </a:spcBef>
              <a:spcAft>
                <a:spcPts val="0"/>
              </a:spcAft>
              <a:buClr>
                <a:schemeClr val="accent1"/>
              </a:buClr>
              <a:buSzPts val="1200"/>
              <a:buFont typeface="Arial"/>
              <a:buNone/>
            </a:pPr>
            <a:r>
              <a:rPr lang="en-US" sz="1200">
                <a:solidFill>
                  <a:schemeClr val="dk1"/>
                </a:solidFill>
                <a:latin typeface="Arial"/>
                <a:ea typeface="Arial"/>
                <a:cs typeface="Arial"/>
                <a:sym typeface="Arial"/>
              </a:rPr>
              <a:t>Lorem ipsum dolor sit a met, constituter adipiscing elite. Aenean commode ligula egret dolor. Aenean masa.</a:t>
            </a:r>
            <a:endParaRPr/>
          </a:p>
          <a:p>
            <a:pPr indent="0" lvl="0" marL="0" marR="0" rtl="0" algn="ctr">
              <a:lnSpc>
                <a:spcPct val="90000"/>
              </a:lnSpc>
              <a:spcBef>
                <a:spcPts val="1000"/>
              </a:spcBef>
              <a:spcAft>
                <a:spcPts val="0"/>
              </a:spcAft>
              <a:buClr>
                <a:schemeClr val="accent1"/>
              </a:buClr>
              <a:buSzPts val="1200"/>
              <a:buFont typeface="Arial"/>
              <a:buNone/>
            </a:pPr>
            <a:r>
              <a:t/>
            </a:r>
            <a:endParaRPr sz="1200">
              <a:solidFill>
                <a:schemeClr val="dk1"/>
              </a:solidFill>
              <a:latin typeface="Arial"/>
              <a:ea typeface="Arial"/>
              <a:cs typeface="Arial"/>
              <a:sym typeface="Arial"/>
            </a:endParaRPr>
          </a:p>
          <a:p>
            <a:pPr indent="0" lvl="0" marL="0" marR="0" rtl="0" algn="ctr">
              <a:lnSpc>
                <a:spcPct val="90000"/>
              </a:lnSpc>
              <a:spcBef>
                <a:spcPts val="1000"/>
              </a:spcBef>
              <a:spcAft>
                <a:spcPts val="0"/>
              </a:spcAft>
              <a:buClr>
                <a:schemeClr val="accent1"/>
              </a:buClr>
              <a:buSzPts val="1200"/>
              <a:buFont typeface="Arial"/>
              <a:buNone/>
            </a:pPr>
            <a:r>
              <a:rPr lang="en-US" sz="1200">
                <a:solidFill>
                  <a:schemeClr val="dk1"/>
                </a:solidFill>
                <a:latin typeface="Arial"/>
                <a:ea typeface="Arial"/>
                <a:cs typeface="Arial"/>
                <a:sym typeface="Arial"/>
              </a:rPr>
              <a:t> Cum sociis antique pentises et magmas dis parturient mantes, masseter ridicules mus. </a:t>
            </a:r>
            <a:endParaRPr/>
          </a:p>
        </p:txBody>
      </p:sp>
      <p:grpSp>
        <p:nvGrpSpPr>
          <p:cNvPr id="1939" name="Google Shape;1939;p61"/>
          <p:cNvGrpSpPr/>
          <p:nvPr/>
        </p:nvGrpSpPr>
        <p:grpSpPr>
          <a:xfrm>
            <a:off x="7946499" y="2467208"/>
            <a:ext cx="1830931" cy="604830"/>
            <a:chOff x="8156972" y="1845000"/>
            <a:chExt cx="1869897" cy="604830"/>
          </a:xfrm>
        </p:grpSpPr>
        <p:sp>
          <p:nvSpPr>
            <p:cNvPr id="1940" name="Google Shape;1940;p61"/>
            <p:cNvSpPr/>
            <p:nvPr/>
          </p:nvSpPr>
          <p:spPr>
            <a:xfrm>
              <a:off x="8156973" y="2233913"/>
              <a:ext cx="1856065" cy="215917"/>
            </a:xfrm>
            <a:custGeom>
              <a:rect b="b" l="l" r="r" t="t"/>
              <a:pathLst>
                <a:path extrusionOk="0" h="215917" w="2203849">
                  <a:moveTo>
                    <a:pt x="40994" y="0"/>
                  </a:moveTo>
                  <a:lnTo>
                    <a:pt x="2203849" y="0"/>
                  </a:lnTo>
                  <a:lnTo>
                    <a:pt x="2162855" y="215917"/>
                  </a:lnTo>
                  <a:lnTo>
                    <a:pt x="0" y="215917"/>
                  </a:lnTo>
                  <a:lnTo>
                    <a:pt x="40994" y="0"/>
                  </a:lnTo>
                  <a:close/>
                </a:path>
              </a:pathLst>
            </a:custGeom>
            <a:solidFill>
              <a:schemeClr val="accen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100">
                  <a:solidFill>
                    <a:schemeClr val="lt1"/>
                  </a:solidFill>
                  <a:latin typeface="Arial"/>
                  <a:ea typeface="Arial"/>
                  <a:cs typeface="Arial"/>
                  <a:sym typeface="Arial"/>
                </a:rPr>
                <a:t>xxx</a:t>
              </a:r>
              <a:endParaRPr sz="1100">
                <a:solidFill>
                  <a:schemeClr val="lt1"/>
                </a:solidFill>
                <a:latin typeface="Arial"/>
                <a:ea typeface="Arial"/>
                <a:cs typeface="Arial"/>
                <a:sym typeface="Arial"/>
              </a:endParaRPr>
            </a:p>
          </p:txBody>
        </p:sp>
        <p:sp>
          <p:nvSpPr>
            <p:cNvPr id="1941" name="Google Shape;1941;p61"/>
            <p:cNvSpPr/>
            <p:nvPr/>
          </p:nvSpPr>
          <p:spPr>
            <a:xfrm>
              <a:off x="8156972" y="1845000"/>
              <a:ext cx="1869897" cy="388913"/>
            </a:xfrm>
            <a:custGeom>
              <a:rect b="b" l="l" r="r" t="t"/>
              <a:pathLst>
                <a:path extrusionOk="0" h="388913" w="2220272">
                  <a:moveTo>
                    <a:pt x="0" y="0"/>
                  </a:moveTo>
                  <a:lnTo>
                    <a:pt x="2162855" y="0"/>
                  </a:lnTo>
                  <a:lnTo>
                    <a:pt x="2220272" y="302415"/>
                  </a:lnTo>
                  <a:lnTo>
                    <a:pt x="2203849" y="388913"/>
                  </a:lnTo>
                  <a:lnTo>
                    <a:pt x="40994" y="388913"/>
                  </a:lnTo>
                  <a:lnTo>
                    <a:pt x="57417" y="302415"/>
                  </a:lnTo>
                  <a:lnTo>
                    <a:pt x="0" y="0"/>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600">
                  <a:solidFill>
                    <a:schemeClr val="lt1"/>
                  </a:solidFill>
                  <a:latin typeface="Arial"/>
                  <a:ea typeface="Arial"/>
                  <a:cs typeface="Arial"/>
                  <a:sym typeface="Arial"/>
                </a:rPr>
                <a:t>Header</a:t>
              </a:r>
              <a:endParaRPr sz="1600">
                <a:solidFill>
                  <a:schemeClr val="lt1"/>
                </a:solidFill>
                <a:latin typeface="Arial"/>
                <a:ea typeface="Arial"/>
                <a:cs typeface="Arial"/>
                <a:sym typeface="Arial"/>
              </a:endParaRPr>
            </a:p>
          </p:txBody>
        </p:sp>
      </p:grpSp>
      <p:sp>
        <p:nvSpPr>
          <p:cNvPr id="1942" name="Google Shape;1942;p61"/>
          <p:cNvSpPr/>
          <p:nvPr/>
        </p:nvSpPr>
        <p:spPr>
          <a:xfrm>
            <a:off x="7946481" y="3068320"/>
            <a:ext cx="1775158" cy="3133846"/>
          </a:xfrm>
          <a:prstGeom prst="rect">
            <a:avLst/>
          </a:prstGeom>
          <a:noFill/>
          <a:ln cap="flat" cmpd="sng" w="9525">
            <a:solidFill>
              <a:schemeClr val="accent2"/>
            </a:solidFill>
            <a:prstDash val="dot"/>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600">
              <a:solidFill>
                <a:schemeClr val="lt1"/>
              </a:solidFill>
              <a:latin typeface="Arial"/>
              <a:ea typeface="Arial"/>
              <a:cs typeface="Arial"/>
              <a:sym typeface="Arial"/>
            </a:endParaRPr>
          </a:p>
        </p:txBody>
      </p:sp>
      <p:sp>
        <p:nvSpPr>
          <p:cNvPr id="1943" name="Google Shape;1943;p61"/>
          <p:cNvSpPr txBox="1"/>
          <p:nvPr/>
        </p:nvSpPr>
        <p:spPr>
          <a:xfrm>
            <a:off x="9933057" y="3429000"/>
            <a:ext cx="1489106" cy="2623640"/>
          </a:xfrm>
          <a:prstGeom prst="rect">
            <a:avLst/>
          </a:prstGeom>
          <a:noFill/>
          <a:ln>
            <a:noFill/>
          </a:ln>
        </p:spPr>
        <p:txBody>
          <a:bodyPr anchorCtr="0" anchor="t" bIns="0" lIns="0" spcFirstLastPara="1" rIns="0" wrap="square" tIns="0">
            <a:noAutofit/>
          </a:bodyPr>
          <a:lstStyle/>
          <a:p>
            <a:pPr indent="0" lvl="0" marL="0" marR="0" rtl="0" algn="ctr">
              <a:lnSpc>
                <a:spcPct val="90000"/>
              </a:lnSpc>
              <a:spcBef>
                <a:spcPts val="0"/>
              </a:spcBef>
              <a:spcAft>
                <a:spcPts val="0"/>
              </a:spcAft>
              <a:buClr>
                <a:schemeClr val="accent1"/>
              </a:buClr>
              <a:buSzPts val="1200"/>
              <a:buFont typeface="Arial"/>
              <a:buNone/>
            </a:pPr>
            <a:r>
              <a:rPr lang="en-US" sz="1200">
                <a:solidFill>
                  <a:schemeClr val="dk1"/>
                </a:solidFill>
                <a:latin typeface="Arial"/>
                <a:ea typeface="Arial"/>
                <a:cs typeface="Arial"/>
                <a:sym typeface="Arial"/>
              </a:rPr>
              <a:t>Lorem ipsum dolor sit a met, constituter adipiscing elite. Aenean commode ligula egret dolor. Aenean masa.</a:t>
            </a:r>
            <a:endParaRPr/>
          </a:p>
          <a:p>
            <a:pPr indent="0" lvl="0" marL="0" marR="0" rtl="0" algn="ctr">
              <a:lnSpc>
                <a:spcPct val="90000"/>
              </a:lnSpc>
              <a:spcBef>
                <a:spcPts val="1000"/>
              </a:spcBef>
              <a:spcAft>
                <a:spcPts val="0"/>
              </a:spcAft>
              <a:buClr>
                <a:schemeClr val="accent1"/>
              </a:buClr>
              <a:buSzPts val="1200"/>
              <a:buFont typeface="Arial"/>
              <a:buNone/>
            </a:pPr>
            <a:r>
              <a:t/>
            </a:r>
            <a:endParaRPr sz="1200">
              <a:solidFill>
                <a:schemeClr val="dk1"/>
              </a:solidFill>
              <a:latin typeface="Arial"/>
              <a:ea typeface="Arial"/>
              <a:cs typeface="Arial"/>
              <a:sym typeface="Arial"/>
            </a:endParaRPr>
          </a:p>
          <a:p>
            <a:pPr indent="0" lvl="0" marL="0" marR="0" rtl="0" algn="ctr">
              <a:lnSpc>
                <a:spcPct val="90000"/>
              </a:lnSpc>
              <a:spcBef>
                <a:spcPts val="1000"/>
              </a:spcBef>
              <a:spcAft>
                <a:spcPts val="0"/>
              </a:spcAft>
              <a:buClr>
                <a:schemeClr val="accent1"/>
              </a:buClr>
              <a:buSzPts val="1200"/>
              <a:buFont typeface="Arial"/>
              <a:buNone/>
            </a:pPr>
            <a:r>
              <a:rPr lang="en-US" sz="1200">
                <a:solidFill>
                  <a:schemeClr val="dk1"/>
                </a:solidFill>
                <a:latin typeface="Arial"/>
                <a:ea typeface="Arial"/>
                <a:cs typeface="Arial"/>
                <a:sym typeface="Arial"/>
              </a:rPr>
              <a:t> Cum sociis antique pentises et magmas dis parturient mantes, masseter ridicules mus. </a:t>
            </a:r>
            <a:endParaRPr/>
          </a:p>
        </p:txBody>
      </p:sp>
      <p:grpSp>
        <p:nvGrpSpPr>
          <p:cNvPr id="1944" name="Google Shape;1944;p61"/>
          <p:cNvGrpSpPr/>
          <p:nvPr/>
        </p:nvGrpSpPr>
        <p:grpSpPr>
          <a:xfrm>
            <a:off x="9790050" y="2467208"/>
            <a:ext cx="1830931" cy="604830"/>
            <a:chOff x="10051839" y="1845000"/>
            <a:chExt cx="1869897" cy="604830"/>
          </a:xfrm>
        </p:grpSpPr>
        <p:sp>
          <p:nvSpPr>
            <p:cNvPr id="1945" name="Google Shape;1945;p61"/>
            <p:cNvSpPr/>
            <p:nvPr/>
          </p:nvSpPr>
          <p:spPr>
            <a:xfrm>
              <a:off x="10051840" y="2233913"/>
              <a:ext cx="1856065" cy="215917"/>
            </a:xfrm>
            <a:custGeom>
              <a:rect b="b" l="l" r="r" t="t"/>
              <a:pathLst>
                <a:path extrusionOk="0" h="215917" w="2203849">
                  <a:moveTo>
                    <a:pt x="40994" y="0"/>
                  </a:moveTo>
                  <a:lnTo>
                    <a:pt x="2203849" y="0"/>
                  </a:lnTo>
                  <a:lnTo>
                    <a:pt x="2162855" y="215917"/>
                  </a:lnTo>
                  <a:lnTo>
                    <a:pt x="0" y="215917"/>
                  </a:lnTo>
                  <a:lnTo>
                    <a:pt x="40994" y="0"/>
                  </a:lnTo>
                  <a:close/>
                </a:path>
              </a:pathLst>
            </a:custGeom>
            <a:solidFill>
              <a:schemeClr val="accen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100">
                  <a:solidFill>
                    <a:schemeClr val="lt1"/>
                  </a:solidFill>
                  <a:latin typeface="Arial"/>
                  <a:ea typeface="Arial"/>
                  <a:cs typeface="Arial"/>
                  <a:sym typeface="Arial"/>
                </a:rPr>
                <a:t>xxx</a:t>
              </a:r>
              <a:endParaRPr sz="1100">
                <a:solidFill>
                  <a:schemeClr val="lt1"/>
                </a:solidFill>
                <a:latin typeface="Arial"/>
                <a:ea typeface="Arial"/>
                <a:cs typeface="Arial"/>
                <a:sym typeface="Arial"/>
              </a:endParaRPr>
            </a:p>
          </p:txBody>
        </p:sp>
        <p:sp>
          <p:nvSpPr>
            <p:cNvPr id="1946" name="Google Shape;1946;p61"/>
            <p:cNvSpPr/>
            <p:nvPr/>
          </p:nvSpPr>
          <p:spPr>
            <a:xfrm>
              <a:off x="10051839" y="1845000"/>
              <a:ext cx="1869897" cy="388913"/>
            </a:xfrm>
            <a:custGeom>
              <a:rect b="b" l="l" r="r" t="t"/>
              <a:pathLst>
                <a:path extrusionOk="0" h="388913" w="2220272">
                  <a:moveTo>
                    <a:pt x="0" y="0"/>
                  </a:moveTo>
                  <a:lnTo>
                    <a:pt x="2162855" y="0"/>
                  </a:lnTo>
                  <a:lnTo>
                    <a:pt x="2220272" y="302415"/>
                  </a:lnTo>
                  <a:lnTo>
                    <a:pt x="2203849" y="388913"/>
                  </a:lnTo>
                  <a:lnTo>
                    <a:pt x="40994" y="388913"/>
                  </a:lnTo>
                  <a:lnTo>
                    <a:pt x="57417" y="302415"/>
                  </a:lnTo>
                  <a:lnTo>
                    <a:pt x="0" y="0"/>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600">
                  <a:solidFill>
                    <a:schemeClr val="lt1"/>
                  </a:solidFill>
                  <a:latin typeface="Arial"/>
                  <a:ea typeface="Arial"/>
                  <a:cs typeface="Arial"/>
                  <a:sym typeface="Arial"/>
                </a:rPr>
                <a:t>Header</a:t>
              </a:r>
              <a:endParaRPr sz="1600">
                <a:solidFill>
                  <a:schemeClr val="lt1"/>
                </a:solidFill>
                <a:latin typeface="Arial"/>
                <a:ea typeface="Arial"/>
                <a:cs typeface="Arial"/>
                <a:sym typeface="Arial"/>
              </a:endParaRPr>
            </a:p>
          </p:txBody>
        </p:sp>
      </p:grpSp>
      <p:sp>
        <p:nvSpPr>
          <p:cNvPr id="1947" name="Google Shape;1947;p61"/>
          <p:cNvSpPr/>
          <p:nvPr/>
        </p:nvSpPr>
        <p:spPr>
          <a:xfrm>
            <a:off x="9790032" y="3068320"/>
            <a:ext cx="1775158" cy="3133846"/>
          </a:xfrm>
          <a:prstGeom prst="rect">
            <a:avLst/>
          </a:prstGeom>
          <a:noFill/>
          <a:ln cap="flat" cmpd="sng" w="9525">
            <a:solidFill>
              <a:schemeClr val="accent2"/>
            </a:solidFill>
            <a:prstDash val="dot"/>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600">
              <a:solidFill>
                <a:schemeClr val="lt1"/>
              </a:solidFill>
              <a:latin typeface="Arial"/>
              <a:ea typeface="Arial"/>
              <a:cs typeface="Arial"/>
              <a:sym typeface="Arial"/>
            </a:endParaRPr>
          </a:p>
        </p:txBody>
      </p:sp>
      <p:grpSp>
        <p:nvGrpSpPr>
          <p:cNvPr id="1948" name="Google Shape;1948;p61"/>
          <p:cNvGrpSpPr/>
          <p:nvPr/>
        </p:nvGrpSpPr>
        <p:grpSpPr>
          <a:xfrm>
            <a:off x="925931" y="1432626"/>
            <a:ext cx="1120507" cy="960196"/>
            <a:chOff x="4760972" y="1114334"/>
            <a:chExt cx="1487227" cy="1274450"/>
          </a:xfrm>
        </p:grpSpPr>
        <p:grpSp>
          <p:nvGrpSpPr>
            <p:cNvPr id="1949" name="Google Shape;1949;p61"/>
            <p:cNvGrpSpPr/>
            <p:nvPr/>
          </p:nvGrpSpPr>
          <p:grpSpPr>
            <a:xfrm>
              <a:off x="4760972" y="1114334"/>
              <a:ext cx="1487227" cy="1274450"/>
              <a:chOff x="4760972" y="1114334"/>
              <a:chExt cx="1487227" cy="1274450"/>
            </a:xfrm>
          </p:grpSpPr>
          <p:sp>
            <p:nvSpPr>
              <p:cNvPr id="1950" name="Google Shape;1950;p61"/>
              <p:cNvSpPr/>
              <p:nvPr/>
            </p:nvSpPr>
            <p:spPr>
              <a:xfrm rot="2700000">
                <a:off x="5160388" y="1300973"/>
                <a:ext cx="901172" cy="901173"/>
              </a:xfrm>
              <a:prstGeom prst="roundRect">
                <a:avLst>
                  <a:gd fmla="val 16667" name="adj"/>
                </a:avLst>
              </a:prstGeom>
              <a:solidFill>
                <a:srgbClr val="FFFFFF"/>
              </a:solidFill>
              <a:ln cap="rnd" cmpd="sng" w="19050">
                <a:solidFill>
                  <a:schemeClr val="accent1"/>
                </a:solidFill>
                <a:prstDash val="solid"/>
                <a:round/>
                <a:headEnd len="sm" w="sm" type="none"/>
                <a:tailEnd len="sm" w="sm" type="none"/>
              </a:ln>
            </p:spPr>
            <p:txBody>
              <a:bodyPr anchorCtr="0" anchor="ctr" bIns="60950" lIns="121900" spcFirstLastPara="1" rIns="121900" wrap="square" tIns="60950">
                <a:noAutofit/>
              </a:bodyPr>
              <a:lstStyle/>
              <a:p>
                <a:pPr indent="0" lvl="0" marL="0" marR="0" rtl="0" algn="ctr">
                  <a:spcBef>
                    <a:spcPts val="0"/>
                  </a:spcBef>
                  <a:spcAft>
                    <a:spcPts val="0"/>
                  </a:spcAft>
                  <a:buNone/>
                </a:pPr>
                <a:r>
                  <a:t/>
                </a:r>
                <a:endParaRPr sz="1600">
                  <a:solidFill>
                    <a:srgbClr val="FFFFFF"/>
                  </a:solidFill>
                  <a:latin typeface="Arial"/>
                  <a:ea typeface="Arial"/>
                  <a:cs typeface="Arial"/>
                  <a:sym typeface="Arial"/>
                </a:endParaRPr>
              </a:p>
            </p:txBody>
          </p:sp>
          <p:sp>
            <p:nvSpPr>
              <p:cNvPr id="1951" name="Google Shape;1951;p61"/>
              <p:cNvSpPr/>
              <p:nvPr/>
            </p:nvSpPr>
            <p:spPr>
              <a:xfrm rot="2700000">
                <a:off x="4947611" y="1300973"/>
                <a:ext cx="901172" cy="901173"/>
              </a:xfrm>
              <a:prstGeom prst="roundRect">
                <a:avLst>
                  <a:gd fmla="val 16667" name="adj"/>
                </a:avLst>
              </a:prstGeom>
              <a:solidFill>
                <a:srgbClr val="FFFFFF"/>
              </a:solidFill>
              <a:ln cap="rnd" cmpd="sng" w="19050">
                <a:solidFill>
                  <a:schemeClr val="accent1"/>
                </a:solidFill>
                <a:prstDash val="solid"/>
                <a:round/>
                <a:headEnd len="sm" w="sm" type="none"/>
                <a:tailEnd len="sm" w="sm" type="none"/>
              </a:ln>
            </p:spPr>
            <p:txBody>
              <a:bodyPr anchorCtr="0" anchor="ctr" bIns="60950" lIns="121900" spcFirstLastPara="1" rIns="121900" wrap="square" tIns="60950">
                <a:noAutofit/>
              </a:bodyPr>
              <a:lstStyle/>
              <a:p>
                <a:pPr indent="0" lvl="0" marL="0" marR="0" rtl="0" algn="ctr">
                  <a:spcBef>
                    <a:spcPts val="0"/>
                  </a:spcBef>
                  <a:spcAft>
                    <a:spcPts val="0"/>
                  </a:spcAft>
                  <a:buNone/>
                </a:pPr>
                <a:r>
                  <a:t/>
                </a:r>
                <a:endParaRPr sz="1600">
                  <a:solidFill>
                    <a:srgbClr val="FFFFFF"/>
                  </a:solidFill>
                  <a:latin typeface="Arial"/>
                  <a:ea typeface="Arial"/>
                  <a:cs typeface="Arial"/>
                  <a:sym typeface="Arial"/>
                </a:endParaRPr>
              </a:p>
            </p:txBody>
          </p:sp>
        </p:grpSp>
        <p:grpSp>
          <p:nvGrpSpPr>
            <p:cNvPr id="1952" name="Google Shape;1952;p61"/>
            <p:cNvGrpSpPr/>
            <p:nvPr/>
          </p:nvGrpSpPr>
          <p:grpSpPr>
            <a:xfrm>
              <a:off x="5086026" y="1439388"/>
              <a:ext cx="624341" cy="624341"/>
              <a:chOff x="1649691" y="3230880"/>
              <a:chExt cx="914400" cy="914400"/>
            </a:xfrm>
          </p:grpSpPr>
          <p:sp>
            <p:nvSpPr>
              <p:cNvPr id="1953" name="Google Shape;1953;p61"/>
              <p:cNvSpPr/>
              <p:nvPr/>
            </p:nvSpPr>
            <p:spPr>
              <a:xfrm>
                <a:off x="1649691" y="3230880"/>
                <a:ext cx="914400" cy="9144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2000">
                  <a:solidFill>
                    <a:schemeClr val="lt1"/>
                  </a:solidFill>
                  <a:latin typeface="Arial"/>
                  <a:ea typeface="Arial"/>
                  <a:cs typeface="Arial"/>
                  <a:sym typeface="Arial"/>
                </a:endParaRPr>
              </a:p>
            </p:txBody>
          </p:sp>
          <p:sp>
            <p:nvSpPr>
              <p:cNvPr id="1954" name="Google Shape;1954;p61"/>
              <p:cNvSpPr/>
              <p:nvPr/>
            </p:nvSpPr>
            <p:spPr>
              <a:xfrm>
                <a:off x="1649691" y="3230880"/>
                <a:ext cx="914400" cy="9144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2000">
                  <a:solidFill>
                    <a:schemeClr val="lt1"/>
                  </a:solidFill>
                  <a:latin typeface="Arial"/>
                  <a:ea typeface="Arial"/>
                  <a:cs typeface="Arial"/>
                  <a:sym typeface="Arial"/>
                </a:endParaRPr>
              </a:p>
            </p:txBody>
          </p:sp>
        </p:grpSp>
      </p:grpSp>
      <p:grpSp>
        <p:nvGrpSpPr>
          <p:cNvPr id="1955" name="Google Shape;1955;p61"/>
          <p:cNvGrpSpPr/>
          <p:nvPr/>
        </p:nvGrpSpPr>
        <p:grpSpPr>
          <a:xfrm>
            <a:off x="2769797" y="1432626"/>
            <a:ext cx="1120507" cy="960196"/>
            <a:chOff x="4760972" y="1114334"/>
            <a:chExt cx="1487227" cy="1274450"/>
          </a:xfrm>
        </p:grpSpPr>
        <p:grpSp>
          <p:nvGrpSpPr>
            <p:cNvPr id="1956" name="Google Shape;1956;p61"/>
            <p:cNvGrpSpPr/>
            <p:nvPr/>
          </p:nvGrpSpPr>
          <p:grpSpPr>
            <a:xfrm>
              <a:off x="4760972" y="1114334"/>
              <a:ext cx="1487227" cy="1274450"/>
              <a:chOff x="4760972" y="1114334"/>
              <a:chExt cx="1487227" cy="1274450"/>
            </a:xfrm>
          </p:grpSpPr>
          <p:sp>
            <p:nvSpPr>
              <p:cNvPr id="1957" name="Google Shape;1957;p61"/>
              <p:cNvSpPr/>
              <p:nvPr/>
            </p:nvSpPr>
            <p:spPr>
              <a:xfrm rot="2700000">
                <a:off x="5160388" y="1300973"/>
                <a:ext cx="901172" cy="901173"/>
              </a:xfrm>
              <a:prstGeom prst="roundRect">
                <a:avLst>
                  <a:gd fmla="val 16667" name="adj"/>
                </a:avLst>
              </a:prstGeom>
              <a:solidFill>
                <a:srgbClr val="FFFFFF"/>
              </a:solidFill>
              <a:ln cap="rnd" cmpd="sng" w="19050">
                <a:solidFill>
                  <a:schemeClr val="accent1"/>
                </a:solidFill>
                <a:prstDash val="solid"/>
                <a:round/>
                <a:headEnd len="sm" w="sm" type="none"/>
                <a:tailEnd len="sm" w="sm" type="none"/>
              </a:ln>
            </p:spPr>
            <p:txBody>
              <a:bodyPr anchorCtr="0" anchor="ctr" bIns="60950" lIns="121900" spcFirstLastPara="1" rIns="121900" wrap="square" tIns="60950">
                <a:noAutofit/>
              </a:bodyPr>
              <a:lstStyle/>
              <a:p>
                <a:pPr indent="0" lvl="0" marL="0" marR="0" rtl="0" algn="ctr">
                  <a:spcBef>
                    <a:spcPts val="0"/>
                  </a:spcBef>
                  <a:spcAft>
                    <a:spcPts val="0"/>
                  </a:spcAft>
                  <a:buNone/>
                </a:pPr>
                <a:r>
                  <a:t/>
                </a:r>
                <a:endParaRPr sz="1600">
                  <a:solidFill>
                    <a:srgbClr val="FFFFFF"/>
                  </a:solidFill>
                  <a:latin typeface="Arial"/>
                  <a:ea typeface="Arial"/>
                  <a:cs typeface="Arial"/>
                  <a:sym typeface="Arial"/>
                </a:endParaRPr>
              </a:p>
            </p:txBody>
          </p:sp>
          <p:sp>
            <p:nvSpPr>
              <p:cNvPr id="1958" name="Google Shape;1958;p61"/>
              <p:cNvSpPr/>
              <p:nvPr/>
            </p:nvSpPr>
            <p:spPr>
              <a:xfrm rot="2700000">
                <a:off x="4947611" y="1300973"/>
                <a:ext cx="901172" cy="901173"/>
              </a:xfrm>
              <a:prstGeom prst="roundRect">
                <a:avLst>
                  <a:gd fmla="val 16667" name="adj"/>
                </a:avLst>
              </a:prstGeom>
              <a:solidFill>
                <a:srgbClr val="FFFFFF"/>
              </a:solidFill>
              <a:ln cap="rnd" cmpd="sng" w="19050">
                <a:solidFill>
                  <a:schemeClr val="accent1"/>
                </a:solidFill>
                <a:prstDash val="solid"/>
                <a:round/>
                <a:headEnd len="sm" w="sm" type="none"/>
                <a:tailEnd len="sm" w="sm" type="none"/>
              </a:ln>
            </p:spPr>
            <p:txBody>
              <a:bodyPr anchorCtr="0" anchor="ctr" bIns="60950" lIns="121900" spcFirstLastPara="1" rIns="121900" wrap="square" tIns="60950">
                <a:noAutofit/>
              </a:bodyPr>
              <a:lstStyle/>
              <a:p>
                <a:pPr indent="0" lvl="0" marL="0" marR="0" rtl="0" algn="ctr">
                  <a:spcBef>
                    <a:spcPts val="0"/>
                  </a:spcBef>
                  <a:spcAft>
                    <a:spcPts val="0"/>
                  </a:spcAft>
                  <a:buNone/>
                </a:pPr>
                <a:r>
                  <a:t/>
                </a:r>
                <a:endParaRPr sz="1600">
                  <a:solidFill>
                    <a:srgbClr val="FFFFFF"/>
                  </a:solidFill>
                  <a:latin typeface="Arial"/>
                  <a:ea typeface="Arial"/>
                  <a:cs typeface="Arial"/>
                  <a:sym typeface="Arial"/>
                </a:endParaRPr>
              </a:p>
            </p:txBody>
          </p:sp>
        </p:grpSp>
        <p:grpSp>
          <p:nvGrpSpPr>
            <p:cNvPr id="1959" name="Google Shape;1959;p61"/>
            <p:cNvGrpSpPr/>
            <p:nvPr/>
          </p:nvGrpSpPr>
          <p:grpSpPr>
            <a:xfrm>
              <a:off x="5086026" y="1439388"/>
              <a:ext cx="624341" cy="624341"/>
              <a:chOff x="1649691" y="3230880"/>
              <a:chExt cx="914400" cy="914400"/>
            </a:xfrm>
          </p:grpSpPr>
          <p:sp>
            <p:nvSpPr>
              <p:cNvPr id="1960" name="Google Shape;1960;p61"/>
              <p:cNvSpPr/>
              <p:nvPr/>
            </p:nvSpPr>
            <p:spPr>
              <a:xfrm>
                <a:off x="1649691" y="3230880"/>
                <a:ext cx="914400" cy="9144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2000">
                  <a:solidFill>
                    <a:schemeClr val="lt1"/>
                  </a:solidFill>
                  <a:latin typeface="Arial"/>
                  <a:ea typeface="Arial"/>
                  <a:cs typeface="Arial"/>
                  <a:sym typeface="Arial"/>
                </a:endParaRPr>
              </a:p>
            </p:txBody>
          </p:sp>
          <p:sp>
            <p:nvSpPr>
              <p:cNvPr id="1961" name="Google Shape;1961;p61"/>
              <p:cNvSpPr/>
              <p:nvPr/>
            </p:nvSpPr>
            <p:spPr>
              <a:xfrm>
                <a:off x="1649691" y="3230880"/>
                <a:ext cx="914400" cy="9144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2000">
                  <a:solidFill>
                    <a:schemeClr val="lt1"/>
                  </a:solidFill>
                  <a:latin typeface="Arial"/>
                  <a:ea typeface="Arial"/>
                  <a:cs typeface="Arial"/>
                  <a:sym typeface="Arial"/>
                </a:endParaRPr>
              </a:p>
            </p:txBody>
          </p:sp>
        </p:grpSp>
      </p:grpSp>
      <p:grpSp>
        <p:nvGrpSpPr>
          <p:cNvPr id="1962" name="Google Shape;1962;p61"/>
          <p:cNvGrpSpPr/>
          <p:nvPr/>
        </p:nvGrpSpPr>
        <p:grpSpPr>
          <a:xfrm>
            <a:off x="4613663" y="1432626"/>
            <a:ext cx="1120507" cy="960196"/>
            <a:chOff x="4760972" y="1114334"/>
            <a:chExt cx="1487227" cy="1274450"/>
          </a:xfrm>
        </p:grpSpPr>
        <p:grpSp>
          <p:nvGrpSpPr>
            <p:cNvPr id="1963" name="Google Shape;1963;p61"/>
            <p:cNvGrpSpPr/>
            <p:nvPr/>
          </p:nvGrpSpPr>
          <p:grpSpPr>
            <a:xfrm>
              <a:off x="4760972" y="1114334"/>
              <a:ext cx="1487227" cy="1274450"/>
              <a:chOff x="4760972" y="1114334"/>
              <a:chExt cx="1487227" cy="1274450"/>
            </a:xfrm>
          </p:grpSpPr>
          <p:sp>
            <p:nvSpPr>
              <p:cNvPr id="1964" name="Google Shape;1964;p61"/>
              <p:cNvSpPr/>
              <p:nvPr/>
            </p:nvSpPr>
            <p:spPr>
              <a:xfrm rot="2700000">
                <a:off x="5160388" y="1300973"/>
                <a:ext cx="901172" cy="901173"/>
              </a:xfrm>
              <a:prstGeom prst="roundRect">
                <a:avLst>
                  <a:gd fmla="val 16667" name="adj"/>
                </a:avLst>
              </a:prstGeom>
              <a:solidFill>
                <a:srgbClr val="FFFFFF"/>
              </a:solidFill>
              <a:ln cap="rnd" cmpd="sng" w="19050">
                <a:solidFill>
                  <a:schemeClr val="accent1"/>
                </a:solidFill>
                <a:prstDash val="solid"/>
                <a:round/>
                <a:headEnd len="sm" w="sm" type="none"/>
                <a:tailEnd len="sm" w="sm" type="none"/>
              </a:ln>
            </p:spPr>
            <p:txBody>
              <a:bodyPr anchorCtr="0" anchor="ctr" bIns="60950" lIns="121900" spcFirstLastPara="1" rIns="121900" wrap="square" tIns="60950">
                <a:noAutofit/>
              </a:bodyPr>
              <a:lstStyle/>
              <a:p>
                <a:pPr indent="0" lvl="0" marL="0" marR="0" rtl="0" algn="ctr">
                  <a:spcBef>
                    <a:spcPts val="0"/>
                  </a:spcBef>
                  <a:spcAft>
                    <a:spcPts val="0"/>
                  </a:spcAft>
                  <a:buNone/>
                </a:pPr>
                <a:r>
                  <a:t/>
                </a:r>
                <a:endParaRPr sz="1600">
                  <a:solidFill>
                    <a:srgbClr val="FFFFFF"/>
                  </a:solidFill>
                  <a:latin typeface="Arial"/>
                  <a:ea typeface="Arial"/>
                  <a:cs typeface="Arial"/>
                  <a:sym typeface="Arial"/>
                </a:endParaRPr>
              </a:p>
            </p:txBody>
          </p:sp>
          <p:sp>
            <p:nvSpPr>
              <p:cNvPr id="1965" name="Google Shape;1965;p61"/>
              <p:cNvSpPr/>
              <p:nvPr/>
            </p:nvSpPr>
            <p:spPr>
              <a:xfrm rot="2700000">
                <a:off x="4947611" y="1300973"/>
                <a:ext cx="901172" cy="901173"/>
              </a:xfrm>
              <a:prstGeom prst="roundRect">
                <a:avLst>
                  <a:gd fmla="val 16667" name="adj"/>
                </a:avLst>
              </a:prstGeom>
              <a:solidFill>
                <a:srgbClr val="FFFFFF"/>
              </a:solidFill>
              <a:ln cap="rnd" cmpd="sng" w="19050">
                <a:solidFill>
                  <a:schemeClr val="accent1"/>
                </a:solidFill>
                <a:prstDash val="solid"/>
                <a:round/>
                <a:headEnd len="sm" w="sm" type="none"/>
                <a:tailEnd len="sm" w="sm" type="none"/>
              </a:ln>
            </p:spPr>
            <p:txBody>
              <a:bodyPr anchorCtr="0" anchor="ctr" bIns="60950" lIns="121900" spcFirstLastPara="1" rIns="121900" wrap="square" tIns="60950">
                <a:noAutofit/>
              </a:bodyPr>
              <a:lstStyle/>
              <a:p>
                <a:pPr indent="0" lvl="0" marL="0" marR="0" rtl="0" algn="ctr">
                  <a:spcBef>
                    <a:spcPts val="0"/>
                  </a:spcBef>
                  <a:spcAft>
                    <a:spcPts val="0"/>
                  </a:spcAft>
                  <a:buNone/>
                </a:pPr>
                <a:r>
                  <a:t/>
                </a:r>
                <a:endParaRPr sz="1600">
                  <a:solidFill>
                    <a:srgbClr val="FFFFFF"/>
                  </a:solidFill>
                  <a:latin typeface="Arial"/>
                  <a:ea typeface="Arial"/>
                  <a:cs typeface="Arial"/>
                  <a:sym typeface="Arial"/>
                </a:endParaRPr>
              </a:p>
            </p:txBody>
          </p:sp>
        </p:grpSp>
        <p:grpSp>
          <p:nvGrpSpPr>
            <p:cNvPr id="1966" name="Google Shape;1966;p61"/>
            <p:cNvGrpSpPr/>
            <p:nvPr/>
          </p:nvGrpSpPr>
          <p:grpSpPr>
            <a:xfrm>
              <a:off x="5086026" y="1439388"/>
              <a:ext cx="624341" cy="624341"/>
              <a:chOff x="1649691" y="3230880"/>
              <a:chExt cx="914400" cy="914400"/>
            </a:xfrm>
          </p:grpSpPr>
          <p:sp>
            <p:nvSpPr>
              <p:cNvPr id="1967" name="Google Shape;1967;p61"/>
              <p:cNvSpPr/>
              <p:nvPr/>
            </p:nvSpPr>
            <p:spPr>
              <a:xfrm>
                <a:off x="1649691" y="3230880"/>
                <a:ext cx="914400" cy="9144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2000">
                  <a:solidFill>
                    <a:schemeClr val="lt1"/>
                  </a:solidFill>
                  <a:latin typeface="Arial"/>
                  <a:ea typeface="Arial"/>
                  <a:cs typeface="Arial"/>
                  <a:sym typeface="Arial"/>
                </a:endParaRPr>
              </a:p>
            </p:txBody>
          </p:sp>
          <p:sp>
            <p:nvSpPr>
              <p:cNvPr id="1968" name="Google Shape;1968;p61"/>
              <p:cNvSpPr/>
              <p:nvPr/>
            </p:nvSpPr>
            <p:spPr>
              <a:xfrm>
                <a:off x="1649691" y="3230880"/>
                <a:ext cx="914400" cy="9144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2000">
                  <a:solidFill>
                    <a:schemeClr val="lt1"/>
                  </a:solidFill>
                  <a:latin typeface="Arial"/>
                  <a:ea typeface="Arial"/>
                  <a:cs typeface="Arial"/>
                  <a:sym typeface="Arial"/>
                </a:endParaRPr>
              </a:p>
            </p:txBody>
          </p:sp>
        </p:grpSp>
      </p:grpSp>
      <p:grpSp>
        <p:nvGrpSpPr>
          <p:cNvPr id="1969" name="Google Shape;1969;p61"/>
          <p:cNvGrpSpPr/>
          <p:nvPr/>
        </p:nvGrpSpPr>
        <p:grpSpPr>
          <a:xfrm>
            <a:off x="6457529" y="1432626"/>
            <a:ext cx="1120507" cy="960196"/>
            <a:chOff x="4760972" y="1114334"/>
            <a:chExt cx="1487227" cy="1274450"/>
          </a:xfrm>
        </p:grpSpPr>
        <p:grpSp>
          <p:nvGrpSpPr>
            <p:cNvPr id="1970" name="Google Shape;1970;p61"/>
            <p:cNvGrpSpPr/>
            <p:nvPr/>
          </p:nvGrpSpPr>
          <p:grpSpPr>
            <a:xfrm>
              <a:off x="4760972" y="1114334"/>
              <a:ext cx="1487227" cy="1274450"/>
              <a:chOff x="4760972" y="1114334"/>
              <a:chExt cx="1487227" cy="1274450"/>
            </a:xfrm>
          </p:grpSpPr>
          <p:sp>
            <p:nvSpPr>
              <p:cNvPr id="1971" name="Google Shape;1971;p61"/>
              <p:cNvSpPr/>
              <p:nvPr/>
            </p:nvSpPr>
            <p:spPr>
              <a:xfrm rot="2700000">
                <a:off x="5160388" y="1300973"/>
                <a:ext cx="901172" cy="901173"/>
              </a:xfrm>
              <a:prstGeom prst="roundRect">
                <a:avLst>
                  <a:gd fmla="val 16667" name="adj"/>
                </a:avLst>
              </a:prstGeom>
              <a:solidFill>
                <a:srgbClr val="FFFFFF"/>
              </a:solidFill>
              <a:ln cap="rnd" cmpd="sng" w="19050">
                <a:solidFill>
                  <a:schemeClr val="accent1"/>
                </a:solidFill>
                <a:prstDash val="solid"/>
                <a:round/>
                <a:headEnd len="sm" w="sm" type="none"/>
                <a:tailEnd len="sm" w="sm" type="none"/>
              </a:ln>
            </p:spPr>
            <p:txBody>
              <a:bodyPr anchorCtr="0" anchor="ctr" bIns="60950" lIns="121900" spcFirstLastPara="1" rIns="121900" wrap="square" tIns="60950">
                <a:noAutofit/>
              </a:bodyPr>
              <a:lstStyle/>
              <a:p>
                <a:pPr indent="0" lvl="0" marL="0" marR="0" rtl="0" algn="ctr">
                  <a:spcBef>
                    <a:spcPts val="0"/>
                  </a:spcBef>
                  <a:spcAft>
                    <a:spcPts val="0"/>
                  </a:spcAft>
                  <a:buNone/>
                </a:pPr>
                <a:r>
                  <a:t/>
                </a:r>
                <a:endParaRPr sz="1600">
                  <a:solidFill>
                    <a:srgbClr val="FFFFFF"/>
                  </a:solidFill>
                  <a:latin typeface="Arial"/>
                  <a:ea typeface="Arial"/>
                  <a:cs typeface="Arial"/>
                  <a:sym typeface="Arial"/>
                </a:endParaRPr>
              </a:p>
            </p:txBody>
          </p:sp>
          <p:sp>
            <p:nvSpPr>
              <p:cNvPr id="1972" name="Google Shape;1972;p61"/>
              <p:cNvSpPr/>
              <p:nvPr/>
            </p:nvSpPr>
            <p:spPr>
              <a:xfrm rot="2700000">
                <a:off x="4947611" y="1300973"/>
                <a:ext cx="901172" cy="901173"/>
              </a:xfrm>
              <a:prstGeom prst="roundRect">
                <a:avLst>
                  <a:gd fmla="val 16667" name="adj"/>
                </a:avLst>
              </a:prstGeom>
              <a:solidFill>
                <a:srgbClr val="FFFFFF"/>
              </a:solidFill>
              <a:ln cap="rnd" cmpd="sng" w="19050">
                <a:solidFill>
                  <a:schemeClr val="accent1"/>
                </a:solidFill>
                <a:prstDash val="solid"/>
                <a:round/>
                <a:headEnd len="sm" w="sm" type="none"/>
                <a:tailEnd len="sm" w="sm" type="none"/>
              </a:ln>
            </p:spPr>
            <p:txBody>
              <a:bodyPr anchorCtr="0" anchor="ctr" bIns="60950" lIns="121900" spcFirstLastPara="1" rIns="121900" wrap="square" tIns="60950">
                <a:noAutofit/>
              </a:bodyPr>
              <a:lstStyle/>
              <a:p>
                <a:pPr indent="0" lvl="0" marL="0" marR="0" rtl="0" algn="ctr">
                  <a:spcBef>
                    <a:spcPts val="0"/>
                  </a:spcBef>
                  <a:spcAft>
                    <a:spcPts val="0"/>
                  </a:spcAft>
                  <a:buNone/>
                </a:pPr>
                <a:r>
                  <a:t/>
                </a:r>
                <a:endParaRPr sz="1600">
                  <a:solidFill>
                    <a:srgbClr val="FFFFFF"/>
                  </a:solidFill>
                  <a:latin typeface="Arial"/>
                  <a:ea typeface="Arial"/>
                  <a:cs typeface="Arial"/>
                  <a:sym typeface="Arial"/>
                </a:endParaRPr>
              </a:p>
            </p:txBody>
          </p:sp>
        </p:grpSp>
        <p:grpSp>
          <p:nvGrpSpPr>
            <p:cNvPr id="1973" name="Google Shape;1973;p61"/>
            <p:cNvGrpSpPr/>
            <p:nvPr/>
          </p:nvGrpSpPr>
          <p:grpSpPr>
            <a:xfrm>
              <a:off x="5086026" y="1439388"/>
              <a:ext cx="624341" cy="624341"/>
              <a:chOff x="1649691" y="3230880"/>
              <a:chExt cx="914400" cy="914400"/>
            </a:xfrm>
          </p:grpSpPr>
          <p:sp>
            <p:nvSpPr>
              <p:cNvPr id="1974" name="Google Shape;1974;p61"/>
              <p:cNvSpPr/>
              <p:nvPr/>
            </p:nvSpPr>
            <p:spPr>
              <a:xfrm>
                <a:off x="1649691" y="3230880"/>
                <a:ext cx="914400" cy="9144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2000">
                  <a:solidFill>
                    <a:schemeClr val="lt1"/>
                  </a:solidFill>
                  <a:latin typeface="Arial"/>
                  <a:ea typeface="Arial"/>
                  <a:cs typeface="Arial"/>
                  <a:sym typeface="Arial"/>
                </a:endParaRPr>
              </a:p>
            </p:txBody>
          </p:sp>
          <p:sp>
            <p:nvSpPr>
              <p:cNvPr id="1975" name="Google Shape;1975;p61"/>
              <p:cNvSpPr/>
              <p:nvPr/>
            </p:nvSpPr>
            <p:spPr>
              <a:xfrm>
                <a:off x="1649691" y="3230880"/>
                <a:ext cx="914400" cy="9144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2000">
                  <a:solidFill>
                    <a:schemeClr val="lt1"/>
                  </a:solidFill>
                  <a:latin typeface="Arial"/>
                  <a:ea typeface="Arial"/>
                  <a:cs typeface="Arial"/>
                  <a:sym typeface="Arial"/>
                </a:endParaRPr>
              </a:p>
            </p:txBody>
          </p:sp>
        </p:grpSp>
      </p:grpSp>
      <p:grpSp>
        <p:nvGrpSpPr>
          <p:cNvPr id="1976" name="Google Shape;1976;p61"/>
          <p:cNvGrpSpPr/>
          <p:nvPr/>
        </p:nvGrpSpPr>
        <p:grpSpPr>
          <a:xfrm>
            <a:off x="8301395" y="1432626"/>
            <a:ext cx="1120507" cy="960196"/>
            <a:chOff x="4760972" y="1114334"/>
            <a:chExt cx="1487227" cy="1274450"/>
          </a:xfrm>
        </p:grpSpPr>
        <p:grpSp>
          <p:nvGrpSpPr>
            <p:cNvPr id="1977" name="Google Shape;1977;p61"/>
            <p:cNvGrpSpPr/>
            <p:nvPr/>
          </p:nvGrpSpPr>
          <p:grpSpPr>
            <a:xfrm>
              <a:off x="4760972" y="1114334"/>
              <a:ext cx="1487227" cy="1274450"/>
              <a:chOff x="4760972" y="1114334"/>
              <a:chExt cx="1487227" cy="1274450"/>
            </a:xfrm>
          </p:grpSpPr>
          <p:sp>
            <p:nvSpPr>
              <p:cNvPr id="1978" name="Google Shape;1978;p61"/>
              <p:cNvSpPr/>
              <p:nvPr/>
            </p:nvSpPr>
            <p:spPr>
              <a:xfrm rot="2700000">
                <a:off x="5160388" y="1300973"/>
                <a:ext cx="901172" cy="901173"/>
              </a:xfrm>
              <a:prstGeom prst="roundRect">
                <a:avLst>
                  <a:gd fmla="val 16667" name="adj"/>
                </a:avLst>
              </a:prstGeom>
              <a:solidFill>
                <a:srgbClr val="FFFFFF"/>
              </a:solidFill>
              <a:ln cap="rnd" cmpd="sng" w="19050">
                <a:solidFill>
                  <a:schemeClr val="accent1"/>
                </a:solidFill>
                <a:prstDash val="solid"/>
                <a:round/>
                <a:headEnd len="sm" w="sm" type="none"/>
                <a:tailEnd len="sm" w="sm" type="none"/>
              </a:ln>
            </p:spPr>
            <p:txBody>
              <a:bodyPr anchorCtr="0" anchor="ctr" bIns="60950" lIns="121900" spcFirstLastPara="1" rIns="121900" wrap="square" tIns="60950">
                <a:noAutofit/>
              </a:bodyPr>
              <a:lstStyle/>
              <a:p>
                <a:pPr indent="0" lvl="0" marL="0" marR="0" rtl="0" algn="ctr">
                  <a:spcBef>
                    <a:spcPts val="0"/>
                  </a:spcBef>
                  <a:spcAft>
                    <a:spcPts val="0"/>
                  </a:spcAft>
                  <a:buNone/>
                </a:pPr>
                <a:r>
                  <a:t/>
                </a:r>
                <a:endParaRPr sz="1600">
                  <a:solidFill>
                    <a:srgbClr val="FFFFFF"/>
                  </a:solidFill>
                  <a:latin typeface="Arial"/>
                  <a:ea typeface="Arial"/>
                  <a:cs typeface="Arial"/>
                  <a:sym typeface="Arial"/>
                </a:endParaRPr>
              </a:p>
            </p:txBody>
          </p:sp>
          <p:sp>
            <p:nvSpPr>
              <p:cNvPr id="1979" name="Google Shape;1979;p61"/>
              <p:cNvSpPr/>
              <p:nvPr/>
            </p:nvSpPr>
            <p:spPr>
              <a:xfrm rot="2700000">
                <a:off x="4947611" y="1300973"/>
                <a:ext cx="901172" cy="901173"/>
              </a:xfrm>
              <a:prstGeom prst="roundRect">
                <a:avLst>
                  <a:gd fmla="val 16667" name="adj"/>
                </a:avLst>
              </a:prstGeom>
              <a:solidFill>
                <a:srgbClr val="FFFFFF"/>
              </a:solidFill>
              <a:ln cap="rnd" cmpd="sng" w="19050">
                <a:solidFill>
                  <a:schemeClr val="accent1"/>
                </a:solidFill>
                <a:prstDash val="solid"/>
                <a:round/>
                <a:headEnd len="sm" w="sm" type="none"/>
                <a:tailEnd len="sm" w="sm" type="none"/>
              </a:ln>
            </p:spPr>
            <p:txBody>
              <a:bodyPr anchorCtr="0" anchor="ctr" bIns="60950" lIns="121900" spcFirstLastPara="1" rIns="121900" wrap="square" tIns="60950">
                <a:noAutofit/>
              </a:bodyPr>
              <a:lstStyle/>
              <a:p>
                <a:pPr indent="0" lvl="0" marL="0" marR="0" rtl="0" algn="ctr">
                  <a:spcBef>
                    <a:spcPts val="0"/>
                  </a:spcBef>
                  <a:spcAft>
                    <a:spcPts val="0"/>
                  </a:spcAft>
                  <a:buNone/>
                </a:pPr>
                <a:r>
                  <a:t/>
                </a:r>
                <a:endParaRPr sz="1600">
                  <a:solidFill>
                    <a:srgbClr val="FFFFFF"/>
                  </a:solidFill>
                  <a:latin typeface="Arial"/>
                  <a:ea typeface="Arial"/>
                  <a:cs typeface="Arial"/>
                  <a:sym typeface="Arial"/>
                </a:endParaRPr>
              </a:p>
            </p:txBody>
          </p:sp>
        </p:grpSp>
        <p:grpSp>
          <p:nvGrpSpPr>
            <p:cNvPr id="1980" name="Google Shape;1980;p61"/>
            <p:cNvGrpSpPr/>
            <p:nvPr/>
          </p:nvGrpSpPr>
          <p:grpSpPr>
            <a:xfrm>
              <a:off x="5086026" y="1439388"/>
              <a:ext cx="624341" cy="624341"/>
              <a:chOff x="1649691" y="3230880"/>
              <a:chExt cx="914400" cy="914400"/>
            </a:xfrm>
          </p:grpSpPr>
          <p:sp>
            <p:nvSpPr>
              <p:cNvPr id="1981" name="Google Shape;1981;p61"/>
              <p:cNvSpPr/>
              <p:nvPr/>
            </p:nvSpPr>
            <p:spPr>
              <a:xfrm>
                <a:off x="1649691" y="3230880"/>
                <a:ext cx="914400" cy="9144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2000">
                  <a:solidFill>
                    <a:schemeClr val="lt1"/>
                  </a:solidFill>
                  <a:latin typeface="Arial"/>
                  <a:ea typeface="Arial"/>
                  <a:cs typeface="Arial"/>
                  <a:sym typeface="Arial"/>
                </a:endParaRPr>
              </a:p>
            </p:txBody>
          </p:sp>
          <p:sp>
            <p:nvSpPr>
              <p:cNvPr id="1982" name="Google Shape;1982;p61"/>
              <p:cNvSpPr/>
              <p:nvPr/>
            </p:nvSpPr>
            <p:spPr>
              <a:xfrm>
                <a:off x="1649691" y="3230880"/>
                <a:ext cx="914400" cy="9144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2000">
                  <a:solidFill>
                    <a:schemeClr val="lt1"/>
                  </a:solidFill>
                  <a:latin typeface="Arial"/>
                  <a:ea typeface="Arial"/>
                  <a:cs typeface="Arial"/>
                  <a:sym typeface="Arial"/>
                </a:endParaRPr>
              </a:p>
            </p:txBody>
          </p:sp>
        </p:grpSp>
      </p:grpSp>
      <p:grpSp>
        <p:nvGrpSpPr>
          <p:cNvPr id="1983" name="Google Shape;1983;p61"/>
          <p:cNvGrpSpPr/>
          <p:nvPr/>
        </p:nvGrpSpPr>
        <p:grpSpPr>
          <a:xfrm>
            <a:off x="10145262" y="1432626"/>
            <a:ext cx="1120507" cy="960196"/>
            <a:chOff x="4760972" y="1114334"/>
            <a:chExt cx="1487227" cy="1274450"/>
          </a:xfrm>
        </p:grpSpPr>
        <p:grpSp>
          <p:nvGrpSpPr>
            <p:cNvPr id="1984" name="Google Shape;1984;p61"/>
            <p:cNvGrpSpPr/>
            <p:nvPr/>
          </p:nvGrpSpPr>
          <p:grpSpPr>
            <a:xfrm>
              <a:off x="4760972" y="1114334"/>
              <a:ext cx="1487227" cy="1274450"/>
              <a:chOff x="4760972" y="1114334"/>
              <a:chExt cx="1487227" cy="1274450"/>
            </a:xfrm>
          </p:grpSpPr>
          <p:sp>
            <p:nvSpPr>
              <p:cNvPr id="1985" name="Google Shape;1985;p61"/>
              <p:cNvSpPr/>
              <p:nvPr/>
            </p:nvSpPr>
            <p:spPr>
              <a:xfrm rot="2700000">
                <a:off x="5160388" y="1300973"/>
                <a:ext cx="901172" cy="901173"/>
              </a:xfrm>
              <a:prstGeom prst="roundRect">
                <a:avLst>
                  <a:gd fmla="val 16667" name="adj"/>
                </a:avLst>
              </a:prstGeom>
              <a:solidFill>
                <a:srgbClr val="FFFFFF"/>
              </a:solidFill>
              <a:ln cap="rnd" cmpd="sng" w="19050">
                <a:solidFill>
                  <a:schemeClr val="accent1"/>
                </a:solidFill>
                <a:prstDash val="solid"/>
                <a:round/>
                <a:headEnd len="sm" w="sm" type="none"/>
                <a:tailEnd len="sm" w="sm" type="none"/>
              </a:ln>
            </p:spPr>
            <p:txBody>
              <a:bodyPr anchorCtr="0" anchor="ctr" bIns="60950" lIns="121900" spcFirstLastPara="1" rIns="121900" wrap="square" tIns="60950">
                <a:noAutofit/>
              </a:bodyPr>
              <a:lstStyle/>
              <a:p>
                <a:pPr indent="0" lvl="0" marL="0" marR="0" rtl="0" algn="ctr">
                  <a:spcBef>
                    <a:spcPts val="0"/>
                  </a:spcBef>
                  <a:spcAft>
                    <a:spcPts val="0"/>
                  </a:spcAft>
                  <a:buNone/>
                </a:pPr>
                <a:r>
                  <a:t/>
                </a:r>
                <a:endParaRPr sz="1600">
                  <a:solidFill>
                    <a:srgbClr val="FFFFFF"/>
                  </a:solidFill>
                  <a:latin typeface="Arial"/>
                  <a:ea typeface="Arial"/>
                  <a:cs typeface="Arial"/>
                  <a:sym typeface="Arial"/>
                </a:endParaRPr>
              </a:p>
            </p:txBody>
          </p:sp>
          <p:sp>
            <p:nvSpPr>
              <p:cNvPr id="1986" name="Google Shape;1986;p61"/>
              <p:cNvSpPr/>
              <p:nvPr/>
            </p:nvSpPr>
            <p:spPr>
              <a:xfrm rot="2700000">
                <a:off x="4947611" y="1300973"/>
                <a:ext cx="901172" cy="901173"/>
              </a:xfrm>
              <a:prstGeom prst="roundRect">
                <a:avLst>
                  <a:gd fmla="val 16667" name="adj"/>
                </a:avLst>
              </a:prstGeom>
              <a:solidFill>
                <a:srgbClr val="FFFFFF"/>
              </a:solidFill>
              <a:ln cap="rnd" cmpd="sng" w="19050">
                <a:solidFill>
                  <a:schemeClr val="accent1"/>
                </a:solidFill>
                <a:prstDash val="solid"/>
                <a:round/>
                <a:headEnd len="sm" w="sm" type="none"/>
                <a:tailEnd len="sm" w="sm" type="none"/>
              </a:ln>
            </p:spPr>
            <p:txBody>
              <a:bodyPr anchorCtr="0" anchor="ctr" bIns="60950" lIns="121900" spcFirstLastPara="1" rIns="121900" wrap="square" tIns="60950">
                <a:noAutofit/>
              </a:bodyPr>
              <a:lstStyle/>
              <a:p>
                <a:pPr indent="0" lvl="0" marL="0" marR="0" rtl="0" algn="ctr">
                  <a:spcBef>
                    <a:spcPts val="0"/>
                  </a:spcBef>
                  <a:spcAft>
                    <a:spcPts val="0"/>
                  </a:spcAft>
                  <a:buNone/>
                </a:pPr>
                <a:r>
                  <a:t/>
                </a:r>
                <a:endParaRPr sz="1600">
                  <a:solidFill>
                    <a:srgbClr val="FFFFFF"/>
                  </a:solidFill>
                  <a:latin typeface="Arial"/>
                  <a:ea typeface="Arial"/>
                  <a:cs typeface="Arial"/>
                  <a:sym typeface="Arial"/>
                </a:endParaRPr>
              </a:p>
            </p:txBody>
          </p:sp>
        </p:grpSp>
        <p:grpSp>
          <p:nvGrpSpPr>
            <p:cNvPr id="1987" name="Google Shape;1987;p61"/>
            <p:cNvGrpSpPr/>
            <p:nvPr/>
          </p:nvGrpSpPr>
          <p:grpSpPr>
            <a:xfrm>
              <a:off x="5086026" y="1439388"/>
              <a:ext cx="624341" cy="624341"/>
              <a:chOff x="1649691" y="3230880"/>
              <a:chExt cx="914400" cy="914400"/>
            </a:xfrm>
          </p:grpSpPr>
          <p:sp>
            <p:nvSpPr>
              <p:cNvPr id="1988" name="Google Shape;1988;p61"/>
              <p:cNvSpPr/>
              <p:nvPr/>
            </p:nvSpPr>
            <p:spPr>
              <a:xfrm>
                <a:off x="1649691" y="3230880"/>
                <a:ext cx="914400" cy="9144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2000">
                  <a:solidFill>
                    <a:schemeClr val="lt1"/>
                  </a:solidFill>
                  <a:latin typeface="Arial"/>
                  <a:ea typeface="Arial"/>
                  <a:cs typeface="Arial"/>
                  <a:sym typeface="Arial"/>
                </a:endParaRPr>
              </a:p>
            </p:txBody>
          </p:sp>
          <p:sp>
            <p:nvSpPr>
              <p:cNvPr id="1989" name="Google Shape;1989;p61"/>
              <p:cNvSpPr/>
              <p:nvPr/>
            </p:nvSpPr>
            <p:spPr>
              <a:xfrm>
                <a:off x="1649691" y="3230880"/>
                <a:ext cx="914400" cy="9144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2000">
                  <a:solidFill>
                    <a:schemeClr val="lt1"/>
                  </a:solidFill>
                  <a:latin typeface="Arial"/>
                  <a:ea typeface="Arial"/>
                  <a:cs typeface="Arial"/>
                  <a:sym typeface="Arial"/>
                </a:endParaRPr>
              </a:p>
            </p:txBody>
          </p:sp>
        </p:grpSp>
      </p:grpSp>
    </p:spTree>
  </p:cSld>
  <p:clrMapOvr>
    <a:masterClrMapping/>
  </p:clrMapOvr>
</p:sld>
</file>

<file path=ppt/slides/slide6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993" name="Shape 1993"/>
        <p:cNvGrpSpPr/>
        <p:nvPr/>
      </p:nvGrpSpPr>
      <p:grpSpPr>
        <a:xfrm>
          <a:off x="0" y="0"/>
          <a:ext cx="0" cy="0"/>
          <a:chOff x="0" y="0"/>
          <a:chExt cx="0" cy="0"/>
        </a:xfrm>
      </p:grpSpPr>
      <p:sp>
        <p:nvSpPr>
          <p:cNvPr id="1994" name="Google Shape;1994;p62"/>
          <p:cNvSpPr txBox="1"/>
          <p:nvPr>
            <p:ph type="ctrTitle"/>
          </p:nvPr>
        </p:nvSpPr>
        <p:spPr>
          <a:xfrm>
            <a:off x="563563" y="2816990"/>
            <a:ext cx="11091180" cy="1235889"/>
          </a:xfrm>
          <a:prstGeom prst="rect">
            <a:avLst/>
          </a:prstGeom>
          <a:noFill/>
          <a:ln>
            <a:noFill/>
          </a:ln>
        </p:spPr>
        <p:txBody>
          <a:bodyPr anchorCtr="0" anchor="b" bIns="0" lIns="0" spcFirstLastPara="1" rIns="0" wrap="square" tIns="0">
            <a:normAutofit/>
          </a:bodyPr>
          <a:lstStyle/>
          <a:p>
            <a:pPr indent="0" lvl="0" marL="0" rtl="0" algn="l">
              <a:lnSpc>
                <a:spcPct val="90000"/>
              </a:lnSpc>
              <a:spcBef>
                <a:spcPts val="0"/>
              </a:spcBef>
              <a:spcAft>
                <a:spcPts val="0"/>
              </a:spcAft>
              <a:buClr>
                <a:schemeClr val="lt1"/>
              </a:buClr>
              <a:buSzPts val="6000"/>
              <a:buFont typeface="Arial"/>
              <a:buNone/>
            </a:pPr>
            <a:r>
              <a:rPr lang="en-US"/>
              <a:t>Row Slides</a:t>
            </a:r>
            <a:endParaRPr/>
          </a:p>
        </p:txBody>
      </p:sp>
      <p:sp>
        <p:nvSpPr>
          <p:cNvPr id="1995" name="Google Shape;1995;p62"/>
          <p:cNvSpPr txBox="1"/>
          <p:nvPr>
            <p:ph idx="12" type="sldNum"/>
          </p:nvPr>
        </p:nvSpPr>
        <p:spPr>
          <a:xfrm>
            <a:off x="10690860" y="6349068"/>
            <a:ext cx="963882" cy="251764"/>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sp>
        <p:nvSpPr>
          <p:cNvPr id="1996" name="Google Shape;1996;p62"/>
          <p:cNvSpPr txBox="1"/>
          <p:nvPr>
            <p:ph idx="1" type="subTitle"/>
          </p:nvPr>
        </p:nvSpPr>
        <p:spPr>
          <a:xfrm>
            <a:off x="563563" y="4475785"/>
            <a:ext cx="11091179" cy="986806"/>
          </a:xfrm>
          <a:prstGeom prst="rect">
            <a:avLst/>
          </a:prstGeom>
          <a:noFill/>
          <a:ln>
            <a:noFill/>
          </a:ln>
        </p:spPr>
        <p:txBody>
          <a:bodyPr anchorCtr="0" anchor="t" bIns="0" lIns="0" spcFirstLastPara="1" rIns="0" wrap="square" tIns="0">
            <a:normAutofit/>
          </a:bodyPr>
          <a:lstStyle/>
          <a:p>
            <a:pPr indent="0" lvl="0" marL="0" rtl="0" algn="l">
              <a:lnSpc>
                <a:spcPct val="90000"/>
              </a:lnSpc>
              <a:spcBef>
                <a:spcPts val="0"/>
              </a:spcBef>
              <a:spcAft>
                <a:spcPts val="0"/>
              </a:spcAft>
              <a:buSzPts val="2400"/>
              <a:buNone/>
            </a:pPr>
            <a:r>
              <a:t/>
            </a:r>
            <a:endParaRPr/>
          </a:p>
        </p:txBody>
      </p:sp>
    </p:spTree>
  </p:cSld>
  <p:clrMapOvr>
    <a:masterClrMapping/>
  </p:clrMapOvr>
</p:sld>
</file>

<file path=ppt/slides/slide6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000" name="Shape 2000"/>
        <p:cNvGrpSpPr/>
        <p:nvPr/>
      </p:nvGrpSpPr>
      <p:grpSpPr>
        <a:xfrm>
          <a:off x="0" y="0"/>
          <a:ext cx="0" cy="0"/>
          <a:chOff x="0" y="0"/>
          <a:chExt cx="0" cy="0"/>
        </a:xfrm>
      </p:grpSpPr>
      <p:sp>
        <p:nvSpPr>
          <p:cNvPr id="2001" name="Google Shape;2001;p63"/>
          <p:cNvSpPr txBox="1"/>
          <p:nvPr>
            <p:ph type="title"/>
          </p:nvPr>
        </p:nvSpPr>
        <p:spPr>
          <a:xfrm>
            <a:off x="571018" y="365126"/>
            <a:ext cx="11049964" cy="578772"/>
          </a:xfrm>
          <a:prstGeom prst="rect">
            <a:avLst/>
          </a:prstGeom>
          <a:noFill/>
          <a:ln>
            <a:noFill/>
          </a:ln>
        </p:spPr>
        <p:txBody>
          <a:bodyPr anchorCtr="0" anchor="b" bIns="0" lIns="0" spcFirstLastPara="1" rIns="0" wrap="square" tIns="0">
            <a:normAutofit/>
          </a:bodyPr>
          <a:lstStyle/>
          <a:p>
            <a:pPr indent="0" lvl="0" marL="0" rtl="0" algn="l">
              <a:lnSpc>
                <a:spcPct val="90000"/>
              </a:lnSpc>
              <a:spcBef>
                <a:spcPts val="0"/>
              </a:spcBef>
              <a:spcAft>
                <a:spcPts val="0"/>
              </a:spcAft>
              <a:buClr>
                <a:schemeClr val="accent1"/>
              </a:buClr>
              <a:buSzPts val="3600"/>
              <a:buFont typeface="Arial"/>
              <a:buNone/>
            </a:pPr>
            <a:r>
              <a:rPr lang="en-US"/>
              <a:t>Basic Three Row Slides</a:t>
            </a:r>
            <a:endParaRPr/>
          </a:p>
        </p:txBody>
      </p:sp>
      <p:sp>
        <p:nvSpPr>
          <p:cNvPr id="2002" name="Google Shape;2002;p63"/>
          <p:cNvSpPr txBox="1"/>
          <p:nvPr/>
        </p:nvSpPr>
        <p:spPr>
          <a:xfrm>
            <a:off x="2781595" y="2060544"/>
            <a:ext cx="8839387" cy="1139856"/>
          </a:xfrm>
          <a:prstGeom prst="rect">
            <a:avLst/>
          </a:prstGeom>
          <a:noFill/>
          <a:ln>
            <a:noFill/>
          </a:ln>
        </p:spPr>
        <p:txBody>
          <a:bodyPr anchorCtr="0" anchor="ctr" bIns="0" lIns="0" spcFirstLastPara="1" rIns="0" wrap="square" tIns="0">
            <a:normAutofit lnSpcReduction="10000"/>
          </a:bodyPr>
          <a:lstStyle/>
          <a:p>
            <a:pPr indent="-182563" lvl="0" marL="274638" marR="0" rtl="0" algn="l">
              <a:lnSpc>
                <a:spcPct val="90000"/>
              </a:lnSpc>
              <a:spcBef>
                <a:spcPts val="0"/>
              </a:spcBef>
              <a:spcAft>
                <a:spcPts val="0"/>
              </a:spcAft>
              <a:buClr>
                <a:schemeClr val="accent1"/>
              </a:buClr>
              <a:buSzPts val="1800"/>
              <a:buFont typeface="Arial"/>
              <a:buChar char="•"/>
            </a:pPr>
            <a:r>
              <a:rPr lang="en-US" sz="1800">
                <a:solidFill>
                  <a:schemeClr val="dk1"/>
                </a:solidFill>
                <a:latin typeface="Arial"/>
                <a:ea typeface="Arial"/>
                <a:cs typeface="Arial"/>
                <a:sym typeface="Arial"/>
              </a:rPr>
              <a:t>Lorem ipsum dolor sit amet, consectetur adipiscing elit. Curabitur purus dui</a:t>
            </a:r>
            <a:endParaRPr/>
          </a:p>
          <a:p>
            <a:pPr indent="-182563" lvl="0" marL="274638" marR="0" rtl="0" algn="l">
              <a:lnSpc>
                <a:spcPct val="90000"/>
              </a:lnSpc>
              <a:spcBef>
                <a:spcPts val="600"/>
              </a:spcBef>
              <a:spcAft>
                <a:spcPts val="0"/>
              </a:spcAft>
              <a:buClr>
                <a:schemeClr val="accent1"/>
              </a:buClr>
              <a:buSzPts val="1800"/>
              <a:buFont typeface="Arial"/>
              <a:buChar char="•"/>
            </a:pPr>
            <a:r>
              <a:rPr lang="en-US" sz="1800">
                <a:solidFill>
                  <a:schemeClr val="dk1"/>
                </a:solidFill>
                <a:latin typeface="Arial"/>
                <a:ea typeface="Arial"/>
                <a:cs typeface="Arial"/>
                <a:sym typeface="Arial"/>
              </a:rPr>
              <a:t>Aenean a elit justo. Vivamus laoreet, lorem id iaculis mattis, neque diam blandit nulla, et rhoncus diam augue </a:t>
            </a:r>
            <a:endParaRPr/>
          </a:p>
          <a:p>
            <a:pPr indent="-182563" lvl="0" marL="274638" marR="0" rtl="0" algn="l">
              <a:lnSpc>
                <a:spcPct val="90000"/>
              </a:lnSpc>
              <a:spcBef>
                <a:spcPts val="600"/>
              </a:spcBef>
              <a:spcAft>
                <a:spcPts val="0"/>
              </a:spcAft>
              <a:buClr>
                <a:schemeClr val="accent1"/>
              </a:buClr>
              <a:buSzPts val="1800"/>
              <a:buFont typeface="Arial"/>
              <a:buChar char="•"/>
            </a:pPr>
            <a:r>
              <a:rPr lang="en-US" sz="1800">
                <a:solidFill>
                  <a:schemeClr val="dk1"/>
                </a:solidFill>
                <a:latin typeface="Arial"/>
                <a:ea typeface="Arial"/>
                <a:cs typeface="Arial"/>
                <a:sym typeface="Arial"/>
              </a:rPr>
              <a:t>Aenean a elit justo. Vivamus laoreet, lorem id iaculis mattis, </a:t>
            </a:r>
            <a:endParaRPr/>
          </a:p>
        </p:txBody>
      </p:sp>
      <p:sp>
        <p:nvSpPr>
          <p:cNvPr id="2003" name="Google Shape;2003;p63"/>
          <p:cNvSpPr txBox="1"/>
          <p:nvPr/>
        </p:nvSpPr>
        <p:spPr>
          <a:xfrm>
            <a:off x="2781595" y="3418967"/>
            <a:ext cx="8839387" cy="1139856"/>
          </a:xfrm>
          <a:prstGeom prst="rect">
            <a:avLst/>
          </a:prstGeom>
          <a:noFill/>
          <a:ln>
            <a:noFill/>
          </a:ln>
        </p:spPr>
        <p:txBody>
          <a:bodyPr anchorCtr="0" anchor="ctr" bIns="0" lIns="0" spcFirstLastPara="1" rIns="0" wrap="square" tIns="0">
            <a:normAutofit lnSpcReduction="10000"/>
          </a:bodyPr>
          <a:lstStyle/>
          <a:p>
            <a:pPr indent="-182563" lvl="0" marL="274638" marR="0" rtl="0" algn="l">
              <a:lnSpc>
                <a:spcPct val="90000"/>
              </a:lnSpc>
              <a:spcBef>
                <a:spcPts val="0"/>
              </a:spcBef>
              <a:spcAft>
                <a:spcPts val="0"/>
              </a:spcAft>
              <a:buClr>
                <a:schemeClr val="accent1"/>
              </a:buClr>
              <a:buSzPts val="1800"/>
              <a:buFont typeface="Arial"/>
              <a:buChar char="•"/>
            </a:pPr>
            <a:r>
              <a:rPr lang="en-US" sz="1800">
                <a:solidFill>
                  <a:schemeClr val="dk1"/>
                </a:solidFill>
                <a:latin typeface="Arial"/>
                <a:ea typeface="Arial"/>
                <a:cs typeface="Arial"/>
                <a:sym typeface="Arial"/>
              </a:rPr>
              <a:t>Lorem ipsum dolor sit amet, consectetur adipiscing elit. Curabitur purus dui</a:t>
            </a:r>
            <a:endParaRPr/>
          </a:p>
          <a:p>
            <a:pPr indent="-182563" lvl="0" marL="274638" marR="0" rtl="0" algn="l">
              <a:lnSpc>
                <a:spcPct val="90000"/>
              </a:lnSpc>
              <a:spcBef>
                <a:spcPts val="600"/>
              </a:spcBef>
              <a:spcAft>
                <a:spcPts val="0"/>
              </a:spcAft>
              <a:buClr>
                <a:schemeClr val="accent1"/>
              </a:buClr>
              <a:buSzPts val="1800"/>
              <a:buFont typeface="Arial"/>
              <a:buChar char="•"/>
            </a:pPr>
            <a:r>
              <a:rPr lang="en-US" sz="1800">
                <a:solidFill>
                  <a:schemeClr val="dk1"/>
                </a:solidFill>
                <a:latin typeface="Arial"/>
                <a:ea typeface="Arial"/>
                <a:cs typeface="Arial"/>
                <a:sym typeface="Arial"/>
              </a:rPr>
              <a:t>Aenean a elit justo. Vivamus laoreet, lorem id iaculis mattis, neque diam blandit nulla, et rhoncus diam augue </a:t>
            </a:r>
            <a:endParaRPr/>
          </a:p>
          <a:p>
            <a:pPr indent="-182563" lvl="0" marL="274638" marR="0" rtl="0" algn="l">
              <a:lnSpc>
                <a:spcPct val="90000"/>
              </a:lnSpc>
              <a:spcBef>
                <a:spcPts val="600"/>
              </a:spcBef>
              <a:spcAft>
                <a:spcPts val="0"/>
              </a:spcAft>
              <a:buClr>
                <a:schemeClr val="accent1"/>
              </a:buClr>
              <a:buSzPts val="1800"/>
              <a:buFont typeface="Arial"/>
              <a:buChar char="•"/>
            </a:pPr>
            <a:r>
              <a:rPr lang="en-US" sz="1800">
                <a:solidFill>
                  <a:schemeClr val="dk1"/>
                </a:solidFill>
                <a:latin typeface="Arial"/>
                <a:ea typeface="Arial"/>
                <a:cs typeface="Arial"/>
                <a:sym typeface="Arial"/>
              </a:rPr>
              <a:t>Aenean a elit justo. Vivamus laoreet, lorem id iaculis mattis, </a:t>
            </a:r>
            <a:endParaRPr/>
          </a:p>
        </p:txBody>
      </p:sp>
      <p:sp>
        <p:nvSpPr>
          <p:cNvPr id="2004" name="Google Shape;2004;p63"/>
          <p:cNvSpPr txBox="1"/>
          <p:nvPr/>
        </p:nvSpPr>
        <p:spPr>
          <a:xfrm>
            <a:off x="2781595" y="4777390"/>
            <a:ext cx="8839387" cy="1139856"/>
          </a:xfrm>
          <a:prstGeom prst="rect">
            <a:avLst/>
          </a:prstGeom>
          <a:noFill/>
          <a:ln>
            <a:noFill/>
          </a:ln>
        </p:spPr>
        <p:txBody>
          <a:bodyPr anchorCtr="0" anchor="ctr" bIns="0" lIns="0" spcFirstLastPara="1" rIns="0" wrap="square" tIns="0">
            <a:normAutofit lnSpcReduction="10000"/>
          </a:bodyPr>
          <a:lstStyle/>
          <a:p>
            <a:pPr indent="-182563" lvl="0" marL="274638" marR="0" rtl="0" algn="l">
              <a:lnSpc>
                <a:spcPct val="90000"/>
              </a:lnSpc>
              <a:spcBef>
                <a:spcPts val="0"/>
              </a:spcBef>
              <a:spcAft>
                <a:spcPts val="0"/>
              </a:spcAft>
              <a:buClr>
                <a:schemeClr val="accent1"/>
              </a:buClr>
              <a:buSzPts val="1800"/>
              <a:buFont typeface="Arial"/>
              <a:buChar char="•"/>
            </a:pPr>
            <a:r>
              <a:rPr lang="en-US" sz="1800">
                <a:solidFill>
                  <a:schemeClr val="dk1"/>
                </a:solidFill>
                <a:latin typeface="Arial"/>
                <a:ea typeface="Arial"/>
                <a:cs typeface="Arial"/>
                <a:sym typeface="Arial"/>
              </a:rPr>
              <a:t>Lorem ipsum dolor sit amet, consectetur adipiscing elit. Curabitur purus dui</a:t>
            </a:r>
            <a:endParaRPr/>
          </a:p>
          <a:p>
            <a:pPr indent="-182563" lvl="0" marL="274638" marR="0" rtl="0" algn="l">
              <a:lnSpc>
                <a:spcPct val="90000"/>
              </a:lnSpc>
              <a:spcBef>
                <a:spcPts val="600"/>
              </a:spcBef>
              <a:spcAft>
                <a:spcPts val="0"/>
              </a:spcAft>
              <a:buClr>
                <a:schemeClr val="accent1"/>
              </a:buClr>
              <a:buSzPts val="1800"/>
              <a:buFont typeface="Arial"/>
              <a:buChar char="•"/>
            </a:pPr>
            <a:r>
              <a:rPr lang="en-US" sz="1800">
                <a:solidFill>
                  <a:schemeClr val="dk1"/>
                </a:solidFill>
                <a:latin typeface="Arial"/>
                <a:ea typeface="Arial"/>
                <a:cs typeface="Arial"/>
                <a:sym typeface="Arial"/>
              </a:rPr>
              <a:t>Aenean a elit justo. Vivamus laoreet, lorem id iaculis mattis, neque diam blandit nulla, et rhoncus diam augue </a:t>
            </a:r>
            <a:endParaRPr/>
          </a:p>
          <a:p>
            <a:pPr indent="-182563" lvl="0" marL="274638" marR="0" rtl="0" algn="l">
              <a:lnSpc>
                <a:spcPct val="90000"/>
              </a:lnSpc>
              <a:spcBef>
                <a:spcPts val="600"/>
              </a:spcBef>
              <a:spcAft>
                <a:spcPts val="0"/>
              </a:spcAft>
              <a:buClr>
                <a:schemeClr val="accent1"/>
              </a:buClr>
              <a:buSzPts val="1800"/>
              <a:buFont typeface="Arial"/>
              <a:buChar char="•"/>
            </a:pPr>
            <a:r>
              <a:rPr lang="en-US" sz="1800">
                <a:solidFill>
                  <a:schemeClr val="dk1"/>
                </a:solidFill>
                <a:latin typeface="Arial"/>
                <a:ea typeface="Arial"/>
                <a:cs typeface="Arial"/>
                <a:sym typeface="Arial"/>
              </a:rPr>
              <a:t>Aenean a elit justo. Vivamus laoreet, lorem id iaculis mattis, </a:t>
            </a:r>
            <a:endParaRPr/>
          </a:p>
        </p:txBody>
      </p:sp>
      <p:sp>
        <p:nvSpPr>
          <p:cNvPr id="2005" name="Google Shape;2005;p63"/>
          <p:cNvSpPr txBox="1"/>
          <p:nvPr/>
        </p:nvSpPr>
        <p:spPr>
          <a:xfrm>
            <a:off x="1026160" y="2060544"/>
            <a:ext cx="1595120" cy="1139856"/>
          </a:xfrm>
          <a:prstGeom prst="rect">
            <a:avLst/>
          </a:prstGeom>
          <a:noFill/>
          <a:ln>
            <a:noFill/>
          </a:ln>
        </p:spPr>
        <p:txBody>
          <a:bodyPr anchorCtr="0" anchor="ctr" bIns="0" lIns="0" spcFirstLastPara="1" rIns="0" wrap="square" tIns="0">
            <a:normAutofit/>
          </a:bodyPr>
          <a:lstStyle/>
          <a:p>
            <a:pPr indent="0" lvl="0" marL="0" marR="0" rtl="0" algn="l">
              <a:lnSpc>
                <a:spcPct val="90000"/>
              </a:lnSpc>
              <a:spcBef>
                <a:spcPts val="0"/>
              </a:spcBef>
              <a:spcAft>
                <a:spcPts val="0"/>
              </a:spcAft>
              <a:buClr>
                <a:srgbClr val="28B974"/>
              </a:buClr>
              <a:buSzPts val="2400"/>
              <a:buFont typeface="Arial"/>
              <a:buNone/>
            </a:pPr>
            <a:r>
              <a:rPr lang="en-US" sz="2400">
                <a:solidFill>
                  <a:schemeClr val="accent1"/>
                </a:solidFill>
                <a:latin typeface="Arial"/>
                <a:ea typeface="Arial"/>
                <a:cs typeface="Arial"/>
                <a:sym typeface="Arial"/>
              </a:rPr>
              <a:t>Header</a:t>
            </a:r>
            <a:endParaRPr/>
          </a:p>
        </p:txBody>
      </p:sp>
      <p:sp>
        <p:nvSpPr>
          <p:cNvPr id="2006" name="Google Shape;2006;p63"/>
          <p:cNvSpPr txBox="1"/>
          <p:nvPr/>
        </p:nvSpPr>
        <p:spPr>
          <a:xfrm>
            <a:off x="1026160" y="3418967"/>
            <a:ext cx="1595120" cy="1183163"/>
          </a:xfrm>
          <a:prstGeom prst="rect">
            <a:avLst/>
          </a:prstGeom>
          <a:noFill/>
          <a:ln>
            <a:noFill/>
          </a:ln>
        </p:spPr>
        <p:txBody>
          <a:bodyPr anchorCtr="0" anchor="ctr" bIns="0" lIns="0" spcFirstLastPara="1" rIns="0" wrap="square" tIns="0">
            <a:normAutofit/>
          </a:bodyPr>
          <a:lstStyle/>
          <a:p>
            <a:pPr indent="0" lvl="0" marL="0" marR="0" rtl="0" algn="l">
              <a:lnSpc>
                <a:spcPct val="90000"/>
              </a:lnSpc>
              <a:spcBef>
                <a:spcPts val="0"/>
              </a:spcBef>
              <a:spcAft>
                <a:spcPts val="0"/>
              </a:spcAft>
              <a:buClr>
                <a:srgbClr val="28B974"/>
              </a:buClr>
              <a:buSzPts val="2400"/>
              <a:buFont typeface="Arial"/>
              <a:buNone/>
            </a:pPr>
            <a:r>
              <a:rPr lang="en-US" sz="2400">
                <a:solidFill>
                  <a:schemeClr val="accent1"/>
                </a:solidFill>
                <a:latin typeface="Arial"/>
                <a:ea typeface="Arial"/>
                <a:cs typeface="Arial"/>
                <a:sym typeface="Arial"/>
              </a:rPr>
              <a:t>Header</a:t>
            </a:r>
            <a:endParaRPr/>
          </a:p>
        </p:txBody>
      </p:sp>
      <p:sp>
        <p:nvSpPr>
          <p:cNvPr id="2007" name="Google Shape;2007;p63"/>
          <p:cNvSpPr txBox="1"/>
          <p:nvPr/>
        </p:nvSpPr>
        <p:spPr>
          <a:xfrm>
            <a:off x="1026160" y="4777390"/>
            <a:ext cx="1595120" cy="1183163"/>
          </a:xfrm>
          <a:prstGeom prst="rect">
            <a:avLst/>
          </a:prstGeom>
          <a:noFill/>
          <a:ln>
            <a:noFill/>
          </a:ln>
        </p:spPr>
        <p:txBody>
          <a:bodyPr anchorCtr="0" anchor="ctr" bIns="0" lIns="0" spcFirstLastPara="1" rIns="0" wrap="square" tIns="0">
            <a:normAutofit/>
          </a:bodyPr>
          <a:lstStyle/>
          <a:p>
            <a:pPr indent="0" lvl="0" marL="0" marR="0" rtl="0" algn="l">
              <a:lnSpc>
                <a:spcPct val="90000"/>
              </a:lnSpc>
              <a:spcBef>
                <a:spcPts val="0"/>
              </a:spcBef>
              <a:spcAft>
                <a:spcPts val="0"/>
              </a:spcAft>
              <a:buClr>
                <a:srgbClr val="28B974"/>
              </a:buClr>
              <a:buSzPts val="2400"/>
              <a:buFont typeface="Arial"/>
              <a:buNone/>
            </a:pPr>
            <a:r>
              <a:rPr lang="en-US" sz="2400">
                <a:solidFill>
                  <a:schemeClr val="accent1"/>
                </a:solidFill>
                <a:latin typeface="Arial"/>
                <a:ea typeface="Arial"/>
                <a:cs typeface="Arial"/>
                <a:sym typeface="Arial"/>
              </a:rPr>
              <a:t>Header</a:t>
            </a:r>
            <a:endParaRPr/>
          </a:p>
        </p:txBody>
      </p:sp>
      <p:cxnSp>
        <p:nvCxnSpPr>
          <p:cNvPr id="2008" name="Google Shape;2008;p63"/>
          <p:cNvCxnSpPr/>
          <p:nvPr/>
        </p:nvCxnSpPr>
        <p:spPr>
          <a:xfrm>
            <a:off x="571018" y="4668107"/>
            <a:ext cx="11049903" cy="0"/>
          </a:xfrm>
          <a:prstGeom prst="straightConnector1">
            <a:avLst/>
          </a:prstGeom>
          <a:noFill/>
          <a:ln cap="flat" cmpd="sng" w="9525">
            <a:solidFill>
              <a:srgbClr val="9B9B9B"/>
            </a:solidFill>
            <a:prstDash val="dot"/>
            <a:miter lim="8000"/>
            <a:headEnd len="sm" w="sm" type="none"/>
            <a:tailEnd len="sm" w="sm" type="none"/>
          </a:ln>
        </p:spPr>
      </p:cxnSp>
      <p:cxnSp>
        <p:nvCxnSpPr>
          <p:cNvPr id="2009" name="Google Shape;2009;p63"/>
          <p:cNvCxnSpPr/>
          <p:nvPr/>
        </p:nvCxnSpPr>
        <p:spPr>
          <a:xfrm>
            <a:off x="571018" y="3309684"/>
            <a:ext cx="11049903" cy="0"/>
          </a:xfrm>
          <a:prstGeom prst="straightConnector1">
            <a:avLst/>
          </a:prstGeom>
          <a:noFill/>
          <a:ln cap="flat" cmpd="sng" w="9525">
            <a:solidFill>
              <a:srgbClr val="9B9B9B"/>
            </a:solidFill>
            <a:prstDash val="dot"/>
            <a:miter lim="8000"/>
            <a:headEnd len="sm" w="sm" type="none"/>
            <a:tailEnd len="sm" w="sm" type="none"/>
          </a:ln>
        </p:spPr>
      </p:cxnSp>
      <p:sp>
        <p:nvSpPr>
          <p:cNvPr id="2010" name="Google Shape;2010;p63"/>
          <p:cNvSpPr txBox="1"/>
          <p:nvPr>
            <p:ph idx="12" type="sldNum"/>
          </p:nvPr>
        </p:nvSpPr>
        <p:spPr>
          <a:xfrm>
            <a:off x="10690860" y="6349068"/>
            <a:ext cx="963882" cy="251764"/>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sp>
        <p:nvSpPr>
          <p:cNvPr id="2011" name="Google Shape;2011;p63"/>
          <p:cNvSpPr/>
          <p:nvPr/>
        </p:nvSpPr>
        <p:spPr>
          <a:xfrm>
            <a:off x="571018" y="2457753"/>
            <a:ext cx="345440" cy="345440"/>
          </a:xfrm>
          <a:prstGeom prst="ellipse">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600">
                <a:solidFill>
                  <a:schemeClr val="lt1"/>
                </a:solidFill>
                <a:latin typeface="Arial"/>
                <a:ea typeface="Arial"/>
                <a:cs typeface="Arial"/>
                <a:sym typeface="Arial"/>
              </a:rPr>
              <a:t>1</a:t>
            </a:r>
            <a:endParaRPr sz="1600">
              <a:solidFill>
                <a:schemeClr val="lt1"/>
              </a:solidFill>
              <a:latin typeface="Arial"/>
              <a:ea typeface="Arial"/>
              <a:cs typeface="Arial"/>
              <a:sym typeface="Arial"/>
            </a:endParaRPr>
          </a:p>
        </p:txBody>
      </p:sp>
      <p:sp>
        <p:nvSpPr>
          <p:cNvPr id="2012" name="Google Shape;2012;p63"/>
          <p:cNvSpPr/>
          <p:nvPr/>
        </p:nvSpPr>
        <p:spPr>
          <a:xfrm>
            <a:off x="571018" y="3816175"/>
            <a:ext cx="345440" cy="345440"/>
          </a:xfrm>
          <a:prstGeom prst="ellipse">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600">
                <a:solidFill>
                  <a:schemeClr val="lt1"/>
                </a:solidFill>
                <a:latin typeface="Arial"/>
                <a:ea typeface="Arial"/>
                <a:cs typeface="Arial"/>
                <a:sym typeface="Arial"/>
              </a:rPr>
              <a:t>2</a:t>
            </a:r>
            <a:endParaRPr sz="1600">
              <a:solidFill>
                <a:schemeClr val="lt1"/>
              </a:solidFill>
              <a:latin typeface="Arial"/>
              <a:ea typeface="Arial"/>
              <a:cs typeface="Arial"/>
              <a:sym typeface="Arial"/>
            </a:endParaRPr>
          </a:p>
        </p:txBody>
      </p:sp>
      <p:sp>
        <p:nvSpPr>
          <p:cNvPr id="2013" name="Google Shape;2013;p63"/>
          <p:cNvSpPr/>
          <p:nvPr/>
        </p:nvSpPr>
        <p:spPr>
          <a:xfrm>
            <a:off x="571018" y="5196251"/>
            <a:ext cx="345440" cy="345440"/>
          </a:xfrm>
          <a:prstGeom prst="ellipse">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600">
                <a:solidFill>
                  <a:schemeClr val="lt1"/>
                </a:solidFill>
                <a:latin typeface="Arial"/>
                <a:ea typeface="Arial"/>
                <a:cs typeface="Arial"/>
                <a:sym typeface="Arial"/>
              </a:rPr>
              <a:t>3</a:t>
            </a:r>
            <a:endParaRPr sz="1600">
              <a:solidFill>
                <a:schemeClr val="lt1"/>
              </a:solidFill>
              <a:latin typeface="Arial"/>
              <a:ea typeface="Arial"/>
              <a:cs typeface="Arial"/>
              <a:sym typeface="Arial"/>
            </a:endParaRPr>
          </a:p>
        </p:txBody>
      </p:sp>
      <p:sp>
        <p:nvSpPr>
          <p:cNvPr id="2014" name="Google Shape;2014;p63"/>
          <p:cNvSpPr txBox="1"/>
          <p:nvPr/>
        </p:nvSpPr>
        <p:spPr>
          <a:xfrm>
            <a:off x="571169" y="1350121"/>
            <a:ext cx="7323301" cy="431762"/>
          </a:xfrm>
          <a:prstGeom prst="rect">
            <a:avLst/>
          </a:prstGeom>
          <a:noFill/>
          <a:ln>
            <a:noFill/>
          </a:ln>
        </p:spPr>
        <p:txBody>
          <a:bodyPr anchorCtr="0" anchor="b" bIns="0" lIns="0" spcFirstLastPara="1" rIns="0" wrap="square" tIns="0">
            <a:noAutofit/>
          </a:bodyPr>
          <a:lstStyle/>
          <a:p>
            <a:pPr indent="0" lvl="0" marL="0" marR="0" rtl="0" algn="l">
              <a:lnSpc>
                <a:spcPct val="90000"/>
              </a:lnSpc>
              <a:spcBef>
                <a:spcPts val="0"/>
              </a:spcBef>
              <a:spcAft>
                <a:spcPts val="0"/>
              </a:spcAft>
              <a:buClr>
                <a:srgbClr val="28B974"/>
              </a:buClr>
              <a:buSzPts val="2800"/>
              <a:buFont typeface="Arial"/>
              <a:buNone/>
            </a:pPr>
            <a:r>
              <a:rPr lang="en-US" sz="2800">
                <a:solidFill>
                  <a:schemeClr val="accent1"/>
                </a:solidFill>
                <a:latin typeface="Arial"/>
                <a:ea typeface="Arial"/>
                <a:cs typeface="Arial"/>
                <a:sym typeface="Arial"/>
              </a:rPr>
              <a:t>Header</a:t>
            </a:r>
            <a:endParaRPr/>
          </a:p>
        </p:txBody>
      </p:sp>
      <p:cxnSp>
        <p:nvCxnSpPr>
          <p:cNvPr id="2015" name="Google Shape;2015;p63"/>
          <p:cNvCxnSpPr/>
          <p:nvPr/>
        </p:nvCxnSpPr>
        <p:spPr>
          <a:xfrm>
            <a:off x="571017" y="1842843"/>
            <a:ext cx="11049964" cy="0"/>
          </a:xfrm>
          <a:prstGeom prst="straightConnector1">
            <a:avLst/>
          </a:prstGeom>
          <a:noFill/>
          <a:ln cap="rnd" cmpd="sng" w="15875">
            <a:solidFill>
              <a:schemeClr val="accent1"/>
            </a:solidFill>
            <a:prstDash val="dot"/>
            <a:round/>
            <a:headEnd len="sm" w="sm" type="none"/>
            <a:tailEnd len="med" w="med" type="oval"/>
          </a:ln>
        </p:spPr>
      </p:cxnSp>
    </p:spTree>
  </p:cSld>
  <p:clrMapOvr>
    <a:masterClrMapping/>
  </p:clrMapOvr>
</p:sld>
</file>

<file path=ppt/slides/slide6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019" name="Shape 2019"/>
        <p:cNvGrpSpPr/>
        <p:nvPr/>
      </p:nvGrpSpPr>
      <p:grpSpPr>
        <a:xfrm>
          <a:off x="0" y="0"/>
          <a:ext cx="0" cy="0"/>
          <a:chOff x="0" y="0"/>
          <a:chExt cx="0" cy="0"/>
        </a:xfrm>
      </p:grpSpPr>
      <p:sp>
        <p:nvSpPr>
          <p:cNvPr id="2020" name="Google Shape;2020;p64"/>
          <p:cNvSpPr txBox="1"/>
          <p:nvPr>
            <p:ph type="title"/>
          </p:nvPr>
        </p:nvSpPr>
        <p:spPr>
          <a:xfrm>
            <a:off x="571018" y="365126"/>
            <a:ext cx="11049964" cy="578772"/>
          </a:xfrm>
          <a:prstGeom prst="rect">
            <a:avLst/>
          </a:prstGeom>
          <a:noFill/>
          <a:ln>
            <a:noFill/>
          </a:ln>
        </p:spPr>
        <p:txBody>
          <a:bodyPr anchorCtr="0" anchor="b" bIns="0" lIns="0" spcFirstLastPara="1" rIns="0" wrap="square" tIns="0">
            <a:normAutofit/>
          </a:bodyPr>
          <a:lstStyle/>
          <a:p>
            <a:pPr indent="0" lvl="0" marL="0" rtl="0" algn="l">
              <a:lnSpc>
                <a:spcPct val="90000"/>
              </a:lnSpc>
              <a:spcBef>
                <a:spcPts val="0"/>
              </a:spcBef>
              <a:spcAft>
                <a:spcPts val="0"/>
              </a:spcAft>
              <a:buClr>
                <a:schemeClr val="accent1"/>
              </a:buClr>
              <a:buSzPts val="2800"/>
              <a:buFont typeface="Arial"/>
              <a:buNone/>
            </a:pPr>
            <a:r>
              <a:rPr lang="en-US"/>
              <a:t>Visual Three Row Slides</a:t>
            </a:r>
            <a:endParaRPr/>
          </a:p>
        </p:txBody>
      </p:sp>
      <p:sp>
        <p:nvSpPr>
          <p:cNvPr id="2021" name="Google Shape;2021;p64"/>
          <p:cNvSpPr txBox="1"/>
          <p:nvPr>
            <p:ph idx="12" type="sldNum"/>
          </p:nvPr>
        </p:nvSpPr>
        <p:spPr>
          <a:xfrm>
            <a:off x="10690860" y="6349068"/>
            <a:ext cx="963882" cy="251764"/>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sp>
        <p:nvSpPr>
          <p:cNvPr id="2022" name="Google Shape;2022;p64"/>
          <p:cNvSpPr/>
          <p:nvPr/>
        </p:nvSpPr>
        <p:spPr>
          <a:xfrm rot="5400000">
            <a:off x="5902763" y="-2368818"/>
            <a:ext cx="1294517" cy="10026646"/>
          </a:xfrm>
          <a:prstGeom prst="round2SameRect">
            <a:avLst>
              <a:gd fmla="val 3972" name="adj1"/>
              <a:gd fmla="val 0" name="adj2"/>
            </a:avLst>
          </a:prstGeom>
          <a:noFill/>
          <a:ln cap="rnd" cmpd="sng" w="9525">
            <a:solidFill>
              <a:schemeClr val="accent1"/>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rgbClr val="FFFFFF"/>
              </a:solidFill>
              <a:latin typeface="Arial"/>
              <a:ea typeface="Arial"/>
              <a:cs typeface="Arial"/>
              <a:sym typeface="Arial"/>
            </a:endParaRPr>
          </a:p>
        </p:txBody>
      </p:sp>
      <p:sp>
        <p:nvSpPr>
          <p:cNvPr id="2023" name="Google Shape;2023;p64"/>
          <p:cNvSpPr/>
          <p:nvPr/>
        </p:nvSpPr>
        <p:spPr>
          <a:xfrm>
            <a:off x="630000" y="2166902"/>
            <a:ext cx="813060" cy="951124"/>
          </a:xfrm>
          <a:prstGeom prst="rect">
            <a:avLst/>
          </a:prstGeom>
          <a:solidFill>
            <a:schemeClr val="lt1"/>
          </a:solidFill>
          <a:ln cap="rnd" cmpd="sng" w="19050">
            <a:solidFill>
              <a:schemeClr val="accent1"/>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rgbClr val="FFFFFF"/>
              </a:solidFill>
              <a:latin typeface="Arial"/>
              <a:ea typeface="Arial"/>
              <a:cs typeface="Arial"/>
              <a:sym typeface="Arial"/>
            </a:endParaRPr>
          </a:p>
        </p:txBody>
      </p:sp>
      <p:sp>
        <p:nvSpPr>
          <p:cNvPr id="2024" name="Google Shape;2024;p64"/>
          <p:cNvSpPr/>
          <p:nvPr/>
        </p:nvSpPr>
        <p:spPr>
          <a:xfrm rot="-5400000">
            <a:off x="899078" y="2595302"/>
            <a:ext cx="1176835" cy="98407"/>
          </a:xfrm>
          <a:custGeom>
            <a:rect b="b" l="l" r="r" t="t"/>
            <a:pathLst>
              <a:path extrusionOk="0" h="98407" w="874422">
                <a:moveTo>
                  <a:pt x="0" y="98407"/>
                </a:moveTo>
                <a:lnTo>
                  <a:pt x="89865" y="3"/>
                </a:lnTo>
                <a:lnTo>
                  <a:pt x="808370" y="0"/>
                </a:lnTo>
                <a:lnTo>
                  <a:pt x="874422" y="98407"/>
                </a:lnTo>
                <a:lnTo>
                  <a:pt x="0" y="98407"/>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rgbClr val="FFFFFF"/>
              </a:solidFill>
              <a:latin typeface="Arial"/>
              <a:ea typeface="Arial"/>
              <a:cs typeface="Arial"/>
              <a:sym typeface="Arial"/>
            </a:endParaRPr>
          </a:p>
        </p:txBody>
      </p:sp>
      <p:sp>
        <p:nvSpPr>
          <p:cNvPr id="2025" name="Google Shape;2025;p64"/>
          <p:cNvSpPr/>
          <p:nvPr/>
        </p:nvSpPr>
        <p:spPr>
          <a:xfrm rot="5400000">
            <a:off x="5902766" y="-916737"/>
            <a:ext cx="1294517" cy="10026643"/>
          </a:xfrm>
          <a:prstGeom prst="round2SameRect">
            <a:avLst>
              <a:gd fmla="val 3972" name="adj1"/>
              <a:gd fmla="val 0" name="adj2"/>
            </a:avLst>
          </a:prstGeom>
          <a:noFill/>
          <a:ln cap="rnd" cmpd="sng" w="9525">
            <a:solidFill>
              <a:schemeClr val="accent1"/>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rgbClr val="FFFFFF"/>
              </a:solidFill>
              <a:latin typeface="Arial"/>
              <a:ea typeface="Arial"/>
              <a:cs typeface="Arial"/>
              <a:sym typeface="Arial"/>
            </a:endParaRPr>
          </a:p>
        </p:txBody>
      </p:sp>
      <p:sp>
        <p:nvSpPr>
          <p:cNvPr id="2026" name="Google Shape;2026;p64"/>
          <p:cNvSpPr/>
          <p:nvPr/>
        </p:nvSpPr>
        <p:spPr>
          <a:xfrm>
            <a:off x="630000" y="3618981"/>
            <a:ext cx="813060" cy="951124"/>
          </a:xfrm>
          <a:prstGeom prst="rect">
            <a:avLst/>
          </a:prstGeom>
          <a:solidFill>
            <a:schemeClr val="lt1"/>
          </a:solidFill>
          <a:ln cap="rnd" cmpd="sng" w="19050">
            <a:solidFill>
              <a:schemeClr val="accent1"/>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rgbClr val="FFFFFF"/>
              </a:solidFill>
              <a:latin typeface="Arial"/>
              <a:ea typeface="Arial"/>
              <a:cs typeface="Arial"/>
              <a:sym typeface="Arial"/>
            </a:endParaRPr>
          </a:p>
        </p:txBody>
      </p:sp>
      <p:sp>
        <p:nvSpPr>
          <p:cNvPr id="2027" name="Google Shape;2027;p64"/>
          <p:cNvSpPr/>
          <p:nvPr/>
        </p:nvSpPr>
        <p:spPr>
          <a:xfrm rot="-5400000">
            <a:off x="899078" y="4047381"/>
            <a:ext cx="1176835" cy="98407"/>
          </a:xfrm>
          <a:custGeom>
            <a:rect b="b" l="l" r="r" t="t"/>
            <a:pathLst>
              <a:path extrusionOk="0" h="98407" w="874422">
                <a:moveTo>
                  <a:pt x="0" y="98407"/>
                </a:moveTo>
                <a:lnTo>
                  <a:pt x="89865" y="3"/>
                </a:lnTo>
                <a:lnTo>
                  <a:pt x="808370" y="0"/>
                </a:lnTo>
                <a:lnTo>
                  <a:pt x="874422" y="98407"/>
                </a:lnTo>
                <a:lnTo>
                  <a:pt x="0" y="98407"/>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rgbClr val="FFFFFF"/>
              </a:solidFill>
              <a:latin typeface="Arial"/>
              <a:ea typeface="Arial"/>
              <a:cs typeface="Arial"/>
              <a:sym typeface="Arial"/>
            </a:endParaRPr>
          </a:p>
        </p:txBody>
      </p:sp>
      <p:sp>
        <p:nvSpPr>
          <p:cNvPr id="2028" name="Google Shape;2028;p64"/>
          <p:cNvSpPr/>
          <p:nvPr/>
        </p:nvSpPr>
        <p:spPr>
          <a:xfrm rot="5400000">
            <a:off x="5902766" y="535342"/>
            <a:ext cx="1294517" cy="10026644"/>
          </a:xfrm>
          <a:prstGeom prst="round2SameRect">
            <a:avLst>
              <a:gd fmla="val 3972" name="adj1"/>
              <a:gd fmla="val 0" name="adj2"/>
            </a:avLst>
          </a:prstGeom>
          <a:noFill/>
          <a:ln cap="rnd" cmpd="sng" w="9525">
            <a:solidFill>
              <a:schemeClr val="accent1"/>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rgbClr val="FFFFFF"/>
              </a:solidFill>
              <a:latin typeface="Arial"/>
              <a:ea typeface="Arial"/>
              <a:cs typeface="Arial"/>
              <a:sym typeface="Arial"/>
            </a:endParaRPr>
          </a:p>
        </p:txBody>
      </p:sp>
      <p:sp>
        <p:nvSpPr>
          <p:cNvPr id="2029" name="Google Shape;2029;p64"/>
          <p:cNvSpPr/>
          <p:nvPr/>
        </p:nvSpPr>
        <p:spPr>
          <a:xfrm>
            <a:off x="630000" y="5071061"/>
            <a:ext cx="813060" cy="951124"/>
          </a:xfrm>
          <a:prstGeom prst="rect">
            <a:avLst/>
          </a:prstGeom>
          <a:solidFill>
            <a:schemeClr val="lt1"/>
          </a:solidFill>
          <a:ln cap="rnd" cmpd="sng" w="19050">
            <a:solidFill>
              <a:schemeClr val="accent1"/>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rgbClr val="FFFFFF"/>
              </a:solidFill>
              <a:latin typeface="Arial"/>
              <a:ea typeface="Arial"/>
              <a:cs typeface="Arial"/>
              <a:sym typeface="Arial"/>
            </a:endParaRPr>
          </a:p>
        </p:txBody>
      </p:sp>
      <p:sp>
        <p:nvSpPr>
          <p:cNvPr id="2030" name="Google Shape;2030;p64"/>
          <p:cNvSpPr/>
          <p:nvPr/>
        </p:nvSpPr>
        <p:spPr>
          <a:xfrm rot="-5400000">
            <a:off x="899078" y="5499461"/>
            <a:ext cx="1176835" cy="98407"/>
          </a:xfrm>
          <a:custGeom>
            <a:rect b="b" l="l" r="r" t="t"/>
            <a:pathLst>
              <a:path extrusionOk="0" h="98407" w="874422">
                <a:moveTo>
                  <a:pt x="0" y="98407"/>
                </a:moveTo>
                <a:lnTo>
                  <a:pt x="89865" y="3"/>
                </a:lnTo>
                <a:lnTo>
                  <a:pt x="808370" y="0"/>
                </a:lnTo>
                <a:lnTo>
                  <a:pt x="874422" y="98407"/>
                </a:lnTo>
                <a:lnTo>
                  <a:pt x="0" y="98407"/>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rgbClr val="FFFFFF"/>
              </a:solidFill>
              <a:latin typeface="Arial"/>
              <a:ea typeface="Arial"/>
              <a:cs typeface="Arial"/>
              <a:sym typeface="Arial"/>
            </a:endParaRPr>
          </a:p>
        </p:txBody>
      </p:sp>
      <p:sp>
        <p:nvSpPr>
          <p:cNvPr id="2031" name="Google Shape;2031;p64"/>
          <p:cNvSpPr/>
          <p:nvPr/>
        </p:nvSpPr>
        <p:spPr>
          <a:xfrm>
            <a:off x="1678079" y="2056088"/>
            <a:ext cx="2751046" cy="1176835"/>
          </a:xfrm>
          <a:prstGeom prst="rect">
            <a:avLst/>
          </a:prstGeom>
          <a:noFill/>
          <a:ln>
            <a:noFill/>
          </a:ln>
        </p:spPr>
        <p:txBody>
          <a:bodyPr anchorCtr="0" anchor="ctr" bIns="0" lIns="0" spcFirstLastPara="1" rIns="0" wrap="square" tIns="0">
            <a:noAutofit/>
          </a:bodyPr>
          <a:lstStyle/>
          <a:p>
            <a:pPr indent="-101600" lvl="0" marL="0" marR="0" rtl="0" algn="l">
              <a:spcBef>
                <a:spcPts val="0"/>
              </a:spcBef>
              <a:spcAft>
                <a:spcPts val="0"/>
              </a:spcAft>
              <a:buClr>
                <a:schemeClr val="accent1"/>
              </a:buClr>
              <a:buSzPts val="1600"/>
              <a:buFont typeface="Trebuchet MS"/>
              <a:buChar char="​"/>
            </a:pPr>
            <a:r>
              <a:rPr lang="en-US" sz="1600">
                <a:solidFill>
                  <a:schemeClr val="accent1"/>
                </a:solidFill>
                <a:latin typeface="Arial"/>
                <a:ea typeface="Arial"/>
                <a:cs typeface="Arial"/>
                <a:sym typeface="Arial"/>
              </a:rPr>
              <a:t>Lorem ipsum dolor sit amet, consectetur adipiscing elit.</a:t>
            </a:r>
            <a:endParaRPr sz="1600">
              <a:solidFill>
                <a:schemeClr val="accent1"/>
              </a:solidFill>
              <a:latin typeface="Arial"/>
              <a:ea typeface="Arial"/>
              <a:cs typeface="Arial"/>
              <a:sym typeface="Arial"/>
            </a:endParaRPr>
          </a:p>
        </p:txBody>
      </p:sp>
      <p:sp>
        <p:nvSpPr>
          <p:cNvPr id="2032" name="Google Shape;2032;p64"/>
          <p:cNvSpPr/>
          <p:nvPr/>
        </p:nvSpPr>
        <p:spPr>
          <a:xfrm>
            <a:off x="1678079" y="3508166"/>
            <a:ext cx="2751046" cy="1176835"/>
          </a:xfrm>
          <a:prstGeom prst="rect">
            <a:avLst/>
          </a:prstGeom>
          <a:noFill/>
          <a:ln>
            <a:noFill/>
          </a:ln>
        </p:spPr>
        <p:txBody>
          <a:bodyPr anchorCtr="0" anchor="ctr" bIns="0" lIns="0" spcFirstLastPara="1" rIns="0" wrap="square" tIns="0">
            <a:noAutofit/>
          </a:bodyPr>
          <a:lstStyle/>
          <a:p>
            <a:pPr indent="-101600" lvl="0" marL="0" marR="0" rtl="0" algn="l">
              <a:spcBef>
                <a:spcPts val="0"/>
              </a:spcBef>
              <a:spcAft>
                <a:spcPts val="0"/>
              </a:spcAft>
              <a:buClr>
                <a:schemeClr val="accent1"/>
              </a:buClr>
              <a:buSzPts val="1600"/>
              <a:buFont typeface="Trebuchet MS"/>
              <a:buChar char="​"/>
            </a:pPr>
            <a:r>
              <a:rPr lang="en-US" sz="1600">
                <a:solidFill>
                  <a:schemeClr val="accent1"/>
                </a:solidFill>
                <a:latin typeface="Arial"/>
                <a:ea typeface="Arial"/>
                <a:cs typeface="Arial"/>
                <a:sym typeface="Arial"/>
              </a:rPr>
              <a:t>Lorem ipsum dolor sit amet, consectetur adipiscing elit.</a:t>
            </a:r>
            <a:endParaRPr sz="1600">
              <a:solidFill>
                <a:schemeClr val="accent1"/>
              </a:solidFill>
              <a:latin typeface="Arial"/>
              <a:ea typeface="Arial"/>
              <a:cs typeface="Arial"/>
              <a:sym typeface="Arial"/>
            </a:endParaRPr>
          </a:p>
        </p:txBody>
      </p:sp>
      <p:sp>
        <p:nvSpPr>
          <p:cNvPr id="2033" name="Google Shape;2033;p64"/>
          <p:cNvSpPr/>
          <p:nvPr/>
        </p:nvSpPr>
        <p:spPr>
          <a:xfrm>
            <a:off x="1678079" y="4960245"/>
            <a:ext cx="2751046" cy="1176835"/>
          </a:xfrm>
          <a:prstGeom prst="rect">
            <a:avLst/>
          </a:prstGeom>
          <a:noFill/>
          <a:ln>
            <a:noFill/>
          </a:ln>
        </p:spPr>
        <p:txBody>
          <a:bodyPr anchorCtr="0" anchor="ctr" bIns="0" lIns="0" spcFirstLastPara="1" rIns="0" wrap="square" tIns="0">
            <a:noAutofit/>
          </a:bodyPr>
          <a:lstStyle/>
          <a:p>
            <a:pPr indent="-101600" lvl="0" marL="0" marR="0" rtl="0" algn="l">
              <a:spcBef>
                <a:spcPts val="0"/>
              </a:spcBef>
              <a:spcAft>
                <a:spcPts val="0"/>
              </a:spcAft>
              <a:buClr>
                <a:schemeClr val="accent1"/>
              </a:buClr>
              <a:buSzPts val="1600"/>
              <a:buFont typeface="Trebuchet MS"/>
              <a:buChar char="​"/>
            </a:pPr>
            <a:r>
              <a:rPr lang="en-US" sz="1600">
                <a:solidFill>
                  <a:schemeClr val="accent1"/>
                </a:solidFill>
                <a:latin typeface="Arial"/>
                <a:ea typeface="Arial"/>
                <a:cs typeface="Arial"/>
                <a:sym typeface="Arial"/>
              </a:rPr>
              <a:t>Lorem ipsum dolor sit amet, consectetur adipiscing elit.</a:t>
            </a:r>
            <a:endParaRPr sz="1600">
              <a:solidFill>
                <a:schemeClr val="accent1"/>
              </a:solidFill>
              <a:latin typeface="Arial"/>
              <a:ea typeface="Arial"/>
              <a:cs typeface="Arial"/>
              <a:sym typeface="Arial"/>
            </a:endParaRPr>
          </a:p>
        </p:txBody>
      </p:sp>
      <p:sp>
        <p:nvSpPr>
          <p:cNvPr id="2034" name="Google Shape;2034;p64"/>
          <p:cNvSpPr txBox="1"/>
          <p:nvPr/>
        </p:nvSpPr>
        <p:spPr>
          <a:xfrm>
            <a:off x="4638907" y="2056088"/>
            <a:ext cx="6924444" cy="1176835"/>
          </a:xfrm>
          <a:prstGeom prst="rect">
            <a:avLst/>
          </a:prstGeom>
          <a:noFill/>
          <a:ln>
            <a:noFill/>
          </a:ln>
        </p:spPr>
        <p:txBody>
          <a:bodyPr anchorCtr="0" anchor="ctr" bIns="0" lIns="0" spcFirstLastPara="1" rIns="0" wrap="square" tIns="0">
            <a:noAutofit/>
          </a:bodyPr>
          <a:lstStyle/>
          <a:p>
            <a:pPr indent="-216000" lvl="1" marL="324000" marR="0" rtl="0" algn="l">
              <a:spcBef>
                <a:spcPts val="0"/>
              </a:spcBef>
              <a:spcAft>
                <a:spcPts val="0"/>
              </a:spcAft>
              <a:buClr>
                <a:schemeClr val="accent1"/>
              </a:buClr>
              <a:buSzPts val="1600"/>
              <a:buFont typeface="Trebuchet MS"/>
              <a:buChar char="•"/>
            </a:pPr>
            <a:r>
              <a:rPr b="0" i="0" lang="en-US" sz="1600" u="none" cap="none" strike="noStrike">
                <a:solidFill>
                  <a:schemeClr val="dk1"/>
                </a:solidFill>
                <a:latin typeface="Arial"/>
                <a:ea typeface="Arial"/>
                <a:cs typeface="Arial"/>
                <a:sym typeface="Arial"/>
              </a:rPr>
              <a:t>Lorem ipsum dolor sit amet, consectetur adipiscing elit. Curabitur purus dui</a:t>
            </a:r>
            <a:endParaRPr/>
          </a:p>
          <a:p>
            <a:pPr indent="-216000" lvl="1" marL="324000" marR="0" rtl="0" algn="l">
              <a:spcBef>
                <a:spcPts val="0"/>
              </a:spcBef>
              <a:spcAft>
                <a:spcPts val="0"/>
              </a:spcAft>
              <a:buClr>
                <a:schemeClr val="accent1"/>
              </a:buClr>
              <a:buSzPts val="1600"/>
              <a:buFont typeface="Trebuchet MS"/>
              <a:buChar char="•"/>
            </a:pPr>
            <a:r>
              <a:rPr b="0" i="0" lang="en-US" sz="1600" u="none" cap="none" strike="noStrike">
                <a:solidFill>
                  <a:schemeClr val="dk1"/>
                </a:solidFill>
                <a:latin typeface="Arial"/>
                <a:ea typeface="Arial"/>
                <a:cs typeface="Arial"/>
                <a:sym typeface="Arial"/>
              </a:rPr>
              <a:t>Aenean a elit justo. Vivamus laoreet, lorem id iaculis mattis, neque diam blandit nulla, et rhoncus diam augue</a:t>
            </a:r>
            <a:endParaRPr/>
          </a:p>
        </p:txBody>
      </p:sp>
      <p:sp>
        <p:nvSpPr>
          <p:cNvPr id="2035" name="Google Shape;2035;p64"/>
          <p:cNvSpPr txBox="1"/>
          <p:nvPr/>
        </p:nvSpPr>
        <p:spPr>
          <a:xfrm>
            <a:off x="4638907" y="4960245"/>
            <a:ext cx="6924444" cy="1176835"/>
          </a:xfrm>
          <a:prstGeom prst="rect">
            <a:avLst/>
          </a:prstGeom>
          <a:noFill/>
          <a:ln>
            <a:noFill/>
          </a:ln>
        </p:spPr>
        <p:txBody>
          <a:bodyPr anchorCtr="0" anchor="ctr" bIns="0" lIns="0" spcFirstLastPara="1" rIns="0" wrap="square" tIns="0">
            <a:noAutofit/>
          </a:bodyPr>
          <a:lstStyle/>
          <a:p>
            <a:pPr indent="-216000" lvl="1" marL="324000" marR="0" rtl="0" algn="l">
              <a:spcBef>
                <a:spcPts val="0"/>
              </a:spcBef>
              <a:spcAft>
                <a:spcPts val="0"/>
              </a:spcAft>
              <a:buClr>
                <a:schemeClr val="accent1"/>
              </a:buClr>
              <a:buSzPts val="1600"/>
              <a:buFont typeface="Trebuchet MS"/>
              <a:buChar char="•"/>
            </a:pPr>
            <a:r>
              <a:rPr b="0" i="0" lang="en-US" sz="1600" u="none" cap="none" strike="noStrike">
                <a:solidFill>
                  <a:schemeClr val="dk1"/>
                </a:solidFill>
                <a:latin typeface="Arial"/>
                <a:ea typeface="Arial"/>
                <a:cs typeface="Arial"/>
                <a:sym typeface="Arial"/>
              </a:rPr>
              <a:t>Lorem ipsum dolor sit amet, consectetur adipiscing elit. Curabitur purus dui</a:t>
            </a:r>
            <a:endParaRPr/>
          </a:p>
          <a:p>
            <a:pPr indent="-216000" lvl="1" marL="324000" marR="0" rtl="0" algn="l">
              <a:spcBef>
                <a:spcPts val="0"/>
              </a:spcBef>
              <a:spcAft>
                <a:spcPts val="0"/>
              </a:spcAft>
              <a:buClr>
                <a:schemeClr val="accent1"/>
              </a:buClr>
              <a:buSzPts val="1600"/>
              <a:buFont typeface="Trebuchet MS"/>
              <a:buChar char="•"/>
            </a:pPr>
            <a:r>
              <a:rPr b="0" i="0" lang="en-US" sz="1600" u="none" cap="none" strike="noStrike">
                <a:solidFill>
                  <a:schemeClr val="dk1"/>
                </a:solidFill>
                <a:latin typeface="Arial"/>
                <a:ea typeface="Arial"/>
                <a:cs typeface="Arial"/>
                <a:sym typeface="Arial"/>
              </a:rPr>
              <a:t>Aenean a elit justo. Vivamus laoreet, lorem id iaculis mattis, neque diam blandit nulla, et rhoncus diam augue</a:t>
            </a:r>
            <a:endParaRPr/>
          </a:p>
        </p:txBody>
      </p:sp>
      <p:sp>
        <p:nvSpPr>
          <p:cNvPr id="2036" name="Google Shape;2036;p64"/>
          <p:cNvSpPr txBox="1"/>
          <p:nvPr/>
        </p:nvSpPr>
        <p:spPr>
          <a:xfrm>
            <a:off x="4638907" y="3508166"/>
            <a:ext cx="6924444" cy="1176835"/>
          </a:xfrm>
          <a:prstGeom prst="rect">
            <a:avLst/>
          </a:prstGeom>
          <a:noFill/>
          <a:ln>
            <a:noFill/>
          </a:ln>
        </p:spPr>
        <p:txBody>
          <a:bodyPr anchorCtr="0" anchor="ctr" bIns="0" lIns="0" spcFirstLastPara="1" rIns="0" wrap="square" tIns="0">
            <a:noAutofit/>
          </a:bodyPr>
          <a:lstStyle/>
          <a:p>
            <a:pPr indent="-216000" lvl="1" marL="324000" marR="0" rtl="0" algn="l">
              <a:spcBef>
                <a:spcPts val="0"/>
              </a:spcBef>
              <a:spcAft>
                <a:spcPts val="0"/>
              </a:spcAft>
              <a:buClr>
                <a:schemeClr val="accent1"/>
              </a:buClr>
              <a:buSzPts val="1600"/>
              <a:buFont typeface="Trebuchet MS"/>
              <a:buChar char="•"/>
            </a:pPr>
            <a:r>
              <a:rPr b="0" i="0" lang="en-US" sz="1600" u="none" cap="none" strike="noStrike">
                <a:solidFill>
                  <a:schemeClr val="dk1"/>
                </a:solidFill>
                <a:latin typeface="Arial"/>
                <a:ea typeface="Arial"/>
                <a:cs typeface="Arial"/>
                <a:sym typeface="Arial"/>
              </a:rPr>
              <a:t>Lorem ipsum dolor sit amet, consectetur adipiscing elit. Curabitur purus dui</a:t>
            </a:r>
            <a:endParaRPr/>
          </a:p>
          <a:p>
            <a:pPr indent="-216000" lvl="1" marL="324000" marR="0" rtl="0" algn="l">
              <a:spcBef>
                <a:spcPts val="0"/>
              </a:spcBef>
              <a:spcAft>
                <a:spcPts val="0"/>
              </a:spcAft>
              <a:buClr>
                <a:schemeClr val="accent1"/>
              </a:buClr>
              <a:buSzPts val="1600"/>
              <a:buFont typeface="Trebuchet MS"/>
              <a:buChar char="•"/>
            </a:pPr>
            <a:r>
              <a:rPr b="0" i="0" lang="en-US" sz="1600" u="none" cap="none" strike="noStrike">
                <a:solidFill>
                  <a:schemeClr val="dk1"/>
                </a:solidFill>
                <a:latin typeface="Arial"/>
                <a:ea typeface="Arial"/>
                <a:cs typeface="Arial"/>
                <a:sym typeface="Arial"/>
              </a:rPr>
              <a:t>Aenean a elit justo. Vivamus laoreet, lorem id iaculis mattis, neque diam blandit nulla, et rhoncus diam augue</a:t>
            </a:r>
            <a:endParaRPr/>
          </a:p>
        </p:txBody>
      </p:sp>
      <p:sp>
        <p:nvSpPr>
          <p:cNvPr id="2037" name="Google Shape;2037;p64"/>
          <p:cNvSpPr/>
          <p:nvPr/>
        </p:nvSpPr>
        <p:spPr>
          <a:xfrm>
            <a:off x="1536698" y="1469985"/>
            <a:ext cx="3104750" cy="453907"/>
          </a:xfrm>
          <a:prstGeom prst="round2SameRect">
            <a:avLst>
              <a:gd fmla="val 16667" name="adj1"/>
              <a:gd fmla="val 0" name="adj2"/>
            </a:avLst>
          </a:prstGeom>
          <a:solidFill>
            <a:schemeClr val="accent1"/>
          </a:solidFill>
          <a:ln cap="flat" cmpd="sng" w="12700">
            <a:solidFill>
              <a:schemeClr val="l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800">
                <a:solidFill>
                  <a:schemeClr val="lt1"/>
                </a:solidFill>
                <a:latin typeface="Arial"/>
                <a:ea typeface="Arial"/>
                <a:cs typeface="Arial"/>
                <a:sym typeface="Arial"/>
              </a:rPr>
              <a:t>Column Header</a:t>
            </a:r>
            <a:endParaRPr sz="1800">
              <a:solidFill>
                <a:schemeClr val="lt1"/>
              </a:solidFill>
              <a:latin typeface="Arial"/>
              <a:ea typeface="Arial"/>
              <a:cs typeface="Arial"/>
              <a:sym typeface="Arial"/>
            </a:endParaRPr>
          </a:p>
        </p:txBody>
      </p:sp>
      <p:sp>
        <p:nvSpPr>
          <p:cNvPr id="2038" name="Google Shape;2038;p64"/>
          <p:cNvSpPr/>
          <p:nvPr/>
        </p:nvSpPr>
        <p:spPr>
          <a:xfrm>
            <a:off x="4638906" y="1469985"/>
            <a:ext cx="6982075" cy="453907"/>
          </a:xfrm>
          <a:prstGeom prst="round2SameRect">
            <a:avLst>
              <a:gd fmla="val 16667" name="adj1"/>
              <a:gd fmla="val 0" name="adj2"/>
            </a:avLst>
          </a:prstGeom>
          <a:solidFill>
            <a:schemeClr val="accent1"/>
          </a:solidFill>
          <a:ln cap="flat" cmpd="sng" w="12700">
            <a:solidFill>
              <a:schemeClr val="l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800">
                <a:solidFill>
                  <a:schemeClr val="lt1"/>
                </a:solidFill>
                <a:latin typeface="Arial"/>
                <a:ea typeface="Arial"/>
                <a:cs typeface="Arial"/>
                <a:sym typeface="Arial"/>
              </a:rPr>
              <a:t>Column Header</a:t>
            </a:r>
            <a:endParaRPr sz="1800">
              <a:solidFill>
                <a:schemeClr val="lt1"/>
              </a:solidFill>
              <a:latin typeface="Arial"/>
              <a:ea typeface="Arial"/>
              <a:cs typeface="Arial"/>
              <a:sym typeface="Arial"/>
            </a:endParaRPr>
          </a:p>
        </p:txBody>
      </p:sp>
      <p:pic>
        <p:nvPicPr>
          <p:cNvPr descr="Single gear with solid fill" id="2039" name="Google Shape;2039;p64"/>
          <p:cNvPicPr preferRelativeResize="0"/>
          <p:nvPr/>
        </p:nvPicPr>
        <p:blipFill rotWithShape="1">
          <a:blip r:embed="rId3">
            <a:alphaModFix/>
          </a:blip>
          <a:srcRect b="0" l="0" r="0" t="0"/>
          <a:stretch/>
        </p:blipFill>
        <p:spPr>
          <a:xfrm>
            <a:off x="740249" y="2346183"/>
            <a:ext cx="592562" cy="592562"/>
          </a:xfrm>
          <a:prstGeom prst="rect">
            <a:avLst/>
          </a:prstGeom>
          <a:noFill/>
          <a:ln>
            <a:noFill/>
          </a:ln>
        </p:spPr>
      </p:pic>
      <p:pic>
        <p:nvPicPr>
          <p:cNvPr descr="Single gear with solid fill" id="2040" name="Google Shape;2040;p64"/>
          <p:cNvPicPr preferRelativeResize="0"/>
          <p:nvPr/>
        </p:nvPicPr>
        <p:blipFill rotWithShape="1">
          <a:blip r:embed="rId3">
            <a:alphaModFix/>
          </a:blip>
          <a:srcRect b="0" l="0" r="0" t="0"/>
          <a:stretch/>
        </p:blipFill>
        <p:spPr>
          <a:xfrm>
            <a:off x="740249" y="3798262"/>
            <a:ext cx="592562" cy="592562"/>
          </a:xfrm>
          <a:prstGeom prst="rect">
            <a:avLst/>
          </a:prstGeom>
          <a:noFill/>
          <a:ln>
            <a:noFill/>
          </a:ln>
        </p:spPr>
      </p:pic>
      <p:pic>
        <p:nvPicPr>
          <p:cNvPr descr="Single gear with solid fill" id="2041" name="Google Shape;2041;p64"/>
          <p:cNvPicPr preferRelativeResize="0"/>
          <p:nvPr/>
        </p:nvPicPr>
        <p:blipFill rotWithShape="1">
          <a:blip r:embed="rId3">
            <a:alphaModFix/>
          </a:blip>
          <a:srcRect b="0" l="0" r="0" t="0"/>
          <a:stretch/>
        </p:blipFill>
        <p:spPr>
          <a:xfrm>
            <a:off x="740249" y="5250342"/>
            <a:ext cx="592562" cy="592562"/>
          </a:xfrm>
          <a:prstGeom prst="rect">
            <a:avLst/>
          </a:prstGeom>
          <a:noFill/>
          <a:ln>
            <a:noFill/>
          </a:ln>
        </p:spPr>
      </p:pic>
    </p:spTree>
  </p:cSld>
  <p:clrMapOvr>
    <a:masterClrMapping/>
  </p:clrMapOvr>
</p:sld>
</file>

<file path=ppt/slides/slide6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045" name="Shape 2045"/>
        <p:cNvGrpSpPr/>
        <p:nvPr/>
      </p:nvGrpSpPr>
      <p:grpSpPr>
        <a:xfrm>
          <a:off x="0" y="0"/>
          <a:ext cx="0" cy="0"/>
          <a:chOff x="0" y="0"/>
          <a:chExt cx="0" cy="0"/>
        </a:xfrm>
      </p:grpSpPr>
      <p:sp>
        <p:nvSpPr>
          <p:cNvPr id="2046" name="Google Shape;2046;p65"/>
          <p:cNvSpPr txBox="1"/>
          <p:nvPr>
            <p:ph type="title"/>
          </p:nvPr>
        </p:nvSpPr>
        <p:spPr>
          <a:xfrm>
            <a:off x="571018" y="365126"/>
            <a:ext cx="11049964" cy="578772"/>
          </a:xfrm>
          <a:prstGeom prst="rect">
            <a:avLst/>
          </a:prstGeom>
          <a:noFill/>
          <a:ln>
            <a:noFill/>
          </a:ln>
        </p:spPr>
        <p:txBody>
          <a:bodyPr anchorCtr="0" anchor="b" bIns="0" lIns="0" spcFirstLastPara="1" rIns="0" wrap="square" tIns="0">
            <a:normAutofit/>
          </a:bodyPr>
          <a:lstStyle/>
          <a:p>
            <a:pPr indent="0" lvl="0" marL="0" rtl="0" algn="l">
              <a:lnSpc>
                <a:spcPct val="90000"/>
              </a:lnSpc>
              <a:spcBef>
                <a:spcPts val="0"/>
              </a:spcBef>
              <a:spcAft>
                <a:spcPts val="0"/>
              </a:spcAft>
              <a:buClr>
                <a:schemeClr val="accent1"/>
              </a:buClr>
              <a:buSzPts val="3600"/>
              <a:buFont typeface="Arial"/>
              <a:buNone/>
            </a:pPr>
            <a:r>
              <a:rPr lang="en-US"/>
              <a:t>Basic Four Row Slides</a:t>
            </a:r>
            <a:endParaRPr/>
          </a:p>
        </p:txBody>
      </p:sp>
      <p:sp>
        <p:nvSpPr>
          <p:cNvPr id="2047" name="Google Shape;2047;p65"/>
          <p:cNvSpPr txBox="1"/>
          <p:nvPr/>
        </p:nvSpPr>
        <p:spPr>
          <a:xfrm>
            <a:off x="2781595" y="2060545"/>
            <a:ext cx="8839387" cy="863195"/>
          </a:xfrm>
          <a:prstGeom prst="rect">
            <a:avLst/>
          </a:prstGeom>
          <a:noFill/>
          <a:ln>
            <a:noFill/>
          </a:ln>
        </p:spPr>
        <p:txBody>
          <a:bodyPr anchorCtr="0" anchor="ctr" bIns="0" lIns="0" spcFirstLastPara="1" rIns="0" wrap="square" tIns="0">
            <a:normAutofit lnSpcReduction="10000"/>
          </a:bodyPr>
          <a:lstStyle/>
          <a:p>
            <a:pPr indent="-182563" lvl="0" marL="274638" marR="0" rtl="0" algn="l">
              <a:lnSpc>
                <a:spcPct val="90000"/>
              </a:lnSpc>
              <a:spcBef>
                <a:spcPts val="0"/>
              </a:spcBef>
              <a:spcAft>
                <a:spcPts val="0"/>
              </a:spcAft>
              <a:buClr>
                <a:schemeClr val="accent1"/>
              </a:buClr>
              <a:buSzPts val="1600"/>
              <a:buFont typeface="Arial"/>
              <a:buChar char="•"/>
            </a:pPr>
            <a:r>
              <a:rPr lang="en-US" sz="1600">
                <a:solidFill>
                  <a:schemeClr val="dk1"/>
                </a:solidFill>
                <a:latin typeface="Arial"/>
                <a:ea typeface="Arial"/>
                <a:cs typeface="Arial"/>
                <a:sym typeface="Arial"/>
              </a:rPr>
              <a:t>Lorem ipsum dolor sit amet, consectetur adipiscing elit. Curabitur purus dui</a:t>
            </a:r>
            <a:endParaRPr/>
          </a:p>
          <a:p>
            <a:pPr indent="-182563" lvl="0" marL="274638" marR="0" rtl="0" algn="l">
              <a:lnSpc>
                <a:spcPct val="90000"/>
              </a:lnSpc>
              <a:spcBef>
                <a:spcPts val="0"/>
              </a:spcBef>
              <a:spcAft>
                <a:spcPts val="0"/>
              </a:spcAft>
              <a:buClr>
                <a:schemeClr val="accent1"/>
              </a:buClr>
              <a:buSzPts val="1600"/>
              <a:buFont typeface="Arial"/>
              <a:buChar char="•"/>
            </a:pPr>
            <a:r>
              <a:rPr lang="en-US" sz="1600">
                <a:solidFill>
                  <a:schemeClr val="dk1"/>
                </a:solidFill>
                <a:latin typeface="Arial"/>
                <a:ea typeface="Arial"/>
                <a:cs typeface="Arial"/>
                <a:sym typeface="Arial"/>
              </a:rPr>
              <a:t>Aenean a elit justo. Vivamus laoreet, lorem id iaculis mattis, neque diam blandit nulla, et rhoncus diam augue </a:t>
            </a:r>
            <a:endParaRPr/>
          </a:p>
          <a:p>
            <a:pPr indent="-182563" lvl="0" marL="274638" marR="0" rtl="0" algn="l">
              <a:lnSpc>
                <a:spcPct val="90000"/>
              </a:lnSpc>
              <a:spcBef>
                <a:spcPts val="0"/>
              </a:spcBef>
              <a:spcAft>
                <a:spcPts val="0"/>
              </a:spcAft>
              <a:buClr>
                <a:schemeClr val="accent1"/>
              </a:buClr>
              <a:buSzPts val="1600"/>
              <a:buFont typeface="Arial"/>
              <a:buChar char="•"/>
            </a:pPr>
            <a:r>
              <a:rPr lang="en-US" sz="1600">
                <a:solidFill>
                  <a:schemeClr val="dk1"/>
                </a:solidFill>
                <a:latin typeface="Arial"/>
                <a:ea typeface="Arial"/>
                <a:cs typeface="Arial"/>
                <a:sym typeface="Arial"/>
              </a:rPr>
              <a:t>Aenean a elit justo. Vivamus laoreet, lorem id iaculis mattis, </a:t>
            </a:r>
            <a:endParaRPr/>
          </a:p>
        </p:txBody>
      </p:sp>
      <p:sp>
        <p:nvSpPr>
          <p:cNvPr id="2048" name="Google Shape;2048;p65"/>
          <p:cNvSpPr txBox="1"/>
          <p:nvPr/>
        </p:nvSpPr>
        <p:spPr>
          <a:xfrm>
            <a:off x="2781595" y="3096874"/>
            <a:ext cx="8839387" cy="863195"/>
          </a:xfrm>
          <a:prstGeom prst="rect">
            <a:avLst/>
          </a:prstGeom>
          <a:noFill/>
          <a:ln>
            <a:noFill/>
          </a:ln>
        </p:spPr>
        <p:txBody>
          <a:bodyPr anchorCtr="0" anchor="ctr" bIns="0" lIns="0" spcFirstLastPara="1" rIns="0" wrap="square" tIns="0">
            <a:normAutofit lnSpcReduction="10000"/>
          </a:bodyPr>
          <a:lstStyle/>
          <a:p>
            <a:pPr indent="-182563" lvl="0" marL="274638" marR="0" rtl="0" algn="l">
              <a:lnSpc>
                <a:spcPct val="90000"/>
              </a:lnSpc>
              <a:spcBef>
                <a:spcPts val="0"/>
              </a:spcBef>
              <a:spcAft>
                <a:spcPts val="0"/>
              </a:spcAft>
              <a:buClr>
                <a:schemeClr val="accent1"/>
              </a:buClr>
              <a:buSzPts val="1600"/>
              <a:buFont typeface="Arial"/>
              <a:buChar char="•"/>
            </a:pPr>
            <a:r>
              <a:rPr lang="en-US" sz="1600">
                <a:solidFill>
                  <a:schemeClr val="dk1"/>
                </a:solidFill>
                <a:latin typeface="Arial"/>
                <a:ea typeface="Arial"/>
                <a:cs typeface="Arial"/>
                <a:sym typeface="Arial"/>
              </a:rPr>
              <a:t>Lorem ipsum dolor sit amet, consectetur adipiscing elit. Curabitur purus dui</a:t>
            </a:r>
            <a:endParaRPr/>
          </a:p>
          <a:p>
            <a:pPr indent="-182563" lvl="0" marL="274638" marR="0" rtl="0" algn="l">
              <a:lnSpc>
                <a:spcPct val="90000"/>
              </a:lnSpc>
              <a:spcBef>
                <a:spcPts val="0"/>
              </a:spcBef>
              <a:spcAft>
                <a:spcPts val="0"/>
              </a:spcAft>
              <a:buClr>
                <a:schemeClr val="accent1"/>
              </a:buClr>
              <a:buSzPts val="1600"/>
              <a:buFont typeface="Arial"/>
              <a:buChar char="•"/>
            </a:pPr>
            <a:r>
              <a:rPr lang="en-US" sz="1600">
                <a:solidFill>
                  <a:schemeClr val="dk1"/>
                </a:solidFill>
                <a:latin typeface="Arial"/>
                <a:ea typeface="Arial"/>
                <a:cs typeface="Arial"/>
                <a:sym typeface="Arial"/>
              </a:rPr>
              <a:t>Aenean a elit justo. Vivamus laoreet, lorem id iaculis mattis, neque diam blandit nulla, et rhoncus diam augue </a:t>
            </a:r>
            <a:endParaRPr/>
          </a:p>
          <a:p>
            <a:pPr indent="-182563" lvl="0" marL="274638" marR="0" rtl="0" algn="l">
              <a:lnSpc>
                <a:spcPct val="90000"/>
              </a:lnSpc>
              <a:spcBef>
                <a:spcPts val="0"/>
              </a:spcBef>
              <a:spcAft>
                <a:spcPts val="0"/>
              </a:spcAft>
              <a:buClr>
                <a:schemeClr val="accent1"/>
              </a:buClr>
              <a:buSzPts val="1600"/>
              <a:buFont typeface="Arial"/>
              <a:buChar char="•"/>
            </a:pPr>
            <a:r>
              <a:rPr lang="en-US" sz="1600">
                <a:solidFill>
                  <a:schemeClr val="dk1"/>
                </a:solidFill>
                <a:latin typeface="Arial"/>
                <a:ea typeface="Arial"/>
                <a:cs typeface="Arial"/>
                <a:sym typeface="Arial"/>
              </a:rPr>
              <a:t>Aenean a elit justo. Vivamus laoreet, lorem id iaculis mattis, </a:t>
            </a:r>
            <a:endParaRPr/>
          </a:p>
        </p:txBody>
      </p:sp>
      <p:sp>
        <p:nvSpPr>
          <p:cNvPr id="2049" name="Google Shape;2049;p65"/>
          <p:cNvSpPr txBox="1"/>
          <p:nvPr/>
        </p:nvSpPr>
        <p:spPr>
          <a:xfrm>
            <a:off x="2781595" y="4133203"/>
            <a:ext cx="8839387" cy="863195"/>
          </a:xfrm>
          <a:prstGeom prst="rect">
            <a:avLst/>
          </a:prstGeom>
          <a:noFill/>
          <a:ln>
            <a:noFill/>
          </a:ln>
        </p:spPr>
        <p:txBody>
          <a:bodyPr anchorCtr="0" anchor="ctr" bIns="0" lIns="0" spcFirstLastPara="1" rIns="0" wrap="square" tIns="0">
            <a:normAutofit lnSpcReduction="10000"/>
          </a:bodyPr>
          <a:lstStyle/>
          <a:p>
            <a:pPr indent="-182563" lvl="0" marL="274638" marR="0" rtl="0" algn="l">
              <a:lnSpc>
                <a:spcPct val="90000"/>
              </a:lnSpc>
              <a:spcBef>
                <a:spcPts val="0"/>
              </a:spcBef>
              <a:spcAft>
                <a:spcPts val="0"/>
              </a:spcAft>
              <a:buClr>
                <a:schemeClr val="accent1"/>
              </a:buClr>
              <a:buSzPts val="1600"/>
              <a:buFont typeface="Arial"/>
              <a:buChar char="•"/>
            </a:pPr>
            <a:r>
              <a:rPr lang="en-US" sz="1600">
                <a:solidFill>
                  <a:schemeClr val="dk1"/>
                </a:solidFill>
                <a:latin typeface="Arial"/>
                <a:ea typeface="Arial"/>
                <a:cs typeface="Arial"/>
                <a:sym typeface="Arial"/>
              </a:rPr>
              <a:t>Lorem ipsum dolor sit amet, consectetur adipiscing elit. Curabitur purus dui</a:t>
            </a:r>
            <a:endParaRPr/>
          </a:p>
          <a:p>
            <a:pPr indent="-182563" lvl="0" marL="274638" marR="0" rtl="0" algn="l">
              <a:lnSpc>
                <a:spcPct val="90000"/>
              </a:lnSpc>
              <a:spcBef>
                <a:spcPts val="0"/>
              </a:spcBef>
              <a:spcAft>
                <a:spcPts val="0"/>
              </a:spcAft>
              <a:buClr>
                <a:schemeClr val="accent1"/>
              </a:buClr>
              <a:buSzPts val="1600"/>
              <a:buFont typeface="Arial"/>
              <a:buChar char="•"/>
            </a:pPr>
            <a:r>
              <a:rPr lang="en-US" sz="1600">
                <a:solidFill>
                  <a:schemeClr val="dk1"/>
                </a:solidFill>
                <a:latin typeface="Arial"/>
                <a:ea typeface="Arial"/>
                <a:cs typeface="Arial"/>
                <a:sym typeface="Arial"/>
              </a:rPr>
              <a:t>Aenean a elit justo. Vivamus laoreet, lorem id iaculis mattis, neque diam blandit nulla, et rhoncus diam augue </a:t>
            </a:r>
            <a:endParaRPr/>
          </a:p>
          <a:p>
            <a:pPr indent="-182563" lvl="0" marL="274638" marR="0" rtl="0" algn="l">
              <a:lnSpc>
                <a:spcPct val="90000"/>
              </a:lnSpc>
              <a:spcBef>
                <a:spcPts val="0"/>
              </a:spcBef>
              <a:spcAft>
                <a:spcPts val="0"/>
              </a:spcAft>
              <a:buClr>
                <a:schemeClr val="accent1"/>
              </a:buClr>
              <a:buSzPts val="1600"/>
              <a:buFont typeface="Arial"/>
              <a:buChar char="•"/>
            </a:pPr>
            <a:r>
              <a:rPr lang="en-US" sz="1600">
                <a:solidFill>
                  <a:schemeClr val="dk1"/>
                </a:solidFill>
                <a:latin typeface="Arial"/>
                <a:ea typeface="Arial"/>
                <a:cs typeface="Arial"/>
                <a:sym typeface="Arial"/>
              </a:rPr>
              <a:t>Aenean a elit justo. Vivamus laoreet, lorem id iaculis mattis, </a:t>
            </a:r>
            <a:endParaRPr/>
          </a:p>
        </p:txBody>
      </p:sp>
      <p:sp>
        <p:nvSpPr>
          <p:cNvPr id="2050" name="Google Shape;2050;p65"/>
          <p:cNvSpPr txBox="1"/>
          <p:nvPr/>
        </p:nvSpPr>
        <p:spPr>
          <a:xfrm>
            <a:off x="1026159" y="2060545"/>
            <a:ext cx="1595121" cy="863195"/>
          </a:xfrm>
          <a:prstGeom prst="rect">
            <a:avLst/>
          </a:prstGeom>
          <a:noFill/>
          <a:ln>
            <a:noFill/>
          </a:ln>
        </p:spPr>
        <p:txBody>
          <a:bodyPr anchorCtr="0" anchor="ctr" bIns="0" lIns="0" spcFirstLastPara="1" rIns="0" wrap="square" tIns="0">
            <a:normAutofit/>
          </a:bodyPr>
          <a:lstStyle/>
          <a:p>
            <a:pPr indent="0" lvl="0" marL="0" marR="0" rtl="0" algn="l">
              <a:lnSpc>
                <a:spcPct val="90000"/>
              </a:lnSpc>
              <a:spcBef>
                <a:spcPts val="0"/>
              </a:spcBef>
              <a:spcAft>
                <a:spcPts val="0"/>
              </a:spcAft>
              <a:buClr>
                <a:srgbClr val="28B974"/>
              </a:buClr>
              <a:buSzPts val="2000"/>
              <a:buFont typeface="Arial"/>
              <a:buNone/>
            </a:pPr>
            <a:r>
              <a:rPr lang="en-US" sz="2000">
                <a:solidFill>
                  <a:schemeClr val="accent1"/>
                </a:solidFill>
                <a:latin typeface="Arial"/>
                <a:ea typeface="Arial"/>
                <a:cs typeface="Arial"/>
                <a:sym typeface="Arial"/>
              </a:rPr>
              <a:t>Header</a:t>
            </a:r>
            <a:endParaRPr/>
          </a:p>
        </p:txBody>
      </p:sp>
      <p:sp>
        <p:nvSpPr>
          <p:cNvPr id="2051" name="Google Shape;2051;p65"/>
          <p:cNvSpPr txBox="1"/>
          <p:nvPr/>
        </p:nvSpPr>
        <p:spPr>
          <a:xfrm>
            <a:off x="1026159" y="3075009"/>
            <a:ext cx="1595121" cy="895991"/>
          </a:xfrm>
          <a:prstGeom prst="rect">
            <a:avLst/>
          </a:prstGeom>
          <a:noFill/>
          <a:ln>
            <a:noFill/>
          </a:ln>
        </p:spPr>
        <p:txBody>
          <a:bodyPr anchorCtr="0" anchor="ctr" bIns="0" lIns="0" spcFirstLastPara="1" rIns="0" wrap="square" tIns="0">
            <a:normAutofit/>
          </a:bodyPr>
          <a:lstStyle/>
          <a:p>
            <a:pPr indent="0" lvl="0" marL="0" marR="0" rtl="0" algn="l">
              <a:lnSpc>
                <a:spcPct val="90000"/>
              </a:lnSpc>
              <a:spcBef>
                <a:spcPts val="0"/>
              </a:spcBef>
              <a:spcAft>
                <a:spcPts val="0"/>
              </a:spcAft>
              <a:buClr>
                <a:srgbClr val="28B974"/>
              </a:buClr>
              <a:buSzPts val="2000"/>
              <a:buFont typeface="Arial"/>
              <a:buNone/>
            </a:pPr>
            <a:r>
              <a:rPr lang="en-US" sz="2000">
                <a:solidFill>
                  <a:schemeClr val="accent1"/>
                </a:solidFill>
                <a:latin typeface="Arial"/>
                <a:ea typeface="Arial"/>
                <a:cs typeface="Arial"/>
                <a:sym typeface="Arial"/>
              </a:rPr>
              <a:t>Header</a:t>
            </a:r>
            <a:endParaRPr/>
          </a:p>
        </p:txBody>
      </p:sp>
      <p:sp>
        <p:nvSpPr>
          <p:cNvPr id="2052" name="Google Shape;2052;p65"/>
          <p:cNvSpPr txBox="1"/>
          <p:nvPr/>
        </p:nvSpPr>
        <p:spPr>
          <a:xfrm>
            <a:off x="1026159" y="4122269"/>
            <a:ext cx="1595121" cy="895991"/>
          </a:xfrm>
          <a:prstGeom prst="rect">
            <a:avLst/>
          </a:prstGeom>
          <a:noFill/>
          <a:ln>
            <a:noFill/>
          </a:ln>
        </p:spPr>
        <p:txBody>
          <a:bodyPr anchorCtr="0" anchor="ctr" bIns="0" lIns="0" spcFirstLastPara="1" rIns="0" wrap="square" tIns="0">
            <a:normAutofit/>
          </a:bodyPr>
          <a:lstStyle/>
          <a:p>
            <a:pPr indent="0" lvl="0" marL="0" marR="0" rtl="0" algn="l">
              <a:lnSpc>
                <a:spcPct val="90000"/>
              </a:lnSpc>
              <a:spcBef>
                <a:spcPts val="0"/>
              </a:spcBef>
              <a:spcAft>
                <a:spcPts val="0"/>
              </a:spcAft>
              <a:buClr>
                <a:srgbClr val="28B974"/>
              </a:buClr>
              <a:buSzPts val="2000"/>
              <a:buFont typeface="Arial"/>
              <a:buNone/>
            </a:pPr>
            <a:r>
              <a:rPr lang="en-US" sz="2000">
                <a:solidFill>
                  <a:schemeClr val="accent1"/>
                </a:solidFill>
                <a:latin typeface="Arial"/>
                <a:ea typeface="Arial"/>
                <a:cs typeface="Arial"/>
                <a:sym typeface="Arial"/>
              </a:rPr>
              <a:t>Header</a:t>
            </a:r>
            <a:endParaRPr/>
          </a:p>
        </p:txBody>
      </p:sp>
      <p:sp>
        <p:nvSpPr>
          <p:cNvPr id="2053" name="Google Shape;2053;p65"/>
          <p:cNvSpPr txBox="1"/>
          <p:nvPr/>
        </p:nvSpPr>
        <p:spPr>
          <a:xfrm>
            <a:off x="2781595" y="5169529"/>
            <a:ext cx="8839387" cy="863195"/>
          </a:xfrm>
          <a:prstGeom prst="rect">
            <a:avLst/>
          </a:prstGeom>
          <a:noFill/>
          <a:ln>
            <a:noFill/>
          </a:ln>
        </p:spPr>
        <p:txBody>
          <a:bodyPr anchorCtr="0" anchor="ctr" bIns="0" lIns="0" spcFirstLastPara="1" rIns="0" wrap="square" tIns="0">
            <a:normAutofit lnSpcReduction="10000"/>
          </a:bodyPr>
          <a:lstStyle/>
          <a:p>
            <a:pPr indent="-182563" lvl="0" marL="274638" marR="0" rtl="0" algn="l">
              <a:lnSpc>
                <a:spcPct val="90000"/>
              </a:lnSpc>
              <a:spcBef>
                <a:spcPts val="0"/>
              </a:spcBef>
              <a:spcAft>
                <a:spcPts val="0"/>
              </a:spcAft>
              <a:buClr>
                <a:schemeClr val="accent1"/>
              </a:buClr>
              <a:buSzPts val="1600"/>
              <a:buFont typeface="Arial"/>
              <a:buChar char="•"/>
            </a:pPr>
            <a:r>
              <a:rPr lang="en-US" sz="1600">
                <a:solidFill>
                  <a:schemeClr val="dk1"/>
                </a:solidFill>
                <a:latin typeface="Arial"/>
                <a:ea typeface="Arial"/>
                <a:cs typeface="Arial"/>
                <a:sym typeface="Arial"/>
              </a:rPr>
              <a:t>Lorem ipsum dolor sit amet, consectetur adipiscing elit. Curabitur purus dui</a:t>
            </a:r>
            <a:endParaRPr/>
          </a:p>
          <a:p>
            <a:pPr indent="-182563" lvl="0" marL="274638" marR="0" rtl="0" algn="l">
              <a:lnSpc>
                <a:spcPct val="90000"/>
              </a:lnSpc>
              <a:spcBef>
                <a:spcPts val="0"/>
              </a:spcBef>
              <a:spcAft>
                <a:spcPts val="0"/>
              </a:spcAft>
              <a:buClr>
                <a:schemeClr val="accent1"/>
              </a:buClr>
              <a:buSzPts val="1600"/>
              <a:buFont typeface="Arial"/>
              <a:buChar char="•"/>
            </a:pPr>
            <a:r>
              <a:rPr lang="en-US" sz="1600">
                <a:solidFill>
                  <a:schemeClr val="dk1"/>
                </a:solidFill>
                <a:latin typeface="Arial"/>
                <a:ea typeface="Arial"/>
                <a:cs typeface="Arial"/>
                <a:sym typeface="Arial"/>
              </a:rPr>
              <a:t>Aenean a elit justo. Vivamus laoreet, lorem id iaculis mattis, neque diam blandit nulla, et rhoncus diam augue </a:t>
            </a:r>
            <a:endParaRPr/>
          </a:p>
          <a:p>
            <a:pPr indent="-182563" lvl="0" marL="274638" marR="0" rtl="0" algn="l">
              <a:lnSpc>
                <a:spcPct val="90000"/>
              </a:lnSpc>
              <a:spcBef>
                <a:spcPts val="0"/>
              </a:spcBef>
              <a:spcAft>
                <a:spcPts val="0"/>
              </a:spcAft>
              <a:buClr>
                <a:schemeClr val="accent1"/>
              </a:buClr>
              <a:buSzPts val="1600"/>
              <a:buFont typeface="Arial"/>
              <a:buChar char="•"/>
            </a:pPr>
            <a:r>
              <a:rPr lang="en-US" sz="1600">
                <a:solidFill>
                  <a:schemeClr val="dk1"/>
                </a:solidFill>
                <a:latin typeface="Arial"/>
                <a:ea typeface="Arial"/>
                <a:cs typeface="Arial"/>
                <a:sym typeface="Arial"/>
              </a:rPr>
              <a:t>Aenean a elit justo. Vivamus laoreet, lorem id iaculis mattis, </a:t>
            </a:r>
            <a:endParaRPr/>
          </a:p>
        </p:txBody>
      </p:sp>
      <p:sp>
        <p:nvSpPr>
          <p:cNvPr id="2054" name="Google Shape;2054;p65"/>
          <p:cNvSpPr txBox="1"/>
          <p:nvPr/>
        </p:nvSpPr>
        <p:spPr>
          <a:xfrm>
            <a:off x="1026159" y="5169529"/>
            <a:ext cx="1595121" cy="895991"/>
          </a:xfrm>
          <a:prstGeom prst="rect">
            <a:avLst/>
          </a:prstGeom>
          <a:noFill/>
          <a:ln>
            <a:noFill/>
          </a:ln>
        </p:spPr>
        <p:txBody>
          <a:bodyPr anchorCtr="0" anchor="ctr" bIns="0" lIns="0" spcFirstLastPara="1" rIns="0" wrap="square" tIns="0">
            <a:normAutofit/>
          </a:bodyPr>
          <a:lstStyle/>
          <a:p>
            <a:pPr indent="0" lvl="0" marL="0" marR="0" rtl="0" algn="l">
              <a:lnSpc>
                <a:spcPct val="90000"/>
              </a:lnSpc>
              <a:spcBef>
                <a:spcPts val="0"/>
              </a:spcBef>
              <a:spcAft>
                <a:spcPts val="0"/>
              </a:spcAft>
              <a:buClr>
                <a:srgbClr val="28B974"/>
              </a:buClr>
              <a:buSzPts val="2000"/>
              <a:buFont typeface="Arial"/>
              <a:buNone/>
            </a:pPr>
            <a:r>
              <a:rPr lang="en-US" sz="2000">
                <a:solidFill>
                  <a:schemeClr val="accent1"/>
                </a:solidFill>
                <a:latin typeface="Arial"/>
                <a:ea typeface="Arial"/>
                <a:cs typeface="Arial"/>
                <a:sym typeface="Arial"/>
              </a:rPr>
              <a:t>Header</a:t>
            </a:r>
            <a:endParaRPr/>
          </a:p>
        </p:txBody>
      </p:sp>
      <p:cxnSp>
        <p:nvCxnSpPr>
          <p:cNvPr id="2055" name="Google Shape;2055;p65"/>
          <p:cNvCxnSpPr/>
          <p:nvPr/>
        </p:nvCxnSpPr>
        <p:spPr>
          <a:xfrm>
            <a:off x="571018" y="4046636"/>
            <a:ext cx="11049903" cy="0"/>
          </a:xfrm>
          <a:prstGeom prst="straightConnector1">
            <a:avLst/>
          </a:prstGeom>
          <a:noFill/>
          <a:ln cap="flat" cmpd="sng" w="9525">
            <a:solidFill>
              <a:srgbClr val="9B9B9B"/>
            </a:solidFill>
            <a:prstDash val="dot"/>
            <a:miter lim="8000"/>
            <a:headEnd len="sm" w="sm" type="none"/>
            <a:tailEnd len="sm" w="sm" type="none"/>
          </a:ln>
        </p:spPr>
      </p:cxnSp>
      <p:cxnSp>
        <p:nvCxnSpPr>
          <p:cNvPr id="2056" name="Google Shape;2056;p65"/>
          <p:cNvCxnSpPr/>
          <p:nvPr/>
        </p:nvCxnSpPr>
        <p:spPr>
          <a:xfrm>
            <a:off x="571018" y="3010307"/>
            <a:ext cx="11049903" cy="0"/>
          </a:xfrm>
          <a:prstGeom prst="straightConnector1">
            <a:avLst/>
          </a:prstGeom>
          <a:noFill/>
          <a:ln cap="flat" cmpd="sng" w="9525">
            <a:solidFill>
              <a:srgbClr val="9B9B9B"/>
            </a:solidFill>
            <a:prstDash val="dot"/>
            <a:miter lim="8000"/>
            <a:headEnd len="sm" w="sm" type="none"/>
            <a:tailEnd len="sm" w="sm" type="none"/>
          </a:ln>
        </p:spPr>
      </p:cxnSp>
      <p:cxnSp>
        <p:nvCxnSpPr>
          <p:cNvPr id="2057" name="Google Shape;2057;p65"/>
          <p:cNvCxnSpPr/>
          <p:nvPr/>
        </p:nvCxnSpPr>
        <p:spPr>
          <a:xfrm>
            <a:off x="571018" y="5082964"/>
            <a:ext cx="11049903" cy="0"/>
          </a:xfrm>
          <a:prstGeom prst="straightConnector1">
            <a:avLst/>
          </a:prstGeom>
          <a:noFill/>
          <a:ln cap="flat" cmpd="sng" w="9525">
            <a:solidFill>
              <a:srgbClr val="9B9B9B"/>
            </a:solidFill>
            <a:prstDash val="dot"/>
            <a:miter lim="8000"/>
            <a:headEnd len="sm" w="sm" type="none"/>
            <a:tailEnd len="sm" w="sm" type="none"/>
          </a:ln>
        </p:spPr>
      </p:cxnSp>
      <p:sp>
        <p:nvSpPr>
          <p:cNvPr id="2058" name="Google Shape;2058;p65"/>
          <p:cNvSpPr txBox="1"/>
          <p:nvPr>
            <p:ph idx="12" type="sldNum"/>
          </p:nvPr>
        </p:nvSpPr>
        <p:spPr>
          <a:xfrm>
            <a:off x="10690860" y="6349068"/>
            <a:ext cx="963882" cy="251764"/>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sp>
        <p:nvSpPr>
          <p:cNvPr id="2059" name="Google Shape;2059;p65"/>
          <p:cNvSpPr/>
          <p:nvPr/>
        </p:nvSpPr>
        <p:spPr>
          <a:xfrm>
            <a:off x="571018" y="2319422"/>
            <a:ext cx="345440" cy="345440"/>
          </a:xfrm>
          <a:prstGeom prst="ellipse">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600">
                <a:solidFill>
                  <a:schemeClr val="lt1"/>
                </a:solidFill>
                <a:latin typeface="Arial"/>
                <a:ea typeface="Arial"/>
                <a:cs typeface="Arial"/>
                <a:sym typeface="Arial"/>
              </a:rPr>
              <a:t>1</a:t>
            </a:r>
            <a:endParaRPr sz="1600">
              <a:solidFill>
                <a:schemeClr val="lt1"/>
              </a:solidFill>
              <a:latin typeface="Arial"/>
              <a:ea typeface="Arial"/>
              <a:cs typeface="Arial"/>
              <a:sym typeface="Arial"/>
            </a:endParaRPr>
          </a:p>
        </p:txBody>
      </p:sp>
      <p:sp>
        <p:nvSpPr>
          <p:cNvPr id="2060" name="Google Shape;2060;p65"/>
          <p:cNvSpPr/>
          <p:nvPr/>
        </p:nvSpPr>
        <p:spPr>
          <a:xfrm>
            <a:off x="571018" y="3361216"/>
            <a:ext cx="345440" cy="345440"/>
          </a:xfrm>
          <a:prstGeom prst="ellipse">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600">
                <a:solidFill>
                  <a:schemeClr val="lt1"/>
                </a:solidFill>
                <a:latin typeface="Arial"/>
                <a:ea typeface="Arial"/>
                <a:cs typeface="Arial"/>
                <a:sym typeface="Arial"/>
              </a:rPr>
              <a:t>2</a:t>
            </a:r>
            <a:endParaRPr sz="1600">
              <a:solidFill>
                <a:schemeClr val="lt1"/>
              </a:solidFill>
              <a:latin typeface="Arial"/>
              <a:ea typeface="Arial"/>
              <a:cs typeface="Arial"/>
              <a:sym typeface="Arial"/>
            </a:endParaRPr>
          </a:p>
        </p:txBody>
      </p:sp>
      <p:sp>
        <p:nvSpPr>
          <p:cNvPr id="2061" name="Google Shape;2061;p65"/>
          <p:cNvSpPr/>
          <p:nvPr/>
        </p:nvSpPr>
        <p:spPr>
          <a:xfrm>
            <a:off x="571018" y="4403010"/>
            <a:ext cx="345440" cy="345440"/>
          </a:xfrm>
          <a:prstGeom prst="ellipse">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600">
                <a:solidFill>
                  <a:schemeClr val="lt1"/>
                </a:solidFill>
                <a:latin typeface="Arial"/>
                <a:ea typeface="Arial"/>
                <a:cs typeface="Arial"/>
                <a:sym typeface="Arial"/>
              </a:rPr>
              <a:t>3</a:t>
            </a:r>
            <a:endParaRPr sz="1600">
              <a:solidFill>
                <a:schemeClr val="lt1"/>
              </a:solidFill>
              <a:latin typeface="Arial"/>
              <a:ea typeface="Arial"/>
              <a:cs typeface="Arial"/>
              <a:sym typeface="Arial"/>
            </a:endParaRPr>
          </a:p>
        </p:txBody>
      </p:sp>
      <p:sp>
        <p:nvSpPr>
          <p:cNvPr id="2062" name="Google Shape;2062;p65"/>
          <p:cNvSpPr/>
          <p:nvPr/>
        </p:nvSpPr>
        <p:spPr>
          <a:xfrm>
            <a:off x="571018" y="5444804"/>
            <a:ext cx="345440" cy="345440"/>
          </a:xfrm>
          <a:prstGeom prst="ellipse">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600">
                <a:solidFill>
                  <a:schemeClr val="lt1"/>
                </a:solidFill>
                <a:latin typeface="Arial"/>
                <a:ea typeface="Arial"/>
                <a:cs typeface="Arial"/>
                <a:sym typeface="Arial"/>
              </a:rPr>
              <a:t>4</a:t>
            </a:r>
            <a:endParaRPr sz="1600">
              <a:solidFill>
                <a:schemeClr val="lt1"/>
              </a:solidFill>
              <a:latin typeface="Arial"/>
              <a:ea typeface="Arial"/>
              <a:cs typeface="Arial"/>
              <a:sym typeface="Arial"/>
            </a:endParaRPr>
          </a:p>
        </p:txBody>
      </p:sp>
      <p:sp>
        <p:nvSpPr>
          <p:cNvPr id="2063" name="Google Shape;2063;p65"/>
          <p:cNvSpPr txBox="1"/>
          <p:nvPr/>
        </p:nvSpPr>
        <p:spPr>
          <a:xfrm>
            <a:off x="571169" y="1350121"/>
            <a:ext cx="7323301" cy="431762"/>
          </a:xfrm>
          <a:prstGeom prst="rect">
            <a:avLst/>
          </a:prstGeom>
          <a:noFill/>
          <a:ln>
            <a:noFill/>
          </a:ln>
        </p:spPr>
        <p:txBody>
          <a:bodyPr anchorCtr="0" anchor="b" bIns="0" lIns="0" spcFirstLastPara="1" rIns="0" wrap="square" tIns="0">
            <a:noAutofit/>
          </a:bodyPr>
          <a:lstStyle/>
          <a:p>
            <a:pPr indent="0" lvl="0" marL="0" marR="0" rtl="0" algn="l">
              <a:lnSpc>
                <a:spcPct val="90000"/>
              </a:lnSpc>
              <a:spcBef>
                <a:spcPts val="0"/>
              </a:spcBef>
              <a:spcAft>
                <a:spcPts val="0"/>
              </a:spcAft>
              <a:buClr>
                <a:srgbClr val="28B974"/>
              </a:buClr>
              <a:buSzPts val="2800"/>
              <a:buFont typeface="Arial"/>
              <a:buNone/>
            </a:pPr>
            <a:r>
              <a:rPr lang="en-US" sz="2800">
                <a:solidFill>
                  <a:schemeClr val="accent1"/>
                </a:solidFill>
                <a:latin typeface="Arial"/>
                <a:ea typeface="Arial"/>
                <a:cs typeface="Arial"/>
                <a:sym typeface="Arial"/>
              </a:rPr>
              <a:t>Header</a:t>
            </a:r>
            <a:endParaRPr/>
          </a:p>
        </p:txBody>
      </p:sp>
      <p:cxnSp>
        <p:nvCxnSpPr>
          <p:cNvPr id="2064" name="Google Shape;2064;p65"/>
          <p:cNvCxnSpPr/>
          <p:nvPr/>
        </p:nvCxnSpPr>
        <p:spPr>
          <a:xfrm>
            <a:off x="571017" y="1842843"/>
            <a:ext cx="11049964" cy="0"/>
          </a:xfrm>
          <a:prstGeom prst="straightConnector1">
            <a:avLst/>
          </a:prstGeom>
          <a:noFill/>
          <a:ln cap="rnd" cmpd="sng" w="15875">
            <a:solidFill>
              <a:schemeClr val="accent1"/>
            </a:solidFill>
            <a:prstDash val="dot"/>
            <a:round/>
            <a:headEnd len="sm" w="sm" type="none"/>
            <a:tailEnd len="med" w="med" type="oval"/>
          </a:ln>
        </p:spPr>
      </p:cxnSp>
    </p:spTree>
  </p:cSld>
  <p:clrMapOvr>
    <a:masterClrMapping/>
  </p:clrMapOvr>
</p:sld>
</file>

<file path=ppt/slides/slide6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068" name="Shape 2068"/>
        <p:cNvGrpSpPr/>
        <p:nvPr/>
      </p:nvGrpSpPr>
      <p:grpSpPr>
        <a:xfrm>
          <a:off x="0" y="0"/>
          <a:ext cx="0" cy="0"/>
          <a:chOff x="0" y="0"/>
          <a:chExt cx="0" cy="0"/>
        </a:xfrm>
      </p:grpSpPr>
      <p:sp>
        <p:nvSpPr>
          <p:cNvPr id="2069" name="Google Shape;2069;p66"/>
          <p:cNvSpPr txBox="1"/>
          <p:nvPr>
            <p:ph type="title"/>
          </p:nvPr>
        </p:nvSpPr>
        <p:spPr>
          <a:xfrm>
            <a:off x="571018" y="365126"/>
            <a:ext cx="11049964" cy="578772"/>
          </a:xfrm>
          <a:prstGeom prst="rect">
            <a:avLst/>
          </a:prstGeom>
          <a:noFill/>
          <a:ln>
            <a:noFill/>
          </a:ln>
        </p:spPr>
        <p:txBody>
          <a:bodyPr anchorCtr="0" anchor="b" bIns="0" lIns="0" spcFirstLastPara="1" rIns="0" wrap="square" tIns="0">
            <a:normAutofit/>
          </a:bodyPr>
          <a:lstStyle/>
          <a:p>
            <a:pPr indent="0" lvl="0" marL="0" rtl="0" algn="l">
              <a:lnSpc>
                <a:spcPct val="90000"/>
              </a:lnSpc>
              <a:spcBef>
                <a:spcPts val="0"/>
              </a:spcBef>
              <a:spcAft>
                <a:spcPts val="0"/>
              </a:spcAft>
              <a:buClr>
                <a:schemeClr val="accent1"/>
              </a:buClr>
              <a:buSzPts val="2800"/>
              <a:buFont typeface="Arial"/>
              <a:buNone/>
            </a:pPr>
            <a:r>
              <a:rPr lang="en-US"/>
              <a:t>Visual Four Row Slides</a:t>
            </a:r>
            <a:endParaRPr/>
          </a:p>
        </p:txBody>
      </p:sp>
      <p:sp>
        <p:nvSpPr>
          <p:cNvPr id="2070" name="Google Shape;2070;p66"/>
          <p:cNvSpPr txBox="1"/>
          <p:nvPr>
            <p:ph idx="12" type="sldNum"/>
          </p:nvPr>
        </p:nvSpPr>
        <p:spPr>
          <a:xfrm>
            <a:off x="10690860" y="6349068"/>
            <a:ext cx="963882" cy="251764"/>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sp>
        <p:nvSpPr>
          <p:cNvPr id="2071" name="Google Shape;2071;p66"/>
          <p:cNvSpPr/>
          <p:nvPr/>
        </p:nvSpPr>
        <p:spPr>
          <a:xfrm rot="5400000">
            <a:off x="6069090" y="-2535145"/>
            <a:ext cx="961863" cy="10026646"/>
          </a:xfrm>
          <a:prstGeom prst="round2SameRect">
            <a:avLst>
              <a:gd fmla="val 3972" name="adj1"/>
              <a:gd fmla="val 0" name="adj2"/>
            </a:avLst>
          </a:prstGeom>
          <a:noFill/>
          <a:ln cap="rnd" cmpd="sng" w="9525">
            <a:solidFill>
              <a:schemeClr val="accent1"/>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600">
              <a:solidFill>
                <a:srgbClr val="FFFFFF"/>
              </a:solidFill>
              <a:latin typeface="Arial"/>
              <a:ea typeface="Arial"/>
              <a:cs typeface="Arial"/>
              <a:sym typeface="Arial"/>
            </a:endParaRPr>
          </a:p>
        </p:txBody>
      </p:sp>
      <p:sp>
        <p:nvSpPr>
          <p:cNvPr id="2072" name="Google Shape;2072;p66"/>
          <p:cNvSpPr/>
          <p:nvPr/>
        </p:nvSpPr>
        <p:spPr>
          <a:xfrm>
            <a:off x="630000" y="2123305"/>
            <a:ext cx="813060" cy="706712"/>
          </a:xfrm>
          <a:prstGeom prst="rect">
            <a:avLst/>
          </a:prstGeom>
          <a:solidFill>
            <a:schemeClr val="lt1"/>
          </a:solidFill>
          <a:ln cap="rnd" cmpd="sng" w="19050">
            <a:solidFill>
              <a:schemeClr val="accent1"/>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600">
              <a:solidFill>
                <a:srgbClr val="FFFFFF"/>
              </a:solidFill>
              <a:latin typeface="Arial"/>
              <a:ea typeface="Arial"/>
              <a:cs typeface="Arial"/>
              <a:sym typeface="Arial"/>
            </a:endParaRPr>
          </a:p>
        </p:txBody>
      </p:sp>
      <p:sp>
        <p:nvSpPr>
          <p:cNvPr id="2073" name="Google Shape;2073;p66"/>
          <p:cNvSpPr/>
          <p:nvPr/>
        </p:nvSpPr>
        <p:spPr>
          <a:xfrm rot="-5400000">
            <a:off x="1050285" y="2428975"/>
            <a:ext cx="874422" cy="98407"/>
          </a:xfrm>
          <a:custGeom>
            <a:rect b="b" l="l" r="r" t="t"/>
            <a:pathLst>
              <a:path extrusionOk="0" h="98407" w="874422">
                <a:moveTo>
                  <a:pt x="0" y="98407"/>
                </a:moveTo>
                <a:lnTo>
                  <a:pt x="89865" y="3"/>
                </a:lnTo>
                <a:lnTo>
                  <a:pt x="808370" y="0"/>
                </a:lnTo>
                <a:lnTo>
                  <a:pt x="874422" y="98407"/>
                </a:lnTo>
                <a:lnTo>
                  <a:pt x="0" y="98407"/>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200">
              <a:solidFill>
                <a:srgbClr val="FFFFFF"/>
              </a:solidFill>
              <a:latin typeface="Arial"/>
              <a:ea typeface="Arial"/>
              <a:cs typeface="Arial"/>
              <a:sym typeface="Arial"/>
            </a:endParaRPr>
          </a:p>
        </p:txBody>
      </p:sp>
      <p:sp>
        <p:nvSpPr>
          <p:cNvPr id="2074" name="Google Shape;2074;p66"/>
          <p:cNvSpPr/>
          <p:nvPr/>
        </p:nvSpPr>
        <p:spPr>
          <a:xfrm rot="5400000">
            <a:off x="6069093" y="-1456207"/>
            <a:ext cx="961863" cy="10026643"/>
          </a:xfrm>
          <a:prstGeom prst="round2SameRect">
            <a:avLst>
              <a:gd fmla="val 3972" name="adj1"/>
              <a:gd fmla="val 0" name="adj2"/>
            </a:avLst>
          </a:prstGeom>
          <a:noFill/>
          <a:ln cap="rnd" cmpd="sng" w="9525">
            <a:solidFill>
              <a:schemeClr val="accent1"/>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600">
              <a:solidFill>
                <a:srgbClr val="FFFFFF"/>
              </a:solidFill>
              <a:latin typeface="Arial"/>
              <a:ea typeface="Arial"/>
              <a:cs typeface="Arial"/>
              <a:sym typeface="Arial"/>
            </a:endParaRPr>
          </a:p>
        </p:txBody>
      </p:sp>
      <p:sp>
        <p:nvSpPr>
          <p:cNvPr id="2075" name="Google Shape;2075;p66"/>
          <p:cNvSpPr/>
          <p:nvPr/>
        </p:nvSpPr>
        <p:spPr>
          <a:xfrm>
            <a:off x="630000" y="3202241"/>
            <a:ext cx="813060" cy="706712"/>
          </a:xfrm>
          <a:prstGeom prst="rect">
            <a:avLst/>
          </a:prstGeom>
          <a:solidFill>
            <a:schemeClr val="lt1"/>
          </a:solidFill>
          <a:ln cap="rnd" cmpd="sng" w="19050">
            <a:solidFill>
              <a:schemeClr val="accent1"/>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600">
              <a:solidFill>
                <a:srgbClr val="FFFFFF"/>
              </a:solidFill>
              <a:latin typeface="Arial"/>
              <a:ea typeface="Arial"/>
              <a:cs typeface="Arial"/>
              <a:sym typeface="Arial"/>
            </a:endParaRPr>
          </a:p>
        </p:txBody>
      </p:sp>
      <p:sp>
        <p:nvSpPr>
          <p:cNvPr id="2076" name="Google Shape;2076;p66"/>
          <p:cNvSpPr/>
          <p:nvPr/>
        </p:nvSpPr>
        <p:spPr>
          <a:xfrm rot="-5400000">
            <a:off x="1050285" y="3507911"/>
            <a:ext cx="874422" cy="98407"/>
          </a:xfrm>
          <a:custGeom>
            <a:rect b="b" l="l" r="r" t="t"/>
            <a:pathLst>
              <a:path extrusionOk="0" h="98407" w="874422">
                <a:moveTo>
                  <a:pt x="0" y="98407"/>
                </a:moveTo>
                <a:lnTo>
                  <a:pt x="89865" y="3"/>
                </a:lnTo>
                <a:lnTo>
                  <a:pt x="808370" y="0"/>
                </a:lnTo>
                <a:lnTo>
                  <a:pt x="874422" y="98407"/>
                </a:lnTo>
                <a:lnTo>
                  <a:pt x="0" y="98407"/>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200">
              <a:solidFill>
                <a:srgbClr val="FFFFFF"/>
              </a:solidFill>
              <a:latin typeface="Arial"/>
              <a:ea typeface="Arial"/>
              <a:cs typeface="Arial"/>
              <a:sym typeface="Arial"/>
            </a:endParaRPr>
          </a:p>
        </p:txBody>
      </p:sp>
      <p:sp>
        <p:nvSpPr>
          <p:cNvPr id="2077" name="Google Shape;2077;p66"/>
          <p:cNvSpPr/>
          <p:nvPr/>
        </p:nvSpPr>
        <p:spPr>
          <a:xfrm rot="5400000">
            <a:off x="6069093" y="-377271"/>
            <a:ext cx="961863" cy="10026644"/>
          </a:xfrm>
          <a:prstGeom prst="round2SameRect">
            <a:avLst>
              <a:gd fmla="val 3972" name="adj1"/>
              <a:gd fmla="val 0" name="adj2"/>
            </a:avLst>
          </a:prstGeom>
          <a:noFill/>
          <a:ln cap="rnd" cmpd="sng" w="9525">
            <a:solidFill>
              <a:schemeClr val="accent1"/>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600">
              <a:solidFill>
                <a:srgbClr val="FFFFFF"/>
              </a:solidFill>
              <a:latin typeface="Arial"/>
              <a:ea typeface="Arial"/>
              <a:cs typeface="Arial"/>
              <a:sym typeface="Arial"/>
            </a:endParaRPr>
          </a:p>
        </p:txBody>
      </p:sp>
      <p:sp>
        <p:nvSpPr>
          <p:cNvPr id="2078" name="Google Shape;2078;p66"/>
          <p:cNvSpPr/>
          <p:nvPr/>
        </p:nvSpPr>
        <p:spPr>
          <a:xfrm>
            <a:off x="630000" y="4281178"/>
            <a:ext cx="813060" cy="706712"/>
          </a:xfrm>
          <a:prstGeom prst="rect">
            <a:avLst/>
          </a:prstGeom>
          <a:solidFill>
            <a:schemeClr val="lt1"/>
          </a:solidFill>
          <a:ln cap="rnd" cmpd="sng" w="19050">
            <a:solidFill>
              <a:schemeClr val="accent1"/>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600">
              <a:solidFill>
                <a:srgbClr val="FFFFFF"/>
              </a:solidFill>
              <a:latin typeface="Arial"/>
              <a:ea typeface="Arial"/>
              <a:cs typeface="Arial"/>
              <a:sym typeface="Arial"/>
            </a:endParaRPr>
          </a:p>
        </p:txBody>
      </p:sp>
      <p:sp>
        <p:nvSpPr>
          <p:cNvPr id="2079" name="Google Shape;2079;p66"/>
          <p:cNvSpPr/>
          <p:nvPr/>
        </p:nvSpPr>
        <p:spPr>
          <a:xfrm rot="-5400000">
            <a:off x="1050285" y="4586848"/>
            <a:ext cx="874422" cy="98407"/>
          </a:xfrm>
          <a:custGeom>
            <a:rect b="b" l="l" r="r" t="t"/>
            <a:pathLst>
              <a:path extrusionOk="0" h="98407" w="874422">
                <a:moveTo>
                  <a:pt x="0" y="98407"/>
                </a:moveTo>
                <a:lnTo>
                  <a:pt x="89865" y="3"/>
                </a:lnTo>
                <a:lnTo>
                  <a:pt x="808370" y="0"/>
                </a:lnTo>
                <a:lnTo>
                  <a:pt x="874422" y="98407"/>
                </a:lnTo>
                <a:lnTo>
                  <a:pt x="0" y="98407"/>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200">
              <a:solidFill>
                <a:srgbClr val="FFFFFF"/>
              </a:solidFill>
              <a:latin typeface="Arial"/>
              <a:ea typeface="Arial"/>
              <a:cs typeface="Arial"/>
              <a:sym typeface="Arial"/>
            </a:endParaRPr>
          </a:p>
        </p:txBody>
      </p:sp>
      <p:sp>
        <p:nvSpPr>
          <p:cNvPr id="2080" name="Google Shape;2080;p66"/>
          <p:cNvSpPr/>
          <p:nvPr/>
        </p:nvSpPr>
        <p:spPr>
          <a:xfrm rot="5400000">
            <a:off x="6069093" y="701668"/>
            <a:ext cx="961863" cy="10026643"/>
          </a:xfrm>
          <a:prstGeom prst="round2SameRect">
            <a:avLst>
              <a:gd fmla="val 3972" name="adj1"/>
              <a:gd fmla="val 0" name="adj2"/>
            </a:avLst>
          </a:prstGeom>
          <a:noFill/>
          <a:ln cap="rnd" cmpd="sng" w="9525">
            <a:solidFill>
              <a:schemeClr val="accent1"/>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600">
              <a:solidFill>
                <a:srgbClr val="FFFFFF"/>
              </a:solidFill>
              <a:latin typeface="Arial"/>
              <a:ea typeface="Arial"/>
              <a:cs typeface="Arial"/>
              <a:sym typeface="Arial"/>
            </a:endParaRPr>
          </a:p>
        </p:txBody>
      </p:sp>
      <p:sp>
        <p:nvSpPr>
          <p:cNvPr id="2081" name="Google Shape;2081;p66"/>
          <p:cNvSpPr/>
          <p:nvPr/>
        </p:nvSpPr>
        <p:spPr>
          <a:xfrm>
            <a:off x="630000" y="5360115"/>
            <a:ext cx="813060" cy="706712"/>
          </a:xfrm>
          <a:prstGeom prst="rect">
            <a:avLst/>
          </a:prstGeom>
          <a:solidFill>
            <a:schemeClr val="lt1"/>
          </a:solidFill>
          <a:ln cap="rnd" cmpd="sng" w="19050">
            <a:solidFill>
              <a:schemeClr val="accent1"/>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600">
              <a:solidFill>
                <a:srgbClr val="FFFFFF"/>
              </a:solidFill>
              <a:latin typeface="Arial"/>
              <a:ea typeface="Arial"/>
              <a:cs typeface="Arial"/>
              <a:sym typeface="Arial"/>
            </a:endParaRPr>
          </a:p>
        </p:txBody>
      </p:sp>
      <p:sp>
        <p:nvSpPr>
          <p:cNvPr id="2082" name="Google Shape;2082;p66"/>
          <p:cNvSpPr/>
          <p:nvPr/>
        </p:nvSpPr>
        <p:spPr>
          <a:xfrm rot="-5400000">
            <a:off x="1050285" y="5665785"/>
            <a:ext cx="874422" cy="98407"/>
          </a:xfrm>
          <a:custGeom>
            <a:rect b="b" l="l" r="r" t="t"/>
            <a:pathLst>
              <a:path extrusionOk="0" h="98407" w="874422">
                <a:moveTo>
                  <a:pt x="0" y="98407"/>
                </a:moveTo>
                <a:lnTo>
                  <a:pt x="89865" y="3"/>
                </a:lnTo>
                <a:lnTo>
                  <a:pt x="808370" y="0"/>
                </a:lnTo>
                <a:lnTo>
                  <a:pt x="874422" y="98407"/>
                </a:lnTo>
                <a:lnTo>
                  <a:pt x="0" y="98407"/>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200">
              <a:solidFill>
                <a:srgbClr val="FFFFFF"/>
              </a:solidFill>
              <a:latin typeface="Arial"/>
              <a:ea typeface="Arial"/>
              <a:cs typeface="Arial"/>
              <a:sym typeface="Arial"/>
            </a:endParaRPr>
          </a:p>
        </p:txBody>
      </p:sp>
      <p:sp>
        <p:nvSpPr>
          <p:cNvPr id="2083" name="Google Shape;2083;p66"/>
          <p:cNvSpPr/>
          <p:nvPr/>
        </p:nvSpPr>
        <p:spPr>
          <a:xfrm>
            <a:off x="1678079" y="2040967"/>
            <a:ext cx="2751046" cy="874422"/>
          </a:xfrm>
          <a:prstGeom prst="rect">
            <a:avLst/>
          </a:prstGeom>
          <a:noFill/>
          <a:ln>
            <a:noFill/>
          </a:ln>
        </p:spPr>
        <p:txBody>
          <a:bodyPr anchorCtr="0" anchor="ctr" bIns="0" lIns="0" spcFirstLastPara="1" rIns="0" wrap="square" tIns="0">
            <a:noAutofit/>
          </a:bodyPr>
          <a:lstStyle/>
          <a:p>
            <a:pPr indent="-88900" lvl="0" marL="0" marR="0" rtl="0" algn="l">
              <a:spcBef>
                <a:spcPts val="0"/>
              </a:spcBef>
              <a:spcAft>
                <a:spcPts val="0"/>
              </a:spcAft>
              <a:buClr>
                <a:schemeClr val="accent1"/>
              </a:buClr>
              <a:buSzPts val="1400"/>
              <a:buFont typeface="Trebuchet MS"/>
              <a:buChar char="​"/>
            </a:pPr>
            <a:r>
              <a:rPr lang="en-US" sz="1400">
                <a:solidFill>
                  <a:schemeClr val="accent1"/>
                </a:solidFill>
                <a:latin typeface="Arial"/>
                <a:ea typeface="Arial"/>
                <a:cs typeface="Arial"/>
                <a:sym typeface="Arial"/>
              </a:rPr>
              <a:t>Lorem ipsum dolor sit amet, consectetur adipiscing elit.</a:t>
            </a:r>
            <a:endParaRPr sz="1400">
              <a:solidFill>
                <a:schemeClr val="accent1"/>
              </a:solidFill>
              <a:latin typeface="Arial"/>
              <a:ea typeface="Arial"/>
              <a:cs typeface="Arial"/>
              <a:sym typeface="Arial"/>
            </a:endParaRPr>
          </a:p>
        </p:txBody>
      </p:sp>
      <p:sp>
        <p:nvSpPr>
          <p:cNvPr id="2084" name="Google Shape;2084;p66"/>
          <p:cNvSpPr/>
          <p:nvPr/>
        </p:nvSpPr>
        <p:spPr>
          <a:xfrm>
            <a:off x="1678079" y="3119903"/>
            <a:ext cx="2751046" cy="874422"/>
          </a:xfrm>
          <a:prstGeom prst="rect">
            <a:avLst/>
          </a:prstGeom>
          <a:noFill/>
          <a:ln>
            <a:noFill/>
          </a:ln>
        </p:spPr>
        <p:txBody>
          <a:bodyPr anchorCtr="0" anchor="ctr" bIns="0" lIns="0" spcFirstLastPara="1" rIns="0" wrap="square" tIns="0">
            <a:noAutofit/>
          </a:bodyPr>
          <a:lstStyle/>
          <a:p>
            <a:pPr indent="-88900" lvl="0" marL="0" marR="0" rtl="0" algn="l">
              <a:spcBef>
                <a:spcPts val="0"/>
              </a:spcBef>
              <a:spcAft>
                <a:spcPts val="0"/>
              </a:spcAft>
              <a:buClr>
                <a:schemeClr val="accent1"/>
              </a:buClr>
              <a:buSzPts val="1400"/>
              <a:buFont typeface="Trebuchet MS"/>
              <a:buChar char="​"/>
            </a:pPr>
            <a:r>
              <a:rPr lang="en-US" sz="1400">
                <a:solidFill>
                  <a:schemeClr val="accent1"/>
                </a:solidFill>
                <a:latin typeface="Arial"/>
                <a:ea typeface="Arial"/>
                <a:cs typeface="Arial"/>
                <a:sym typeface="Arial"/>
              </a:rPr>
              <a:t>Lorem ipsum dolor sit amet, consectetur adipiscing elit.</a:t>
            </a:r>
            <a:endParaRPr sz="1400">
              <a:solidFill>
                <a:schemeClr val="accent1"/>
              </a:solidFill>
              <a:latin typeface="Arial"/>
              <a:ea typeface="Arial"/>
              <a:cs typeface="Arial"/>
              <a:sym typeface="Arial"/>
            </a:endParaRPr>
          </a:p>
        </p:txBody>
      </p:sp>
      <p:sp>
        <p:nvSpPr>
          <p:cNvPr id="2085" name="Google Shape;2085;p66"/>
          <p:cNvSpPr/>
          <p:nvPr/>
        </p:nvSpPr>
        <p:spPr>
          <a:xfrm>
            <a:off x="1678079" y="4198839"/>
            <a:ext cx="2751046" cy="874422"/>
          </a:xfrm>
          <a:prstGeom prst="rect">
            <a:avLst/>
          </a:prstGeom>
          <a:noFill/>
          <a:ln>
            <a:noFill/>
          </a:ln>
        </p:spPr>
        <p:txBody>
          <a:bodyPr anchorCtr="0" anchor="ctr" bIns="0" lIns="0" spcFirstLastPara="1" rIns="0" wrap="square" tIns="0">
            <a:noAutofit/>
          </a:bodyPr>
          <a:lstStyle/>
          <a:p>
            <a:pPr indent="-88900" lvl="0" marL="0" marR="0" rtl="0" algn="l">
              <a:spcBef>
                <a:spcPts val="0"/>
              </a:spcBef>
              <a:spcAft>
                <a:spcPts val="0"/>
              </a:spcAft>
              <a:buClr>
                <a:schemeClr val="accent1"/>
              </a:buClr>
              <a:buSzPts val="1400"/>
              <a:buFont typeface="Trebuchet MS"/>
              <a:buChar char="​"/>
            </a:pPr>
            <a:r>
              <a:rPr lang="en-US" sz="1400">
                <a:solidFill>
                  <a:schemeClr val="accent1"/>
                </a:solidFill>
                <a:latin typeface="Arial"/>
                <a:ea typeface="Arial"/>
                <a:cs typeface="Arial"/>
                <a:sym typeface="Arial"/>
              </a:rPr>
              <a:t>Lorem ipsum dolor sit amet, consectetur adipiscing elit.</a:t>
            </a:r>
            <a:endParaRPr sz="1400">
              <a:solidFill>
                <a:schemeClr val="accent1"/>
              </a:solidFill>
              <a:latin typeface="Arial"/>
              <a:ea typeface="Arial"/>
              <a:cs typeface="Arial"/>
              <a:sym typeface="Arial"/>
            </a:endParaRPr>
          </a:p>
        </p:txBody>
      </p:sp>
      <p:sp>
        <p:nvSpPr>
          <p:cNvPr id="2086" name="Google Shape;2086;p66"/>
          <p:cNvSpPr/>
          <p:nvPr/>
        </p:nvSpPr>
        <p:spPr>
          <a:xfrm>
            <a:off x="1678079" y="5277778"/>
            <a:ext cx="2751046" cy="874422"/>
          </a:xfrm>
          <a:prstGeom prst="rect">
            <a:avLst/>
          </a:prstGeom>
          <a:noFill/>
          <a:ln>
            <a:noFill/>
          </a:ln>
        </p:spPr>
        <p:txBody>
          <a:bodyPr anchorCtr="0" anchor="ctr" bIns="0" lIns="0" spcFirstLastPara="1" rIns="0" wrap="square" tIns="0">
            <a:noAutofit/>
          </a:bodyPr>
          <a:lstStyle/>
          <a:p>
            <a:pPr indent="-88900" lvl="0" marL="0" marR="0" rtl="0" algn="l">
              <a:spcBef>
                <a:spcPts val="0"/>
              </a:spcBef>
              <a:spcAft>
                <a:spcPts val="0"/>
              </a:spcAft>
              <a:buClr>
                <a:schemeClr val="accent1"/>
              </a:buClr>
              <a:buSzPts val="1400"/>
              <a:buFont typeface="Trebuchet MS"/>
              <a:buChar char="​"/>
            </a:pPr>
            <a:r>
              <a:rPr lang="en-US" sz="1400">
                <a:solidFill>
                  <a:schemeClr val="accent1"/>
                </a:solidFill>
                <a:latin typeface="Arial"/>
                <a:ea typeface="Arial"/>
                <a:cs typeface="Arial"/>
                <a:sym typeface="Arial"/>
              </a:rPr>
              <a:t>Lorem ipsum dolor sit amet, consectetur adipiscing elit.</a:t>
            </a:r>
            <a:endParaRPr sz="1400">
              <a:solidFill>
                <a:schemeClr val="accent1"/>
              </a:solidFill>
              <a:latin typeface="Arial"/>
              <a:ea typeface="Arial"/>
              <a:cs typeface="Arial"/>
              <a:sym typeface="Arial"/>
            </a:endParaRPr>
          </a:p>
        </p:txBody>
      </p:sp>
      <p:sp>
        <p:nvSpPr>
          <p:cNvPr id="2087" name="Google Shape;2087;p66"/>
          <p:cNvSpPr txBox="1"/>
          <p:nvPr/>
        </p:nvSpPr>
        <p:spPr>
          <a:xfrm>
            <a:off x="4638907" y="2040967"/>
            <a:ext cx="6924444" cy="874422"/>
          </a:xfrm>
          <a:prstGeom prst="rect">
            <a:avLst/>
          </a:prstGeom>
          <a:noFill/>
          <a:ln>
            <a:noFill/>
          </a:ln>
        </p:spPr>
        <p:txBody>
          <a:bodyPr anchorCtr="0" anchor="ctr" bIns="0" lIns="0" spcFirstLastPara="1" rIns="0" wrap="square" tIns="0">
            <a:noAutofit/>
          </a:bodyPr>
          <a:lstStyle/>
          <a:p>
            <a:pPr indent="-216000" lvl="1" marL="324000" marR="0" rtl="0" algn="l">
              <a:spcBef>
                <a:spcPts val="0"/>
              </a:spcBef>
              <a:spcAft>
                <a:spcPts val="0"/>
              </a:spcAft>
              <a:buClr>
                <a:schemeClr val="accent1"/>
              </a:buClr>
              <a:buSzPts val="1400"/>
              <a:buFont typeface="Trebuchet MS"/>
              <a:buChar char="•"/>
            </a:pPr>
            <a:r>
              <a:rPr b="0" i="0" lang="en-US" sz="1400" u="none" cap="none" strike="noStrike">
                <a:solidFill>
                  <a:schemeClr val="dk1"/>
                </a:solidFill>
                <a:latin typeface="Arial"/>
                <a:ea typeface="Arial"/>
                <a:cs typeface="Arial"/>
                <a:sym typeface="Arial"/>
              </a:rPr>
              <a:t>Lorem ipsum dolor sit amet, consectetur adipiscing elit. Curabitur purus dui</a:t>
            </a:r>
            <a:endParaRPr/>
          </a:p>
          <a:p>
            <a:pPr indent="-216000" lvl="1" marL="324000" marR="0" rtl="0" algn="l">
              <a:spcBef>
                <a:spcPts val="0"/>
              </a:spcBef>
              <a:spcAft>
                <a:spcPts val="0"/>
              </a:spcAft>
              <a:buClr>
                <a:schemeClr val="accent1"/>
              </a:buClr>
              <a:buSzPts val="1400"/>
              <a:buFont typeface="Trebuchet MS"/>
              <a:buChar char="•"/>
            </a:pPr>
            <a:r>
              <a:rPr b="0" i="0" lang="en-US" sz="1400" u="none" cap="none" strike="noStrike">
                <a:solidFill>
                  <a:schemeClr val="dk1"/>
                </a:solidFill>
                <a:latin typeface="Arial"/>
                <a:ea typeface="Arial"/>
                <a:cs typeface="Arial"/>
                <a:sym typeface="Arial"/>
              </a:rPr>
              <a:t>Aenean a elit justo. Vivamus laoreet, lorem id iaculis mattis, neque diam blandit nulla, et rhoncus diam augue</a:t>
            </a:r>
            <a:endParaRPr/>
          </a:p>
        </p:txBody>
      </p:sp>
      <p:sp>
        <p:nvSpPr>
          <p:cNvPr id="2088" name="Google Shape;2088;p66"/>
          <p:cNvSpPr txBox="1"/>
          <p:nvPr/>
        </p:nvSpPr>
        <p:spPr>
          <a:xfrm>
            <a:off x="4638907" y="4198839"/>
            <a:ext cx="6924444" cy="874422"/>
          </a:xfrm>
          <a:prstGeom prst="rect">
            <a:avLst/>
          </a:prstGeom>
          <a:noFill/>
          <a:ln>
            <a:noFill/>
          </a:ln>
        </p:spPr>
        <p:txBody>
          <a:bodyPr anchorCtr="0" anchor="ctr" bIns="0" lIns="0" spcFirstLastPara="1" rIns="0" wrap="square" tIns="0">
            <a:noAutofit/>
          </a:bodyPr>
          <a:lstStyle/>
          <a:p>
            <a:pPr indent="-216000" lvl="1" marL="324000" marR="0" rtl="0" algn="l">
              <a:spcBef>
                <a:spcPts val="0"/>
              </a:spcBef>
              <a:spcAft>
                <a:spcPts val="0"/>
              </a:spcAft>
              <a:buClr>
                <a:schemeClr val="accent1"/>
              </a:buClr>
              <a:buSzPts val="1400"/>
              <a:buFont typeface="Trebuchet MS"/>
              <a:buChar char="•"/>
            </a:pPr>
            <a:r>
              <a:rPr b="0" i="0" lang="en-US" sz="1400" u="none" cap="none" strike="noStrike">
                <a:solidFill>
                  <a:schemeClr val="dk1"/>
                </a:solidFill>
                <a:latin typeface="Arial"/>
                <a:ea typeface="Arial"/>
                <a:cs typeface="Arial"/>
                <a:sym typeface="Arial"/>
              </a:rPr>
              <a:t>Lorem ipsum dolor sit amet, consectetur adipiscing elit. Curabitur purus dui</a:t>
            </a:r>
            <a:endParaRPr/>
          </a:p>
          <a:p>
            <a:pPr indent="-216000" lvl="1" marL="324000" marR="0" rtl="0" algn="l">
              <a:spcBef>
                <a:spcPts val="0"/>
              </a:spcBef>
              <a:spcAft>
                <a:spcPts val="0"/>
              </a:spcAft>
              <a:buClr>
                <a:schemeClr val="accent1"/>
              </a:buClr>
              <a:buSzPts val="1400"/>
              <a:buFont typeface="Trebuchet MS"/>
              <a:buChar char="•"/>
            </a:pPr>
            <a:r>
              <a:rPr b="0" i="0" lang="en-US" sz="1400" u="none" cap="none" strike="noStrike">
                <a:solidFill>
                  <a:schemeClr val="dk1"/>
                </a:solidFill>
                <a:latin typeface="Arial"/>
                <a:ea typeface="Arial"/>
                <a:cs typeface="Arial"/>
                <a:sym typeface="Arial"/>
              </a:rPr>
              <a:t>Aenean a elit justo. Vivamus laoreet, lorem id iaculis mattis, neque diam blandit nulla, et rhoncus diam augue</a:t>
            </a:r>
            <a:endParaRPr/>
          </a:p>
        </p:txBody>
      </p:sp>
      <p:sp>
        <p:nvSpPr>
          <p:cNvPr id="2089" name="Google Shape;2089;p66"/>
          <p:cNvSpPr txBox="1"/>
          <p:nvPr/>
        </p:nvSpPr>
        <p:spPr>
          <a:xfrm>
            <a:off x="4638907" y="3119903"/>
            <a:ext cx="6924444" cy="874422"/>
          </a:xfrm>
          <a:prstGeom prst="rect">
            <a:avLst/>
          </a:prstGeom>
          <a:noFill/>
          <a:ln>
            <a:noFill/>
          </a:ln>
        </p:spPr>
        <p:txBody>
          <a:bodyPr anchorCtr="0" anchor="ctr" bIns="0" lIns="0" spcFirstLastPara="1" rIns="0" wrap="square" tIns="0">
            <a:noAutofit/>
          </a:bodyPr>
          <a:lstStyle/>
          <a:p>
            <a:pPr indent="-216000" lvl="1" marL="324000" marR="0" rtl="0" algn="l">
              <a:spcBef>
                <a:spcPts val="0"/>
              </a:spcBef>
              <a:spcAft>
                <a:spcPts val="0"/>
              </a:spcAft>
              <a:buClr>
                <a:schemeClr val="accent1"/>
              </a:buClr>
              <a:buSzPts val="1400"/>
              <a:buFont typeface="Trebuchet MS"/>
              <a:buChar char="•"/>
            </a:pPr>
            <a:r>
              <a:rPr b="0" i="0" lang="en-US" sz="1400" u="none" cap="none" strike="noStrike">
                <a:solidFill>
                  <a:schemeClr val="dk1"/>
                </a:solidFill>
                <a:latin typeface="Arial"/>
                <a:ea typeface="Arial"/>
                <a:cs typeface="Arial"/>
                <a:sym typeface="Arial"/>
              </a:rPr>
              <a:t>Lorem ipsum dolor sit amet, consectetur adipiscing elit. Curabitur purus dui</a:t>
            </a:r>
            <a:endParaRPr/>
          </a:p>
          <a:p>
            <a:pPr indent="-216000" lvl="1" marL="324000" marR="0" rtl="0" algn="l">
              <a:spcBef>
                <a:spcPts val="0"/>
              </a:spcBef>
              <a:spcAft>
                <a:spcPts val="0"/>
              </a:spcAft>
              <a:buClr>
                <a:schemeClr val="accent1"/>
              </a:buClr>
              <a:buSzPts val="1400"/>
              <a:buFont typeface="Trebuchet MS"/>
              <a:buChar char="•"/>
            </a:pPr>
            <a:r>
              <a:rPr b="0" i="0" lang="en-US" sz="1400" u="none" cap="none" strike="noStrike">
                <a:solidFill>
                  <a:schemeClr val="dk1"/>
                </a:solidFill>
                <a:latin typeface="Arial"/>
                <a:ea typeface="Arial"/>
                <a:cs typeface="Arial"/>
                <a:sym typeface="Arial"/>
              </a:rPr>
              <a:t>Aenean a elit justo. Vivamus laoreet, lorem id iaculis mattis, neque diam blandit nulla, et rhoncus diam augue</a:t>
            </a:r>
            <a:endParaRPr/>
          </a:p>
        </p:txBody>
      </p:sp>
      <p:sp>
        <p:nvSpPr>
          <p:cNvPr id="2090" name="Google Shape;2090;p66"/>
          <p:cNvSpPr txBox="1"/>
          <p:nvPr/>
        </p:nvSpPr>
        <p:spPr>
          <a:xfrm>
            <a:off x="4638907" y="5277775"/>
            <a:ext cx="6924444" cy="874422"/>
          </a:xfrm>
          <a:prstGeom prst="rect">
            <a:avLst/>
          </a:prstGeom>
          <a:noFill/>
          <a:ln>
            <a:noFill/>
          </a:ln>
        </p:spPr>
        <p:txBody>
          <a:bodyPr anchorCtr="0" anchor="ctr" bIns="0" lIns="0" spcFirstLastPara="1" rIns="0" wrap="square" tIns="0">
            <a:noAutofit/>
          </a:bodyPr>
          <a:lstStyle/>
          <a:p>
            <a:pPr indent="-216000" lvl="1" marL="324000" marR="0" rtl="0" algn="l">
              <a:spcBef>
                <a:spcPts val="0"/>
              </a:spcBef>
              <a:spcAft>
                <a:spcPts val="0"/>
              </a:spcAft>
              <a:buClr>
                <a:schemeClr val="accent1"/>
              </a:buClr>
              <a:buSzPts val="1400"/>
              <a:buFont typeface="Trebuchet MS"/>
              <a:buChar char="•"/>
            </a:pPr>
            <a:r>
              <a:rPr b="0" i="0" lang="en-US" sz="1400" u="none" cap="none" strike="noStrike">
                <a:solidFill>
                  <a:schemeClr val="dk1"/>
                </a:solidFill>
                <a:latin typeface="Arial"/>
                <a:ea typeface="Arial"/>
                <a:cs typeface="Arial"/>
                <a:sym typeface="Arial"/>
              </a:rPr>
              <a:t>Lorem ipsum dolor sit amet, consectetur adipiscing elit. Curabitur purus dui</a:t>
            </a:r>
            <a:endParaRPr/>
          </a:p>
          <a:p>
            <a:pPr indent="-216000" lvl="1" marL="324000" marR="0" rtl="0" algn="l">
              <a:spcBef>
                <a:spcPts val="0"/>
              </a:spcBef>
              <a:spcAft>
                <a:spcPts val="0"/>
              </a:spcAft>
              <a:buClr>
                <a:schemeClr val="accent1"/>
              </a:buClr>
              <a:buSzPts val="1400"/>
              <a:buFont typeface="Trebuchet MS"/>
              <a:buChar char="•"/>
            </a:pPr>
            <a:r>
              <a:rPr b="0" i="0" lang="en-US" sz="1400" u="none" cap="none" strike="noStrike">
                <a:solidFill>
                  <a:schemeClr val="dk1"/>
                </a:solidFill>
                <a:latin typeface="Arial"/>
                <a:ea typeface="Arial"/>
                <a:cs typeface="Arial"/>
                <a:sym typeface="Arial"/>
              </a:rPr>
              <a:t>Aenean a elit justo. Vivamus laoreet, lorem id iaculis mattis, neque diam blandit nulla, et rhoncus diam augue</a:t>
            </a:r>
            <a:endParaRPr/>
          </a:p>
        </p:txBody>
      </p:sp>
      <p:sp>
        <p:nvSpPr>
          <p:cNvPr id="2091" name="Google Shape;2091;p66"/>
          <p:cNvSpPr/>
          <p:nvPr/>
        </p:nvSpPr>
        <p:spPr>
          <a:xfrm>
            <a:off x="1536698" y="1469985"/>
            <a:ext cx="3104750" cy="453907"/>
          </a:xfrm>
          <a:prstGeom prst="round2SameRect">
            <a:avLst>
              <a:gd fmla="val 16667" name="adj1"/>
              <a:gd fmla="val 0" name="adj2"/>
            </a:avLst>
          </a:prstGeom>
          <a:solidFill>
            <a:schemeClr val="accent1"/>
          </a:solidFill>
          <a:ln cap="flat" cmpd="sng" w="12700">
            <a:solidFill>
              <a:schemeClr val="l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800">
                <a:solidFill>
                  <a:schemeClr val="lt1"/>
                </a:solidFill>
                <a:latin typeface="Arial"/>
                <a:ea typeface="Arial"/>
                <a:cs typeface="Arial"/>
                <a:sym typeface="Arial"/>
              </a:rPr>
              <a:t>Column Header</a:t>
            </a:r>
            <a:endParaRPr sz="1800">
              <a:solidFill>
                <a:schemeClr val="lt1"/>
              </a:solidFill>
              <a:latin typeface="Arial"/>
              <a:ea typeface="Arial"/>
              <a:cs typeface="Arial"/>
              <a:sym typeface="Arial"/>
            </a:endParaRPr>
          </a:p>
        </p:txBody>
      </p:sp>
      <p:sp>
        <p:nvSpPr>
          <p:cNvPr id="2092" name="Google Shape;2092;p66"/>
          <p:cNvSpPr/>
          <p:nvPr/>
        </p:nvSpPr>
        <p:spPr>
          <a:xfrm>
            <a:off x="4638906" y="1469985"/>
            <a:ext cx="6982075" cy="453907"/>
          </a:xfrm>
          <a:prstGeom prst="round2SameRect">
            <a:avLst>
              <a:gd fmla="val 16667" name="adj1"/>
              <a:gd fmla="val 0" name="adj2"/>
            </a:avLst>
          </a:prstGeom>
          <a:solidFill>
            <a:schemeClr val="accent1"/>
          </a:solidFill>
          <a:ln cap="flat" cmpd="sng" w="12700">
            <a:solidFill>
              <a:schemeClr val="l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800">
                <a:solidFill>
                  <a:schemeClr val="lt1"/>
                </a:solidFill>
                <a:latin typeface="Arial"/>
                <a:ea typeface="Arial"/>
                <a:cs typeface="Arial"/>
                <a:sym typeface="Arial"/>
              </a:rPr>
              <a:t>Column Header</a:t>
            </a:r>
            <a:endParaRPr sz="1800">
              <a:solidFill>
                <a:schemeClr val="lt1"/>
              </a:solidFill>
              <a:latin typeface="Arial"/>
              <a:ea typeface="Arial"/>
              <a:cs typeface="Arial"/>
              <a:sym typeface="Arial"/>
            </a:endParaRPr>
          </a:p>
        </p:txBody>
      </p:sp>
      <p:pic>
        <p:nvPicPr>
          <p:cNvPr descr="Single gear with solid fill" id="2093" name="Google Shape;2093;p66"/>
          <p:cNvPicPr preferRelativeResize="0"/>
          <p:nvPr/>
        </p:nvPicPr>
        <p:blipFill rotWithShape="1">
          <a:blip r:embed="rId3">
            <a:alphaModFix/>
          </a:blip>
          <a:srcRect b="0" l="0" r="0" t="0"/>
          <a:stretch/>
        </p:blipFill>
        <p:spPr>
          <a:xfrm>
            <a:off x="786549" y="2245729"/>
            <a:ext cx="461864" cy="461864"/>
          </a:xfrm>
          <a:prstGeom prst="rect">
            <a:avLst/>
          </a:prstGeom>
          <a:noFill/>
          <a:ln>
            <a:noFill/>
          </a:ln>
        </p:spPr>
      </p:pic>
      <p:pic>
        <p:nvPicPr>
          <p:cNvPr descr="Single gear with solid fill" id="2094" name="Google Shape;2094;p66"/>
          <p:cNvPicPr preferRelativeResize="0"/>
          <p:nvPr/>
        </p:nvPicPr>
        <p:blipFill rotWithShape="1">
          <a:blip r:embed="rId3">
            <a:alphaModFix/>
          </a:blip>
          <a:srcRect b="0" l="0" r="0" t="0"/>
          <a:stretch/>
        </p:blipFill>
        <p:spPr>
          <a:xfrm>
            <a:off x="786549" y="3324665"/>
            <a:ext cx="461864" cy="461864"/>
          </a:xfrm>
          <a:prstGeom prst="rect">
            <a:avLst/>
          </a:prstGeom>
          <a:noFill/>
          <a:ln>
            <a:noFill/>
          </a:ln>
        </p:spPr>
      </p:pic>
      <p:pic>
        <p:nvPicPr>
          <p:cNvPr descr="Single gear with solid fill" id="2095" name="Google Shape;2095;p66"/>
          <p:cNvPicPr preferRelativeResize="0"/>
          <p:nvPr/>
        </p:nvPicPr>
        <p:blipFill rotWithShape="1">
          <a:blip r:embed="rId3">
            <a:alphaModFix/>
          </a:blip>
          <a:srcRect b="0" l="0" r="0" t="0"/>
          <a:stretch/>
        </p:blipFill>
        <p:spPr>
          <a:xfrm>
            <a:off x="786549" y="4403602"/>
            <a:ext cx="461864" cy="461864"/>
          </a:xfrm>
          <a:prstGeom prst="rect">
            <a:avLst/>
          </a:prstGeom>
          <a:noFill/>
          <a:ln>
            <a:noFill/>
          </a:ln>
        </p:spPr>
      </p:pic>
      <p:pic>
        <p:nvPicPr>
          <p:cNvPr descr="Single gear with solid fill" id="2096" name="Google Shape;2096;p66"/>
          <p:cNvPicPr preferRelativeResize="0"/>
          <p:nvPr/>
        </p:nvPicPr>
        <p:blipFill rotWithShape="1">
          <a:blip r:embed="rId3">
            <a:alphaModFix/>
          </a:blip>
          <a:srcRect b="0" l="0" r="0" t="0"/>
          <a:stretch/>
        </p:blipFill>
        <p:spPr>
          <a:xfrm>
            <a:off x="786549" y="5482539"/>
            <a:ext cx="461864" cy="461864"/>
          </a:xfrm>
          <a:prstGeom prst="rect">
            <a:avLst/>
          </a:prstGeom>
          <a:noFill/>
          <a:ln>
            <a:noFill/>
          </a:ln>
        </p:spPr>
      </p:pic>
    </p:spTree>
  </p:cSld>
  <p:clrMapOvr>
    <a:masterClrMapping/>
  </p:clrMapOvr>
</p:sld>
</file>

<file path=ppt/slides/slide6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100" name="Shape 2100"/>
        <p:cNvGrpSpPr/>
        <p:nvPr/>
      </p:nvGrpSpPr>
      <p:grpSpPr>
        <a:xfrm>
          <a:off x="0" y="0"/>
          <a:ext cx="0" cy="0"/>
          <a:chOff x="0" y="0"/>
          <a:chExt cx="0" cy="0"/>
        </a:xfrm>
      </p:grpSpPr>
      <p:sp>
        <p:nvSpPr>
          <p:cNvPr id="2101" name="Google Shape;2101;p67"/>
          <p:cNvSpPr txBox="1"/>
          <p:nvPr>
            <p:ph type="title"/>
          </p:nvPr>
        </p:nvSpPr>
        <p:spPr>
          <a:xfrm>
            <a:off x="571018" y="365126"/>
            <a:ext cx="11049964" cy="578772"/>
          </a:xfrm>
          <a:prstGeom prst="rect">
            <a:avLst/>
          </a:prstGeom>
          <a:noFill/>
          <a:ln>
            <a:noFill/>
          </a:ln>
        </p:spPr>
        <p:txBody>
          <a:bodyPr anchorCtr="0" anchor="b" bIns="0" lIns="0" spcFirstLastPara="1" rIns="0" wrap="square" tIns="0">
            <a:normAutofit/>
          </a:bodyPr>
          <a:lstStyle/>
          <a:p>
            <a:pPr indent="0" lvl="0" marL="0" rtl="0" algn="l">
              <a:lnSpc>
                <a:spcPct val="90000"/>
              </a:lnSpc>
              <a:spcBef>
                <a:spcPts val="0"/>
              </a:spcBef>
              <a:spcAft>
                <a:spcPts val="0"/>
              </a:spcAft>
              <a:buClr>
                <a:schemeClr val="accent1"/>
              </a:buClr>
              <a:buSzPts val="3600"/>
              <a:buFont typeface="Arial"/>
              <a:buNone/>
            </a:pPr>
            <a:r>
              <a:rPr lang="en-US"/>
              <a:t>Basic Five Row Slides</a:t>
            </a:r>
            <a:endParaRPr/>
          </a:p>
        </p:txBody>
      </p:sp>
      <p:sp>
        <p:nvSpPr>
          <p:cNvPr id="2102" name="Google Shape;2102;p67"/>
          <p:cNvSpPr txBox="1"/>
          <p:nvPr/>
        </p:nvSpPr>
        <p:spPr>
          <a:xfrm>
            <a:off x="2781595" y="2060545"/>
            <a:ext cx="8839387" cy="712099"/>
          </a:xfrm>
          <a:prstGeom prst="rect">
            <a:avLst/>
          </a:prstGeom>
          <a:noFill/>
          <a:ln>
            <a:noFill/>
          </a:ln>
        </p:spPr>
        <p:txBody>
          <a:bodyPr anchorCtr="0" anchor="ctr" bIns="0" lIns="0" spcFirstLastPara="1" rIns="0" wrap="square" tIns="0">
            <a:noAutofit/>
          </a:bodyPr>
          <a:lstStyle/>
          <a:p>
            <a:pPr indent="-182563" lvl="0" marL="274638" marR="0" rtl="0" algn="l">
              <a:lnSpc>
                <a:spcPct val="90000"/>
              </a:lnSpc>
              <a:spcBef>
                <a:spcPts val="0"/>
              </a:spcBef>
              <a:spcAft>
                <a:spcPts val="0"/>
              </a:spcAft>
              <a:buClr>
                <a:schemeClr val="accent1"/>
              </a:buClr>
              <a:buSzPts val="1400"/>
              <a:buFont typeface="Arial"/>
              <a:buChar char="•"/>
            </a:pPr>
            <a:r>
              <a:rPr lang="en-US" sz="1400">
                <a:solidFill>
                  <a:schemeClr val="dk1"/>
                </a:solidFill>
                <a:latin typeface="Arial"/>
                <a:ea typeface="Arial"/>
                <a:cs typeface="Arial"/>
                <a:sym typeface="Arial"/>
              </a:rPr>
              <a:t>Lorem ipsum dolor sit amet, consectetur adipiscing elit. Curabitur purus dui</a:t>
            </a:r>
            <a:endParaRPr/>
          </a:p>
          <a:p>
            <a:pPr indent="-182563" lvl="0" marL="274638" marR="0" rtl="0" algn="l">
              <a:lnSpc>
                <a:spcPct val="90000"/>
              </a:lnSpc>
              <a:spcBef>
                <a:spcPts val="0"/>
              </a:spcBef>
              <a:spcAft>
                <a:spcPts val="0"/>
              </a:spcAft>
              <a:buClr>
                <a:schemeClr val="accent1"/>
              </a:buClr>
              <a:buSzPts val="1400"/>
              <a:buFont typeface="Arial"/>
              <a:buChar char="•"/>
            </a:pPr>
            <a:r>
              <a:rPr lang="en-US" sz="1400">
                <a:solidFill>
                  <a:schemeClr val="dk1"/>
                </a:solidFill>
                <a:latin typeface="Arial"/>
                <a:ea typeface="Arial"/>
                <a:cs typeface="Arial"/>
                <a:sym typeface="Arial"/>
              </a:rPr>
              <a:t>Aenean a elit justo. Vivamus laoreet, lorem id iaculis mattis, neque diam blandit nulla, </a:t>
            </a:r>
            <a:br>
              <a:rPr lang="en-US" sz="1400">
                <a:solidFill>
                  <a:schemeClr val="dk1"/>
                </a:solidFill>
                <a:latin typeface="Arial"/>
                <a:ea typeface="Arial"/>
                <a:cs typeface="Arial"/>
                <a:sym typeface="Arial"/>
              </a:rPr>
            </a:br>
            <a:r>
              <a:rPr lang="en-US" sz="1400">
                <a:solidFill>
                  <a:schemeClr val="dk1"/>
                </a:solidFill>
                <a:latin typeface="Arial"/>
                <a:ea typeface="Arial"/>
                <a:cs typeface="Arial"/>
                <a:sym typeface="Arial"/>
              </a:rPr>
              <a:t>et rhoncus diam augue</a:t>
            </a:r>
            <a:endParaRPr/>
          </a:p>
        </p:txBody>
      </p:sp>
      <p:sp>
        <p:nvSpPr>
          <p:cNvPr id="2103" name="Google Shape;2103;p67"/>
          <p:cNvSpPr txBox="1"/>
          <p:nvPr/>
        </p:nvSpPr>
        <p:spPr>
          <a:xfrm>
            <a:off x="2781595" y="2904382"/>
            <a:ext cx="8839387" cy="712099"/>
          </a:xfrm>
          <a:prstGeom prst="rect">
            <a:avLst/>
          </a:prstGeom>
          <a:noFill/>
          <a:ln>
            <a:noFill/>
          </a:ln>
        </p:spPr>
        <p:txBody>
          <a:bodyPr anchorCtr="0" anchor="ctr" bIns="0" lIns="0" spcFirstLastPara="1" rIns="0" wrap="square" tIns="0">
            <a:noAutofit/>
          </a:bodyPr>
          <a:lstStyle/>
          <a:p>
            <a:pPr indent="-182563" lvl="0" marL="274638" marR="0" rtl="0" algn="l">
              <a:lnSpc>
                <a:spcPct val="90000"/>
              </a:lnSpc>
              <a:spcBef>
                <a:spcPts val="0"/>
              </a:spcBef>
              <a:spcAft>
                <a:spcPts val="0"/>
              </a:spcAft>
              <a:buClr>
                <a:schemeClr val="accent1"/>
              </a:buClr>
              <a:buSzPts val="1400"/>
              <a:buFont typeface="Arial"/>
              <a:buChar char="•"/>
            </a:pPr>
            <a:r>
              <a:rPr lang="en-US" sz="1400">
                <a:solidFill>
                  <a:schemeClr val="dk1"/>
                </a:solidFill>
                <a:latin typeface="Arial"/>
                <a:ea typeface="Arial"/>
                <a:cs typeface="Arial"/>
                <a:sym typeface="Arial"/>
              </a:rPr>
              <a:t>Lorem ipsum dolor sit amet, consectetur adipiscing elit. Curabitur purus dui</a:t>
            </a:r>
            <a:endParaRPr/>
          </a:p>
          <a:p>
            <a:pPr indent="-182563" lvl="0" marL="274638" marR="0" rtl="0" algn="l">
              <a:lnSpc>
                <a:spcPct val="90000"/>
              </a:lnSpc>
              <a:spcBef>
                <a:spcPts val="0"/>
              </a:spcBef>
              <a:spcAft>
                <a:spcPts val="0"/>
              </a:spcAft>
              <a:buClr>
                <a:schemeClr val="accent1"/>
              </a:buClr>
              <a:buSzPts val="1400"/>
              <a:buFont typeface="Arial"/>
              <a:buChar char="•"/>
            </a:pPr>
            <a:r>
              <a:rPr lang="en-US" sz="1400">
                <a:solidFill>
                  <a:schemeClr val="dk1"/>
                </a:solidFill>
                <a:latin typeface="Arial"/>
                <a:ea typeface="Arial"/>
                <a:cs typeface="Arial"/>
                <a:sym typeface="Arial"/>
              </a:rPr>
              <a:t>Aenean a elit justo. Vivamus laoreet, lorem id iaculis mattis, neque diam blandit nulla, </a:t>
            </a:r>
            <a:br>
              <a:rPr lang="en-US" sz="1400">
                <a:solidFill>
                  <a:schemeClr val="dk1"/>
                </a:solidFill>
                <a:latin typeface="Arial"/>
                <a:ea typeface="Arial"/>
                <a:cs typeface="Arial"/>
                <a:sym typeface="Arial"/>
              </a:rPr>
            </a:br>
            <a:r>
              <a:rPr lang="en-US" sz="1400">
                <a:solidFill>
                  <a:schemeClr val="dk1"/>
                </a:solidFill>
                <a:latin typeface="Arial"/>
                <a:ea typeface="Arial"/>
                <a:cs typeface="Arial"/>
                <a:sym typeface="Arial"/>
              </a:rPr>
              <a:t>et rhoncus diam augue</a:t>
            </a:r>
            <a:endParaRPr/>
          </a:p>
        </p:txBody>
      </p:sp>
      <p:sp>
        <p:nvSpPr>
          <p:cNvPr id="2104" name="Google Shape;2104;p67"/>
          <p:cNvSpPr txBox="1"/>
          <p:nvPr/>
        </p:nvSpPr>
        <p:spPr>
          <a:xfrm>
            <a:off x="2781595" y="3748219"/>
            <a:ext cx="8839387" cy="712099"/>
          </a:xfrm>
          <a:prstGeom prst="rect">
            <a:avLst/>
          </a:prstGeom>
          <a:noFill/>
          <a:ln>
            <a:noFill/>
          </a:ln>
        </p:spPr>
        <p:txBody>
          <a:bodyPr anchorCtr="0" anchor="ctr" bIns="0" lIns="0" spcFirstLastPara="1" rIns="0" wrap="square" tIns="0">
            <a:noAutofit/>
          </a:bodyPr>
          <a:lstStyle/>
          <a:p>
            <a:pPr indent="-182563" lvl="0" marL="274638" marR="0" rtl="0" algn="l">
              <a:lnSpc>
                <a:spcPct val="90000"/>
              </a:lnSpc>
              <a:spcBef>
                <a:spcPts val="0"/>
              </a:spcBef>
              <a:spcAft>
                <a:spcPts val="0"/>
              </a:spcAft>
              <a:buClr>
                <a:schemeClr val="accent1"/>
              </a:buClr>
              <a:buSzPts val="1400"/>
              <a:buFont typeface="Arial"/>
              <a:buChar char="•"/>
            </a:pPr>
            <a:r>
              <a:rPr lang="en-US" sz="1400">
                <a:solidFill>
                  <a:schemeClr val="dk1"/>
                </a:solidFill>
                <a:latin typeface="Arial"/>
                <a:ea typeface="Arial"/>
                <a:cs typeface="Arial"/>
                <a:sym typeface="Arial"/>
              </a:rPr>
              <a:t>Lorem ipsum dolor sit amet, consectetur adipiscing elit. Curabitur purus dui</a:t>
            </a:r>
            <a:endParaRPr/>
          </a:p>
          <a:p>
            <a:pPr indent="-182563" lvl="0" marL="274638" marR="0" rtl="0" algn="l">
              <a:lnSpc>
                <a:spcPct val="90000"/>
              </a:lnSpc>
              <a:spcBef>
                <a:spcPts val="0"/>
              </a:spcBef>
              <a:spcAft>
                <a:spcPts val="0"/>
              </a:spcAft>
              <a:buClr>
                <a:schemeClr val="accent1"/>
              </a:buClr>
              <a:buSzPts val="1400"/>
              <a:buFont typeface="Arial"/>
              <a:buChar char="•"/>
            </a:pPr>
            <a:r>
              <a:rPr lang="en-US" sz="1400">
                <a:solidFill>
                  <a:schemeClr val="dk1"/>
                </a:solidFill>
                <a:latin typeface="Arial"/>
                <a:ea typeface="Arial"/>
                <a:cs typeface="Arial"/>
                <a:sym typeface="Arial"/>
              </a:rPr>
              <a:t>Aenean a elit justo. Vivamus laoreet, lorem id iaculis mattis, neque diam blandit nulla, </a:t>
            </a:r>
            <a:br>
              <a:rPr lang="en-US" sz="1400">
                <a:solidFill>
                  <a:schemeClr val="dk1"/>
                </a:solidFill>
                <a:latin typeface="Arial"/>
                <a:ea typeface="Arial"/>
                <a:cs typeface="Arial"/>
                <a:sym typeface="Arial"/>
              </a:rPr>
            </a:br>
            <a:r>
              <a:rPr lang="en-US" sz="1400">
                <a:solidFill>
                  <a:schemeClr val="dk1"/>
                </a:solidFill>
                <a:latin typeface="Arial"/>
                <a:ea typeface="Arial"/>
                <a:cs typeface="Arial"/>
                <a:sym typeface="Arial"/>
              </a:rPr>
              <a:t>et rhoncus diam augue</a:t>
            </a:r>
            <a:endParaRPr/>
          </a:p>
        </p:txBody>
      </p:sp>
      <p:sp>
        <p:nvSpPr>
          <p:cNvPr id="2105" name="Google Shape;2105;p67"/>
          <p:cNvSpPr txBox="1"/>
          <p:nvPr/>
        </p:nvSpPr>
        <p:spPr>
          <a:xfrm>
            <a:off x="1026159" y="2060545"/>
            <a:ext cx="1595121" cy="712099"/>
          </a:xfrm>
          <a:prstGeom prst="rect">
            <a:avLst/>
          </a:prstGeom>
          <a:noFill/>
          <a:ln>
            <a:noFill/>
          </a:ln>
        </p:spPr>
        <p:txBody>
          <a:bodyPr anchorCtr="0" anchor="ctr" bIns="0" lIns="0" spcFirstLastPara="1" rIns="0" wrap="square" tIns="0">
            <a:noAutofit/>
          </a:bodyPr>
          <a:lstStyle/>
          <a:p>
            <a:pPr indent="0" lvl="0" marL="0" marR="0" rtl="0" algn="l">
              <a:lnSpc>
                <a:spcPct val="90000"/>
              </a:lnSpc>
              <a:spcBef>
                <a:spcPts val="0"/>
              </a:spcBef>
              <a:spcAft>
                <a:spcPts val="0"/>
              </a:spcAft>
              <a:buClr>
                <a:srgbClr val="28B974"/>
              </a:buClr>
              <a:buSzPts val="1800"/>
              <a:buFont typeface="Arial"/>
              <a:buNone/>
            </a:pPr>
            <a:r>
              <a:rPr lang="en-US" sz="1800">
                <a:solidFill>
                  <a:schemeClr val="accent1"/>
                </a:solidFill>
                <a:latin typeface="Arial"/>
                <a:ea typeface="Arial"/>
                <a:cs typeface="Arial"/>
                <a:sym typeface="Arial"/>
              </a:rPr>
              <a:t>Header</a:t>
            </a:r>
            <a:endParaRPr/>
          </a:p>
        </p:txBody>
      </p:sp>
      <p:sp>
        <p:nvSpPr>
          <p:cNvPr id="2106" name="Google Shape;2106;p67"/>
          <p:cNvSpPr txBox="1"/>
          <p:nvPr/>
        </p:nvSpPr>
        <p:spPr>
          <a:xfrm>
            <a:off x="1026159" y="2884089"/>
            <a:ext cx="1595121" cy="739155"/>
          </a:xfrm>
          <a:prstGeom prst="rect">
            <a:avLst/>
          </a:prstGeom>
          <a:noFill/>
          <a:ln>
            <a:noFill/>
          </a:ln>
        </p:spPr>
        <p:txBody>
          <a:bodyPr anchorCtr="0" anchor="ctr" bIns="0" lIns="0" spcFirstLastPara="1" rIns="0" wrap="square" tIns="0">
            <a:noAutofit/>
          </a:bodyPr>
          <a:lstStyle/>
          <a:p>
            <a:pPr indent="0" lvl="0" marL="0" marR="0" rtl="0" algn="l">
              <a:lnSpc>
                <a:spcPct val="90000"/>
              </a:lnSpc>
              <a:spcBef>
                <a:spcPts val="0"/>
              </a:spcBef>
              <a:spcAft>
                <a:spcPts val="0"/>
              </a:spcAft>
              <a:buClr>
                <a:srgbClr val="28B974"/>
              </a:buClr>
              <a:buSzPts val="1800"/>
              <a:buFont typeface="Arial"/>
              <a:buNone/>
            </a:pPr>
            <a:r>
              <a:rPr lang="en-US" sz="1800">
                <a:solidFill>
                  <a:schemeClr val="accent1"/>
                </a:solidFill>
                <a:latin typeface="Arial"/>
                <a:ea typeface="Arial"/>
                <a:cs typeface="Arial"/>
                <a:sym typeface="Arial"/>
              </a:rPr>
              <a:t>Header</a:t>
            </a:r>
            <a:endParaRPr/>
          </a:p>
        </p:txBody>
      </p:sp>
      <p:sp>
        <p:nvSpPr>
          <p:cNvPr id="2107" name="Google Shape;2107;p67"/>
          <p:cNvSpPr txBox="1"/>
          <p:nvPr/>
        </p:nvSpPr>
        <p:spPr>
          <a:xfrm>
            <a:off x="1026159" y="3734689"/>
            <a:ext cx="1595121" cy="739155"/>
          </a:xfrm>
          <a:prstGeom prst="rect">
            <a:avLst/>
          </a:prstGeom>
          <a:noFill/>
          <a:ln>
            <a:noFill/>
          </a:ln>
        </p:spPr>
        <p:txBody>
          <a:bodyPr anchorCtr="0" anchor="ctr" bIns="0" lIns="0" spcFirstLastPara="1" rIns="0" wrap="square" tIns="0">
            <a:noAutofit/>
          </a:bodyPr>
          <a:lstStyle/>
          <a:p>
            <a:pPr indent="0" lvl="0" marL="0" marR="0" rtl="0" algn="l">
              <a:lnSpc>
                <a:spcPct val="90000"/>
              </a:lnSpc>
              <a:spcBef>
                <a:spcPts val="0"/>
              </a:spcBef>
              <a:spcAft>
                <a:spcPts val="0"/>
              </a:spcAft>
              <a:buClr>
                <a:srgbClr val="28B974"/>
              </a:buClr>
              <a:buSzPts val="1800"/>
              <a:buFont typeface="Arial"/>
              <a:buNone/>
            </a:pPr>
            <a:r>
              <a:rPr lang="en-US" sz="1800">
                <a:solidFill>
                  <a:schemeClr val="accent1"/>
                </a:solidFill>
                <a:latin typeface="Arial"/>
                <a:ea typeface="Arial"/>
                <a:cs typeface="Arial"/>
                <a:sym typeface="Arial"/>
              </a:rPr>
              <a:t>Header</a:t>
            </a:r>
            <a:endParaRPr/>
          </a:p>
        </p:txBody>
      </p:sp>
      <p:sp>
        <p:nvSpPr>
          <p:cNvPr id="2108" name="Google Shape;2108;p67"/>
          <p:cNvSpPr txBox="1"/>
          <p:nvPr/>
        </p:nvSpPr>
        <p:spPr>
          <a:xfrm>
            <a:off x="2781595" y="4592056"/>
            <a:ext cx="8839387" cy="712099"/>
          </a:xfrm>
          <a:prstGeom prst="rect">
            <a:avLst/>
          </a:prstGeom>
          <a:noFill/>
          <a:ln>
            <a:noFill/>
          </a:ln>
        </p:spPr>
        <p:txBody>
          <a:bodyPr anchorCtr="0" anchor="ctr" bIns="0" lIns="0" spcFirstLastPara="1" rIns="0" wrap="square" tIns="0">
            <a:noAutofit/>
          </a:bodyPr>
          <a:lstStyle/>
          <a:p>
            <a:pPr indent="-182563" lvl="0" marL="274638" marR="0" rtl="0" algn="l">
              <a:lnSpc>
                <a:spcPct val="90000"/>
              </a:lnSpc>
              <a:spcBef>
                <a:spcPts val="0"/>
              </a:spcBef>
              <a:spcAft>
                <a:spcPts val="0"/>
              </a:spcAft>
              <a:buClr>
                <a:schemeClr val="accent1"/>
              </a:buClr>
              <a:buSzPts val="1400"/>
              <a:buFont typeface="Arial"/>
              <a:buChar char="•"/>
            </a:pPr>
            <a:r>
              <a:rPr lang="en-US" sz="1400">
                <a:solidFill>
                  <a:schemeClr val="dk1"/>
                </a:solidFill>
                <a:latin typeface="Arial"/>
                <a:ea typeface="Arial"/>
                <a:cs typeface="Arial"/>
                <a:sym typeface="Arial"/>
              </a:rPr>
              <a:t>Lorem ipsum dolor sit amet, consectetur adipiscing elit. Curabitur purus dui</a:t>
            </a:r>
            <a:endParaRPr/>
          </a:p>
          <a:p>
            <a:pPr indent="-182563" lvl="0" marL="274638" marR="0" rtl="0" algn="l">
              <a:lnSpc>
                <a:spcPct val="90000"/>
              </a:lnSpc>
              <a:spcBef>
                <a:spcPts val="0"/>
              </a:spcBef>
              <a:spcAft>
                <a:spcPts val="0"/>
              </a:spcAft>
              <a:buClr>
                <a:schemeClr val="accent1"/>
              </a:buClr>
              <a:buSzPts val="1400"/>
              <a:buFont typeface="Arial"/>
              <a:buChar char="•"/>
            </a:pPr>
            <a:r>
              <a:rPr lang="en-US" sz="1400">
                <a:solidFill>
                  <a:schemeClr val="dk1"/>
                </a:solidFill>
                <a:latin typeface="Arial"/>
                <a:ea typeface="Arial"/>
                <a:cs typeface="Arial"/>
                <a:sym typeface="Arial"/>
              </a:rPr>
              <a:t>Aenean a elit justo. Vivamus laoreet, lorem id iaculis mattis, neque diam blandit nulla, </a:t>
            </a:r>
            <a:br>
              <a:rPr lang="en-US" sz="1400">
                <a:solidFill>
                  <a:schemeClr val="dk1"/>
                </a:solidFill>
                <a:latin typeface="Arial"/>
                <a:ea typeface="Arial"/>
                <a:cs typeface="Arial"/>
                <a:sym typeface="Arial"/>
              </a:rPr>
            </a:br>
            <a:r>
              <a:rPr lang="en-US" sz="1400">
                <a:solidFill>
                  <a:schemeClr val="dk1"/>
                </a:solidFill>
                <a:latin typeface="Arial"/>
                <a:ea typeface="Arial"/>
                <a:cs typeface="Arial"/>
                <a:sym typeface="Arial"/>
              </a:rPr>
              <a:t>et rhoncus diam augue</a:t>
            </a:r>
            <a:endParaRPr/>
          </a:p>
        </p:txBody>
      </p:sp>
      <p:sp>
        <p:nvSpPr>
          <p:cNvPr id="2109" name="Google Shape;2109;p67"/>
          <p:cNvSpPr txBox="1"/>
          <p:nvPr/>
        </p:nvSpPr>
        <p:spPr>
          <a:xfrm>
            <a:off x="1026159" y="4585289"/>
            <a:ext cx="1595121" cy="739155"/>
          </a:xfrm>
          <a:prstGeom prst="rect">
            <a:avLst/>
          </a:prstGeom>
          <a:noFill/>
          <a:ln>
            <a:noFill/>
          </a:ln>
        </p:spPr>
        <p:txBody>
          <a:bodyPr anchorCtr="0" anchor="ctr" bIns="0" lIns="0" spcFirstLastPara="1" rIns="0" wrap="square" tIns="0">
            <a:noAutofit/>
          </a:bodyPr>
          <a:lstStyle/>
          <a:p>
            <a:pPr indent="0" lvl="0" marL="0" marR="0" rtl="0" algn="l">
              <a:lnSpc>
                <a:spcPct val="90000"/>
              </a:lnSpc>
              <a:spcBef>
                <a:spcPts val="0"/>
              </a:spcBef>
              <a:spcAft>
                <a:spcPts val="0"/>
              </a:spcAft>
              <a:buClr>
                <a:srgbClr val="28B974"/>
              </a:buClr>
              <a:buSzPts val="1800"/>
              <a:buFont typeface="Arial"/>
              <a:buNone/>
            </a:pPr>
            <a:r>
              <a:rPr lang="en-US" sz="1800">
                <a:solidFill>
                  <a:schemeClr val="accent1"/>
                </a:solidFill>
                <a:latin typeface="Arial"/>
                <a:ea typeface="Arial"/>
                <a:cs typeface="Arial"/>
                <a:sym typeface="Arial"/>
              </a:rPr>
              <a:t>Header</a:t>
            </a:r>
            <a:endParaRPr/>
          </a:p>
        </p:txBody>
      </p:sp>
      <p:sp>
        <p:nvSpPr>
          <p:cNvPr id="2110" name="Google Shape;2110;p67"/>
          <p:cNvSpPr txBox="1"/>
          <p:nvPr/>
        </p:nvSpPr>
        <p:spPr>
          <a:xfrm>
            <a:off x="2781595" y="5435891"/>
            <a:ext cx="8839387" cy="712099"/>
          </a:xfrm>
          <a:prstGeom prst="rect">
            <a:avLst/>
          </a:prstGeom>
          <a:noFill/>
          <a:ln>
            <a:noFill/>
          </a:ln>
        </p:spPr>
        <p:txBody>
          <a:bodyPr anchorCtr="0" anchor="ctr" bIns="0" lIns="0" spcFirstLastPara="1" rIns="0" wrap="square" tIns="0">
            <a:noAutofit/>
          </a:bodyPr>
          <a:lstStyle/>
          <a:p>
            <a:pPr indent="-182563" lvl="0" marL="274638" marR="0" rtl="0" algn="l">
              <a:lnSpc>
                <a:spcPct val="90000"/>
              </a:lnSpc>
              <a:spcBef>
                <a:spcPts val="0"/>
              </a:spcBef>
              <a:spcAft>
                <a:spcPts val="0"/>
              </a:spcAft>
              <a:buClr>
                <a:schemeClr val="accent1"/>
              </a:buClr>
              <a:buSzPts val="1400"/>
              <a:buFont typeface="Arial"/>
              <a:buChar char="•"/>
            </a:pPr>
            <a:r>
              <a:rPr lang="en-US" sz="1400">
                <a:solidFill>
                  <a:schemeClr val="dk1"/>
                </a:solidFill>
                <a:latin typeface="Arial"/>
                <a:ea typeface="Arial"/>
                <a:cs typeface="Arial"/>
                <a:sym typeface="Arial"/>
              </a:rPr>
              <a:t>Lorem ipsum dolor sit amet, consectetur adipiscing elit. Curabitur purus dui</a:t>
            </a:r>
            <a:endParaRPr/>
          </a:p>
          <a:p>
            <a:pPr indent="-182563" lvl="0" marL="274638" marR="0" rtl="0" algn="l">
              <a:lnSpc>
                <a:spcPct val="90000"/>
              </a:lnSpc>
              <a:spcBef>
                <a:spcPts val="0"/>
              </a:spcBef>
              <a:spcAft>
                <a:spcPts val="0"/>
              </a:spcAft>
              <a:buClr>
                <a:schemeClr val="accent1"/>
              </a:buClr>
              <a:buSzPts val="1400"/>
              <a:buFont typeface="Arial"/>
              <a:buChar char="•"/>
            </a:pPr>
            <a:r>
              <a:rPr lang="en-US" sz="1400">
                <a:solidFill>
                  <a:schemeClr val="dk1"/>
                </a:solidFill>
                <a:latin typeface="Arial"/>
                <a:ea typeface="Arial"/>
                <a:cs typeface="Arial"/>
                <a:sym typeface="Arial"/>
              </a:rPr>
              <a:t>Aenean a elit justo. Vivamus laoreet, lorem id iaculis mattis, neque diam blandit nulla, </a:t>
            </a:r>
            <a:br>
              <a:rPr lang="en-US" sz="1400">
                <a:solidFill>
                  <a:schemeClr val="dk1"/>
                </a:solidFill>
                <a:latin typeface="Arial"/>
                <a:ea typeface="Arial"/>
                <a:cs typeface="Arial"/>
                <a:sym typeface="Arial"/>
              </a:rPr>
            </a:br>
            <a:r>
              <a:rPr lang="en-US" sz="1400">
                <a:solidFill>
                  <a:schemeClr val="dk1"/>
                </a:solidFill>
                <a:latin typeface="Arial"/>
                <a:ea typeface="Arial"/>
                <a:cs typeface="Arial"/>
                <a:sym typeface="Arial"/>
              </a:rPr>
              <a:t>et rhoncus diam augue</a:t>
            </a:r>
            <a:endParaRPr/>
          </a:p>
        </p:txBody>
      </p:sp>
      <p:sp>
        <p:nvSpPr>
          <p:cNvPr id="2111" name="Google Shape;2111;p67"/>
          <p:cNvSpPr txBox="1"/>
          <p:nvPr/>
        </p:nvSpPr>
        <p:spPr>
          <a:xfrm>
            <a:off x="1026159" y="5435891"/>
            <a:ext cx="1595121" cy="739155"/>
          </a:xfrm>
          <a:prstGeom prst="rect">
            <a:avLst/>
          </a:prstGeom>
          <a:noFill/>
          <a:ln>
            <a:noFill/>
          </a:ln>
        </p:spPr>
        <p:txBody>
          <a:bodyPr anchorCtr="0" anchor="ctr" bIns="0" lIns="0" spcFirstLastPara="1" rIns="0" wrap="square" tIns="0">
            <a:noAutofit/>
          </a:bodyPr>
          <a:lstStyle/>
          <a:p>
            <a:pPr indent="0" lvl="0" marL="0" marR="0" rtl="0" algn="l">
              <a:lnSpc>
                <a:spcPct val="90000"/>
              </a:lnSpc>
              <a:spcBef>
                <a:spcPts val="0"/>
              </a:spcBef>
              <a:spcAft>
                <a:spcPts val="0"/>
              </a:spcAft>
              <a:buClr>
                <a:srgbClr val="28B974"/>
              </a:buClr>
              <a:buSzPts val="1800"/>
              <a:buFont typeface="Arial"/>
              <a:buNone/>
            </a:pPr>
            <a:r>
              <a:rPr lang="en-US" sz="1800">
                <a:solidFill>
                  <a:schemeClr val="accent1"/>
                </a:solidFill>
                <a:latin typeface="Arial"/>
                <a:ea typeface="Arial"/>
                <a:cs typeface="Arial"/>
                <a:sym typeface="Arial"/>
              </a:rPr>
              <a:t>Header</a:t>
            </a:r>
            <a:endParaRPr/>
          </a:p>
        </p:txBody>
      </p:sp>
      <p:cxnSp>
        <p:nvCxnSpPr>
          <p:cNvPr id="2112" name="Google Shape;2112;p67"/>
          <p:cNvCxnSpPr/>
          <p:nvPr/>
        </p:nvCxnSpPr>
        <p:spPr>
          <a:xfrm>
            <a:off x="571018" y="3682350"/>
            <a:ext cx="11049903" cy="0"/>
          </a:xfrm>
          <a:prstGeom prst="straightConnector1">
            <a:avLst/>
          </a:prstGeom>
          <a:noFill/>
          <a:ln cap="flat" cmpd="sng" w="9525">
            <a:solidFill>
              <a:srgbClr val="9B9B9B"/>
            </a:solidFill>
            <a:prstDash val="dot"/>
            <a:miter lim="8000"/>
            <a:headEnd len="sm" w="sm" type="none"/>
            <a:tailEnd len="sm" w="sm" type="none"/>
          </a:ln>
        </p:spPr>
      </p:cxnSp>
      <p:cxnSp>
        <p:nvCxnSpPr>
          <p:cNvPr id="2113" name="Google Shape;2113;p67"/>
          <p:cNvCxnSpPr/>
          <p:nvPr/>
        </p:nvCxnSpPr>
        <p:spPr>
          <a:xfrm>
            <a:off x="571018" y="2838513"/>
            <a:ext cx="11049903" cy="0"/>
          </a:xfrm>
          <a:prstGeom prst="straightConnector1">
            <a:avLst/>
          </a:prstGeom>
          <a:noFill/>
          <a:ln cap="flat" cmpd="sng" w="9525">
            <a:solidFill>
              <a:srgbClr val="9B9B9B"/>
            </a:solidFill>
            <a:prstDash val="dot"/>
            <a:miter lim="8000"/>
            <a:headEnd len="sm" w="sm" type="none"/>
            <a:tailEnd len="sm" w="sm" type="none"/>
          </a:ln>
        </p:spPr>
      </p:cxnSp>
      <p:cxnSp>
        <p:nvCxnSpPr>
          <p:cNvPr id="2114" name="Google Shape;2114;p67"/>
          <p:cNvCxnSpPr/>
          <p:nvPr/>
        </p:nvCxnSpPr>
        <p:spPr>
          <a:xfrm>
            <a:off x="571018" y="4526187"/>
            <a:ext cx="11049903" cy="0"/>
          </a:xfrm>
          <a:prstGeom prst="straightConnector1">
            <a:avLst/>
          </a:prstGeom>
          <a:noFill/>
          <a:ln cap="flat" cmpd="sng" w="9525">
            <a:solidFill>
              <a:srgbClr val="9B9B9B"/>
            </a:solidFill>
            <a:prstDash val="dot"/>
            <a:miter lim="8000"/>
            <a:headEnd len="sm" w="sm" type="none"/>
            <a:tailEnd len="sm" w="sm" type="none"/>
          </a:ln>
        </p:spPr>
      </p:cxnSp>
      <p:cxnSp>
        <p:nvCxnSpPr>
          <p:cNvPr id="2115" name="Google Shape;2115;p67"/>
          <p:cNvCxnSpPr/>
          <p:nvPr/>
        </p:nvCxnSpPr>
        <p:spPr>
          <a:xfrm>
            <a:off x="571018" y="5370024"/>
            <a:ext cx="11049903" cy="0"/>
          </a:xfrm>
          <a:prstGeom prst="straightConnector1">
            <a:avLst/>
          </a:prstGeom>
          <a:noFill/>
          <a:ln cap="flat" cmpd="sng" w="9525">
            <a:solidFill>
              <a:srgbClr val="9B9B9B"/>
            </a:solidFill>
            <a:prstDash val="dot"/>
            <a:miter lim="8000"/>
            <a:headEnd len="sm" w="sm" type="none"/>
            <a:tailEnd len="sm" w="sm" type="none"/>
          </a:ln>
        </p:spPr>
      </p:cxnSp>
      <p:sp>
        <p:nvSpPr>
          <p:cNvPr id="2116" name="Google Shape;2116;p67"/>
          <p:cNvSpPr txBox="1"/>
          <p:nvPr>
            <p:ph idx="12" type="sldNum"/>
          </p:nvPr>
        </p:nvSpPr>
        <p:spPr>
          <a:xfrm>
            <a:off x="10690860" y="6349068"/>
            <a:ext cx="963882" cy="251764"/>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sp>
        <p:nvSpPr>
          <p:cNvPr id="2117" name="Google Shape;2117;p67"/>
          <p:cNvSpPr/>
          <p:nvPr/>
        </p:nvSpPr>
        <p:spPr>
          <a:xfrm>
            <a:off x="598284" y="2271140"/>
            <a:ext cx="290908" cy="290908"/>
          </a:xfrm>
          <a:prstGeom prst="ellipse">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600">
                <a:solidFill>
                  <a:schemeClr val="lt1"/>
                </a:solidFill>
                <a:latin typeface="Arial"/>
                <a:ea typeface="Arial"/>
                <a:cs typeface="Arial"/>
                <a:sym typeface="Arial"/>
              </a:rPr>
              <a:t>1</a:t>
            </a:r>
            <a:endParaRPr sz="1600">
              <a:solidFill>
                <a:schemeClr val="lt1"/>
              </a:solidFill>
              <a:latin typeface="Arial"/>
              <a:ea typeface="Arial"/>
              <a:cs typeface="Arial"/>
              <a:sym typeface="Arial"/>
            </a:endParaRPr>
          </a:p>
        </p:txBody>
      </p:sp>
      <p:sp>
        <p:nvSpPr>
          <p:cNvPr id="2118" name="Google Shape;2118;p67"/>
          <p:cNvSpPr/>
          <p:nvPr/>
        </p:nvSpPr>
        <p:spPr>
          <a:xfrm>
            <a:off x="598284" y="3108212"/>
            <a:ext cx="290908" cy="290908"/>
          </a:xfrm>
          <a:prstGeom prst="ellipse">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600">
                <a:solidFill>
                  <a:schemeClr val="lt1"/>
                </a:solidFill>
                <a:latin typeface="Arial"/>
                <a:ea typeface="Arial"/>
                <a:cs typeface="Arial"/>
                <a:sym typeface="Arial"/>
              </a:rPr>
              <a:t>2</a:t>
            </a:r>
            <a:endParaRPr sz="1600">
              <a:solidFill>
                <a:schemeClr val="lt1"/>
              </a:solidFill>
              <a:latin typeface="Arial"/>
              <a:ea typeface="Arial"/>
              <a:cs typeface="Arial"/>
              <a:sym typeface="Arial"/>
            </a:endParaRPr>
          </a:p>
        </p:txBody>
      </p:sp>
      <p:sp>
        <p:nvSpPr>
          <p:cNvPr id="2119" name="Google Shape;2119;p67"/>
          <p:cNvSpPr/>
          <p:nvPr/>
        </p:nvSpPr>
        <p:spPr>
          <a:xfrm>
            <a:off x="598284" y="3958812"/>
            <a:ext cx="290908" cy="290908"/>
          </a:xfrm>
          <a:prstGeom prst="ellipse">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600">
                <a:solidFill>
                  <a:schemeClr val="lt1"/>
                </a:solidFill>
                <a:latin typeface="Arial"/>
                <a:ea typeface="Arial"/>
                <a:cs typeface="Arial"/>
                <a:sym typeface="Arial"/>
              </a:rPr>
              <a:t>3</a:t>
            </a:r>
            <a:endParaRPr sz="1600">
              <a:solidFill>
                <a:schemeClr val="lt1"/>
              </a:solidFill>
              <a:latin typeface="Arial"/>
              <a:ea typeface="Arial"/>
              <a:cs typeface="Arial"/>
              <a:sym typeface="Arial"/>
            </a:endParaRPr>
          </a:p>
        </p:txBody>
      </p:sp>
      <p:sp>
        <p:nvSpPr>
          <p:cNvPr id="2120" name="Google Shape;2120;p67"/>
          <p:cNvSpPr/>
          <p:nvPr/>
        </p:nvSpPr>
        <p:spPr>
          <a:xfrm>
            <a:off x="598284" y="4809412"/>
            <a:ext cx="290908" cy="290908"/>
          </a:xfrm>
          <a:prstGeom prst="ellipse">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600">
                <a:solidFill>
                  <a:schemeClr val="lt1"/>
                </a:solidFill>
                <a:latin typeface="Arial"/>
                <a:ea typeface="Arial"/>
                <a:cs typeface="Arial"/>
                <a:sym typeface="Arial"/>
              </a:rPr>
              <a:t>4</a:t>
            </a:r>
            <a:endParaRPr sz="1600">
              <a:solidFill>
                <a:schemeClr val="lt1"/>
              </a:solidFill>
              <a:latin typeface="Arial"/>
              <a:ea typeface="Arial"/>
              <a:cs typeface="Arial"/>
              <a:sym typeface="Arial"/>
            </a:endParaRPr>
          </a:p>
        </p:txBody>
      </p:sp>
      <p:sp>
        <p:nvSpPr>
          <p:cNvPr id="2121" name="Google Shape;2121;p67"/>
          <p:cNvSpPr/>
          <p:nvPr/>
        </p:nvSpPr>
        <p:spPr>
          <a:xfrm>
            <a:off x="598284" y="5660014"/>
            <a:ext cx="290908" cy="290908"/>
          </a:xfrm>
          <a:prstGeom prst="ellipse">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600">
                <a:solidFill>
                  <a:schemeClr val="lt1"/>
                </a:solidFill>
                <a:latin typeface="Arial"/>
                <a:ea typeface="Arial"/>
                <a:cs typeface="Arial"/>
                <a:sym typeface="Arial"/>
              </a:rPr>
              <a:t>5</a:t>
            </a:r>
            <a:endParaRPr sz="1600">
              <a:solidFill>
                <a:schemeClr val="lt1"/>
              </a:solidFill>
              <a:latin typeface="Arial"/>
              <a:ea typeface="Arial"/>
              <a:cs typeface="Arial"/>
              <a:sym typeface="Arial"/>
            </a:endParaRPr>
          </a:p>
        </p:txBody>
      </p:sp>
      <p:sp>
        <p:nvSpPr>
          <p:cNvPr id="2122" name="Google Shape;2122;p67"/>
          <p:cNvSpPr txBox="1"/>
          <p:nvPr/>
        </p:nvSpPr>
        <p:spPr>
          <a:xfrm>
            <a:off x="571169" y="1350121"/>
            <a:ext cx="7323301" cy="431762"/>
          </a:xfrm>
          <a:prstGeom prst="rect">
            <a:avLst/>
          </a:prstGeom>
          <a:noFill/>
          <a:ln>
            <a:noFill/>
          </a:ln>
        </p:spPr>
        <p:txBody>
          <a:bodyPr anchorCtr="0" anchor="b" bIns="0" lIns="0" spcFirstLastPara="1" rIns="0" wrap="square" tIns="0">
            <a:noAutofit/>
          </a:bodyPr>
          <a:lstStyle/>
          <a:p>
            <a:pPr indent="0" lvl="0" marL="0" marR="0" rtl="0" algn="l">
              <a:lnSpc>
                <a:spcPct val="90000"/>
              </a:lnSpc>
              <a:spcBef>
                <a:spcPts val="0"/>
              </a:spcBef>
              <a:spcAft>
                <a:spcPts val="0"/>
              </a:spcAft>
              <a:buClr>
                <a:srgbClr val="28B974"/>
              </a:buClr>
              <a:buSzPts val="2800"/>
              <a:buFont typeface="Arial"/>
              <a:buNone/>
            </a:pPr>
            <a:r>
              <a:rPr lang="en-US" sz="2800">
                <a:solidFill>
                  <a:schemeClr val="accent1"/>
                </a:solidFill>
                <a:latin typeface="Arial"/>
                <a:ea typeface="Arial"/>
                <a:cs typeface="Arial"/>
                <a:sym typeface="Arial"/>
              </a:rPr>
              <a:t>Header</a:t>
            </a:r>
            <a:endParaRPr/>
          </a:p>
        </p:txBody>
      </p:sp>
      <p:cxnSp>
        <p:nvCxnSpPr>
          <p:cNvPr id="2123" name="Google Shape;2123;p67"/>
          <p:cNvCxnSpPr/>
          <p:nvPr/>
        </p:nvCxnSpPr>
        <p:spPr>
          <a:xfrm>
            <a:off x="571017" y="1842843"/>
            <a:ext cx="11049964" cy="0"/>
          </a:xfrm>
          <a:prstGeom prst="straightConnector1">
            <a:avLst/>
          </a:prstGeom>
          <a:noFill/>
          <a:ln cap="rnd" cmpd="sng" w="15875">
            <a:solidFill>
              <a:schemeClr val="accent1"/>
            </a:solidFill>
            <a:prstDash val="dot"/>
            <a:round/>
            <a:headEnd len="sm" w="sm" type="none"/>
            <a:tailEnd len="med" w="med" type="oval"/>
          </a:ln>
        </p:spPr>
      </p:cxnSp>
    </p:spTree>
  </p:cSld>
  <p:clrMapOvr>
    <a:masterClrMapping/>
  </p:clrMapOvr>
</p:sld>
</file>

<file path=ppt/slides/slide6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127" name="Shape 2127"/>
        <p:cNvGrpSpPr/>
        <p:nvPr/>
      </p:nvGrpSpPr>
      <p:grpSpPr>
        <a:xfrm>
          <a:off x="0" y="0"/>
          <a:ext cx="0" cy="0"/>
          <a:chOff x="0" y="0"/>
          <a:chExt cx="0" cy="0"/>
        </a:xfrm>
      </p:grpSpPr>
      <p:sp>
        <p:nvSpPr>
          <p:cNvPr id="2128" name="Google Shape;2128;p68"/>
          <p:cNvSpPr txBox="1"/>
          <p:nvPr>
            <p:ph type="title"/>
          </p:nvPr>
        </p:nvSpPr>
        <p:spPr>
          <a:xfrm>
            <a:off x="571018" y="365126"/>
            <a:ext cx="11049964" cy="578772"/>
          </a:xfrm>
          <a:prstGeom prst="rect">
            <a:avLst/>
          </a:prstGeom>
          <a:noFill/>
          <a:ln>
            <a:noFill/>
          </a:ln>
        </p:spPr>
        <p:txBody>
          <a:bodyPr anchorCtr="0" anchor="b" bIns="0" lIns="0" spcFirstLastPara="1" rIns="0" wrap="square" tIns="0">
            <a:normAutofit/>
          </a:bodyPr>
          <a:lstStyle/>
          <a:p>
            <a:pPr indent="0" lvl="0" marL="0" rtl="0" algn="l">
              <a:lnSpc>
                <a:spcPct val="90000"/>
              </a:lnSpc>
              <a:spcBef>
                <a:spcPts val="0"/>
              </a:spcBef>
              <a:spcAft>
                <a:spcPts val="0"/>
              </a:spcAft>
              <a:buClr>
                <a:schemeClr val="accent1"/>
              </a:buClr>
              <a:buSzPts val="2800"/>
              <a:buFont typeface="Arial"/>
              <a:buNone/>
            </a:pPr>
            <a:r>
              <a:rPr lang="en-US"/>
              <a:t>Visual Five Row Slides</a:t>
            </a:r>
            <a:endParaRPr/>
          </a:p>
        </p:txBody>
      </p:sp>
      <p:sp>
        <p:nvSpPr>
          <p:cNvPr id="2129" name="Google Shape;2129;p68"/>
          <p:cNvSpPr txBox="1"/>
          <p:nvPr>
            <p:ph idx="12" type="sldNum"/>
          </p:nvPr>
        </p:nvSpPr>
        <p:spPr>
          <a:xfrm>
            <a:off x="10690860" y="6349068"/>
            <a:ext cx="963882" cy="251764"/>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sp>
        <p:nvSpPr>
          <p:cNvPr id="2130" name="Google Shape;2130;p68"/>
          <p:cNvSpPr/>
          <p:nvPr/>
        </p:nvSpPr>
        <p:spPr>
          <a:xfrm rot="5400000">
            <a:off x="6160336" y="-2626391"/>
            <a:ext cx="779371" cy="10026646"/>
          </a:xfrm>
          <a:prstGeom prst="round2SameRect">
            <a:avLst>
              <a:gd fmla="val 3972" name="adj1"/>
              <a:gd fmla="val 0" name="adj2"/>
            </a:avLst>
          </a:prstGeom>
          <a:noFill/>
          <a:ln cap="rnd" cmpd="sng" w="9525">
            <a:solidFill>
              <a:schemeClr val="accent1"/>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600">
              <a:solidFill>
                <a:srgbClr val="FFFFFF"/>
              </a:solidFill>
              <a:latin typeface="Arial"/>
              <a:ea typeface="Arial"/>
              <a:cs typeface="Arial"/>
              <a:sym typeface="Arial"/>
            </a:endParaRPr>
          </a:p>
        </p:txBody>
      </p:sp>
      <p:sp>
        <p:nvSpPr>
          <p:cNvPr id="2131" name="Google Shape;2131;p68"/>
          <p:cNvSpPr/>
          <p:nvPr/>
        </p:nvSpPr>
        <p:spPr>
          <a:xfrm>
            <a:off x="630000" y="2100617"/>
            <a:ext cx="813060" cy="572630"/>
          </a:xfrm>
          <a:prstGeom prst="rect">
            <a:avLst/>
          </a:prstGeom>
          <a:solidFill>
            <a:schemeClr val="lt1"/>
          </a:solidFill>
          <a:ln cap="rnd" cmpd="sng" w="19050">
            <a:solidFill>
              <a:schemeClr val="accent1"/>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600">
              <a:solidFill>
                <a:srgbClr val="FFFFFF"/>
              </a:solidFill>
              <a:latin typeface="Arial"/>
              <a:ea typeface="Arial"/>
              <a:cs typeface="Arial"/>
              <a:sym typeface="Arial"/>
            </a:endParaRPr>
          </a:p>
        </p:txBody>
      </p:sp>
      <p:sp>
        <p:nvSpPr>
          <p:cNvPr id="2132" name="Google Shape;2132;p68"/>
          <p:cNvSpPr/>
          <p:nvPr/>
        </p:nvSpPr>
        <p:spPr>
          <a:xfrm rot="-5400000">
            <a:off x="1133236" y="2337729"/>
            <a:ext cx="708520" cy="98407"/>
          </a:xfrm>
          <a:custGeom>
            <a:rect b="b" l="l" r="r" t="t"/>
            <a:pathLst>
              <a:path extrusionOk="0" h="98407" w="874422">
                <a:moveTo>
                  <a:pt x="0" y="98407"/>
                </a:moveTo>
                <a:lnTo>
                  <a:pt x="89865" y="3"/>
                </a:lnTo>
                <a:lnTo>
                  <a:pt x="808370" y="0"/>
                </a:lnTo>
                <a:lnTo>
                  <a:pt x="874422" y="98407"/>
                </a:lnTo>
                <a:lnTo>
                  <a:pt x="0" y="98407"/>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200">
              <a:solidFill>
                <a:srgbClr val="FFFFFF"/>
              </a:solidFill>
              <a:latin typeface="Arial"/>
              <a:ea typeface="Arial"/>
              <a:cs typeface="Arial"/>
              <a:sym typeface="Arial"/>
            </a:endParaRPr>
          </a:p>
        </p:txBody>
      </p:sp>
      <p:sp>
        <p:nvSpPr>
          <p:cNvPr id="2133" name="Google Shape;2133;p68"/>
          <p:cNvSpPr/>
          <p:nvPr/>
        </p:nvSpPr>
        <p:spPr>
          <a:xfrm>
            <a:off x="1678079" y="2032672"/>
            <a:ext cx="2751046" cy="708520"/>
          </a:xfrm>
          <a:prstGeom prst="rect">
            <a:avLst/>
          </a:prstGeom>
          <a:noFill/>
          <a:ln>
            <a:noFill/>
          </a:ln>
        </p:spPr>
        <p:txBody>
          <a:bodyPr anchorCtr="0" anchor="ctr" bIns="0" lIns="0" spcFirstLastPara="1" rIns="0" wrap="square" tIns="0">
            <a:noAutofit/>
          </a:bodyPr>
          <a:lstStyle/>
          <a:p>
            <a:pPr indent="-88900" lvl="0" marL="0" marR="0" rtl="0" algn="l">
              <a:spcBef>
                <a:spcPts val="0"/>
              </a:spcBef>
              <a:spcAft>
                <a:spcPts val="0"/>
              </a:spcAft>
              <a:buClr>
                <a:schemeClr val="accent1"/>
              </a:buClr>
              <a:buSzPts val="1400"/>
              <a:buFont typeface="Trebuchet MS"/>
              <a:buChar char="​"/>
            </a:pPr>
            <a:r>
              <a:rPr lang="en-US" sz="1400">
                <a:solidFill>
                  <a:schemeClr val="accent1"/>
                </a:solidFill>
                <a:latin typeface="Arial"/>
                <a:ea typeface="Arial"/>
                <a:cs typeface="Arial"/>
                <a:sym typeface="Arial"/>
              </a:rPr>
              <a:t>Lorem ipsum dolor sit amet, consectetur adipiscing elit.</a:t>
            </a:r>
            <a:endParaRPr sz="1400">
              <a:solidFill>
                <a:schemeClr val="accent1"/>
              </a:solidFill>
              <a:latin typeface="Arial"/>
              <a:ea typeface="Arial"/>
              <a:cs typeface="Arial"/>
              <a:sym typeface="Arial"/>
            </a:endParaRPr>
          </a:p>
        </p:txBody>
      </p:sp>
      <p:sp>
        <p:nvSpPr>
          <p:cNvPr id="2134" name="Google Shape;2134;p68"/>
          <p:cNvSpPr txBox="1"/>
          <p:nvPr/>
        </p:nvSpPr>
        <p:spPr>
          <a:xfrm>
            <a:off x="4638907" y="2032672"/>
            <a:ext cx="6924444" cy="708520"/>
          </a:xfrm>
          <a:prstGeom prst="rect">
            <a:avLst/>
          </a:prstGeom>
          <a:noFill/>
          <a:ln>
            <a:noFill/>
          </a:ln>
        </p:spPr>
        <p:txBody>
          <a:bodyPr anchorCtr="0" anchor="ctr" bIns="0" lIns="0" spcFirstLastPara="1" rIns="0" wrap="square" tIns="0">
            <a:noAutofit/>
          </a:bodyPr>
          <a:lstStyle/>
          <a:p>
            <a:pPr indent="-216000" lvl="1" marL="324000" marR="0" rtl="0" algn="l">
              <a:spcBef>
                <a:spcPts val="0"/>
              </a:spcBef>
              <a:spcAft>
                <a:spcPts val="0"/>
              </a:spcAft>
              <a:buClr>
                <a:schemeClr val="accent1"/>
              </a:buClr>
              <a:buSzPts val="1400"/>
              <a:buFont typeface="Trebuchet MS"/>
              <a:buChar char="•"/>
            </a:pPr>
            <a:r>
              <a:rPr b="0" i="0" lang="en-US" sz="1400" u="none" cap="none" strike="noStrike">
                <a:solidFill>
                  <a:schemeClr val="dk1"/>
                </a:solidFill>
                <a:latin typeface="Arial"/>
                <a:ea typeface="Arial"/>
                <a:cs typeface="Arial"/>
                <a:sym typeface="Arial"/>
              </a:rPr>
              <a:t>Lorem ipsum dolor sit amet, consectetur adipiscing elit. Curabitur purus dui</a:t>
            </a:r>
            <a:endParaRPr/>
          </a:p>
          <a:p>
            <a:pPr indent="-216000" lvl="1" marL="324000" marR="0" rtl="0" algn="l">
              <a:spcBef>
                <a:spcPts val="0"/>
              </a:spcBef>
              <a:spcAft>
                <a:spcPts val="0"/>
              </a:spcAft>
              <a:buClr>
                <a:schemeClr val="accent1"/>
              </a:buClr>
              <a:buSzPts val="1400"/>
              <a:buFont typeface="Trebuchet MS"/>
              <a:buChar char="•"/>
            </a:pPr>
            <a:r>
              <a:rPr b="0" i="0" lang="en-US" sz="1400" u="none" cap="none" strike="noStrike">
                <a:solidFill>
                  <a:schemeClr val="dk1"/>
                </a:solidFill>
                <a:latin typeface="Arial"/>
                <a:ea typeface="Arial"/>
                <a:cs typeface="Arial"/>
                <a:sym typeface="Arial"/>
              </a:rPr>
              <a:t>Aenean a elit justo. Vivamus laoreet, lorem id iaculis mattis, neque diam blandit nulla, et rhoncus diam augue</a:t>
            </a:r>
            <a:endParaRPr/>
          </a:p>
        </p:txBody>
      </p:sp>
      <p:sp>
        <p:nvSpPr>
          <p:cNvPr id="2135" name="Google Shape;2135;p68"/>
          <p:cNvSpPr/>
          <p:nvPr/>
        </p:nvSpPr>
        <p:spPr>
          <a:xfrm rot="5400000">
            <a:off x="6160339" y="-916738"/>
            <a:ext cx="779371" cy="10026644"/>
          </a:xfrm>
          <a:prstGeom prst="round2SameRect">
            <a:avLst>
              <a:gd fmla="val 3972" name="adj1"/>
              <a:gd fmla="val 0" name="adj2"/>
            </a:avLst>
          </a:prstGeom>
          <a:noFill/>
          <a:ln cap="rnd" cmpd="sng" w="9525">
            <a:solidFill>
              <a:schemeClr val="accent1"/>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600">
              <a:solidFill>
                <a:srgbClr val="FFFFFF"/>
              </a:solidFill>
              <a:latin typeface="Arial"/>
              <a:ea typeface="Arial"/>
              <a:cs typeface="Arial"/>
              <a:sym typeface="Arial"/>
            </a:endParaRPr>
          </a:p>
        </p:txBody>
      </p:sp>
      <p:sp>
        <p:nvSpPr>
          <p:cNvPr id="2136" name="Google Shape;2136;p68"/>
          <p:cNvSpPr/>
          <p:nvPr/>
        </p:nvSpPr>
        <p:spPr>
          <a:xfrm>
            <a:off x="630000" y="3809039"/>
            <a:ext cx="813060" cy="572630"/>
          </a:xfrm>
          <a:prstGeom prst="rect">
            <a:avLst/>
          </a:prstGeom>
          <a:solidFill>
            <a:schemeClr val="lt1"/>
          </a:solidFill>
          <a:ln cap="rnd" cmpd="sng" w="19050">
            <a:solidFill>
              <a:schemeClr val="accent1"/>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600">
              <a:solidFill>
                <a:srgbClr val="FFFFFF"/>
              </a:solidFill>
              <a:latin typeface="Arial"/>
              <a:ea typeface="Arial"/>
              <a:cs typeface="Arial"/>
              <a:sym typeface="Arial"/>
            </a:endParaRPr>
          </a:p>
        </p:txBody>
      </p:sp>
      <p:sp>
        <p:nvSpPr>
          <p:cNvPr id="2137" name="Google Shape;2137;p68"/>
          <p:cNvSpPr/>
          <p:nvPr/>
        </p:nvSpPr>
        <p:spPr>
          <a:xfrm rot="-5400000">
            <a:off x="1133236" y="4047380"/>
            <a:ext cx="708520" cy="98407"/>
          </a:xfrm>
          <a:custGeom>
            <a:rect b="b" l="l" r="r" t="t"/>
            <a:pathLst>
              <a:path extrusionOk="0" h="98407" w="874422">
                <a:moveTo>
                  <a:pt x="0" y="98407"/>
                </a:moveTo>
                <a:lnTo>
                  <a:pt x="89865" y="3"/>
                </a:lnTo>
                <a:lnTo>
                  <a:pt x="808370" y="0"/>
                </a:lnTo>
                <a:lnTo>
                  <a:pt x="874422" y="98407"/>
                </a:lnTo>
                <a:lnTo>
                  <a:pt x="0" y="98407"/>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200">
              <a:solidFill>
                <a:srgbClr val="FFFFFF"/>
              </a:solidFill>
              <a:latin typeface="Arial"/>
              <a:ea typeface="Arial"/>
              <a:cs typeface="Arial"/>
              <a:sym typeface="Arial"/>
            </a:endParaRPr>
          </a:p>
        </p:txBody>
      </p:sp>
      <p:sp>
        <p:nvSpPr>
          <p:cNvPr id="2138" name="Google Shape;2138;p68"/>
          <p:cNvSpPr/>
          <p:nvPr/>
        </p:nvSpPr>
        <p:spPr>
          <a:xfrm>
            <a:off x="1678079" y="3742323"/>
            <a:ext cx="2751046" cy="708520"/>
          </a:xfrm>
          <a:prstGeom prst="rect">
            <a:avLst/>
          </a:prstGeom>
          <a:noFill/>
          <a:ln>
            <a:noFill/>
          </a:ln>
        </p:spPr>
        <p:txBody>
          <a:bodyPr anchorCtr="0" anchor="ctr" bIns="0" lIns="0" spcFirstLastPara="1" rIns="0" wrap="square" tIns="0">
            <a:noAutofit/>
          </a:bodyPr>
          <a:lstStyle/>
          <a:p>
            <a:pPr indent="-88900" lvl="0" marL="0" marR="0" rtl="0" algn="l">
              <a:spcBef>
                <a:spcPts val="0"/>
              </a:spcBef>
              <a:spcAft>
                <a:spcPts val="0"/>
              </a:spcAft>
              <a:buClr>
                <a:schemeClr val="accent1"/>
              </a:buClr>
              <a:buSzPts val="1400"/>
              <a:buFont typeface="Trebuchet MS"/>
              <a:buChar char="​"/>
            </a:pPr>
            <a:r>
              <a:rPr lang="en-US" sz="1400">
                <a:solidFill>
                  <a:schemeClr val="accent1"/>
                </a:solidFill>
                <a:latin typeface="Arial"/>
                <a:ea typeface="Arial"/>
                <a:cs typeface="Arial"/>
                <a:sym typeface="Arial"/>
              </a:rPr>
              <a:t>Lorem ipsum dolor sit amet, consectetur adipiscing elit.</a:t>
            </a:r>
            <a:endParaRPr sz="1400">
              <a:solidFill>
                <a:schemeClr val="accent1"/>
              </a:solidFill>
              <a:latin typeface="Arial"/>
              <a:ea typeface="Arial"/>
              <a:cs typeface="Arial"/>
              <a:sym typeface="Arial"/>
            </a:endParaRPr>
          </a:p>
        </p:txBody>
      </p:sp>
      <p:sp>
        <p:nvSpPr>
          <p:cNvPr id="2139" name="Google Shape;2139;p68"/>
          <p:cNvSpPr txBox="1"/>
          <p:nvPr/>
        </p:nvSpPr>
        <p:spPr>
          <a:xfrm>
            <a:off x="4638907" y="3742323"/>
            <a:ext cx="6924444" cy="708520"/>
          </a:xfrm>
          <a:prstGeom prst="rect">
            <a:avLst/>
          </a:prstGeom>
          <a:noFill/>
          <a:ln>
            <a:noFill/>
          </a:ln>
        </p:spPr>
        <p:txBody>
          <a:bodyPr anchorCtr="0" anchor="ctr" bIns="0" lIns="0" spcFirstLastPara="1" rIns="0" wrap="square" tIns="0">
            <a:noAutofit/>
          </a:bodyPr>
          <a:lstStyle/>
          <a:p>
            <a:pPr indent="-216000" lvl="1" marL="324000" marR="0" rtl="0" algn="l">
              <a:spcBef>
                <a:spcPts val="0"/>
              </a:spcBef>
              <a:spcAft>
                <a:spcPts val="0"/>
              </a:spcAft>
              <a:buClr>
                <a:schemeClr val="accent1"/>
              </a:buClr>
              <a:buSzPts val="1400"/>
              <a:buFont typeface="Trebuchet MS"/>
              <a:buChar char="•"/>
            </a:pPr>
            <a:r>
              <a:rPr b="0" i="0" lang="en-US" sz="1400" u="none" cap="none" strike="noStrike">
                <a:solidFill>
                  <a:schemeClr val="dk1"/>
                </a:solidFill>
                <a:latin typeface="Arial"/>
                <a:ea typeface="Arial"/>
                <a:cs typeface="Arial"/>
                <a:sym typeface="Arial"/>
              </a:rPr>
              <a:t>Lorem ipsum dolor sit amet, consectetur adipiscing elit. Curabitur purus dui</a:t>
            </a:r>
            <a:endParaRPr/>
          </a:p>
          <a:p>
            <a:pPr indent="-216000" lvl="1" marL="324000" marR="0" rtl="0" algn="l">
              <a:spcBef>
                <a:spcPts val="0"/>
              </a:spcBef>
              <a:spcAft>
                <a:spcPts val="0"/>
              </a:spcAft>
              <a:buClr>
                <a:schemeClr val="accent1"/>
              </a:buClr>
              <a:buSzPts val="1400"/>
              <a:buFont typeface="Trebuchet MS"/>
              <a:buChar char="•"/>
            </a:pPr>
            <a:r>
              <a:rPr b="0" i="0" lang="en-US" sz="1400" u="none" cap="none" strike="noStrike">
                <a:solidFill>
                  <a:schemeClr val="dk1"/>
                </a:solidFill>
                <a:latin typeface="Arial"/>
                <a:ea typeface="Arial"/>
                <a:cs typeface="Arial"/>
                <a:sym typeface="Arial"/>
              </a:rPr>
              <a:t>Aenean a elit justo. Vivamus laoreet, lorem id iaculis mattis, neque diam blandit nulla, et rhoncus diam augue</a:t>
            </a:r>
            <a:endParaRPr/>
          </a:p>
        </p:txBody>
      </p:sp>
      <p:sp>
        <p:nvSpPr>
          <p:cNvPr id="2140" name="Google Shape;2140;p68"/>
          <p:cNvSpPr/>
          <p:nvPr/>
        </p:nvSpPr>
        <p:spPr>
          <a:xfrm rot="5400000">
            <a:off x="6160339" y="-1771564"/>
            <a:ext cx="779371" cy="10026643"/>
          </a:xfrm>
          <a:prstGeom prst="round2SameRect">
            <a:avLst>
              <a:gd fmla="val 3972" name="adj1"/>
              <a:gd fmla="val 0" name="adj2"/>
            </a:avLst>
          </a:prstGeom>
          <a:noFill/>
          <a:ln cap="rnd" cmpd="sng" w="9525">
            <a:solidFill>
              <a:schemeClr val="accent1"/>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600">
              <a:solidFill>
                <a:srgbClr val="FFFFFF"/>
              </a:solidFill>
              <a:latin typeface="Arial"/>
              <a:ea typeface="Arial"/>
              <a:cs typeface="Arial"/>
              <a:sym typeface="Arial"/>
            </a:endParaRPr>
          </a:p>
        </p:txBody>
      </p:sp>
      <p:sp>
        <p:nvSpPr>
          <p:cNvPr id="2141" name="Google Shape;2141;p68"/>
          <p:cNvSpPr/>
          <p:nvPr/>
        </p:nvSpPr>
        <p:spPr>
          <a:xfrm>
            <a:off x="630000" y="2954213"/>
            <a:ext cx="813060" cy="572630"/>
          </a:xfrm>
          <a:prstGeom prst="rect">
            <a:avLst/>
          </a:prstGeom>
          <a:solidFill>
            <a:schemeClr val="lt1"/>
          </a:solidFill>
          <a:ln cap="rnd" cmpd="sng" w="19050">
            <a:solidFill>
              <a:schemeClr val="accent1"/>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600">
              <a:solidFill>
                <a:srgbClr val="FFFFFF"/>
              </a:solidFill>
              <a:latin typeface="Arial"/>
              <a:ea typeface="Arial"/>
              <a:cs typeface="Arial"/>
              <a:sym typeface="Arial"/>
            </a:endParaRPr>
          </a:p>
        </p:txBody>
      </p:sp>
      <p:sp>
        <p:nvSpPr>
          <p:cNvPr id="2142" name="Google Shape;2142;p68"/>
          <p:cNvSpPr/>
          <p:nvPr/>
        </p:nvSpPr>
        <p:spPr>
          <a:xfrm rot="-5400000">
            <a:off x="1133236" y="3192554"/>
            <a:ext cx="708520" cy="98407"/>
          </a:xfrm>
          <a:custGeom>
            <a:rect b="b" l="l" r="r" t="t"/>
            <a:pathLst>
              <a:path extrusionOk="0" h="98407" w="874422">
                <a:moveTo>
                  <a:pt x="0" y="98407"/>
                </a:moveTo>
                <a:lnTo>
                  <a:pt x="89865" y="3"/>
                </a:lnTo>
                <a:lnTo>
                  <a:pt x="808370" y="0"/>
                </a:lnTo>
                <a:lnTo>
                  <a:pt x="874422" y="98407"/>
                </a:lnTo>
                <a:lnTo>
                  <a:pt x="0" y="98407"/>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200">
              <a:solidFill>
                <a:srgbClr val="FFFFFF"/>
              </a:solidFill>
              <a:latin typeface="Arial"/>
              <a:ea typeface="Arial"/>
              <a:cs typeface="Arial"/>
              <a:sym typeface="Arial"/>
            </a:endParaRPr>
          </a:p>
        </p:txBody>
      </p:sp>
      <p:sp>
        <p:nvSpPr>
          <p:cNvPr id="2143" name="Google Shape;2143;p68"/>
          <p:cNvSpPr/>
          <p:nvPr/>
        </p:nvSpPr>
        <p:spPr>
          <a:xfrm>
            <a:off x="1678079" y="2887497"/>
            <a:ext cx="2751046" cy="708520"/>
          </a:xfrm>
          <a:prstGeom prst="rect">
            <a:avLst/>
          </a:prstGeom>
          <a:noFill/>
          <a:ln>
            <a:noFill/>
          </a:ln>
        </p:spPr>
        <p:txBody>
          <a:bodyPr anchorCtr="0" anchor="ctr" bIns="0" lIns="0" spcFirstLastPara="1" rIns="0" wrap="square" tIns="0">
            <a:noAutofit/>
          </a:bodyPr>
          <a:lstStyle/>
          <a:p>
            <a:pPr indent="-88900" lvl="0" marL="0" marR="0" rtl="0" algn="l">
              <a:spcBef>
                <a:spcPts val="0"/>
              </a:spcBef>
              <a:spcAft>
                <a:spcPts val="0"/>
              </a:spcAft>
              <a:buClr>
                <a:schemeClr val="accent1"/>
              </a:buClr>
              <a:buSzPts val="1400"/>
              <a:buFont typeface="Trebuchet MS"/>
              <a:buChar char="​"/>
            </a:pPr>
            <a:r>
              <a:rPr lang="en-US" sz="1400">
                <a:solidFill>
                  <a:schemeClr val="accent1"/>
                </a:solidFill>
                <a:latin typeface="Arial"/>
                <a:ea typeface="Arial"/>
                <a:cs typeface="Arial"/>
                <a:sym typeface="Arial"/>
              </a:rPr>
              <a:t>Lorem ipsum dolor sit amet, consectetur adipiscing elit.</a:t>
            </a:r>
            <a:endParaRPr sz="1400">
              <a:solidFill>
                <a:schemeClr val="accent1"/>
              </a:solidFill>
              <a:latin typeface="Arial"/>
              <a:ea typeface="Arial"/>
              <a:cs typeface="Arial"/>
              <a:sym typeface="Arial"/>
            </a:endParaRPr>
          </a:p>
        </p:txBody>
      </p:sp>
      <p:sp>
        <p:nvSpPr>
          <p:cNvPr id="2144" name="Google Shape;2144;p68"/>
          <p:cNvSpPr txBox="1"/>
          <p:nvPr/>
        </p:nvSpPr>
        <p:spPr>
          <a:xfrm>
            <a:off x="4638907" y="2887497"/>
            <a:ext cx="6924444" cy="708520"/>
          </a:xfrm>
          <a:prstGeom prst="rect">
            <a:avLst/>
          </a:prstGeom>
          <a:noFill/>
          <a:ln>
            <a:noFill/>
          </a:ln>
        </p:spPr>
        <p:txBody>
          <a:bodyPr anchorCtr="0" anchor="ctr" bIns="0" lIns="0" spcFirstLastPara="1" rIns="0" wrap="square" tIns="0">
            <a:noAutofit/>
          </a:bodyPr>
          <a:lstStyle/>
          <a:p>
            <a:pPr indent="-216000" lvl="1" marL="324000" marR="0" rtl="0" algn="l">
              <a:spcBef>
                <a:spcPts val="0"/>
              </a:spcBef>
              <a:spcAft>
                <a:spcPts val="0"/>
              </a:spcAft>
              <a:buClr>
                <a:schemeClr val="accent1"/>
              </a:buClr>
              <a:buSzPts val="1400"/>
              <a:buFont typeface="Trebuchet MS"/>
              <a:buChar char="•"/>
            </a:pPr>
            <a:r>
              <a:rPr b="0" i="0" lang="en-US" sz="1400" u="none" cap="none" strike="noStrike">
                <a:solidFill>
                  <a:schemeClr val="dk1"/>
                </a:solidFill>
                <a:latin typeface="Arial"/>
                <a:ea typeface="Arial"/>
                <a:cs typeface="Arial"/>
                <a:sym typeface="Arial"/>
              </a:rPr>
              <a:t>Lorem ipsum dolor sit amet, consectetur adipiscing elit. Curabitur purus dui</a:t>
            </a:r>
            <a:endParaRPr/>
          </a:p>
          <a:p>
            <a:pPr indent="-216000" lvl="1" marL="324000" marR="0" rtl="0" algn="l">
              <a:spcBef>
                <a:spcPts val="0"/>
              </a:spcBef>
              <a:spcAft>
                <a:spcPts val="0"/>
              </a:spcAft>
              <a:buClr>
                <a:schemeClr val="accent1"/>
              </a:buClr>
              <a:buSzPts val="1400"/>
              <a:buFont typeface="Trebuchet MS"/>
              <a:buChar char="•"/>
            </a:pPr>
            <a:r>
              <a:rPr b="0" i="0" lang="en-US" sz="1400" u="none" cap="none" strike="noStrike">
                <a:solidFill>
                  <a:schemeClr val="dk1"/>
                </a:solidFill>
                <a:latin typeface="Arial"/>
                <a:ea typeface="Arial"/>
                <a:cs typeface="Arial"/>
                <a:sym typeface="Arial"/>
              </a:rPr>
              <a:t>Aenean a elit justo. Vivamus laoreet, lorem id iaculis mattis, neque diam blandit nulla, et rhoncus diam augue</a:t>
            </a:r>
            <a:endParaRPr/>
          </a:p>
        </p:txBody>
      </p:sp>
      <p:sp>
        <p:nvSpPr>
          <p:cNvPr id="2145" name="Google Shape;2145;p68"/>
          <p:cNvSpPr/>
          <p:nvPr/>
        </p:nvSpPr>
        <p:spPr>
          <a:xfrm rot="5400000">
            <a:off x="6160339" y="-61912"/>
            <a:ext cx="779371" cy="10026643"/>
          </a:xfrm>
          <a:prstGeom prst="round2SameRect">
            <a:avLst>
              <a:gd fmla="val 3972" name="adj1"/>
              <a:gd fmla="val 0" name="adj2"/>
            </a:avLst>
          </a:prstGeom>
          <a:noFill/>
          <a:ln cap="rnd" cmpd="sng" w="9525">
            <a:solidFill>
              <a:schemeClr val="accent1"/>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600">
              <a:solidFill>
                <a:srgbClr val="FFFFFF"/>
              </a:solidFill>
              <a:latin typeface="Arial"/>
              <a:ea typeface="Arial"/>
              <a:cs typeface="Arial"/>
              <a:sym typeface="Arial"/>
            </a:endParaRPr>
          </a:p>
        </p:txBody>
      </p:sp>
      <p:sp>
        <p:nvSpPr>
          <p:cNvPr id="2146" name="Google Shape;2146;p68"/>
          <p:cNvSpPr/>
          <p:nvPr/>
        </p:nvSpPr>
        <p:spPr>
          <a:xfrm>
            <a:off x="630000" y="4663864"/>
            <a:ext cx="813060" cy="572630"/>
          </a:xfrm>
          <a:prstGeom prst="rect">
            <a:avLst/>
          </a:prstGeom>
          <a:solidFill>
            <a:schemeClr val="lt1"/>
          </a:solidFill>
          <a:ln cap="rnd" cmpd="sng" w="19050">
            <a:solidFill>
              <a:schemeClr val="accent1"/>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600">
              <a:solidFill>
                <a:srgbClr val="FFFFFF"/>
              </a:solidFill>
              <a:latin typeface="Arial"/>
              <a:ea typeface="Arial"/>
              <a:cs typeface="Arial"/>
              <a:sym typeface="Arial"/>
            </a:endParaRPr>
          </a:p>
        </p:txBody>
      </p:sp>
      <p:sp>
        <p:nvSpPr>
          <p:cNvPr id="2147" name="Google Shape;2147;p68"/>
          <p:cNvSpPr/>
          <p:nvPr/>
        </p:nvSpPr>
        <p:spPr>
          <a:xfrm rot="-5400000">
            <a:off x="1133236" y="4902205"/>
            <a:ext cx="708520" cy="98407"/>
          </a:xfrm>
          <a:custGeom>
            <a:rect b="b" l="l" r="r" t="t"/>
            <a:pathLst>
              <a:path extrusionOk="0" h="98407" w="874422">
                <a:moveTo>
                  <a:pt x="0" y="98407"/>
                </a:moveTo>
                <a:lnTo>
                  <a:pt x="89865" y="3"/>
                </a:lnTo>
                <a:lnTo>
                  <a:pt x="808370" y="0"/>
                </a:lnTo>
                <a:lnTo>
                  <a:pt x="874422" y="98407"/>
                </a:lnTo>
                <a:lnTo>
                  <a:pt x="0" y="98407"/>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200">
              <a:solidFill>
                <a:srgbClr val="FFFFFF"/>
              </a:solidFill>
              <a:latin typeface="Arial"/>
              <a:ea typeface="Arial"/>
              <a:cs typeface="Arial"/>
              <a:sym typeface="Arial"/>
            </a:endParaRPr>
          </a:p>
        </p:txBody>
      </p:sp>
      <p:sp>
        <p:nvSpPr>
          <p:cNvPr id="2148" name="Google Shape;2148;p68"/>
          <p:cNvSpPr/>
          <p:nvPr/>
        </p:nvSpPr>
        <p:spPr>
          <a:xfrm>
            <a:off x="1678079" y="4597149"/>
            <a:ext cx="2751046" cy="708520"/>
          </a:xfrm>
          <a:prstGeom prst="rect">
            <a:avLst/>
          </a:prstGeom>
          <a:noFill/>
          <a:ln>
            <a:noFill/>
          </a:ln>
        </p:spPr>
        <p:txBody>
          <a:bodyPr anchorCtr="0" anchor="ctr" bIns="0" lIns="0" spcFirstLastPara="1" rIns="0" wrap="square" tIns="0">
            <a:noAutofit/>
          </a:bodyPr>
          <a:lstStyle/>
          <a:p>
            <a:pPr indent="-88900" lvl="0" marL="0" marR="0" rtl="0" algn="l">
              <a:spcBef>
                <a:spcPts val="0"/>
              </a:spcBef>
              <a:spcAft>
                <a:spcPts val="0"/>
              </a:spcAft>
              <a:buClr>
                <a:schemeClr val="accent1"/>
              </a:buClr>
              <a:buSzPts val="1400"/>
              <a:buFont typeface="Trebuchet MS"/>
              <a:buChar char="​"/>
            </a:pPr>
            <a:r>
              <a:rPr lang="en-US" sz="1400">
                <a:solidFill>
                  <a:schemeClr val="accent1"/>
                </a:solidFill>
                <a:latin typeface="Arial"/>
                <a:ea typeface="Arial"/>
                <a:cs typeface="Arial"/>
                <a:sym typeface="Arial"/>
              </a:rPr>
              <a:t>Lorem ipsum dolor sit amet, consectetur adipiscing elit.</a:t>
            </a:r>
            <a:endParaRPr sz="1400">
              <a:solidFill>
                <a:schemeClr val="accent1"/>
              </a:solidFill>
              <a:latin typeface="Arial"/>
              <a:ea typeface="Arial"/>
              <a:cs typeface="Arial"/>
              <a:sym typeface="Arial"/>
            </a:endParaRPr>
          </a:p>
        </p:txBody>
      </p:sp>
      <p:sp>
        <p:nvSpPr>
          <p:cNvPr id="2149" name="Google Shape;2149;p68"/>
          <p:cNvSpPr txBox="1"/>
          <p:nvPr/>
        </p:nvSpPr>
        <p:spPr>
          <a:xfrm>
            <a:off x="4638907" y="4597146"/>
            <a:ext cx="6924444" cy="708520"/>
          </a:xfrm>
          <a:prstGeom prst="rect">
            <a:avLst/>
          </a:prstGeom>
          <a:noFill/>
          <a:ln>
            <a:noFill/>
          </a:ln>
        </p:spPr>
        <p:txBody>
          <a:bodyPr anchorCtr="0" anchor="ctr" bIns="0" lIns="0" spcFirstLastPara="1" rIns="0" wrap="square" tIns="0">
            <a:noAutofit/>
          </a:bodyPr>
          <a:lstStyle/>
          <a:p>
            <a:pPr indent="-216000" lvl="1" marL="324000" marR="0" rtl="0" algn="l">
              <a:spcBef>
                <a:spcPts val="0"/>
              </a:spcBef>
              <a:spcAft>
                <a:spcPts val="0"/>
              </a:spcAft>
              <a:buClr>
                <a:schemeClr val="accent1"/>
              </a:buClr>
              <a:buSzPts val="1400"/>
              <a:buFont typeface="Trebuchet MS"/>
              <a:buChar char="•"/>
            </a:pPr>
            <a:r>
              <a:rPr b="0" i="0" lang="en-US" sz="1400" u="none" cap="none" strike="noStrike">
                <a:solidFill>
                  <a:schemeClr val="dk1"/>
                </a:solidFill>
                <a:latin typeface="Arial"/>
                <a:ea typeface="Arial"/>
                <a:cs typeface="Arial"/>
                <a:sym typeface="Arial"/>
              </a:rPr>
              <a:t>Lorem ipsum dolor sit amet, consectetur adipiscing elit. Curabitur purus dui</a:t>
            </a:r>
            <a:endParaRPr/>
          </a:p>
          <a:p>
            <a:pPr indent="-216000" lvl="1" marL="324000" marR="0" rtl="0" algn="l">
              <a:spcBef>
                <a:spcPts val="0"/>
              </a:spcBef>
              <a:spcAft>
                <a:spcPts val="0"/>
              </a:spcAft>
              <a:buClr>
                <a:schemeClr val="accent1"/>
              </a:buClr>
              <a:buSzPts val="1400"/>
              <a:buFont typeface="Trebuchet MS"/>
              <a:buChar char="•"/>
            </a:pPr>
            <a:r>
              <a:rPr b="0" i="0" lang="en-US" sz="1400" u="none" cap="none" strike="noStrike">
                <a:solidFill>
                  <a:schemeClr val="dk1"/>
                </a:solidFill>
                <a:latin typeface="Arial"/>
                <a:ea typeface="Arial"/>
                <a:cs typeface="Arial"/>
                <a:sym typeface="Arial"/>
              </a:rPr>
              <a:t>Aenean a elit justo. Vivamus laoreet, lorem id iaculis mattis, neque diam blandit nulla, et rhoncus diam augue</a:t>
            </a:r>
            <a:endParaRPr/>
          </a:p>
        </p:txBody>
      </p:sp>
      <p:sp>
        <p:nvSpPr>
          <p:cNvPr id="2150" name="Google Shape;2150;p68"/>
          <p:cNvSpPr/>
          <p:nvPr/>
        </p:nvSpPr>
        <p:spPr>
          <a:xfrm>
            <a:off x="1536698" y="1469985"/>
            <a:ext cx="3104750" cy="453907"/>
          </a:xfrm>
          <a:prstGeom prst="round2SameRect">
            <a:avLst>
              <a:gd fmla="val 16667" name="adj1"/>
              <a:gd fmla="val 0" name="adj2"/>
            </a:avLst>
          </a:prstGeom>
          <a:solidFill>
            <a:schemeClr val="accent1"/>
          </a:solidFill>
          <a:ln cap="flat" cmpd="sng" w="12700">
            <a:solidFill>
              <a:schemeClr val="l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800">
                <a:solidFill>
                  <a:schemeClr val="lt1"/>
                </a:solidFill>
                <a:latin typeface="Arial"/>
                <a:ea typeface="Arial"/>
                <a:cs typeface="Arial"/>
                <a:sym typeface="Arial"/>
              </a:rPr>
              <a:t>Column Header</a:t>
            </a:r>
            <a:endParaRPr sz="1800">
              <a:solidFill>
                <a:schemeClr val="lt1"/>
              </a:solidFill>
              <a:latin typeface="Arial"/>
              <a:ea typeface="Arial"/>
              <a:cs typeface="Arial"/>
              <a:sym typeface="Arial"/>
            </a:endParaRPr>
          </a:p>
        </p:txBody>
      </p:sp>
      <p:sp>
        <p:nvSpPr>
          <p:cNvPr id="2151" name="Google Shape;2151;p68"/>
          <p:cNvSpPr/>
          <p:nvPr/>
        </p:nvSpPr>
        <p:spPr>
          <a:xfrm>
            <a:off x="4638906" y="1469985"/>
            <a:ext cx="6982075" cy="453907"/>
          </a:xfrm>
          <a:prstGeom prst="round2SameRect">
            <a:avLst>
              <a:gd fmla="val 16667" name="adj1"/>
              <a:gd fmla="val 0" name="adj2"/>
            </a:avLst>
          </a:prstGeom>
          <a:solidFill>
            <a:schemeClr val="accent1"/>
          </a:solidFill>
          <a:ln cap="flat" cmpd="sng" w="12700">
            <a:solidFill>
              <a:schemeClr val="l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800">
                <a:solidFill>
                  <a:schemeClr val="lt1"/>
                </a:solidFill>
                <a:latin typeface="Arial"/>
                <a:ea typeface="Arial"/>
                <a:cs typeface="Arial"/>
                <a:sym typeface="Arial"/>
              </a:rPr>
              <a:t>Column Header</a:t>
            </a:r>
            <a:endParaRPr sz="1800">
              <a:solidFill>
                <a:schemeClr val="lt1"/>
              </a:solidFill>
              <a:latin typeface="Arial"/>
              <a:ea typeface="Arial"/>
              <a:cs typeface="Arial"/>
              <a:sym typeface="Arial"/>
            </a:endParaRPr>
          </a:p>
        </p:txBody>
      </p:sp>
      <p:sp>
        <p:nvSpPr>
          <p:cNvPr id="2152" name="Google Shape;2152;p68"/>
          <p:cNvSpPr/>
          <p:nvPr/>
        </p:nvSpPr>
        <p:spPr>
          <a:xfrm rot="5400000">
            <a:off x="6160339" y="792915"/>
            <a:ext cx="779371" cy="10026643"/>
          </a:xfrm>
          <a:prstGeom prst="round2SameRect">
            <a:avLst>
              <a:gd fmla="val 3972" name="adj1"/>
              <a:gd fmla="val 0" name="adj2"/>
            </a:avLst>
          </a:prstGeom>
          <a:noFill/>
          <a:ln cap="rnd" cmpd="sng" w="9525">
            <a:solidFill>
              <a:schemeClr val="accent1"/>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600">
              <a:solidFill>
                <a:srgbClr val="FFFFFF"/>
              </a:solidFill>
              <a:latin typeface="Arial"/>
              <a:ea typeface="Arial"/>
              <a:cs typeface="Arial"/>
              <a:sym typeface="Arial"/>
            </a:endParaRPr>
          </a:p>
        </p:txBody>
      </p:sp>
      <p:sp>
        <p:nvSpPr>
          <p:cNvPr id="2153" name="Google Shape;2153;p68"/>
          <p:cNvSpPr/>
          <p:nvPr/>
        </p:nvSpPr>
        <p:spPr>
          <a:xfrm>
            <a:off x="630000" y="5518691"/>
            <a:ext cx="813060" cy="572630"/>
          </a:xfrm>
          <a:prstGeom prst="rect">
            <a:avLst/>
          </a:prstGeom>
          <a:solidFill>
            <a:schemeClr val="lt1"/>
          </a:solidFill>
          <a:ln cap="rnd" cmpd="sng" w="19050">
            <a:solidFill>
              <a:schemeClr val="accent1"/>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600">
              <a:solidFill>
                <a:srgbClr val="FFFFFF"/>
              </a:solidFill>
              <a:latin typeface="Arial"/>
              <a:ea typeface="Arial"/>
              <a:cs typeface="Arial"/>
              <a:sym typeface="Arial"/>
            </a:endParaRPr>
          </a:p>
        </p:txBody>
      </p:sp>
      <p:sp>
        <p:nvSpPr>
          <p:cNvPr id="2154" name="Google Shape;2154;p68"/>
          <p:cNvSpPr/>
          <p:nvPr/>
        </p:nvSpPr>
        <p:spPr>
          <a:xfrm rot="-5400000">
            <a:off x="1133236" y="5757032"/>
            <a:ext cx="708520" cy="98407"/>
          </a:xfrm>
          <a:custGeom>
            <a:rect b="b" l="l" r="r" t="t"/>
            <a:pathLst>
              <a:path extrusionOk="0" h="98407" w="874422">
                <a:moveTo>
                  <a:pt x="0" y="98407"/>
                </a:moveTo>
                <a:lnTo>
                  <a:pt x="89865" y="3"/>
                </a:lnTo>
                <a:lnTo>
                  <a:pt x="808370" y="0"/>
                </a:lnTo>
                <a:lnTo>
                  <a:pt x="874422" y="98407"/>
                </a:lnTo>
                <a:lnTo>
                  <a:pt x="0" y="98407"/>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200">
              <a:solidFill>
                <a:srgbClr val="FFFFFF"/>
              </a:solidFill>
              <a:latin typeface="Arial"/>
              <a:ea typeface="Arial"/>
              <a:cs typeface="Arial"/>
              <a:sym typeface="Arial"/>
            </a:endParaRPr>
          </a:p>
        </p:txBody>
      </p:sp>
      <p:sp>
        <p:nvSpPr>
          <p:cNvPr id="2155" name="Google Shape;2155;p68"/>
          <p:cNvSpPr/>
          <p:nvPr/>
        </p:nvSpPr>
        <p:spPr>
          <a:xfrm>
            <a:off x="1678079" y="5451976"/>
            <a:ext cx="2751046" cy="708520"/>
          </a:xfrm>
          <a:prstGeom prst="rect">
            <a:avLst/>
          </a:prstGeom>
          <a:noFill/>
          <a:ln>
            <a:noFill/>
          </a:ln>
        </p:spPr>
        <p:txBody>
          <a:bodyPr anchorCtr="0" anchor="ctr" bIns="0" lIns="0" spcFirstLastPara="1" rIns="0" wrap="square" tIns="0">
            <a:noAutofit/>
          </a:bodyPr>
          <a:lstStyle/>
          <a:p>
            <a:pPr indent="-88900" lvl="0" marL="0" marR="0" rtl="0" algn="l">
              <a:spcBef>
                <a:spcPts val="0"/>
              </a:spcBef>
              <a:spcAft>
                <a:spcPts val="0"/>
              </a:spcAft>
              <a:buClr>
                <a:schemeClr val="accent1"/>
              </a:buClr>
              <a:buSzPts val="1400"/>
              <a:buFont typeface="Trebuchet MS"/>
              <a:buChar char="​"/>
            </a:pPr>
            <a:r>
              <a:rPr lang="en-US" sz="1400">
                <a:solidFill>
                  <a:schemeClr val="accent1"/>
                </a:solidFill>
                <a:latin typeface="Arial"/>
                <a:ea typeface="Arial"/>
                <a:cs typeface="Arial"/>
                <a:sym typeface="Arial"/>
              </a:rPr>
              <a:t>Lorem ipsum dolor sit amet, consectetur adipiscing elit.</a:t>
            </a:r>
            <a:endParaRPr sz="1400">
              <a:solidFill>
                <a:schemeClr val="accent1"/>
              </a:solidFill>
              <a:latin typeface="Arial"/>
              <a:ea typeface="Arial"/>
              <a:cs typeface="Arial"/>
              <a:sym typeface="Arial"/>
            </a:endParaRPr>
          </a:p>
        </p:txBody>
      </p:sp>
      <p:sp>
        <p:nvSpPr>
          <p:cNvPr id="2156" name="Google Shape;2156;p68"/>
          <p:cNvSpPr txBox="1"/>
          <p:nvPr/>
        </p:nvSpPr>
        <p:spPr>
          <a:xfrm>
            <a:off x="4638907" y="5451973"/>
            <a:ext cx="6924444" cy="708520"/>
          </a:xfrm>
          <a:prstGeom prst="rect">
            <a:avLst/>
          </a:prstGeom>
          <a:noFill/>
          <a:ln>
            <a:noFill/>
          </a:ln>
        </p:spPr>
        <p:txBody>
          <a:bodyPr anchorCtr="0" anchor="ctr" bIns="0" lIns="0" spcFirstLastPara="1" rIns="0" wrap="square" tIns="0">
            <a:noAutofit/>
          </a:bodyPr>
          <a:lstStyle/>
          <a:p>
            <a:pPr indent="-216000" lvl="1" marL="324000" marR="0" rtl="0" algn="l">
              <a:spcBef>
                <a:spcPts val="0"/>
              </a:spcBef>
              <a:spcAft>
                <a:spcPts val="0"/>
              </a:spcAft>
              <a:buClr>
                <a:schemeClr val="accent1"/>
              </a:buClr>
              <a:buSzPts val="1400"/>
              <a:buFont typeface="Trebuchet MS"/>
              <a:buChar char="•"/>
            </a:pPr>
            <a:r>
              <a:rPr b="0" i="0" lang="en-US" sz="1400" u="none" cap="none" strike="noStrike">
                <a:solidFill>
                  <a:schemeClr val="dk1"/>
                </a:solidFill>
                <a:latin typeface="Arial"/>
                <a:ea typeface="Arial"/>
                <a:cs typeface="Arial"/>
                <a:sym typeface="Arial"/>
              </a:rPr>
              <a:t>Lorem ipsum dolor sit amet, consectetur adipiscing elit. Curabitur purus dui</a:t>
            </a:r>
            <a:endParaRPr/>
          </a:p>
          <a:p>
            <a:pPr indent="-216000" lvl="1" marL="324000" marR="0" rtl="0" algn="l">
              <a:spcBef>
                <a:spcPts val="0"/>
              </a:spcBef>
              <a:spcAft>
                <a:spcPts val="0"/>
              </a:spcAft>
              <a:buClr>
                <a:schemeClr val="accent1"/>
              </a:buClr>
              <a:buSzPts val="1400"/>
              <a:buFont typeface="Trebuchet MS"/>
              <a:buChar char="•"/>
            </a:pPr>
            <a:r>
              <a:rPr b="0" i="0" lang="en-US" sz="1400" u="none" cap="none" strike="noStrike">
                <a:solidFill>
                  <a:schemeClr val="dk1"/>
                </a:solidFill>
                <a:latin typeface="Arial"/>
                <a:ea typeface="Arial"/>
                <a:cs typeface="Arial"/>
                <a:sym typeface="Arial"/>
              </a:rPr>
              <a:t>Aenean a elit justo. Vivamus laoreet, lorem id iaculis mattis, neque diam blandit nulla, et rhoncus diam augue</a:t>
            </a:r>
            <a:endParaRPr/>
          </a:p>
        </p:txBody>
      </p:sp>
      <p:pic>
        <p:nvPicPr>
          <p:cNvPr descr="Single gear with solid fill" id="2157" name="Google Shape;2157;p68"/>
          <p:cNvPicPr preferRelativeResize="0"/>
          <p:nvPr/>
        </p:nvPicPr>
        <p:blipFill rotWithShape="1">
          <a:blip r:embed="rId3">
            <a:alphaModFix/>
          </a:blip>
          <a:srcRect b="0" l="0" r="0" t="0"/>
          <a:stretch/>
        </p:blipFill>
        <p:spPr>
          <a:xfrm>
            <a:off x="805598" y="2156000"/>
            <a:ext cx="461864" cy="461864"/>
          </a:xfrm>
          <a:prstGeom prst="rect">
            <a:avLst/>
          </a:prstGeom>
          <a:noFill/>
          <a:ln>
            <a:noFill/>
          </a:ln>
        </p:spPr>
      </p:pic>
      <p:pic>
        <p:nvPicPr>
          <p:cNvPr descr="Single gear with solid fill" id="2158" name="Google Shape;2158;p68"/>
          <p:cNvPicPr preferRelativeResize="0"/>
          <p:nvPr/>
        </p:nvPicPr>
        <p:blipFill rotWithShape="1">
          <a:blip r:embed="rId3">
            <a:alphaModFix/>
          </a:blip>
          <a:srcRect b="0" l="0" r="0" t="0"/>
          <a:stretch/>
        </p:blipFill>
        <p:spPr>
          <a:xfrm>
            <a:off x="805598" y="3009596"/>
            <a:ext cx="461864" cy="461864"/>
          </a:xfrm>
          <a:prstGeom prst="rect">
            <a:avLst/>
          </a:prstGeom>
          <a:noFill/>
          <a:ln>
            <a:noFill/>
          </a:ln>
        </p:spPr>
      </p:pic>
      <p:pic>
        <p:nvPicPr>
          <p:cNvPr descr="Single gear with solid fill" id="2159" name="Google Shape;2159;p68"/>
          <p:cNvPicPr preferRelativeResize="0"/>
          <p:nvPr/>
        </p:nvPicPr>
        <p:blipFill rotWithShape="1">
          <a:blip r:embed="rId3">
            <a:alphaModFix/>
          </a:blip>
          <a:srcRect b="0" l="0" r="0" t="0"/>
          <a:stretch/>
        </p:blipFill>
        <p:spPr>
          <a:xfrm>
            <a:off x="805598" y="3864422"/>
            <a:ext cx="461864" cy="461864"/>
          </a:xfrm>
          <a:prstGeom prst="rect">
            <a:avLst/>
          </a:prstGeom>
          <a:noFill/>
          <a:ln>
            <a:noFill/>
          </a:ln>
        </p:spPr>
      </p:pic>
      <p:pic>
        <p:nvPicPr>
          <p:cNvPr descr="Single gear with solid fill" id="2160" name="Google Shape;2160;p68"/>
          <p:cNvPicPr preferRelativeResize="0"/>
          <p:nvPr/>
        </p:nvPicPr>
        <p:blipFill rotWithShape="1">
          <a:blip r:embed="rId3">
            <a:alphaModFix/>
          </a:blip>
          <a:srcRect b="0" l="0" r="0" t="0"/>
          <a:stretch/>
        </p:blipFill>
        <p:spPr>
          <a:xfrm>
            <a:off x="805598" y="4719247"/>
            <a:ext cx="461864" cy="461864"/>
          </a:xfrm>
          <a:prstGeom prst="rect">
            <a:avLst/>
          </a:prstGeom>
          <a:noFill/>
          <a:ln>
            <a:noFill/>
          </a:ln>
        </p:spPr>
      </p:pic>
      <p:pic>
        <p:nvPicPr>
          <p:cNvPr descr="Single gear with solid fill" id="2161" name="Google Shape;2161;p68"/>
          <p:cNvPicPr preferRelativeResize="0"/>
          <p:nvPr/>
        </p:nvPicPr>
        <p:blipFill rotWithShape="1">
          <a:blip r:embed="rId3">
            <a:alphaModFix/>
          </a:blip>
          <a:srcRect b="0" l="0" r="0" t="0"/>
          <a:stretch/>
        </p:blipFill>
        <p:spPr>
          <a:xfrm>
            <a:off x="805598" y="5574074"/>
            <a:ext cx="461864" cy="461864"/>
          </a:xfrm>
          <a:prstGeom prst="rect">
            <a:avLst/>
          </a:prstGeom>
          <a:noFill/>
          <a:ln>
            <a:noFill/>
          </a:ln>
        </p:spPr>
      </p:pic>
    </p:spTree>
  </p:cSld>
  <p:clrMapOvr>
    <a:masterClrMapping/>
  </p:clrMapOvr>
</p:sld>
</file>

<file path=ppt/slides/slide6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165" name="Shape 2165"/>
        <p:cNvGrpSpPr/>
        <p:nvPr/>
      </p:nvGrpSpPr>
      <p:grpSpPr>
        <a:xfrm>
          <a:off x="0" y="0"/>
          <a:ext cx="0" cy="0"/>
          <a:chOff x="0" y="0"/>
          <a:chExt cx="0" cy="0"/>
        </a:xfrm>
      </p:grpSpPr>
      <p:sp>
        <p:nvSpPr>
          <p:cNvPr id="2166" name="Google Shape;2166;p69"/>
          <p:cNvSpPr txBox="1"/>
          <p:nvPr>
            <p:ph type="title"/>
          </p:nvPr>
        </p:nvSpPr>
        <p:spPr>
          <a:xfrm>
            <a:off x="571018" y="365126"/>
            <a:ext cx="11049964" cy="578772"/>
          </a:xfrm>
          <a:prstGeom prst="rect">
            <a:avLst/>
          </a:prstGeom>
          <a:noFill/>
          <a:ln>
            <a:noFill/>
          </a:ln>
        </p:spPr>
        <p:txBody>
          <a:bodyPr anchorCtr="0" anchor="b" bIns="0" lIns="0" spcFirstLastPara="1" rIns="0" wrap="square" tIns="0">
            <a:normAutofit/>
          </a:bodyPr>
          <a:lstStyle/>
          <a:p>
            <a:pPr indent="0" lvl="0" marL="0" rtl="0" algn="l">
              <a:lnSpc>
                <a:spcPct val="90000"/>
              </a:lnSpc>
              <a:spcBef>
                <a:spcPts val="0"/>
              </a:spcBef>
              <a:spcAft>
                <a:spcPts val="0"/>
              </a:spcAft>
              <a:buClr>
                <a:schemeClr val="accent1"/>
              </a:buClr>
              <a:buSzPts val="3600"/>
              <a:buFont typeface="Arial"/>
              <a:buNone/>
            </a:pPr>
            <a:r>
              <a:rPr lang="en-US"/>
              <a:t>Basic Six Row Slides</a:t>
            </a:r>
            <a:endParaRPr/>
          </a:p>
        </p:txBody>
      </p:sp>
      <p:sp>
        <p:nvSpPr>
          <p:cNvPr id="2167" name="Google Shape;2167;p69"/>
          <p:cNvSpPr txBox="1"/>
          <p:nvPr/>
        </p:nvSpPr>
        <p:spPr>
          <a:xfrm>
            <a:off x="2781595" y="2060545"/>
            <a:ext cx="8839387" cy="577089"/>
          </a:xfrm>
          <a:prstGeom prst="rect">
            <a:avLst/>
          </a:prstGeom>
          <a:noFill/>
          <a:ln>
            <a:noFill/>
          </a:ln>
        </p:spPr>
        <p:txBody>
          <a:bodyPr anchorCtr="0" anchor="ctr" bIns="0" lIns="0" spcFirstLastPara="1" rIns="0" wrap="square" tIns="0">
            <a:noAutofit/>
          </a:bodyPr>
          <a:lstStyle/>
          <a:p>
            <a:pPr indent="-182563" lvl="0" marL="274638" marR="0" rtl="0" algn="l">
              <a:lnSpc>
                <a:spcPct val="90000"/>
              </a:lnSpc>
              <a:spcBef>
                <a:spcPts val="0"/>
              </a:spcBef>
              <a:spcAft>
                <a:spcPts val="0"/>
              </a:spcAft>
              <a:buClr>
                <a:schemeClr val="accent1"/>
              </a:buClr>
              <a:buSzPts val="1500"/>
              <a:buFont typeface="Arial"/>
              <a:buChar char="•"/>
            </a:pPr>
            <a:r>
              <a:rPr lang="en-US" sz="1500">
                <a:solidFill>
                  <a:schemeClr val="dk1"/>
                </a:solidFill>
                <a:latin typeface="Arial"/>
                <a:ea typeface="Arial"/>
                <a:cs typeface="Arial"/>
                <a:sym typeface="Arial"/>
              </a:rPr>
              <a:t>Lorem ipsum dolor sit amet, consectetur adipiscing elit. Curabitur purus dui</a:t>
            </a:r>
            <a:endParaRPr/>
          </a:p>
          <a:p>
            <a:pPr indent="-182563" lvl="0" marL="274638" marR="0" rtl="0" algn="l">
              <a:lnSpc>
                <a:spcPct val="90000"/>
              </a:lnSpc>
              <a:spcBef>
                <a:spcPts val="0"/>
              </a:spcBef>
              <a:spcAft>
                <a:spcPts val="0"/>
              </a:spcAft>
              <a:buClr>
                <a:schemeClr val="accent1"/>
              </a:buClr>
              <a:buSzPts val="1500"/>
              <a:buFont typeface="Arial"/>
              <a:buChar char="•"/>
            </a:pPr>
            <a:r>
              <a:rPr lang="en-US" sz="1500">
                <a:solidFill>
                  <a:schemeClr val="dk1"/>
                </a:solidFill>
                <a:latin typeface="Arial"/>
                <a:ea typeface="Arial"/>
                <a:cs typeface="Arial"/>
                <a:sym typeface="Arial"/>
              </a:rPr>
              <a:t>Aenean a elit justo. Vivamus laoreet, lorem id iaculis mattis, neque diam blandit nulla, </a:t>
            </a:r>
            <a:br>
              <a:rPr lang="en-US" sz="1500">
                <a:solidFill>
                  <a:schemeClr val="dk1"/>
                </a:solidFill>
                <a:latin typeface="Arial"/>
                <a:ea typeface="Arial"/>
                <a:cs typeface="Arial"/>
                <a:sym typeface="Arial"/>
              </a:rPr>
            </a:br>
            <a:r>
              <a:rPr lang="en-US" sz="1500">
                <a:solidFill>
                  <a:schemeClr val="dk1"/>
                </a:solidFill>
                <a:latin typeface="Arial"/>
                <a:ea typeface="Arial"/>
                <a:cs typeface="Arial"/>
                <a:sym typeface="Arial"/>
              </a:rPr>
              <a:t>et rhoncus diam augue</a:t>
            </a:r>
            <a:endParaRPr/>
          </a:p>
        </p:txBody>
      </p:sp>
      <p:sp>
        <p:nvSpPr>
          <p:cNvPr id="2168" name="Google Shape;2168;p69"/>
          <p:cNvSpPr txBox="1"/>
          <p:nvPr/>
        </p:nvSpPr>
        <p:spPr>
          <a:xfrm>
            <a:off x="2781595" y="2755070"/>
            <a:ext cx="8839387" cy="577089"/>
          </a:xfrm>
          <a:prstGeom prst="rect">
            <a:avLst/>
          </a:prstGeom>
          <a:noFill/>
          <a:ln>
            <a:noFill/>
          </a:ln>
        </p:spPr>
        <p:txBody>
          <a:bodyPr anchorCtr="0" anchor="ctr" bIns="0" lIns="0" spcFirstLastPara="1" rIns="0" wrap="square" tIns="0">
            <a:noAutofit/>
          </a:bodyPr>
          <a:lstStyle/>
          <a:p>
            <a:pPr indent="-182563" lvl="0" marL="274638" marR="0" rtl="0" algn="l">
              <a:lnSpc>
                <a:spcPct val="90000"/>
              </a:lnSpc>
              <a:spcBef>
                <a:spcPts val="0"/>
              </a:spcBef>
              <a:spcAft>
                <a:spcPts val="0"/>
              </a:spcAft>
              <a:buClr>
                <a:schemeClr val="accent1"/>
              </a:buClr>
              <a:buSzPts val="1500"/>
              <a:buFont typeface="Arial"/>
              <a:buChar char="•"/>
            </a:pPr>
            <a:r>
              <a:rPr lang="en-US" sz="1500">
                <a:solidFill>
                  <a:schemeClr val="dk1"/>
                </a:solidFill>
                <a:latin typeface="Arial"/>
                <a:ea typeface="Arial"/>
                <a:cs typeface="Arial"/>
                <a:sym typeface="Arial"/>
              </a:rPr>
              <a:t>Lorem ipsum dolor sit amet, consectetur adipiscing elit. Curabitur purus dui</a:t>
            </a:r>
            <a:endParaRPr/>
          </a:p>
          <a:p>
            <a:pPr indent="-182563" lvl="0" marL="274638" marR="0" rtl="0" algn="l">
              <a:lnSpc>
                <a:spcPct val="90000"/>
              </a:lnSpc>
              <a:spcBef>
                <a:spcPts val="0"/>
              </a:spcBef>
              <a:spcAft>
                <a:spcPts val="0"/>
              </a:spcAft>
              <a:buClr>
                <a:schemeClr val="accent1"/>
              </a:buClr>
              <a:buSzPts val="1500"/>
              <a:buFont typeface="Arial"/>
              <a:buChar char="•"/>
            </a:pPr>
            <a:r>
              <a:rPr lang="en-US" sz="1500">
                <a:solidFill>
                  <a:schemeClr val="dk1"/>
                </a:solidFill>
                <a:latin typeface="Arial"/>
                <a:ea typeface="Arial"/>
                <a:cs typeface="Arial"/>
                <a:sym typeface="Arial"/>
              </a:rPr>
              <a:t>Aenean a elit justo. Vivamus laoreet, lorem id iaculis mattis, neque diam blandit nulla, </a:t>
            </a:r>
            <a:br>
              <a:rPr lang="en-US" sz="1500">
                <a:solidFill>
                  <a:schemeClr val="dk1"/>
                </a:solidFill>
                <a:latin typeface="Arial"/>
                <a:ea typeface="Arial"/>
                <a:cs typeface="Arial"/>
                <a:sym typeface="Arial"/>
              </a:rPr>
            </a:br>
            <a:r>
              <a:rPr lang="en-US" sz="1500">
                <a:solidFill>
                  <a:schemeClr val="dk1"/>
                </a:solidFill>
                <a:latin typeface="Arial"/>
                <a:ea typeface="Arial"/>
                <a:cs typeface="Arial"/>
                <a:sym typeface="Arial"/>
              </a:rPr>
              <a:t>et rhoncus diam augue</a:t>
            </a:r>
            <a:endParaRPr/>
          </a:p>
        </p:txBody>
      </p:sp>
      <p:sp>
        <p:nvSpPr>
          <p:cNvPr id="2169" name="Google Shape;2169;p69"/>
          <p:cNvSpPr txBox="1"/>
          <p:nvPr/>
        </p:nvSpPr>
        <p:spPr>
          <a:xfrm>
            <a:off x="2781595" y="3449595"/>
            <a:ext cx="8839387" cy="577089"/>
          </a:xfrm>
          <a:prstGeom prst="rect">
            <a:avLst/>
          </a:prstGeom>
          <a:noFill/>
          <a:ln>
            <a:noFill/>
          </a:ln>
        </p:spPr>
        <p:txBody>
          <a:bodyPr anchorCtr="0" anchor="ctr" bIns="0" lIns="0" spcFirstLastPara="1" rIns="0" wrap="square" tIns="0">
            <a:noAutofit/>
          </a:bodyPr>
          <a:lstStyle/>
          <a:p>
            <a:pPr indent="-182563" lvl="0" marL="274638" marR="0" rtl="0" algn="l">
              <a:lnSpc>
                <a:spcPct val="90000"/>
              </a:lnSpc>
              <a:spcBef>
                <a:spcPts val="0"/>
              </a:spcBef>
              <a:spcAft>
                <a:spcPts val="0"/>
              </a:spcAft>
              <a:buClr>
                <a:schemeClr val="accent1"/>
              </a:buClr>
              <a:buSzPts val="1500"/>
              <a:buFont typeface="Arial"/>
              <a:buChar char="•"/>
            </a:pPr>
            <a:r>
              <a:rPr lang="en-US" sz="1500">
                <a:solidFill>
                  <a:schemeClr val="dk1"/>
                </a:solidFill>
                <a:latin typeface="Arial"/>
                <a:ea typeface="Arial"/>
                <a:cs typeface="Arial"/>
                <a:sym typeface="Arial"/>
              </a:rPr>
              <a:t>Lorem ipsum dolor sit amet, consectetur adipiscing elit. Curabitur purus dui</a:t>
            </a:r>
            <a:endParaRPr/>
          </a:p>
          <a:p>
            <a:pPr indent="-182563" lvl="0" marL="274638" marR="0" rtl="0" algn="l">
              <a:lnSpc>
                <a:spcPct val="90000"/>
              </a:lnSpc>
              <a:spcBef>
                <a:spcPts val="0"/>
              </a:spcBef>
              <a:spcAft>
                <a:spcPts val="0"/>
              </a:spcAft>
              <a:buClr>
                <a:schemeClr val="accent1"/>
              </a:buClr>
              <a:buSzPts val="1500"/>
              <a:buFont typeface="Arial"/>
              <a:buChar char="•"/>
            </a:pPr>
            <a:r>
              <a:rPr lang="en-US" sz="1500">
                <a:solidFill>
                  <a:schemeClr val="dk1"/>
                </a:solidFill>
                <a:latin typeface="Arial"/>
                <a:ea typeface="Arial"/>
                <a:cs typeface="Arial"/>
                <a:sym typeface="Arial"/>
              </a:rPr>
              <a:t>Aenean a elit justo. Vivamus laoreet, lorem id iaculis mattis, neque diam blandit nulla, </a:t>
            </a:r>
            <a:br>
              <a:rPr lang="en-US" sz="1500">
                <a:solidFill>
                  <a:schemeClr val="dk1"/>
                </a:solidFill>
                <a:latin typeface="Arial"/>
                <a:ea typeface="Arial"/>
                <a:cs typeface="Arial"/>
                <a:sym typeface="Arial"/>
              </a:rPr>
            </a:br>
            <a:r>
              <a:rPr lang="en-US" sz="1500">
                <a:solidFill>
                  <a:schemeClr val="dk1"/>
                </a:solidFill>
                <a:latin typeface="Arial"/>
                <a:ea typeface="Arial"/>
                <a:cs typeface="Arial"/>
                <a:sym typeface="Arial"/>
              </a:rPr>
              <a:t>et rhoncus diam augue</a:t>
            </a:r>
            <a:endParaRPr/>
          </a:p>
        </p:txBody>
      </p:sp>
      <p:sp>
        <p:nvSpPr>
          <p:cNvPr id="2170" name="Google Shape;2170;p69"/>
          <p:cNvSpPr txBox="1"/>
          <p:nvPr/>
        </p:nvSpPr>
        <p:spPr>
          <a:xfrm>
            <a:off x="1026159" y="2060545"/>
            <a:ext cx="1595121" cy="577089"/>
          </a:xfrm>
          <a:prstGeom prst="rect">
            <a:avLst/>
          </a:prstGeom>
          <a:noFill/>
          <a:ln>
            <a:noFill/>
          </a:ln>
        </p:spPr>
        <p:txBody>
          <a:bodyPr anchorCtr="0" anchor="ctr" bIns="0" lIns="0" spcFirstLastPara="1" rIns="0" wrap="square" tIns="0">
            <a:noAutofit/>
          </a:bodyPr>
          <a:lstStyle/>
          <a:p>
            <a:pPr indent="0" lvl="0" marL="0" marR="0" rtl="0" algn="l">
              <a:lnSpc>
                <a:spcPct val="90000"/>
              </a:lnSpc>
              <a:spcBef>
                <a:spcPts val="0"/>
              </a:spcBef>
              <a:spcAft>
                <a:spcPts val="0"/>
              </a:spcAft>
              <a:buClr>
                <a:srgbClr val="28B974"/>
              </a:buClr>
              <a:buSzPts val="1800"/>
              <a:buFont typeface="Arial"/>
              <a:buNone/>
            </a:pPr>
            <a:r>
              <a:rPr lang="en-US" sz="1800">
                <a:solidFill>
                  <a:schemeClr val="accent1"/>
                </a:solidFill>
                <a:latin typeface="Arial"/>
                <a:ea typeface="Arial"/>
                <a:cs typeface="Arial"/>
                <a:sym typeface="Arial"/>
              </a:rPr>
              <a:t>Header</a:t>
            </a:r>
            <a:endParaRPr/>
          </a:p>
        </p:txBody>
      </p:sp>
      <p:sp>
        <p:nvSpPr>
          <p:cNvPr id="2171" name="Google Shape;2171;p69"/>
          <p:cNvSpPr txBox="1"/>
          <p:nvPr/>
        </p:nvSpPr>
        <p:spPr>
          <a:xfrm>
            <a:off x="1026159" y="2733145"/>
            <a:ext cx="1595121" cy="599015"/>
          </a:xfrm>
          <a:prstGeom prst="rect">
            <a:avLst/>
          </a:prstGeom>
          <a:noFill/>
          <a:ln>
            <a:noFill/>
          </a:ln>
        </p:spPr>
        <p:txBody>
          <a:bodyPr anchorCtr="0" anchor="ctr" bIns="0" lIns="0" spcFirstLastPara="1" rIns="0" wrap="square" tIns="0">
            <a:noAutofit/>
          </a:bodyPr>
          <a:lstStyle/>
          <a:p>
            <a:pPr indent="0" lvl="0" marL="0" marR="0" rtl="0" algn="l">
              <a:lnSpc>
                <a:spcPct val="90000"/>
              </a:lnSpc>
              <a:spcBef>
                <a:spcPts val="0"/>
              </a:spcBef>
              <a:spcAft>
                <a:spcPts val="0"/>
              </a:spcAft>
              <a:buClr>
                <a:srgbClr val="28B974"/>
              </a:buClr>
              <a:buSzPts val="1800"/>
              <a:buFont typeface="Arial"/>
              <a:buNone/>
            </a:pPr>
            <a:r>
              <a:rPr lang="en-US" sz="1800">
                <a:solidFill>
                  <a:schemeClr val="accent1"/>
                </a:solidFill>
                <a:latin typeface="Arial"/>
                <a:ea typeface="Arial"/>
                <a:cs typeface="Arial"/>
                <a:sym typeface="Arial"/>
              </a:rPr>
              <a:t>Header</a:t>
            </a:r>
            <a:endParaRPr/>
          </a:p>
        </p:txBody>
      </p:sp>
      <p:sp>
        <p:nvSpPr>
          <p:cNvPr id="2172" name="Google Shape;2172;p69"/>
          <p:cNvSpPr txBox="1"/>
          <p:nvPr/>
        </p:nvSpPr>
        <p:spPr>
          <a:xfrm>
            <a:off x="1026159" y="3427671"/>
            <a:ext cx="1595121" cy="599015"/>
          </a:xfrm>
          <a:prstGeom prst="rect">
            <a:avLst/>
          </a:prstGeom>
          <a:noFill/>
          <a:ln>
            <a:noFill/>
          </a:ln>
        </p:spPr>
        <p:txBody>
          <a:bodyPr anchorCtr="0" anchor="ctr" bIns="0" lIns="0" spcFirstLastPara="1" rIns="0" wrap="square" tIns="0">
            <a:noAutofit/>
          </a:bodyPr>
          <a:lstStyle/>
          <a:p>
            <a:pPr indent="0" lvl="0" marL="0" marR="0" rtl="0" algn="l">
              <a:lnSpc>
                <a:spcPct val="90000"/>
              </a:lnSpc>
              <a:spcBef>
                <a:spcPts val="0"/>
              </a:spcBef>
              <a:spcAft>
                <a:spcPts val="0"/>
              </a:spcAft>
              <a:buClr>
                <a:srgbClr val="28B974"/>
              </a:buClr>
              <a:buSzPts val="1800"/>
              <a:buFont typeface="Arial"/>
              <a:buNone/>
            </a:pPr>
            <a:r>
              <a:rPr lang="en-US" sz="1800">
                <a:solidFill>
                  <a:schemeClr val="accent1"/>
                </a:solidFill>
                <a:latin typeface="Arial"/>
                <a:ea typeface="Arial"/>
                <a:cs typeface="Arial"/>
                <a:sym typeface="Arial"/>
              </a:rPr>
              <a:t>Header</a:t>
            </a:r>
            <a:endParaRPr/>
          </a:p>
        </p:txBody>
      </p:sp>
      <p:sp>
        <p:nvSpPr>
          <p:cNvPr id="2173" name="Google Shape;2173;p69"/>
          <p:cNvSpPr txBox="1"/>
          <p:nvPr/>
        </p:nvSpPr>
        <p:spPr>
          <a:xfrm>
            <a:off x="2781595" y="4144120"/>
            <a:ext cx="8839387" cy="577089"/>
          </a:xfrm>
          <a:prstGeom prst="rect">
            <a:avLst/>
          </a:prstGeom>
          <a:noFill/>
          <a:ln>
            <a:noFill/>
          </a:ln>
        </p:spPr>
        <p:txBody>
          <a:bodyPr anchorCtr="0" anchor="ctr" bIns="0" lIns="0" spcFirstLastPara="1" rIns="0" wrap="square" tIns="0">
            <a:noAutofit/>
          </a:bodyPr>
          <a:lstStyle/>
          <a:p>
            <a:pPr indent="-182563" lvl="0" marL="274638" marR="0" rtl="0" algn="l">
              <a:lnSpc>
                <a:spcPct val="90000"/>
              </a:lnSpc>
              <a:spcBef>
                <a:spcPts val="0"/>
              </a:spcBef>
              <a:spcAft>
                <a:spcPts val="0"/>
              </a:spcAft>
              <a:buClr>
                <a:schemeClr val="accent1"/>
              </a:buClr>
              <a:buSzPts val="1500"/>
              <a:buFont typeface="Arial"/>
              <a:buChar char="•"/>
            </a:pPr>
            <a:r>
              <a:rPr lang="en-US" sz="1500">
                <a:solidFill>
                  <a:schemeClr val="dk1"/>
                </a:solidFill>
                <a:latin typeface="Arial"/>
                <a:ea typeface="Arial"/>
                <a:cs typeface="Arial"/>
                <a:sym typeface="Arial"/>
              </a:rPr>
              <a:t>Lorem ipsum dolor sit amet, consectetur adipiscing elit. Curabitur purus dui</a:t>
            </a:r>
            <a:endParaRPr/>
          </a:p>
          <a:p>
            <a:pPr indent="-182563" lvl="0" marL="274638" marR="0" rtl="0" algn="l">
              <a:lnSpc>
                <a:spcPct val="90000"/>
              </a:lnSpc>
              <a:spcBef>
                <a:spcPts val="0"/>
              </a:spcBef>
              <a:spcAft>
                <a:spcPts val="0"/>
              </a:spcAft>
              <a:buClr>
                <a:schemeClr val="accent1"/>
              </a:buClr>
              <a:buSzPts val="1500"/>
              <a:buFont typeface="Arial"/>
              <a:buChar char="•"/>
            </a:pPr>
            <a:r>
              <a:rPr lang="en-US" sz="1500">
                <a:solidFill>
                  <a:schemeClr val="dk1"/>
                </a:solidFill>
                <a:latin typeface="Arial"/>
                <a:ea typeface="Arial"/>
                <a:cs typeface="Arial"/>
                <a:sym typeface="Arial"/>
              </a:rPr>
              <a:t>Aenean a elit justo. Vivamus laoreet, lorem id iaculis mattis, neque diam blandit nulla, </a:t>
            </a:r>
            <a:br>
              <a:rPr lang="en-US" sz="1500">
                <a:solidFill>
                  <a:schemeClr val="dk1"/>
                </a:solidFill>
                <a:latin typeface="Arial"/>
                <a:ea typeface="Arial"/>
                <a:cs typeface="Arial"/>
                <a:sym typeface="Arial"/>
              </a:rPr>
            </a:br>
            <a:r>
              <a:rPr lang="en-US" sz="1500">
                <a:solidFill>
                  <a:schemeClr val="dk1"/>
                </a:solidFill>
                <a:latin typeface="Arial"/>
                <a:ea typeface="Arial"/>
                <a:cs typeface="Arial"/>
                <a:sym typeface="Arial"/>
              </a:rPr>
              <a:t>et rhoncus diam augue</a:t>
            </a:r>
            <a:endParaRPr/>
          </a:p>
        </p:txBody>
      </p:sp>
      <p:sp>
        <p:nvSpPr>
          <p:cNvPr id="2174" name="Google Shape;2174;p69"/>
          <p:cNvSpPr txBox="1"/>
          <p:nvPr/>
        </p:nvSpPr>
        <p:spPr>
          <a:xfrm>
            <a:off x="1026159" y="4122197"/>
            <a:ext cx="1595121" cy="599015"/>
          </a:xfrm>
          <a:prstGeom prst="rect">
            <a:avLst/>
          </a:prstGeom>
          <a:noFill/>
          <a:ln>
            <a:noFill/>
          </a:ln>
        </p:spPr>
        <p:txBody>
          <a:bodyPr anchorCtr="0" anchor="ctr" bIns="0" lIns="0" spcFirstLastPara="1" rIns="0" wrap="square" tIns="0">
            <a:noAutofit/>
          </a:bodyPr>
          <a:lstStyle/>
          <a:p>
            <a:pPr indent="0" lvl="0" marL="0" marR="0" rtl="0" algn="l">
              <a:lnSpc>
                <a:spcPct val="90000"/>
              </a:lnSpc>
              <a:spcBef>
                <a:spcPts val="0"/>
              </a:spcBef>
              <a:spcAft>
                <a:spcPts val="0"/>
              </a:spcAft>
              <a:buClr>
                <a:srgbClr val="28B974"/>
              </a:buClr>
              <a:buSzPts val="1800"/>
              <a:buFont typeface="Arial"/>
              <a:buNone/>
            </a:pPr>
            <a:r>
              <a:rPr lang="en-US" sz="1800">
                <a:solidFill>
                  <a:schemeClr val="accent1"/>
                </a:solidFill>
                <a:latin typeface="Arial"/>
                <a:ea typeface="Arial"/>
                <a:cs typeface="Arial"/>
                <a:sym typeface="Arial"/>
              </a:rPr>
              <a:t>Header</a:t>
            </a:r>
            <a:endParaRPr/>
          </a:p>
        </p:txBody>
      </p:sp>
      <p:sp>
        <p:nvSpPr>
          <p:cNvPr id="2175" name="Google Shape;2175;p69"/>
          <p:cNvSpPr txBox="1"/>
          <p:nvPr/>
        </p:nvSpPr>
        <p:spPr>
          <a:xfrm>
            <a:off x="2781595" y="4838645"/>
            <a:ext cx="8839387" cy="577089"/>
          </a:xfrm>
          <a:prstGeom prst="rect">
            <a:avLst/>
          </a:prstGeom>
          <a:noFill/>
          <a:ln>
            <a:noFill/>
          </a:ln>
        </p:spPr>
        <p:txBody>
          <a:bodyPr anchorCtr="0" anchor="ctr" bIns="0" lIns="0" spcFirstLastPara="1" rIns="0" wrap="square" tIns="0">
            <a:noAutofit/>
          </a:bodyPr>
          <a:lstStyle/>
          <a:p>
            <a:pPr indent="-182563" lvl="0" marL="274638" marR="0" rtl="0" algn="l">
              <a:lnSpc>
                <a:spcPct val="90000"/>
              </a:lnSpc>
              <a:spcBef>
                <a:spcPts val="0"/>
              </a:spcBef>
              <a:spcAft>
                <a:spcPts val="0"/>
              </a:spcAft>
              <a:buClr>
                <a:schemeClr val="accent1"/>
              </a:buClr>
              <a:buSzPts val="1500"/>
              <a:buFont typeface="Arial"/>
              <a:buChar char="•"/>
            </a:pPr>
            <a:r>
              <a:rPr lang="en-US" sz="1500">
                <a:solidFill>
                  <a:schemeClr val="dk1"/>
                </a:solidFill>
                <a:latin typeface="Arial"/>
                <a:ea typeface="Arial"/>
                <a:cs typeface="Arial"/>
                <a:sym typeface="Arial"/>
              </a:rPr>
              <a:t>Lorem ipsum dolor sit amet, consectetur adipiscing elit. Curabitur purus dui</a:t>
            </a:r>
            <a:endParaRPr/>
          </a:p>
          <a:p>
            <a:pPr indent="-182563" lvl="0" marL="274638" marR="0" rtl="0" algn="l">
              <a:lnSpc>
                <a:spcPct val="90000"/>
              </a:lnSpc>
              <a:spcBef>
                <a:spcPts val="0"/>
              </a:spcBef>
              <a:spcAft>
                <a:spcPts val="0"/>
              </a:spcAft>
              <a:buClr>
                <a:schemeClr val="accent1"/>
              </a:buClr>
              <a:buSzPts val="1500"/>
              <a:buFont typeface="Arial"/>
              <a:buChar char="•"/>
            </a:pPr>
            <a:r>
              <a:rPr lang="en-US" sz="1500">
                <a:solidFill>
                  <a:schemeClr val="dk1"/>
                </a:solidFill>
                <a:latin typeface="Arial"/>
                <a:ea typeface="Arial"/>
                <a:cs typeface="Arial"/>
                <a:sym typeface="Arial"/>
              </a:rPr>
              <a:t>Aenean a elit justo. Vivamus laoreet, lorem id iaculis mattis, neque diam blandit nulla, </a:t>
            </a:r>
            <a:br>
              <a:rPr lang="en-US" sz="1500">
                <a:solidFill>
                  <a:schemeClr val="dk1"/>
                </a:solidFill>
                <a:latin typeface="Arial"/>
                <a:ea typeface="Arial"/>
                <a:cs typeface="Arial"/>
                <a:sym typeface="Arial"/>
              </a:rPr>
            </a:br>
            <a:r>
              <a:rPr lang="en-US" sz="1500">
                <a:solidFill>
                  <a:schemeClr val="dk1"/>
                </a:solidFill>
                <a:latin typeface="Arial"/>
                <a:ea typeface="Arial"/>
                <a:cs typeface="Arial"/>
                <a:sym typeface="Arial"/>
              </a:rPr>
              <a:t>et rhoncus diam augue</a:t>
            </a:r>
            <a:endParaRPr/>
          </a:p>
        </p:txBody>
      </p:sp>
      <p:sp>
        <p:nvSpPr>
          <p:cNvPr id="2176" name="Google Shape;2176;p69"/>
          <p:cNvSpPr txBox="1"/>
          <p:nvPr/>
        </p:nvSpPr>
        <p:spPr>
          <a:xfrm>
            <a:off x="1026159" y="4816723"/>
            <a:ext cx="1595121" cy="599015"/>
          </a:xfrm>
          <a:prstGeom prst="rect">
            <a:avLst/>
          </a:prstGeom>
          <a:noFill/>
          <a:ln>
            <a:noFill/>
          </a:ln>
        </p:spPr>
        <p:txBody>
          <a:bodyPr anchorCtr="0" anchor="ctr" bIns="0" lIns="0" spcFirstLastPara="1" rIns="0" wrap="square" tIns="0">
            <a:noAutofit/>
          </a:bodyPr>
          <a:lstStyle/>
          <a:p>
            <a:pPr indent="0" lvl="0" marL="0" marR="0" rtl="0" algn="l">
              <a:lnSpc>
                <a:spcPct val="90000"/>
              </a:lnSpc>
              <a:spcBef>
                <a:spcPts val="0"/>
              </a:spcBef>
              <a:spcAft>
                <a:spcPts val="0"/>
              </a:spcAft>
              <a:buClr>
                <a:srgbClr val="28B974"/>
              </a:buClr>
              <a:buSzPts val="1800"/>
              <a:buFont typeface="Arial"/>
              <a:buNone/>
            </a:pPr>
            <a:r>
              <a:rPr lang="en-US" sz="1800">
                <a:solidFill>
                  <a:schemeClr val="accent1"/>
                </a:solidFill>
                <a:latin typeface="Arial"/>
                <a:ea typeface="Arial"/>
                <a:cs typeface="Arial"/>
                <a:sym typeface="Arial"/>
              </a:rPr>
              <a:t>Header</a:t>
            </a:r>
            <a:endParaRPr/>
          </a:p>
        </p:txBody>
      </p:sp>
      <p:cxnSp>
        <p:nvCxnSpPr>
          <p:cNvPr id="2177" name="Google Shape;2177;p69"/>
          <p:cNvCxnSpPr/>
          <p:nvPr/>
        </p:nvCxnSpPr>
        <p:spPr>
          <a:xfrm>
            <a:off x="571018" y="3390877"/>
            <a:ext cx="11049903" cy="0"/>
          </a:xfrm>
          <a:prstGeom prst="straightConnector1">
            <a:avLst/>
          </a:prstGeom>
          <a:noFill/>
          <a:ln cap="flat" cmpd="sng" w="9525">
            <a:solidFill>
              <a:srgbClr val="9B9B9B"/>
            </a:solidFill>
            <a:prstDash val="dot"/>
            <a:miter lim="8000"/>
            <a:headEnd len="sm" w="sm" type="none"/>
            <a:tailEnd len="sm" w="sm" type="none"/>
          </a:ln>
        </p:spPr>
      </p:cxnSp>
      <p:cxnSp>
        <p:nvCxnSpPr>
          <p:cNvPr id="2178" name="Google Shape;2178;p69"/>
          <p:cNvCxnSpPr/>
          <p:nvPr/>
        </p:nvCxnSpPr>
        <p:spPr>
          <a:xfrm>
            <a:off x="571018" y="2696352"/>
            <a:ext cx="11049903" cy="0"/>
          </a:xfrm>
          <a:prstGeom prst="straightConnector1">
            <a:avLst/>
          </a:prstGeom>
          <a:noFill/>
          <a:ln cap="flat" cmpd="sng" w="9525">
            <a:solidFill>
              <a:srgbClr val="9B9B9B"/>
            </a:solidFill>
            <a:prstDash val="dot"/>
            <a:miter lim="8000"/>
            <a:headEnd len="sm" w="sm" type="none"/>
            <a:tailEnd len="sm" w="sm" type="none"/>
          </a:ln>
        </p:spPr>
      </p:cxnSp>
      <p:cxnSp>
        <p:nvCxnSpPr>
          <p:cNvPr id="2179" name="Google Shape;2179;p69"/>
          <p:cNvCxnSpPr/>
          <p:nvPr/>
        </p:nvCxnSpPr>
        <p:spPr>
          <a:xfrm>
            <a:off x="571018" y="4085402"/>
            <a:ext cx="11049903" cy="0"/>
          </a:xfrm>
          <a:prstGeom prst="straightConnector1">
            <a:avLst/>
          </a:prstGeom>
          <a:noFill/>
          <a:ln cap="flat" cmpd="sng" w="9525">
            <a:solidFill>
              <a:srgbClr val="9B9B9B"/>
            </a:solidFill>
            <a:prstDash val="dot"/>
            <a:miter lim="8000"/>
            <a:headEnd len="sm" w="sm" type="none"/>
            <a:tailEnd len="sm" w="sm" type="none"/>
          </a:ln>
        </p:spPr>
      </p:cxnSp>
      <p:cxnSp>
        <p:nvCxnSpPr>
          <p:cNvPr id="2180" name="Google Shape;2180;p69"/>
          <p:cNvCxnSpPr/>
          <p:nvPr/>
        </p:nvCxnSpPr>
        <p:spPr>
          <a:xfrm>
            <a:off x="571018" y="4779927"/>
            <a:ext cx="11049903" cy="0"/>
          </a:xfrm>
          <a:prstGeom prst="straightConnector1">
            <a:avLst/>
          </a:prstGeom>
          <a:noFill/>
          <a:ln cap="flat" cmpd="sng" w="9525">
            <a:solidFill>
              <a:srgbClr val="9B9B9B"/>
            </a:solidFill>
            <a:prstDash val="dot"/>
            <a:miter lim="8000"/>
            <a:headEnd len="sm" w="sm" type="none"/>
            <a:tailEnd len="sm" w="sm" type="none"/>
          </a:ln>
        </p:spPr>
      </p:cxnSp>
      <p:sp>
        <p:nvSpPr>
          <p:cNvPr id="2181" name="Google Shape;2181;p69"/>
          <p:cNvSpPr txBox="1"/>
          <p:nvPr/>
        </p:nvSpPr>
        <p:spPr>
          <a:xfrm>
            <a:off x="2781595" y="5533173"/>
            <a:ext cx="8839387" cy="577089"/>
          </a:xfrm>
          <a:prstGeom prst="rect">
            <a:avLst/>
          </a:prstGeom>
          <a:noFill/>
          <a:ln>
            <a:noFill/>
          </a:ln>
        </p:spPr>
        <p:txBody>
          <a:bodyPr anchorCtr="0" anchor="ctr" bIns="0" lIns="0" spcFirstLastPara="1" rIns="0" wrap="square" tIns="0">
            <a:noAutofit/>
          </a:bodyPr>
          <a:lstStyle/>
          <a:p>
            <a:pPr indent="-182563" lvl="0" marL="274638" marR="0" rtl="0" algn="l">
              <a:lnSpc>
                <a:spcPct val="90000"/>
              </a:lnSpc>
              <a:spcBef>
                <a:spcPts val="0"/>
              </a:spcBef>
              <a:spcAft>
                <a:spcPts val="0"/>
              </a:spcAft>
              <a:buClr>
                <a:schemeClr val="accent1"/>
              </a:buClr>
              <a:buSzPts val="1500"/>
              <a:buFont typeface="Arial"/>
              <a:buChar char="•"/>
            </a:pPr>
            <a:r>
              <a:rPr lang="en-US" sz="1500">
                <a:solidFill>
                  <a:schemeClr val="dk1"/>
                </a:solidFill>
                <a:latin typeface="Arial"/>
                <a:ea typeface="Arial"/>
                <a:cs typeface="Arial"/>
                <a:sym typeface="Arial"/>
              </a:rPr>
              <a:t>Lorem ipsum dolor sit amet, consectetur adipiscing elit. Curabitur purus dui</a:t>
            </a:r>
            <a:endParaRPr/>
          </a:p>
          <a:p>
            <a:pPr indent="-182563" lvl="0" marL="274638" marR="0" rtl="0" algn="l">
              <a:lnSpc>
                <a:spcPct val="90000"/>
              </a:lnSpc>
              <a:spcBef>
                <a:spcPts val="0"/>
              </a:spcBef>
              <a:spcAft>
                <a:spcPts val="0"/>
              </a:spcAft>
              <a:buClr>
                <a:schemeClr val="accent1"/>
              </a:buClr>
              <a:buSzPts val="1500"/>
              <a:buFont typeface="Arial"/>
              <a:buChar char="•"/>
            </a:pPr>
            <a:r>
              <a:rPr lang="en-US" sz="1500">
                <a:solidFill>
                  <a:schemeClr val="dk1"/>
                </a:solidFill>
                <a:latin typeface="Arial"/>
                <a:ea typeface="Arial"/>
                <a:cs typeface="Arial"/>
                <a:sym typeface="Arial"/>
              </a:rPr>
              <a:t>Aenean a elit justo. Vivamus laoreet, lorem id iaculis mattis, neque diam blandit nulla, </a:t>
            </a:r>
            <a:br>
              <a:rPr lang="en-US" sz="1500">
                <a:solidFill>
                  <a:schemeClr val="dk1"/>
                </a:solidFill>
                <a:latin typeface="Arial"/>
                <a:ea typeface="Arial"/>
                <a:cs typeface="Arial"/>
                <a:sym typeface="Arial"/>
              </a:rPr>
            </a:br>
            <a:r>
              <a:rPr lang="en-US" sz="1500">
                <a:solidFill>
                  <a:schemeClr val="dk1"/>
                </a:solidFill>
                <a:latin typeface="Arial"/>
                <a:ea typeface="Arial"/>
                <a:cs typeface="Arial"/>
                <a:sym typeface="Arial"/>
              </a:rPr>
              <a:t>et rhoncus diam augue</a:t>
            </a:r>
            <a:endParaRPr/>
          </a:p>
        </p:txBody>
      </p:sp>
      <p:sp>
        <p:nvSpPr>
          <p:cNvPr id="2182" name="Google Shape;2182;p69"/>
          <p:cNvSpPr txBox="1"/>
          <p:nvPr/>
        </p:nvSpPr>
        <p:spPr>
          <a:xfrm>
            <a:off x="1026159" y="5511247"/>
            <a:ext cx="1595121" cy="599015"/>
          </a:xfrm>
          <a:prstGeom prst="rect">
            <a:avLst/>
          </a:prstGeom>
          <a:noFill/>
          <a:ln>
            <a:noFill/>
          </a:ln>
        </p:spPr>
        <p:txBody>
          <a:bodyPr anchorCtr="0" anchor="ctr" bIns="0" lIns="0" spcFirstLastPara="1" rIns="0" wrap="square" tIns="0">
            <a:noAutofit/>
          </a:bodyPr>
          <a:lstStyle/>
          <a:p>
            <a:pPr indent="0" lvl="0" marL="0" marR="0" rtl="0" algn="l">
              <a:lnSpc>
                <a:spcPct val="90000"/>
              </a:lnSpc>
              <a:spcBef>
                <a:spcPts val="0"/>
              </a:spcBef>
              <a:spcAft>
                <a:spcPts val="0"/>
              </a:spcAft>
              <a:buClr>
                <a:srgbClr val="28B974"/>
              </a:buClr>
              <a:buSzPts val="1800"/>
              <a:buFont typeface="Arial"/>
              <a:buNone/>
            </a:pPr>
            <a:r>
              <a:rPr lang="en-US" sz="1800">
                <a:solidFill>
                  <a:schemeClr val="accent1"/>
                </a:solidFill>
                <a:latin typeface="Arial"/>
                <a:ea typeface="Arial"/>
                <a:cs typeface="Arial"/>
                <a:sym typeface="Arial"/>
              </a:rPr>
              <a:t>Header</a:t>
            </a:r>
            <a:endParaRPr/>
          </a:p>
        </p:txBody>
      </p:sp>
      <p:cxnSp>
        <p:nvCxnSpPr>
          <p:cNvPr id="2183" name="Google Shape;2183;p69"/>
          <p:cNvCxnSpPr/>
          <p:nvPr/>
        </p:nvCxnSpPr>
        <p:spPr>
          <a:xfrm>
            <a:off x="571018" y="5474452"/>
            <a:ext cx="11049903" cy="0"/>
          </a:xfrm>
          <a:prstGeom prst="straightConnector1">
            <a:avLst/>
          </a:prstGeom>
          <a:noFill/>
          <a:ln cap="flat" cmpd="sng" w="9525">
            <a:solidFill>
              <a:srgbClr val="9B9B9B"/>
            </a:solidFill>
            <a:prstDash val="dot"/>
            <a:miter lim="8000"/>
            <a:headEnd len="sm" w="sm" type="none"/>
            <a:tailEnd len="sm" w="sm" type="none"/>
          </a:ln>
        </p:spPr>
      </p:cxnSp>
      <p:sp>
        <p:nvSpPr>
          <p:cNvPr id="2184" name="Google Shape;2184;p69"/>
          <p:cNvSpPr txBox="1"/>
          <p:nvPr>
            <p:ph idx="12" type="sldNum"/>
          </p:nvPr>
        </p:nvSpPr>
        <p:spPr>
          <a:xfrm>
            <a:off x="10690860" y="6349068"/>
            <a:ext cx="963882" cy="251764"/>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sp>
        <p:nvSpPr>
          <p:cNvPr id="2185" name="Google Shape;2185;p69"/>
          <p:cNvSpPr/>
          <p:nvPr/>
        </p:nvSpPr>
        <p:spPr>
          <a:xfrm>
            <a:off x="598284" y="2144299"/>
            <a:ext cx="290908" cy="290908"/>
          </a:xfrm>
          <a:prstGeom prst="ellipse">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600">
                <a:solidFill>
                  <a:schemeClr val="lt1"/>
                </a:solidFill>
                <a:latin typeface="Arial"/>
                <a:ea typeface="Arial"/>
                <a:cs typeface="Arial"/>
                <a:sym typeface="Arial"/>
              </a:rPr>
              <a:t>1</a:t>
            </a:r>
            <a:endParaRPr sz="1600">
              <a:solidFill>
                <a:schemeClr val="lt1"/>
              </a:solidFill>
              <a:latin typeface="Arial"/>
              <a:ea typeface="Arial"/>
              <a:cs typeface="Arial"/>
              <a:sym typeface="Arial"/>
            </a:endParaRPr>
          </a:p>
        </p:txBody>
      </p:sp>
      <p:sp>
        <p:nvSpPr>
          <p:cNvPr id="2186" name="Google Shape;2186;p69"/>
          <p:cNvSpPr/>
          <p:nvPr/>
        </p:nvSpPr>
        <p:spPr>
          <a:xfrm>
            <a:off x="598284" y="2848499"/>
            <a:ext cx="290908" cy="290908"/>
          </a:xfrm>
          <a:prstGeom prst="ellipse">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600">
                <a:solidFill>
                  <a:schemeClr val="lt1"/>
                </a:solidFill>
                <a:latin typeface="Arial"/>
                <a:ea typeface="Arial"/>
                <a:cs typeface="Arial"/>
                <a:sym typeface="Arial"/>
              </a:rPr>
              <a:t>2</a:t>
            </a:r>
            <a:endParaRPr sz="1600">
              <a:solidFill>
                <a:schemeClr val="lt1"/>
              </a:solidFill>
              <a:latin typeface="Arial"/>
              <a:ea typeface="Arial"/>
              <a:cs typeface="Arial"/>
              <a:sym typeface="Arial"/>
            </a:endParaRPr>
          </a:p>
        </p:txBody>
      </p:sp>
      <p:sp>
        <p:nvSpPr>
          <p:cNvPr id="2187" name="Google Shape;2187;p69"/>
          <p:cNvSpPr/>
          <p:nvPr/>
        </p:nvSpPr>
        <p:spPr>
          <a:xfrm>
            <a:off x="598284" y="3552699"/>
            <a:ext cx="290908" cy="290908"/>
          </a:xfrm>
          <a:prstGeom prst="ellipse">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600">
                <a:solidFill>
                  <a:schemeClr val="lt1"/>
                </a:solidFill>
                <a:latin typeface="Arial"/>
                <a:ea typeface="Arial"/>
                <a:cs typeface="Arial"/>
                <a:sym typeface="Arial"/>
              </a:rPr>
              <a:t>3</a:t>
            </a:r>
            <a:endParaRPr sz="1600">
              <a:solidFill>
                <a:schemeClr val="lt1"/>
              </a:solidFill>
              <a:latin typeface="Arial"/>
              <a:ea typeface="Arial"/>
              <a:cs typeface="Arial"/>
              <a:sym typeface="Arial"/>
            </a:endParaRPr>
          </a:p>
        </p:txBody>
      </p:sp>
      <p:sp>
        <p:nvSpPr>
          <p:cNvPr id="2188" name="Google Shape;2188;p69"/>
          <p:cNvSpPr/>
          <p:nvPr/>
        </p:nvSpPr>
        <p:spPr>
          <a:xfrm>
            <a:off x="598284" y="4256899"/>
            <a:ext cx="290908" cy="290908"/>
          </a:xfrm>
          <a:prstGeom prst="ellipse">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600">
                <a:solidFill>
                  <a:schemeClr val="lt1"/>
                </a:solidFill>
                <a:latin typeface="Arial"/>
                <a:ea typeface="Arial"/>
                <a:cs typeface="Arial"/>
                <a:sym typeface="Arial"/>
              </a:rPr>
              <a:t>4</a:t>
            </a:r>
            <a:endParaRPr sz="1600">
              <a:solidFill>
                <a:schemeClr val="lt1"/>
              </a:solidFill>
              <a:latin typeface="Arial"/>
              <a:ea typeface="Arial"/>
              <a:cs typeface="Arial"/>
              <a:sym typeface="Arial"/>
            </a:endParaRPr>
          </a:p>
        </p:txBody>
      </p:sp>
      <p:sp>
        <p:nvSpPr>
          <p:cNvPr id="2189" name="Google Shape;2189;p69"/>
          <p:cNvSpPr/>
          <p:nvPr/>
        </p:nvSpPr>
        <p:spPr>
          <a:xfrm>
            <a:off x="598284" y="4961099"/>
            <a:ext cx="290908" cy="290908"/>
          </a:xfrm>
          <a:prstGeom prst="ellipse">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600">
                <a:solidFill>
                  <a:schemeClr val="lt1"/>
                </a:solidFill>
                <a:latin typeface="Arial"/>
                <a:ea typeface="Arial"/>
                <a:cs typeface="Arial"/>
                <a:sym typeface="Arial"/>
              </a:rPr>
              <a:t>5</a:t>
            </a:r>
            <a:endParaRPr sz="1600">
              <a:solidFill>
                <a:schemeClr val="lt1"/>
              </a:solidFill>
              <a:latin typeface="Arial"/>
              <a:ea typeface="Arial"/>
              <a:cs typeface="Arial"/>
              <a:sym typeface="Arial"/>
            </a:endParaRPr>
          </a:p>
        </p:txBody>
      </p:sp>
      <p:sp>
        <p:nvSpPr>
          <p:cNvPr id="2190" name="Google Shape;2190;p69"/>
          <p:cNvSpPr/>
          <p:nvPr/>
        </p:nvSpPr>
        <p:spPr>
          <a:xfrm>
            <a:off x="598284" y="5665300"/>
            <a:ext cx="290908" cy="290908"/>
          </a:xfrm>
          <a:prstGeom prst="ellipse">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600">
                <a:solidFill>
                  <a:schemeClr val="lt1"/>
                </a:solidFill>
                <a:latin typeface="Arial"/>
                <a:ea typeface="Arial"/>
                <a:cs typeface="Arial"/>
                <a:sym typeface="Arial"/>
              </a:rPr>
              <a:t>6</a:t>
            </a:r>
            <a:endParaRPr sz="1600">
              <a:solidFill>
                <a:schemeClr val="lt1"/>
              </a:solidFill>
              <a:latin typeface="Arial"/>
              <a:ea typeface="Arial"/>
              <a:cs typeface="Arial"/>
              <a:sym typeface="Arial"/>
            </a:endParaRPr>
          </a:p>
        </p:txBody>
      </p:sp>
      <p:sp>
        <p:nvSpPr>
          <p:cNvPr id="2191" name="Google Shape;2191;p69"/>
          <p:cNvSpPr txBox="1"/>
          <p:nvPr/>
        </p:nvSpPr>
        <p:spPr>
          <a:xfrm>
            <a:off x="571169" y="1350121"/>
            <a:ext cx="7323301" cy="431762"/>
          </a:xfrm>
          <a:prstGeom prst="rect">
            <a:avLst/>
          </a:prstGeom>
          <a:noFill/>
          <a:ln>
            <a:noFill/>
          </a:ln>
        </p:spPr>
        <p:txBody>
          <a:bodyPr anchorCtr="0" anchor="b" bIns="0" lIns="0" spcFirstLastPara="1" rIns="0" wrap="square" tIns="0">
            <a:noAutofit/>
          </a:bodyPr>
          <a:lstStyle/>
          <a:p>
            <a:pPr indent="0" lvl="0" marL="0" marR="0" rtl="0" algn="l">
              <a:lnSpc>
                <a:spcPct val="90000"/>
              </a:lnSpc>
              <a:spcBef>
                <a:spcPts val="0"/>
              </a:spcBef>
              <a:spcAft>
                <a:spcPts val="0"/>
              </a:spcAft>
              <a:buClr>
                <a:srgbClr val="28B974"/>
              </a:buClr>
              <a:buSzPts val="2800"/>
              <a:buFont typeface="Arial"/>
              <a:buNone/>
            </a:pPr>
            <a:r>
              <a:rPr lang="en-US" sz="2800">
                <a:solidFill>
                  <a:schemeClr val="accent1"/>
                </a:solidFill>
                <a:latin typeface="Arial"/>
                <a:ea typeface="Arial"/>
                <a:cs typeface="Arial"/>
                <a:sym typeface="Arial"/>
              </a:rPr>
              <a:t>Header</a:t>
            </a:r>
            <a:endParaRPr/>
          </a:p>
        </p:txBody>
      </p:sp>
      <p:cxnSp>
        <p:nvCxnSpPr>
          <p:cNvPr id="2192" name="Google Shape;2192;p69"/>
          <p:cNvCxnSpPr/>
          <p:nvPr/>
        </p:nvCxnSpPr>
        <p:spPr>
          <a:xfrm>
            <a:off x="571017" y="1842843"/>
            <a:ext cx="11049964" cy="0"/>
          </a:xfrm>
          <a:prstGeom prst="straightConnector1">
            <a:avLst/>
          </a:prstGeom>
          <a:noFill/>
          <a:ln cap="rnd" cmpd="sng" w="15875">
            <a:solidFill>
              <a:schemeClr val="accent1"/>
            </a:solidFill>
            <a:prstDash val="dot"/>
            <a:round/>
            <a:headEnd len="sm" w="sm" type="none"/>
            <a:tailEnd len="med" w="med" type="oval"/>
          </a:ln>
        </p:spPr>
      </p:cxnSp>
    </p:spTree>
  </p:cSld>
  <p:clrMapOvr>
    <a:masterClrMapping/>
  </p:clrMapOvr>
</p:sld>
</file>

<file path=ppt/slides/slide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30" name="Shape 330"/>
        <p:cNvGrpSpPr/>
        <p:nvPr/>
      </p:nvGrpSpPr>
      <p:grpSpPr>
        <a:xfrm>
          <a:off x="0" y="0"/>
          <a:ext cx="0" cy="0"/>
          <a:chOff x="0" y="0"/>
          <a:chExt cx="0" cy="0"/>
        </a:xfrm>
      </p:grpSpPr>
      <p:sp>
        <p:nvSpPr>
          <p:cNvPr id="331" name="Google Shape;331;p7"/>
          <p:cNvSpPr txBox="1"/>
          <p:nvPr>
            <p:ph type="ctrTitle"/>
          </p:nvPr>
        </p:nvSpPr>
        <p:spPr>
          <a:xfrm>
            <a:off x="916944" y="2438401"/>
            <a:ext cx="3413761" cy="1540358"/>
          </a:xfrm>
          <a:prstGeom prst="rect">
            <a:avLst/>
          </a:prstGeom>
          <a:noFill/>
          <a:ln>
            <a:noFill/>
          </a:ln>
        </p:spPr>
        <p:txBody>
          <a:bodyPr anchorCtr="0" anchor="ctr" bIns="0" lIns="0" spcFirstLastPara="1" rIns="0" wrap="square" tIns="0">
            <a:normAutofit/>
          </a:bodyPr>
          <a:lstStyle/>
          <a:p>
            <a:pPr indent="0" lvl="0" marL="0" rtl="0" algn="ctr">
              <a:lnSpc>
                <a:spcPct val="90000"/>
              </a:lnSpc>
              <a:spcBef>
                <a:spcPts val="0"/>
              </a:spcBef>
              <a:spcAft>
                <a:spcPts val="0"/>
              </a:spcAft>
              <a:buClr>
                <a:schemeClr val="lt1"/>
              </a:buClr>
              <a:buSzPts val="6000"/>
              <a:buFont typeface="Arial"/>
              <a:buNone/>
            </a:pPr>
            <a:r>
              <a:rPr b="1" lang="en-US"/>
              <a:t>Agenda </a:t>
            </a:r>
            <a:r>
              <a:rPr lang="en-US" sz="2400"/>
              <a:t>Schedule (10 Rows)</a:t>
            </a:r>
            <a:endParaRPr sz="2400"/>
          </a:p>
        </p:txBody>
      </p:sp>
      <p:grpSp>
        <p:nvGrpSpPr>
          <p:cNvPr id="332" name="Google Shape;332;p7"/>
          <p:cNvGrpSpPr/>
          <p:nvPr/>
        </p:nvGrpSpPr>
        <p:grpSpPr>
          <a:xfrm>
            <a:off x="5235516" y="1354235"/>
            <a:ext cx="320458" cy="325074"/>
            <a:chOff x="4973284" y="620228"/>
            <a:chExt cx="1122714" cy="1138885"/>
          </a:xfrm>
        </p:grpSpPr>
        <p:sp>
          <p:nvSpPr>
            <p:cNvPr id="333" name="Google Shape;333;p7"/>
            <p:cNvSpPr/>
            <p:nvPr/>
          </p:nvSpPr>
          <p:spPr>
            <a:xfrm>
              <a:off x="4973284" y="620228"/>
              <a:ext cx="1061885" cy="1061885"/>
            </a:xfrm>
            <a:prstGeom prst="ellipse">
              <a:avLst/>
            </a:prstGeom>
            <a:solidFill>
              <a:schemeClr val="accent5"/>
            </a:solidFill>
            <a:ln>
              <a:noFill/>
            </a:ln>
          </p:spPr>
          <p:txBody>
            <a:bodyPr anchorCtr="0" anchor="ctr" bIns="45700" lIns="0" spcFirstLastPara="1" rIns="0" wrap="square" tIns="45700">
              <a:normAutofit/>
            </a:bodyPr>
            <a:lstStyle/>
            <a:p>
              <a:pPr indent="0" lvl="0" marL="0" marR="0" rtl="0" algn="ctr">
                <a:lnSpc>
                  <a:spcPct val="80000"/>
                </a:lnSpc>
                <a:spcBef>
                  <a:spcPts val="0"/>
                </a:spcBef>
                <a:spcAft>
                  <a:spcPts val="0"/>
                </a:spcAft>
                <a:buNone/>
              </a:pPr>
              <a:r>
                <a:t/>
              </a:r>
              <a:endParaRPr sz="925">
                <a:solidFill>
                  <a:schemeClr val="lt1"/>
                </a:solidFill>
                <a:latin typeface="Arial"/>
                <a:ea typeface="Arial"/>
                <a:cs typeface="Arial"/>
                <a:sym typeface="Arial"/>
              </a:endParaRPr>
            </a:p>
          </p:txBody>
        </p:sp>
        <p:sp>
          <p:nvSpPr>
            <p:cNvPr id="334" name="Google Shape;334;p7"/>
            <p:cNvSpPr/>
            <p:nvPr/>
          </p:nvSpPr>
          <p:spPr>
            <a:xfrm>
              <a:off x="5034113" y="697228"/>
              <a:ext cx="1061885" cy="1061885"/>
            </a:xfrm>
            <a:prstGeom prst="ellipse">
              <a:avLst/>
            </a:prstGeom>
            <a:solidFill>
              <a:schemeClr val="accent1"/>
            </a:solidFill>
            <a:ln>
              <a:noFill/>
            </a:ln>
          </p:spPr>
          <p:txBody>
            <a:bodyPr anchorCtr="0" anchor="ctr" bIns="45700" lIns="0" spcFirstLastPara="1" rIns="0" wrap="square" tIns="45700">
              <a:normAutofit/>
            </a:bodyPr>
            <a:lstStyle/>
            <a:p>
              <a:pPr indent="0" lvl="0" marL="0" marR="0" rtl="0" algn="ctr">
                <a:lnSpc>
                  <a:spcPct val="80000"/>
                </a:lnSpc>
                <a:spcBef>
                  <a:spcPts val="0"/>
                </a:spcBef>
                <a:spcAft>
                  <a:spcPts val="0"/>
                </a:spcAft>
                <a:buNone/>
              </a:pPr>
              <a:r>
                <a:rPr b="1" lang="en-US" sz="990">
                  <a:solidFill>
                    <a:schemeClr val="lt1"/>
                  </a:solidFill>
                  <a:latin typeface="Arial"/>
                  <a:ea typeface="Arial"/>
                  <a:cs typeface="Arial"/>
                  <a:sym typeface="Arial"/>
                </a:rPr>
                <a:t>1</a:t>
              </a:r>
              <a:endParaRPr b="1" sz="990">
                <a:solidFill>
                  <a:schemeClr val="lt1"/>
                </a:solidFill>
                <a:latin typeface="Arial"/>
                <a:ea typeface="Arial"/>
                <a:cs typeface="Arial"/>
                <a:sym typeface="Arial"/>
              </a:endParaRPr>
            </a:p>
          </p:txBody>
        </p:sp>
      </p:grpSp>
      <p:grpSp>
        <p:nvGrpSpPr>
          <p:cNvPr id="335" name="Google Shape;335;p7"/>
          <p:cNvGrpSpPr/>
          <p:nvPr/>
        </p:nvGrpSpPr>
        <p:grpSpPr>
          <a:xfrm>
            <a:off x="5235516" y="1854580"/>
            <a:ext cx="320458" cy="325074"/>
            <a:chOff x="4973284" y="620228"/>
            <a:chExt cx="1122714" cy="1138885"/>
          </a:xfrm>
        </p:grpSpPr>
        <p:sp>
          <p:nvSpPr>
            <p:cNvPr id="336" name="Google Shape;336;p7"/>
            <p:cNvSpPr/>
            <p:nvPr/>
          </p:nvSpPr>
          <p:spPr>
            <a:xfrm>
              <a:off x="4973284" y="620228"/>
              <a:ext cx="1061885" cy="1061885"/>
            </a:xfrm>
            <a:prstGeom prst="ellipse">
              <a:avLst/>
            </a:prstGeom>
            <a:solidFill>
              <a:schemeClr val="accent5"/>
            </a:solidFill>
            <a:ln>
              <a:noFill/>
            </a:ln>
          </p:spPr>
          <p:txBody>
            <a:bodyPr anchorCtr="0" anchor="ctr" bIns="45700" lIns="0" spcFirstLastPara="1" rIns="0" wrap="square" tIns="45700">
              <a:normAutofit/>
            </a:bodyPr>
            <a:lstStyle/>
            <a:p>
              <a:pPr indent="0" lvl="0" marL="0" marR="0" rtl="0" algn="ctr">
                <a:lnSpc>
                  <a:spcPct val="80000"/>
                </a:lnSpc>
                <a:spcBef>
                  <a:spcPts val="0"/>
                </a:spcBef>
                <a:spcAft>
                  <a:spcPts val="0"/>
                </a:spcAft>
                <a:buNone/>
              </a:pPr>
              <a:r>
                <a:t/>
              </a:r>
              <a:endParaRPr sz="925">
                <a:solidFill>
                  <a:schemeClr val="lt1"/>
                </a:solidFill>
                <a:latin typeface="Arial"/>
                <a:ea typeface="Arial"/>
                <a:cs typeface="Arial"/>
                <a:sym typeface="Arial"/>
              </a:endParaRPr>
            </a:p>
          </p:txBody>
        </p:sp>
        <p:sp>
          <p:nvSpPr>
            <p:cNvPr id="337" name="Google Shape;337;p7"/>
            <p:cNvSpPr/>
            <p:nvPr/>
          </p:nvSpPr>
          <p:spPr>
            <a:xfrm>
              <a:off x="5034113" y="697228"/>
              <a:ext cx="1061885" cy="1061885"/>
            </a:xfrm>
            <a:prstGeom prst="ellipse">
              <a:avLst/>
            </a:prstGeom>
            <a:solidFill>
              <a:schemeClr val="accent1"/>
            </a:solidFill>
            <a:ln>
              <a:noFill/>
            </a:ln>
          </p:spPr>
          <p:txBody>
            <a:bodyPr anchorCtr="0" anchor="ctr" bIns="45700" lIns="0" spcFirstLastPara="1" rIns="0" wrap="square" tIns="45700">
              <a:normAutofit/>
            </a:bodyPr>
            <a:lstStyle/>
            <a:p>
              <a:pPr indent="0" lvl="0" marL="0" marR="0" rtl="0" algn="ctr">
                <a:lnSpc>
                  <a:spcPct val="80000"/>
                </a:lnSpc>
                <a:spcBef>
                  <a:spcPts val="0"/>
                </a:spcBef>
                <a:spcAft>
                  <a:spcPts val="0"/>
                </a:spcAft>
                <a:buNone/>
              </a:pPr>
              <a:r>
                <a:rPr b="1" lang="en-US" sz="990">
                  <a:solidFill>
                    <a:schemeClr val="lt1"/>
                  </a:solidFill>
                  <a:latin typeface="Arial"/>
                  <a:ea typeface="Arial"/>
                  <a:cs typeface="Arial"/>
                  <a:sym typeface="Arial"/>
                </a:rPr>
                <a:t>2</a:t>
              </a:r>
              <a:endParaRPr b="1" sz="990">
                <a:solidFill>
                  <a:schemeClr val="lt1"/>
                </a:solidFill>
                <a:latin typeface="Arial"/>
                <a:ea typeface="Arial"/>
                <a:cs typeface="Arial"/>
                <a:sym typeface="Arial"/>
              </a:endParaRPr>
            </a:p>
          </p:txBody>
        </p:sp>
      </p:grpSp>
      <p:grpSp>
        <p:nvGrpSpPr>
          <p:cNvPr id="338" name="Google Shape;338;p7"/>
          <p:cNvGrpSpPr/>
          <p:nvPr/>
        </p:nvGrpSpPr>
        <p:grpSpPr>
          <a:xfrm>
            <a:off x="5235516" y="2354925"/>
            <a:ext cx="320458" cy="325074"/>
            <a:chOff x="4973284" y="620228"/>
            <a:chExt cx="1122714" cy="1138885"/>
          </a:xfrm>
        </p:grpSpPr>
        <p:sp>
          <p:nvSpPr>
            <p:cNvPr id="339" name="Google Shape;339;p7"/>
            <p:cNvSpPr/>
            <p:nvPr/>
          </p:nvSpPr>
          <p:spPr>
            <a:xfrm>
              <a:off x="4973284" y="620228"/>
              <a:ext cx="1061885" cy="1061885"/>
            </a:xfrm>
            <a:prstGeom prst="ellipse">
              <a:avLst/>
            </a:prstGeom>
            <a:solidFill>
              <a:schemeClr val="accent5"/>
            </a:solidFill>
            <a:ln>
              <a:noFill/>
            </a:ln>
          </p:spPr>
          <p:txBody>
            <a:bodyPr anchorCtr="0" anchor="ctr" bIns="45700" lIns="0" spcFirstLastPara="1" rIns="0" wrap="square" tIns="45700">
              <a:normAutofit/>
            </a:bodyPr>
            <a:lstStyle/>
            <a:p>
              <a:pPr indent="0" lvl="0" marL="0" marR="0" rtl="0" algn="ctr">
                <a:lnSpc>
                  <a:spcPct val="80000"/>
                </a:lnSpc>
                <a:spcBef>
                  <a:spcPts val="0"/>
                </a:spcBef>
                <a:spcAft>
                  <a:spcPts val="0"/>
                </a:spcAft>
                <a:buNone/>
              </a:pPr>
              <a:r>
                <a:t/>
              </a:r>
              <a:endParaRPr sz="925">
                <a:solidFill>
                  <a:schemeClr val="lt1"/>
                </a:solidFill>
                <a:latin typeface="Arial"/>
                <a:ea typeface="Arial"/>
                <a:cs typeface="Arial"/>
                <a:sym typeface="Arial"/>
              </a:endParaRPr>
            </a:p>
          </p:txBody>
        </p:sp>
        <p:sp>
          <p:nvSpPr>
            <p:cNvPr id="340" name="Google Shape;340;p7"/>
            <p:cNvSpPr/>
            <p:nvPr/>
          </p:nvSpPr>
          <p:spPr>
            <a:xfrm>
              <a:off x="5034113" y="697228"/>
              <a:ext cx="1061885" cy="1061885"/>
            </a:xfrm>
            <a:prstGeom prst="ellipse">
              <a:avLst/>
            </a:prstGeom>
            <a:solidFill>
              <a:schemeClr val="accent1"/>
            </a:solidFill>
            <a:ln>
              <a:noFill/>
            </a:ln>
          </p:spPr>
          <p:txBody>
            <a:bodyPr anchorCtr="0" anchor="ctr" bIns="45700" lIns="0" spcFirstLastPara="1" rIns="0" wrap="square" tIns="45700">
              <a:normAutofit/>
            </a:bodyPr>
            <a:lstStyle/>
            <a:p>
              <a:pPr indent="0" lvl="0" marL="0" marR="0" rtl="0" algn="ctr">
                <a:lnSpc>
                  <a:spcPct val="80000"/>
                </a:lnSpc>
                <a:spcBef>
                  <a:spcPts val="0"/>
                </a:spcBef>
                <a:spcAft>
                  <a:spcPts val="0"/>
                </a:spcAft>
                <a:buNone/>
              </a:pPr>
              <a:r>
                <a:rPr b="1" lang="en-US" sz="990">
                  <a:solidFill>
                    <a:schemeClr val="lt1"/>
                  </a:solidFill>
                  <a:latin typeface="Arial"/>
                  <a:ea typeface="Arial"/>
                  <a:cs typeface="Arial"/>
                  <a:sym typeface="Arial"/>
                </a:rPr>
                <a:t>3</a:t>
              </a:r>
              <a:endParaRPr b="1" sz="990">
                <a:solidFill>
                  <a:schemeClr val="lt1"/>
                </a:solidFill>
                <a:latin typeface="Arial"/>
                <a:ea typeface="Arial"/>
                <a:cs typeface="Arial"/>
                <a:sym typeface="Arial"/>
              </a:endParaRPr>
            </a:p>
          </p:txBody>
        </p:sp>
      </p:grpSp>
      <p:grpSp>
        <p:nvGrpSpPr>
          <p:cNvPr id="341" name="Google Shape;341;p7"/>
          <p:cNvGrpSpPr/>
          <p:nvPr/>
        </p:nvGrpSpPr>
        <p:grpSpPr>
          <a:xfrm>
            <a:off x="5235516" y="2855270"/>
            <a:ext cx="320458" cy="325074"/>
            <a:chOff x="4973284" y="620228"/>
            <a:chExt cx="1122714" cy="1138885"/>
          </a:xfrm>
        </p:grpSpPr>
        <p:sp>
          <p:nvSpPr>
            <p:cNvPr id="342" name="Google Shape;342;p7"/>
            <p:cNvSpPr/>
            <p:nvPr/>
          </p:nvSpPr>
          <p:spPr>
            <a:xfrm>
              <a:off x="4973284" y="620228"/>
              <a:ext cx="1061885" cy="1061885"/>
            </a:xfrm>
            <a:prstGeom prst="ellipse">
              <a:avLst/>
            </a:prstGeom>
            <a:solidFill>
              <a:schemeClr val="accent5"/>
            </a:solidFill>
            <a:ln>
              <a:noFill/>
            </a:ln>
          </p:spPr>
          <p:txBody>
            <a:bodyPr anchorCtr="0" anchor="ctr" bIns="45700" lIns="0" spcFirstLastPara="1" rIns="0" wrap="square" tIns="45700">
              <a:normAutofit/>
            </a:bodyPr>
            <a:lstStyle/>
            <a:p>
              <a:pPr indent="0" lvl="0" marL="0" marR="0" rtl="0" algn="ctr">
                <a:lnSpc>
                  <a:spcPct val="80000"/>
                </a:lnSpc>
                <a:spcBef>
                  <a:spcPts val="0"/>
                </a:spcBef>
                <a:spcAft>
                  <a:spcPts val="0"/>
                </a:spcAft>
                <a:buNone/>
              </a:pPr>
              <a:r>
                <a:t/>
              </a:r>
              <a:endParaRPr sz="925">
                <a:solidFill>
                  <a:schemeClr val="lt1"/>
                </a:solidFill>
                <a:latin typeface="Arial"/>
                <a:ea typeface="Arial"/>
                <a:cs typeface="Arial"/>
                <a:sym typeface="Arial"/>
              </a:endParaRPr>
            </a:p>
          </p:txBody>
        </p:sp>
        <p:sp>
          <p:nvSpPr>
            <p:cNvPr id="343" name="Google Shape;343;p7"/>
            <p:cNvSpPr/>
            <p:nvPr/>
          </p:nvSpPr>
          <p:spPr>
            <a:xfrm>
              <a:off x="5034113" y="697228"/>
              <a:ext cx="1061885" cy="1061885"/>
            </a:xfrm>
            <a:prstGeom prst="ellipse">
              <a:avLst/>
            </a:prstGeom>
            <a:solidFill>
              <a:schemeClr val="accent1"/>
            </a:solidFill>
            <a:ln>
              <a:noFill/>
            </a:ln>
          </p:spPr>
          <p:txBody>
            <a:bodyPr anchorCtr="0" anchor="ctr" bIns="45700" lIns="0" spcFirstLastPara="1" rIns="0" wrap="square" tIns="45700">
              <a:normAutofit/>
            </a:bodyPr>
            <a:lstStyle/>
            <a:p>
              <a:pPr indent="0" lvl="0" marL="0" marR="0" rtl="0" algn="ctr">
                <a:lnSpc>
                  <a:spcPct val="80000"/>
                </a:lnSpc>
                <a:spcBef>
                  <a:spcPts val="0"/>
                </a:spcBef>
                <a:spcAft>
                  <a:spcPts val="0"/>
                </a:spcAft>
                <a:buNone/>
              </a:pPr>
              <a:r>
                <a:rPr b="1" lang="en-US" sz="990">
                  <a:solidFill>
                    <a:schemeClr val="lt1"/>
                  </a:solidFill>
                  <a:latin typeface="Arial"/>
                  <a:ea typeface="Arial"/>
                  <a:cs typeface="Arial"/>
                  <a:sym typeface="Arial"/>
                </a:rPr>
                <a:t>4</a:t>
              </a:r>
              <a:endParaRPr b="1" sz="990">
                <a:solidFill>
                  <a:schemeClr val="lt1"/>
                </a:solidFill>
                <a:latin typeface="Arial"/>
                <a:ea typeface="Arial"/>
                <a:cs typeface="Arial"/>
                <a:sym typeface="Arial"/>
              </a:endParaRPr>
            </a:p>
          </p:txBody>
        </p:sp>
      </p:grpSp>
      <p:grpSp>
        <p:nvGrpSpPr>
          <p:cNvPr id="344" name="Google Shape;344;p7"/>
          <p:cNvGrpSpPr/>
          <p:nvPr/>
        </p:nvGrpSpPr>
        <p:grpSpPr>
          <a:xfrm>
            <a:off x="5235516" y="3355615"/>
            <a:ext cx="320458" cy="325074"/>
            <a:chOff x="4973284" y="620228"/>
            <a:chExt cx="1122714" cy="1138885"/>
          </a:xfrm>
        </p:grpSpPr>
        <p:sp>
          <p:nvSpPr>
            <p:cNvPr id="345" name="Google Shape;345;p7"/>
            <p:cNvSpPr/>
            <p:nvPr/>
          </p:nvSpPr>
          <p:spPr>
            <a:xfrm>
              <a:off x="4973284" y="620228"/>
              <a:ext cx="1061885" cy="1061885"/>
            </a:xfrm>
            <a:prstGeom prst="ellipse">
              <a:avLst/>
            </a:prstGeom>
            <a:solidFill>
              <a:schemeClr val="accent5"/>
            </a:solidFill>
            <a:ln>
              <a:noFill/>
            </a:ln>
          </p:spPr>
          <p:txBody>
            <a:bodyPr anchorCtr="0" anchor="ctr" bIns="45700" lIns="0" spcFirstLastPara="1" rIns="0" wrap="square" tIns="45700">
              <a:normAutofit/>
            </a:bodyPr>
            <a:lstStyle/>
            <a:p>
              <a:pPr indent="0" lvl="0" marL="0" marR="0" rtl="0" algn="ctr">
                <a:lnSpc>
                  <a:spcPct val="80000"/>
                </a:lnSpc>
                <a:spcBef>
                  <a:spcPts val="0"/>
                </a:spcBef>
                <a:spcAft>
                  <a:spcPts val="0"/>
                </a:spcAft>
                <a:buNone/>
              </a:pPr>
              <a:r>
                <a:t/>
              </a:r>
              <a:endParaRPr sz="925">
                <a:solidFill>
                  <a:schemeClr val="lt1"/>
                </a:solidFill>
                <a:latin typeface="Arial"/>
                <a:ea typeface="Arial"/>
                <a:cs typeface="Arial"/>
                <a:sym typeface="Arial"/>
              </a:endParaRPr>
            </a:p>
          </p:txBody>
        </p:sp>
        <p:sp>
          <p:nvSpPr>
            <p:cNvPr id="346" name="Google Shape;346;p7"/>
            <p:cNvSpPr/>
            <p:nvPr/>
          </p:nvSpPr>
          <p:spPr>
            <a:xfrm>
              <a:off x="5034113" y="697228"/>
              <a:ext cx="1061885" cy="1061885"/>
            </a:xfrm>
            <a:prstGeom prst="ellipse">
              <a:avLst/>
            </a:prstGeom>
            <a:solidFill>
              <a:schemeClr val="accent1"/>
            </a:solidFill>
            <a:ln>
              <a:noFill/>
            </a:ln>
          </p:spPr>
          <p:txBody>
            <a:bodyPr anchorCtr="0" anchor="ctr" bIns="45700" lIns="0" spcFirstLastPara="1" rIns="0" wrap="square" tIns="45700">
              <a:normAutofit/>
            </a:bodyPr>
            <a:lstStyle/>
            <a:p>
              <a:pPr indent="0" lvl="0" marL="0" marR="0" rtl="0" algn="ctr">
                <a:lnSpc>
                  <a:spcPct val="80000"/>
                </a:lnSpc>
                <a:spcBef>
                  <a:spcPts val="0"/>
                </a:spcBef>
                <a:spcAft>
                  <a:spcPts val="0"/>
                </a:spcAft>
                <a:buNone/>
              </a:pPr>
              <a:r>
                <a:rPr b="1" lang="en-US" sz="990">
                  <a:solidFill>
                    <a:schemeClr val="lt1"/>
                  </a:solidFill>
                  <a:latin typeface="Arial"/>
                  <a:ea typeface="Arial"/>
                  <a:cs typeface="Arial"/>
                  <a:sym typeface="Arial"/>
                </a:rPr>
                <a:t>5</a:t>
              </a:r>
              <a:endParaRPr b="1" sz="990">
                <a:solidFill>
                  <a:schemeClr val="lt1"/>
                </a:solidFill>
                <a:latin typeface="Arial"/>
                <a:ea typeface="Arial"/>
                <a:cs typeface="Arial"/>
                <a:sym typeface="Arial"/>
              </a:endParaRPr>
            </a:p>
          </p:txBody>
        </p:sp>
      </p:grpSp>
      <p:grpSp>
        <p:nvGrpSpPr>
          <p:cNvPr id="347" name="Google Shape;347;p7"/>
          <p:cNvGrpSpPr/>
          <p:nvPr/>
        </p:nvGrpSpPr>
        <p:grpSpPr>
          <a:xfrm>
            <a:off x="2078122" y="1500219"/>
            <a:ext cx="1091404" cy="1091404"/>
            <a:chOff x="6968299" y="3235960"/>
            <a:chExt cx="914400" cy="914400"/>
          </a:xfrm>
        </p:grpSpPr>
        <p:sp>
          <p:nvSpPr>
            <p:cNvPr id="348" name="Google Shape;348;p7"/>
            <p:cNvSpPr/>
            <p:nvPr/>
          </p:nvSpPr>
          <p:spPr>
            <a:xfrm>
              <a:off x="6968299" y="3235960"/>
              <a:ext cx="914400" cy="914400"/>
            </a:xfrm>
            <a:custGeom>
              <a:rect b="b" l="l" r="r" t="t"/>
              <a:pathLst>
                <a:path extrusionOk="0" h="10000" w="10000">
                  <a:moveTo>
                    <a:pt x="3246" y="3929"/>
                  </a:moveTo>
                  <a:lnTo>
                    <a:pt x="2892" y="3575"/>
                  </a:lnTo>
                  <a:lnTo>
                    <a:pt x="2879" y="3560"/>
                  </a:lnTo>
                  <a:lnTo>
                    <a:pt x="2868" y="3544"/>
                  </a:lnTo>
                  <a:lnTo>
                    <a:pt x="2859" y="3526"/>
                  </a:lnTo>
                  <a:lnTo>
                    <a:pt x="2853" y="3508"/>
                  </a:lnTo>
                  <a:lnTo>
                    <a:pt x="2849" y="3489"/>
                  </a:lnTo>
                  <a:lnTo>
                    <a:pt x="2848" y="3469"/>
                  </a:lnTo>
                  <a:lnTo>
                    <a:pt x="2849" y="3449"/>
                  </a:lnTo>
                  <a:lnTo>
                    <a:pt x="2853" y="3430"/>
                  </a:lnTo>
                  <a:lnTo>
                    <a:pt x="2859" y="3412"/>
                  </a:lnTo>
                  <a:lnTo>
                    <a:pt x="2868" y="3394"/>
                  </a:lnTo>
                  <a:lnTo>
                    <a:pt x="2879" y="3378"/>
                  </a:lnTo>
                  <a:lnTo>
                    <a:pt x="2892" y="3363"/>
                  </a:lnTo>
                  <a:lnTo>
                    <a:pt x="2907" y="3350"/>
                  </a:lnTo>
                  <a:lnTo>
                    <a:pt x="2923" y="3339"/>
                  </a:lnTo>
                  <a:lnTo>
                    <a:pt x="2941" y="3330"/>
                  </a:lnTo>
                  <a:lnTo>
                    <a:pt x="2959" y="3324"/>
                  </a:lnTo>
                  <a:lnTo>
                    <a:pt x="2978" y="3320"/>
                  </a:lnTo>
                  <a:lnTo>
                    <a:pt x="2998" y="3319"/>
                  </a:lnTo>
                  <a:lnTo>
                    <a:pt x="3018" y="3320"/>
                  </a:lnTo>
                  <a:lnTo>
                    <a:pt x="3037" y="3324"/>
                  </a:lnTo>
                  <a:lnTo>
                    <a:pt x="3055" y="3330"/>
                  </a:lnTo>
                  <a:lnTo>
                    <a:pt x="3073" y="3339"/>
                  </a:lnTo>
                  <a:lnTo>
                    <a:pt x="3089" y="3350"/>
                  </a:lnTo>
                  <a:lnTo>
                    <a:pt x="3104" y="3363"/>
                  </a:lnTo>
                  <a:lnTo>
                    <a:pt x="3342" y="3601"/>
                  </a:lnTo>
                  <a:lnTo>
                    <a:pt x="3825" y="3020"/>
                  </a:lnTo>
                  <a:lnTo>
                    <a:pt x="3838" y="3006"/>
                  </a:lnTo>
                  <a:lnTo>
                    <a:pt x="3853" y="2994"/>
                  </a:lnTo>
                  <a:lnTo>
                    <a:pt x="3870" y="2983"/>
                  </a:lnTo>
                  <a:lnTo>
                    <a:pt x="3888" y="2975"/>
                  </a:lnTo>
                  <a:lnTo>
                    <a:pt x="3907" y="2970"/>
                  </a:lnTo>
                  <a:lnTo>
                    <a:pt x="3926" y="2967"/>
                  </a:lnTo>
                  <a:lnTo>
                    <a:pt x="3946" y="2966"/>
                  </a:lnTo>
                  <a:lnTo>
                    <a:pt x="3965" y="2968"/>
                  </a:lnTo>
                  <a:lnTo>
                    <a:pt x="3984" y="2973"/>
                  </a:lnTo>
                  <a:lnTo>
                    <a:pt x="4003" y="2980"/>
                  </a:lnTo>
                  <a:lnTo>
                    <a:pt x="4020" y="2989"/>
                  </a:lnTo>
                  <a:lnTo>
                    <a:pt x="4036" y="3001"/>
                  </a:lnTo>
                  <a:lnTo>
                    <a:pt x="4050" y="3014"/>
                  </a:lnTo>
                  <a:lnTo>
                    <a:pt x="4062" y="3029"/>
                  </a:lnTo>
                  <a:lnTo>
                    <a:pt x="4073" y="3046"/>
                  </a:lnTo>
                  <a:lnTo>
                    <a:pt x="4081" y="3064"/>
                  </a:lnTo>
                  <a:lnTo>
                    <a:pt x="4086" y="3083"/>
                  </a:lnTo>
                  <a:lnTo>
                    <a:pt x="4089" y="3102"/>
                  </a:lnTo>
                  <a:lnTo>
                    <a:pt x="4090" y="3122"/>
                  </a:lnTo>
                  <a:lnTo>
                    <a:pt x="4088" y="3141"/>
                  </a:lnTo>
                  <a:lnTo>
                    <a:pt x="4083" y="3160"/>
                  </a:lnTo>
                  <a:lnTo>
                    <a:pt x="4076" y="3179"/>
                  </a:lnTo>
                  <a:lnTo>
                    <a:pt x="4067" y="3196"/>
                  </a:lnTo>
                  <a:lnTo>
                    <a:pt x="4055" y="3212"/>
                  </a:lnTo>
                  <a:lnTo>
                    <a:pt x="3467" y="3919"/>
                  </a:lnTo>
                  <a:lnTo>
                    <a:pt x="3454" y="3933"/>
                  </a:lnTo>
                  <a:lnTo>
                    <a:pt x="3439" y="3945"/>
                  </a:lnTo>
                  <a:lnTo>
                    <a:pt x="3423" y="3955"/>
                  </a:lnTo>
                  <a:lnTo>
                    <a:pt x="3406" y="3963"/>
                  </a:lnTo>
                  <a:lnTo>
                    <a:pt x="3387" y="3969"/>
                  </a:lnTo>
                  <a:lnTo>
                    <a:pt x="3368" y="3972"/>
                  </a:lnTo>
                  <a:lnTo>
                    <a:pt x="3349" y="3973"/>
                  </a:lnTo>
                  <a:lnTo>
                    <a:pt x="3330" y="3971"/>
                  </a:lnTo>
                  <a:lnTo>
                    <a:pt x="3311" y="3967"/>
                  </a:lnTo>
                  <a:lnTo>
                    <a:pt x="3293" y="3961"/>
                  </a:lnTo>
                  <a:lnTo>
                    <a:pt x="3276" y="3952"/>
                  </a:lnTo>
                  <a:lnTo>
                    <a:pt x="3260" y="3942"/>
                  </a:lnTo>
                  <a:lnTo>
                    <a:pt x="3246" y="3929"/>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49" name="Google Shape;349;p7"/>
            <p:cNvSpPr/>
            <p:nvPr/>
          </p:nvSpPr>
          <p:spPr>
            <a:xfrm>
              <a:off x="6968299" y="3235960"/>
              <a:ext cx="914400" cy="914400"/>
            </a:xfrm>
            <a:custGeom>
              <a:rect b="b" l="l" r="r" t="t"/>
              <a:pathLst>
                <a:path extrusionOk="0" h="10000" w="10000">
                  <a:moveTo>
                    <a:pt x="2578" y="1102"/>
                  </a:moveTo>
                  <a:lnTo>
                    <a:pt x="2604" y="1101"/>
                  </a:lnTo>
                  <a:lnTo>
                    <a:pt x="2614" y="1101"/>
                  </a:lnTo>
                  <a:lnTo>
                    <a:pt x="2640" y="1100"/>
                  </a:lnTo>
                  <a:lnTo>
                    <a:pt x="2645" y="1100"/>
                  </a:lnTo>
                  <a:lnTo>
                    <a:pt x="7355" y="1100"/>
                  </a:lnTo>
                  <a:lnTo>
                    <a:pt x="7360" y="1100"/>
                  </a:lnTo>
                  <a:lnTo>
                    <a:pt x="7386" y="1101"/>
                  </a:lnTo>
                  <a:lnTo>
                    <a:pt x="7396" y="1101"/>
                  </a:lnTo>
                  <a:lnTo>
                    <a:pt x="7422" y="1102"/>
                  </a:lnTo>
                  <a:lnTo>
                    <a:pt x="7432" y="1103"/>
                  </a:lnTo>
                  <a:lnTo>
                    <a:pt x="7458" y="1106"/>
                  </a:lnTo>
                  <a:lnTo>
                    <a:pt x="7467" y="1107"/>
                  </a:lnTo>
                  <a:lnTo>
                    <a:pt x="7493" y="1110"/>
                  </a:lnTo>
                  <a:lnTo>
                    <a:pt x="7503" y="1112"/>
                  </a:lnTo>
                  <a:lnTo>
                    <a:pt x="7529" y="1116"/>
                  </a:lnTo>
                  <a:lnTo>
                    <a:pt x="7538" y="1118"/>
                  </a:lnTo>
                  <a:lnTo>
                    <a:pt x="7564" y="1123"/>
                  </a:lnTo>
                  <a:lnTo>
                    <a:pt x="7573" y="1125"/>
                  </a:lnTo>
                  <a:lnTo>
                    <a:pt x="7598" y="1132"/>
                  </a:lnTo>
                  <a:lnTo>
                    <a:pt x="7607" y="1134"/>
                  </a:lnTo>
                  <a:lnTo>
                    <a:pt x="7633" y="1141"/>
                  </a:lnTo>
                  <a:lnTo>
                    <a:pt x="7642" y="1144"/>
                  </a:lnTo>
                  <a:lnTo>
                    <a:pt x="7667" y="1152"/>
                  </a:lnTo>
                  <a:lnTo>
                    <a:pt x="7675" y="1156"/>
                  </a:lnTo>
                  <a:lnTo>
                    <a:pt x="7700" y="1165"/>
                  </a:lnTo>
                  <a:lnTo>
                    <a:pt x="7709" y="1168"/>
                  </a:lnTo>
                  <a:lnTo>
                    <a:pt x="7733" y="1178"/>
                  </a:lnTo>
                  <a:lnTo>
                    <a:pt x="7742" y="1182"/>
                  </a:lnTo>
                  <a:lnTo>
                    <a:pt x="7766" y="1193"/>
                  </a:lnTo>
                  <a:lnTo>
                    <a:pt x="7774" y="1197"/>
                  </a:lnTo>
                  <a:lnTo>
                    <a:pt x="7798" y="1209"/>
                  </a:lnTo>
                  <a:lnTo>
                    <a:pt x="7806" y="1214"/>
                  </a:lnTo>
                  <a:lnTo>
                    <a:pt x="7829" y="1226"/>
                  </a:lnTo>
                  <a:lnTo>
                    <a:pt x="7837" y="1231"/>
                  </a:lnTo>
                  <a:lnTo>
                    <a:pt x="7860" y="1245"/>
                  </a:lnTo>
                  <a:lnTo>
                    <a:pt x="7868" y="1250"/>
                  </a:lnTo>
                  <a:lnTo>
                    <a:pt x="7890" y="1264"/>
                  </a:lnTo>
                  <a:lnTo>
                    <a:pt x="7897" y="1269"/>
                  </a:lnTo>
                  <a:lnTo>
                    <a:pt x="7919" y="1285"/>
                  </a:lnTo>
                  <a:lnTo>
                    <a:pt x="7926" y="1290"/>
                  </a:lnTo>
                  <a:lnTo>
                    <a:pt x="7947" y="1306"/>
                  </a:lnTo>
                  <a:lnTo>
                    <a:pt x="7955" y="1312"/>
                  </a:lnTo>
                  <a:lnTo>
                    <a:pt x="7975" y="1329"/>
                  </a:lnTo>
                  <a:lnTo>
                    <a:pt x="7982" y="1335"/>
                  </a:lnTo>
                  <a:lnTo>
                    <a:pt x="8002" y="1352"/>
                  </a:lnTo>
                  <a:lnTo>
                    <a:pt x="8008" y="1358"/>
                  </a:lnTo>
                  <a:lnTo>
                    <a:pt x="8027" y="1377"/>
                  </a:lnTo>
                  <a:lnTo>
                    <a:pt x="8034" y="1383"/>
                  </a:lnTo>
                  <a:lnTo>
                    <a:pt x="8052" y="1402"/>
                  </a:lnTo>
                  <a:lnTo>
                    <a:pt x="8059" y="1409"/>
                  </a:lnTo>
                  <a:lnTo>
                    <a:pt x="8076" y="1428"/>
                  </a:lnTo>
                  <a:lnTo>
                    <a:pt x="8082" y="1435"/>
                  </a:lnTo>
                  <a:lnTo>
                    <a:pt x="8099" y="1456"/>
                  </a:lnTo>
                  <a:lnTo>
                    <a:pt x="8105" y="1463"/>
                  </a:lnTo>
                  <a:lnTo>
                    <a:pt x="8121" y="1484"/>
                  </a:lnTo>
                  <a:lnTo>
                    <a:pt x="8127" y="1491"/>
                  </a:lnTo>
                  <a:lnTo>
                    <a:pt x="8142" y="1513"/>
                  </a:lnTo>
                  <a:lnTo>
                    <a:pt x="8148" y="1521"/>
                  </a:lnTo>
                  <a:lnTo>
                    <a:pt x="8162" y="1543"/>
                  </a:lnTo>
                  <a:lnTo>
                    <a:pt x="8167" y="1551"/>
                  </a:lnTo>
                  <a:lnTo>
                    <a:pt x="8181" y="1574"/>
                  </a:lnTo>
                  <a:lnTo>
                    <a:pt x="8186" y="1583"/>
                  </a:lnTo>
                  <a:lnTo>
                    <a:pt x="8199" y="1606"/>
                  </a:lnTo>
                  <a:lnTo>
                    <a:pt x="8203" y="1614"/>
                  </a:lnTo>
                  <a:lnTo>
                    <a:pt x="8215" y="1638"/>
                  </a:lnTo>
                  <a:lnTo>
                    <a:pt x="8219" y="1646"/>
                  </a:lnTo>
                  <a:lnTo>
                    <a:pt x="8230" y="1670"/>
                  </a:lnTo>
                  <a:lnTo>
                    <a:pt x="8234" y="1679"/>
                  </a:lnTo>
                  <a:lnTo>
                    <a:pt x="8244" y="1703"/>
                  </a:lnTo>
                  <a:lnTo>
                    <a:pt x="8247" y="1712"/>
                  </a:lnTo>
                  <a:lnTo>
                    <a:pt x="8256" y="1737"/>
                  </a:lnTo>
                  <a:lnTo>
                    <a:pt x="8259" y="1746"/>
                  </a:lnTo>
                  <a:lnTo>
                    <a:pt x="8268" y="1771"/>
                  </a:lnTo>
                  <a:lnTo>
                    <a:pt x="8270" y="1780"/>
                  </a:lnTo>
                  <a:lnTo>
                    <a:pt x="8278" y="1805"/>
                  </a:lnTo>
                  <a:lnTo>
                    <a:pt x="8280" y="1814"/>
                  </a:lnTo>
                  <a:lnTo>
                    <a:pt x="8286" y="1839"/>
                  </a:lnTo>
                  <a:lnTo>
                    <a:pt x="8288" y="1848"/>
                  </a:lnTo>
                  <a:lnTo>
                    <a:pt x="8294" y="1874"/>
                  </a:lnTo>
                  <a:lnTo>
                    <a:pt x="8295" y="1883"/>
                  </a:lnTo>
                  <a:lnTo>
                    <a:pt x="8300" y="1909"/>
                  </a:lnTo>
                  <a:lnTo>
                    <a:pt x="8301" y="1918"/>
                  </a:lnTo>
                  <a:lnTo>
                    <a:pt x="8305" y="1945"/>
                  </a:lnTo>
                  <a:lnTo>
                    <a:pt x="8306" y="1954"/>
                  </a:lnTo>
                  <a:lnTo>
                    <a:pt x="8308" y="1980"/>
                  </a:lnTo>
                  <a:lnTo>
                    <a:pt x="8309" y="1989"/>
                  </a:lnTo>
                  <a:lnTo>
                    <a:pt x="8310" y="2016"/>
                  </a:lnTo>
                  <a:lnTo>
                    <a:pt x="8310" y="2025"/>
                  </a:lnTo>
                  <a:lnTo>
                    <a:pt x="8311" y="2051"/>
                  </a:lnTo>
                  <a:lnTo>
                    <a:pt x="8311" y="2056"/>
                  </a:lnTo>
                  <a:lnTo>
                    <a:pt x="8311" y="7944"/>
                  </a:lnTo>
                  <a:lnTo>
                    <a:pt x="8311" y="7949"/>
                  </a:lnTo>
                  <a:lnTo>
                    <a:pt x="8310" y="7975"/>
                  </a:lnTo>
                  <a:lnTo>
                    <a:pt x="8310" y="7984"/>
                  </a:lnTo>
                  <a:lnTo>
                    <a:pt x="8309" y="8011"/>
                  </a:lnTo>
                  <a:lnTo>
                    <a:pt x="8308" y="8020"/>
                  </a:lnTo>
                  <a:lnTo>
                    <a:pt x="8306" y="8046"/>
                  </a:lnTo>
                  <a:lnTo>
                    <a:pt x="8305" y="8055"/>
                  </a:lnTo>
                  <a:lnTo>
                    <a:pt x="8301" y="8082"/>
                  </a:lnTo>
                  <a:lnTo>
                    <a:pt x="8300" y="8091"/>
                  </a:lnTo>
                  <a:lnTo>
                    <a:pt x="8295" y="8117"/>
                  </a:lnTo>
                  <a:lnTo>
                    <a:pt x="8294" y="8126"/>
                  </a:lnTo>
                  <a:lnTo>
                    <a:pt x="8288" y="8152"/>
                  </a:lnTo>
                  <a:lnTo>
                    <a:pt x="8286" y="8161"/>
                  </a:lnTo>
                  <a:lnTo>
                    <a:pt x="8280" y="8186"/>
                  </a:lnTo>
                  <a:lnTo>
                    <a:pt x="8278" y="8195"/>
                  </a:lnTo>
                  <a:lnTo>
                    <a:pt x="8270" y="8220"/>
                  </a:lnTo>
                  <a:lnTo>
                    <a:pt x="8268" y="8229"/>
                  </a:lnTo>
                  <a:lnTo>
                    <a:pt x="8259" y="8254"/>
                  </a:lnTo>
                  <a:lnTo>
                    <a:pt x="8256" y="8263"/>
                  </a:lnTo>
                  <a:lnTo>
                    <a:pt x="8247" y="8288"/>
                  </a:lnTo>
                  <a:lnTo>
                    <a:pt x="8244" y="8297"/>
                  </a:lnTo>
                  <a:lnTo>
                    <a:pt x="8234" y="8321"/>
                  </a:lnTo>
                  <a:lnTo>
                    <a:pt x="8230" y="8330"/>
                  </a:lnTo>
                  <a:lnTo>
                    <a:pt x="8219" y="8354"/>
                  </a:lnTo>
                  <a:lnTo>
                    <a:pt x="8215" y="8362"/>
                  </a:lnTo>
                  <a:lnTo>
                    <a:pt x="8203" y="8386"/>
                  </a:lnTo>
                  <a:lnTo>
                    <a:pt x="8199" y="8394"/>
                  </a:lnTo>
                  <a:lnTo>
                    <a:pt x="8186" y="8417"/>
                  </a:lnTo>
                  <a:lnTo>
                    <a:pt x="8181" y="8426"/>
                  </a:lnTo>
                  <a:lnTo>
                    <a:pt x="8167" y="8449"/>
                  </a:lnTo>
                  <a:lnTo>
                    <a:pt x="8162" y="8457"/>
                  </a:lnTo>
                  <a:lnTo>
                    <a:pt x="8148" y="8479"/>
                  </a:lnTo>
                  <a:lnTo>
                    <a:pt x="8142" y="8487"/>
                  </a:lnTo>
                  <a:lnTo>
                    <a:pt x="8127" y="8509"/>
                  </a:lnTo>
                  <a:lnTo>
                    <a:pt x="8121" y="8516"/>
                  </a:lnTo>
                  <a:lnTo>
                    <a:pt x="8105" y="8537"/>
                  </a:lnTo>
                  <a:lnTo>
                    <a:pt x="8099" y="8544"/>
                  </a:lnTo>
                  <a:lnTo>
                    <a:pt x="8082" y="8565"/>
                  </a:lnTo>
                  <a:lnTo>
                    <a:pt x="8076" y="8572"/>
                  </a:lnTo>
                  <a:lnTo>
                    <a:pt x="8059" y="8591"/>
                  </a:lnTo>
                  <a:lnTo>
                    <a:pt x="8052" y="8598"/>
                  </a:lnTo>
                  <a:lnTo>
                    <a:pt x="8034" y="8617"/>
                  </a:lnTo>
                  <a:lnTo>
                    <a:pt x="8027" y="8623"/>
                  </a:lnTo>
                  <a:lnTo>
                    <a:pt x="8008" y="8642"/>
                  </a:lnTo>
                  <a:lnTo>
                    <a:pt x="8002" y="8648"/>
                  </a:lnTo>
                  <a:lnTo>
                    <a:pt x="7982" y="8665"/>
                  </a:lnTo>
                  <a:lnTo>
                    <a:pt x="7975" y="8671"/>
                  </a:lnTo>
                  <a:lnTo>
                    <a:pt x="7955" y="8688"/>
                  </a:lnTo>
                  <a:lnTo>
                    <a:pt x="7947" y="8694"/>
                  </a:lnTo>
                  <a:lnTo>
                    <a:pt x="7926" y="8710"/>
                  </a:lnTo>
                  <a:lnTo>
                    <a:pt x="7919" y="8715"/>
                  </a:lnTo>
                  <a:lnTo>
                    <a:pt x="7897" y="8731"/>
                  </a:lnTo>
                  <a:lnTo>
                    <a:pt x="7890" y="8736"/>
                  </a:lnTo>
                  <a:lnTo>
                    <a:pt x="7868" y="8750"/>
                  </a:lnTo>
                  <a:lnTo>
                    <a:pt x="7860" y="8755"/>
                  </a:lnTo>
                  <a:lnTo>
                    <a:pt x="7837" y="8769"/>
                  </a:lnTo>
                  <a:lnTo>
                    <a:pt x="7829" y="8774"/>
                  </a:lnTo>
                  <a:lnTo>
                    <a:pt x="7806" y="8786"/>
                  </a:lnTo>
                  <a:lnTo>
                    <a:pt x="7798" y="8791"/>
                  </a:lnTo>
                  <a:lnTo>
                    <a:pt x="7774" y="8803"/>
                  </a:lnTo>
                  <a:lnTo>
                    <a:pt x="7766" y="8807"/>
                  </a:lnTo>
                  <a:lnTo>
                    <a:pt x="7742" y="8818"/>
                  </a:lnTo>
                  <a:lnTo>
                    <a:pt x="7733" y="8822"/>
                  </a:lnTo>
                  <a:lnTo>
                    <a:pt x="7709" y="8832"/>
                  </a:lnTo>
                  <a:lnTo>
                    <a:pt x="7700" y="8835"/>
                  </a:lnTo>
                  <a:lnTo>
                    <a:pt x="7675" y="8844"/>
                  </a:lnTo>
                  <a:lnTo>
                    <a:pt x="7667" y="8848"/>
                  </a:lnTo>
                  <a:lnTo>
                    <a:pt x="7642" y="8856"/>
                  </a:lnTo>
                  <a:lnTo>
                    <a:pt x="7633" y="8859"/>
                  </a:lnTo>
                  <a:lnTo>
                    <a:pt x="7607" y="8866"/>
                  </a:lnTo>
                  <a:lnTo>
                    <a:pt x="7598" y="8868"/>
                  </a:lnTo>
                  <a:lnTo>
                    <a:pt x="7573" y="8875"/>
                  </a:lnTo>
                  <a:lnTo>
                    <a:pt x="7564" y="8877"/>
                  </a:lnTo>
                  <a:lnTo>
                    <a:pt x="7538" y="8882"/>
                  </a:lnTo>
                  <a:lnTo>
                    <a:pt x="7529" y="8884"/>
                  </a:lnTo>
                  <a:lnTo>
                    <a:pt x="7503" y="8888"/>
                  </a:lnTo>
                  <a:lnTo>
                    <a:pt x="7493" y="8890"/>
                  </a:lnTo>
                  <a:lnTo>
                    <a:pt x="7467" y="8893"/>
                  </a:lnTo>
                  <a:lnTo>
                    <a:pt x="7458" y="8894"/>
                  </a:lnTo>
                  <a:lnTo>
                    <a:pt x="7432" y="8897"/>
                  </a:lnTo>
                  <a:lnTo>
                    <a:pt x="7422" y="8898"/>
                  </a:lnTo>
                  <a:lnTo>
                    <a:pt x="7396" y="8899"/>
                  </a:lnTo>
                  <a:lnTo>
                    <a:pt x="7386" y="8899"/>
                  </a:lnTo>
                  <a:lnTo>
                    <a:pt x="7360" y="8900"/>
                  </a:lnTo>
                  <a:lnTo>
                    <a:pt x="7355" y="8900"/>
                  </a:lnTo>
                  <a:lnTo>
                    <a:pt x="2645" y="8900"/>
                  </a:lnTo>
                  <a:lnTo>
                    <a:pt x="2640" y="8900"/>
                  </a:lnTo>
                  <a:lnTo>
                    <a:pt x="2614" y="8899"/>
                  </a:lnTo>
                  <a:lnTo>
                    <a:pt x="2604" y="8899"/>
                  </a:lnTo>
                  <a:lnTo>
                    <a:pt x="2578" y="8898"/>
                  </a:lnTo>
                  <a:lnTo>
                    <a:pt x="2568" y="8897"/>
                  </a:lnTo>
                  <a:lnTo>
                    <a:pt x="2542" y="8894"/>
                  </a:lnTo>
                  <a:lnTo>
                    <a:pt x="2533" y="8893"/>
                  </a:lnTo>
                  <a:lnTo>
                    <a:pt x="2507" y="8890"/>
                  </a:lnTo>
                  <a:lnTo>
                    <a:pt x="2497" y="8888"/>
                  </a:lnTo>
                  <a:lnTo>
                    <a:pt x="2471" y="8884"/>
                  </a:lnTo>
                  <a:lnTo>
                    <a:pt x="2462" y="8882"/>
                  </a:lnTo>
                  <a:lnTo>
                    <a:pt x="2436" y="8877"/>
                  </a:lnTo>
                  <a:lnTo>
                    <a:pt x="2427" y="8875"/>
                  </a:lnTo>
                  <a:lnTo>
                    <a:pt x="2402" y="8868"/>
                  </a:lnTo>
                  <a:lnTo>
                    <a:pt x="2393" y="8866"/>
                  </a:lnTo>
                  <a:lnTo>
                    <a:pt x="2367" y="8859"/>
                  </a:lnTo>
                  <a:lnTo>
                    <a:pt x="2358" y="8856"/>
                  </a:lnTo>
                  <a:lnTo>
                    <a:pt x="2333" y="8848"/>
                  </a:lnTo>
                  <a:lnTo>
                    <a:pt x="2325" y="8844"/>
                  </a:lnTo>
                  <a:lnTo>
                    <a:pt x="2300" y="8835"/>
                  </a:lnTo>
                  <a:lnTo>
                    <a:pt x="2291" y="8832"/>
                  </a:lnTo>
                  <a:lnTo>
                    <a:pt x="2267" y="8822"/>
                  </a:lnTo>
                  <a:lnTo>
                    <a:pt x="2258" y="8818"/>
                  </a:lnTo>
                  <a:lnTo>
                    <a:pt x="2234" y="8807"/>
                  </a:lnTo>
                  <a:lnTo>
                    <a:pt x="2226" y="8803"/>
                  </a:lnTo>
                  <a:lnTo>
                    <a:pt x="2202" y="8791"/>
                  </a:lnTo>
                  <a:lnTo>
                    <a:pt x="2194" y="8786"/>
                  </a:lnTo>
                  <a:lnTo>
                    <a:pt x="2171" y="8774"/>
                  </a:lnTo>
                  <a:lnTo>
                    <a:pt x="2163" y="8769"/>
                  </a:lnTo>
                  <a:lnTo>
                    <a:pt x="2140" y="8755"/>
                  </a:lnTo>
                  <a:lnTo>
                    <a:pt x="2132" y="8750"/>
                  </a:lnTo>
                  <a:lnTo>
                    <a:pt x="2110" y="8736"/>
                  </a:lnTo>
                  <a:lnTo>
                    <a:pt x="2103" y="8731"/>
                  </a:lnTo>
                  <a:lnTo>
                    <a:pt x="2081" y="8715"/>
                  </a:lnTo>
                  <a:lnTo>
                    <a:pt x="2074" y="8710"/>
                  </a:lnTo>
                  <a:lnTo>
                    <a:pt x="2053" y="8694"/>
                  </a:lnTo>
                  <a:lnTo>
                    <a:pt x="2045" y="8688"/>
                  </a:lnTo>
                  <a:lnTo>
                    <a:pt x="2025" y="8671"/>
                  </a:lnTo>
                  <a:lnTo>
                    <a:pt x="2018" y="8665"/>
                  </a:lnTo>
                  <a:lnTo>
                    <a:pt x="1998" y="8648"/>
                  </a:lnTo>
                  <a:lnTo>
                    <a:pt x="1992" y="8642"/>
                  </a:lnTo>
                  <a:lnTo>
                    <a:pt x="1973" y="8623"/>
                  </a:lnTo>
                  <a:lnTo>
                    <a:pt x="1966" y="8617"/>
                  </a:lnTo>
                  <a:lnTo>
                    <a:pt x="1948" y="8598"/>
                  </a:lnTo>
                  <a:lnTo>
                    <a:pt x="1941" y="8591"/>
                  </a:lnTo>
                  <a:lnTo>
                    <a:pt x="1924" y="8572"/>
                  </a:lnTo>
                  <a:lnTo>
                    <a:pt x="1918" y="8565"/>
                  </a:lnTo>
                  <a:lnTo>
                    <a:pt x="1901" y="8544"/>
                  </a:lnTo>
                  <a:lnTo>
                    <a:pt x="1895" y="8537"/>
                  </a:lnTo>
                  <a:lnTo>
                    <a:pt x="1879" y="8516"/>
                  </a:lnTo>
                  <a:lnTo>
                    <a:pt x="1873" y="8509"/>
                  </a:lnTo>
                  <a:lnTo>
                    <a:pt x="1858" y="8487"/>
                  </a:lnTo>
                  <a:lnTo>
                    <a:pt x="1852" y="8479"/>
                  </a:lnTo>
                  <a:lnTo>
                    <a:pt x="1838" y="8457"/>
                  </a:lnTo>
                  <a:lnTo>
                    <a:pt x="1833" y="8449"/>
                  </a:lnTo>
                  <a:lnTo>
                    <a:pt x="1819" y="8426"/>
                  </a:lnTo>
                  <a:lnTo>
                    <a:pt x="1814" y="8417"/>
                  </a:lnTo>
                  <a:lnTo>
                    <a:pt x="1801" y="8394"/>
                  </a:lnTo>
                  <a:lnTo>
                    <a:pt x="1797" y="8386"/>
                  </a:lnTo>
                  <a:lnTo>
                    <a:pt x="1785" y="8362"/>
                  </a:lnTo>
                  <a:lnTo>
                    <a:pt x="1781" y="8354"/>
                  </a:lnTo>
                  <a:lnTo>
                    <a:pt x="1770" y="8330"/>
                  </a:lnTo>
                  <a:lnTo>
                    <a:pt x="1766" y="8321"/>
                  </a:lnTo>
                  <a:lnTo>
                    <a:pt x="1756" y="8297"/>
                  </a:lnTo>
                  <a:lnTo>
                    <a:pt x="1753" y="8288"/>
                  </a:lnTo>
                  <a:lnTo>
                    <a:pt x="1744" y="8263"/>
                  </a:lnTo>
                  <a:lnTo>
                    <a:pt x="1741" y="8254"/>
                  </a:lnTo>
                  <a:lnTo>
                    <a:pt x="1732" y="8229"/>
                  </a:lnTo>
                  <a:lnTo>
                    <a:pt x="1730" y="8220"/>
                  </a:lnTo>
                  <a:lnTo>
                    <a:pt x="1722" y="8195"/>
                  </a:lnTo>
                  <a:lnTo>
                    <a:pt x="1720" y="8186"/>
                  </a:lnTo>
                  <a:lnTo>
                    <a:pt x="1714" y="8161"/>
                  </a:lnTo>
                  <a:lnTo>
                    <a:pt x="1712" y="8152"/>
                  </a:lnTo>
                  <a:lnTo>
                    <a:pt x="1706" y="8126"/>
                  </a:lnTo>
                  <a:lnTo>
                    <a:pt x="1705" y="8117"/>
                  </a:lnTo>
                  <a:lnTo>
                    <a:pt x="1700" y="8091"/>
                  </a:lnTo>
                  <a:lnTo>
                    <a:pt x="1699" y="8082"/>
                  </a:lnTo>
                  <a:lnTo>
                    <a:pt x="1695" y="8055"/>
                  </a:lnTo>
                  <a:lnTo>
                    <a:pt x="1694" y="8046"/>
                  </a:lnTo>
                  <a:lnTo>
                    <a:pt x="1692" y="8020"/>
                  </a:lnTo>
                  <a:lnTo>
                    <a:pt x="1691" y="8011"/>
                  </a:lnTo>
                  <a:lnTo>
                    <a:pt x="1690" y="7984"/>
                  </a:lnTo>
                  <a:lnTo>
                    <a:pt x="1690" y="7975"/>
                  </a:lnTo>
                  <a:lnTo>
                    <a:pt x="1689" y="7949"/>
                  </a:lnTo>
                  <a:lnTo>
                    <a:pt x="1689" y="7944"/>
                  </a:lnTo>
                  <a:lnTo>
                    <a:pt x="1689" y="2056"/>
                  </a:lnTo>
                  <a:lnTo>
                    <a:pt x="1689" y="2051"/>
                  </a:lnTo>
                  <a:lnTo>
                    <a:pt x="1690" y="2025"/>
                  </a:lnTo>
                  <a:lnTo>
                    <a:pt x="1690" y="2016"/>
                  </a:lnTo>
                  <a:lnTo>
                    <a:pt x="1691" y="1989"/>
                  </a:lnTo>
                  <a:lnTo>
                    <a:pt x="1692" y="1980"/>
                  </a:lnTo>
                  <a:lnTo>
                    <a:pt x="1694" y="1954"/>
                  </a:lnTo>
                  <a:lnTo>
                    <a:pt x="1695" y="1945"/>
                  </a:lnTo>
                  <a:lnTo>
                    <a:pt x="1699" y="1918"/>
                  </a:lnTo>
                  <a:lnTo>
                    <a:pt x="1700" y="1909"/>
                  </a:lnTo>
                  <a:lnTo>
                    <a:pt x="1705" y="1883"/>
                  </a:lnTo>
                  <a:lnTo>
                    <a:pt x="1706" y="1874"/>
                  </a:lnTo>
                  <a:lnTo>
                    <a:pt x="1712" y="1848"/>
                  </a:lnTo>
                  <a:lnTo>
                    <a:pt x="1714" y="1839"/>
                  </a:lnTo>
                  <a:lnTo>
                    <a:pt x="1720" y="1814"/>
                  </a:lnTo>
                  <a:lnTo>
                    <a:pt x="1722" y="1805"/>
                  </a:lnTo>
                  <a:lnTo>
                    <a:pt x="1730" y="1780"/>
                  </a:lnTo>
                  <a:lnTo>
                    <a:pt x="1732" y="1771"/>
                  </a:lnTo>
                  <a:lnTo>
                    <a:pt x="1741" y="1746"/>
                  </a:lnTo>
                  <a:lnTo>
                    <a:pt x="1744" y="1737"/>
                  </a:lnTo>
                  <a:lnTo>
                    <a:pt x="1753" y="1712"/>
                  </a:lnTo>
                  <a:lnTo>
                    <a:pt x="1756" y="1703"/>
                  </a:lnTo>
                  <a:lnTo>
                    <a:pt x="1766" y="1679"/>
                  </a:lnTo>
                  <a:lnTo>
                    <a:pt x="1770" y="1670"/>
                  </a:lnTo>
                  <a:lnTo>
                    <a:pt x="1781" y="1646"/>
                  </a:lnTo>
                  <a:lnTo>
                    <a:pt x="1785" y="1638"/>
                  </a:lnTo>
                  <a:lnTo>
                    <a:pt x="1797" y="1614"/>
                  </a:lnTo>
                  <a:lnTo>
                    <a:pt x="1801" y="1606"/>
                  </a:lnTo>
                  <a:lnTo>
                    <a:pt x="1814" y="1583"/>
                  </a:lnTo>
                  <a:lnTo>
                    <a:pt x="1819" y="1574"/>
                  </a:lnTo>
                  <a:lnTo>
                    <a:pt x="1833" y="1551"/>
                  </a:lnTo>
                  <a:lnTo>
                    <a:pt x="1838" y="1543"/>
                  </a:lnTo>
                  <a:lnTo>
                    <a:pt x="1852" y="1521"/>
                  </a:lnTo>
                  <a:lnTo>
                    <a:pt x="1858" y="1513"/>
                  </a:lnTo>
                  <a:lnTo>
                    <a:pt x="1873" y="1491"/>
                  </a:lnTo>
                  <a:lnTo>
                    <a:pt x="1879" y="1484"/>
                  </a:lnTo>
                  <a:lnTo>
                    <a:pt x="1895" y="1463"/>
                  </a:lnTo>
                  <a:lnTo>
                    <a:pt x="1901" y="1456"/>
                  </a:lnTo>
                  <a:lnTo>
                    <a:pt x="1918" y="1435"/>
                  </a:lnTo>
                  <a:lnTo>
                    <a:pt x="1924" y="1428"/>
                  </a:lnTo>
                  <a:lnTo>
                    <a:pt x="1941" y="1409"/>
                  </a:lnTo>
                  <a:lnTo>
                    <a:pt x="1948" y="1402"/>
                  </a:lnTo>
                  <a:lnTo>
                    <a:pt x="1966" y="1383"/>
                  </a:lnTo>
                  <a:lnTo>
                    <a:pt x="1973" y="1377"/>
                  </a:lnTo>
                  <a:lnTo>
                    <a:pt x="1992" y="1358"/>
                  </a:lnTo>
                  <a:lnTo>
                    <a:pt x="1998" y="1352"/>
                  </a:lnTo>
                  <a:lnTo>
                    <a:pt x="2018" y="1335"/>
                  </a:lnTo>
                  <a:lnTo>
                    <a:pt x="2025" y="1329"/>
                  </a:lnTo>
                  <a:lnTo>
                    <a:pt x="2045" y="1312"/>
                  </a:lnTo>
                  <a:lnTo>
                    <a:pt x="2053" y="1306"/>
                  </a:lnTo>
                  <a:lnTo>
                    <a:pt x="2074" y="1290"/>
                  </a:lnTo>
                  <a:lnTo>
                    <a:pt x="2081" y="1285"/>
                  </a:lnTo>
                  <a:lnTo>
                    <a:pt x="2103" y="1269"/>
                  </a:lnTo>
                  <a:lnTo>
                    <a:pt x="2110" y="1264"/>
                  </a:lnTo>
                  <a:lnTo>
                    <a:pt x="2132" y="1250"/>
                  </a:lnTo>
                  <a:lnTo>
                    <a:pt x="2140" y="1245"/>
                  </a:lnTo>
                  <a:lnTo>
                    <a:pt x="2163" y="1231"/>
                  </a:lnTo>
                  <a:lnTo>
                    <a:pt x="2171" y="1226"/>
                  </a:lnTo>
                  <a:lnTo>
                    <a:pt x="2194" y="1214"/>
                  </a:lnTo>
                  <a:lnTo>
                    <a:pt x="2202" y="1209"/>
                  </a:lnTo>
                  <a:lnTo>
                    <a:pt x="2226" y="1197"/>
                  </a:lnTo>
                  <a:lnTo>
                    <a:pt x="2234" y="1193"/>
                  </a:lnTo>
                  <a:lnTo>
                    <a:pt x="2258" y="1182"/>
                  </a:lnTo>
                  <a:lnTo>
                    <a:pt x="2267" y="1178"/>
                  </a:lnTo>
                  <a:lnTo>
                    <a:pt x="2291" y="1168"/>
                  </a:lnTo>
                  <a:lnTo>
                    <a:pt x="2300" y="1165"/>
                  </a:lnTo>
                  <a:lnTo>
                    <a:pt x="2325" y="1156"/>
                  </a:lnTo>
                  <a:lnTo>
                    <a:pt x="2333" y="1152"/>
                  </a:lnTo>
                  <a:lnTo>
                    <a:pt x="2358" y="1144"/>
                  </a:lnTo>
                  <a:lnTo>
                    <a:pt x="2367" y="1141"/>
                  </a:lnTo>
                  <a:lnTo>
                    <a:pt x="2393" y="1134"/>
                  </a:lnTo>
                  <a:lnTo>
                    <a:pt x="2402" y="1132"/>
                  </a:lnTo>
                  <a:lnTo>
                    <a:pt x="2427" y="1125"/>
                  </a:lnTo>
                  <a:lnTo>
                    <a:pt x="2436" y="1123"/>
                  </a:lnTo>
                  <a:lnTo>
                    <a:pt x="2462" y="1118"/>
                  </a:lnTo>
                  <a:lnTo>
                    <a:pt x="2471" y="1116"/>
                  </a:lnTo>
                  <a:lnTo>
                    <a:pt x="2497" y="1112"/>
                  </a:lnTo>
                  <a:lnTo>
                    <a:pt x="2507" y="1110"/>
                  </a:lnTo>
                  <a:lnTo>
                    <a:pt x="2533" y="1107"/>
                  </a:lnTo>
                  <a:lnTo>
                    <a:pt x="2542" y="1106"/>
                  </a:lnTo>
                  <a:lnTo>
                    <a:pt x="2568" y="1103"/>
                  </a:lnTo>
                  <a:lnTo>
                    <a:pt x="2578" y="1102"/>
                  </a:lnTo>
                  <a:close/>
                  <a:moveTo>
                    <a:pt x="7389" y="1601"/>
                  </a:moveTo>
                  <a:lnTo>
                    <a:pt x="7372" y="1600"/>
                  </a:lnTo>
                  <a:lnTo>
                    <a:pt x="7353" y="1600"/>
                  </a:lnTo>
                  <a:lnTo>
                    <a:pt x="2647" y="1600"/>
                  </a:lnTo>
                  <a:lnTo>
                    <a:pt x="2628" y="1600"/>
                  </a:lnTo>
                  <a:lnTo>
                    <a:pt x="2611" y="1601"/>
                  </a:lnTo>
                  <a:lnTo>
                    <a:pt x="2594" y="1603"/>
                  </a:lnTo>
                  <a:lnTo>
                    <a:pt x="2577" y="1605"/>
                  </a:lnTo>
                  <a:lnTo>
                    <a:pt x="2560" y="1608"/>
                  </a:lnTo>
                  <a:lnTo>
                    <a:pt x="2544" y="1612"/>
                  </a:lnTo>
                  <a:lnTo>
                    <a:pt x="2527" y="1616"/>
                  </a:lnTo>
                  <a:lnTo>
                    <a:pt x="2511" y="1620"/>
                  </a:lnTo>
                  <a:lnTo>
                    <a:pt x="2495" y="1626"/>
                  </a:lnTo>
                  <a:lnTo>
                    <a:pt x="2479" y="1632"/>
                  </a:lnTo>
                  <a:lnTo>
                    <a:pt x="2463" y="1638"/>
                  </a:lnTo>
                  <a:lnTo>
                    <a:pt x="2448" y="1645"/>
                  </a:lnTo>
                  <a:lnTo>
                    <a:pt x="2432" y="1653"/>
                  </a:lnTo>
                  <a:lnTo>
                    <a:pt x="2417" y="1661"/>
                  </a:lnTo>
                  <a:lnTo>
                    <a:pt x="2403" y="1670"/>
                  </a:lnTo>
                  <a:lnTo>
                    <a:pt x="2388" y="1680"/>
                  </a:lnTo>
                  <a:lnTo>
                    <a:pt x="2374" y="1690"/>
                  </a:lnTo>
                  <a:lnTo>
                    <a:pt x="2360" y="1700"/>
                  </a:lnTo>
                  <a:lnTo>
                    <a:pt x="2347" y="1711"/>
                  </a:lnTo>
                  <a:lnTo>
                    <a:pt x="2334" y="1723"/>
                  </a:lnTo>
                  <a:lnTo>
                    <a:pt x="2322" y="1734"/>
                  </a:lnTo>
                  <a:lnTo>
                    <a:pt x="2310" y="1747"/>
                  </a:lnTo>
                  <a:lnTo>
                    <a:pt x="2299" y="1759"/>
                  </a:lnTo>
                  <a:lnTo>
                    <a:pt x="2288" y="1772"/>
                  </a:lnTo>
                  <a:lnTo>
                    <a:pt x="2277" y="1786"/>
                  </a:lnTo>
                  <a:lnTo>
                    <a:pt x="2267" y="1800"/>
                  </a:lnTo>
                  <a:lnTo>
                    <a:pt x="2258" y="1814"/>
                  </a:lnTo>
                  <a:lnTo>
                    <a:pt x="2250" y="1828"/>
                  </a:lnTo>
                  <a:lnTo>
                    <a:pt x="2242" y="1843"/>
                  </a:lnTo>
                  <a:lnTo>
                    <a:pt x="2234" y="1858"/>
                  </a:lnTo>
                  <a:lnTo>
                    <a:pt x="2227" y="1874"/>
                  </a:lnTo>
                  <a:lnTo>
                    <a:pt x="2220" y="1889"/>
                  </a:lnTo>
                  <a:lnTo>
                    <a:pt x="2214" y="1905"/>
                  </a:lnTo>
                  <a:lnTo>
                    <a:pt x="2209" y="1921"/>
                  </a:lnTo>
                  <a:lnTo>
                    <a:pt x="2204" y="1938"/>
                  </a:lnTo>
                  <a:lnTo>
                    <a:pt x="2200" y="1954"/>
                  </a:lnTo>
                  <a:lnTo>
                    <a:pt x="2197" y="1971"/>
                  </a:lnTo>
                  <a:lnTo>
                    <a:pt x="2194" y="1988"/>
                  </a:lnTo>
                  <a:lnTo>
                    <a:pt x="2192" y="2004"/>
                  </a:lnTo>
                  <a:lnTo>
                    <a:pt x="2190" y="2022"/>
                  </a:lnTo>
                  <a:lnTo>
                    <a:pt x="2189" y="2039"/>
                  </a:lnTo>
                  <a:lnTo>
                    <a:pt x="2189" y="2058"/>
                  </a:lnTo>
                  <a:lnTo>
                    <a:pt x="2189" y="7942"/>
                  </a:lnTo>
                  <a:lnTo>
                    <a:pt x="2189" y="7961"/>
                  </a:lnTo>
                  <a:lnTo>
                    <a:pt x="2190" y="7978"/>
                  </a:lnTo>
                  <a:lnTo>
                    <a:pt x="2192" y="7996"/>
                  </a:lnTo>
                  <a:lnTo>
                    <a:pt x="2194" y="8012"/>
                  </a:lnTo>
                  <a:lnTo>
                    <a:pt x="2197" y="8029"/>
                  </a:lnTo>
                  <a:lnTo>
                    <a:pt x="2200" y="8046"/>
                  </a:lnTo>
                  <a:lnTo>
                    <a:pt x="2204" y="8062"/>
                  </a:lnTo>
                  <a:lnTo>
                    <a:pt x="2209" y="8079"/>
                  </a:lnTo>
                  <a:lnTo>
                    <a:pt x="2214" y="8095"/>
                  </a:lnTo>
                  <a:lnTo>
                    <a:pt x="2220" y="8111"/>
                  </a:lnTo>
                  <a:lnTo>
                    <a:pt x="2227" y="8126"/>
                  </a:lnTo>
                  <a:lnTo>
                    <a:pt x="2234" y="8142"/>
                  </a:lnTo>
                  <a:lnTo>
                    <a:pt x="2242" y="8157"/>
                  </a:lnTo>
                  <a:lnTo>
                    <a:pt x="2250" y="8172"/>
                  </a:lnTo>
                  <a:lnTo>
                    <a:pt x="2258" y="8186"/>
                  </a:lnTo>
                  <a:lnTo>
                    <a:pt x="2267" y="8200"/>
                  </a:lnTo>
                  <a:lnTo>
                    <a:pt x="2277" y="8214"/>
                  </a:lnTo>
                  <a:lnTo>
                    <a:pt x="2288" y="8228"/>
                  </a:lnTo>
                  <a:lnTo>
                    <a:pt x="2299" y="8241"/>
                  </a:lnTo>
                  <a:lnTo>
                    <a:pt x="2310" y="8253"/>
                  </a:lnTo>
                  <a:lnTo>
                    <a:pt x="2322" y="8266"/>
                  </a:lnTo>
                  <a:lnTo>
                    <a:pt x="2334" y="8277"/>
                  </a:lnTo>
                  <a:lnTo>
                    <a:pt x="2347" y="8289"/>
                  </a:lnTo>
                  <a:lnTo>
                    <a:pt x="2360" y="8300"/>
                  </a:lnTo>
                  <a:lnTo>
                    <a:pt x="2374" y="8310"/>
                  </a:lnTo>
                  <a:lnTo>
                    <a:pt x="2388" y="8320"/>
                  </a:lnTo>
                  <a:lnTo>
                    <a:pt x="2403" y="8330"/>
                  </a:lnTo>
                  <a:lnTo>
                    <a:pt x="2417" y="8339"/>
                  </a:lnTo>
                  <a:lnTo>
                    <a:pt x="2432" y="8347"/>
                  </a:lnTo>
                  <a:lnTo>
                    <a:pt x="2448" y="8355"/>
                  </a:lnTo>
                  <a:lnTo>
                    <a:pt x="2463" y="8362"/>
                  </a:lnTo>
                  <a:lnTo>
                    <a:pt x="2479" y="8368"/>
                  </a:lnTo>
                  <a:lnTo>
                    <a:pt x="2495" y="8374"/>
                  </a:lnTo>
                  <a:lnTo>
                    <a:pt x="2511" y="8380"/>
                  </a:lnTo>
                  <a:lnTo>
                    <a:pt x="2527" y="8384"/>
                  </a:lnTo>
                  <a:lnTo>
                    <a:pt x="2544" y="8388"/>
                  </a:lnTo>
                  <a:lnTo>
                    <a:pt x="2560" y="8392"/>
                  </a:lnTo>
                  <a:lnTo>
                    <a:pt x="2577" y="8395"/>
                  </a:lnTo>
                  <a:lnTo>
                    <a:pt x="2594" y="8397"/>
                  </a:lnTo>
                  <a:lnTo>
                    <a:pt x="2611" y="8399"/>
                  </a:lnTo>
                  <a:lnTo>
                    <a:pt x="2628" y="8400"/>
                  </a:lnTo>
                  <a:lnTo>
                    <a:pt x="2647" y="8400"/>
                  </a:lnTo>
                  <a:lnTo>
                    <a:pt x="2815" y="8400"/>
                  </a:lnTo>
                  <a:lnTo>
                    <a:pt x="2814" y="8400"/>
                  </a:lnTo>
                  <a:lnTo>
                    <a:pt x="2806" y="8395"/>
                  </a:lnTo>
                  <a:lnTo>
                    <a:pt x="2806" y="8395"/>
                  </a:lnTo>
                  <a:lnTo>
                    <a:pt x="2798" y="8390"/>
                  </a:lnTo>
                  <a:lnTo>
                    <a:pt x="2793" y="8387"/>
                  </a:lnTo>
                  <a:lnTo>
                    <a:pt x="2785" y="8382"/>
                  </a:lnTo>
                  <a:lnTo>
                    <a:pt x="2780" y="8379"/>
                  </a:lnTo>
                  <a:lnTo>
                    <a:pt x="2773" y="8374"/>
                  </a:lnTo>
                  <a:lnTo>
                    <a:pt x="2768" y="8371"/>
                  </a:lnTo>
                  <a:lnTo>
                    <a:pt x="2761" y="8365"/>
                  </a:lnTo>
                  <a:lnTo>
                    <a:pt x="2757" y="8362"/>
                  </a:lnTo>
                  <a:lnTo>
                    <a:pt x="2750" y="8356"/>
                  </a:lnTo>
                  <a:lnTo>
                    <a:pt x="2746" y="8352"/>
                  </a:lnTo>
                  <a:lnTo>
                    <a:pt x="2739" y="8346"/>
                  </a:lnTo>
                  <a:lnTo>
                    <a:pt x="2735" y="8343"/>
                  </a:lnTo>
                  <a:lnTo>
                    <a:pt x="2728" y="8337"/>
                  </a:lnTo>
                  <a:lnTo>
                    <a:pt x="2724" y="8332"/>
                  </a:lnTo>
                  <a:lnTo>
                    <a:pt x="2718" y="8326"/>
                  </a:lnTo>
                  <a:lnTo>
                    <a:pt x="2714" y="8322"/>
                  </a:lnTo>
                  <a:lnTo>
                    <a:pt x="2708" y="8315"/>
                  </a:lnTo>
                  <a:lnTo>
                    <a:pt x="2705" y="8311"/>
                  </a:lnTo>
                  <a:lnTo>
                    <a:pt x="2699" y="8304"/>
                  </a:lnTo>
                  <a:lnTo>
                    <a:pt x="2695" y="8300"/>
                  </a:lnTo>
                  <a:lnTo>
                    <a:pt x="2690" y="8293"/>
                  </a:lnTo>
                  <a:lnTo>
                    <a:pt x="2687" y="8289"/>
                  </a:lnTo>
                  <a:lnTo>
                    <a:pt x="2682" y="8281"/>
                  </a:lnTo>
                  <a:lnTo>
                    <a:pt x="2678" y="8277"/>
                  </a:lnTo>
                  <a:lnTo>
                    <a:pt x="2673" y="8269"/>
                  </a:lnTo>
                  <a:lnTo>
                    <a:pt x="2670" y="8265"/>
                  </a:lnTo>
                  <a:lnTo>
                    <a:pt x="2666" y="8257"/>
                  </a:lnTo>
                  <a:lnTo>
                    <a:pt x="2662" y="8250"/>
                  </a:lnTo>
                  <a:lnTo>
                    <a:pt x="2658" y="8242"/>
                  </a:lnTo>
                  <a:lnTo>
                    <a:pt x="2655" y="8237"/>
                  </a:lnTo>
                  <a:lnTo>
                    <a:pt x="2651" y="8229"/>
                  </a:lnTo>
                  <a:lnTo>
                    <a:pt x="2649" y="8225"/>
                  </a:lnTo>
                  <a:lnTo>
                    <a:pt x="2645" y="8217"/>
                  </a:lnTo>
                  <a:lnTo>
                    <a:pt x="2643" y="8212"/>
                  </a:lnTo>
                  <a:lnTo>
                    <a:pt x="2640" y="8204"/>
                  </a:lnTo>
                  <a:lnTo>
                    <a:pt x="2638" y="8199"/>
                  </a:lnTo>
                  <a:lnTo>
                    <a:pt x="2635" y="8190"/>
                  </a:lnTo>
                  <a:lnTo>
                    <a:pt x="2633" y="8185"/>
                  </a:lnTo>
                  <a:lnTo>
                    <a:pt x="2631" y="8177"/>
                  </a:lnTo>
                  <a:lnTo>
                    <a:pt x="2629" y="8172"/>
                  </a:lnTo>
                  <a:lnTo>
                    <a:pt x="2627" y="8163"/>
                  </a:lnTo>
                  <a:lnTo>
                    <a:pt x="2625" y="8158"/>
                  </a:lnTo>
                  <a:lnTo>
                    <a:pt x="2623" y="8150"/>
                  </a:lnTo>
                  <a:lnTo>
                    <a:pt x="2622" y="8144"/>
                  </a:lnTo>
                  <a:lnTo>
                    <a:pt x="2620" y="8136"/>
                  </a:lnTo>
                  <a:lnTo>
                    <a:pt x="2619" y="8130"/>
                  </a:lnTo>
                  <a:lnTo>
                    <a:pt x="2618" y="8122"/>
                  </a:lnTo>
                  <a:lnTo>
                    <a:pt x="2617" y="8116"/>
                  </a:lnTo>
                  <a:lnTo>
                    <a:pt x="2616" y="8107"/>
                  </a:lnTo>
                  <a:lnTo>
                    <a:pt x="2615" y="8102"/>
                  </a:lnTo>
                  <a:lnTo>
                    <a:pt x="2614" y="8093"/>
                  </a:lnTo>
                  <a:lnTo>
                    <a:pt x="2614" y="8087"/>
                  </a:lnTo>
                  <a:lnTo>
                    <a:pt x="2613" y="8078"/>
                  </a:lnTo>
                  <a:lnTo>
                    <a:pt x="2613" y="8073"/>
                  </a:lnTo>
                  <a:lnTo>
                    <a:pt x="2613" y="8064"/>
                  </a:lnTo>
                  <a:lnTo>
                    <a:pt x="2613" y="8061"/>
                  </a:lnTo>
                  <a:lnTo>
                    <a:pt x="2613" y="7355"/>
                  </a:lnTo>
                  <a:lnTo>
                    <a:pt x="2613" y="7352"/>
                  </a:lnTo>
                  <a:lnTo>
                    <a:pt x="2613" y="7343"/>
                  </a:lnTo>
                  <a:lnTo>
                    <a:pt x="2613" y="7338"/>
                  </a:lnTo>
                  <a:lnTo>
                    <a:pt x="2614" y="7329"/>
                  </a:lnTo>
                  <a:lnTo>
                    <a:pt x="2614" y="7323"/>
                  </a:lnTo>
                  <a:lnTo>
                    <a:pt x="2615" y="7315"/>
                  </a:lnTo>
                  <a:lnTo>
                    <a:pt x="2616" y="7309"/>
                  </a:lnTo>
                  <a:lnTo>
                    <a:pt x="2617" y="7300"/>
                  </a:lnTo>
                  <a:lnTo>
                    <a:pt x="2618" y="7295"/>
                  </a:lnTo>
                  <a:lnTo>
                    <a:pt x="2619" y="7286"/>
                  </a:lnTo>
                  <a:lnTo>
                    <a:pt x="2620" y="7281"/>
                  </a:lnTo>
                  <a:lnTo>
                    <a:pt x="2622" y="7272"/>
                  </a:lnTo>
                  <a:lnTo>
                    <a:pt x="2623" y="7267"/>
                  </a:lnTo>
                  <a:lnTo>
                    <a:pt x="2625" y="7258"/>
                  </a:lnTo>
                  <a:lnTo>
                    <a:pt x="2627" y="7253"/>
                  </a:lnTo>
                  <a:lnTo>
                    <a:pt x="2629" y="7245"/>
                  </a:lnTo>
                  <a:lnTo>
                    <a:pt x="2631" y="7240"/>
                  </a:lnTo>
                  <a:lnTo>
                    <a:pt x="2633" y="7231"/>
                  </a:lnTo>
                  <a:lnTo>
                    <a:pt x="2635" y="7226"/>
                  </a:lnTo>
                  <a:lnTo>
                    <a:pt x="2638" y="7218"/>
                  </a:lnTo>
                  <a:lnTo>
                    <a:pt x="2640" y="7213"/>
                  </a:lnTo>
                  <a:lnTo>
                    <a:pt x="2643" y="7205"/>
                  </a:lnTo>
                  <a:lnTo>
                    <a:pt x="2645" y="7200"/>
                  </a:lnTo>
                  <a:lnTo>
                    <a:pt x="2649" y="7192"/>
                  </a:lnTo>
                  <a:lnTo>
                    <a:pt x="2651" y="7187"/>
                  </a:lnTo>
                  <a:lnTo>
                    <a:pt x="2655" y="7179"/>
                  </a:lnTo>
                  <a:lnTo>
                    <a:pt x="2657" y="7174"/>
                  </a:lnTo>
                  <a:lnTo>
                    <a:pt x="2662" y="7167"/>
                  </a:lnTo>
                  <a:lnTo>
                    <a:pt x="2666" y="7159"/>
                  </a:lnTo>
                  <a:lnTo>
                    <a:pt x="2671" y="7151"/>
                  </a:lnTo>
                  <a:lnTo>
                    <a:pt x="2674" y="7146"/>
                  </a:lnTo>
                  <a:lnTo>
                    <a:pt x="2679" y="7139"/>
                  </a:lnTo>
                  <a:lnTo>
                    <a:pt x="2682" y="7134"/>
                  </a:lnTo>
                  <a:lnTo>
                    <a:pt x="2687" y="7127"/>
                  </a:lnTo>
                  <a:lnTo>
                    <a:pt x="2690" y="7123"/>
                  </a:lnTo>
                  <a:lnTo>
                    <a:pt x="2696" y="7116"/>
                  </a:lnTo>
                  <a:lnTo>
                    <a:pt x="2699" y="7111"/>
                  </a:lnTo>
                  <a:lnTo>
                    <a:pt x="2705" y="7104"/>
                  </a:lnTo>
                  <a:lnTo>
                    <a:pt x="2709" y="7100"/>
                  </a:lnTo>
                  <a:lnTo>
                    <a:pt x="2715" y="7094"/>
                  </a:lnTo>
                  <a:lnTo>
                    <a:pt x="2719" y="7090"/>
                  </a:lnTo>
                  <a:lnTo>
                    <a:pt x="2725" y="7083"/>
                  </a:lnTo>
                  <a:lnTo>
                    <a:pt x="2729" y="7079"/>
                  </a:lnTo>
                  <a:lnTo>
                    <a:pt x="2735" y="7073"/>
                  </a:lnTo>
                  <a:lnTo>
                    <a:pt x="2739" y="7070"/>
                  </a:lnTo>
                  <a:lnTo>
                    <a:pt x="2746" y="7064"/>
                  </a:lnTo>
                  <a:lnTo>
                    <a:pt x="2750" y="7060"/>
                  </a:lnTo>
                  <a:lnTo>
                    <a:pt x="2757" y="7055"/>
                  </a:lnTo>
                  <a:lnTo>
                    <a:pt x="2761" y="7052"/>
                  </a:lnTo>
                  <a:lnTo>
                    <a:pt x="2768" y="7046"/>
                  </a:lnTo>
                  <a:lnTo>
                    <a:pt x="2772" y="7043"/>
                  </a:lnTo>
                  <a:lnTo>
                    <a:pt x="2779" y="7038"/>
                  </a:lnTo>
                  <a:lnTo>
                    <a:pt x="2784" y="7035"/>
                  </a:lnTo>
                  <a:lnTo>
                    <a:pt x="2791" y="7030"/>
                  </a:lnTo>
                  <a:lnTo>
                    <a:pt x="2796" y="7027"/>
                  </a:lnTo>
                  <a:lnTo>
                    <a:pt x="2803" y="7023"/>
                  </a:lnTo>
                  <a:lnTo>
                    <a:pt x="2806" y="7021"/>
                  </a:lnTo>
                  <a:lnTo>
                    <a:pt x="2814" y="7016"/>
                  </a:lnTo>
                  <a:lnTo>
                    <a:pt x="2819" y="7014"/>
                  </a:lnTo>
                  <a:lnTo>
                    <a:pt x="2827" y="7010"/>
                  </a:lnTo>
                  <a:lnTo>
                    <a:pt x="2832" y="7007"/>
                  </a:lnTo>
                  <a:lnTo>
                    <a:pt x="2840" y="7003"/>
                  </a:lnTo>
                  <a:lnTo>
                    <a:pt x="2846" y="7001"/>
                  </a:lnTo>
                  <a:lnTo>
                    <a:pt x="2854" y="6997"/>
                  </a:lnTo>
                  <a:lnTo>
                    <a:pt x="2859" y="6995"/>
                  </a:lnTo>
                  <a:lnTo>
                    <a:pt x="2867" y="6992"/>
                  </a:lnTo>
                  <a:lnTo>
                    <a:pt x="2873" y="6990"/>
                  </a:lnTo>
                  <a:lnTo>
                    <a:pt x="2881" y="6987"/>
                  </a:lnTo>
                  <a:lnTo>
                    <a:pt x="2887" y="6986"/>
                  </a:lnTo>
                  <a:lnTo>
                    <a:pt x="2895" y="6983"/>
                  </a:lnTo>
                  <a:lnTo>
                    <a:pt x="2901" y="6982"/>
                  </a:lnTo>
                  <a:lnTo>
                    <a:pt x="2909" y="6980"/>
                  </a:lnTo>
                  <a:lnTo>
                    <a:pt x="2915" y="6978"/>
                  </a:lnTo>
                  <a:lnTo>
                    <a:pt x="2923" y="6976"/>
                  </a:lnTo>
                  <a:lnTo>
                    <a:pt x="2929" y="6975"/>
                  </a:lnTo>
                  <a:lnTo>
                    <a:pt x="2937" y="6974"/>
                  </a:lnTo>
                  <a:lnTo>
                    <a:pt x="2943" y="6973"/>
                  </a:lnTo>
                  <a:lnTo>
                    <a:pt x="2952" y="6972"/>
                  </a:lnTo>
                  <a:lnTo>
                    <a:pt x="2957" y="6971"/>
                  </a:lnTo>
                  <a:lnTo>
                    <a:pt x="2966" y="6970"/>
                  </a:lnTo>
                  <a:lnTo>
                    <a:pt x="2972" y="6970"/>
                  </a:lnTo>
                  <a:lnTo>
                    <a:pt x="2981" y="6969"/>
                  </a:lnTo>
                  <a:lnTo>
                    <a:pt x="2986" y="6969"/>
                  </a:lnTo>
                  <a:lnTo>
                    <a:pt x="2995" y="6969"/>
                  </a:lnTo>
                  <a:lnTo>
                    <a:pt x="2998" y="6969"/>
                  </a:lnTo>
                  <a:lnTo>
                    <a:pt x="3705" y="6969"/>
                  </a:lnTo>
                  <a:lnTo>
                    <a:pt x="3708" y="6969"/>
                  </a:lnTo>
                  <a:lnTo>
                    <a:pt x="3717" y="6969"/>
                  </a:lnTo>
                  <a:lnTo>
                    <a:pt x="3722" y="6969"/>
                  </a:lnTo>
                  <a:lnTo>
                    <a:pt x="3731" y="6970"/>
                  </a:lnTo>
                  <a:lnTo>
                    <a:pt x="3737" y="6970"/>
                  </a:lnTo>
                  <a:lnTo>
                    <a:pt x="3746" y="6971"/>
                  </a:lnTo>
                  <a:lnTo>
                    <a:pt x="3751" y="6972"/>
                  </a:lnTo>
                  <a:lnTo>
                    <a:pt x="3760" y="6973"/>
                  </a:lnTo>
                  <a:lnTo>
                    <a:pt x="3765" y="6974"/>
                  </a:lnTo>
                  <a:lnTo>
                    <a:pt x="3774" y="6975"/>
                  </a:lnTo>
                  <a:lnTo>
                    <a:pt x="3780" y="6976"/>
                  </a:lnTo>
                  <a:lnTo>
                    <a:pt x="3788" y="6978"/>
                  </a:lnTo>
                  <a:lnTo>
                    <a:pt x="3794" y="6979"/>
                  </a:lnTo>
                  <a:lnTo>
                    <a:pt x="3802" y="6982"/>
                  </a:lnTo>
                  <a:lnTo>
                    <a:pt x="3808" y="6983"/>
                  </a:lnTo>
                  <a:lnTo>
                    <a:pt x="3816" y="6986"/>
                  </a:lnTo>
                  <a:lnTo>
                    <a:pt x="3822" y="6987"/>
                  </a:lnTo>
                  <a:lnTo>
                    <a:pt x="3830" y="6990"/>
                  </a:lnTo>
                  <a:lnTo>
                    <a:pt x="3835" y="6992"/>
                  </a:lnTo>
                  <a:lnTo>
                    <a:pt x="3844" y="6995"/>
                  </a:lnTo>
                  <a:lnTo>
                    <a:pt x="3849" y="6997"/>
                  </a:lnTo>
                  <a:lnTo>
                    <a:pt x="3857" y="7000"/>
                  </a:lnTo>
                  <a:lnTo>
                    <a:pt x="3862" y="7003"/>
                  </a:lnTo>
                  <a:lnTo>
                    <a:pt x="3870" y="7006"/>
                  </a:lnTo>
                  <a:lnTo>
                    <a:pt x="3875" y="7009"/>
                  </a:lnTo>
                  <a:lnTo>
                    <a:pt x="3883" y="7013"/>
                  </a:lnTo>
                  <a:lnTo>
                    <a:pt x="3888" y="7016"/>
                  </a:lnTo>
                  <a:lnTo>
                    <a:pt x="3896" y="7020"/>
                  </a:lnTo>
                  <a:lnTo>
                    <a:pt x="3902" y="7024"/>
                  </a:lnTo>
                  <a:lnTo>
                    <a:pt x="3910" y="7028"/>
                  </a:lnTo>
                  <a:lnTo>
                    <a:pt x="3914" y="7031"/>
                  </a:lnTo>
                  <a:lnTo>
                    <a:pt x="3921" y="7036"/>
                  </a:lnTo>
                  <a:lnTo>
                    <a:pt x="3925" y="7039"/>
                  </a:lnTo>
                  <a:lnTo>
                    <a:pt x="3932" y="7044"/>
                  </a:lnTo>
                  <a:lnTo>
                    <a:pt x="3937" y="7047"/>
                  </a:lnTo>
                  <a:lnTo>
                    <a:pt x="3943" y="7052"/>
                  </a:lnTo>
                  <a:lnTo>
                    <a:pt x="3947" y="7056"/>
                  </a:lnTo>
                  <a:lnTo>
                    <a:pt x="3954" y="7061"/>
                  </a:lnTo>
                  <a:lnTo>
                    <a:pt x="3958" y="7065"/>
                  </a:lnTo>
                  <a:lnTo>
                    <a:pt x="3965" y="7070"/>
                  </a:lnTo>
                  <a:lnTo>
                    <a:pt x="3969" y="7074"/>
                  </a:lnTo>
                  <a:lnTo>
                    <a:pt x="3975" y="7080"/>
                  </a:lnTo>
                  <a:lnTo>
                    <a:pt x="3979" y="7084"/>
                  </a:lnTo>
                  <a:lnTo>
                    <a:pt x="3985" y="7090"/>
                  </a:lnTo>
                  <a:lnTo>
                    <a:pt x="3989" y="7094"/>
                  </a:lnTo>
                  <a:lnTo>
                    <a:pt x="3994" y="7101"/>
                  </a:lnTo>
                  <a:lnTo>
                    <a:pt x="3998" y="7105"/>
                  </a:lnTo>
                  <a:lnTo>
                    <a:pt x="4004" y="7111"/>
                  </a:lnTo>
                  <a:lnTo>
                    <a:pt x="4007" y="7116"/>
                  </a:lnTo>
                  <a:lnTo>
                    <a:pt x="4013" y="7123"/>
                  </a:lnTo>
                  <a:lnTo>
                    <a:pt x="4016" y="7127"/>
                  </a:lnTo>
                  <a:lnTo>
                    <a:pt x="4021" y="7134"/>
                  </a:lnTo>
                  <a:lnTo>
                    <a:pt x="4024" y="7139"/>
                  </a:lnTo>
                  <a:lnTo>
                    <a:pt x="4029" y="7146"/>
                  </a:lnTo>
                  <a:lnTo>
                    <a:pt x="4032" y="7151"/>
                  </a:lnTo>
                  <a:lnTo>
                    <a:pt x="4037" y="7159"/>
                  </a:lnTo>
                  <a:lnTo>
                    <a:pt x="4041" y="7167"/>
                  </a:lnTo>
                  <a:lnTo>
                    <a:pt x="4046" y="7174"/>
                  </a:lnTo>
                  <a:lnTo>
                    <a:pt x="4048" y="7179"/>
                  </a:lnTo>
                  <a:lnTo>
                    <a:pt x="4052" y="7187"/>
                  </a:lnTo>
                  <a:lnTo>
                    <a:pt x="4054" y="7192"/>
                  </a:lnTo>
                  <a:lnTo>
                    <a:pt x="4058" y="7200"/>
                  </a:lnTo>
                  <a:lnTo>
                    <a:pt x="4060" y="7205"/>
                  </a:lnTo>
                  <a:lnTo>
                    <a:pt x="4063" y="7213"/>
                  </a:lnTo>
                  <a:lnTo>
                    <a:pt x="4065" y="7218"/>
                  </a:lnTo>
                  <a:lnTo>
                    <a:pt x="4068" y="7226"/>
                  </a:lnTo>
                  <a:lnTo>
                    <a:pt x="4070" y="7231"/>
                  </a:lnTo>
                  <a:lnTo>
                    <a:pt x="4072" y="7240"/>
                  </a:lnTo>
                  <a:lnTo>
                    <a:pt x="4074" y="7245"/>
                  </a:lnTo>
                  <a:lnTo>
                    <a:pt x="4076" y="7253"/>
                  </a:lnTo>
                  <a:lnTo>
                    <a:pt x="4078" y="7258"/>
                  </a:lnTo>
                  <a:lnTo>
                    <a:pt x="4080" y="7267"/>
                  </a:lnTo>
                  <a:lnTo>
                    <a:pt x="4081" y="7272"/>
                  </a:lnTo>
                  <a:lnTo>
                    <a:pt x="4083" y="7281"/>
                  </a:lnTo>
                  <a:lnTo>
                    <a:pt x="4084" y="7286"/>
                  </a:lnTo>
                  <a:lnTo>
                    <a:pt x="4085" y="7295"/>
                  </a:lnTo>
                  <a:lnTo>
                    <a:pt x="4086" y="7300"/>
                  </a:lnTo>
                  <a:lnTo>
                    <a:pt x="4087" y="7309"/>
                  </a:lnTo>
                  <a:lnTo>
                    <a:pt x="4088" y="7315"/>
                  </a:lnTo>
                  <a:lnTo>
                    <a:pt x="4089" y="7323"/>
                  </a:lnTo>
                  <a:lnTo>
                    <a:pt x="4089" y="7329"/>
                  </a:lnTo>
                  <a:lnTo>
                    <a:pt x="4090" y="7338"/>
                  </a:lnTo>
                  <a:lnTo>
                    <a:pt x="4090" y="7343"/>
                  </a:lnTo>
                  <a:lnTo>
                    <a:pt x="4090" y="7352"/>
                  </a:lnTo>
                  <a:lnTo>
                    <a:pt x="4090" y="7355"/>
                  </a:lnTo>
                  <a:lnTo>
                    <a:pt x="4090" y="8061"/>
                  </a:lnTo>
                  <a:lnTo>
                    <a:pt x="4090" y="8064"/>
                  </a:lnTo>
                  <a:lnTo>
                    <a:pt x="4090" y="8073"/>
                  </a:lnTo>
                  <a:lnTo>
                    <a:pt x="4090" y="8078"/>
                  </a:lnTo>
                  <a:lnTo>
                    <a:pt x="4089" y="8087"/>
                  </a:lnTo>
                  <a:lnTo>
                    <a:pt x="4089" y="8093"/>
                  </a:lnTo>
                  <a:lnTo>
                    <a:pt x="4088" y="8102"/>
                  </a:lnTo>
                  <a:lnTo>
                    <a:pt x="4087" y="8107"/>
                  </a:lnTo>
                  <a:lnTo>
                    <a:pt x="4086" y="8116"/>
                  </a:lnTo>
                  <a:lnTo>
                    <a:pt x="4085" y="8122"/>
                  </a:lnTo>
                  <a:lnTo>
                    <a:pt x="4084" y="8130"/>
                  </a:lnTo>
                  <a:lnTo>
                    <a:pt x="4083" y="8136"/>
                  </a:lnTo>
                  <a:lnTo>
                    <a:pt x="4081" y="8144"/>
                  </a:lnTo>
                  <a:lnTo>
                    <a:pt x="4080" y="8150"/>
                  </a:lnTo>
                  <a:lnTo>
                    <a:pt x="4078" y="8158"/>
                  </a:lnTo>
                  <a:lnTo>
                    <a:pt x="4076" y="8163"/>
                  </a:lnTo>
                  <a:lnTo>
                    <a:pt x="4074" y="8172"/>
                  </a:lnTo>
                  <a:lnTo>
                    <a:pt x="4072" y="8177"/>
                  </a:lnTo>
                  <a:lnTo>
                    <a:pt x="4070" y="8185"/>
                  </a:lnTo>
                  <a:lnTo>
                    <a:pt x="4068" y="8190"/>
                  </a:lnTo>
                  <a:lnTo>
                    <a:pt x="4065" y="8199"/>
                  </a:lnTo>
                  <a:lnTo>
                    <a:pt x="4063" y="8204"/>
                  </a:lnTo>
                  <a:lnTo>
                    <a:pt x="4060" y="8212"/>
                  </a:lnTo>
                  <a:lnTo>
                    <a:pt x="4058" y="8217"/>
                  </a:lnTo>
                  <a:lnTo>
                    <a:pt x="4054" y="8225"/>
                  </a:lnTo>
                  <a:lnTo>
                    <a:pt x="4052" y="8229"/>
                  </a:lnTo>
                  <a:lnTo>
                    <a:pt x="4048" y="8237"/>
                  </a:lnTo>
                  <a:lnTo>
                    <a:pt x="4045" y="8242"/>
                  </a:lnTo>
                  <a:lnTo>
                    <a:pt x="4041" y="8250"/>
                  </a:lnTo>
                  <a:lnTo>
                    <a:pt x="4037" y="8257"/>
                  </a:lnTo>
                  <a:lnTo>
                    <a:pt x="4033" y="8265"/>
                  </a:lnTo>
                  <a:lnTo>
                    <a:pt x="4030" y="8269"/>
                  </a:lnTo>
                  <a:lnTo>
                    <a:pt x="4025" y="8277"/>
                  </a:lnTo>
                  <a:lnTo>
                    <a:pt x="4022" y="8281"/>
                  </a:lnTo>
                  <a:lnTo>
                    <a:pt x="4016" y="8288"/>
                  </a:lnTo>
                  <a:lnTo>
                    <a:pt x="4013" y="8293"/>
                  </a:lnTo>
                  <a:lnTo>
                    <a:pt x="4008" y="8300"/>
                  </a:lnTo>
                  <a:lnTo>
                    <a:pt x="4004" y="8304"/>
                  </a:lnTo>
                  <a:lnTo>
                    <a:pt x="3999" y="8311"/>
                  </a:lnTo>
                  <a:lnTo>
                    <a:pt x="3995" y="8315"/>
                  </a:lnTo>
                  <a:lnTo>
                    <a:pt x="3989" y="8322"/>
                  </a:lnTo>
                  <a:lnTo>
                    <a:pt x="3985" y="8326"/>
                  </a:lnTo>
                  <a:lnTo>
                    <a:pt x="3979" y="8332"/>
                  </a:lnTo>
                  <a:lnTo>
                    <a:pt x="3975" y="8336"/>
                  </a:lnTo>
                  <a:lnTo>
                    <a:pt x="3969" y="8342"/>
                  </a:lnTo>
                  <a:lnTo>
                    <a:pt x="3965" y="8346"/>
                  </a:lnTo>
                  <a:lnTo>
                    <a:pt x="3958" y="8352"/>
                  </a:lnTo>
                  <a:lnTo>
                    <a:pt x="3954" y="8355"/>
                  </a:lnTo>
                  <a:lnTo>
                    <a:pt x="3947" y="8361"/>
                  </a:lnTo>
                  <a:lnTo>
                    <a:pt x="3943" y="8364"/>
                  </a:lnTo>
                  <a:lnTo>
                    <a:pt x="3936" y="8370"/>
                  </a:lnTo>
                  <a:lnTo>
                    <a:pt x="3931" y="8373"/>
                  </a:lnTo>
                  <a:lnTo>
                    <a:pt x="3924" y="8378"/>
                  </a:lnTo>
                  <a:lnTo>
                    <a:pt x="3920" y="8381"/>
                  </a:lnTo>
                  <a:lnTo>
                    <a:pt x="3912" y="8386"/>
                  </a:lnTo>
                  <a:lnTo>
                    <a:pt x="3907" y="8389"/>
                  </a:lnTo>
                  <a:lnTo>
                    <a:pt x="3900" y="8394"/>
                  </a:lnTo>
                  <a:lnTo>
                    <a:pt x="3896" y="8396"/>
                  </a:lnTo>
                  <a:lnTo>
                    <a:pt x="3889" y="8400"/>
                  </a:lnTo>
                  <a:lnTo>
                    <a:pt x="7353" y="8400"/>
                  </a:lnTo>
                  <a:lnTo>
                    <a:pt x="7372" y="8400"/>
                  </a:lnTo>
                  <a:lnTo>
                    <a:pt x="7389" y="8399"/>
                  </a:lnTo>
                  <a:lnTo>
                    <a:pt x="7406" y="8397"/>
                  </a:lnTo>
                  <a:lnTo>
                    <a:pt x="7423" y="8395"/>
                  </a:lnTo>
                  <a:lnTo>
                    <a:pt x="7440" y="8392"/>
                  </a:lnTo>
                  <a:lnTo>
                    <a:pt x="7456" y="8388"/>
                  </a:lnTo>
                  <a:lnTo>
                    <a:pt x="7473" y="8384"/>
                  </a:lnTo>
                  <a:lnTo>
                    <a:pt x="7489" y="8380"/>
                  </a:lnTo>
                  <a:lnTo>
                    <a:pt x="7505" y="8374"/>
                  </a:lnTo>
                  <a:lnTo>
                    <a:pt x="7521" y="8368"/>
                  </a:lnTo>
                  <a:lnTo>
                    <a:pt x="7537" y="8362"/>
                  </a:lnTo>
                  <a:lnTo>
                    <a:pt x="7552" y="8355"/>
                  </a:lnTo>
                  <a:lnTo>
                    <a:pt x="7568" y="8347"/>
                  </a:lnTo>
                  <a:lnTo>
                    <a:pt x="7583" y="8339"/>
                  </a:lnTo>
                  <a:lnTo>
                    <a:pt x="7597" y="8330"/>
                  </a:lnTo>
                  <a:lnTo>
                    <a:pt x="7612" y="8320"/>
                  </a:lnTo>
                  <a:lnTo>
                    <a:pt x="7626" y="8310"/>
                  </a:lnTo>
                  <a:lnTo>
                    <a:pt x="7640" y="8300"/>
                  </a:lnTo>
                  <a:lnTo>
                    <a:pt x="7653" y="8289"/>
                  </a:lnTo>
                  <a:lnTo>
                    <a:pt x="7666" y="8277"/>
                  </a:lnTo>
                  <a:lnTo>
                    <a:pt x="7678" y="8266"/>
                  </a:lnTo>
                  <a:lnTo>
                    <a:pt x="7690" y="8253"/>
                  </a:lnTo>
                  <a:lnTo>
                    <a:pt x="7701" y="8241"/>
                  </a:lnTo>
                  <a:lnTo>
                    <a:pt x="7712" y="8228"/>
                  </a:lnTo>
                  <a:lnTo>
                    <a:pt x="7723" y="8214"/>
                  </a:lnTo>
                  <a:lnTo>
                    <a:pt x="7733" y="8200"/>
                  </a:lnTo>
                  <a:lnTo>
                    <a:pt x="7742" y="8186"/>
                  </a:lnTo>
                  <a:lnTo>
                    <a:pt x="7750" y="8172"/>
                  </a:lnTo>
                  <a:lnTo>
                    <a:pt x="7758" y="8157"/>
                  </a:lnTo>
                  <a:lnTo>
                    <a:pt x="7766" y="8142"/>
                  </a:lnTo>
                  <a:lnTo>
                    <a:pt x="7773" y="8126"/>
                  </a:lnTo>
                  <a:lnTo>
                    <a:pt x="7780" y="8111"/>
                  </a:lnTo>
                  <a:lnTo>
                    <a:pt x="7786" y="8095"/>
                  </a:lnTo>
                  <a:lnTo>
                    <a:pt x="7791" y="8079"/>
                  </a:lnTo>
                  <a:lnTo>
                    <a:pt x="7796" y="8062"/>
                  </a:lnTo>
                  <a:lnTo>
                    <a:pt x="7800" y="8046"/>
                  </a:lnTo>
                  <a:lnTo>
                    <a:pt x="7803" y="8029"/>
                  </a:lnTo>
                  <a:lnTo>
                    <a:pt x="7806" y="8012"/>
                  </a:lnTo>
                  <a:lnTo>
                    <a:pt x="7808" y="7996"/>
                  </a:lnTo>
                  <a:lnTo>
                    <a:pt x="7810" y="7978"/>
                  </a:lnTo>
                  <a:lnTo>
                    <a:pt x="7811" y="7961"/>
                  </a:lnTo>
                  <a:lnTo>
                    <a:pt x="7811" y="7942"/>
                  </a:lnTo>
                  <a:lnTo>
                    <a:pt x="7811" y="2058"/>
                  </a:lnTo>
                  <a:lnTo>
                    <a:pt x="7811" y="2039"/>
                  </a:lnTo>
                  <a:lnTo>
                    <a:pt x="7810" y="2022"/>
                  </a:lnTo>
                  <a:lnTo>
                    <a:pt x="7808" y="2004"/>
                  </a:lnTo>
                  <a:lnTo>
                    <a:pt x="7806" y="1988"/>
                  </a:lnTo>
                  <a:lnTo>
                    <a:pt x="7803" y="1971"/>
                  </a:lnTo>
                  <a:lnTo>
                    <a:pt x="7800" y="1954"/>
                  </a:lnTo>
                  <a:lnTo>
                    <a:pt x="7796" y="1938"/>
                  </a:lnTo>
                  <a:lnTo>
                    <a:pt x="7791" y="1921"/>
                  </a:lnTo>
                  <a:lnTo>
                    <a:pt x="7786" y="1905"/>
                  </a:lnTo>
                  <a:lnTo>
                    <a:pt x="7780" y="1889"/>
                  </a:lnTo>
                  <a:lnTo>
                    <a:pt x="7773" y="1874"/>
                  </a:lnTo>
                  <a:lnTo>
                    <a:pt x="7766" y="1858"/>
                  </a:lnTo>
                  <a:lnTo>
                    <a:pt x="7758" y="1843"/>
                  </a:lnTo>
                  <a:lnTo>
                    <a:pt x="7750" y="1828"/>
                  </a:lnTo>
                  <a:lnTo>
                    <a:pt x="7742" y="1814"/>
                  </a:lnTo>
                  <a:lnTo>
                    <a:pt x="7733" y="1800"/>
                  </a:lnTo>
                  <a:lnTo>
                    <a:pt x="7723" y="1786"/>
                  </a:lnTo>
                  <a:lnTo>
                    <a:pt x="7712" y="1772"/>
                  </a:lnTo>
                  <a:lnTo>
                    <a:pt x="7701" y="1759"/>
                  </a:lnTo>
                  <a:lnTo>
                    <a:pt x="7690" y="1747"/>
                  </a:lnTo>
                  <a:lnTo>
                    <a:pt x="7678" y="1734"/>
                  </a:lnTo>
                  <a:lnTo>
                    <a:pt x="7666" y="1723"/>
                  </a:lnTo>
                  <a:lnTo>
                    <a:pt x="7653" y="1711"/>
                  </a:lnTo>
                  <a:lnTo>
                    <a:pt x="7640" y="1700"/>
                  </a:lnTo>
                  <a:lnTo>
                    <a:pt x="7626" y="1690"/>
                  </a:lnTo>
                  <a:lnTo>
                    <a:pt x="7612" y="1680"/>
                  </a:lnTo>
                  <a:lnTo>
                    <a:pt x="7597" y="1670"/>
                  </a:lnTo>
                  <a:lnTo>
                    <a:pt x="7583" y="1661"/>
                  </a:lnTo>
                  <a:lnTo>
                    <a:pt x="7568" y="1653"/>
                  </a:lnTo>
                  <a:lnTo>
                    <a:pt x="7552" y="1645"/>
                  </a:lnTo>
                  <a:lnTo>
                    <a:pt x="7537" y="1638"/>
                  </a:lnTo>
                  <a:lnTo>
                    <a:pt x="7521" y="1632"/>
                  </a:lnTo>
                  <a:lnTo>
                    <a:pt x="7505" y="1626"/>
                  </a:lnTo>
                  <a:lnTo>
                    <a:pt x="7489" y="1620"/>
                  </a:lnTo>
                  <a:lnTo>
                    <a:pt x="7473" y="1616"/>
                  </a:lnTo>
                  <a:lnTo>
                    <a:pt x="7456" y="1612"/>
                  </a:lnTo>
                  <a:lnTo>
                    <a:pt x="7440" y="1608"/>
                  </a:lnTo>
                  <a:lnTo>
                    <a:pt x="7423" y="1605"/>
                  </a:lnTo>
                  <a:lnTo>
                    <a:pt x="7406" y="1603"/>
                  </a:lnTo>
                  <a:lnTo>
                    <a:pt x="7389" y="1601"/>
                  </a:lnTo>
                  <a:close/>
                  <a:moveTo>
                    <a:pt x="3711" y="7269"/>
                  </a:moveTo>
                  <a:lnTo>
                    <a:pt x="3708" y="7269"/>
                  </a:lnTo>
                  <a:lnTo>
                    <a:pt x="3704" y="7269"/>
                  </a:lnTo>
                  <a:lnTo>
                    <a:pt x="2999" y="7269"/>
                  </a:lnTo>
                  <a:lnTo>
                    <a:pt x="2995" y="7269"/>
                  </a:lnTo>
                  <a:lnTo>
                    <a:pt x="2992" y="7269"/>
                  </a:lnTo>
                  <a:lnTo>
                    <a:pt x="2989" y="7270"/>
                  </a:lnTo>
                  <a:lnTo>
                    <a:pt x="2986" y="7270"/>
                  </a:lnTo>
                  <a:lnTo>
                    <a:pt x="2983" y="7270"/>
                  </a:lnTo>
                  <a:lnTo>
                    <a:pt x="2980" y="7271"/>
                  </a:lnTo>
                  <a:lnTo>
                    <a:pt x="2977" y="7272"/>
                  </a:lnTo>
                  <a:lnTo>
                    <a:pt x="2974" y="7273"/>
                  </a:lnTo>
                  <a:lnTo>
                    <a:pt x="2971" y="7274"/>
                  </a:lnTo>
                  <a:lnTo>
                    <a:pt x="2968" y="7275"/>
                  </a:lnTo>
                  <a:lnTo>
                    <a:pt x="2965" y="7276"/>
                  </a:lnTo>
                  <a:lnTo>
                    <a:pt x="2963" y="7277"/>
                  </a:lnTo>
                  <a:lnTo>
                    <a:pt x="2961" y="7278"/>
                  </a:lnTo>
                  <a:lnTo>
                    <a:pt x="2957" y="7280"/>
                  </a:lnTo>
                  <a:lnTo>
                    <a:pt x="2953" y="7283"/>
                  </a:lnTo>
                  <a:lnTo>
                    <a:pt x="2950" y="7285"/>
                  </a:lnTo>
                  <a:lnTo>
                    <a:pt x="2947" y="7287"/>
                  </a:lnTo>
                  <a:lnTo>
                    <a:pt x="2945" y="7289"/>
                  </a:lnTo>
                  <a:lnTo>
                    <a:pt x="2942" y="7291"/>
                  </a:lnTo>
                  <a:lnTo>
                    <a:pt x="2939" y="7293"/>
                  </a:lnTo>
                  <a:lnTo>
                    <a:pt x="2937" y="7295"/>
                  </a:lnTo>
                  <a:lnTo>
                    <a:pt x="2935" y="7298"/>
                  </a:lnTo>
                  <a:lnTo>
                    <a:pt x="2933" y="7300"/>
                  </a:lnTo>
                  <a:lnTo>
                    <a:pt x="2931" y="7302"/>
                  </a:lnTo>
                  <a:lnTo>
                    <a:pt x="2929" y="7305"/>
                  </a:lnTo>
                  <a:lnTo>
                    <a:pt x="2927" y="7307"/>
                  </a:lnTo>
                  <a:lnTo>
                    <a:pt x="2925" y="7310"/>
                  </a:lnTo>
                  <a:lnTo>
                    <a:pt x="2924" y="7311"/>
                  </a:lnTo>
                  <a:lnTo>
                    <a:pt x="2924" y="7313"/>
                  </a:lnTo>
                  <a:lnTo>
                    <a:pt x="2922" y="7316"/>
                  </a:lnTo>
                  <a:lnTo>
                    <a:pt x="2921" y="7319"/>
                  </a:lnTo>
                  <a:lnTo>
                    <a:pt x="2919" y="7323"/>
                  </a:lnTo>
                  <a:lnTo>
                    <a:pt x="2918" y="7326"/>
                  </a:lnTo>
                  <a:lnTo>
                    <a:pt x="2917" y="7329"/>
                  </a:lnTo>
                  <a:lnTo>
                    <a:pt x="2916" y="7332"/>
                  </a:lnTo>
                  <a:lnTo>
                    <a:pt x="2915" y="7336"/>
                  </a:lnTo>
                  <a:lnTo>
                    <a:pt x="2915" y="7339"/>
                  </a:lnTo>
                  <a:lnTo>
                    <a:pt x="2914" y="7342"/>
                  </a:lnTo>
                  <a:lnTo>
                    <a:pt x="2914" y="7346"/>
                  </a:lnTo>
                  <a:lnTo>
                    <a:pt x="2913" y="7349"/>
                  </a:lnTo>
                  <a:lnTo>
                    <a:pt x="2913" y="7352"/>
                  </a:lnTo>
                  <a:lnTo>
                    <a:pt x="2913" y="7356"/>
                  </a:lnTo>
                  <a:lnTo>
                    <a:pt x="2913" y="8060"/>
                  </a:lnTo>
                  <a:lnTo>
                    <a:pt x="2913" y="8064"/>
                  </a:lnTo>
                  <a:lnTo>
                    <a:pt x="2913" y="8068"/>
                  </a:lnTo>
                  <a:lnTo>
                    <a:pt x="2914" y="8071"/>
                  </a:lnTo>
                  <a:lnTo>
                    <a:pt x="2914" y="8074"/>
                  </a:lnTo>
                  <a:lnTo>
                    <a:pt x="2915" y="8077"/>
                  </a:lnTo>
                  <a:lnTo>
                    <a:pt x="2915" y="8081"/>
                  </a:lnTo>
                  <a:lnTo>
                    <a:pt x="2916" y="8084"/>
                  </a:lnTo>
                  <a:lnTo>
                    <a:pt x="2917" y="8087"/>
                  </a:lnTo>
                  <a:lnTo>
                    <a:pt x="2918" y="8090"/>
                  </a:lnTo>
                  <a:lnTo>
                    <a:pt x="2919" y="8093"/>
                  </a:lnTo>
                  <a:lnTo>
                    <a:pt x="2920" y="8096"/>
                  </a:lnTo>
                  <a:lnTo>
                    <a:pt x="2922" y="8100"/>
                  </a:lnTo>
                  <a:lnTo>
                    <a:pt x="2923" y="8103"/>
                  </a:lnTo>
                  <a:lnTo>
                    <a:pt x="2924" y="8105"/>
                  </a:lnTo>
                  <a:lnTo>
                    <a:pt x="2925" y="8106"/>
                  </a:lnTo>
                  <a:lnTo>
                    <a:pt x="2927" y="8109"/>
                  </a:lnTo>
                  <a:lnTo>
                    <a:pt x="2929" y="8112"/>
                  </a:lnTo>
                  <a:lnTo>
                    <a:pt x="2931" y="8114"/>
                  </a:lnTo>
                  <a:lnTo>
                    <a:pt x="2933" y="8117"/>
                  </a:lnTo>
                  <a:lnTo>
                    <a:pt x="2935" y="8119"/>
                  </a:lnTo>
                  <a:lnTo>
                    <a:pt x="2937" y="8121"/>
                  </a:lnTo>
                  <a:lnTo>
                    <a:pt x="2940" y="8124"/>
                  </a:lnTo>
                  <a:lnTo>
                    <a:pt x="2942" y="8126"/>
                  </a:lnTo>
                  <a:lnTo>
                    <a:pt x="2944" y="8128"/>
                  </a:lnTo>
                  <a:lnTo>
                    <a:pt x="2947" y="8129"/>
                  </a:lnTo>
                  <a:lnTo>
                    <a:pt x="2949" y="8131"/>
                  </a:lnTo>
                  <a:lnTo>
                    <a:pt x="2951" y="8132"/>
                  </a:lnTo>
                  <a:lnTo>
                    <a:pt x="2956" y="8135"/>
                  </a:lnTo>
                  <a:lnTo>
                    <a:pt x="2961" y="8138"/>
                  </a:lnTo>
                  <a:lnTo>
                    <a:pt x="2963" y="8139"/>
                  </a:lnTo>
                  <a:lnTo>
                    <a:pt x="2965" y="8140"/>
                  </a:lnTo>
                  <a:lnTo>
                    <a:pt x="2968" y="8141"/>
                  </a:lnTo>
                  <a:lnTo>
                    <a:pt x="2971" y="8142"/>
                  </a:lnTo>
                  <a:lnTo>
                    <a:pt x="2974" y="8143"/>
                  </a:lnTo>
                  <a:lnTo>
                    <a:pt x="2977" y="8144"/>
                  </a:lnTo>
                  <a:lnTo>
                    <a:pt x="2980" y="8145"/>
                  </a:lnTo>
                  <a:lnTo>
                    <a:pt x="2983" y="8146"/>
                  </a:lnTo>
                  <a:lnTo>
                    <a:pt x="2986" y="8146"/>
                  </a:lnTo>
                  <a:lnTo>
                    <a:pt x="2989" y="8146"/>
                  </a:lnTo>
                  <a:lnTo>
                    <a:pt x="2992" y="8147"/>
                  </a:lnTo>
                  <a:lnTo>
                    <a:pt x="2995" y="8147"/>
                  </a:lnTo>
                  <a:lnTo>
                    <a:pt x="2999" y="8147"/>
                  </a:lnTo>
                  <a:lnTo>
                    <a:pt x="3704" y="8147"/>
                  </a:lnTo>
                  <a:lnTo>
                    <a:pt x="3708" y="8147"/>
                  </a:lnTo>
                  <a:lnTo>
                    <a:pt x="3711" y="8147"/>
                  </a:lnTo>
                  <a:lnTo>
                    <a:pt x="3714" y="8146"/>
                  </a:lnTo>
                  <a:lnTo>
                    <a:pt x="3717" y="8146"/>
                  </a:lnTo>
                  <a:lnTo>
                    <a:pt x="3720" y="8145"/>
                  </a:lnTo>
                  <a:lnTo>
                    <a:pt x="3724" y="8145"/>
                  </a:lnTo>
                  <a:lnTo>
                    <a:pt x="3727" y="8144"/>
                  </a:lnTo>
                  <a:lnTo>
                    <a:pt x="3730" y="8143"/>
                  </a:lnTo>
                  <a:lnTo>
                    <a:pt x="3733" y="8142"/>
                  </a:lnTo>
                  <a:lnTo>
                    <a:pt x="3736" y="8141"/>
                  </a:lnTo>
                  <a:lnTo>
                    <a:pt x="3739" y="8140"/>
                  </a:lnTo>
                  <a:lnTo>
                    <a:pt x="3742" y="8138"/>
                  </a:lnTo>
                  <a:lnTo>
                    <a:pt x="3745" y="8137"/>
                  </a:lnTo>
                  <a:lnTo>
                    <a:pt x="3748" y="8135"/>
                  </a:lnTo>
                  <a:lnTo>
                    <a:pt x="3751" y="8133"/>
                  </a:lnTo>
                  <a:lnTo>
                    <a:pt x="3753" y="8132"/>
                  </a:lnTo>
                  <a:lnTo>
                    <a:pt x="3756" y="8130"/>
                  </a:lnTo>
                  <a:lnTo>
                    <a:pt x="3758" y="8128"/>
                  </a:lnTo>
                  <a:lnTo>
                    <a:pt x="3760" y="8126"/>
                  </a:lnTo>
                  <a:lnTo>
                    <a:pt x="3763" y="8124"/>
                  </a:lnTo>
                  <a:lnTo>
                    <a:pt x="3765" y="8122"/>
                  </a:lnTo>
                  <a:lnTo>
                    <a:pt x="3767" y="8120"/>
                  </a:lnTo>
                  <a:lnTo>
                    <a:pt x="3770" y="8117"/>
                  </a:lnTo>
                  <a:lnTo>
                    <a:pt x="3772" y="8115"/>
                  </a:lnTo>
                  <a:lnTo>
                    <a:pt x="3774" y="8112"/>
                  </a:lnTo>
                  <a:lnTo>
                    <a:pt x="3776" y="8109"/>
                  </a:lnTo>
                  <a:lnTo>
                    <a:pt x="3778" y="8106"/>
                  </a:lnTo>
                  <a:lnTo>
                    <a:pt x="3779" y="8105"/>
                  </a:lnTo>
                  <a:lnTo>
                    <a:pt x="3780" y="8103"/>
                  </a:lnTo>
                  <a:lnTo>
                    <a:pt x="3781" y="8100"/>
                  </a:lnTo>
                  <a:lnTo>
                    <a:pt x="3783" y="8096"/>
                  </a:lnTo>
                  <a:lnTo>
                    <a:pt x="3784" y="8093"/>
                  </a:lnTo>
                  <a:lnTo>
                    <a:pt x="3785" y="8090"/>
                  </a:lnTo>
                  <a:lnTo>
                    <a:pt x="3786" y="8087"/>
                  </a:lnTo>
                  <a:lnTo>
                    <a:pt x="3787" y="8084"/>
                  </a:lnTo>
                  <a:lnTo>
                    <a:pt x="3788" y="8081"/>
                  </a:lnTo>
                  <a:lnTo>
                    <a:pt x="3788" y="8077"/>
                  </a:lnTo>
                  <a:lnTo>
                    <a:pt x="3789" y="8074"/>
                  </a:lnTo>
                  <a:lnTo>
                    <a:pt x="3789" y="8071"/>
                  </a:lnTo>
                  <a:lnTo>
                    <a:pt x="3790" y="8068"/>
                  </a:lnTo>
                  <a:lnTo>
                    <a:pt x="3790" y="8064"/>
                  </a:lnTo>
                  <a:lnTo>
                    <a:pt x="3790" y="8060"/>
                  </a:lnTo>
                  <a:lnTo>
                    <a:pt x="3790" y="7356"/>
                  </a:lnTo>
                  <a:lnTo>
                    <a:pt x="3790" y="7352"/>
                  </a:lnTo>
                  <a:lnTo>
                    <a:pt x="3790" y="7349"/>
                  </a:lnTo>
                  <a:lnTo>
                    <a:pt x="3789" y="7346"/>
                  </a:lnTo>
                  <a:lnTo>
                    <a:pt x="3789" y="7342"/>
                  </a:lnTo>
                  <a:lnTo>
                    <a:pt x="3788" y="7339"/>
                  </a:lnTo>
                  <a:lnTo>
                    <a:pt x="3788" y="7336"/>
                  </a:lnTo>
                  <a:lnTo>
                    <a:pt x="3787" y="7332"/>
                  </a:lnTo>
                  <a:lnTo>
                    <a:pt x="3786" y="7329"/>
                  </a:lnTo>
                  <a:lnTo>
                    <a:pt x="3785" y="7326"/>
                  </a:lnTo>
                  <a:lnTo>
                    <a:pt x="3784" y="7323"/>
                  </a:lnTo>
                  <a:lnTo>
                    <a:pt x="3782" y="7319"/>
                  </a:lnTo>
                  <a:lnTo>
                    <a:pt x="3781" y="7316"/>
                  </a:lnTo>
                  <a:lnTo>
                    <a:pt x="3779" y="7313"/>
                  </a:lnTo>
                  <a:lnTo>
                    <a:pt x="3779" y="7311"/>
                  </a:lnTo>
                  <a:lnTo>
                    <a:pt x="3778" y="7310"/>
                  </a:lnTo>
                  <a:lnTo>
                    <a:pt x="3776" y="7307"/>
                  </a:lnTo>
                  <a:lnTo>
                    <a:pt x="3774" y="7305"/>
                  </a:lnTo>
                  <a:lnTo>
                    <a:pt x="3772" y="7302"/>
                  </a:lnTo>
                  <a:lnTo>
                    <a:pt x="3770" y="7300"/>
                  </a:lnTo>
                  <a:lnTo>
                    <a:pt x="3768" y="7297"/>
                  </a:lnTo>
                  <a:lnTo>
                    <a:pt x="3766" y="7295"/>
                  </a:lnTo>
                  <a:lnTo>
                    <a:pt x="3763" y="7293"/>
                  </a:lnTo>
                  <a:lnTo>
                    <a:pt x="3761" y="7290"/>
                  </a:lnTo>
                  <a:lnTo>
                    <a:pt x="3758" y="7288"/>
                  </a:lnTo>
                  <a:lnTo>
                    <a:pt x="3755" y="7286"/>
                  </a:lnTo>
                  <a:lnTo>
                    <a:pt x="3752" y="7284"/>
                  </a:lnTo>
                  <a:lnTo>
                    <a:pt x="3749" y="7282"/>
                  </a:lnTo>
                  <a:lnTo>
                    <a:pt x="3747" y="7280"/>
                  </a:lnTo>
                  <a:lnTo>
                    <a:pt x="3745" y="7279"/>
                  </a:lnTo>
                  <a:lnTo>
                    <a:pt x="3742" y="7278"/>
                  </a:lnTo>
                  <a:lnTo>
                    <a:pt x="3739" y="7276"/>
                  </a:lnTo>
                  <a:lnTo>
                    <a:pt x="3736" y="7275"/>
                  </a:lnTo>
                  <a:lnTo>
                    <a:pt x="3733" y="7274"/>
                  </a:lnTo>
                  <a:lnTo>
                    <a:pt x="3730" y="7273"/>
                  </a:lnTo>
                  <a:lnTo>
                    <a:pt x="3727" y="7272"/>
                  </a:lnTo>
                  <a:lnTo>
                    <a:pt x="3724" y="7271"/>
                  </a:lnTo>
                  <a:lnTo>
                    <a:pt x="3720" y="7271"/>
                  </a:lnTo>
                  <a:lnTo>
                    <a:pt x="3717" y="7270"/>
                  </a:lnTo>
                  <a:lnTo>
                    <a:pt x="3714" y="7270"/>
                  </a:lnTo>
                  <a:lnTo>
                    <a:pt x="3711" y="7269"/>
                  </a:lnTo>
                  <a:close/>
                  <a:moveTo>
                    <a:pt x="7184" y="3710"/>
                  </a:moveTo>
                  <a:lnTo>
                    <a:pt x="7152" y="3717"/>
                  </a:lnTo>
                  <a:lnTo>
                    <a:pt x="7119" y="3719"/>
                  </a:lnTo>
                  <a:lnTo>
                    <a:pt x="4765" y="3719"/>
                  </a:lnTo>
                  <a:lnTo>
                    <a:pt x="4732" y="3717"/>
                  </a:lnTo>
                  <a:lnTo>
                    <a:pt x="4700" y="3710"/>
                  </a:lnTo>
                  <a:lnTo>
                    <a:pt x="4669" y="3700"/>
                  </a:lnTo>
                  <a:lnTo>
                    <a:pt x="4640" y="3686"/>
                  </a:lnTo>
                  <a:lnTo>
                    <a:pt x="4613" y="3667"/>
                  </a:lnTo>
                  <a:lnTo>
                    <a:pt x="4588" y="3646"/>
                  </a:lnTo>
                  <a:lnTo>
                    <a:pt x="4567" y="3621"/>
                  </a:lnTo>
                  <a:lnTo>
                    <a:pt x="4548" y="3594"/>
                  </a:lnTo>
                  <a:lnTo>
                    <a:pt x="4534" y="3565"/>
                  </a:lnTo>
                  <a:lnTo>
                    <a:pt x="4524" y="3534"/>
                  </a:lnTo>
                  <a:lnTo>
                    <a:pt x="4517" y="3502"/>
                  </a:lnTo>
                  <a:lnTo>
                    <a:pt x="4515" y="3469"/>
                  </a:lnTo>
                  <a:lnTo>
                    <a:pt x="4517" y="3436"/>
                  </a:lnTo>
                  <a:lnTo>
                    <a:pt x="4524" y="3404"/>
                  </a:lnTo>
                  <a:lnTo>
                    <a:pt x="4534" y="3373"/>
                  </a:lnTo>
                  <a:lnTo>
                    <a:pt x="4548" y="3344"/>
                  </a:lnTo>
                  <a:lnTo>
                    <a:pt x="4567" y="3317"/>
                  </a:lnTo>
                  <a:lnTo>
                    <a:pt x="4588" y="3292"/>
                  </a:lnTo>
                  <a:lnTo>
                    <a:pt x="4613" y="3271"/>
                  </a:lnTo>
                  <a:lnTo>
                    <a:pt x="4640" y="3252"/>
                  </a:lnTo>
                  <a:lnTo>
                    <a:pt x="4669" y="3238"/>
                  </a:lnTo>
                  <a:lnTo>
                    <a:pt x="4700" y="3228"/>
                  </a:lnTo>
                  <a:lnTo>
                    <a:pt x="4732" y="3221"/>
                  </a:lnTo>
                  <a:lnTo>
                    <a:pt x="4765" y="3219"/>
                  </a:lnTo>
                  <a:lnTo>
                    <a:pt x="7119" y="3219"/>
                  </a:lnTo>
                  <a:lnTo>
                    <a:pt x="7152" y="3221"/>
                  </a:lnTo>
                  <a:lnTo>
                    <a:pt x="7184" y="3228"/>
                  </a:lnTo>
                  <a:lnTo>
                    <a:pt x="7215" y="3238"/>
                  </a:lnTo>
                  <a:lnTo>
                    <a:pt x="7244" y="3252"/>
                  </a:lnTo>
                  <a:lnTo>
                    <a:pt x="7271" y="3271"/>
                  </a:lnTo>
                  <a:lnTo>
                    <a:pt x="7296" y="3292"/>
                  </a:lnTo>
                  <a:lnTo>
                    <a:pt x="7317" y="3317"/>
                  </a:lnTo>
                  <a:lnTo>
                    <a:pt x="7336" y="3344"/>
                  </a:lnTo>
                  <a:lnTo>
                    <a:pt x="7350" y="3373"/>
                  </a:lnTo>
                  <a:lnTo>
                    <a:pt x="7360" y="3404"/>
                  </a:lnTo>
                  <a:lnTo>
                    <a:pt x="7367" y="3436"/>
                  </a:lnTo>
                  <a:lnTo>
                    <a:pt x="7369" y="3469"/>
                  </a:lnTo>
                  <a:lnTo>
                    <a:pt x="7367" y="3502"/>
                  </a:lnTo>
                  <a:lnTo>
                    <a:pt x="7360" y="3534"/>
                  </a:lnTo>
                  <a:lnTo>
                    <a:pt x="7350" y="3565"/>
                  </a:lnTo>
                  <a:lnTo>
                    <a:pt x="7336" y="3594"/>
                  </a:lnTo>
                  <a:lnTo>
                    <a:pt x="7317" y="3621"/>
                  </a:lnTo>
                  <a:lnTo>
                    <a:pt x="7296" y="3646"/>
                  </a:lnTo>
                  <a:lnTo>
                    <a:pt x="7271" y="3667"/>
                  </a:lnTo>
                  <a:lnTo>
                    <a:pt x="7244" y="3686"/>
                  </a:lnTo>
                  <a:lnTo>
                    <a:pt x="7215" y="3700"/>
                  </a:lnTo>
                  <a:lnTo>
                    <a:pt x="7184" y="3710"/>
                  </a:lnTo>
                  <a:close/>
                  <a:moveTo>
                    <a:pt x="7215" y="5820"/>
                  </a:moveTo>
                  <a:lnTo>
                    <a:pt x="7184" y="5830"/>
                  </a:lnTo>
                  <a:lnTo>
                    <a:pt x="7152" y="5837"/>
                  </a:lnTo>
                  <a:lnTo>
                    <a:pt x="7119" y="5839"/>
                  </a:lnTo>
                  <a:lnTo>
                    <a:pt x="4765" y="5839"/>
                  </a:lnTo>
                  <a:lnTo>
                    <a:pt x="4732" y="5837"/>
                  </a:lnTo>
                  <a:lnTo>
                    <a:pt x="4700" y="5830"/>
                  </a:lnTo>
                  <a:lnTo>
                    <a:pt x="4669" y="5820"/>
                  </a:lnTo>
                  <a:lnTo>
                    <a:pt x="4640" y="5806"/>
                  </a:lnTo>
                  <a:lnTo>
                    <a:pt x="4613" y="5787"/>
                  </a:lnTo>
                  <a:lnTo>
                    <a:pt x="4588" y="5766"/>
                  </a:lnTo>
                  <a:lnTo>
                    <a:pt x="4567" y="5741"/>
                  </a:lnTo>
                  <a:lnTo>
                    <a:pt x="4548" y="5714"/>
                  </a:lnTo>
                  <a:lnTo>
                    <a:pt x="4534" y="5685"/>
                  </a:lnTo>
                  <a:lnTo>
                    <a:pt x="4524" y="5654"/>
                  </a:lnTo>
                  <a:lnTo>
                    <a:pt x="4517" y="5622"/>
                  </a:lnTo>
                  <a:lnTo>
                    <a:pt x="4515" y="5589"/>
                  </a:lnTo>
                  <a:lnTo>
                    <a:pt x="4517" y="5556"/>
                  </a:lnTo>
                  <a:lnTo>
                    <a:pt x="4524" y="5524"/>
                  </a:lnTo>
                  <a:lnTo>
                    <a:pt x="4534" y="5493"/>
                  </a:lnTo>
                  <a:lnTo>
                    <a:pt x="4548" y="5464"/>
                  </a:lnTo>
                  <a:lnTo>
                    <a:pt x="4567" y="5437"/>
                  </a:lnTo>
                  <a:lnTo>
                    <a:pt x="4588" y="5412"/>
                  </a:lnTo>
                  <a:lnTo>
                    <a:pt x="4613" y="5391"/>
                  </a:lnTo>
                  <a:lnTo>
                    <a:pt x="4640" y="5372"/>
                  </a:lnTo>
                  <a:lnTo>
                    <a:pt x="4669" y="5358"/>
                  </a:lnTo>
                  <a:lnTo>
                    <a:pt x="4700" y="5348"/>
                  </a:lnTo>
                  <a:lnTo>
                    <a:pt x="4732" y="5341"/>
                  </a:lnTo>
                  <a:lnTo>
                    <a:pt x="4765" y="5339"/>
                  </a:lnTo>
                  <a:lnTo>
                    <a:pt x="7119" y="5339"/>
                  </a:lnTo>
                  <a:lnTo>
                    <a:pt x="7152" y="5341"/>
                  </a:lnTo>
                  <a:lnTo>
                    <a:pt x="7184" y="5348"/>
                  </a:lnTo>
                  <a:lnTo>
                    <a:pt x="7215" y="5358"/>
                  </a:lnTo>
                  <a:lnTo>
                    <a:pt x="7244" y="5372"/>
                  </a:lnTo>
                  <a:lnTo>
                    <a:pt x="7271" y="5391"/>
                  </a:lnTo>
                  <a:lnTo>
                    <a:pt x="7296" y="5412"/>
                  </a:lnTo>
                  <a:lnTo>
                    <a:pt x="7317" y="5437"/>
                  </a:lnTo>
                  <a:lnTo>
                    <a:pt x="7336" y="5464"/>
                  </a:lnTo>
                  <a:lnTo>
                    <a:pt x="7350" y="5493"/>
                  </a:lnTo>
                  <a:lnTo>
                    <a:pt x="7360" y="5524"/>
                  </a:lnTo>
                  <a:lnTo>
                    <a:pt x="7367" y="5556"/>
                  </a:lnTo>
                  <a:lnTo>
                    <a:pt x="7369" y="5589"/>
                  </a:lnTo>
                  <a:lnTo>
                    <a:pt x="7367" y="5622"/>
                  </a:lnTo>
                  <a:lnTo>
                    <a:pt x="7360" y="5654"/>
                  </a:lnTo>
                  <a:lnTo>
                    <a:pt x="7350" y="5685"/>
                  </a:lnTo>
                  <a:lnTo>
                    <a:pt x="7336" y="5714"/>
                  </a:lnTo>
                  <a:lnTo>
                    <a:pt x="7317" y="5741"/>
                  </a:lnTo>
                  <a:lnTo>
                    <a:pt x="7296" y="5766"/>
                  </a:lnTo>
                  <a:lnTo>
                    <a:pt x="7271" y="5787"/>
                  </a:lnTo>
                  <a:lnTo>
                    <a:pt x="7244" y="5806"/>
                  </a:lnTo>
                  <a:lnTo>
                    <a:pt x="7215" y="5820"/>
                  </a:lnTo>
                  <a:close/>
                  <a:moveTo>
                    <a:pt x="7215" y="7939"/>
                  </a:moveTo>
                  <a:lnTo>
                    <a:pt x="7184" y="7949"/>
                  </a:lnTo>
                  <a:lnTo>
                    <a:pt x="7152" y="7956"/>
                  </a:lnTo>
                  <a:lnTo>
                    <a:pt x="7119" y="7958"/>
                  </a:lnTo>
                  <a:lnTo>
                    <a:pt x="4765" y="7958"/>
                  </a:lnTo>
                  <a:lnTo>
                    <a:pt x="4732" y="7956"/>
                  </a:lnTo>
                  <a:lnTo>
                    <a:pt x="4700" y="7949"/>
                  </a:lnTo>
                  <a:lnTo>
                    <a:pt x="4669" y="7939"/>
                  </a:lnTo>
                  <a:lnTo>
                    <a:pt x="4640" y="7925"/>
                  </a:lnTo>
                  <a:lnTo>
                    <a:pt x="4613" y="7906"/>
                  </a:lnTo>
                  <a:lnTo>
                    <a:pt x="4588" y="7885"/>
                  </a:lnTo>
                  <a:lnTo>
                    <a:pt x="4567" y="7860"/>
                  </a:lnTo>
                  <a:lnTo>
                    <a:pt x="4548" y="7833"/>
                  </a:lnTo>
                  <a:lnTo>
                    <a:pt x="4534" y="7804"/>
                  </a:lnTo>
                  <a:lnTo>
                    <a:pt x="4524" y="7773"/>
                  </a:lnTo>
                  <a:lnTo>
                    <a:pt x="4517" y="7741"/>
                  </a:lnTo>
                  <a:lnTo>
                    <a:pt x="4515" y="7708"/>
                  </a:lnTo>
                  <a:lnTo>
                    <a:pt x="4517" y="7675"/>
                  </a:lnTo>
                  <a:lnTo>
                    <a:pt x="4524" y="7643"/>
                  </a:lnTo>
                  <a:lnTo>
                    <a:pt x="4534" y="7612"/>
                  </a:lnTo>
                  <a:lnTo>
                    <a:pt x="4548" y="7583"/>
                  </a:lnTo>
                  <a:lnTo>
                    <a:pt x="4567" y="7556"/>
                  </a:lnTo>
                  <a:lnTo>
                    <a:pt x="4588" y="7531"/>
                  </a:lnTo>
                  <a:lnTo>
                    <a:pt x="4613" y="7510"/>
                  </a:lnTo>
                  <a:lnTo>
                    <a:pt x="4640" y="7491"/>
                  </a:lnTo>
                  <a:lnTo>
                    <a:pt x="4669" y="7477"/>
                  </a:lnTo>
                  <a:lnTo>
                    <a:pt x="4700" y="7467"/>
                  </a:lnTo>
                  <a:lnTo>
                    <a:pt x="4732" y="7460"/>
                  </a:lnTo>
                  <a:lnTo>
                    <a:pt x="4765" y="7458"/>
                  </a:lnTo>
                  <a:lnTo>
                    <a:pt x="7119" y="7458"/>
                  </a:lnTo>
                  <a:lnTo>
                    <a:pt x="7152" y="7460"/>
                  </a:lnTo>
                  <a:lnTo>
                    <a:pt x="7184" y="7467"/>
                  </a:lnTo>
                  <a:lnTo>
                    <a:pt x="7215" y="7477"/>
                  </a:lnTo>
                  <a:lnTo>
                    <a:pt x="7244" y="7491"/>
                  </a:lnTo>
                  <a:lnTo>
                    <a:pt x="7271" y="7510"/>
                  </a:lnTo>
                  <a:lnTo>
                    <a:pt x="7296" y="7531"/>
                  </a:lnTo>
                  <a:lnTo>
                    <a:pt x="7317" y="7556"/>
                  </a:lnTo>
                  <a:lnTo>
                    <a:pt x="7336" y="7583"/>
                  </a:lnTo>
                  <a:lnTo>
                    <a:pt x="7350" y="7612"/>
                  </a:lnTo>
                  <a:lnTo>
                    <a:pt x="7360" y="7643"/>
                  </a:lnTo>
                  <a:lnTo>
                    <a:pt x="7367" y="7675"/>
                  </a:lnTo>
                  <a:lnTo>
                    <a:pt x="7369" y="7708"/>
                  </a:lnTo>
                  <a:lnTo>
                    <a:pt x="7367" y="7741"/>
                  </a:lnTo>
                  <a:lnTo>
                    <a:pt x="7360" y="7773"/>
                  </a:lnTo>
                  <a:lnTo>
                    <a:pt x="7350" y="7804"/>
                  </a:lnTo>
                  <a:lnTo>
                    <a:pt x="7336" y="7833"/>
                  </a:lnTo>
                  <a:lnTo>
                    <a:pt x="7317" y="7860"/>
                  </a:lnTo>
                  <a:lnTo>
                    <a:pt x="7296" y="7885"/>
                  </a:lnTo>
                  <a:lnTo>
                    <a:pt x="7271" y="7906"/>
                  </a:lnTo>
                  <a:lnTo>
                    <a:pt x="7244" y="7925"/>
                  </a:lnTo>
                  <a:lnTo>
                    <a:pt x="7215" y="7939"/>
                  </a:lnTo>
                  <a:close/>
                  <a:moveTo>
                    <a:pt x="2972" y="4851"/>
                  </a:moveTo>
                  <a:lnTo>
                    <a:pt x="2981" y="4850"/>
                  </a:lnTo>
                  <a:lnTo>
                    <a:pt x="2986" y="4850"/>
                  </a:lnTo>
                  <a:lnTo>
                    <a:pt x="2995" y="4850"/>
                  </a:lnTo>
                  <a:lnTo>
                    <a:pt x="2998" y="4850"/>
                  </a:lnTo>
                  <a:lnTo>
                    <a:pt x="3705" y="4850"/>
                  </a:lnTo>
                  <a:lnTo>
                    <a:pt x="3708" y="4850"/>
                  </a:lnTo>
                  <a:lnTo>
                    <a:pt x="3717" y="4850"/>
                  </a:lnTo>
                  <a:lnTo>
                    <a:pt x="3722" y="4850"/>
                  </a:lnTo>
                  <a:lnTo>
                    <a:pt x="3731" y="4851"/>
                  </a:lnTo>
                  <a:lnTo>
                    <a:pt x="3737" y="4851"/>
                  </a:lnTo>
                  <a:lnTo>
                    <a:pt x="3746" y="4852"/>
                  </a:lnTo>
                  <a:lnTo>
                    <a:pt x="3751" y="4853"/>
                  </a:lnTo>
                  <a:lnTo>
                    <a:pt x="3760" y="4854"/>
                  </a:lnTo>
                  <a:lnTo>
                    <a:pt x="3765" y="4855"/>
                  </a:lnTo>
                  <a:lnTo>
                    <a:pt x="3774" y="4856"/>
                  </a:lnTo>
                  <a:lnTo>
                    <a:pt x="3780" y="4857"/>
                  </a:lnTo>
                  <a:lnTo>
                    <a:pt x="3788" y="4859"/>
                  </a:lnTo>
                  <a:lnTo>
                    <a:pt x="3794" y="4860"/>
                  </a:lnTo>
                  <a:lnTo>
                    <a:pt x="3802" y="4863"/>
                  </a:lnTo>
                  <a:lnTo>
                    <a:pt x="3808" y="4864"/>
                  </a:lnTo>
                  <a:lnTo>
                    <a:pt x="3816" y="4867"/>
                  </a:lnTo>
                  <a:lnTo>
                    <a:pt x="3822" y="4868"/>
                  </a:lnTo>
                  <a:lnTo>
                    <a:pt x="3830" y="4871"/>
                  </a:lnTo>
                  <a:lnTo>
                    <a:pt x="3835" y="4873"/>
                  </a:lnTo>
                  <a:lnTo>
                    <a:pt x="3844" y="4876"/>
                  </a:lnTo>
                  <a:lnTo>
                    <a:pt x="3849" y="4878"/>
                  </a:lnTo>
                  <a:lnTo>
                    <a:pt x="3857" y="4881"/>
                  </a:lnTo>
                  <a:lnTo>
                    <a:pt x="3862" y="4884"/>
                  </a:lnTo>
                  <a:lnTo>
                    <a:pt x="3870" y="4887"/>
                  </a:lnTo>
                  <a:lnTo>
                    <a:pt x="3875" y="4890"/>
                  </a:lnTo>
                  <a:lnTo>
                    <a:pt x="3883" y="4894"/>
                  </a:lnTo>
                  <a:lnTo>
                    <a:pt x="3888" y="4897"/>
                  </a:lnTo>
                  <a:lnTo>
                    <a:pt x="3896" y="4901"/>
                  </a:lnTo>
                  <a:lnTo>
                    <a:pt x="3900" y="4903"/>
                  </a:lnTo>
                  <a:lnTo>
                    <a:pt x="3907" y="4908"/>
                  </a:lnTo>
                  <a:lnTo>
                    <a:pt x="3912" y="4911"/>
                  </a:lnTo>
                  <a:lnTo>
                    <a:pt x="3920" y="4916"/>
                  </a:lnTo>
                  <a:lnTo>
                    <a:pt x="3924" y="4919"/>
                  </a:lnTo>
                  <a:lnTo>
                    <a:pt x="3931" y="4924"/>
                  </a:lnTo>
                  <a:lnTo>
                    <a:pt x="3936" y="4927"/>
                  </a:lnTo>
                  <a:lnTo>
                    <a:pt x="3943" y="4933"/>
                  </a:lnTo>
                  <a:lnTo>
                    <a:pt x="3947" y="4936"/>
                  </a:lnTo>
                  <a:lnTo>
                    <a:pt x="3954" y="4942"/>
                  </a:lnTo>
                  <a:lnTo>
                    <a:pt x="3958" y="4945"/>
                  </a:lnTo>
                  <a:lnTo>
                    <a:pt x="3965" y="4951"/>
                  </a:lnTo>
                  <a:lnTo>
                    <a:pt x="3969" y="4955"/>
                  </a:lnTo>
                  <a:lnTo>
                    <a:pt x="3975" y="4961"/>
                  </a:lnTo>
                  <a:lnTo>
                    <a:pt x="3979" y="4965"/>
                  </a:lnTo>
                  <a:lnTo>
                    <a:pt x="3985" y="4971"/>
                  </a:lnTo>
                  <a:lnTo>
                    <a:pt x="3989" y="4975"/>
                  </a:lnTo>
                  <a:lnTo>
                    <a:pt x="3995" y="4982"/>
                  </a:lnTo>
                  <a:lnTo>
                    <a:pt x="3999" y="4986"/>
                  </a:lnTo>
                  <a:lnTo>
                    <a:pt x="4004" y="4993"/>
                  </a:lnTo>
                  <a:lnTo>
                    <a:pt x="4008" y="4997"/>
                  </a:lnTo>
                  <a:lnTo>
                    <a:pt x="4013" y="5004"/>
                  </a:lnTo>
                  <a:lnTo>
                    <a:pt x="4016" y="5009"/>
                  </a:lnTo>
                  <a:lnTo>
                    <a:pt x="4022" y="5016"/>
                  </a:lnTo>
                  <a:lnTo>
                    <a:pt x="4025" y="5020"/>
                  </a:lnTo>
                  <a:lnTo>
                    <a:pt x="4030" y="5028"/>
                  </a:lnTo>
                  <a:lnTo>
                    <a:pt x="4033" y="5032"/>
                  </a:lnTo>
                  <a:lnTo>
                    <a:pt x="4037" y="5040"/>
                  </a:lnTo>
                  <a:lnTo>
                    <a:pt x="4041" y="5047"/>
                  </a:lnTo>
                  <a:lnTo>
                    <a:pt x="4045" y="5055"/>
                  </a:lnTo>
                  <a:lnTo>
                    <a:pt x="4048" y="5060"/>
                  </a:lnTo>
                  <a:lnTo>
                    <a:pt x="4052" y="5068"/>
                  </a:lnTo>
                  <a:lnTo>
                    <a:pt x="4054" y="5072"/>
                  </a:lnTo>
                  <a:lnTo>
                    <a:pt x="4057" y="5080"/>
                  </a:lnTo>
                  <a:lnTo>
                    <a:pt x="4060" y="5085"/>
                  </a:lnTo>
                  <a:lnTo>
                    <a:pt x="4063" y="5093"/>
                  </a:lnTo>
                  <a:lnTo>
                    <a:pt x="4065" y="5098"/>
                  </a:lnTo>
                  <a:lnTo>
                    <a:pt x="4068" y="5106"/>
                  </a:lnTo>
                  <a:lnTo>
                    <a:pt x="4069" y="5111"/>
                  </a:lnTo>
                  <a:lnTo>
                    <a:pt x="4072" y="5120"/>
                  </a:lnTo>
                  <a:lnTo>
                    <a:pt x="4074" y="5125"/>
                  </a:lnTo>
                  <a:lnTo>
                    <a:pt x="4076" y="5133"/>
                  </a:lnTo>
                  <a:lnTo>
                    <a:pt x="4078" y="5139"/>
                  </a:lnTo>
                  <a:lnTo>
                    <a:pt x="4080" y="5147"/>
                  </a:lnTo>
                  <a:lnTo>
                    <a:pt x="4081" y="5152"/>
                  </a:lnTo>
                  <a:lnTo>
                    <a:pt x="4083" y="5161"/>
                  </a:lnTo>
                  <a:lnTo>
                    <a:pt x="4084" y="5166"/>
                  </a:lnTo>
                  <a:lnTo>
                    <a:pt x="4085" y="5175"/>
                  </a:lnTo>
                  <a:lnTo>
                    <a:pt x="4086" y="5180"/>
                  </a:lnTo>
                  <a:lnTo>
                    <a:pt x="4087" y="5189"/>
                  </a:lnTo>
                  <a:lnTo>
                    <a:pt x="4088" y="5195"/>
                  </a:lnTo>
                  <a:lnTo>
                    <a:pt x="4089" y="5203"/>
                  </a:lnTo>
                  <a:lnTo>
                    <a:pt x="4089" y="5209"/>
                  </a:lnTo>
                  <a:lnTo>
                    <a:pt x="4090" y="5218"/>
                  </a:lnTo>
                  <a:lnTo>
                    <a:pt x="4090" y="5223"/>
                  </a:lnTo>
                  <a:lnTo>
                    <a:pt x="4090" y="5232"/>
                  </a:lnTo>
                  <a:lnTo>
                    <a:pt x="4090" y="5235"/>
                  </a:lnTo>
                  <a:lnTo>
                    <a:pt x="4090" y="5942"/>
                  </a:lnTo>
                  <a:lnTo>
                    <a:pt x="4090" y="5945"/>
                  </a:lnTo>
                  <a:lnTo>
                    <a:pt x="4090" y="5954"/>
                  </a:lnTo>
                  <a:lnTo>
                    <a:pt x="4090" y="5959"/>
                  </a:lnTo>
                  <a:lnTo>
                    <a:pt x="4089" y="5968"/>
                  </a:lnTo>
                  <a:lnTo>
                    <a:pt x="4089" y="5974"/>
                  </a:lnTo>
                  <a:lnTo>
                    <a:pt x="4088" y="5982"/>
                  </a:lnTo>
                  <a:lnTo>
                    <a:pt x="4087" y="5988"/>
                  </a:lnTo>
                  <a:lnTo>
                    <a:pt x="4086" y="5997"/>
                  </a:lnTo>
                  <a:lnTo>
                    <a:pt x="4085" y="6002"/>
                  </a:lnTo>
                  <a:lnTo>
                    <a:pt x="4084" y="6011"/>
                  </a:lnTo>
                  <a:lnTo>
                    <a:pt x="4083" y="6016"/>
                  </a:lnTo>
                  <a:lnTo>
                    <a:pt x="4081" y="6025"/>
                  </a:lnTo>
                  <a:lnTo>
                    <a:pt x="4080" y="6030"/>
                  </a:lnTo>
                  <a:lnTo>
                    <a:pt x="4078" y="6039"/>
                  </a:lnTo>
                  <a:lnTo>
                    <a:pt x="4076" y="6044"/>
                  </a:lnTo>
                  <a:lnTo>
                    <a:pt x="4074" y="6052"/>
                  </a:lnTo>
                  <a:lnTo>
                    <a:pt x="4072" y="6057"/>
                  </a:lnTo>
                  <a:lnTo>
                    <a:pt x="4070" y="6066"/>
                  </a:lnTo>
                  <a:lnTo>
                    <a:pt x="4068" y="6071"/>
                  </a:lnTo>
                  <a:lnTo>
                    <a:pt x="4065" y="6079"/>
                  </a:lnTo>
                  <a:lnTo>
                    <a:pt x="4063" y="6084"/>
                  </a:lnTo>
                  <a:lnTo>
                    <a:pt x="4060" y="6092"/>
                  </a:lnTo>
                  <a:lnTo>
                    <a:pt x="4058" y="6097"/>
                  </a:lnTo>
                  <a:lnTo>
                    <a:pt x="4054" y="6105"/>
                  </a:lnTo>
                  <a:lnTo>
                    <a:pt x="4052" y="6110"/>
                  </a:lnTo>
                  <a:lnTo>
                    <a:pt x="4048" y="6118"/>
                  </a:lnTo>
                  <a:lnTo>
                    <a:pt x="4046" y="6123"/>
                  </a:lnTo>
                  <a:lnTo>
                    <a:pt x="4041" y="6130"/>
                  </a:lnTo>
                  <a:lnTo>
                    <a:pt x="4036" y="6139"/>
                  </a:lnTo>
                  <a:lnTo>
                    <a:pt x="4032" y="6147"/>
                  </a:lnTo>
                  <a:lnTo>
                    <a:pt x="4029" y="6151"/>
                  </a:lnTo>
                  <a:lnTo>
                    <a:pt x="4024" y="6159"/>
                  </a:lnTo>
                  <a:lnTo>
                    <a:pt x="4021" y="6163"/>
                  </a:lnTo>
                  <a:lnTo>
                    <a:pt x="4016" y="6170"/>
                  </a:lnTo>
                  <a:lnTo>
                    <a:pt x="4012" y="6174"/>
                  </a:lnTo>
                  <a:lnTo>
                    <a:pt x="4007" y="6181"/>
                  </a:lnTo>
                  <a:lnTo>
                    <a:pt x="4004" y="6185"/>
                  </a:lnTo>
                  <a:lnTo>
                    <a:pt x="3998" y="6192"/>
                  </a:lnTo>
                  <a:lnTo>
                    <a:pt x="3995" y="6196"/>
                  </a:lnTo>
                  <a:lnTo>
                    <a:pt x="3989" y="6202"/>
                  </a:lnTo>
                  <a:lnTo>
                    <a:pt x="3985" y="6206"/>
                  </a:lnTo>
                  <a:lnTo>
                    <a:pt x="3979" y="6212"/>
                  </a:lnTo>
                  <a:lnTo>
                    <a:pt x="3975" y="6216"/>
                  </a:lnTo>
                  <a:lnTo>
                    <a:pt x="3969" y="6222"/>
                  </a:lnTo>
                  <a:lnTo>
                    <a:pt x="3965" y="6226"/>
                  </a:lnTo>
                  <a:lnTo>
                    <a:pt x="3959" y="6232"/>
                  </a:lnTo>
                  <a:lnTo>
                    <a:pt x="3955" y="6235"/>
                  </a:lnTo>
                  <a:lnTo>
                    <a:pt x="3948" y="6241"/>
                  </a:lnTo>
                  <a:lnTo>
                    <a:pt x="3944" y="6244"/>
                  </a:lnTo>
                  <a:lnTo>
                    <a:pt x="3937" y="6249"/>
                  </a:lnTo>
                  <a:lnTo>
                    <a:pt x="3933" y="6253"/>
                  </a:lnTo>
                  <a:lnTo>
                    <a:pt x="3926" y="6258"/>
                  </a:lnTo>
                  <a:lnTo>
                    <a:pt x="3922" y="6261"/>
                  </a:lnTo>
                  <a:lnTo>
                    <a:pt x="3914" y="6266"/>
                  </a:lnTo>
                  <a:lnTo>
                    <a:pt x="3910" y="6269"/>
                  </a:lnTo>
                  <a:lnTo>
                    <a:pt x="3902" y="6273"/>
                  </a:lnTo>
                  <a:lnTo>
                    <a:pt x="3896" y="6277"/>
                  </a:lnTo>
                  <a:lnTo>
                    <a:pt x="3888" y="6281"/>
                  </a:lnTo>
                  <a:lnTo>
                    <a:pt x="3883" y="6284"/>
                  </a:lnTo>
                  <a:lnTo>
                    <a:pt x="3875" y="6288"/>
                  </a:lnTo>
                  <a:lnTo>
                    <a:pt x="3869" y="6291"/>
                  </a:lnTo>
                  <a:lnTo>
                    <a:pt x="3861" y="6295"/>
                  </a:lnTo>
                  <a:lnTo>
                    <a:pt x="3856" y="6297"/>
                  </a:lnTo>
                  <a:lnTo>
                    <a:pt x="3848" y="6300"/>
                  </a:lnTo>
                  <a:lnTo>
                    <a:pt x="3842" y="6302"/>
                  </a:lnTo>
                  <a:lnTo>
                    <a:pt x="3834" y="6305"/>
                  </a:lnTo>
                  <a:lnTo>
                    <a:pt x="3828" y="6307"/>
                  </a:lnTo>
                  <a:lnTo>
                    <a:pt x="3820" y="6310"/>
                  </a:lnTo>
                  <a:lnTo>
                    <a:pt x="3815" y="6312"/>
                  </a:lnTo>
                  <a:lnTo>
                    <a:pt x="3806" y="6314"/>
                  </a:lnTo>
                  <a:lnTo>
                    <a:pt x="3801" y="6315"/>
                  </a:lnTo>
                  <a:lnTo>
                    <a:pt x="3792" y="6317"/>
                  </a:lnTo>
                  <a:lnTo>
                    <a:pt x="3787" y="6319"/>
                  </a:lnTo>
                  <a:lnTo>
                    <a:pt x="3778" y="6320"/>
                  </a:lnTo>
                  <a:lnTo>
                    <a:pt x="3773" y="6321"/>
                  </a:lnTo>
                  <a:lnTo>
                    <a:pt x="3764" y="6323"/>
                  </a:lnTo>
                  <a:lnTo>
                    <a:pt x="3759" y="6323"/>
                  </a:lnTo>
                  <a:lnTo>
                    <a:pt x="3750" y="6324"/>
                  </a:lnTo>
                  <a:lnTo>
                    <a:pt x="3744" y="6325"/>
                  </a:lnTo>
                  <a:lnTo>
                    <a:pt x="3736" y="6326"/>
                  </a:lnTo>
                  <a:lnTo>
                    <a:pt x="3730" y="6326"/>
                  </a:lnTo>
                  <a:lnTo>
                    <a:pt x="3722" y="6327"/>
                  </a:lnTo>
                  <a:lnTo>
                    <a:pt x="3716" y="6327"/>
                  </a:lnTo>
                  <a:lnTo>
                    <a:pt x="3708" y="6327"/>
                  </a:lnTo>
                  <a:lnTo>
                    <a:pt x="3705" y="6327"/>
                  </a:lnTo>
                  <a:lnTo>
                    <a:pt x="2998" y="6327"/>
                  </a:lnTo>
                  <a:lnTo>
                    <a:pt x="2995" y="6327"/>
                  </a:lnTo>
                  <a:lnTo>
                    <a:pt x="2987" y="6327"/>
                  </a:lnTo>
                  <a:lnTo>
                    <a:pt x="2981" y="6327"/>
                  </a:lnTo>
                  <a:lnTo>
                    <a:pt x="2973" y="6326"/>
                  </a:lnTo>
                  <a:lnTo>
                    <a:pt x="2967" y="6326"/>
                  </a:lnTo>
                  <a:lnTo>
                    <a:pt x="2959" y="6325"/>
                  </a:lnTo>
                  <a:lnTo>
                    <a:pt x="2953" y="6324"/>
                  </a:lnTo>
                  <a:lnTo>
                    <a:pt x="2944" y="6323"/>
                  </a:lnTo>
                  <a:lnTo>
                    <a:pt x="2939" y="6323"/>
                  </a:lnTo>
                  <a:lnTo>
                    <a:pt x="2930" y="6321"/>
                  </a:lnTo>
                  <a:lnTo>
                    <a:pt x="2925" y="6320"/>
                  </a:lnTo>
                  <a:lnTo>
                    <a:pt x="2916" y="6318"/>
                  </a:lnTo>
                  <a:lnTo>
                    <a:pt x="2911" y="6317"/>
                  </a:lnTo>
                  <a:lnTo>
                    <a:pt x="2902" y="6315"/>
                  </a:lnTo>
                  <a:lnTo>
                    <a:pt x="2897" y="6314"/>
                  </a:lnTo>
                  <a:lnTo>
                    <a:pt x="2888" y="6311"/>
                  </a:lnTo>
                  <a:lnTo>
                    <a:pt x="2883" y="6310"/>
                  </a:lnTo>
                  <a:lnTo>
                    <a:pt x="2874" y="6307"/>
                  </a:lnTo>
                  <a:lnTo>
                    <a:pt x="2869" y="6305"/>
                  </a:lnTo>
                  <a:lnTo>
                    <a:pt x="2861" y="6302"/>
                  </a:lnTo>
                  <a:lnTo>
                    <a:pt x="2855" y="6300"/>
                  </a:lnTo>
                  <a:lnTo>
                    <a:pt x="2847" y="6297"/>
                  </a:lnTo>
                  <a:lnTo>
                    <a:pt x="2841" y="6294"/>
                  </a:lnTo>
                  <a:lnTo>
                    <a:pt x="2833" y="6290"/>
                  </a:lnTo>
                  <a:lnTo>
                    <a:pt x="2828" y="6288"/>
                  </a:lnTo>
                  <a:lnTo>
                    <a:pt x="2820" y="6284"/>
                  </a:lnTo>
                  <a:lnTo>
                    <a:pt x="2814" y="6281"/>
                  </a:lnTo>
                  <a:lnTo>
                    <a:pt x="2807" y="6276"/>
                  </a:lnTo>
                  <a:lnTo>
                    <a:pt x="2803" y="6274"/>
                  </a:lnTo>
                  <a:lnTo>
                    <a:pt x="2795" y="6270"/>
                  </a:lnTo>
                  <a:lnTo>
                    <a:pt x="2791" y="6267"/>
                  </a:lnTo>
                  <a:lnTo>
                    <a:pt x="2783" y="6262"/>
                  </a:lnTo>
                  <a:lnTo>
                    <a:pt x="2779" y="6259"/>
                  </a:lnTo>
                  <a:lnTo>
                    <a:pt x="2772" y="6253"/>
                  </a:lnTo>
                  <a:lnTo>
                    <a:pt x="2767" y="6250"/>
                  </a:lnTo>
                  <a:lnTo>
                    <a:pt x="2760" y="6245"/>
                  </a:lnTo>
                  <a:lnTo>
                    <a:pt x="2756" y="6241"/>
                  </a:lnTo>
                  <a:lnTo>
                    <a:pt x="2749" y="6236"/>
                  </a:lnTo>
                  <a:lnTo>
                    <a:pt x="2745" y="6232"/>
                  </a:lnTo>
                  <a:lnTo>
                    <a:pt x="2738" y="6226"/>
                  </a:lnTo>
                  <a:lnTo>
                    <a:pt x="2735" y="6223"/>
                  </a:lnTo>
                  <a:lnTo>
                    <a:pt x="2728" y="6217"/>
                  </a:lnTo>
                  <a:lnTo>
                    <a:pt x="2724" y="6213"/>
                  </a:lnTo>
                  <a:lnTo>
                    <a:pt x="2718" y="6207"/>
                  </a:lnTo>
                  <a:lnTo>
                    <a:pt x="2715" y="6203"/>
                  </a:lnTo>
                  <a:lnTo>
                    <a:pt x="2709" y="6196"/>
                  </a:lnTo>
                  <a:lnTo>
                    <a:pt x="2705" y="6192"/>
                  </a:lnTo>
                  <a:lnTo>
                    <a:pt x="2700" y="6185"/>
                  </a:lnTo>
                  <a:lnTo>
                    <a:pt x="2696" y="6181"/>
                  </a:lnTo>
                  <a:lnTo>
                    <a:pt x="2691" y="6174"/>
                  </a:lnTo>
                  <a:lnTo>
                    <a:pt x="2687" y="6170"/>
                  </a:lnTo>
                  <a:lnTo>
                    <a:pt x="2682" y="6163"/>
                  </a:lnTo>
                  <a:lnTo>
                    <a:pt x="2679" y="6159"/>
                  </a:lnTo>
                  <a:lnTo>
                    <a:pt x="2674" y="6151"/>
                  </a:lnTo>
                  <a:lnTo>
                    <a:pt x="2671" y="6147"/>
                  </a:lnTo>
                  <a:lnTo>
                    <a:pt x="2667" y="6139"/>
                  </a:lnTo>
                  <a:lnTo>
                    <a:pt x="2662" y="6130"/>
                  </a:lnTo>
                  <a:lnTo>
                    <a:pt x="2657" y="6123"/>
                  </a:lnTo>
                  <a:lnTo>
                    <a:pt x="2655" y="6118"/>
                  </a:lnTo>
                  <a:lnTo>
                    <a:pt x="2651" y="6110"/>
                  </a:lnTo>
                  <a:lnTo>
                    <a:pt x="2649" y="6105"/>
                  </a:lnTo>
                  <a:lnTo>
                    <a:pt x="2645" y="6097"/>
                  </a:lnTo>
                  <a:lnTo>
                    <a:pt x="2643" y="6092"/>
                  </a:lnTo>
                  <a:lnTo>
                    <a:pt x="2640" y="6084"/>
                  </a:lnTo>
                  <a:lnTo>
                    <a:pt x="2638" y="6079"/>
                  </a:lnTo>
                  <a:lnTo>
                    <a:pt x="2635" y="6071"/>
                  </a:lnTo>
                  <a:lnTo>
                    <a:pt x="2633" y="6066"/>
                  </a:lnTo>
                  <a:lnTo>
                    <a:pt x="2631" y="6057"/>
                  </a:lnTo>
                  <a:lnTo>
                    <a:pt x="2629" y="6052"/>
                  </a:lnTo>
                  <a:lnTo>
                    <a:pt x="2627" y="6044"/>
                  </a:lnTo>
                  <a:lnTo>
                    <a:pt x="2625" y="6039"/>
                  </a:lnTo>
                  <a:lnTo>
                    <a:pt x="2623" y="6030"/>
                  </a:lnTo>
                  <a:lnTo>
                    <a:pt x="2622" y="6025"/>
                  </a:lnTo>
                  <a:lnTo>
                    <a:pt x="2620" y="6016"/>
                  </a:lnTo>
                  <a:lnTo>
                    <a:pt x="2619" y="6011"/>
                  </a:lnTo>
                  <a:lnTo>
                    <a:pt x="2618" y="6002"/>
                  </a:lnTo>
                  <a:lnTo>
                    <a:pt x="2617" y="5997"/>
                  </a:lnTo>
                  <a:lnTo>
                    <a:pt x="2616" y="5988"/>
                  </a:lnTo>
                  <a:lnTo>
                    <a:pt x="2615" y="5982"/>
                  </a:lnTo>
                  <a:lnTo>
                    <a:pt x="2614" y="5974"/>
                  </a:lnTo>
                  <a:lnTo>
                    <a:pt x="2614" y="5968"/>
                  </a:lnTo>
                  <a:lnTo>
                    <a:pt x="2613" y="5959"/>
                  </a:lnTo>
                  <a:lnTo>
                    <a:pt x="2613" y="5954"/>
                  </a:lnTo>
                  <a:lnTo>
                    <a:pt x="2613" y="5945"/>
                  </a:lnTo>
                  <a:lnTo>
                    <a:pt x="2613" y="5942"/>
                  </a:lnTo>
                  <a:lnTo>
                    <a:pt x="2613" y="5235"/>
                  </a:lnTo>
                  <a:lnTo>
                    <a:pt x="2613" y="5232"/>
                  </a:lnTo>
                  <a:lnTo>
                    <a:pt x="2613" y="5223"/>
                  </a:lnTo>
                  <a:lnTo>
                    <a:pt x="2613" y="5218"/>
                  </a:lnTo>
                  <a:lnTo>
                    <a:pt x="2614" y="5209"/>
                  </a:lnTo>
                  <a:lnTo>
                    <a:pt x="2614" y="5203"/>
                  </a:lnTo>
                  <a:lnTo>
                    <a:pt x="2615" y="5195"/>
                  </a:lnTo>
                  <a:lnTo>
                    <a:pt x="2616" y="5189"/>
                  </a:lnTo>
                  <a:lnTo>
                    <a:pt x="2617" y="5180"/>
                  </a:lnTo>
                  <a:lnTo>
                    <a:pt x="2618" y="5175"/>
                  </a:lnTo>
                  <a:lnTo>
                    <a:pt x="2619" y="5166"/>
                  </a:lnTo>
                  <a:lnTo>
                    <a:pt x="2620" y="5161"/>
                  </a:lnTo>
                  <a:lnTo>
                    <a:pt x="2622" y="5152"/>
                  </a:lnTo>
                  <a:lnTo>
                    <a:pt x="2623" y="5147"/>
                  </a:lnTo>
                  <a:lnTo>
                    <a:pt x="2625" y="5139"/>
                  </a:lnTo>
                  <a:lnTo>
                    <a:pt x="2627" y="5133"/>
                  </a:lnTo>
                  <a:lnTo>
                    <a:pt x="2629" y="5125"/>
                  </a:lnTo>
                  <a:lnTo>
                    <a:pt x="2631" y="5120"/>
                  </a:lnTo>
                  <a:lnTo>
                    <a:pt x="2634" y="5111"/>
                  </a:lnTo>
                  <a:lnTo>
                    <a:pt x="2635" y="5106"/>
                  </a:lnTo>
                  <a:lnTo>
                    <a:pt x="2638" y="5098"/>
                  </a:lnTo>
                  <a:lnTo>
                    <a:pt x="2640" y="5093"/>
                  </a:lnTo>
                  <a:lnTo>
                    <a:pt x="2643" y="5085"/>
                  </a:lnTo>
                  <a:lnTo>
                    <a:pt x="2646" y="5080"/>
                  </a:lnTo>
                  <a:lnTo>
                    <a:pt x="2649" y="5072"/>
                  </a:lnTo>
                  <a:lnTo>
                    <a:pt x="2651" y="5068"/>
                  </a:lnTo>
                  <a:lnTo>
                    <a:pt x="2655" y="5060"/>
                  </a:lnTo>
                  <a:lnTo>
                    <a:pt x="2658" y="5055"/>
                  </a:lnTo>
                  <a:lnTo>
                    <a:pt x="2662" y="5047"/>
                  </a:lnTo>
                  <a:lnTo>
                    <a:pt x="2666" y="5040"/>
                  </a:lnTo>
                  <a:lnTo>
                    <a:pt x="2670" y="5032"/>
                  </a:lnTo>
                  <a:lnTo>
                    <a:pt x="2673" y="5028"/>
                  </a:lnTo>
                  <a:lnTo>
                    <a:pt x="2678" y="5020"/>
                  </a:lnTo>
                  <a:lnTo>
                    <a:pt x="2682" y="5016"/>
                  </a:lnTo>
                  <a:lnTo>
                    <a:pt x="2687" y="5008"/>
                  </a:lnTo>
                  <a:lnTo>
                    <a:pt x="2690" y="5004"/>
                  </a:lnTo>
                  <a:lnTo>
                    <a:pt x="2695" y="4997"/>
                  </a:lnTo>
                  <a:lnTo>
                    <a:pt x="2699" y="4993"/>
                  </a:lnTo>
                  <a:lnTo>
                    <a:pt x="2705" y="4986"/>
                  </a:lnTo>
                  <a:lnTo>
                    <a:pt x="2708" y="4982"/>
                  </a:lnTo>
                  <a:lnTo>
                    <a:pt x="2714" y="4975"/>
                  </a:lnTo>
                  <a:lnTo>
                    <a:pt x="2718" y="4971"/>
                  </a:lnTo>
                  <a:lnTo>
                    <a:pt x="2724" y="4965"/>
                  </a:lnTo>
                  <a:lnTo>
                    <a:pt x="2728" y="4960"/>
                  </a:lnTo>
                  <a:lnTo>
                    <a:pt x="2735" y="4954"/>
                  </a:lnTo>
                  <a:lnTo>
                    <a:pt x="2739" y="4951"/>
                  </a:lnTo>
                  <a:lnTo>
                    <a:pt x="2746" y="4945"/>
                  </a:lnTo>
                  <a:lnTo>
                    <a:pt x="2750" y="4941"/>
                  </a:lnTo>
                  <a:lnTo>
                    <a:pt x="2757" y="4935"/>
                  </a:lnTo>
                  <a:lnTo>
                    <a:pt x="2761" y="4932"/>
                  </a:lnTo>
                  <a:lnTo>
                    <a:pt x="2768" y="4926"/>
                  </a:lnTo>
                  <a:lnTo>
                    <a:pt x="2773" y="4923"/>
                  </a:lnTo>
                  <a:lnTo>
                    <a:pt x="2780" y="4918"/>
                  </a:lnTo>
                  <a:lnTo>
                    <a:pt x="2785" y="4915"/>
                  </a:lnTo>
                  <a:lnTo>
                    <a:pt x="2793" y="4910"/>
                  </a:lnTo>
                  <a:lnTo>
                    <a:pt x="2798" y="4907"/>
                  </a:lnTo>
                  <a:lnTo>
                    <a:pt x="2806" y="4902"/>
                  </a:lnTo>
                  <a:lnTo>
                    <a:pt x="2806" y="4902"/>
                  </a:lnTo>
                  <a:lnTo>
                    <a:pt x="2814" y="4897"/>
                  </a:lnTo>
                  <a:lnTo>
                    <a:pt x="2819" y="4895"/>
                  </a:lnTo>
                  <a:lnTo>
                    <a:pt x="2827" y="4891"/>
                  </a:lnTo>
                  <a:lnTo>
                    <a:pt x="2832" y="4888"/>
                  </a:lnTo>
                  <a:lnTo>
                    <a:pt x="2840" y="4884"/>
                  </a:lnTo>
                  <a:lnTo>
                    <a:pt x="2846" y="4882"/>
                  </a:lnTo>
                  <a:lnTo>
                    <a:pt x="2854" y="4878"/>
                  </a:lnTo>
                  <a:lnTo>
                    <a:pt x="2859" y="4876"/>
                  </a:lnTo>
                  <a:lnTo>
                    <a:pt x="2867" y="4873"/>
                  </a:lnTo>
                  <a:lnTo>
                    <a:pt x="2873" y="4871"/>
                  </a:lnTo>
                  <a:lnTo>
                    <a:pt x="2881" y="4868"/>
                  </a:lnTo>
                  <a:lnTo>
                    <a:pt x="2887" y="4867"/>
                  </a:lnTo>
                  <a:lnTo>
                    <a:pt x="2895" y="4864"/>
                  </a:lnTo>
                  <a:lnTo>
                    <a:pt x="2901" y="4863"/>
                  </a:lnTo>
                  <a:lnTo>
                    <a:pt x="2909" y="4861"/>
                  </a:lnTo>
                  <a:lnTo>
                    <a:pt x="2915" y="4859"/>
                  </a:lnTo>
                  <a:lnTo>
                    <a:pt x="2923" y="4857"/>
                  </a:lnTo>
                  <a:lnTo>
                    <a:pt x="2929" y="4856"/>
                  </a:lnTo>
                  <a:lnTo>
                    <a:pt x="2937" y="4855"/>
                  </a:lnTo>
                  <a:lnTo>
                    <a:pt x="2943" y="4854"/>
                  </a:lnTo>
                  <a:lnTo>
                    <a:pt x="2952" y="4853"/>
                  </a:lnTo>
                  <a:lnTo>
                    <a:pt x="2957" y="4852"/>
                  </a:lnTo>
                  <a:lnTo>
                    <a:pt x="2966" y="4851"/>
                  </a:lnTo>
                  <a:lnTo>
                    <a:pt x="2972" y="4851"/>
                  </a:lnTo>
                  <a:close/>
                  <a:moveTo>
                    <a:pt x="3711" y="5150"/>
                  </a:moveTo>
                  <a:lnTo>
                    <a:pt x="3708" y="5150"/>
                  </a:lnTo>
                  <a:lnTo>
                    <a:pt x="3704" y="5150"/>
                  </a:lnTo>
                  <a:lnTo>
                    <a:pt x="2999" y="5150"/>
                  </a:lnTo>
                  <a:lnTo>
                    <a:pt x="2995" y="5150"/>
                  </a:lnTo>
                  <a:lnTo>
                    <a:pt x="2992" y="5150"/>
                  </a:lnTo>
                  <a:lnTo>
                    <a:pt x="2989" y="5151"/>
                  </a:lnTo>
                  <a:lnTo>
                    <a:pt x="2986" y="5151"/>
                  </a:lnTo>
                  <a:lnTo>
                    <a:pt x="2983" y="5151"/>
                  </a:lnTo>
                  <a:lnTo>
                    <a:pt x="2980" y="5152"/>
                  </a:lnTo>
                  <a:lnTo>
                    <a:pt x="2977" y="5153"/>
                  </a:lnTo>
                  <a:lnTo>
                    <a:pt x="2974" y="5154"/>
                  </a:lnTo>
                  <a:lnTo>
                    <a:pt x="2971" y="5155"/>
                  </a:lnTo>
                  <a:lnTo>
                    <a:pt x="2968" y="5156"/>
                  </a:lnTo>
                  <a:lnTo>
                    <a:pt x="2965" y="5157"/>
                  </a:lnTo>
                  <a:lnTo>
                    <a:pt x="2963" y="5158"/>
                  </a:lnTo>
                  <a:lnTo>
                    <a:pt x="2961" y="5159"/>
                  </a:lnTo>
                  <a:lnTo>
                    <a:pt x="2956" y="5162"/>
                  </a:lnTo>
                  <a:lnTo>
                    <a:pt x="2951" y="5165"/>
                  </a:lnTo>
                  <a:lnTo>
                    <a:pt x="2949" y="5166"/>
                  </a:lnTo>
                  <a:lnTo>
                    <a:pt x="2947" y="5168"/>
                  </a:lnTo>
                  <a:lnTo>
                    <a:pt x="2944" y="5169"/>
                  </a:lnTo>
                  <a:lnTo>
                    <a:pt x="2942" y="5171"/>
                  </a:lnTo>
                  <a:lnTo>
                    <a:pt x="2940" y="5173"/>
                  </a:lnTo>
                  <a:lnTo>
                    <a:pt x="2937" y="5176"/>
                  </a:lnTo>
                  <a:lnTo>
                    <a:pt x="2935" y="5178"/>
                  </a:lnTo>
                  <a:lnTo>
                    <a:pt x="2933" y="5180"/>
                  </a:lnTo>
                  <a:lnTo>
                    <a:pt x="2931" y="5183"/>
                  </a:lnTo>
                  <a:lnTo>
                    <a:pt x="2929" y="5185"/>
                  </a:lnTo>
                  <a:lnTo>
                    <a:pt x="2927" y="5188"/>
                  </a:lnTo>
                  <a:lnTo>
                    <a:pt x="2925" y="5191"/>
                  </a:lnTo>
                  <a:lnTo>
                    <a:pt x="2924" y="5192"/>
                  </a:lnTo>
                  <a:lnTo>
                    <a:pt x="2923" y="5194"/>
                  </a:lnTo>
                  <a:lnTo>
                    <a:pt x="2922" y="5197"/>
                  </a:lnTo>
                  <a:lnTo>
                    <a:pt x="2920" y="5201"/>
                  </a:lnTo>
                  <a:lnTo>
                    <a:pt x="2919" y="5204"/>
                  </a:lnTo>
                  <a:lnTo>
                    <a:pt x="2918" y="5207"/>
                  </a:lnTo>
                  <a:lnTo>
                    <a:pt x="2917" y="5210"/>
                  </a:lnTo>
                  <a:lnTo>
                    <a:pt x="2916" y="5213"/>
                  </a:lnTo>
                  <a:lnTo>
                    <a:pt x="2915" y="5217"/>
                  </a:lnTo>
                  <a:lnTo>
                    <a:pt x="2914" y="5220"/>
                  </a:lnTo>
                  <a:lnTo>
                    <a:pt x="2914" y="5223"/>
                  </a:lnTo>
                  <a:lnTo>
                    <a:pt x="2914" y="5226"/>
                  </a:lnTo>
                  <a:lnTo>
                    <a:pt x="2913" y="5229"/>
                  </a:lnTo>
                  <a:lnTo>
                    <a:pt x="2913" y="5232"/>
                  </a:lnTo>
                  <a:lnTo>
                    <a:pt x="2913" y="5236"/>
                  </a:lnTo>
                  <a:lnTo>
                    <a:pt x="2913" y="5941"/>
                  </a:lnTo>
                  <a:lnTo>
                    <a:pt x="2913" y="5945"/>
                  </a:lnTo>
                  <a:lnTo>
                    <a:pt x="2913" y="5948"/>
                  </a:lnTo>
                  <a:lnTo>
                    <a:pt x="2914" y="5951"/>
                  </a:lnTo>
                  <a:lnTo>
                    <a:pt x="2914" y="5955"/>
                  </a:lnTo>
                  <a:lnTo>
                    <a:pt x="2915" y="5958"/>
                  </a:lnTo>
                  <a:lnTo>
                    <a:pt x="2915" y="5961"/>
                  </a:lnTo>
                  <a:lnTo>
                    <a:pt x="2916" y="5965"/>
                  </a:lnTo>
                  <a:lnTo>
                    <a:pt x="2917" y="5968"/>
                  </a:lnTo>
                  <a:lnTo>
                    <a:pt x="2918" y="5971"/>
                  </a:lnTo>
                  <a:lnTo>
                    <a:pt x="2919" y="5974"/>
                  </a:lnTo>
                  <a:lnTo>
                    <a:pt x="2921" y="5978"/>
                  </a:lnTo>
                  <a:lnTo>
                    <a:pt x="2922" y="5981"/>
                  </a:lnTo>
                  <a:lnTo>
                    <a:pt x="2924" y="5984"/>
                  </a:lnTo>
                  <a:lnTo>
                    <a:pt x="2924" y="5985"/>
                  </a:lnTo>
                  <a:lnTo>
                    <a:pt x="2924" y="5986"/>
                  </a:lnTo>
                  <a:lnTo>
                    <a:pt x="2926" y="5988"/>
                  </a:lnTo>
                  <a:lnTo>
                    <a:pt x="2928" y="5991"/>
                  </a:lnTo>
                  <a:lnTo>
                    <a:pt x="2930" y="5994"/>
                  </a:lnTo>
                  <a:lnTo>
                    <a:pt x="2933" y="5997"/>
                  </a:lnTo>
                  <a:lnTo>
                    <a:pt x="2935" y="5999"/>
                  </a:lnTo>
                  <a:lnTo>
                    <a:pt x="2937" y="6002"/>
                  </a:lnTo>
                  <a:lnTo>
                    <a:pt x="2940" y="6004"/>
                  </a:lnTo>
                  <a:lnTo>
                    <a:pt x="2943" y="6006"/>
                  </a:lnTo>
                  <a:lnTo>
                    <a:pt x="2945" y="6009"/>
                  </a:lnTo>
                  <a:lnTo>
                    <a:pt x="2948" y="6011"/>
                  </a:lnTo>
                  <a:lnTo>
                    <a:pt x="2951" y="6013"/>
                  </a:lnTo>
                  <a:lnTo>
                    <a:pt x="2954" y="6015"/>
                  </a:lnTo>
                  <a:lnTo>
                    <a:pt x="2957" y="6017"/>
                  </a:lnTo>
                  <a:lnTo>
                    <a:pt x="2960" y="6018"/>
                  </a:lnTo>
                  <a:lnTo>
                    <a:pt x="2962" y="6020"/>
                  </a:lnTo>
                  <a:lnTo>
                    <a:pt x="2964" y="6021"/>
                  </a:lnTo>
                  <a:lnTo>
                    <a:pt x="2967" y="6022"/>
                  </a:lnTo>
                  <a:lnTo>
                    <a:pt x="2969" y="6022"/>
                  </a:lnTo>
                  <a:lnTo>
                    <a:pt x="2972" y="6023"/>
                  </a:lnTo>
                  <a:lnTo>
                    <a:pt x="2975" y="6024"/>
                  </a:lnTo>
                  <a:lnTo>
                    <a:pt x="2978" y="6025"/>
                  </a:lnTo>
                  <a:lnTo>
                    <a:pt x="2981" y="6025"/>
                  </a:lnTo>
                  <a:lnTo>
                    <a:pt x="2984" y="6026"/>
                  </a:lnTo>
                  <a:lnTo>
                    <a:pt x="2988" y="6026"/>
                  </a:lnTo>
                  <a:lnTo>
                    <a:pt x="2991" y="6027"/>
                  </a:lnTo>
                  <a:lnTo>
                    <a:pt x="2994" y="6027"/>
                  </a:lnTo>
                  <a:lnTo>
                    <a:pt x="2999" y="6027"/>
                  </a:lnTo>
                  <a:lnTo>
                    <a:pt x="3704" y="6027"/>
                  </a:lnTo>
                  <a:lnTo>
                    <a:pt x="3709" y="6027"/>
                  </a:lnTo>
                  <a:lnTo>
                    <a:pt x="3712" y="6027"/>
                  </a:lnTo>
                  <a:lnTo>
                    <a:pt x="3715" y="6026"/>
                  </a:lnTo>
                  <a:lnTo>
                    <a:pt x="3719" y="6026"/>
                  </a:lnTo>
                  <a:lnTo>
                    <a:pt x="3722" y="6025"/>
                  </a:lnTo>
                  <a:lnTo>
                    <a:pt x="3725" y="6025"/>
                  </a:lnTo>
                  <a:lnTo>
                    <a:pt x="3728" y="6024"/>
                  </a:lnTo>
                  <a:lnTo>
                    <a:pt x="3731" y="6023"/>
                  </a:lnTo>
                  <a:lnTo>
                    <a:pt x="3734" y="6022"/>
                  </a:lnTo>
                  <a:lnTo>
                    <a:pt x="3737" y="6021"/>
                  </a:lnTo>
                  <a:lnTo>
                    <a:pt x="3740" y="6020"/>
                  </a:lnTo>
                  <a:lnTo>
                    <a:pt x="3742" y="6019"/>
                  </a:lnTo>
                  <a:lnTo>
                    <a:pt x="3745" y="6018"/>
                  </a:lnTo>
                  <a:lnTo>
                    <a:pt x="3747" y="6017"/>
                  </a:lnTo>
                  <a:lnTo>
                    <a:pt x="3749" y="6016"/>
                  </a:lnTo>
                  <a:lnTo>
                    <a:pt x="3752" y="6014"/>
                  </a:lnTo>
                  <a:lnTo>
                    <a:pt x="3754" y="6012"/>
                  </a:lnTo>
                  <a:lnTo>
                    <a:pt x="3757" y="6009"/>
                  </a:lnTo>
                  <a:lnTo>
                    <a:pt x="3760" y="6007"/>
                  </a:lnTo>
                  <a:lnTo>
                    <a:pt x="3763" y="6005"/>
                  </a:lnTo>
                  <a:lnTo>
                    <a:pt x="3765" y="6002"/>
                  </a:lnTo>
                  <a:lnTo>
                    <a:pt x="3768" y="6000"/>
                  </a:lnTo>
                  <a:lnTo>
                    <a:pt x="3770" y="5997"/>
                  </a:lnTo>
                  <a:lnTo>
                    <a:pt x="3772" y="5994"/>
                  </a:lnTo>
                  <a:lnTo>
                    <a:pt x="3775" y="5991"/>
                  </a:lnTo>
                  <a:lnTo>
                    <a:pt x="3777" y="5989"/>
                  </a:lnTo>
                  <a:lnTo>
                    <a:pt x="3779" y="5986"/>
                  </a:lnTo>
                  <a:lnTo>
                    <a:pt x="3779" y="5985"/>
                  </a:lnTo>
                  <a:lnTo>
                    <a:pt x="3779" y="5984"/>
                  </a:lnTo>
                  <a:lnTo>
                    <a:pt x="3781" y="5981"/>
                  </a:lnTo>
                  <a:lnTo>
                    <a:pt x="3782" y="5978"/>
                  </a:lnTo>
                  <a:lnTo>
                    <a:pt x="3784" y="5974"/>
                  </a:lnTo>
                  <a:lnTo>
                    <a:pt x="3785" y="5971"/>
                  </a:lnTo>
                  <a:lnTo>
                    <a:pt x="3786" y="5968"/>
                  </a:lnTo>
                  <a:lnTo>
                    <a:pt x="3787" y="5965"/>
                  </a:lnTo>
                  <a:lnTo>
                    <a:pt x="3788" y="5961"/>
                  </a:lnTo>
                  <a:lnTo>
                    <a:pt x="3788" y="5958"/>
                  </a:lnTo>
                  <a:lnTo>
                    <a:pt x="3789" y="5955"/>
                  </a:lnTo>
                  <a:lnTo>
                    <a:pt x="3789" y="5951"/>
                  </a:lnTo>
                  <a:lnTo>
                    <a:pt x="3790" y="5948"/>
                  </a:lnTo>
                  <a:lnTo>
                    <a:pt x="3790" y="5945"/>
                  </a:lnTo>
                  <a:lnTo>
                    <a:pt x="3790" y="5941"/>
                  </a:lnTo>
                  <a:lnTo>
                    <a:pt x="3790" y="5236"/>
                  </a:lnTo>
                  <a:lnTo>
                    <a:pt x="3790" y="5232"/>
                  </a:lnTo>
                  <a:lnTo>
                    <a:pt x="3790" y="5229"/>
                  </a:lnTo>
                  <a:lnTo>
                    <a:pt x="3789" y="5226"/>
                  </a:lnTo>
                  <a:lnTo>
                    <a:pt x="3789" y="5223"/>
                  </a:lnTo>
                  <a:lnTo>
                    <a:pt x="3789" y="5220"/>
                  </a:lnTo>
                  <a:lnTo>
                    <a:pt x="3788" y="5217"/>
                  </a:lnTo>
                  <a:lnTo>
                    <a:pt x="3787" y="5213"/>
                  </a:lnTo>
                  <a:lnTo>
                    <a:pt x="3786" y="5210"/>
                  </a:lnTo>
                  <a:lnTo>
                    <a:pt x="3785" y="5207"/>
                  </a:lnTo>
                  <a:lnTo>
                    <a:pt x="3784" y="5204"/>
                  </a:lnTo>
                  <a:lnTo>
                    <a:pt x="3783" y="5201"/>
                  </a:lnTo>
                  <a:lnTo>
                    <a:pt x="3781" y="5197"/>
                  </a:lnTo>
                  <a:lnTo>
                    <a:pt x="3780" y="5194"/>
                  </a:lnTo>
                  <a:lnTo>
                    <a:pt x="3779" y="5192"/>
                  </a:lnTo>
                  <a:lnTo>
                    <a:pt x="3778" y="5191"/>
                  </a:lnTo>
                  <a:lnTo>
                    <a:pt x="3776" y="5188"/>
                  </a:lnTo>
                  <a:lnTo>
                    <a:pt x="3774" y="5185"/>
                  </a:lnTo>
                  <a:lnTo>
                    <a:pt x="3772" y="5182"/>
                  </a:lnTo>
                  <a:lnTo>
                    <a:pt x="3770" y="5180"/>
                  </a:lnTo>
                  <a:lnTo>
                    <a:pt x="3767" y="5177"/>
                  </a:lnTo>
                  <a:lnTo>
                    <a:pt x="3765" y="5175"/>
                  </a:lnTo>
                  <a:lnTo>
                    <a:pt x="3763" y="5173"/>
                  </a:lnTo>
                  <a:lnTo>
                    <a:pt x="3760" y="5171"/>
                  </a:lnTo>
                  <a:lnTo>
                    <a:pt x="3758" y="5169"/>
                  </a:lnTo>
                  <a:lnTo>
                    <a:pt x="3756" y="5167"/>
                  </a:lnTo>
                  <a:lnTo>
                    <a:pt x="3753" y="5165"/>
                  </a:lnTo>
                  <a:lnTo>
                    <a:pt x="3751" y="5164"/>
                  </a:lnTo>
                  <a:lnTo>
                    <a:pt x="3748" y="5162"/>
                  </a:lnTo>
                  <a:lnTo>
                    <a:pt x="3745" y="5160"/>
                  </a:lnTo>
                  <a:lnTo>
                    <a:pt x="3742" y="5159"/>
                  </a:lnTo>
                  <a:lnTo>
                    <a:pt x="3739" y="5157"/>
                  </a:lnTo>
                  <a:lnTo>
                    <a:pt x="3736" y="5156"/>
                  </a:lnTo>
                  <a:lnTo>
                    <a:pt x="3733" y="5155"/>
                  </a:lnTo>
                  <a:lnTo>
                    <a:pt x="3730" y="5154"/>
                  </a:lnTo>
                  <a:lnTo>
                    <a:pt x="3727" y="5153"/>
                  </a:lnTo>
                  <a:lnTo>
                    <a:pt x="3724" y="5152"/>
                  </a:lnTo>
                  <a:lnTo>
                    <a:pt x="3720" y="5152"/>
                  </a:lnTo>
                  <a:lnTo>
                    <a:pt x="3717" y="5151"/>
                  </a:lnTo>
                  <a:lnTo>
                    <a:pt x="3714" y="5151"/>
                  </a:lnTo>
                  <a:lnTo>
                    <a:pt x="3711" y="5150"/>
                  </a:lnTo>
                  <a:close/>
                  <a:moveTo>
                    <a:pt x="2972" y="2732"/>
                  </a:moveTo>
                  <a:lnTo>
                    <a:pt x="2981" y="2731"/>
                  </a:lnTo>
                  <a:lnTo>
                    <a:pt x="2986" y="2731"/>
                  </a:lnTo>
                  <a:lnTo>
                    <a:pt x="2995" y="2731"/>
                  </a:lnTo>
                  <a:lnTo>
                    <a:pt x="2998" y="2731"/>
                  </a:lnTo>
                  <a:lnTo>
                    <a:pt x="3705" y="2731"/>
                  </a:lnTo>
                  <a:lnTo>
                    <a:pt x="3708" y="2731"/>
                  </a:lnTo>
                  <a:lnTo>
                    <a:pt x="3717" y="2731"/>
                  </a:lnTo>
                  <a:lnTo>
                    <a:pt x="3722" y="2731"/>
                  </a:lnTo>
                  <a:lnTo>
                    <a:pt x="3731" y="2732"/>
                  </a:lnTo>
                  <a:lnTo>
                    <a:pt x="3737" y="2732"/>
                  </a:lnTo>
                  <a:lnTo>
                    <a:pt x="3745" y="2733"/>
                  </a:lnTo>
                  <a:lnTo>
                    <a:pt x="3751" y="2734"/>
                  </a:lnTo>
                  <a:lnTo>
                    <a:pt x="3760" y="2735"/>
                  </a:lnTo>
                  <a:lnTo>
                    <a:pt x="3765" y="2736"/>
                  </a:lnTo>
                  <a:lnTo>
                    <a:pt x="3774" y="2737"/>
                  </a:lnTo>
                  <a:lnTo>
                    <a:pt x="3779" y="2738"/>
                  </a:lnTo>
                  <a:lnTo>
                    <a:pt x="3788" y="2740"/>
                  </a:lnTo>
                  <a:lnTo>
                    <a:pt x="3793" y="2741"/>
                  </a:lnTo>
                  <a:lnTo>
                    <a:pt x="3802" y="2743"/>
                  </a:lnTo>
                  <a:lnTo>
                    <a:pt x="3807" y="2745"/>
                  </a:lnTo>
                  <a:lnTo>
                    <a:pt x="3815" y="2747"/>
                  </a:lnTo>
                  <a:lnTo>
                    <a:pt x="3820" y="2749"/>
                  </a:lnTo>
                  <a:lnTo>
                    <a:pt x="3829" y="2751"/>
                  </a:lnTo>
                  <a:lnTo>
                    <a:pt x="3834" y="2753"/>
                  </a:lnTo>
                  <a:lnTo>
                    <a:pt x="3842" y="2756"/>
                  </a:lnTo>
                  <a:lnTo>
                    <a:pt x="3847" y="2758"/>
                  </a:lnTo>
                  <a:lnTo>
                    <a:pt x="3855" y="2761"/>
                  </a:lnTo>
                  <a:lnTo>
                    <a:pt x="3860" y="2763"/>
                  </a:lnTo>
                  <a:lnTo>
                    <a:pt x="3868" y="2767"/>
                  </a:lnTo>
                  <a:lnTo>
                    <a:pt x="3873" y="2769"/>
                  </a:lnTo>
                  <a:lnTo>
                    <a:pt x="3881" y="2773"/>
                  </a:lnTo>
                  <a:lnTo>
                    <a:pt x="3886" y="2775"/>
                  </a:lnTo>
                  <a:lnTo>
                    <a:pt x="3893" y="2780"/>
                  </a:lnTo>
                  <a:lnTo>
                    <a:pt x="3902" y="2785"/>
                  </a:lnTo>
                  <a:lnTo>
                    <a:pt x="3910" y="2789"/>
                  </a:lnTo>
                  <a:lnTo>
                    <a:pt x="3914" y="2792"/>
                  </a:lnTo>
                  <a:lnTo>
                    <a:pt x="3922" y="2797"/>
                  </a:lnTo>
                  <a:lnTo>
                    <a:pt x="3926" y="2800"/>
                  </a:lnTo>
                  <a:lnTo>
                    <a:pt x="3933" y="2805"/>
                  </a:lnTo>
                  <a:lnTo>
                    <a:pt x="3937" y="2809"/>
                  </a:lnTo>
                  <a:lnTo>
                    <a:pt x="3944" y="2814"/>
                  </a:lnTo>
                  <a:lnTo>
                    <a:pt x="3948" y="2817"/>
                  </a:lnTo>
                  <a:lnTo>
                    <a:pt x="3955" y="2823"/>
                  </a:lnTo>
                  <a:lnTo>
                    <a:pt x="3959" y="2826"/>
                  </a:lnTo>
                  <a:lnTo>
                    <a:pt x="3965" y="2832"/>
                  </a:lnTo>
                  <a:lnTo>
                    <a:pt x="3969" y="2836"/>
                  </a:lnTo>
                  <a:lnTo>
                    <a:pt x="3975" y="2842"/>
                  </a:lnTo>
                  <a:lnTo>
                    <a:pt x="3979" y="2846"/>
                  </a:lnTo>
                  <a:lnTo>
                    <a:pt x="3985" y="2852"/>
                  </a:lnTo>
                  <a:lnTo>
                    <a:pt x="3989" y="2856"/>
                  </a:lnTo>
                  <a:lnTo>
                    <a:pt x="3995" y="2862"/>
                  </a:lnTo>
                  <a:lnTo>
                    <a:pt x="3998" y="2866"/>
                  </a:lnTo>
                  <a:lnTo>
                    <a:pt x="4004" y="2873"/>
                  </a:lnTo>
                  <a:lnTo>
                    <a:pt x="4007" y="2877"/>
                  </a:lnTo>
                  <a:lnTo>
                    <a:pt x="4012" y="2884"/>
                  </a:lnTo>
                  <a:lnTo>
                    <a:pt x="4016" y="2888"/>
                  </a:lnTo>
                  <a:lnTo>
                    <a:pt x="4021" y="2895"/>
                  </a:lnTo>
                  <a:lnTo>
                    <a:pt x="4024" y="2899"/>
                  </a:lnTo>
                  <a:lnTo>
                    <a:pt x="4029" y="2907"/>
                  </a:lnTo>
                  <a:lnTo>
                    <a:pt x="4032" y="2911"/>
                  </a:lnTo>
                  <a:lnTo>
                    <a:pt x="4036" y="2919"/>
                  </a:lnTo>
                  <a:lnTo>
                    <a:pt x="4041" y="2928"/>
                  </a:lnTo>
                  <a:lnTo>
                    <a:pt x="4046" y="2935"/>
                  </a:lnTo>
                  <a:lnTo>
                    <a:pt x="4048" y="2940"/>
                  </a:lnTo>
                  <a:lnTo>
                    <a:pt x="4052" y="2948"/>
                  </a:lnTo>
                  <a:lnTo>
                    <a:pt x="4054" y="2953"/>
                  </a:lnTo>
                  <a:lnTo>
                    <a:pt x="4058" y="2961"/>
                  </a:lnTo>
                  <a:lnTo>
                    <a:pt x="4060" y="2966"/>
                  </a:lnTo>
                  <a:lnTo>
                    <a:pt x="4063" y="2974"/>
                  </a:lnTo>
                  <a:lnTo>
                    <a:pt x="4065" y="2979"/>
                  </a:lnTo>
                  <a:lnTo>
                    <a:pt x="4068" y="2987"/>
                  </a:lnTo>
                  <a:lnTo>
                    <a:pt x="4070" y="2992"/>
                  </a:lnTo>
                  <a:lnTo>
                    <a:pt x="4072" y="3001"/>
                  </a:lnTo>
                  <a:lnTo>
                    <a:pt x="4074" y="3006"/>
                  </a:lnTo>
                  <a:lnTo>
                    <a:pt x="4076" y="3014"/>
                  </a:lnTo>
                  <a:lnTo>
                    <a:pt x="4078" y="3019"/>
                  </a:lnTo>
                  <a:lnTo>
                    <a:pt x="4080" y="3028"/>
                  </a:lnTo>
                  <a:lnTo>
                    <a:pt x="4081" y="3033"/>
                  </a:lnTo>
                  <a:lnTo>
                    <a:pt x="4083" y="3042"/>
                  </a:lnTo>
                  <a:lnTo>
                    <a:pt x="4084" y="3047"/>
                  </a:lnTo>
                  <a:lnTo>
                    <a:pt x="4085" y="3056"/>
                  </a:lnTo>
                  <a:lnTo>
                    <a:pt x="4086" y="3061"/>
                  </a:lnTo>
                  <a:lnTo>
                    <a:pt x="4087" y="3070"/>
                  </a:lnTo>
                  <a:lnTo>
                    <a:pt x="4088" y="3076"/>
                  </a:lnTo>
                  <a:lnTo>
                    <a:pt x="4089" y="3084"/>
                  </a:lnTo>
                  <a:lnTo>
                    <a:pt x="4089" y="3090"/>
                  </a:lnTo>
                  <a:lnTo>
                    <a:pt x="4090" y="3099"/>
                  </a:lnTo>
                  <a:lnTo>
                    <a:pt x="4090" y="3104"/>
                  </a:lnTo>
                  <a:lnTo>
                    <a:pt x="4090" y="3113"/>
                  </a:lnTo>
                  <a:lnTo>
                    <a:pt x="4090" y="3116"/>
                  </a:lnTo>
                  <a:lnTo>
                    <a:pt x="4090" y="3823"/>
                  </a:lnTo>
                  <a:lnTo>
                    <a:pt x="4090" y="3826"/>
                  </a:lnTo>
                  <a:lnTo>
                    <a:pt x="4090" y="3835"/>
                  </a:lnTo>
                  <a:lnTo>
                    <a:pt x="4090" y="3840"/>
                  </a:lnTo>
                  <a:lnTo>
                    <a:pt x="4089" y="3849"/>
                  </a:lnTo>
                  <a:lnTo>
                    <a:pt x="4089" y="3855"/>
                  </a:lnTo>
                  <a:lnTo>
                    <a:pt x="4088" y="3863"/>
                  </a:lnTo>
                  <a:lnTo>
                    <a:pt x="4087" y="3869"/>
                  </a:lnTo>
                  <a:lnTo>
                    <a:pt x="4086" y="3878"/>
                  </a:lnTo>
                  <a:lnTo>
                    <a:pt x="4085" y="3883"/>
                  </a:lnTo>
                  <a:lnTo>
                    <a:pt x="4084" y="3892"/>
                  </a:lnTo>
                  <a:lnTo>
                    <a:pt x="4083" y="3897"/>
                  </a:lnTo>
                  <a:lnTo>
                    <a:pt x="4081" y="3906"/>
                  </a:lnTo>
                  <a:lnTo>
                    <a:pt x="4080" y="3911"/>
                  </a:lnTo>
                  <a:lnTo>
                    <a:pt x="4078" y="3920"/>
                  </a:lnTo>
                  <a:lnTo>
                    <a:pt x="4076" y="3925"/>
                  </a:lnTo>
                  <a:lnTo>
                    <a:pt x="4074" y="3933"/>
                  </a:lnTo>
                  <a:lnTo>
                    <a:pt x="4072" y="3939"/>
                  </a:lnTo>
                  <a:lnTo>
                    <a:pt x="4070" y="3947"/>
                  </a:lnTo>
                  <a:lnTo>
                    <a:pt x="4068" y="3952"/>
                  </a:lnTo>
                  <a:lnTo>
                    <a:pt x="4065" y="3960"/>
                  </a:lnTo>
                  <a:lnTo>
                    <a:pt x="4063" y="3965"/>
                  </a:lnTo>
                  <a:lnTo>
                    <a:pt x="4059" y="3973"/>
                  </a:lnTo>
                  <a:lnTo>
                    <a:pt x="4057" y="3979"/>
                  </a:lnTo>
                  <a:lnTo>
                    <a:pt x="4054" y="3986"/>
                  </a:lnTo>
                  <a:lnTo>
                    <a:pt x="4051" y="3992"/>
                  </a:lnTo>
                  <a:lnTo>
                    <a:pt x="4047" y="3999"/>
                  </a:lnTo>
                  <a:lnTo>
                    <a:pt x="4045" y="4004"/>
                  </a:lnTo>
                  <a:lnTo>
                    <a:pt x="4041" y="4012"/>
                  </a:lnTo>
                  <a:lnTo>
                    <a:pt x="4037" y="4018"/>
                  </a:lnTo>
                  <a:lnTo>
                    <a:pt x="4033" y="4026"/>
                  </a:lnTo>
                  <a:lnTo>
                    <a:pt x="4030" y="4030"/>
                  </a:lnTo>
                  <a:lnTo>
                    <a:pt x="4025" y="4038"/>
                  </a:lnTo>
                  <a:lnTo>
                    <a:pt x="4022" y="4042"/>
                  </a:lnTo>
                  <a:lnTo>
                    <a:pt x="4016" y="4049"/>
                  </a:lnTo>
                  <a:lnTo>
                    <a:pt x="4013" y="4054"/>
                  </a:lnTo>
                  <a:lnTo>
                    <a:pt x="4008" y="4061"/>
                  </a:lnTo>
                  <a:lnTo>
                    <a:pt x="4004" y="4065"/>
                  </a:lnTo>
                  <a:lnTo>
                    <a:pt x="3999" y="4072"/>
                  </a:lnTo>
                  <a:lnTo>
                    <a:pt x="3995" y="4076"/>
                  </a:lnTo>
                  <a:lnTo>
                    <a:pt x="3989" y="4083"/>
                  </a:lnTo>
                  <a:lnTo>
                    <a:pt x="3986" y="4086"/>
                  </a:lnTo>
                  <a:lnTo>
                    <a:pt x="3980" y="4093"/>
                  </a:lnTo>
                  <a:lnTo>
                    <a:pt x="3976" y="4097"/>
                  </a:lnTo>
                  <a:lnTo>
                    <a:pt x="3970" y="4103"/>
                  </a:lnTo>
                  <a:lnTo>
                    <a:pt x="3966" y="4106"/>
                  </a:lnTo>
                  <a:lnTo>
                    <a:pt x="3959" y="4112"/>
                  </a:lnTo>
                  <a:lnTo>
                    <a:pt x="3955" y="4116"/>
                  </a:lnTo>
                  <a:lnTo>
                    <a:pt x="3948" y="4121"/>
                  </a:lnTo>
                  <a:lnTo>
                    <a:pt x="3944" y="4125"/>
                  </a:lnTo>
                  <a:lnTo>
                    <a:pt x="3937" y="4130"/>
                  </a:lnTo>
                  <a:lnTo>
                    <a:pt x="3933" y="4134"/>
                  </a:lnTo>
                  <a:lnTo>
                    <a:pt x="3926" y="4139"/>
                  </a:lnTo>
                  <a:lnTo>
                    <a:pt x="3922" y="4142"/>
                  </a:lnTo>
                  <a:lnTo>
                    <a:pt x="3914" y="4147"/>
                  </a:lnTo>
                  <a:lnTo>
                    <a:pt x="3910" y="4150"/>
                  </a:lnTo>
                  <a:lnTo>
                    <a:pt x="3902" y="4154"/>
                  </a:lnTo>
                  <a:lnTo>
                    <a:pt x="3893" y="4159"/>
                  </a:lnTo>
                  <a:lnTo>
                    <a:pt x="3886" y="4164"/>
                  </a:lnTo>
                  <a:lnTo>
                    <a:pt x="3881" y="4166"/>
                  </a:lnTo>
                  <a:lnTo>
                    <a:pt x="3873" y="4170"/>
                  </a:lnTo>
                  <a:lnTo>
                    <a:pt x="3868" y="4172"/>
                  </a:lnTo>
                  <a:lnTo>
                    <a:pt x="3860" y="4176"/>
                  </a:lnTo>
                  <a:lnTo>
                    <a:pt x="3855" y="4178"/>
                  </a:lnTo>
                  <a:lnTo>
                    <a:pt x="3847" y="4181"/>
                  </a:lnTo>
                  <a:lnTo>
                    <a:pt x="3842" y="4183"/>
                  </a:lnTo>
                  <a:lnTo>
                    <a:pt x="3834" y="4186"/>
                  </a:lnTo>
                  <a:lnTo>
                    <a:pt x="3829" y="4188"/>
                  </a:lnTo>
                  <a:lnTo>
                    <a:pt x="3820" y="4190"/>
                  </a:lnTo>
                  <a:lnTo>
                    <a:pt x="3815" y="4192"/>
                  </a:lnTo>
                  <a:lnTo>
                    <a:pt x="3807" y="4194"/>
                  </a:lnTo>
                  <a:lnTo>
                    <a:pt x="3802" y="4196"/>
                  </a:lnTo>
                  <a:lnTo>
                    <a:pt x="3793" y="4198"/>
                  </a:lnTo>
                  <a:lnTo>
                    <a:pt x="3788" y="4199"/>
                  </a:lnTo>
                  <a:lnTo>
                    <a:pt x="3779" y="4201"/>
                  </a:lnTo>
                  <a:lnTo>
                    <a:pt x="3774" y="4202"/>
                  </a:lnTo>
                  <a:lnTo>
                    <a:pt x="3765" y="4203"/>
                  </a:lnTo>
                  <a:lnTo>
                    <a:pt x="3760" y="4204"/>
                  </a:lnTo>
                  <a:lnTo>
                    <a:pt x="3751" y="4205"/>
                  </a:lnTo>
                  <a:lnTo>
                    <a:pt x="3745" y="4206"/>
                  </a:lnTo>
                  <a:lnTo>
                    <a:pt x="3737" y="4207"/>
                  </a:lnTo>
                  <a:lnTo>
                    <a:pt x="3731" y="4207"/>
                  </a:lnTo>
                  <a:lnTo>
                    <a:pt x="3722" y="4208"/>
                  </a:lnTo>
                  <a:lnTo>
                    <a:pt x="3717" y="4208"/>
                  </a:lnTo>
                  <a:lnTo>
                    <a:pt x="3708" y="4208"/>
                  </a:lnTo>
                  <a:lnTo>
                    <a:pt x="3705" y="4208"/>
                  </a:lnTo>
                  <a:lnTo>
                    <a:pt x="2998" y="4208"/>
                  </a:lnTo>
                  <a:lnTo>
                    <a:pt x="2995" y="4208"/>
                  </a:lnTo>
                  <a:lnTo>
                    <a:pt x="2986" y="4208"/>
                  </a:lnTo>
                  <a:lnTo>
                    <a:pt x="2981" y="4208"/>
                  </a:lnTo>
                  <a:lnTo>
                    <a:pt x="2972" y="4207"/>
                  </a:lnTo>
                  <a:lnTo>
                    <a:pt x="2966" y="4207"/>
                  </a:lnTo>
                  <a:lnTo>
                    <a:pt x="2958" y="4206"/>
                  </a:lnTo>
                  <a:lnTo>
                    <a:pt x="2952" y="4205"/>
                  </a:lnTo>
                  <a:lnTo>
                    <a:pt x="2943" y="4204"/>
                  </a:lnTo>
                  <a:lnTo>
                    <a:pt x="2938" y="4203"/>
                  </a:lnTo>
                  <a:lnTo>
                    <a:pt x="2929" y="4202"/>
                  </a:lnTo>
                  <a:lnTo>
                    <a:pt x="2924" y="4201"/>
                  </a:lnTo>
                  <a:lnTo>
                    <a:pt x="2915" y="4199"/>
                  </a:lnTo>
                  <a:lnTo>
                    <a:pt x="2910" y="4198"/>
                  </a:lnTo>
                  <a:lnTo>
                    <a:pt x="2901" y="4196"/>
                  </a:lnTo>
                  <a:lnTo>
                    <a:pt x="2896" y="4194"/>
                  </a:lnTo>
                  <a:lnTo>
                    <a:pt x="2888" y="4192"/>
                  </a:lnTo>
                  <a:lnTo>
                    <a:pt x="2882" y="4190"/>
                  </a:lnTo>
                  <a:lnTo>
                    <a:pt x="2874" y="4188"/>
                  </a:lnTo>
                  <a:lnTo>
                    <a:pt x="2869" y="4186"/>
                  </a:lnTo>
                  <a:lnTo>
                    <a:pt x="2861" y="4183"/>
                  </a:lnTo>
                  <a:lnTo>
                    <a:pt x="2856" y="4181"/>
                  </a:lnTo>
                  <a:lnTo>
                    <a:pt x="2848" y="4177"/>
                  </a:lnTo>
                  <a:lnTo>
                    <a:pt x="2842" y="4175"/>
                  </a:lnTo>
                  <a:lnTo>
                    <a:pt x="2835" y="4172"/>
                  </a:lnTo>
                  <a:lnTo>
                    <a:pt x="2829" y="4169"/>
                  </a:lnTo>
                  <a:lnTo>
                    <a:pt x="2822" y="4165"/>
                  </a:lnTo>
                  <a:lnTo>
                    <a:pt x="2817" y="4163"/>
                  </a:lnTo>
                  <a:lnTo>
                    <a:pt x="2809" y="4159"/>
                  </a:lnTo>
                  <a:lnTo>
                    <a:pt x="2803" y="4155"/>
                  </a:lnTo>
                  <a:lnTo>
                    <a:pt x="2795" y="4151"/>
                  </a:lnTo>
                  <a:lnTo>
                    <a:pt x="2791" y="4148"/>
                  </a:lnTo>
                  <a:lnTo>
                    <a:pt x="2783" y="4143"/>
                  </a:lnTo>
                  <a:lnTo>
                    <a:pt x="2779" y="4140"/>
                  </a:lnTo>
                  <a:lnTo>
                    <a:pt x="2772" y="4134"/>
                  </a:lnTo>
                  <a:lnTo>
                    <a:pt x="2767" y="4131"/>
                  </a:lnTo>
                  <a:lnTo>
                    <a:pt x="2760" y="4126"/>
                  </a:lnTo>
                  <a:lnTo>
                    <a:pt x="2756" y="4122"/>
                  </a:lnTo>
                  <a:lnTo>
                    <a:pt x="2749" y="4117"/>
                  </a:lnTo>
                  <a:lnTo>
                    <a:pt x="2745" y="4113"/>
                  </a:lnTo>
                  <a:lnTo>
                    <a:pt x="2738" y="4107"/>
                  </a:lnTo>
                  <a:lnTo>
                    <a:pt x="2734" y="4103"/>
                  </a:lnTo>
                  <a:lnTo>
                    <a:pt x="2728" y="4097"/>
                  </a:lnTo>
                  <a:lnTo>
                    <a:pt x="2724" y="4093"/>
                  </a:lnTo>
                  <a:lnTo>
                    <a:pt x="2718" y="4087"/>
                  </a:lnTo>
                  <a:lnTo>
                    <a:pt x="2714" y="4083"/>
                  </a:lnTo>
                  <a:lnTo>
                    <a:pt x="2708" y="4076"/>
                  </a:lnTo>
                  <a:lnTo>
                    <a:pt x="2704" y="4072"/>
                  </a:lnTo>
                  <a:lnTo>
                    <a:pt x="2699" y="4065"/>
                  </a:lnTo>
                  <a:lnTo>
                    <a:pt x="2695" y="4061"/>
                  </a:lnTo>
                  <a:lnTo>
                    <a:pt x="2690" y="4054"/>
                  </a:lnTo>
                  <a:lnTo>
                    <a:pt x="2687" y="4049"/>
                  </a:lnTo>
                  <a:lnTo>
                    <a:pt x="2681" y="4042"/>
                  </a:lnTo>
                  <a:lnTo>
                    <a:pt x="2678" y="4038"/>
                  </a:lnTo>
                  <a:lnTo>
                    <a:pt x="2673" y="4030"/>
                  </a:lnTo>
                  <a:lnTo>
                    <a:pt x="2670" y="4026"/>
                  </a:lnTo>
                  <a:lnTo>
                    <a:pt x="2666" y="4018"/>
                  </a:lnTo>
                  <a:lnTo>
                    <a:pt x="2662" y="4012"/>
                  </a:lnTo>
                  <a:lnTo>
                    <a:pt x="2658" y="4004"/>
                  </a:lnTo>
                  <a:lnTo>
                    <a:pt x="2656" y="3999"/>
                  </a:lnTo>
                  <a:lnTo>
                    <a:pt x="2652" y="3992"/>
                  </a:lnTo>
                  <a:lnTo>
                    <a:pt x="2649" y="3986"/>
                  </a:lnTo>
                  <a:lnTo>
                    <a:pt x="2646" y="3979"/>
                  </a:lnTo>
                  <a:lnTo>
                    <a:pt x="2644" y="3973"/>
                  </a:lnTo>
                  <a:lnTo>
                    <a:pt x="2640" y="3965"/>
                  </a:lnTo>
                  <a:lnTo>
                    <a:pt x="2638" y="3960"/>
                  </a:lnTo>
                  <a:lnTo>
                    <a:pt x="2635" y="3952"/>
                  </a:lnTo>
                  <a:lnTo>
                    <a:pt x="2633" y="3947"/>
                  </a:lnTo>
                  <a:lnTo>
                    <a:pt x="2631" y="3939"/>
                  </a:lnTo>
                  <a:lnTo>
                    <a:pt x="2629" y="3933"/>
                  </a:lnTo>
                  <a:lnTo>
                    <a:pt x="2627" y="3925"/>
                  </a:lnTo>
                  <a:lnTo>
                    <a:pt x="2625" y="3920"/>
                  </a:lnTo>
                  <a:lnTo>
                    <a:pt x="2623" y="3911"/>
                  </a:lnTo>
                  <a:lnTo>
                    <a:pt x="2622" y="3906"/>
                  </a:lnTo>
                  <a:lnTo>
                    <a:pt x="2620" y="3897"/>
                  </a:lnTo>
                  <a:lnTo>
                    <a:pt x="2619" y="3892"/>
                  </a:lnTo>
                  <a:lnTo>
                    <a:pt x="2618" y="3883"/>
                  </a:lnTo>
                  <a:lnTo>
                    <a:pt x="2617" y="3878"/>
                  </a:lnTo>
                  <a:lnTo>
                    <a:pt x="2616" y="3869"/>
                  </a:lnTo>
                  <a:lnTo>
                    <a:pt x="2615" y="3863"/>
                  </a:lnTo>
                  <a:lnTo>
                    <a:pt x="2614" y="3855"/>
                  </a:lnTo>
                  <a:lnTo>
                    <a:pt x="2614" y="3849"/>
                  </a:lnTo>
                  <a:lnTo>
                    <a:pt x="2613" y="3840"/>
                  </a:lnTo>
                  <a:lnTo>
                    <a:pt x="2613" y="3835"/>
                  </a:lnTo>
                  <a:lnTo>
                    <a:pt x="2613" y="3826"/>
                  </a:lnTo>
                  <a:lnTo>
                    <a:pt x="2613" y="3823"/>
                  </a:lnTo>
                  <a:lnTo>
                    <a:pt x="2613" y="3116"/>
                  </a:lnTo>
                  <a:lnTo>
                    <a:pt x="2613" y="3113"/>
                  </a:lnTo>
                  <a:lnTo>
                    <a:pt x="2613" y="3104"/>
                  </a:lnTo>
                  <a:lnTo>
                    <a:pt x="2613" y="3099"/>
                  </a:lnTo>
                  <a:lnTo>
                    <a:pt x="2614" y="3090"/>
                  </a:lnTo>
                  <a:lnTo>
                    <a:pt x="2614" y="3084"/>
                  </a:lnTo>
                  <a:lnTo>
                    <a:pt x="2615" y="3076"/>
                  </a:lnTo>
                  <a:lnTo>
                    <a:pt x="2616" y="3070"/>
                  </a:lnTo>
                  <a:lnTo>
                    <a:pt x="2617" y="3061"/>
                  </a:lnTo>
                  <a:lnTo>
                    <a:pt x="2618" y="3056"/>
                  </a:lnTo>
                  <a:lnTo>
                    <a:pt x="2619" y="3047"/>
                  </a:lnTo>
                  <a:lnTo>
                    <a:pt x="2620" y="3042"/>
                  </a:lnTo>
                  <a:lnTo>
                    <a:pt x="2622" y="3033"/>
                  </a:lnTo>
                  <a:lnTo>
                    <a:pt x="2623" y="3028"/>
                  </a:lnTo>
                  <a:lnTo>
                    <a:pt x="2625" y="3019"/>
                  </a:lnTo>
                  <a:lnTo>
                    <a:pt x="2627" y="3014"/>
                  </a:lnTo>
                  <a:lnTo>
                    <a:pt x="2629" y="3006"/>
                  </a:lnTo>
                  <a:lnTo>
                    <a:pt x="2631" y="3001"/>
                  </a:lnTo>
                  <a:lnTo>
                    <a:pt x="2633" y="2992"/>
                  </a:lnTo>
                  <a:lnTo>
                    <a:pt x="2635" y="2987"/>
                  </a:lnTo>
                  <a:lnTo>
                    <a:pt x="2638" y="2979"/>
                  </a:lnTo>
                  <a:lnTo>
                    <a:pt x="2640" y="2974"/>
                  </a:lnTo>
                  <a:lnTo>
                    <a:pt x="2643" y="2966"/>
                  </a:lnTo>
                  <a:lnTo>
                    <a:pt x="2645" y="2961"/>
                  </a:lnTo>
                  <a:lnTo>
                    <a:pt x="2649" y="2953"/>
                  </a:lnTo>
                  <a:lnTo>
                    <a:pt x="2651" y="2948"/>
                  </a:lnTo>
                  <a:lnTo>
                    <a:pt x="2655" y="2940"/>
                  </a:lnTo>
                  <a:lnTo>
                    <a:pt x="2657" y="2935"/>
                  </a:lnTo>
                  <a:lnTo>
                    <a:pt x="2662" y="2928"/>
                  </a:lnTo>
                  <a:lnTo>
                    <a:pt x="2667" y="2919"/>
                  </a:lnTo>
                  <a:lnTo>
                    <a:pt x="2671" y="2911"/>
                  </a:lnTo>
                  <a:lnTo>
                    <a:pt x="2674" y="2907"/>
                  </a:lnTo>
                  <a:lnTo>
                    <a:pt x="2679" y="2899"/>
                  </a:lnTo>
                  <a:lnTo>
                    <a:pt x="2682" y="2895"/>
                  </a:lnTo>
                  <a:lnTo>
                    <a:pt x="2687" y="2888"/>
                  </a:lnTo>
                  <a:lnTo>
                    <a:pt x="2691" y="2884"/>
                  </a:lnTo>
                  <a:lnTo>
                    <a:pt x="2696" y="2877"/>
                  </a:lnTo>
                  <a:lnTo>
                    <a:pt x="2700" y="2873"/>
                  </a:lnTo>
                  <a:lnTo>
                    <a:pt x="2705" y="2866"/>
                  </a:lnTo>
                  <a:lnTo>
                    <a:pt x="2709" y="2862"/>
                  </a:lnTo>
                  <a:lnTo>
                    <a:pt x="2715" y="2855"/>
                  </a:lnTo>
                  <a:lnTo>
                    <a:pt x="2718" y="2851"/>
                  </a:lnTo>
                  <a:lnTo>
                    <a:pt x="2724" y="2845"/>
                  </a:lnTo>
                  <a:lnTo>
                    <a:pt x="2728" y="2841"/>
                  </a:lnTo>
                  <a:lnTo>
                    <a:pt x="2735" y="2835"/>
                  </a:lnTo>
                  <a:lnTo>
                    <a:pt x="2738" y="2832"/>
                  </a:lnTo>
                  <a:lnTo>
                    <a:pt x="2745" y="2826"/>
                  </a:lnTo>
                  <a:lnTo>
                    <a:pt x="2749" y="2822"/>
                  </a:lnTo>
                  <a:lnTo>
                    <a:pt x="2756" y="2817"/>
                  </a:lnTo>
                  <a:lnTo>
                    <a:pt x="2760" y="2813"/>
                  </a:lnTo>
                  <a:lnTo>
                    <a:pt x="2767" y="2808"/>
                  </a:lnTo>
                  <a:lnTo>
                    <a:pt x="2772" y="2805"/>
                  </a:lnTo>
                  <a:lnTo>
                    <a:pt x="2779" y="2799"/>
                  </a:lnTo>
                  <a:lnTo>
                    <a:pt x="2783" y="2796"/>
                  </a:lnTo>
                  <a:lnTo>
                    <a:pt x="2791" y="2791"/>
                  </a:lnTo>
                  <a:lnTo>
                    <a:pt x="2795" y="2788"/>
                  </a:lnTo>
                  <a:lnTo>
                    <a:pt x="2803" y="2784"/>
                  </a:lnTo>
                  <a:lnTo>
                    <a:pt x="2809" y="2780"/>
                  </a:lnTo>
                  <a:lnTo>
                    <a:pt x="2817" y="2776"/>
                  </a:lnTo>
                  <a:lnTo>
                    <a:pt x="2822" y="2774"/>
                  </a:lnTo>
                  <a:lnTo>
                    <a:pt x="2829" y="2770"/>
                  </a:lnTo>
                  <a:lnTo>
                    <a:pt x="2835" y="2767"/>
                  </a:lnTo>
                  <a:lnTo>
                    <a:pt x="2842" y="2764"/>
                  </a:lnTo>
                  <a:lnTo>
                    <a:pt x="2848" y="2762"/>
                  </a:lnTo>
                  <a:lnTo>
                    <a:pt x="2856" y="2758"/>
                  </a:lnTo>
                  <a:lnTo>
                    <a:pt x="2861" y="2756"/>
                  </a:lnTo>
                  <a:lnTo>
                    <a:pt x="2869" y="2753"/>
                  </a:lnTo>
                  <a:lnTo>
                    <a:pt x="2874" y="2751"/>
                  </a:lnTo>
                  <a:lnTo>
                    <a:pt x="2882" y="2749"/>
                  </a:lnTo>
                  <a:lnTo>
                    <a:pt x="2888" y="2747"/>
                  </a:lnTo>
                  <a:lnTo>
                    <a:pt x="2896" y="2745"/>
                  </a:lnTo>
                  <a:lnTo>
                    <a:pt x="2901" y="2743"/>
                  </a:lnTo>
                  <a:lnTo>
                    <a:pt x="2910" y="2741"/>
                  </a:lnTo>
                  <a:lnTo>
                    <a:pt x="2915" y="2740"/>
                  </a:lnTo>
                  <a:lnTo>
                    <a:pt x="2924" y="2738"/>
                  </a:lnTo>
                  <a:lnTo>
                    <a:pt x="2929" y="2737"/>
                  </a:lnTo>
                  <a:lnTo>
                    <a:pt x="2938" y="2736"/>
                  </a:lnTo>
                  <a:lnTo>
                    <a:pt x="2943" y="2735"/>
                  </a:lnTo>
                  <a:lnTo>
                    <a:pt x="2952" y="2734"/>
                  </a:lnTo>
                  <a:lnTo>
                    <a:pt x="2958" y="2733"/>
                  </a:lnTo>
                  <a:lnTo>
                    <a:pt x="2966" y="2732"/>
                  </a:lnTo>
                  <a:lnTo>
                    <a:pt x="2972" y="2732"/>
                  </a:lnTo>
                  <a:close/>
                  <a:moveTo>
                    <a:pt x="3711" y="3031"/>
                  </a:moveTo>
                  <a:lnTo>
                    <a:pt x="3708" y="3031"/>
                  </a:lnTo>
                  <a:lnTo>
                    <a:pt x="3704" y="3031"/>
                  </a:lnTo>
                  <a:lnTo>
                    <a:pt x="2999" y="3031"/>
                  </a:lnTo>
                  <a:lnTo>
                    <a:pt x="2995" y="3031"/>
                  </a:lnTo>
                  <a:lnTo>
                    <a:pt x="2992" y="3031"/>
                  </a:lnTo>
                  <a:lnTo>
                    <a:pt x="2989" y="3032"/>
                  </a:lnTo>
                  <a:lnTo>
                    <a:pt x="2985" y="3032"/>
                  </a:lnTo>
                  <a:lnTo>
                    <a:pt x="2982" y="3033"/>
                  </a:lnTo>
                  <a:lnTo>
                    <a:pt x="2979" y="3033"/>
                  </a:lnTo>
                  <a:lnTo>
                    <a:pt x="2976" y="3034"/>
                  </a:lnTo>
                  <a:lnTo>
                    <a:pt x="2973" y="3035"/>
                  </a:lnTo>
                  <a:lnTo>
                    <a:pt x="2970" y="3036"/>
                  </a:lnTo>
                  <a:lnTo>
                    <a:pt x="2967" y="3037"/>
                  </a:lnTo>
                  <a:lnTo>
                    <a:pt x="2964" y="3038"/>
                  </a:lnTo>
                  <a:lnTo>
                    <a:pt x="2961" y="3039"/>
                  </a:lnTo>
                  <a:lnTo>
                    <a:pt x="2958" y="3041"/>
                  </a:lnTo>
                  <a:lnTo>
                    <a:pt x="2956" y="3042"/>
                  </a:lnTo>
                  <a:lnTo>
                    <a:pt x="2954" y="3043"/>
                  </a:lnTo>
                  <a:lnTo>
                    <a:pt x="2951" y="3045"/>
                  </a:lnTo>
                  <a:lnTo>
                    <a:pt x="2948" y="3047"/>
                  </a:lnTo>
                  <a:lnTo>
                    <a:pt x="2945" y="3049"/>
                  </a:lnTo>
                  <a:lnTo>
                    <a:pt x="2943" y="3052"/>
                  </a:lnTo>
                  <a:lnTo>
                    <a:pt x="2940" y="3054"/>
                  </a:lnTo>
                  <a:lnTo>
                    <a:pt x="2937" y="3056"/>
                  </a:lnTo>
                  <a:lnTo>
                    <a:pt x="2935" y="3059"/>
                  </a:lnTo>
                  <a:lnTo>
                    <a:pt x="2933" y="3061"/>
                  </a:lnTo>
                  <a:lnTo>
                    <a:pt x="2930" y="3064"/>
                  </a:lnTo>
                  <a:lnTo>
                    <a:pt x="2928" y="3067"/>
                  </a:lnTo>
                  <a:lnTo>
                    <a:pt x="2926" y="3070"/>
                  </a:lnTo>
                  <a:lnTo>
                    <a:pt x="2924" y="3072"/>
                  </a:lnTo>
                  <a:lnTo>
                    <a:pt x="2924" y="3073"/>
                  </a:lnTo>
                  <a:lnTo>
                    <a:pt x="2924" y="3074"/>
                  </a:lnTo>
                  <a:lnTo>
                    <a:pt x="2922" y="3077"/>
                  </a:lnTo>
                  <a:lnTo>
                    <a:pt x="2921" y="3080"/>
                  </a:lnTo>
                  <a:lnTo>
                    <a:pt x="2919" y="3084"/>
                  </a:lnTo>
                  <a:lnTo>
                    <a:pt x="2918" y="3087"/>
                  </a:lnTo>
                  <a:lnTo>
                    <a:pt x="2917" y="3090"/>
                  </a:lnTo>
                  <a:lnTo>
                    <a:pt x="2916" y="3093"/>
                  </a:lnTo>
                  <a:lnTo>
                    <a:pt x="2915" y="3097"/>
                  </a:lnTo>
                  <a:lnTo>
                    <a:pt x="2915" y="3100"/>
                  </a:lnTo>
                  <a:lnTo>
                    <a:pt x="2914" y="3103"/>
                  </a:lnTo>
                  <a:lnTo>
                    <a:pt x="2914" y="3107"/>
                  </a:lnTo>
                  <a:lnTo>
                    <a:pt x="2913" y="3110"/>
                  </a:lnTo>
                  <a:lnTo>
                    <a:pt x="2913" y="3113"/>
                  </a:lnTo>
                  <a:lnTo>
                    <a:pt x="2913" y="3117"/>
                  </a:lnTo>
                  <a:lnTo>
                    <a:pt x="2913" y="3822"/>
                  </a:lnTo>
                  <a:lnTo>
                    <a:pt x="2913" y="3826"/>
                  </a:lnTo>
                  <a:lnTo>
                    <a:pt x="2913" y="3829"/>
                  </a:lnTo>
                  <a:lnTo>
                    <a:pt x="2914" y="3832"/>
                  </a:lnTo>
                  <a:lnTo>
                    <a:pt x="2914" y="3836"/>
                  </a:lnTo>
                  <a:lnTo>
                    <a:pt x="2915" y="3839"/>
                  </a:lnTo>
                  <a:lnTo>
                    <a:pt x="2915" y="3842"/>
                  </a:lnTo>
                  <a:lnTo>
                    <a:pt x="2916" y="3845"/>
                  </a:lnTo>
                  <a:lnTo>
                    <a:pt x="2917" y="3848"/>
                  </a:lnTo>
                  <a:lnTo>
                    <a:pt x="2918" y="3851"/>
                  </a:lnTo>
                  <a:lnTo>
                    <a:pt x="2919" y="3854"/>
                  </a:lnTo>
                  <a:lnTo>
                    <a:pt x="2920" y="3857"/>
                  </a:lnTo>
                  <a:lnTo>
                    <a:pt x="2921" y="3860"/>
                  </a:lnTo>
                  <a:lnTo>
                    <a:pt x="2923" y="3863"/>
                  </a:lnTo>
                  <a:lnTo>
                    <a:pt x="2924" y="3865"/>
                  </a:lnTo>
                  <a:lnTo>
                    <a:pt x="2925" y="3867"/>
                  </a:lnTo>
                  <a:lnTo>
                    <a:pt x="2927" y="3870"/>
                  </a:lnTo>
                  <a:lnTo>
                    <a:pt x="2929" y="3873"/>
                  </a:lnTo>
                  <a:lnTo>
                    <a:pt x="2931" y="3876"/>
                  </a:lnTo>
                  <a:lnTo>
                    <a:pt x="2933" y="3878"/>
                  </a:lnTo>
                  <a:lnTo>
                    <a:pt x="2936" y="3881"/>
                  </a:lnTo>
                  <a:lnTo>
                    <a:pt x="2938" y="3883"/>
                  </a:lnTo>
                  <a:lnTo>
                    <a:pt x="2940" y="3885"/>
                  </a:lnTo>
                  <a:lnTo>
                    <a:pt x="2943" y="3888"/>
                  </a:lnTo>
                  <a:lnTo>
                    <a:pt x="2945" y="3890"/>
                  </a:lnTo>
                  <a:lnTo>
                    <a:pt x="2948" y="3892"/>
                  </a:lnTo>
                  <a:lnTo>
                    <a:pt x="2951" y="3894"/>
                  </a:lnTo>
                  <a:lnTo>
                    <a:pt x="2954" y="3896"/>
                  </a:lnTo>
                  <a:lnTo>
                    <a:pt x="2956" y="3897"/>
                  </a:lnTo>
                  <a:lnTo>
                    <a:pt x="2958" y="3898"/>
                  </a:lnTo>
                  <a:lnTo>
                    <a:pt x="2961" y="3900"/>
                  </a:lnTo>
                  <a:lnTo>
                    <a:pt x="2964" y="3901"/>
                  </a:lnTo>
                  <a:lnTo>
                    <a:pt x="2967" y="3902"/>
                  </a:lnTo>
                  <a:lnTo>
                    <a:pt x="2970" y="3903"/>
                  </a:lnTo>
                  <a:lnTo>
                    <a:pt x="2973" y="3904"/>
                  </a:lnTo>
                  <a:lnTo>
                    <a:pt x="2976" y="3905"/>
                  </a:lnTo>
                  <a:lnTo>
                    <a:pt x="2979" y="3906"/>
                  </a:lnTo>
                  <a:lnTo>
                    <a:pt x="2982" y="3906"/>
                  </a:lnTo>
                  <a:lnTo>
                    <a:pt x="2985" y="3907"/>
                  </a:lnTo>
                  <a:lnTo>
                    <a:pt x="2989" y="3907"/>
                  </a:lnTo>
                  <a:lnTo>
                    <a:pt x="2992" y="3908"/>
                  </a:lnTo>
                  <a:lnTo>
                    <a:pt x="2995" y="3908"/>
                  </a:lnTo>
                  <a:lnTo>
                    <a:pt x="2999" y="3908"/>
                  </a:lnTo>
                  <a:lnTo>
                    <a:pt x="3704" y="3908"/>
                  </a:lnTo>
                  <a:lnTo>
                    <a:pt x="3708" y="3908"/>
                  </a:lnTo>
                  <a:lnTo>
                    <a:pt x="3711" y="3908"/>
                  </a:lnTo>
                  <a:lnTo>
                    <a:pt x="3714" y="3907"/>
                  </a:lnTo>
                  <a:lnTo>
                    <a:pt x="3718" y="3907"/>
                  </a:lnTo>
                  <a:lnTo>
                    <a:pt x="3721" y="3906"/>
                  </a:lnTo>
                  <a:lnTo>
                    <a:pt x="3724" y="3906"/>
                  </a:lnTo>
                  <a:lnTo>
                    <a:pt x="3728" y="3905"/>
                  </a:lnTo>
                  <a:lnTo>
                    <a:pt x="3731" y="3904"/>
                  </a:lnTo>
                  <a:lnTo>
                    <a:pt x="3734" y="3903"/>
                  </a:lnTo>
                  <a:lnTo>
                    <a:pt x="3737" y="3902"/>
                  </a:lnTo>
                  <a:lnTo>
                    <a:pt x="3741" y="3900"/>
                  </a:lnTo>
                  <a:lnTo>
                    <a:pt x="3744" y="3899"/>
                  </a:lnTo>
                  <a:lnTo>
                    <a:pt x="3747" y="3897"/>
                  </a:lnTo>
                  <a:lnTo>
                    <a:pt x="3748" y="3897"/>
                  </a:lnTo>
                  <a:lnTo>
                    <a:pt x="3749" y="3897"/>
                  </a:lnTo>
                  <a:lnTo>
                    <a:pt x="3751" y="3895"/>
                  </a:lnTo>
                  <a:lnTo>
                    <a:pt x="3754" y="3893"/>
                  </a:lnTo>
                  <a:lnTo>
                    <a:pt x="3757" y="3891"/>
                  </a:lnTo>
                  <a:lnTo>
                    <a:pt x="3760" y="3888"/>
                  </a:lnTo>
                  <a:lnTo>
                    <a:pt x="3762" y="3886"/>
                  </a:lnTo>
                  <a:lnTo>
                    <a:pt x="3765" y="3884"/>
                  </a:lnTo>
                  <a:lnTo>
                    <a:pt x="3767" y="3881"/>
                  </a:lnTo>
                  <a:lnTo>
                    <a:pt x="3769" y="3878"/>
                  </a:lnTo>
                  <a:lnTo>
                    <a:pt x="3772" y="3876"/>
                  </a:lnTo>
                  <a:lnTo>
                    <a:pt x="3774" y="3873"/>
                  </a:lnTo>
                  <a:lnTo>
                    <a:pt x="3776" y="3870"/>
                  </a:lnTo>
                  <a:lnTo>
                    <a:pt x="3778" y="3867"/>
                  </a:lnTo>
                  <a:lnTo>
                    <a:pt x="3779" y="3865"/>
                  </a:lnTo>
                  <a:lnTo>
                    <a:pt x="3780" y="3863"/>
                  </a:lnTo>
                  <a:lnTo>
                    <a:pt x="3782" y="3860"/>
                  </a:lnTo>
                  <a:lnTo>
                    <a:pt x="3783" y="3857"/>
                  </a:lnTo>
                  <a:lnTo>
                    <a:pt x="3784" y="3854"/>
                  </a:lnTo>
                  <a:lnTo>
                    <a:pt x="3785" y="3851"/>
                  </a:lnTo>
                  <a:lnTo>
                    <a:pt x="3786" y="3848"/>
                  </a:lnTo>
                  <a:lnTo>
                    <a:pt x="3787" y="3845"/>
                  </a:lnTo>
                  <a:lnTo>
                    <a:pt x="3788" y="3842"/>
                  </a:lnTo>
                  <a:lnTo>
                    <a:pt x="3788" y="3839"/>
                  </a:lnTo>
                  <a:lnTo>
                    <a:pt x="3789" y="3836"/>
                  </a:lnTo>
                  <a:lnTo>
                    <a:pt x="3789" y="3832"/>
                  </a:lnTo>
                  <a:lnTo>
                    <a:pt x="3790" y="3829"/>
                  </a:lnTo>
                  <a:lnTo>
                    <a:pt x="3790" y="3826"/>
                  </a:lnTo>
                  <a:lnTo>
                    <a:pt x="3790" y="3822"/>
                  </a:lnTo>
                  <a:lnTo>
                    <a:pt x="3790" y="3117"/>
                  </a:lnTo>
                  <a:lnTo>
                    <a:pt x="3790" y="3113"/>
                  </a:lnTo>
                  <a:lnTo>
                    <a:pt x="3790" y="3110"/>
                  </a:lnTo>
                  <a:lnTo>
                    <a:pt x="3789" y="3107"/>
                  </a:lnTo>
                  <a:lnTo>
                    <a:pt x="3789" y="3103"/>
                  </a:lnTo>
                  <a:lnTo>
                    <a:pt x="3788" y="3100"/>
                  </a:lnTo>
                  <a:lnTo>
                    <a:pt x="3788" y="3097"/>
                  </a:lnTo>
                  <a:lnTo>
                    <a:pt x="3787" y="3093"/>
                  </a:lnTo>
                  <a:lnTo>
                    <a:pt x="3786" y="3090"/>
                  </a:lnTo>
                  <a:lnTo>
                    <a:pt x="3785" y="3087"/>
                  </a:lnTo>
                  <a:lnTo>
                    <a:pt x="3784" y="3084"/>
                  </a:lnTo>
                  <a:lnTo>
                    <a:pt x="3782" y="3080"/>
                  </a:lnTo>
                  <a:lnTo>
                    <a:pt x="3781" y="3077"/>
                  </a:lnTo>
                  <a:lnTo>
                    <a:pt x="3779" y="3074"/>
                  </a:lnTo>
                  <a:lnTo>
                    <a:pt x="3779" y="3073"/>
                  </a:lnTo>
                  <a:lnTo>
                    <a:pt x="3779" y="3072"/>
                  </a:lnTo>
                  <a:lnTo>
                    <a:pt x="3777" y="3069"/>
                  </a:lnTo>
                  <a:lnTo>
                    <a:pt x="3775" y="3067"/>
                  </a:lnTo>
                  <a:lnTo>
                    <a:pt x="3772" y="3064"/>
                  </a:lnTo>
                  <a:lnTo>
                    <a:pt x="3770" y="3061"/>
                  </a:lnTo>
                  <a:lnTo>
                    <a:pt x="3768" y="3058"/>
                  </a:lnTo>
                  <a:lnTo>
                    <a:pt x="3765" y="3056"/>
                  </a:lnTo>
                  <a:lnTo>
                    <a:pt x="3763" y="3053"/>
                  </a:lnTo>
                  <a:lnTo>
                    <a:pt x="3760" y="3051"/>
                  </a:lnTo>
                  <a:lnTo>
                    <a:pt x="3757" y="3049"/>
                  </a:lnTo>
                  <a:lnTo>
                    <a:pt x="3754" y="3046"/>
                  </a:lnTo>
                  <a:lnTo>
                    <a:pt x="3752" y="3044"/>
                  </a:lnTo>
                  <a:lnTo>
                    <a:pt x="3749" y="3042"/>
                  </a:lnTo>
                  <a:lnTo>
                    <a:pt x="3748" y="3042"/>
                  </a:lnTo>
                  <a:lnTo>
                    <a:pt x="3747" y="3042"/>
                  </a:lnTo>
                  <a:lnTo>
                    <a:pt x="3744" y="3040"/>
                  </a:lnTo>
                  <a:lnTo>
                    <a:pt x="3741" y="3039"/>
                  </a:lnTo>
                  <a:lnTo>
                    <a:pt x="3737" y="3037"/>
                  </a:lnTo>
                  <a:lnTo>
                    <a:pt x="3734" y="3036"/>
                  </a:lnTo>
                  <a:lnTo>
                    <a:pt x="3731" y="3035"/>
                  </a:lnTo>
                  <a:lnTo>
                    <a:pt x="3728" y="3034"/>
                  </a:lnTo>
                  <a:lnTo>
                    <a:pt x="3724" y="3033"/>
                  </a:lnTo>
                  <a:lnTo>
                    <a:pt x="3721" y="3033"/>
                  </a:lnTo>
                  <a:lnTo>
                    <a:pt x="3718" y="3032"/>
                  </a:lnTo>
                  <a:lnTo>
                    <a:pt x="3714" y="3032"/>
                  </a:lnTo>
                  <a:lnTo>
                    <a:pt x="3711" y="3031"/>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grpSp>
      <p:sp>
        <p:nvSpPr>
          <p:cNvPr id="350" name="Google Shape;350;p7"/>
          <p:cNvSpPr txBox="1"/>
          <p:nvPr/>
        </p:nvSpPr>
        <p:spPr>
          <a:xfrm>
            <a:off x="5201388" y="821617"/>
            <a:ext cx="2457691" cy="268046"/>
          </a:xfrm>
          <a:prstGeom prst="rect">
            <a:avLst/>
          </a:prstGeom>
          <a:noFill/>
          <a:ln>
            <a:noFill/>
          </a:ln>
        </p:spPr>
        <p:txBody>
          <a:bodyPr anchorCtr="0" anchor="b" bIns="0" lIns="0" spcFirstLastPara="1" rIns="0" wrap="square" tIns="0">
            <a:normAutofit fontScale="92500" lnSpcReduction="10000"/>
          </a:bodyPr>
          <a:lstStyle/>
          <a:p>
            <a:pPr indent="0" lvl="0" marL="0" marR="0" rtl="0" algn="l">
              <a:spcBef>
                <a:spcPts val="0"/>
              </a:spcBef>
              <a:spcAft>
                <a:spcPts val="0"/>
              </a:spcAft>
              <a:buNone/>
            </a:pPr>
            <a:r>
              <a:rPr b="1" lang="en-US" sz="2000">
                <a:solidFill>
                  <a:schemeClr val="accent1"/>
                </a:solidFill>
                <a:latin typeface="Arial"/>
                <a:ea typeface="Arial"/>
                <a:cs typeface="Arial"/>
                <a:sym typeface="Arial"/>
              </a:rPr>
              <a:t>Activities</a:t>
            </a:r>
            <a:endParaRPr b="1" sz="2000">
              <a:solidFill>
                <a:schemeClr val="accent1"/>
              </a:solidFill>
              <a:latin typeface="Arial"/>
              <a:ea typeface="Arial"/>
              <a:cs typeface="Arial"/>
              <a:sym typeface="Arial"/>
            </a:endParaRPr>
          </a:p>
        </p:txBody>
      </p:sp>
      <p:sp>
        <p:nvSpPr>
          <p:cNvPr id="351" name="Google Shape;351;p7"/>
          <p:cNvSpPr txBox="1"/>
          <p:nvPr/>
        </p:nvSpPr>
        <p:spPr>
          <a:xfrm>
            <a:off x="9001246" y="821617"/>
            <a:ext cx="2457691" cy="268046"/>
          </a:xfrm>
          <a:prstGeom prst="rect">
            <a:avLst/>
          </a:prstGeom>
          <a:noFill/>
          <a:ln>
            <a:noFill/>
          </a:ln>
        </p:spPr>
        <p:txBody>
          <a:bodyPr anchorCtr="0" anchor="b" bIns="0" lIns="0" spcFirstLastPara="1" rIns="0" wrap="square" tIns="0">
            <a:normAutofit fontScale="92500" lnSpcReduction="10000"/>
          </a:bodyPr>
          <a:lstStyle/>
          <a:p>
            <a:pPr indent="0" lvl="0" marL="0" marR="0" rtl="0" algn="ctr">
              <a:spcBef>
                <a:spcPts val="0"/>
              </a:spcBef>
              <a:spcAft>
                <a:spcPts val="0"/>
              </a:spcAft>
              <a:buNone/>
            </a:pPr>
            <a:r>
              <a:rPr b="1" lang="en-US" sz="2000">
                <a:solidFill>
                  <a:schemeClr val="accent1"/>
                </a:solidFill>
                <a:latin typeface="Arial"/>
                <a:ea typeface="Arial"/>
                <a:cs typeface="Arial"/>
                <a:sym typeface="Arial"/>
              </a:rPr>
              <a:t>Time</a:t>
            </a:r>
            <a:endParaRPr b="1" sz="2000">
              <a:solidFill>
                <a:schemeClr val="accent1"/>
              </a:solidFill>
              <a:latin typeface="Arial"/>
              <a:ea typeface="Arial"/>
              <a:cs typeface="Arial"/>
              <a:sym typeface="Arial"/>
            </a:endParaRPr>
          </a:p>
        </p:txBody>
      </p:sp>
      <p:grpSp>
        <p:nvGrpSpPr>
          <p:cNvPr id="352" name="Google Shape;352;p7"/>
          <p:cNvGrpSpPr/>
          <p:nvPr/>
        </p:nvGrpSpPr>
        <p:grpSpPr>
          <a:xfrm>
            <a:off x="5854088" y="1354235"/>
            <a:ext cx="3291070" cy="337423"/>
            <a:chOff x="5818206" y="1643605"/>
            <a:chExt cx="2457693" cy="677748"/>
          </a:xfrm>
        </p:grpSpPr>
        <p:sp>
          <p:nvSpPr>
            <p:cNvPr id="353" name="Google Shape;353;p7"/>
            <p:cNvSpPr txBox="1"/>
            <p:nvPr/>
          </p:nvSpPr>
          <p:spPr>
            <a:xfrm>
              <a:off x="5818206" y="1643605"/>
              <a:ext cx="2457691" cy="268046"/>
            </a:xfrm>
            <a:prstGeom prst="rect">
              <a:avLst/>
            </a:prstGeom>
            <a:noFill/>
            <a:ln>
              <a:noFill/>
            </a:ln>
          </p:spPr>
          <p:txBody>
            <a:bodyPr anchorCtr="0" anchor="b" bIns="0" lIns="0" spcFirstLastPara="1" rIns="0" wrap="square" tIns="0">
              <a:noAutofit/>
            </a:bodyPr>
            <a:lstStyle/>
            <a:p>
              <a:pPr indent="0" lvl="0" marL="0" marR="0" rtl="0" algn="l">
                <a:spcBef>
                  <a:spcPts val="0"/>
                </a:spcBef>
                <a:spcAft>
                  <a:spcPts val="0"/>
                </a:spcAft>
                <a:buNone/>
              </a:pPr>
              <a:r>
                <a:rPr b="1" lang="en-US" sz="1100">
                  <a:solidFill>
                    <a:schemeClr val="dk1"/>
                  </a:solidFill>
                  <a:latin typeface="Arial"/>
                  <a:ea typeface="Arial"/>
                  <a:cs typeface="Arial"/>
                  <a:sym typeface="Arial"/>
                </a:rPr>
                <a:t>Header</a:t>
              </a:r>
              <a:endParaRPr b="1" sz="1100">
                <a:solidFill>
                  <a:schemeClr val="dk1"/>
                </a:solidFill>
                <a:latin typeface="Arial"/>
                <a:ea typeface="Arial"/>
                <a:cs typeface="Arial"/>
                <a:sym typeface="Arial"/>
              </a:endParaRPr>
            </a:p>
          </p:txBody>
        </p:sp>
        <p:sp>
          <p:nvSpPr>
            <p:cNvPr id="354" name="Google Shape;354;p7"/>
            <p:cNvSpPr txBox="1"/>
            <p:nvPr/>
          </p:nvSpPr>
          <p:spPr>
            <a:xfrm>
              <a:off x="5818208" y="1972257"/>
              <a:ext cx="2457691" cy="349096"/>
            </a:xfrm>
            <a:prstGeom prst="rect">
              <a:avLst/>
            </a:prstGeom>
            <a:noFill/>
            <a:ln>
              <a:noFill/>
            </a:ln>
          </p:spPr>
          <p:txBody>
            <a:bodyPr anchorCtr="0" anchor="ctr" bIns="0" lIns="0" spcFirstLastPara="1" rIns="0" wrap="square" tIns="0">
              <a:noAutofit/>
            </a:bodyPr>
            <a:lstStyle/>
            <a:p>
              <a:pPr indent="0" lvl="0" marL="0" marR="0" rtl="0" algn="l">
                <a:spcBef>
                  <a:spcPts val="0"/>
                </a:spcBef>
                <a:spcAft>
                  <a:spcPts val="0"/>
                </a:spcAft>
                <a:buNone/>
              </a:pPr>
              <a:r>
                <a:rPr lang="en-US" sz="900">
                  <a:solidFill>
                    <a:schemeClr val="dk1"/>
                  </a:solidFill>
                  <a:latin typeface="Arial"/>
                  <a:ea typeface="Arial"/>
                  <a:cs typeface="Arial"/>
                  <a:sym typeface="Arial"/>
                </a:rPr>
                <a:t>Lorem ipsum dolor sit amet, consectetur adipiscing elit</a:t>
              </a:r>
              <a:endParaRPr sz="900">
                <a:solidFill>
                  <a:schemeClr val="dk1"/>
                </a:solidFill>
                <a:latin typeface="Arial"/>
                <a:ea typeface="Arial"/>
                <a:cs typeface="Arial"/>
                <a:sym typeface="Arial"/>
              </a:endParaRPr>
            </a:p>
          </p:txBody>
        </p:sp>
      </p:grpSp>
      <p:cxnSp>
        <p:nvCxnSpPr>
          <p:cNvPr id="355" name="Google Shape;355;p7"/>
          <p:cNvCxnSpPr/>
          <p:nvPr/>
        </p:nvCxnSpPr>
        <p:spPr>
          <a:xfrm>
            <a:off x="5213650" y="1774735"/>
            <a:ext cx="6281169" cy="0"/>
          </a:xfrm>
          <a:prstGeom prst="straightConnector1">
            <a:avLst/>
          </a:prstGeom>
          <a:noFill/>
          <a:ln cap="flat" cmpd="sng" w="9525">
            <a:solidFill>
              <a:srgbClr val="BFBFBF"/>
            </a:solidFill>
            <a:prstDash val="dot"/>
            <a:miter lim="8000"/>
            <a:headEnd len="sm" w="sm" type="none"/>
            <a:tailEnd len="sm" w="sm" type="none"/>
          </a:ln>
        </p:spPr>
      </p:cxnSp>
      <p:cxnSp>
        <p:nvCxnSpPr>
          <p:cNvPr id="356" name="Google Shape;356;p7"/>
          <p:cNvCxnSpPr/>
          <p:nvPr/>
        </p:nvCxnSpPr>
        <p:spPr>
          <a:xfrm>
            <a:off x="5213650" y="2278312"/>
            <a:ext cx="6281169" cy="0"/>
          </a:xfrm>
          <a:prstGeom prst="straightConnector1">
            <a:avLst/>
          </a:prstGeom>
          <a:noFill/>
          <a:ln cap="flat" cmpd="sng" w="9525">
            <a:solidFill>
              <a:srgbClr val="BFBFBF"/>
            </a:solidFill>
            <a:prstDash val="dot"/>
            <a:miter lim="8000"/>
            <a:headEnd len="sm" w="sm" type="none"/>
            <a:tailEnd len="sm" w="sm" type="none"/>
          </a:ln>
        </p:spPr>
      </p:cxnSp>
      <p:cxnSp>
        <p:nvCxnSpPr>
          <p:cNvPr id="357" name="Google Shape;357;p7"/>
          <p:cNvCxnSpPr/>
          <p:nvPr/>
        </p:nvCxnSpPr>
        <p:spPr>
          <a:xfrm>
            <a:off x="5213650" y="2781889"/>
            <a:ext cx="6281169" cy="0"/>
          </a:xfrm>
          <a:prstGeom prst="straightConnector1">
            <a:avLst/>
          </a:prstGeom>
          <a:noFill/>
          <a:ln cap="flat" cmpd="sng" w="9525">
            <a:solidFill>
              <a:srgbClr val="BFBFBF"/>
            </a:solidFill>
            <a:prstDash val="dot"/>
            <a:miter lim="8000"/>
            <a:headEnd len="sm" w="sm" type="none"/>
            <a:tailEnd len="sm" w="sm" type="none"/>
          </a:ln>
        </p:spPr>
      </p:cxnSp>
      <p:cxnSp>
        <p:nvCxnSpPr>
          <p:cNvPr id="358" name="Google Shape;358;p7"/>
          <p:cNvCxnSpPr/>
          <p:nvPr/>
        </p:nvCxnSpPr>
        <p:spPr>
          <a:xfrm>
            <a:off x="5177768" y="3285466"/>
            <a:ext cx="6281169" cy="0"/>
          </a:xfrm>
          <a:prstGeom prst="straightConnector1">
            <a:avLst/>
          </a:prstGeom>
          <a:noFill/>
          <a:ln cap="flat" cmpd="sng" w="9525">
            <a:solidFill>
              <a:srgbClr val="BFBFBF"/>
            </a:solidFill>
            <a:prstDash val="dot"/>
            <a:miter lim="8000"/>
            <a:headEnd len="sm" w="sm" type="none"/>
            <a:tailEnd len="sm" w="sm" type="none"/>
          </a:ln>
        </p:spPr>
      </p:cxnSp>
      <p:sp>
        <p:nvSpPr>
          <p:cNvPr id="359" name="Google Shape;359;p7"/>
          <p:cNvSpPr txBox="1"/>
          <p:nvPr/>
        </p:nvSpPr>
        <p:spPr>
          <a:xfrm>
            <a:off x="9339073" y="1456222"/>
            <a:ext cx="1782038" cy="133449"/>
          </a:xfrm>
          <a:prstGeom prst="rect">
            <a:avLst/>
          </a:prstGeom>
          <a:noFill/>
          <a:ln>
            <a:noFill/>
          </a:ln>
        </p:spPr>
        <p:txBody>
          <a:bodyPr anchorCtr="0" anchor="b" bIns="0" lIns="0" spcFirstLastPara="1" rIns="0" wrap="square" tIns="0">
            <a:noAutofit/>
          </a:bodyPr>
          <a:lstStyle/>
          <a:p>
            <a:pPr indent="0" lvl="0" marL="0" marR="0" rtl="0" algn="ctr">
              <a:spcBef>
                <a:spcPts val="0"/>
              </a:spcBef>
              <a:spcAft>
                <a:spcPts val="0"/>
              </a:spcAft>
              <a:buNone/>
            </a:pPr>
            <a:r>
              <a:rPr b="1" lang="en-US" sz="1100">
                <a:solidFill>
                  <a:schemeClr val="accent6"/>
                </a:solidFill>
                <a:latin typeface="Arial"/>
                <a:ea typeface="Arial"/>
                <a:cs typeface="Arial"/>
                <a:sym typeface="Arial"/>
              </a:rPr>
              <a:t>XX:XX-XX:XX</a:t>
            </a:r>
            <a:endParaRPr b="1" sz="1100">
              <a:solidFill>
                <a:schemeClr val="accent6"/>
              </a:solidFill>
              <a:latin typeface="Arial"/>
              <a:ea typeface="Arial"/>
              <a:cs typeface="Arial"/>
              <a:sym typeface="Arial"/>
            </a:endParaRPr>
          </a:p>
        </p:txBody>
      </p:sp>
      <p:sp>
        <p:nvSpPr>
          <p:cNvPr id="360" name="Google Shape;360;p7"/>
          <p:cNvSpPr txBox="1"/>
          <p:nvPr/>
        </p:nvSpPr>
        <p:spPr>
          <a:xfrm>
            <a:off x="9339073" y="1959799"/>
            <a:ext cx="1782038" cy="133449"/>
          </a:xfrm>
          <a:prstGeom prst="rect">
            <a:avLst/>
          </a:prstGeom>
          <a:noFill/>
          <a:ln>
            <a:noFill/>
          </a:ln>
        </p:spPr>
        <p:txBody>
          <a:bodyPr anchorCtr="0" anchor="b" bIns="0" lIns="0" spcFirstLastPara="1" rIns="0" wrap="square" tIns="0">
            <a:noAutofit/>
          </a:bodyPr>
          <a:lstStyle/>
          <a:p>
            <a:pPr indent="0" lvl="0" marL="0" marR="0" rtl="0" algn="ctr">
              <a:spcBef>
                <a:spcPts val="0"/>
              </a:spcBef>
              <a:spcAft>
                <a:spcPts val="0"/>
              </a:spcAft>
              <a:buNone/>
            </a:pPr>
            <a:r>
              <a:rPr b="1" lang="en-US" sz="1100">
                <a:solidFill>
                  <a:schemeClr val="accent6"/>
                </a:solidFill>
                <a:latin typeface="Arial"/>
                <a:ea typeface="Arial"/>
                <a:cs typeface="Arial"/>
                <a:sym typeface="Arial"/>
              </a:rPr>
              <a:t>XX:XX-XX:XX</a:t>
            </a:r>
            <a:endParaRPr b="1" sz="1100">
              <a:solidFill>
                <a:schemeClr val="accent6"/>
              </a:solidFill>
              <a:latin typeface="Arial"/>
              <a:ea typeface="Arial"/>
              <a:cs typeface="Arial"/>
              <a:sym typeface="Arial"/>
            </a:endParaRPr>
          </a:p>
        </p:txBody>
      </p:sp>
      <p:sp>
        <p:nvSpPr>
          <p:cNvPr id="361" name="Google Shape;361;p7"/>
          <p:cNvSpPr txBox="1"/>
          <p:nvPr/>
        </p:nvSpPr>
        <p:spPr>
          <a:xfrm>
            <a:off x="9339073" y="2463376"/>
            <a:ext cx="1782038" cy="133449"/>
          </a:xfrm>
          <a:prstGeom prst="rect">
            <a:avLst/>
          </a:prstGeom>
          <a:noFill/>
          <a:ln>
            <a:noFill/>
          </a:ln>
        </p:spPr>
        <p:txBody>
          <a:bodyPr anchorCtr="0" anchor="b" bIns="0" lIns="0" spcFirstLastPara="1" rIns="0" wrap="square" tIns="0">
            <a:noAutofit/>
          </a:bodyPr>
          <a:lstStyle/>
          <a:p>
            <a:pPr indent="0" lvl="0" marL="0" marR="0" rtl="0" algn="ctr">
              <a:spcBef>
                <a:spcPts val="0"/>
              </a:spcBef>
              <a:spcAft>
                <a:spcPts val="0"/>
              </a:spcAft>
              <a:buNone/>
            </a:pPr>
            <a:r>
              <a:rPr b="1" lang="en-US" sz="1100">
                <a:solidFill>
                  <a:schemeClr val="accent6"/>
                </a:solidFill>
                <a:latin typeface="Arial"/>
                <a:ea typeface="Arial"/>
                <a:cs typeface="Arial"/>
                <a:sym typeface="Arial"/>
              </a:rPr>
              <a:t>XX:XX-XX:XX</a:t>
            </a:r>
            <a:endParaRPr b="1" sz="1100">
              <a:solidFill>
                <a:schemeClr val="accent6"/>
              </a:solidFill>
              <a:latin typeface="Arial"/>
              <a:ea typeface="Arial"/>
              <a:cs typeface="Arial"/>
              <a:sym typeface="Arial"/>
            </a:endParaRPr>
          </a:p>
        </p:txBody>
      </p:sp>
      <p:sp>
        <p:nvSpPr>
          <p:cNvPr id="362" name="Google Shape;362;p7"/>
          <p:cNvSpPr txBox="1"/>
          <p:nvPr/>
        </p:nvSpPr>
        <p:spPr>
          <a:xfrm>
            <a:off x="9339073" y="2966953"/>
            <a:ext cx="1782038" cy="133449"/>
          </a:xfrm>
          <a:prstGeom prst="rect">
            <a:avLst/>
          </a:prstGeom>
          <a:noFill/>
          <a:ln>
            <a:noFill/>
          </a:ln>
        </p:spPr>
        <p:txBody>
          <a:bodyPr anchorCtr="0" anchor="b" bIns="0" lIns="0" spcFirstLastPara="1" rIns="0" wrap="square" tIns="0">
            <a:noAutofit/>
          </a:bodyPr>
          <a:lstStyle/>
          <a:p>
            <a:pPr indent="0" lvl="0" marL="0" marR="0" rtl="0" algn="ctr">
              <a:spcBef>
                <a:spcPts val="0"/>
              </a:spcBef>
              <a:spcAft>
                <a:spcPts val="0"/>
              </a:spcAft>
              <a:buNone/>
            </a:pPr>
            <a:r>
              <a:rPr b="1" lang="en-US" sz="1100">
                <a:solidFill>
                  <a:schemeClr val="accent6"/>
                </a:solidFill>
                <a:latin typeface="Arial"/>
                <a:ea typeface="Arial"/>
                <a:cs typeface="Arial"/>
                <a:sym typeface="Arial"/>
              </a:rPr>
              <a:t>XX:XX-XX:XX</a:t>
            </a:r>
            <a:endParaRPr b="1" sz="1100">
              <a:solidFill>
                <a:schemeClr val="accent6"/>
              </a:solidFill>
              <a:latin typeface="Arial"/>
              <a:ea typeface="Arial"/>
              <a:cs typeface="Arial"/>
              <a:sym typeface="Arial"/>
            </a:endParaRPr>
          </a:p>
        </p:txBody>
      </p:sp>
      <p:cxnSp>
        <p:nvCxnSpPr>
          <p:cNvPr id="363" name="Google Shape;363;p7"/>
          <p:cNvCxnSpPr/>
          <p:nvPr/>
        </p:nvCxnSpPr>
        <p:spPr>
          <a:xfrm>
            <a:off x="5177768" y="3789043"/>
            <a:ext cx="6281169" cy="0"/>
          </a:xfrm>
          <a:prstGeom prst="straightConnector1">
            <a:avLst/>
          </a:prstGeom>
          <a:noFill/>
          <a:ln cap="flat" cmpd="sng" w="9525">
            <a:solidFill>
              <a:srgbClr val="BFBFBF"/>
            </a:solidFill>
            <a:prstDash val="dot"/>
            <a:miter lim="8000"/>
            <a:headEnd len="sm" w="sm" type="none"/>
            <a:tailEnd len="sm" w="sm" type="none"/>
          </a:ln>
        </p:spPr>
      </p:cxnSp>
      <p:cxnSp>
        <p:nvCxnSpPr>
          <p:cNvPr id="364" name="Google Shape;364;p7"/>
          <p:cNvCxnSpPr/>
          <p:nvPr/>
        </p:nvCxnSpPr>
        <p:spPr>
          <a:xfrm>
            <a:off x="5177768" y="4292620"/>
            <a:ext cx="6281169" cy="0"/>
          </a:xfrm>
          <a:prstGeom prst="straightConnector1">
            <a:avLst/>
          </a:prstGeom>
          <a:noFill/>
          <a:ln cap="flat" cmpd="sng" w="9525">
            <a:solidFill>
              <a:srgbClr val="BFBFBF"/>
            </a:solidFill>
            <a:prstDash val="dot"/>
            <a:miter lim="8000"/>
            <a:headEnd len="sm" w="sm" type="none"/>
            <a:tailEnd len="sm" w="sm" type="none"/>
          </a:ln>
        </p:spPr>
      </p:cxnSp>
      <p:sp>
        <p:nvSpPr>
          <p:cNvPr id="365" name="Google Shape;365;p7"/>
          <p:cNvSpPr txBox="1"/>
          <p:nvPr/>
        </p:nvSpPr>
        <p:spPr>
          <a:xfrm>
            <a:off x="9339073" y="3470530"/>
            <a:ext cx="1782038" cy="133449"/>
          </a:xfrm>
          <a:prstGeom prst="rect">
            <a:avLst/>
          </a:prstGeom>
          <a:noFill/>
          <a:ln>
            <a:noFill/>
          </a:ln>
        </p:spPr>
        <p:txBody>
          <a:bodyPr anchorCtr="0" anchor="b" bIns="0" lIns="0" spcFirstLastPara="1" rIns="0" wrap="square" tIns="0">
            <a:noAutofit/>
          </a:bodyPr>
          <a:lstStyle/>
          <a:p>
            <a:pPr indent="0" lvl="0" marL="0" marR="0" rtl="0" algn="ctr">
              <a:spcBef>
                <a:spcPts val="0"/>
              </a:spcBef>
              <a:spcAft>
                <a:spcPts val="0"/>
              </a:spcAft>
              <a:buNone/>
            </a:pPr>
            <a:r>
              <a:rPr b="1" lang="en-US" sz="1100">
                <a:solidFill>
                  <a:schemeClr val="accent6"/>
                </a:solidFill>
                <a:latin typeface="Arial"/>
                <a:ea typeface="Arial"/>
                <a:cs typeface="Arial"/>
                <a:sym typeface="Arial"/>
              </a:rPr>
              <a:t>XX:XX-XX:XX</a:t>
            </a:r>
            <a:endParaRPr b="1" sz="1100">
              <a:solidFill>
                <a:schemeClr val="accent6"/>
              </a:solidFill>
              <a:latin typeface="Arial"/>
              <a:ea typeface="Arial"/>
              <a:cs typeface="Arial"/>
              <a:sym typeface="Arial"/>
            </a:endParaRPr>
          </a:p>
        </p:txBody>
      </p:sp>
      <p:sp>
        <p:nvSpPr>
          <p:cNvPr id="366" name="Google Shape;366;p7"/>
          <p:cNvSpPr txBox="1"/>
          <p:nvPr/>
        </p:nvSpPr>
        <p:spPr>
          <a:xfrm>
            <a:off x="9339073" y="3974107"/>
            <a:ext cx="1782038" cy="133449"/>
          </a:xfrm>
          <a:prstGeom prst="rect">
            <a:avLst/>
          </a:prstGeom>
          <a:noFill/>
          <a:ln>
            <a:noFill/>
          </a:ln>
        </p:spPr>
        <p:txBody>
          <a:bodyPr anchorCtr="0" anchor="b" bIns="0" lIns="0" spcFirstLastPara="1" rIns="0" wrap="square" tIns="0">
            <a:noAutofit/>
          </a:bodyPr>
          <a:lstStyle/>
          <a:p>
            <a:pPr indent="0" lvl="0" marL="0" marR="0" rtl="0" algn="ctr">
              <a:spcBef>
                <a:spcPts val="0"/>
              </a:spcBef>
              <a:spcAft>
                <a:spcPts val="0"/>
              </a:spcAft>
              <a:buNone/>
            </a:pPr>
            <a:r>
              <a:rPr b="1" lang="en-US" sz="1100">
                <a:solidFill>
                  <a:schemeClr val="accent6"/>
                </a:solidFill>
                <a:latin typeface="Arial"/>
                <a:ea typeface="Arial"/>
                <a:cs typeface="Arial"/>
                <a:sym typeface="Arial"/>
              </a:rPr>
              <a:t>XX:XX-XX:XX</a:t>
            </a:r>
            <a:endParaRPr b="1" sz="1100">
              <a:solidFill>
                <a:schemeClr val="accent6"/>
              </a:solidFill>
              <a:latin typeface="Arial"/>
              <a:ea typeface="Arial"/>
              <a:cs typeface="Arial"/>
              <a:sym typeface="Arial"/>
            </a:endParaRPr>
          </a:p>
        </p:txBody>
      </p:sp>
      <p:grpSp>
        <p:nvGrpSpPr>
          <p:cNvPr id="367" name="Google Shape;367;p7"/>
          <p:cNvGrpSpPr/>
          <p:nvPr/>
        </p:nvGrpSpPr>
        <p:grpSpPr>
          <a:xfrm>
            <a:off x="5235516" y="3855960"/>
            <a:ext cx="320458" cy="325074"/>
            <a:chOff x="4973284" y="620228"/>
            <a:chExt cx="1122714" cy="1138885"/>
          </a:xfrm>
        </p:grpSpPr>
        <p:sp>
          <p:nvSpPr>
            <p:cNvPr id="368" name="Google Shape;368;p7"/>
            <p:cNvSpPr/>
            <p:nvPr/>
          </p:nvSpPr>
          <p:spPr>
            <a:xfrm>
              <a:off x="4973284" y="620228"/>
              <a:ext cx="1061885" cy="1061885"/>
            </a:xfrm>
            <a:prstGeom prst="ellipse">
              <a:avLst/>
            </a:prstGeom>
            <a:solidFill>
              <a:schemeClr val="accent5"/>
            </a:solidFill>
            <a:ln>
              <a:noFill/>
            </a:ln>
          </p:spPr>
          <p:txBody>
            <a:bodyPr anchorCtr="0" anchor="ctr" bIns="45700" lIns="0" spcFirstLastPara="1" rIns="0" wrap="square" tIns="45700">
              <a:normAutofit/>
            </a:bodyPr>
            <a:lstStyle/>
            <a:p>
              <a:pPr indent="0" lvl="0" marL="0" marR="0" rtl="0" algn="ctr">
                <a:lnSpc>
                  <a:spcPct val="80000"/>
                </a:lnSpc>
                <a:spcBef>
                  <a:spcPts val="0"/>
                </a:spcBef>
                <a:spcAft>
                  <a:spcPts val="0"/>
                </a:spcAft>
                <a:buNone/>
              </a:pPr>
              <a:r>
                <a:t/>
              </a:r>
              <a:endParaRPr sz="925">
                <a:solidFill>
                  <a:schemeClr val="lt1"/>
                </a:solidFill>
                <a:latin typeface="Arial"/>
                <a:ea typeface="Arial"/>
                <a:cs typeface="Arial"/>
                <a:sym typeface="Arial"/>
              </a:endParaRPr>
            </a:p>
          </p:txBody>
        </p:sp>
        <p:sp>
          <p:nvSpPr>
            <p:cNvPr id="369" name="Google Shape;369;p7"/>
            <p:cNvSpPr/>
            <p:nvPr/>
          </p:nvSpPr>
          <p:spPr>
            <a:xfrm>
              <a:off x="5034113" y="697228"/>
              <a:ext cx="1061885" cy="1061885"/>
            </a:xfrm>
            <a:prstGeom prst="ellipse">
              <a:avLst/>
            </a:prstGeom>
            <a:solidFill>
              <a:schemeClr val="accent1"/>
            </a:solidFill>
            <a:ln>
              <a:noFill/>
            </a:ln>
          </p:spPr>
          <p:txBody>
            <a:bodyPr anchorCtr="0" anchor="ctr" bIns="45700" lIns="0" spcFirstLastPara="1" rIns="0" wrap="square" tIns="45700">
              <a:normAutofit/>
            </a:bodyPr>
            <a:lstStyle/>
            <a:p>
              <a:pPr indent="0" lvl="0" marL="0" marR="0" rtl="0" algn="ctr">
                <a:lnSpc>
                  <a:spcPct val="80000"/>
                </a:lnSpc>
                <a:spcBef>
                  <a:spcPts val="0"/>
                </a:spcBef>
                <a:spcAft>
                  <a:spcPts val="0"/>
                </a:spcAft>
                <a:buNone/>
              </a:pPr>
              <a:r>
                <a:rPr b="1" lang="en-US" sz="990">
                  <a:solidFill>
                    <a:schemeClr val="lt1"/>
                  </a:solidFill>
                  <a:latin typeface="Arial"/>
                  <a:ea typeface="Arial"/>
                  <a:cs typeface="Arial"/>
                  <a:sym typeface="Arial"/>
                </a:rPr>
                <a:t>6</a:t>
              </a:r>
              <a:endParaRPr b="1" sz="990">
                <a:solidFill>
                  <a:schemeClr val="lt1"/>
                </a:solidFill>
                <a:latin typeface="Arial"/>
                <a:ea typeface="Arial"/>
                <a:cs typeface="Arial"/>
                <a:sym typeface="Arial"/>
              </a:endParaRPr>
            </a:p>
          </p:txBody>
        </p:sp>
      </p:grpSp>
      <p:grpSp>
        <p:nvGrpSpPr>
          <p:cNvPr id="370" name="Google Shape;370;p7"/>
          <p:cNvGrpSpPr/>
          <p:nvPr/>
        </p:nvGrpSpPr>
        <p:grpSpPr>
          <a:xfrm>
            <a:off x="5213650" y="4356305"/>
            <a:ext cx="320458" cy="325074"/>
            <a:chOff x="4973284" y="620228"/>
            <a:chExt cx="1122714" cy="1138885"/>
          </a:xfrm>
        </p:grpSpPr>
        <p:sp>
          <p:nvSpPr>
            <p:cNvPr id="371" name="Google Shape;371;p7"/>
            <p:cNvSpPr/>
            <p:nvPr/>
          </p:nvSpPr>
          <p:spPr>
            <a:xfrm>
              <a:off x="4973284" y="620228"/>
              <a:ext cx="1061885" cy="1061885"/>
            </a:xfrm>
            <a:prstGeom prst="ellipse">
              <a:avLst/>
            </a:prstGeom>
            <a:solidFill>
              <a:schemeClr val="accent5"/>
            </a:solidFill>
            <a:ln>
              <a:noFill/>
            </a:ln>
          </p:spPr>
          <p:txBody>
            <a:bodyPr anchorCtr="0" anchor="ctr" bIns="45700" lIns="0" spcFirstLastPara="1" rIns="0" wrap="square" tIns="45700">
              <a:normAutofit/>
            </a:bodyPr>
            <a:lstStyle/>
            <a:p>
              <a:pPr indent="0" lvl="0" marL="0" marR="0" rtl="0" algn="ctr">
                <a:lnSpc>
                  <a:spcPct val="80000"/>
                </a:lnSpc>
                <a:spcBef>
                  <a:spcPts val="0"/>
                </a:spcBef>
                <a:spcAft>
                  <a:spcPts val="0"/>
                </a:spcAft>
                <a:buNone/>
              </a:pPr>
              <a:r>
                <a:t/>
              </a:r>
              <a:endParaRPr sz="925">
                <a:solidFill>
                  <a:schemeClr val="lt1"/>
                </a:solidFill>
                <a:latin typeface="Arial"/>
                <a:ea typeface="Arial"/>
                <a:cs typeface="Arial"/>
                <a:sym typeface="Arial"/>
              </a:endParaRPr>
            </a:p>
          </p:txBody>
        </p:sp>
        <p:sp>
          <p:nvSpPr>
            <p:cNvPr id="372" name="Google Shape;372;p7"/>
            <p:cNvSpPr/>
            <p:nvPr/>
          </p:nvSpPr>
          <p:spPr>
            <a:xfrm>
              <a:off x="5034113" y="697228"/>
              <a:ext cx="1061885" cy="1061885"/>
            </a:xfrm>
            <a:prstGeom prst="ellipse">
              <a:avLst/>
            </a:prstGeom>
            <a:solidFill>
              <a:schemeClr val="accent1"/>
            </a:solidFill>
            <a:ln>
              <a:noFill/>
            </a:ln>
          </p:spPr>
          <p:txBody>
            <a:bodyPr anchorCtr="0" anchor="ctr" bIns="45700" lIns="0" spcFirstLastPara="1" rIns="0" wrap="square" tIns="45700">
              <a:normAutofit/>
            </a:bodyPr>
            <a:lstStyle/>
            <a:p>
              <a:pPr indent="0" lvl="0" marL="0" marR="0" rtl="0" algn="ctr">
                <a:lnSpc>
                  <a:spcPct val="80000"/>
                </a:lnSpc>
                <a:spcBef>
                  <a:spcPts val="0"/>
                </a:spcBef>
                <a:spcAft>
                  <a:spcPts val="0"/>
                </a:spcAft>
                <a:buNone/>
              </a:pPr>
              <a:r>
                <a:rPr b="1" lang="en-US" sz="990">
                  <a:solidFill>
                    <a:schemeClr val="lt1"/>
                  </a:solidFill>
                  <a:latin typeface="Arial"/>
                  <a:ea typeface="Arial"/>
                  <a:cs typeface="Arial"/>
                  <a:sym typeface="Arial"/>
                </a:rPr>
                <a:t>7</a:t>
              </a:r>
              <a:endParaRPr b="1" sz="990">
                <a:solidFill>
                  <a:schemeClr val="lt1"/>
                </a:solidFill>
                <a:latin typeface="Arial"/>
                <a:ea typeface="Arial"/>
                <a:cs typeface="Arial"/>
                <a:sym typeface="Arial"/>
              </a:endParaRPr>
            </a:p>
          </p:txBody>
        </p:sp>
      </p:grpSp>
      <p:cxnSp>
        <p:nvCxnSpPr>
          <p:cNvPr id="373" name="Google Shape;373;p7"/>
          <p:cNvCxnSpPr/>
          <p:nvPr/>
        </p:nvCxnSpPr>
        <p:spPr>
          <a:xfrm>
            <a:off x="5177768" y="4796197"/>
            <a:ext cx="6281169" cy="0"/>
          </a:xfrm>
          <a:prstGeom prst="straightConnector1">
            <a:avLst/>
          </a:prstGeom>
          <a:noFill/>
          <a:ln cap="flat" cmpd="sng" w="9525">
            <a:solidFill>
              <a:srgbClr val="BFBFBF"/>
            </a:solidFill>
            <a:prstDash val="dot"/>
            <a:miter lim="8000"/>
            <a:headEnd len="sm" w="sm" type="none"/>
            <a:tailEnd len="sm" w="sm" type="none"/>
          </a:ln>
        </p:spPr>
      </p:cxnSp>
      <p:sp>
        <p:nvSpPr>
          <p:cNvPr id="374" name="Google Shape;374;p7"/>
          <p:cNvSpPr txBox="1"/>
          <p:nvPr/>
        </p:nvSpPr>
        <p:spPr>
          <a:xfrm>
            <a:off x="9339073" y="4477684"/>
            <a:ext cx="1782038" cy="133449"/>
          </a:xfrm>
          <a:prstGeom prst="rect">
            <a:avLst/>
          </a:prstGeom>
          <a:noFill/>
          <a:ln>
            <a:noFill/>
          </a:ln>
        </p:spPr>
        <p:txBody>
          <a:bodyPr anchorCtr="0" anchor="b" bIns="0" lIns="0" spcFirstLastPara="1" rIns="0" wrap="square" tIns="0">
            <a:noAutofit/>
          </a:bodyPr>
          <a:lstStyle/>
          <a:p>
            <a:pPr indent="0" lvl="0" marL="0" marR="0" rtl="0" algn="ctr">
              <a:spcBef>
                <a:spcPts val="0"/>
              </a:spcBef>
              <a:spcAft>
                <a:spcPts val="0"/>
              </a:spcAft>
              <a:buNone/>
            </a:pPr>
            <a:r>
              <a:rPr b="1" lang="en-US" sz="1100">
                <a:solidFill>
                  <a:schemeClr val="accent6"/>
                </a:solidFill>
                <a:latin typeface="Arial"/>
                <a:ea typeface="Arial"/>
                <a:cs typeface="Arial"/>
                <a:sym typeface="Arial"/>
              </a:rPr>
              <a:t>XX:XX-XX:XX</a:t>
            </a:r>
            <a:endParaRPr b="1" sz="1100">
              <a:solidFill>
                <a:schemeClr val="accent6"/>
              </a:solidFill>
              <a:latin typeface="Arial"/>
              <a:ea typeface="Arial"/>
              <a:cs typeface="Arial"/>
              <a:sym typeface="Arial"/>
            </a:endParaRPr>
          </a:p>
        </p:txBody>
      </p:sp>
      <p:cxnSp>
        <p:nvCxnSpPr>
          <p:cNvPr id="375" name="Google Shape;375;p7"/>
          <p:cNvCxnSpPr/>
          <p:nvPr/>
        </p:nvCxnSpPr>
        <p:spPr>
          <a:xfrm>
            <a:off x="5177768" y="5299774"/>
            <a:ext cx="6281169" cy="0"/>
          </a:xfrm>
          <a:prstGeom prst="straightConnector1">
            <a:avLst/>
          </a:prstGeom>
          <a:noFill/>
          <a:ln cap="flat" cmpd="sng" w="9525">
            <a:solidFill>
              <a:srgbClr val="BFBFBF"/>
            </a:solidFill>
            <a:prstDash val="dot"/>
            <a:miter lim="8000"/>
            <a:headEnd len="sm" w="sm" type="none"/>
            <a:tailEnd len="sm" w="sm" type="none"/>
          </a:ln>
        </p:spPr>
      </p:cxnSp>
      <p:cxnSp>
        <p:nvCxnSpPr>
          <p:cNvPr id="376" name="Google Shape;376;p7"/>
          <p:cNvCxnSpPr/>
          <p:nvPr/>
        </p:nvCxnSpPr>
        <p:spPr>
          <a:xfrm>
            <a:off x="5177768" y="5803351"/>
            <a:ext cx="6281169" cy="0"/>
          </a:xfrm>
          <a:prstGeom prst="straightConnector1">
            <a:avLst/>
          </a:prstGeom>
          <a:noFill/>
          <a:ln cap="flat" cmpd="sng" w="9525">
            <a:solidFill>
              <a:srgbClr val="BFBFBF"/>
            </a:solidFill>
            <a:prstDash val="dot"/>
            <a:miter lim="8000"/>
            <a:headEnd len="sm" w="sm" type="none"/>
            <a:tailEnd len="sm" w="sm" type="none"/>
          </a:ln>
        </p:spPr>
      </p:cxnSp>
      <p:sp>
        <p:nvSpPr>
          <p:cNvPr id="377" name="Google Shape;377;p7"/>
          <p:cNvSpPr txBox="1"/>
          <p:nvPr/>
        </p:nvSpPr>
        <p:spPr>
          <a:xfrm>
            <a:off x="9339073" y="4981261"/>
            <a:ext cx="1782038" cy="133449"/>
          </a:xfrm>
          <a:prstGeom prst="rect">
            <a:avLst/>
          </a:prstGeom>
          <a:noFill/>
          <a:ln>
            <a:noFill/>
          </a:ln>
        </p:spPr>
        <p:txBody>
          <a:bodyPr anchorCtr="0" anchor="b" bIns="0" lIns="0" spcFirstLastPara="1" rIns="0" wrap="square" tIns="0">
            <a:noAutofit/>
          </a:bodyPr>
          <a:lstStyle/>
          <a:p>
            <a:pPr indent="0" lvl="0" marL="0" marR="0" rtl="0" algn="ctr">
              <a:spcBef>
                <a:spcPts val="0"/>
              </a:spcBef>
              <a:spcAft>
                <a:spcPts val="0"/>
              </a:spcAft>
              <a:buNone/>
            </a:pPr>
            <a:r>
              <a:rPr b="1" lang="en-US" sz="1100">
                <a:solidFill>
                  <a:schemeClr val="accent6"/>
                </a:solidFill>
                <a:latin typeface="Arial"/>
                <a:ea typeface="Arial"/>
                <a:cs typeface="Arial"/>
                <a:sym typeface="Arial"/>
              </a:rPr>
              <a:t>XX:XX-XX:XX</a:t>
            </a:r>
            <a:endParaRPr b="1" sz="1100">
              <a:solidFill>
                <a:schemeClr val="accent6"/>
              </a:solidFill>
              <a:latin typeface="Arial"/>
              <a:ea typeface="Arial"/>
              <a:cs typeface="Arial"/>
              <a:sym typeface="Arial"/>
            </a:endParaRPr>
          </a:p>
        </p:txBody>
      </p:sp>
      <p:sp>
        <p:nvSpPr>
          <p:cNvPr id="378" name="Google Shape;378;p7"/>
          <p:cNvSpPr txBox="1"/>
          <p:nvPr/>
        </p:nvSpPr>
        <p:spPr>
          <a:xfrm>
            <a:off x="9339073" y="5484838"/>
            <a:ext cx="1782038" cy="133449"/>
          </a:xfrm>
          <a:prstGeom prst="rect">
            <a:avLst/>
          </a:prstGeom>
          <a:noFill/>
          <a:ln>
            <a:noFill/>
          </a:ln>
        </p:spPr>
        <p:txBody>
          <a:bodyPr anchorCtr="0" anchor="b" bIns="0" lIns="0" spcFirstLastPara="1" rIns="0" wrap="square" tIns="0">
            <a:noAutofit/>
          </a:bodyPr>
          <a:lstStyle/>
          <a:p>
            <a:pPr indent="0" lvl="0" marL="0" marR="0" rtl="0" algn="ctr">
              <a:spcBef>
                <a:spcPts val="0"/>
              </a:spcBef>
              <a:spcAft>
                <a:spcPts val="0"/>
              </a:spcAft>
              <a:buNone/>
            </a:pPr>
            <a:r>
              <a:rPr b="1" lang="en-US" sz="1100">
                <a:solidFill>
                  <a:schemeClr val="accent6"/>
                </a:solidFill>
                <a:latin typeface="Arial"/>
                <a:ea typeface="Arial"/>
                <a:cs typeface="Arial"/>
                <a:sym typeface="Arial"/>
              </a:rPr>
              <a:t>XX:XX-XX:XX</a:t>
            </a:r>
            <a:endParaRPr b="1" sz="1100">
              <a:solidFill>
                <a:schemeClr val="accent6"/>
              </a:solidFill>
              <a:latin typeface="Arial"/>
              <a:ea typeface="Arial"/>
              <a:cs typeface="Arial"/>
              <a:sym typeface="Arial"/>
            </a:endParaRPr>
          </a:p>
        </p:txBody>
      </p:sp>
      <p:grpSp>
        <p:nvGrpSpPr>
          <p:cNvPr id="379" name="Google Shape;379;p7"/>
          <p:cNvGrpSpPr/>
          <p:nvPr/>
        </p:nvGrpSpPr>
        <p:grpSpPr>
          <a:xfrm>
            <a:off x="5854088" y="1857812"/>
            <a:ext cx="3291070" cy="337423"/>
            <a:chOff x="5818206" y="1643605"/>
            <a:chExt cx="2457693" cy="677748"/>
          </a:xfrm>
        </p:grpSpPr>
        <p:sp>
          <p:nvSpPr>
            <p:cNvPr id="380" name="Google Shape;380;p7"/>
            <p:cNvSpPr txBox="1"/>
            <p:nvPr/>
          </p:nvSpPr>
          <p:spPr>
            <a:xfrm>
              <a:off x="5818206" y="1643605"/>
              <a:ext cx="2457691" cy="268046"/>
            </a:xfrm>
            <a:prstGeom prst="rect">
              <a:avLst/>
            </a:prstGeom>
            <a:noFill/>
            <a:ln>
              <a:noFill/>
            </a:ln>
          </p:spPr>
          <p:txBody>
            <a:bodyPr anchorCtr="0" anchor="b" bIns="0" lIns="0" spcFirstLastPara="1" rIns="0" wrap="square" tIns="0">
              <a:noAutofit/>
            </a:bodyPr>
            <a:lstStyle/>
            <a:p>
              <a:pPr indent="0" lvl="0" marL="0" marR="0" rtl="0" algn="l">
                <a:spcBef>
                  <a:spcPts val="0"/>
                </a:spcBef>
                <a:spcAft>
                  <a:spcPts val="0"/>
                </a:spcAft>
                <a:buNone/>
              </a:pPr>
              <a:r>
                <a:rPr b="1" lang="en-US" sz="1100">
                  <a:solidFill>
                    <a:schemeClr val="dk1"/>
                  </a:solidFill>
                  <a:latin typeface="Arial"/>
                  <a:ea typeface="Arial"/>
                  <a:cs typeface="Arial"/>
                  <a:sym typeface="Arial"/>
                </a:rPr>
                <a:t>Header</a:t>
              </a:r>
              <a:endParaRPr b="1" sz="1100">
                <a:solidFill>
                  <a:schemeClr val="dk1"/>
                </a:solidFill>
                <a:latin typeface="Arial"/>
                <a:ea typeface="Arial"/>
                <a:cs typeface="Arial"/>
                <a:sym typeface="Arial"/>
              </a:endParaRPr>
            </a:p>
          </p:txBody>
        </p:sp>
        <p:sp>
          <p:nvSpPr>
            <p:cNvPr id="381" name="Google Shape;381;p7"/>
            <p:cNvSpPr txBox="1"/>
            <p:nvPr/>
          </p:nvSpPr>
          <p:spPr>
            <a:xfrm>
              <a:off x="5818208" y="1972257"/>
              <a:ext cx="2457691" cy="349096"/>
            </a:xfrm>
            <a:prstGeom prst="rect">
              <a:avLst/>
            </a:prstGeom>
            <a:noFill/>
            <a:ln>
              <a:noFill/>
            </a:ln>
          </p:spPr>
          <p:txBody>
            <a:bodyPr anchorCtr="0" anchor="ctr" bIns="0" lIns="0" spcFirstLastPara="1" rIns="0" wrap="square" tIns="0">
              <a:noAutofit/>
            </a:bodyPr>
            <a:lstStyle/>
            <a:p>
              <a:pPr indent="0" lvl="0" marL="0" marR="0" rtl="0" algn="l">
                <a:spcBef>
                  <a:spcPts val="0"/>
                </a:spcBef>
                <a:spcAft>
                  <a:spcPts val="0"/>
                </a:spcAft>
                <a:buNone/>
              </a:pPr>
              <a:r>
                <a:rPr lang="en-US" sz="900">
                  <a:solidFill>
                    <a:schemeClr val="dk1"/>
                  </a:solidFill>
                  <a:latin typeface="Arial"/>
                  <a:ea typeface="Arial"/>
                  <a:cs typeface="Arial"/>
                  <a:sym typeface="Arial"/>
                </a:rPr>
                <a:t>Lorem ipsum dolor sit amet, consectetur adipiscing elit</a:t>
              </a:r>
              <a:endParaRPr sz="900">
                <a:solidFill>
                  <a:schemeClr val="dk1"/>
                </a:solidFill>
                <a:latin typeface="Arial"/>
                <a:ea typeface="Arial"/>
                <a:cs typeface="Arial"/>
                <a:sym typeface="Arial"/>
              </a:endParaRPr>
            </a:p>
          </p:txBody>
        </p:sp>
      </p:grpSp>
      <p:grpSp>
        <p:nvGrpSpPr>
          <p:cNvPr id="382" name="Google Shape;382;p7"/>
          <p:cNvGrpSpPr/>
          <p:nvPr/>
        </p:nvGrpSpPr>
        <p:grpSpPr>
          <a:xfrm>
            <a:off x="5854088" y="2361389"/>
            <a:ext cx="3291070" cy="337423"/>
            <a:chOff x="5818206" y="1643605"/>
            <a:chExt cx="2457693" cy="677748"/>
          </a:xfrm>
        </p:grpSpPr>
        <p:sp>
          <p:nvSpPr>
            <p:cNvPr id="383" name="Google Shape;383;p7"/>
            <p:cNvSpPr txBox="1"/>
            <p:nvPr/>
          </p:nvSpPr>
          <p:spPr>
            <a:xfrm>
              <a:off x="5818206" y="1643605"/>
              <a:ext cx="2457691" cy="268046"/>
            </a:xfrm>
            <a:prstGeom prst="rect">
              <a:avLst/>
            </a:prstGeom>
            <a:noFill/>
            <a:ln>
              <a:noFill/>
            </a:ln>
          </p:spPr>
          <p:txBody>
            <a:bodyPr anchorCtr="0" anchor="b" bIns="0" lIns="0" spcFirstLastPara="1" rIns="0" wrap="square" tIns="0">
              <a:noAutofit/>
            </a:bodyPr>
            <a:lstStyle/>
            <a:p>
              <a:pPr indent="0" lvl="0" marL="0" marR="0" rtl="0" algn="l">
                <a:spcBef>
                  <a:spcPts val="0"/>
                </a:spcBef>
                <a:spcAft>
                  <a:spcPts val="0"/>
                </a:spcAft>
                <a:buNone/>
              </a:pPr>
              <a:r>
                <a:rPr b="1" lang="en-US" sz="1100">
                  <a:solidFill>
                    <a:schemeClr val="dk1"/>
                  </a:solidFill>
                  <a:latin typeface="Arial"/>
                  <a:ea typeface="Arial"/>
                  <a:cs typeface="Arial"/>
                  <a:sym typeface="Arial"/>
                </a:rPr>
                <a:t>Header</a:t>
              </a:r>
              <a:endParaRPr b="1" sz="1100">
                <a:solidFill>
                  <a:schemeClr val="dk1"/>
                </a:solidFill>
                <a:latin typeface="Arial"/>
                <a:ea typeface="Arial"/>
                <a:cs typeface="Arial"/>
                <a:sym typeface="Arial"/>
              </a:endParaRPr>
            </a:p>
          </p:txBody>
        </p:sp>
        <p:sp>
          <p:nvSpPr>
            <p:cNvPr id="384" name="Google Shape;384;p7"/>
            <p:cNvSpPr txBox="1"/>
            <p:nvPr/>
          </p:nvSpPr>
          <p:spPr>
            <a:xfrm>
              <a:off x="5818208" y="1972257"/>
              <a:ext cx="2457691" cy="349096"/>
            </a:xfrm>
            <a:prstGeom prst="rect">
              <a:avLst/>
            </a:prstGeom>
            <a:noFill/>
            <a:ln>
              <a:noFill/>
            </a:ln>
          </p:spPr>
          <p:txBody>
            <a:bodyPr anchorCtr="0" anchor="ctr" bIns="0" lIns="0" spcFirstLastPara="1" rIns="0" wrap="square" tIns="0">
              <a:noAutofit/>
            </a:bodyPr>
            <a:lstStyle/>
            <a:p>
              <a:pPr indent="0" lvl="0" marL="0" marR="0" rtl="0" algn="l">
                <a:spcBef>
                  <a:spcPts val="0"/>
                </a:spcBef>
                <a:spcAft>
                  <a:spcPts val="0"/>
                </a:spcAft>
                <a:buNone/>
              </a:pPr>
              <a:r>
                <a:rPr lang="en-US" sz="900">
                  <a:solidFill>
                    <a:schemeClr val="dk1"/>
                  </a:solidFill>
                  <a:latin typeface="Arial"/>
                  <a:ea typeface="Arial"/>
                  <a:cs typeface="Arial"/>
                  <a:sym typeface="Arial"/>
                </a:rPr>
                <a:t>Lorem ipsum dolor sit amet, consectetur adipiscing elit</a:t>
              </a:r>
              <a:endParaRPr sz="900">
                <a:solidFill>
                  <a:schemeClr val="dk1"/>
                </a:solidFill>
                <a:latin typeface="Arial"/>
                <a:ea typeface="Arial"/>
                <a:cs typeface="Arial"/>
                <a:sym typeface="Arial"/>
              </a:endParaRPr>
            </a:p>
          </p:txBody>
        </p:sp>
      </p:grpSp>
      <p:grpSp>
        <p:nvGrpSpPr>
          <p:cNvPr id="385" name="Google Shape;385;p7"/>
          <p:cNvGrpSpPr/>
          <p:nvPr/>
        </p:nvGrpSpPr>
        <p:grpSpPr>
          <a:xfrm>
            <a:off x="5854088" y="2864966"/>
            <a:ext cx="3291070" cy="337423"/>
            <a:chOff x="5818206" y="1643605"/>
            <a:chExt cx="2457693" cy="677748"/>
          </a:xfrm>
        </p:grpSpPr>
        <p:sp>
          <p:nvSpPr>
            <p:cNvPr id="386" name="Google Shape;386;p7"/>
            <p:cNvSpPr txBox="1"/>
            <p:nvPr/>
          </p:nvSpPr>
          <p:spPr>
            <a:xfrm>
              <a:off x="5818206" y="1643605"/>
              <a:ext cx="2457691" cy="268046"/>
            </a:xfrm>
            <a:prstGeom prst="rect">
              <a:avLst/>
            </a:prstGeom>
            <a:noFill/>
            <a:ln>
              <a:noFill/>
            </a:ln>
          </p:spPr>
          <p:txBody>
            <a:bodyPr anchorCtr="0" anchor="b" bIns="0" lIns="0" spcFirstLastPara="1" rIns="0" wrap="square" tIns="0">
              <a:noAutofit/>
            </a:bodyPr>
            <a:lstStyle/>
            <a:p>
              <a:pPr indent="0" lvl="0" marL="0" marR="0" rtl="0" algn="l">
                <a:spcBef>
                  <a:spcPts val="0"/>
                </a:spcBef>
                <a:spcAft>
                  <a:spcPts val="0"/>
                </a:spcAft>
                <a:buNone/>
              </a:pPr>
              <a:r>
                <a:rPr b="1" lang="en-US" sz="1100">
                  <a:solidFill>
                    <a:schemeClr val="dk1"/>
                  </a:solidFill>
                  <a:latin typeface="Arial"/>
                  <a:ea typeface="Arial"/>
                  <a:cs typeface="Arial"/>
                  <a:sym typeface="Arial"/>
                </a:rPr>
                <a:t>Header</a:t>
              </a:r>
              <a:endParaRPr b="1" sz="1100">
                <a:solidFill>
                  <a:schemeClr val="dk1"/>
                </a:solidFill>
                <a:latin typeface="Arial"/>
                <a:ea typeface="Arial"/>
                <a:cs typeface="Arial"/>
                <a:sym typeface="Arial"/>
              </a:endParaRPr>
            </a:p>
          </p:txBody>
        </p:sp>
        <p:sp>
          <p:nvSpPr>
            <p:cNvPr id="387" name="Google Shape;387;p7"/>
            <p:cNvSpPr txBox="1"/>
            <p:nvPr/>
          </p:nvSpPr>
          <p:spPr>
            <a:xfrm>
              <a:off x="5818208" y="1972257"/>
              <a:ext cx="2457691" cy="349096"/>
            </a:xfrm>
            <a:prstGeom prst="rect">
              <a:avLst/>
            </a:prstGeom>
            <a:noFill/>
            <a:ln>
              <a:noFill/>
            </a:ln>
          </p:spPr>
          <p:txBody>
            <a:bodyPr anchorCtr="0" anchor="ctr" bIns="0" lIns="0" spcFirstLastPara="1" rIns="0" wrap="square" tIns="0">
              <a:noAutofit/>
            </a:bodyPr>
            <a:lstStyle/>
            <a:p>
              <a:pPr indent="0" lvl="0" marL="0" marR="0" rtl="0" algn="l">
                <a:spcBef>
                  <a:spcPts val="0"/>
                </a:spcBef>
                <a:spcAft>
                  <a:spcPts val="0"/>
                </a:spcAft>
                <a:buNone/>
              </a:pPr>
              <a:r>
                <a:rPr lang="en-US" sz="900">
                  <a:solidFill>
                    <a:schemeClr val="dk1"/>
                  </a:solidFill>
                  <a:latin typeface="Arial"/>
                  <a:ea typeface="Arial"/>
                  <a:cs typeface="Arial"/>
                  <a:sym typeface="Arial"/>
                </a:rPr>
                <a:t>Lorem ipsum dolor sit amet, consectetur adipiscing elit</a:t>
              </a:r>
              <a:endParaRPr sz="900">
                <a:solidFill>
                  <a:schemeClr val="dk1"/>
                </a:solidFill>
                <a:latin typeface="Arial"/>
                <a:ea typeface="Arial"/>
                <a:cs typeface="Arial"/>
                <a:sym typeface="Arial"/>
              </a:endParaRPr>
            </a:p>
          </p:txBody>
        </p:sp>
      </p:grpSp>
      <p:grpSp>
        <p:nvGrpSpPr>
          <p:cNvPr id="388" name="Google Shape;388;p7"/>
          <p:cNvGrpSpPr/>
          <p:nvPr/>
        </p:nvGrpSpPr>
        <p:grpSpPr>
          <a:xfrm>
            <a:off x="5854088" y="3368543"/>
            <a:ext cx="3291070" cy="337423"/>
            <a:chOff x="5818206" y="1643605"/>
            <a:chExt cx="2457693" cy="677748"/>
          </a:xfrm>
        </p:grpSpPr>
        <p:sp>
          <p:nvSpPr>
            <p:cNvPr id="389" name="Google Shape;389;p7"/>
            <p:cNvSpPr txBox="1"/>
            <p:nvPr/>
          </p:nvSpPr>
          <p:spPr>
            <a:xfrm>
              <a:off x="5818206" y="1643605"/>
              <a:ext cx="2457691" cy="268046"/>
            </a:xfrm>
            <a:prstGeom prst="rect">
              <a:avLst/>
            </a:prstGeom>
            <a:noFill/>
            <a:ln>
              <a:noFill/>
            </a:ln>
          </p:spPr>
          <p:txBody>
            <a:bodyPr anchorCtr="0" anchor="b" bIns="0" lIns="0" spcFirstLastPara="1" rIns="0" wrap="square" tIns="0">
              <a:noAutofit/>
            </a:bodyPr>
            <a:lstStyle/>
            <a:p>
              <a:pPr indent="0" lvl="0" marL="0" marR="0" rtl="0" algn="l">
                <a:spcBef>
                  <a:spcPts val="0"/>
                </a:spcBef>
                <a:spcAft>
                  <a:spcPts val="0"/>
                </a:spcAft>
                <a:buNone/>
              </a:pPr>
              <a:r>
                <a:rPr b="1" lang="en-US" sz="1100">
                  <a:solidFill>
                    <a:schemeClr val="dk1"/>
                  </a:solidFill>
                  <a:latin typeface="Arial"/>
                  <a:ea typeface="Arial"/>
                  <a:cs typeface="Arial"/>
                  <a:sym typeface="Arial"/>
                </a:rPr>
                <a:t>Header</a:t>
              </a:r>
              <a:endParaRPr b="1" sz="1100">
                <a:solidFill>
                  <a:schemeClr val="dk1"/>
                </a:solidFill>
                <a:latin typeface="Arial"/>
                <a:ea typeface="Arial"/>
                <a:cs typeface="Arial"/>
                <a:sym typeface="Arial"/>
              </a:endParaRPr>
            </a:p>
          </p:txBody>
        </p:sp>
        <p:sp>
          <p:nvSpPr>
            <p:cNvPr id="390" name="Google Shape;390;p7"/>
            <p:cNvSpPr txBox="1"/>
            <p:nvPr/>
          </p:nvSpPr>
          <p:spPr>
            <a:xfrm>
              <a:off x="5818208" y="1972257"/>
              <a:ext cx="2457691" cy="349096"/>
            </a:xfrm>
            <a:prstGeom prst="rect">
              <a:avLst/>
            </a:prstGeom>
            <a:noFill/>
            <a:ln>
              <a:noFill/>
            </a:ln>
          </p:spPr>
          <p:txBody>
            <a:bodyPr anchorCtr="0" anchor="ctr" bIns="0" lIns="0" spcFirstLastPara="1" rIns="0" wrap="square" tIns="0">
              <a:noAutofit/>
            </a:bodyPr>
            <a:lstStyle/>
            <a:p>
              <a:pPr indent="0" lvl="0" marL="0" marR="0" rtl="0" algn="l">
                <a:spcBef>
                  <a:spcPts val="0"/>
                </a:spcBef>
                <a:spcAft>
                  <a:spcPts val="0"/>
                </a:spcAft>
                <a:buNone/>
              </a:pPr>
              <a:r>
                <a:rPr lang="en-US" sz="900">
                  <a:solidFill>
                    <a:schemeClr val="dk1"/>
                  </a:solidFill>
                  <a:latin typeface="Arial"/>
                  <a:ea typeface="Arial"/>
                  <a:cs typeface="Arial"/>
                  <a:sym typeface="Arial"/>
                </a:rPr>
                <a:t>Lorem ipsum dolor sit amet, consectetur adipiscing elit</a:t>
              </a:r>
              <a:endParaRPr sz="900">
                <a:solidFill>
                  <a:schemeClr val="dk1"/>
                </a:solidFill>
                <a:latin typeface="Arial"/>
                <a:ea typeface="Arial"/>
                <a:cs typeface="Arial"/>
                <a:sym typeface="Arial"/>
              </a:endParaRPr>
            </a:p>
          </p:txBody>
        </p:sp>
      </p:grpSp>
      <p:grpSp>
        <p:nvGrpSpPr>
          <p:cNvPr id="391" name="Google Shape;391;p7"/>
          <p:cNvGrpSpPr/>
          <p:nvPr/>
        </p:nvGrpSpPr>
        <p:grpSpPr>
          <a:xfrm>
            <a:off x="5854088" y="3872120"/>
            <a:ext cx="3291070" cy="337423"/>
            <a:chOff x="5818206" y="1643605"/>
            <a:chExt cx="2457693" cy="677748"/>
          </a:xfrm>
        </p:grpSpPr>
        <p:sp>
          <p:nvSpPr>
            <p:cNvPr id="392" name="Google Shape;392;p7"/>
            <p:cNvSpPr txBox="1"/>
            <p:nvPr/>
          </p:nvSpPr>
          <p:spPr>
            <a:xfrm>
              <a:off x="5818206" y="1643605"/>
              <a:ext cx="2457691" cy="268046"/>
            </a:xfrm>
            <a:prstGeom prst="rect">
              <a:avLst/>
            </a:prstGeom>
            <a:noFill/>
            <a:ln>
              <a:noFill/>
            </a:ln>
          </p:spPr>
          <p:txBody>
            <a:bodyPr anchorCtr="0" anchor="b" bIns="0" lIns="0" spcFirstLastPara="1" rIns="0" wrap="square" tIns="0">
              <a:noAutofit/>
            </a:bodyPr>
            <a:lstStyle/>
            <a:p>
              <a:pPr indent="0" lvl="0" marL="0" marR="0" rtl="0" algn="l">
                <a:spcBef>
                  <a:spcPts val="0"/>
                </a:spcBef>
                <a:spcAft>
                  <a:spcPts val="0"/>
                </a:spcAft>
                <a:buNone/>
              </a:pPr>
              <a:r>
                <a:rPr b="1" lang="en-US" sz="1100">
                  <a:solidFill>
                    <a:schemeClr val="dk1"/>
                  </a:solidFill>
                  <a:latin typeface="Arial"/>
                  <a:ea typeface="Arial"/>
                  <a:cs typeface="Arial"/>
                  <a:sym typeface="Arial"/>
                </a:rPr>
                <a:t>Header</a:t>
              </a:r>
              <a:endParaRPr b="1" sz="1100">
                <a:solidFill>
                  <a:schemeClr val="dk1"/>
                </a:solidFill>
                <a:latin typeface="Arial"/>
                <a:ea typeface="Arial"/>
                <a:cs typeface="Arial"/>
                <a:sym typeface="Arial"/>
              </a:endParaRPr>
            </a:p>
          </p:txBody>
        </p:sp>
        <p:sp>
          <p:nvSpPr>
            <p:cNvPr id="393" name="Google Shape;393;p7"/>
            <p:cNvSpPr txBox="1"/>
            <p:nvPr/>
          </p:nvSpPr>
          <p:spPr>
            <a:xfrm>
              <a:off x="5818208" y="1972257"/>
              <a:ext cx="2457691" cy="349096"/>
            </a:xfrm>
            <a:prstGeom prst="rect">
              <a:avLst/>
            </a:prstGeom>
            <a:noFill/>
            <a:ln>
              <a:noFill/>
            </a:ln>
          </p:spPr>
          <p:txBody>
            <a:bodyPr anchorCtr="0" anchor="ctr" bIns="0" lIns="0" spcFirstLastPara="1" rIns="0" wrap="square" tIns="0">
              <a:noAutofit/>
            </a:bodyPr>
            <a:lstStyle/>
            <a:p>
              <a:pPr indent="0" lvl="0" marL="0" marR="0" rtl="0" algn="l">
                <a:spcBef>
                  <a:spcPts val="0"/>
                </a:spcBef>
                <a:spcAft>
                  <a:spcPts val="0"/>
                </a:spcAft>
                <a:buNone/>
              </a:pPr>
              <a:r>
                <a:rPr lang="en-US" sz="900">
                  <a:solidFill>
                    <a:schemeClr val="dk1"/>
                  </a:solidFill>
                  <a:latin typeface="Arial"/>
                  <a:ea typeface="Arial"/>
                  <a:cs typeface="Arial"/>
                  <a:sym typeface="Arial"/>
                </a:rPr>
                <a:t>Lorem ipsum dolor sit amet, consectetur adipiscing elit</a:t>
              </a:r>
              <a:endParaRPr sz="900">
                <a:solidFill>
                  <a:schemeClr val="dk1"/>
                </a:solidFill>
                <a:latin typeface="Arial"/>
                <a:ea typeface="Arial"/>
                <a:cs typeface="Arial"/>
                <a:sym typeface="Arial"/>
              </a:endParaRPr>
            </a:p>
          </p:txBody>
        </p:sp>
      </p:grpSp>
      <p:grpSp>
        <p:nvGrpSpPr>
          <p:cNvPr id="394" name="Google Shape;394;p7"/>
          <p:cNvGrpSpPr/>
          <p:nvPr/>
        </p:nvGrpSpPr>
        <p:grpSpPr>
          <a:xfrm>
            <a:off x="5854088" y="4375697"/>
            <a:ext cx="3291070" cy="337423"/>
            <a:chOff x="5818206" y="1643605"/>
            <a:chExt cx="2457693" cy="677748"/>
          </a:xfrm>
        </p:grpSpPr>
        <p:sp>
          <p:nvSpPr>
            <p:cNvPr id="395" name="Google Shape;395;p7"/>
            <p:cNvSpPr txBox="1"/>
            <p:nvPr/>
          </p:nvSpPr>
          <p:spPr>
            <a:xfrm>
              <a:off x="5818206" y="1643605"/>
              <a:ext cx="2457691" cy="268046"/>
            </a:xfrm>
            <a:prstGeom prst="rect">
              <a:avLst/>
            </a:prstGeom>
            <a:noFill/>
            <a:ln>
              <a:noFill/>
            </a:ln>
          </p:spPr>
          <p:txBody>
            <a:bodyPr anchorCtr="0" anchor="b" bIns="0" lIns="0" spcFirstLastPara="1" rIns="0" wrap="square" tIns="0">
              <a:noAutofit/>
            </a:bodyPr>
            <a:lstStyle/>
            <a:p>
              <a:pPr indent="0" lvl="0" marL="0" marR="0" rtl="0" algn="l">
                <a:spcBef>
                  <a:spcPts val="0"/>
                </a:spcBef>
                <a:spcAft>
                  <a:spcPts val="0"/>
                </a:spcAft>
                <a:buNone/>
              </a:pPr>
              <a:r>
                <a:rPr b="1" lang="en-US" sz="1100">
                  <a:solidFill>
                    <a:schemeClr val="dk1"/>
                  </a:solidFill>
                  <a:latin typeface="Arial"/>
                  <a:ea typeface="Arial"/>
                  <a:cs typeface="Arial"/>
                  <a:sym typeface="Arial"/>
                </a:rPr>
                <a:t>Header</a:t>
              </a:r>
              <a:endParaRPr b="1" sz="1100">
                <a:solidFill>
                  <a:schemeClr val="dk1"/>
                </a:solidFill>
                <a:latin typeface="Arial"/>
                <a:ea typeface="Arial"/>
                <a:cs typeface="Arial"/>
                <a:sym typeface="Arial"/>
              </a:endParaRPr>
            </a:p>
          </p:txBody>
        </p:sp>
        <p:sp>
          <p:nvSpPr>
            <p:cNvPr id="396" name="Google Shape;396;p7"/>
            <p:cNvSpPr txBox="1"/>
            <p:nvPr/>
          </p:nvSpPr>
          <p:spPr>
            <a:xfrm>
              <a:off x="5818208" y="1972257"/>
              <a:ext cx="2457691" cy="349096"/>
            </a:xfrm>
            <a:prstGeom prst="rect">
              <a:avLst/>
            </a:prstGeom>
            <a:noFill/>
            <a:ln>
              <a:noFill/>
            </a:ln>
          </p:spPr>
          <p:txBody>
            <a:bodyPr anchorCtr="0" anchor="ctr" bIns="0" lIns="0" spcFirstLastPara="1" rIns="0" wrap="square" tIns="0">
              <a:noAutofit/>
            </a:bodyPr>
            <a:lstStyle/>
            <a:p>
              <a:pPr indent="0" lvl="0" marL="0" marR="0" rtl="0" algn="l">
                <a:spcBef>
                  <a:spcPts val="0"/>
                </a:spcBef>
                <a:spcAft>
                  <a:spcPts val="0"/>
                </a:spcAft>
                <a:buNone/>
              </a:pPr>
              <a:r>
                <a:rPr lang="en-US" sz="900">
                  <a:solidFill>
                    <a:schemeClr val="dk1"/>
                  </a:solidFill>
                  <a:latin typeface="Arial"/>
                  <a:ea typeface="Arial"/>
                  <a:cs typeface="Arial"/>
                  <a:sym typeface="Arial"/>
                </a:rPr>
                <a:t>Lorem ipsum dolor sit amet, consectetur adipiscing elit</a:t>
              </a:r>
              <a:endParaRPr sz="900">
                <a:solidFill>
                  <a:schemeClr val="dk1"/>
                </a:solidFill>
                <a:latin typeface="Arial"/>
                <a:ea typeface="Arial"/>
                <a:cs typeface="Arial"/>
                <a:sym typeface="Arial"/>
              </a:endParaRPr>
            </a:p>
          </p:txBody>
        </p:sp>
      </p:grpSp>
      <p:grpSp>
        <p:nvGrpSpPr>
          <p:cNvPr id="397" name="Google Shape;397;p7"/>
          <p:cNvGrpSpPr/>
          <p:nvPr/>
        </p:nvGrpSpPr>
        <p:grpSpPr>
          <a:xfrm>
            <a:off x="5854088" y="4879274"/>
            <a:ext cx="3291070" cy="337423"/>
            <a:chOff x="5818206" y="1643605"/>
            <a:chExt cx="2457693" cy="677748"/>
          </a:xfrm>
        </p:grpSpPr>
        <p:sp>
          <p:nvSpPr>
            <p:cNvPr id="398" name="Google Shape;398;p7"/>
            <p:cNvSpPr txBox="1"/>
            <p:nvPr/>
          </p:nvSpPr>
          <p:spPr>
            <a:xfrm>
              <a:off x="5818206" y="1643605"/>
              <a:ext cx="2457691" cy="268046"/>
            </a:xfrm>
            <a:prstGeom prst="rect">
              <a:avLst/>
            </a:prstGeom>
            <a:noFill/>
            <a:ln>
              <a:noFill/>
            </a:ln>
          </p:spPr>
          <p:txBody>
            <a:bodyPr anchorCtr="0" anchor="b" bIns="0" lIns="0" spcFirstLastPara="1" rIns="0" wrap="square" tIns="0">
              <a:noAutofit/>
            </a:bodyPr>
            <a:lstStyle/>
            <a:p>
              <a:pPr indent="0" lvl="0" marL="0" marR="0" rtl="0" algn="l">
                <a:spcBef>
                  <a:spcPts val="0"/>
                </a:spcBef>
                <a:spcAft>
                  <a:spcPts val="0"/>
                </a:spcAft>
                <a:buNone/>
              </a:pPr>
              <a:r>
                <a:rPr b="1" lang="en-US" sz="1100">
                  <a:solidFill>
                    <a:schemeClr val="dk1"/>
                  </a:solidFill>
                  <a:latin typeface="Arial"/>
                  <a:ea typeface="Arial"/>
                  <a:cs typeface="Arial"/>
                  <a:sym typeface="Arial"/>
                </a:rPr>
                <a:t>Header</a:t>
              </a:r>
              <a:endParaRPr b="1" sz="1100">
                <a:solidFill>
                  <a:schemeClr val="dk1"/>
                </a:solidFill>
                <a:latin typeface="Arial"/>
                <a:ea typeface="Arial"/>
                <a:cs typeface="Arial"/>
                <a:sym typeface="Arial"/>
              </a:endParaRPr>
            </a:p>
          </p:txBody>
        </p:sp>
        <p:sp>
          <p:nvSpPr>
            <p:cNvPr id="399" name="Google Shape;399;p7"/>
            <p:cNvSpPr txBox="1"/>
            <p:nvPr/>
          </p:nvSpPr>
          <p:spPr>
            <a:xfrm>
              <a:off x="5818208" y="1972257"/>
              <a:ext cx="2457691" cy="349096"/>
            </a:xfrm>
            <a:prstGeom prst="rect">
              <a:avLst/>
            </a:prstGeom>
            <a:noFill/>
            <a:ln>
              <a:noFill/>
            </a:ln>
          </p:spPr>
          <p:txBody>
            <a:bodyPr anchorCtr="0" anchor="ctr" bIns="0" lIns="0" spcFirstLastPara="1" rIns="0" wrap="square" tIns="0">
              <a:noAutofit/>
            </a:bodyPr>
            <a:lstStyle/>
            <a:p>
              <a:pPr indent="0" lvl="0" marL="0" marR="0" rtl="0" algn="l">
                <a:spcBef>
                  <a:spcPts val="0"/>
                </a:spcBef>
                <a:spcAft>
                  <a:spcPts val="0"/>
                </a:spcAft>
                <a:buNone/>
              </a:pPr>
              <a:r>
                <a:rPr lang="en-US" sz="900">
                  <a:solidFill>
                    <a:schemeClr val="dk1"/>
                  </a:solidFill>
                  <a:latin typeface="Arial"/>
                  <a:ea typeface="Arial"/>
                  <a:cs typeface="Arial"/>
                  <a:sym typeface="Arial"/>
                </a:rPr>
                <a:t>Lorem ipsum dolor sit amet, consectetur adipiscing elit</a:t>
              </a:r>
              <a:endParaRPr sz="900">
                <a:solidFill>
                  <a:schemeClr val="dk1"/>
                </a:solidFill>
                <a:latin typeface="Arial"/>
                <a:ea typeface="Arial"/>
                <a:cs typeface="Arial"/>
                <a:sym typeface="Arial"/>
              </a:endParaRPr>
            </a:p>
          </p:txBody>
        </p:sp>
      </p:grpSp>
      <p:grpSp>
        <p:nvGrpSpPr>
          <p:cNvPr id="400" name="Google Shape;400;p7"/>
          <p:cNvGrpSpPr/>
          <p:nvPr/>
        </p:nvGrpSpPr>
        <p:grpSpPr>
          <a:xfrm>
            <a:off x="5854088" y="5382851"/>
            <a:ext cx="3291070" cy="337423"/>
            <a:chOff x="5818206" y="1643605"/>
            <a:chExt cx="2457693" cy="677748"/>
          </a:xfrm>
        </p:grpSpPr>
        <p:sp>
          <p:nvSpPr>
            <p:cNvPr id="401" name="Google Shape;401;p7"/>
            <p:cNvSpPr txBox="1"/>
            <p:nvPr/>
          </p:nvSpPr>
          <p:spPr>
            <a:xfrm>
              <a:off x="5818206" y="1643605"/>
              <a:ext cx="2457691" cy="268046"/>
            </a:xfrm>
            <a:prstGeom prst="rect">
              <a:avLst/>
            </a:prstGeom>
            <a:noFill/>
            <a:ln>
              <a:noFill/>
            </a:ln>
          </p:spPr>
          <p:txBody>
            <a:bodyPr anchorCtr="0" anchor="b" bIns="0" lIns="0" spcFirstLastPara="1" rIns="0" wrap="square" tIns="0">
              <a:noAutofit/>
            </a:bodyPr>
            <a:lstStyle/>
            <a:p>
              <a:pPr indent="0" lvl="0" marL="0" marR="0" rtl="0" algn="l">
                <a:spcBef>
                  <a:spcPts val="0"/>
                </a:spcBef>
                <a:spcAft>
                  <a:spcPts val="0"/>
                </a:spcAft>
                <a:buNone/>
              </a:pPr>
              <a:r>
                <a:rPr b="1" lang="en-US" sz="1100">
                  <a:solidFill>
                    <a:schemeClr val="dk1"/>
                  </a:solidFill>
                  <a:latin typeface="Arial"/>
                  <a:ea typeface="Arial"/>
                  <a:cs typeface="Arial"/>
                  <a:sym typeface="Arial"/>
                </a:rPr>
                <a:t>Header</a:t>
              </a:r>
              <a:endParaRPr b="1" sz="1100">
                <a:solidFill>
                  <a:schemeClr val="dk1"/>
                </a:solidFill>
                <a:latin typeface="Arial"/>
                <a:ea typeface="Arial"/>
                <a:cs typeface="Arial"/>
                <a:sym typeface="Arial"/>
              </a:endParaRPr>
            </a:p>
          </p:txBody>
        </p:sp>
        <p:sp>
          <p:nvSpPr>
            <p:cNvPr id="402" name="Google Shape;402;p7"/>
            <p:cNvSpPr txBox="1"/>
            <p:nvPr/>
          </p:nvSpPr>
          <p:spPr>
            <a:xfrm>
              <a:off x="5818208" y="1972257"/>
              <a:ext cx="2457691" cy="349096"/>
            </a:xfrm>
            <a:prstGeom prst="rect">
              <a:avLst/>
            </a:prstGeom>
            <a:noFill/>
            <a:ln>
              <a:noFill/>
            </a:ln>
          </p:spPr>
          <p:txBody>
            <a:bodyPr anchorCtr="0" anchor="ctr" bIns="0" lIns="0" spcFirstLastPara="1" rIns="0" wrap="square" tIns="0">
              <a:noAutofit/>
            </a:bodyPr>
            <a:lstStyle/>
            <a:p>
              <a:pPr indent="0" lvl="0" marL="0" marR="0" rtl="0" algn="l">
                <a:spcBef>
                  <a:spcPts val="0"/>
                </a:spcBef>
                <a:spcAft>
                  <a:spcPts val="0"/>
                </a:spcAft>
                <a:buNone/>
              </a:pPr>
              <a:r>
                <a:rPr lang="en-US" sz="900">
                  <a:solidFill>
                    <a:schemeClr val="dk1"/>
                  </a:solidFill>
                  <a:latin typeface="Arial"/>
                  <a:ea typeface="Arial"/>
                  <a:cs typeface="Arial"/>
                  <a:sym typeface="Arial"/>
                </a:rPr>
                <a:t>Lorem ipsum dolor sit amet, consectetur adipiscing elit</a:t>
              </a:r>
              <a:endParaRPr sz="900">
                <a:solidFill>
                  <a:schemeClr val="dk1"/>
                </a:solidFill>
                <a:latin typeface="Arial"/>
                <a:ea typeface="Arial"/>
                <a:cs typeface="Arial"/>
                <a:sym typeface="Arial"/>
              </a:endParaRPr>
            </a:p>
          </p:txBody>
        </p:sp>
      </p:grpSp>
      <p:grpSp>
        <p:nvGrpSpPr>
          <p:cNvPr id="403" name="Google Shape;403;p7"/>
          <p:cNvGrpSpPr/>
          <p:nvPr/>
        </p:nvGrpSpPr>
        <p:grpSpPr>
          <a:xfrm>
            <a:off x="5854088" y="5857340"/>
            <a:ext cx="3291070" cy="337423"/>
            <a:chOff x="5818206" y="1643605"/>
            <a:chExt cx="2457693" cy="677748"/>
          </a:xfrm>
        </p:grpSpPr>
        <p:sp>
          <p:nvSpPr>
            <p:cNvPr id="404" name="Google Shape;404;p7"/>
            <p:cNvSpPr txBox="1"/>
            <p:nvPr/>
          </p:nvSpPr>
          <p:spPr>
            <a:xfrm>
              <a:off x="5818206" y="1643605"/>
              <a:ext cx="2457691" cy="268046"/>
            </a:xfrm>
            <a:prstGeom prst="rect">
              <a:avLst/>
            </a:prstGeom>
            <a:noFill/>
            <a:ln>
              <a:noFill/>
            </a:ln>
          </p:spPr>
          <p:txBody>
            <a:bodyPr anchorCtr="0" anchor="b" bIns="0" lIns="0" spcFirstLastPara="1" rIns="0" wrap="square" tIns="0">
              <a:noAutofit/>
            </a:bodyPr>
            <a:lstStyle/>
            <a:p>
              <a:pPr indent="0" lvl="0" marL="0" marR="0" rtl="0" algn="l">
                <a:spcBef>
                  <a:spcPts val="0"/>
                </a:spcBef>
                <a:spcAft>
                  <a:spcPts val="0"/>
                </a:spcAft>
                <a:buNone/>
              </a:pPr>
              <a:r>
                <a:rPr b="1" lang="en-US" sz="1100">
                  <a:solidFill>
                    <a:schemeClr val="dk1"/>
                  </a:solidFill>
                  <a:latin typeface="Arial"/>
                  <a:ea typeface="Arial"/>
                  <a:cs typeface="Arial"/>
                  <a:sym typeface="Arial"/>
                </a:rPr>
                <a:t>Header</a:t>
              </a:r>
              <a:endParaRPr b="1" sz="1100">
                <a:solidFill>
                  <a:schemeClr val="dk1"/>
                </a:solidFill>
                <a:latin typeface="Arial"/>
                <a:ea typeface="Arial"/>
                <a:cs typeface="Arial"/>
                <a:sym typeface="Arial"/>
              </a:endParaRPr>
            </a:p>
          </p:txBody>
        </p:sp>
        <p:sp>
          <p:nvSpPr>
            <p:cNvPr id="405" name="Google Shape;405;p7"/>
            <p:cNvSpPr txBox="1"/>
            <p:nvPr/>
          </p:nvSpPr>
          <p:spPr>
            <a:xfrm>
              <a:off x="5818208" y="1972257"/>
              <a:ext cx="2457691" cy="349096"/>
            </a:xfrm>
            <a:prstGeom prst="rect">
              <a:avLst/>
            </a:prstGeom>
            <a:noFill/>
            <a:ln>
              <a:noFill/>
            </a:ln>
          </p:spPr>
          <p:txBody>
            <a:bodyPr anchorCtr="0" anchor="ctr" bIns="0" lIns="0" spcFirstLastPara="1" rIns="0" wrap="square" tIns="0">
              <a:noAutofit/>
            </a:bodyPr>
            <a:lstStyle/>
            <a:p>
              <a:pPr indent="0" lvl="0" marL="0" marR="0" rtl="0" algn="l">
                <a:spcBef>
                  <a:spcPts val="0"/>
                </a:spcBef>
                <a:spcAft>
                  <a:spcPts val="0"/>
                </a:spcAft>
                <a:buNone/>
              </a:pPr>
              <a:r>
                <a:rPr lang="en-US" sz="900">
                  <a:solidFill>
                    <a:schemeClr val="dk1"/>
                  </a:solidFill>
                  <a:latin typeface="Arial"/>
                  <a:ea typeface="Arial"/>
                  <a:cs typeface="Arial"/>
                  <a:sym typeface="Arial"/>
                </a:rPr>
                <a:t>Lorem ipsum dolor sit amet, consectetur adipiscing elit</a:t>
              </a:r>
              <a:endParaRPr sz="900">
                <a:solidFill>
                  <a:schemeClr val="dk1"/>
                </a:solidFill>
                <a:latin typeface="Arial"/>
                <a:ea typeface="Arial"/>
                <a:cs typeface="Arial"/>
                <a:sym typeface="Arial"/>
              </a:endParaRPr>
            </a:p>
          </p:txBody>
        </p:sp>
      </p:grpSp>
      <p:sp>
        <p:nvSpPr>
          <p:cNvPr id="406" name="Google Shape;406;p7"/>
          <p:cNvSpPr txBox="1"/>
          <p:nvPr/>
        </p:nvSpPr>
        <p:spPr>
          <a:xfrm>
            <a:off x="9339073" y="5988415"/>
            <a:ext cx="1782038" cy="133449"/>
          </a:xfrm>
          <a:prstGeom prst="rect">
            <a:avLst/>
          </a:prstGeom>
          <a:noFill/>
          <a:ln>
            <a:noFill/>
          </a:ln>
        </p:spPr>
        <p:txBody>
          <a:bodyPr anchorCtr="0" anchor="b" bIns="0" lIns="0" spcFirstLastPara="1" rIns="0" wrap="square" tIns="0">
            <a:noAutofit/>
          </a:bodyPr>
          <a:lstStyle/>
          <a:p>
            <a:pPr indent="0" lvl="0" marL="0" marR="0" rtl="0" algn="ctr">
              <a:spcBef>
                <a:spcPts val="0"/>
              </a:spcBef>
              <a:spcAft>
                <a:spcPts val="0"/>
              </a:spcAft>
              <a:buNone/>
            </a:pPr>
            <a:r>
              <a:rPr b="1" lang="en-US" sz="1100">
                <a:solidFill>
                  <a:schemeClr val="accent6"/>
                </a:solidFill>
                <a:latin typeface="Arial"/>
                <a:ea typeface="Arial"/>
                <a:cs typeface="Arial"/>
                <a:sym typeface="Arial"/>
              </a:rPr>
              <a:t>XX:XX-XX:XX</a:t>
            </a:r>
            <a:endParaRPr b="1" sz="1100">
              <a:solidFill>
                <a:schemeClr val="accent6"/>
              </a:solidFill>
              <a:latin typeface="Arial"/>
              <a:ea typeface="Arial"/>
              <a:cs typeface="Arial"/>
              <a:sym typeface="Arial"/>
            </a:endParaRPr>
          </a:p>
        </p:txBody>
      </p:sp>
      <p:grpSp>
        <p:nvGrpSpPr>
          <p:cNvPr id="407" name="Google Shape;407;p7"/>
          <p:cNvGrpSpPr/>
          <p:nvPr/>
        </p:nvGrpSpPr>
        <p:grpSpPr>
          <a:xfrm>
            <a:off x="5213650" y="4856650"/>
            <a:ext cx="320458" cy="325074"/>
            <a:chOff x="4973284" y="620228"/>
            <a:chExt cx="1122714" cy="1138885"/>
          </a:xfrm>
        </p:grpSpPr>
        <p:sp>
          <p:nvSpPr>
            <p:cNvPr id="408" name="Google Shape;408;p7"/>
            <p:cNvSpPr/>
            <p:nvPr/>
          </p:nvSpPr>
          <p:spPr>
            <a:xfrm>
              <a:off x="4973284" y="620228"/>
              <a:ext cx="1061885" cy="1061885"/>
            </a:xfrm>
            <a:prstGeom prst="ellipse">
              <a:avLst/>
            </a:prstGeom>
            <a:solidFill>
              <a:schemeClr val="accent5"/>
            </a:solidFill>
            <a:ln>
              <a:noFill/>
            </a:ln>
          </p:spPr>
          <p:txBody>
            <a:bodyPr anchorCtr="0" anchor="ctr" bIns="45700" lIns="0" spcFirstLastPara="1" rIns="0" wrap="square" tIns="45700">
              <a:normAutofit/>
            </a:bodyPr>
            <a:lstStyle/>
            <a:p>
              <a:pPr indent="0" lvl="0" marL="0" marR="0" rtl="0" algn="ctr">
                <a:lnSpc>
                  <a:spcPct val="80000"/>
                </a:lnSpc>
                <a:spcBef>
                  <a:spcPts val="0"/>
                </a:spcBef>
                <a:spcAft>
                  <a:spcPts val="0"/>
                </a:spcAft>
                <a:buNone/>
              </a:pPr>
              <a:r>
                <a:t/>
              </a:r>
              <a:endParaRPr sz="925">
                <a:solidFill>
                  <a:schemeClr val="lt1"/>
                </a:solidFill>
                <a:latin typeface="Arial"/>
                <a:ea typeface="Arial"/>
                <a:cs typeface="Arial"/>
                <a:sym typeface="Arial"/>
              </a:endParaRPr>
            </a:p>
          </p:txBody>
        </p:sp>
        <p:sp>
          <p:nvSpPr>
            <p:cNvPr id="409" name="Google Shape;409;p7"/>
            <p:cNvSpPr/>
            <p:nvPr/>
          </p:nvSpPr>
          <p:spPr>
            <a:xfrm>
              <a:off x="5034113" y="697228"/>
              <a:ext cx="1061885" cy="1061885"/>
            </a:xfrm>
            <a:prstGeom prst="ellipse">
              <a:avLst/>
            </a:prstGeom>
            <a:solidFill>
              <a:schemeClr val="accent1"/>
            </a:solidFill>
            <a:ln>
              <a:noFill/>
            </a:ln>
          </p:spPr>
          <p:txBody>
            <a:bodyPr anchorCtr="0" anchor="ctr" bIns="45700" lIns="0" spcFirstLastPara="1" rIns="0" wrap="square" tIns="45700">
              <a:normAutofit/>
            </a:bodyPr>
            <a:lstStyle/>
            <a:p>
              <a:pPr indent="0" lvl="0" marL="0" marR="0" rtl="0" algn="ctr">
                <a:lnSpc>
                  <a:spcPct val="80000"/>
                </a:lnSpc>
                <a:spcBef>
                  <a:spcPts val="0"/>
                </a:spcBef>
                <a:spcAft>
                  <a:spcPts val="0"/>
                </a:spcAft>
                <a:buNone/>
              </a:pPr>
              <a:r>
                <a:rPr b="1" lang="en-US" sz="990">
                  <a:solidFill>
                    <a:schemeClr val="lt1"/>
                  </a:solidFill>
                  <a:latin typeface="Arial"/>
                  <a:ea typeface="Arial"/>
                  <a:cs typeface="Arial"/>
                  <a:sym typeface="Arial"/>
                </a:rPr>
                <a:t>8</a:t>
              </a:r>
              <a:endParaRPr b="1" sz="990">
                <a:solidFill>
                  <a:schemeClr val="lt1"/>
                </a:solidFill>
                <a:latin typeface="Arial"/>
                <a:ea typeface="Arial"/>
                <a:cs typeface="Arial"/>
                <a:sym typeface="Arial"/>
              </a:endParaRPr>
            </a:p>
          </p:txBody>
        </p:sp>
      </p:grpSp>
      <p:grpSp>
        <p:nvGrpSpPr>
          <p:cNvPr id="410" name="Google Shape;410;p7"/>
          <p:cNvGrpSpPr/>
          <p:nvPr/>
        </p:nvGrpSpPr>
        <p:grpSpPr>
          <a:xfrm>
            <a:off x="5213650" y="5356995"/>
            <a:ext cx="320458" cy="325074"/>
            <a:chOff x="4973284" y="620228"/>
            <a:chExt cx="1122714" cy="1138885"/>
          </a:xfrm>
        </p:grpSpPr>
        <p:sp>
          <p:nvSpPr>
            <p:cNvPr id="411" name="Google Shape;411;p7"/>
            <p:cNvSpPr/>
            <p:nvPr/>
          </p:nvSpPr>
          <p:spPr>
            <a:xfrm>
              <a:off x="4973284" y="620228"/>
              <a:ext cx="1061885" cy="1061885"/>
            </a:xfrm>
            <a:prstGeom prst="ellipse">
              <a:avLst/>
            </a:prstGeom>
            <a:solidFill>
              <a:schemeClr val="accent5"/>
            </a:solidFill>
            <a:ln>
              <a:noFill/>
            </a:ln>
          </p:spPr>
          <p:txBody>
            <a:bodyPr anchorCtr="0" anchor="ctr" bIns="45700" lIns="0" spcFirstLastPara="1" rIns="0" wrap="square" tIns="45700">
              <a:normAutofit/>
            </a:bodyPr>
            <a:lstStyle/>
            <a:p>
              <a:pPr indent="0" lvl="0" marL="0" marR="0" rtl="0" algn="ctr">
                <a:lnSpc>
                  <a:spcPct val="80000"/>
                </a:lnSpc>
                <a:spcBef>
                  <a:spcPts val="0"/>
                </a:spcBef>
                <a:spcAft>
                  <a:spcPts val="0"/>
                </a:spcAft>
                <a:buNone/>
              </a:pPr>
              <a:r>
                <a:t/>
              </a:r>
              <a:endParaRPr sz="925">
                <a:solidFill>
                  <a:schemeClr val="lt1"/>
                </a:solidFill>
                <a:latin typeface="Arial"/>
                <a:ea typeface="Arial"/>
                <a:cs typeface="Arial"/>
                <a:sym typeface="Arial"/>
              </a:endParaRPr>
            </a:p>
          </p:txBody>
        </p:sp>
        <p:sp>
          <p:nvSpPr>
            <p:cNvPr id="412" name="Google Shape;412;p7"/>
            <p:cNvSpPr/>
            <p:nvPr/>
          </p:nvSpPr>
          <p:spPr>
            <a:xfrm>
              <a:off x="5034113" y="697228"/>
              <a:ext cx="1061885" cy="1061885"/>
            </a:xfrm>
            <a:prstGeom prst="ellipse">
              <a:avLst/>
            </a:prstGeom>
            <a:solidFill>
              <a:schemeClr val="accent1"/>
            </a:solidFill>
            <a:ln>
              <a:noFill/>
            </a:ln>
          </p:spPr>
          <p:txBody>
            <a:bodyPr anchorCtr="0" anchor="ctr" bIns="45700" lIns="0" spcFirstLastPara="1" rIns="0" wrap="square" tIns="45700">
              <a:normAutofit/>
            </a:bodyPr>
            <a:lstStyle/>
            <a:p>
              <a:pPr indent="0" lvl="0" marL="0" marR="0" rtl="0" algn="ctr">
                <a:lnSpc>
                  <a:spcPct val="80000"/>
                </a:lnSpc>
                <a:spcBef>
                  <a:spcPts val="0"/>
                </a:spcBef>
                <a:spcAft>
                  <a:spcPts val="0"/>
                </a:spcAft>
                <a:buNone/>
              </a:pPr>
              <a:r>
                <a:rPr b="1" lang="en-US" sz="990">
                  <a:solidFill>
                    <a:schemeClr val="lt1"/>
                  </a:solidFill>
                  <a:latin typeface="Arial"/>
                  <a:ea typeface="Arial"/>
                  <a:cs typeface="Arial"/>
                  <a:sym typeface="Arial"/>
                </a:rPr>
                <a:t>9</a:t>
              </a:r>
              <a:endParaRPr b="1" sz="990">
                <a:solidFill>
                  <a:schemeClr val="lt1"/>
                </a:solidFill>
                <a:latin typeface="Arial"/>
                <a:ea typeface="Arial"/>
                <a:cs typeface="Arial"/>
                <a:sym typeface="Arial"/>
              </a:endParaRPr>
            </a:p>
          </p:txBody>
        </p:sp>
      </p:grpSp>
      <p:grpSp>
        <p:nvGrpSpPr>
          <p:cNvPr id="413" name="Google Shape;413;p7"/>
          <p:cNvGrpSpPr/>
          <p:nvPr/>
        </p:nvGrpSpPr>
        <p:grpSpPr>
          <a:xfrm>
            <a:off x="5213650" y="5857340"/>
            <a:ext cx="320458" cy="325074"/>
            <a:chOff x="4973284" y="620228"/>
            <a:chExt cx="1122714" cy="1138885"/>
          </a:xfrm>
        </p:grpSpPr>
        <p:sp>
          <p:nvSpPr>
            <p:cNvPr id="414" name="Google Shape;414;p7"/>
            <p:cNvSpPr/>
            <p:nvPr/>
          </p:nvSpPr>
          <p:spPr>
            <a:xfrm>
              <a:off x="4973284" y="620228"/>
              <a:ext cx="1061885" cy="1061885"/>
            </a:xfrm>
            <a:prstGeom prst="ellipse">
              <a:avLst/>
            </a:prstGeom>
            <a:solidFill>
              <a:schemeClr val="accent5"/>
            </a:solidFill>
            <a:ln>
              <a:noFill/>
            </a:ln>
          </p:spPr>
          <p:txBody>
            <a:bodyPr anchorCtr="0" anchor="ctr" bIns="45700" lIns="0" spcFirstLastPara="1" rIns="0" wrap="square" tIns="45700">
              <a:normAutofit/>
            </a:bodyPr>
            <a:lstStyle/>
            <a:p>
              <a:pPr indent="0" lvl="0" marL="0" marR="0" rtl="0" algn="ctr">
                <a:lnSpc>
                  <a:spcPct val="80000"/>
                </a:lnSpc>
                <a:spcBef>
                  <a:spcPts val="0"/>
                </a:spcBef>
                <a:spcAft>
                  <a:spcPts val="0"/>
                </a:spcAft>
                <a:buNone/>
              </a:pPr>
              <a:r>
                <a:t/>
              </a:r>
              <a:endParaRPr sz="925">
                <a:solidFill>
                  <a:schemeClr val="lt1"/>
                </a:solidFill>
                <a:latin typeface="Arial"/>
                <a:ea typeface="Arial"/>
                <a:cs typeface="Arial"/>
                <a:sym typeface="Arial"/>
              </a:endParaRPr>
            </a:p>
          </p:txBody>
        </p:sp>
        <p:sp>
          <p:nvSpPr>
            <p:cNvPr id="415" name="Google Shape;415;p7"/>
            <p:cNvSpPr/>
            <p:nvPr/>
          </p:nvSpPr>
          <p:spPr>
            <a:xfrm>
              <a:off x="5034113" y="697228"/>
              <a:ext cx="1061885" cy="1061885"/>
            </a:xfrm>
            <a:prstGeom prst="ellipse">
              <a:avLst/>
            </a:prstGeom>
            <a:solidFill>
              <a:schemeClr val="accent1"/>
            </a:solidFill>
            <a:ln>
              <a:noFill/>
            </a:ln>
          </p:spPr>
          <p:txBody>
            <a:bodyPr anchorCtr="0" anchor="ctr" bIns="45700" lIns="0" spcFirstLastPara="1" rIns="0" wrap="square" tIns="45700">
              <a:normAutofit/>
            </a:bodyPr>
            <a:lstStyle/>
            <a:p>
              <a:pPr indent="0" lvl="0" marL="0" marR="0" rtl="0" algn="ctr">
                <a:lnSpc>
                  <a:spcPct val="80000"/>
                </a:lnSpc>
                <a:spcBef>
                  <a:spcPts val="0"/>
                </a:spcBef>
                <a:spcAft>
                  <a:spcPts val="0"/>
                </a:spcAft>
                <a:buNone/>
              </a:pPr>
              <a:r>
                <a:rPr b="1" lang="en-US" sz="990">
                  <a:solidFill>
                    <a:schemeClr val="lt1"/>
                  </a:solidFill>
                  <a:latin typeface="Arial"/>
                  <a:ea typeface="Arial"/>
                  <a:cs typeface="Arial"/>
                  <a:sym typeface="Arial"/>
                </a:rPr>
                <a:t>10</a:t>
              </a:r>
              <a:endParaRPr b="1" sz="990">
                <a:solidFill>
                  <a:schemeClr val="lt1"/>
                </a:solidFill>
                <a:latin typeface="Arial"/>
                <a:ea typeface="Arial"/>
                <a:cs typeface="Arial"/>
                <a:sym typeface="Arial"/>
              </a:endParaRPr>
            </a:p>
          </p:txBody>
        </p:sp>
      </p:grpSp>
    </p:spTree>
  </p:cSld>
  <p:clrMapOvr>
    <a:masterClrMapping/>
  </p:clrMapOvr>
</p:sld>
</file>

<file path=ppt/slides/slide7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196" name="Shape 2196"/>
        <p:cNvGrpSpPr/>
        <p:nvPr/>
      </p:nvGrpSpPr>
      <p:grpSpPr>
        <a:xfrm>
          <a:off x="0" y="0"/>
          <a:ext cx="0" cy="0"/>
          <a:chOff x="0" y="0"/>
          <a:chExt cx="0" cy="0"/>
        </a:xfrm>
      </p:grpSpPr>
      <p:sp>
        <p:nvSpPr>
          <p:cNvPr id="2197" name="Google Shape;2197;p70"/>
          <p:cNvSpPr txBox="1"/>
          <p:nvPr>
            <p:ph type="title"/>
          </p:nvPr>
        </p:nvSpPr>
        <p:spPr>
          <a:xfrm>
            <a:off x="571018" y="365126"/>
            <a:ext cx="11049964" cy="578772"/>
          </a:xfrm>
          <a:prstGeom prst="rect">
            <a:avLst/>
          </a:prstGeom>
          <a:noFill/>
          <a:ln>
            <a:noFill/>
          </a:ln>
        </p:spPr>
        <p:txBody>
          <a:bodyPr anchorCtr="0" anchor="b" bIns="0" lIns="0" spcFirstLastPara="1" rIns="0" wrap="square" tIns="0">
            <a:normAutofit/>
          </a:bodyPr>
          <a:lstStyle/>
          <a:p>
            <a:pPr indent="0" lvl="0" marL="0" rtl="0" algn="l">
              <a:lnSpc>
                <a:spcPct val="90000"/>
              </a:lnSpc>
              <a:spcBef>
                <a:spcPts val="0"/>
              </a:spcBef>
              <a:spcAft>
                <a:spcPts val="0"/>
              </a:spcAft>
              <a:buClr>
                <a:schemeClr val="accent1"/>
              </a:buClr>
              <a:buSzPts val="2800"/>
              <a:buFont typeface="Arial"/>
              <a:buNone/>
            </a:pPr>
            <a:r>
              <a:rPr lang="en-US"/>
              <a:t>Visual Six Row Slides</a:t>
            </a:r>
            <a:endParaRPr/>
          </a:p>
        </p:txBody>
      </p:sp>
      <p:sp>
        <p:nvSpPr>
          <p:cNvPr id="2198" name="Google Shape;2198;p70"/>
          <p:cNvSpPr txBox="1"/>
          <p:nvPr>
            <p:ph idx="12" type="sldNum"/>
          </p:nvPr>
        </p:nvSpPr>
        <p:spPr>
          <a:xfrm>
            <a:off x="10690860" y="6349068"/>
            <a:ext cx="963882" cy="251764"/>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sp>
        <p:nvSpPr>
          <p:cNvPr id="2199" name="Google Shape;2199;p70"/>
          <p:cNvSpPr/>
          <p:nvPr/>
        </p:nvSpPr>
        <p:spPr>
          <a:xfrm>
            <a:off x="1536698" y="1469985"/>
            <a:ext cx="3104750" cy="453907"/>
          </a:xfrm>
          <a:prstGeom prst="round2SameRect">
            <a:avLst>
              <a:gd fmla="val 16667" name="adj1"/>
              <a:gd fmla="val 0" name="adj2"/>
            </a:avLst>
          </a:prstGeom>
          <a:solidFill>
            <a:schemeClr val="accent1"/>
          </a:solidFill>
          <a:ln cap="flat" cmpd="sng" w="12700">
            <a:solidFill>
              <a:schemeClr val="l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800">
                <a:solidFill>
                  <a:schemeClr val="lt1"/>
                </a:solidFill>
                <a:latin typeface="Arial"/>
                <a:ea typeface="Arial"/>
                <a:cs typeface="Arial"/>
                <a:sym typeface="Arial"/>
              </a:rPr>
              <a:t>Column Header</a:t>
            </a:r>
            <a:endParaRPr sz="1800">
              <a:solidFill>
                <a:schemeClr val="lt1"/>
              </a:solidFill>
              <a:latin typeface="Arial"/>
              <a:ea typeface="Arial"/>
              <a:cs typeface="Arial"/>
              <a:sym typeface="Arial"/>
            </a:endParaRPr>
          </a:p>
        </p:txBody>
      </p:sp>
      <p:sp>
        <p:nvSpPr>
          <p:cNvPr id="2200" name="Google Shape;2200;p70"/>
          <p:cNvSpPr/>
          <p:nvPr/>
        </p:nvSpPr>
        <p:spPr>
          <a:xfrm>
            <a:off x="4638906" y="1469985"/>
            <a:ext cx="6982075" cy="453907"/>
          </a:xfrm>
          <a:prstGeom prst="round2SameRect">
            <a:avLst>
              <a:gd fmla="val 16667" name="adj1"/>
              <a:gd fmla="val 0" name="adj2"/>
            </a:avLst>
          </a:prstGeom>
          <a:solidFill>
            <a:schemeClr val="accent1"/>
          </a:solidFill>
          <a:ln cap="flat" cmpd="sng" w="12700">
            <a:solidFill>
              <a:schemeClr val="l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800">
                <a:solidFill>
                  <a:schemeClr val="lt1"/>
                </a:solidFill>
                <a:latin typeface="Arial"/>
                <a:ea typeface="Arial"/>
                <a:cs typeface="Arial"/>
                <a:sym typeface="Arial"/>
              </a:rPr>
              <a:t>Column Header</a:t>
            </a:r>
            <a:endParaRPr sz="1800">
              <a:solidFill>
                <a:schemeClr val="lt1"/>
              </a:solidFill>
              <a:latin typeface="Arial"/>
              <a:ea typeface="Arial"/>
              <a:cs typeface="Arial"/>
              <a:sym typeface="Arial"/>
            </a:endParaRPr>
          </a:p>
        </p:txBody>
      </p:sp>
      <p:sp>
        <p:nvSpPr>
          <p:cNvPr id="2201" name="Google Shape;2201;p70"/>
          <p:cNvSpPr/>
          <p:nvPr/>
        </p:nvSpPr>
        <p:spPr>
          <a:xfrm rot="5400000">
            <a:off x="6235319" y="-2701374"/>
            <a:ext cx="629405" cy="10026646"/>
          </a:xfrm>
          <a:prstGeom prst="round2SameRect">
            <a:avLst>
              <a:gd fmla="val 3972" name="adj1"/>
              <a:gd fmla="val 0" name="adj2"/>
            </a:avLst>
          </a:prstGeom>
          <a:noFill/>
          <a:ln cap="rnd" cmpd="sng" w="9525">
            <a:solidFill>
              <a:schemeClr val="accent1"/>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rgbClr val="FFFFFF"/>
              </a:solidFill>
              <a:latin typeface="Arial"/>
              <a:ea typeface="Arial"/>
              <a:cs typeface="Arial"/>
              <a:sym typeface="Arial"/>
            </a:endParaRPr>
          </a:p>
        </p:txBody>
      </p:sp>
      <p:sp>
        <p:nvSpPr>
          <p:cNvPr id="2202" name="Google Shape;2202;p70"/>
          <p:cNvSpPr/>
          <p:nvPr/>
        </p:nvSpPr>
        <p:spPr>
          <a:xfrm>
            <a:off x="630000" y="2079734"/>
            <a:ext cx="813060" cy="462445"/>
          </a:xfrm>
          <a:prstGeom prst="rect">
            <a:avLst/>
          </a:prstGeom>
          <a:solidFill>
            <a:schemeClr val="lt1"/>
          </a:solidFill>
          <a:ln cap="rnd" cmpd="sng" w="19050">
            <a:solidFill>
              <a:schemeClr val="accent1"/>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rgbClr val="FFFFFF"/>
              </a:solidFill>
              <a:latin typeface="Arial"/>
              <a:ea typeface="Arial"/>
              <a:cs typeface="Arial"/>
              <a:sym typeface="Arial"/>
            </a:endParaRPr>
          </a:p>
        </p:txBody>
      </p:sp>
      <p:sp>
        <p:nvSpPr>
          <p:cNvPr id="2203" name="Google Shape;2203;p70"/>
          <p:cNvSpPr/>
          <p:nvPr/>
        </p:nvSpPr>
        <p:spPr>
          <a:xfrm rot="-5400000">
            <a:off x="1201402" y="2262746"/>
            <a:ext cx="572187" cy="98407"/>
          </a:xfrm>
          <a:custGeom>
            <a:rect b="b" l="l" r="r" t="t"/>
            <a:pathLst>
              <a:path extrusionOk="0" h="98407" w="874422">
                <a:moveTo>
                  <a:pt x="0" y="98407"/>
                </a:moveTo>
                <a:lnTo>
                  <a:pt x="89865" y="3"/>
                </a:lnTo>
                <a:lnTo>
                  <a:pt x="808370" y="0"/>
                </a:lnTo>
                <a:lnTo>
                  <a:pt x="874422" y="98407"/>
                </a:lnTo>
                <a:lnTo>
                  <a:pt x="0" y="98407"/>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100">
              <a:solidFill>
                <a:srgbClr val="FFFFFF"/>
              </a:solidFill>
              <a:latin typeface="Arial"/>
              <a:ea typeface="Arial"/>
              <a:cs typeface="Arial"/>
              <a:sym typeface="Arial"/>
            </a:endParaRPr>
          </a:p>
        </p:txBody>
      </p:sp>
      <p:sp>
        <p:nvSpPr>
          <p:cNvPr id="2204" name="Google Shape;2204;p70"/>
          <p:cNvSpPr/>
          <p:nvPr/>
        </p:nvSpPr>
        <p:spPr>
          <a:xfrm>
            <a:off x="1678079" y="2025855"/>
            <a:ext cx="2751046" cy="572187"/>
          </a:xfrm>
          <a:prstGeom prst="rect">
            <a:avLst/>
          </a:prstGeom>
          <a:noFill/>
          <a:ln>
            <a:noFill/>
          </a:ln>
        </p:spPr>
        <p:txBody>
          <a:bodyPr anchorCtr="0" anchor="ctr" bIns="0" lIns="0" spcFirstLastPara="1" rIns="0" wrap="square" tIns="0">
            <a:noAutofit/>
          </a:bodyPr>
          <a:lstStyle/>
          <a:p>
            <a:pPr indent="-76200" lvl="0" marL="0" marR="0" rtl="0" algn="l">
              <a:spcBef>
                <a:spcPts val="0"/>
              </a:spcBef>
              <a:spcAft>
                <a:spcPts val="0"/>
              </a:spcAft>
              <a:buClr>
                <a:schemeClr val="accent1"/>
              </a:buClr>
              <a:buSzPts val="1200"/>
              <a:buFont typeface="Trebuchet MS"/>
              <a:buChar char="​"/>
            </a:pPr>
            <a:r>
              <a:rPr lang="en-US" sz="1200">
                <a:solidFill>
                  <a:schemeClr val="accent1"/>
                </a:solidFill>
                <a:latin typeface="Arial"/>
                <a:ea typeface="Arial"/>
                <a:cs typeface="Arial"/>
                <a:sym typeface="Arial"/>
              </a:rPr>
              <a:t>Lorem ipsum dolor sit amet, consectetur adipiscing elit.</a:t>
            </a:r>
            <a:endParaRPr sz="1200">
              <a:solidFill>
                <a:schemeClr val="accent1"/>
              </a:solidFill>
              <a:latin typeface="Arial"/>
              <a:ea typeface="Arial"/>
              <a:cs typeface="Arial"/>
              <a:sym typeface="Arial"/>
            </a:endParaRPr>
          </a:p>
        </p:txBody>
      </p:sp>
      <p:sp>
        <p:nvSpPr>
          <p:cNvPr id="2205" name="Google Shape;2205;p70"/>
          <p:cNvSpPr txBox="1"/>
          <p:nvPr/>
        </p:nvSpPr>
        <p:spPr>
          <a:xfrm>
            <a:off x="4638907" y="2025855"/>
            <a:ext cx="6924444" cy="572187"/>
          </a:xfrm>
          <a:prstGeom prst="rect">
            <a:avLst/>
          </a:prstGeom>
          <a:noFill/>
          <a:ln>
            <a:noFill/>
          </a:ln>
        </p:spPr>
        <p:txBody>
          <a:bodyPr anchorCtr="0" anchor="ctr" bIns="0" lIns="0" spcFirstLastPara="1" rIns="0" wrap="square" tIns="0">
            <a:noAutofit/>
          </a:bodyPr>
          <a:lstStyle/>
          <a:p>
            <a:pPr indent="-216000" lvl="1" marL="324000" marR="0" rtl="0" algn="l">
              <a:spcBef>
                <a:spcPts val="0"/>
              </a:spcBef>
              <a:spcAft>
                <a:spcPts val="0"/>
              </a:spcAft>
              <a:buClr>
                <a:schemeClr val="accent1"/>
              </a:buClr>
              <a:buSzPts val="1200"/>
              <a:buFont typeface="Trebuchet MS"/>
              <a:buChar char="•"/>
            </a:pPr>
            <a:r>
              <a:rPr b="0" i="0" lang="en-US" sz="1200" u="none" cap="none" strike="noStrike">
                <a:solidFill>
                  <a:schemeClr val="dk1"/>
                </a:solidFill>
                <a:latin typeface="Arial"/>
                <a:ea typeface="Arial"/>
                <a:cs typeface="Arial"/>
                <a:sym typeface="Arial"/>
              </a:rPr>
              <a:t>Lorem ipsum dolor sit amet, consectetur adipiscing elit. Curabitur purus dui</a:t>
            </a:r>
            <a:endParaRPr/>
          </a:p>
          <a:p>
            <a:pPr indent="-216000" lvl="1" marL="324000" marR="0" rtl="0" algn="l">
              <a:spcBef>
                <a:spcPts val="0"/>
              </a:spcBef>
              <a:spcAft>
                <a:spcPts val="0"/>
              </a:spcAft>
              <a:buClr>
                <a:schemeClr val="accent1"/>
              </a:buClr>
              <a:buSzPts val="1200"/>
              <a:buFont typeface="Trebuchet MS"/>
              <a:buChar char="•"/>
            </a:pPr>
            <a:r>
              <a:rPr b="0" i="0" lang="en-US" sz="1200" u="none" cap="none" strike="noStrike">
                <a:solidFill>
                  <a:schemeClr val="dk1"/>
                </a:solidFill>
                <a:latin typeface="Arial"/>
                <a:ea typeface="Arial"/>
                <a:cs typeface="Arial"/>
                <a:sym typeface="Arial"/>
              </a:rPr>
              <a:t>Aenean a elit justo. Vivamus laoreet, lorem id iaculis mattis, neque diam blandit nulla, et rhoncus diam augue</a:t>
            </a:r>
            <a:endParaRPr/>
          </a:p>
        </p:txBody>
      </p:sp>
      <p:sp>
        <p:nvSpPr>
          <p:cNvPr id="2206" name="Google Shape;2206;p70"/>
          <p:cNvSpPr/>
          <p:nvPr/>
        </p:nvSpPr>
        <p:spPr>
          <a:xfrm rot="5400000">
            <a:off x="6235322" y="-1270441"/>
            <a:ext cx="629405" cy="10026644"/>
          </a:xfrm>
          <a:prstGeom prst="round2SameRect">
            <a:avLst>
              <a:gd fmla="val 3972" name="adj1"/>
              <a:gd fmla="val 0" name="adj2"/>
            </a:avLst>
          </a:prstGeom>
          <a:noFill/>
          <a:ln cap="rnd" cmpd="sng" w="9525">
            <a:solidFill>
              <a:schemeClr val="accent1"/>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rgbClr val="FFFFFF"/>
              </a:solidFill>
              <a:latin typeface="Arial"/>
              <a:ea typeface="Arial"/>
              <a:cs typeface="Arial"/>
              <a:sym typeface="Arial"/>
            </a:endParaRPr>
          </a:p>
        </p:txBody>
      </p:sp>
      <p:sp>
        <p:nvSpPr>
          <p:cNvPr id="2207" name="Google Shape;2207;p70"/>
          <p:cNvSpPr/>
          <p:nvPr/>
        </p:nvSpPr>
        <p:spPr>
          <a:xfrm>
            <a:off x="630000" y="3510665"/>
            <a:ext cx="813060" cy="462445"/>
          </a:xfrm>
          <a:prstGeom prst="rect">
            <a:avLst/>
          </a:prstGeom>
          <a:solidFill>
            <a:schemeClr val="lt1"/>
          </a:solidFill>
          <a:ln cap="rnd" cmpd="sng" w="19050">
            <a:solidFill>
              <a:schemeClr val="accent1"/>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rgbClr val="FFFFFF"/>
              </a:solidFill>
              <a:latin typeface="Arial"/>
              <a:ea typeface="Arial"/>
              <a:cs typeface="Arial"/>
              <a:sym typeface="Arial"/>
            </a:endParaRPr>
          </a:p>
        </p:txBody>
      </p:sp>
      <p:sp>
        <p:nvSpPr>
          <p:cNvPr id="2208" name="Google Shape;2208;p70"/>
          <p:cNvSpPr/>
          <p:nvPr/>
        </p:nvSpPr>
        <p:spPr>
          <a:xfrm rot="-5400000">
            <a:off x="1201402" y="3693677"/>
            <a:ext cx="572187" cy="98407"/>
          </a:xfrm>
          <a:custGeom>
            <a:rect b="b" l="l" r="r" t="t"/>
            <a:pathLst>
              <a:path extrusionOk="0" h="98407" w="874422">
                <a:moveTo>
                  <a:pt x="0" y="98407"/>
                </a:moveTo>
                <a:lnTo>
                  <a:pt x="89865" y="3"/>
                </a:lnTo>
                <a:lnTo>
                  <a:pt x="808370" y="0"/>
                </a:lnTo>
                <a:lnTo>
                  <a:pt x="874422" y="98407"/>
                </a:lnTo>
                <a:lnTo>
                  <a:pt x="0" y="98407"/>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100">
              <a:solidFill>
                <a:srgbClr val="FFFFFF"/>
              </a:solidFill>
              <a:latin typeface="Arial"/>
              <a:ea typeface="Arial"/>
              <a:cs typeface="Arial"/>
              <a:sym typeface="Arial"/>
            </a:endParaRPr>
          </a:p>
        </p:txBody>
      </p:sp>
      <p:sp>
        <p:nvSpPr>
          <p:cNvPr id="2209" name="Google Shape;2209;p70"/>
          <p:cNvSpPr/>
          <p:nvPr/>
        </p:nvSpPr>
        <p:spPr>
          <a:xfrm>
            <a:off x="1678079" y="3456786"/>
            <a:ext cx="2751046" cy="572187"/>
          </a:xfrm>
          <a:prstGeom prst="rect">
            <a:avLst/>
          </a:prstGeom>
          <a:noFill/>
          <a:ln>
            <a:noFill/>
          </a:ln>
        </p:spPr>
        <p:txBody>
          <a:bodyPr anchorCtr="0" anchor="ctr" bIns="0" lIns="0" spcFirstLastPara="1" rIns="0" wrap="square" tIns="0">
            <a:noAutofit/>
          </a:bodyPr>
          <a:lstStyle/>
          <a:p>
            <a:pPr indent="-76200" lvl="0" marL="0" marR="0" rtl="0" algn="l">
              <a:spcBef>
                <a:spcPts val="0"/>
              </a:spcBef>
              <a:spcAft>
                <a:spcPts val="0"/>
              </a:spcAft>
              <a:buClr>
                <a:schemeClr val="accent1"/>
              </a:buClr>
              <a:buSzPts val="1200"/>
              <a:buFont typeface="Trebuchet MS"/>
              <a:buChar char="​"/>
            </a:pPr>
            <a:r>
              <a:rPr lang="en-US" sz="1200">
                <a:solidFill>
                  <a:schemeClr val="accent1"/>
                </a:solidFill>
                <a:latin typeface="Arial"/>
                <a:ea typeface="Arial"/>
                <a:cs typeface="Arial"/>
                <a:sym typeface="Arial"/>
              </a:rPr>
              <a:t>Lorem ipsum dolor sit amet, consectetur adipiscing elit.</a:t>
            </a:r>
            <a:endParaRPr sz="1200">
              <a:solidFill>
                <a:schemeClr val="accent1"/>
              </a:solidFill>
              <a:latin typeface="Arial"/>
              <a:ea typeface="Arial"/>
              <a:cs typeface="Arial"/>
              <a:sym typeface="Arial"/>
            </a:endParaRPr>
          </a:p>
        </p:txBody>
      </p:sp>
      <p:sp>
        <p:nvSpPr>
          <p:cNvPr id="2210" name="Google Shape;2210;p70"/>
          <p:cNvSpPr txBox="1"/>
          <p:nvPr/>
        </p:nvSpPr>
        <p:spPr>
          <a:xfrm>
            <a:off x="4638907" y="3456786"/>
            <a:ext cx="6924444" cy="572187"/>
          </a:xfrm>
          <a:prstGeom prst="rect">
            <a:avLst/>
          </a:prstGeom>
          <a:noFill/>
          <a:ln>
            <a:noFill/>
          </a:ln>
        </p:spPr>
        <p:txBody>
          <a:bodyPr anchorCtr="0" anchor="ctr" bIns="0" lIns="0" spcFirstLastPara="1" rIns="0" wrap="square" tIns="0">
            <a:noAutofit/>
          </a:bodyPr>
          <a:lstStyle/>
          <a:p>
            <a:pPr indent="-216000" lvl="1" marL="324000" marR="0" rtl="0" algn="l">
              <a:spcBef>
                <a:spcPts val="0"/>
              </a:spcBef>
              <a:spcAft>
                <a:spcPts val="0"/>
              </a:spcAft>
              <a:buClr>
                <a:schemeClr val="accent1"/>
              </a:buClr>
              <a:buSzPts val="1200"/>
              <a:buFont typeface="Trebuchet MS"/>
              <a:buChar char="•"/>
            </a:pPr>
            <a:r>
              <a:rPr b="0" i="0" lang="en-US" sz="1200" u="none" cap="none" strike="noStrike">
                <a:solidFill>
                  <a:schemeClr val="dk1"/>
                </a:solidFill>
                <a:latin typeface="Arial"/>
                <a:ea typeface="Arial"/>
                <a:cs typeface="Arial"/>
                <a:sym typeface="Arial"/>
              </a:rPr>
              <a:t>Lorem ipsum dolor sit amet, consectetur adipiscing elit. Curabitur purus dui</a:t>
            </a:r>
            <a:endParaRPr/>
          </a:p>
          <a:p>
            <a:pPr indent="-216000" lvl="1" marL="324000" marR="0" rtl="0" algn="l">
              <a:spcBef>
                <a:spcPts val="0"/>
              </a:spcBef>
              <a:spcAft>
                <a:spcPts val="0"/>
              </a:spcAft>
              <a:buClr>
                <a:schemeClr val="accent1"/>
              </a:buClr>
              <a:buSzPts val="1200"/>
              <a:buFont typeface="Trebuchet MS"/>
              <a:buChar char="•"/>
            </a:pPr>
            <a:r>
              <a:rPr b="0" i="0" lang="en-US" sz="1200" u="none" cap="none" strike="noStrike">
                <a:solidFill>
                  <a:schemeClr val="dk1"/>
                </a:solidFill>
                <a:latin typeface="Arial"/>
                <a:ea typeface="Arial"/>
                <a:cs typeface="Arial"/>
                <a:sym typeface="Arial"/>
              </a:rPr>
              <a:t>Aenean a elit justo. Vivamus laoreet, lorem id iaculis mattis, neque diam blandit nulla, et rhoncus diam augue</a:t>
            </a:r>
            <a:endParaRPr/>
          </a:p>
        </p:txBody>
      </p:sp>
      <p:sp>
        <p:nvSpPr>
          <p:cNvPr id="2211" name="Google Shape;2211;p70"/>
          <p:cNvSpPr/>
          <p:nvPr/>
        </p:nvSpPr>
        <p:spPr>
          <a:xfrm rot="5400000">
            <a:off x="6235322" y="-1985907"/>
            <a:ext cx="629405" cy="10026643"/>
          </a:xfrm>
          <a:prstGeom prst="round2SameRect">
            <a:avLst>
              <a:gd fmla="val 3972" name="adj1"/>
              <a:gd fmla="val 0" name="adj2"/>
            </a:avLst>
          </a:prstGeom>
          <a:noFill/>
          <a:ln cap="rnd" cmpd="sng" w="9525">
            <a:solidFill>
              <a:schemeClr val="accent1"/>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rgbClr val="FFFFFF"/>
              </a:solidFill>
              <a:latin typeface="Arial"/>
              <a:ea typeface="Arial"/>
              <a:cs typeface="Arial"/>
              <a:sym typeface="Arial"/>
            </a:endParaRPr>
          </a:p>
        </p:txBody>
      </p:sp>
      <p:sp>
        <p:nvSpPr>
          <p:cNvPr id="2212" name="Google Shape;2212;p70"/>
          <p:cNvSpPr/>
          <p:nvPr/>
        </p:nvSpPr>
        <p:spPr>
          <a:xfrm>
            <a:off x="630000" y="2795199"/>
            <a:ext cx="813060" cy="462445"/>
          </a:xfrm>
          <a:prstGeom prst="rect">
            <a:avLst/>
          </a:prstGeom>
          <a:solidFill>
            <a:schemeClr val="lt1"/>
          </a:solidFill>
          <a:ln cap="rnd" cmpd="sng" w="19050">
            <a:solidFill>
              <a:schemeClr val="accent1"/>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rgbClr val="FFFFFF"/>
              </a:solidFill>
              <a:latin typeface="Arial"/>
              <a:ea typeface="Arial"/>
              <a:cs typeface="Arial"/>
              <a:sym typeface="Arial"/>
            </a:endParaRPr>
          </a:p>
        </p:txBody>
      </p:sp>
      <p:sp>
        <p:nvSpPr>
          <p:cNvPr id="2213" name="Google Shape;2213;p70"/>
          <p:cNvSpPr/>
          <p:nvPr/>
        </p:nvSpPr>
        <p:spPr>
          <a:xfrm rot="-5400000">
            <a:off x="1201402" y="2978211"/>
            <a:ext cx="572187" cy="98407"/>
          </a:xfrm>
          <a:custGeom>
            <a:rect b="b" l="l" r="r" t="t"/>
            <a:pathLst>
              <a:path extrusionOk="0" h="98407" w="874422">
                <a:moveTo>
                  <a:pt x="0" y="98407"/>
                </a:moveTo>
                <a:lnTo>
                  <a:pt x="89865" y="3"/>
                </a:lnTo>
                <a:lnTo>
                  <a:pt x="808370" y="0"/>
                </a:lnTo>
                <a:lnTo>
                  <a:pt x="874422" y="98407"/>
                </a:lnTo>
                <a:lnTo>
                  <a:pt x="0" y="98407"/>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100">
              <a:solidFill>
                <a:srgbClr val="FFFFFF"/>
              </a:solidFill>
              <a:latin typeface="Arial"/>
              <a:ea typeface="Arial"/>
              <a:cs typeface="Arial"/>
              <a:sym typeface="Arial"/>
            </a:endParaRPr>
          </a:p>
        </p:txBody>
      </p:sp>
      <p:sp>
        <p:nvSpPr>
          <p:cNvPr id="2214" name="Google Shape;2214;p70"/>
          <p:cNvSpPr/>
          <p:nvPr/>
        </p:nvSpPr>
        <p:spPr>
          <a:xfrm>
            <a:off x="1678079" y="2741320"/>
            <a:ext cx="2751046" cy="572187"/>
          </a:xfrm>
          <a:prstGeom prst="rect">
            <a:avLst/>
          </a:prstGeom>
          <a:noFill/>
          <a:ln>
            <a:noFill/>
          </a:ln>
        </p:spPr>
        <p:txBody>
          <a:bodyPr anchorCtr="0" anchor="ctr" bIns="0" lIns="0" spcFirstLastPara="1" rIns="0" wrap="square" tIns="0">
            <a:noAutofit/>
          </a:bodyPr>
          <a:lstStyle/>
          <a:p>
            <a:pPr indent="-76200" lvl="0" marL="0" marR="0" rtl="0" algn="l">
              <a:spcBef>
                <a:spcPts val="0"/>
              </a:spcBef>
              <a:spcAft>
                <a:spcPts val="0"/>
              </a:spcAft>
              <a:buClr>
                <a:schemeClr val="accent1"/>
              </a:buClr>
              <a:buSzPts val="1200"/>
              <a:buFont typeface="Trebuchet MS"/>
              <a:buChar char="​"/>
            </a:pPr>
            <a:r>
              <a:rPr lang="en-US" sz="1200">
                <a:solidFill>
                  <a:schemeClr val="accent1"/>
                </a:solidFill>
                <a:latin typeface="Arial"/>
                <a:ea typeface="Arial"/>
                <a:cs typeface="Arial"/>
                <a:sym typeface="Arial"/>
              </a:rPr>
              <a:t>Lorem ipsum dolor sit amet, consectetur adipiscing elit.</a:t>
            </a:r>
            <a:endParaRPr sz="1200">
              <a:solidFill>
                <a:schemeClr val="accent1"/>
              </a:solidFill>
              <a:latin typeface="Arial"/>
              <a:ea typeface="Arial"/>
              <a:cs typeface="Arial"/>
              <a:sym typeface="Arial"/>
            </a:endParaRPr>
          </a:p>
        </p:txBody>
      </p:sp>
      <p:sp>
        <p:nvSpPr>
          <p:cNvPr id="2215" name="Google Shape;2215;p70"/>
          <p:cNvSpPr txBox="1"/>
          <p:nvPr/>
        </p:nvSpPr>
        <p:spPr>
          <a:xfrm>
            <a:off x="4638907" y="2741320"/>
            <a:ext cx="6924444" cy="572187"/>
          </a:xfrm>
          <a:prstGeom prst="rect">
            <a:avLst/>
          </a:prstGeom>
          <a:noFill/>
          <a:ln>
            <a:noFill/>
          </a:ln>
        </p:spPr>
        <p:txBody>
          <a:bodyPr anchorCtr="0" anchor="ctr" bIns="0" lIns="0" spcFirstLastPara="1" rIns="0" wrap="square" tIns="0">
            <a:noAutofit/>
          </a:bodyPr>
          <a:lstStyle/>
          <a:p>
            <a:pPr indent="-216000" lvl="1" marL="324000" marR="0" rtl="0" algn="l">
              <a:spcBef>
                <a:spcPts val="0"/>
              </a:spcBef>
              <a:spcAft>
                <a:spcPts val="0"/>
              </a:spcAft>
              <a:buClr>
                <a:schemeClr val="accent1"/>
              </a:buClr>
              <a:buSzPts val="1200"/>
              <a:buFont typeface="Trebuchet MS"/>
              <a:buChar char="•"/>
            </a:pPr>
            <a:r>
              <a:rPr b="0" i="0" lang="en-US" sz="1200" u="none" cap="none" strike="noStrike">
                <a:solidFill>
                  <a:schemeClr val="dk1"/>
                </a:solidFill>
                <a:latin typeface="Arial"/>
                <a:ea typeface="Arial"/>
                <a:cs typeface="Arial"/>
                <a:sym typeface="Arial"/>
              </a:rPr>
              <a:t>Lorem ipsum dolor sit amet, consectetur adipiscing elit. Curabitur purus dui</a:t>
            </a:r>
            <a:endParaRPr/>
          </a:p>
          <a:p>
            <a:pPr indent="-216000" lvl="1" marL="324000" marR="0" rtl="0" algn="l">
              <a:spcBef>
                <a:spcPts val="0"/>
              </a:spcBef>
              <a:spcAft>
                <a:spcPts val="0"/>
              </a:spcAft>
              <a:buClr>
                <a:schemeClr val="accent1"/>
              </a:buClr>
              <a:buSzPts val="1200"/>
              <a:buFont typeface="Trebuchet MS"/>
              <a:buChar char="•"/>
            </a:pPr>
            <a:r>
              <a:rPr b="0" i="0" lang="en-US" sz="1200" u="none" cap="none" strike="noStrike">
                <a:solidFill>
                  <a:schemeClr val="dk1"/>
                </a:solidFill>
                <a:latin typeface="Arial"/>
                <a:ea typeface="Arial"/>
                <a:cs typeface="Arial"/>
                <a:sym typeface="Arial"/>
              </a:rPr>
              <a:t>Aenean a elit justo. Vivamus laoreet, lorem id iaculis mattis, neque diam blandit nulla, et rhoncus diam augue</a:t>
            </a:r>
            <a:endParaRPr/>
          </a:p>
        </p:txBody>
      </p:sp>
      <p:sp>
        <p:nvSpPr>
          <p:cNvPr id="2216" name="Google Shape;2216;p70"/>
          <p:cNvSpPr/>
          <p:nvPr/>
        </p:nvSpPr>
        <p:spPr>
          <a:xfrm rot="5400000">
            <a:off x="6235322" y="-554975"/>
            <a:ext cx="629405" cy="10026643"/>
          </a:xfrm>
          <a:prstGeom prst="round2SameRect">
            <a:avLst>
              <a:gd fmla="val 3972" name="adj1"/>
              <a:gd fmla="val 0" name="adj2"/>
            </a:avLst>
          </a:prstGeom>
          <a:noFill/>
          <a:ln cap="rnd" cmpd="sng" w="9525">
            <a:solidFill>
              <a:schemeClr val="accent1"/>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rgbClr val="FFFFFF"/>
              </a:solidFill>
              <a:latin typeface="Arial"/>
              <a:ea typeface="Arial"/>
              <a:cs typeface="Arial"/>
              <a:sym typeface="Arial"/>
            </a:endParaRPr>
          </a:p>
        </p:txBody>
      </p:sp>
      <p:sp>
        <p:nvSpPr>
          <p:cNvPr id="2217" name="Google Shape;2217;p70"/>
          <p:cNvSpPr/>
          <p:nvPr/>
        </p:nvSpPr>
        <p:spPr>
          <a:xfrm>
            <a:off x="630000" y="4226130"/>
            <a:ext cx="813060" cy="462445"/>
          </a:xfrm>
          <a:prstGeom prst="rect">
            <a:avLst/>
          </a:prstGeom>
          <a:solidFill>
            <a:schemeClr val="lt1"/>
          </a:solidFill>
          <a:ln cap="rnd" cmpd="sng" w="19050">
            <a:solidFill>
              <a:schemeClr val="accent1"/>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rgbClr val="FFFFFF"/>
              </a:solidFill>
              <a:latin typeface="Arial"/>
              <a:ea typeface="Arial"/>
              <a:cs typeface="Arial"/>
              <a:sym typeface="Arial"/>
            </a:endParaRPr>
          </a:p>
        </p:txBody>
      </p:sp>
      <p:sp>
        <p:nvSpPr>
          <p:cNvPr id="2218" name="Google Shape;2218;p70"/>
          <p:cNvSpPr/>
          <p:nvPr/>
        </p:nvSpPr>
        <p:spPr>
          <a:xfrm rot="-5400000">
            <a:off x="1201402" y="4409142"/>
            <a:ext cx="572187" cy="98407"/>
          </a:xfrm>
          <a:custGeom>
            <a:rect b="b" l="l" r="r" t="t"/>
            <a:pathLst>
              <a:path extrusionOk="0" h="98407" w="874422">
                <a:moveTo>
                  <a:pt x="0" y="98407"/>
                </a:moveTo>
                <a:lnTo>
                  <a:pt x="89865" y="3"/>
                </a:lnTo>
                <a:lnTo>
                  <a:pt x="808370" y="0"/>
                </a:lnTo>
                <a:lnTo>
                  <a:pt x="874422" y="98407"/>
                </a:lnTo>
                <a:lnTo>
                  <a:pt x="0" y="98407"/>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100">
              <a:solidFill>
                <a:srgbClr val="FFFFFF"/>
              </a:solidFill>
              <a:latin typeface="Arial"/>
              <a:ea typeface="Arial"/>
              <a:cs typeface="Arial"/>
              <a:sym typeface="Arial"/>
            </a:endParaRPr>
          </a:p>
        </p:txBody>
      </p:sp>
      <p:sp>
        <p:nvSpPr>
          <p:cNvPr id="2219" name="Google Shape;2219;p70"/>
          <p:cNvSpPr/>
          <p:nvPr/>
        </p:nvSpPr>
        <p:spPr>
          <a:xfrm>
            <a:off x="1678079" y="4172252"/>
            <a:ext cx="2751046" cy="572187"/>
          </a:xfrm>
          <a:prstGeom prst="rect">
            <a:avLst/>
          </a:prstGeom>
          <a:noFill/>
          <a:ln>
            <a:noFill/>
          </a:ln>
        </p:spPr>
        <p:txBody>
          <a:bodyPr anchorCtr="0" anchor="ctr" bIns="0" lIns="0" spcFirstLastPara="1" rIns="0" wrap="square" tIns="0">
            <a:noAutofit/>
          </a:bodyPr>
          <a:lstStyle/>
          <a:p>
            <a:pPr indent="-76200" lvl="0" marL="0" marR="0" rtl="0" algn="l">
              <a:spcBef>
                <a:spcPts val="0"/>
              </a:spcBef>
              <a:spcAft>
                <a:spcPts val="0"/>
              </a:spcAft>
              <a:buClr>
                <a:schemeClr val="accent1"/>
              </a:buClr>
              <a:buSzPts val="1200"/>
              <a:buFont typeface="Trebuchet MS"/>
              <a:buChar char="​"/>
            </a:pPr>
            <a:r>
              <a:rPr lang="en-US" sz="1200">
                <a:solidFill>
                  <a:schemeClr val="accent1"/>
                </a:solidFill>
                <a:latin typeface="Arial"/>
                <a:ea typeface="Arial"/>
                <a:cs typeface="Arial"/>
                <a:sym typeface="Arial"/>
              </a:rPr>
              <a:t>Lorem ipsum dolor sit amet, consectetur adipiscing elit.</a:t>
            </a:r>
            <a:endParaRPr sz="1200">
              <a:solidFill>
                <a:schemeClr val="accent1"/>
              </a:solidFill>
              <a:latin typeface="Arial"/>
              <a:ea typeface="Arial"/>
              <a:cs typeface="Arial"/>
              <a:sym typeface="Arial"/>
            </a:endParaRPr>
          </a:p>
        </p:txBody>
      </p:sp>
      <p:sp>
        <p:nvSpPr>
          <p:cNvPr id="2220" name="Google Shape;2220;p70"/>
          <p:cNvSpPr txBox="1"/>
          <p:nvPr/>
        </p:nvSpPr>
        <p:spPr>
          <a:xfrm>
            <a:off x="4638907" y="4172250"/>
            <a:ext cx="6924444" cy="572187"/>
          </a:xfrm>
          <a:prstGeom prst="rect">
            <a:avLst/>
          </a:prstGeom>
          <a:noFill/>
          <a:ln>
            <a:noFill/>
          </a:ln>
        </p:spPr>
        <p:txBody>
          <a:bodyPr anchorCtr="0" anchor="ctr" bIns="0" lIns="0" spcFirstLastPara="1" rIns="0" wrap="square" tIns="0">
            <a:noAutofit/>
          </a:bodyPr>
          <a:lstStyle/>
          <a:p>
            <a:pPr indent="-216000" lvl="1" marL="324000" marR="0" rtl="0" algn="l">
              <a:spcBef>
                <a:spcPts val="0"/>
              </a:spcBef>
              <a:spcAft>
                <a:spcPts val="0"/>
              </a:spcAft>
              <a:buClr>
                <a:schemeClr val="accent1"/>
              </a:buClr>
              <a:buSzPts val="1200"/>
              <a:buFont typeface="Trebuchet MS"/>
              <a:buChar char="•"/>
            </a:pPr>
            <a:r>
              <a:rPr b="0" i="0" lang="en-US" sz="1200" u="none" cap="none" strike="noStrike">
                <a:solidFill>
                  <a:schemeClr val="dk1"/>
                </a:solidFill>
                <a:latin typeface="Arial"/>
                <a:ea typeface="Arial"/>
                <a:cs typeface="Arial"/>
                <a:sym typeface="Arial"/>
              </a:rPr>
              <a:t>Lorem ipsum dolor sit amet, consectetur adipiscing elit. Curabitur purus dui</a:t>
            </a:r>
            <a:endParaRPr/>
          </a:p>
          <a:p>
            <a:pPr indent="-216000" lvl="1" marL="324000" marR="0" rtl="0" algn="l">
              <a:spcBef>
                <a:spcPts val="0"/>
              </a:spcBef>
              <a:spcAft>
                <a:spcPts val="0"/>
              </a:spcAft>
              <a:buClr>
                <a:schemeClr val="accent1"/>
              </a:buClr>
              <a:buSzPts val="1200"/>
              <a:buFont typeface="Trebuchet MS"/>
              <a:buChar char="•"/>
            </a:pPr>
            <a:r>
              <a:rPr b="0" i="0" lang="en-US" sz="1200" u="none" cap="none" strike="noStrike">
                <a:solidFill>
                  <a:schemeClr val="dk1"/>
                </a:solidFill>
                <a:latin typeface="Arial"/>
                <a:ea typeface="Arial"/>
                <a:cs typeface="Arial"/>
                <a:sym typeface="Arial"/>
              </a:rPr>
              <a:t>Aenean a elit justo. Vivamus laoreet, lorem id iaculis mattis, neque diam blandit nulla, et rhoncus diam augue</a:t>
            </a:r>
            <a:endParaRPr/>
          </a:p>
        </p:txBody>
      </p:sp>
      <p:sp>
        <p:nvSpPr>
          <p:cNvPr id="2221" name="Google Shape;2221;p70"/>
          <p:cNvSpPr/>
          <p:nvPr/>
        </p:nvSpPr>
        <p:spPr>
          <a:xfrm rot="5400000">
            <a:off x="6235322" y="160491"/>
            <a:ext cx="629405" cy="10026643"/>
          </a:xfrm>
          <a:prstGeom prst="round2SameRect">
            <a:avLst>
              <a:gd fmla="val 3972" name="adj1"/>
              <a:gd fmla="val 0" name="adj2"/>
            </a:avLst>
          </a:prstGeom>
          <a:noFill/>
          <a:ln cap="rnd" cmpd="sng" w="9525">
            <a:solidFill>
              <a:schemeClr val="accent1"/>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rgbClr val="FFFFFF"/>
              </a:solidFill>
              <a:latin typeface="Arial"/>
              <a:ea typeface="Arial"/>
              <a:cs typeface="Arial"/>
              <a:sym typeface="Arial"/>
            </a:endParaRPr>
          </a:p>
        </p:txBody>
      </p:sp>
      <p:sp>
        <p:nvSpPr>
          <p:cNvPr id="2222" name="Google Shape;2222;p70"/>
          <p:cNvSpPr/>
          <p:nvPr/>
        </p:nvSpPr>
        <p:spPr>
          <a:xfrm>
            <a:off x="630000" y="4941596"/>
            <a:ext cx="813060" cy="462445"/>
          </a:xfrm>
          <a:prstGeom prst="rect">
            <a:avLst/>
          </a:prstGeom>
          <a:solidFill>
            <a:schemeClr val="lt1"/>
          </a:solidFill>
          <a:ln cap="rnd" cmpd="sng" w="19050">
            <a:solidFill>
              <a:schemeClr val="accent1"/>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rgbClr val="FFFFFF"/>
              </a:solidFill>
              <a:latin typeface="Arial"/>
              <a:ea typeface="Arial"/>
              <a:cs typeface="Arial"/>
              <a:sym typeface="Arial"/>
            </a:endParaRPr>
          </a:p>
        </p:txBody>
      </p:sp>
      <p:sp>
        <p:nvSpPr>
          <p:cNvPr id="2223" name="Google Shape;2223;p70"/>
          <p:cNvSpPr/>
          <p:nvPr/>
        </p:nvSpPr>
        <p:spPr>
          <a:xfrm rot="-5400000">
            <a:off x="1201402" y="5124608"/>
            <a:ext cx="572187" cy="98407"/>
          </a:xfrm>
          <a:custGeom>
            <a:rect b="b" l="l" r="r" t="t"/>
            <a:pathLst>
              <a:path extrusionOk="0" h="98407" w="874422">
                <a:moveTo>
                  <a:pt x="0" y="98407"/>
                </a:moveTo>
                <a:lnTo>
                  <a:pt x="89865" y="3"/>
                </a:lnTo>
                <a:lnTo>
                  <a:pt x="808370" y="0"/>
                </a:lnTo>
                <a:lnTo>
                  <a:pt x="874422" y="98407"/>
                </a:lnTo>
                <a:lnTo>
                  <a:pt x="0" y="98407"/>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100">
              <a:solidFill>
                <a:srgbClr val="FFFFFF"/>
              </a:solidFill>
              <a:latin typeface="Arial"/>
              <a:ea typeface="Arial"/>
              <a:cs typeface="Arial"/>
              <a:sym typeface="Arial"/>
            </a:endParaRPr>
          </a:p>
        </p:txBody>
      </p:sp>
      <p:sp>
        <p:nvSpPr>
          <p:cNvPr id="2224" name="Google Shape;2224;p70"/>
          <p:cNvSpPr/>
          <p:nvPr/>
        </p:nvSpPr>
        <p:spPr>
          <a:xfrm>
            <a:off x="1678079" y="4887718"/>
            <a:ext cx="2751046" cy="572187"/>
          </a:xfrm>
          <a:prstGeom prst="rect">
            <a:avLst/>
          </a:prstGeom>
          <a:noFill/>
          <a:ln>
            <a:noFill/>
          </a:ln>
        </p:spPr>
        <p:txBody>
          <a:bodyPr anchorCtr="0" anchor="ctr" bIns="0" lIns="0" spcFirstLastPara="1" rIns="0" wrap="square" tIns="0">
            <a:noAutofit/>
          </a:bodyPr>
          <a:lstStyle/>
          <a:p>
            <a:pPr indent="-76200" lvl="0" marL="0" marR="0" rtl="0" algn="l">
              <a:spcBef>
                <a:spcPts val="0"/>
              </a:spcBef>
              <a:spcAft>
                <a:spcPts val="0"/>
              </a:spcAft>
              <a:buClr>
                <a:schemeClr val="accent1"/>
              </a:buClr>
              <a:buSzPts val="1200"/>
              <a:buFont typeface="Trebuchet MS"/>
              <a:buChar char="​"/>
            </a:pPr>
            <a:r>
              <a:rPr lang="en-US" sz="1200">
                <a:solidFill>
                  <a:schemeClr val="accent1"/>
                </a:solidFill>
                <a:latin typeface="Arial"/>
                <a:ea typeface="Arial"/>
                <a:cs typeface="Arial"/>
                <a:sym typeface="Arial"/>
              </a:rPr>
              <a:t>Lorem ipsum dolor sit amet, consectetur adipiscing elit.</a:t>
            </a:r>
            <a:endParaRPr sz="1200">
              <a:solidFill>
                <a:schemeClr val="accent1"/>
              </a:solidFill>
              <a:latin typeface="Arial"/>
              <a:ea typeface="Arial"/>
              <a:cs typeface="Arial"/>
              <a:sym typeface="Arial"/>
            </a:endParaRPr>
          </a:p>
        </p:txBody>
      </p:sp>
      <p:sp>
        <p:nvSpPr>
          <p:cNvPr id="2225" name="Google Shape;2225;p70"/>
          <p:cNvSpPr txBox="1"/>
          <p:nvPr/>
        </p:nvSpPr>
        <p:spPr>
          <a:xfrm>
            <a:off x="4638907" y="4887716"/>
            <a:ext cx="6924444" cy="572187"/>
          </a:xfrm>
          <a:prstGeom prst="rect">
            <a:avLst/>
          </a:prstGeom>
          <a:noFill/>
          <a:ln>
            <a:noFill/>
          </a:ln>
        </p:spPr>
        <p:txBody>
          <a:bodyPr anchorCtr="0" anchor="ctr" bIns="0" lIns="0" spcFirstLastPara="1" rIns="0" wrap="square" tIns="0">
            <a:noAutofit/>
          </a:bodyPr>
          <a:lstStyle/>
          <a:p>
            <a:pPr indent="-216000" lvl="1" marL="324000" marR="0" rtl="0" algn="l">
              <a:spcBef>
                <a:spcPts val="0"/>
              </a:spcBef>
              <a:spcAft>
                <a:spcPts val="0"/>
              </a:spcAft>
              <a:buClr>
                <a:schemeClr val="accent1"/>
              </a:buClr>
              <a:buSzPts val="1200"/>
              <a:buFont typeface="Trebuchet MS"/>
              <a:buChar char="•"/>
            </a:pPr>
            <a:r>
              <a:rPr b="0" i="0" lang="en-US" sz="1200" u="none" cap="none" strike="noStrike">
                <a:solidFill>
                  <a:schemeClr val="dk1"/>
                </a:solidFill>
                <a:latin typeface="Arial"/>
                <a:ea typeface="Arial"/>
                <a:cs typeface="Arial"/>
                <a:sym typeface="Arial"/>
              </a:rPr>
              <a:t>Lorem ipsum dolor sit amet, consectetur adipiscing elit. Curabitur purus dui</a:t>
            </a:r>
            <a:endParaRPr/>
          </a:p>
          <a:p>
            <a:pPr indent="-216000" lvl="1" marL="324000" marR="0" rtl="0" algn="l">
              <a:spcBef>
                <a:spcPts val="0"/>
              </a:spcBef>
              <a:spcAft>
                <a:spcPts val="0"/>
              </a:spcAft>
              <a:buClr>
                <a:schemeClr val="accent1"/>
              </a:buClr>
              <a:buSzPts val="1200"/>
              <a:buFont typeface="Trebuchet MS"/>
              <a:buChar char="•"/>
            </a:pPr>
            <a:r>
              <a:rPr b="0" i="0" lang="en-US" sz="1200" u="none" cap="none" strike="noStrike">
                <a:solidFill>
                  <a:schemeClr val="dk1"/>
                </a:solidFill>
                <a:latin typeface="Arial"/>
                <a:ea typeface="Arial"/>
                <a:cs typeface="Arial"/>
                <a:sym typeface="Arial"/>
              </a:rPr>
              <a:t>Aenean a elit justo. Vivamus laoreet, lorem id iaculis mattis, neque diam blandit nulla, et rhoncus diam augue</a:t>
            </a:r>
            <a:endParaRPr/>
          </a:p>
        </p:txBody>
      </p:sp>
      <p:pic>
        <p:nvPicPr>
          <p:cNvPr descr="Single gear with solid fill" id="2226" name="Google Shape;2226;p70"/>
          <p:cNvPicPr preferRelativeResize="0"/>
          <p:nvPr/>
        </p:nvPicPr>
        <p:blipFill rotWithShape="1">
          <a:blip r:embed="rId3">
            <a:alphaModFix/>
          </a:blip>
          <a:srcRect b="0" l="0" r="0" t="0"/>
          <a:stretch/>
        </p:blipFill>
        <p:spPr>
          <a:xfrm>
            <a:off x="805598" y="3511948"/>
            <a:ext cx="461864" cy="461864"/>
          </a:xfrm>
          <a:prstGeom prst="rect">
            <a:avLst/>
          </a:prstGeom>
          <a:noFill/>
          <a:ln>
            <a:noFill/>
          </a:ln>
        </p:spPr>
      </p:pic>
      <p:pic>
        <p:nvPicPr>
          <p:cNvPr descr="Single gear with solid fill" id="2227" name="Google Shape;2227;p70"/>
          <p:cNvPicPr preferRelativeResize="0"/>
          <p:nvPr/>
        </p:nvPicPr>
        <p:blipFill rotWithShape="1">
          <a:blip r:embed="rId3">
            <a:alphaModFix/>
          </a:blip>
          <a:srcRect b="0" l="0" r="0" t="0"/>
          <a:stretch/>
        </p:blipFill>
        <p:spPr>
          <a:xfrm>
            <a:off x="805598" y="4227414"/>
            <a:ext cx="461864" cy="461864"/>
          </a:xfrm>
          <a:prstGeom prst="rect">
            <a:avLst/>
          </a:prstGeom>
          <a:noFill/>
          <a:ln>
            <a:noFill/>
          </a:ln>
        </p:spPr>
      </p:pic>
      <p:pic>
        <p:nvPicPr>
          <p:cNvPr descr="Single gear with solid fill" id="2228" name="Google Shape;2228;p70"/>
          <p:cNvPicPr preferRelativeResize="0"/>
          <p:nvPr/>
        </p:nvPicPr>
        <p:blipFill rotWithShape="1">
          <a:blip r:embed="rId3">
            <a:alphaModFix/>
          </a:blip>
          <a:srcRect b="0" l="0" r="0" t="0"/>
          <a:stretch/>
        </p:blipFill>
        <p:spPr>
          <a:xfrm>
            <a:off x="805598" y="4942880"/>
            <a:ext cx="461864" cy="461864"/>
          </a:xfrm>
          <a:prstGeom prst="rect">
            <a:avLst/>
          </a:prstGeom>
          <a:noFill/>
          <a:ln>
            <a:noFill/>
          </a:ln>
        </p:spPr>
      </p:pic>
      <p:sp>
        <p:nvSpPr>
          <p:cNvPr id="2229" name="Google Shape;2229;p70"/>
          <p:cNvSpPr/>
          <p:nvPr/>
        </p:nvSpPr>
        <p:spPr>
          <a:xfrm rot="5400000">
            <a:off x="6235322" y="875959"/>
            <a:ext cx="629405" cy="10026643"/>
          </a:xfrm>
          <a:prstGeom prst="round2SameRect">
            <a:avLst>
              <a:gd fmla="val 3972" name="adj1"/>
              <a:gd fmla="val 0" name="adj2"/>
            </a:avLst>
          </a:prstGeom>
          <a:noFill/>
          <a:ln cap="rnd" cmpd="sng" w="9525">
            <a:solidFill>
              <a:schemeClr val="accent1"/>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rgbClr val="FFFFFF"/>
              </a:solidFill>
              <a:latin typeface="Arial"/>
              <a:ea typeface="Arial"/>
              <a:cs typeface="Arial"/>
              <a:sym typeface="Arial"/>
            </a:endParaRPr>
          </a:p>
        </p:txBody>
      </p:sp>
      <p:sp>
        <p:nvSpPr>
          <p:cNvPr id="2230" name="Google Shape;2230;p70"/>
          <p:cNvSpPr/>
          <p:nvPr/>
        </p:nvSpPr>
        <p:spPr>
          <a:xfrm>
            <a:off x="630000" y="5657064"/>
            <a:ext cx="813060" cy="462445"/>
          </a:xfrm>
          <a:prstGeom prst="rect">
            <a:avLst/>
          </a:prstGeom>
          <a:solidFill>
            <a:schemeClr val="lt1"/>
          </a:solidFill>
          <a:ln cap="rnd" cmpd="sng" w="19050">
            <a:solidFill>
              <a:schemeClr val="accent1"/>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rgbClr val="FFFFFF"/>
              </a:solidFill>
              <a:latin typeface="Arial"/>
              <a:ea typeface="Arial"/>
              <a:cs typeface="Arial"/>
              <a:sym typeface="Arial"/>
            </a:endParaRPr>
          </a:p>
        </p:txBody>
      </p:sp>
      <p:sp>
        <p:nvSpPr>
          <p:cNvPr id="2231" name="Google Shape;2231;p70"/>
          <p:cNvSpPr/>
          <p:nvPr/>
        </p:nvSpPr>
        <p:spPr>
          <a:xfrm rot="-5400000">
            <a:off x="1201402" y="5840076"/>
            <a:ext cx="572187" cy="98407"/>
          </a:xfrm>
          <a:custGeom>
            <a:rect b="b" l="l" r="r" t="t"/>
            <a:pathLst>
              <a:path extrusionOk="0" h="98407" w="874422">
                <a:moveTo>
                  <a:pt x="0" y="98407"/>
                </a:moveTo>
                <a:lnTo>
                  <a:pt x="89865" y="3"/>
                </a:lnTo>
                <a:lnTo>
                  <a:pt x="808370" y="0"/>
                </a:lnTo>
                <a:lnTo>
                  <a:pt x="874422" y="98407"/>
                </a:lnTo>
                <a:lnTo>
                  <a:pt x="0" y="98407"/>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100">
              <a:solidFill>
                <a:srgbClr val="FFFFFF"/>
              </a:solidFill>
              <a:latin typeface="Arial"/>
              <a:ea typeface="Arial"/>
              <a:cs typeface="Arial"/>
              <a:sym typeface="Arial"/>
            </a:endParaRPr>
          </a:p>
        </p:txBody>
      </p:sp>
      <p:sp>
        <p:nvSpPr>
          <p:cNvPr id="2232" name="Google Shape;2232;p70"/>
          <p:cNvSpPr/>
          <p:nvPr/>
        </p:nvSpPr>
        <p:spPr>
          <a:xfrm>
            <a:off x="1678079" y="5603186"/>
            <a:ext cx="2751046" cy="572187"/>
          </a:xfrm>
          <a:prstGeom prst="rect">
            <a:avLst/>
          </a:prstGeom>
          <a:noFill/>
          <a:ln>
            <a:noFill/>
          </a:ln>
        </p:spPr>
        <p:txBody>
          <a:bodyPr anchorCtr="0" anchor="ctr" bIns="0" lIns="0" spcFirstLastPara="1" rIns="0" wrap="square" tIns="0">
            <a:noAutofit/>
          </a:bodyPr>
          <a:lstStyle/>
          <a:p>
            <a:pPr indent="-76200" lvl="0" marL="0" marR="0" rtl="0" algn="l">
              <a:spcBef>
                <a:spcPts val="0"/>
              </a:spcBef>
              <a:spcAft>
                <a:spcPts val="0"/>
              </a:spcAft>
              <a:buClr>
                <a:schemeClr val="accent1"/>
              </a:buClr>
              <a:buSzPts val="1200"/>
              <a:buFont typeface="Trebuchet MS"/>
              <a:buChar char="​"/>
            </a:pPr>
            <a:r>
              <a:rPr lang="en-US" sz="1200">
                <a:solidFill>
                  <a:schemeClr val="accent1"/>
                </a:solidFill>
                <a:latin typeface="Arial"/>
                <a:ea typeface="Arial"/>
                <a:cs typeface="Arial"/>
                <a:sym typeface="Arial"/>
              </a:rPr>
              <a:t>Lorem ipsum dolor sit amet, consectetur adipiscing elit.</a:t>
            </a:r>
            <a:endParaRPr sz="1200">
              <a:solidFill>
                <a:schemeClr val="accent1"/>
              </a:solidFill>
              <a:latin typeface="Arial"/>
              <a:ea typeface="Arial"/>
              <a:cs typeface="Arial"/>
              <a:sym typeface="Arial"/>
            </a:endParaRPr>
          </a:p>
        </p:txBody>
      </p:sp>
      <p:sp>
        <p:nvSpPr>
          <p:cNvPr id="2233" name="Google Shape;2233;p70"/>
          <p:cNvSpPr txBox="1"/>
          <p:nvPr/>
        </p:nvSpPr>
        <p:spPr>
          <a:xfrm>
            <a:off x="4638907" y="5603184"/>
            <a:ext cx="6924444" cy="572187"/>
          </a:xfrm>
          <a:prstGeom prst="rect">
            <a:avLst/>
          </a:prstGeom>
          <a:noFill/>
          <a:ln>
            <a:noFill/>
          </a:ln>
        </p:spPr>
        <p:txBody>
          <a:bodyPr anchorCtr="0" anchor="ctr" bIns="0" lIns="0" spcFirstLastPara="1" rIns="0" wrap="square" tIns="0">
            <a:noAutofit/>
          </a:bodyPr>
          <a:lstStyle/>
          <a:p>
            <a:pPr indent="-216000" lvl="1" marL="324000" marR="0" rtl="0" algn="l">
              <a:spcBef>
                <a:spcPts val="0"/>
              </a:spcBef>
              <a:spcAft>
                <a:spcPts val="0"/>
              </a:spcAft>
              <a:buClr>
                <a:schemeClr val="accent1"/>
              </a:buClr>
              <a:buSzPts val="1200"/>
              <a:buFont typeface="Trebuchet MS"/>
              <a:buChar char="•"/>
            </a:pPr>
            <a:r>
              <a:rPr b="0" i="0" lang="en-US" sz="1200" u="none" cap="none" strike="noStrike">
                <a:solidFill>
                  <a:schemeClr val="dk1"/>
                </a:solidFill>
                <a:latin typeface="Arial"/>
                <a:ea typeface="Arial"/>
                <a:cs typeface="Arial"/>
                <a:sym typeface="Arial"/>
              </a:rPr>
              <a:t>Lorem ipsum dolor sit amet, consectetur adipiscing elit. Curabitur purus dui</a:t>
            </a:r>
            <a:endParaRPr/>
          </a:p>
          <a:p>
            <a:pPr indent="-216000" lvl="1" marL="324000" marR="0" rtl="0" algn="l">
              <a:spcBef>
                <a:spcPts val="0"/>
              </a:spcBef>
              <a:spcAft>
                <a:spcPts val="0"/>
              </a:spcAft>
              <a:buClr>
                <a:schemeClr val="accent1"/>
              </a:buClr>
              <a:buSzPts val="1200"/>
              <a:buFont typeface="Trebuchet MS"/>
              <a:buChar char="•"/>
            </a:pPr>
            <a:r>
              <a:rPr b="0" i="0" lang="en-US" sz="1200" u="none" cap="none" strike="noStrike">
                <a:solidFill>
                  <a:schemeClr val="dk1"/>
                </a:solidFill>
                <a:latin typeface="Arial"/>
                <a:ea typeface="Arial"/>
                <a:cs typeface="Arial"/>
                <a:sym typeface="Arial"/>
              </a:rPr>
              <a:t>Aenean a elit justo. Vivamus laoreet, lorem id iaculis mattis, neque diam blandit nulla, et rhoncus diam augue</a:t>
            </a:r>
            <a:endParaRPr/>
          </a:p>
        </p:txBody>
      </p:sp>
      <p:pic>
        <p:nvPicPr>
          <p:cNvPr descr="Single gear with solid fill" id="2234" name="Google Shape;2234;p70"/>
          <p:cNvPicPr preferRelativeResize="0"/>
          <p:nvPr/>
        </p:nvPicPr>
        <p:blipFill rotWithShape="1">
          <a:blip r:embed="rId3">
            <a:alphaModFix/>
          </a:blip>
          <a:srcRect b="0" l="0" r="0" t="0"/>
          <a:stretch/>
        </p:blipFill>
        <p:spPr>
          <a:xfrm>
            <a:off x="805598" y="5658348"/>
            <a:ext cx="461864" cy="461864"/>
          </a:xfrm>
          <a:prstGeom prst="rect">
            <a:avLst/>
          </a:prstGeom>
          <a:noFill/>
          <a:ln>
            <a:noFill/>
          </a:ln>
        </p:spPr>
      </p:pic>
      <p:pic>
        <p:nvPicPr>
          <p:cNvPr descr="Single gear with solid fill" id="2235" name="Google Shape;2235;p70"/>
          <p:cNvPicPr preferRelativeResize="0"/>
          <p:nvPr/>
        </p:nvPicPr>
        <p:blipFill rotWithShape="1">
          <a:blip r:embed="rId3">
            <a:alphaModFix/>
          </a:blip>
          <a:srcRect b="0" l="0" r="0" t="0"/>
          <a:stretch/>
        </p:blipFill>
        <p:spPr>
          <a:xfrm>
            <a:off x="805598" y="2796482"/>
            <a:ext cx="461864" cy="461864"/>
          </a:xfrm>
          <a:prstGeom prst="rect">
            <a:avLst/>
          </a:prstGeom>
          <a:noFill/>
          <a:ln>
            <a:noFill/>
          </a:ln>
        </p:spPr>
      </p:pic>
      <p:pic>
        <p:nvPicPr>
          <p:cNvPr descr="Single gear with solid fill" id="2236" name="Google Shape;2236;p70"/>
          <p:cNvPicPr preferRelativeResize="0"/>
          <p:nvPr/>
        </p:nvPicPr>
        <p:blipFill rotWithShape="1">
          <a:blip r:embed="rId3">
            <a:alphaModFix/>
          </a:blip>
          <a:srcRect b="0" l="0" r="0" t="0"/>
          <a:stretch/>
        </p:blipFill>
        <p:spPr>
          <a:xfrm>
            <a:off x="805598" y="2081016"/>
            <a:ext cx="461864" cy="461864"/>
          </a:xfrm>
          <a:prstGeom prst="rect">
            <a:avLst/>
          </a:prstGeom>
          <a:noFill/>
          <a:ln>
            <a:noFill/>
          </a:ln>
        </p:spPr>
      </p:pic>
    </p:spTree>
  </p:cSld>
  <p:clrMapOvr>
    <a:masterClrMapping/>
  </p:clrMapOvr>
</p:sld>
</file>

<file path=ppt/slides/slide7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240" name="Shape 2240"/>
        <p:cNvGrpSpPr/>
        <p:nvPr/>
      </p:nvGrpSpPr>
      <p:grpSpPr>
        <a:xfrm>
          <a:off x="0" y="0"/>
          <a:ext cx="0" cy="0"/>
          <a:chOff x="0" y="0"/>
          <a:chExt cx="0" cy="0"/>
        </a:xfrm>
      </p:grpSpPr>
      <p:sp>
        <p:nvSpPr>
          <p:cNvPr id="2241" name="Google Shape;2241;p71"/>
          <p:cNvSpPr txBox="1"/>
          <p:nvPr>
            <p:ph type="ctrTitle"/>
          </p:nvPr>
        </p:nvSpPr>
        <p:spPr>
          <a:xfrm>
            <a:off x="563563" y="2816990"/>
            <a:ext cx="11091180" cy="1235889"/>
          </a:xfrm>
          <a:prstGeom prst="rect">
            <a:avLst/>
          </a:prstGeom>
          <a:noFill/>
          <a:ln>
            <a:noFill/>
          </a:ln>
        </p:spPr>
        <p:txBody>
          <a:bodyPr anchorCtr="0" anchor="b" bIns="0" lIns="0" spcFirstLastPara="1" rIns="0" wrap="square" tIns="0">
            <a:normAutofit/>
          </a:bodyPr>
          <a:lstStyle/>
          <a:p>
            <a:pPr indent="0" lvl="0" marL="0" rtl="0" algn="l">
              <a:lnSpc>
                <a:spcPct val="90000"/>
              </a:lnSpc>
              <a:spcBef>
                <a:spcPts val="0"/>
              </a:spcBef>
              <a:spcAft>
                <a:spcPts val="0"/>
              </a:spcAft>
              <a:buClr>
                <a:schemeClr val="lt1"/>
              </a:buClr>
              <a:buSzPts val="6000"/>
              <a:buFont typeface="Arial"/>
              <a:buNone/>
            </a:pPr>
            <a:r>
              <a:rPr lang="en-US"/>
              <a:t>Rows + Big Icons</a:t>
            </a:r>
            <a:endParaRPr/>
          </a:p>
        </p:txBody>
      </p:sp>
      <p:sp>
        <p:nvSpPr>
          <p:cNvPr id="2242" name="Google Shape;2242;p71"/>
          <p:cNvSpPr txBox="1"/>
          <p:nvPr>
            <p:ph idx="12" type="sldNum"/>
          </p:nvPr>
        </p:nvSpPr>
        <p:spPr>
          <a:xfrm>
            <a:off x="10690860" y="6349068"/>
            <a:ext cx="963882" cy="251764"/>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sp>
        <p:nvSpPr>
          <p:cNvPr id="2243" name="Google Shape;2243;p71"/>
          <p:cNvSpPr txBox="1"/>
          <p:nvPr>
            <p:ph idx="1" type="subTitle"/>
          </p:nvPr>
        </p:nvSpPr>
        <p:spPr>
          <a:xfrm>
            <a:off x="563563" y="4475785"/>
            <a:ext cx="11091179" cy="986806"/>
          </a:xfrm>
          <a:prstGeom prst="rect">
            <a:avLst/>
          </a:prstGeom>
          <a:noFill/>
          <a:ln>
            <a:noFill/>
          </a:ln>
        </p:spPr>
        <p:txBody>
          <a:bodyPr anchorCtr="0" anchor="t" bIns="0" lIns="0" spcFirstLastPara="1" rIns="0" wrap="square" tIns="0">
            <a:normAutofit/>
          </a:bodyPr>
          <a:lstStyle/>
          <a:p>
            <a:pPr indent="0" lvl="0" marL="0" rtl="0" algn="l">
              <a:lnSpc>
                <a:spcPct val="90000"/>
              </a:lnSpc>
              <a:spcBef>
                <a:spcPts val="0"/>
              </a:spcBef>
              <a:spcAft>
                <a:spcPts val="0"/>
              </a:spcAft>
              <a:buSzPts val="2400"/>
              <a:buNone/>
            </a:pPr>
            <a:r>
              <a:t/>
            </a:r>
            <a:endParaRPr/>
          </a:p>
        </p:txBody>
      </p:sp>
    </p:spTree>
  </p:cSld>
  <p:clrMapOvr>
    <a:masterClrMapping/>
  </p:clrMapOvr>
</p:sld>
</file>

<file path=ppt/slides/slide7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247" name="Shape 2247"/>
        <p:cNvGrpSpPr/>
        <p:nvPr/>
      </p:nvGrpSpPr>
      <p:grpSpPr>
        <a:xfrm>
          <a:off x="0" y="0"/>
          <a:ext cx="0" cy="0"/>
          <a:chOff x="0" y="0"/>
          <a:chExt cx="0" cy="0"/>
        </a:xfrm>
      </p:grpSpPr>
      <p:sp>
        <p:nvSpPr>
          <p:cNvPr id="2248" name="Google Shape;2248;p72"/>
          <p:cNvSpPr txBox="1"/>
          <p:nvPr>
            <p:ph type="title"/>
          </p:nvPr>
        </p:nvSpPr>
        <p:spPr>
          <a:xfrm>
            <a:off x="571018" y="2392363"/>
            <a:ext cx="3117062" cy="2073274"/>
          </a:xfrm>
          <a:prstGeom prst="rect">
            <a:avLst/>
          </a:prstGeom>
          <a:noFill/>
          <a:ln>
            <a:noFill/>
          </a:ln>
        </p:spPr>
        <p:txBody>
          <a:bodyPr anchorCtr="0" anchor="ctr" bIns="0" lIns="0" spcFirstLastPara="1" rIns="0" wrap="square" tIns="0">
            <a:normAutofit/>
          </a:bodyPr>
          <a:lstStyle/>
          <a:p>
            <a:pPr indent="0" lvl="0" marL="0" rtl="0" algn="l">
              <a:lnSpc>
                <a:spcPct val="90000"/>
              </a:lnSpc>
              <a:spcBef>
                <a:spcPts val="0"/>
              </a:spcBef>
              <a:spcAft>
                <a:spcPts val="0"/>
              </a:spcAft>
              <a:buClr>
                <a:schemeClr val="lt1"/>
              </a:buClr>
              <a:buSzPts val="3600"/>
              <a:buFont typeface="Arial"/>
              <a:buNone/>
            </a:pPr>
            <a:r>
              <a:rPr lang="en-US"/>
              <a:t>Three Rows + Big Icons</a:t>
            </a:r>
            <a:endParaRPr/>
          </a:p>
        </p:txBody>
      </p:sp>
      <p:grpSp>
        <p:nvGrpSpPr>
          <p:cNvPr id="2249" name="Google Shape;2249;p72"/>
          <p:cNvGrpSpPr/>
          <p:nvPr/>
        </p:nvGrpSpPr>
        <p:grpSpPr>
          <a:xfrm>
            <a:off x="6006551" y="680879"/>
            <a:ext cx="5614431" cy="1706648"/>
            <a:chOff x="5835874" y="925345"/>
            <a:chExt cx="5785108" cy="1706648"/>
          </a:xfrm>
        </p:grpSpPr>
        <p:sp>
          <p:nvSpPr>
            <p:cNvPr id="2250" name="Google Shape;2250;p72"/>
            <p:cNvSpPr txBox="1"/>
            <p:nvPr/>
          </p:nvSpPr>
          <p:spPr>
            <a:xfrm>
              <a:off x="5835874" y="1403944"/>
              <a:ext cx="5785108" cy="1228049"/>
            </a:xfrm>
            <a:prstGeom prst="rect">
              <a:avLst/>
            </a:prstGeom>
            <a:noFill/>
            <a:ln>
              <a:noFill/>
            </a:ln>
          </p:spPr>
          <p:txBody>
            <a:bodyPr anchorCtr="0" anchor="t" bIns="0" lIns="0" spcFirstLastPara="1" rIns="0" wrap="square" tIns="0">
              <a:noAutofit/>
            </a:bodyPr>
            <a:lstStyle/>
            <a:p>
              <a:pPr indent="-182563" lvl="0" marL="274638" marR="0" rtl="0" algn="l">
                <a:lnSpc>
                  <a:spcPct val="90000"/>
                </a:lnSpc>
                <a:spcBef>
                  <a:spcPts val="0"/>
                </a:spcBef>
                <a:spcAft>
                  <a:spcPts val="0"/>
                </a:spcAft>
                <a:buClr>
                  <a:schemeClr val="accent1"/>
                </a:buClr>
                <a:buSzPts val="1600"/>
                <a:buFont typeface="Arial"/>
                <a:buChar char="•"/>
              </a:pPr>
              <a:r>
                <a:rPr lang="en-US" sz="1600">
                  <a:solidFill>
                    <a:schemeClr val="dk1"/>
                  </a:solidFill>
                  <a:latin typeface="Arial"/>
                  <a:ea typeface="Arial"/>
                  <a:cs typeface="Arial"/>
                  <a:sym typeface="Arial"/>
                </a:rPr>
                <a:t>Lorem ipsum dolor sit amet, consectetur adipiscing elit. Curabitur purus dui, euismod quis placerat eget, venenatis nec nibh. Mauris sit. Curabitur purus dui, euismod quis placerat eget, venenatis nec nibh. Mauris sit </a:t>
              </a:r>
              <a:endParaRPr/>
            </a:p>
          </p:txBody>
        </p:sp>
        <p:sp>
          <p:nvSpPr>
            <p:cNvPr id="2251" name="Google Shape;2251;p72"/>
            <p:cNvSpPr txBox="1"/>
            <p:nvPr/>
          </p:nvSpPr>
          <p:spPr>
            <a:xfrm>
              <a:off x="5835874" y="925345"/>
              <a:ext cx="5785068" cy="455449"/>
            </a:xfrm>
            <a:prstGeom prst="rect">
              <a:avLst/>
            </a:prstGeom>
            <a:noFill/>
            <a:ln>
              <a:noFill/>
            </a:ln>
          </p:spPr>
          <p:txBody>
            <a:bodyPr anchorCtr="0" anchor="b" bIns="0" lIns="0" spcFirstLastPara="1" rIns="0" wrap="square" tIns="0">
              <a:noAutofit/>
            </a:bodyPr>
            <a:lstStyle/>
            <a:p>
              <a:pPr indent="0" lvl="0" marL="0" marR="0" rtl="0" algn="l">
                <a:lnSpc>
                  <a:spcPct val="90000"/>
                </a:lnSpc>
                <a:spcBef>
                  <a:spcPts val="0"/>
                </a:spcBef>
                <a:spcAft>
                  <a:spcPts val="0"/>
                </a:spcAft>
                <a:buClr>
                  <a:srgbClr val="28B974"/>
                </a:buClr>
                <a:buSzPts val="2000"/>
                <a:buFont typeface="Arial"/>
                <a:buNone/>
              </a:pPr>
              <a:r>
                <a:rPr lang="en-US" sz="2000">
                  <a:solidFill>
                    <a:schemeClr val="accent1"/>
                  </a:solidFill>
                  <a:latin typeface="Arial"/>
                  <a:ea typeface="Arial"/>
                  <a:cs typeface="Arial"/>
                  <a:sym typeface="Arial"/>
                </a:rPr>
                <a:t>Header</a:t>
              </a:r>
              <a:endParaRPr/>
            </a:p>
          </p:txBody>
        </p:sp>
      </p:grpSp>
      <p:cxnSp>
        <p:nvCxnSpPr>
          <p:cNvPr id="2252" name="Google Shape;2252;p72"/>
          <p:cNvCxnSpPr/>
          <p:nvPr/>
        </p:nvCxnSpPr>
        <p:spPr>
          <a:xfrm>
            <a:off x="4375230" y="4380807"/>
            <a:ext cx="7245713" cy="0"/>
          </a:xfrm>
          <a:prstGeom prst="straightConnector1">
            <a:avLst/>
          </a:prstGeom>
          <a:noFill/>
          <a:ln cap="flat" cmpd="sng" w="9525">
            <a:solidFill>
              <a:srgbClr val="9B9B9B"/>
            </a:solidFill>
            <a:prstDash val="dot"/>
            <a:miter lim="8000"/>
            <a:headEnd len="sm" w="sm" type="none"/>
            <a:tailEnd len="sm" w="sm" type="none"/>
          </a:ln>
        </p:spPr>
      </p:cxnSp>
      <p:cxnSp>
        <p:nvCxnSpPr>
          <p:cNvPr id="2253" name="Google Shape;2253;p72"/>
          <p:cNvCxnSpPr/>
          <p:nvPr/>
        </p:nvCxnSpPr>
        <p:spPr>
          <a:xfrm>
            <a:off x="4375230" y="2483071"/>
            <a:ext cx="7245713" cy="0"/>
          </a:xfrm>
          <a:prstGeom prst="straightConnector1">
            <a:avLst/>
          </a:prstGeom>
          <a:noFill/>
          <a:ln cap="flat" cmpd="sng" w="9525">
            <a:solidFill>
              <a:srgbClr val="9B9B9B"/>
            </a:solidFill>
            <a:prstDash val="dot"/>
            <a:miter lim="8000"/>
            <a:headEnd len="sm" w="sm" type="none"/>
            <a:tailEnd len="sm" w="sm" type="none"/>
          </a:ln>
        </p:spPr>
      </p:cxnSp>
      <p:grpSp>
        <p:nvGrpSpPr>
          <p:cNvPr id="2254" name="Google Shape;2254;p72"/>
          <p:cNvGrpSpPr/>
          <p:nvPr/>
        </p:nvGrpSpPr>
        <p:grpSpPr>
          <a:xfrm>
            <a:off x="6006551" y="2578615"/>
            <a:ext cx="5614431" cy="1706648"/>
            <a:chOff x="5835874" y="925345"/>
            <a:chExt cx="5785108" cy="1706648"/>
          </a:xfrm>
        </p:grpSpPr>
        <p:sp>
          <p:nvSpPr>
            <p:cNvPr id="2255" name="Google Shape;2255;p72"/>
            <p:cNvSpPr txBox="1"/>
            <p:nvPr/>
          </p:nvSpPr>
          <p:spPr>
            <a:xfrm>
              <a:off x="5835874" y="1403944"/>
              <a:ext cx="5785108" cy="1228049"/>
            </a:xfrm>
            <a:prstGeom prst="rect">
              <a:avLst/>
            </a:prstGeom>
            <a:noFill/>
            <a:ln>
              <a:noFill/>
            </a:ln>
          </p:spPr>
          <p:txBody>
            <a:bodyPr anchorCtr="0" anchor="t" bIns="0" lIns="0" spcFirstLastPara="1" rIns="0" wrap="square" tIns="0">
              <a:noAutofit/>
            </a:bodyPr>
            <a:lstStyle/>
            <a:p>
              <a:pPr indent="-182563" lvl="0" marL="274638" marR="0" rtl="0" algn="l">
                <a:lnSpc>
                  <a:spcPct val="90000"/>
                </a:lnSpc>
                <a:spcBef>
                  <a:spcPts val="0"/>
                </a:spcBef>
                <a:spcAft>
                  <a:spcPts val="0"/>
                </a:spcAft>
                <a:buClr>
                  <a:schemeClr val="accent1"/>
                </a:buClr>
                <a:buSzPts val="1600"/>
                <a:buFont typeface="Arial"/>
                <a:buChar char="•"/>
              </a:pPr>
              <a:r>
                <a:rPr lang="en-US" sz="1600">
                  <a:solidFill>
                    <a:schemeClr val="dk1"/>
                  </a:solidFill>
                  <a:latin typeface="Arial"/>
                  <a:ea typeface="Arial"/>
                  <a:cs typeface="Arial"/>
                  <a:sym typeface="Arial"/>
                </a:rPr>
                <a:t>Lorem ipsum dolor sit amet, consectetur adipiscing elit. Curabitur purus dui, euismod quis placerat eget, venenatis nec nibh. Mauris sit. Curabitur purus dui, euismod quis placerat eget, venenatis nec nibh. Mauris sit </a:t>
              </a:r>
              <a:endParaRPr/>
            </a:p>
          </p:txBody>
        </p:sp>
        <p:sp>
          <p:nvSpPr>
            <p:cNvPr id="2256" name="Google Shape;2256;p72"/>
            <p:cNvSpPr txBox="1"/>
            <p:nvPr/>
          </p:nvSpPr>
          <p:spPr>
            <a:xfrm>
              <a:off x="5835874" y="925345"/>
              <a:ext cx="5785068" cy="455449"/>
            </a:xfrm>
            <a:prstGeom prst="rect">
              <a:avLst/>
            </a:prstGeom>
            <a:noFill/>
            <a:ln>
              <a:noFill/>
            </a:ln>
          </p:spPr>
          <p:txBody>
            <a:bodyPr anchorCtr="0" anchor="b" bIns="0" lIns="0" spcFirstLastPara="1" rIns="0" wrap="square" tIns="0">
              <a:noAutofit/>
            </a:bodyPr>
            <a:lstStyle/>
            <a:p>
              <a:pPr indent="0" lvl="0" marL="0" marR="0" rtl="0" algn="l">
                <a:lnSpc>
                  <a:spcPct val="90000"/>
                </a:lnSpc>
                <a:spcBef>
                  <a:spcPts val="0"/>
                </a:spcBef>
                <a:spcAft>
                  <a:spcPts val="0"/>
                </a:spcAft>
                <a:buClr>
                  <a:srgbClr val="28B974"/>
                </a:buClr>
                <a:buSzPts val="2000"/>
                <a:buFont typeface="Arial"/>
                <a:buNone/>
              </a:pPr>
              <a:r>
                <a:rPr lang="en-US" sz="2000">
                  <a:solidFill>
                    <a:schemeClr val="accent1"/>
                  </a:solidFill>
                  <a:latin typeface="Arial"/>
                  <a:ea typeface="Arial"/>
                  <a:cs typeface="Arial"/>
                  <a:sym typeface="Arial"/>
                </a:rPr>
                <a:t>Header</a:t>
              </a:r>
              <a:endParaRPr/>
            </a:p>
          </p:txBody>
        </p:sp>
      </p:grpSp>
      <p:grpSp>
        <p:nvGrpSpPr>
          <p:cNvPr id="2257" name="Google Shape;2257;p72"/>
          <p:cNvGrpSpPr/>
          <p:nvPr/>
        </p:nvGrpSpPr>
        <p:grpSpPr>
          <a:xfrm>
            <a:off x="6006551" y="4476350"/>
            <a:ext cx="5614431" cy="1706648"/>
            <a:chOff x="5835874" y="925345"/>
            <a:chExt cx="5785108" cy="1706648"/>
          </a:xfrm>
        </p:grpSpPr>
        <p:sp>
          <p:nvSpPr>
            <p:cNvPr id="2258" name="Google Shape;2258;p72"/>
            <p:cNvSpPr txBox="1"/>
            <p:nvPr/>
          </p:nvSpPr>
          <p:spPr>
            <a:xfrm>
              <a:off x="5835874" y="1403944"/>
              <a:ext cx="5785108" cy="1228049"/>
            </a:xfrm>
            <a:prstGeom prst="rect">
              <a:avLst/>
            </a:prstGeom>
            <a:noFill/>
            <a:ln>
              <a:noFill/>
            </a:ln>
          </p:spPr>
          <p:txBody>
            <a:bodyPr anchorCtr="0" anchor="t" bIns="0" lIns="0" spcFirstLastPara="1" rIns="0" wrap="square" tIns="0">
              <a:noAutofit/>
            </a:bodyPr>
            <a:lstStyle/>
            <a:p>
              <a:pPr indent="-182563" lvl="0" marL="274638" marR="0" rtl="0" algn="l">
                <a:lnSpc>
                  <a:spcPct val="90000"/>
                </a:lnSpc>
                <a:spcBef>
                  <a:spcPts val="0"/>
                </a:spcBef>
                <a:spcAft>
                  <a:spcPts val="0"/>
                </a:spcAft>
                <a:buClr>
                  <a:schemeClr val="accent1"/>
                </a:buClr>
                <a:buSzPts val="1600"/>
                <a:buFont typeface="Arial"/>
                <a:buChar char="•"/>
              </a:pPr>
              <a:r>
                <a:rPr lang="en-US" sz="1600">
                  <a:solidFill>
                    <a:schemeClr val="dk1"/>
                  </a:solidFill>
                  <a:latin typeface="Arial"/>
                  <a:ea typeface="Arial"/>
                  <a:cs typeface="Arial"/>
                  <a:sym typeface="Arial"/>
                </a:rPr>
                <a:t>Lorem ipsum dolor sit amet, consectetur adipiscing elit. Curabitur purus dui, euismod quis placerat eget, venenatis nec nibh. Mauris sit. Curabitur purus dui, euismod quis placerat eget, venenatis nec nibh. Mauris sit </a:t>
              </a:r>
              <a:endParaRPr/>
            </a:p>
          </p:txBody>
        </p:sp>
        <p:sp>
          <p:nvSpPr>
            <p:cNvPr id="2259" name="Google Shape;2259;p72"/>
            <p:cNvSpPr txBox="1"/>
            <p:nvPr/>
          </p:nvSpPr>
          <p:spPr>
            <a:xfrm>
              <a:off x="5835874" y="925345"/>
              <a:ext cx="5785068" cy="455449"/>
            </a:xfrm>
            <a:prstGeom prst="rect">
              <a:avLst/>
            </a:prstGeom>
            <a:noFill/>
            <a:ln>
              <a:noFill/>
            </a:ln>
          </p:spPr>
          <p:txBody>
            <a:bodyPr anchorCtr="0" anchor="b" bIns="0" lIns="0" spcFirstLastPara="1" rIns="0" wrap="square" tIns="0">
              <a:noAutofit/>
            </a:bodyPr>
            <a:lstStyle/>
            <a:p>
              <a:pPr indent="0" lvl="0" marL="0" marR="0" rtl="0" algn="l">
                <a:lnSpc>
                  <a:spcPct val="90000"/>
                </a:lnSpc>
                <a:spcBef>
                  <a:spcPts val="0"/>
                </a:spcBef>
                <a:spcAft>
                  <a:spcPts val="0"/>
                </a:spcAft>
                <a:buClr>
                  <a:srgbClr val="28B974"/>
                </a:buClr>
                <a:buSzPts val="2000"/>
                <a:buFont typeface="Arial"/>
                <a:buNone/>
              </a:pPr>
              <a:r>
                <a:rPr lang="en-US" sz="2000">
                  <a:solidFill>
                    <a:schemeClr val="accent1"/>
                  </a:solidFill>
                  <a:latin typeface="Arial"/>
                  <a:ea typeface="Arial"/>
                  <a:cs typeface="Arial"/>
                  <a:sym typeface="Arial"/>
                </a:rPr>
                <a:t>Header</a:t>
              </a:r>
              <a:endParaRPr/>
            </a:p>
          </p:txBody>
        </p:sp>
      </p:grpSp>
      <p:pic>
        <p:nvPicPr>
          <p:cNvPr descr="Single gear with solid fill" id="2260" name="Google Shape;2260;p72"/>
          <p:cNvPicPr preferRelativeResize="0"/>
          <p:nvPr/>
        </p:nvPicPr>
        <p:blipFill rotWithShape="1">
          <a:blip r:embed="rId3">
            <a:alphaModFix/>
          </a:blip>
          <a:srcRect b="0" l="0" r="0" t="0"/>
          <a:stretch/>
        </p:blipFill>
        <p:spPr>
          <a:xfrm>
            <a:off x="4543435" y="1017958"/>
            <a:ext cx="1032490" cy="1032490"/>
          </a:xfrm>
          <a:prstGeom prst="rect">
            <a:avLst/>
          </a:prstGeom>
          <a:noFill/>
          <a:ln>
            <a:noFill/>
          </a:ln>
        </p:spPr>
      </p:pic>
      <p:pic>
        <p:nvPicPr>
          <p:cNvPr descr="Single gear with solid fill" id="2261" name="Google Shape;2261;p72"/>
          <p:cNvPicPr preferRelativeResize="0"/>
          <p:nvPr/>
        </p:nvPicPr>
        <p:blipFill rotWithShape="1">
          <a:blip r:embed="rId3">
            <a:alphaModFix/>
          </a:blip>
          <a:srcRect b="0" l="0" r="0" t="0"/>
          <a:stretch/>
        </p:blipFill>
        <p:spPr>
          <a:xfrm>
            <a:off x="4543435" y="2915694"/>
            <a:ext cx="1032490" cy="1032490"/>
          </a:xfrm>
          <a:prstGeom prst="rect">
            <a:avLst/>
          </a:prstGeom>
          <a:noFill/>
          <a:ln>
            <a:noFill/>
          </a:ln>
        </p:spPr>
      </p:pic>
      <p:pic>
        <p:nvPicPr>
          <p:cNvPr descr="Single gear with solid fill" id="2262" name="Google Shape;2262;p72"/>
          <p:cNvPicPr preferRelativeResize="0"/>
          <p:nvPr/>
        </p:nvPicPr>
        <p:blipFill rotWithShape="1">
          <a:blip r:embed="rId3">
            <a:alphaModFix/>
          </a:blip>
          <a:srcRect b="0" l="0" r="0" t="0"/>
          <a:stretch/>
        </p:blipFill>
        <p:spPr>
          <a:xfrm>
            <a:off x="4543435" y="4813429"/>
            <a:ext cx="1032490" cy="1032490"/>
          </a:xfrm>
          <a:prstGeom prst="rect">
            <a:avLst/>
          </a:prstGeom>
          <a:noFill/>
          <a:ln>
            <a:noFill/>
          </a:ln>
        </p:spPr>
      </p:pic>
      <p:sp>
        <p:nvSpPr>
          <p:cNvPr id="2263" name="Google Shape;2263;p72"/>
          <p:cNvSpPr txBox="1"/>
          <p:nvPr>
            <p:ph idx="12" type="sldNum"/>
          </p:nvPr>
        </p:nvSpPr>
        <p:spPr>
          <a:xfrm>
            <a:off x="10690860" y="6349068"/>
            <a:ext cx="963882" cy="251764"/>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sld>
</file>

<file path=ppt/slides/slide7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267" name="Shape 2267"/>
        <p:cNvGrpSpPr/>
        <p:nvPr/>
      </p:nvGrpSpPr>
      <p:grpSpPr>
        <a:xfrm>
          <a:off x="0" y="0"/>
          <a:ext cx="0" cy="0"/>
          <a:chOff x="0" y="0"/>
          <a:chExt cx="0" cy="0"/>
        </a:xfrm>
      </p:grpSpPr>
      <p:sp>
        <p:nvSpPr>
          <p:cNvPr id="2268" name="Google Shape;2268;p73"/>
          <p:cNvSpPr txBox="1"/>
          <p:nvPr>
            <p:ph type="title"/>
          </p:nvPr>
        </p:nvSpPr>
        <p:spPr>
          <a:xfrm>
            <a:off x="571018" y="2392363"/>
            <a:ext cx="3117062" cy="2073274"/>
          </a:xfrm>
          <a:prstGeom prst="rect">
            <a:avLst/>
          </a:prstGeom>
          <a:noFill/>
          <a:ln>
            <a:noFill/>
          </a:ln>
        </p:spPr>
        <p:txBody>
          <a:bodyPr anchorCtr="0" anchor="ctr" bIns="0" lIns="0" spcFirstLastPara="1" rIns="0" wrap="square" tIns="0">
            <a:normAutofit/>
          </a:bodyPr>
          <a:lstStyle/>
          <a:p>
            <a:pPr indent="0" lvl="0" marL="0" rtl="0" algn="l">
              <a:lnSpc>
                <a:spcPct val="90000"/>
              </a:lnSpc>
              <a:spcBef>
                <a:spcPts val="0"/>
              </a:spcBef>
              <a:spcAft>
                <a:spcPts val="0"/>
              </a:spcAft>
              <a:buClr>
                <a:schemeClr val="lt1"/>
              </a:buClr>
              <a:buSzPts val="3600"/>
              <a:buFont typeface="Arial"/>
              <a:buNone/>
            </a:pPr>
            <a:r>
              <a:rPr lang="en-US"/>
              <a:t>Four Rows + Big Icons</a:t>
            </a:r>
            <a:endParaRPr/>
          </a:p>
        </p:txBody>
      </p:sp>
      <p:grpSp>
        <p:nvGrpSpPr>
          <p:cNvPr id="2269" name="Google Shape;2269;p73"/>
          <p:cNvGrpSpPr/>
          <p:nvPr/>
        </p:nvGrpSpPr>
        <p:grpSpPr>
          <a:xfrm>
            <a:off x="6006551" y="680880"/>
            <a:ext cx="5614431" cy="1281835"/>
            <a:chOff x="5835874" y="925345"/>
            <a:chExt cx="5785108" cy="1706648"/>
          </a:xfrm>
        </p:grpSpPr>
        <p:sp>
          <p:nvSpPr>
            <p:cNvPr id="2270" name="Google Shape;2270;p73"/>
            <p:cNvSpPr txBox="1"/>
            <p:nvPr/>
          </p:nvSpPr>
          <p:spPr>
            <a:xfrm>
              <a:off x="5835874" y="1403944"/>
              <a:ext cx="5785108" cy="1228049"/>
            </a:xfrm>
            <a:prstGeom prst="rect">
              <a:avLst/>
            </a:prstGeom>
            <a:noFill/>
            <a:ln>
              <a:noFill/>
            </a:ln>
          </p:spPr>
          <p:txBody>
            <a:bodyPr anchorCtr="0" anchor="t" bIns="0" lIns="0" spcFirstLastPara="1" rIns="0" wrap="square" tIns="0">
              <a:noAutofit/>
            </a:bodyPr>
            <a:lstStyle/>
            <a:p>
              <a:pPr indent="-182563" lvl="0" marL="274638" marR="0" rtl="0" algn="l">
                <a:lnSpc>
                  <a:spcPct val="90000"/>
                </a:lnSpc>
                <a:spcBef>
                  <a:spcPts val="0"/>
                </a:spcBef>
                <a:spcAft>
                  <a:spcPts val="0"/>
                </a:spcAft>
                <a:buClr>
                  <a:schemeClr val="accent1"/>
                </a:buClr>
                <a:buSzPts val="1600"/>
                <a:buFont typeface="Arial"/>
                <a:buChar char="•"/>
              </a:pPr>
              <a:r>
                <a:rPr lang="en-US" sz="1600">
                  <a:solidFill>
                    <a:schemeClr val="dk1"/>
                  </a:solidFill>
                  <a:latin typeface="Arial"/>
                  <a:ea typeface="Arial"/>
                  <a:cs typeface="Arial"/>
                  <a:sym typeface="Arial"/>
                </a:rPr>
                <a:t>Lorem ipsum dolor sit amet, consectetur adipiscing elit. Curabitur purus dui, euismod quis placerat eget, venenatis nec nibh. Mauris sit. Curabitur purus dui, euismod quis placerat eget, venenatis nec nibh. Mauris sit </a:t>
              </a:r>
              <a:endParaRPr/>
            </a:p>
          </p:txBody>
        </p:sp>
        <p:sp>
          <p:nvSpPr>
            <p:cNvPr id="2271" name="Google Shape;2271;p73"/>
            <p:cNvSpPr txBox="1"/>
            <p:nvPr/>
          </p:nvSpPr>
          <p:spPr>
            <a:xfrm>
              <a:off x="5835874" y="925345"/>
              <a:ext cx="5785068" cy="455449"/>
            </a:xfrm>
            <a:prstGeom prst="rect">
              <a:avLst/>
            </a:prstGeom>
            <a:noFill/>
            <a:ln>
              <a:noFill/>
            </a:ln>
          </p:spPr>
          <p:txBody>
            <a:bodyPr anchorCtr="0" anchor="b" bIns="0" lIns="0" spcFirstLastPara="1" rIns="0" wrap="square" tIns="0">
              <a:noAutofit/>
            </a:bodyPr>
            <a:lstStyle/>
            <a:p>
              <a:pPr indent="0" lvl="0" marL="0" marR="0" rtl="0" algn="l">
                <a:lnSpc>
                  <a:spcPct val="90000"/>
                </a:lnSpc>
                <a:spcBef>
                  <a:spcPts val="0"/>
                </a:spcBef>
                <a:spcAft>
                  <a:spcPts val="0"/>
                </a:spcAft>
                <a:buClr>
                  <a:srgbClr val="28B974"/>
                </a:buClr>
                <a:buSzPts val="2000"/>
                <a:buFont typeface="Arial"/>
                <a:buNone/>
              </a:pPr>
              <a:r>
                <a:rPr lang="en-US" sz="2000">
                  <a:solidFill>
                    <a:schemeClr val="accent1"/>
                  </a:solidFill>
                  <a:latin typeface="Arial"/>
                  <a:ea typeface="Arial"/>
                  <a:cs typeface="Arial"/>
                  <a:sym typeface="Arial"/>
                </a:rPr>
                <a:t>Header</a:t>
              </a:r>
              <a:endParaRPr/>
            </a:p>
          </p:txBody>
        </p:sp>
      </p:grpSp>
      <p:cxnSp>
        <p:nvCxnSpPr>
          <p:cNvPr id="2272" name="Google Shape;2272;p73"/>
          <p:cNvCxnSpPr/>
          <p:nvPr/>
        </p:nvCxnSpPr>
        <p:spPr>
          <a:xfrm>
            <a:off x="4375230" y="3428999"/>
            <a:ext cx="7245713" cy="0"/>
          </a:xfrm>
          <a:prstGeom prst="straightConnector1">
            <a:avLst/>
          </a:prstGeom>
          <a:noFill/>
          <a:ln cap="flat" cmpd="sng" w="9525">
            <a:solidFill>
              <a:srgbClr val="9B9B9B"/>
            </a:solidFill>
            <a:prstDash val="dot"/>
            <a:miter lim="8000"/>
            <a:headEnd len="sm" w="sm" type="none"/>
            <a:tailEnd len="sm" w="sm" type="none"/>
          </a:ln>
        </p:spPr>
      </p:cxnSp>
      <p:cxnSp>
        <p:nvCxnSpPr>
          <p:cNvPr id="2273" name="Google Shape;2273;p73"/>
          <p:cNvCxnSpPr/>
          <p:nvPr/>
        </p:nvCxnSpPr>
        <p:spPr>
          <a:xfrm>
            <a:off x="4375230" y="2024198"/>
            <a:ext cx="7245713" cy="0"/>
          </a:xfrm>
          <a:prstGeom prst="straightConnector1">
            <a:avLst/>
          </a:prstGeom>
          <a:noFill/>
          <a:ln cap="flat" cmpd="sng" w="9525">
            <a:solidFill>
              <a:srgbClr val="9B9B9B"/>
            </a:solidFill>
            <a:prstDash val="dot"/>
            <a:miter lim="8000"/>
            <a:headEnd len="sm" w="sm" type="none"/>
            <a:tailEnd len="sm" w="sm" type="none"/>
          </a:ln>
        </p:spPr>
      </p:cxnSp>
      <p:grpSp>
        <p:nvGrpSpPr>
          <p:cNvPr id="2274" name="Google Shape;2274;p73"/>
          <p:cNvGrpSpPr/>
          <p:nvPr/>
        </p:nvGrpSpPr>
        <p:grpSpPr>
          <a:xfrm>
            <a:off x="6006551" y="2085681"/>
            <a:ext cx="5614431" cy="1281835"/>
            <a:chOff x="5835874" y="925345"/>
            <a:chExt cx="5785108" cy="1706648"/>
          </a:xfrm>
        </p:grpSpPr>
        <p:sp>
          <p:nvSpPr>
            <p:cNvPr id="2275" name="Google Shape;2275;p73"/>
            <p:cNvSpPr txBox="1"/>
            <p:nvPr/>
          </p:nvSpPr>
          <p:spPr>
            <a:xfrm>
              <a:off x="5835874" y="1403944"/>
              <a:ext cx="5785108" cy="1228049"/>
            </a:xfrm>
            <a:prstGeom prst="rect">
              <a:avLst/>
            </a:prstGeom>
            <a:noFill/>
            <a:ln>
              <a:noFill/>
            </a:ln>
          </p:spPr>
          <p:txBody>
            <a:bodyPr anchorCtr="0" anchor="t" bIns="0" lIns="0" spcFirstLastPara="1" rIns="0" wrap="square" tIns="0">
              <a:noAutofit/>
            </a:bodyPr>
            <a:lstStyle/>
            <a:p>
              <a:pPr indent="-182563" lvl="0" marL="274638" marR="0" rtl="0" algn="l">
                <a:lnSpc>
                  <a:spcPct val="90000"/>
                </a:lnSpc>
                <a:spcBef>
                  <a:spcPts val="0"/>
                </a:spcBef>
                <a:spcAft>
                  <a:spcPts val="0"/>
                </a:spcAft>
                <a:buClr>
                  <a:schemeClr val="accent1"/>
                </a:buClr>
                <a:buSzPts val="1600"/>
                <a:buFont typeface="Arial"/>
                <a:buChar char="•"/>
              </a:pPr>
              <a:r>
                <a:rPr lang="en-US" sz="1600">
                  <a:solidFill>
                    <a:schemeClr val="dk1"/>
                  </a:solidFill>
                  <a:latin typeface="Arial"/>
                  <a:ea typeface="Arial"/>
                  <a:cs typeface="Arial"/>
                  <a:sym typeface="Arial"/>
                </a:rPr>
                <a:t>Lorem ipsum dolor sit amet, consectetur adipiscing elit. Curabitur purus dui, euismod quis placerat eget, venenatis nec nibh. Mauris sit. Curabitur purus dui, euismod quis placerat eget, venenatis nec nibh. Mauris sit </a:t>
              </a:r>
              <a:endParaRPr/>
            </a:p>
          </p:txBody>
        </p:sp>
        <p:sp>
          <p:nvSpPr>
            <p:cNvPr id="2276" name="Google Shape;2276;p73"/>
            <p:cNvSpPr txBox="1"/>
            <p:nvPr/>
          </p:nvSpPr>
          <p:spPr>
            <a:xfrm>
              <a:off x="5835874" y="925345"/>
              <a:ext cx="5785068" cy="455449"/>
            </a:xfrm>
            <a:prstGeom prst="rect">
              <a:avLst/>
            </a:prstGeom>
            <a:noFill/>
            <a:ln>
              <a:noFill/>
            </a:ln>
          </p:spPr>
          <p:txBody>
            <a:bodyPr anchorCtr="0" anchor="b" bIns="0" lIns="0" spcFirstLastPara="1" rIns="0" wrap="square" tIns="0">
              <a:noAutofit/>
            </a:bodyPr>
            <a:lstStyle/>
            <a:p>
              <a:pPr indent="0" lvl="0" marL="0" marR="0" rtl="0" algn="l">
                <a:lnSpc>
                  <a:spcPct val="90000"/>
                </a:lnSpc>
                <a:spcBef>
                  <a:spcPts val="0"/>
                </a:spcBef>
                <a:spcAft>
                  <a:spcPts val="0"/>
                </a:spcAft>
                <a:buClr>
                  <a:srgbClr val="28B974"/>
                </a:buClr>
                <a:buSzPts val="2000"/>
                <a:buFont typeface="Arial"/>
                <a:buNone/>
              </a:pPr>
              <a:r>
                <a:rPr lang="en-US" sz="2000">
                  <a:solidFill>
                    <a:schemeClr val="accent1"/>
                  </a:solidFill>
                  <a:latin typeface="Arial"/>
                  <a:ea typeface="Arial"/>
                  <a:cs typeface="Arial"/>
                  <a:sym typeface="Arial"/>
                </a:rPr>
                <a:t>Header</a:t>
              </a:r>
              <a:endParaRPr/>
            </a:p>
          </p:txBody>
        </p:sp>
      </p:grpSp>
      <p:grpSp>
        <p:nvGrpSpPr>
          <p:cNvPr id="2277" name="Google Shape;2277;p73"/>
          <p:cNvGrpSpPr/>
          <p:nvPr/>
        </p:nvGrpSpPr>
        <p:grpSpPr>
          <a:xfrm>
            <a:off x="6006551" y="3490482"/>
            <a:ext cx="5614431" cy="1281835"/>
            <a:chOff x="5835874" y="925345"/>
            <a:chExt cx="5785108" cy="1706648"/>
          </a:xfrm>
        </p:grpSpPr>
        <p:sp>
          <p:nvSpPr>
            <p:cNvPr id="2278" name="Google Shape;2278;p73"/>
            <p:cNvSpPr txBox="1"/>
            <p:nvPr/>
          </p:nvSpPr>
          <p:spPr>
            <a:xfrm>
              <a:off x="5835874" y="1403944"/>
              <a:ext cx="5785108" cy="1228049"/>
            </a:xfrm>
            <a:prstGeom prst="rect">
              <a:avLst/>
            </a:prstGeom>
            <a:noFill/>
            <a:ln>
              <a:noFill/>
            </a:ln>
          </p:spPr>
          <p:txBody>
            <a:bodyPr anchorCtr="0" anchor="t" bIns="0" lIns="0" spcFirstLastPara="1" rIns="0" wrap="square" tIns="0">
              <a:noAutofit/>
            </a:bodyPr>
            <a:lstStyle/>
            <a:p>
              <a:pPr indent="-182563" lvl="0" marL="274638" marR="0" rtl="0" algn="l">
                <a:lnSpc>
                  <a:spcPct val="90000"/>
                </a:lnSpc>
                <a:spcBef>
                  <a:spcPts val="0"/>
                </a:spcBef>
                <a:spcAft>
                  <a:spcPts val="0"/>
                </a:spcAft>
                <a:buClr>
                  <a:schemeClr val="accent1"/>
                </a:buClr>
                <a:buSzPts val="1600"/>
                <a:buFont typeface="Arial"/>
                <a:buChar char="•"/>
              </a:pPr>
              <a:r>
                <a:rPr lang="en-US" sz="1600">
                  <a:solidFill>
                    <a:schemeClr val="dk1"/>
                  </a:solidFill>
                  <a:latin typeface="Arial"/>
                  <a:ea typeface="Arial"/>
                  <a:cs typeface="Arial"/>
                  <a:sym typeface="Arial"/>
                </a:rPr>
                <a:t>Lorem ipsum dolor sit amet, consectetur adipiscing elit. Curabitur purus dui, euismod quis placerat eget, venenatis nec nibh. Mauris sit. Curabitur purus dui, euismod quis placerat eget, venenatis nec nibh. Mauris sit </a:t>
              </a:r>
              <a:endParaRPr/>
            </a:p>
          </p:txBody>
        </p:sp>
        <p:sp>
          <p:nvSpPr>
            <p:cNvPr id="2279" name="Google Shape;2279;p73"/>
            <p:cNvSpPr txBox="1"/>
            <p:nvPr/>
          </p:nvSpPr>
          <p:spPr>
            <a:xfrm>
              <a:off x="5835874" y="925345"/>
              <a:ext cx="5785068" cy="455449"/>
            </a:xfrm>
            <a:prstGeom prst="rect">
              <a:avLst/>
            </a:prstGeom>
            <a:noFill/>
            <a:ln>
              <a:noFill/>
            </a:ln>
          </p:spPr>
          <p:txBody>
            <a:bodyPr anchorCtr="0" anchor="b" bIns="0" lIns="0" spcFirstLastPara="1" rIns="0" wrap="square" tIns="0">
              <a:noAutofit/>
            </a:bodyPr>
            <a:lstStyle/>
            <a:p>
              <a:pPr indent="0" lvl="0" marL="0" marR="0" rtl="0" algn="l">
                <a:lnSpc>
                  <a:spcPct val="90000"/>
                </a:lnSpc>
                <a:spcBef>
                  <a:spcPts val="0"/>
                </a:spcBef>
                <a:spcAft>
                  <a:spcPts val="0"/>
                </a:spcAft>
                <a:buClr>
                  <a:srgbClr val="28B974"/>
                </a:buClr>
                <a:buSzPts val="2000"/>
                <a:buFont typeface="Arial"/>
                <a:buNone/>
              </a:pPr>
              <a:r>
                <a:rPr lang="en-US" sz="2000">
                  <a:solidFill>
                    <a:schemeClr val="accent1"/>
                  </a:solidFill>
                  <a:latin typeface="Arial"/>
                  <a:ea typeface="Arial"/>
                  <a:cs typeface="Arial"/>
                  <a:sym typeface="Arial"/>
                </a:rPr>
                <a:t>Header</a:t>
              </a:r>
              <a:endParaRPr/>
            </a:p>
          </p:txBody>
        </p:sp>
      </p:grpSp>
      <p:pic>
        <p:nvPicPr>
          <p:cNvPr descr="Single gear with solid fill" id="2280" name="Google Shape;2280;p73"/>
          <p:cNvPicPr preferRelativeResize="0"/>
          <p:nvPr/>
        </p:nvPicPr>
        <p:blipFill rotWithShape="1">
          <a:blip r:embed="rId3">
            <a:alphaModFix/>
          </a:blip>
          <a:srcRect b="0" l="0" r="0" t="0"/>
          <a:stretch/>
        </p:blipFill>
        <p:spPr>
          <a:xfrm>
            <a:off x="4543435" y="2210353"/>
            <a:ext cx="1032490" cy="1032490"/>
          </a:xfrm>
          <a:prstGeom prst="rect">
            <a:avLst/>
          </a:prstGeom>
          <a:noFill/>
          <a:ln>
            <a:noFill/>
          </a:ln>
        </p:spPr>
      </p:pic>
      <p:pic>
        <p:nvPicPr>
          <p:cNvPr descr="Single gear with solid fill" id="2281" name="Google Shape;2281;p73"/>
          <p:cNvPicPr preferRelativeResize="0"/>
          <p:nvPr/>
        </p:nvPicPr>
        <p:blipFill rotWithShape="1">
          <a:blip r:embed="rId3">
            <a:alphaModFix/>
          </a:blip>
          <a:srcRect b="0" l="0" r="0" t="0"/>
          <a:stretch/>
        </p:blipFill>
        <p:spPr>
          <a:xfrm>
            <a:off x="4543435" y="3615154"/>
            <a:ext cx="1032490" cy="1032490"/>
          </a:xfrm>
          <a:prstGeom prst="rect">
            <a:avLst/>
          </a:prstGeom>
          <a:noFill/>
          <a:ln>
            <a:noFill/>
          </a:ln>
        </p:spPr>
      </p:pic>
      <p:pic>
        <p:nvPicPr>
          <p:cNvPr descr="Single gear with solid fill" id="2282" name="Google Shape;2282;p73"/>
          <p:cNvPicPr preferRelativeResize="0"/>
          <p:nvPr/>
        </p:nvPicPr>
        <p:blipFill rotWithShape="1">
          <a:blip r:embed="rId3">
            <a:alphaModFix/>
          </a:blip>
          <a:srcRect b="0" l="0" r="0" t="0"/>
          <a:stretch/>
        </p:blipFill>
        <p:spPr>
          <a:xfrm>
            <a:off x="4543435" y="5019957"/>
            <a:ext cx="1032490" cy="1032490"/>
          </a:xfrm>
          <a:prstGeom prst="rect">
            <a:avLst/>
          </a:prstGeom>
          <a:noFill/>
          <a:ln>
            <a:noFill/>
          </a:ln>
        </p:spPr>
      </p:pic>
      <p:sp>
        <p:nvSpPr>
          <p:cNvPr id="2283" name="Google Shape;2283;p73"/>
          <p:cNvSpPr txBox="1"/>
          <p:nvPr>
            <p:ph idx="12" type="sldNum"/>
          </p:nvPr>
        </p:nvSpPr>
        <p:spPr>
          <a:xfrm>
            <a:off x="10690860" y="6349068"/>
            <a:ext cx="963882" cy="251764"/>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cxnSp>
        <p:nvCxnSpPr>
          <p:cNvPr id="2284" name="Google Shape;2284;p73"/>
          <p:cNvCxnSpPr/>
          <p:nvPr/>
        </p:nvCxnSpPr>
        <p:spPr>
          <a:xfrm>
            <a:off x="4375230" y="4833800"/>
            <a:ext cx="7245713" cy="0"/>
          </a:xfrm>
          <a:prstGeom prst="straightConnector1">
            <a:avLst/>
          </a:prstGeom>
          <a:noFill/>
          <a:ln cap="flat" cmpd="sng" w="9525">
            <a:solidFill>
              <a:srgbClr val="9B9B9B"/>
            </a:solidFill>
            <a:prstDash val="dot"/>
            <a:miter lim="8000"/>
            <a:headEnd len="sm" w="sm" type="none"/>
            <a:tailEnd len="sm" w="sm" type="none"/>
          </a:ln>
        </p:spPr>
      </p:cxnSp>
      <p:grpSp>
        <p:nvGrpSpPr>
          <p:cNvPr id="2285" name="Google Shape;2285;p73"/>
          <p:cNvGrpSpPr/>
          <p:nvPr/>
        </p:nvGrpSpPr>
        <p:grpSpPr>
          <a:xfrm>
            <a:off x="6006551" y="4895285"/>
            <a:ext cx="5614431" cy="1281835"/>
            <a:chOff x="5835874" y="925345"/>
            <a:chExt cx="5785108" cy="1706648"/>
          </a:xfrm>
        </p:grpSpPr>
        <p:sp>
          <p:nvSpPr>
            <p:cNvPr id="2286" name="Google Shape;2286;p73"/>
            <p:cNvSpPr txBox="1"/>
            <p:nvPr/>
          </p:nvSpPr>
          <p:spPr>
            <a:xfrm>
              <a:off x="5835874" y="1403944"/>
              <a:ext cx="5785108" cy="1228049"/>
            </a:xfrm>
            <a:prstGeom prst="rect">
              <a:avLst/>
            </a:prstGeom>
            <a:noFill/>
            <a:ln>
              <a:noFill/>
            </a:ln>
          </p:spPr>
          <p:txBody>
            <a:bodyPr anchorCtr="0" anchor="t" bIns="0" lIns="0" spcFirstLastPara="1" rIns="0" wrap="square" tIns="0">
              <a:noAutofit/>
            </a:bodyPr>
            <a:lstStyle/>
            <a:p>
              <a:pPr indent="-182563" lvl="0" marL="274638" marR="0" rtl="0" algn="l">
                <a:lnSpc>
                  <a:spcPct val="90000"/>
                </a:lnSpc>
                <a:spcBef>
                  <a:spcPts val="0"/>
                </a:spcBef>
                <a:spcAft>
                  <a:spcPts val="0"/>
                </a:spcAft>
                <a:buClr>
                  <a:schemeClr val="accent1"/>
                </a:buClr>
                <a:buSzPts val="1600"/>
                <a:buFont typeface="Arial"/>
                <a:buChar char="•"/>
              </a:pPr>
              <a:r>
                <a:rPr lang="en-US" sz="1600">
                  <a:solidFill>
                    <a:schemeClr val="dk1"/>
                  </a:solidFill>
                  <a:latin typeface="Arial"/>
                  <a:ea typeface="Arial"/>
                  <a:cs typeface="Arial"/>
                  <a:sym typeface="Arial"/>
                </a:rPr>
                <a:t>Lorem ipsum dolor sit amet, consectetur adipiscing elit. Curabitur purus dui, euismod quis placerat eget, venenatis nec nibh. Mauris sit. Curabitur purus dui, euismod quis placerat eget, venenatis nec nibh. Mauris sit </a:t>
              </a:r>
              <a:endParaRPr/>
            </a:p>
          </p:txBody>
        </p:sp>
        <p:sp>
          <p:nvSpPr>
            <p:cNvPr id="2287" name="Google Shape;2287;p73"/>
            <p:cNvSpPr txBox="1"/>
            <p:nvPr/>
          </p:nvSpPr>
          <p:spPr>
            <a:xfrm>
              <a:off x="5835874" y="925345"/>
              <a:ext cx="5785068" cy="455449"/>
            </a:xfrm>
            <a:prstGeom prst="rect">
              <a:avLst/>
            </a:prstGeom>
            <a:noFill/>
            <a:ln>
              <a:noFill/>
            </a:ln>
          </p:spPr>
          <p:txBody>
            <a:bodyPr anchorCtr="0" anchor="b" bIns="0" lIns="0" spcFirstLastPara="1" rIns="0" wrap="square" tIns="0">
              <a:noAutofit/>
            </a:bodyPr>
            <a:lstStyle/>
            <a:p>
              <a:pPr indent="0" lvl="0" marL="0" marR="0" rtl="0" algn="l">
                <a:lnSpc>
                  <a:spcPct val="90000"/>
                </a:lnSpc>
                <a:spcBef>
                  <a:spcPts val="0"/>
                </a:spcBef>
                <a:spcAft>
                  <a:spcPts val="0"/>
                </a:spcAft>
                <a:buClr>
                  <a:srgbClr val="28B974"/>
                </a:buClr>
                <a:buSzPts val="2000"/>
                <a:buFont typeface="Arial"/>
                <a:buNone/>
              </a:pPr>
              <a:r>
                <a:rPr lang="en-US" sz="2000">
                  <a:solidFill>
                    <a:schemeClr val="accent1"/>
                  </a:solidFill>
                  <a:latin typeface="Arial"/>
                  <a:ea typeface="Arial"/>
                  <a:cs typeface="Arial"/>
                  <a:sym typeface="Arial"/>
                </a:rPr>
                <a:t>Header</a:t>
              </a:r>
              <a:endParaRPr/>
            </a:p>
          </p:txBody>
        </p:sp>
      </p:grpSp>
      <p:pic>
        <p:nvPicPr>
          <p:cNvPr descr="Single gear with solid fill" id="2288" name="Google Shape;2288;p73"/>
          <p:cNvPicPr preferRelativeResize="0"/>
          <p:nvPr/>
        </p:nvPicPr>
        <p:blipFill rotWithShape="1">
          <a:blip r:embed="rId3">
            <a:alphaModFix/>
          </a:blip>
          <a:srcRect b="0" l="0" r="0" t="0"/>
          <a:stretch/>
        </p:blipFill>
        <p:spPr>
          <a:xfrm>
            <a:off x="4543435" y="805552"/>
            <a:ext cx="1032490" cy="1032490"/>
          </a:xfrm>
          <a:prstGeom prst="rect">
            <a:avLst/>
          </a:prstGeom>
          <a:noFill/>
          <a:ln>
            <a:noFill/>
          </a:ln>
        </p:spPr>
      </p:pic>
    </p:spTree>
  </p:cSld>
  <p:clrMapOvr>
    <a:masterClrMapping/>
  </p:clrMapOvr>
</p:sld>
</file>

<file path=ppt/slides/slide7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292" name="Shape 2292"/>
        <p:cNvGrpSpPr/>
        <p:nvPr/>
      </p:nvGrpSpPr>
      <p:grpSpPr>
        <a:xfrm>
          <a:off x="0" y="0"/>
          <a:ext cx="0" cy="0"/>
          <a:chOff x="0" y="0"/>
          <a:chExt cx="0" cy="0"/>
        </a:xfrm>
      </p:grpSpPr>
      <p:sp>
        <p:nvSpPr>
          <p:cNvPr id="2293" name="Google Shape;2293;p74"/>
          <p:cNvSpPr txBox="1"/>
          <p:nvPr>
            <p:ph type="title"/>
          </p:nvPr>
        </p:nvSpPr>
        <p:spPr>
          <a:xfrm>
            <a:off x="571018" y="2392363"/>
            <a:ext cx="3117062" cy="2073274"/>
          </a:xfrm>
          <a:prstGeom prst="rect">
            <a:avLst/>
          </a:prstGeom>
          <a:noFill/>
          <a:ln>
            <a:noFill/>
          </a:ln>
        </p:spPr>
        <p:txBody>
          <a:bodyPr anchorCtr="0" anchor="ctr" bIns="0" lIns="0" spcFirstLastPara="1" rIns="0" wrap="square" tIns="0">
            <a:normAutofit/>
          </a:bodyPr>
          <a:lstStyle/>
          <a:p>
            <a:pPr indent="0" lvl="0" marL="0" rtl="0" algn="l">
              <a:lnSpc>
                <a:spcPct val="90000"/>
              </a:lnSpc>
              <a:spcBef>
                <a:spcPts val="0"/>
              </a:spcBef>
              <a:spcAft>
                <a:spcPts val="0"/>
              </a:spcAft>
              <a:buClr>
                <a:schemeClr val="lt1"/>
              </a:buClr>
              <a:buSzPts val="3600"/>
              <a:buFont typeface="Arial"/>
              <a:buNone/>
            </a:pPr>
            <a:r>
              <a:rPr lang="en-US"/>
              <a:t>Five Rows + Big Icons</a:t>
            </a:r>
            <a:endParaRPr/>
          </a:p>
        </p:txBody>
      </p:sp>
      <p:pic>
        <p:nvPicPr>
          <p:cNvPr descr="Single gear with solid fill" id="2294" name="Google Shape;2294;p74"/>
          <p:cNvPicPr preferRelativeResize="0"/>
          <p:nvPr/>
        </p:nvPicPr>
        <p:blipFill rotWithShape="1">
          <a:blip r:embed="rId3">
            <a:alphaModFix/>
          </a:blip>
          <a:srcRect b="0" l="0" r="0" t="0"/>
          <a:stretch/>
        </p:blipFill>
        <p:spPr>
          <a:xfrm>
            <a:off x="4664180" y="779470"/>
            <a:ext cx="842540" cy="842540"/>
          </a:xfrm>
          <a:prstGeom prst="rect">
            <a:avLst/>
          </a:prstGeom>
          <a:noFill/>
          <a:ln>
            <a:noFill/>
          </a:ln>
        </p:spPr>
      </p:pic>
      <p:pic>
        <p:nvPicPr>
          <p:cNvPr descr="Single gear with solid fill" id="2295" name="Google Shape;2295;p74"/>
          <p:cNvPicPr preferRelativeResize="0"/>
          <p:nvPr/>
        </p:nvPicPr>
        <p:blipFill rotWithShape="1">
          <a:blip r:embed="rId3">
            <a:alphaModFix/>
          </a:blip>
          <a:srcRect b="0" l="0" r="0" t="0"/>
          <a:stretch/>
        </p:blipFill>
        <p:spPr>
          <a:xfrm>
            <a:off x="4664180" y="1907610"/>
            <a:ext cx="842540" cy="842540"/>
          </a:xfrm>
          <a:prstGeom prst="rect">
            <a:avLst/>
          </a:prstGeom>
          <a:noFill/>
          <a:ln>
            <a:noFill/>
          </a:ln>
        </p:spPr>
      </p:pic>
      <p:pic>
        <p:nvPicPr>
          <p:cNvPr descr="Single gear with solid fill" id="2296" name="Google Shape;2296;p74"/>
          <p:cNvPicPr preferRelativeResize="0"/>
          <p:nvPr/>
        </p:nvPicPr>
        <p:blipFill rotWithShape="1">
          <a:blip r:embed="rId3">
            <a:alphaModFix/>
          </a:blip>
          <a:srcRect b="0" l="0" r="0" t="0"/>
          <a:stretch/>
        </p:blipFill>
        <p:spPr>
          <a:xfrm>
            <a:off x="4664180" y="5292032"/>
            <a:ext cx="842540" cy="842540"/>
          </a:xfrm>
          <a:prstGeom prst="rect">
            <a:avLst/>
          </a:prstGeom>
          <a:noFill/>
          <a:ln>
            <a:noFill/>
          </a:ln>
        </p:spPr>
      </p:pic>
      <p:pic>
        <p:nvPicPr>
          <p:cNvPr descr="Single gear with solid fill" id="2297" name="Google Shape;2297;p74"/>
          <p:cNvPicPr preferRelativeResize="0"/>
          <p:nvPr/>
        </p:nvPicPr>
        <p:blipFill rotWithShape="1">
          <a:blip r:embed="rId3">
            <a:alphaModFix/>
          </a:blip>
          <a:srcRect b="0" l="0" r="0" t="0"/>
          <a:stretch/>
        </p:blipFill>
        <p:spPr>
          <a:xfrm>
            <a:off x="4664180" y="4163890"/>
            <a:ext cx="842540" cy="842540"/>
          </a:xfrm>
          <a:prstGeom prst="rect">
            <a:avLst/>
          </a:prstGeom>
          <a:noFill/>
          <a:ln>
            <a:noFill/>
          </a:ln>
        </p:spPr>
      </p:pic>
      <p:sp>
        <p:nvSpPr>
          <p:cNvPr id="2298" name="Google Shape;2298;p74"/>
          <p:cNvSpPr txBox="1"/>
          <p:nvPr>
            <p:ph idx="12" type="sldNum"/>
          </p:nvPr>
        </p:nvSpPr>
        <p:spPr>
          <a:xfrm>
            <a:off x="10690860" y="6349068"/>
            <a:ext cx="963882" cy="251764"/>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cxnSp>
        <p:nvCxnSpPr>
          <p:cNvPr id="2299" name="Google Shape;2299;p74"/>
          <p:cNvCxnSpPr/>
          <p:nvPr/>
        </p:nvCxnSpPr>
        <p:spPr>
          <a:xfrm>
            <a:off x="4375230" y="2892950"/>
            <a:ext cx="7245713" cy="0"/>
          </a:xfrm>
          <a:prstGeom prst="straightConnector1">
            <a:avLst/>
          </a:prstGeom>
          <a:noFill/>
          <a:ln cap="flat" cmpd="sng" w="9525">
            <a:solidFill>
              <a:srgbClr val="9B9B9B"/>
            </a:solidFill>
            <a:prstDash val="dot"/>
            <a:miter lim="8000"/>
            <a:headEnd len="sm" w="sm" type="none"/>
            <a:tailEnd len="sm" w="sm" type="none"/>
          </a:ln>
        </p:spPr>
      </p:cxnSp>
      <p:grpSp>
        <p:nvGrpSpPr>
          <p:cNvPr id="2300" name="Google Shape;2300;p74"/>
          <p:cNvGrpSpPr/>
          <p:nvPr/>
        </p:nvGrpSpPr>
        <p:grpSpPr>
          <a:xfrm>
            <a:off x="6006551" y="680881"/>
            <a:ext cx="5614431" cy="1039718"/>
            <a:chOff x="5835874" y="925345"/>
            <a:chExt cx="5785108" cy="1706648"/>
          </a:xfrm>
        </p:grpSpPr>
        <p:sp>
          <p:nvSpPr>
            <p:cNvPr id="2301" name="Google Shape;2301;p74"/>
            <p:cNvSpPr txBox="1"/>
            <p:nvPr/>
          </p:nvSpPr>
          <p:spPr>
            <a:xfrm>
              <a:off x="5835874" y="1403944"/>
              <a:ext cx="5785108" cy="1228049"/>
            </a:xfrm>
            <a:prstGeom prst="rect">
              <a:avLst/>
            </a:prstGeom>
            <a:noFill/>
            <a:ln>
              <a:noFill/>
            </a:ln>
          </p:spPr>
          <p:txBody>
            <a:bodyPr anchorCtr="0" anchor="t" bIns="0" lIns="0" spcFirstLastPara="1" rIns="0" wrap="square" tIns="0">
              <a:noAutofit/>
            </a:bodyPr>
            <a:lstStyle/>
            <a:p>
              <a:pPr indent="-182563" lvl="0" marL="274638" marR="0" rtl="0" algn="l">
                <a:lnSpc>
                  <a:spcPct val="90000"/>
                </a:lnSpc>
                <a:spcBef>
                  <a:spcPts val="0"/>
                </a:spcBef>
                <a:spcAft>
                  <a:spcPts val="0"/>
                </a:spcAft>
                <a:buClr>
                  <a:schemeClr val="accent1"/>
                </a:buClr>
                <a:buSzPts val="1300"/>
                <a:buFont typeface="Arial"/>
                <a:buChar char="•"/>
              </a:pPr>
              <a:r>
                <a:rPr lang="en-US" sz="1300">
                  <a:solidFill>
                    <a:schemeClr val="dk1"/>
                  </a:solidFill>
                  <a:latin typeface="Arial"/>
                  <a:ea typeface="Arial"/>
                  <a:cs typeface="Arial"/>
                  <a:sym typeface="Arial"/>
                </a:rPr>
                <a:t>Lorem ipsum dolor sit amet, consectetur adipiscing elit. Curabitur purus dui, euismod quis placerat eget, venenatis nec nibh. Mauris sit. Curabitur purus dui, euismod quis placerat eget, venenatis nec nibh. Mauris sit </a:t>
              </a:r>
              <a:endParaRPr/>
            </a:p>
          </p:txBody>
        </p:sp>
        <p:sp>
          <p:nvSpPr>
            <p:cNvPr id="2302" name="Google Shape;2302;p74"/>
            <p:cNvSpPr txBox="1"/>
            <p:nvPr/>
          </p:nvSpPr>
          <p:spPr>
            <a:xfrm>
              <a:off x="5835874" y="925345"/>
              <a:ext cx="5785068" cy="455449"/>
            </a:xfrm>
            <a:prstGeom prst="rect">
              <a:avLst/>
            </a:prstGeom>
            <a:noFill/>
            <a:ln>
              <a:noFill/>
            </a:ln>
          </p:spPr>
          <p:txBody>
            <a:bodyPr anchorCtr="0" anchor="b" bIns="0" lIns="0" spcFirstLastPara="1" rIns="0" wrap="square" tIns="0">
              <a:noAutofit/>
            </a:bodyPr>
            <a:lstStyle/>
            <a:p>
              <a:pPr indent="0" lvl="0" marL="0" marR="0" rtl="0" algn="l">
                <a:lnSpc>
                  <a:spcPct val="90000"/>
                </a:lnSpc>
                <a:spcBef>
                  <a:spcPts val="0"/>
                </a:spcBef>
                <a:spcAft>
                  <a:spcPts val="0"/>
                </a:spcAft>
                <a:buClr>
                  <a:srgbClr val="28B974"/>
                </a:buClr>
                <a:buSzPts val="1600"/>
                <a:buFont typeface="Arial"/>
                <a:buNone/>
              </a:pPr>
              <a:r>
                <a:rPr lang="en-US" sz="1600">
                  <a:solidFill>
                    <a:schemeClr val="accent1"/>
                  </a:solidFill>
                  <a:latin typeface="Arial"/>
                  <a:ea typeface="Arial"/>
                  <a:cs typeface="Arial"/>
                  <a:sym typeface="Arial"/>
                </a:rPr>
                <a:t>Header</a:t>
              </a:r>
              <a:endParaRPr/>
            </a:p>
          </p:txBody>
        </p:sp>
      </p:grpSp>
      <p:cxnSp>
        <p:nvCxnSpPr>
          <p:cNvPr id="2303" name="Google Shape;2303;p74"/>
          <p:cNvCxnSpPr/>
          <p:nvPr/>
        </p:nvCxnSpPr>
        <p:spPr>
          <a:xfrm>
            <a:off x="4375230" y="1764810"/>
            <a:ext cx="7245713" cy="0"/>
          </a:xfrm>
          <a:prstGeom prst="straightConnector1">
            <a:avLst/>
          </a:prstGeom>
          <a:noFill/>
          <a:ln cap="flat" cmpd="sng" w="9525">
            <a:solidFill>
              <a:srgbClr val="9B9B9B"/>
            </a:solidFill>
            <a:prstDash val="dot"/>
            <a:miter lim="8000"/>
            <a:headEnd len="sm" w="sm" type="none"/>
            <a:tailEnd len="sm" w="sm" type="none"/>
          </a:ln>
        </p:spPr>
      </p:cxnSp>
      <p:grpSp>
        <p:nvGrpSpPr>
          <p:cNvPr id="2304" name="Google Shape;2304;p74"/>
          <p:cNvGrpSpPr/>
          <p:nvPr/>
        </p:nvGrpSpPr>
        <p:grpSpPr>
          <a:xfrm>
            <a:off x="6006551" y="1809021"/>
            <a:ext cx="5614431" cy="1039718"/>
            <a:chOff x="5835874" y="925345"/>
            <a:chExt cx="5785108" cy="1706648"/>
          </a:xfrm>
        </p:grpSpPr>
        <p:sp>
          <p:nvSpPr>
            <p:cNvPr id="2305" name="Google Shape;2305;p74"/>
            <p:cNvSpPr txBox="1"/>
            <p:nvPr/>
          </p:nvSpPr>
          <p:spPr>
            <a:xfrm>
              <a:off x="5835874" y="1403944"/>
              <a:ext cx="5785108" cy="1228049"/>
            </a:xfrm>
            <a:prstGeom prst="rect">
              <a:avLst/>
            </a:prstGeom>
            <a:noFill/>
            <a:ln>
              <a:noFill/>
            </a:ln>
          </p:spPr>
          <p:txBody>
            <a:bodyPr anchorCtr="0" anchor="t" bIns="0" lIns="0" spcFirstLastPara="1" rIns="0" wrap="square" tIns="0">
              <a:noAutofit/>
            </a:bodyPr>
            <a:lstStyle/>
            <a:p>
              <a:pPr indent="-182563" lvl="0" marL="274638" marR="0" rtl="0" algn="l">
                <a:lnSpc>
                  <a:spcPct val="90000"/>
                </a:lnSpc>
                <a:spcBef>
                  <a:spcPts val="0"/>
                </a:spcBef>
                <a:spcAft>
                  <a:spcPts val="0"/>
                </a:spcAft>
                <a:buClr>
                  <a:schemeClr val="accent1"/>
                </a:buClr>
                <a:buSzPts val="1300"/>
                <a:buFont typeface="Arial"/>
                <a:buChar char="•"/>
              </a:pPr>
              <a:r>
                <a:rPr lang="en-US" sz="1300">
                  <a:solidFill>
                    <a:schemeClr val="dk1"/>
                  </a:solidFill>
                  <a:latin typeface="Arial"/>
                  <a:ea typeface="Arial"/>
                  <a:cs typeface="Arial"/>
                  <a:sym typeface="Arial"/>
                </a:rPr>
                <a:t>Lorem ipsum dolor sit amet, consectetur adipiscing elit. Curabitur purus dui, euismod quis placerat eget, venenatis nec nibh. Mauris sit. Curabitur purus dui, euismod quis placerat eget, venenatis nec nibh. Mauris sit </a:t>
              </a:r>
              <a:endParaRPr/>
            </a:p>
          </p:txBody>
        </p:sp>
        <p:sp>
          <p:nvSpPr>
            <p:cNvPr id="2306" name="Google Shape;2306;p74"/>
            <p:cNvSpPr txBox="1"/>
            <p:nvPr/>
          </p:nvSpPr>
          <p:spPr>
            <a:xfrm>
              <a:off x="5835874" y="925345"/>
              <a:ext cx="5785068" cy="455449"/>
            </a:xfrm>
            <a:prstGeom prst="rect">
              <a:avLst/>
            </a:prstGeom>
            <a:noFill/>
            <a:ln>
              <a:noFill/>
            </a:ln>
          </p:spPr>
          <p:txBody>
            <a:bodyPr anchorCtr="0" anchor="b" bIns="0" lIns="0" spcFirstLastPara="1" rIns="0" wrap="square" tIns="0">
              <a:noAutofit/>
            </a:bodyPr>
            <a:lstStyle/>
            <a:p>
              <a:pPr indent="0" lvl="0" marL="0" marR="0" rtl="0" algn="l">
                <a:lnSpc>
                  <a:spcPct val="90000"/>
                </a:lnSpc>
                <a:spcBef>
                  <a:spcPts val="0"/>
                </a:spcBef>
                <a:spcAft>
                  <a:spcPts val="0"/>
                </a:spcAft>
                <a:buClr>
                  <a:srgbClr val="28B974"/>
                </a:buClr>
                <a:buSzPts val="1600"/>
                <a:buFont typeface="Arial"/>
                <a:buNone/>
              </a:pPr>
              <a:r>
                <a:rPr lang="en-US" sz="1600">
                  <a:solidFill>
                    <a:schemeClr val="accent1"/>
                  </a:solidFill>
                  <a:latin typeface="Arial"/>
                  <a:ea typeface="Arial"/>
                  <a:cs typeface="Arial"/>
                  <a:sym typeface="Arial"/>
                </a:rPr>
                <a:t>Header</a:t>
              </a:r>
              <a:endParaRPr/>
            </a:p>
          </p:txBody>
        </p:sp>
      </p:grpSp>
      <p:grpSp>
        <p:nvGrpSpPr>
          <p:cNvPr id="2307" name="Google Shape;2307;p74"/>
          <p:cNvGrpSpPr/>
          <p:nvPr/>
        </p:nvGrpSpPr>
        <p:grpSpPr>
          <a:xfrm>
            <a:off x="6006551" y="2937161"/>
            <a:ext cx="5614431" cy="1039718"/>
            <a:chOff x="5835874" y="925345"/>
            <a:chExt cx="5785108" cy="1706648"/>
          </a:xfrm>
        </p:grpSpPr>
        <p:sp>
          <p:nvSpPr>
            <p:cNvPr id="2308" name="Google Shape;2308;p74"/>
            <p:cNvSpPr txBox="1"/>
            <p:nvPr/>
          </p:nvSpPr>
          <p:spPr>
            <a:xfrm>
              <a:off x="5835874" y="1403944"/>
              <a:ext cx="5785108" cy="1228049"/>
            </a:xfrm>
            <a:prstGeom prst="rect">
              <a:avLst/>
            </a:prstGeom>
            <a:noFill/>
            <a:ln>
              <a:noFill/>
            </a:ln>
          </p:spPr>
          <p:txBody>
            <a:bodyPr anchorCtr="0" anchor="t" bIns="0" lIns="0" spcFirstLastPara="1" rIns="0" wrap="square" tIns="0">
              <a:noAutofit/>
            </a:bodyPr>
            <a:lstStyle/>
            <a:p>
              <a:pPr indent="-182563" lvl="0" marL="274638" marR="0" rtl="0" algn="l">
                <a:lnSpc>
                  <a:spcPct val="90000"/>
                </a:lnSpc>
                <a:spcBef>
                  <a:spcPts val="0"/>
                </a:spcBef>
                <a:spcAft>
                  <a:spcPts val="0"/>
                </a:spcAft>
                <a:buClr>
                  <a:schemeClr val="accent1"/>
                </a:buClr>
                <a:buSzPts val="1300"/>
                <a:buFont typeface="Arial"/>
                <a:buChar char="•"/>
              </a:pPr>
              <a:r>
                <a:rPr lang="en-US" sz="1300">
                  <a:solidFill>
                    <a:schemeClr val="dk1"/>
                  </a:solidFill>
                  <a:latin typeface="Arial"/>
                  <a:ea typeface="Arial"/>
                  <a:cs typeface="Arial"/>
                  <a:sym typeface="Arial"/>
                </a:rPr>
                <a:t>Lorem ipsum dolor sit amet, consectetur adipiscing elit. Curabitur purus dui, euismod quis placerat eget, venenatis nec nibh. Mauris sit. Curabitur purus dui, euismod quis placerat eget, venenatis nec nibh. Mauris sit </a:t>
              </a:r>
              <a:endParaRPr/>
            </a:p>
          </p:txBody>
        </p:sp>
        <p:sp>
          <p:nvSpPr>
            <p:cNvPr id="2309" name="Google Shape;2309;p74"/>
            <p:cNvSpPr txBox="1"/>
            <p:nvPr/>
          </p:nvSpPr>
          <p:spPr>
            <a:xfrm>
              <a:off x="5835874" y="925345"/>
              <a:ext cx="5785068" cy="455449"/>
            </a:xfrm>
            <a:prstGeom prst="rect">
              <a:avLst/>
            </a:prstGeom>
            <a:noFill/>
            <a:ln>
              <a:noFill/>
            </a:ln>
          </p:spPr>
          <p:txBody>
            <a:bodyPr anchorCtr="0" anchor="b" bIns="0" lIns="0" spcFirstLastPara="1" rIns="0" wrap="square" tIns="0">
              <a:noAutofit/>
            </a:bodyPr>
            <a:lstStyle/>
            <a:p>
              <a:pPr indent="0" lvl="0" marL="0" marR="0" rtl="0" algn="l">
                <a:lnSpc>
                  <a:spcPct val="90000"/>
                </a:lnSpc>
                <a:spcBef>
                  <a:spcPts val="0"/>
                </a:spcBef>
                <a:spcAft>
                  <a:spcPts val="0"/>
                </a:spcAft>
                <a:buClr>
                  <a:srgbClr val="28B974"/>
                </a:buClr>
                <a:buSzPts val="1600"/>
                <a:buFont typeface="Arial"/>
                <a:buNone/>
              </a:pPr>
              <a:r>
                <a:rPr lang="en-US" sz="1600">
                  <a:solidFill>
                    <a:schemeClr val="accent1"/>
                  </a:solidFill>
                  <a:latin typeface="Arial"/>
                  <a:ea typeface="Arial"/>
                  <a:cs typeface="Arial"/>
                  <a:sym typeface="Arial"/>
                </a:rPr>
                <a:t>Header</a:t>
              </a:r>
              <a:endParaRPr/>
            </a:p>
          </p:txBody>
        </p:sp>
      </p:grpSp>
      <p:cxnSp>
        <p:nvCxnSpPr>
          <p:cNvPr id="2310" name="Google Shape;2310;p74"/>
          <p:cNvCxnSpPr/>
          <p:nvPr/>
        </p:nvCxnSpPr>
        <p:spPr>
          <a:xfrm>
            <a:off x="4375230" y="4021090"/>
            <a:ext cx="7245713" cy="0"/>
          </a:xfrm>
          <a:prstGeom prst="straightConnector1">
            <a:avLst/>
          </a:prstGeom>
          <a:noFill/>
          <a:ln cap="flat" cmpd="sng" w="9525">
            <a:solidFill>
              <a:srgbClr val="9B9B9B"/>
            </a:solidFill>
            <a:prstDash val="dot"/>
            <a:miter lim="8000"/>
            <a:headEnd len="sm" w="sm" type="none"/>
            <a:tailEnd len="sm" w="sm" type="none"/>
          </a:ln>
        </p:spPr>
      </p:cxnSp>
      <p:grpSp>
        <p:nvGrpSpPr>
          <p:cNvPr id="2311" name="Google Shape;2311;p74"/>
          <p:cNvGrpSpPr/>
          <p:nvPr/>
        </p:nvGrpSpPr>
        <p:grpSpPr>
          <a:xfrm>
            <a:off x="6006551" y="4065301"/>
            <a:ext cx="5614431" cy="1039718"/>
            <a:chOff x="5835874" y="925345"/>
            <a:chExt cx="5785108" cy="1706648"/>
          </a:xfrm>
        </p:grpSpPr>
        <p:sp>
          <p:nvSpPr>
            <p:cNvPr id="2312" name="Google Shape;2312;p74"/>
            <p:cNvSpPr txBox="1"/>
            <p:nvPr/>
          </p:nvSpPr>
          <p:spPr>
            <a:xfrm>
              <a:off x="5835874" y="1403944"/>
              <a:ext cx="5785108" cy="1228049"/>
            </a:xfrm>
            <a:prstGeom prst="rect">
              <a:avLst/>
            </a:prstGeom>
            <a:noFill/>
            <a:ln>
              <a:noFill/>
            </a:ln>
          </p:spPr>
          <p:txBody>
            <a:bodyPr anchorCtr="0" anchor="t" bIns="0" lIns="0" spcFirstLastPara="1" rIns="0" wrap="square" tIns="0">
              <a:noAutofit/>
            </a:bodyPr>
            <a:lstStyle/>
            <a:p>
              <a:pPr indent="-182563" lvl="0" marL="274638" marR="0" rtl="0" algn="l">
                <a:lnSpc>
                  <a:spcPct val="90000"/>
                </a:lnSpc>
                <a:spcBef>
                  <a:spcPts val="0"/>
                </a:spcBef>
                <a:spcAft>
                  <a:spcPts val="0"/>
                </a:spcAft>
                <a:buClr>
                  <a:schemeClr val="accent1"/>
                </a:buClr>
                <a:buSzPts val="1300"/>
                <a:buFont typeface="Arial"/>
                <a:buChar char="•"/>
              </a:pPr>
              <a:r>
                <a:rPr lang="en-US" sz="1300">
                  <a:solidFill>
                    <a:schemeClr val="dk1"/>
                  </a:solidFill>
                  <a:latin typeface="Arial"/>
                  <a:ea typeface="Arial"/>
                  <a:cs typeface="Arial"/>
                  <a:sym typeface="Arial"/>
                </a:rPr>
                <a:t>Lorem ipsum dolor sit amet, consectetur adipiscing elit. Curabitur purus dui, euismod quis placerat eget, venenatis nec nibh. Mauris sit. Curabitur purus dui, euismod quis placerat eget, venenatis nec nibh. Mauris sit </a:t>
              </a:r>
              <a:endParaRPr/>
            </a:p>
          </p:txBody>
        </p:sp>
        <p:sp>
          <p:nvSpPr>
            <p:cNvPr id="2313" name="Google Shape;2313;p74"/>
            <p:cNvSpPr txBox="1"/>
            <p:nvPr/>
          </p:nvSpPr>
          <p:spPr>
            <a:xfrm>
              <a:off x="5835874" y="925345"/>
              <a:ext cx="5785068" cy="455449"/>
            </a:xfrm>
            <a:prstGeom prst="rect">
              <a:avLst/>
            </a:prstGeom>
            <a:noFill/>
            <a:ln>
              <a:noFill/>
            </a:ln>
          </p:spPr>
          <p:txBody>
            <a:bodyPr anchorCtr="0" anchor="b" bIns="0" lIns="0" spcFirstLastPara="1" rIns="0" wrap="square" tIns="0">
              <a:noAutofit/>
            </a:bodyPr>
            <a:lstStyle/>
            <a:p>
              <a:pPr indent="0" lvl="0" marL="0" marR="0" rtl="0" algn="l">
                <a:lnSpc>
                  <a:spcPct val="90000"/>
                </a:lnSpc>
                <a:spcBef>
                  <a:spcPts val="0"/>
                </a:spcBef>
                <a:spcAft>
                  <a:spcPts val="0"/>
                </a:spcAft>
                <a:buClr>
                  <a:srgbClr val="28B974"/>
                </a:buClr>
                <a:buSzPts val="1600"/>
                <a:buFont typeface="Arial"/>
                <a:buNone/>
              </a:pPr>
              <a:r>
                <a:rPr lang="en-US" sz="1600">
                  <a:solidFill>
                    <a:schemeClr val="accent1"/>
                  </a:solidFill>
                  <a:latin typeface="Arial"/>
                  <a:ea typeface="Arial"/>
                  <a:cs typeface="Arial"/>
                  <a:sym typeface="Arial"/>
                </a:rPr>
                <a:t>Header</a:t>
              </a:r>
              <a:endParaRPr/>
            </a:p>
          </p:txBody>
        </p:sp>
      </p:grpSp>
      <p:cxnSp>
        <p:nvCxnSpPr>
          <p:cNvPr id="2314" name="Google Shape;2314;p74"/>
          <p:cNvCxnSpPr/>
          <p:nvPr/>
        </p:nvCxnSpPr>
        <p:spPr>
          <a:xfrm>
            <a:off x="4375230" y="5149230"/>
            <a:ext cx="7245713" cy="0"/>
          </a:xfrm>
          <a:prstGeom prst="straightConnector1">
            <a:avLst/>
          </a:prstGeom>
          <a:noFill/>
          <a:ln cap="flat" cmpd="sng" w="9525">
            <a:solidFill>
              <a:srgbClr val="9B9B9B"/>
            </a:solidFill>
            <a:prstDash val="dot"/>
            <a:miter lim="8000"/>
            <a:headEnd len="sm" w="sm" type="none"/>
            <a:tailEnd len="sm" w="sm" type="none"/>
          </a:ln>
        </p:spPr>
      </p:cxnSp>
      <p:grpSp>
        <p:nvGrpSpPr>
          <p:cNvPr id="2315" name="Google Shape;2315;p74"/>
          <p:cNvGrpSpPr/>
          <p:nvPr/>
        </p:nvGrpSpPr>
        <p:grpSpPr>
          <a:xfrm>
            <a:off x="6006551" y="5193443"/>
            <a:ext cx="5614431" cy="1039718"/>
            <a:chOff x="5835874" y="925345"/>
            <a:chExt cx="5785108" cy="1706648"/>
          </a:xfrm>
        </p:grpSpPr>
        <p:sp>
          <p:nvSpPr>
            <p:cNvPr id="2316" name="Google Shape;2316;p74"/>
            <p:cNvSpPr txBox="1"/>
            <p:nvPr/>
          </p:nvSpPr>
          <p:spPr>
            <a:xfrm>
              <a:off x="5835874" y="1403944"/>
              <a:ext cx="5785108" cy="1228049"/>
            </a:xfrm>
            <a:prstGeom prst="rect">
              <a:avLst/>
            </a:prstGeom>
            <a:noFill/>
            <a:ln>
              <a:noFill/>
            </a:ln>
          </p:spPr>
          <p:txBody>
            <a:bodyPr anchorCtr="0" anchor="t" bIns="0" lIns="0" spcFirstLastPara="1" rIns="0" wrap="square" tIns="0">
              <a:noAutofit/>
            </a:bodyPr>
            <a:lstStyle/>
            <a:p>
              <a:pPr indent="-182563" lvl="0" marL="274638" marR="0" rtl="0" algn="l">
                <a:lnSpc>
                  <a:spcPct val="90000"/>
                </a:lnSpc>
                <a:spcBef>
                  <a:spcPts val="0"/>
                </a:spcBef>
                <a:spcAft>
                  <a:spcPts val="0"/>
                </a:spcAft>
                <a:buClr>
                  <a:schemeClr val="accent1"/>
                </a:buClr>
                <a:buSzPts val="1300"/>
                <a:buFont typeface="Arial"/>
                <a:buChar char="•"/>
              </a:pPr>
              <a:r>
                <a:rPr lang="en-US" sz="1300">
                  <a:solidFill>
                    <a:schemeClr val="dk1"/>
                  </a:solidFill>
                  <a:latin typeface="Arial"/>
                  <a:ea typeface="Arial"/>
                  <a:cs typeface="Arial"/>
                  <a:sym typeface="Arial"/>
                </a:rPr>
                <a:t>Lorem ipsum dolor sit amet, consectetur adipiscing elit. Curabitur purus dui, euismod quis placerat eget, venenatis nec nibh. Mauris sit. Curabitur purus dui, euismod quis placerat eget, venenatis nec nibh. Mauris sit </a:t>
              </a:r>
              <a:endParaRPr/>
            </a:p>
          </p:txBody>
        </p:sp>
        <p:sp>
          <p:nvSpPr>
            <p:cNvPr id="2317" name="Google Shape;2317;p74"/>
            <p:cNvSpPr txBox="1"/>
            <p:nvPr/>
          </p:nvSpPr>
          <p:spPr>
            <a:xfrm>
              <a:off x="5835874" y="925345"/>
              <a:ext cx="5785068" cy="455449"/>
            </a:xfrm>
            <a:prstGeom prst="rect">
              <a:avLst/>
            </a:prstGeom>
            <a:noFill/>
            <a:ln>
              <a:noFill/>
            </a:ln>
          </p:spPr>
          <p:txBody>
            <a:bodyPr anchorCtr="0" anchor="b" bIns="0" lIns="0" spcFirstLastPara="1" rIns="0" wrap="square" tIns="0">
              <a:noAutofit/>
            </a:bodyPr>
            <a:lstStyle/>
            <a:p>
              <a:pPr indent="0" lvl="0" marL="0" marR="0" rtl="0" algn="l">
                <a:lnSpc>
                  <a:spcPct val="90000"/>
                </a:lnSpc>
                <a:spcBef>
                  <a:spcPts val="0"/>
                </a:spcBef>
                <a:spcAft>
                  <a:spcPts val="0"/>
                </a:spcAft>
                <a:buClr>
                  <a:srgbClr val="28B974"/>
                </a:buClr>
                <a:buSzPts val="1600"/>
                <a:buFont typeface="Arial"/>
                <a:buNone/>
              </a:pPr>
              <a:r>
                <a:rPr lang="en-US" sz="1600">
                  <a:solidFill>
                    <a:schemeClr val="accent1"/>
                  </a:solidFill>
                  <a:latin typeface="Arial"/>
                  <a:ea typeface="Arial"/>
                  <a:cs typeface="Arial"/>
                  <a:sym typeface="Arial"/>
                </a:rPr>
                <a:t>Header</a:t>
              </a:r>
              <a:endParaRPr/>
            </a:p>
          </p:txBody>
        </p:sp>
      </p:grpSp>
      <p:pic>
        <p:nvPicPr>
          <p:cNvPr descr="Single gear with solid fill" id="2318" name="Google Shape;2318;p74"/>
          <p:cNvPicPr preferRelativeResize="0"/>
          <p:nvPr/>
        </p:nvPicPr>
        <p:blipFill rotWithShape="1">
          <a:blip r:embed="rId3">
            <a:alphaModFix/>
          </a:blip>
          <a:srcRect b="0" l="0" r="0" t="0"/>
          <a:stretch/>
        </p:blipFill>
        <p:spPr>
          <a:xfrm>
            <a:off x="4664180" y="3035750"/>
            <a:ext cx="842540" cy="842540"/>
          </a:xfrm>
          <a:prstGeom prst="rect">
            <a:avLst/>
          </a:prstGeom>
          <a:noFill/>
          <a:ln>
            <a:noFill/>
          </a:ln>
        </p:spPr>
      </p:pic>
    </p:spTree>
  </p:cSld>
  <p:clrMapOvr>
    <a:masterClrMapping/>
  </p:clrMapOvr>
</p:sld>
</file>

<file path=ppt/slides/slide7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322" name="Shape 2322"/>
        <p:cNvGrpSpPr/>
        <p:nvPr/>
      </p:nvGrpSpPr>
      <p:grpSpPr>
        <a:xfrm>
          <a:off x="0" y="0"/>
          <a:ext cx="0" cy="0"/>
          <a:chOff x="0" y="0"/>
          <a:chExt cx="0" cy="0"/>
        </a:xfrm>
      </p:grpSpPr>
      <p:sp>
        <p:nvSpPr>
          <p:cNvPr id="2323" name="Google Shape;2323;p75"/>
          <p:cNvSpPr txBox="1"/>
          <p:nvPr>
            <p:ph type="ctrTitle"/>
          </p:nvPr>
        </p:nvSpPr>
        <p:spPr>
          <a:xfrm>
            <a:off x="563563" y="2816990"/>
            <a:ext cx="11091180" cy="1235889"/>
          </a:xfrm>
          <a:prstGeom prst="rect">
            <a:avLst/>
          </a:prstGeom>
          <a:noFill/>
          <a:ln>
            <a:noFill/>
          </a:ln>
        </p:spPr>
        <p:txBody>
          <a:bodyPr anchorCtr="0" anchor="b" bIns="0" lIns="0" spcFirstLastPara="1" rIns="0" wrap="square" tIns="0">
            <a:normAutofit/>
          </a:bodyPr>
          <a:lstStyle/>
          <a:p>
            <a:pPr indent="0" lvl="0" marL="0" rtl="0" algn="l">
              <a:lnSpc>
                <a:spcPct val="90000"/>
              </a:lnSpc>
              <a:spcBef>
                <a:spcPts val="0"/>
              </a:spcBef>
              <a:spcAft>
                <a:spcPts val="0"/>
              </a:spcAft>
              <a:buClr>
                <a:schemeClr val="lt1"/>
              </a:buClr>
              <a:buSzPts val="6000"/>
              <a:buFont typeface="Arial"/>
              <a:buNone/>
            </a:pPr>
            <a:r>
              <a:rPr lang="en-US"/>
              <a:t>Visual Row Slide</a:t>
            </a:r>
            <a:endParaRPr/>
          </a:p>
        </p:txBody>
      </p:sp>
      <p:sp>
        <p:nvSpPr>
          <p:cNvPr id="2324" name="Google Shape;2324;p75"/>
          <p:cNvSpPr txBox="1"/>
          <p:nvPr>
            <p:ph idx="12" type="sldNum"/>
          </p:nvPr>
        </p:nvSpPr>
        <p:spPr>
          <a:xfrm>
            <a:off x="10690860" y="6349068"/>
            <a:ext cx="963882" cy="251764"/>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sp>
        <p:nvSpPr>
          <p:cNvPr id="2325" name="Google Shape;2325;p75"/>
          <p:cNvSpPr txBox="1"/>
          <p:nvPr>
            <p:ph idx="1" type="subTitle"/>
          </p:nvPr>
        </p:nvSpPr>
        <p:spPr>
          <a:xfrm>
            <a:off x="563563" y="4475785"/>
            <a:ext cx="11091179" cy="986806"/>
          </a:xfrm>
          <a:prstGeom prst="rect">
            <a:avLst/>
          </a:prstGeom>
          <a:noFill/>
          <a:ln>
            <a:noFill/>
          </a:ln>
        </p:spPr>
        <p:txBody>
          <a:bodyPr anchorCtr="0" anchor="t" bIns="0" lIns="0" spcFirstLastPara="1" rIns="0" wrap="square" tIns="0">
            <a:normAutofit/>
          </a:bodyPr>
          <a:lstStyle/>
          <a:p>
            <a:pPr indent="0" lvl="0" marL="0" rtl="0" algn="l">
              <a:lnSpc>
                <a:spcPct val="90000"/>
              </a:lnSpc>
              <a:spcBef>
                <a:spcPts val="0"/>
              </a:spcBef>
              <a:spcAft>
                <a:spcPts val="0"/>
              </a:spcAft>
              <a:buSzPts val="2400"/>
              <a:buNone/>
            </a:pPr>
            <a:r>
              <a:t/>
            </a:r>
            <a:endParaRPr/>
          </a:p>
        </p:txBody>
      </p:sp>
    </p:spTree>
  </p:cSld>
  <p:clrMapOvr>
    <a:masterClrMapping/>
  </p:clrMapOvr>
</p:sld>
</file>

<file path=ppt/slides/slide7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329" name="Shape 2329"/>
        <p:cNvGrpSpPr/>
        <p:nvPr/>
      </p:nvGrpSpPr>
      <p:grpSpPr>
        <a:xfrm>
          <a:off x="0" y="0"/>
          <a:ext cx="0" cy="0"/>
          <a:chOff x="0" y="0"/>
          <a:chExt cx="0" cy="0"/>
        </a:xfrm>
      </p:grpSpPr>
      <p:sp>
        <p:nvSpPr>
          <p:cNvPr id="2330" name="Google Shape;2330;p76"/>
          <p:cNvSpPr txBox="1"/>
          <p:nvPr>
            <p:ph type="title"/>
          </p:nvPr>
        </p:nvSpPr>
        <p:spPr>
          <a:xfrm>
            <a:off x="604295" y="318828"/>
            <a:ext cx="10983410" cy="560850"/>
          </a:xfrm>
          <a:prstGeom prst="rect">
            <a:avLst/>
          </a:prstGeom>
          <a:noFill/>
          <a:ln>
            <a:noFill/>
          </a:ln>
        </p:spPr>
        <p:txBody>
          <a:bodyPr anchorCtr="0" anchor="b" bIns="0" lIns="0" spcFirstLastPara="1" rIns="0" wrap="square" tIns="0">
            <a:normAutofit/>
          </a:bodyPr>
          <a:lstStyle/>
          <a:p>
            <a:pPr indent="0" lvl="0" marL="0" rtl="0" algn="l">
              <a:lnSpc>
                <a:spcPct val="90000"/>
              </a:lnSpc>
              <a:spcBef>
                <a:spcPts val="0"/>
              </a:spcBef>
              <a:spcAft>
                <a:spcPts val="0"/>
              </a:spcAft>
              <a:buClr>
                <a:schemeClr val="accent1"/>
              </a:buClr>
              <a:buSzPts val="2800"/>
              <a:buFont typeface="Arial"/>
              <a:buNone/>
            </a:pPr>
            <a:r>
              <a:rPr lang="en-US"/>
              <a:t>Row Slide (Visualized) – Two Rows</a:t>
            </a:r>
            <a:endParaRPr/>
          </a:p>
        </p:txBody>
      </p:sp>
      <p:sp>
        <p:nvSpPr>
          <p:cNvPr id="2331" name="Google Shape;2331;p76"/>
          <p:cNvSpPr txBox="1"/>
          <p:nvPr>
            <p:ph idx="12" type="sldNum"/>
          </p:nvPr>
        </p:nvSpPr>
        <p:spPr>
          <a:xfrm>
            <a:off x="10690860" y="6349068"/>
            <a:ext cx="963882" cy="251764"/>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sp>
        <p:nvSpPr>
          <p:cNvPr id="2332" name="Google Shape;2332;p76"/>
          <p:cNvSpPr/>
          <p:nvPr/>
        </p:nvSpPr>
        <p:spPr>
          <a:xfrm>
            <a:off x="2240281" y="2163170"/>
            <a:ext cx="9347424" cy="1692550"/>
          </a:xfrm>
          <a:prstGeom prst="roundRect">
            <a:avLst>
              <a:gd fmla="val 4354" name="adj"/>
            </a:avLst>
          </a:prstGeom>
          <a:solidFill>
            <a:srgbClr val="FEFEFE">
              <a:alpha val="12941"/>
            </a:srgbClr>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Arial"/>
              <a:ea typeface="Arial"/>
              <a:cs typeface="Arial"/>
              <a:sym typeface="Arial"/>
            </a:endParaRPr>
          </a:p>
        </p:txBody>
      </p:sp>
      <p:sp>
        <p:nvSpPr>
          <p:cNvPr id="2333" name="Google Shape;2333;p76"/>
          <p:cNvSpPr/>
          <p:nvPr/>
        </p:nvSpPr>
        <p:spPr>
          <a:xfrm rot="-5400000">
            <a:off x="997967" y="1973320"/>
            <a:ext cx="1692548" cy="2072243"/>
          </a:xfrm>
          <a:prstGeom prst="round2SameRect">
            <a:avLst>
              <a:gd fmla="val 34108" name="adj1"/>
              <a:gd fmla="val 0" name="adj2"/>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4" name="Google Shape;2334;p76"/>
          <p:cNvSpPr txBox="1"/>
          <p:nvPr/>
        </p:nvSpPr>
        <p:spPr>
          <a:xfrm>
            <a:off x="977186" y="2332231"/>
            <a:ext cx="1903159" cy="1354381"/>
          </a:xfrm>
          <a:prstGeom prst="rect">
            <a:avLst/>
          </a:prstGeom>
          <a:no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2000">
                <a:solidFill>
                  <a:schemeClr val="lt2"/>
                </a:solidFill>
                <a:latin typeface="Arial"/>
                <a:ea typeface="Arial"/>
                <a:cs typeface="Arial"/>
                <a:sym typeface="Arial"/>
              </a:rPr>
              <a:t>Lorem</a:t>
            </a:r>
            <a:br>
              <a:rPr lang="en-US" sz="2000">
                <a:solidFill>
                  <a:schemeClr val="lt2"/>
                </a:solidFill>
                <a:latin typeface="Arial"/>
                <a:ea typeface="Arial"/>
                <a:cs typeface="Arial"/>
                <a:sym typeface="Arial"/>
              </a:rPr>
            </a:br>
            <a:r>
              <a:rPr lang="en-US" sz="2000">
                <a:solidFill>
                  <a:schemeClr val="lt2"/>
                </a:solidFill>
                <a:latin typeface="Arial"/>
                <a:ea typeface="Arial"/>
                <a:cs typeface="Arial"/>
                <a:sym typeface="Arial"/>
              </a:rPr>
              <a:t>ipsum </a:t>
            </a:r>
            <a:endParaRPr/>
          </a:p>
        </p:txBody>
      </p:sp>
      <p:sp>
        <p:nvSpPr>
          <p:cNvPr id="2335" name="Google Shape;2335;p76"/>
          <p:cNvSpPr txBox="1"/>
          <p:nvPr/>
        </p:nvSpPr>
        <p:spPr>
          <a:xfrm>
            <a:off x="3185160" y="2346049"/>
            <a:ext cx="8402545" cy="1326792"/>
          </a:xfrm>
          <a:prstGeom prst="rect">
            <a:avLst/>
          </a:prstGeom>
          <a:noFill/>
          <a:ln>
            <a:noFill/>
          </a:ln>
        </p:spPr>
        <p:txBody>
          <a:bodyPr anchorCtr="0" anchor="t" bIns="0" lIns="0" spcFirstLastPara="1" rIns="0" wrap="square" tIns="0">
            <a:normAutofit fontScale="92500" lnSpcReduction="20000"/>
          </a:bodyPr>
          <a:lstStyle/>
          <a:p>
            <a:pPr indent="0" lvl="0" marL="0" marR="0" rtl="0" algn="l">
              <a:spcBef>
                <a:spcPts val="0"/>
              </a:spcBef>
              <a:spcAft>
                <a:spcPts val="0"/>
              </a:spcAft>
              <a:buNone/>
            </a:pPr>
            <a:r>
              <a:rPr lang="en-US" sz="1600">
                <a:solidFill>
                  <a:schemeClr val="dk1"/>
                </a:solidFill>
                <a:latin typeface="Arial"/>
                <a:ea typeface="Arial"/>
                <a:cs typeface="Arial"/>
                <a:sym typeface="Arial"/>
              </a:rPr>
              <a:t>Lorem ipsum dolor sit amet, consectetur adipiscing elit. Curabitur purus dui, euismod quis placerat eget, venenatis nec nibh. Mauris sit amet mollis enim. Donec cursus sagittis bibendum. Aenean a elit justo. Vivamus laoreet, lorem id iaculis mattis, neque diam blandit nulla, et rhoncus diam augue placerat elit. Nullam vitae tincidunt libero. Sed id arcu</a:t>
            </a:r>
            <a:endParaRPr/>
          </a:p>
          <a:p>
            <a:pPr indent="0" lvl="0" marL="0" marR="0" rtl="0" algn="l">
              <a:spcBef>
                <a:spcPts val="0"/>
              </a:spcBef>
              <a:spcAft>
                <a:spcPts val="0"/>
              </a:spcAft>
              <a:buNone/>
            </a:pPr>
            <a:r>
              <a:t/>
            </a:r>
            <a:endParaRPr sz="1600">
              <a:solidFill>
                <a:schemeClr val="dk1"/>
              </a:solidFill>
              <a:latin typeface="Arial"/>
              <a:ea typeface="Arial"/>
              <a:cs typeface="Arial"/>
              <a:sym typeface="Arial"/>
            </a:endParaRPr>
          </a:p>
          <a:p>
            <a:pPr indent="0" lvl="0" marL="0" marR="0" rtl="0" algn="l">
              <a:spcBef>
                <a:spcPts val="0"/>
              </a:spcBef>
              <a:spcAft>
                <a:spcPts val="0"/>
              </a:spcAft>
              <a:buNone/>
            </a:pPr>
            <a:r>
              <a:rPr lang="en-US" sz="1600">
                <a:solidFill>
                  <a:schemeClr val="dk1"/>
                </a:solidFill>
                <a:latin typeface="Arial"/>
                <a:ea typeface="Arial"/>
                <a:cs typeface="Arial"/>
                <a:sym typeface="Arial"/>
              </a:rPr>
              <a:t>Mauris sit amet mollis enim. Donec cursus sagittis bibendum. Aenean a elit justo. Vivamus laoreet, lorem id iaculis mattis</a:t>
            </a:r>
            <a:endParaRPr/>
          </a:p>
        </p:txBody>
      </p:sp>
      <p:sp>
        <p:nvSpPr>
          <p:cNvPr id="2336" name="Google Shape;2336;p76"/>
          <p:cNvSpPr/>
          <p:nvPr/>
        </p:nvSpPr>
        <p:spPr>
          <a:xfrm>
            <a:off x="2240281" y="4098650"/>
            <a:ext cx="9347424" cy="1692550"/>
          </a:xfrm>
          <a:prstGeom prst="roundRect">
            <a:avLst>
              <a:gd fmla="val 4354" name="adj"/>
            </a:avLst>
          </a:prstGeom>
          <a:solidFill>
            <a:srgbClr val="FEFEFE">
              <a:alpha val="12941"/>
            </a:srgbClr>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Arial"/>
              <a:ea typeface="Arial"/>
              <a:cs typeface="Arial"/>
              <a:sym typeface="Arial"/>
            </a:endParaRPr>
          </a:p>
        </p:txBody>
      </p:sp>
      <p:sp>
        <p:nvSpPr>
          <p:cNvPr id="2337" name="Google Shape;2337;p76"/>
          <p:cNvSpPr/>
          <p:nvPr/>
        </p:nvSpPr>
        <p:spPr>
          <a:xfrm rot="-5400000">
            <a:off x="997967" y="3908800"/>
            <a:ext cx="1692548" cy="2072243"/>
          </a:xfrm>
          <a:prstGeom prst="round2SameRect">
            <a:avLst>
              <a:gd fmla="val 34108" name="adj1"/>
              <a:gd fmla="val 0" name="adj2"/>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8" name="Google Shape;2338;p76"/>
          <p:cNvSpPr txBox="1"/>
          <p:nvPr/>
        </p:nvSpPr>
        <p:spPr>
          <a:xfrm>
            <a:off x="977186" y="4267731"/>
            <a:ext cx="1903159" cy="1354381"/>
          </a:xfrm>
          <a:prstGeom prst="rect">
            <a:avLst/>
          </a:prstGeom>
          <a:no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2000">
                <a:solidFill>
                  <a:schemeClr val="lt2"/>
                </a:solidFill>
                <a:latin typeface="Arial"/>
                <a:ea typeface="Arial"/>
                <a:cs typeface="Arial"/>
                <a:sym typeface="Arial"/>
              </a:rPr>
              <a:t>Lorem</a:t>
            </a:r>
            <a:br>
              <a:rPr lang="en-US" sz="2000">
                <a:solidFill>
                  <a:schemeClr val="lt2"/>
                </a:solidFill>
                <a:latin typeface="Arial"/>
                <a:ea typeface="Arial"/>
                <a:cs typeface="Arial"/>
                <a:sym typeface="Arial"/>
              </a:rPr>
            </a:br>
            <a:r>
              <a:rPr lang="en-US" sz="2000">
                <a:solidFill>
                  <a:schemeClr val="lt2"/>
                </a:solidFill>
                <a:latin typeface="Arial"/>
                <a:ea typeface="Arial"/>
                <a:cs typeface="Arial"/>
                <a:sym typeface="Arial"/>
              </a:rPr>
              <a:t>ipsum </a:t>
            </a:r>
            <a:endParaRPr/>
          </a:p>
        </p:txBody>
      </p:sp>
      <p:sp>
        <p:nvSpPr>
          <p:cNvPr id="2339" name="Google Shape;2339;p76"/>
          <p:cNvSpPr txBox="1"/>
          <p:nvPr/>
        </p:nvSpPr>
        <p:spPr>
          <a:xfrm>
            <a:off x="3185160" y="4281529"/>
            <a:ext cx="8198723" cy="1326792"/>
          </a:xfrm>
          <a:prstGeom prst="rect">
            <a:avLst/>
          </a:prstGeom>
          <a:noFill/>
          <a:ln>
            <a:noFill/>
          </a:ln>
        </p:spPr>
        <p:txBody>
          <a:bodyPr anchorCtr="0" anchor="t" bIns="0" lIns="0" spcFirstLastPara="1" rIns="0" wrap="square" tIns="0">
            <a:normAutofit fontScale="92500" lnSpcReduction="20000"/>
          </a:bodyPr>
          <a:lstStyle/>
          <a:p>
            <a:pPr indent="0" lvl="0" marL="0" marR="0" rtl="0" algn="l">
              <a:spcBef>
                <a:spcPts val="0"/>
              </a:spcBef>
              <a:spcAft>
                <a:spcPts val="0"/>
              </a:spcAft>
              <a:buNone/>
            </a:pPr>
            <a:r>
              <a:rPr lang="en-US" sz="1600">
                <a:solidFill>
                  <a:schemeClr val="dk1"/>
                </a:solidFill>
                <a:latin typeface="Arial"/>
                <a:ea typeface="Arial"/>
                <a:cs typeface="Arial"/>
                <a:sym typeface="Arial"/>
              </a:rPr>
              <a:t>Lorem ipsum dolor sit amet, consectetur adipiscing elit. Curabitur purus dui, euismod quis placerat eget, venenatis nec nibh. Mauris sit amet mollis enim. Donec cursus sagittis bibendum. Aenean a elit justo. Vivamus laoreet, lorem id iaculis mattis, neque diam blandit nulla, et rhoncus diam augue placerat elit. Nullam vitae tincidunt libero. Sed id arcu</a:t>
            </a:r>
            <a:endParaRPr/>
          </a:p>
          <a:p>
            <a:pPr indent="0" lvl="0" marL="0" marR="0" rtl="0" algn="l">
              <a:spcBef>
                <a:spcPts val="0"/>
              </a:spcBef>
              <a:spcAft>
                <a:spcPts val="0"/>
              </a:spcAft>
              <a:buNone/>
            </a:pPr>
            <a:r>
              <a:t/>
            </a:r>
            <a:endParaRPr sz="1600">
              <a:solidFill>
                <a:schemeClr val="dk1"/>
              </a:solidFill>
              <a:latin typeface="Arial"/>
              <a:ea typeface="Arial"/>
              <a:cs typeface="Arial"/>
              <a:sym typeface="Arial"/>
            </a:endParaRPr>
          </a:p>
          <a:p>
            <a:pPr indent="0" lvl="0" marL="0" marR="0" rtl="0" algn="l">
              <a:spcBef>
                <a:spcPts val="0"/>
              </a:spcBef>
              <a:spcAft>
                <a:spcPts val="0"/>
              </a:spcAft>
              <a:buNone/>
            </a:pPr>
            <a:r>
              <a:rPr lang="en-US" sz="1600">
                <a:solidFill>
                  <a:schemeClr val="dk1"/>
                </a:solidFill>
                <a:latin typeface="Arial"/>
                <a:ea typeface="Arial"/>
                <a:cs typeface="Arial"/>
                <a:sym typeface="Arial"/>
              </a:rPr>
              <a:t>Mauris sit amet mollis enim. Donec cursus sagittis bibendum. Aenean a elit justo. Vivamus laoreet, lorem id iaculis mattis</a:t>
            </a:r>
            <a:endParaRPr/>
          </a:p>
        </p:txBody>
      </p:sp>
      <p:sp>
        <p:nvSpPr>
          <p:cNvPr id="2340" name="Google Shape;2340;p76"/>
          <p:cNvSpPr txBox="1"/>
          <p:nvPr/>
        </p:nvSpPr>
        <p:spPr>
          <a:xfrm>
            <a:off x="3185159" y="1721706"/>
            <a:ext cx="8198723" cy="364823"/>
          </a:xfrm>
          <a:prstGeom prst="rect">
            <a:avLst/>
          </a:prstGeom>
          <a:noFill/>
          <a:ln>
            <a:noFill/>
          </a:ln>
        </p:spPr>
        <p:txBody>
          <a:bodyPr anchorCtr="0" anchor="t" bIns="0" lIns="0" spcFirstLastPara="1" rIns="0" wrap="square" tIns="0">
            <a:normAutofit/>
          </a:bodyPr>
          <a:lstStyle/>
          <a:p>
            <a:pPr indent="0" lvl="0" marL="0" marR="0" rtl="0" algn="l">
              <a:spcBef>
                <a:spcPts val="0"/>
              </a:spcBef>
              <a:spcAft>
                <a:spcPts val="0"/>
              </a:spcAft>
              <a:buNone/>
            </a:pPr>
            <a:r>
              <a:rPr b="1" lang="en-US" sz="2000">
                <a:solidFill>
                  <a:schemeClr val="accent1"/>
                </a:solidFill>
                <a:latin typeface="Arial"/>
                <a:ea typeface="Arial"/>
                <a:cs typeface="Arial"/>
                <a:sym typeface="Arial"/>
              </a:rPr>
              <a:t>Lorem ipsum </a:t>
            </a:r>
            <a:endParaRPr/>
          </a:p>
        </p:txBody>
      </p:sp>
      <p:grpSp>
        <p:nvGrpSpPr>
          <p:cNvPr id="2341" name="Google Shape;2341;p76"/>
          <p:cNvGrpSpPr/>
          <p:nvPr/>
        </p:nvGrpSpPr>
        <p:grpSpPr>
          <a:xfrm>
            <a:off x="604295" y="2673775"/>
            <a:ext cx="671332" cy="671332"/>
            <a:chOff x="532435" y="1562582"/>
            <a:chExt cx="671332" cy="671332"/>
          </a:xfrm>
        </p:grpSpPr>
        <p:sp>
          <p:nvSpPr>
            <p:cNvPr id="2342" name="Google Shape;2342;p76"/>
            <p:cNvSpPr/>
            <p:nvPr/>
          </p:nvSpPr>
          <p:spPr>
            <a:xfrm>
              <a:off x="532435" y="1562582"/>
              <a:ext cx="671332" cy="671332"/>
            </a:xfrm>
            <a:prstGeom prst="ellipse">
              <a:avLst/>
            </a:prstGeom>
            <a:solidFill>
              <a:schemeClr val="lt1"/>
            </a:solidFill>
            <a:ln cap="flat" cmpd="sng" w="12700">
              <a:solidFill>
                <a:schemeClr val="accen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grpSp>
          <p:nvGrpSpPr>
            <p:cNvPr id="2343" name="Google Shape;2343;p76"/>
            <p:cNvGrpSpPr/>
            <p:nvPr/>
          </p:nvGrpSpPr>
          <p:grpSpPr>
            <a:xfrm>
              <a:off x="633971" y="1664118"/>
              <a:ext cx="468260" cy="468260"/>
              <a:chOff x="1649691" y="3230880"/>
              <a:chExt cx="914400" cy="914400"/>
            </a:xfrm>
          </p:grpSpPr>
          <p:sp>
            <p:nvSpPr>
              <p:cNvPr id="2344" name="Google Shape;2344;p76"/>
              <p:cNvSpPr/>
              <p:nvPr/>
            </p:nvSpPr>
            <p:spPr>
              <a:xfrm>
                <a:off x="1649691" y="3230880"/>
                <a:ext cx="914400" cy="9144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345" name="Google Shape;2345;p76"/>
              <p:cNvSpPr/>
              <p:nvPr/>
            </p:nvSpPr>
            <p:spPr>
              <a:xfrm>
                <a:off x="1649691" y="3230880"/>
                <a:ext cx="914400" cy="9144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grpSp>
      </p:grpSp>
      <p:grpSp>
        <p:nvGrpSpPr>
          <p:cNvPr id="2346" name="Google Shape;2346;p76"/>
          <p:cNvGrpSpPr/>
          <p:nvPr/>
        </p:nvGrpSpPr>
        <p:grpSpPr>
          <a:xfrm>
            <a:off x="604295" y="4609255"/>
            <a:ext cx="671332" cy="671332"/>
            <a:chOff x="532435" y="1562582"/>
            <a:chExt cx="671332" cy="671332"/>
          </a:xfrm>
        </p:grpSpPr>
        <p:sp>
          <p:nvSpPr>
            <p:cNvPr id="2347" name="Google Shape;2347;p76"/>
            <p:cNvSpPr/>
            <p:nvPr/>
          </p:nvSpPr>
          <p:spPr>
            <a:xfrm>
              <a:off x="532435" y="1562582"/>
              <a:ext cx="671332" cy="671332"/>
            </a:xfrm>
            <a:prstGeom prst="ellipse">
              <a:avLst/>
            </a:prstGeom>
            <a:solidFill>
              <a:schemeClr val="lt1"/>
            </a:solidFill>
            <a:ln cap="flat" cmpd="sng" w="12700">
              <a:solidFill>
                <a:schemeClr val="accen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grpSp>
          <p:nvGrpSpPr>
            <p:cNvPr id="2348" name="Google Shape;2348;p76"/>
            <p:cNvGrpSpPr/>
            <p:nvPr/>
          </p:nvGrpSpPr>
          <p:grpSpPr>
            <a:xfrm>
              <a:off x="633971" y="1664118"/>
              <a:ext cx="468260" cy="468260"/>
              <a:chOff x="1649691" y="3230880"/>
              <a:chExt cx="914400" cy="914400"/>
            </a:xfrm>
          </p:grpSpPr>
          <p:sp>
            <p:nvSpPr>
              <p:cNvPr id="2349" name="Google Shape;2349;p76"/>
              <p:cNvSpPr/>
              <p:nvPr/>
            </p:nvSpPr>
            <p:spPr>
              <a:xfrm>
                <a:off x="1649691" y="3230880"/>
                <a:ext cx="914400" cy="9144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350" name="Google Shape;2350;p76"/>
              <p:cNvSpPr/>
              <p:nvPr/>
            </p:nvSpPr>
            <p:spPr>
              <a:xfrm>
                <a:off x="1649691" y="3230880"/>
                <a:ext cx="914400" cy="9144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grpSp>
      </p:grpSp>
      <p:cxnSp>
        <p:nvCxnSpPr>
          <p:cNvPr id="2351" name="Google Shape;2351;p76"/>
          <p:cNvCxnSpPr/>
          <p:nvPr/>
        </p:nvCxnSpPr>
        <p:spPr>
          <a:xfrm>
            <a:off x="604295" y="3994414"/>
            <a:ext cx="10983410" cy="0"/>
          </a:xfrm>
          <a:prstGeom prst="straightConnector1">
            <a:avLst/>
          </a:prstGeom>
          <a:noFill/>
          <a:ln cap="flat" cmpd="sng" w="9525">
            <a:solidFill>
              <a:srgbClr val="BFBFBF"/>
            </a:solidFill>
            <a:prstDash val="dot"/>
            <a:miter lim="8000"/>
            <a:headEnd len="sm" w="sm" type="none"/>
            <a:tailEnd len="sm" w="sm" type="none"/>
          </a:ln>
        </p:spPr>
      </p:cxnSp>
    </p:spTree>
  </p:cSld>
  <p:clrMapOvr>
    <a:masterClrMapping/>
  </p:clrMapOvr>
</p:sld>
</file>

<file path=ppt/slides/slide7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355" name="Shape 2355"/>
        <p:cNvGrpSpPr/>
        <p:nvPr/>
      </p:nvGrpSpPr>
      <p:grpSpPr>
        <a:xfrm>
          <a:off x="0" y="0"/>
          <a:ext cx="0" cy="0"/>
          <a:chOff x="0" y="0"/>
          <a:chExt cx="0" cy="0"/>
        </a:xfrm>
      </p:grpSpPr>
      <p:sp>
        <p:nvSpPr>
          <p:cNvPr id="2356" name="Google Shape;2356;p77"/>
          <p:cNvSpPr txBox="1"/>
          <p:nvPr>
            <p:ph type="title"/>
          </p:nvPr>
        </p:nvSpPr>
        <p:spPr>
          <a:xfrm>
            <a:off x="604295" y="318828"/>
            <a:ext cx="10983410" cy="560850"/>
          </a:xfrm>
          <a:prstGeom prst="rect">
            <a:avLst/>
          </a:prstGeom>
          <a:noFill/>
          <a:ln>
            <a:noFill/>
          </a:ln>
        </p:spPr>
        <p:txBody>
          <a:bodyPr anchorCtr="0" anchor="b" bIns="0" lIns="0" spcFirstLastPara="1" rIns="0" wrap="square" tIns="0">
            <a:normAutofit/>
          </a:bodyPr>
          <a:lstStyle/>
          <a:p>
            <a:pPr indent="0" lvl="0" marL="0" rtl="0" algn="l">
              <a:lnSpc>
                <a:spcPct val="90000"/>
              </a:lnSpc>
              <a:spcBef>
                <a:spcPts val="0"/>
              </a:spcBef>
              <a:spcAft>
                <a:spcPts val="0"/>
              </a:spcAft>
              <a:buClr>
                <a:schemeClr val="accent1"/>
              </a:buClr>
              <a:buSzPts val="2800"/>
              <a:buFont typeface="Arial"/>
              <a:buNone/>
            </a:pPr>
            <a:r>
              <a:rPr lang="en-US"/>
              <a:t>Row Slide (Visualized) – Three Rows</a:t>
            </a:r>
            <a:endParaRPr/>
          </a:p>
        </p:txBody>
      </p:sp>
      <p:sp>
        <p:nvSpPr>
          <p:cNvPr id="2357" name="Google Shape;2357;p77"/>
          <p:cNvSpPr txBox="1"/>
          <p:nvPr>
            <p:ph idx="12" type="sldNum"/>
          </p:nvPr>
        </p:nvSpPr>
        <p:spPr>
          <a:xfrm>
            <a:off x="10690860" y="6349068"/>
            <a:ext cx="963882" cy="251764"/>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sp>
        <p:nvSpPr>
          <p:cNvPr id="2358" name="Google Shape;2358;p77"/>
          <p:cNvSpPr/>
          <p:nvPr/>
        </p:nvSpPr>
        <p:spPr>
          <a:xfrm>
            <a:off x="2240281" y="2163170"/>
            <a:ext cx="9347424" cy="1119020"/>
          </a:xfrm>
          <a:prstGeom prst="roundRect">
            <a:avLst>
              <a:gd fmla="val 4354" name="adj"/>
            </a:avLst>
          </a:prstGeom>
          <a:solidFill>
            <a:srgbClr val="FEFEFE">
              <a:alpha val="12941"/>
            </a:srgbClr>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Arial"/>
              <a:ea typeface="Arial"/>
              <a:cs typeface="Arial"/>
              <a:sym typeface="Arial"/>
            </a:endParaRPr>
          </a:p>
        </p:txBody>
      </p:sp>
      <p:sp>
        <p:nvSpPr>
          <p:cNvPr id="2359" name="Google Shape;2359;p77"/>
          <p:cNvSpPr/>
          <p:nvPr/>
        </p:nvSpPr>
        <p:spPr>
          <a:xfrm rot="-5400000">
            <a:off x="1284731" y="1686557"/>
            <a:ext cx="1119019" cy="2072243"/>
          </a:xfrm>
          <a:prstGeom prst="round2SameRect">
            <a:avLst>
              <a:gd fmla="val 34108" name="adj1"/>
              <a:gd fmla="val 0" name="adj2"/>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0" name="Google Shape;2360;p77"/>
          <p:cNvSpPr txBox="1"/>
          <p:nvPr/>
        </p:nvSpPr>
        <p:spPr>
          <a:xfrm>
            <a:off x="919902" y="2274951"/>
            <a:ext cx="1960454" cy="895441"/>
          </a:xfrm>
          <a:prstGeom prst="rect">
            <a:avLst/>
          </a:prstGeom>
          <a:no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2000">
                <a:solidFill>
                  <a:schemeClr val="lt2"/>
                </a:solidFill>
                <a:latin typeface="Arial"/>
                <a:ea typeface="Arial"/>
                <a:cs typeface="Arial"/>
                <a:sym typeface="Arial"/>
              </a:rPr>
              <a:t>Lorem</a:t>
            </a:r>
            <a:br>
              <a:rPr lang="en-US" sz="2000">
                <a:solidFill>
                  <a:schemeClr val="lt2"/>
                </a:solidFill>
                <a:latin typeface="Arial"/>
                <a:ea typeface="Arial"/>
                <a:cs typeface="Arial"/>
                <a:sym typeface="Arial"/>
              </a:rPr>
            </a:br>
            <a:r>
              <a:rPr lang="en-US" sz="2000">
                <a:solidFill>
                  <a:schemeClr val="lt2"/>
                </a:solidFill>
                <a:latin typeface="Arial"/>
                <a:ea typeface="Arial"/>
                <a:cs typeface="Arial"/>
                <a:sym typeface="Arial"/>
              </a:rPr>
              <a:t>ipsum </a:t>
            </a:r>
            <a:endParaRPr/>
          </a:p>
        </p:txBody>
      </p:sp>
      <p:sp>
        <p:nvSpPr>
          <p:cNvPr id="2361" name="Google Shape;2361;p77"/>
          <p:cNvSpPr txBox="1"/>
          <p:nvPr/>
        </p:nvSpPr>
        <p:spPr>
          <a:xfrm>
            <a:off x="3185160" y="2284080"/>
            <a:ext cx="8198723" cy="877201"/>
          </a:xfrm>
          <a:prstGeom prst="rect">
            <a:avLst/>
          </a:prstGeom>
          <a:noFill/>
          <a:ln>
            <a:noFill/>
          </a:ln>
        </p:spPr>
        <p:txBody>
          <a:bodyPr anchorCtr="0" anchor="t" bIns="0" lIns="0" spcFirstLastPara="1" rIns="0" wrap="square" tIns="0">
            <a:normAutofit fontScale="92500" lnSpcReduction="10000"/>
          </a:bodyPr>
          <a:lstStyle/>
          <a:p>
            <a:pPr indent="0" lvl="0" marL="0" marR="0" rtl="0" algn="l">
              <a:spcBef>
                <a:spcPts val="0"/>
              </a:spcBef>
              <a:spcAft>
                <a:spcPts val="0"/>
              </a:spcAft>
              <a:buNone/>
            </a:pPr>
            <a:r>
              <a:rPr lang="en-US" sz="1600">
                <a:solidFill>
                  <a:schemeClr val="dk1"/>
                </a:solidFill>
                <a:latin typeface="Arial"/>
                <a:ea typeface="Arial"/>
                <a:cs typeface="Arial"/>
                <a:sym typeface="Arial"/>
              </a:rPr>
              <a:t>Lorem ipsum dolor sit amet, consectetur adipiscing elit. Curabitur purus dui, euismod quis placerat eget, venenatis nec nibh. Mauris sit amet mollis enim. Donec cursus sagittis bibendum. Aenean a elit justo. Vivamus laoreet, lorem id iaculis mattis, neque diam blandit nulla, et rhoncus diam augue placerat elit. Nullam vitae tincidunt libero. Sed id arcu</a:t>
            </a:r>
            <a:endParaRPr/>
          </a:p>
          <a:p>
            <a:pPr indent="0" lvl="0" marL="0" marR="0" rtl="0" algn="l">
              <a:spcBef>
                <a:spcPts val="0"/>
              </a:spcBef>
              <a:spcAft>
                <a:spcPts val="0"/>
              </a:spcAft>
              <a:buNone/>
            </a:pPr>
            <a:r>
              <a:t/>
            </a:r>
            <a:endParaRPr sz="1600">
              <a:solidFill>
                <a:schemeClr val="dk1"/>
              </a:solidFill>
              <a:latin typeface="Arial"/>
              <a:ea typeface="Arial"/>
              <a:cs typeface="Arial"/>
              <a:sym typeface="Arial"/>
            </a:endParaRPr>
          </a:p>
        </p:txBody>
      </p:sp>
      <p:sp>
        <p:nvSpPr>
          <p:cNvPr id="2362" name="Google Shape;2362;p77"/>
          <p:cNvSpPr/>
          <p:nvPr/>
        </p:nvSpPr>
        <p:spPr>
          <a:xfrm>
            <a:off x="2240281" y="3417673"/>
            <a:ext cx="9347424" cy="1119020"/>
          </a:xfrm>
          <a:prstGeom prst="roundRect">
            <a:avLst>
              <a:gd fmla="val 4354" name="adj"/>
            </a:avLst>
          </a:prstGeom>
          <a:solidFill>
            <a:srgbClr val="FEFEFE">
              <a:alpha val="12941"/>
            </a:srgbClr>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Arial"/>
              <a:ea typeface="Arial"/>
              <a:cs typeface="Arial"/>
              <a:sym typeface="Arial"/>
            </a:endParaRPr>
          </a:p>
        </p:txBody>
      </p:sp>
      <p:sp>
        <p:nvSpPr>
          <p:cNvPr id="2363" name="Google Shape;2363;p77"/>
          <p:cNvSpPr/>
          <p:nvPr/>
        </p:nvSpPr>
        <p:spPr>
          <a:xfrm rot="-5400000">
            <a:off x="1284731" y="2941062"/>
            <a:ext cx="1119019" cy="2072243"/>
          </a:xfrm>
          <a:prstGeom prst="round2SameRect">
            <a:avLst>
              <a:gd fmla="val 34108" name="adj1"/>
              <a:gd fmla="val 0" name="adj2"/>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4" name="Google Shape;2364;p77"/>
          <p:cNvSpPr txBox="1"/>
          <p:nvPr/>
        </p:nvSpPr>
        <p:spPr>
          <a:xfrm>
            <a:off x="919902" y="3529451"/>
            <a:ext cx="1960454" cy="895441"/>
          </a:xfrm>
          <a:prstGeom prst="rect">
            <a:avLst/>
          </a:prstGeom>
          <a:no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2000">
                <a:solidFill>
                  <a:schemeClr val="lt2"/>
                </a:solidFill>
                <a:latin typeface="Arial"/>
                <a:ea typeface="Arial"/>
                <a:cs typeface="Arial"/>
                <a:sym typeface="Arial"/>
              </a:rPr>
              <a:t>Lorem</a:t>
            </a:r>
            <a:br>
              <a:rPr lang="en-US" sz="2000">
                <a:solidFill>
                  <a:schemeClr val="lt2"/>
                </a:solidFill>
                <a:latin typeface="Arial"/>
                <a:ea typeface="Arial"/>
                <a:cs typeface="Arial"/>
                <a:sym typeface="Arial"/>
              </a:rPr>
            </a:br>
            <a:r>
              <a:rPr lang="en-US" sz="2000">
                <a:solidFill>
                  <a:schemeClr val="lt2"/>
                </a:solidFill>
                <a:latin typeface="Arial"/>
                <a:ea typeface="Arial"/>
                <a:cs typeface="Arial"/>
                <a:sym typeface="Arial"/>
              </a:rPr>
              <a:t>ipsum </a:t>
            </a:r>
            <a:endParaRPr/>
          </a:p>
        </p:txBody>
      </p:sp>
      <p:sp>
        <p:nvSpPr>
          <p:cNvPr id="2365" name="Google Shape;2365;p77"/>
          <p:cNvSpPr txBox="1"/>
          <p:nvPr/>
        </p:nvSpPr>
        <p:spPr>
          <a:xfrm>
            <a:off x="3185160" y="3538583"/>
            <a:ext cx="8198723" cy="877201"/>
          </a:xfrm>
          <a:prstGeom prst="rect">
            <a:avLst/>
          </a:prstGeom>
          <a:noFill/>
          <a:ln>
            <a:noFill/>
          </a:ln>
        </p:spPr>
        <p:txBody>
          <a:bodyPr anchorCtr="0" anchor="t" bIns="0" lIns="0" spcFirstLastPara="1" rIns="0" wrap="square" tIns="0">
            <a:normAutofit fontScale="92500" lnSpcReduction="10000"/>
          </a:bodyPr>
          <a:lstStyle/>
          <a:p>
            <a:pPr indent="0" lvl="0" marL="0" marR="0" rtl="0" algn="l">
              <a:spcBef>
                <a:spcPts val="0"/>
              </a:spcBef>
              <a:spcAft>
                <a:spcPts val="0"/>
              </a:spcAft>
              <a:buNone/>
            </a:pPr>
            <a:r>
              <a:rPr lang="en-US" sz="1600">
                <a:solidFill>
                  <a:schemeClr val="dk1"/>
                </a:solidFill>
                <a:latin typeface="Arial"/>
                <a:ea typeface="Arial"/>
                <a:cs typeface="Arial"/>
                <a:sym typeface="Arial"/>
              </a:rPr>
              <a:t>Lorem ipsum dolor sit amet, consectetur adipiscing elit. Curabitur purus dui, euismod quis placerat eget, venenatis nec nibh. Mauris sit amet mollis enim. Donec cursus sagittis bibendum. Aenean a elit justo. Vivamus laoreet, lorem id iaculis mattis, neque diam blandit nulla, et rhoncus diam augue placerat elit. Nullam vitae tincidunt libero. Sed id arcu</a:t>
            </a:r>
            <a:endParaRPr/>
          </a:p>
          <a:p>
            <a:pPr indent="0" lvl="0" marL="0" marR="0" rtl="0" algn="l">
              <a:spcBef>
                <a:spcPts val="0"/>
              </a:spcBef>
              <a:spcAft>
                <a:spcPts val="0"/>
              </a:spcAft>
              <a:buNone/>
            </a:pPr>
            <a:r>
              <a:t/>
            </a:r>
            <a:endParaRPr sz="1600">
              <a:solidFill>
                <a:schemeClr val="dk1"/>
              </a:solidFill>
              <a:latin typeface="Arial"/>
              <a:ea typeface="Arial"/>
              <a:cs typeface="Arial"/>
              <a:sym typeface="Arial"/>
            </a:endParaRPr>
          </a:p>
        </p:txBody>
      </p:sp>
      <p:sp>
        <p:nvSpPr>
          <p:cNvPr id="2366" name="Google Shape;2366;p77"/>
          <p:cNvSpPr/>
          <p:nvPr/>
        </p:nvSpPr>
        <p:spPr>
          <a:xfrm>
            <a:off x="2240281" y="4672176"/>
            <a:ext cx="9347424" cy="1119020"/>
          </a:xfrm>
          <a:prstGeom prst="roundRect">
            <a:avLst>
              <a:gd fmla="val 4354" name="adj"/>
            </a:avLst>
          </a:prstGeom>
          <a:solidFill>
            <a:srgbClr val="FEFEFE">
              <a:alpha val="12941"/>
            </a:srgbClr>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Arial"/>
              <a:ea typeface="Arial"/>
              <a:cs typeface="Arial"/>
              <a:sym typeface="Arial"/>
            </a:endParaRPr>
          </a:p>
        </p:txBody>
      </p:sp>
      <p:sp>
        <p:nvSpPr>
          <p:cNvPr id="2367" name="Google Shape;2367;p77"/>
          <p:cNvSpPr/>
          <p:nvPr/>
        </p:nvSpPr>
        <p:spPr>
          <a:xfrm rot="-5400000">
            <a:off x="1284731" y="4195565"/>
            <a:ext cx="1119019" cy="2072243"/>
          </a:xfrm>
          <a:prstGeom prst="round2SameRect">
            <a:avLst>
              <a:gd fmla="val 34108" name="adj1"/>
              <a:gd fmla="val 0" name="adj2"/>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8" name="Google Shape;2368;p77"/>
          <p:cNvSpPr txBox="1"/>
          <p:nvPr/>
        </p:nvSpPr>
        <p:spPr>
          <a:xfrm>
            <a:off x="919902" y="4783951"/>
            <a:ext cx="1960454" cy="895441"/>
          </a:xfrm>
          <a:prstGeom prst="rect">
            <a:avLst/>
          </a:prstGeom>
          <a:no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2000">
                <a:solidFill>
                  <a:schemeClr val="lt2"/>
                </a:solidFill>
                <a:latin typeface="Arial"/>
                <a:ea typeface="Arial"/>
                <a:cs typeface="Arial"/>
                <a:sym typeface="Arial"/>
              </a:rPr>
              <a:t>Lorem</a:t>
            </a:r>
            <a:br>
              <a:rPr lang="en-US" sz="2000">
                <a:solidFill>
                  <a:schemeClr val="lt2"/>
                </a:solidFill>
                <a:latin typeface="Arial"/>
                <a:ea typeface="Arial"/>
                <a:cs typeface="Arial"/>
                <a:sym typeface="Arial"/>
              </a:rPr>
            </a:br>
            <a:r>
              <a:rPr lang="en-US" sz="2000">
                <a:solidFill>
                  <a:schemeClr val="lt2"/>
                </a:solidFill>
                <a:latin typeface="Arial"/>
                <a:ea typeface="Arial"/>
                <a:cs typeface="Arial"/>
                <a:sym typeface="Arial"/>
              </a:rPr>
              <a:t>ipsum </a:t>
            </a:r>
            <a:endParaRPr/>
          </a:p>
        </p:txBody>
      </p:sp>
      <p:sp>
        <p:nvSpPr>
          <p:cNvPr id="2369" name="Google Shape;2369;p77"/>
          <p:cNvSpPr txBox="1"/>
          <p:nvPr/>
        </p:nvSpPr>
        <p:spPr>
          <a:xfrm>
            <a:off x="3185160" y="4793086"/>
            <a:ext cx="8198723" cy="877201"/>
          </a:xfrm>
          <a:prstGeom prst="rect">
            <a:avLst/>
          </a:prstGeom>
          <a:noFill/>
          <a:ln>
            <a:noFill/>
          </a:ln>
        </p:spPr>
        <p:txBody>
          <a:bodyPr anchorCtr="0" anchor="t" bIns="0" lIns="0" spcFirstLastPara="1" rIns="0" wrap="square" tIns="0">
            <a:normAutofit fontScale="92500" lnSpcReduction="10000"/>
          </a:bodyPr>
          <a:lstStyle/>
          <a:p>
            <a:pPr indent="0" lvl="0" marL="0" marR="0" rtl="0" algn="l">
              <a:spcBef>
                <a:spcPts val="0"/>
              </a:spcBef>
              <a:spcAft>
                <a:spcPts val="0"/>
              </a:spcAft>
              <a:buNone/>
            </a:pPr>
            <a:r>
              <a:rPr lang="en-US" sz="1600">
                <a:solidFill>
                  <a:schemeClr val="dk1"/>
                </a:solidFill>
                <a:latin typeface="Arial"/>
                <a:ea typeface="Arial"/>
                <a:cs typeface="Arial"/>
                <a:sym typeface="Arial"/>
              </a:rPr>
              <a:t>Lorem ipsum dolor sit amet, consectetur adipiscing elit. Curabitur purus dui, euismod quis placerat eget, venenatis nec nibh. Mauris sit amet mollis enim. Donec cursus sagittis bibendum. Aenean a elit justo. Vivamus laoreet, lorem id iaculis mattis, neque diam blandit nulla, et rhoncus diam augue placerat elit. Nullam vitae tincidunt libero. Sed id arcu</a:t>
            </a:r>
            <a:endParaRPr/>
          </a:p>
          <a:p>
            <a:pPr indent="0" lvl="0" marL="0" marR="0" rtl="0" algn="l">
              <a:spcBef>
                <a:spcPts val="0"/>
              </a:spcBef>
              <a:spcAft>
                <a:spcPts val="0"/>
              </a:spcAft>
              <a:buNone/>
            </a:pPr>
            <a:r>
              <a:t/>
            </a:r>
            <a:endParaRPr sz="1600">
              <a:solidFill>
                <a:schemeClr val="dk1"/>
              </a:solidFill>
              <a:latin typeface="Arial"/>
              <a:ea typeface="Arial"/>
              <a:cs typeface="Arial"/>
              <a:sym typeface="Arial"/>
            </a:endParaRPr>
          </a:p>
        </p:txBody>
      </p:sp>
      <p:sp>
        <p:nvSpPr>
          <p:cNvPr id="2370" name="Google Shape;2370;p77"/>
          <p:cNvSpPr txBox="1"/>
          <p:nvPr/>
        </p:nvSpPr>
        <p:spPr>
          <a:xfrm>
            <a:off x="3185159" y="1721706"/>
            <a:ext cx="8198723" cy="364823"/>
          </a:xfrm>
          <a:prstGeom prst="rect">
            <a:avLst/>
          </a:prstGeom>
          <a:noFill/>
          <a:ln>
            <a:noFill/>
          </a:ln>
        </p:spPr>
        <p:txBody>
          <a:bodyPr anchorCtr="0" anchor="t" bIns="0" lIns="0" spcFirstLastPara="1" rIns="0" wrap="square" tIns="0">
            <a:normAutofit/>
          </a:bodyPr>
          <a:lstStyle/>
          <a:p>
            <a:pPr indent="0" lvl="0" marL="0" marR="0" rtl="0" algn="l">
              <a:spcBef>
                <a:spcPts val="0"/>
              </a:spcBef>
              <a:spcAft>
                <a:spcPts val="0"/>
              </a:spcAft>
              <a:buNone/>
            </a:pPr>
            <a:r>
              <a:rPr b="1" lang="en-US" sz="2000">
                <a:solidFill>
                  <a:schemeClr val="accent1"/>
                </a:solidFill>
                <a:latin typeface="Arial"/>
                <a:ea typeface="Arial"/>
                <a:cs typeface="Arial"/>
                <a:sym typeface="Arial"/>
              </a:rPr>
              <a:t>Lorem ipsum </a:t>
            </a:r>
            <a:endParaRPr/>
          </a:p>
        </p:txBody>
      </p:sp>
      <p:grpSp>
        <p:nvGrpSpPr>
          <p:cNvPr id="2371" name="Google Shape;2371;p77"/>
          <p:cNvGrpSpPr/>
          <p:nvPr/>
        </p:nvGrpSpPr>
        <p:grpSpPr>
          <a:xfrm>
            <a:off x="604295" y="2387012"/>
            <a:ext cx="671332" cy="671332"/>
            <a:chOff x="532435" y="1562582"/>
            <a:chExt cx="671332" cy="671332"/>
          </a:xfrm>
        </p:grpSpPr>
        <p:sp>
          <p:nvSpPr>
            <p:cNvPr id="2372" name="Google Shape;2372;p77"/>
            <p:cNvSpPr/>
            <p:nvPr/>
          </p:nvSpPr>
          <p:spPr>
            <a:xfrm>
              <a:off x="532435" y="1562582"/>
              <a:ext cx="671332" cy="671332"/>
            </a:xfrm>
            <a:prstGeom prst="ellipse">
              <a:avLst/>
            </a:prstGeom>
            <a:solidFill>
              <a:schemeClr val="lt1"/>
            </a:solidFill>
            <a:ln cap="flat" cmpd="sng" w="12700">
              <a:solidFill>
                <a:schemeClr val="accen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grpSp>
          <p:nvGrpSpPr>
            <p:cNvPr id="2373" name="Google Shape;2373;p77"/>
            <p:cNvGrpSpPr/>
            <p:nvPr/>
          </p:nvGrpSpPr>
          <p:grpSpPr>
            <a:xfrm>
              <a:off x="633971" y="1664118"/>
              <a:ext cx="468260" cy="468260"/>
              <a:chOff x="1649691" y="3230880"/>
              <a:chExt cx="914400" cy="914400"/>
            </a:xfrm>
          </p:grpSpPr>
          <p:sp>
            <p:nvSpPr>
              <p:cNvPr id="2374" name="Google Shape;2374;p77"/>
              <p:cNvSpPr/>
              <p:nvPr/>
            </p:nvSpPr>
            <p:spPr>
              <a:xfrm>
                <a:off x="1649691" y="3230880"/>
                <a:ext cx="914400" cy="9144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375" name="Google Shape;2375;p77"/>
              <p:cNvSpPr/>
              <p:nvPr/>
            </p:nvSpPr>
            <p:spPr>
              <a:xfrm>
                <a:off x="1649691" y="3230880"/>
                <a:ext cx="914400" cy="9144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grpSp>
      </p:grpSp>
      <p:grpSp>
        <p:nvGrpSpPr>
          <p:cNvPr id="2376" name="Google Shape;2376;p77"/>
          <p:cNvGrpSpPr/>
          <p:nvPr/>
        </p:nvGrpSpPr>
        <p:grpSpPr>
          <a:xfrm>
            <a:off x="604295" y="3641516"/>
            <a:ext cx="671332" cy="671332"/>
            <a:chOff x="532435" y="1562582"/>
            <a:chExt cx="671332" cy="671332"/>
          </a:xfrm>
        </p:grpSpPr>
        <p:sp>
          <p:nvSpPr>
            <p:cNvPr id="2377" name="Google Shape;2377;p77"/>
            <p:cNvSpPr/>
            <p:nvPr/>
          </p:nvSpPr>
          <p:spPr>
            <a:xfrm>
              <a:off x="532435" y="1562582"/>
              <a:ext cx="671332" cy="671332"/>
            </a:xfrm>
            <a:prstGeom prst="ellipse">
              <a:avLst/>
            </a:prstGeom>
            <a:solidFill>
              <a:schemeClr val="lt1"/>
            </a:solidFill>
            <a:ln cap="flat" cmpd="sng" w="12700">
              <a:solidFill>
                <a:schemeClr val="accen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grpSp>
          <p:nvGrpSpPr>
            <p:cNvPr id="2378" name="Google Shape;2378;p77"/>
            <p:cNvGrpSpPr/>
            <p:nvPr/>
          </p:nvGrpSpPr>
          <p:grpSpPr>
            <a:xfrm>
              <a:off x="633971" y="1664118"/>
              <a:ext cx="468260" cy="468260"/>
              <a:chOff x="1649691" y="3230880"/>
              <a:chExt cx="914400" cy="914400"/>
            </a:xfrm>
          </p:grpSpPr>
          <p:sp>
            <p:nvSpPr>
              <p:cNvPr id="2379" name="Google Shape;2379;p77"/>
              <p:cNvSpPr/>
              <p:nvPr/>
            </p:nvSpPr>
            <p:spPr>
              <a:xfrm>
                <a:off x="1649691" y="3230880"/>
                <a:ext cx="914400" cy="9144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380" name="Google Shape;2380;p77"/>
              <p:cNvSpPr/>
              <p:nvPr/>
            </p:nvSpPr>
            <p:spPr>
              <a:xfrm>
                <a:off x="1649691" y="3230880"/>
                <a:ext cx="914400" cy="9144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grpSp>
      </p:grpSp>
      <p:grpSp>
        <p:nvGrpSpPr>
          <p:cNvPr id="2381" name="Google Shape;2381;p77"/>
          <p:cNvGrpSpPr/>
          <p:nvPr/>
        </p:nvGrpSpPr>
        <p:grpSpPr>
          <a:xfrm>
            <a:off x="604295" y="4896020"/>
            <a:ext cx="671332" cy="671332"/>
            <a:chOff x="532435" y="1562582"/>
            <a:chExt cx="671332" cy="671332"/>
          </a:xfrm>
        </p:grpSpPr>
        <p:sp>
          <p:nvSpPr>
            <p:cNvPr id="2382" name="Google Shape;2382;p77"/>
            <p:cNvSpPr/>
            <p:nvPr/>
          </p:nvSpPr>
          <p:spPr>
            <a:xfrm>
              <a:off x="532435" y="1562582"/>
              <a:ext cx="671332" cy="671332"/>
            </a:xfrm>
            <a:prstGeom prst="ellipse">
              <a:avLst/>
            </a:prstGeom>
            <a:solidFill>
              <a:schemeClr val="lt1"/>
            </a:solidFill>
            <a:ln cap="flat" cmpd="sng" w="12700">
              <a:solidFill>
                <a:schemeClr val="accen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grpSp>
          <p:nvGrpSpPr>
            <p:cNvPr id="2383" name="Google Shape;2383;p77"/>
            <p:cNvGrpSpPr/>
            <p:nvPr/>
          </p:nvGrpSpPr>
          <p:grpSpPr>
            <a:xfrm>
              <a:off x="633971" y="1664118"/>
              <a:ext cx="468260" cy="468260"/>
              <a:chOff x="1649691" y="3230880"/>
              <a:chExt cx="914400" cy="914400"/>
            </a:xfrm>
          </p:grpSpPr>
          <p:sp>
            <p:nvSpPr>
              <p:cNvPr id="2384" name="Google Shape;2384;p77"/>
              <p:cNvSpPr/>
              <p:nvPr/>
            </p:nvSpPr>
            <p:spPr>
              <a:xfrm>
                <a:off x="1649691" y="3230880"/>
                <a:ext cx="914400" cy="9144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385" name="Google Shape;2385;p77"/>
              <p:cNvSpPr/>
              <p:nvPr/>
            </p:nvSpPr>
            <p:spPr>
              <a:xfrm>
                <a:off x="1649691" y="3230880"/>
                <a:ext cx="914400" cy="9144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grpSp>
      </p:grpSp>
      <p:cxnSp>
        <p:nvCxnSpPr>
          <p:cNvPr id="2386" name="Google Shape;2386;p77"/>
          <p:cNvCxnSpPr/>
          <p:nvPr/>
        </p:nvCxnSpPr>
        <p:spPr>
          <a:xfrm>
            <a:off x="604295" y="3349931"/>
            <a:ext cx="10983410" cy="0"/>
          </a:xfrm>
          <a:prstGeom prst="straightConnector1">
            <a:avLst/>
          </a:prstGeom>
          <a:noFill/>
          <a:ln cap="flat" cmpd="sng" w="9525">
            <a:solidFill>
              <a:srgbClr val="BFBFBF"/>
            </a:solidFill>
            <a:prstDash val="dot"/>
            <a:miter lim="8000"/>
            <a:headEnd len="sm" w="sm" type="none"/>
            <a:tailEnd len="sm" w="sm" type="none"/>
          </a:ln>
        </p:spPr>
      </p:cxnSp>
      <p:cxnSp>
        <p:nvCxnSpPr>
          <p:cNvPr id="2387" name="Google Shape;2387;p77"/>
          <p:cNvCxnSpPr/>
          <p:nvPr/>
        </p:nvCxnSpPr>
        <p:spPr>
          <a:xfrm>
            <a:off x="604295" y="4604436"/>
            <a:ext cx="10983410" cy="0"/>
          </a:xfrm>
          <a:prstGeom prst="straightConnector1">
            <a:avLst/>
          </a:prstGeom>
          <a:noFill/>
          <a:ln cap="flat" cmpd="sng" w="9525">
            <a:solidFill>
              <a:srgbClr val="BFBFBF"/>
            </a:solidFill>
            <a:prstDash val="dot"/>
            <a:miter lim="8000"/>
            <a:headEnd len="sm" w="sm" type="none"/>
            <a:tailEnd len="sm" w="sm" type="none"/>
          </a:ln>
        </p:spPr>
      </p:cxnSp>
    </p:spTree>
  </p:cSld>
  <p:clrMapOvr>
    <a:masterClrMapping/>
  </p:clrMapOvr>
</p:sld>
</file>

<file path=ppt/slides/slide7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391" name="Shape 2391"/>
        <p:cNvGrpSpPr/>
        <p:nvPr/>
      </p:nvGrpSpPr>
      <p:grpSpPr>
        <a:xfrm>
          <a:off x="0" y="0"/>
          <a:ext cx="0" cy="0"/>
          <a:chOff x="0" y="0"/>
          <a:chExt cx="0" cy="0"/>
        </a:xfrm>
      </p:grpSpPr>
      <p:sp>
        <p:nvSpPr>
          <p:cNvPr id="2392" name="Google Shape;2392;p78"/>
          <p:cNvSpPr txBox="1"/>
          <p:nvPr>
            <p:ph type="title"/>
          </p:nvPr>
        </p:nvSpPr>
        <p:spPr>
          <a:xfrm>
            <a:off x="604295" y="318828"/>
            <a:ext cx="10983410" cy="560850"/>
          </a:xfrm>
          <a:prstGeom prst="rect">
            <a:avLst/>
          </a:prstGeom>
          <a:noFill/>
          <a:ln>
            <a:noFill/>
          </a:ln>
        </p:spPr>
        <p:txBody>
          <a:bodyPr anchorCtr="0" anchor="b" bIns="0" lIns="0" spcFirstLastPara="1" rIns="0" wrap="square" tIns="0">
            <a:normAutofit/>
          </a:bodyPr>
          <a:lstStyle/>
          <a:p>
            <a:pPr indent="0" lvl="0" marL="0" rtl="0" algn="l">
              <a:lnSpc>
                <a:spcPct val="90000"/>
              </a:lnSpc>
              <a:spcBef>
                <a:spcPts val="0"/>
              </a:spcBef>
              <a:spcAft>
                <a:spcPts val="0"/>
              </a:spcAft>
              <a:buClr>
                <a:schemeClr val="accent1"/>
              </a:buClr>
              <a:buSzPts val="2800"/>
              <a:buFont typeface="Arial"/>
              <a:buNone/>
            </a:pPr>
            <a:r>
              <a:rPr lang="en-US"/>
              <a:t>Row Slide (Visualized) – Four Rows</a:t>
            </a:r>
            <a:endParaRPr/>
          </a:p>
        </p:txBody>
      </p:sp>
      <p:sp>
        <p:nvSpPr>
          <p:cNvPr id="2393" name="Google Shape;2393;p78"/>
          <p:cNvSpPr txBox="1"/>
          <p:nvPr>
            <p:ph idx="12" type="sldNum"/>
          </p:nvPr>
        </p:nvSpPr>
        <p:spPr>
          <a:xfrm>
            <a:off x="10690860" y="6349068"/>
            <a:ext cx="963882" cy="251764"/>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sp>
        <p:nvSpPr>
          <p:cNvPr id="2394" name="Google Shape;2394;p78"/>
          <p:cNvSpPr/>
          <p:nvPr/>
        </p:nvSpPr>
        <p:spPr>
          <a:xfrm>
            <a:off x="2240281" y="2163171"/>
            <a:ext cx="9347424" cy="804498"/>
          </a:xfrm>
          <a:prstGeom prst="roundRect">
            <a:avLst>
              <a:gd fmla="val 4354" name="adj"/>
            </a:avLst>
          </a:prstGeom>
          <a:solidFill>
            <a:srgbClr val="FEFEFE">
              <a:alpha val="12941"/>
            </a:srgbClr>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Arial"/>
              <a:ea typeface="Arial"/>
              <a:cs typeface="Arial"/>
              <a:sym typeface="Arial"/>
            </a:endParaRPr>
          </a:p>
        </p:txBody>
      </p:sp>
      <p:sp>
        <p:nvSpPr>
          <p:cNvPr id="2395" name="Google Shape;2395;p78"/>
          <p:cNvSpPr/>
          <p:nvPr/>
        </p:nvSpPr>
        <p:spPr>
          <a:xfrm rot="-5400000">
            <a:off x="1441992" y="1529297"/>
            <a:ext cx="804498" cy="2072243"/>
          </a:xfrm>
          <a:prstGeom prst="round2SameRect">
            <a:avLst>
              <a:gd fmla="val 34108" name="adj1"/>
              <a:gd fmla="val 0" name="adj2"/>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6" name="Google Shape;2396;p78"/>
          <p:cNvSpPr txBox="1"/>
          <p:nvPr/>
        </p:nvSpPr>
        <p:spPr>
          <a:xfrm>
            <a:off x="888471" y="2243516"/>
            <a:ext cx="1991875" cy="643761"/>
          </a:xfrm>
          <a:prstGeom prst="rect">
            <a:avLst/>
          </a:prstGeom>
          <a:no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600">
                <a:solidFill>
                  <a:schemeClr val="lt2"/>
                </a:solidFill>
                <a:latin typeface="Arial"/>
                <a:ea typeface="Arial"/>
                <a:cs typeface="Arial"/>
                <a:sym typeface="Arial"/>
              </a:rPr>
              <a:t>Lorem</a:t>
            </a:r>
            <a:br>
              <a:rPr lang="en-US" sz="1600">
                <a:solidFill>
                  <a:schemeClr val="lt2"/>
                </a:solidFill>
                <a:latin typeface="Arial"/>
                <a:ea typeface="Arial"/>
                <a:cs typeface="Arial"/>
                <a:sym typeface="Arial"/>
              </a:rPr>
            </a:br>
            <a:r>
              <a:rPr lang="en-US" sz="1600">
                <a:solidFill>
                  <a:schemeClr val="lt2"/>
                </a:solidFill>
                <a:latin typeface="Arial"/>
                <a:ea typeface="Arial"/>
                <a:cs typeface="Arial"/>
                <a:sym typeface="Arial"/>
              </a:rPr>
              <a:t>ipsum </a:t>
            </a:r>
            <a:endParaRPr/>
          </a:p>
        </p:txBody>
      </p:sp>
      <p:sp>
        <p:nvSpPr>
          <p:cNvPr id="2397" name="Google Shape;2397;p78"/>
          <p:cNvSpPr/>
          <p:nvPr/>
        </p:nvSpPr>
        <p:spPr>
          <a:xfrm>
            <a:off x="2240281" y="3104799"/>
            <a:ext cx="9347424" cy="804498"/>
          </a:xfrm>
          <a:prstGeom prst="roundRect">
            <a:avLst>
              <a:gd fmla="val 4354" name="adj"/>
            </a:avLst>
          </a:prstGeom>
          <a:solidFill>
            <a:srgbClr val="FEFEFE">
              <a:alpha val="12941"/>
            </a:srgbClr>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Arial"/>
              <a:ea typeface="Arial"/>
              <a:cs typeface="Arial"/>
              <a:sym typeface="Arial"/>
            </a:endParaRPr>
          </a:p>
        </p:txBody>
      </p:sp>
      <p:sp>
        <p:nvSpPr>
          <p:cNvPr id="2398" name="Google Shape;2398;p78"/>
          <p:cNvSpPr/>
          <p:nvPr/>
        </p:nvSpPr>
        <p:spPr>
          <a:xfrm rot="-5400000">
            <a:off x="1441992" y="2470925"/>
            <a:ext cx="804498" cy="2072243"/>
          </a:xfrm>
          <a:prstGeom prst="round2SameRect">
            <a:avLst>
              <a:gd fmla="val 34108" name="adj1"/>
              <a:gd fmla="val 0" name="adj2"/>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9" name="Google Shape;2399;p78"/>
          <p:cNvSpPr txBox="1"/>
          <p:nvPr/>
        </p:nvSpPr>
        <p:spPr>
          <a:xfrm>
            <a:off x="888471" y="3185166"/>
            <a:ext cx="1991875" cy="643761"/>
          </a:xfrm>
          <a:prstGeom prst="rect">
            <a:avLst/>
          </a:prstGeom>
          <a:no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600">
                <a:solidFill>
                  <a:schemeClr val="lt2"/>
                </a:solidFill>
                <a:latin typeface="Arial"/>
                <a:ea typeface="Arial"/>
                <a:cs typeface="Arial"/>
                <a:sym typeface="Arial"/>
              </a:rPr>
              <a:t>Lorem</a:t>
            </a:r>
            <a:br>
              <a:rPr lang="en-US" sz="1600">
                <a:solidFill>
                  <a:schemeClr val="lt2"/>
                </a:solidFill>
                <a:latin typeface="Arial"/>
                <a:ea typeface="Arial"/>
                <a:cs typeface="Arial"/>
                <a:sym typeface="Arial"/>
              </a:rPr>
            </a:br>
            <a:r>
              <a:rPr lang="en-US" sz="1600">
                <a:solidFill>
                  <a:schemeClr val="lt2"/>
                </a:solidFill>
                <a:latin typeface="Arial"/>
                <a:ea typeface="Arial"/>
                <a:cs typeface="Arial"/>
                <a:sym typeface="Arial"/>
              </a:rPr>
              <a:t>ipsum </a:t>
            </a:r>
            <a:endParaRPr/>
          </a:p>
        </p:txBody>
      </p:sp>
      <p:sp>
        <p:nvSpPr>
          <p:cNvPr id="2400" name="Google Shape;2400;p78"/>
          <p:cNvSpPr/>
          <p:nvPr/>
        </p:nvSpPr>
        <p:spPr>
          <a:xfrm>
            <a:off x="2240281" y="4046426"/>
            <a:ext cx="9347424" cy="804498"/>
          </a:xfrm>
          <a:prstGeom prst="roundRect">
            <a:avLst>
              <a:gd fmla="val 4354" name="adj"/>
            </a:avLst>
          </a:prstGeom>
          <a:solidFill>
            <a:srgbClr val="FEFEFE">
              <a:alpha val="12941"/>
            </a:srgbClr>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Arial"/>
              <a:ea typeface="Arial"/>
              <a:cs typeface="Arial"/>
              <a:sym typeface="Arial"/>
            </a:endParaRPr>
          </a:p>
        </p:txBody>
      </p:sp>
      <p:sp>
        <p:nvSpPr>
          <p:cNvPr id="2401" name="Google Shape;2401;p78"/>
          <p:cNvSpPr/>
          <p:nvPr/>
        </p:nvSpPr>
        <p:spPr>
          <a:xfrm rot="-5400000">
            <a:off x="1441992" y="3412553"/>
            <a:ext cx="804498" cy="2072243"/>
          </a:xfrm>
          <a:prstGeom prst="round2SameRect">
            <a:avLst>
              <a:gd fmla="val 34108" name="adj1"/>
              <a:gd fmla="val 0" name="adj2"/>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2" name="Google Shape;2402;p78"/>
          <p:cNvSpPr txBox="1"/>
          <p:nvPr/>
        </p:nvSpPr>
        <p:spPr>
          <a:xfrm>
            <a:off x="888471" y="4126791"/>
            <a:ext cx="1991875" cy="643761"/>
          </a:xfrm>
          <a:prstGeom prst="rect">
            <a:avLst/>
          </a:prstGeom>
          <a:no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600">
                <a:solidFill>
                  <a:schemeClr val="lt2"/>
                </a:solidFill>
                <a:latin typeface="Arial"/>
                <a:ea typeface="Arial"/>
                <a:cs typeface="Arial"/>
                <a:sym typeface="Arial"/>
              </a:rPr>
              <a:t>Lorem</a:t>
            </a:r>
            <a:br>
              <a:rPr lang="en-US" sz="1600">
                <a:solidFill>
                  <a:schemeClr val="lt2"/>
                </a:solidFill>
                <a:latin typeface="Arial"/>
                <a:ea typeface="Arial"/>
                <a:cs typeface="Arial"/>
                <a:sym typeface="Arial"/>
              </a:rPr>
            </a:br>
            <a:r>
              <a:rPr lang="en-US" sz="1600">
                <a:solidFill>
                  <a:schemeClr val="lt2"/>
                </a:solidFill>
                <a:latin typeface="Arial"/>
                <a:ea typeface="Arial"/>
                <a:cs typeface="Arial"/>
                <a:sym typeface="Arial"/>
              </a:rPr>
              <a:t>ipsum </a:t>
            </a:r>
            <a:endParaRPr/>
          </a:p>
        </p:txBody>
      </p:sp>
      <p:sp>
        <p:nvSpPr>
          <p:cNvPr id="2403" name="Google Shape;2403;p78"/>
          <p:cNvSpPr/>
          <p:nvPr/>
        </p:nvSpPr>
        <p:spPr>
          <a:xfrm>
            <a:off x="2240282" y="4988055"/>
            <a:ext cx="9347424" cy="804498"/>
          </a:xfrm>
          <a:prstGeom prst="roundRect">
            <a:avLst>
              <a:gd fmla="val 4354" name="adj"/>
            </a:avLst>
          </a:prstGeom>
          <a:solidFill>
            <a:srgbClr val="FEFEFE">
              <a:alpha val="12941"/>
            </a:srgbClr>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Arial"/>
              <a:ea typeface="Arial"/>
              <a:cs typeface="Arial"/>
              <a:sym typeface="Arial"/>
            </a:endParaRPr>
          </a:p>
        </p:txBody>
      </p:sp>
      <p:sp>
        <p:nvSpPr>
          <p:cNvPr id="2404" name="Google Shape;2404;p78"/>
          <p:cNvSpPr/>
          <p:nvPr/>
        </p:nvSpPr>
        <p:spPr>
          <a:xfrm rot="-5400000">
            <a:off x="1441993" y="4351482"/>
            <a:ext cx="804498" cy="2072243"/>
          </a:xfrm>
          <a:prstGeom prst="round2SameRect">
            <a:avLst>
              <a:gd fmla="val 34108" name="adj1"/>
              <a:gd fmla="val 0" name="adj2"/>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5" name="Google Shape;2405;p78"/>
          <p:cNvSpPr txBox="1"/>
          <p:nvPr/>
        </p:nvSpPr>
        <p:spPr>
          <a:xfrm>
            <a:off x="888471" y="5065716"/>
            <a:ext cx="1991875" cy="643761"/>
          </a:xfrm>
          <a:prstGeom prst="rect">
            <a:avLst/>
          </a:prstGeom>
          <a:no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600">
                <a:solidFill>
                  <a:schemeClr val="lt2"/>
                </a:solidFill>
                <a:latin typeface="Arial"/>
                <a:ea typeface="Arial"/>
                <a:cs typeface="Arial"/>
                <a:sym typeface="Arial"/>
              </a:rPr>
              <a:t>Lorem</a:t>
            </a:r>
            <a:br>
              <a:rPr lang="en-US" sz="1600">
                <a:solidFill>
                  <a:schemeClr val="lt2"/>
                </a:solidFill>
                <a:latin typeface="Arial"/>
                <a:ea typeface="Arial"/>
                <a:cs typeface="Arial"/>
                <a:sym typeface="Arial"/>
              </a:rPr>
            </a:br>
            <a:r>
              <a:rPr lang="en-US" sz="1600">
                <a:solidFill>
                  <a:schemeClr val="lt2"/>
                </a:solidFill>
                <a:latin typeface="Arial"/>
                <a:ea typeface="Arial"/>
                <a:cs typeface="Arial"/>
                <a:sym typeface="Arial"/>
              </a:rPr>
              <a:t>ipsum </a:t>
            </a:r>
            <a:endParaRPr/>
          </a:p>
        </p:txBody>
      </p:sp>
      <p:sp>
        <p:nvSpPr>
          <p:cNvPr id="2406" name="Google Shape;2406;p78"/>
          <p:cNvSpPr txBox="1"/>
          <p:nvPr/>
        </p:nvSpPr>
        <p:spPr>
          <a:xfrm>
            <a:off x="3185161" y="5098234"/>
            <a:ext cx="8198723" cy="584140"/>
          </a:xfrm>
          <a:prstGeom prst="rect">
            <a:avLst/>
          </a:prstGeom>
          <a:noFill/>
          <a:ln>
            <a:noFill/>
          </a:ln>
        </p:spPr>
        <p:txBody>
          <a:bodyPr anchorCtr="0" anchor="t" bIns="0" lIns="0" spcFirstLastPara="1" rIns="0" wrap="square" tIns="0">
            <a:normAutofit fontScale="92500" lnSpcReduction="10000"/>
          </a:bodyPr>
          <a:lstStyle/>
          <a:p>
            <a:pPr indent="0" lvl="0" marL="0" marR="0" rtl="0" algn="l">
              <a:spcBef>
                <a:spcPts val="0"/>
              </a:spcBef>
              <a:spcAft>
                <a:spcPts val="0"/>
              </a:spcAft>
              <a:buNone/>
            </a:pPr>
            <a:r>
              <a:rPr lang="en-US" sz="1400">
                <a:solidFill>
                  <a:schemeClr val="dk1"/>
                </a:solidFill>
                <a:latin typeface="Arial"/>
                <a:ea typeface="Arial"/>
                <a:cs typeface="Arial"/>
                <a:sym typeface="Arial"/>
              </a:rPr>
              <a:t>Lorem ipsum dolor sit amet, consectetur adipiscing elit. Curabitur purus dui, euismod quis placerat eget, venenatis nec nibh. Mauris sit amet mollis enim. Donec cursus sagittis bibendum. Aenean a elit justo. Vivamus laoreet, lorem id iaculis mattis, neque diam blandit nulla, et rhoncus diam augue placerat elit. </a:t>
            </a:r>
            <a:endParaRPr/>
          </a:p>
        </p:txBody>
      </p:sp>
      <p:sp>
        <p:nvSpPr>
          <p:cNvPr id="2407" name="Google Shape;2407;p78"/>
          <p:cNvSpPr txBox="1"/>
          <p:nvPr/>
        </p:nvSpPr>
        <p:spPr>
          <a:xfrm>
            <a:off x="3185161" y="4156605"/>
            <a:ext cx="8198723" cy="584140"/>
          </a:xfrm>
          <a:prstGeom prst="rect">
            <a:avLst/>
          </a:prstGeom>
          <a:noFill/>
          <a:ln>
            <a:noFill/>
          </a:ln>
        </p:spPr>
        <p:txBody>
          <a:bodyPr anchorCtr="0" anchor="t" bIns="0" lIns="0" spcFirstLastPara="1" rIns="0" wrap="square" tIns="0">
            <a:normAutofit fontScale="92500" lnSpcReduction="10000"/>
          </a:bodyPr>
          <a:lstStyle/>
          <a:p>
            <a:pPr indent="0" lvl="0" marL="0" marR="0" rtl="0" algn="l">
              <a:spcBef>
                <a:spcPts val="0"/>
              </a:spcBef>
              <a:spcAft>
                <a:spcPts val="0"/>
              </a:spcAft>
              <a:buNone/>
            </a:pPr>
            <a:r>
              <a:rPr lang="en-US" sz="1400">
                <a:solidFill>
                  <a:schemeClr val="dk1"/>
                </a:solidFill>
                <a:latin typeface="Arial"/>
                <a:ea typeface="Arial"/>
                <a:cs typeface="Arial"/>
                <a:sym typeface="Arial"/>
              </a:rPr>
              <a:t>Lorem ipsum dolor sit amet, consectetur adipiscing elit. Curabitur purus dui, euismod quis placerat eget, venenatis nec nibh. Mauris sit amet mollis enim. Donec cursus sagittis bibendum. Aenean a elit justo. Vivamus laoreet, lorem id iaculis mattis, neque diam blandit nulla, et rhoncus diam augue placerat elit. </a:t>
            </a:r>
            <a:endParaRPr/>
          </a:p>
        </p:txBody>
      </p:sp>
      <p:sp>
        <p:nvSpPr>
          <p:cNvPr id="2408" name="Google Shape;2408;p78"/>
          <p:cNvSpPr txBox="1"/>
          <p:nvPr/>
        </p:nvSpPr>
        <p:spPr>
          <a:xfrm>
            <a:off x="3185161" y="3214978"/>
            <a:ext cx="8198723" cy="584140"/>
          </a:xfrm>
          <a:prstGeom prst="rect">
            <a:avLst/>
          </a:prstGeom>
          <a:noFill/>
          <a:ln>
            <a:noFill/>
          </a:ln>
        </p:spPr>
        <p:txBody>
          <a:bodyPr anchorCtr="0" anchor="t" bIns="0" lIns="0" spcFirstLastPara="1" rIns="0" wrap="square" tIns="0">
            <a:normAutofit fontScale="92500" lnSpcReduction="10000"/>
          </a:bodyPr>
          <a:lstStyle/>
          <a:p>
            <a:pPr indent="0" lvl="0" marL="0" marR="0" rtl="0" algn="l">
              <a:spcBef>
                <a:spcPts val="0"/>
              </a:spcBef>
              <a:spcAft>
                <a:spcPts val="0"/>
              </a:spcAft>
              <a:buNone/>
            </a:pPr>
            <a:r>
              <a:rPr lang="en-US" sz="1400">
                <a:solidFill>
                  <a:schemeClr val="dk1"/>
                </a:solidFill>
                <a:latin typeface="Arial"/>
                <a:ea typeface="Arial"/>
                <a:cs typeface="Arial"/>
                <a:sym typeface="Arial"/>
              </a:rPr>
              <a:t>Lorem ipsum dolor sit amet, consectetur adipiscing elit. Curabitur purus dui, euismod quis placerat eget, venenatis nec nibh. Mauris sit amet mollis enim. Donec cursus sagittis bibendum. Aenean a elit justo. Vivamus laoreet, lorem id iaculis mattis, neque diam blandit nulla, et rhoncus diam augue placerat elit. </a:t>
            </a:r>
            <a:endParaRPr/>
          </a:p>
        </p:txBody>
      </p:sp>
      <p:sp>
        <p:nvSpPr>
          <p:cNvPr id="2409" name="Google Shape;2409;p78"/>
          <p:cNvSpPr txBox="1"/>
          <p:nvPr/>
        </p:nvSpPr>
        <p:spPr>
          <a:xfrm>
            <a:off x="3185161" y="2273350"/>
            <a:ext cx="8198723" cy="584140"/>
          </a:xfrm>
          <a:prstGeom prst="rect">
            <a:avLst/>
          </a:prstGeom>
          <a:noFill/>
          <a:ln>
            <a:noFill/>
          </a:ln>
        </p:spPr>
        <p:txBody>
          <a:bodyPr anchorCtr="0" anchor="t" bIns="0" lIns="0" spcFirstLastPara="1" rIns="0" wrap="square" tIns="0">
            <a:normAutofit fontScale="92500" lnSpcReduction="10000"/>
          </a:bodyPr>
          <a:lstStyle/>
          <a:p>
            <a:pPr indent="0" lvl="0" marL="0" marR="0" rtl="0" algn="l">
              <a:spcBef>
                <a:spcPts val="0"/>
              </a:spcBef>
              <a:spcAft>
                <a:spcPts val="0"/>
              </a:spcAft>
              <a:buNone/>
            </a:pPr>
            <a:r>
              <a:rPr lang="en-US" sz="1400">
                <a:solidFill>
                  <a:schemeClr val="dk1"/>
                </a:solidFill>
                <a:latin typeface="Arial"/>
                <a:ea typeface="Arial"/>
                <a:cs typeface="Arial"/>
                <a:sym typeface="Arial"/>
              </a:rPr>
              <a:t>Lorem ipsum dolor sit amet, consectetur adipiscing elit. Curabitur purus dui, euismod quis placerat eget, venenatis nec nibh. Mauris sit amet mollis enim. Donec cursus sagittis bibendum. Aenean a elit justo. Vivamus laoreet, lorem id iaculis mattis, neque diam blandit nulla, et rhoncus diam augue placerat elit. </a:t>
            </a:r>
            <a:endParaRPr/>
          </a:p>
        </p:txBody>
      </p:sp>
      <p:cxnSp>
        <p:nvCxnSpPr>
          <p:cNvPr id="2410" name="Google Shape;2410;p78"/>
          <p:cNvCxnSpPr/>
          <p:nvPr/>
        </p:nvCxnSpPr>
        <p:spPr>
          <a:xfrm>
            <a:off x="604295" y="3977861"/>
            <a:ext cx="10983410" cy="0"/>
          </a:xfrm>
          <a:prstGeom prst="straightConnector1">
            <a:avLst/>
          </a:prstGeom>
          <a:noFill/>
          <a:ln cap="flat" cmpd="sng" w="9525">
            <a:solidFill>
              <a:srgbClr val="BFBFBF"/>
            </a:solidFill>
            <a:prstDash val="dot"/>
            <a:miter lim="8000"/>
            <a:headEnd len="sm" w="sm" type="none"/>
            <a:tailEnd len="sm" w="sm" type="none"/>
          </a:ln>
        </p:spPr>
      </p:cxnSp>
      <p:cxnSp>
        <p:nvCxnSpPr>
          <p:cNvPr id="2411" name="Google Shape;2411;p78"/>
          <p:cNvCxnSpPr/>
          <p:nvPr/>
        </p:nvCxnSpPr>
        <p:spPr>
          <a:xfrm>
            <a:off x="604295" y="3036233"/>
            <a:ext cx="10983410" cy="0"/>
          </a:xfrm>
          <a:prstGeom prst="straightConnector1">
            <a:avLst/>
          </a:prstGeom>
          <a:noFill/>
          <a:ln cap="flat" cmpd="sng" w="9525">
            <a:solidFill>
              <a:srgbClr val="BFBFBF"/>
            </a:solidFill>
            <a:prstDash val="dot"/>
            <a:miter lim="8000"/>
            <a:headEnd len="sm" w="sm" type="none"/>
            <a:tailEnd len="sm" w="sm" type="none"/>
          </a:ln>
        </p:spPr>
      </p:cxnSp>
      <p:cxnSp>
        <p:nvCxnSpPr>
          <p:cNvPr id="2412" name="Google Shape;2412;p78"/>
          <p:cNvCxnSpPr/>
          <p:nvPr/>
        </p:nvCxnSpPr>
        <p:spPr>
          <a:xfrm>
            <a:off x="604295" y="4919489"/>
            <a:ext cx="10983410" cy="0"/>
          </a:xfrm>
          <a:prstGeom prst="straightConnector1">
            <a:avLst/>
          </a:prstGeom>
          <a:noFill/>
          <a:ln cap="flat" cmpd="sng" w="9525">
            <a:solidFill>
              <a:srgbClr val="BFBFBF"/>
            </a:solidFill>
            <a:prstDash val="dot"/>
            <a:miter lim="8000"/>
            <a:headEnd len="sm" w="sm" type="none"/>
            <a:tailEnd len="sm" w="sm" type="none"/>
          </a:ln>
        </p:spPr>
      </p:cxnSp>
      <p:grpSp>
        <p:nvGrpSpPr>
          <p:cNvPr id="2413" name="Google Shape;2413;p78"/>
          <p:cNvGrpSpPr/>
          <p:nvPr/>
        </p:nvGrpSpPr>
        <p:grpSpPr>
          <a:xfrm>
            <a:off x="604295" y="2229752"/>
            <a:ext cx="671332" cy="671332"/>
            <a:chOff x="532435" y="1562582"/>
            <a:chExt cx="671332" cy="671332"/>
          </a:xfrm>
        </p:grpSpPr>
        <p:sp>
          <p:nvSpPr>
            <p:cNvPr id="2414" name="Google Shape;2414;p78"/>
            <p:cNvSpPr/>
            <p:nvPr/>
          </p:nvSpPr>
          <p:spPr>
            <a:xfrm>
              <a:off x="532435" y="1562582"/>
              <a:ext cx="671332" cy="671332"/>
            </a:xfrm>
            <a:prstGeom prst="ellipse">
              <a:avLst/>
            </a:prstGeom>
            <a:solidFill>
              <a:schemeClr val="lt1"/>
            </a:solidFill>
            <a:ln cap="flat" cmpd="sng" w="12700">
              <a:solidFill>
                <a:schemeClr val="accen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grpSp>
          <p:nvGrpSpPr>
            <p:cNvPr id="2415" name="Google Shape;2415;p78"/>
            <p:cNvGrpSpPr/>
            <p:nvPr/>
          </p:nvGrpSpPr>
          <p:grpSpPr>
            <a:xfrm>
              <a:off x="633971" y="1664118"/>
              <a:ext cx="468260" cy="468260"/>
              <a:chOff x="1649691" y="3230880"/>
              <a:chExt cx="914400" cy="914400"/>
            </a:xfrm>
          </p:grpSpPr>
          <p:sp>
            <p:nvSpPr>
              <p:cNvPr id="2416" name="Google Shape;2416;p78"/>
              <p:cNvSpPr/>
              <p:nvPr/>
            </p:nvSpPr>
            <p:spPr>
              <a:xfrm>
                <a:off x="1649691" y="3230880"/>
                <a:ext cx="914400" cy="9144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417" name="Google Shape;2417;p78"/>
              <p:cNvSpPr/>
              <p:nvPr/>
            </p:nvSpPr>
            <p:spPr>
              <a:xfrm>
                <a:off x="1649691" y="3230880"/>
                <a:ext cx="914400" cy="9144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grpSp>
      </p:grpSp>
      <p:grpSp>
        <p:nvGrpSpPr>
          <p:cNvPr id="2418" name="Google Shape;2418;p78"/>
          <p:cNvGrpSpPr/>
          <p:nvPr/>
        </p:nvGrpSpPr>
        <p:grpSpPr>
          <a:xfrm>
            <a:off x="604295" y="3170480"/>
            <a:ext cx="671332" cy="671332"/>
            <a:chOff x="532435" y="1562582"/>
            <a:chExt cx="671332" cy="671332"/>
          </a:xfrm>
        </p:grpSpPr>
        <p:sp>
          <p:nvSpPr>
            <p:cNvPr id="2419" name="Google Shape;2419;p78"/>
            <p:cNvSpPr/>
            <p:nvPr/>
          </p:nvSpPr>
          <p:spPr>
            <a:xfrm>
              <a:off x="532435" y="1562582"/>
              <a:ext cx="671332" cy="671332"/>
            </a:xfrm>
            <a:prstGeom prst="ellipse">
              <a:avLst/>
            </a:prstGeom>
            <a:solidFill>
              <a:schemeClr val="lt1"/>
            </a:solidFill>
            <a:ln cap="flat" cmpd="sng" w="12700">
              <a:solidFill>
                <a:schemeClr val="accen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grpSp>
          <p:nvGrpSpPr>
            <p:cNvPr id="2420" name="Google Shape;2420;p78"/>
            <p:cNvGrpSpPr/>
            <p:nvPr/>
          </p:nvGrpSpPr>
          <p:grpSpPr>
            <a:xfrm>
              <a:off x="633971" y="1664118"/>
              <a:ext cx="468260" cy="468260"/>
              <a:chOff x="1649691" y="3230880"/>
              <a:chExt cx="914400" cy="914400"/>
            </a:xfrm>
          </p:grpSpPr>
          <p:sp>
            <p:nvSpPr>
              <p:cNvPr id="2421" name="Google Shape;2421;p78"/>
              <p:cNvSpPr/>
              <p:nvPr/>
            </p:nvSpPr>
            <p:spPr>
              <a:xfrm>
                <a:off x="1649691" y="3230880"/>
                <a:ext cx="914400" cy="9144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422" name="Google Shape;2422;p78"/>
              <p:cNvSpPr/>
              <p:nvPr/>
            </p:nvSpPr>
            <p:spPr>
              <a:xfrm>
                <a:off x="1649691" y="3230880"/>
                <a:ext cx="914400" cy="9144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grpSp>
      </p:grpSp>
      <p:grpSp>
        <p:nvGrpSpPr>
          <p:cNvPr id="2423" name="Google Shape;2423;p78"/>
          <p:cNvGrpSpPr/>
          <p:nvPr/>
        </p:nvGrpSpPr>
        <p:grpSpPr>
          <a:xfrm>
            <a:off x="604295" y="4111208"/>
            <a:ext cx="671332" cy="671332"/>
            <a:chOff x="532435" y="1562582"/>
            <a:chExt cx="671332" cy="671332"/>
          </a:xfrm>
        </p:grpSpPr>
        <p:sp>
          <p:nvSpPr>
            <p:cNvPr id="2424" name="Google Shape;2424;p78"/>
            <p:cNvSpPr/>
            <p:nvPr/>
          </p:nvSpPr>
          <p:spPr>
            <a:xfrm>
              <a:off x="532435" y="1562582"/>
              <a:ext cx="671332" cy="671332"/>
            </a:xfrm>
            <a:prstGeom prst="ellipse">
              <a:avLst/>
            </a:prstGeom>
            <a:solidFill>
              <a:schemeClr val="lt1"/>
            </a:solidFill>
            <a:ln cap="flat" cmpd="sng" w="12700">
              <a:solidFill>
                <a:schemeClr val="accen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grpSp>
          <p:nvGrpSpPr>
            <p:cNvPr id="2425" name="Google Shape;2425;p78"/>
            <p:cNvGrpSpPr/>
            <p:nvPr/>
          </p:nvGrpSpPr>
          <p:grpSpPr>
            <a:xfrm>
              <a:off x="633971" y="1664118"/>
              <a:ext cx="468260" cy="468260"/>
              <a:chOff x="1649691" y="3230880"/>
              <a:chExt cx="914400" cy="914400"/>
            </a:xfrm>
          </p:grpSpPr>
          <p:sp>
            <p:nvSpPr>
              <p:cNvPr id="2426" name="Google Shape;2426;p78"/>
              <p:cNvSpPr/>
              <p:nvPr/>
            </p:nvSpPr>
            <p:spPr>
              <a:xfrm>
                <a:off x="1649691" y="3230880"/>
                <a:ext cx="914400" cy="9144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427" name="Google Shape;2427;p78"/>
              <p:cNvSpPr/>
              <p:nvPr/>
            </p:nvSpPr>
            <p:spPr>
              <a:xfrm>
                <a:off x="1649691" y="3230880"/>
                <a:ext cx="914400" cy="9144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grpSp>
      </p:grpSp>
      <p:grpSp>
        <p:nvGrpSpPr>
          <p:cNvPr id="2428" name="Google Shape;2428;p78"/>
          <p:cNvGrpSpPr/>
          <p:nvPr/>
        </p:nvGrpSpPr>
        <p:grpSpPr>
          <a:xfrm>
            <a:off x="604295" y="5051937"/>
            <a:ext cx="671332" cy="671332"/>
            <a:chOff x="532435" y="1562582"/>
            <a:chExt cx="671332" cy="671332"/>
          </a:xfrm>
        </p:grpSpPr>
        <p:sp>
          <p:nvSpPr>
            <p:cNvPr id="2429" name="Google Shape;2429;p78"/>
            <p:cNvSpPr/>
            <p:nvPr/>
          </p:nvSpPr>
          <p:spPr>
            <a:xfrm>
              <a:off x="532435" y="1562582"/>
              <a:ext cx="671332" cy="671332"/>
            </a:xfrm>
            <a:prstGeom prst="ellipse">
              <a:avLst/>
            </a:prstGeom>
            <a:solidFill>
              <a:schemeClr val="lt1"/>
            </a:solidFill>
            <a:ln cap="flat" cmpd="sng" w="12700">
              <a:solidFill>
                <a:schemeClr val="accen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grpSp>
          <p:nvGrpSpPr>
            <p:cNvPr id="2430" name="Google Shape;2430;p78"/>
            <p:cNvGrpSpPr/>
            <p:nvPr/>
          </p:nvGrpSpPr>
          <p:grpSpPr>
            <a:xfrm>
              <a:off x="633971" y="1664118"/>
              <a:ext cx="468260" cy="468260"/>
              <a:chOff x="1649691" y="3230880"/>
              <a:chExt cx="914400" cy="914400"/>
            </a:xfrm>
          </p:grpSpPr>
          <p:sp>
            <p:nvSpPr>
              <p:cNvPr id="2431" name="Google Shape;2431;p78"/>
              <p:cNvSpPr/>
              <p:nvPr/>
            </p:nvSpPr>
            <p:spPr>
              <a:xfrm>
                <a:off x="1649691" y="3230880"/>
                <a:ext cx="914400" cy="9144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432" name="Google Shape;2432;p78"/>
              <p:cNvSpPr/>
              <p:nvPr/>
            </p:nvSpPr>
            <p:spPr>
              <a:xfrm>
                <a:off x="1649691" y="3230880"/>
                <a:ext cx="914400" cy="9144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grpSp>
      </p:grpSp>
      <p:sp>
        <p:nvSpPr>
          <p:cNvPr id="2433" name="Google Shape;2433;p78"/>
          <p:cNvSpPr txBox="1"/>
          <p:nvPr/>
        </p:nvSpPr>
        <p:spPr>
          <a:xfrm>
            <a:off x="3185159" y="1721706"/>
            <a:ext cx="8198723" cy="364823"/>
          </a:xfrm>
          <a:prstGeom prst="rect">
            <a:avLst/>
          </a:prstGeom>
          <a:noFill/>
          <a:ln>
            <a:noFill/>
          </a:ln>
        </p:spPr>
        <p:txBody>
          <a:bodyPr anchorCtr="0" anchor="t" bIns="0" lIns="0" spcFirstLastPara="1" rIns="0" wrap="square" tIns="0">
            <a:normAutofit/>
          </a:bodyPr>
          <a:lstStyle/>
          <a:p>
            <a:pPr indent="0" lvl="0" marL="0" marR="0" rtl="0" algn="l">
              <a:spcBef>
                <a:spcPts val="0"/>
              </a:spcBef>
              <a:spcAft>
                <a:spcPts val="0"/>
              </a:spcAft>
              <a:buNone/>
            </a:pPr>
            <a:r>
              <a:rPr b="1" lang="en-US" sz="2000">
                <a:solidFill>
                  <a:schemeClr val="accent1"/>
                </a:solidFill>
                <a:latin typeface="Arial"/>
                <a:ea typeface="Arial"/>
                <a:cs typeface="Arial"/>
                <a:sym typeface="Arial"/>
              </a:rPr>
              <a:t>Lorem ipsum </a:t>
            </a:r>
            <a:endParaRPr/>
          </a:p>
        </p:txBody>
      </p:sp>
    </p:spTree>
  </p:cSld>
  <p:clrMapOvr>
    <a:masterClrMapping/>
  </p:clrMapOvr>
</p:sld>
</file>

<file path=ppt/slides/slide7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437" name="Shape 2437"/>
        <p:cNvGrpSpPr/>
        <p:nvPr/>
      </p:nvGrpSpPr>
      <p:grpSpPr>
        <a:xfrm>
          <a:off x="0" y="0"/>
          <a:ext cx="0" cy="0"/>
          <a:chOff x="0" y="0"/>
          <a:chExt cx="0" cy="0"/>
        </a:xfrm>
      </p:grpSpPr>
      <p:sp>
        <p:nvSpPr>
          <p:cNvPr id="2438" name="Google Shape;2438;p79"/>
          <p:cNvSpPr txBox="1"/>
          <p:nvPr>
            <p:ph type="title"/>
          </p:nvPr>
        </p:nvSpPr>
        <p:spPr>
          <a:xfrm>
            <a:off x="604295" y="318828"/>
            <a:ext cx="10983410" cy="560850"/>
          </a:xfrm>
          <a:prstGeom prst="rect">
            <a:avLst/>
          </a:prstGeom>
          <a:noFill/>
          <a:ln>
            <a:noFill/>
          </a:ln>
        </p:spPr>
        <p:txBody>
          <a:bodyPr anchorCtr="0" anchor="b" bIns="0" lIns="0" spcFirstLastPara="1" rIns="0" wrap="square" tIns="0">
            <a:normAutofit/>
          </a:bodyPr>
          <a:lstStyle/>
          <a:p>
            <a:pPr indent="0" lvl="0" marL="0" rtl="0" algn="l">
              <a:lnSpc>
                <a:spcPct val="90000"/>
              </a:lnSpc>
              <a:spcBef>
                <a:spcPts val="0"/>
              </a:spcBef>
              <a:spcAft>
                <a:spcPts val="0"/>
              </a:spcAft>
              <a:buClr>
                <a:schemeClr val="accent1"/>
              </a:buClr>
              <a:buSzPts val="2800"/>
              <a:buFont typeface="Arial"/>
              <a:buNone/>
            </a:pPr>
            <a:r>
              <a:rPr lang="en-US"/>
              <a:t>Row Slide (Visualized) – Five Rows</a:t>
            </a:r>
            <a:endParaRPr/>
          </a:p>
        </p:txBody>
      </p:sp>
      <p:sp>
        <p:nvSpPr>
          <p:cNvPr id="2439" name="Google Shape;2439;p79"/>
          <p:cNvSpPr txBox="1"/>
          <p:nvPr>
            <p:ph idx="12" type="sldNum"/>
          </p:nvPr>
        </p:nvSpPr>
        <p:spPr>
          <a:xfrm>
            <a:off x="10690860" y="6349068"/>
            <a:ext cx="963882" cy="251764"/>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sp>
        <p:nvSpPr>
          <p:cNvPr id="2440" name="Google Shape;2440;p79"/>
          <p:cNvSpPr/>
          <p:nvPr/>
        </p:nvSpPr>
        <p:spPr>
          <a:xfrm>
            <a:off x="2240281" y="2163172"/>
            <a:ext cx="9347424" cy="621779"/>
          </a:xfrm>
          <a:prstGeom prst="roundRect">
            <a:avLst>
              <a:gd fmla="val 4354" name="adj"/>
            </a:avLst>
          </a:prstGeom>
          <a:solidFill>
            <a:srgbClr val="FEFEFE">
              <a:alpha val="12941"/>
            </a:srgbClr>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Arial"/>
              <a:ea typeface="Arial"/>
              <a:cs typeface="Arial"/>
              <a:sym typeface="Arial"/>
            </a:endParaRPr>
          </a:p>
        </p:txBody>
      </p:sp>
      <p:sp>
        <p:nvSpPr>
          <p:cNvPr id="2441" name="Google Shape;2441;p79"/>
          <p:cNvSpPr/>
          <p:nvPr/>
        </p:nvSpPr>
        <p:spPr>
          <a:xfrm rot="-5400000">
            <a:off x="1533352" y="1437938"/>
            <a:ext cx="621779" cy="2072243"/>
          </a:xfrm>
          <a:prstGeom prst="round2SameRect">
            <a:avLst>
              <a:gd fmla="val 34108" name="adj1"/>
              <a:gd fmla="val 0" name="adj2"/>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2" name="Google Shape;2442;p79"/>
          <p:cNvSpPr txBox="1"/>
          <p:nvPr/>
        </p:nvSpPr>
        <p:spPr>
          <a:xfrm>
            <a:off x="870233" y="2225272"/>
            <a:ext cx="2010128" cy="497549"/>
          </a:xfrm>
          <a:prstGeom prst="rect">
            <a:avLst/>
          </a:prstGeom>
          <a:no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600">
                <a:solidFill>
                  <a:schemeClr val="lt2"/>
                </a:solidFill>
                <a:latin typeface="Arial"/>
                <a:ea typeface="Arial"/>
                <a:cs typeface="Arial"/>
                <a:sym typeface="Arial"/>
              </a:rPr>
              <a:t>Lorem</a:t>
            </a:r>
            <a:br>
              <a:rPr lang="en-US" sz="1600">
                <a:solidFill>
                  <a:schemeClr val="lt2"/>
                </a:solidFill>
                <a:latin typeface="Arial"/>
                <a:ea typeface="Arial"/>
                <a:cs typeface="Arial"/>
                <a:sym typeface="Arial"/>
              </a:rPr>
            </a:br>
            <a:r>
              <a:rPr lang="en-US" sz="1600">
                <a:solidFill>
                  <a:schemeClr val="lt2"/>
                </a:solidFill>
                <a:latin typeface="Arial"/>
                <a:ea typeface="Arial"/>
                <a:cs typeface="Arial"/>
                <a:sym typeface="Arial"/>
              </a:rPr>
              <a:t>ipsum </a:t>
            </a:r>
            <a:endParaRPr/>
          </a:p>
        </p:txBody>
      </p:sp>
      <p:sp>
        <p:nvSpPr>
          <p:cNvPr id="2443" name="Google Shape;2443;p79"/>
          <p:cNvSpPr/>
          <p:nvPr/>
        </p:nvSpPr>
        <p:spPr>
          <a:xfrm>
            <a:off x="2240281" y="2915073"/>
            <a:ext cx="9347424" cy="621779"/>
          </a:xfrm>
          <a:prstGeom prst="roundRect">
            <a:avLst>
              <a:gd fmla="val 4354" name="adj"/>
            </a:avLst>
          </a:prstGeom>
          <a:solidFill>
            <a:srgbClr val="FEFEFE">
              <a:alpha val="12941"/>
            </a:srgbClr>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Arial"/>
              <a:ea typeface="Arial"/>
              <a:cs typeface="Arial"/>
              <a:sym typeface="Arial"/>
            </a:endParaRPr>
          </a:p>
        </p:txBody>
      </p:sp>
      <p:sp>
        <p:nvSpPr>
          <p:cNvPr id="2444" name="Google Shape;2444;p79"/>
          <p:cNvSpPr/>
          <p:nvPr/>
        </p:nvSpPr>
        <p:spPr>
          <a:xfrm rot="-5400000">
            <a:off x="1533352" y="2189839"/>
            <a:ext cx="621779" cy="2072243"/>
          </a:xfrm>
          <a:prstGeom prst="round2SameRect">
            <a:avLst>
              <a:gd fmla="val 34108" name="adj1"/>
              <a:gd fmla="val 0" name="adj2"/>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5" name="Google Shape;2445;p79"/>
          <p:cNvSpPr txBox="1"/>
          <p:nvPr/>
        </p:nvSpPr>
        <p:spPr>
          <a:xfrm>
            <a:off x="870233" y="2977172"/>
            <a:ext cx="2010128" cy="497549"/>
          </a:xfrm>
          <a:prstGeom prst="rect">
            <a:avLst/>
          </a:prstGeom>
          <a:no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600">
                <a:solidFill>
                  <a:schemeClr val="lt2"/>
                </a:solidFill>
                <a:latin typeface="Arial"/>
                <a:ea typeface="Arial"/>
                <a:cs typeface="Arial"/>
                <a:sym typeface="Arial"/>
              </a:rPr>
              <a:t>Lorem</a:t>
            </a:r>
            <a:br>
              <a:rPr lang="en-US" sz="1600">
                <a:solidFill>
                  <a:schemeClr val="lt2"/>
                </a:solidFill>
                <a:latin typeface="Arial"/>
                <a:ea typeface="Arial"/>
                <a:cs typeface="Arial"/>
                <a:sym typeface="Arial"/>
              </a:rPr>
            </a:br>
            <a:r>
              <a:rPr lang="en-US" sz="1600">
                <a:solidFill>
                  <a:schemeClr val="lt2"/>
                </a:solidFill>
                <a:latin typeface="Arial"/>
                <a:ea typeface="Arial"/>
                <a:cs typeface="Arial"/>
                <a:sym typeface="Arial"/>
              </a:rPr>
              <a:t>ipsum </a:t>
            </a:r>
            <a:endParaRPr/>
          </a:p>
        </p:txBody>
      </p:sp>
      <p:sp>
        <p:nvSpPr>
          <p:cNvPr id="2446" name="Google Shape;2446;p79"/>
          <p:cNvSpPr/>
          <p:nvPr/>
        </p:nvSpPr>
        <p:spPr>
          <a:xfrm>
            <a:off x="2240281" y="3666974"/>
            <a:ext cx="9347424" cy="621779"/>
          </a:xfrm>
          <a:prstGeom prst="roundRect">
            <a:avLst>
              <a:gd fmla="val 4354" name="adj"/>
            </a:avLst>
          </a:prstGeom>
          <a:solidFill>
            <a:srgbClr val="FEFEFE">
              <a:alpha val="12941"/>
            </a:srgbClr>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Arial"/>
              <a:ea typeface="Arial"/>
              <a:cs typeface="Arial"/>
              <a:sym typeface="Arial"/>
            </a:endParaRPr>
          </a:p>
        </p:txBody>
      </p:sp>
      <p:sp>
        <p:nvSpPr>
          <p:cNvPr id="2447" name="Google Shape;2447;p79"/>
          <p:cNvSpPr/>
          <p:nvPr/>
        </p:nvSpPr>
        <p:spPr>
          <a:xfrm rot="-5400000">
            <a:off x="1533352" y="2941740"/>
            <a:ext cx="621779" cy="2072243"/>
          </a:xfrm>
          <a:prstGeom prst="round2SameRect">
            <a:avLst>
              <a:gd fmla="val 34108" name="adj1"/>
              <a:gd fmla="val 0" name="adj2"/>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8" name="Google Shape;2448;p79"/>
          <p:cNvSpPr txBox="1"/>
          <p:nvPr/>
        </p:nvSpPr>
        <p:spPr>
          <a:xfrm>
            <a:off x="870233" y="3729072"/>
            <a:ext cx="2010128" cy="497549"/>
          </a:xfrm>
          <a:prstGeom prst="rect">
            <a:avLst/>
          </a:prstGeom>
          <a:no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600">
                <a:solidFill>
                  <a:schemeClr val="lt2"/>
                </a:solidFill>
                <a:latin typeface="Arial"/>
                <a:ea typeface="Arial"/>
                <a:cs typeface="Arial"/>
                <a:sym typeface="Arial"/>
              </a:rPr>
              <a:t>Lorem</a:t>
            </a:r>
            <a:br>
              <a:rPr lang="en-US" sz="1600">
                <a:solidFill>
                  <a:schemeClr val="lt2"/>
                </a:solidFill>
                <a:latin typeface="Arial"/>
                <a:ea typeface="Arial"/>
                <a:cs typeface="Arial"/>
                <a:sym typeface="Arial"/>
              </a:rPr>
            </a:br>
            <a:r>
              <a:rPr lang="en-US" sz="1600">
                <a:solidFill>
                  <a:schemeClr val="lt2"/>
                </a:solidFill>
                <a:latin typeface="Arial"/>
                <a:ea typeface="Arial"/>
                <a:cs typeface="Arial"/>
                <a:sym typeface="Arial"/>
              </a:rPr>
              <a:t>ipsum </a:t>
            </a:r>
            <a:endParaRPr/>
          </a:p>
        </p:txBody>
      </p:sp>
      <p:sp>
        <p:nvSpPr>
          <p:cNvPr id="2449" name="Google Shape;2449;p79"/>
          <p:cNvSpPr/>
          <p:nvPr/>
        </p:nvSpPr>
        <p:spPr>
          <a:xfrm>
            <a:off x="2240282" y="4418875"/>
            <a:ext cx="9347424" cy="621779"/>
          </a:xfrm>
          <a:prstGeom prst="roundRect">
            <a:avLst>
              <a:gd fmla="val 4354" name="adj"/>
            </a:avLst>
          </a:prstGeom>
          <a:solidFill>
            <a:srgbClr val="FEFEFE">
              <a:alpha val="12941"/>
            </a:srgbClr>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Arial"/>
              <a:ea typeface="Arial"/>
              <a:cs typeface="Arial"/>
              <a:sym typeface="Arial"/>
            </a:endParaRPr>
          </a:p>
        </p:txBody>
      </p:sp>
      <p:sp>
        <p:nvSpPr>
          <p:cNvPr id="2450" name="Google Shape;2450;p79"/>
          <p:cNvSpPr/>
          <p:nvPr/>
        </p:nvSpPr>
        <p:spPr>
          <a:xfrm rot="-5400000">
            <a:off x="1533353" y="3693641"/>
            <a:ext cx="621779" cy="2072243"/>
          </a:xfrm>
          <a:prstGeom prst="round2SameRect">
            <a:avLst>
              <a:gd fmla="val 34108" name="adj1"/>
              <a:gd fmla="val 0" name="adj2"/>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1" name="Google Shape;2451;p79"/>
          <p:cNvSpPr txBox="1"/>
          <p:nvPr/>
        </p:nvSpPr>
        <p:spPr>
          <a:xfrm>
            <a:off x="870233" y="4480972"/>
            <a:ext cx="2010128" cy="497549"/>
          </a:xfrm>
          <a:prstGeom prst="rect">
            <a:avLst/>
          </a:prstGeom>
          <a:no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600">
                <a:solidFill>
                  <a:schemeClr val="lt2"/>
                </a:solidFill>
                <a:latin typeface="Arial"/>
                <a:ea typeface="Arial"/>
                <a:cs typeface="Arial"/>
                <a:sym typeface="Arial"/>
              </a:rPr>
              <a:t>Lorem</a:t>
            </a:r>
            <a:br>
              <a:rPr lang="en-US" sz="1600">
                <a:solidFill>
                  <a:schemeClr val="lt2"/>
                </a:solidFill>
                <a:latin typeface="Arial"/>
                <a:ea typeface="Arial"/>
                <a:cs typeface="Arial"/>
                <a:sym typeface="Arial"/>
              </a:rPr>
            </a:br>
            <a:r>
              <a:rPr lang="en-US" sz="1600">
                <a:solidFill>
                  <a:schemeClr val="lt2"/>
                </a:solidFill>
                <a:latin typeface="Arial"/>
                <a:ea typeface="Arial"/>
                <a:cs typeface="Arial"/>
                <a:sym typeface="Arial"/>
              </a:rPr>
              <a:t>ipsum </a:t>
            </a:r>
            <a:endParaRPr/>
          </a:p>
        </p:txBody>
      </p:sp>
      <p:sp>
        <p:nvSpPr>
          <p:cNvPr id="2452" name="Google Shape;2452;p79"/>
          <p:cNvSpPr txBox="1"/>
          <p:nvPr/>
        </p:nvSpPr>
        <p:spPr>
          <a:xfrm>
            <a:off x="3185161" y="4504029"/>
            <a:ext cx="8198723" cy="451469"/>
          </a:xfrm>
          <a:prstGeom prst="rect">
            <a:avLst/>
          </a:prstGeom>
          <a:noFill/>
          <a:ln>
            <a:noFill/>
          </a:ln>
        </p:spPr>
        <p:txBody>
          <a:bodyPr anchorCtr="0" anchor="t" bIns="0" lIns="0" spcFirstLastPara="1" rIns="0" wrap="square" tIns="0">
            <a:normAutofit fontScale="85000" lnSpcReduction="20000"/>
          </a:bodyPr>
          <a:lstStyle/>
          <a:p>
            <a:pPr indent="0" lvl="0" marL="0" marR="0" rtl="0" algn="l">
              <a:spcBef>
                <a:spcPts val="0"/>
              </a:spcBef>
              <a:spcAft>
                <a:spcPts val="0"/>
              </a:spcAft>
              <a:buNone/>
            </a:pPr>
            <a:r>
              <a:rPr lang="en-US" sz="1400">
                <a:solidFill>
                  <a:schemeClr val="dk1"/>
                </a:solidFill>
                <a:latin typeface="Arial"/>
                <a:ea typeface="Arial"/>
                <a:cs typeface="Arial"/>
                <a:sym typeface="Arial"/>
              </a:rPr>
              <a:t>Lorem ipsum dolor sit amet, consectetur adipiscing elit. Curabitur purus dui, euismod quis placerat eget, venenatis nec nibh. Mauris sit amet mollis enim. Donec cursus sagittis bibendum. Aenean a elit justo. Vivamus laoreet, lorem id iaculis mattis, neque diam blandit nulla, et rhoncus diam augue placerat elit. </a:t>
            </a:r>
            <a:endParaRPr/>
          </a:p>
        </p:txBody>
      </p:sp>
      <p:sp>
        <p:nvSpPr>
          <p:cNvPr id="2453" name="Google Shape;2453;p79"/>
          <p:cNvSpPr txBox="1"/>
          <p:nvPr/>
        </p:nvSpPr>
        <p:spPr>
          <a:xfrm>
            <a:off x="3185161" y="3752129"/>
            <a:ext cx="8198723" cy="451469"/>
          </a:xfrm>
          <a:prstGeom prst="rect">
            <a:avLst/>
          </a:prstGeom>
          <a:noFill/>
          <a:ln>
            <a:noFill/>
          </a:ln>
        </p:spPr>
        <p:txBody>
          <a:bodyPr anchorCtr="0" anchor="t" bIns="0" lIns="0" spcFirstLastPara="1" rIns="0" wrap="square" tIns="0">
            <a:normAutofit fontScale="85000" lnSpcReduction="20000"/>
          </a:bodyPr>
          <a:lstStyle/>
          <a:p>
            <a:pPr indent="0" lvl="0" marL="0" marR="0" rtl="0" algn="l">
              <a:spcBef>
                <a:spcPts val="0"/>
              </a:spcBef>
              <a:spcAft>
                <a:spcPts val="0"/>
              </a:spcAft>
              <a:buNone/>
            </a:pPr>
            <a:r>
              <a:rPr lang="en-US" sz="1400">
                <a:solidFill>
                  <a:schemeClr val="dk1"/>
                </a:solidFill>
                <a:latin typeface="Arial"/>
                <a:ea typeface="Arial"/>
                <a:cs typeface="Arial"/>
                <a:sym typeface="Arial"/>
              </a:rPr>
              <a:t>Lorem ipsum dolor sit amet, consectetur adipiscing elit. Curabitur purus dui, euismod quis placerat eget, venenatis nec nibh. Mauris sit amet mollis enim. Donec cursus sagittis bibendum. Aenean a elit justo. Vivamus laoreet, lorem id iaculis mattis, neque diam blandit nulla, et rhoncus diam augue placerat elit. </a:t>
            </a:r>
            <a:endParaRPr/>
          </a:p>
        </p:txBody>
      </p:sp>
      <p:sp>
        <p:nvSpPr>
          <p:cNvPr id="2454" name="Google Shape;2454;p79"/>
          <p:cNvSpPr txBox="1"/>
          <p:nvPr/>
        </p:nvSpPr>
        <p:spPr>
          <a:xfrm>
            <a:off x="3185161" y="3000228"/>
            <a:ext cx="8198723" cy="451469"/>
          </a:xfrm>
          <a:prstGeom prst="rect">
            <a:avLst/>
          </a:prstGeom>
          <a:noFill/>
          <a:ln>
            <a:noFill/>
          </a:ln>
        </p:spPr>
        <p:txBody>
          <a:bodyPr anchorCtr="0" anchor="t" bIns="0" lIns="0" spcFirstLastPara="1" rIns="0" wrap="square" tIns="0">
            <a:normAutofit fontScale="85000" lnSpcReduction="20000"/>
          </a:bodyPr>
          <a:lstStyle/>
          <a:p>
            <a:pPr indent="0" lvl="0" marL="0" marR="0" rtl="0" algn="l">
              <a:spcBef>
                <a:spcPts val="0"/>
              </a:spcBef>
              <a:spcAft>
                <a:spcPts val="0"/>
              </a:spcAft>
              <a:buNone/>
            </a:pPr>
            <a:r>
              <a:rPr lang="en-US" sz="1400">
                <a:solidFill>
                  <a:schemeClr val="dk1"/>
                </a:solidFill>
                <a:latin typeface="Arial"/>
                <a:ea typeface="Arial"/>
                <a:cs typeface="Arial"/>
                <a:sym typeface="Arial"/>
              </a:rPr>
              <a:t>Lorem ipsum dolor sit amet, consectetur adipiscing elit. Curabitur purus dui, euismod quis placerat eget, venenatis nec nibh. Mauris sit amet mollis enim. Donec cursus sagittis bibendum. Aenean a elit justo. Vivamus laoreet, lorem id iaculis mattis, neque diam blandit nulla, et rhoncus diam augue placerat elit. </a:t>
            </a:r>
            <a:endParaRPr/>
          </a:p>
        </p:txBody>
      </p:sp>
      <p:sp>
        <p:nvSpPr>
          <p:cNvPr id="2455" name="Google Shape;2455;p79"/>
          <p:cNvSpPr txBox="1"/>
          <p:nvPr/>
        </p:nvSpPr>
        <p:spPr>
          <a:xfrm>
            <a:off x="3185161" y="2248327"/>
            <a:ext cx="8198723" cy="451469"/>
          </a:xfrm>
          <a:prstGeom prst="rect">
            <a:avLst/>
          </a:prstGeom>
          <a:noFill/>
          <a:ln>
            <a:noFill/>
          </a:ln>
        </p:spPr>
        <p:txBody>
          <a:bodyPr anchorCtr="0" anchor="t" bIns="0" lIns="0" spcFirstLastPara="1" rIns="0" wrap="square" tIns="0">
            <a:normAutofit fontScale="85000" lnSpcReduction="20000"/>
          </a:bodyPr>
          <a:lstStyle/>
          <a:p>
            <a:pPr indent="0" lvl="0" marL="0" marR="0" rtl="0" algn="l">
              <a:spcBef>
                <a:spcPts val="0"/>
              </a:spcBef>
              <a:spcAft>
                <a:spcPts val="0"/>
              </a:spcAft>
              <a:buNone/>
            </a:pPr>
            <a:r>
              <a:rPr lang="en-US" sz="1400">
                <a:solidFill>
                  <a:schemeClr val="dk1"/>
                </a:solidFill>
                <a:latin typeface="Arial"/>
                <a:ea typeface="Arial"/>
                <a:cs typeface="Arial"/>
                <a:sym typeface="Arial"/>
              </a:rPr>
              <a:t>Lorem ipsum dolor sit amet, consectetur adipiscing elit. Curabitur purus dui, euismod quis placerat eget, venenatis nec nibh. Mauris sit amet mollis enim. Donec cursus sagittis bibendum. Aenean a elit justo. Vivamus laoreet, lorem id iaculis mattis, neque diam blandit nulla, et rhoncus diam augue placerat elit. </a:t>
            </a:r>
            <a:endParaRPr/>
          </a:p>
        </p:txBody>
      </p:sp>
      <p:sp>
        <p:nvSpPr>
          <p:cNvPr id="2456" name="Google Shape;2456;p79"/>
          <p:cNvSpPr/>
          <p:nvPr/>
        </p:nvSpPr>
        <p:spPr>
          <a:xfrm>
            <a:off x="2240282" y="5170774"/>
            <a:ext cx="9347424" cy="621779"/>
          </a:xfrm>
          <a:prstGeom prst="roundRect">
            <a:avLst>
              <a:gd fmla="val 4354" name="adj"/>
            </a:avLst>
          </a:prstGeom>
          <a:solidFill>
            <a:srgbClr val="FEFEFE">
              <a:alpha val="12941"/>
            </a:srgbClr>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Arial"/>
              <a:ea typeface="Arial"/>
              <a:cs typeface="Arial"/>
              <a:sym typeface="Arial"/>
            </a:endParaRPr>
          </a:p>
        </p:txBody>
      </p:sp>
      <p:sp>
        <p:nvSpPr>
          <p:cNvPr id="2457" name="Google Shape;2457;p79"/>
          <p:cNvSpPr/>
          <p:nvPr/>
        </p:nvSpPr>
        <p:spPr>
          <a:xfrm rot="-5400000">
            <a:off x="1533353" y="4445542"/>
            <a:ext cx="621779" cy="2072243"/>
          </a:xfrm>
          <a:prstGeom prst="round2SameRect">
            <a:avLst>
              <a:gd fmla="val 34108" name="adj1"/>
              <a:gd fmla="val 0" name="adj2"/>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8" name="Google Shape;2458;p79"/>
          <p:cNvSpPr txBox="1"/>
          <p:nvPr/>
        </p:nvSpPr>
        <p:spPr>
          <a:xfrm>
            <a:off x="870233" y="5232872"/>
            <a:ext cx="2010128" cy="497549"/>
          </a:xfrm>
          <a:prstGeom prst="rect">
            <a:avLst/>
          </a:prstGeom>
          <a:no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600">
                <a:solidFill>
                  <a:schemeClr val="lt2"/>
                </a:solidFill>
                <a:latin typeface="Arial"/>
                <a:ea typeface="Arial"/>
                <a:cs typeface="Arial"/>
                <a:sym typeface="Arial"/>
              </a:rPr>
              <a:t>Lorem</a:t>
            </a:r>
            <a:br>
              <a:rPr lang="en-US" sz="1600">
                <a:solidFill>
                  <a:schemeClr val="lt2"/>
                </a:solidFill>
                <a:latin typeface="Arial"/>
                <a:ea typeface="Arial"/>
                <a:cs typeface="Arial"/>
                <a:sym typeface="Arial"/>
              </a:rPr>
            </a:br>
            <a:r>
              <a:rPr lang="en-US" sz="1600">
                <a:solidFill>
                  <a:schemeClr val="lt2"/>
                </a:solidFill>
                <a:latin typeface="Arial"/>
                <a:ea typeface="Arial"/>
                <a:cs typeface="Arial"/>
                <a:sym typeface="Arial"/>
              </a:rPr>
              <a:t>ipsum </a:t>
            </a:r>
            <a:endParaRPr/>
          </a:p>
        </p:txBody>
      </p:sp>
      <p:sp>
        <p:nvSpPr>
          <p:cNvPr id="2459" name="Google Shape;2459;p79"/>
          <p:cNvSpPr txBox="1"/>
          <p:nvPr/>
        </p:nvSpPr>
        <p:spPr>
          <a:xfrm>
            <a:off x="3185161" y="5255929"/>
            <a:ext cx="8198723" cy="451469"/>
          </a:xfrm>
          <a:prstGeom prst="rect">
            <a:avLst/>
          </a:prstGeom>
          <a:noFill/>
          <a:ln>
            <a:noFill/>
          </a:ln>
        </p:spPr>
        <p:txBody>
          <a:bodyPr anchorCtr="0" anchor="t" bIns="0" lIns="0" spcFirstLastPara="1" rIns="0" wrap="square" tIns="0">
            <a:normAutofit fontScale="85000" lnSpcReduction="20000"/>
          </a:bodyPr>
          <a:lstStyle/>
          <a:p>
            <a:pPr indent="0" lvl="0" marL="0" marR="0" rtl="0" algn="l">
              <a:spcBef>
                <a:spcPts val="0"/>
              </a:spcBef>
              <a:spcAft>
                <a:spcPts val="0"/>
              </a:spcAft>
              <a:buNone/>
            </a:pPr>
            <a:r>
              <a:rPr lang="en-US" sz="1400">
                <a:solidFill>
                  <a:schemeClr val="dk1"/>
                </a:solidFill>
                <a:latin typeface="Arial"/>
                <a:ea typeface="Arial"/>
                <a:cs typeface="Arial"/>
                <a:sym typeface="Arial"/>
              </a:rPr>
              <a:t>Lorem ipsum dolor sit amet, consectetur adipiscing elit. Curabitur purus dui, euismod quis placerat eget, venenatis nec nibh. Mauris sit amet mollis enim. Donec cursus sagittis bibendum. Aenean a elit justo. Vivamus laoreet, lorem id iaculis mattis, neque diam blandit nulla, et rhoncus diam augue placerat elit. </a:t>
            </a:r>
            <a:endParaRPr/>
          </a:p>
        </p:txBody>
      </p:sp>
      <p:sp>
        <p:nvSpPr>
          <p:cNvPr id="2460" name="Google Shape;2460;p79"/>
          <p:cNvSpPr txBox="1"/>
          <p:nvPr/>
        </p:nvSpPr>
        <p:spPr>
          <a:xfrm>
            <a:off x="3185159" y="1721706"/>
            <a:ext cx="8198723" cy="364823"/>
          </a:xfrm>
          <a:prstGeom prst="rect">
            <a:avLst/>
          </a:prstGeom>
          <a:noFill/>
          <a:ln>
            <a:noFill/>
          </a:ln>
        </p:spPr>
        <p:txBody>
          <a:bodyPr anchorCtr="0" anchor="t" bIns="0" lIns="0" spcFirstLastPara="1" rIns="0" wrap="square" tIns="0">
            <a:normAutofit/>
          </a:bodyPr>
          <a:lstStyle/>
          <a:p>
            <a:pPr indent="0" lvl="0" marL="0" marR="0" rtl="0" algn="l">
              <a:spcBef>
                <a:spcPts val="0"/>
              </a:spcBef>
              <a:spcAft>
                <a:spcPts val="0"/>
              </a:spcAft>
              <a:buNone/>
            </a:pPr>
            <a:r>
              <a:rPr b="1" lang="en-US" sz="2000">
                <a:solidFill>
                  <a:schemeClr val="accent1"/>
                </a:solidFill>
                <a:latin typeface="Arial"/>
                <a:ea typeface="Arial"/>
                <a:cs typeface="Arial"/>
                <a:sym typeface="Arial"/>
              </a:rPr>
              <a:t>Lorem ipsum </a:t>
            </a:r>
            <a:endParaRPr/>
          </a:p>
        </p:txBody>
      </p:sp>
      <p:cxnSp>
        <p:nvCxnSpPr>
          <p:cNvPr id="2461" name="Google Shape;2461;p79"/>
          <p:cNvCxnSpPr/>
          <p:nvPr/>
        </p:nvCxnSpPr>
        <p:spPr>
          <a:xfrm>
            <a:off x="604295" y="2850010"/>
            <a:ext cx="10983410" cy="0"/>
          </a:xfrm>
          <a:prstGeom prst="straightConnector1">
            <a:avLst/>
          </a:prstGeom>
          <a:noFill/>
          <a:ln cap="flat" cmpd="sng" w="9525">
            <a:solidFill>
              <a:srgbClr val="BFBFBF"/>
            </a:solidFill>
            <a:prstDash val="dot"/>
            <a:miter lim="8000"/>
            <a:headEnd len="sm" w="sm" type="none"/>
            <a:tailEnd len="sm" w="sm" type="none"/>
          </a:ln>
        </p:spPr>
      </p:cxnSp>
      <p:cxnSp>
        <p:nvCxnSpPr>
          <p:cNvPr id="2462" name="Google Shape;2462;p79"/>
          <p:cNvCxnSpPr/>
          <p:nvPr/>
        </p:nvCxnSpPr>
        <p:spPr>
          <a:xfrm>
            <a:off x="604295" y="3601911"/>
            <a:ext cx="10983410" cy="0"/>
          </a:xfrm>
          <a:prstGeom prst="straightConnector1">
            <a:avLst/>
          </a:prstGeom>
          <a:noFill/>
          <a:ln cap="flat" cmpd="sng" w="9525">
            <a:solidFill>
              <a:srgbClr val="BFBFBF"/>
            </a:solidFill>
            <a:prstDash val="dot"/>
            <a:miter lim="8000"/>
            <a:headEnd len="sm" w="sm" type="none"/>
            <a:tailEnd len="sm" w="sm" type="none"/>
          </a:ln>
        </p:spPr>
      </p:cxnSp>
      <p:cxnSp>
        <p:nvCxnSpPr>
          <p:cNvPr id="2463" name="Google Shape;2463;p79"/>
          <p:cNvCxnSpPr/>
          <p:nvPr/>
        </p:nvCxnSpPr>
        <p:spPr>
          <a:xfrm>
            <a:off x="604295" y="4353812"/>
            <a:ext cx="10983410" cy="0"/>
          </a:xfrm>
          <a:prstGeom prst="straightConnector1">
            <a:avLst/>
          </a:prstGeom>
          <a:noFill/>
          <a:ln cap="flat" cmpd="sng" w="9525">
            <a:solidFill>
              <a:srgbClr val="BFBFBF"/>
            </a:solidFill>
            <a:prstDash val="dot"/>
            <a:miter lim="8000"/>
            <a:headEnd len="sm" w="sm" type="none"/>
            <a:tailEnd len="sm" w="sm" type="none"/>
          </a:ln>
        </p:spPr>
      </p:cxnSp>
      <p:cxnSp>
        <p:nvCxnSpPr>
          <p:cNvPr id="2464" name="Google Shape;2464;p79"/>
          <p:cNvCxnSpPr/>
          <p:nvPr/>
        </p:nvCxnSpPr>
        <p:spPr>
          <a:xfrm>
            <a:off x="604295" y="5105713"/>
            <a:ext cx="10983410" cy="0"/>
          </a:xfrm>
          <a:prstGeom prst="straightConnector1">
            <a:avLst/>
          </a:prstGeom>
          <a:noFill/>
          <a:ln cap="flat" cmpd="sng" w="9525">
            <a:solidFill>
              <a:srgbClr val="BFBFBF"/>
            </a:solidFill>
            <a:prstDash val="dot"/>
            <a:miter lim="8000"/>
            <a:headEnd len="sm" w="sm" type="none"/>
            <a:tailEnd len="sm" w="sm" type="none"/>
          </a:ln>
        </p:spPr>
      </p:cxnSp>
      <p:grpSp>
        <p:nvGrpSpPr>
          <p:cNvPr id="2465" name="Google Shape;2465;p79"/>
          <p:cNvGrpSpPr/>
          <p:nvPr/>
        </p:nvGrpSpPr>
        <p:grpSpPr>
          <a:xfrm>
            <a:off x="604295" y="2210253"/>
            <a:ext cx="527612" cy="527612"/>
            <a:chOff x="532435" y="1562582"/>
            <a:chExt cx="671332" cy="671332"/>
          </a:xfrm>
        </p:grpSpPr>
        <p:sp>
          <p:nvSpPr>
            <p:cNvPr id="2466" name="Google Shape;2466;p79"/>
            <p:cNvSpPr/>
            <p:nvPr/>
          </p:nvSpPr>
          <p:spPr>
            <a:xfrm>
              <a:off x="532435" y="1562582"/>
              <a:ext cx="671332" cy="671332"/>
            </a:xfrm>
            <a:prstGeom prst="ellipse">
              <a:avLst/>
            </a:prstGeom>
            <a:solidFill>
              <a:schemeClr val="lt1"/>
            </a:solidFill>
            <a:ln cap="flat" cmpd="sng" w="12700">
              <a:solidFill>
                <a:schemeClr val="accen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grpSp>
          <p:nvGrpSpPr>
            <p:cNvPr id="2467" name="Google Shape;2467;p79"/>
            <p:cNvGrpSpPr/>
            <p:nvPr/>
          </p:nvGrpSpPr>
          <p:grpSpPr>
            <a:xfrm>
              <a:off x="633971" y="1664118"/>
              <a:ext cx="468260" cy="468260"/>
              <a:chOff x="1649691" y="3230880"/>
              <a:chExt cx="914400" cy="914400"/>
            </a:xfrm>
          </p:grpSpPr>
          <p:sp>
            <p:nvSpPr>
              <p:cNvPr id="2468" name="Google Shape;2468;p79"/>
              <p:cNvSpPr/>
              <p:nvPr/>
            </p:nvSpPr>
            <p:spPr>
              <a:xfrm>
                <a:off x="1649691" y="3230880"/>
                <a:ext cx="914400" cy="9144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469" name="Google Shape;2469;p79"/>
              <p:cNvSpPr/>
              <p:nvPr/>
            </p:nvSpPr>
            <p:spPr>
              <a:xfrm>
                <a:off x="1649691" y="3230880"/>
                <a:ext cx="914400" cy="9144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grpSp>
      </p:grpSp>
      <p:grpSp>
        <p:nvGrpSpPr>
          <p:cNvPr id="2470" name="Google Shape;2470;p79"/>
          <p:cNvGrpSpPr/>
          <p:nvPr/>
        </p:nvGrpSpPr>
        <p:grpSpPr>
          <a:xfrm>
            <a:off x="604295" y="2962154"/>
            <a:ext cx="527612" cy="527612"/>
            <a:chOff x="532435" y="1562582"/>
            <a:chExt cx="671332" cy="671332"/>
          </a:xfrm>
        </p:grpSpPr>
        <p:sp>
          <p:nvSpPr>
            <p:cNvPr id="2471" name="Google Shape;2471;p79"/>
            <p:cNvSpPr/>
            <p:nvPr/>
          </p:nvSpPr>
          <p:spPr>
            <a:xfrm>
              <a:off x="532435" y="1562582"/>
              <a:ext cx="671332" cy="671332"/>
            </a:xfrm>
            <a:prstGeom prst="ellipse">
              <a:avLst/>
            </a:prstGeom>
            <a:solidFill>
              <a:schemeClr val="lt1"/>
            </a:solidFill>
            <a:ln cap="flat" cmpd="sng" w="12700">
              <a:solidFill>
                <a:schemeClr val="accen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grpSp>
          <p:nvGrpSpPr>
            <p:cNvPr id="2472" name="Google Shape;2472;p79"/>
            <p:cNvGrpSpPr/>
            <p:nvPr/>
          </p:nvGrpSpPr>
          <p:grpSpPr>
            <a:xfrm>
              <a:off x="633971" y="1664118"/>
              <a:ext cx="468260" cy="468260"/>
              <a:chOff x="1649691" y="3230880"/>
              <a:chExt cx="914400" cy="914400"/>
            </a:xfrm>
          </p:grpSpPr>
          <p:sp>
            <p:nvSpPr>
              <p:cNvPr id="2473" name="Google Shape;2473;p79"/>
              <p:cNvSpPr/>
              <p:nvPr/>
            </p:nvSpPr>
            <p:spPr>
              <a:xfrm>
                <a:off x="1649691" y="3230880"/>
                <a:ext cx="914400" cy="9144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474" name="Google Shape;2474;p79"/>
              <p:cNvSpPr/>
              <p:nvPr/>
            </p:nvSpPr>
            <p:spPr>
              <a:xfrm>
                <a:off x="1649691" y="3230880"/>
                <a:ext cx="914400" cy="9144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grpSp>
      </p:grpSp>
      <p:grpSp>
        <p:nvGrpSpPr>
          <p:cNvPr id="2475" name="Google Shape;2475;p79"/>
          <p:cNvGrpSpPr/>
          <p:nvPr/>
        </p:nvGrpSpPr>
        <p:grpSpPr>
          <a:xfrm>
            <a:off x="604295" y="3714055"/>
            <a:ext cx="527612" cy="527612"/>
            <a:chOff x="532435" y="1562582"/>
            <a:chExt cx="671332" cy="671332"/>
          </a:xfrm>
        </p:grpSpPr>
        <p:sp>
          <p:nvSpPr>
            <p:cNvPr id="2476" name="Google Shape;2476;p79"/>
            <p:cNvSpPr/>
            <p:nvPr/>
          </p:nvSpPr>
          <p:spPr>
            <a:xfrm>
              <a:off x="532435" y="1562582"/>
              <a:ext cx="671332" cy="671332"/>
            </a:xfrm>
            <a:prstGeom prst="ellipse">
              <a:avLst/>
            </a:prstGeom>
            <a:solidFill>
              <a:schemeClr val="lt1"/>
            </a:solidFill>
            <a:ln cap="flat" cmpd="sng" w="12700">
              <a:solidFill>
                <a:schemeClr val="accen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grpSp>
          <p:nvGrpSpPr>
            <p:cNvPr id="2477" name="Google Shape;2477;p79"/>
            <p:cNvGrpSpPr/>
            <p:nvPr/>
          </p:nvGrpSpPr>
          <p:grpSpPr>
            <a:xfrm>
              <a:off x="633971" y="1664118"/>
              <a:ext cx="468260" cy="468260"/>
              <a:chOff x="1649691" y="3230880"/>
              <a:chExt cx="914400" cy="914400"/>
            </a:xfrm>
          </p:grpSpPr>
          <p:sp>
            <p:nvSpPr>
              <p:cNvPr id="2478" name="Google Shape;2478;p79"/>
              <p:cNvSpPr/>
              <p:nvPr/>
            </p:nvSpPr>
            <p:spPr>
              <a:xfrm>
                <a:off x="1649691" y="3230880"/>
                <a:ext cx="914400" cy="9144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479" name="Google Shape;2479;p79"/>
              <p:cNvSpPr/>
              <p:nvPr/>
            </p:nvSpPr>
            <p:spPr>
              <a:xfrm>
                <a:off x="1649691" y="3230880"/>
                <a:ext cx="914400" cy="9144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grpSp>
      </p:grpSp>
      <p:grpSp>
        <p:nvGrpSpPr>
          <p:cNvPr id="2480" name="Google Shape;2480;p79"/>
          <p:cNvGrpSpPr/>
          <p:nvPr/>
        </p:nvGrpSpPr>
        <p:grpSpPr>
          <a:xfrm>
            <a:off x="604295" y="4465956"/>
            <a:ext cx="527612" cy="527612"/>
            <a:chOff x="532435" y="1562582"/>
            <a:chExt cx="671332" cy="671332"/>
          </a:xfrm>
        </p:grpSpPr>
        <p:sp>
          <p:nvSpPr>
            <p:cNvPr id="2481" name="Google Shape;2481;p79"/>
            <p:cNvSpPr/>
            <p:nvPr/>
          </p:nvSpPr>
          <p:spPr>
            <a:xfrm>
              <a:off x="532435" y="1562582"/>
              <a:ext cx="671332" cy="671332"/>
            </a:xfrm>
            <a:prstGeom prst="ellipse">
              <a:avLst/>
            </a:prstGeom>
            <a:solidFill>
              <a:schemeClr val="lt1"/>
            </a:solidFill>
            <a:ln cap="flat" cmpd="sng" w="12700">
              <a:solidFill>
                <a:schemeClr val="accen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grpSp>
          <p:nvGrpSpPr>
            <p:cNvPr id="2482" name="Google Shape;2482;p79"/>
            <p:cNvGrpSpPr/>
            <p:nvPr/>
          </p:nvGrpSpPr>
          <p:grpSpPr>
            <a:xfrm>
              <a:off x="633971" y="1664118"/>
              <a:ext cx="468260" cy="468260"/>
              <a:chOff x="1649691" y="3230880"/>
              <a:chExt cx="914400" cy="914400"/>
            </a:xfrm>
          </p:grpSpPr>
          <p:sp>
            <p:nvSpPr>
              <p:cNvPr id="2483" name="Google Shape;2483;p79"/>
              <p:cNvSpPr/>
              <p:nvPr/>
            </p:nvSpPr>
            <p:spPr>
              <a:xfrm>
                <a:off x="1649691" y="3230880"/>
                <a:ext cx="914400" cy="9144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484" name="Google Shape;2484;p79"/>
              <p:cNvSpPr/>
              <p:nvPr/>
            </p:nvSpPr>
            <p:spPr>
              <a:xfrm>
                <a:off x="1649691" y="3230880"/>
                <a:ext cx="914400" cy="9144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grpSp>
      </p:grpSp>
      <p:grpSp>
        <p:nvGrpSpPr>
          <p:cNvPr id="2485" name="Google Shape;2485;p79"/>
          <p:cNvGrpSpPr/>
          <p:nvPr/>
        </p:nvGrpSpPr>
        <p:grpSpPr>
          <a:xfrm>
            <a:off x="604295" y="5217857"/>
            <a:ext cx="527612" cy="527612"/>
            <a:chOff x="532435" y="1562582"/>
            <a:chExt cx="671332" cy="671332"/>
          </a:xfrm>
        </p:grpSpPr>
        <p:sp>
          <p:nvSpPr>
            <p:cNvPr id="2486" name="Google Shape;2486;p79"/>
            <p:cNvSpPr/>
            <p:nvPr/>
          </p:nvSpPr>
          <p:spPr>
            <a:xfrm>
              <a:off x="532435" y="1562582"/>
              <a:ext cx="671332" cy="671332"/>
            </a:xfrm>
            <a:prstGeom prst="ellipse">
              <a:avLst/>
            </a:prstGeom>
            <a:solidFill>
              <a:schemeClr val="lt1"/>
            </a:solidFill>
            <a:ln cap="flat" cmpd="sng" w="12700">
              <a:solidFill>
                <a:schemeClr val="accen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grpSp>
          <p:nvGrpSpPr>
            <p:cNvPr id="2487" name="Google Shape;2487;p79"/>
            <p:cNvGrpSpPr/>
            <p:nvPr/>
          </p:nvGrpSpPr>
          <p:grpSpPr>
            <a:xfrm>
              <a:off x="633971" y="1664118"/>
              <a:ext cx="468260" cy="468260"/>
              <a:chOff x="1649691" y="3230880"/>
              <a:chExt cx="914400" cy="914400"/>
            </a:xfrm>
          </p:grpSpPr>
          <p:sp>
            <p:nvSpPr>
              <p:cNvPr id="2488" name="Google Shape;2488;p79"/>
              <p:cNvSpPr/>
              <p:nvPr/>
            </p:nvSpPr>
            <p:spPr>
              <a:xfrm>
                <a:off x="1649691" y="3230880"/>
                <a:ext cx="914400" cy="9144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489" name="Google Shape;2489;p79"/>
              <p:cNvSpPr/>
              <p:nvPr/>
            </p:nvSpPr>
            <p:spPr>
              <a:xfrm>
                <a:off x="1649691" y="3230880"/>
                <a:ext cx="914400" cy="9144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dk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grpSp>
      </p:grpSp>
    </p:spTree>
  </p:cSld>
  <p:clrMapOvr>
    <a:masterClrMapping/>
  </p:clrMapOvr>
</p:sld>
</file>

<file path=ppt/slides/slide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19" name="Shape 419"/>
        <p:cNvGrpSpPr/>
        <p:nvPr/>
      </p:nvGrpSpPr>
      <p:grpSpPr>
        <a:xfrm>
          <a:off x="0" y="0"/>
          <a:ext cx="0" cy="0"/>
          <a:chOff x="0" y="0"/>
          <a:chExt cx="0" cy="0"/>
        </a:xfrm>
      </p:grpSpPr>
      <p:sp>
        <p:nvSpPr>
          <p:cNvPr id="420" name="Google Shape;420;p8"/>
          <p:cNvSpPr txBox="1"/>
          <p:nvPr>
            <p:ph type="ctrTitle"/>
          </p:nvPr>
        </p:nvSpPr>
        <p:spPr>
          <a:xfrm>
            <a:off x="777241" y="2816990"/>
            <a:ext cx="10877502" cy="1235889"/>
          </a:xfrm>
          <a:prstGeom prst="rect">
            <a:avLst/>
          </a:prstGeom>
          <a:noFill/>
          <a:ln>
            <a:noFill/>
          </a:ln>
        </p:spPr>
        <p:txBody>
          <a:bodyPr anchorCtr="0" anchor="b" bIns="0" lIns="0" spcFirstLastPara="1" rIns="0" wrap="square" tIns="0">
            <a:normAutofit/>
          </a:bodyPr>
          <a:lstStyle/>
          <a:p>
            <a:pPr indent="0" lvl="0" marL="0" rtl="0" algn="l">
              <a:lnSpc>
                <a:spcPct val="90000"/>
              </a:lnSpc>
              <a:spcBef>
                <a:spcPts val="0"/>
              </a:spcBef>
              <a:spcAft>
                <a:spcPts val="0"/>
              </a:spcAft>
              <a:buClr>
                <a:schemeClr val="lt1"/>
              </a:buClr>
              <a:buSzPts val="6000"/>
              <a:buFont typeface="Arial"/>
              <a:buNone/>
            </a:pPr>
            <a:r>
              <a:rPr lang="en-US"/>
              <a:t>Slide Layouts with Tracker</a:t>
            </a:r>
            <a:endParaRPr/>
          </a:p>
        </p:txBody>
      </p:sp>
      <p:sp>
        <p:nvSpPr>
          <p:cNvPr id="421" name="Google Shape;421;p8"/>
          <p:cNvSpPr txBox="1"/>
          <p:nvPr>
            <p:ph idx="12" type="sldNum"/>
          </p:nvPr>
        </p:nvSpPr>
        <p:spPr>
          <a:xfrm>
            <a:off x="10690860" y="6349068"/>
            <a:ext cx="963882" cy="251764"/>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sp>
        <p:nvSpPr>
          <p:cNvPr id="422" name="Google Shape;422;p8"/>
          <p:cNvSpPr txBox="1"/>
          <p:nvPr>
            <p:ph idx="1" type="subTitle"/>
          </p:nvPr>
        </p:nvSpPr>
        <p:spPr>
          <a:xfrm>
            <a:off x="563563" y="4475785"/>
            <a:ext cx="11091179" cy="986806"/>
          </a:xfrm>
          <a:prstGeom prst="rect">
            <a:avLst/>
          </a:prstGeom>
          <a:noFill/>
          <a:ln>
            <a:noFill/>
          </a:ln>
        </p:spPr>
        <p:txBody>
          <a:bodyPr anchorCtr="0" anchor="t" bIns="0" lIns="0" spcFirstLastPara="1" rIns="0" wrap="square" tIns="0">
            <a:normAutofit/>
          </a:bodyPr>
          <a:lstStyle/>
          <a:p>
            <a:pPr indent="0" lvl="0" marL="0" rtl="0" algn="l">
              <a:lnSpc>
                <a:spcPct val="90000"/>
              </a:lnSpc>
              <a:spcBef>
                <a:spcPts val="0"/>
              </a:spcBef>
              <a:spcAft>
                <a:spcPts val="0"/>
              </a:spcAft>
              <a:buSzPts val="2400"/>
              <a:buNone/>
            </a:pPr>
            <a:r>
              <a:t/>
            </a:r>
            <a:endParaRPr/>
          </a:p>
        </p:txBody>
      </p:sp>
    </p:spTree>
  </p:cSld>
  <p:clrMapOvr>
    <a:masterClrMapping/>
  </p:clrMapOvr>
</p:sld>
</file>

<file path=ppt/slides/slide8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493" name="Shape 2493"/>
        <p:cNvGrpSpPr/>
        <p:nvPr/>
      </p:nvGrpSpPr>
      <p:grpSpPr>
        <a:xfrm>
          <a:off x="0" y="0"/>
          <a:ext cx="0" cy="0"/>
          <a:chOff x="0" y="0"/>
          <a:chExt cx="0" cy="0"/>
        </a:xfrm>
      </p:grpSpPr>
      <p:sp>
        <p:nvSpPr>
          <p:cNvPr id="2494" name="Google Shape;2494;p80"/>
          <p:cNvSpPr txBox="1"/>
          <p:nvPr>
            <p:ph type="ctrTitle"/>
          </p:nvPr>
        </p:nvSpPr>
        <p:spPr>
          <a:xfrm>
            <a:off x="563563" y="2816990"/>
            <a:ext cx="11091180" cy="1235889"/>
          </a:xfrm>
          <a:prstGeom prst="rect">
            <a:avLst/>
          </a:prstGeom>
          <a:noFill/>
          <a:ln>
            <a:noFill/>
          </a:ln>
        </p:spPr>
        <p:txBody>
          <a:bodyPr anchorCtr="0" anchor="b" bIns="0" lIns="0" spcFirstLastPara="1" rIns="0" wrap="square" tIns="0">
            <a:normAutofit/>
          </a:bodyPr>
          <a:lstStyle/>
          <a:p>
            <a:pPr indent="0" lvl="0" marL="0" rtl="0" algn="l">
              <a:lnSpc>
                <a:spcPct val="90000"/>
              </a:lnSpc>
              <a:spcBef>
                <a:spcPts val="0"/>
              </a:spcBef>
              <a:spcAft>
                <a:spcPts val="0"/>
              </a:spcAft>
              <a:buClr>
                <a:schemeClr val="lt1"/>
              </a:buClr>
              <a:buSzPts val="6000"/>
              <a:buFont typeface="Arial"/>
              <a:buNone/>
            </a:pPr>
            <a:r>
              <a:rPr lang="en-US"/>
              <a:t>Circular Chevron Infographics</a:t>
            </a:r>
            <a:endParaRPr/>
          </a:p>
        </p:txBody>
      </p:sp>
      <p:sp>
        <p:nvSpPr>
          <p:cNvPr id="2495" name="Google Shape;2495;p80"/>
          <p:cNvSpPr txBox="1"/>
          <p:nvPr>
            <p:ph idx="12" type="sldNum"/>
          </p:nvPr>
        </p:nvSpPr>
        <p:spPr>
          <a:xfrm>
            <a:off x="10690860" y="6349068"/>
            <a:ext cx="963882" cy="251764"/>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sp>
        <p:nvSpPr>
          <p:cNvPr id="2496" name="Google Shape;2496;p80"/>
          <p:cNvSpPr txBox="1"/>
          <p:nvPr>
            <p:ph idx="1" type="subTitle"/>
          </p:nvPr>
        </p:nvSpPr>
        <p:spPr>
          <a:xfrm>
            <a:off x="563563" y="4475785"/>
            <a:ext cx="11091179" cy="986806"/>
          </a:xfrm>
          <a:prstGeom prst="rect">
            <a:avLst/>
          </a:prstGeom>
          <a:noFill/>
          <a:ln>
            <a:noFill/>
          </a:ln>
        </p:spPr>
        <p:txBody>
          <a:bodyPr anchorCtr="0" anchor="t" bIns="0" lIns="0" spcFirstLastPara="1" rIns="0" wrap="square" tIns="0">
            <a:normAutofit/>
          </a:bodyPr>
          <a:lstStyle/>
          <a:p>
            <a:pPr indent="0" lvl="0" marL="0" rtl="0" algn="l">
              <a:lnSpc>
                <a:spcPct val="90000"/>
              </a:lnSpc>
              <a:spcBef>
                <a:spcPts val="0"/>
              </a:spcBef>
              <a:spcAft>
                <a:spcPts val="0"/>
              </a:spcAft>
              <a:buSzPts val="2400"/>
              <a:buNone/>
            </a:pPr>
            <a:r>
              <a:t/>
            </a:r>
            <a:endParaRPr/>
          </a:p>
        </p:txBody>
      </p:sp>
    </p:spTree>
  </p:cSld>
  <p:clrMapOvr>
    <a:masterClrMapping/>
  </p:clrMapOvr>
</p:sld>
</file>

<file path=ppt/slides/slide8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500" name="Shape 2500"/>
        <p:cNvGrpSpPr/>
        <p:nvPr/>
      </p:nvGrpSpPr>
      <p:grpSpPr>
        <a:xfrm>
          <a:off x="0" y="0"/>
          <a:ext cx="0" cy="0"/>
          <a:chOff x="0" y="0"/>
          <a:chExt cx="0" cy="0"/>
        </a:xfrm>
      </p:grpSpPr>
      <p:sp>
        <p:nvSpPr>
          <p:cNvPr id="2501" name="Google Shape;2501;p81"/>
          <p:cNvSpPr txBox="1"/>
          <p:nvPr>
            <p:ph type="title"/>
          </p:nvPr>
        </p:nvSpPr>
        <p:spPr>
          <a:xfrm>
            <a:off x="571018" y="365126"/>
            <a:ext cx="11049964" cy="578772"/>
          </a:xfrm>
          <a:prstGeom prst="rect">
            <a:avLst/>
          </a:prstGeom>
          <a:noFill/>
          <a:ln>
            <a:noFill/>
          </a:ln>
        </p:spPr>
        <p:txBody>
          <a:bodyPr anchorCtr="0" anchor="b" bIns="0" lIns="0" spcFirstLastPara="1" rIns="0" wrap="square" tIns="0">
            <a:normAutofit/>
          </a:bodyPr>
          <a:lstStyle/>
          <a:p>
            <a:pPr indent="0" lvl="0" marL="0" rtl="0" algn="l">
              <a:lnSpc>
                <a:spcPct val="90000"/>
              </a:lnSpc>
              <a:spcBef>
                <a:spcPts val="0"/>
              </a:spcBef>
              <a:spcAft>
                <a:spcPts val="0"/>
              </a:spcAft>
              <a:buClr>
                <a:schemeClr val="accent1"/>
              </a:buClr>
              <a:buSzPts val="2800"/>
              <a:buFont typeface="Arial"/>
              <a:buNone/>
            </a:pPr>
            <a:r>
              <a:rPr lang="en-US"/>
              <a:t>Two Segment Circular Chevron</a:t>
            </a:r>
            <a:endParaRPr/>
          </a:p>
        </p:txBody>
      </p:sp>
      <p:sp>
        <p:nvSpPr>
          <p:cNvPr id="2502" name="Google Shape;2502;p81"/>
          <p:cNvSpPr txBox="1"/>
          <p:nvPr>
            <p:ph idx="12" type="sldNum"/>
          </p:nvPr>
        </p:nvSpPr>
        <p:spPr>
          <a:xfrm>
            <a:off x="10690860" y="6349068"/>
            <a:ext cx="963882" cy="251764"/>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grpSp>
        <p:nvGrpSpPr>
          <p:cNvPr id="2503" name="Google Shape;2503;p81"/>
          <p:cNvGrpSpPr/>
          <p:nvPr/>
        </p:nvGrpSpPr>
        <p:grpSpPr>
          <a:xfrm>
            <a:off x="4484117" y="2080398"/>
            <a:ext cx="3223768" cy="3222723"/>
            <a:chOff x="4484117" y="2080398"/>
            <a:chExt cx="3223768" cy="3222723"/>
          </a:xfrm>
        </p:grpSpPr>
        <p:sp>
          <p:nvSpPr>
            <p:cNvPr id="2504" name="Google Shape;2504;p81"/>
            <p:cNvSpPr/>
            <p:nvPr/>
          </p:nvSpPr>
          <p:spPr>
            <a:xfrm flipH="1">
              <a:off x="6096000" y="2080398"/>
              <a:ext cx="1611885" cy="3219513"/>
            </a:xfrm>
            <a:custGeom>
              <a:rect b="b" l="l" r="r" t="t"/>
              <a:pathLst>
                <a:path extrusionOk="0" h="3219513" w="1611885">
                  <a:moveTo>
                    <a:pt x="1601541" y="0"/>
                  </a:moveTo>
                  <a:lnTo>
                    <a:pt x="1447078" y="7800"/>
                  </a:lnTo>
                  <a:cubicBezTo>
                    <a:pt x="634276" y="90344"/>
                    <a:pt x="0" y="776782"/>
                    <a:pt x="0" y="1611362"/>
                  </a:cubicBezTo>
                  <a:cubicBezTo>
                    <a:pt x="0" y="2445942"/>
                    <a:pt x="634276" y="3132380"/>
                    <a:pt x="1447078" y="3214924"/>
                  </a:cubicBezTo>
                  <a:lnTo>
                    <a:pt x="1537947" y="3219513"/>
                  </a:lnTo>
                  <a:lnTo>
                    <a:pt x="1611885" y="2925304"/>
                  </a:lnTo>
                  <a:lnTo>
                    <a:pt x="1535686" y="2622099"/>
                  </a:lnTo>
                  <a:lnTo>
                    <a:pt x="1508149" y="2620708"/>
                  </a:lnTo>
                  <a:cubicBezTo>
                    <a:pt x="996539" y="2568751"/>
                    <a:pt x="597300" y="2136680"/>
                    <a:pt x="597300" y="1611362"/>
                  </a:cubicBezTo>
                  <a:cubicBezTo>
                    <a:pt x="597300" y="1086044"/>
                    <a:pt x="996539" y="653973"/>
                    <a:pt x="1508149" y="602016"/>
                  </a:cubicBezTo>
                  <a:lnTo>
                    <a:pt x="1602151" y="597269"/>
                  </a:lnTo>
                  <a:lnTo>
                    <a:pt x="1526795" y="297420"/>
                  </a:lnTo>
                  <a:lnTo>
                    <a:pt x="1601541" y="0"/>
                  </a:lnTo>
                  <a:close/>
                </a:path>
              </a:pathLst>
            </a:custGeom>
            <a:solidFill>
              <a:schemeClr val="accen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Arial"/>
                <a:ea typeface="Arial"/>
                <a:cs typeface="Arial"/>
                <a:sym typeface="Arial"/>
              </a:endParaRPr>
            </a:p>
          </p:txBody>
        </p:sp>
        <p:sp>
          <p:nvSpPr>
            <p:cNvPr id="2505" name="Google Shape;2505;p81"/>
            <p:cNvSpPr/>
            <p:nvPr/>
          </p:nvSpPr>
          <p:spPr>
            <a:xfrm flipH="1">
              <a:off x="4484117" y="2083609"/>
              <a:ext cx="1611883" cy="3219512"/>
            </a:xfrm>
            <a:custGeom>
              <a:rect b="b" l="l" r="r" t="t"/>
              <a:pathLst>
                <a:path extrusionOk="0" h="3219512" w="1611883">
                  <a:moveTo>
                    <a:pt x="73939" y="0"/>
                  </a:moveTo>
                  <a:lnTo>
                    <a:pt x="0" y="294208"/>
                  </a:lnTo>
                  <a:lnTo>
                    <a:pt x="76200" y="597414"/>
                  </a:lnTo>
                  <a:lnTo>
                    <a:pt x="103734" y="598804"/>
                  </a:lnTo>
                  <a:cubicBezTo>
                    <a:pt x="615344" y="650761"/>
                    <a:pt x="1014583" y="1082832"/>
                    <a:pt x="1014583" y="1608150"/>
                  </a:cubicBezTo>
                  <a:cubicBezTo>
                    <a:pt x="1014583" y="2133468"/>
                    <a:pt x="615344" y="2565539"/>
                    <a:pt x="103734" y="2617496"/>
                  </a:cubicBezTo>
                  <a:lnTo>
                    <a:pt x="9734" y="2622243"/>
                  </a:lnTo>
                  <a:lnTo>
                    <a:pt x="85090" y="2922092"/>
                  </a:lnTo>
                  <a:lnTo>
                    <a:pt x="10345" y="3219512"/>
                  </a:lnTo>
                  <a:lnTo>
                    <a:pt x="164805" y="3211712"/>
                  </a:lnTo>
                  <a:cubicBezTo>
                    <a:pt x="977607" y="3129168"/>
                    <a:pt x="1611883" y="2442730"/>
                    <a:pt x="1611883" y="1608150"/>
                  </a:cubicBezTo>
                  <a:cubicBezTo>
                    <a:pt x="1611883" y="773570"/>
                    <a:pt x="977607" y="87132"/>
                    <a:pt x="164805" y="4588"/>
                  </a:cubicBezTo>
                  <a:lnTo>
                    <a:pt x="73939" y="0"/>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Arial"/>
                <a:ea typeface="Arial"/>
                <a:cs typeface="Arial"/>
                <a:sym typeface="Arial"/>
              </a:endParaRPr>
            </a:p>
          </p:txBody>
        </p:sp>
      </p:grpSp>
      <p:sp>
        <p:nvSpPr>
          <p:cNvPr id="2506" name="Google Shape;2506;p81"/>
          <p:cNvSpPr txBox="1"/>
          <p:nvPr/>
        </p:nvSpPr>
        <p:spPr>
          <a:xfrm>
            <a:off x="1001285" y="2812668"/>
            <a:ext cx="2946509" cy="1938992"/>
          </a:xfrm>
          <a:prstGeom prst="rect">
            <a:avLst/>
          </a:prstGeom>
          <a:noFill/>
          <a:ln>
            <a:noFill/>
          </a:ln>
        </p:spPr>
        <p:txBody>
          <a:bodyPr anchorCtr="0" anchor="t" bIns="0" lIns="0" spcFirstLastPara="1" rIns="0" wrap="square" tIns="0">
            <a:spAutoFit/>
          </a:bodyPr>
          <a:lstStyle/>
          <a:p>
            <a:pPr indent="0" lvl="0" marL="0" marR="0" rtl="0" algn="r">
              <a:spcBef>
                <a:spcPts val="0"/>
              </a:spcBef>
              <a:spcAft>
                <a:spcPts val="0"/>
              </a:spcAft>
              <a:buNone/>
            </a:pPr>
            <a:r>
              <a:rPr lang="en-US" sz="1800">
                <a:solidFill>
                  <a:schemeClr val="dk1"/>
                </a:solidFill>
                <a:latin typeface="Arial"/>
                <a:ea typeface="Arial"/>
                <a:cs typeface="Arial"/>
                <a:sym typeface="Arial"/>
              </a:rPr>
              <a:t>Lorem ipsum dolor sit amet, consectetur adipiscing elit. Curabitur purus dui, euismod quis placerat eget, venenatis nec nibh. Mauris sit amet mollis enim. Donec cursus sagittis bibendum. </a:t>
            </a:r>
            <a:endParaRPr/>
          </a:p>
        </p:txBody>
      </p:sp>
      <p:sp>
        <p:nvSpPr>
          <p:cNvPr id="2507" name="Google Shape;2507;p81"/>
          <p:cNvSpPr txBox="1"/>
          <p:nvPr/>
        </p:nvSpPr>
        <p:spPr>
          <a:xfrm>
            <a:off x="1001285" y="2460243"/>
            <a:ext cx="2946509" cy="369332"/>
          </a:xfrm>
          <a:prstGeom prst="rect">
            <a:avLst/>
          </a:prstGeom>
          <a:noFill/>
          <a:ln>
            <a:noFill/>
          </a:ln>
        </p:spPr>
        <p:txBody>
          <a:bodyPr anchorCtr="0" anchor="t" bIns="0" lIns="0" spcFirstLastPara="1" rIns="0" wrap="square" tIns="0">
            <a:spAutoFit/>
          </a:bodyPr>
          <a:lstStyle/>
          <a:p>
            <a:pPr indent="0" lvl="0" marL="0" marR="0" rtl="0" algn="r">
              <a:spcBef>
                <a:spcPts val="0"/>
              </a:spcBef>
              <a:spcAft>
                <a:spcPts val="0"/>
              </a:spcAft>
              <a:buNone/>
            </a:pPr>
            <a:r>
              <a:rPr lang="en-US" sz="2400">
                <a:solidFill>
                  <a:schemeClr val="accent1"/>
                </a:solidFill>
                <a:latin typeface="Arial"/>
                <a:ea typeface="Arial"/>
                <a:cs typeface="Arial"/>
                <a:sym typeface="Arial"/>
              </a:rPr>
              <a:t>Lorem ipsum</a:t>
            </a:r>
            <a:endParaRPr/>
          </a:p>
        </p:txBody>
      </p:sp>
      <p:sp>
        <p:nvSpPr>
          <p:cNvPr id="2508" name="Google Shape;2508;p81"/>
          <p:cNvSpPr txBox="1"/>
          <p:nvPr/>
        </p:nvSpPr>
        <p:spPr>
          <a:xfrm>
            <a:off x="8274447" y="2812668"/>
            <a:ext cx="2946509" cy="1938992"/>
          </a:xfrm>
          <a:prstGeom prst="rect">
            <a:avLst/>
          </a:prstGeom>
          <a:noFill/>
          <a:ln>
            <a:noFill/>
          </a:ln>
        </p:spPr>
        <p:txBody>
          <a:bodyPr anchorCtr="0" anchor="t" bIns="0" lIns="0" spcFirstLastPara="1" rIns="0" wrap="square" tIns="0">
            <a:spAutoFit/>
          </a:bodyPr>
          <a:lstStyle/>
          <a:p>
            <a:pPr indent="0" lvl="0" marL="0" marR="0" rtl="0" algn="l">
              <a:spcBef>
                <a:spcPts val="0"/>
              </a:spcBef>
              <a:spcAft>
                <a:spcPts val="0"/>
              </a:spcAft>
              <a:buNone/>
            </a:pPr>
            <a:r>
              <a:rPr lang="en-US" sz="1800">
                <a:solidFill>
                  <a:schemeClr val="dk1"/>
                </a:solidFill>
                <a:latin typeface="Arial"/>
                <a:ea typeface="Arial"/>
                <a:cs typeface="Arial"/>
                <a:sym typeface="Arial"/>
              </a:rPr>
              <a:t>Lorem ipsum dolor sit amet, consectetur adipiscing elit. Curabitur purus dui, euismod quis placerat eget, venenatis nec nibh. Mauris sit amet mollis enim. Donec cursus sagittis bibendum. </a:t>
            </a:r>
            <a:endParaRPr/>
          </a:p>
        </p:txBody>
      </p:sp>
      <p:sp>
        <p:nvSpPr>
          <p:cNvPr id="2509" name="Google Shape;2509;p81"/>
          <p:cNvSpPr txBox="1"/>
          <p:nvPr/>
        </p:nvSpPr>
        <p:spPr>
          <a:xfrm>
            <a:off x="8274447" y="2460243"/>
            <a:ext cx="2946509" cy="369332"/>
          </a:xfrm>
          <a:prstGeom prst="rect">
            <a:avLst/>
          </a:prstGeom>
          <a:noFill/>
          <a:ln>
            <a:noFill/>
          </a:ln>
        </p:spPr>
        <p:txBody>
          <a:bodyPr anchorCtr="0" anchor="t" bIns="0" lIns="0" spcFirstLastPara="1" rIns="0" wrap="square" tIns="0">
            <a:spAutoFit/>
          </a:bodyPr>
          <a:lstStyle/>
          <a:p>
            <a:pPr indent="0" lvl="0" marL="0" marR="0" rtl="0" algn="l">
              <a:spcBef>
                <a:spcPts val="0"/>
              </a:spcBef>
              <a:spcAft>
                <a:spcPts val="0"/>
              </a:spcAft>
              <a:buNone/>
            </a:pPr>
            <a:r>
              <a:rPr lang="en-US" sz="2400">
                <a:solidFill>
                  <a:schemeClr val="accent2"/>
                </a:solidFill>
                <a:latin typeface="Arial"/>
                <a:ea typeface="Arial"/>
                <a:cs typeface="Arial"/>
                <a:sym typeface="Arial"/>
              </a:rPr>
              <a:t>Lorem ipsum</a:t>
            </a:r>
            <a:endParaRPr/>
          </a:p>
        </p:txBody>
      </p:sp>
      <p:cxnSp>
        <p:nvCxnSpPr>
          <p:cNvPr id="2510" name="Google Shape;2510;p81"/>
          <p:cNvCxnSpPr/>
          <p:nvPr/>
        </p:nvCxnSpPr>
        <p:spPr>
          <a:xfrm rot="10800000">
            <a:off x="3972912" y="3691760"/>
            <a:ext cx="511205" cy="0"/>
          </a:xfrm>
          <a:prstGeom prst="straightConnector1">
            <a:avLst/>
          </a:prstGeom>
          <a:noFill/>
          <a:ln cap="flat" cmpd="sng" w="9525">
            <a:solidFill>
              <a:srgbClr val="9B9B9B"/>
            </a:solidFill>
            <a:prstDash val="solid"/>
            <a:miter lim="8000"/>
            <a:headEnd len="med" w="med" type="oval"/>
            <a:tailEnd len="sm" w="sm" type="none"/>
          </a:ln>
        </p:spPr>
      </p:cxnSp>
      <p:cxnSp>
        <p:nvCxnSpPr>
          <p:cNvPr id="2511" name="Google Shape;2511;p81"/>
          <p:cNvCxnSpPr/>
          <p:nvPr/>
        </p:nvCxnSpPr>
        <p:spPr>
          <a:xfrm>
            <a:off x="7707885" y="3691760"/>
            <a:ext cx="511205" cy="0"/>
          </a:xfrm>
          <a:prstGeom prst="straightConnector1">
            <a:avLst/>
          </a:prstGeom>
          <a:noFill/>
          <a:ln cap="flat" cmpd="sng" w="9525">
            <a:solidFill>
              <a:srgbClr val="9B9B9B"/>
            </a:solidFill>
            <a:prstDash val="solid"/>
            <a:miter lim="8000"/>
            <a:headEnd len="med" w="med" type="oval"/>
            <a:tailEnd len="sm" w="sm" type="none"/>
          </a:ln>
        </p:spPr>
      </p:cxnSp>
      <p:pic>
        <p:nvPicPr>
          <p:cNvPr descr="Single gear with solid fill" id="2512" name="Google Shape;2512;p81"/>
          <p:cNvPicPr preferRelativeResize="0"/>
          <p:nvPr/>
        </p:nvPicPr>
        <p:blipFill rotWithShape="1">
          <a:blip r:embed="rId3">
            <a:alphaModFix/>
          </a:blip>
          <a:srcRect b="0" l="0" r="0" t="0"/>
          <a:stretch/>
        </p:blipFill>
        <p:spPr>
          <a:xfrm>
            <a:off x="4539474" y="3417611"/>
            <a:ext cx="545085" cy="545085"/>
          </a:xfrm>
          <a:prstGeom prst="rect">
            <a:avLst/>
          </a:prstGeom>
          <a:noFill/>
          <a:ln>
            <a:noFill/>
          </a:ln>
        </p:spPr>
      </p:pic>
      <p:pic>
        <p:nvPicPr>
          <p:cNvPr descr="Single gear with solid fill" id="2513" name="Google Shape;2513;p81"/>
          <p:cNvPicPr preferRelativeResize="0"/>
          <p:nvPr/>
        </p:nvPicPr>
        <p:blipFill rotWithShape="1">
          <a:blip r:embed="rId3">
            <a:alphaModFix/>
          </a:blip>
          <a:srcRect b="0" l="0" r="0" t="0"/>
          <a:stretch/>
        </p:blipFill>
        <p:spPr>
          <a:xfrm>
            <a:off x="7125358" y="3417611"/>
            <a:ext cx="545085" cy="545085"/>
          </a:xfrm>
          <a:prstGeom prst="rect">
            <a:avLst/>
          </a:prstGeom>
          <a:noFill/>
          <a:ln>
            <a:noFill/>
          </a:ln>
        </p:spPr>
      </p:pic>
      <p:sp>
        <p:nvSpPr>
          <p:cNvPr id="2514" name="Google Shape;2514;p81"/>
          <p:cNvSpPr txBox="1"/>
          <p:nvPr/>
        </p:nvSpPr>
        <p:spPr>
          <a:xfrm>
            <a:off x="5336409" y="3198102"/>
            <a:ext cx="1519182" cy="984885"/>
          </a:xfrm>
          <a:prstGeom prst="rect">
            <a:avLst/>
          </a:prstGeom>
          <a:noFill/>
          <a:ln>
            <a:noFill/>
          </a:ln>
        </p:spPr>
        <p:txBody>
          <a:bodyPr anchorCtr="0" anchor="t" bIns="0" lIns="0" spcFirstLastPara="1" rIns="0" wrap="square" tIns="0">
            <a:spAutoFit/>
          </a:bodyPr>
          <a:lstStyle/>
          <a:p>
            <a:pPr indent="0" lvl="0" marL="0" marR="0" rtl="0" algn="ctr">
              <a:spcBef>
                <a:spcPts val="0"/>
              </a:spcBef>
              <a:spcAft>
                <a:spcPts val="0"/>
              </a:spcAft>
              <a:buNone/>
            </a:pPr>
            <a:r>
              <a:rPr b="1" lang="en-US" sz="4400">
                <a:solidFill>
                  <a:schemeClr val="dk1"/>
                </a:solidFill>
                <a:latin typeface="Arial"/>
                <a:ea typeface="Arial"/>
                <a:cs typeface="Arial"/>
                <a:sym typeface="Arial"/>
              </a:rPr>
              <a:t>2</a:t>
            </a:r>
            <a:endParaRPr/>
          </a:p>
          <a:p>
            <a:pPr indent="0" lvl="0" marL="0" marR="0" rtl="0" algn="ctr">
              <a:spcBef>
                <a:spcPts val="0"/>
              </a:spcBef>
              <a:spcAft>
                <a:spcPts val="0"/>
              </a:spcAft>
              <a:buNone/>
            </a:pPr>
            <a:r>
              <a:rPr lang="en-US" sz="2000">
                <a:solidFill>
                  <a:schemeClr val="dk1"/>
                </a:solidFill>
                <a:latin typeface="Arial"/>
                <a:ea typeface="Arial"/>
                <a:cs typeface="Arial"/>
                <a:sym typeface="Arial"/>
              </a:rPr>
              <a:t>Segments</a:t>
            </a:r>
            <a:endParaRPr sz="2000">
              <a:solidFill>
                <a:schemeClr val="dk1"/>
              </a:solidFill>
              <a:latin typeface="Arial"/>
              <a:ea typeface="Arial"/>
              <a:cs typeface="Arial"/>
              <a:sym typeface="Arial"/>
            </a:endParaRPr>
          </a:p>
        </p:txBody>
      </p:sp>
    </p:spTree>
  </p:cSld>
  <p:clrMapOvr>
    <a:masterClrMapping/>
  </p:clrMapOvr>
</p:sld>
</file>

<file path=ppt/slides/slide8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518" name="Shape 2518"/>
        <p:cNvGrpSpPr/>
        <p:nvPr/>
      </p:nvGrpSpPr>
      <p:grpSpPr>
        <a:xfrm>
          <a:off x="0" y="0"/>
          <a:ext cx="0" cy="0"/>
          <a:chOff x="0" y="0"/>
          <a:chExt cx="0" cy="0"/>
        </a:xfrm>
      </p:grpSpPr>
      <p:sp>
        <p:nvSpPr>
          <p:cNvPr id="2519" name="Google Shape;2519;p82"/>
          <p:cNvSpPr txBox="1"/>
          <p:nvPr>
            <p:ph type="title"/>
          </p:nvPr>
        </p:nvSpPr>
        <p:spPr>
          <a:xfrm>
            <a:off x="571018" y="365126"/>
            <a:ext cx="11049964" cy="578772"/>
          </a:xfrm>
          <a:prstGeom prst="rect">
            <a:avLst/>
          </a:prstGeom>
          <a:noFill/>
          <a:ln>
            <a:noFill/>
          </a:ln>
        </p:spPr>
        <p:txBody>
          <a:bodyPr anchorCtr="0" anchor="b" bIns="0" lIns="0" spcFirstLastPara="1" rIns="0" wrap="square" tIns="0">
            <a:normAutofit/>
          </a:bodyPr>
          <a:lstStyle/>
          <a:p>
            <a:pPr indent="0" lvl="0" marL="0" rtl="0" algn="l">
              <a:lnSpc>
                <a:spcPct val="90000"/>
              </a:lnSpc>
              <a:spcBef>
                <a:spcPts val="0"/>
              </a:spcBef>
              <a:spcAft>
                <a:spcPts val="0"/>
              </a:spcAft>
              <a:buClr>
                <a:schemeClr val="accent1"/>
              </a:buClr>
              <a:buSzPts val="2800"/>
              <a:buFont typeface="Arial"/>
              <a:buNone/>
            </a:pPr>
            <a:r>
              <a:rPr lang="en-US"/>
              <a:t>Three Segment Circular Chevron</a:t>
            </a:r>
            <a:endParaRPr/>
          </a:p>
        </p:txBody>
      </p:sp>
      <p:sp>
        <p:nvSpPr>
          <p:cNvPr id="2520" name="Google Shape;2520;p82"/>
          <p:cNvSpPr txBox="1"/>
          <p:nvPr>
            <p:ph idx="12" type="sldNum"/>
          </p:nvPr>
        </p:nvSpPr>
        <p:spPr>
          <a:xfrm>
            <a:off x="10690860" y="6349068"/>
            <a:ext cx="963882" cy="251764"/>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sp>
        <p:nvSpPr>
          <p:cNvPr id="2521" name="Google Shape;2521;p82"/>
          <p:cNvSpPr/>
          <p:nvPr/>
        </p:nvSpPr>
        <p:spPr>
          <a:xfrm rot="6875380">
            <a:off x="5977710" y="2069636"/>
            <a:ext cx="1724904" cy="2272710"/>
          </a:xfrm>
          <a:custGeom>
            <a:rect b="b" l="l" r="r" t="t"/>
            <a:pathLst>
              <a:path extrusionOk="0" h="2272710" w="1724904">
                <a:moveTo>
                  <a:pt x="142742" y="2272710"/>
                </a:moveTo>
                <a:lnTo>
                  <a:pt x="85560" y="2129010"/>
                </a:lnTo>
                <a:cubicBezTo>
                  <a:pt x="-177602" y="1355572"/>
                  <a:pt x="182650" y="493180"/>
                  <a:pt x="941544" y="145897"/>
                </a:cubicBezTo>
                <a:cubicBezTo>
                  <a:pt x="1143915" y="53288"/>
                  <a:pt x="1355476" y="6077"/>
                  <a:pt x="1564771" y="0"/>
                </a:cubicBezTo>
                <a:lnTo>
                  <a:pt x="1648898" y="1662"/>
                </a:lnTo>
                <a:lnTo>
                  <a:pt x="1724904" y="304098"/>
                </a:lnTo>
                <a:lnTo>
                  <a:pt x="1650904" y="598549"/>
                </a:lnTo>
                <a:lnTo>
                  <a:pt x="1582375" y="597195"/>
                </a:lnTo>
                <a:cubicBezTo>
                  <a:pt x="1450635" y="601020"/>
                  <a:pt x="1317471" y="630737"/>
                  <a:pt x="1190090" y="689028"/>
                </a:cubicBezTo>
                <a:cubicBezTo>
                  <a:pt x="712413" y="907622"/>
                  <a:pt x="485656" y="1450447"/>
                  <a:pt x="651300" y="1937279"/>
                </a:cubicBezTo>
                <a:lnTo>
                  <a:pt x="686100" y="2024732"/>
                </a:lnTo>
                <a:lnTo>
                  <a:pt x="382086" y="2080982"/>
                </a:lnTo>
                <a:lnTo>
                  <a:pt x="142742" y="2272710"/>
                </a:lnTo>
                <a:close/>
              </a:path>
            </a:pathLst>
          </a:custGeom>
          <a:solidFill>
            <a:schemeClr val="accen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Arial"/>
              <a:ea typeface="Arial"/>
              <a:cs typeface="Arial"/>
              <a:sym typeface="Arial"/>
            </a:endParaRPr>
          </a:p>
        </p:txBody>
      </p:sp>
      <p:sp>
        <p:nvSpPr>
          <p:cNvPr id="2522" name="Google Shape;2522;p82"/>
          <p:cNvSpPr/>
          <p:nvPr/>
        </p:nvSpPr>
        <p:spPr>
          <a:xfrm rot="6875380">
            <a:off x="3781207" y="2644932"/>
            <a:ext cx="2760689" cy="1122401"/>
          </a:xfrm>
          <a:custGeom>
            <a:rect b="b" l="l" r="r" t="t"/>
            <a:pathLst>
              <a:path extrusionOk="0" h="1122401" w="2760689">
                <a:moveTo>
                  <a:pt x="0" y="246538"/>
                </a:moveTo>
                <a:lnTo>
                  <a:pt x="236760" y="56880"/>
                </a:lnTo>
                <a:lnTo>
                  <a:pt x="544176" y="0"/>
                </a:lnTo>
                <a:lnTo>
                  <a:pt x="556898" y="24459"/>
                </a:lnTo>
                <a:cubicBezTo>
                  <a:pt x="817032" y="468052"/>
                  <a:pt x="1376050" y="651292"/>
                  <a:pt x="1853727" y="432699"/>
                </a:cubicBezTo>
                <a:cubicBezTo>
                  <a:pt x="1981108" y="374407"/>
                  <a:pt x="2090645" y="293059"/>
                  <a:pt x="2179657" y="195865"/>
                </a:cubicBezTo>
                <a:lnTo>
                  <a:pt x="2236751" y="127068"/>
                </a:lnTo>
                <a:lnTo>
                  <a:pt x="2462183" y="339028"/>
                </a:lnTo>
                <a:lnTo>
                  <a:pt x="2760689" y="419133"/>
                </a:lnTo>
                <a:lnTo>
                  <a:pt x="2719962" y="479216"/>
                </a:lnTo>
                <a:cubicBezTo>
                  <a:pt x="2563909" y="687074"/>
                  <a:pt x="2355238" y="860069"/>
                  <a:pt x="2102274" y="975830"/>
                </a:cubicBezTo>
                <a:cubicBezTo>
                  <a:pt x="1343380" y="1323113"/>
                  <a:pt x="455262" y="1031997"/>
                  <a:pt x="41983" y="327255"/>
                </a:cubicBezTo>
                <a:lnTo>
                  <a:pt x="0" y="246538"/>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Arial"/>
              <a:ea typeface="Arial"/>
              <a:cs typeface="Arial"/>
              <a:sym typeface="Arial"/>
            </a:endParaRPr>
          </a:p>
        </p:txBody>
      </p:sp>
      <p:sp>
        <p:nvSpPr>
          <p:cNvPr id="2523" name="Google Shape;2523;p82"/>
          <p:cNvSpPr/>
          <p:nvPr/>
        </p:nvSpPr>
        <p:spPr>
          <a:xfrm rot="6875380">
            <a:off x="5340260" y="3417064"/>
            <a:ext cx="1490281" cy="2443516"/>
          </a:xfrm>
          <a:custGeom>
            <a:rect b="b" l="l" r="r" t="t"/>
            <a:pathLst>
              <a:path extrusionOk="0" h="2443516" w="1490281">
                <a:moveTo>
                  <a:pt x="0" y="600726"/>
                </a:moveTo>
                <a:lnTo>
                  <a:pt x="75724" y="299413"/>
                </a:lnTo>
                <a:lnTo>
                  <a:pt x="478" y="0"/>
                </a:lnTo>
                <a:lnTo>
                  <a:pt x="141313" y="16518"/>
                </a:lnTo>
                <a:cubicBezTo>
                  <a:pt x="651728" y="101500"/>
                  <a:pt x="1112188" y="430255"/>
                  <a:pt x="1343710" y="936184"/>
                </a:cubicBezTo>
                <a:cubicBezTo>
                  <a:pt x="1552079" y="1391520"/>
                  <a:pt x="1530625" y="1893377"/>
                  <a:pt x="1327899" y="2311277"/>
                </a:cubicBezTo>
                <a:lnTo>
                  <a:pt x="1255735" y="2443516"/>
                </a:lnTo>
                <a:lnTo>
                  <a:pt x="950067" y="2361489"/>
                </a:lnTo>
                <a:lnTo>
                  <a:pt x="730755" y="2155284"/>
                </a:lnTo>
                <a:lnTo>
                  <a:pt x="743907" y="2135880"/>
                </a:lnTo>
                <a:cubicBezTo>
                  <a:pt x="913443" y="1857785"/>
                  <a:pt x="946307" y="1503182"/>
                  <a:pt x="800578" y="1184731"/>
                </a:cubicBezTo>
                <a:cubicBezTo>
                  <a:pt x="654849" y="866279"/>
                  <a:pt x="365017" y="659347"/>
                  <a:pt x="43741" y="605857"/>
                </a:cubicBezTo>
                <a:lnTo>
                  <a:pt x="0" y="600726"/>
                </a:lnTo>
                <a:close/>
              </a:path>
            </a:pathLst>
          </a:custGeom>
          <a:solidFill>
            <a:schemeClr val="accent3"/>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Arial"/>
              <a:ea typeface="Arial"/>
              <a:cs typeface="Arial"/>
              <a:sym typeface="Arial"/>
            </a:endParaRPr>
          </a:p>
        </p:txBody>
      </p:sp>
      <p:sp>
        <p:nvSpPr>
          <p:cNvPr id="2524" name="Google Shape;2524;p82"/>
          <p:cNvSpPr txBox="1"/>
          <p:nvPr/>
        </p:nvSpPr>
        <p:spPr>
          <a:xfrm>
            <a:off x="1001285" y="2543749"/>
            <a:ext cx="2946509" cy="1384995"/>
          </a:xfrm>
          <a:prstGeom prst="rect">
            <a:avLst/>
          </a:prstGeom>
          <a:noFill/>
          <a:ln>
            <a:noFill/>
          </a:ln>
        </p:spPr>
        <p:txBody>
          <a:bodyPr anchorCtr="0" anchor="t" bIns="0" lIns="0" spcFirstLastPara="1" rIns="0" wrap="square" tIns="0">
            <a:spAutoFit/>
          </a:bodyPr>
          <a:lstStyle/>
          <a:p>
            <a:pPr indent="0" lvl="0" marL="0" marR="0" rtl="0" algn="r">
              <a:spcBef>
                <a:spcPts val="0"/>
              </a:spcBef>
              <a:spcAft>
                <a:spcPts val="0"/>
              </a:spcAft>
              <a:buNone/>
            </a:pPr>
            <a:r>
              <a:rPr lang="en-US" sz="1500">
                <a:solidFill>
                  <a:schemeClr val="dk1"/>
                </a:solidFill>
                <a:latin typeface="Arial"/>
                <a:ea typeface="Arial"/>
                <a:cs typeface="Arial"/>
                <a:sym typeface="Arial"/>
              </a:rPr>
              <a:t>Lorem ipsum dolor sit amet, consectetur adipiscing elit. Curabitur purus dui, euismod quis placerat eget, venenatis nec nibh. Mauris sit amet mollis enim. Donec cursus sagittis bibendum. </a:t>
            </a:r>
            <a:endParaRPr/>
          </a:p>
        </p:txBody>
      </p:sp>
      <p:sp>
        <p:nvSpPr>
          <p:cNvPr id="2525" name="Google Shape;2525;p82"/>
          <p:cNvSpPr txBox="1"/>
          <p:nvPr/>
        </p:nvSpPr>
        <p:spPr>
          <a:xfrm>
            <a:off x="1001285" y="2191324"/>
            <a:ext cx="2946509" cy="307777"/>
          </a:xfrm>
          <a:prstGeom prst="rect">
            <a:avLst/>
          </a:prstGeom>
          <a:noFill/>
          <a:ln>
            <a:noFill/>
          </a:ln>
        </p:spPr>
        <p:txBody>
          <a:bodyPr anchorCtr="0" anchor="t" bIns="0" lIns="0" spcFirstLastPara="1" rIns="0" wrap="square" tIns="0">
            <a:spAutoFit/>
          </a:bodyPr>
          <a:lstStyle/>
          <a:p>
            <a:pPr indent="0" lvl="0" marL="0" marR="0" rtl="0" algn="r">
              <a:spcBef>
                <a:spcPts val="0"/>
              </a:spcBef>
              <a:spcAft>
                <a:spcPts val="0"/>
              </a:spcAft>
              <a:buNone/>
            </a:pPr>
            <a:r>
              <a:rPr lang="en-US" sz="2000">
                <a:solidFill>
                  <a:schemeClr val="accent1"/>
                </a:solidFill>
                <a:latin typeface="Arial"/>
                <a:ea typeface="Arial"/>
                <a:cs typeface="Arial"/>
                <a:sym typeface="Arial"/>
              </a:rPr>
              <a:t>Lorem ipsum</a:t>
            </a:r>
            <a:endParaRPr/>
          </a:p>
        </p:txBody>
      </p:sp>
      <p:sp>
        <p:nvSpPr>
          <p:cNvPr id="2526" name="Google Shape;2526;p82"/>
          <p:cNvSpPr txBox="1"/>
          <p:nvPr/>
        </p:nvSpPr>
        <p:spPr>
          <a:xfrm>
            <a:off x="8274447" y="2417432"/>
            <a:ext cx="2946509" cy="1384995"/>
          </a:xfrm>
          <a:prstGeom prst="rect">
            <a:avLst/>
          </a:prstGeom>
          <a:noFill/>
          <a:ln>
            <a:noFill/>
          </a:ln>
        </p:spPr>
        <p:txBody>
          <a:bodyPr anchorCtr="0" anchor="t" bIns="0" lIns="0" spcFirstLastPara="1" rIns="0" wrap="square" tIns="0">
            <a:spAutoFit/>
          </a:bodyPr>
          <a:lstStyle/>
          <a:p>
            <a:pPr indent="0" lvl="0" marL="0" marR="0" rtl="0" algn="l">
              <a:spcBef>
                <a:spcPts val="0"/>
              </a:spcBef>
              <a:spcAft>
                <a:spcPts val="0"/>
              </a:spcAft>
              <a:buNone/>
            </a:pPr>
            <a:r>
              <a:rPr lang="en-US" sz="1500">
                <a:solidFill>
                  <a:schemeClr val="dk1"/>
                </a:solidFill>
                <a:latin typeface="Arial"/>
                <a:ea typeface="Arial"/>
                <a:cs typeface="Arial"/>
                <a:sym typeface="Arial"/>
              </a:rPr>
              <a:t>Lorem ipsum dolor sit amet, consectetur adipiscing elit. Curabitur purus dui, euismod quis placerat eget, venenatis nec nibh. Mauris sit amet mollis enim. Donec cursus sagittis bibendum. </a:t>
            </a:r>
            <a:endParaRPr/>
          </a:p>
        </p:txBody>
      </p:sp>
      <p:sp>
        <p:nvSpPr>
          <p:cNvPr id="2527" name="Google Shape;2527;p82"/>
          <p:cNvSpPr txBox="1"/>
          <p:nvPr/>
        </p:nvSpPr>
        <p:spPr>
          <a:xfrm>
            <a:off x="8274447" y="2065007"/>
            <a:ext cx="2946509" cy="307777"/>
          </a:xfrm>
          <a:prstGeom prst="rect">
            <a:avLst/>
          </a:prstGeom>
          <a:noFill/>
          <a:ln>
            <a:noFill/>
          </a:ln>
        </p:spPr>
        <p:txBody>
          <a:bodyPr anchorCtr="0" anchor="t" bIns="0" lIns="0" spcFirstLastPara="1" rIns="0" wrap="square" tIns="0">
            <a:spAutoFit/>
          </a:bodyPr>
          <a:lstStyle/>
          <a:p>
            <a:pPr indent="0" lvl="0" marL="0" marR="0" rtl="0" algn="l">
              <a:spcBef>
                <a:spcPts val="0"/>
              </a:spcBef>
              <a:spcAft>
                <a:spcPts val="0"/>
              </a:spcAft>
              <a:buNone/>
            </a:pPr>
            <a:r>
              <a:rPr lang="en-US" sz="2000">
                <a:solidFill>
                  <a:schemeClr val="accent2"/>
                </a:solidFill>
                <a:latin typeface="Arial"/>
                <a:ea typeface="Arial"/>
                <a:cs typeface="Arial"/>
                <a:sym typeface="Arial"/>
              </a:rPr>
              <a:t>Lorem ipsum</a:t>
            </a:r>
            <a:endParaRPr/>
          </a:p>
        </p:txBody>
      </p:sp>
      <p:cxnSp>
        <p:nvCxnSpPr>
          <p:cNvPr id="2528" name="Google Shape;2528;p82"/>
          <p:cNvCxnSpPr/>
          <p:nvPr/>
        </p:nvCxnSpPr>
        <p:spPr>
          <a:xfrm rot="10800000">
            <a:off x="3972913" y="2904681"/>
            <a:ext cx="691684" cy="0"/>
          </a:xfrm>
          <a:prstGeom prst="straightConnector1">
            <a:avLst/>
          </a:prstGeom>
          <a:noFill/>
          <a:ln cap="flat" cmpd="sng" w="9525">
            <a:solidFill>
              <a:srgbClr val="9B9B9B"/>
            </a:solidFill>
            <a:prstDash val="solid"/>
            <a:miter lim="8000"/>
            <a:headEnd len="med" w="med" type="oval"/>
            <a:tailEnd len="sm" w="sm" type="none"/>
          </a:ln>
        </p:spPr>
      </p:cxnSp>
      <p:cxnSp>
        <p:nvCxnSpPr>
          <p:cNvPr id="2529" name="Google Shape;2529;p82"/>
          <p:cNvCxnSpPr/>
          <p:nvPr/>
        </p:nvCxnSpPr>
        <p:spPr>
          <a:xfrm>
            <a:off x="7409793" y="2778364"/>
            <a:ext cx="809297" cy="0"/>
          </a:xfrm>
          <a:prstGeom prst="straightConnector1">
            <a:avLst/>
          </a:prstGeom>
          <a:noFill/>
          <a:ln cap="flat" cmpd="sng" w="9525">
            <a:solidFill>
              <a:srgbClr val="9B9B9B"/>
            </a:solidFill>
            <a:prstDash val="solid"/>
            <a:miter lim="8000"/>
            <a:headEnd len="med" w="med" type="oval"/>
            <a:tailEnd len="sm" w="sm" type="none"/>
          </a:ln>
        </p:spPr>
      </p:cxnSp>
      <p:cxnSp>
        <p:nvCxnSpPr>
          <p:cNvPr id="2530" name="Google Shape;2530;p82"/>
          <p:cNvCxnSpPr/>
          <p:nvPr/>
        </p:nvCxnSpPr>
        <p:spPr>
          <a:xfrm>
            <a:off x="6978869" y="5016064"/>
            <a:ext cx="1240221" cy="0"/>
          </a:xfrm>
          <a:prstGeom prst="straightConnector1">
            <a:avLst/>
          </a:prstGeom>
          <a:noFill/>
          <a:ln cap="flat" cmpd="sng" w="9525">
            <a:solidFill>
              <a:srgbClr val="9B9B9B"/>
            </a:solidFill>
            <a:prstDash val="solid"/>
            <a:miter lim="8000"/>
            <a:headEnd len="med" w="med" type="oval"/>
            <a:tailEnd len="sm" w="sm" type="none"/>
          </a:ln>
        </p:spPr>
      </p:cxnSp>
      <p:sp>
        <p:nvSpPr>
          <p:cNvPr id="2531" name="Google Shape;2531;p82"/>
          <p:cNvSpPr txBox="1"/>
          <p:nvPr/>
        </p:nvSpPr>
        <p:spPr>
          <a:xfrm>
            <a:off x="8274447" y="4424907"/>
            <a:ext cx="2946509" cy="1384995"/>
          </a:xfrm>
          <a:prstGeom prst="rect">
            <a:avLst/>
          </a:prstGeom>
          <a:noFill/>
          <a:ln>
            <a:noFill/>
          </a:ln>
        </p:spPr>
        <p:txBody>
          <a:bodyPr anchorCtr="0" anchor="t" bIns="0" lIns="0" spcFirstLastPara="1" rIns="0" wrap="square" tIns="0">
            <a:spAutoFit/>
          </a:bodyPr>
          <a:lstStyle/>
          <a:p>
            <a:pPr indent="0" lvl="0" marL="0" marR="0" rtl="0" algn="l">
              <a:spcBef>
                <a:spcPts val="0"/>
              </a:spcBef>
              <a:spcAft>
                <a:spcPts val="0"/>
              </a:spcAft>
              <a:buNone/>
            </a:pPr>
            <a:r>
              <a:rPr lang="en-US" sz="1500">
                <a:solidFill>
                  <a:schemeClr val="dk1"/>
                </a:solidFill>
                <a:latin typeface="Arial"/>
                <a:ea typeface="Arial"/>
                <a:cs typeface="Arial"/>
                <a:sym typeface="Arial"/>
              </a:rPr>
              <a:t>Lorem ipsum dolor sit amet, consectetur adipiscing elit. Curabitur purus dui, euismod quis placerat eget, venenatis nec nibh. Mauris sit amet mollis enim. Donec cursus sagittis bibendum. </a:t>
            </a:r>
            <a:endParaRPr/>
          </a:p>
        </p:txBody>
      </p:sp>
      <p:sp>
        <p:nvSpPr>
          <p:cNvPr id="2532" name="Google Shape;2532;p82"/>
          <p:cNvSpPr txBox="1"/>
          <p:nvPr/>
        </p:nvSpPr>
        <p:spPr>
          <a:xfrm>
            <a:off x="8274447" y="4072482"/>
            <a:ext cx="2946509" cy="307777"/>
          </a:xfrm>
          <a:prstGeom prst="rect">
            <a:avLst/>
          </a:prstGeom>
          <a:noFill/>
          <a:ln>
            <a:noFill/>
          </a:ln>
        </p:spPr>
        <p:txBody>
          <a:bodyPr anchorCtr="0" anchor="t" bIns="0" lIns="0" spcFirstLastPara="1" rIns="0" wrap="square" tIns="0">
            <a:spAutoFit/>
          </a:bodyPr>
          <a:lstStyle/>
          <a:p>
            <a:pPr indent="0" lvl="0" marL="0" marR="0" rtl="0" algn="l">
              <a:spcBef>
                <a:spcPts val="0"/>
              </a:spcBef>
              <a:spcAft>
                <a:spcPts val="0"/>
              </a:spcAft>
              <a:buNone/>
            </a:pPr>
            <a:r>
              <a:rPr lang="en-US" sz="2000">
                <a:solidFill>
                  <a:schemeClr val="accent3"/>
                </a:solidFill>
                <a:latin typeface="Arial"/>
                <a:ea typeface="Arial"/>
                <a:cs typeface="Arial"/>
                <a:sym typeface="Arial"/>
              </a:rPr>
              <a:t>Lorem ipsum</a:t>
            </a:r>
            <a:endParaRPr/>
          </a:p>
        </p:txBody>
      </p:sp>
      <p:pic>
        <p:nvPicPr>
          <p:cNvPr descr="Single gear with solid fill" id="2533" name="Google Shape;2533;p82"/>
          <p:cNvPicPr preferRelativeResize="0"/>
          <p:nvPr/>
        </p:nvPicPr>
        <p:blipFill rotWithShape="1">
          <a:blip r:embed="rId3">
            <a:alphaModFix/>
          </a:blip>
          <a:srcRect b="0" l="0" r="0" t="0"/>
          <a:stretch/>
        </p:blipFill>
        <p:spPr>
          <a:xfrm>
            <a:off x="4664376" y="2778364"/>
            <a:ext cx="545085" cy="545085"/>
          </a:xfrm>
          <a:prstGeom prst="rect">
            <a:avLst/>
          </a:prstGeom>
          <a:noFill/>
          <a:ln>
            <a:noFill/>
          </a:ln>
        </p:spPr>
      </p:pic>
      <p:pic>
        <p:nvPicPr>
          <p:cNvPr descr="Single gear with solid fill" id="2534" name="Google Shape;2534;p82"/>
          <p:cNvPicPr preferRelativeResize="0"/>
          <p:nvPr/>
        </p:nvPicPr>
        <p:blipFill rotWithShape="1">
          <a:blip r:embed="rId3">
            <a:alphaModFix/>
          </a:blip>
          <a:srcRect b="0" l="0" r="0" t="0"/>
          <a:stretch/>
        </p:blipFill>
        <p:spPr>
          <a:xfrm>
            <a:off x="7029846" y="2828855"/>
            <a:ext cx="545085" cy="545085"/>
          </a:xfrm>
          <a:prstGeom prst="rect">
            <a:avLst/>
          </a:prstGeom>
          <a:noFill/>
          <a:ln>
            <a:noFill/>
          </a:ln>
        </p:spPr>
      </p:pic>
      <p:pic>
        <p:nvPicPr>
          <p:cNvPr descr="Single gear with solid fill" id="2535" name="Google Shape;2535;p82"/>
          <p:cNvPicPr preferRelativeResize="0"/>
          <p:nvPr/>
        </p:nvPicPr>
        <p:blipFill rotWithShape="1">
          <a:blip r:embed="rId3">
            <a:alphaModFix/>
          </a:blip>
          <a:srcRect b="0" l="0" r="0" t="0"/>
          <a:stretch/>
        </p:blipFill>
        <p:spPr>
          <a:xfrm>
            <a:off x="5823457" y="4715823"/>
            <a:ext cx="545085" cy="545085"/>
          </a:xfrm>
          <a:prstGeom prst="rect">
            <a:avLst/>
          </a:prstGeom>
          <a:noFill/>
          <a:ln>
            <a:noFill/>
          </a:ln>
        </p:spPr>
      </p:pic>
      <p:sp>
        <p:nvSpPr>
          <p:cNvPr id="2536" name="Google Shape;2536;p82"/>
          <p:cNvSpPr txBox="1"/>
          <p:nvPr/>
        </p:nvSpPr>
        <p:spPr>
          <a:xfrm>
            <a:off x="5336409" y="3198102"/>
            <a:ext cx="1519182" cy="984885"/>
          </a:xfrm>
          <a:prstGeom prst="rect">
            <a:avLst/>
          </a:prstGeom>
          <a:noFill/>
          <a:ln>
            <a:noFill/>
          </a:ln>
        </p:spPr>
        <p:txBody>
          <a:bodyPr anchorCtr="0" anchor="t" bIns="0" lIns="0" spcFirstLastPara="1" rIns="0" wrap="square" tIns="0">
            <a:spAutoFit/>
          </a:bodyPr>
          <a:lstStyle/>
          <a:p>
            <a:pPr indent="0" lvl="0" marL="0" marR="0" rtl="0" algn="ctr">
              <a:spcBef>
                <a:spcPts val="0"/>
              </a:spcBef>
              <a:spcAft>
                <a:spcPts val="0"/>
              </a:spcAft>
              <a:buNone/>
            </a:pPr>
            <a:r>
              <a:rPr b="1" lang="en-US" sz="4400">
                <a:solidFill>
                  <a:schemeClr val="dk1"/>
                </a:solidFill>
                <a:latin typeface="Arial"/>
                <a:ea typeface="Arial"/>
                <a:cs typeface="Arial"/>
                <a:sym typeface="Arial"/>
              </a:rPr>
              <a:t>3</a:t>
            </a:r>
            <a:endParaRPr/>
          </a:p>
          <a:p>
            <a:pPr indent="0" lvl="0" marL="0" marR="0" rtl="0" algn="ctr">
              <a:spcBef>
                <a:spcPts val="0"/>
              </a:spcBef>
              <a:spcAft>
                <a:spcPts val="0"/>
              </a:spcAft>
              <a:buNone/>
            </a:pPr>
            <a:r>
              <a:rPr lang="en-US" sz="2000">
                <a:solidFill>
                  <a:schemeClr val="dk1"/>
                </a:solidFill>
                <a:latin typeface="Arial"/>
                <a:ea typeface="Arial"/>
                <a:cs typeface="Arial"/>
                <a:sym typeface="Arial"/>
              </a:rPr>
              <a:t>Segments</a:t>
            </a:r>
            <a:endParaRPr sz="2000">
              <a:solidFill>
                <a:schemeClr val="dk1"/>
              </a:solidFill>
              <a:latin typeface="Arial"/>
              <a:ea typeface="Arial"/>
              <a:cs typeface="Arial"/>
              <a:sym typeface="Arial"/>
            </a:endParaRPr>
          </a:p>
        </p:txBody>
      </p:sp>
    </p:spTree>
  </p:cSld>
  <p:clrMapOvr>
    <a:masterClrMapping/>
  </p:clrMapOvr>
</p:sld>
</file>

<file path=ppt/slides/slide8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540" name="Shape 2540"/>
        <p:cNvGrpSpPr/>
        <p:nvPr/>
      </p:nvGrpSpPr>
      <p:grpSpPr>
        <a:xfrm>
          <a:off x="0" y="0"/>
          <a:ext cx="0" cy="0"/>
          <a:chOff x="0" y="0"/>
          <a:chExt cx="0" cy="0"/>
        </a:xfrm>
      </p:grpSpPr>
      <p:sp>
        <p:nvSpPr>
          <p:cNvPr id="2541" name="Google Shape;2541;p83"/>
          <p:cNvSpPr txBox="1"/>
          <p:nvPr>
            <p:ph type="title"/>
          </p:nvPr>
        </p:nvSpPr>
        <p:spPr>
          <a:xfrm>
            <a:off x="571018" y="365126"/>
            <a:ext cx="11049964" cy="578772"/>
          </a:xfrm>
          <a:prstGeom prst="rect">
            <a:avLst/>
          </a:prstGeom>
          <a:noFill/>
          <a:ln>
            <a:noFill/>
          </a:ln>
        </p:spPr>
        <p:txBody>
          <a:bodyPr anchorCtr="0" anchor="b" bIns="0" lIns="0" spcFirstLastPara="1" rIns="0" wrap="square" tIns="0">
            <a:normAutofit/>
          </a:bodyPr>
          <a:lstStyle/>
          <a:p>
            <a:pPr indent="0" lvl="0" marL="0" rtl="0" algn="l">
              <a:lnSpc>
                <a:spcPct val="90000"/>
              </a:lnSpc>
              <a:spcBef>
                <a:spcPts val="0"/>
              </a:spcBef>
              <a:spcAft>
                <a:spcPts val="0"/>
              </a:spcAft>
              <a:buClr>
                <a:schemeClr val="accent1"/>
              </a:buClr>
              <a:buSzPts val="2800"/>
              <a:buFont typeface="Arial"/>
              <a:buNone/>
            </a:pPr>
            <a:r>
              <a:rPr lang="en-US"/>
              <a:t>Four Segment Circular Chevron</a:t>
            </a:r>
            <a:endParaRPr/>
          </a:p>
        </p:txBody>
      </p:sp>
      <p:sp>
        <p:nvSpPr>
          <p:cNvPr id="2542" name="Google Shape;2542;p83"/>
          <p:cNvSpPr txBox="1"/>
          <p:nvPr>
            <p:ph idx="12" type="sldNum"/>
          </p:nvPr>
        </p:nvSpPr>
        <p:spPr>
          <a:xfrm>
            <a:off x="10690860" y="6349068"/>
            <a:ext cx="963882" cy="251764"/>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grpSp>
        <p:nvGrpSpPr>
          <p:cNvPr id="2543" name="Google Shape;2543;p83"/>
          <p:cNvGrpSpPr/>
          <p:nvPr/>
        </p:nvGrpSpPr>
        <p:grpSpPr>
          <a:xfrm>
            <a:off x="4484640" y="2080398"/>
            <a:ext cx="3222723" cy="3222723"/>
            <a:chOff x="4484640" y="1817639"/>
            <a:chExt cx="3222723" cy="3222723"/>
          </a:xfrm>
        </p:grpSpPr>
        <p:sp>
          <p:nvSpPr>
            <p:cNvPr id="2544" name="Google Shape;2544;p83"/>
            <p:cNvSpPr/>
            <p:nvPr/>
          </p:nvSpPr>
          <p:spPr>
            <a:xfrm flipH="1" rot="5400000">
              <a:off x="6099263" y="1824111"/>
              <a:ext cx="1611361" cy="1598417"/>
            </a:xfrm>
            <a:custGeom>
              <a:rect b="b" l="l" r="r" t="t"/>
              <a:pathLst>
                <a:path extrusionOk="0" h="1598417" w="1611361">
                  <a:moveTo>
                    <a:pt x="1611361" y="1597807"/>
                  </a:moveTo>
                  <a:lnTo>
                    <a:pt x="1603562" y="1443344"/>
                  </a:lnTo>
                  <a:cubicBezTo>
                    <a:pt x="1526520" y="684729"/>
                    <a:pt x="923421" y="81630"/>
                    <a:pt x="164806" y="4588"/>
                  </a:cubicBezTo>
                  <a:lnTo>
                    <a:pt x="73938" y="0"/>
                  </a:lnTo>
                  <a:lnTo>
                    <a:pt x="0" y="294209"/>
                  </a:lnTo>
                  <a:lnTo>
                    <a:pt x="76199" y="597414"/>
                  </a:lnTo>
                  <a:lnTo>
                    <a:pt x="103735" y="598804"/>
                  </a:lnTo>
                  <a:cubicBezTo>
                    <a:pt x="581238" y="647298"/>
                    <a:pt x="960852" y="1026912"/>
                    <a:pt x="1009346" y="1504415"/>
                  </a:cubicBezTo>
                  <a:lnTo>
                    <a:pt x="1014092" y="1598417"/>
                  </a:lnTo>
                  <a:lnTo>
                    <a:pt x="1313942" y="1523061"/>
                  </a:lnTo>
                  <a:lnTo>
                    <a:pt x="1611361" y="1597807"/>
                  </a:lnTo>
                  <a:close/>
                </a:path>
              </a:pathLst>
            </a:custGeom>
            <a:solidFill>
              <a:schemeClr val="accent5"/>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Arial"/>
                <a:ea typeface="Arial"/>
                <a:cs typeface="Arial"/>
                <a:sym typeface="Arial"/>
              </a:endParaRPr>
            </a:p>
          </p:txBody>
        </p:sp>
        <p:sp>
          <p:nvSpPr>
            <p:cNvPr id="2545" name="Google Shape;2545;p83"/>
            <p:cNvSpPr/>
            <p:nvPr/>
          </p:nvSpPr>
          <p:spPr>
            <a:xfrm flipH="1" rot="5400000">
              <a:off x="4491112" y="1814378"/>
              <a:ext cx="1598417" cy="1611361"/>
            </a:xfrm>
            <a:custGeom>
              <a:rect b="b" l="l" r="r" t="t"/>
              <a:pathLst>
                <a:path extrusionOk="0" h="1611361" w="1598417">
                  <a:moveTo>
                    <a:pt x="1598417" y="73939"/>
                  </a:moveTo>
                  <a:lnTo>
                    <a:pt x="1304209" y="0"/>
                  </a:lnTo>
                  <a:lnTo>
                    <a:pt x="1001003" y="76200"/>
                  </a:lnTo>
                  <a:lnTo>
                    <a:pt x="999613" y="103734"/>
                  </a:lnTo>
                  <a:cubicBezTo>
                    <a:pt x="951119" y="581237"/>
                    <a:pt x="571505" y="960852"/>
                    <a:pt x="94002" y="1009346"/>
                  </a:cubicBezTo>
                  <a:lnTo>
                    <a:pt x="0" y="1014092"/>
                  </a:lnTo>
                  <a:lnTo>
                    <a:pt x="75357" y="1313943"/>
                  </a:lnTo>
                  <a:lnTo>
                    <a:pt x="611" y="1611361"/>
                  </a:lnTo>
                  <a:lnTo>
                    <a:pt x="155073" y="1603562"/>
                  </a:lnTo>
                  <a:cubicBezTo>
                    <a:pt x="913688" y="1526520"/>
                    <a:pt x="1516787" y="923421"/>
                    <a:pt x="1593829" y="164805"/>
                  </a:cubicBezTo>
                  <a:lnTo>
                    <a:pt x="1598417" y="73939"/>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Arial"/>
                <a:ea typeface="Arial"/>
                <a:cs typeface="Arial"/>
                <a:sym typeface="Arial"/>
              </a:endParaRPr>
            </a:p>
          </p:txBody>
        </p:sp>
        <p:sp>
          <p:nvSpPr>
            <p:cNvPr id="2546" name="Google Shape;2546;p83"/>
            <p:cNvSpPr/>
            <p:nvPr/>
          </p:nvSpPr>
          <p:spPr>
            <a:xfrm flipH="1" rot="5400000">
              <a:off x="4481378" y="3435473"/>
              <a:ext cx="1611362" cy="1598416"/>
            </a:xfrm>
            <a:custGeom>
              <a:rect b="b" l="l" r="r" t="t"/>
              <a:pathLst>
                <a:path extrusionOk="0" h="1598416" w="1611362">
                  <a:moveTo>
                    <a:pt x="1611362" y="1304209"/>
                  </a:moveTo>
                  <a:lnTo>
                    <a:pt x="1535162" y="1001002"/>
                  </a:lnTo>
                  <a:lnTo>
                    <a:pt x="1507626" y="999612"/>
                  </a:lnTo>
                  <a:cubicBezTo>
                    <a:pt x="1030123" y="951118"/>
                    <a:pt x="650509" y="571503"/>
                    <a:pt x="602016" y="94000"/>
                  </a:cubicBezTo>
                  <a:lnTo>
                    <a:pt x="597269" y="0"/>
                  </a:lnTo>
                  <a:lnTo>
                    <a:pt x="297420" y="75356"/>
                  </a:lnTo>
                  <a:lnTo>
                    <a:pt x="0" y="611"/>
                  </a:lnTo>
                  <a:lnTo>
                    <a:pt x="7800" y="155071"/>
                  </a:lnTo>
                  <a:cubicBezTo>
                    <a:pt x="84841" y="913687"/>
                    <a:pt x="687940" y="1516786"/>
                    <a:pt x="1446555" y="1593828"/>
                  </a:cubicBezTo>
                  <a:lnTo>
                    <a:pt x="1537423" y="1598416"/>
                  </a:lnTo>
                  <a:lnTo>
                    <a:pt x="1611362" y="1304209"/>
                  </a:lnTo>
                  <a:close/>
                </a:path>
              </a:pathLst>
            </a:custGeom>
            <a:solidFill>
              <a:schemeClr val="accent3"/>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Arial"/>
                <a:ea typeface="Arial"/>
                <a:cs typeface="Arial"/>
                <a:sym typeface="Arial"/>
              </a:endParaRPr>
            </a:p>
          </p:txBody>
        </p:sp>
        <p:sp>
          <p:nvSpPr>
            <p:cNvPr id="2547" name="Google Shape;2547;p83"/>
            <p:cNvSpPr/>
            <p:nvPr/>
          </p:nvSpPr>
          <p:spPr>
            <a:xfrm flipH="1" rot="5400000">
              <a:off x="6102474" y="3432261"/>
              <a:ext cx="1598417" cy="1611362"/>
            </a:xfrm>
            <a:custGeom>
              <a:rect b="b" l="l" r="r" t="t"/>
              <a:pathLst>
                <a:path extrusionOk="0" h="1611362" w="1598417">
                  <a:moveTo>
                    <a:pt x="1598417" y="597269"/>
                  </a:moveTo>
                  <a:lnTo>
                    <a:pt x="1523060" y="297420"/>
                  </a:lnTo>
                  <a:lnTo>
                    <a:pt x="1597806" y="0"/>
                  </a:lnTo>
                  <a:lnTo>
                    <a:pt x="1443344" y="7799"/>
                  </a:lnTo>
                  <a:cubicBezTo>
                    <a:pt x="684729" y="84841"/>
                    <a:pt x="81630" y="687940"/>
                    <a:pt x="4589" y="1446555"/>
                  </a:cubicBezTo>
                  <a:lnTo>
                    <a:pt x="0" y="1537424"/>
                  </a:lnTo>
                  <a:lnTo>
                    <a:pt x="294209" y="1611362"/>
                  </a:lnTo>
                  <a:lnTo>
                    <a:pt x="597414" y="1535163"/>
                  </a:lnTo>
                  <a:lnTo>
                    <a:pt x="598805" y="1507626"/>
                  </a:lnTo>
                  <a:cubicBezTo>
                    <a:pt x="647298" y="1030123"/>
                    <a:pt x="1026912" y="650509"/>
                    <a:pt x="1504415" y="602015"/>
                  </a:cubicBezTo>
                  <a:lnTo>
                    <a:pt x="1598417" y="597269"/>
                  </a:lnTo>
                  <a:close/>
                </a:path>
              </a:pathLst>
            </a:custGeom>
            <a:solidFill>
              <a:schemeClr val="accen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Arial"/>
                <a:ea typeface="Arial"/>
                <a:cs typeface="Arial"/>
                <a:sym typeface="Arial"/>
              </a:endParaRPr>
            </a:p>
          </p:txBody>
        </p:sp>
      </p:grpSp>
      <p:sp>
        <p:nvSpPr>
          <p:cNvPr id="2548" name="Google Shape;2548;p83"/>
          <p:cNvSpPr txBox="1"/>
          <p:nvPr/>
        </p:nvSpPr>
        <p:spPr>
          <a:xfrm>
            <a:off x="8274447" y="2417432"/>
            <a:ext cx="2946509" cy="1384995"/>
          </a:xfrm>
          <a:prstGeom prst="rect">
            <a:avLst/>
          </a:prstGeom>
          <a:noFill/>
          <a:ln>
            <a:noFill/>
          </a:ln>
        </p:spPr>
        <p:txBody>
          <a:bodyPr anchorCtr="0" anchor="t" bIns="0" lIns="0" spcFirstLastPara="1" rIns="0" wrap="square" tIns="0">
            <a:spAutoFit/>
          </a:bodyPr>
          <a:lstStyle/>
          <a:p>
            <a:pPr indent="0" lvl="0" marL="0" marR="0" rtl="0" algn="l">
              <a:spcBef>
                <a:spcPts val="0"/>
              </a:spcBef>
              <a:spcAft>
                <a:spcPts val="0"/>
              </a:spcAft>
              <a:buNone/>
            </a:pPr>
            <a:r>
              <a:rPr lang="en-US" sz="1500">
                <a:solidFill>
                  <a:schemeClr val="dk1"/>
                </a:solidFill>
                <a:latin typeface="Arial"/>
                <a:ea typeface="Arial"/>
                <a:cs typeface="Arial"/>
                <a:sym typeface="Arial"/>
              </a:rPr>
              <a:t>Lorem ipsum dolor sit amet, consectetur adipiscing elit. Curabitur purus dui, euismod quis placerat eget, venenatis nec nibh. Mauris sit amet mollis enim. Donec cursus sagittis bibendum. </a:t>
            </a:r>
            <a:endParaRPr/>
          </a:p>
        </p:txBody>
      </p:sp>
      <p:sp>
        <p:nvSpPr>
          <p:cNvPr id="2549" name="Google Shape;2549;p83"/>
          <p:cNvSpPr txBox="1"/>
          <p:nvPr/>
        </p:nvSpPr>
        <p:spPr>
          <a:xfrm>
            <a:off x="8274447" y="2065007"/>
            <a:ext cx="2946509" cy="307777"/>
          </a:xfrm>
          <a:prstGeom prst="rect">
            <a:avLst/>
          </a:prstGeom>
          <a:noFill/>
          <a:ln>
            <a:noFill/>
          </a:ln>
        </p:spPr>
        <p:txBody>
          <a:bodyPr anchorCtr="0" anchor="t" bIns="0" lIns="0" spcFirstLastPara="1" rIns="0" wrap="square" tIns="0">
            <a:spAutoFit/>
          </a:bodyPr>
          <a:lstStyle/>
          <a:p>
            <a:pPr indent="0" lvl="0" marL="0" marR="0" rtl="0" algn="l">
              <a:spcBef>
                <a:spcPts val="0"/>
              </a:spcBef>
              <a:spcAft>
                <a:spcPts val="0"/>
              </a:spcAft>
              <a:buNone/>
            </a:pPr>
            <a:r>
              <a:rPr lang="en-US" sz="2000">
                <a:solidFill>
                  <a:schemeClr val="accent5"/>
                </a:solidFill>
                <a:latin typeface="Arial"/>
                <a:ea typeface="Arial"/>
                <a:cs typeface="Arial"/>
                <a:sym typeface="Arial"/>
              </a:rPr>
              <a:t>Lorem ipsum</a:t>
            </a:r>
            <a:endParaRPr/>
          </a:p>
        </p:txBody>
      </p:sp>
      <p:sp>
        <p:nvSpPr>
          <p:cNvPr id="2550" name="Google Shape;2550;p83"/>
          <p:cNvSpPr txBox="1"/>
          <p:nvPr/>
        </p:nvSpPr>
        <p:spPr>
          <a:xfrm>
            <a:off x="8274447" y="4424907"/>
            <a:ext cx="2946509" cy="1384995"/>
          </a:xfrm>
          <a:prstGeom prst="rect">
            <a:avLst/>
          </a:prstGeom>
          <a:noFill/>
          <a:ln>
            <a:noFill/>
          </a:ln>
        </p:spPr>
        <p:txBody>
          <a:bodyPr anchorCtr="0" anchor="t" bIns="0" lIns="0" spcFirstLastPara="1" rIns="0" wrap="square" tIns="0">
            <a:spAutoFit/>
          </a:bodyPr>
          <a:lstStyle/>
          <a:p>
            <a:pPr indent="0" lvl="0" marL="0" marR="0" rtl="0" algn="l">
              <a:spcBef>
                <a:spcPts val="0"/>
              </a:spcBef>
              <a:spcAft>
                <a:spcPts val="0"/>
              </a:spcAft>
              <a:buNone/>
            </a:pPr>
            <a:r>
              <a:rPr lang="en-US" sz="1500">
                <a:solidFill>
                  <a:schemeClr val="dk1"/>
                </a:solidFill>
                <a:latin typeface="Arial"/>
                <a:ea typeface="Arial"/>
                <a:cs typeface="Arial"/>
                <a:sym typeface="Arial"/>
              </a:rPr>
              <a:t>Lorem ipsum dolor sit amet, consectetur adipiscing elit. Curabitur purus dui, euismod quis placerat eget, venenatis nec nibh. Mauris sit amet mollis enim. Donec cursus sagittis bibendum. </a:t>
            </a:r>
            <a:endParaRPr/>
          </a:p>
        </p:txBody>
      </p:sp>
      <p:sp>
        <p:nvSpPr>
          <p:cNvPr id="2551" name="Google Shape;2551;p83"/>
          <p:cNvSpPr txBox="1"/>
          <p:nvPr/>
        </p:nvSpPr>
        <p:spPr>
          <a:xfrm>
            <a:off x="8274447" y="4072482"/>
            <a:ext cx="2946509" cy="307777"/>
          </a:xfrm>
          <a:prstGeom prst="rect">
            <a:avLst/>
          </a:prstGeom>
          <a:noFill/>
          <a:ln>
            <a:noFill/>
          </a:ln>
        </p:spPr>
        <p:txBody>
          <a:bodyPr anchorCtr="0" anchor="t" bIns="0" lIns="0" spcFirstLastPara="1" rIns="0" wrap="square" tIns="0">
            <a:spAutoFit/>
          </a:bodyPr>
          <a:lstStyle/>
          <a:p>
            <a:pPr indent="0" lvl="0" marL="0" marR="0" rtl="0" algn="l">
              <a:spcBef>
                <a:spcPts val="0"/>
              </a:spcBef>
              <a:spcAft>
                <a:spcPts val="0"/>
              </a:spcAft>
              <a:buNone/>
            </a:pPr>
            <a:r>
              <a:rPr lang="en-US" sz="2000">
                <a:solidFill>
                  <a:schemeClr val="accent2"/>
                </a:solidFill>
                <a:latin typeface="Arial"/>
                <a:ea typeface="Arial"/>
                <a:cs typeface="Arial"/>
                <a:sym typeface="Arial"/>
              </a:rPr>
              <a:t>Lorem ipsum</a:t>
            </a:r>
            <a:endParaRPr/>
          </a:p>
        </p:txBody>
      </p:sp>
      <p:sp>
        <p:nvSpPr>
          <p:cNvPr id="2552" name="Google Shape;2552;p83"/>
          <p:cNvSpPr txBox="1"/>
          <p:nvPr/>
        </p:nvSpPr>
        <p:spPr>
          <a:xfrm>
            <a:off x="970345" y="2417432"/>
            <a:ext cx="2946509" cy="1384995"/>
          </a:xfrm>
          <a:prstGeom prst="rect">
            <a:avLst/>
          </a:prstGeom>
          <a:noFill/>
          <a:ln>
            <a:noFill/>
          </a:ln>
        </p:spPr>
        <p:txBody>
          <a:bodyPr anchorCtr="0" anchor="t" bIns="0" lIns="0" spcFirstLastPara="1" rIns="0" wrap="square" tIns="0">
            <a:spAutoFit/>
          </a:bodyPr>
          <a:lstStyle/>
          <a:p>
            <a:pPr indent="0" lvl="0" marL="0" marR="0" rtl="0" algn="r">
              <a:spcBef>
                <a:spcPts val="0"/>
              </a:spcBef>
              <a:spcAft>
                <a:spcPts val="0"/>
              </a:spcAft>
              <a:buNone/>
            </a:pPr>
            <a:r>
              <a:rPr lang="en-US" sz="1500">
                <a:solidFill>
                  <a:schemeClr val="dk1"/>
                </a:solidFill>
                <a:latin typeface="Arial"/>
                <a:ea typeface="Arial"/>
                <a:cs typeface="Arial"/>
                <a:sym typeface="Arial"/>
              </a:rPr>
              <a:t>Lorem ipsum dolor sit amet, consectetur adipiscing elit. Curabitur purus dui, euismod quis placerat eget, venenatis nec nibh. Mauris sit amet mollis enim. Donec cursus sagittis bibendum. </a:t>
            </a:r>
            <a:endParaRPr/>
          </a:p>
        </p:txBody>
      </p:sp>
      <p:sp>
        <p:nvSpPr>
          <p:cNvPr id="2553" name="Google Shape;2553;p83"/>
          <p:cNvSpPr txBox="1"/>
          <p:nvPr/>
        </p:nvSpPr>
        <p:spPr>
          <a:xfrm>
            <a:off x="970345" y="2065007"/>
            <a:ext cx="2946509" cy="307777"/>
          </a:xfrm>
          <a:prstGeom prst="rect">
            <a:avLst/>
          </a:prstGeom>
          <a:noFill/>
          <a:ln>
            <a:noFill/>
          </a:ln>
        </p:spPr>
        <p:txBody>
          <a:bodyPr anchorCtr="0" anchor="t" bIns="0" lIns="0" spcFirstLastPara="1" rIns="0" wrap="square" tIns="0">
            <a:spAutoFit/>
          </a:bodyPr>
          <a:lstStyle/>
          <a:p>
            <a:pPr indent="0" lvl="0" marL="0" marR="0" rtl="0" algn="r">
              <a:spcBef>
                <a:spcPts val="0"/>
              </a:spcBef>
              <a:spcAft>
                <a:spcPts val="0"/>
              </a:spcAft>
              <a:buNone/>
            </a:pPr>
            <a:r>
              <a:rPr lang="en-US" sz="2000">
                <a:solidFill>
                  <a:schemeClr val="accent1"/>
                </a:solidFill>
                <a:latin typeface="Arial"/>
                <a:ea typeface="Arial"/>
                <a:cs typeface="Arial"/>
                <a:sym typeface="Arial"/>
              </a:rPr>
              <a:t>Lorem ipsum</a:t>
            </a:r>
            <a:endParaRPr/>
          </a:p>
        </p:txBody>
      </p:sp>
      <p:sp>
        <p:nvSpPr>
          <p:cNvPr id="2554" name="Google Shape;2554;p83"/>
          <p:cNvSpPr txBox="1"/>
          <p:nvPr/>
        </p:nvSpPr>
        <p:spPr>
          <a:xfrm>
            <a:off x="970345" y="4424907"/>
            <a:ext cx="2946509" cy="1384995"/>
          </a:xfrm>
          <a:prstGeom prst="rect">
            <a:avLst/>
          </a:prstGeom>
          <a:noFill/>
          <a:ln>
            <a:noFill/>
          </a:ln>
        </p:spPr>
        <p:txBody>
          <a:bodyPr anchorCtr="0" anchor="t" bIns="0" lIns="0" spcFirstLastPara="1" rIns="0" wrap="square" tIns="0">
            <a:spAutoFit/>
          </a:bodyPr>
          <a:lstStyle/>
          <a:p>
            <a:pPr indent="0" lvl="0" marL="0" marR="0" rtl="0" algn="r">
              <a:spcBef>
                <a:spcPts val="0"/>
              </a:spcBef>
              <a:spcAft>
                <a:spcPts val="0"/>
              </a:spcAft>
              <a:buNone/>
            </a:pPr>
            <a:r>
              <a:rPr lang="en-US" sz="1500">
                <a:solidFill>
                  <a:schemeClr val="dk1"/>
                </a:solidFill>
                <a:latin typeface="Arial"/>
                <a:ea typeface="Arial"/>
                <a:cs typeface="Arial"/>
                <a:sym typeface="Arial"/>
              </a:rPr>
              <a:t>Lorem ipsum dolor sit amet, consectetur adipiscing elit. Curabitur purus dui, euismod quis placerat eget, venenatis nec nibh. Mauris sit amet mollis enim. Donec cursus sagittis bibendum. </a:t>
            </a:r>
            <a:endParaRPr/>
          </a:p>
        </p:txBody>
      </p:sp>
      <p:sp>
        <p:nvSpPr>
          <p:cNvPr id="2555" name="Google Shape;2555;p83"/>
          <p:cNvSpPr txBox="1"/>
          <p:nvPr/>
        </p:nvSpPr>
        <p:spPr>
          <a:xfrm>
            <a:off x="970345" y="4072482"/>
            <a:ext cx="2946509" cy="307777"/>
          </a:xfrm>
          <a:prstGeom prst="rect">
            <a:avLst/>
          </a:prstGeom>
          <a:noFill/>
          <a:ln>
            <a:noFill/>
          </a:ln>
        </p:spPr>
        <p:txBody>
          <a:bodyPr anchorCtr="0" anchor="t" bIns="0" lIns="0" spcFirstLastPara="1" rIns="0" wrap="square" tIns="0">
            <a:spAutoFit/>
          </a:bodyPr>
          <a:lstStyle/>
          <a:p>
            <a:pPr indent="0" lvl="0" marL="0" marR="0" rtl="0" algn="r">
              <a:spcBef>
                <a:spcPts val="0"/>
              </a:spcBef>
              <a:spcAft>
                <a:spcPts val="0"/>
              </a:spcAft>
              <a:buNone/>
            </a:pPr>
            <a:r>
              <a:rPr lang="en-US" sz="2000">
                <a:solidFill>
                  <a:schemeClr val="accent3"/>
                </a:solidFill>
                <a:latin typeface="Arial"/>
                <a:ea typeface="Arial"/>
                <a:cs typeface="Arial"/>
                <a:sym typeface="Arial"/>
              </a:rPr>
              <a:t>Lorem ipsum</a:t>
            </a:r>
            <a:endParaRPr/>
          </a:p>
        </p:txBody>
      </p:sp>
      <p:cxnSp>
        <p:nvCxnSpPr>
          <p:cNvPr id="2556" name="Google Shape;2556;p83"/>
          <p:cNvCxnSpPr/>
          <p:nvPr/>
        </p:nvCxnSpPr>
        <p:spPr>
          <a:xfrm>
            <a:off x="7409793" y="2778364"/>
            <a:ext cx="809297" cy="0"/>
          </a:xfrm>
          <a:prstGeom prst="straightConnector1">
            <a:avLst/>
          </a:prstGeom>
          <a:noFill/>
          <a:ln cap="flat" cmpd="sng" w="9525">
            <a:solidFill>
              <a:srgbClr val="9B9B9B"/>
            </a:solidFill>
            <a:prstDash val="solid"/>
            <a:miter lim="8000"/>
            <a:headEnd len="med" w="med" type="oval"/>
            <a:tailEnd len="sm" w="sm" type="none"/>
          </a:ln>
        </p:spPr>
      </p:cxnSp>
      <p:cxnSp>
        <p:nvCxnSpPr>
          <p:cNvPr id="2557" name="Google Shape;2557;p83"/>
          <p:cNvCxnSpPr/>
          <p:nvPr/>
        </p:nvCxnSpPr>
        <p:spPr>
          <a:xfrm>
            <a:off x="7409793" y="4649205"/>
            <a:ext cx="809297" cy="0"/>
          </a:xfrm>
          <a:prstGeom prst="straightConnector1">
            <a:avLst/>
          </a:prstGeom>
          <a:noFill/>
          <a:ln cap="flat" cmpd="sng" w="9525">
            <a:solidFill>
              <a:srgbClr val="9B9B9B"/>
            </a:solidFill>
            <a:prstDash val="solid"/>
            <a:miter lim="8000"/>
            <a:headEnd len="med" w="med" type="oval"/>
            <a:tailEnd len="sm" w="sm" type="none"/>
          </a:ln>
        </p:spPr>
      </p:cxnSp>
      <p:cxnSp>
        <p:nvCxnSpPr>
          <p:cNvPr id="2558" name="Google Shape;2558;p83"/>
          <p:cNvCxnSpPr/>
          <p:nvPr/>
        </p:nvCxnSpPr>
        <p:spPr>
          <a:xfrm rot="10800000">
            <a:off x="3951889" y="2778364"/>
            <a:ext cx="809297" cy="0"/>
          </a:xfrm>
          <a:prstGeom prst="straightConnector1">
            <a:avLst/>
          </a:prstGeom>
          <a:noFill/>
          <a:ln cap="flat" cmpd="sng" w="9525">
            <a:solidFill>
              <a:srgbClr val="9B9B9B"/>
            </a:solidFill>
            <a:prstDash val="solid"/>
            <a:miter lim="8000"/>
            <a:headEnd len="med" w="med" type="oval"/>
            <a:tailEnd len="sm" w="sm" type="none"/>
          </a:ln>
        </p:spPr>
      </p:cxnSp>
      <p:cxnSp>
        <p:nvCxnSpPr>
          <p:cNvPr id="2559" name="Google Shape;2559;p83"/>
          <p:cNvCxnSpPr/>
          <p:nvPr/>
        </p:nvCxnSpPr>
        <p:spPr>
          <a:xfrm rot="10800000">
            <a:off x="3995911" y="4649205"/>
            <a:ext cx="809297" cy="0"/>
          </a:xfrm>
          <a:prstGeom prst="straightConnector1">
            <a:avLst/>
          </a:prstGeom>
          <a:noFill/>
          <a:ln cap="flat" cmpd="sng" w="9525">
            <a:solidFill>
              <a:srgbClr val="9B9B9B"/>
            </a:solidFill>
            <a:prstDash val="solid"/>
            <a:miter lim="8000"/>
            <a:headEnd len="med" w="med" type="oval"/>
            <a:tailEnd len="sm" w="sm" type="none"/>
          </a:ln>
        </p:spPr>
      </p:cxnSp>
      <p:pic>
        <p:nvPicPr>
          <p:cNvPr descr="Single gear with solid fill" id="2560" name="Google Shape;2560;p83"/>
          <p:cNvPicPr preferRelativeResize="0"/>
          <p:nvPr/>
        </p:nvPicPr>
        <p:blipFill rotWithShape="1">
          <a:blip r:embed="rId3">
            <a:alphaModFix/>
          </a:blip>
          <a:srcRect b="0" l="0" r="0" t="0"/>
          <a:stretch/>
        </p:blipFill>
        <p:spPr>
          <a:xfrm>
            <a:off x="4816543" y="2535584"/>
            <a:ext cx="545085" cy="545085"/>
          </a:xfrm>
          <a:prstGeom prst="rect">
            <a:avLst/>
          </a:prstGeom>
          <a:noFill/>
          <a:ln>
            <a:noFill/>
          </a:ln>
        </p:spPr>
      </p:pic>
      <p:pic>
        <p:nvPicPr>
          <p:cNvPr descr="Single gear with solid fill" id="2561" name="Google Shape;2561;p83"/>
          <p:cNvPicPr preferRelativeResize="0"/>
          <p:nvPr/>
        </p:nvPicPr>
        <p:blipFill rotWithShape="1">
          <a:blip r:embed="rId3">
            <a:alphaModFix/>
          </a:blip>
          <a:srcRect b="0" l="0" r="0" t="0"/>
          <a:stretch/>
        </p:blipFill>
        <p:spPr>
          <a:xfrm>
            <a:off x="6824788" y="2581884"/>
            <a:ext cx="545085" cy="545085"/>
          </a:xfrm>
          <a:prstGeom prst="rect">
            <a:avLst/>
          </a:prstGeom>
          <a:noFill/>
          <a:ln>
            <a:noFill/>
          </a:ln>
        </p:spPr>
      </p:pic>
      <p:pic>
        <p:nvPicPr>
          <p:cNvPr descr="Single gear with solid fill" id="2562" name="Google Shape;2562;p83"/>
          <p:cNvPicPr preferRelativeResize="0"/>
          <p:nvPr/>
        </p:nvPicPr>
        <p:blipFill rotWithShape="1">
          <a:blip r:embed="rId3">
            <a:alphaModFix/>
          </a:blip>
          <a:srcRect b="0" l="0" r="0" t="0"/>
          <a:stretch/>
        </p:blipFill>
        <p:spPr>
          <a:xfrm>
            <a:off x="4889077" y="4353512"/>
            <a:ext cx="545085" cy="545085"/>
          </a:xfrm>
          <a:prstGeom prst="rect">
            <a:avLst/>
          </a:prstGeom>
          <a:noFill/>
          <a:ln>
            <a:noFill/>
          </a:ln>
        </p:spPr>
      </p:pic>
      <p:pic>
        <p:nvPicPr>
          <p:cNvPr descr="Single gear with solid fill" id="2563" name="Google Shape;2563;p83"/>
          <p:cNvPicPr preferRelativeResize="0"/>
          <p:nvPr/>
        </p:nvPicPr>
        <p:blipFill rotWithShape="1">
          <a:blip r:embed="rId3">
            <a:alphaModFix/>
          </a:blip>
          <a:srcRect b="0" l="0" r="0" t="0"/>
          <a:stretch/>
        </p:blipFill>
        <p:spPr>
          <a:xfrm>
            <a:off x="6809351" y="4283174"/>
            <a:ext cx="545085" cy="545085"/>
          </a:xfrm>
          <a:prstGeom prst="rect">
            <a:avLst/>
          </a:prstGeom>
          <a:noFill/>
          <a:ln>
            <a:noFill/>
          </a:ln>
        </p:spPr>
      </p:pic>
      <p:sp>
        <p:nvSpPr>
          <p:cNvPr id="2564" name="Google Shape;2564;p83"/>
          <p:cNvSpPr txBox="1"/>
          <p:nvPr/>
        </p:nvSpPr>
        <p:spPr>
          <a:xfrm>
            <a:off x="5336409" y="3198102"/>
            <a:ext cx="1519182" cy="984885"/>
          </a:xfrm>
          <a:prstGeom prst="rect">
            <a:avLst/>
          </a:prstGeom>
          <a:noFill/>
          <a:ln>
            <a:noFill/>
          </a:ln>
        </p:spPr>
        <p:txBody>
          <a:bodyPr anchorCtr="0" anchor="t" bIns="0" lIns="0" spcFirstLastPara="1" rIns="0" wrap="square" tIns="0">
            <a:spAutoFit/>
          </a:bodyPr>
          <a:lstStyle/>
          <a:p>
            <a:pPr indent="0" lvl="0" marL="0" marR="0" rtl="0" algn="ctr">
              <a:spcBef>
                <a:spcPts val="0"/>
              </a:spcBef>
              <a:spcAft>
                <a:spcPts val="0"/>
              </a:spcAft>
              <a:buNone/>
            </a:pPr>
            <a:r>
              <a:rPr b="1" lang="en-US" sz="4400">
                <a:solidFill>
                  <a:schemeClr val="dk1"/>
                </a:solidFill>
                <a:latin typeface="Arial"/>
                <a:ea typeface="Arial"/>
                <a:cs typeface="Arial"/>
                <a:sym typeface="Arial"/>
              </a:rPr>
              <a:t>4</a:t>
            </a:r>
            <a:endParaRPr/>
          </a:p>
          <a:p>
            <a:pPr indent="0" lvl="0" marL="0" marR="0" rtl="0" algn="ctr">
              <a:spcBef>
                <a:spcPts val="0"/>
              </a:spcBef>
              <a:spcAft>
                <a:spcPts val="0"/>
              </a:spcAft>
              <a:buNone/>
            </a:pPr>
            <a:r>
              <a:rPr lang="en-US" sz="2000">
                <a:solidFill>
                  <a:schemeClr val="dk1"/>
                </a:solidFill>
                <a:latin typeface="Arial"/>
                <a:ea typeface="Arial"/>
                <a:cs typeface="Arial"/>
                <a:sym typeface="Arial"/>
              </a:rPr>
              <a:t>Segments</a:t>
            </a:r>
            <a:endParaRPr sz="2000">
              <a:solidFill>
                <a:schemeClr val="dk1"/>
              </a:solidFill>
              <a:latin typeface="Arial"/>
              <a:ea typeface="Arial"/>
              <a:cs typeface="Arial"/>
              <a:sym typeface="Arial"/>
            </a:endParaRPr>
          </a:p>
        </p:txBody>
      </p:sp>
    </p:spTree>
  </p:cSld>
  <p:clrMapOvr>
    <a:masterClrMapping/>
  </p:clrMapOvr>
</p:sld>
</file>

<file path=ppt/slides/slide8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568" name="Shape 2568"/>
        <p:cNvGrpSpPr/>
        <p:nvPr/>
      </p:nvGrpSpPr>
      <p:grpSpPr>
        <a:xfrm>
          <a:off x="0" y="0"/>
          <a:ext cx="0" cy="0"/>
          <a:chOff x="0" y="0"/>
          <a:chExt cx="0" cy="0"/>
        </a:xfrm>
      </p:grpSpPr>
      <p:sp>
        <p:nvSpPr>
          <p:cNvPr id="2569" name="Google Shape;2569;p84"/>
          <p:cNvSpPr txBox="1"/>
          <p:nvPr>
            <p:ph type="title"/>
          </p:nvPr>
        </p:nvSpPr>
        <p:spPr>
          <a:xfrm>
            <a:off x="571018" y="365126"/>
            <a:ext cx="11049964" cy="578772"/>
          </a:xfrm>
          <a:prstGeom prst="rect">
            <a:avLst/>
          </a:prstGeom>
          <a:noFill/>
          <a:ln>
            <a:noFill/>
          </a:ln>
        </p:spPr>
        <p:txBody>
          <a:bodyPr anchorCtr="0" anchor="b" bIns="0" lIns="0" spcFirstLastPara="1" rIns="0" wrap="square" tIns="0">
            <a:normAutofit/>
          </a:bodyPr>
          <a:lstStyle/>
          <a:p>
            <a:pPr indent="0" lvl="0" marL="0" rtl="0" algn="l">
              <a:lnSpc>
                <a:spcPct val="90000"/>
              </a:lnSpc>
              <a:spcBef>
                <a:spcPts val="0"/>
              </a:spcBef>
              <a:spcAft>
                <a:spcPts val="0"/>
              </a:spcAft>
              <a:buClr>
                <a:schemeClr val="accent1"/>
              </a:buClr>
              <a:buSzPts val="2800"/>
              <a:buFont typeface="Arial"/>
              <a:buNone/>
            </a:pPr>
            <a:r>
              <a:rPr lang="en-US"/>
              <a:t>Five Segment Circular Chevron</a:t>
            </a:r>
            <a:endParaRPr/>
          </a:p>
        </p:txBody>
      </p:sp>
      <p:sp>
        <p:nvSpPr>
          <p:cNvPr id="2570" name="Google Shape;2570;p84"/>
          <p:cNvSpPr txBox="1"/>
          <p:nvPr>
            <p:ph idx="12" type="sldNum"/>
          </p:nvPr>
        </p:nvSpPr>
        <p:spPr>
          <a:xfrm>
            <a:off x="10690860" y="6349068"/>
            <a:ext cx="963882" cy="251764"/>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sp>
        <p:nvSpPr>
          <p:cNvPr id="2571" name="Google Shape;2571;p84"/>
          <p:cNvSpPr/>
          <p:nvPr/>
        </p:nvSpPr>
        <p:spPr>
          <a:xfrm flipH="1" rot="-2421750">
            <a:off x="6271141" y="1813822"/>
            <a:ext cx="947752" cy="1768569"/>
          </a:xfrm>
          <a:custGeom>
            <a:rect b="b" l="l" r="r" t="t"/>
            <a:pathLst>
              <a:path extrusionOk="0" h="1768569" w="947752">
                <a:moveTo>
                  <a:pt x="560482" y="0"/>
                </a:moveTo>
                <a:lnTo>
                  <a:pt x="447839" y="105976"/>
                </a:lnTo>
                <a:cubicBezTo>
                  <a:pt x="32870" y="538118"/>
                  <a:pt x="-98624" y="1155537"/>
                  <a:pt x="73909" y="1704885"/>
                </a:cubicBezTo>
                <a:lnTo>
                  <a:pt x="97415" y="1768569"/>
                </a:lnTo>
                <a:lnTo>
                  <a:pt x="394639" y="1709418"/>
                </a:lnTo>
                <a:lnTo>
                  <a:pt x="639234" y="1508007"/>
                </a:lnTo>
                <a:lnTo>
                  <a:pt x="618950" y="1430366"/>
                </a:lnTo>
                <a:cubicBezTo>
                  <a:pt x="551758" y="1110136"/>
                  <a:pt x="641747" y="766475"/>
                  <a:pt x="879200" y="519195"/>
                </a:cubicBezTo>
                <a:lnTo>
                  <a:pt x="947752" y="454701"/>
                </a:lnTo>
                <a:lnTo>
                  <a:pt x="696144" y="275029"/>
                </a:lnTo>
                <a:lnTo>
                  <a:pt x="560482" y="0"/>
                </a:lnTo>
                <a:close/>
              </a:path>
            </a:pathLst>
          </a:custGeom>
          <a:solidFill>
            <a:schemeClr val="accent5"/>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Arial"/>
              <a:ea typeface="Arial"/>
              <a:cs typeface="Arial"/>
              <a:sym typeface="Arial"/>
            </a:endParaRPr>
          </a:p>
        </p:txBody>
      </p:sp>
      <p:sp>
        <p:nvSpPr>
          <p:cNvPr id="2572" name="Google Shape;2572;p84"/>
          <p:cNvSpPr/>
          <p:nvPr/>
        </p:nvSpPr>
        <p:spPr>
          <a:xfrm flipH="1" rot="-2421750">
            <a:off x="4444027" y="2324950"/>
            <a:ext cx="1833516" cy="792424"/>
          </a:xfrm>
          <a:custGeom>
            <a:rect b="b" l="l" r="r" t="t"/>
            <a:pathLst>
              <a:path extrusionOk="0" h="792424" w="1833516">
                <a:moveTo>
                  <a:pt x="0" y="338681"/>
                </a:moveTo>
                <a:lnTo>
                  <a:pt x="134198" y="610741"/>
                </a:lnTo>
                <a:lnTo>
                  <a:pt x="388621" y="792424"/>
                </a:lnTo>
                <a:lnTo>
                  <a:pt x="410502" y="775651"/>
                </a:lnTo>
                <a:cubicBezTo>
                  <a:pt x="721051" y="561708"/>
                  <a:pt x="1117939" y="542660"/>
                  <a:pt x="1441697" y="705570"/>
                </a:cubicBezTo>
                <a:lnTo>
                  <a:pt x="1494212" y="735323"/>
                </a:lnTo>
                <a:lnTo>
                  <a:pt x="1603521" y="443438"/>
                </a:lnTo>
                <a:lnTo>
                  <a:pt x="1833516" y="241698"/>
                </a:lnTo>
                <a:lnTo>
                  <a:pt x="1710482" y="171991"/>
                </a:lnTo>
                <a:cubicBezTo>
                  <a:pt x="1196124" y="-86827"/>
                  <a:pt x="565583" y="-56564"/>
                  <a:pt x="72209" y="283330"/>
                </a:cubicBezTo>
                <a:lnTo>
                  <a:pt x="0" y="338681"/>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Arial"/>
              <a:ea typeface="Arial"/>
              <a:cs typeface="Arial"/>
              <a:sym typeface="Arial"/>
            </a:endParaRPr>
          </a:p>
        </p:txBody>
      </p:sp>
      <p:sp>
        <p:nvSpPr>
          <p:cNvPr id="2573" name="Google Shape;2573;p84"/>
          <p:cNvSpPr/>
          <p:nvPr/>
        </p:nvSpPr>
        <p:spPr>
          <a:xfrm flipH="1" rot="-2421750">
            <a:off x="6482987" y="3373587"/>
            <a:ext cx="1573900" cy="1241267"/>
          </a:xfrm>
          <a:custGeom>
            <a:rect b="b" l="l" r="r" t="t"/>
            <a:pathLst>
              <a:path extrusionOk="0" h="1241267" w="1573900">
                <a:moveTo>
                  <a:pt x="0" y="255763"/>
                </a:moveTo>
                <a:lnTo>
                  <a:pt x="2169" y="261640"/>
                </a:lnTo>
                <a:cubicBezTo>
                  <a:pt x="64345" y="407515"/>
                  <a:pt x="149275" y="546615"/>
                  <a:pt x="257373" y="673798"/>
                </a:cubicBezTo>
                <a:cubicBezTo>
                  <a:pt x="545635" y="1012955"/>
                  <a:pt x="944078" y="1203163"/>
                  <a:pt x="1355245" y="1236515"/>
                </a:cubicBezTo>
                <a:lnTo>
                  <a:pt x="1498189" y="1241267"/>
                </a:lnTo>
                <a:lnTo>
                  <a:pt x="1573900" y="940008"/>
                </a:lnTo>
                <a:lnTo>
                  <a:pt x="1499601" y="644364"/>
                </a:lnTo>
                <a:lnTo>
                  <a:pt x="1403537" y="641170"/>
                </a:lnTo>
                <a:cubicBezTo>
                  <a:pt x="1144733" y="620177"/>
                  <a:pt x="893937" y="500453"/>
                  <a:pt x="712493" y="286974"/>
                </a:cubicBezTo>
                <a:cubicBezTo>
                  <a:pt x="644452" y="206920"/>
                  <a:pt x="590994" y="119365"/>
                  <a:pt x="551858" y="27545"/>
                </a:cubicBezTo>
                <a:lnTo>
                  <a:pt x="541690" y="0"/>
                </a:lnTo>
                <a:lnTo>
                  <a:pt x="304739" y="195116"/>
                </a:lnTo>
                <a:lnTo>
                  <a:pt x="0" y="255763"/>
                </a:lnTo>
                <a:close/>
              </a:path>
            </a:pathLst>
          </a:custGeom>
          <a:solidFill>
            <a:schemeClr val="accen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Arial"/>
              <a:ea typeface="Arial"/>
              <a:cs typeface="Arial"/>
              <a:sym typeface="Arial"/>
            </a:endParaRPr>
          </a:p>
        </p:txBody>
      </p:sp>
      <p:sp>
        <p:nvSpPr>
          <p:cNvPr id="2574" name="Google Shape;2574;p84"/>
          <p:cNvSpPr/>
          <p:nvPr/>
        </p:nvSpPr>
        <p:spPr>
          <a:xfrm flipH="1" rot="-2421750">
            <a:off x="4448166" y="3188320"/>
            <a:ext cx="1031744" cy="1728087"/>
          </a:xfrm>
          <a:custGeom>
            <a:rect b="b" l="l" r="r" t="t"/>
            <a:pathLst>
              <a:path extrusionOk="0" h="1728087" w="1031744">
                <a:moveTo>
                  <a:pt x="338800" y="0"/>
                </a:moveTo>
                <a:lnTo>
                  <a:pt x="108223" y="202249"/>
                </a:lnTo>
                <a:lnTo>
                  <a:pt x="0" y="491240"/>
                </a:lnTo>
                <a:lnTo>
                  <a:pt x="44775" y="522846"/>
                </a:lnTo>
                <a:cubicBezTo>
                  <a:pt x="97846" y="564418"/>
                  <a:pt x="147542" y="611928"/>
                  <a:pt x="192903" y="665298"/>
                </a:cubicBezTo>
                <a:cubicBezTo>
                  <a:pt x="397027" y="905461"/>
                  <a:pt x="469897" y="1213126"/>
                  <a:pt x="418600" y="1500950"/>
                </a:cubicBezTo>
                <a:lnTo>
                  <a:pt x="411643" y="1531451"/>
                </a:lnTo>
                <a:lnTo>
                  <a:pt x="730653" y="1562339"/>
                </a:lnTo>
                <a:lnTo>
                  <a:pt x="978764" y="1728087"/>
                </a:lnTo>
                <a:lnTo>
                  <a:pt x="1006591" y="1606087"/>
                </a:lnTo>
                <a:cubicBezTo>
                  <a:pt x="1088089" y="1148817"/>
                  <a:pt x="972318" y="660025"/>
                  <a:pt x="648023" y="278474"/>
                </a:cubicBezTo>
                <a:cubicBezTo>
                  <a:pt x="575957" y="193684"/>
                  <a:pt x="497005" y="118205"/>
                  <a:pt x="412690" y="52158"/>
                </a:cubicBezTo>
                <a:lnTo>
                  <a:pt x="338800" y="0"/>
                </a:lnTo>
                <a:close/>
              </a:path>
            </a:pathLst>
          </a:custGeom>
          <a:solidFill>
            <a:schemeClr val="accent4"/>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Arial"/>
              <a:ea typeface="Arial"/>
              <a:cs typeface="Arial"/>
              <a:sym typeface="Arial"/>
            </a:endParaRPr>
          </a:p>
        </p:txBody>
      </p:sp>
      <p:sp>
        <p:nvSpPr>
          <p:cNvPr id="2575" name="Google Shape;2575;p84"/>
          <p:cNvSpPr/>
          <p:nvPr/>
        </p:nvSpPr>
        <p:spPr>
          <a:xfrm flipH="1" rot="-2421750">
            <a:off x="5370140" y="4284565"/>
            <a:ext cx="1436610" cy="1317049"/>
          </a:xfrm>
          <a:custGeom>
            <a:rect b="b" l="l" r="r" t="t"/>
            <a:pathLst>
              <a:path extrusionOk="0" h="1317049" w="1436610">
                <a:moveTo>
                  <a:pt x="0" y="719297"/>
                </a:moveTo>
                <a:lnTo>
                  <a:pt x="75585" y="1020055"/>
                </a:lnTo>
                <a:lnTo>
                  <a:pt x="947" y="1317049"/>
                </a:lnTo>
                <a:lnTo>
                  <a:pt x="81078" y="1312044"/>
                </a:lnTo>
                <a:cubicBezTo>
                  <a:pt x="389656" y="1277867"/>
                  <a:pt x="691686" y="1154348"/>
                  <a:pt x="946053" y="938151"/>
                </a:cubicBezTo>
                <a:cubicBezTo>
                  <a:pt x="1158026" y="757987"/>
                  <a:pt x="1311816" y="534784"/>
                  <a:pt x="1405492" y="292334"/>
                </a:cubicBezTo>
                <a:lnTo>
                  <a:pt x="1436610" y="198564"/>
                </a:lnTo>
                <a:lnTo>
                  <a:pt x="1184392" y="30072"/>
                </a:lnTo>
                <a:lnTo>
                  <a:pt x="873813" y="0"/>
                </a:lnTo>
                <a:lnTo>
                  <a:pt x="848418" y="76528"/>
                </a:lnTo>
                <a:cubicBezTo>
                  <a:pt x="789454" y="229135"/>
                  <a:pt x="692653" y="369628"/>
                  <a:pt x="559229" y="483031"/>
                </a:cubicBezTo>
                <a:cubicBezTo>
                  <a:pt x="399120" y="619114"/>
                  <a:pt x="209010" y="696862"/>
                  <a:pt x="14779" y="718373"/>
                </a:cubicBezTo>
                <a:lnTo>
                  <a:pt x="0" y="719297"/>
                </a:lnTo>
                <a:close/>
              </a:path>
            </a:pathLst>
          </a:custGeom>
          <a:solidFill>
            <a:schemeClr val="accent3"/>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Arial"/>
              <a:ea typeface="Arial"/>
              <a:cs typeface="Arial"/>
              <a:sym typeface="Arial"/>
            </a:endParaRPr>
          </a:p>
        </p:txBody>
      </p:sp>
      <p:sp>
        <p:nvSpPr>
          <p:cNvPr id="2576" name="Google Shape;2576;p84"/>
          <p:cNvSpPr txBox="1"/>
          <p:nvPr/>
        </p:nvSpPr>
        <p:spPr>
          <a:xfrm>
            <a:off x="970345" y="2417432"/>
            <a:ext cx="2946509" cy="923330"/>
          </a:xfrm>
          <a:prstGeom prst="rect">
            <a:avLst/>
          </a:prstGeom>
          <a:noFill/>
          <a:ln>
            <a:noFill/>
          </a:ln>
        </p:spPr>
        <p:txBody>
          <a:bodyPr anchorCtr="0" anchor="t" bIns="0" lIns="0" spcFirstLastPara="1" rIns="0" wrap="square" tIns="0">
            <a:spAutoFit/>
          </a:bodyPr>
          <a:lstStyle/>
          <a:p>
            <a:pPr indent="0" lvl="0" marL="0" marR="0" rtl="0" algn="r">
              <a:spcBef>
                <a:spcPts val="0"/>
              </a:spcBef>
              <a:spcAft>
                <a:spcPts val="0"/>
              </a:spcAft>
              <a:buNone/>
            </a:pPr>
            <a:r>
              <a:rPr lang="en-US" sz="1500">
                <a:solidFill>
                  <a:schemeClr val="dk1"/>
                </a:solidFill>
                <a:latin typeface="Arial"/>
                <a:ea typeface="Arial"/>
                <a:cs typeface="Arial"/>
                <a:sym typeface="Arial"/>
              </a:rPr>
              <a:t>Lorem ipsum dolor sit amet, consectetur adipiscing elit. Curabitur purus dui, euismod quis placerat eget, </a:t>
            </a:r>
            <a:endParaRPr/>
          </a:p>
        </p:txBody>
      </p:sp>
      <p:sp>
        <p:nvSpPr>
          <p:cNvPr id="2577" name="Google Shape;2577;p84"/>
          <p:cNvSpPr txBox="1"/>
          <p:nvPr/>
        </p:nvSpPr>
        <p:spPr>
          <a:xfrm>
            <a:off x="970345" y="2065007"/>
            <a:ext cx="2946509" cy="276999"/>
          </a:xfrm>
          <a:prstGeom prst="rect">
            <a:avLst/>
          </a:prstGeom>
          <a:noFill/>
          <a:ln>
            <a:noFill/>
          </a:ln>
        </p:spPr>
        <p:txBody>
          <a:bodyPr anchorCtr="0" anchor="t" bIns="0" lIns="0" spcFirstLastPara="1" rIns="0" wrap="square" tIns="0">
            <a:spAutoFit/>
          </a:bodyPr>
          <a:lstStyle/>
          <a:p>
            <a:pPr indent="0" lvl="0" marL="0" marR="0" rtl="0" algn="r">
              <a:spcBef>
                <a:spcPts val="0"/>
              </a:spcBef>
              <a:spcAft>
                <a:spcPts val="0"/>
              </a:spcAft>
              <a:buNone/>
            </a:pPr>
            <a:r>
              <a:rPr lang="en-US" sz="1800">
                <a:solidFill>
                  <a:schemeClr val="accent1"/>
                </a:solidFill>
                <a:latin typeface="Arial"/>
                <a:ea typeface="Arial"/>
                <a:cs typeface="Arial"/>
                <a:sym typeface="Arial"/>
              </a:rPr>
              <a:t>Lorem ipsum</a:t>
            </a:r>
            <a:endParaRPr/>
          </a:p>
        </p:txBody>
      </p:sp>
      <p:sp>
        <p:nvSpPr>
          <p:cNvPr id="2578" name="Google Shape;2578;p84"/>
          <p:cNvSpPr txBox="1"/>
          <p:nvPr/>
        </p:nvSpPr>
        <p:spPr>
          <a:xfrm>
            <a:off x="970345" y="4227635"/>
            <a:ext cx="2946509" cy="923330"/>
          </a:xfrm>
          <a:prstGeom prst="rect">
            <a:avLst/>
          </a:prstGeom>
          <a:noFill/>
          <a:ln>
            <a:noFill/>
          </a:ln>
        </p:spPr>
        <p:txBody>
          <a:bodyPr anchorCtr="0" anchor="t" bIns="0" lIns="0" spcFirstLastPara="1" rIns="0" wrap="square" tIns="0">
            <a:spAutoFit/>
          </a:bodyPr>
          <a:lstStyle/>
          <a:p>
            <a:pPr indent="0" lvl="0" marL="0" marR="0" rtl="0" algn="r">
              <a:spcBef>
                <a:spcPts val="0"/>
              </a:spcBef>
              <a:spcAft>
                <a:spcPts val="0"/>
              </a:spcAft>
              <a:buNone/>
            </a:pPr>
            <a:r>
              <a:rPr lang="en-US" sz="1500">
                <a:solidFill>
                  <a:schemeClr val="dk1"/>
                </a:solidFill>
                <a:latin typeface="Arial"/>
                <a:ea typeface="Arial"/>
                <a:cs typeface="Arial"/>
                <a:sym typeface="Arial"/>
              </a:rPr>
              <a:t>Lorem ipsum dolor sit amet, consectetur adipiscing elit. Curabitur purus dui, euismod quis placerat eget, </a:t>
            </a:r>
            <a:endParaRPr/>
          </a:p>
        </p:txBody>
      </p:sp>
      <p:sp>
        <p:nvSpPr>
          <p:cNvPr id="2579" name="Google Shape;2579;p84"/>
          <p:cNvSpPr txBox="1"/>
          <p:nvPr/>
        </p:nvSpPr>
        <p:spPr>
          <a:xfrm>
            <a:off x="970345" y="3875210"/>
            <a:ext cx="2946509" cy="276999"/>
          </a:xfrm>
          <a:prstGeom prst="rect">
            <a:avLst/>
          </a:prstGeom>
          <a:noFill/>
          <a:ln>
            <a:noFill/>
          </a:ln>
        </p:spPr>
        <p:txBody>
          <a:bodyPr anchorCtr="0" anchor="t" bIns="0" lIns="0" spcFirstLastPara="1" rIns="0" wrap="square" tIns="0">
            <a:spAutoFit/>
          </a:bodyPr>
          <a:lstStyle/>
          <a:p>
            <a:pPr indent="0" lvl="0" marL="0" marR="0" rtl="0" algn="r">
              <a:spcBef>
                <a:spcPts val="0"/>
              </a:spcBef>
              <a:spcAft>
                <a:spcPts val="0"/>
              </a:spcAft>
              <a:buNone/>
            </a:pPr>
            <a:r>
              <a:rPr lang="en-US" sz="1800">
                <a:solidFill>
                  <a:srgbClr val="D3DF33"/>
                </a:solidFill>
                <a:latin typeface="Arial"/>
                <a:ea typeface="Arial"/>
                <a:cs typeface="Arial"/>
                <a:sym typeface="Arial"/>
              </a:rPr>
              <a:t>Lorem ipsum</a:t>
            </a:r>
            <a:endParaRPr/>
          </a:p>
        </p:txBody>
      </p:sp>
      <p:sp>
        <p:nvSpPr>
          <p:cNvPr id="2580" name="Google Shape;2580;p84"/>
          <p:cNvSpPr txBox="1"/>
          <p:nvPr/>
        </p:nvSpPr>
        <p:spPr>
          <a:xfrm>
            <a:off x="8274447" y="2112684"/>
            <a:ext cx="2946509" cy="923330"/>
          </a:xfrm>
          <a:prstGeom prst="rect">
            <a:avLst/>
          </a:prstGeom>
          <a:noFill/>
          <a:ln>
            <a:noFill/>
          </a:ln>
        </p:spPr>
        <p:txBody>
          <a:bodyPr anchorCtr="0" anchor="t" bIns="0" lIns="0" spcFirstLastPara="1" rIns="0" wrap="square" tIns="0">
            <a:spAutoFit/>
          </a:bodyPr>
          <a:lstStyle/>
          <a:p>
            <a:pPr indent="0" lvl="0" marL="0" marR="0" rtl="0" algn="l">
              <a:spcBef>
                <a:spcPts val="0"/>
              </a:spcBef>
              <a:spcAft>
                <a:spcPts val="0"/>
              </a:spcAft>
              <a:buNone/>
            </a:pPr>
            <a:r>
              <a:rPr lang="en-US" sz="1500">
                <a:solidFill>
                  <a:schemeClr val="dk1"/>
                </a:solidFill>
                <a:latin typeface="Arial"/>
                <a:ea typeface="Arial"/>
                <a:cs typeface="Arial"/>
                <a:sym typeface="Arial"/>
              </a:rPr>
              <a:t>Lorem ipsum dolor sit amet, consectetur adipiscing elit. Curabitur purus dui, euismod quis placerat eget, </a:t>
            </a:r>
            <a:endParaRPr/>
          </a:p>
        </p:txBody>
      </p:sp>
      <p:sp>
        <p:nvSpPr>
          <p:cNvPr id="2581" name="Google Shape;2581;p84"/>
          <p:cNvSpPr txBox="1"/>
          <p:nvPr/>
        </p:nvSpPr>
        <p:spPr>
          <a:xfrm>
            <a:off x="8274447" y="1760259"/>
            <a:ext cx="2946509" cy="276999"/>
          </a:xfrm>
          <a:prstGeom prst="rect">
            <a:avLst/>
          </a:prstGeom>
          <a:noFill/>
          <a:ln>
            <a:noFill/>
          </a:ln>
        </p:spPr>
        <p:txBody>
          <a:bodyPr anchorCtr="0" anchor="t" bIns="0" lIns="0" spcFirstLastPara="1" rIns="0" wrap="square" tIns="0">
            <a:spAutoFit/>
          </a:bodyPr>
          <a:lstStyle/>
          <a:p>
            <a:pPr indent="0" lvl="0" marL="0" marR="0" rtl="0" algn="l">
              <a:spcBef>
                <a:spcPts val="0"/>
              </a:spcBef>
              <a:spcAft>
                <a:spcPts val="0"/>
              </a:spcAft>
              <a:buNone/>
            </a:pPr>
            <a:r>
              <a:rPr lang="en-US" sz="1800">
                <a:solidFill>
                  <a:schemeClr val="accent5"/>
                </a:solidFill>
                <a:latin typeface="Arial"/>
                <a:ea typeface="Arial"/>
                <a:cs typeface="Arial"/>
                <a:sym typeface="Arial"/>
              </a:rPr>
              <a:t>Lorem ipsum</a:t>
            </a:r>
            <a:endParaRPr/>
          </a:p>
        </p:txBody>
      </p:sp>
      <p:sp>
        <p:nvSpPr>
          <p:cNvPr id="2582" name="Google Shape;2582;p84"/>
          <p:cNvSpPr txBox="1"/>
          <p:nvPr/>
        </p:nvSpPr>
        <p:spPr>
          <a:xfrm>
            <a:off x="8274447" y="3601047"/>
            <a:ext cx="2946509" cy="923330"/>
          </a:xfrm>
          <a:prstGeom prst="rect">
            <a:avLst/>
          </a:prstGeom>
          <a:noFill/>
          <a:ln>
            <a:noFill/>
          </a:ln>
        </p:spPr>
        <p:txBody>
          <a:bodyPr anchorCtr="0" anchor="t" bIns="0" lIns="0" spcFirstLastPara="1" rIns="0" wrap="square" tIns="0">
            <a:spAutoFit/>
          </a:bodyPr>
          <a:lstStyle/>
          <a:p>
            <a:pPr indent="0" lvl="0" marL="0" marR="0" rtl="0" algn="l">
              <a:spcBef>
                <a:spcPts val="0"/>
              </a:spcBef>
              <a:spcAft>
                <a:spcPts val="0"/>
              </a:spcAft>
              <a:buNone/>
            </a:pPr>
            <a:r>
              <a:rPr lang="en-US" sz="1500">
                <a:solidFill>
                  <a:schemeClr val="dk1"/>
                </a:solidFill>
                <a:latin typeface="Arial"/>
                <a:ea typeface="Arial"/>
                <a:cs typeface="Arial"/>
                <a:sym typeface="Arial"/>
              </a:rPr>
              <a:t>Lorem ipsum dolor sit amet, consectetur adipiscing elit. Curabitur purus dui, euismod quis placerat eget, </a:t>
            </a:r>
            <a:endParaRPr/>
          </a:p>
        </p:txBody>
      </p:sp>
      <p:sp>
        <p:nvSpPr>
          <p:cNvPr id="2583" name="Google Shape;2583;p84"/>
          <p:cNvSpPr txBox="1"/>
          <p:nvPr/>
        </p:nvSpPr>
        <p:spPr>
          <a:xfrm>
            <a:off x="8274447" y="3248622"/>
            <a:ext cx="2946509" cy="276999"/>
          </a:xfrm>
          <a:prstGeom prst="rect">
            <a:avLst/>
          </a:prstGeom>
          <a:noFill/>
          <a:ln>
            <a:noFill/>
          </a:ln>
        </p:spPr>
        <p:txBody>
          <a:bodyPr anchorCtr="0" anchor="t" bIns="0" lIns="0" spcFirstLastPara="1" rIns="0" wrap="square" tIns="0">
            <a:spAutoFit/>
          </a:bodyPr>
          <a:lstStyle/>
          <a:p>
            <a:pPr indent="0" lvl="0" marL="0" marR="0" rtl="0" algn="l">
              <a:spcBef>
                <a:spcPts val="0"/>
              </a:spcBef>
              <a:spcAft>
                <a:spcPts val="0"/>
              </a:spcAft>
              <a:buNone/>
            </a:pPr>
            <a:r>
              <a:rPr lang="en-US" sz="1800">
                <a:solidFill>
                  <a:srgbClr val="187A54"/>
                </a:solidFill>
                <a:latin typeface="Arial"/>
                <a:ea typeface="Arial"/>
                <a:cs typeface="Arial"/>
                <a:sym typeface="Arial"/>
              </a:rPr>
              <a:t>Lorem ipsum</a:t>
            </a:r>
            <a:endParaRPr/>
          </a:p>
        </p:txBody>
      </p:sp>
      <p:sp>
        <p:nvSpPr>
          <p:cNvPr id="2584" name="Google Shape;2584;p84"/>
          <p:cNvSpPr txBox="1"/>
          <p:nvPr/>
        </p:nvSpPr>
        <p:spPr>
          <a:xfrm>
            <a:off x="7678775" y="5089409"/>
            <a:ext cx="2946509" cy="923330"/>
          </a:xfrm>
          <a:prstGeom prst="rect">
            <a:avLst/>
          </a:prstGeom>
          <a:noFill/>
          <a:ln>
            <a:noFill/>
          </a:ln>
        </p:spPr>
        <p:txBody>
          <a:bodyPr anchorCtr="0" anchor="t" bIns="0" lIns="0" spcFirstLastPara="1" rIns="0" wrap="square" tIns="0">
            <a:spAutoFit/>
          </a:bodyPr>
          <a:lstStyle/>
          <a:p>
            <a:pPr indent="0" lvl="0" marL="0" marR="0" rtl="0" algn="l">
              <a:spcBef>
                <a:spcPts val="0"/>
              </a:spcBef>
              <a:spcAft>
                <a:spcPts val="0"/>
              </a:spcAft>
              <a:buNone/>
            </a:pPr>
            <a:r>
              <a:rPr lang="en-US" sz="1500">
                <a:solidFill>
                  <a:schemeClr val="dk1"/>
                </a:solidFill>
                <a:latin typeface="Arial"/>
                <a:ea typeface="Arial"/>
                <a:cs typeface="Arial"/>
                <a:sym typeface="Arial"/>
              </a:rPr>
              <a:t>Lorem ipsum dolor sit amet, consectetur adipiscing elit. Curabitur purus dui, euismod quis placerat eget, </a:t>
            </a:r>
            <a:endParaRPr/>
          </a:p>
        </p:txBody>
      </p:sp>
      <p:sp>
        <p:nvSpPr>
          <p:cNvPr id="2585" name="Google Shape;2585;p84"/>
          <p:cNvSpPr txBox="1"/>
          <p:nvPr/>
        </p:nvSpPr>
        <p:spPr>
          <a:xfrm>
            <a:off x="7678775" y="4736984"/>
            <a:ext cx="2946509" cy="276999"/>
          </a:xfrm>
          <a:prstGeom prst="rect">
            <a:avLst/>
          </a:prstGeom>
          <a:noFill/>
          <a:ln>
            <a:noFill/>
          </a:ln>
        </p:spPr>
        <p:txBody>
          <a:bodyPr anchorCtr="0" anchor="t" bIns="0" lIns="0" spcFirstLastPara="1" rIns="0" wrap="square" tIns="0">
            <a:spAutoFit/>
          </a:bodyPr>
          <a:lstStyle/>
          <a:p>
            <a:pPr indent="0" lvl="0" marL="0" marR="0" rtl="0" algn="l">
              <a:spcBef>
                <a:spcPts val="0"/>
              </a:spcBef>
              <a:spcAft>
                <a:spcPts val="0"/>
              </a:spcAft>
              <a:buNone/>
            </a:pPr>
            <a:r>
              <a:rPr lang="en-US" sz="1800">
                <a:solidFill>
                  <a:srgbClr val="FFFFFF"/>
                </a:solidFill>
                <a:latin typeface="Arial"/>
                <a:ea typeface="Arial"/>
                <a:cs typeface="Arial"/>
                <a:sym typeface="Arial"/>
              </a:rPr>
              <a:t>Lorem ipsum</a:t>
            </a:r>
            <a:endParaRPr/>
          </a:p>
        </p:txBody>
      </p:sp>
      <p:cxnSp>
        <p:nvCxnSpPr>
          <p:cNvPr id="2586" name="Google Shape;2586;p84"/>
          <p:cNvCxnSpPr/>
          <p:nvPr/>
        </p:nvCxnSpPr>
        <p:spPr>
          <a:xfrm rot="10800000">
            <a:off x="3951889" y="2778364"/>
            <a:ext cx="809297" cy="0"/>
          </a:xfrm>
          <a:prstGeom prst="straightConnector1">
            <a:avLst/>
          </a:prstGeom>
          <a:noFill/>
          <a:ln cap="flat" cmpd="sng" w="9525">
            <a:solidFill>
              <a:srgbClr val="9B9B9B"/>
            </a:solidFill>
            <a:prstDash val="solid"/>
            <a:miter lim="8000"/>
            <a:headEnd len="med" w="med" type="oval"/>
            <a:tailEnd len="sm" w="sm" type="none"/>
          </a:ln>
        </p:spPr>
      </p:cxnSp>
      <p:cxnSp>
        <p:nvCxnSpPr>
          <p:cNvPr id="2587" name="Google Shape;2587;p84"/>
          <p:cNvCxnSpPr/>
          <p:nvPr/>
        </p:nvCxnSpPr>
        <p:spPr>
          <a:xfrm rot="10800000">
            <a:off x="3951890" y="4409892"/>
            <a:ext cx="704193" cy="0"/>
          </a:xfrm>
          <a:prstGeom prst="straightConnector1">
            <a:avLst/>
          </a:prstGeom>
          <a:noFill/>
          <a:ln cap="flat" cmpd="sng" w="9525">
            <a:solidFill>
              <a:srgbClr val="9B9B9B"/>
            </a:solidFill>
            <a:prstDash val="solid"/>
            <a:miter lim="8000"/>
            <a:headEnd len="med" w="med" type="oval"/>
            <a:tailEnd len="sm" w="sm" type="none"/>
          </a:ln>
        </p:spPr>
      </p:cxnSp>
      <p:cxnSp>
        <p:nvCxnSpPr>
          <p:cNvPr id="2588" name="Google Shape;2588;p84"/>
          <p:cNvCxnSpPr/>
          <p:nvPr/>
        </p:nvCxnSpPr>
        <p:spPr>
          <a:xfrm>
            <a:off x="7199586" y="2515605"/>
            <a:ext cx="1019504" cy="0"/>
          </a:xfrm>
          <a:prstGeom prst="straightConnector1">
            <a:avLst/>
          </a:prstGeom>
          <a:noFill/>
          <a:ln cap="flat" cmpd="sng" w="9525">
            <a:solidFill>
              <a:srgbClr val="9B9B9B"/>
            </a:solidFill>
            <a:prstDash val="solid"/>
            <a:miter lim="8000"/>
            <a:headEnd len="med" w="med" type="oval"/>
            <a:tailEnd len="sm" w="sm" type="none"/>
          </a:ln>
        </p:spPr>
      </p:cxnSp>
      <p:cxnSp>
        <p:nvCxnSpPr>
          <p:cNvPr id="2589" name="Google Shape;2589;p84"/>
          <p:cNvCxnSpPr/>
          <p:nvPr/>
        </p:nvCxnSpPr>
        <p:spPr>
          <a:xfrm>
            <a:off x="7693572" y="3913481"/>
            <a:ext cx="525518" cy="0"/>
          </a:xfrm>
          <a:prstGeom prst="straightConnector1">
            <a:avLst/>
          </a:prstGeom>
          <a:noFill/>
          <a:ln cap="flat" cmpd="sng" w="9525">
            <a:solidFill>
              <a:srgbClr val="9B9B9B"/>
            </a:solidFill>
            <a:prstDash val="solid"/>
            <a:miter lim="8000"/>
            <a:headEnd len="med" w="med" type="oval"/>
            <a:tailEnd len="sm" w="sm" type="none"/>
          </a:ln>
        </p:spPr>
      </p:cxnSp>
      <p:cxnSp>
        <p:nvCxnSpPr>
          <p:cNvPr id="2590" name="Google Shape;2590;p84"/>
          <p:cNvCxnSpPr/>
          <p:nvPr/>
        </p:nvCxnSpPr>
        <p:spPr>
          <a:xfrm>
            <a:off x="6536723" y="5229677"/>
            <a:ext cx="1030725" cy="0"/>
          </a:xfrm>
          <a:prstGeom prst="straightConnector1">
            <a:avLst/>
          </a:prstGeom>
          <a:noFill/>
          <a:ln cap="flat" cmpd="sng" w="9525">
            <a:solidFill>
              <a:srgbClr val="9B9B9B"/>
            </a:solidFill>
            <a:prstDash val="solid"/>
            <a:miter lim="8000"/>
            <a:headEnd len="med" w="med" type="oval"/>
            <a:tailEnd len="sm" w="sm" type="none"/>
          </a:ln>
        </p:spPr>
      </p:cxnSp>
      <p:pic>
        <p:nvPicPr>
          <p:cNvPr descr="Single gear with solid fill" id="2591" name="Google Shape;2591;p84"/>
          <p:cNvPicPr preferRelativeResize="0"/>
          <p:nvPr/>
        </p:nvPicPr>
        <p:blipFill rotWithShape="1">
          <a:blip r:embed="rId3">
            <a:alphaModFix/>
          </a:blip>
          <a:srcRect b="0" l="0" r="0" t="0"/>
          <a:stretch/>
        </p:blipFill>
        <p:spPr>
          <a:xfrm>
            <a:off x="5049916" y="2374050"/>
            <a:ext cx="545085" cy="545085"/>
          </a:xfrm>
          <a:prstGeom prst="rect">
            <a:avLst/>
          </a:prstGeom>
          <a:noFill/>
          <a:ln>
            <a:noFill/>
          </a:ln>
        </p:spPr>
      </p:pic>
      <p:pic>
        <p:nvPicPr>
          <p:cNvPr descr="Single gear with solid fill" id="2592" name="Google Shape;2592;p84"/>
          <p:cNvPicPr preferRelativeResize="0"/>
          <p:nvPr/>
        </p:nvPicPr>
        <p:blipFill rotWithShape="1">
          <a:blip r:embed="rId3">
            <a:alphaModFix/>
          </a:blip>
          <a:srcRect b="0" l="0" r="0" t="0"/>
          <a:stretch/>
        </p:blipFill>
        <p:spPr>
          <a:xfrm>
            <a:off x="6629208" y="2374050"/>
            <a:ext cx="545085" cy="545085"/>
          </a:xfrm>
          <a:prstGeom prst="rect">
            <a:avLst/>
          </a:prstGeom>
          <a:noFill/>
          <a:ln>
            <a:noFill/>
          </a:ln>
        </p:spPr>
      </p:pic>
      <p:pic>
        <p:nvPicPr>
          <p:cNvPr descr="Single gear with solid fill" id="2593" name="Google Shape;2593;p84"/>
          <p:cNvPicPr preferRelativeResize="0"/>
          <p:nvPr/>
        </p:nvPicPr>
        <p:blipFill rotWithShape="1">
          <a:blip r:embed="rId3">
            <a:alphaModFix/>
          </a:blip>
          <a:srcRect b="0" l="0" r="0" t="0"/>
          <a:stretch/>
        </p:blipFill>
        <p:spPr>
          <a:xfrm>
            <a:off x="7069341" y="3741166"/>
            <a:ext cx="545085" cy="545085"/>
          </a:xfrm>
          <a:prstGeom prst="rect">
            <a:avLst/>
          </a:prstGeom>
          <a:noFill/>
          <a:ln>
            <a:noFill/>
          </a:ln>
        </p:spPr>
      </p:pic>
      <p:pic>
        <p:nvPicPr>
          <p:cNvPr descr="Single gear with solid fill" id="2594" name="Google Shape;2594;p84"/>
          <p:cNvPicPr preferRelativeResize="0"/>
          <p:nvPr/>
        </p:nvPicPr>
        <p:blipFill rotWithShape="1">
          <a:blip r:embed="rId3">
            <a:alphaModFix/>
          </a:blip>
          <a:srcRect b="0" l="0" r="0" t="0"/>
          <a:stretch/>
        </p:blipFill>
        <p:spPr>
          <a:xfrm>
            <a:off x="4535876" y="3741166"/>
            <a:ext cx="545085" cy="545085"/>
          </a:xfrm>
          <a:prstGeom prst="rect">
            <a:avLst/>
          </a:prstGeom>
          <a:noFill/>
          <a:ln>
            <a:noFill/>
          </a:ln>
        </p:spPr>
      </p:pic>
      <p:pic>
        <p:nvPicPr>
          <p:cNvPr descr="Single gear with solid fill" id="2595" name="Google Shape;2595;p84"/>
          <p:cNvPicPr preferRelativeResize="0"/>
          <p:nvPr/>
        </p:nvPicPr>
        <p:blipFill rotWithShape="1">
          <a:blip r:embed="rId3">
            <a:alphaModFix/>
          </a:blip>
          <a:srcRect b="0" l="0" r="0" t="0"/>
          <a:stretch/>
        </p:blipFill>
        <p:spPr>
          <a:xfrm>
            <a:off x="5868629" y="4727159"/>
            <a:ext cx="545085" cy="545085"/>
          </a:xfrm>
          <a:prstGeom prst="rect">
            <a:avLst/>
          </a:prstGeom>
          <a:noFill/>
          <a:ln>
            <a:noFill/>
          </a:ln>
        </p:spPr>
      </p:pic>
      <p:sp>
        <p:nvSpPr>
          <p:cNvPr id="2596" name="Google Shape;2596;p84"/>
          <p:cNvSpPr txBox="1"/>
          <p:nvPr/>
        </p:nvSpPr>
        <p:spPr>
          <a:xfrm>
            <a:off x="7693572" y="4819410"/>
            <a:ext cx="2946509" cy="276999"/>
          </a:xfrm>
          <a:prstGeom prst="rect">
            <a:avLst/>
          </a:prstGeom>
          <a:noFill/>
          <a:ln>
            <a:noFill/>
          </a:ln>
        </p:spPr>
        <p:txBody>
          <a:bodyPr anchorCtr="0" anchor="t" bIns="0" lIns="0" spcFirstLastPara="1" rIns="0" wrap="square" tIns="0">
            <a:spAutoFit/>
          </a:bodyPr>
          <a:lstStyle/>
          <a:p>
            <a:pPr indent="0" lvl="0" marL="0" marR="0" rtl="0" algn="l">
              <a:spcBef>
                <a:spcPts val="0"/>
              </a:spcBef>
              <a:spcAft>
                <a:spcPts val="0"/>
              </a:spcAft>
              <a:buNone/>
            </a:pPr>
            <a:r>
              <a:rPr lang="en-US" sz="1800">
                <a:solidFill>
                  <a:srgbClr val="0A5338"/>
                </a:solidFill>
                <a:latin typeface="Arial"/>
                <a:ea typeface="Arial"/>
                <a:cs typeface="Arial"/>
                <a:sym typeface="Arial"/>
              </a:rPr>
              <a:t>Lorem ipsum</a:t>
            </a:r>
            <a:endParaRPr/>
          </a:p>
        </p:txBody>
      </p:sp>
      <p:sp>
        <p:nvSpPr>
          <p:cNvPr id="2597" name="Google Shape;2597;p84"/>
          <p:cNvSpPr txBox="1"/>
          <p:nvPr/>
        </p:nvSpPr>
        <p:spPr>
          <a:xfrm>
            <a:off x="5336409" y="3198102"/>
            <a:ext cx="1519182" cy="984885"/>
          </a:xfrm>
          <a:prstGeom prst="rect">
            <a:avLst/>
          </a:prstGeom>
          <a:noFill/>
          <a:ln>
            <a:noFill/>
          </a:ln>
        </p:spPr>
        <p:txBody>
          <a:bodyPr anchorCtr="0" anchor="t" bIns="0" lIns="0" spcFirstLastPara="1" rIns="0" wrap="square" tIns="0">
            <a:spAutoFit/>
          </a:bodyPr>
          <a:lstStyle/>
          <a:p>
            <a:pPr indent="0" lvl="0" marL="0" marR="0" rtl="0" algn="ctr">
              <a:spcBef>
                <a:spcPts val="0"/>
              </a:spcBef>
              <a:spcAft>
                <a:spcPts val="0"/>
              </a:spcAft>
              <a:buNone/>
            </a:pPr>
            <a:r>
              <a:rPr b="1" lang="en-US" sz="4400">
                <a:solidFill>
                  <a:schemeClr val="dk1"/>
                </a:solidFill>
                <a:latin typeface="Arial"/>
                <a:ea typeface="Arial"/>
                <a:cs typeface="Arial"/>
                <a:sym typeface="Arial"/>
              </a:rPr>
              <a:t>5</a:t>
            </a:r>
            <a:endParaRPr/>
          </a:p>
          <a:p>
            <a:pPr indent="0" lvl="0" marL="0" marR="0" rtl="0" algn="ctr">
              <a:spcBef>
                <a:spcPts val="0"/>
              </a:spcBef>
              <a:spcAft>
                <a:spcPts val="0"/>
              </a:spcAft>
              <a:buNone/>
            </a:pPr>
            <a:r>
              <a:rPr lang="en-US" sz="2000">
                <a:solidFill>
                  <a:schemeClr val="dk1"/>
                </a:solidFill>
                <a:latin typeface="Arial"/>
                <a:ea typeface="Arial"/>
                <a:cs typeface="Arial"/>
                <a:sym typeface="Arial"/>
              </a:rPr>
              <a:t>Segments</a:t>
            </a:r>
            <a:endParaRPr sz="2000">
              <a:solidFill>
                <a:schemeClr val="dk1"/>
              </a:solidFill>
              <a:latin typeface="Arial"/>
              <a:ea typeface="Arial"/>
              <a:cs typeface="Arial"/>
              <a:sym typeface="Arial"/>
            </a:endParaRPr>
          </a:p>
        </p:txBody>
      </p:sp>
    </p:spTree>
  </p:cSld>
  <p:clrMapOvr>
    <a:masterClrMapping/>
  </p:clrMapOvr>
</p:sld>
</file>

<file path=ppt/slides/slide8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601" name="Shape 2601"/>
        <p:cNvGrpSpPr/>
        <p:nvPr/>
      </p:nvGrpSpPr>
      <p:grpSpPr>
        <a:xfrm>
          <a:off x="0" y="0"/>
          <a:ext cx="0" cy="0"/>
          <a:chOff x="0" y="0"/>
          <a:chExt cx="0" cy="0"/>
        </a:xfrm>
      </p:grpSpPr>
      <p:sp>
        <p:nvSpPr>
          <p:cNvPr id="2602" name="Google Shape;2602;p85"/>
          <p:cNvSpPr txBox="1"/>
          <p:nvPr>
            <p:ph type="title"/>
          </p:nvPr>
        </p:nvSpPr>
        <p:spPr>
          <a:xfrm>
            <a:off x="571018" y="365126"/>
            <a:ext cx="11049964" cy="578772"/>
          </a:xfrm>
          <a:prstGeom prst="rect">
            <a:avLst/>
          </a:prstGeom>
          <a:noFill/>
          <a:ln>
            <a:noFill/>
          </a:ln>
        </p:spPr>
        <p:txBody>
          <a:bodyPr anchorCtr="0" anchor="b" bIns="0" lIns="0" spcFirstLastPara="1" rIns="0" wrap="square" tIns="0">
            <a:normAutofit/>
          </a:bodyPr>
          <a:lstStyle/>
          <a:p>
            <a:pPr indent="0" lvl="0" marL="0" rtl="0" algn="l">
              <a:lnSpc>
                <a:spcPct val="90000"/>
              </a:lnSpc>
              <a:spcBef>
                <a:spcPts val="0"/>
              </a:spcBef>
              <a:spcAft>
                <a:spcPts val="0"/>
              </a:spcAft>
              <a:buClr>
                <a:schemeClr val="accent1"/>
              </a:buClr>
              <a:buSzPts val="2800"/>
              <a:buFont typeface="Arial"/>
              <a:buNone/>
            </a:pPr>
            <a:r>
              <a:rPr lang="en-US"/>
              <a:t>Six Segment Circular Chevron</a:t>
            </a:r>
            <a:endParaRPr/>
          </a:p>
        </p:txBody>
      </p:sp>
      <p:sp>
        <p:nvSpPr>
          <p:cNvPr id="2603" name="Google Shape;2603;p85"/>
          <p:cNvSpPr txBox="1"/>
          <p:nvPr>
            <p:ph idx="12" type="sldNum"/>
          </p:nvPr>
        </p:nvSpPr>
        <p:spPr>
          <a:xfrm>
            <a:off x="10690860" y="6349068"/>
            <a:ext cx="963882" cy="251764"/>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sp>
        <p:nvSpPr>
          <p:cNvPr id="2604" name="Google Shape;2604;p85"/>
          <p:cNvSpPr/>
          <p:nvPr/>
        </p:nvSpPr>
        <p:spPr>
          <a:xfrm flipH="1" rot="3587488">
            <a:off x="5972153" y="2012758"/>
            <a:ext cx="1389789" cy="1090552"/>
          </a:xfrm>
          <a:custGeom>
            <a:rect b="b" l="l" r="r" t="t"/>
            <a:pathLst>
              <a:path extrusionOk="0" h="1090552" w="1389789">
                <a:moveTo>
                  <a:pt x="1389789" y="789509"/>
                </a:moveTo>
                <a:lnTo>
                  <a:pt x="1305331" y="659947"/>
                </a:lnTo>
                <a:cubicBezTo>
                  <a:pt x="1017154" y="263413"/>
                  <a:pt x="573436" y="31805"/>
                  <a:pt x="108781" y="666"/>
                </a:cubicBezTo>
                <a:lnTo>
                  <a:pt x="73143" y="0"/>
                </a:lnTo>
                <a:lnTo>
                  <a:pt x="0" y="291044"/>
                </a:lnTo>
                <a:lnTo>
                  <a:pt x="77044" y="597610"/>
                </a:lnTo>
                <a:lnTo>
                  <a:pt x="166268" y="607902"/>
                </a:lnTo>
                <a:cubicBezTo>
                  <a:pt x="422710" y="650004"/>
                  <a:pt x="661302" y="789842"/>
                  <a:pt x="822538" y="1011704"/>
                </a:cubicBezTo>
                <a:lnTo>
                  <a:pt x="873937" y="1090552"/>
                </a:lnTo>
                <a:lnTo>
                  <a:pt x="1095151" y="874561"/>
                </a:lnTo>
                <a:lnTo>
                  <a:pt x="1389789" y="789509"/>
                </a:lnTo>
                <a:close/>
              </a:path>
            </a:pathLst>
          </a:custGeom>
          <a:solidFill>
            <a:schemeClr val="accent5"/>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Arial"/>
              <a:ea typeface="Arial"/>
              <a:cs typeface="Arial"/>
              <a:sym typeface="Arial"/>
            </a:endParaRPr>
          </a:p>
        </p:txBody>
      </p:sp>
      <p:sp>
        <p:nvSpPr>
          <p:cNvPr id="2605" name="Google Shape;2605;p85"/>
          <p:cNvSpPr/>
          <p:nvPr/>
        </p:nvSpPr>
        <p:spPr>
          <a:xfrm flipH="1" rot="3587488">
            <a:off x="5086233" y="1856779"/>
            <a:ext cx="726480" cy="1532465"/>
          </a:xfrm>
          <a:custGeom>
            <a:rect b="b" l="l" r="r" t="t"/>
            <a:pathLst>
              <a:path extrusionOk="0" h="1532465" w="726480">
                <a:moveTo>
                  <a:pt x="541299" y="0"/>
                </a:moveTo>
                <a:lnTo>
                  <a:pt x="249842" y="84133"/>
                </a:lnTo>
                <a:lnTo>
                  <a:pt x="26151" y="302542"/>
                </a:lnTo>
                <a:lnTo>
                  <a:pt x="38804" y="327037"/>
                </a:lnTo>
                <a:cubicBezTo>
                  <a:pt x="166313" y="608002"/>
                  <a:pt x="155209" y="922859"/>
                  <a:pt x="27865" y="1186881"/>
                </a:cubicBezTo>
                <a:lnTo>
                  <a:pt x="0" y="1238177"/>
                </a:lnTo>
                <a:lnTo>
                  <a:pt x="298410" y="1321129"/>
                </a:lnTo>
                <a:lnTo>
                  <a:pt x="519184" y="1532465"/>
                </a:lnTo>
                <a:lnTo>
                  <a:pt x="565676" y="1446882"/>
                </a:lnTo>
                <a:cubicBezTo>
                  <a:pt x="767988" y="1027425"/>
                  <a:pt x="785628" y="527208"/>
                  <a:pt x="583053" y="80835"/>
                </a:cubicBezTo>
                <a:lnTo>
                  <a:pt x="541299" y="0"/>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Arial"/>
              <a:ea typeface="Arial"/>
              <a:cs typeface="Arial"/>
              <a:sym typeface="Arial"/>
            </a:endParaRPr>
          </a:p>
        </p:txBody>
      </p:sp>
      <p:sp>
        <p:nvSpPr>
          <p:cNvPr id="2606" name="Google Shape;2606;p85"/>
          <p:cNvSpPr/>
          <p:nvPr/>
        </p:nvSpPr>
        <p:spPr>
          <a:xfrm flipH="1" rot="3587488">
            <a:off x="6706885" y="3214617"/>
            <a:ext cx="1350987" cy="1045326"/>
          </a:xfrm>
          <a:custGeom>
            <a:rect b="b" l="l" r="r" t="t"/>
            <a:pathLst>
              <a:path extrusionOk="0" h="1045326" w="1350987">
                <a:moveTo>
                  <a:pt x="1348072" y="657"/>
                </a:moveTo>
                <a:lnTo>
                  <a:pt x="1312926" y="0"/>
                </a:lnTo>
                <a:cubicBezTo>
                  <a:pt x="1053123" y="7694"/>
                  <a:pt x="791474" y="78480"/>
                  <a:pt x="551059" y="218453"/>
                </a:cubicBezTo>
                <a:cubicBezTo>
                  <a:pt x="358727" y="330431"/>
                  <a:pt x="198193" y="476088"/>
                  <a:pt x="72578" y="643606"/>
                </a:cubicBezTo>
                <a:lnTo>
                  <a:pt x="0" y="750924"/>
                </a:lnTo>
                <a:lnTo>
                  <a:pt x="220085" y="961600"/>
                </a:lnTo>
                <a:lnTo>
                  <a:pt x="521281" y="1045326"/>
                </a:lnTo>
                <a:lnTo>
                  <a:pt x="550414" y="1002247"/>
                </a:lnTo>
                <a:cubicBezTo>
                  <a:pt x="629482" y="896805"/>
                  <a:pt x="730528" y="805123"/>
                  <a:pt x="851589" y="734639"/>
                </a:cubicBezTo>
                <a:cubicBezTo>
                  <a:pt x="1002916" y="646535"/>
                  <a:pt x="1167609" y="601980"/>
                  <a:pt x="1331139" y="597137"/>
                </a:cubicBezTo>
                <a:lnTo>
                  <a:pt x="1350987" y="597508"/>
                </a:lnTo>
                <a:lnTo>
                  <a:pt x="1274531" y="293284"/>
                </a:lnTo>
                <a:lnTo>
                  <a:pt x="1348072" y="657"/>
                </a:lnTo>
                <a:close/>
              </a:path>
            </a:pathLst>
          </a:custGeom>
          <a:solidFill>
            <a:schemeClr val="accen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Arial"/>
              <a:ea typeface="Arial"/>
              <a:cs typeface="Arial"/>
              <a:sym typeface="Arial"/>
            </a:endParaRPr>
          </a:p>
        </p:txBody>
      </p:sp>
      <p:sp>
        <p:nvSpPr>
          <p:cNvPr id="2607" name="Google Shape;2607;p85"/>
          <p:cNvSpPr/>
          <p:nvPr/>
        </p:nvSpPr>
        <p:spPr>
          <a:xfrm flipH="1" rot="3587488">
            <a:off x="4133117" y="3125328"/>
            <a:ext cx="1355069" cy="1045325"/>
          </a:xfrm>
          <a:custGeom>
            <a:rect b="b" l="l" r="r" t="t"/>
            <a:pathLst>
              <a:path extrusionOk="0" h="1045325" w="1355069">
                <a:moveTo>
                  <a:pt x="1355069" y="294401"/>
                </a:moveTo>
                <a:lnTo>
                  <a:pt x="1134986" y="83726"/>
                </a:lnTo>
                <a:lnTo>
                  <a:pt x="833787" y="0"/>
                </a:lnTo>
                <a:lnTo>
                  <a:pt x="804654" y="43078"/>
                </a:lnTo>
                <a:cubicBezTo>
                  <a:pt x="725586" y="148521"/>
                  <a:pt x="624540" y="240203"/>
                  <a:pt x="503479" y="310686"/>
                </a:cubicBezTo>
                <a:cubicBezTo>
                  <a:pt x="352152" y="398791"/>
                  <a:pt x="187460" y="443346"/>
                  <a:pt x="23929" y="448189"/>
                </a:cubicBezTo>
                <a:lnTo>
                  <a:pt x="1279" y="447765"/>
                </a:lnTo>
                <a:lnTo>
                  <a:pt x="75628" y="743609"/>
                </a:lnTo>
                <a:lnTo>
                  <a:pt x="0" y="1044538"/>
                </a:lnTo>
                <a:lnTo>
                  <a:pt x="42142" y="1045325"/>
                </a:lnTo>
                <a:cubicBezTo>
                  <a:pt x="301946" y="1037632"/>
                  <a:pt x="563595" y="966845"/>
                  <a:pt x="804009" y="826873"/>
                </a:cubicBezTo>
                <a:cubicBezTo>
                  <a:pt x="996341" y="714895"/>
                  <a:pt x="1156875" y="569238"/>
                  <a:pt x="1282490" y="401720"/>
                </a:cubicBezTo>
                <a:lnTo>
                  <a:pt x="1355069" y="294401"/>
                </a:lnTo>
                <a:close/>
              </a:path>
            </a:pathLst>
          </a:custGeom>
          <a:solidFill>
            <a:schemeClr val="accent4"/>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Arial"/>
              <a:ea typeface="Arial"/>
              <a:cs typeface="Arial"/>
              <a:sym typeface="Arial"/>
            </a:endParaRPr>
          </a:p>
        </p:txBody>
      </p:sp>
      <p:sp>
        <p:nvSpPr>
          <p:cNvPr id="2608" name="Google Shape;2608;p85"/>
          <p:cNvSpPr/>
          <p:nvPr/>
        </p:nvSpPr>
        <p:spPr>
          <a:xfrm flipH="1" rot="3587488">
            <a:off x="6379288" y="3994264"/>
            <a:ext cx="726480" cy="1532468"/>
          </a:xfrm>
          <a:custGeom>
            <a:rect b="b" l="l" r="r" t="t"/>
            <a:pathLst>
              <a:path extrusionOk="0" h="1532468" w="726480">
                <a:moveTo>
                  <a:pt x="726480" y="294289"/>
                </a:moveTo>
                <a:lnTo>
                  <a:pt x="428073" y="211339"/>
                </a:lnTo>
                <a:lnTo>
                  <a:pt x="207296" y="0"/>
                </a:lnTo>
                <a:lnTo>
                  <a:pt x="160804" y="85584"/>
                </a:lnTo>
                <a:cubicBezTo>
                  <a:pt x="-41508" y="505040"/>
                  <a:pt x="-59148" y="1005258"/>
                  <a:pt x="143427" y="1451631"/>
                </a:cubicBezTo>
                <a:lnTo>
                  <a:pt x="185182" y="1532468"/>
                </a:lnTo>
                <a:lnTo>
                  <a:pt x="476639" y="1448335"/>
                </a:lnTo>
                <a:lnTo>
                  <a:pt x="700330" y="1229926"/>
                </a:lnTo>
                <a:lnTo>
                  <a:pt x="687676" y="1205429"/>
                </a:lnTo>
                <a:cubicBezTo>
                  <a:pt x="560168" y="924464"/>
                  <a:pt x="571271" y="609607"/>
                  <a:pt x="698615" y="345584"/>
                </a:cubicBezTo>
                <a:lnTo>
                  <a:pt x="726480" y="294289"/>
                </a:lnTo>
                <a:close/>
              </a:path>
            </a:pathLst>
          </a:custGeom>
          <a:solidFill>
            <a:schemeClr val="accent3"/>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Arial"/>
              <a:ea typeface="Arial"/>
              <a:cs typeface="Arial"/>
              <a:sym typeface="Arial"/>
            </a:endParaRPr>
          </a:p>
        </p:txBody>
      </p:sp>
      <p:sp>
        <p:nvSpPr>
          <p:cNvPr id="2609" name="Google Shape;2609;p85"/>
          <p:cNvSpPr/>
          <p:nvPr/>
        </p:nvSpPr>
        <p:spPr>
          <a:xfrm flipH="1" rot="3587488">
            <a:off x="4833807" y="4282352"/>
            <a:ext cx="1384879" cy="1090420"/>
          </a:xfrm>
          <a:custGeom>
            <a:rect b="b" l="l" r="r" t="t"/>
            <a:pathLst>
              <a:path extrusionOk="0" h="1090420" w="1384879">
                <a:moveTo>
                  <a:pt x="1309870" y="492609"/>
                </a:moveTo>
                <a:lnTo>
                  <a:pt x="1223520" y="482649"/>
                </a:lnTo>
                <a:cubicBezTo>
                  <a:pt x="967078" y="440547"/>
                  <a:pt x="728487" y="300709"/>
                  <a:pt x="567250" y="78847"/>
                </a:cubicBezTo>
                <a:lnTo>
                  <a:pt x="515853" y="0"/>
                </a:lnTo>
                <a:lnTo>
                  <a:pt x="294638" y="215992"/>
                </a:lnTo>
                <a:lnTo>
                  <a:pt x="0" y="301043"/>
                </a:lnTo>
                <a:lnTo>
                  <a:pt x="84457" y="430603"/>
                </a:lnTo>
                <a:cubicBezTo>
                  <a:pt x="372634" y="827138"/>
                  <a:pt x="816352" y="1058746"/>
                  <a:pt x="1281007" y="1089885"/>
                </a:cubicBezTo>
                <a:lnTo>
                  <a:pt x="1309649" y="1090420"/>
                </a:lnTo>
                <a:lnTo>
                  <a:pt x="1384879" y="791074"/>
                </a:lnTo>
                <a:lnTo>
                  <a:pt x="1309870" y="492609"/>
                </a:lnTo>
                <a:close/>
              </a:path>
            </a:pathLst>
          </a:custGeom>
          <a:solidFill>
            <a:srgbClr val="EEF3B3"/>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Arial"/>
              <a:ea typeface="Arial"/>
              <a:cs typeface="Arial"/>
              <a:sym typeface="Arial"/>
            </a:endParaRPr>
          </a:p>
        </p:txBody>
      </p:sp>
      <p:grpSp>
        <p:nvGrpSpPr>
          <p:cNvPr id="2610" name="Google Shape;2610;p85"/>
          <p:cNvGrpSpPr/>
          <p:nvPr/>
        </p:nvGrpSpPr>
        <p:grpSpPr>
          <a:xfrm>
            <a:off x="8274447" y="1959530"/>
            <a:ext cx="2946509" cy="998756"/>
            <a:chOff x="8274447" y="1760259"/>
            <a:chExt cx="2946509" cy="998756"/>
          </a:xfrm>
        </p:grpSpPr>
        <p:sp>
          <p:nvSpPr>
            <p:cNvPr id="2611" name="Google Shape;2611;p85"/>
            <p:cNvSpPr txBox="1"/>
            <p:nvPr/>
          </p:nvSpPr>
          <p:spPr>
            <a:xfrm>
              <a:off x="8274447" y="2112684"/>
              <a:ext cx="2946509" cy="646331"/>
            </a:xfrm>
            <a:prstGeom prst="rect">
              <a:avLst/>
            </a:prstGeom>
            <a:noFill/>
            <a:ln>
              <a:noFill/>
            </a:ln>
          </p:spPr>
          <p:txBody>
            <a:bodyPr anchorCtr="0" anchor="t" bIns="0" lIns="0" spcFirstLastPara="1" rIns="0" wrap="square" tIns="0">
              <a:spAutoFit/>
            </a:bodyPr>
            <a:lstStyle/>
            <a:p>
              <a:pPr indent="0" lvl="0" marL="0" marR="0" rtl="0" algn="l">
                <a:spcBef>
                  <a:spcPts val="0"/>
                </a:spcBef>
                <a:spcAft>
                  <a:spcPts val="0"/>
                </a:spcAft>
                <a:buNone/>
              </a:pPr>
              <a:r>
                <a:rPr lang="en-US" sz="1400">
                  <a:solidFill>
                    <a:schemeClr val="dk1"/>
                  </a:solidFill>
                  <a:latin typeface="Arial"/>
                  <a:ea typeface="Arial"/>
                  <a:cs typeface="Arial"/>
                  <a:sym typeface="Arial"/>
                </a:rPr>
                <a:t>Lorem ipsum dolor sit amet, consectetur adipiscing elit. Curabitur purus dui</a:t>
              </a:r>
              <a:endParaRPr/>
            </a:p>
          </p:txBody>
        </p:sp>
        <p:sp>
          <p:nvSpPr>
            <p:cNvPr id="2612" name="Google Shape;2612;p85"/>
            <p:cNvSpPr txBox="1"/>
            <p:nvPr/>
          </p:nvSpPr>
          <p:spPr>
            <a:xfrm>
              <a:off x="8274447" y="1760259"/>
              <a:ext cx="2946509" cy="276999"/>
            </a:xfrm>
            <a:prstGeom prst="rect">
              <a:avLst/>
            </a:prstGeom>
            <a:noFill/>
            <a:ln>
              <a:noFill/>
            </a:ln>
          </p:spPr>
          <p:txBody>
            <a:bodyPr anchorCtr="0" anchor="t" bIns="0" lIns="0" spcFirstLastPara="1" rIns="0" wrap="square" tIns="0">
              <a:spAutoFit/>
            </a:bodyPr>
            <a:lstStyle/>
            <a:p>
              <a:pPr indent="0" lvl="0" marL="0" marR="0" rtl="0" algn="l">
                <a:spcBef>
                  <a:spcPts val="0"/>
                </a:spcBef>
                <a:spcAft>
                  <a:spcPts val="0"/>
                </a:spcAft>
                <a:buNone/>
              </a:pPr>
              <a:r>
                <a:rPr lang="en-US" sz="1800">
                  <a:solidFill>
                    <a:schemeClr val="accent5"/>
                  </a:solidFill>
                  <a:latin typeface="Arial"/>
                  <a:ea typeface="Arial"/>
                  <a:cs typeface="Arial"/>
                  <a:sym typeface="Arial"/>
                </a:rPr>
                <a:t>Lorem ipsum</a:t>
              </a:r>
              <a:endParaRPr/>
            </a:p>
          </p:txBody>
        </p:sp>
      </p:grpSp>
      <p:cxnSp>
        <p:nvCxnSpPr>
          <p:cNvPr id="2613" name="Google Shape;2613;p85"/>
          <p:cNvCxnSpPr/>
          <p:nvPr/>
        </p:nvCxnSpPr>
        <p:spPr>
          <a:xfrm>
            <a:off x="7199586" y="2515605"/>
            <a:ext cx="1019504" cy="0"/>
          </a:xfrm>
          <a:prstGeom prst="straightConnector1">
            <a:avLst/>
          </a:prstGeom>
          <a:noFill/>
          <a:ln cap="flat" cmpd="sng" w="9525">
            <a:solidFill>
              <a:srgbClr val="9B9B9B"/>
            </a:solidFill>
            <a:prstDash val="solid"/>
            <a:miter lim="8000"/>
            <a:headEnd len="med" w="med" type="oval"/>
            <a:tailEnd len="sm" w="sm" type="none"/>
          </a:ln>
        </p:spPr>
      </p:cxnSp>
      <p:cxnSp>
        <p:nvCxnSpPr>
          <p:cNvPr id="2614" name="Google Shape;2614;p85"/>
          <p:cNvCxnSpPr/>
          <p:nvPr/>
        </p:nvCxnSpPr>
        <p:spPr>
          <a:xfrm>
            <a:off x="7704083" y="3873445"/>
            <a:ext cx="515007" cy="0"/>
          </a:xfrm>
          <a:prstGeom prst="straightConnector1">
            <a:avLst/>
          </a:prstGeom>
          <a:noFill/>
          <a:ln cap="flat" cmpd="sng" w="9525">
            <a:solidFill>
              <a:srgbClr val="9B9B9B"/>
            </a:solidFill>
            <a:prstDash val="solid"/>
            <a:miter lim="8000"/>
            <a:headEnd len="med" w="med" type="oval"/>
            <a:tailEnd len="sm" w="sm" type="none"/>
          </a:ln>
        </p:spPr>
      </p:cxnSp>
      <p:grpSp>
        <p:nvGrpSpPr>
          <p:cNvPr id="2615" name="Google Shape;2615;p85"/>
          <p:cNvGrpSpPr/>
          <p:nvPr/>
        </p:nvGrpSpPr>
        <p:grpSpPr>
          <a:xfrm>
            <a:off x="8274447" y="3244596"/>
            <a:ext cx="2946509" cy="998756"/>
            <a:chOff x="8274447" y="1760259"/>
            <a:chExt cx="2946509" cy="998756"/>
          </a:xfrm>
        </p:grpSpPr>
        <p:sp>
          <p:nvSpPr>
            <p:cNvPr id="2616" name="Google Shape;2616;p85"/>
            <p:cNvSpPr txBox="1"/>
            <p:nvPr/>
          </p:nvSpPr>
          <p:spPr>
            <a:xfrm>
              <a:off x="8274447" y="2112684"/>
              <a:ext cx="2946509" cy="646331"/>
            </a:xfrm>
            <a:prstGeom prst="rect">
              <a:avLst/>
            </a:prstGeom>
            <a:noFill/>
            <a:ln>
              <a:noFill/>
            </a:ln>
          </p:spPr>
          <p:txBody>
            <a:bodyPr anchorCtr="0" anchor="t" bIns="0" lIns="0" spcFirstLastPara="1" rIns="0" wrap="square" tIns="0">
              <a:spAutoFit/>
            </a:bodyPr>
            <a:lstStyle/>
            <a:p>
              <a:pPr indent="0" lvl="0" marL="0" marR="0" rtl="0" algn="l">
                <a:spcBef>
                  <a:spcPts val="0"/>
                </a:spcBef>
                <a:spcAft>
                  <a:spcPts val="0"/>
                </a:spcAft>
                <a:buNone/>
              </a:pPr>
              <a:r>
                <a:rPr lang="en-US" sz="1400">
                  <a:solidFill>
                    <a:schemeClr val="dk1"/>
                  </a:solidFill>
                  <a:latin typeface="Arial"/>
                  <a:ea typeface="Arial"/>
                  <a:cs typeface="Arial"/>
                  <a:sym typeface="Arial"/>
                </a:rPr>
                <a:t>Lorem ipsum dolor sit amet, consectetur adipiscing elit. Curabitur purus dui</a:t>
              </a:r>
              <a:endParaRPr/>
            </a:p>
          </p:txBody>
        </p:sp>
        <p:sp>
          <p:nvSpPr>
            <p:cNvPr id="2617" name="Google Shape;2617;p85"/>
            <p:cNvSpPr txBox="1"/>
            <p:nvPr/>
          </p:nvSpPr>
          <p:spPr>
            <a:xfrm>
              <a:off x="8274447" y="1760259"/>
              <a:ext cx="2946509" cy="276999"/>
            </a:xfrm>
            <a:prstGeom prst="rect">
              <a:avLst/>
            </a:prstGeom>
            <a:noFill/>
            <a:ln>
              <a:noFill/>
            </a:ln>
          </p:spPr>
          <p:txBody>
            <a:bodyPr anchorCtr="0" anchor="t" bIns="0" lIns="0" spcFirstLastPara="1" rIns="0" wrap="square" tIns="0">
              <a:spAutoFit/>
            </a:bodyPr>
            <a:lstStyle/>
            <a:p>
              <a:pPr indent="0" lvl="0" marL="0" marR="0" rtl="0" algn="l">
                <a:spcBef>
                  <a:spcPts val="0"/>
                </a:spcBef>
                <a:spcAft>
                  <a:spcPts val="0"/>
                </a:spcAft>
                <a:buNone/>
              </a:pPr>
              <a:r>
                <a:rPr lang="en-US" sz="1800">
                  <a:solidFill>
                    <a:schemeClr val="accent2"/>
                  </a:solidFill>
                  <a:latin typeface="Arial"/>
                  <a:ea typeface="Arial"/>
                  <a:cs typeface="Arial"/>
                  <a:sym typeface="Arial"/>
                </a:rPr>
                <a:t>Lorem ipsum</a:t>
              </a:r>
              <a:endParaRPr/>
            </a:p>
          </p:txBody>
        </p:sp>
      </p:grpSp>
      <p:grpSp>
        <p:nvGrpSpPr>
          <p:cNvPr id="2618" name="Google Shape;2618;p85"/>
          <p:cNvGrpSpPr/>
          <p:nvPr/>
        </p:nvGrpSpPr>
        <p:grpSpPr>
          <a:xfrm>
            <a:off x="8274447" y="4529662"/>
            <a:ext cx="2946509" cy="998756"/>
            <a:chOff x="8274447" y="1760259"/>
            <a:chExt cx="2946509" cy="998756"/>
          </a:xfrm>
        </p:grpSpPr>
        <p:sp>
          <p:nvSpPr>
            <p:cNvPr id="2619" name="Google Shape;2619;p85"/>
            <p:cNvSpPr txBox="1"/>
            <p:nvPr/>
          </p:nvSpPr>
          <p:spPr>
            <a:xfrm>
              <a:off x="8274447" y="2112684"/>
              <a:ext cx="2946509" cy="646331"/>
            </a:xfrm>
            <a:prstGeom prst="rect">
              <a:avLst/>
            </a:prstGeom>
            <a:noFill/>
            <a:ln>
              <a:noFill/>
            </a:ln>
          </p:spPr>
          <p:txBody>
            <a:bodyPr anchorCtr="0" anchor="t" bIns="0" lIns="0" spcFirstLastPara="1" rIns="0" wrap="square" tIns="0">
              <a:spAutoFit/>
            </a:bodyPr>
            <a:lstStyle/>
            <a:p>
              <a:pPr indent="0" lvl="0" marL="0" marR="0" rtl="0" algn="l">
                <a:spcBef>
                  <a:spcPts val="0"/>
                </a:spcBef>
                <a:spcAft>
                  <a:spcPts val="0"/>
                </a:spcAft>
                <a:buNone/>
              </a:pPr>
              <a:r>
                <a:rPr lang="en-US" sz="1400">
                  <a:solidFill>
                    <a:schemeClr val="dk1"/>
                  </a:solidFill>
                  <a:latin typeface="Arial"/>
                  <a:ea typeface="Arial"/>
                  <a:cs typeface="Arial"/>
                  <a:sym typeface="Arial"/>
                </a:rPr>
                <a:t>Lorem ipsum dolor sit amet, consectetur adipiscing elit. Curabitur purus dui</a:t>
              </a:r>
              <a:endParaRPr/>
            </a:p>
          </p:txBody>
        </p:sp>
        <p:sp>
          <p:nvSpPr>
            <p:cNvPr id="2620" name="Google Shape;2620;p85"/>
            <p:cNvSpPr txBox="1"/>
            <p:nvPr/>
          </p:nvSpPr>
          <p:spPr>
            <a:xfrm>
              <a:off x="8274447" y="1760259"/>
              <a:ext cx="2946509" cy="276999"/>
            </a:xfrm>
            <a:prstGeom prst="rect">
              <a:avLst/>
            </a:prstGeom>
            <a:noFill/>
            <a:ln>
              <a:noFill/>
            </a:ln>
          </p:spPr>
          <p:txBody>
            <a:bodyPr anchorCtr="0" anchor="t" bIns="0" lIns="0" spcFirstLastPara="1" rIns="0" wrap="square" tIns="0">
              <a:spAutoFit/>
            </a:bodyPr>
            <a:lstStyle/>
            <a:p>
              <a:pPr indent="0" lvl="0" marL="0" marR="0" rtl="0" algn="l">
                <a:spcBef>
                  <a:spcPts val="0"/>
                </a:spcBef>
                <a:spcAft>
                  <a:spcPts val="0"/>
                </a:spcAft>
                <a:buNone/>
              </a:pPr>
              <a:r>
                <a:rPr lang="en-US" sz="1800">
                  <a:solidFill>
                    <a:schemeClr val="accent3"/>
                  </a:solidFill>
                  <a:latin typeface="Arial"/>
                  <a:ea typeface="Arial"/>
                  <a:cs typeface="Arial"/>
                  <a:sym typeface="Arial"/>
                </a:rPr>
                <a:t>Lorem ipsum</a:t>
              </a:r>
              <a:endParaRPr/>
            </a:p>
          </p:txBody>
        </p:sp>
      </p:grpSp>
      <p:grpSp>
        <p:nvGrpSpPr>
          <p:cNvPr id="2621" name="Google Shape;2621;p85"/>
          <p:cNvGrpSpPr/>
          <p:nvPr/>
        </p:nvGrpSpPr>
        <p:grpSpPr>
          <a:xfrm>
            <a:off x="984420" y="1959530"/>
            <a:ext cx="2946509" cy="998756"/>
            <a:chOff x="8274447" y="1760259"/>
            <a:chExt cx="2946509" cy="998756"/>
          </a:xfrm>
        </p:grpSpPr>
        <p:sp>
          <p:nvSpPr>
            <p:cNvPr id="2622" name="Google Shape;2622;p85"/>
            <p:cNvSpPr txBox="1"/>
            <p:nvPr/>
          </p:nvSpPr>
          <p:spPr>
            <a:xfrm>
              <a:off x="8274447" y="2112684"/>
              <a:ext cx="2946509" cy="646331"/>
            </a:xfrm>
            <a:prstGeom prst="rect">
              <a:avLst/>
            </a:prstGeom>
            <a:noFill/>
            <a:ln>
              <a:noFill/>
            </a:ln>
          </p:spPr>
          <p:txBody>
            <a:bodyPr anchorCtr="0" anchor="t" bIns="0" lIns="0" spcFirstLastPara="1" rIns="0" wrap="square" tIns="0">
              <a:spAutoFit/>
            </a:bodyPr>
            <a:lstStyle/>
            <a:p>
              <a:pPr indent="0" lvl="0" marL="0" marR="0" rtl="0" algn="r">
                <a:spcBef>
                  <a:spcPts val="0"/>
                </a:spcBef>
                <a:spcAft>
                  <a:spcPts val="0"/>
                </a:spcAft>
                <a:buNone/>
              </a:pPr>
              <a:r>
                <a:rPr lang="en-US" sz="1400">
                  <a:solidFill>
                    <a:schemeClr val="dk1"/>
                  </a:solidFill>
                  <a:latin typeface="Arial"/>
                  <a:ea typeface="Arial"/>
                  <a:cs typeface="Arial"/>
                  <a:sym typeface="Arial"/>
                </a:rPr>
                <a:t>Lorem ipsum dolor sit amet, consectetur adipiscing elit. Curabitur purus dui</a:t>
              </a:r>
              <a:endParaRPr/>
            </a:p>
          </p:txBody>
        </p:sp>
        <p:sp>
          <p:nvSpPr>
            <p:cNvPr id="2623" name="Google Shape;2623;p85"/>
            <p:cNvSpPr txBox="1"/>
            <p:nvPr/>
          </p:nvSpPr>
          <p:spPr>
            <a:xfrm>
              <a:off x="8274447" y="1760259"/>
              <a:ext cx="2946509" cy="276999"/>
            </a:xfrm>
            <a:prstGeom prst="rect">
              <a:avLst/>
            </a:prstGeom>
            <a:noFill/>
            <a:ln>
              <a:noFill/>
            </a:ln>
          </p:spPr>
          <p:txBody>
            <a:bodyPr anchorCtr="0" anchor="t" bIns="0" lIns="0" spcFirstLastPara="1" rIns="0" wrap="square" tIns="0">
              <a:spAutoFit/>
            </a:bodyPr>
            <a:lstStyle/>
            <a:p>
              <a:pPr indent="0" lvl="0" marL="0" marR="0" rtl="0" algn="r">
                <a:spcBef>
                  <a:spcPts val="0"/>
                </a:spcBef>
                <a:spcAft>
                  <a:spcPts val="0"/>
                </a:spcAft>
                <a:buNone/>
              </a:pPr>
              <a:r>
                <a:rPr lang="en-US" sz="1800">
                  <a:solidFill>
                    <a:schemeClr val="accent1"/>
                  </a:solidFill>
                  <a:latin typeface="Arial"/>
                  <a:ea typeface="Arial"/>
                  <a:cs typeface="Arial"/>
                  <a:sym typeface="Arial"/>
                </a:rPr>
                <a:t>Lorem ipsum</a:t>
              </a:r>
              <a:endParaRPr/>
            </a:p>
          </p:txBody>
        </p:sp>
      </p:grpSp>
      <p:grpSp>
        <p:nvGrpSpPr>
          <p:cNvPr id="2624" name="Google Shape;2624;p85"/>
          <p:cNvGrpSpPr/>
          <p:nvPr/>
        </p:nvGrpSpPr>
        <p:grpSpPr>
          <a:xfrm>
            <a:off x="984420" y="3244596"/>
            <a:ext cx="2946509" cy="998756"/>
            <a:chOff x="8274447" y="1760259"/>
            <a:chExt cx="2946509" cy="998756"/>
          </a:xfrm>
        </p:grpSpPr>
        <p:sp>
          <p:nvSpPr>
            <p:cNvPr id="2625" name="Google Shape;2625;p85"/>
            <p:cNvSpPr txBox="1"/>
            <p:nvPr/>
          </p:nvSpPr>
          <p:spPr>
            <a:xfrm>
              <a:off x="8274447" y="2112684"/>
              <a:ext cx="2946509" cy="646331"/>
            </a:xfrm>
            <a:prstGeom prst="rect">
              <a:avLst/>
            </a:prstGeom>
            <a:noFill/>
            <a:ln>
              <a:noFill/>
            </a:ln>
          </p:spPr>
          <p:txBody>
            <a:bodyPr anchorCtr="0" anchor="t" bIns="0" lIns="0" spcFirstLastPara="1" rIns="0" wrap="square" tIns="0">
              <a:spAutoFit/>
            </a:bodyPr>
            <a:lstStyle/>
            <a:p>
              <a:pPr indent="0" lvl="0" marL="0" marR="0" rtl="0" algn="r">
                <a:spcBef>
                  <a:spcPts val="0"/>
                </a:spcBef>
                <a:spcAft>
                  <a:spcPts val="0"/>
                </a:spcAft>
                <a:buNone/>
              </a:pPr>
              <a:r>
                <a:rPr lang="en-US" sz="1400">
                  <a:solidFill>
                    <a:schemeClr val="dk1"/>
                  </a:solidFill>
                  <a:latin typeface="Arial"/>
                  <a:ea typeface="Arial"/>
                  <a:cs typeface="Arial"/>
                  <a:sym typeface="Arial"/>
                </a:rPr>
                <a:t>Lorem ipsum dolor sit amet, consectetur adipiscing elit. Curabitur purus dui</a:t>
              </a:r>
              <a:endParaRPr/>
            </a:p>
          </p:txBody>
        </p:sp>
        <p:sp>
          <p:nvSpPr>
            <p:cNvPr id="2626" name="Google Shape;2626;p85"/>
            <p:cNvSpPr txBox="1"/>
            <p:nvPr/>
          </p:nvSpPr>
          <p:spPr>
            <a:xfrm>
              <a:off x="8274447" y="1760259"/>
              <a:ext cx="2946509" cy="276999"/>
            </a:xfrm>
            <a:prstGeom prst="rect">
              <a:avLst/>
            </a:prstGeom>
            <a:noFill/>
            <a:ln>
              <a:noFill/>
            </a:ln>
          </p:spPr>
          <p:txBody>
            <a:bodyPr anchorCtr="0" anchor="t" bIns="0" lIns="0" spcFirstLastPara="1" rIns="0" wrap="square" tIns="0">
              <a:spAutoFit/>
            </a:bodyPr>
            <a:lstStyle/>
            <a:p>
              <a:pPr indent="0" lvl="0" marL="0" marR="0" rtl="0" algn="r">
                <a:spcBef>
                  <a:spcPts val="0"/>
                </a:spcBef>
                <a:spcAft>
                  <a:spcPts val="0"/>
                </a:spcAft>
                <a:buNone/>
              </a:pPr>
              <a:r>
                <a:rPr lang="en-US" sz="1800">
                  <a:solidFill>
                    <a:schemeClr val="accent4"/>
                  </a:solidFill>
                  <a:latin typeface="Arial"/>
                  <a:ea typeface="Arial"/>
                  <a:cs typeface="Arial"/>
                  <a:sym typeface="Arial"/>
                </a:rPr>
                <a:t>Lorem ipsum</a:t>
              </a:r>
              <a:endParaRPr/>
            </a:p>
          </p:txBody>
        </p:sp>
      </p:grpSp>
      <p:grpSp>
        <p:nvGrpSpPr>
          <p:cNvPr id="2627" name="Google Shape;2627;p85"/>
          <p:cNvGrpSpPr/>
          <p:nvPr/>
        </p:nvGrpSpPr>
        <p:grpSpPr>
          <a:xfrm>
            <a:off x="984420" y="4529662"/>
            <a:ext cx="2946509" cy="998756"/>
            <a:chOff x="8274447" y="1760259"/>
            <a:chExt cx="2946509" cy="998756"/>
          </a:xfrm>
        </p:grpSpPr>
        <p:sp>
          <p:nvSpPr>
            <p:cNvPr id="2628" name="Google Shape;2628;p85"/>
            <p:cNvSpPr txBox="1"/>
            <p:nvPr/>
          </p:nvSpPr>
          <p:spPr>
            <a:xfrm>
              <a:off x="8274447" y="2112684"/>
              <a:ext cx="2946509" cy="646331"/>
            </a:xfrm>
            <a:prstGeom prst="rect">
              <a:avLst/>
            </a:prstGeom>
            <a:noFill/>
            <a:ln>
              <a:noFill/>
            </a:ln>
          </p:spPr>
          <p:txBody>
            <a:bodyPr anchorCtr="0" anchor="t" bIns="0" lIns="0" spcFirstLastPara="1" rIns="0" wrap="square" tIns="0">
              <a:spAutoFit/>
            </a:bodyPr>
            <a:lstStyle/>
            <a:p>
              <a:pPr indent="0" lvl="0" marL="0" marR="0" rtl="0" algn="r">
                <a:spcBef>
                  <a:spcPts val="0"/>
                </a:spcBef>
                <a:spcAft>
                  <a:spcPts val="0"/>
                </a:spcAft>
                <a:buNone/>
              </a:pPr>
              <a:r>
                <a:rPr lang="en-US" sz="1400">
                  <a:solidFill>
                    <a:schemeClr val="dk1"/>
                  </a:solidFill>
                  <a:latin typeface="Arial"/>
                  <a:ea typeface="Arial"/>
                  <a:cs typeface="Arial"/>
                  <a:sym typeface="Arial"/>
                </a:rPr>
                <a:t>Lorem ipsum dolor sit amet, consectetur adipiscing elit. Curabitur purus dui</a:t>
              </a:r>
              <a:endParaRPr/>
            </a:p>
          </p:txBody>
        </p:sp>
        <p:sp>
          <p:nvSpPr>
            <p:cNvPr id="2629" name="Google Shape;2629;p85"/>
            <p:cNvSpPr txBox="1"/>
            <p:nvPr/>
          </p:nvSpPr>
          <p:spPr>
            <a:xfrm>
              <a:off x="8274447" y="1760259"/>
              <a:ext cx="2946509" cy="276999"/>
            </a:xfrm>
            <a:prstGeom prst="rect">
              <a:avLst/>
            </a:prstGeom>
            <a:noFill/>
            <a:ln>
              <a:noFill/>
            </a:ln>
          </p:spPr>
          <p:txBody>
            <a:bodyPr anchorCtr="0" anchor="t" bIns="0" lIns="0" spcFirstLastPara="1" rIns="0" wrap="square" tIns="0">
              <a:spAutoFit/>
            </a:bodyPr>
            <a:lstStyle/>
            <a:p>
              <a:pPr indent="0" lvl="0" marL="0" marR="0" rtl="0" algn="r">
                <a:spcBef>
                  <a:spcPts val="0"/>
                </a:spcBef>
                <a:spcAft>
                  <a:spcPts val="0"/>
                </a:spcAft>
                <a:buNone/>
              </a:pPr>
              <a:r>
                <a:rPr lang="en-US" sz="1800">
                  <a:solidFill>
                    <a:srgbClr val="E5EC85"/>
                  </a:solidFill>
                  <a:latin typeface="Arial"/>
                  <a:ea typeface="Arial"/>
                  <a:cs typeface="Arial"/>
                  <a:sym typeface="Arial"/>
                </a:rPr>
                <a:t>Lorem ipsum</a:t>
              </a:r>
              <a:endParaRPr/>
            </a:p>
          </p:txBody>
        </p:sp>
      </p:grpSp>
      <p:cxnSp>
        <p:nvCxnSpPr>
          <p:cNvPr id="2630" name="Google Shape;2630;p85"/>
          <p:cNvCxnSpPr/>
          <p:nvPr/>
        </p:nvCxnSpPr>
        <p:spPr>
          <a:xfrm>
            <a:off x="6978869" y="5050604"/>
            <a:ext cx="1240221" cy="0"/>
          </a:xfrm>
          <a:prstGeom prst="straightConnector1">
            <a:avLst/>
          </a:prstGeom>
          <a:noFill/>
          <a:ln cap="flat" cmpd="sng" w="9525">
            <a:solidFill>
              <a:srgbClr val="9B9B9B"/>
            </a:solidFill>
            <a:prstDash val="solid"/>
            <a:miter lim="8000"/>
            <a:headEnd len="med" w="med" type="oval"/>
            <a:tailEnd len="sm" w="sm" type="none"/>
          </a:ln>
        </p:spPr>
      </p:cxnSp>
      <p:cxnSp>
        <p:nvCxnSpPr>
          <p:cNvPr id="2631" name="Google Shape;2631;p85"/>
          <p:cNvCxnSpPr/>
          <p:nvPr/>
        </p:nvCxnSpPr>
        <p:spPr>
          <a:xfrm rot="10800000">
            <a:off x="3972910" y="2515605"/>
            <a:ext cx="1019504" cy="0"/>
          </a:xfrm>
          <a:prstGeom prst="straightConnector1">
            <a:avLst/>
          </a:prstGeom>
          <a:noFill/>
          <a:ln cap="flat" cmpd="sng" w="9525">
            <a:solidFill>
              <a:srgbClr val="9B9B9B"/>
            </a:solidFill>
            <a:prstDash val="solid"/>
            <a:miter lim="8000"/>
            <a:headEnd len="med" w="med" type="oval"/>
            <a:tailEnd len="sm" w="sm" type="none"/>
          </a:ln>
        </p:spPr>
      </p:cxnSp>
      <p:cxnSp>
        <p:nvCxnSpPr>
          <p:cNvPr id="2632" name="Google Shape;2632;p85"/>
          <p:cNvCxnSpPr/>
          <p:nvPr/>
        </p:nvCxnSpPr>
        <p:spPr>
          <a:xfrm rot="10800000">
            <a:off x="3993931" y="3873445"/>
            <a:ext cx="515007" cy="0"/>
          </a:xfrm>
          <a:prstGeom prst="straightConnector1">
            <a:avLst/>
          </a:prstGeom>
          <a:noFill/>
          <a:ln cap="flat" cmpd="sng" w="9525">
            <a:solidFill>
              <a:srgbClr val="9B9B9B"/>
            </a:solidFill>
            <a:prstDash val="solid"/>
            <a:miter lim="8000"/>
            <a:headEnd len="med" w="med" type="oval"/>
            <a:tailEnd len="sm" w="sm" type="none"/>
          </a:ln>
        </p:spPr>
      </p:cxnSp>
      <p:cxnSp>
        <p:nvCxnSpPr>
          <p:cNvPr id="2633" name="Google Shape;2633;p85"/>
          <p:cNvCxnSpPr/>
          <p:nvPr/>
        </p:nvCxnSpPr>
        <p:spPr>
          <a:xfrm rot="10800000">
            <a:off x="4018066" y="5050604"/>
            <a:ext cx="1240221" cy="0"/>
          </a:xfrm>
          <a:prstGeom prst="straightConnector1">
            <a:avLst/>
          </a:prstGeom>
          <a:noFill/>
          <a:ln cap="flat" cmpd="sng" w="9525">
            <a:solidFill>
              <a:srgbClr val="9B9B9B"/>
            </a:solidFill>
            <a:prstDash val="solid"/>
            <a:miter lim="8000"/>
            <a:headEnd len="med" w="med" type="oval"/>
            <a:tailEnd len="sm" w="sm" type="none"/>
          </a:ln>
        </p:spPr>
      </p:cxnSp>
      <p:sp>
        <p:nvSpPr>
          <p:cNvPr id="2634" name="Google Shape;2634;p85"/>
          <p:cNvSpPr txBox="1"/>
          <p:nvPr/>
        </p:nvSpPr>
        <p:spPr>
          <a:xfrm>
            <a:off x="5336409" y="3198102"/>
            <a:ext cx="1519182" cy="984885"/>
          </a:xfrm>
          <a:prstGeom prst="rect">
            <a:avLst/>
          </a:prstGeom>
          <a:noFill/>
          <a:ln>
            <a:noFill/>
          </a:ln>
        </p:spPr>
        <p:txBody>
          <a:bodyPr anchorCtr="0" anchor="t" bIns="0" lIns="0" spcFirstLastPara="1" rIns="0" wrap="square" tIns="0">
            <a:spAutoFit/>
          </a:bodyPr>
          <a:lstStyle/>
          <a:p>
            <a:pPr indent="0" lvl="0" marL="0" marR="0" rtl="0" algn="ctr">
              <a:spcBef>
                <a:spcPts val="0"/>
              </a:spcBef>
              <a:spcAft>
                <a:spcPts val="0"/>
              </a:spcAft>
              <a:buNone/>
            </a:pPr>
            <a:r>
              <a:rPr b="1" lang="en-US" sz="4400">
                <a:solidFill>
                  <a:schemeClr val="dk1"/>
                </a:solidFill>
                <a:latin typeface="Arial"/>
                <a:ea typeface="Arial"/>
                <a:cs typeface="Arial"/>
                <a:sym typeface="Arial"/>
              </a:rPr>
              <a:t>6</a:t>
            </a:r>
            <a:endParaRPr/>
          </a:p>
          <a:p>
            <a:pPr indent="0" lvl="0" marL="0" marR="0" rtl="0" algn="ctr">
              <a:spcBef>
                <a:spcPts val="0"/>
              </a:spcBef>
              <a:spcAft>
                <a:spcPts val="0"/>
              </a:spcAft>
              <a:buNone/>
            </a:pPr>
            <a:r>
              <a:rPr lang="en-US" sz="2000">
                <a:solidFill>
                  <a:schemeClr val="dk1"/>
                </a:solidFill>
                <a:latin typeface="Arial"/>
                <a:ea typeface="Arial"/>
                <a:cs typeface="Arial"/>
                <a:sym typeface="Arial"/>
              </a:rPr>
              <a:t>Segments</a:t>
            </a:r>
            <a:endParaRPr sz="2000">
              <a:solidFill>
                <a:schemeClr val="dk1"/>
              </a:solidFill>
              <a:latin typeface="Arial"/>
              <a:ea typeface="Arial"/>
              <a:cs typeface="Arial"/>
              <a:sym typeface="Arial"/>
            </a:endParaRPr>
          </a:p>
        </p:txBody>
      </p:sp>
      <p:pic>
        <p:nvPicPr>
          <p:cNvPr descr="Single gear with solid fill" id="2635" name="Google Shape;2635;p85"/>
          <p:cNvPicPr preferRelativeResize="0"/>
          <p:nvPr/>
        </p:nvPicPr>
        <p:blipFill rotWithShape="1">
          <a:blip r:embed="rId3">
            <a:alphaModFix/>
          </a:blip>
          <a:srcRect b="0" l="0" r="0" t="0"/>
          <a:stretch/>
        </p:blipFill>
        <p:spPr>
          <a:xfrm>
            <a:off x="5128623" y="2304654"/>
            <a:ext cx="545085" cy="545085"/>
          </a:xfrm>
          <a:prstGeom prst="rect">
            <a:avLst/>
          </a:prstGeom>
          <a:noFill/>
          <a:ln>
            <a:noFill/>
          </a:ln>
        </p:spPr>
      </p:pic>
      <p:pic>
        <p:nvPicPr>
          <p:cNvPr descr="Single gear with solid fill" id="2636" name="Google Shape;2636;p85"/>
          <p:cNvPicPr preferRelativeResize="0"/>
          <p:nvPr/>
        </p:nvPicPr>
        <p:blipFill rotWithShape="1">
          <a:blip r:embed="rId3">
            <a:alphaModFix/>
          </a:blip>
          <a:srcRect b="0" l="0" r="0" t="0"/>
          <a:stretch/>
        </p:blipFill>
        <p:spPr>
          <a:xfrm>
            <a:off x="4508938" y="3392473"/>
            <a:ext cx="545085" cy="545085"/>
          </a:xfrm>
          <a:prstGeom prst="rect">
            <a:avLst/>
          </a:prstGeom>
          <a:noFill/>
          <a:ln>
            <a:noFill/>
          </a:ln>
        </p:spPr>
      </p:pic>
      <p:pic>
        <p:nvPicPr>
          <p:cNvPr descr="Single gear with solid fill" id="2637" name="Google Shape;2637;p85"/>
          <p:cNvPicPr preferRelativeResize="0"/>
          <p:nvPr/>
        </p:nvPicPr>
        <p:blipFill rotWithShape="1">
          <a:blip r:embed="rId3">
            <a:alphaModFix/>
          </a:blip>
          <a:srcRect b="0" l="0" r="0" t="0"/>
          <a:stretch/>
        </p:blipFill>
        <p:spPr>
          <a:xfrm>
            <a:off x="5128622" y="4542825"/>
            <a:ext cx="545085" cy="545085"/>
          </a:xfrm>
          <a:prstGeom prst="rect">
            <a:avLst/>
          </a:prstGeom>
          <a:noFill/>
          <a:ln>
            <a:noFill/>
          </a:ln>
        </p:spPr>
      </p:pic>
      <p:pic>
        <p:nvPicPr>
          <p:cNvPr descr="Single gear with solid fill" id="2638" name="Google Shape;2638;p85"/>
          <p:cNvPicPr preferRelativeResize="0"/>
          <p:nvPr/>
        </p:nvPicPr>
        <p:blipFill rotWithShape="1">
          <a:blip r:embed="rId3">
            <a:alphaModFix/>
          </a:blip>
          <a:srcRect b="0" l="0" r="0" t="0"/>
          <a:stretch/>
        </p:blipFill>
        <p:spPr>
          <a:xfrm>
            <a:off x="6535462" y="4555019"/>
            <a:ext cx="545085" cy="545085"/>
          </a:xfrm>
          <a:prstGeom prst="rect">
            <a:avLst/>
          </a:prstGeom>
          <a:noFill/>
          <a:ln>
            <a:noFill/>
          </a:ln>
        </p:spPr>
      </p:pic>
      <p:pic>
        <p:nvPicPr>
          <p:cNvPr descr="Single gear with solid fill" id="2639" name="Google Shape;2639;p85"/>
          <p:cNvPicPr preferRelativeResize="0"/>
          <p:nvPr/>
        </p:nvPicPr>
        <p:blipFill rotWithShape="1">
          <a:blip r:embed="rId3">
            <a:alphaModFix/>
          </a:blip>
          <a:srcRect b="0" l="0" r="0" t="0"/>
          <a:stretch/>
        </p:blipFill>
        <p:spPr>
          <a:xfrm>
            <a:off x="7157061" y="3428215"/>
            <a:ext cx="545085" cy="545085"/>
          </a:xfrm>
          <a:prstGeom prst="rect">
            <a:avLst/>
          </a:prstGeom>
          <a:noFill/>
          <a:ln>
            <a:noFill/>
          </a:ln>
        </p:spPr>
      </p:pic>
      <p:pic>
        <p:nvPicPr>
          <p:cNvPr descr="Single gear with solid fill" id="2640" name="Google Shape;2640;p85"/>
          <p:cNvPicPr preferRelativeResize="0"/>
          <p:nvPr/>
        </p:nvPicPr>
        <p:blipFill rotWithShape="1">
          <a:blip r:embed="rId3">
            <a:alphaModFix/>
          </a:blip>
          <a:srcRect b="0" l="0" r="0" t="0"/>
          <a:stretch/>
        </p:blipFill>
        <p:spPr>
          <a:xfrm>
            <a:off x="6525136" y="2311955"/>
            <a:ext cx="545085" cy="545085"/>
          </a:xfrm>
          <a:prstGeom prst="rect">
            <a:avLst/>
          </a:prstGeom>
          <a:noFill/>
          <a:ln>
            <a:noFill/>
          </a:ln>
        </p:spPr>
      </p:pic>
    </p:spTree>
  </p:cSld>
  <p:clrMapOvr>
    <a:masterClrMapping/>
  </p:clrMapOvr>
</p:sld>
</file>

<file path=ppt/slides/slide8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644" name="Shape 2644"/>
        <p:cNvGrpSpPr/>
        <p:nvPr/>
      </p:nvGrpSpPr>
      <p:grpSpPr>
        <a:xfrm>
          <a:off x="0" y="0"/>
          <a:ext cx="0" cy="0"/>
          <a:chOff x="0" y="0"/>
          <a:chExt cx="0" cy="0"/>
        </a:xfrm>
      </p:grpSpPr>
      <p:sp>
        <p:nvSpPr>
          <p:cNvPr id="2645" name="Google Shape;2645;p86"/>
          <p:cNvSpPr txBox="1"/>
          <p:nvPr>
            <p:ph type="title"/>
          </p:nvPr>
        </p:nvSpPr>
        <p:spPr>
          <a:xfrm>
            <a:off x="571018" y="365126"/>
            <a:ext cx="11049964" cy="578772"/>
          </a:xfrm>
          <a:prstGeom prst="rect">
            <a:avLst/>
          </a:prstGeom>
          <a:noFill/>
          <a:ln>
            <a:noFill/>
          </a:ln>
        </p:spPr>
        <p:txBody>
          <a:bodyPr anchorCtr="0" anchor="b" bIns="0" lIns="0" spcFirstLastPara="1" rIns="0" wrap="square" tIns="0">
            <a:normAutofit/>
          </a:bodyPr>
          <a:lstStyle/>
          <a:p>
            <a:pPr indent="0" lvl="0" marL="0" rtl="0" algn="l">
              <a:lnSpc>
                <a:spcPct val="90000"/>
              </a:lnSpc>
              <a:spcBef>
                <a:spcPts val="0"/>
              </a:spcBef>
              <a:spcAft>
                <a:spcPts val="0"/>
              </a:spcAft>
              <a:buClr>
                <a:schemeClr val="accent1"/>
              </a:buClr>
              <a:buSzPts val="2800"/>
              <a:buFont typeface="Arial"/>
              <a:buNone/>
            </a:pPr>
            <a:r>
              <a:rPr lang="en-US"/>
              <a:t>Seven Segment Circular Chevron</a:t>
            </a:r>
            <a:endParaRPr/>
          </a:p>
        </p:txBody>
      </p:sp>
      <p:sp>
        <p:nvSpPr>
          <p:cNvPr id="2646" name="Google Shape;2646;p86"/>
          <p:cNvSpPr txBox="1"/>
          <p:nvPr>
            <p:ph idx="12" type="sldNum"/>
          </p:nvPr>
        </p:nvSpPr>
        <p:spPr>
          <a:xfrm>
            <a:off x="10690860" y="6349068"/>
            <a:ext cx="963882" cy="251764"/>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sp>
        <p:nvSpPr>
          <p:cNvPr id="2647" name="Google Shape;2647;p86"/>
          <p:cNvSpPr/>
          <p:nvPr/>
        </p:nvSpPr>
        <p:spPr>
          <a:xfrm rot="3019303">
            <a:off x="5953864" y="2023197"/>
            <a:ext cx="1248859" cy="954013"/>
          </a:xfrm>
          <a:custGeom>
            <a:rect b="b" l="l" r="r" t="t"/>
            <a:pathLst>
              <a:path extrusionOk="0" h="954013" w="1248859">
                <a:moveTo>
                  <a:pt x="0" y="572201"/>
                </a:moveTo>
                <a:lnTo>
                  <a:pt x="104623" y="458300"/>
                </a:lnTo>
                <a:cubicBezTo>
                  <a:pt x="376449" y="190964"/>
                  <a:pt x="724671" y="37519"/>
                  <a:pt x="1084068" y="4041"/>
                </a:cubicBezTo>
                <a:lnTo>
                  <a:pt x="1173478" y="0"/>
                </a:lnTo>
                <a:lnTo>
                  <a:pt x="1248859" y="299953"/>
                </a:lnTo>
                <a:lnTo>
                  <a:pt x="1174157" y="597199"/>
                </a:lnTo>
                <a:lnTo>
                  <a:pt x="1139466" y="598767"/>
                </a:lnTo>
                <a:cubicBezTo>
                  <a:pt x="913247" y="619839"/>
                  <a:pt x="694063" y="716423"/>
                  <a:pt x="522964" y="884695"/>
                </a:cubicBezTo>
                <a:lnTo>
                  <a:pt x="459293" y="954013"/>
                </a:lnTo>
                <a:lnTo>
                  <a:pt x="276629" y="704569"/>
                </a:lnTo>
                <a:lnTo>
                  <a:pt x="0" y="572201"/>
                </a:lnTo>
                <a:close/>
              </a:path>
            </a:pathLst>
          </a:custGeom>
          <a:solidFill>
            <a:schemeClr val="accent5"/>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Arial"/>
              <a:ea typeface="Arial"/>
              <a:cs typeface="Arial"/>
              <a:sym typeface="Arial"/>
            </a:endParaRPr>
          </a:p>
        </p:txBody>
      </p:sp>
      <p:sp>
        <p:nvSpPr>
          <p:cNvPr id="2648" name="Google Shape;2648;p86"/>
          <p:cNvSpPr/>
          <p:nvPr/>
        </p:nvSpPr>
        <p:spPr>
          <a:xfrm rot="3019303">
            <a:off x="5172254" y="1899728"/>
            <a:ext cx="785369" cy="1296837"/>
          </a:xfrm>
          <a:custGeom>
            <a:rect b="b" l="l" r="r" t="t"/>
            <a:pathLst>
              <a:path extrusionOk="0" h="1296837" w="785369">
                <a:moveTo>
                  <a:pt x="327017" y="0"/>
                </a:moveTo>
                <a:lnTo>
                  <a:pt x="600660" y="130939"/>
                </a:lnTo>
                <a:lnTo>
                  <a:pt x="785369" y="383175"/>
                </a:lnTo>
                <a:lnTo>
                  <a:pt x="768859" y="405254"/>
                </a:lnTo>
                <a:cubicBezTo>
                  <a:pt x="635083" y="604488"/>
                  <a:pt x="580643" y="837741"/>
                  <a:pt x="601715" y="1063959"/>
                </a:cubicBezTo>
                <a:lnTo>
                  <a:pt x="614132" y="1151699"/>
                </a:lnTo>
                <a:lnTo>
                  <a:pt x="303231" y="1152158"/>
                </a:lnTo>
                <a:lnTo>
                  <a:pt x="34519" y="1296837"/>
                </a:lnTo>
                <a:lnTo>
                  <a:pt x="28664" y="1272510"/>
                </a:lnTo>
                <a:cubicBezTo>
                  <a:pt x="-48627" y="866941"/>
                  <a:pt x="29639" y="434607"/>
                  <a:pt x="272533" y="72864"/>
                </a:cubicBezTo>
                <a:lnTo>
                  <a:pt x="327017" y="0"/>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Arial"/>
              <a:ea typeface="Arial"/>
              <a:cs typeface="Arial"/>
              <a:sym typeface="Arial"/>
            </a:endParaRPr>
          </a:p>
        </p:txBody>
      </p:sp>
      <p:sp>
        <p:nvSpPr>
          <p:cNvPr id="2649" name="Google Shape;2649;p86"/>
          <p:cNvSpPr/>
          <p:nvPr/>
        </p:nvSpPr>
        <p:spPr>
          <a:xfrm rot="3019303">
            <a:off x="6782248" y="2979941"/>
            <a:ext cx="1203369" cy="913991"/>
          </a:xfrm>
          <a:custGeom>
            <a:rect b="b" l="l" r="r" t="t"/>
            <a:pathLst>
              <a:path extrusionOk="0" h="913991" w="1203369">
                <a:moveTo>
                  <a:pt x="0" y="0"/>
                </a:moveTo>
                <a:lnTo>
                  <a:pt x="135262" y="6827"/>
                </a:lnTo>
                <a:cubicBezTo>
                  <a:pt x="444227" y="37317"/>
                  <a:pt x="747710" y="157221"/>
                  <a:pt x="1004641" y="370365"/>
                </a:cubicBezTo>
                <a:cubicBezTo>
                  <a:pt x="1047463" y="405889"/>
                  <a:pt x="1087978" y="443162"/>
                  <a:pt x="1126169" y="481994"/>
                </a:cubicBezTo>
                <a:lnTo>
                  <a:pt x="1203369" y="568811"/>
                </a:lnTo>
                <a:lnTo>
                  <a:pt x="1005337" y="800093"/>
                </a:lnTo>
                <a:lnTo>
                  <a:pt x="711916" y="913991"/>
                </a:lnTo>
                <a:lnTo>
                  <a:pt x="699774" y="900335"/>
                </a:lnTo>
                <a:cubicBezTo>
                  <a:pt x="675735" y="875893"/>
                  <a:pt x="650233" y="852432"/>
                  <a:pt x="623279" y="830071"/>
                </a:cubicBezTo>
                <a:cubicBezTo>
                  <a:pt x="461557" y="695910"/>
                  <a:pt x="270532" y="620438"/>
                  <a:pt x="76058" y="601247"/>
                </a:cubicBezTo>
                <a:lnTo>
                  <a:pt x="1592" y="597488"/>
                </a:lnTo>
                <a:lnTo>
                  <a:pt x="75875" y="301913"/>
                </a:lnTo>
                <a:lnTo>
                  <a:pt x="0" y="0"/>
                </a:lnTo>
                <a:close/>
              </a:path>
            </a:pathLst>
          </a:custGeom>
          <a:solidFill>
            <a:schemeClr val="accen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Arial"/>
              <a:ea typeface="Arial"/>
              <a:cs typeface="Arial"/>
              <a:sym typeface="Arial"/>
            </a:endParaRPr>
          </a:p>
        </p:txBody>
      </p:sp>
      <p:sp>
        <p:nvSpPr>
          <p:cNvPr id="2650" name="Google Shape;2650;p86"/>
          <p:cNvSpPr/>
          <p:nvPr/>
        </p:nvSpPr>
        <p:spPr>
          <a:xfrm rot="3019303">
            <a:off x="4247423" y="2872346"/>
            <a:ext cx="1098846" cy="1174884"/>
          </a:xfrm>
          <a:custGeom>
            <a:rect b="b" l="l" r="r" t="t"/>
            <a:pathLst>
              <a:path extrusionOk="0" h="1174884" w="1098846">
                <a:moveTo>
                  <a:pt x="0" y="145615"/>
                </a:moveTo>
                <a:lnTo>
                  <a:pt x="269601" y="456"/>
                </a:lnTo>
                <a:lnTo>
                  <a:pt x="578640" y="0"/>
                </a:lnTo>
                <a:lnTo>
                  <a:pt x="583691" y="20986"/>
                </a:lnTo>
                <a:cubicBezTo>
                  <a:pt x="638470" y="208570"/>
                  <a:pt x="747925" y="382368"/>
                  <a:pt x="909648" y="516530"/>
                </a:cubicBezTo>
                <a:cubicBezTo>
                  <a:pt x="963555" y="561250"/>
                  <a:pt x="1020719" y="599449"/>
                  <a:pt x="1080180" y="631217"/>
                </a:cubicBezTo>
                <a:lnTo>
                  <a:pt x="1098846" y="640023"/>
                </a:lnTo>
                <a:lnTo>
                  <a:pt x="899590" y="873487"/>
                </a:lnTo>
                <a:lnTo>
                  <a:pt x="834063" y="1174884"/>
                </a:lnTo>
                <a:lnTo>
                  <a:pt x="799214" y="1158442"/>
                </a:lnTo>
                <a:cubicBezTo>
                  <a:pt x="704746" y="1107972"/>
                  <a:pt x="613930" y="1047285"/>
                  <a:pt x="528286" y="976236"/>
                </a:cubicBezTo>
                <a:cubicBezTo>
                  <a:pt x="271355" y="763093"/>
                  <a:pt x="97462" y="486976"/>
                  <a:pt x="10432" y="188959"/>
                </a:cubicBezTo>
                <a:lnTo>
                  <a:pt x="0" y="145615"/>
                </a:lnTo>
                <a:close/>
              </a:path>
            </a:pathLst>
          </a:custGeom>
          <a:solidFill>
            <a:srgbClr val="949D19"/>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Arial"/>
              <a:ea typeface="Arial"/>
              <a:cs typeface="Arial"/>
              <a:sym typeface="Arial"/>
            </a:endParaRPr>
          </a:p>
        </p:txBody>
      </p:sp>
      <p:sp>
        <p:nvSpPr>
          <p:cNvPr id="2651" name="Google Shape;2651;p86"/>
          <p:cNvSpPr/>
          <p:nvPr/>
        </p:nvSpPr>
        <p:spPr>
          <a:xfrm rot="3019303">
            <a:off x="6716336" y="3763369"/>
            <a:ext cx="817411" cy="1276144"/>
          </a:xfrm>
          <a:custGeom>
            <a:rect b="b" l="l" r="r" t="t"/>
            <a:pathLst>
              <a:path extrusionOk="0" h="1276144" w="817411">
                <a:moveTo>
                  <a:pt x="0" y="345974"/>
                </a:moveTo>
                <a:lnTo>
                  <a:pt x="284526" y="235530"/>
                </a:lnTo>
                <a:lnTo>
                  <a:pt x="486195" y="0"/>
                </a:lnTo>
                <a:lnTo>
                  <a:pt x="557274" y="98186"/>
                </a:lnTo>
                <a:cubicBezTo>
                  <a:pt x="759033" y="408342"/>
                  <a:pt x="845165" y="776260"/>
                  <a:pt x="809595" y="1136718"/>
                </a:cubicBezTo>
                <a:lnTo>
                  <a:pt x="789008" y="1276144"/>
                </a:lnTo>
                <a:lnTo>
                  <a:pt x="478924" y="1275064"/>
                </a:lnTo>
                <a:lnTo>
                  <a:pt x="207674" y="1128317"/>
                </a:lnTo>
                <a:lnTo>
                  <a:pt x="215175" y="1077514"/>
                </a:lnTo>
                <a:cubicBezTo>
                  <a:pt x="237565" y="850627"/>
                  <a:pt x="183350" y="619045"/>
                  <a:pt x="56354" y="423820"/>
                </a:cubicBezTo>
                <a:lnTo>
                  <a:pt x="0" y="345974"/>
                </a:lnTo>
                <a:close/>
              </a:path>
            </a:pathLst>
          </a:custGeom>
          <a:solidFill>
            <a:schemeClr val="accent3"/>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Arial"/>
              <a:ea typeface="Arial"/>
              <a:cs typeface="Arial"/>
              <a:sym typeface="Arial"/>
            </a:endParaRPr>
          </a:p>
        </p:txBody>
      </p:sp>
      <p:sp>
        <p:nvSpPr>
          <p:cNvPr id="2652" name="Google Shape;2652;p86"/>
          <p:cNvSpPr/>
          <p:nvPr/>
        </p:nvSpPr>
        <p:spPr>
          <a:xfrm rot="3019303">
            <a:off x="4477033" y="4149510"/>
            <a:ext cx="1288730" cy="695238"/>
          </a:xfrm>
          <a:custGeom>
            <a:rect b="b" l="l" r="r" t="t"/>
            <a:pathLst>
              <a:path extrusionOk="0" h="695238" w="1288730">
                <a:moveTo>
                  <a:pt x="65166" y="258934"/>
                </a:moveTo>
                <a:lnTo>
                  <a:pt x="265933" y="23701"/>
                </a:lnTo>
                <a:lnTo>
                  <a:pt x="353845" y="54963"/>
                </a:lnTo>
                <a:cubicBezTo>
                  <a:pt x="574697" y="121438"/>
                  <a:pt x="811974" y="110217"/>
                  <a:pt x="1024623" y="25123"/>
                </a:cubicBezTo>
                <a:lnTo>
                  <a:pt x="1079495" y="0"/>
                </a:lnTo>
                <a:lnTo>
                  <a:pt x="1112540" y="303463"/>
                </a:lnTo>
                <a:lnTo>
                  <a:pt x="1288730" y="560505"/>
                </a:lnTo>
                <a:lnTo>
                  <a:pt x="1247066" y="579580"/>
                </a:lnTo>
                <a:cubicBezTo>
                  <a:pt x="860965" y="734084"/>
                  <a:pt x="423759" y="735296"/>
                  <a:pt x="32805" y="574149"/>
                </a:cubicBezTo>
                <a:lnTo>
                  <a:pt x="0" y="558672"/>
                </a:lnTo>
                <a:lnTo>
                  <a:pt x="65166" y="258934"/>
                </a:lnTo>
                <a:close/>
              </a:path>
            </a:pathLst>
          </a:custGeom>
          <a:solidFill>
            <a:schemeClr val="accent4"/>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Arial"/>
              <a:ea typeface="Arial"/>
              <a:cs typeface="Arial"/>
              <a:sym typeface="Arial"/>
            </a:endParaRPr>
          </a:p>
        </p:txBody>
      </p:sp>
      <p:sp>
        <p:nvSpPr>
          <p:cNvPr id="2653" name="Google Shape;2653;p86"/>
          <p:cNvSpPr/>
          <p:nvPr/>
        </p:nvSpPr>
        <p:spPr>
          <a:xfrm rot="3019303">
            <a:off x="5586046" y="4423391"/>
            <a:ext cx="1053265" cy="1206037"/>
          </a:xfrm>
          <a:custGeom>
            <a:rect b="b" l="l" r="r" t="t"/>
            <a:pathLst>
              <a:path extrusionOk="0" h="1206037" w="1053265">
                <a:moveTo>
                  <a:pt x="474508" y="0"/>
                </a:moveTo>
                <a:lnTo>
                  <a:pt x="741193" y="144278"/>
                </a:lnTo>
                <a:lnTo>
                  <a:pt x="1053265" y="145364"/>
                </a:lnTo>
                <a:lnTo>
                  <a:pt x="1032454" y="229097"/>
                </a:lnTo>
                <a:cubicBezTo>
                  <a:pt x="972105" y="429595"/>
                  <a:pt x="871450" y="621572"/>
                  <a:pt x="729354" y="792860"/>
                </a:cubicBezTo>
                <a:cubicBezTo>
                  <a:pt x="587257" y="964148"/>
                  <a:pt x="417174" y="1098529"/>
                  <a:pt x="231272" y="1194871"/>
                </a:cubicBezTo>
                <a:lnTo>
                  <a:pt x="206884" y="1206037"/>
                </a:lnTo>
                <a:lnTo>
                  <a:pt x="34337" y="954310"/>
                </a:lnTo>
                <a:lnTo>
                  <a:pt x="0" y="638990"/>
                </a:lnTo>
                <a:lnTo>
                  <a:pt x="41908" y="614580"/>
                </a:lnTo>
                <a:cubicBezTo>
                  <a:pt x="125576" y="560154"/>
                  <a:pt x="202566" y="492359"/>
                  <a:pt x="269647" y="411498"/>
                </a:cubicBezTo>
                <a:cubicBezTo>
                  <a:pt x="359088" y="303683"/>
                  <a:pt x="422444" y="182845"/>
                  <a:pt x="460431" y="56643"/>
                </a:cubicBezTo>
                <a:lnTo>
                  <a:pt x="474508" y="0"/>
                </a:lnTo>
                <a:close/>
              </a:path>
            </a:pathLst>
          </a:custGeom>
          <a:solidFill>
            <a:srgbClr val="EEF3B3"/>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Arial"/>
              <a:ea typeface="Arial"/>
              <a:cs typeface="Arial"/>
              <a:sym typeface="Arial"/>
            </a:endParaRPr>
          </a:p>
        </p:txBody>
      </p:sp>
      <p:grpSp>
        <p:nvGrpSpPr>
          <p:cNvPr id="2654" name="Google Shape;2654;p86"/>
          <p:cNvGrpSpPr/>
          <p:nvPr/>
        </p:nvGrpSpPr>
        <p:grpSpPr>
          <a:xfrm>
            <a:off x="8274447" y="1886821"/>
            <a:ext cx="2946509" cy="783312"/>
            <a:chOff x="8274447" y="1760259"/>
            <a:chExt cx="2946509" cy="783312"/>
          </a:xfrm>
        </p:grpSpPr>
        <p:sp>
          <p:nvSpPr>
            <p:cNvPr id="2655" name="Google Shape;2655;p86"/>
            <p:cNvSpPr txBox="1"/>
            <p:nvPr/>
          </p:nvSpPr>
          <p:spPr>
            <a:xfrm>
              <a:off x="8274447" y="2112684"/>
              <a:ext cx="2946509" cy="430887"/>
            </a:xfrm>
            <a:prstGeom prst="rect">
              <a:avLst/>
            </a:prstGeom>
            <a:noFill/>
            <a:ln>
              <a:noFill/>
            </a:ln>
          </p:spPr>
          <p:txBody>
            <a:bodyPr anchorCtr="0" anchor="t" bIns="0" lIns="0" spcFirstLastPara="1" rIns="0" wrap="square" tIns="0">
              <a:spAutoFit/>
            </a:bodyPr>
            <a:lstStyle/>
            <a:p>
              <a:pPr indent="0" lvl="0" marL="0" marR="0" rtl="0" algn="l">
                <a:spcBef>
                  <a:spcPts val="0"/>
                </a:spcBef>
                <a:spcAft>
                  <a:spcPts val="0"/>
                </a:spcAft>
                <a:buNone/>
              </a:pPr>
              <a:r>
                <a:rPr lang="en-US" sz="1400">
                  <a:solidFill>
                    <a:schemeClr val="dk1"/>
                  </a:solidFill>
                  <a:latin typeface="Arial"/>
                  <a:ea typeface="Arial"/>
                  <a:cs typeface="Arial"/>
                  <a:sym typeface="Arial"/>
                </a:rPr>
                <a:t>Lorem ipsum dolor sit amet, consectetur adipiscing</a:t>
              </a:r>
              <a:endParaRPr/>
            </a:p>
          </p:txBody>
        </p:sp>
        <p:sp>
          <p:nvSpPr>
            <p:cNvPr id="2656" name="Google Shape;2656;p86"/>
            <p:cNvSpPr txBox="1"/>
            <p:nvPr/>
          </p:nvSpPr>
          <p:spPr>
            <a:xfrm>
              <a:off x="8274447" y="1760259"/>
              <a:ext cx="2946509" cy="276999"/>
            </a:xfrm>
            <a:prstGeom prst="rect">
              <a:avLst/>
            </a:prstGeom>
            <a:noFill/>
            <a:ln>
              <a:noFill/>
            </a:ln>
          </p:spPr>
          <p:txBody>
            <a:bodyPr anchorCtr="0" anchor="t" bIns="0" lIns="0" spcFirstLastPara="1" rIns="0" wrap="square" tIns="0">
              <a:spAutoFit/>
            </a:bodyPr>
            <a:lstStyle/>
            <a:p>
              <a:pPr indent="0" lvl="0" marL="0" marR="0" rtl="0" algn="l">
                <a:spcBef>
                  <a:spcPts val="0"/>
                </a:spcBef>
                <a:spcAft>
                  <a:spcPts val="0"/>
                </a:spcAft>
                <a:buNone/>
              </a:pPr>
              <a:r>
                <a:rPr lang="en-US" sz="1800">
                  <a:solidFill>
                    <a:srgbClr val="3EAF93"/>
                  </a:solidFill>
                  <a:latin typeface="Arial"/>
                  <a:ea typeface="Arial"/>
                  <a:cs typeface="Arial"/>
                  <a:sym typeface="Arial"/>
                </a:rPr>
                <a:t>Lorem ipsum</a:t>
              </a:r>
              <a:endParaRPr/>
            </a:p>
          </p:txBody>
        </p:sp>
      </p:grpSp>
      <p:grpSp>
        <p:nvGrpSpPr>
          <p:cNvPr id="2657" name="Google Shape;2657;p86"/>
          <p:cNvGrpSpPr/>
          <p:nvPr/>
        </p:nvGrpSpPr>
        <p:grpSpPr>
          <a:xfrm>
            <a:off x="8274447" y="2933350"/>
            <a:ext cx="2946509" cy="783312"/>
            <a:chOff x="8274447" y="1760259"/>
            <a:chExt cx="2946509" cy="783312"/>
          </a:xfrm>
        </p:grpSpPr>
        <p:sp>
          <p:nvSpPr>
            <p:cNvPr id="2658" name="Google Shape;2658;p86"/>
            <p:cNvSpPr txBox="1"/>
            <p:nvPr/>
          </p:nvSpPr>
          <p:spPr>
            <a:xfrm>
              <a:off x="8274447" y="2112684"/>
              <a:ext cx="2946509" cy="430887"/>
            </a:xfrm>
            <a:prstGeom prst="rect">
              <a:avLst/>
            </a:prstGeom>
            <a:noFill/>
            <a:ln>
              <a:noFill/>
            </a:ln>
          </p:spPr>
          <p:txBody>
            <a:bodyPr anchorCtr="0" anchor="t" bIns="0" lIns="0" spcFirstLastPara="1" rIns="0" wrap="square" tIns="0">
              <a:spAutoFit/>
            </a:bodyPr>
            <a:lstStyle/>
            <a:p>
              <a:pPr indent="0" lvl="0" marL="0" marR="0" rtl="0" algn="l">
                <a:spcBef>
                  <a:spcPts val="0"/>
                </a:spcBef>
                <a:spcAft>
                  <a:spcPts val="0"/>
                </a:spcAft>
                <a:buNone/>
              </a:pPr>
              <a:r>
                <a:rPr lang="en-US" sz="1400">
                  <a:solidFill>
                    <a:schemeClr val="dk1"/>
                  </a:solidFill>
                  <a:latin typeface="Arial"/>
                  <a:ea typeface="Arial"/>
                  <a:cs typeface="Arial"/>
                  <a:sym typeface="Arial"/>
                </a:rPr>
                <a:t>Lorem ipsum dolor sit amet, consectetur adipiscing</a:t>
              </a:r>
              <a:endParaRPr/>
            </a:p>
          </p:txBody>
        </p:sp>
        <p:sp>
          <p:nvSpPr>
            <p:cNvPr id="2659" name="Google Shape;2659;p86"/>
            <p:cNvSpPr txBox="1"/>
            <p:nvPr/>
          </p:nvSpPr>
          <p:spPr>
            <a:xfrm>
              <a:off x="8274447" y="1760259"/>
              <a:ext cx="2946509" cy="276999"/>
            </a:xfrm>
            <a:prstGeom prst="rect">
              <a:avLst/>
            </a:prstGeom>
            <a:noFill/>
            <a:ln>
              <a:noFill/>
            </a:ln>
          </p:spPr>
          <p:txBody>
            <a:bodyPr anchorCtr="0" anchor="t" bIns="0" lIns="0" spcFirstLastPara="1" rIns="0" wrap="square" tIns="0">
              <a:spAutoFit/>
            </a:bodyPr>
            <a:lstStyle/>
            <a:p>
              <a:pPr indent="0" lvl="0" marL="0" marR="0" rtl="0" algn="l">
                <a:spcBef>
                  <a:spcPts val="0"/>
                </a:spcBef>
                <a:spcAft>
                  <a:spcPts val="0"/>
                </a:spcAft>
                <a:buNone/>
              </a:pPr>
              <a:r>
                <a:rPr lang="en-US" sz="1800">
                  <a:solidFill>
                    <a:srgbClr val="187A54"/>
                  </a:solidFill>
                  <a:latin typeface="Arial"/>
                  <a:ea typeface="Arial"/>
                  <a:cs typeface="Arial"/>
                  <a:sym typeface="Arial"/>
                </a:rPr>
                <a:t>Lorem ipsum</a:t>
              </a:r>
              <a:endParaRPr/>
            </a:p>
          </p:txBody>
        </p:sp>
      </p:grpSp>
      <p:grpSp>
        <p:nvGrpSpPr>
          <p:cNvPr id="2660" name="Google Shape;2660;p86"/>
          <p:cNvGrpSpPr/>
          <p:nvPr/>
        </p:nvGrpSpPr>
        <p:grpSpPr>
          <a:xfrm>
            <a:off x="8274447" y="3979879"/>
            <a:ext cx="2946509" cy="783312"/>
            <a:chOff x="8274447" y="1760259"/>
            <a:chExt cx="2946509" cy="783312"/>
          </a:xfrm>
        </p:grpSpPr>
        <p:sp>
          <p:nvSpPr>
            <p:cNvPr id="2661" name="Google Shape;2661;p86"/>
            <p:cNvSpPr txBox="1"/>
            <p:nvPr/>
          </p:nvSpPr>
          <p:spPr>
            <a:xfrm>
              <a:off x="8274447" y="2112684"/>
              <a:ext cx="2946509" cy="430887"/>
            </a:xfrm>
            <a:prstGeom prst="rect">
              <a:avLst/>
            </a:prstGeom>
            <a:noFill/>
            <a:ln>
              <a:noFill/>
            </a:ln>
          </p:spPr>
          <p:txBody>
            <a:bodyPr anchorCtr="0" anchor="t" bIns="0" lIns="0" spcFirstLastPara="1" rIns="0" wrap="square" tIns="0">
              <a:spAutoFit/>
            </a:bodyPr>
            <a:lstStyle/>
            <a:p>
              <a:pPr indent="0" lvl="0" marL="0" marR="0" rtl="0" algn="l">
                <a:spcBef>
                  <a:spcPts val="0"/>
                </a:spcBef>
                <a:spcAft>
                  <a:spcPts val="0"/>
                </a:spcAft>
                <a:buNone/>
              </a:pPr>
              <a:r>
                <a:rPr lang="en-US" sz="1400">
                  <a:solidFill>
                    <a:schemeClr val="dk1"/>
                  </a:solidFill>
                  <a:latin typeface="Arial"/>
                  <a:ea typeface="Arial"/>
                  <a:cs typeface="Arial"/>
                  <a:sym typeface="Arial"/>
                </a:rPr>
                <a:t>Lorem ipsum dolor sit amet, consectetur adipiscing</a:t>
              </a:r>
              <a:endParaRPr/>
            </a:p>
          </p:txBody>
        </p:sp>
        <p:sp>
          <p:nvSpPr>
            <p:cNvPr id="2662" name="Google Shape;2662;p86"/>
            <p:cNvSpPr txBox="1"/>
            <p:nvPr/>
          </p:nvSpPr>
          <p:spPr>
            <a:xfrm>
              <a:off x="8274447" y="1760259"/>
              <a:ext cx="2946509" cy="276999"/>
            </a:xfrm>
            <a:prstGeom prst="rect">
              <a:avLst/>
            </a:prstGeom>
            <a:noFill/>
            <a:ln>
              <a:noFill/>
            </a:ln>
          </p:spPr>
          <p:txBody>
            <a:bodyPr anchorCtr="0" anchor="t" bIns="0" lIns="0" spcFirstLastPara="1" rIns="0" wrap="square" tIns="0">
              <a:spAutoFit/>
            </a:bodyPr>
            <a:lstStyle/>
            <a:p>
              <a:pPr indent="0" lvl="0" marL="0" marR="0" rtl="0" algn="l">
                <a:spcBef>
                  <a:spcPts val="0"/>
                </a:spcBef>
                <a:spcAft>
                  <a:spcPts val="0"/>
                </a:spcAft>
                <a:buNone/>
              </a:pPr>
              <a:r>
                <a:rPr lang="en-US" sz="1800">
                  <a:solidFill>
                    <a:srgbClr val="0A5338"/>
                  </a:solidFill>
                  <a:latin typeface="Arial"/>
                  <a:ea typeface="Arial"/>
                  <a:cs typeface="Arial"/>
                  <a:sym typeface="Arial"/>
                </a:rPr>
                <a:t>Lorem ipsum</a:t>
              </a:r>
              <a:endParaRPr/>
            </a:p>
          </p:txBody>
        </p:sp>
      </p:grpSp>
      <p:grpSp>
        <p:nvGrpSpPr>
          <p:cNvPr id="2663" name="Google Shape;2663;p86"/>
          <p:cNvGrpSpPr/>
          <p:nvPr/>
        </p:nvGrpSpPr>
        <p:grpSpPr>
          <a:xfrm>
            <a:off x="8274447" y="5026409"/>
            <a:ext cx="2946509" cy="783312"/>
            <a:chOff x="8274447" y="1760259"/>
            <a:chExt cx="2946509" cy="783312"/>
          </a:xfrm>
        </p:grpSpPr>
        <p:sp>
          <p:nvSpPr>
            <p:cNvPr id="2664" name="Google Shape;2664;p86"/>
            <p:cNvSpPr txBox="1"/>
            <p:nvPr/>
          </p:nvSpPr>
          <p:spPr>
            <a:xfrm>
              <a:off x="8274447" y="2112684"/>
              <a:ext cx="2946509" cy="430887"/>
            </a:xfrm>
            <a:prstGeom prst="rect">
              <a:avLst/>
            </a:prstGeom>
            <a:noFill/>
            <a:ln>
              <a:noFill/>
            </a:ln>
          </p:spPr>
          <p:txBody>
            <a:bodyPr anchorCtr="0" anchor="t" bIns="0" lIns="0" spcFirstLastPara="1" rIns="0" wrap="square" tIns="0">
              <a:spAutoFit/>
            </a:bodyPr>
            <a:lstStyle/>
            <a:p>
              <a:pPr indent="0" lvl="0" marL="0" marR="0" rtl="0" algn="l">
                <a:spcBef>
                  <a:spcPts val="0"/>
                </a:spcBef>
                <a:spcAft>
                  <a:spcPts val="0"/>
                </a:spcAft>
                <a:buNone/>
              </a:pPr>
              <a:r>
                <a:rPr lang="en-US" sz="1400">
                  <a:solidFill>
                    <a:schemeClr val="dk1"/>
                  </a:solidFill>
                  <a:latin typeface="Arial"/>
                  <a:ea typeface="Arial"/>
                  <a:cs typeface="Arial"/>
                  <a:sym typeface="Arial"/>
                </a:rPr>
                <a:t>Lorem ipsum dolor sit amet, consectetur adipiscing</a:t>
              </a:r>
              <a:endParaRPr/>
            </a:p>
          </p:txBody>
        </p:sp>
        <p:sp>
          <p:nvSpPr>
            <p:cNvPr id="2665" name="Google Shape;2665;p86"/>
            <p:cNvSpPr txBox="1"/>
            <p:nvPr/>
          </p:nvSpPr>
          <p:spPr>
            <a:xfrm>
              <a:off x="8274447" y="1760259"/>
              <a:ext cx="2946509" cy="276999"/>
            </a:xfrm>
            <a:prstGeom prst="rect">
              <a:avLst/>
            </a:prstGeom>
            <a:noFill/>
            <a:ln>
              <a:noFill/>
            </a:ln>
          </p:spPr>
          <p:txBody>
            <a:bodyPr anchorCtr="0" anchor="t" bIns="0" lIns="0" spcFirstLastPara="1" rIns="0" wrap="square" tIns="0">
              <a:spAutoFit/>
            </a:bodyPr>
            <a:lstStyle/>
            <a:p>
              <a:pPr indent="0" lvl="0" marL="0" marR="0" rtl="0" algn="l">
                <a:spcBef>
                  <a:spcPts val="0"/>
                </a:spcBef>
                <a:spcAft>
                  <a:spcPts val="0"/>
                </a:spcAft>
                <a:buNone/>
              </a:pPr>
              <a:r>
                <a:rPr lang="en-US" sz="1800">
                  <a:solidFill>
                    <a:srgbClr val="E5EC85"/>
                  </a:solidFill>
                  <a:latin typeface="Arial"/>
                  <a:ea typeface="Arial"/>
                  <a:cs typeface="Arial"/>
                  <a:sym typeface="Arial"/>
                </a:rPr>
                <a:t>Lorem ipsum</a:t>
              </a:r>
              <a:endParaRPr/>
            </a:p>
          </p:txBody>
        </p:sp>
      </p:grpSp>
      <p:grpSp>
        <p:nvGrpSpPr>
          <p:cNvPr id="2666" name="Google Shape;2666;p86"/>
          <p:cNvGrpSpPr/>
          <p:nvPr/>
        </p:nvGrpSpPr>
        <p:grpSpPr>
          <a:xfrm>
            <a:off x="980214" y="1886821"/>
            <a:ext cx="2946509" cy="783312"/>
            <a:chOff x="8274447" y="1760259"/>
            <a:chExt cx="2946509" cy="783312"/>
          </a:xfrm>
        </p:grpSpPr>
        <p:sp>
          <p:nvSpPr>
            <p:cNvPr id="2667" name="Google Shape;2667;p86"/>
            <p:cNvSpPr txBox="1"/>
            <p:nvPr/>
          </p:nvSpPr>
          <p:spPr>
            <a:xfrm>
              <a:off x="8274447" y="2112684"/>
              <a:ext cx="2946509" cy="430887"/>
            </a:xfrm>
            <a:prstGeom prst="rect">
              <a:avLst/>
            </a:prstGeom>
            <a:noFill/>
            <a:ln>
              <a:noFill/>
            </a:ln>
          </p:spPr>
          <p:txBody>
            <a:bodyPr anchorCtr="0" anchor="t" bIns="0" lIns="0" spcFirstLastPara="1" rIns="0" wrap="square" tIns="0">
              <a:spAutoFit/>
            </a:bodyPr>
            <a:lstStyle/>
            <a:p>
              <a:pPr indent="0" lvl="0" marL="0" marR="0" rtl="0" algn="r">
                <a:spcBef>
                  <a:spcPts val="0"/>
                </a:spcBef>
                <a:spcAft>
                  <a:spcPts val="0"/>
                </a:spcAft>
                <a:buNone/>
              </a:pPr>
              <a:r>
                <a:rPr lang="en-US" sz="1400">
                  <a:solidFill>
                    <a:schemeClr val="dk1"/>
                  </a:solidFill>
                  <a:latin typeface="Arial"/>
                  <a:ea typeface="Arial"/>
                  <a:cs typeface="Arial"/>
                  <a:sym typeface="Arial"/>
                </a:rPr>
                <a:t>Lorem ipsum dolor sit amet, consectetur adipiscing</a:t>
              </a:r>
              <a:endParaRPr/>
            </a:p>
          </p:txBody>
        </p:sp>
        <p:sp>
          <p:nvSpPr>
            <p:cNvPr id="2668" name="Google Shape;2668;p86"/>
            <p:cNvSpPr txBox="1"/>
            <p:nvPr/>
          </p:nvSpPr>
          <p:spPr>
            <a:xfrm>
              <a:off x="8274447" y="1760259"/>
              <a:ext cx="2946509" cy="276999"/>
            </a:xfrm>
            <a:prstGeom prst="rect">
              <a:avLst/>
            </a:prstGeom>
            <a:noFill/>
            <a:ln>
              <a:noFill/>
            </a:ln>
          </p:spPr>
          <p:txBody>
            <a:bodyPr anchorCtr="0" anchor="t" bIns="0" lIns="0" spcFirstLastPara="1" rIns="0" wrap="square" tIns="0">
              <a:spAutoFit/>
            </a:bodyPr>
            <a:lstStyle/>
            <a:p>
              <a:pPr indent="0" lvl="0" marL="0" marR="0" rtl="0" algn="r">
                <a:spcBef>
                  <a:spcPts val="0"/>
                </a:spcBef>
                <a:spcAft>
                  <a:spcPts val="0"/>
                </a:spcAft>
                <a:buNone/>
              </a:pPr>
              <a:r>
                <a:rPr lang="en-US" sz="1800">
                  <a:solidFill>
                    <a:srgbClr val="28B974"/>
                  </a:solidFill>
                  <a:latin typeface="Arial"/>
                  <a:ea typeface="Arial"/>
                  <a:cs typeface="Arial"/>
                  <a:sym typeface="Arial"/>
                </a:rPr>
                <a:t>Lorem ipsum</a:t>
              </a:r>
              <a:endParaRPr/>
            </a:p>
          </p:txBody>
        </p:sp>
      </p:grpSp>
      <p:grpSp>
        <p:nvGrpSpPr>
          <p:cNvPr id="2669" name="Google Shape;2669;p86"/>
          <p:cNvGrpSpPr/>
          <p:nvPr/>
        </p:nvGrpSpPr>
        <p:grpSpPr>
          <a:xfrm>
            <a:off x="980214" y="3191975"/>
            <a:ext cx="2946509" cy="783312"/>
            <a:chOff x="8274447" y="1760259"/>
            <a:chExt cx="2946509" cy="783312"/>
          </a:xfrm>
        </p:grpSpPr>
        <p:sp>
          <p:nvSpPr>
            <p:cNvPr id="2670" name="Google Shape;2670;p86"/>
            <p:cNvSpPr txBox="1"/>
            <p:nvPr/>
          </p:nvSpPr>
          <p:spPr>
            <a:xfrm>
              <a:off x="8274447" y="2112684"/>
              <a:ext cx="2946509" cy="430887"/>
            </a:xfrm>
            <a:prstGeom prst="rect">
              <a:avLst/>
            </a:prstGeom>
            <a:noFill/>
            <a:ln>
              <a:noFill/>
            </a:ln>
          </p:spPr>
          <p:txBody>
            <a:bodyPr anchorCtr="0" anchor="t" bIns="0" lIns="0" spcFirstLastPara="1" rIns="0" wrap="square" tIns="0">
              <a:spAutoFit/>
            </a:bodyPr>
            <a:lstStyle/>
            <a:p>
              <a:pPr indent="0" lvl="0" marL="0" marR="0" rtl="0" algn="r">
                <a:spcBef>
                  <a:spcPts val="0"/>
                </a:spcBef>
                <a:spcAft>
                  <a:spcPts val="0"/>
                </a:spcAft>
                <a:buNone/>
              </a:pPr>
              <a:r>
                <a:rPr lang="en-US" sz="1400">
                  <a:solidFill>
                    <a:schemeClr val="dk1"/>
                  </a:solidFill>
                  <a:latin typeface="Arial"/>
                  <a:ea typeface="Arial"/>
                  <a:cs typeface="Arial"/>
                  <a:sym typeface="Arial"/>
                </a:rPr>
                <a:t>Lorem ipsum dolor sit amet, consectetur adipiscing</a:t>
              </a:r>
              <a:endParaRPr/>
            </a:p>
          </p:txBody>
        </p:sp>
        <p:sp>
          <p:nvSpPr>
            <p:cNvPr id="2671" name="Google Shape;2671;p86"/>
            <p:cNvSpPr txBox="1"/>
            <p:nvPr/>
          </p:nvSpPr>
          <p:spPr>
            <a:xfrm>
              <a:off x="8274447" y="1760259"/>
              <a:ext cx="2946509" cy="276999"/>
            </a:xfrm>
            <a:prstGeom prst="rect">
              <a:avLst/>
            </a:prstGeom>
            <a:noFill/>
            <a:ln>
              <a:noFill/>
            </a:ln>
          </p:spPr>
          <p:txBody>
            <a:bodyPr anchorCtr="0" anchor="t" bIns="0" lIns="0" spcFirstLastPara="1" rIns="0" wrap="square" tIns="0">
              <a:spAutoFit/>
            </a:bodyPr>
            <a:lstStyle/>
            <a:p>
              <a:pPr indent="0" lvl="0" marL="0" marR="0" rtl="0" algn="r">
                <a:spcBef>
                  <a:spcPts val="0"/>
                </a:spcBef>
                <a:spcAft>
                  <a:spcPts val="0"/>
                </a:spcAft>
                <a:buNone/>
              </a:pPr>
              <a:r>
                <a:rPr lang="en-US" sz="1800">
                  <a:solidFill>
                    <a:srgbClr val="6F7613"/>
                  </a:solidFill>
                  <a:latin typeface="Arial"/>
                  <a:ea typeface="Arial"/>
                  <a:cs typeface="Arial"/>
                  <a:sym typeface="Arial"/>
                </a:rPr>
                <a:t>Lorem ipsum</a:t>
              </a:r>
              <a:endParaRPr/>
            </a:p>
          </p:txBody>
        </p:sp>
      </p:grpSp>
      <p:grpSp>
        <p:nvGrpSpPr>
          <p:cNvPr id="2672" name="Google Shape;2672;p86"/>
          <p:cNvGrpSpPr/>
          <p:nvPr/>
        </p:nvGrpSpPr>
        <p:grpSpPr>
          <a:xfrm>
            <a:off x="980214" y="4497129"/>
            <a:ext cx="2946509" cy="783312"/>
            <a:chOff x="8274447" y="1760259"/>
            <a:chExt cx="2946509" cy="783312"/>
          </a:xfrm>
        </p:grpSpPr>
        <p:sp>
          <p:nvSpPr>
            <p:cNvPr id="2673" name="Google Shape;2673;p86"/>
            <p:cNvSpPr txBox="1"/>
            <p:nvPr/>
          </p:nvSpPr>
          <p:spPr>
            <a:xfrm>
              <a:off x="8274447" y="2112684"/>
              <a:ext cx="2946509" cy="430887"/>
            </a:xfrm>
            <a:prstGeom prst="rect">
              <a:avLst/>
            </a:prstGeom>
            <a:noFill/>
            <a:ln>
              <a:noFill/>
            </a:ln>
          </p:spPr>
          <p:txBody>
            <a:bodyPr anchorCtr="0" anchor="t" bIns="0" lIns="0" spcFirstLastPara="1" rIns="0" wrap="square" tIns="0">
              <a:spAutoFit/>
            </a:bodyPr>
            <a:lstStyle/>
            <a:p>
              <a:pPr indent="0" lvl="0" marL="0" marR="0" rtl="0" algn="r">
                <a:spcBef>
                  <a:spcPts val="0"/>
                </a:spcBef>
                <a:spcAft>
                  <a:spcPts val="0"/>
                </a:spcAft>
                <a:buNone/>
              </a:pPr>
              <a:r>
                <a:rPr lang="en-US" sz="1400">
                  <a:solidFill>
                    <a:schemeClr val="dk1"/>
                  </a:solidFill>
                  <a:latin typeface="Arial"/>
                  <a:ea typeface="Arial"/>
                  <a:cs typeface="Arial"/>
                  <a:sym typeface="Arial"/>
                </a:rPr>
                <a:t>Lorem ipsum dolor sit amet, consectetur adipiscing</a:t>
              </a:r>
              <a:endParaRPr/>
            </a:p>
          </p:txBody>
        </p:sp>
        <p:sp>
          <p:nvSpPr>
            <p:cNvPr id="2674" name="Google Shape;2674;p86"/>
            <p:cNvSpPr txBox="1"/>
            <p:nvPr/>
          </p:nvSpPr>
          <p:spPr>
            <a:xfrm>
              <a:off x="8274447" y="1760259"/>
              <a:ext cx="2946509" cy="276999"/>
            </a:xfrm>
            <a:prstGeom prst="rect">
              <a:avLst/>
            </a:prstGeom>
            <a:noFill/>
            <a:ln>
              <a:noFill/>
            </a:ln>
          </p:spPr>
          <p:txBody>
            <a:bodyPr anchorCtr="0" anchor="t" bIns="0" lIns="0" spcFirstLastPara="1" rIns="0" wrap="square" tIns="0">
              <a:spAutoFit/>
            </a:bodyPr>
            <a:lstStyle/>
            <a:p>
              <a:pPr indent="0" lvl="0" marL="0" marR="0" rtl="0" algn="r">
                <a:spcBef>
                  <a:spcPts val="0"/>
                </a:spcBef>
                <a:spcAft>
                  <a:spcPts val="0"/>
                </a:spcAft>
                <a:buNone/>
              </a:pPr>
              <a:r>
                <a:rPr lang="en-US" sz="1800">
                  <a:solidFill>
                    <a:srgbClr val="D3DF33"/>
                  </a:solidFill>
                  <a:latin typeface="Arial"/>
                  <a:ea typeface="Arial"/>
                  <a:cs typeface="Arial"/>
                  <a:sym typeface="Arial"/>
                </a:rPr>
                <a:t>Lorem ipsum</a:t>
              </a:r>
              <a:endParaRPr/>
            </a:p>
          </p:txBody>
        </p:sp>
      </p:grpSp>
      <p:cxnSp>
        <p:nvCxnSpPr>
          <p:cNvPr id="2675" name="Google Shape;2675;p86"/>
          <p:cNvCxnSpPr/>
          <p:nvPr/>
        </p:nvCxnSpPr>
        <p:spPr>
          <a:xfrm>
            <a:off x="7052441" y="2389481"/>
            <a:ext cx="1179966" cy="0"/>
          </a:xfrm>
          <a:prstGeom prst="straightConnector1">
            <a:avLst/>
          </a:prstGeom>
          <a:noFill/>
          <a:ln cap="flat" cmpd="sng" w="9525">
            <a:solidFill>
              <a:srgbClr val="9B9B9B"/>
            </a:solidFill>
            <a:prstDash val="solid"/>
            <a:miter lim="8000"/>
            <a:headEnd len="med" w="med" type="oval"/>
            <a:tailEnd len="sm" w="sm" type="none"/>
          </a:ln>
        </p:spPr>
      </p:cxnSp>
      <p:cxnSp>
        <p:nvCxnSpPr>
          <p:cNvPr id="2676" name="Google Shape;2676;p86"/>
          <p:cNvCxnSpPr/>
          <p:nvPr/>
        </p:nvCxnSpPr>
        <p:spPr>
          <a:xfrm>
            <a:off x="7651532" y="3293371"/>
            <a:ext cx="559855" cy="0"/>
          </a:xfrm>
          <a:prstGeom prst="straightConnector1">
            <a:avLst/>
          </a:prstGeom>
          <a:noFill/>
          <a:ln cap="flat" cmpd="sng" w="9525">
            <a:solidFill>
              <a:srgbClr val="9B9B9B"/>
            </a:solidFill>
            <a:prstDash val="solid"/>
            <a:miter lim="8000"/>
            <a:headEnd len="med" w="med" type="oval"/>
            <a:tailEnd len="sm" w="sm" type="none"/>
          </a:ln>
        </p:spPr>
      </p:cxnSp>
      <p:cxnSp>
        <p:nvCxnSpPr>
          <p:cNvPr id="2677" name="Google Shape;2677;p86"/>
          <p:cNvCxnSpPr/>
          <p:nvPr/>
        </p:nvCxnSpPr>
        <p:spPr>
          <a:xfrm>
            <a:off x="7472855" y="4512571"/>
            <a:ext cx="738532" cy="0"/>
          </a:xfrm>
          <a:prstGeom prst="straightConnector1">
            <a:avLst/>
          </a:prstGeom>
          <a:noFill/>
          <a:ln cap="flat" cmpd="sng" w="9525">
            <a:solidFill>
              <a:srgbClr val="9B9B9B"/>
            </a:solidFill>
            <a:prstDash val="solid"/>
            <a:miter lim="8000"/>
            <a:headEnd len="med" w="med" type="oval"/>
            <a:tailEnd len="sm" w="sm" type="none"/>
          </a:ln>
        </p:spPr>
      </p:cxnSp>
      <p:cxnSp>
        <p:nvCxnSpPr>
          <p:cNvPr id="2678" name="Google Shape;2678;p86"/>
          <p:cNvCxnSpPr/>
          <p:nvPr/>
        </p:nvCxnSpPr>
        <p:spPr>
          <a:xfrm>
            <a:off x="6369269" y="5303408"/>
            <a:ext cx="1842118" cy="0"/>
          </a:xfrm>
          <a:prstGeom prst="straightConnector1">
            <a:avLst/>
          </a:prstGeom>
          <a:noFill/>
          <a:ln cap="flat" cmpd="sng" w="9525">
            <a:solidFill>
              <a:srgbClr val="9B9B9B"/>
            </a:solidFill>
            <a:prstDash val="solid"/>
            <a:miter lim="8000"/>
            <a:headEnd len="med" w="med" type="oval"/>
            <a:tailEnd len="sm" w="sm" type="none"/>
          </a:ln>
        </p:spPr>
      </p:cxnSp>
      <p:cxnSp>
        <p:nvCxnSpPr>
          <p:cNvPr id="2679" name="Google Shape;2679;p86"/>
          <p:cNvCxnSpPr/>
          <p:nvPr/>
        </p:nvCxnSpPr>
        <p:spPr>
          <a:xfrm rot="10800000">
            <a:off x="3963830" y="2389481"/>
            <a:ext cx="1179966" cy="0"/>
          </a:xfrm>
          <a:prstGeom prst="straightConnector1">
            <a:avLst/>
          </a:prstGeom>
          <a:noFill/>
          <a:ln cap="flat" cmpd="sng" w="9525">
            <a:solidFill>
              <a:srgbClr val="9B9B9B"/>
            </a:solidFill>
            <a:prstDash val="solid"/>
            <a:miter lim="8000"/>
            <a:headEnd len="med" w="med" type="oval"/>
            <a:tailEnd len="sm" w="sm" type="none"/>
          </a:ln>
        </p:spPr>
      </p:cxnSp>
      <p:cxnSp>
        <p:nvCxnSpPr>
          <p:cNvPr id="2680" name="Google Shape;2680;p86"/>
          <p:cNvCxnSpPr/>
          <p:nvPr/>
        </p:nvCxnSpPr>
        <p:spPr>
          <a:xfrm rot="10800000">
            <a:off x="3993959" y="3459788"/>
            <a:ext cx="493958" cy="0"/>
          </a:xfrm>
          <a:prstGeom prst="straightConnector1">
            <a:avLst/>
          </a:prstGeom>
          <a:noFill/>
          <a:ln cap="flat" cmpd="sng" w="9525">
            <a:solidFill>
              <a:srgbClr val="9B9B9B"/>
            </a:solidFill>
            <a:prstDash val="solid"/>
            <a:miter lim="8000"/>
            <a:headEnd len="med" w="med" type="oval"/>
            <a:tailEnd len="sm" w="sm" type="none"/>
          </a:ln>
        </p:spPr>
      </p:cxnSp>
      <p:cxnSp>
        <p:nvCxnSpPr>
          <p:cNvPr id="2681" name="Google Shape;2681;p86"/>
          <p:cNvCxnSpPr/>
          <p:nvPr/>
        </p:nvCxnSpPr>
        <p:spPr>
          <a:xfrm rot="10800000">
            <a:off x="3993959" y="4763071"/>
            <a:ext cx="925282" cy="0"/>
          </a:xfrm>
          <a:prstGeom prst="straightConnector1">
            <a:avLst/>
          </a:prstGeom>
          <a:noFill/>
          <a:ln cap="flat" cmpd="sng" w="9525">
            <a:solidFill>
              <a:srgbClr val="9B9B9B"/>
            </a:solidFill>
            <a:prstDash val="solid"/>
            <a:miter lim="8000"/>
            <a:headEnd len="med" w="med" type="oval"/>
            <a:tailEnd len="sm" w="sm" type="none"/>
          </a:ln>
        </p:spPr>
      </p:cxnSp>
      <p:sp>
        <p:nvSpPr>
          <p:cNvPr id="2682" name="Google Shape;2682;p86"/>
          <p:cNvSpPr txBox="1"/>
          <p:nvPr/>
        </p:nvSpPr>
        <p:spPr>
          <a:xfrm>
            <a:off x="5336409" y="3198102"/>
            <a:ext cx="1519182" cy="984885"/>
          </a:xfrm>
          <a:prstGeom prst="rect">
            <a:avLst/>
          </a:prstGeom>
          <a:noFill/>
          <a:ln>
            <a:noFill/>
          </a:ln>
        </p:spPr>
        <p:txBody>
          <a:bodyPr anchorCtr="0" anchor="t" bIns="0" lIns="0" spcFirstLastPara="1" rIns="0" wrap="square" tIns="0">
            <a:spAutoFit/>
          </a:bodyPr>
          <a:lstStyle/>
          <a:p>
            <a:pPr indent="0" lvl="0" marL="0" marR="0" rtl="0" algn="ctr">
              <a:spcBef>
                <a:spcPts val="0"/>
              </a:spcBef>
              <a:spcAft>
                <a:spcPts val="0"/>
              </a:spcAft>
              <a:buNone/>
            </a:pPr>
            <a:r>
              <a:rPr b="1" lang="en-US" sz="4400">
                <a:solidFill>
                  <a:schemeClr val="dk1"/>
                </a:solidFill>
                <a:latin typeface="Arial"/>
                <a:ea typeface="Arial"/>
                <a:cs typeface="Arial"/>
                <a:sym typeface="Arial"/>
              </a:rPr>
              <a:t>7</a:t>
            </a:r>
            <a:endParaRPr/>
          </a:p>
          <a:p>
            <a:pPr indent="0" lvl="0" marL="0" marR="0" rtl="0" algn="ctr">
              <a:spcBef>
                <a:spcPts val="0"/>
              </a:spcBef>
              <a:spcAft>
                <a:spcPts val="0"/>
              </a:spcAft>
              <a:buNone/>
            </a:pPr>
            <a:r>
              <a:rPr lang="en-US" sz="2000">
                <a:solidFill>
                  <a:schemeClr val="dk1"/>
                </a:solidFill>
                <a:latin typeface="Arial"/>
                <a:ea typeface="Arial"/>
                <a:cs typeface="Arial"/>
                <a:sym typeface="Arial"/>
              </a:rPr>
              <a:t>Segments</a:t>
            </a:r>
            <a:endParaRPr sz="2000">
              <a:solidFill>
                <a:schemeClr val="dk1"/>
              </a:solidFill>
              <a:latin typeface="Arial"/>
              <a:ea typeface="Arial"/>
              <a:cs typeface="Arial"/>
              <a:sym typeface="Arial"/>
            </a:endParaRPr>
          </a:p>
        </p:txBody>
      </p:sp>
      <p:pic>
        <p:nvPicPr>
          <p:cNvPr descr="Single gear with solid fill" id="2683" name="Google Shape;2683;p86"/>
          <p:cNvPicPr preferRelativeResize="0"/>
          <p:nvPr/>
        </p:nvPicPr>
        <p:blipFill rotWithShape="1">
          <a:blip r:embed="rId3">
            <a:alphaModFix/>
          </a:blip>
          <a:srcRect b="0" l="0" r="0" t="0"/>
          <a:stretch/>
        </p:blipFill>
        <p:spPr>
          <a:xfrm>
            <a:off x="5304729" y="2358988"/>
            <a:ext cx="378316" cy="378316"/>
          </a:xfrm>
          <a:prstGeom prst="rect">
            <a:avLst/>
          </a:prstGeom>
          <a:noFill/>
          <a:ln>
            <a:noFill/>
          </a:ln>
        </p:spPr>
      </p:pic>
      <p:pic>
        <p:nvPicPr>
          <p:cNvPr descr="Single gear with solid fill" id="2684" name="Google Shape;2684;p86"/>
          <p:cNvPicPr preferRelativeResize="0"/>
          <p:nvPr/>
        </p:nvPicPr>
        <p:blipFill rotWithShape="1">
          <a:blip r:embed="rId3">
            <a:alphaModFix/>
          </a:blip>
          <a:srcRect b="0" l="0" r="0" t="0"/>
          <a:stretch/>
        </p:blipFill>
        <p:spPr>
          <a:xfrm>
            <a:off x="6513409" y="2347869"/>
            <a:ext cx="378316" cy="378316"/>
          </a:xfrm>
          <a:prstGeom prst="rect">
            <a:avLst/>
          </a:prstGeom>
          <a:noFill/>
          <a:ln>
            <a:noFill/>
          </a:ln>
        </p:spPr>
      </p:pic>
      <p:pic>
        <p:nvPicPr>
          <p:cNvPr descr="Single gear with solid fill" id="2685" name="Google Shape;2685;p86"/>
          <p:cNvPicPr preferRelativeResize="0"/>
          <p:nvPr/>
        </p:nvPicPr>
        <p:blipFill rotWithShape="1">
          <a:blip r:embed="rId3">
            <a:alphaModFix/>
          </a:blip>
          <a:srcRect b="0" l="0" r="0" t="0"/>
          <a:stretch/>
        </p:blipFill>
        <p:spPr>
          <a:xfrm>
            <a:off x="7194774" y="3197740"/>
            <a:ext cx="378316" cy="378316"/>
          </a:xfrm>
          <a:prstGeom prst="rect">
            <a:avLst/>
          </a:prstGeom>
          <a:noFill/>
          <a:ln>
            <a:noFill/>
          </a:ln>
        </p:spPr>
      </p:pic>
      <p:pic>
        <p:nvPicPr>
          <p:cNvPr descr="Single gear with solid fill" id="2686" name="Google Shape;2686;p86"/>
          <p:cNvPicPr preferRelativeResize="0"/>
          <p:nvPr/>
        </p:nvPicPr>
        <p:blipFill rotWithShape="1">
          <a:blip r:embed="rId3">
            <a:alphaModFix/>
          </a:blip>
          <a:srcRect b="0" l="0" r="0" t="0"/>
          <a:stretch/>
        </p:blipFill>
        <p:spPr>
          <a:xfrm>
            <a:off x="6949387" y="4323413"/>
            <a:ext cx="378316" cy="378316"/>
          </a:xfrm>
          <a:prstGeom prst="rect">
            <a:avLst/>
          </a:prstGeom>
          <a:noFill/>
          <a:ln>
            <a:noFill/>
          </a:ln>
        </p:spPr>
      </p:pic>
      <p:pic>
        <p:nvPicPr>
          <p:cNvPr descr="Single gear with solid fill" id="2687" name="Google Shape;2687;p86"/>
          <p:cNvPicPr preferRelativeResize="0"/>
          <p:nvPr/>
        </p:nvPicPr>
        <p:blipFill rotWithShape="1">
          <a:blip r:embed="rId3">
            <a:alphaModFix/>
          </a:blip>
          <a:srcRect b="0" l="0" r="0" t="0"/>
          <a:stretch/>
        </p:blipFill>
        <p:spPr>
          <a:xfrm>
            <a:off x="5882057" y="4788717"/>
            <a:ext cx="378316" cy="378316"/>
          </a:xfrm>
          <a:prstGeom prst="rect">
            <a:avLst/>
          </a:prstGeom>
          <a:noFill/>
          <a:ln>
            <a:noFill/>
          </a:ln>
        </p:spPr>
      </p:pic>
      <p:pic>
        <p:nvPicPr>
          <p:cNvPr descr="Single gear with solid fill" id="2688" name="Google Shape;2688;p86"/>
          <p:cNvPicPr preferRelativeResize="0"/>
          <p:nvPr/>
        </p:nvPicPr>
        <p:blipFill rotWithShape="1">
          <a:blip r:embed="rId3">
            <a:alphaModFix/>
          </a:blip>
          <a:srcRect b="0" l="0" r="0" t="0"/>
          <a:stretch/>
        </p:blipFill>
        <p:spPr>
          <a:xfrm>
            <a:off x="4870952" y="4294524"/>
            <a:ext cx="378316" cy="378316"/>
          </a:xfrm>
          <a:prstGeom prst="rect">
            <a:avLst/>
          </a:prstGeom>
          <a:noFill/>
          <a:ln>
            <a:noFill/>
          </a:ln>
        </p:spPr>
      </p:pic>
      <p:pic>
        <p:nvPicPr>
          <p:cNvPr descr="Single gear with solid fill" id="2689" name="Google Shape;2689;p86"/>
          <p:cNvPicPr preferRelativeResize="0"/>
          <p:nvPr/>
        </p:nvPicPr>
        <p:blipFill rotWithShape="1">
          <a:blip r:embed="rId3">
            <a:alphaModFix/>
          </a:blip>
          <a:srcRect b="0" l="0" r="0" t="0"/>
          <a:stretch/>
        </p:blipFill>
        <p:spPr>
          <a:xfrm>
            <a:off x="4626827" y="3239842"/>
            <a:ext cx="378316" cy="378316"/>
          </a:xfrm>
          <a:prstGeom prst="rect">
            <a:avLst/>
          </a:prstGeom>
          <a:noFill/>
          <a:ln>
            <a:noFill/>
          </a:ln>
        </p:spPr>
      </p:pic>
    </p:spTree>
  </p:cSld>
  <p:clrMapOvr>
    <a:masterClrMapping/>
  </p:clrMapOvr>
</p:sld>
</file>

<file path=ppt/slides/slide8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693" name="Shape 2693"/>
        <p:cNvGrpSpPr/>
        <p:nvPr/>
      </p:nvGrpSpPr>
      <p:grpSpPr>
        <a:xfrm>
          <a:off x="0" y="0"/>
          <a:ext cx="0" cy="0"/>
          <a:chOff x="0" y="0"/>
          <a:chExt cx="0" cy="0"/>
        </a:xfrm>
      </p:grpSpPr>
      <p:sp>
        <p:nvSpPr>
          <p:cNvPr id="2694" name="Google Shape;2694;p87"/>
          <p:cNvSpPr txBox="1"/>
          <p:nvPr>
            <p:ph type="title"/>
          </p:nvPr>
        </p:nvSpPr>
        <p:spPr>
          <a:xfrm>
            <a:off x="571018" y="365126"/>
            <a:ext cx="11049964" cy="578772"/>
          </a:xfrm>
          <a:prstGeom prst="rect">
            <a:avLst/>
          </a:prstGeom>
          <a:noFill/>
          <a:ln>
            <a:noFill/>
          </a:ln>
        </p:spPr>
        <p:txBody>
          <a:bodyPr anchorCtr="0" anchor="b" bIns="0" lIns="0" spcFirstLastPara="1" rIns="0" wrap="square" tIns="0">
            <a:normAutofit/>
          </a:bodyPr>
          <a:lstStyle/>
          <a:p>
            <a:pPr indent="0" lvl="0" marL="0" rtl="0" algn="l">
              <a:lnSpc>
                <a:spcPct val="90000"/>
              </a:lnSpc>
              <a:spcBef>
                <a:spcPts val="0"/>
              </a:spcBef>
              <a:spcAft>
                <a:spcPts val="0"/>
              </a:spcAft>
              <a:buClr>
                <a:schemeClr val="accent1"/>
              </a:buClr>
              <a:buSzPts val="2800"/>
              <a:buFont typeface="Arial"/>
              <a:buNone/>
            </a:pPr>
            <a:r>
              <a:rPr lang="en-US"/>
              <a:t>Eight Segment Circular Chevron</a:t>
            </a:r>
            <a:endParaRPr/>
          </a:p>
        </p:txBody>
      </p:sp>
      <p:sp>
        <p:nvSpPr>
          <p:cNvPr id="2695" name="Google Shape;2695;p87"/>
          <p:cNvSpPr txBox="1"/>
          <p:nvPr>
            <p:ph idx="12" type="sldNum"/>
          </p:nvPr>
        </p:nvSpPr>
        <p:spPr>
          <a:xfrm>
            <a:off x="10690860" y="6349068"/>
            <a:ext cx="963882" cy="251764"/>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sp>
        <p:nvSpPr>
          <p:cNvPr id="2696" name="Google Shape;2696;p87"/>
          <p:cNvSpPr/>
          <p:nvPr/>
        </p:nvSpPr>
        <p:spPr>
          <a:xfrm flipH="1" rot="5400000">
            <a:off x="6229047" y="1957087"/>
            <a:ext cx="860985" cy="1107608"/>
          </a:xfrm>
          <a:custGeom>
            <a:rect b="b" l="l" r="r" t="t"/>
            <a:pathLst>
              <a:path extrusionOk="0" h="1107608" w="860985">
                <a:moveTo>
                  <a:pt x="860985" y="1106998"/>
                </a:moveTo>
                <a:lnTo>
                  <a:pt x="853186" y="952535"/>
                </a:lnTo>
                <a:cubicBezTo>
                  <a:pt x="820168" y="627415"/>
                  <a:pt x="690527" y="330858"/>
                  <a:pt x="493432" y="92033"/>
                </a:cubicBezTo>
                <a:lnTo>
                  <a:pt x="409786" y="0"/>
                </a:lnTo>
                <a:lnTo>
                  <a:pt x="159154" y="157143"/>
                </a:lnTo>
                <a:lnTo>
                  <a:pt x="0" y="436185"/>
                </a:lnTo>
                <a:lnTo>
                  <a:pt x="32526" y="471971"/>
                </a:lnTo>
                <a:cubicBezTo>
                  <a:pt x="156586" y="622297"/>
                  <a:pt x="238187" y="808962"/>
                  <a:pt x="258970" y="1013606"/>
                </a:cubicBezTo>
                <a:lnTo>
                  <a:pt x="263716" y="1107608"/>
                </a:lnTo>
                <a:lnTo>
                  <a:pt x="563566" y="1032252"/>
                </a:lnTo>
                <a:lnTo>
                  <a:pt x="860985" y="1106998"/>
                </a:lnTo>
                <a:close/>
              </a:path>
            </a:pathLst>
          </a:custGeom>
          <a:solidFill>
            <a:schemeClr val="accent5"/>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Arial"/>
              <a:ea typeface="Arial"/>
              <a:cs typeface="Arial"/>
              <a:sym typeface="Arial"/>
            </a:endParaRPr>
          </a:p>
        </p:txBody>
      </p:sp>
      <p:sp>
        <p:nvSpPr>
          <p:cNvPr id="2697" name="Google Shape;2697;p87"/>
          <p:cNvSpPr/>
          <p:nvPr/>
        </p:nvSpPr>
        <p:spPr>
          <a:xfrm flipH="1" rot="5400000">
            <a:off x="5109137" y="1965573"/>
            <a:ext cx="868826" cy="1104901"/>
          </a:xfrm>
          <a:custGeom>
            <a:rect b="b" l="l" r="r" t="t"/>
            <a:pathLst>
              <a:path extrusionOk="0" h="1104901" w="868826">
                <a:moveTo>
                  <a:pt x="868826" y="73939"/>
                </a:moveTo>
                <a:lnTo>
                  <a:pt x="574618" y="0"/>
                </a:lnTo>
                <a:lnTo>
                  <a:pt x="271412" y="76200"/>
                </a:lnTo>
                <a:lnTo>
                  <a:pt x="270022" y="103734"/>
                </a:lnTo>
                <a:cubicBezTo>
                  <a:pt x="249239" y="308379"/>
                  <a:pt x="167638" y="495043"/>
                  <a:pt x="43578" y="645369"/>
                </a:cubicBezTo>
                <a:lnTo>
                  <a:pt x="0" y="693317"/>
                </a:lnTo>
                <a:lnTo>
                  <a:pt x="269362" y="846309"/>
                </a:lnTo>
                <a:lnTo>
                  <a:pt x="432144" y="1104901"/>
                </a:lnTo>
                <a:lnTo>
                  <a:pt x="504484" y="1025308"/>
                </a:lnTo>
                <a:cubicBezTo>
                  <a:pt x="701579" y="786483"/>
                  <a:pt x="831220" y="489926"/>
                  <a:pt x="864238" y="164805"/>
                </a:cubicBezTo>
                <a:lnTo>
                  <a:pt x="868826" y="73939"/>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Arial"/>
              <a:ea typeface="Arial"/>
              <a:cs typeface="Arial"/>
              <a:sym typeface="Arial"/>
            </a:endParaRPr>
          </a:p>
        </p:txBody>
      </p:sp>
      <p:sp>
        <p:nvSpPr>
          <p:cNvPr id="2698" name="Google Shape;2698;p87"/>
          <p:cNvSpPr/>
          <p:nvPr/>
        </p:nvSpPr>
        <p:spPr>
          <a:xfrm flipH="1" rot="5400000">
            <a:off x="4362583" y="2701946"/>
            <a:ext cx="1102138" cy="858025"/>
          </a:xfrm>
          <a:custGeom>
            <a:rect b="b" l="l" r="r" t="t"/>
            <a:pathLst>
              <a:path extrusionOk="0" h="858025" w="1102138">
                <a:moveTo>
                  <a:pt x="1102138" y="411797"/>
                </a:moveTo>
                <a:lnTo>
                  <a:pt x="940163" y="154487"/>
                </a:lnTo>
                <a:lnTo>
                  <a:pt x="668167" y="0"/>
                </a:lnTo>
                <a:lnTo>
                  <a:pt x="635637" y="29565"/>
                </a:lnTo>
                <a:cubicBezTo>
                  <a:pt x="485310" y="153625"/>
                  <a:pt x="298646" y="235227"/>
                  <a:pt x="94002" y="256010"/>
                </a:cubicBezTo>
                <a:lnTo>
                  <a:pt x="0" y="260756"/>
                </a:lnTo>
                <a:lnTo>
                  <a:pt x="75357" y="560607"/>
                </a:lnTo>
                <a:lnTo>
                  <a:pt x="611" y="858025"/>
                </a:lnTo>
                <a:lnTo>
                  <a:pt x="155073" y="850226"/>
                </a:lnTo>
                <a:cubicBezTo>
                  <a:pt x="480193" y="817208"/>
                  <a:pt x="776750" y="687567"/>
                  <a:pt x="1015575" y="490472"/>
                </a:cubicBezTo>
                <a:lnTo>
                  <a:pt x="1102138" y="411797"/>
                </a:lnTo>
                <a:close/>
              </a:path>
            </a:pathLst>
          </a:custGeom>
          <a:solidFill>
            <a:schemeClr val="accent6"/>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Arial"/>
              <a:ea typeface="Arial"/>
              <a:cs typeface="Arial"/>
              <a:sym typeface="Arial"/>
            </a:endParaRPr>
          </a:p>
        </p:txBody>
      </p:sp>
      <p:sp>
        <p:nvSpPr>
          <p:cNvPr id="2699" name="Google Shape;2699;p87"/>
          <p:cNvSpPr/>
          <p:nvPr/>
        </p:nvSpPr>
        <p:spPr>
          <a:xfrm flipH="1" rot="5400000">
            <a:off x="6721525" y="2709132"/>
            <a:ext cx="1099283" cy="865972"/>
          </a:xfrm>
          <a:custGeom>
            <a:rect b="b" l="l" r="r" t="t"/>
            <a:pathLst>
              <a:path extrusionOk="0" h="865972" w="1099283">
                <a:moveTo>
                  <a:pt x="1099283" y="431575"/>
                </a:moveTo>
                <a:lnTo>
                  <a:pt x="1025308" y="364342"/>
                </a:lnTo>
                <a:cubicBezTo>
                  <a:pt x="786483" y="167247"/>
                  <a:pt x="489926" y="37606"/>
                  <a:pt x="164806" y="4588"/>
                </a:cubicBezTo>
                <a:lnTo>
                  <a:pt x="73938" y="0"/>
                </a:lnTo>
                <a:lnTo>
                  <a:pt x="0" y="294209"/>
                </a:lnTo>
                <a:lnTo>
                  <a:pt x="76199" y="597414"/>
                </a:lnTo>
                <a:lnTo>
                  <a:pt x="103735" y="598804"/>
                </a:lnTo>
                <a:cubicBezTo>
                  <a:pt x="308379" y="619587"/>
                  <a:pt x="495043" y="701188"/>
                  <a:pt x="645370" y="825248"/>
                </a:cubicBezTo>
                <a:lnTo>
                  <a:pt x="690177" y="865972"/>
                </a:lnTo>
                <a:lnTo>
                  <a:pt x="848121" y="589052"/>
                </a:lnTo>
                <a:lnTo>
                  <a:pt x="1099283" y="431575"/>
                </a:lnTo>
                <a:close/>
              </a:path>
            </a:pathLst>
          </a:custGeom>
          <a:solidFill>
            <a:schemeClr val="accen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Arial"/>
              <a:ea typeface="Arial"/>
              <a:cs typeface="Arial"/>
              <a:sym typeface="Arial"/>
            </a:endParaRPr>
          </a:p>
        </p:txBody>
      </p:sp>
      <p:sp>
        <p:nvSpPr>
          <p:cNvPr id="2700" name="Google Shape;2700;p87"/>
          <p:cNvSpPr/>
          <p:nvPr/>
        </p:nvSpPr>
        <p:spPr>
          <a:xfrm flipH="1" rot="5400000">
            <a:off x="4367499" y="3812112"/>
            <a:ext cx="1114828" cy="874124"/>
          </a:xfrm>
          <a:custGeom>
            <a:rect b="b" l="l" r="r" t="t"/>
            <a:pathLst>
              <a:path extrusionOk="0" h="874124" w="1114828">
                <a:moveTo>
                  <a:pt x="1114828" y="579917"/>
                </a:moveTo>
                <a:lnTo>
                  <a:pt x="1038628" y="276710"/>
                </a:lnTo>
                <a:lnTo>
                  <a:pt x="1011092" y="275320"/>
                </a:lnTo>
                <a:cubicBezTo>
                  <a:pt x="806448" y="254537"/>
                  <a:pt x="619784" y="172935"/>
                  <a:pt x="469457" y="48875"/>
                </a:cubicBezTo>
                <a:lnTo>
                  <a:pt x="415682" y="0"/>
                </a:lnTo>
                <a:lnTo>
                  <a:pt x="266707" y="261199"/>
                </a:lnTo>
                <a:lnTo>
                  <a:pt x="0" y="428420"/>
                </a:lnTo>
                <a:lnTo>
                  <a:pt x="89520" y="509782"/>
                </a:lnTo>
                <a:cubicBezTo>
                  <a:pt x="328344" y="706877"/>
                  <a:pt x="624901" y="836518"/>
                  <a:pt x="950021" y="869536"/>
                </a:cubicBezTo>
                <a:lnTo>
                  <a:pt x="1040889" y="874124"/>
                </a:lnTo>
                <a:lnTo>
                  <a:pt x="1114828" y="579917"/>
                </a:lnTo>
                <a:close/>
              </a:path>
            </a:pathLst>
          </a:custGeom>
          <a:solidFill>
            <a:srgbClr val="949D19"/>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Arial"/>
              <a:ea typeface="Arial"/>
              <a:cs typeface="Arial"/>
              <a:sym typeface="Arial"/>
            </a:endParaRPr>
          </a:p>
        </p:txBody>
      </p:sp>
      <p:sp>
        <p:nvSpPr>
          <p:cNvPr id="2701" name="Google Shape;2701;p87"/>
          <p:cNvSpPr/>
          <p:nvPr/>
        </p:nvSpPr>
        <p:spPr>
          <a:xfrm flipH="1" rot="5400000">
            <a:off x="6727281" y="3823551"/>
            <a:ext cx="1102138" cy="858025"/>
          </a:xfrm>
          <a:custGeom>
            <a:rect b="b" l="l" r="r" t="t"/>
            <a:pathLst>
              <a:path extrusionOk="0" h="858025" w="1102138">
                <a:moveTo>
                  <a:pt x="1102138" y="597269"/>
                </a:moveTo>
                <a:lnTo>
                  <a:pt x="1026781" y="297420"/>
                </a:lnTo>
                <a:lnTo>
                  <a:pt x="1101527" y="0"/>
                </a:lnTo>
                <a:lnTo>
                  <a:pt x="947065" y="7799"/>
                </a:lnTo>
                <a:cubicBezTo>
                  <a:pt x="621945" y="40817"/>
                  <a:pt x="325388" y="170458"/>
                  <a:pt x="86564" y="367553"/>
                </a:cubicBezTo>
                <a:lnTo>
                  <a:pt x="0" y="446228"/>
                </a:lnTo>
                <a:lnTo>
                  <a:pt x="161978" y="703539"/>
                </a:lnTo>
                <a:lnTo>
                  <a:pt x="433971" y="858025"/>
                </a:lnTo>
                <a:lnTo>
                  <a:pt x="466501" y="828459"/>
                </a:lnTo>
                <a:cubicBezTo>
                  <a:pt x="616828" y="704399"/>
                  <a:pt x="803492" y="622798"/>
                  <a:pt x="1008136" y="602015"/>
                </a:cubicBezTo>
                <a:lnTo>
                  <a:pt x="1102138" y="597269"/>
                </a:lnTo>
                <a:close/>
              </a:path>
            </a:pathLst>
          </a:custGeom>
          <a:solidFill>
            <a:schemeClr val="accent3"/>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Arial"/>
              <a:ea typeface="Arial"/>
              <a:cs typeface="Arial"/>
              <a:sym typeface="Arial"/>
            </a:endParaRPr>
          </a:p>
        </p:txBody>
      </p:sp>
      <p:sp>
        <p:nvSpPr>
          <p:cNvPr id="2702" name="Google Shape;2702;p87"/>
          <p:cNvSpPr/>
          <p:nvPr/>
        </p:nvSpPr>
        <p:spPr>
          <a:xfrm flipH="1" rot="5400000">
            <a:off x="6214039" y="4313047"/>
            <a:ext cx="868826" cy="1104902"/>
          </a:xfrm>
          <a:custGeom>
            <a:rect b="b" l="l" r="r" t="t"/>
            <a:pathLst>
              <a:path extrusionOk="0" h="1104902" w="868826">
                <a:moveTo>
                  <a:pt x="868826" y="411584"/>
                </a:moveTo>
                <a:lnTo>
                  <a:pt x="599467" y="258594"/>
                </a:lnTo>
                <a:lnTo>
                  <a:pt x="436682" y="0"/>
                </a:lnTo>
                <a:lnTo>
                  <a:pt x="364343" y="79593"/>
                </a:lnTo>
                <a:cubicBezTo>
                  <a:pt x="167247" y="318418"/>
                  <a:pt x="37607" y="614975"/>
                  <a:pt x="4589" y="940095"/>
                </a:cubicBezTo>
                <a:lnTo>
                  <a:pt x="0" y="1030964"/>
                </a:lnTo>
                <a:lnTo>
                  <a:pt x="294209" y="1104902"/>
                </a:lnTo>
                <a:lnTo>
                  <a:pt x="597414" y="1028703"/>
                </a:lnTo>
                <a:lnTo>
                  <a:pt x="598805" y="1001166"/>
                </a:lnTo>
                <a:cubicBezTo>
                  <a:pt x="619588" y="796522"/>
                  <a:pt x="701189" y="609857"/>
                  <a:pt x="825249" y="459531"/>
                </a:cubicBezTo>
                <a:lnTo>
                  <a:pt x="868826" y="411584"/>
                </a:lnTo>
                <a:close/>
              </a:path>
            </a:pathLst>
          </a:custGeom>
          <a:solidFill>
            <a:srgbClr val="EEF3B3"/>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Arial"/>
              <a:ea typeface="Arial"/>
              <a:cs typeface="Arial"/>
              <a:sym typeface="Arial"/>
            </a:endParaRPr>
          </a:p>
        </p:txBody>
      </p:sp>
      <p:sp>
        <p:nvSpPr>
          <p:cNvPr id="2703" name="Google Shape;2703;p87"/>
          <p:cNvSpPr/>
          <p:nvPr/>
        </p:nvSpPr>
        <p:spPr>
          <a:xfrm flipH="1" rot="5400000">
            <a:off x="5113758" y="4330612"/>
            <a:ext cx="852619" cy="1092400"/>
          </a:xfrm>
          <a:custGeom>
            <a:rect b="b" l="l" r="r" t="t"/>
            <a:pathLst>
              <a:path extrusionOk="0" h="1092400" w="852619">
                <a:moveTo>
                  <a:pt x="852619" y="662217"/>
                </a:moveTo>
                <a:lnTo>
                  <a:pt x="828460" y="635635"/>
                </a:lnTo>
                <a:cubicBezTo>
                  <a:pt x="704400" y="485309"/>
                  <a:pt x="622799" y="298645"/>
                  <a:pt x="602016" y="94000"/>
                </a:cubicBezTo>
                <a:lnTo>
                  <a:pt x="597269" y="0"/>
                </a:lnTo>
                <a:lnTo>
                  <a:pt x="297420" y="75356"/>
                </a:lnTo>
                <a:lnTo>
                  <a:pt x="0" y="611"/>
                </a:lnTo>
                <a:lnTo>
                  <a:pt x="7800" y="155071"/>
                </a:lnTo>
                <a:cubicBezTo>
                  <a:pt x="40818" y="480192"/>
                  <a:pt x="170458" y="776749"/>
                  <a:pt x="367554" y="1015574"/>
                </a:cubicBezTo>
                <a:lnTo>
                  <a:pt x="437378" y="1092400"/>
                </a:lnTo>
                <a:lnTo>
                  <a:pt x="701832" y="926589"/>
                </a:lnTo>
                <a:lnTo>
                  <a:pt x="852619" y="662217"/>
                </a:lnTo>
                <a:close/>
              </a:path>
            </a:pathLst>
          </a:custGeom>
          <a:solidFill>
            <a:schemeClr val="accent4"/>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Arial"/>
              <a:ea typeface="Arial"/>
              <a:cs typeface="Arial"/>
              <a:sym typeface="Arial"/>
            </a:endParaRPr>
          </a:p>
        </p:txBody>
      </p:sp>
      <p:grpSp>
        <p:nvGrpSpPr>
          <p:cNvPr id="2704" name="Google Shape;2704;p87"/>
          <p:cNvGrpSpPr/>
          <p:nvPr/>
        </p:nvGrpSpPr>
        <p:grpSpPr>
          <a:xfrm>
            <a:off x="8274447" y="1886821"/>
            <a:ext cx="2946509" cy="783312"/>
            <a:chOff x="8274447" y="1760259"/>
            <a:chExt cx="2946509" cy="783312"/>
          </a:xfrm>
        </p:grpSpPr>
        <p:sp>
          <p:nvSpPr>
            <p:cNvPr id="2705" name="Google Shape;2705;p87"/>
            <p:cNvSpPr txBox="1"/>
            <p:nvPr/>
          </p:nvSpPr>
          <p:spPr>
            <a:xfrm>
              <a:off x="8274447" y="2112684"/>
              <a:ext cx="2946509" cy="430887"/>
            </a:xfrm>
            <a:prstGeom prst="rect">
              <a:avLst/>
            </a:prstGeom>
            <a:noFill/>
            <a:ln>
              <a:noFill/>
            </a:ln>
          </p:spPr>
          <p:txBody>
            <a:bodyPr anchorCtr="0" anchor="t" bIns="0" lIns="0" spcFirstLastPara="1" rIns="0" wrap="square" tIns="0">
              <a:spAutoFit/>
            </a:bodyPr>
            <a:lstStyle/>
            <a:p>
              <a:pPr indent="0" lvl="0" marL="0" marR="0" rtl="0" algn="l">
                <a:spcBef>
                  <a:spcPts val="0"/>
                </a:spcBef>
                <a:spcAft>
                  <a:spcPts val="0"/>
                </a:spcAft>
                <a:buNone/>
              </a:pPr>
              <a:r>
                <a:rPr lang="en-US" sz="1400">
                  <a:solidFill>
                    <a:schemeClr val="dk1"/>
                  </a:solidFill>
                  <a:latin typeface="Arial"/>
                  <a:ea typeface="Arial"/>
                  <a:cs typeface="Arial"/>
                  <a:sym typeface="Arial"/>
                </a:rPr>
                <a:t>Lorem ipsum dolor sit amet, consectetur adipiscing</a:t>
              </a:r>
              <a:endParaRPr/>
            </a:p>
          </p:txBody>
        </p:sp>
        <p:sp>
          <p:nvSpPr>
            <p:cNvPr id="2706" name="Google Shape;2706;p87"/>
            <p:cNvSpPr txBox="1"/>
            <p:nvPr/>
          </p:nvSpPr>
          <p:spPr>
            <a:xfrm>
              <a:off x="8274447" y="1760259"/>
              <a:ext cx="2946509" cy="276999"/>
            </a:xfrm>
            <a:prstGeom prst="rect">
              <a:avLst/>
            </a:prstGeom>
            <a:noFill/>
            <a:ln>
              <a:noFill/>
            </a:ln>
          </p:spPr>
          <p:txBody>
            <a:bodyPr anchorCtr="0" anchor="t" bIns="0" lIns="0" spcFirstLastPara="1" rIns="0" wrap="square" tIns="0">
              <a:spAutoFit/>
            </a:bodyPr>
            <a:lstStyle/>
            <a:p>
              <a:pPr indent="0" lvl="0" marL="0" marR="0" rtl="0" algn="l">
                <a:spcBef>
                  <a:spcPts val="0"/>
                </a:spcBef>
                <a:spcAft>
                  <a:spcPts val="0"/>
                </a:spcAft>
                <a:buNone/>
              </a:pPr>
              <a:r>
                <a:rPr lang="en-US" sz="1800">
                  <a:solidFill>
                    <a:schemeClr val="accent5"/>
                  </a:solidFill>
                  <a:latin typeface="Arial"/>
                  <a:ea typeface="Arial"/>
                  <a:cs typeface="Arial"/>
                  <a:sym typeface="Arial"/>
                </a:rPr>
                <a:t>Lorem ipsum</a:t>
              </a:r>
              <a:endParaRPr/>
            </a:p>
          </p:txBody>
        </p:sp>
      </p:grpSp>
      <p:grpSp>
        <p:nvGrpSpPr>
          <p:cNvPr id="2707" name="Google Shape;2707;p87"/>
          <p:cNvGrpSpPr/>
          <p:nvPr/>
        </p:nvGrpSpPr>
        <p:grpSpPr>
          <a:xfrm>
            <a:off x="8274447" y="2933350"/>
            <a:ext cx="2946509" cy="783312"/>
            <a:chOff x="8274447" y="1760259"/>
            <a:chExt cx="2946509" cy="783312"/>
          </a:xfrm>
        </p:grpSpPr>
        <p:sp>
          <p:nvSpPr>
            <p:cNvPr id="2708" name="Google Shape;2708;p87"/>
            <p:cNvSpPr txBox="1"/>
            <p:nvPr/>
          </p:nvSpPr>
          <p:spPr>
            <a:xfrm>
              <a:off x="8274447" y="2112684"/>
              <a:ext cx="2946509" cy="430887"/>
            </a:xfrm>
            <a:prstGeom prst="rect">
              <a:avLst/>
            </a:prstGeom>
            <a:noFill/>
            <a:ln>
              <a:noFill/>
            </a:ln>
          </p:spPr>
          <p:txBody>
            <a:bodyPr anchorCtr="0" anchor="t" bIns="0" lIns="0" spcFirstLastPara="1" rIns="0" wrap="square" tIns="0">
              <a:spAutoFit/>
            </a:bodyPr>
            <a:lstStyle/>
            <a:p>
              <a:pPr indent="0" lvl="0" marL="0" marR="0" rtl="0" algn="l">
                <a:spcBef>
                  <a:spcPts val="0"/>
                </a:spcBef>
                <a:spcAft>
                  <a:spcPts val="0"/>
                </a:spcAft>
                <a:buNone/>
              </a:pPr>
              <a:r>
                <a:rPr lang="en-US" sz="1400">
                  <a:solidFill>
                    <a:schemeClr val="dk1"/>
                  </a:solidFill>
                  <a:latin typeface="Arial"/>
                  <a:ea typeface="Arial"/>
                  <a:cs typeface="Arial"/>
                  <a:sym typeface="Arial"/>
                </a:rPr>
                <a:t>Lorem ipsum dolor sit amet, consectetur adipiscing</a:t>
              </a:r>
              <a:endParaRPr/>
            </a:p>
          </p:txBody>
        </p:sp>
        <p:sp>
          <p:nvSpPr>
            <p:cNvPr id="2709" name="Google Shape;2709;p87"/>
            <p:cNvSpPr txBox="1"/>
            <p:nvPr/>
          </p:nvSpPr>
          <p:spPr>
            <a:xfrm>
              <a:off x="8274447" y="1760259"/>
              <a:ext cx="2946509" cy="276999"/>
            </a:xfrm>
            <a:prstGeom prst="rect">
              <a:avLst/>
            </a:prstGeom>
            <a:noFill/>
            <a:ln>
              <a:noFill/>
            </a:ln>
          </p:spPr>
          <p:txBody>
            <a:bodyPr anchorCtr="0" anchor="t" bIns="0" lIns="0" spcFirstLastPara="1" rIns="0" wrap="square" tIns="0">
              <a:spAutoFit/>
            </a:bodyPr>
            <a:lstStyle/>
            <a:p>
              <a:pPr indent="0" lvl="0" marL="0" marR="0" rtl="0" algn="l">
                <a:spcBef>
                  <a:spcPts val="0"/>
                </a:spcBef>
                <a:spcAft>
                  <a:spcPts val="0"/>
                </a:spcAft>
                <a:buNone/>
              </a:pPr>
              <a:r>
                <a:rPr lang="en-US" sz="1800">
                  <a:solidFill>
                    <a:schemeClr val="accent2"/>
                  </a:solidFill>
                  <a:latin typeface="Arial"/>
                  <a:ea typeface="Arial"/>
                  <a:cs typeface="Arial"/>
                  <a:sym typeface="Arial"/>
                </a:rPr>
                <a:t>Lorem ipsum</a:t>
              </a:r>
              <a:endParaRPr/>
            </a:p>
          </p:txBody>
        </p:sp>
      </p:grpSp>
      <p:grpSp>
        <p:nvGrpSpPr>
          <p:cNvPr id="2710" name="Google Shape;2710;p87"/>
          <p:cNvGrpSpPr/>
          <p:nvPr/>
        </p:nvGrpSpPr>
        <p:grpSpPr>
          <a:xfrm>
            <a:off x="8274447" y="3979879"/>
            <a:ext cx="2946509" cy="783312"/>
            <a:chOff x="8274447" y="1760259"/>
            <a:chExt cx="2946509" cy="783312"/>
          </a:xfrm>
        </p:grpSpPr>
        <p:sp>
          <p:nvSpPr>
            <p:cNvPr id="2711" name="Google Shape;2711;p87"/>
            <p:cNvSpPr txBox="1"/>
            <p:nvPr/>
          </p:nvSpPr>
          <p:spPr>
            <a:xfrm>
              <a:off x="8274447" y="2112684"/>
              <a:ext cx="2946509" cy="430887"/>
            </a:xfrm>
            <a:prstGeom prst="rect">
              <a:avLst/>
            </a:prstGeom>
            <a:noFill/>
            <a:ln>
              <a:noFill/>
            </a:ln>
          </p:spPr>
          <p:txBody>
            <a:bodyPr anchorCtr="0" anchor="t" bIns="0" lIns="0" spcFirstLastPara="1" rIns="0" wrap="square" tIns="0">
              <a:spAutoFit/>
            </a:bodyPr>
            <a:lstStyle/>
            <a:p>
              <a:pPr indent="0" lvl="0" marL="0" marR="0" rtl="0" algn="l">
                <a:spcBef>
                  <a:spcPts val="0"/>
                </a:spcBef>
                <a:spcAft>
                  <a:spcPts val="0"/>
                </a:spcAft>
                <a:buNone/>
              </a:pPr>
              <a:r>
                <a:rPr lang="en-US" sz="1400">
                  <a:solidFill>
                    <a:schemeClr val="dk1"/>
                  </a:solidFill>
                  <a:latin typeface="Arial"/>
                  <a:ea typeface="Arial"/>
                  <a:cs typeface="Arial"/>
                  <a:sym typeface="Arial"/>
                </a:rPr>
                <a:t>Lorem ipsum dolor sit amet, consectetur adipiscing</a:t>
              </a:r>
              <a:endParaRPr/>
            </a:p>
          </p:txBody>
        </p:sp>
        <p:sp>
          <p:nvSpPr>
            <p:cNvPr id="2712" name="Google Shape;2712;p87"/>
            <p:cNvSpPr txBox="1"/>
            <p:nvPr/>
          </p:nvSpPr>
          <p:spPr>
            <a:xfrm>
              <a:off x="8274447" y="1760259"/>
              <a:ext cx="2946509" cy="276999"/>
            </a:xfrm>
            <a:prstGeom prst="rect">
              <a:avLst/>
            </a:prstGeom>
            <a:noFill/>
            <a:ln>
              <a:noFill/>
            </a:ln>
          </p:spPr>
          <p:txBody>
            <a:bodyPr anchorCtr="0" anchor="t" bIns="0" lIns="0" spcFirstLastPara="1" rIns="0" wrap="square" tIns="0">
              <a:spAutoFit/>
            </a:bodyPr>
            <a:lstStyle/>
            <a:p>
              <a:pPr indent="0" lvl="0" marL="0" marR="0" rtl="0" algn="l">
                <a:spcBef>
                  <a:spcPts val="0"/>
                </a:spcBef>
                <a:spcAft>
                  <a:spcPts val="0"/>
                </a:spcAft>
                <a:buNone/>
              </a:pPr>
              <a:r>
                <a:rPr lang="en-US" sz="1800">
                  <a:solidFill>
                    <a:schemeClr val="accent2"/>
                  </a:solidFill>
                  <a:latin typeface="Arial"/>
                  <a:ea typeface="Arial"/>
                  <a:cs typeface="Arial"/>
                  <a:sym typeface="Arial"/>
                </a:rPr>
                <a:t>Lorem ipsum</a:t>
              </a:r>
              <a:endParaRPr/>
            </a:p>
          </p:txBody>
        </p:sp>
      </p:grpSp>
      <p:grpSp>
        <p:nvGrpSpPr>
          <p:cNvPr id="2713" name="Google Shape;2713;p87"/>
          <p:cNvGrpSpPr/>
          <p:nvPr/>
        </p:nvGrpSpPr>
        <p:grpSpPr>
          <a:xfrm>
            <a:off x="8274447" y="5026409"/>
            <a:ext cx="2946509" cy="783312"/>
            <a:chOff x="8274447" y="1760259"/>
            <a:chExt cx="2946509" cy="783312"/>
          </a:xfrm>
        </p:grpSpPr>
        <p:sp>
          <p:nvSpPr>
            <p:cNvPr id="2714" name="Google Shape;2714;p87"/>
            <p:cNvSpPr txBox="1"/>
            <p:nvPr/>
          </p:nvSpPr>
          <p:spPr>
            <a:xfrm>
              <a:off x="8274447" y="2112684"/>
              <a:ext cx="2946509" cy="430887"/>
            </a:xfrm>
            <a:prstGeom prst="rect">
              <a:avLst/>
            </a:prstGeom>
            <a:noFill/>
            <a:ln>
              <a:noFill/>
            </a:ln>
          </p:spPr>
          <p:txBody>
            <a:bodyPr anchorCtr="0" anchor="t" bIns="0" lIns="0" spcFirstLastPara="1" rIns="0" wrap="square" tIns="0">
              <a:spAutoFit/>
            </a:bodyPr>
            <a:lstStyle/>
            <a:p>
              <a:pPr indent="0" lvl="0" marL="0" marR="0" rtl="0" algn="l">
                <a:spcBef>
                  <a:spcPts val="0"/>
                </a:spcBef>
                <a:spcAft>
                  <a:spcPts val="0"/>
                </a:spcAft>
                <a:buNone/>
              </a:pPr>
              <a:r>
                <a:rPr lang="en-US" sz="1400">
                  <a:solidFill>
                    <a:schemeClr val="dk1"/>
                  </a:solidFill>
                  <a:latin typeface="Arial"/>
                  <a:ea typeface="Arial"/>
                  <a:cs typeface="Arial"/>
                  <a:sym typeface="Arial"/>
                </a:rPr>
                <a:t>Lorem ipsum dolor sit amet, consectetur adipiscing</a:t>
              </a:r>
              <a:endParaRPr/>
            </a:p>
          </p:txBody>
        </p:sp>
        <p:sp>
          <p:nvSpPr>
            <p:cNvPr id="2715" name="Google Shape;2715;p87"/>
            <p:cNvSpPr txBox="1"/>
            <p:nvPr/>
          </p:nvSpPr>
          <p:spPr>
            <a:xfrm>
              <a:off x="8274447" y="1760259"/>
              <a:ext cx="2946509" cy="276999"/>
            </a:xfrm>
            <a:prstGeom prst="rect">
              <a:avLst/>
            </a:prstGeom>
            <a:noFill/>
            <a:ln>
              <a:noFill/>
            </a:ln>
          </p:spPr>
          <p:txBody>
            <a:bodyPr anchorCtr="0" anchor="t" bIns="0" lIns="0" spcFirstLastPara="1" rIns="0" wrap="square" tIns="0">
              <a:spAutoFit/>
            </a:bodyPr>
            <a:lstStyle/>
            <a:p>
              <a:pPr indent="0" lvl="0" marL="0" marR="0" rtl="0" algn="l">
                <a:spcBef>
                  <a:spcPts val="0"/>
                </a:spcBef>
                <a:spcAft>
                  <a:spcPts val="0"/>
                </a:spcAft>
                <a:buNone/>
              </a:pPr>
              <a:r>
                <a:rPr lang="en-US" sz="1800">
                  <a:solidFill>
                    <a:srgbClr val="EEF3B3"/>
                  </a:solidFill>
                  <a:latin typeface="Arial"/>
                  <a:ea typeface="Arial"/>
                  <a:cs typeface="Arial"/>
                  <a:sym typeface="Arial"/>
                </a:rPr>
                <a:t>Lorem ipsum</a:t>
              </a:r>
              <a:endParaRPr/>
            </a:p>
          </p:txBody>
        </p:sp>
      </p:grpSp>
      <p:grpSp>
        <p:nvGrpSpPr>
          <p:cNvPr id="2716" name="Google Shape;2716;p87"/>
          <p:cNvGrpSpPr/>
          <p:nvPr/>
        </p:nvGrpSpPr>
        <p:grpSpPr>
          <a:xfrm>
            <a:off x="980214" y="1886821"/>
            <a:ext cx="2946509" cy="783312"/>
            <a:chOff x="8274447" y="1760259"/>
            <a:chExt cx="2946509" cy="783312"/>
          </a:xfrm>
        </p:grpSpPr>
        <p:sp>
          <p:nvSpPr>
            <p:cNvPr id="2717" name="Google Shape;2717;p87"/>
            <p:cNvSpPr txBox="1"/>
            <p:nvPr/>
          </p:nvSpPr>
          <p:spPr>
            <a:xfrm>
              <a:off x="8274447" y="2112684"/>
              <a:ext cx="2946509" cy="430887"/>
            </a:xfrm>
            <a:prstGeom prst="rect">
              <a:avLst/>
            </a:prstGeom>
            <a:noFill/>
            <a:ln>
              <a:noFill/>
            </a:ln>
          </p:spPr>
          <p:txBody>
            <a:bodyPr anchorCtr="0" anchor="t" bIns="0" lIns="0" spcFirstLastPara="1" rIns="0" wrap="square" tIns="0">
              <a:spAutoFit/>
            </a:bodyPr>
            <a:lstStyle/>
            <a:p>
              <a:pPr indent="0" lvl="0" marL="0" marR="0" rtl="0" algn="r">
                <a:spcBef>
                  <a:spcPts val="0"/>
                </a:spcBef>
                <a:spcAft>
                  <a:spcPts val="0"/>
                </a:spcAft>
                <a:buNone/>
              </a:pPr>
              <a:r>
                <a:rPr lang="en-US" sz="1400">
                  <a:solidFill>
                    <a:schemeClr val="dk1"/>
                  </a:solidFill>
                  <a:latin typeface="Arial"/>
                  <a:ea typeface="Arial"/>
                  <a:cs typeface="Arial"/>
                  <a:sym typeface="Arial"/>
                </a:rPr>
                <a:t>Lorem ipsum dolor sit amet, consectetur adipiscing</a:t>
              </a:r>
              <a:endParaRPr/>
            </a:p>
          </p:txBody>
        </p:sp>
        <p:sp>
          <p:nvSpPr>
            <p:cNvPr id="2718" name="Google Shape;2718;p87"/>
            <p:cNvSpPr txBox="1"/>
            <p:nvPr/>
          </p:nvSpPr>
          <p:spPr>
            <a:xfrm>
              <a:off x="8274447" y="1760259"/>
              <a:ext cx="2946509" cy="276999"/>
            </a:xfrm>
            <a:prstGeom prst="rect">
              <a:avLst/>
            </a:prstGeom>
            <a:noFill/>
            <a:ln>
              <a:noFill/>
            </a:ln>
          </p:spPr>
          <p:txBody>
            <a:bodyPr anchorCtr="0" anchor="t" bIns="0" lIns="0" spcFirstLastPara="1" rIns="0" wrap="square" tIns="0">
              <a:spAutoFit/>
            </a:bodyPr>
            <a:lstStyle/>
            <a:p>
              <a:pPr indent="0" lvl="0" marL="0" marR="0" rtl="0" algn="r">
                <a:spcBef>
                  <a:spcPts val="0"/>
                </a:spcBef>
                <a:spcAft>
                  <a:spcPts val="0"/>
                </a:spcAft>
                <a:buNone/>
              </a:pPr>
              <a:r>
                <a:rPr lang="en-US" sz="1800">
                  <a:solidFill>
                    <a:schemeClr val="accent1"/>
                  </a:solidFill>
                  <a:latin typeface="Arial"/>
                  <a:ea typeface="Arial"/>
                  <a:cs typeface="Arial"/>
                  <a:sym typeface="Arial"/>
                </a:rPr>
                <a:t>Lorem ipsum</a:t>
              </a:r>
              <a:endParaRPr/>
            </a:p>
          </p:txBody>
        </p:sp>
      </p:grpSp>
      <p:grpSp>
        <p:nvGrpSpPr>
          <p:cNvPr id="2719" name="Google Shape;2719;p87"/>
          <p:cNvGrpSpPr/>
          <p:nvPr/>
        </p:nvGrpSpPr>
        <p:grpSpPr>
          <a:xfrm>
            <a:off x="980214" y="2933350"/>
            <a:ext cx="2946509" cy="783312"/>
            <a:chOff x="8274447" y="1760259"/>
            <a:chExt cx="2946509" cy="783312"/>
          </a:xfrm>
        </p:grpSpPr>
        <p:sp>
          <p:nvSpPr>
            <p:cNvPr id="2720" name="Google Shape;2720;p87"/>
            <p:cNvSpPr txBox="1"/>
            <p:nvPr/>
          </p:nvSpPr>
          <p:spPr>
            <a:xfrm>
              <a:off x="8274447" y="2112684"/>
              <a:ext cx="2946509" cy="430887"/>
            </a:xfrm>
            <a:prstGeom prst="rect">
              <a:avLst/>
            </a:prstGeom>
            <a:noFill/>
            <a:ln>
              <a:noFill/>
            </a:ln>
          </p:spPr>
          <p:txBody>
            <a:bodyPr anchorCtr="0" anchor="t" bIns="0" lIns="0" spcFirstLastPara="1" rIns="0" wrap="square" tIns="0">
              <a:spAutoFit/>
            </a:bodyPr>
            <a:lstStyle/>
            <a:p>
              <a:pPr indent="0" lvl="0" marL="0" marR="0" rtl="0" algn="r">
                <a:spcBef>
                  <a:spcPts val="0"/>
                </a:spcBef>
                <a:spcAft>
                  <a:spcPts val="0"/>
                </a:spcAft>
                <a:buNone/>
              </a:pPr>
              <a:r>
                <a:rPr lang="en-US" sz="1400">
                  <a:solidFill>
                    <a:schemeClr val="dk1"/>
                  </a:solidFill>
                  <a:latin typeface="Arial"/>
                  <a:ea typeface="Arial"/>
                  <a:cs typeface="Arial"/>
                  <a:sym typeface="Arial"/>
                </a:rPr>
                <a:t>Lorem ipsum dolor sit amet, consectetur adipiscing</a:t>
              </a:r>
              <a:endParaRPr/>
            </a:p>
          </p:txBody>
        </p:sp>
        <p:sp>
          <p:nvSpPr>
            <p:cNvPr id="2721" name="Google Shape;2721;p87"/>
            <p:cNvSpPr txBox="1"/>
            <p:nvPr/>
          </p:nvSpPr>
          <p:spPr>
            <a:xfrm>
              <a:off x="8274447" y="1760259"/>
              <a:ext cx="2946509" cy="276999"/>
            </a:xfrm>
            <a:prstGeom prst="rect">
              <a:avLst/>
            </a:prstGeom>
            <a:noFill/>
            <a:ln>
              <a:noFill/>
            </a:ln>
          </p:spPr>
          <p:txBody>
            <a:bodyPr anchorCtr="0" anchor="t" bIns="0" lIns="0" spcFirstLastPara="1" rIns="0" wrap="square" tIns="0">
              <a:spAutoFit/>
            </a:bodyPr>
            <a:lstStyle/>
            <a:p>
              <a:pPr indent="0" lvl="0" marL="0" marR="0" rtl="0" algn="r">
                <a:spcBef>
                  <a:spcPts val="0"/>
                </a:spcBef>
                <a:spcAft>
                  <a:spcPts val="0"/>
                </a:spcAft>
                <a:buNone/>
              </a:pPr>
              <a:r>
                <a:rPr lang="en-US" sz="1800">
                  <a:solidFill>
                    <a:schemeClr val="accent6"/>
                  </a:solidFill>
                  <a:latin typeface="Arial"/>
                  <a:ea typeface="Arial"/>
                  <a:cs typeface="Arial"/>
                  <a:sym typeface="Arial"/>
                </a:rPr>
                <a:t>Lorem ipsum</a:t>
              </a:r>
              <a:endParaRPr/>
            </a:p>
          </p:txBody>
        </p:sp>
      </p:grpSp>
      <p:grpSp>
        <p:nvGrpSpPr>
          <p:cNvPr id="2722" name="Google Shape;2722;p87"/>
          <p:cNvGrpSpPr/>
          <p:nvPr/>
        </p:nvGrpSpPr>
        <p:grpSpPr>
          <a:xfrm>
            <a:off x="980214" y="3979879"/>
            <a:ext cx="2946509" cy="783312"/>
            <a:chOff x="8274447" y="1760259"/>
            <a:chExt cx="2946509" cy="783312"/>
          </a:xfrm>
        </p:grpSpPr>
        <p:sp>
          <p:nvSpPr>
            <p:cNvPr id="2723" name="Google Shape;2723;p87"/>
            <p:cNvSpPr txBox="1"/>
            <p:nvPr/>
          </p:nvSpPr>
          <p:spPr>
            <a:xfrm>
              <a:off x="8274447" y="2112684"/>
              <a:ext cx="2946509" cy="430887"/>
            </a:xfrm>
            <a:prstGeom prst="rect">
              <a:avLst/>
            </a:prstGeom>
            <a:noFill/>
            <a:ln>
              <a:noFill/>
            </a:ln>
          </p:spPr>
          <p:txBody>
            <a:bodyPr anchorCtr="0" anchor="t" bIns="0" lIns="0" spcFirstLastPara="1" rIns="0" wrap="square" tIns="0">
              <a:spAutoFit/>
            </a:bodyPr>
            <a:lstStyle/>
            <a:p>
              <a:pPr indent="0" lvl="0" marL="0" marR="0" rtl="0" algn="r">
                <a:spcBef>
                  <a:spcPts val="0"/>
                </a:spcBef>
                <a:spcAft>
                  <a:spcPts val="0"/>
                </a:spcAft>
                <a:buNone/>
              </a:pPr>
              <a:r>
                <a:rPr lang="en-US" sz="1400">
                  <a:solidFill>
                    <a:schemeClr val="dk1"/>
                  </a:solidFill>
                  <a:latin typeface="Arial"/>
                  <a:ea typeface="Arial"/>
                  <a:cs typeface="Arial"/>
                  <a:sym typeface="Arial"/>
                </a:rPr>
                <a:t>Lorem ipsum dolor sit amet, consectetur adipiscing</a:t>
              </a:r>
              <a:endParaRPr/>
            </a:p>
          </p:txBody>
        </p:sp>
        <p:sp>
          <p:nvSpPr>
            <p:cNvPr id="2724" name="Google Shape;2724;p87"/>
            <p:cNvSpPr txBox="1"/>
            <p:nvPr/>
          </p:nvSpPr>
          <p:spPr>
            <a:xfrm>
              <a:off x="8274447" y="1760259"/>
              <a:ext cx="2946509" cy="276999"/>
            </a:xfrm>
            <a:prstGeom prst="rect">
              <a:avLst/>
            </a:prstGeom>
            <a:noFill/>
            <a:ln>
              <a:noFill/>
            </a:ln>
          </p:spPr>
          <p:txBody>
            <a:bodyPr anchorCtr="0" anchor="t" bIns="0" lIns="0" spcFirstLastPara="1" rIns="0" wrap="square" tIns="0">
              <a:spAutoFit/>
            </a:bodyPr>
            <a:lstStyle/>
            <a:p>
              <a:pPr indent="0" lvl="0" marL="0" marR="0" rtl="0" algn="r">
                <a:spcBef>
                  <a:spcPts val="0"/>
                </a:spcBef>
                <a:spcAft>
                  <a:spcPts val="0"/>
                </a:spcAft>
                <a:buNone/>
              </a:pPr>
              <a:r>
                <a:rPr lang="en-US" sz="1800">
                  <a:solidFill>
                    <a:srgbClr val="949D19"/>
                  </a:solidFill>
                  <a:latin typeface="Arial"/>
                  <a:ea typeface="Arial"/>
                  <a:cs typeface="Arial"/>
                  <a:sym typeface="Arial"/>
                </a:rPr>
                <a:t>Lorem ipsum</a:t>
              </a:r>
              <a:endParaRPr/>
            </a:p>
          </p:txBody>
        </p:sp>
      </p:grpSp>
      <p:grpSp>
        <p:nvGrpSpPr>
          <p:cNvPr id="2725" name="Google Shape;2725;p87"/>
          <p:cNvGrpSpPr/>
          <p:nvPr/>
        </p:nvGrpSpPr>
        <p:grpSpPr>
          <a:xfrm>
            <a:off x="980214" y="5026409"/>
            <a:ext cx="2946509" cy="783312"/>
            <a:chOff x="8274447" y="1760259"/>
            <a:chExt cx="2946509" cy="783312"/>
          </a:xfrm>
        </p:grpSpPr>
        <p:sp>
          <p:nvSpPr>
            <p:cNvPr id="2726" name="Google Shape;2726;p87"/>
            <p:cNvSpPr txBox="1"/>
            <p:nvPr/>
          </p:nvSpPr>
          <p:spPr>
            <a:xfrm>
              <a:off x="8274447" y="2112684"/>
              <a:ext cx="2946509" cy="430887"/>
            </a:xfrm>
            <a:prstGeom prst="rect">
              <a:avLst/>
            </a:prstGeom>
            <a:noFill/>
            <a:ln>
              <a:noFill/>
            </a:ln>
          </p:spPr>
          <p:txBody>
            <a:bodyPr anchorCtr="0" anchor="t" bIns="0" lIns="0" spcFirstLastPara="1" rIns="0" wrap="square" tIns="0">
              <a:spAutoFit/>
            </a:bodyPr>
            <a:lstStyle/>
            <a:p>
              <a:pPr indent="0" lvl="0" marL="0" marR="0" rtl="0" algn="r">
                <a:spcBef>
                  <a:spcPts val="0"/>
                </a:spcBef>
                <a:spcAft>
                  <a:spcPts val="0"/>
                </a:spcAft>
                <a:buNone/>
              </a:pPr>
              <a:r>
                <a:rPr lang="en-US" sz="1400">
                  <a:solidFill>
                    <a:schemeClr val="dk1"/>
                  </a:solidFill>
                  <a:latin typeface="Arial"/>
                  <a:ea typeface="Arial"/>
                  <a:cs typeface="Arial"/>
                  <a:sym typeface="Arial"/>
                </a:rPr>
                <a:t>Lorem ipsum dolor sit amet, consectetur adipiscing</a:t>
              </a:r>
              <a:endParaRPr/>
            </a:p>
          </p:txBody>
        </p:sp>
        <p:sp>
          <p:nvSpPr>
            <p:cNvPr id="2727" name="Google Shape;2727;p87"/>
            <p:cNvSpPr txBox="1"/>
            <p:nvPr/>
          </p:nvSpPr>
          <p:spPr>
            <a:xfrm>
              <a:off x="8274447" y="1760259"/>
              <a:ext cx="2946509" cy="276999"/>
            </a:xfrm>
            <a:prstGeom prst="rect">
              <a:avLst/>
            </a:prstGeom>
            <a:noFill/>
            <a:ln>
              <a:noFill/>
            </a:ln>
          </p:spPr>
          <p:txBody>
            <a:bodyPr anchorCtr="0" anchor="t" bIns="0" lIns="0" spcFirstLastPara="1" rIns="0" wrap="square" tIns="0">
              <a:spAutoFit/>
            </a:bodyPr>
            <a:lstStyle/>
            <a:p>
              <a:pPr indent="0" lvl="0" marL="0" marR="0" rtl="0" algn="r">
                <a:spcBef>
                  <a:spcPts val="0"/>
                </a:spcBef>
                <a:spcAft>
                  <a:spcPts val="0"/>
                </a:spcAft>
                <a:buNone/>
              </a:pPr>
              <a:r>
                <a:rPr lang="en-US" sz="1800">
                  <a:solidFill>
                    <a:schemeClr val="accent4"/>
                  </a:solidFill>
                  <a:latin typeface="Arial"/>
                  <a:ea typeface="Arial"/>
                  <a:cs typeface="Arial"/>
                  <a:sym typeface="Arial"/>
                </a:rPr>
                <a:t>Lorem ipsum</a:t>
              </a:r>
              <a:endParaRPr/>
            </a:p>
          </p:txBody>
        </p:sp>
      </p:grpSp>
      <p:cxnSp>
        <p:nvCxnSpPr>
          <p:cNvPr id="2728" name="Google Shape;2728;p87"/>
          <p:cNvCxnSpPr/>
          <p:nvPr/>
        </p:nvCxnSpPr>
        <p:spPr>
          <a:xfrm>
            <a:off x="7052441" y="2389481"/>
            <a:ext cx="1179966" cy="0"/>
          </a:xfrm>
          <a:prstGeom prst="straightConnector1">
            <a:avLst/>
          </a:prstGeom>
          <a:noFill/>
          <a:ln cap="flat" cmpd="sng" w="9525">
            <a:solidFill>
              <a:srgbClr val="9B9B9B"/>
            </a:solidFill>
            <a:prstDash val="solid"/>
            <a:miter lim="8000"/>
            <a:headEnd len="med" w="med" type="oval"/>
            <a:tailEnd len="sm" w="sm" type="none"/>
          </a:ln>
        </p:spPr>
      </p:cxnSp>
      <p:cxnSp>
        <p:nvCxnSpPr>
          <p:cNvPr id="2729" name="Google Shape;2729;p87"/>
          <p:cNvCxnSpPr/>
          <p:nvPr/>
        </p:nvCxnSpPr>
        <p:spPr>
          <a:xfrm>
            <a:off x="7674015" y="3311818"/>
            <a:ext cx="558392" cy="0"/>
          </a:xfrm>
          <a:prstGeom prst="straightConnector1">
            <a:avLst/>
          </a:prstGeom>
          <a:noFill/>
          <a:ln cap="flat" cmpd="sng" w="9525">
            <a:solidFill>
              <a:srgbClr val="9B9B9B"/>
            </a:solidFill>
            <a:prstDash val="solid"/>
            <a:miter lim="8000"/>
            <a:headEnd len="med" w="med" type="oval"/>
            <a:tailEnd len="sm" w="sm" type="none"/>
          </a:ln>
        </p:spPr>
      </p:cxnSp>
      <p:cxnSp>
        <p:nvCxnSpPr>
          <p:cNvPr id="2730" name="Google Shape;2730;p87"/>
          <p:cNvCxnSpPr/>
          <p:nvPr/>
        </p:nvCxnSpPr>
        <p:spPr>
          <a:xfrm>
            <a:off x="7569843" y="4318815"/>
            <a:ext cx="662564" cy="0"/>
          </a:xfrm>
          <a:prstGeom prst="straightConnector1">
            <a:avLst/>
          </a:prstGeom>
          <a:noFill/>
          <a:ln cap="flat" cmpd="sng" w="9525">
            <a:solidFill>
              <a:srgbClr val="9B9B9B"/>
            </a:solidFill>
            <a:prstDash val="solid"/>
            <a:miter lim="8000"/>
            <a:headEnd len="med" w="med" type="oval"/>
            <a:tailEnd len="sm" w="sm" type="none"/>
          </a:ln>
        </p:spPr>
      </p:cxnSp>
      <p:cxnSp>
        <p:nvCxnSpPr>
          <p:cNvPr id="2731" name="Google Shape;2731;p87"/>
          <p:cNvCxnSpPr/>
          <p:nvPr/>
        </p:nvCxnSpPr>
        <p:spPr>
          <a:xfrm>
            <a:off x="6713316" y="5175342"/>
            <a:ext cx="1519091" cy="0"/>
          </a:xfrm>
          <a:prstGeom prst="straightConnector1">
            <a:avLst/>
          </a:prstGeom>
          <a:noFill/>
          <a:ln cap="flat" cmpd="sng" w="9525">
            <a:solidFill>
              <a:srgbClr val="9B9B9B"/>
            </a:solidFill>
            <a:prstDash val="solid"/>
            <a:miter lim="8000"/>
            <a:headEnd len="med" w="med" type="oval"/>
            <a:tailEnd len="sm" w="sm" type="none"/>
          </a:ln>
        </p:spPr>
      </p:cxnSp>
      <p:cxnSp>
        <p:nvCxnSpPr>
          <p:cNvPr id="2732" name="Google Shape;2732;p87"/>
          <p:cNvCxnSpPr/>
          <p:nvPr/>
        </p:nvCxnSpPr>
        <p:spPr>
          <a:xfrm rot="10800000">
            <a:off x="4027964" y="2389481"/>
            <a:ext cx="1179966" cy="0"/>
          </a:xfrm>
          <a:prstGeom prst="straightConnector1">
            <a:avLst/>
          </a:prstGeom>
          <a:noFill/>
          <a:ln cap="flat" cmpd="sng" w="9525">
            <a:solidFill>
              <a:srgbClr val="9B9B9B"/>
            </a:solidFill>
            <a:prstDash val="solid"/>
            <a:miter lim="8000"/>
            <a:headEnd len="med" w="med" type="oval"/>
            <a:tailEnd len="sm" w="sm" type="none"/>
          </a:ln>
        </p:spPr>
      </p:cxnSp>
      <p:cxnSp>
        <p:nvCxnSpPr>
          <p:cNvPr id="2733" name="Google Shape;2733;p87"/>
          <p:cNvCxnSpPr/>
          <p:nvPr/>
        </p:nvCxnSpPr>
        <p:spPr>
          <a:xfrm rot="10800000">
            <a:off x="3973023" y="3311818"/>
            <a:ext cx="558392" cy="0"/>
          </a:xfrm>
          <a:prstGeom prst="straightConnector1">
            <a:avLst/>
          </a:prstGeom>
          <a:noFill/>
          <a:ln cap="flat" cmpd="sng" w="9525">
            <a:solidFill>
              <a:srgbClr val="9B9B9B"/>
            </a:solidFill>
            <a:prstDash val="solid"/>
            <a:miter lim="8000"/>
            <a:headEnd len="med" w="med" type="oval"/>
            <a:tailEnd len="sm" w="sm" type="none"/>
          </a:ln>
        </p:spPr>
      </p:cxnSp>
      <p:cxnSp>
        <p:nvCxnSpPr>
          <p:cNvPr id="2734" name="Google Shape;2734;p87"/>
          <p:cNvCxnSpPr/>
          <p:nvPr/>
        </p:nvCxnSpPr>
        <p:spPr>
          <a:xfrm rot="10800000">
            <a:off x="3984598" y="4318815"/>
            <a:ext cx="662564" cy="0"/>
          </a:xfrm>
          <a:prstGeom prst="straightConnector1">
            <a:avLst/>
          </a:prstGeom>
          <a:noFill/>
          <a:ln cap="flat" cmpd="sng" w="9525">
            <a:solidFill>
              <a:srgbClr val="9B9B9B"/>
            </a:solidFill>
            <a:prstDash val="solid"/>
            <a:miter lim="8000"/>
            <a:headEnd len="med" w="med" type="oval"/>
            <a:tailEnd len="sm" w="sm" type="none"/>
          </a:ln>
        </p:spPr>
      </p:cxnSp>
      <p:cxnSp>
        <p:nvCxnSpPr>
          <p:cNvPr id="2735" name="Google Shape;2735;p87"/>
          <p:cNvCxnSpPr/>
          <p:nvPr/>
        </p:nvCxnSpPr>
        <p:spPr>
          <a:xfrm rot="10800000">
            <a:off x="4010542" y="5175342"/>
            <a:ext cx="1464283" cy="0"/>
          </a:xfrm>
          <a:prstGeom prst="straightConnector1">
            <a:avLst/>
          </a:prstGeom>
          <a:noFill/>
          <a:ln cap="flat" cmpd="sng" w="9525">
            <a:solidFill>
              <a:srgbClr val="9B9B9B"/>
            </a:solidFill>
            <a:prstDash val="solid"/>
            <a:miter lim="8000"/>
            <a:headEnd len="med" w="med" type="oval"/>
            <a:tailEnd len="sm" w="sm" type="none"/>
          </a:ln>
        </p:spPr>
      </p:cxnSp>
      <p:sp>
        <p:nvSpPr>
          <p:cNvPr id="2736" name="Google Shape;2736;p87"/>
          <p:cNvSpPr txBox="1"/>
          <p:nvPr/>
        </p:nvSpPr>
        <p:spPr>
          <a:xfrm>
            <a:off x="5336409" y="3198102"/>
            <a:ext cx="1519182" cy="984885"/>
          </a:xfrm>
          <a:prstGeom prst="rect">
            <a:avLst/>
          </a:prstGeom>
          <a:noFill/>
          <a:ln>
            <a:noFill/>
          </a:ln>
        </p:spPr>
        <p:txBody>
          <a:bodyPr anchorCtr="0" anchor="t" bIns="0" lIns="0" spcFirstLastPara="1" rIns="0" wrap="square" tIns="0">
            <a:spAutoFit/>
          </a:bodyPr>
          <a:lstStyle/>
          <a:p>
            <a:pPr indent="0" lvl="0" marL="0" marR="0" rtl="0" algn="ctr">
              <a:spcBef>
                <a:spcPts val="0"/>
              </a:spcBef>
              <a:spcAft>
                <a:spcPts val="0"/>
              </a:spcAft>
              <a:buNone/>
            </a:pPr>
            <a:r>
              <a:rPr b="1" lang="en-US" sz="4400">
                <a:solidFill>
                  <a:schemeClr val="dk1"/>
                </a:solidFill>
                <a:latin typeface="Arial"/>
                <a:ea typeface="Arial"/>
                <a:cs typeface="Arial"/>
                <a:sym typeface="Arial"/>
              </a:rPr>
              <a:t>8</a:t>
            </a:r>
            <a:endParaRPr/>
          </a:p>
          <a:p>
            <a:pPr indent="0" lvl="0" marL="0" marR="0" rtl="0" algn="ctr">
              <a:spcBef>
                <a:spcPts val="0"/>
              </a:spcBef>
              <a:spcAft>
                <a:spcPts val="0"/>
              </a:spcAft>
              <a:buNone/>
            </a:pPr>
            <a:r>
              <a:rPr lang="en-US" sz="2000">
                <a:solidFill>
                  <a:schemeClr val="dk1"/>
                </a:solidFill>
                <a:latin typeface="Arial"/>
                <a:ea typeface="Arial"/>
                <a:cs typeface="Arial"/>
                <a:sym typeface="Arial"/>
              </a:rPr>
              <a:t>Segments</a:t>
            </a:r>
            <a:endParaRPr sz="2000">
              <a:solidFill>
                <a:schemeClr val="dk1"/>
              </a:solidFill>
              <a:latin typeface="Arial"/>
              <a:ea typeface="Arial"/>
              <a:cs typeface="Arial"/>
              <a:sym typeface="Arial"/>
            </a:endParaRPr>
          </a:p>
        </p:txBody>
      </p:sp>
      <p:pic>
        <p:nvPicPr>
          <p:cNvPr descr="Single gear with solid fill" id="2737" name="Google Shape;2737;p87"/>
          <p:cNvPicPr preferRelativeResize="0"/>
          <p:nvPr/>
        </p:nvPicPr>
        <p:blipFill rotWithShape="1">
          <a:blip r:embed="rId3">
            <a:alphaModFix/>
          </a:blip>
          <a:srcRect b="0" l="0" r="0" t="0"/>
          <a:stretch/>
        </p:blipFill>
        <p:spPr>
          <a:xfrm>
            <a:off x="5384705" y="2291817"/>
            <a:ext cx="378316" cy="378316"/>
          </a:xfrm>
          <a:prstGeom prst="rect">
            <a:avLst/>
          </a:prstGeom>
          <a:noFill/>
          <a:ln>
            <a:noFill/>
          </a:ln>
        </p:spPr>
      </p:pic>
      <p:pic>
        <p:nvPicPr>
          <p:cNvPr descr="Single gear with solid fill" id="2738" name="Google Shape;2738;p87"/>
          <p:cNvPicPr preferRelativeResize="0"/>
          <p:nvPr/>
        </p:nvPicPr>
        <p:blipFill rotWithShape="1">
          <a:blip r:embed="rId3">
            <a:alphaModFix/>
          </a:blip>
          <a:srcRect b="0" l="0" r="0" t="0"/>
          <a:stretch/>
        </p:blipFill>
        <p:spPr>
          <a:xfrm>
            <a:off x="6465177" y="2321733"/>
            <a:ext cx="378316" cy="378316"/>
          </a:xfrm>
          <a:prstGeom prst="rect">
            <a:avLst/>
          </a:prstGeom>
          <a:noFill/>
          <a:ln>
            <a:noFill/>
          </a:ln>
        </p:spPr>
      </p:pic>
      <p:pic>
        <p:nvPicPr>
          <p:cNvPr descr="Single gear with solid fill" id="2739" name="Google Shape;2739;p87"/>
          <p:cNvPicPr preferRelativeResize="0"/>
          <p:nvPr/>
        </p:nvPicPr>
        <p:blipFill rotWithShape="1">
          <a:blip r:embed="rId3">
            <a:alphaModFix/>
          </a:blip>
          <a:srcRect b="0" l="0" r="0" t="0"/>
          <a:stretch/>
        </p:blipFill>
        <p:spPr>
          <a:xfrm>
            <a:off x="7157699" y="3021191"/>
            <a:ext cx="378316" cy="378316"/>
          </a:xfrm>
          <a:prstGeom prst="rect">
            <a:avLst/>
          </a:prstGeom>
          <a:noFill/>
          <a:ln>
            <a:noFill/>
          </a:ln>
        </p:spPr>
      </p:pic>
      <p:pic>
        <p:nvPicPr>
          <p:cNvPr descr="Single gear with solid fill" id="2740" name="Google Shape;2740;p87"/>
          <p:cNvPicPr preferRelativeResize="0"/>
          <p:nvPr/>
        </p:nvPicPr>
        <p:blipFill rotWithShape="1">
          <a:blip r:embed="rId3">
            <a:alphaModFix/>
          </a:blip>
          <a:srcRect b="0" l="0" r="0" t="0"/>
          <a:stretch/>
        </p:blipFill>
        <p:spPr>
          <a:xfrm>
            <a:off x="7118968" y="4008651"/>
            <a:ext cx="378316" cy="378316"/>
          </a:xfrm>
          <a:prstGeom prst="rect">
            <a:avLst/>
          </a:prstGeom>
          <a:noFill/>
          <a:ln>
            <a:noFill/>
          </a:ln>
        </p:spPr>
      </p:pic>
      <p:pic>
        <p:nvPicPr>
          <p:cNvPr descr="Single gear with solid fill" id="2741" name="Google Shape;2741;p87"/>
          <p:cNvPicPr preferRelativeResize="0"/>
          <p:nvPr/>
        </p:nvPicPr>
        <p:blipFill rotWithShape="1">
          <a:blip r:embed="rId3">
            <a:alphaModFix/>
          </a:blip>
          <a:srcRect b="0" l="0" r="0" t="0"/>
          <a:stretch/>
        </p:blipFill>
        <p:spPr>
          <a:xfrm>
            <a:off x="6375573" y="4723420"/>
            <a:ext cx="378316" cy="378316"/>
          </a:xfrm>
          <a:prstGeom prst="rect">
            <a:avLst/>
          </a:prstGeom>
          <a:noFill/>
          <a:ln>
            <a:noFill/>
          </a:ln>
        </p:spPr>
      </p:pic>
      <p:pic>
        <p:nvPicPr>
          <p:cNvPr descr="Single gear with solid fill" id="2742" name="Google Shape;2742;p87"/>
          <p:cNvPicPr preferRelativeResize="0"/>
          <p:nvPr/>
        </p:nvPicPr>
        <p:blipFill rotWithShape="1">
          <a:blip r:embed="rId3">
            <a:alphaModFix/>
          </a:blip>
          <a:srcRect b="0" l="0" r="0" t="0"/>
          <a:stretch/>
        </p:blipFill>
        <p:spPr>
          <a:xfrm>
            <a:off x="5386437" y="4718669"/>
            <a:ext cx="378316" cy="378316"/>
          </a:xfrm>
          <a:prstGeom prst="rect">
            <a:avLst/>
          </a:prstGeom>
          <a:noFill/>
          <a:ln>
            <a:noFill/>
          </a:ln>
        </p:spPr>
      </p:pic>
      <p:pic>
        <p:nvPicPr>
          <p:cNvPr descr="Single gear with solid fill" id="2743" name="Google Shape;2743;p87"/>
          <p:cNvPicPr preferRelativeResize="0"/>
          <p:nvPr/>
        </p:nvPicPr>
        <p:blipFill rotWithShape="1">
          <a:blip r:embed="rId3">
            <a:alphaModFix/>
          </a:blip>
          <a:srcRect b="0" l="0" r="0" t="0"/>
          <a:stretch/>
        </p:blipFill>
        <p:spPr>
          <a:xfrm>
            <a:off x="4674551" y="4003943"/>
            <a:ext cx="378316" cy="378316"/>
          </a:xfrm>
          <a:prstGeom prst="rect">
            <a:avLst/>
          </a:prstGeom>
          <a:noFill/>
          <a:ln>
            <a:noFill/>
          </a:ln>
        </p:spPr>
      </p:pic>
      <p:pic>
        <p:nvPicPr>
          <p:cNvPr descr="Single gear with solid fill" id="2744" name="Google Shape;2744;p87"/>
          <p:cNvPicPr preferRelativeResize="0"/>
          <p:nvPr/>
        </p:nvPicPr>
        <p:blipFill rotWithShape="1">
          <a:blip r:embed="rId3">
            <a:alphaModFix/>
          </a:blip>
          <a:srcRect b="0" l="0" r="0" t="0"/>
          <a:stretch/>
        </p:blipFill>
        <p:spPr>
          <a:xfrm>
            <a:off x="4673369" y="2962169"/>
            <a:ext cx="378316" cy="378316"/>
          </a:xfrm>
          <a:prstGeom prst="rect">
            <a:avLst/>
          </a:prstGeom>
          <a:noFill/>
          <a:ln>
            <a:noFill/>
          </a:ln>
        </p:spPr>
      </p:pic>
    </p:spTree>
  </p:cSld>
  <p:clrMapOvr>
    <a:masterClrMapping/>
  </p:clrMapOvr>
</p:sld>
</file>

<file path=ppt/slides/slide8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748" name="Shape 2748"/>
        <p:cNvGrpSpPr/>
        <p:nvPr/>
      </p:nvGrpSpPr>
      <p:grpSpPr>
        <a:xfrm>
          <a:off x="0" y="0"/>
          <a:ext cx="0" cy="0"/>
          <a:chOff x="0" y="0"/>
          <a:chExt cx="0" cy="0"/>
        </a:xfrm>
      </p:grpSpPr>
      <p:sp>
        <p:nvSpPr>
          <p:cNvPr id="2749" name="Google Shape;2749;p88"/>
          <p:cNvSpPr txBox="1"/>
          <p:nvPr>
            <p:ph type="ctrTitle"/>
          </p:nvPr>
        </p:nvSpPr>
        <p:spPr>
          <a:xfrm>
            <a:off x="563563" y="2816990"/>
            <a:ext cx="11091180" cy="1235889"/>
          </a:xfrm>
          <a:prstGeom prst="rect">
            <a:avLst/>
          </a:prstGeom>
          <a:noFill/>
          <a:ln>
            <a:noFill/>
          </a:ln>
        </p:spPr>
        <p:txBody>
          <a:bodyPr anchorCtr="0" anchor="b" bIns="0" lIns="0" spcFirstLastPara="1" rIns="0" wrap="square" tIns="0">
            <a:normAutofit/>
          </a:bodyPr>
          <a:lstStyle/>
          <a:p>
            <a:pPr indent="0" lvl="0" marL="0" rtl="0" algn="l">
              <a:lnSpc>
                <a:spcPct val="90000"/>
              </a:lnSpc>
              <a:spcBef>
                <a:spcPts val="0"/>
              </a:spcBef>
              <a:spcAft>
                <a:spcPts val="0"/>
              </a:spcAft>
              <a:buClr>
                <a:schemeClr val="lt1"/>
              </a:buClr>
              <a:buSzPts val="6000"/>
              <a:buFont typeface="Arial"/>
              <a:buNone/>
            </a:pPr>
            <a:r>
              <a:rPr lang="en-US"/>
              <a:t>Arrow Slide</a:t>
            </a:r>
            <a:endParaRPr/>
          </a:p>
        </p:txBody>
      </p:sp>
      <p:sp>
        <p:nvSpPr>
          <p:cNvPr id="2750" name="Google Shape;2750;p88"/>
          <p:cNvSpPr txBox="1"/>
          <p:nvPr>
            <p:ph idx="12" type="sldNum"/>
          </p:nvPr>
        </p:nvSpPr>
        <p:spPr>
          <a:xfrm>
            <a:off x="10690860" y="6349068"/>
            <a:ext cx="963882" cy="251764"/>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sp>
        <p:nvSpPr>
          <p:cNvPr id="2751" name="Google Shape;2751;p88"/>
          <p:cNvSpPr txBox="1"/>
          <p:nvPr>
            <p:ph idx="1" type="subTitle"/>
          </p:nvPr>
        </p:nvSpPr>
        <p:spPr>
          <a:xfrm>
            <a:off x="563563" y="4475785"/>
            <a:ext cx="11091179" cy="986806"/>
          </a:xfrm>
          <a:prstGeom prst="rect">
            <a:avLst/>
          </a:prstGeom>
          <a:noFill/>
          <a:ln>
            <a:noFill/>
          </a:ln>
        </p:spPr>
        <p:txBody>
          <a:bodyPr anchorCtr="0" anchor="t" bIns="0" lIns="0" spcFirstLastPara="1" rIns="0" wrap="square" tIns="0">
            <a:normAutofit/>
          </a:bodyPr>
          <a:lstStyle/>
          <a:p>
            <a:pPr indent="0" lvl="0" marL="0" rtl="0" algn="l">
              <a:lnSpc>
                <a:spcPct val="90000"/>
              </a:lnSpc>
              <a:spcBef>
                <a:spcPts val="0"/>
              </a:spcBef>
              <a:spcAft>
                <a:spcPts val="0"/>
              </a:spcAft>
              <a:buSzPts val="2400"/>
              <a:buNone/>
            </a:pPr>
            <a:r>
              <a:t/>
            </a:r>
            <a:endParaRPr/>
          </a:p>
        </p:txBody>
      </p:sp>
    </p:spTree>
  </p:cSld>
  <p:clrMapOvr>
    <a:masterClrMapping/>
  </p:clrMapOvr>
</p:sld>
</file>

<file path=ppt/slides/slide8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755" name="Shape 2755"/>
        <p:cNvGrpSpPr/>
        <p:nvPr/>
      </p:nvGrpSpPr>
      <p:grpSpPr>
        <a:xfrm>
          <a:off x="0" y="0"/>
          <a:ext cx="0" cy="0"/>
          <a:chOff x="0" y="0"/>
          <a:chExt cx="0" cy="0"/>
        </a:xfrm>
      </p:grpSpPr>
      <p:sp>
        <p:nvSpPr>
          <p:cNvPr id="2756" name="Google Shape;2756;p89"/>
          <p:cNvSpPr txBox="1"/>
          <p:nvPr>
            <p:ph type="title"/>
          </p:nvPr>
        </p:nvSpPr>
        <p:spPr>
          <a:xfrm>
            <a:off x="571018" y="365126"/>
            <a:ext cx="11049964" cy="578772"/>
          </a:xfrm>
          <a:prstGeom prst="rect">
            <a:avLst/>
          </a:prstGeom>
          <a:noFill/>
          <a:ln>
            <a:noFill/>
          </a:ln>
        </p:spPr>
        <p:txBody>
          <a:bodyPr anchorCtr="0" anchor="b" bIns="0" lIns="0" spcFirstLastPara="1" rIns="0" wrap="square" tIns="0">
            <a:normAutofit/>
          </a:bodyPr>
          <a:lstStyle/>
          <a:p>
            <a:pPr indent="0" lvl="0" marL="0" rtl="0" algn="l">
              <a:lnSpc>
                <a:spcPct val="90000"/>
              </a:lnSpc>
              <a:spcBef>
                <a:spcPts val="0"/>
              </a:spcBef>
              <a:spcAft>
                <a:spcPts val="0"/>
              </a:spcAft>
              <a:buClr>
                <a:schemeClr val="accent1"/>
              </a:buClr>
              <a:buSzPts val="2800"/>
              <a:buFont typeface="Arial"/>
              <a:buNone/>
            </a:pPr>
            <a:r>
              <a:rPr lang="en-US"/>
              <a:t>Two Row Upward Arrow Slide</a:t>
            </a:r>
            <a:endParaRPr/>
          </a:p>
        </p:txBody>
      </p:sp>
      <p:sp>
        <p:nvSpPr>
          <p:cNvPr id="2757" name="Google Shape;2757;p89"/>
          <p:cNvSpPr txBox="1"/>
          <p:nvPr>
            <p:ph idx="12" type="sldNum"/>
          </p:nvPr>
        </p:nvSpPr>
        <p:spPr>
          <a:xfrm>
            <a:off x="10690860" y="6349068"/>
            <a:ext cx="963882" cy="251764"/>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sp>
        <p:nvSpPr>
          <p:cNvPr id="2758" name="Google Shape;2758;p89"/>
          <p:cNvSpPr/>
          <p:nvPr/>
        </p:nvSpPr>
        <p:spPr>
          <a:xfrm flipH="1" rot="10800000">
            <a:off x="491613" y="3992880"/>
            <a:ext cx="1383588" cy="2387600"/>
          </a:xfrm>
          <a:custGeom>
            <a:rect b="b" l="l" r="r" t="t"/>
            <a:pathLst>
              <a:path extrusionOk="0" h="2387600" w="2905760">
                <a:moveTo>
                  <a:pt x="1452880" y="0"/>
                </a:moveTo>
                <a:lnTo>
                  <a:pt x="2905760" y="955036"/>
                </a:lnTo>
                <a:lnTo>
                  <a:pt x="2507395" y="955036"/>
                </a:lnTo>
                <a:lnTo>
                  <a:pt x="2507395" y="2387600"/>
                </a:lnTo>
                <a:lnTo>
                  <a:pt x="398365" y="2387600"/>
                </a:lnTo>
                <a:lnTo>
                  <a:pt x="398365" y="955036"/>
                </a:lnTo>
                <a:lnTo>
                  <a:pt x="0" y="955036"/>
                </a:lnTo>
                <a:lnTo>
                  <a:pt x="1452880" y="0"/>
                </a:lnTo>
                <a:close/>
              </a:path>
            </a:pathLst>
          </a:custGeom>
          <a:solidFill>
            <a:schemeClr val="accen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2759" name="Google Shape;2759;p89"/>
          <p:cNvSpPr/>
          <p:nvPr/>
        </p:nvSpPr>
        <p:spPr>
          <a:xfrm flipH="1" rot="10800000">
            <a:off x="681296" y="1605280"/>
            <a:ext cx="1004222" cy="2387600"/>
          </a:xfrm>
          <a:custGeom>
            <a:rect b="b" l="l" r="r" t="t"/>
            <a:pathLst>
              <a:path extrusionOk="0" h="2387600" w="2109030">
                <a:moveTo>
                  <a:pt x="0" y="0"/>
                </a:moveTo>
                <a:lnTo>
                  <a:pt x="2109030" y="0"/>
                </a:lnTo>
                <a:lnTo>
                  <a:pt x="2109030" y="2387600"/>
                </a:lnTo>
                <a:lnTo>
                  <a:pt x="0" y="2387600"/>
                </a:lnTo>
                <a:lnTo>
                  <a:pt x="0" y="0"/>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cxnSp>
        <p:nvCxnSpPr>
          <p:cNvPr id="2760" name="Google Shape;2760;p89"/>
          <p:cNvCxnSpPr>
            <a:stCxn id="2758" idx="3"/>
          </p:cNvCxnSpPr>
          <p:nvPr/>
        </p:nvCxnSpPr>
        <p:spPr>
          <a:xfrm>
            <a:off x="1685518" y="3992880"/>
            <a:ext cx="10014900" cy="0"/>
          </a:xfrm>
          <a:prstGeom prst="straightConnector1">
            <a:avLst/>
          </a:prstGeom>
          <a:noFill/>
          <a:ln cap="flat" cmpd="sng" w="9525">
            <a:solidFill>
              <a:srgbClr val="BFBFBF"/>
            </a:solidFill>
            <a:prstDash val="dot"/>
            <a:miter lim="8000"/>
            <a:headEnd len="sm" w="sm" type="none"/>
            <a:tailEnd len="sm" w="sm" type="none"/>
          </a:ln>
        </p:spPr>
      </p:cxnSp>
      <p:sp>
        <p:nvSpPr>
          <p:cNvPr id="2761" name="Google Shape;2761;p89"/>
          <p:cNvSpPr txBox="1"/>
          <p:nvPr/>
        </p:nvSpPr>
        <p:spPr>
          <a:xfrm>
            <a:off x="3805601" y="1879600"/>
            <a:ext cx="7894785" cy="1838960"/>
          </a:xfrm>
          <a:prstGeom prst="rect">
            <a:avLst/>
          </a:prstGeom>
          <a:noFill/>
          <a:ln>
            <a:noFill/>
          </a:ln>
        </p:spPr>
        <p:txBody>
          <a:bodyPr anchorCtr="0" anchor="ctr" bIns="0" lIns="0" spcFirstLastPara="1" rIns="0" wrap="square" tIns="0">
            <a:normAutofit/>
          </a:bodyPr>
          <a:lstStyle/>
          <a:p>
            <a:pPr indent="0" lvl="0" marL="0" marR="0" rtl="0" algn="l">
              <a:spcBef>
                <a:spcPts val="0"/>
              </a:spcBef>
              <a:spcAft>
                <a:spcPts val="0"/>
              </a:spcAft>
              <a:buNone/>
            </a:pPr>
            <a:r>
              <a:rPr lang="en-US" sz="1600">
                <a:solidFill>
                  <a:schemeClr val="dk1"/>
                </a:solidFill>
                <a:latin typeface="Arial"/>
                <a:ea typeface="Arial"/>
                <a:cs typeface="Arial"/>
                <a:sym typeface="Arial"/>
              </a:rPr>
              <a:t>Lorem ipsum dolor sit amet, consectetur adipiscing elit. Ut tempor, quam et mattis pulvinar, mauris ligula suscipit arcu, sed elementum diam leo at magna. Curabitur maximus sodales massa, eu bibendum dui bibendum vel. Suspendisse potenti. Aliquam et lorem elementum, venenatis turpis sed, maximus lacus. Integer eu purus sed magna mollis congue. massa, eu bibendum dui bibendum vel. Suspendisse potenti. Aliquam et lorem elementum, venenatis turpis sed, maximus lacus. Integer eu purus sed magna mollis congue. </a:t>
            </a:r>
            <a:endParaRPr/>
          </a:p>
        </p:txBody>
      </p:sp>
      <p:sp>
        <p:nvSpPr>
          <p:cNvPr id="2762" name="Google Shape;2762;p89"/>
          <p:cNvSpPr txBox="1"/>
          <p:nvPr/>
        </p:nvSpPr>
        <p:spPr>
          <a:xfrm>
            <a:off x="3805601" y="4267200"/>
            <a:ext cx="7894785" cy="1838960"/>
          </a:xfrm>
          <a:prstGeom prst="rect">
            <a:avLst/>
          </a:prstGeom>
          <a:noFill/>
          <a:ln>
            <a:noFill/>
          </a:ln>
        </p:spPr>
        <p:txBody>
          <a:bodyPr anchorCtr="0" anchor="ctr" bIns="0" lIns="0" spcFirstLastPara="1" rIns="0" wrap="square" tIns="0">
            <a:normAutofit/>
          </a:bodyPr>
          <a:lstStyle/>
          <a:p>
            <a:pPr indent="0" lvl="0" marL="0" marR="0" rtl="0" algn="l">
              <a:spcBef>
                <a:spcPts val="0"/>
              </a:spcBef>
              <a:spcAft>
                <a:spcPts val="0"/>
              </a:spcAft>
              <a:buNone/>
            </a:pPr>
            <a:r>
              <a:rPr lang="en-US" sz="1600">
                <a:solidFill>
                  <a:schemeClr val="dk1"/>
                </a:solidFill>
                <a:latin typeface="Arial"/>
                <a:ea typeface="Arial"/>
                <a:cs typeface="Arial"/>
                <a:sym typeface="Arial"/>
              </a:rPr>
              <a:t>Lorem ipsum dolor sit amet, consectetur adipiscing elit. Ut tempor, quam et mattis pulvinar, mauris ligula suscipit arcu, sed elementum diam leo at magna. Curabitur maximus sodales massa, eu bibendum dui bibendum vel. Suspendisse potenti. Aliquam et lorem elementum, venenatis turpis sed, maximus lacus. Integer eu purus sed magna mollis congue. massa, eu bibendum dui bibendum vel. Suspendisse potenti. Aliquam et lorem elementum, venenatis turpis sed, maximus lacus. Integer eu purus sed magna mollis congue. </a:t>
            </a:r>
            <a:endParaRPr/>
          </a:p>
        </p:txBody>
      </p:sp>
      <p:sp>
        <p:nvSpPr>
          <p:cNvPr id="2763" name="Google Shape;2763;p89"/>
          <p:cNvSpPr/>
          <p:nvPr/>
        </p:nvSpPr>
        <p:spPr>
          <a:xfrm>
            <a:off x="959553" y="4780420"/>
            <a:ext cx="406260" cy="406260"/>
          </a:xfrm>
          <a:prstGeom prst="ellipse">
            <a:avLst/>
          </a:prstGeom>
          <a:solidFill>
            <a:schemeClr val="lt1"/>
          </a:solidFill>
          <a:ln>
            <a:noFill/>
          </a:ln>
        </p:spPr>
        <p:txBody>
          <a:bodyPr anchorCtr="0" anchor="ctr" bIns="0" lIns="0" spcFirstLastPara="1" rIns="0" wrap="square" tIns="0">
            <a:normAutofit/>
          </a:bodyPr>
          <a:lstStyle/>
          <a:p>
            <a:pPr indent="0" lvl="0" marL="0" marR="0" rtl="0" algn="ctr">
              <a:spcBef>
                <a:spcPts val="0"/>
              </a:spcBef>
              <a:spcAft>
                <a:spcPts val="0"/>
              </a:spcAft>
              <a:buNone/>
            </a:pPr>
            <a:r>
              <a:rPr b="1" lang="en-US" sz="1800">
                <a:solidFill>
                  <a:srgbClr val="0E442A"/>
                </a:solidFill>
                <a:latin typeface="Arial"/>
                <a:ea typeface="Arial"/>
                <a:cs typeface="Arial"/>
                <a:sym typeface="Arial"/>
              </a:rPr>
              <a:t>2</a:t>
            </a:r>
            <a:endParaRPr b="1" sz="1800">
              <a:solidFill>
                <a:srgbClr val="0E442A"/>
              </a:solidFill>
              <a:latin typeface="Arial"/>
              <a:ea typeface="Arial"/>
              <a:cs typeface="Arial"/>
              <a:sym typeface="Arial"/>
            </a:endParaRPr>
          </a:p>
        </p:txBody>
      </p:sp>
      <p:sp>
        <p:nvSpPr>
          <p:cNvPr id="2764" name="Google Shape;2764;p89"/>
          <p:cNvSpPr/>
          <p:nvPr/>
        </p:nvSpPr>
        <p:spPr>
          <a:xfrm>
            <a:off x="959553" y="2595950"/>
            <a:ext cx="406260" cy="406260"/>
          </a:xfrm>
          <a:prstGeom prst="ellipse">
            <a:avLst/>
          </a:prstGeom>
          <a:solidFill>
            <a:schemeClr val="lt1"/>
          </a:solidFill>
          <a:ln>
            <a:noFill/>
          </a:ln>
        </p:spPr>
        <p:txBody>
          <a:bodyPr anchorCtr="0" anchor="ctr" bIns="0" lIns="0" spcFirstLastPara="1" rIns="0" wrap="square" tIns="0">
            <a:normAutofit/>
          </a:bodyPr>
          <a:lstStyle/>
          <a:p>
            <a:pPr indent="0" lvl="0" marL="0" marR="0" rtl="0" algn="ctr">
              <a:spcBef>
                <a:spcPts val="0"/>
              </a:spcBef>
              <a:spcAft>
                <a:spcPts val="0"/>
              </a:spcAft>
              <a:buNone/>
            </a:pPr>
            <a:r>
              <a:rPr b="1" lang="en-US" sz="1800">
                <a:solidFill>
                  <a:srgbClr val="156740"/>
                </a:solidFill>
                <a:latin typeface="Arial"/>
                <a:ea typeface="Arial"/>
                <a:cs typeface="Arial"/>
                <a:sym typeface="Arial"/>
              </a:rPr>
              <a:t>1</a:t>
            </a:r>
            <a:endParaRPr b="1" sz="1800">
              <a:solidFill>
                <a:srgbClr val="156740"/>
              </a:solidFill>
              <a:latin typeface="Arial"/>
              <a:ea typeface="Arial"/>
              <a:cs typeface="Arial"/>
              <a:sym typeface="Arial"/>
            </a:endParaRPr>
          </a:p>
        </p:txBody>
      </p:sp>
      <p:sp>
        <p:nvSpPr>
          <p:cNvPr id="2765" name="Google Shape;2765;p89"/>
          <p:cNvSpPr txBox="1"/>
          <p:nvPr/>
        </p:nvSpPr>
        <p:spPr>
          <a:xfrm>
            <a:off x="2069298" y="4267199"/>
            <a:ext cx="1518853" cy="1838959"/>
          </a:xfrm>
          <a:prstGeom prst="rect">
            <a:avLst/>
          </a:prstGeom>
          <a:noFill/>
          <a:ln>
            <a:noFill/>
          </a:ln>
        </p:spPr>
        <p:txBody>
          <a:bodyPr anchorCtr="0" anchor="ctr" bIns="0" lIns="0" spcFirstLastPara="1" rIns="0" wrap="square" tIns="0">
            <a:noAutofit/>
          </a:bodyPr>
          <a:lstStyle/>
          <a:p>
            <a:pPr indent="0" lvl="0" marL="0" marR="0" rtl="0" algn="r">
              <a:spcBef>
                <a:spcPts val="0"/>
              </a:spcBef>
              <a:spcAft>
                <a:spcPts val="0"/>
              </a:spcAft>
              <a:buNone/>
            </a:pPr>
            <a:r>
              <a:rPr b="1" lang="en-US" sz="1800">
                <a:solidFill>
                  <a:srgbClr val="0E442A"/>
                </a:solidFill>
                <a:latin typeface="Arial"/>
                <a:ea typeface="Arial"/>
                <a:cs typeface="Arial"/>
                <a:sym typeface="Arial"/>
              </a:rPr>
              <a:t>Header</a:t>
            </a:r>
            <a:endParaRPr b="1" sz="1800">
              <a:solidFill>
                <a:srgbClr val="0E442A"/>
              </a:solidFill>
              <a:latin typeface="Arial"/>
              <a:ea typeface="Arial"/>
              <a:cs typeface="Arial"/>
              <a:sym typeface="Arial"/>
            </a:endParaRPr>
          </a:p>
        </p:txBody>
      </p:sp>
      <p:sp>
        <p:nvSpPr>
          <p:cNvPr id="2766" name="Google Shape;2766;p89"/>
          <p:cNvSpPr txBox="1"/>
          <p:nvPr/>
        </p:nvSpPr>
        <p:spPr>
          <a:xfrm>
            <a:off x="2069298" y="1879601"/>
            <a:ext cx="1518853" cy="1838960"/>
          </a:xfrm>
          <a:prstGeom prst="rect">
            <a:avLst/>
          </a:prstGeom>
          <a:noFill/>
          <a:ln>
            <a:noFill/>
          </a:ln>
        </p:spPr>
        <p:txBody>
          <a:bodyPr anchorCtr="0" anchor="ctr" bIns="0" lIns="0" spcFirstLastPara="1" rIns="0" wrap="square" tIns="0">
            <a:noAutofit/>
          </a:bodyPr>
          <a:lstStyle/>
          <a:p>
            <a:pPr indent="0" lvl="0" marL="0" marR="0" rtl="0" algn="r">
              <a:spcBef>
                <a:spcPts val="0"/>
              </a:spcBef>
              <a:spcAft>
                <a:spcPts val="0"/>
              </a:spcAft>
              <a:buNone/>
            </a:pPr>
            <a:r>
              <a:rPr b="1" lang="en-US" sz="1800">
                <a:solidFill>
                  <a:srgbClr val="156740"/>
                </a:solidFill>
                <a:latin typeface="Arial"/>
                <a:ea typeface="Arial"/>
                <a:cs typeface="Arial"/>
                <a:sym typeface="Arial"/>
              </a:rPr>
              <a:t>Header</a:t>
            </a:r>
            <a:endParaRPr b="1" sz="1800">
              <a:solidFill>
                <a:srgbClr val="156740"/>
              </a:solidFill>
              <a:latin typeface="Arial"/>
              <a:ea typeface="Arial"/>
              <a:cs typeface="Arial"/>
              <a:sym typeface="Arial"/>
            </a:endParaRPr>
          </a:p>
        </p:txBody>
      </p:sp>
    </p:spTree>
  </p:cSld>
  <p:clrMapOvr>
    <a:masterClrMapping/>
  </p:clrMapOvr>
</p:sld>
</file>

<file path=ppt/slides/slide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26" name="Shape 426"/>
        <p:cNvGrpSpPr/>
        <p:nvPr/>
      </p:nvGrpSpPr>
      <p:grpSpPr>
        <a:xfrm>
          <a:off x="0" y="0"/>
          <a:ext cx="0" cy="0"/>
          <a:chOff x="0" y="0"/>
          <a:chExt cx="0" cy="0"/>
        </a:xfrm>
      </p:grpSpPr>
      <p:sp>
        <p:nvSpPr>
          <p:cNvPr id="427" name="Google Shape;427;p9"/>
          <p:cNvSpPr txBox="1"/>
          <p:nvPr>
            <p:ph type="title"/>
          </p:nvPr>
        </p:nvSpPr>
        <p:spPr>
          <a:xfrm>
            <a:off x="571018" y="365126"/>
            <a:ext cx="7323302" cy="578772"/>
          </a:xfrm>
          <a:prstGeom prst="rect">
            <a:avLst/>
          </a:prstGeom>
          <a:noFill/>
          <a:ln>
            <a:noFill/>
          </a:ln>
        </p:spPr>
        <p:txBody>
          <a:bodyPr anchorCtr="0" anchor="b" bIns="0" lIns="0" spcFirstLastPara="1" rIns="0" wrap="square" tIns="0">
            <a:normAutofit/>
          </a:bodyPr>
          <a:lstStyle/>
          <a:p>
            <a:pPr indent="0" lvl="0" marL="0" rtl="0" algn="l">
              <a:lnSpc>
                <a:spcPct val="90000"/>
              </a:lnSpc>
              <a:spcBef>
                <a:spcPts val="0"/>
              </a:spcBef>
              <a:spcAft>
                <a:spcPts val="0"/>
              </a:spcAft>
              <a:buClr>
                <a:schemeClr val="accent1"/>
              </a:buClr>
              <a:buSzPts val="2800"/>
              <a:buFont typeface="Arial"/>
              <a:buNone/>
            </a:pPr>
            <a:r>
              <a:rPr lang="en-US"/>
              <a:t>Impact Slide – Two Columns + RHS Highlight</a:t>
            </a:r>
            <a:endParaRPr/>
          </a:p>
        </p:txBody>
      </p:sp>
      <p:sp>
        <p:nvSpPr>
          <p:cNvPr id="428" name="Google Shape;428;p9"/>
          <p:cNvSpPr txBox="1"/>
          <p:nvPr>
            <p:ph idx="12" type="sldNum"/>
          </p:nvPr>
        </p:nvSpPr>
        <p:spPr>
          <a:xfrm>
            <a:off x="10690860" y="6349068"/>
            <a:ext cx="963882" cy="251764"/>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sp>
        <p:nvSpPr>
          <p:cNvPr id="429" name="Google Shape;429;p9"/>
          <p:cNvSpPr txBox="1"/>
          <p:nvPr/>
        </p:nvSpPr>
        <p:spPr>
          <a:xfrm>
            <a:off x="571017" y="1823710"/>
            <a:ext cx="3075008" cy="333569"/>
          </a:xfrm>
          <a:prstGeom prst="rect">
            <a:avLst/>
          </a:prstGeom>
          <a:noFill/>
          <a:ln>
            <a:noFill/>
          </a:ln>
        </p:spPr>
        <p:txBody>
          <a:bodyPr anchorCtr="0" anchor="b" bIns="0" lIns="0" spcFirstLastPara="1" rIns="0" wrap="square" tIns="0">
            <a:noAutofit/>
          </a:bodyPr>
          <a:lstStyle/>
          <a:p>
            <a:pPr indent="0" lvl="3" marL="0" marR="0" rtl="0" algn="l">
              <a:spcBef>
                <a:spcPts val="0"/>
              </a:spcBef>
              <a:spcAft>
                <a:spcPts val="0"/>
              </a:spcAft>
              <a:buNone/>
            </a:pPr>
            <a:r>
              <a:rPr b="0" i="0" lang="en-US" sz="1800" u="none" cap="none" strike="noStrike">
                <a:solidFill>
                  <a:schemeClr val="accent1"/>
                </a:solidFill>
                <a:latin typeface="Arial"/>
                <a:ea typeface="Arial"/>
                <a:cs typeface="Arial"/>
                <a:sym typeface="Arial"/>
              </a:rPr>
              <a:t>Input Column</a:t>
            </a:r>
            <a:endParaRPr/>
          </a:p>
        </p:txBody>
      </p:sp>
      <p:cxnSp>
        <p:nvCxnSpPr>
          <p:cNvPr id="430" name="Google Shape;430;p9"/>
          <p:cNvCxnSpPr/>
          <p:nvPr/>
        </p:nvCxnSpPr>
        <p:spPr>
          <a:xfrm>
            <a:off x="571017" y="2249879"/>
            <a:ext cx="3468548" cy="0"/>
          </a:xfrm>
          <a:prstGeom prst="straightConnector1">
            <a:avLst/>
          </a:prstGeom>
          <a:noFill/>
          <a:ln cap="rnd" cmpd="sng" w="15875">
            <a:solidFill>
              <a:srgbClr val="9B9B9B"/>
            </a:solidFill>
            <a:prstDash val="dot"/>
            <a:round/>
            <a:headEnd len="sm" w="sm" type="none"/>
            <a:tailEnd len="med" w="med" type="oval"/>
          </a:ln>
        </p:spPr>
      </p:cxnSp>
      <p:sp>
        <p:nvSpPr>
          <p:cNvPr id="431" name="Google Shape;431;p9"/>
          <p:cNvSpPr/>
          <p:nvPr/>
        </p:nvSpPr>
        <p:spPr>
          <a:xfrm>
            <a:off x="571017" y="2397471"/>
            <a:ext cx="3352801" cy="3702387"/>
          </a:xfrm>
          <a:prstGeom prst="rect">
            <a:avLst/>
          </a:prstGeom>
          <a:noFill/>
          <a:ln>
            <a:noFill/>
          </a:ln>
        </p:spPr>
        <p:txBody>
          <a:bodyPr anchorCtr="0" anchor="t" bIns="0" lIns="0" spcFirstLastPara="1" rIns="0" wrap="square" tIns="0">
            <a:noAutofit/>
          </a:bodyPr>
          <a:lstStyle/>
          <a:p>
            <a:pPr indent="-216000" lvl="1" marL="324000" marR="0" rtl="0" algn="l">
              <a:spcBef>
                <a:spcPts val="0"/>
              </a:spcBef>
              <a:spcAft>
                <a:spcPts val="0"/>
              </a:spcAft>
              <a:buClr>
                <a:schemeClr val="accent1"/>
              </a:buClr>
              <a:buSzPts val="1300"/>
              <a:buFont typeface="Trebuchet MS"/>
              <a:buChar char="•"/>
            </a:pPr>
            <a:r>
              <a:rPr b="0" i="0" lang="en-US" sz="1300" u="none" cap="none" strike="noStrike">
                <a:solidFill>
                  <a:schemeClr val="dk1"/>
                </a:solidFill>
                <a:latin typeface="Arial"/>
                <a:ea typeface="Arial"/>
                <a:cs typeface="Arial"/>
                <a:sym typeface="Arial"/>
              </a:rPr>
              <a:t>Lorem ipsum dolor sit amet, consectetur adipiscing elit. Curabitur purus dui, euismod</a:t>
            </a:r>
            <a:endParaRPr/>
          </a:p>
          <a:p>
            <a:pPr indent="-216000" lvl="1" marL="324000" marR="0" rtl="0" algn="l">
              <a:spcBef>
                <a:spcPts val="0"/>
              </a:spcBef>
              <a:spcAft>
                <a:spcPts val="0"/>
              </a:spcAft>
              <a:buClr>
                <a:schemeClr val="accent1"/>
              </a:buClr>
              <a:buSzPts val="1300"/>
              <a:buFont typeface="Trebuchet MS"/>
              <a:buChar char="•"/>
            </a:pPr>
            <a:r>
              <a:rPr b="0" i="0" lang="en-US" sz="1300" u="none" cap="none" strike="noStrike">
                <a:solidFill>
                  <a:schemeClr val="dk1"/>
                </a:solidFill>
                <a:latin typeface="Arial"/>
                <a:ea typeface="Arial"/>
                <a:cs typeface="Arial"/>
                <a:sym typeface="Arial"/>
              </a:rPr>
              <a:t>Lorem ipsum dolor sit amet, consectetur adipiscing elit. Curabitur purus dui, euismod</a:t>
            </a:r>
            <a:endParaRPr/>
          </a:p>
          <a:p>
            <a:pPr indent="-216000" lvl="1" marL="324000" marR="0" rtl="0" algn="l">
              <a:spcBef>
                <a:spcPts val="0"/>
              </a:spcBef>
              <a:spcAft>
                <a:spcPts val="0"/>
              </a:spcAft>
              <a:buClr>
                <a:schemeClr val="accent1"/>
              </a:buClr>
              <a:buSzPts val="1300"/>
              <a:buFont typeface="Trebuchet MS"/>
              <a:buChar char="•"/>
            </a:pPr>
            <a:r>
              <a:rPr b="0" i="0" lang="en-US" sz="1300" u="none" cap="none" strike="noStrike">
                <a:solidFill>
                  <a:schemeClr val="dk1"/>
                </a:solidFill>
                <a:latin typeface="Arial"/>
                <a:ea typeface="Arial"/>
                <a:cs typeface="Arial"/>
                <a:sym typeface="Arial"/>
              </a:rPr>
              <a:t>Lorem ipsum dolor sit amet, consectetur adipiscing elit. Curabitur purus dui, euismod</a:t>
            </a:r>
            <a:endParaRPr/>
          </a:p>
          <a:p>
            <a:pPr indent="-216000" lvl="1" marL="324000" marR="0" rtl="0" algn="l">
              <a:spcBef>
                <a:spcPts val="0"/>
              </a:spcBef>
              <a:spcAft>
                <a:spcPts val="0"/>
              </a:spcAft>
              <a:buClr>
                <a:schemeClr val="accent1"/>
              </a:buClr>
              <a:buSzPts val="1300"/>
              <a:buFont typeface="Trebuchet MS"/>
              <a:buChar char="•"/>
            </a:pPr>
            <a:r>
              <a:rPr b="0" i="0" lang="en-US" sz="1300" u="none" cap="none" strike="noStrike">
                <a:solidFill>
                  <a:schemeClr val="dk1"/>
                </a:solidFill>
                <a:latin typeface="Arial"/>
                <a:ea typeface="Arial"/>
                <a:cs typeface="Arial"/>
                <a:sym typeface="Arial"/>
              </a:rPr>
              <a:t>Lorem ipsum dolor sit amet, consectetur adipiscing elit. Curabitur purus dui, euismod</a:t>
            </a:r>
            <a:endParaRPr/>
          </a:p>
          <a:p>
            <a:pPr indent="-216000" lvl="1" marL="324000" marR="0" rtl="0" algn="l">
              <a:spcBef>
                <a:spcPts val="0"/>
              </a:spcBef>
              <a:spcAft>
                <a:spcPts val="0"/>
              </a:spcAft>
              <a:buClr>
                <a:schemeClr val="accent1"/>
              </a:buClr>
              <a:buSzPts val="1300"/>
              <a:buFont typeface="Trebuchet MS"/>
              <a:buChar char="•"/>
            </a:pPr>
            <a:r>
              <a:rPr b="0" i="0" lang="en-US" sz="1300" u="none" cap="none" strike="noStrike">
                <a:solidFill>
                  <a:schemeClr val="dk1"/>
                </a:solidFill>
                <a:latin typeface="Arial"/>
                <a:ea typeface="Arial"/>
                <a:cs typeface="Arial"/>
                <a:sym typeface="Arial"/>
              </a:rPr>
              <a:t>Lorem ipsum dolor sit amet, consectetur adipiscing elit. Curabitur purus dui, euismod</a:t>
            </a:r>
            <a:endParaRPr/>
          </a:p>
          <a:p>
            <a:pPr indent="-216000" lvl="1" marL="324000" marR="0" rtl="0" algn="l">
              <a:spcBef>
                <a:spcPts val="0"/>
              </a:spcBef>
              <a:spcAft>
                <a:spcPts val="0"/>
              </a:spcAft>
              <a:buClr>
                <a:schemeClr val="accent1"/>
              </a:buClr>
              <a:buSzPts val="1300"/>
              <a:buFont typeface="Trebuchet MS"/>
              <a:buChar char="•"/>
            </a:pPr>
            <a:r>
              <a:rPr b="0" i="0" lang="en-US" sz="1300" u="none" cap="none" strike="noStrike">
                <a:solidFill>
                  <a:schemeClr val="dk1"/>
                </a:solidFill>
                <a:latin typeface="Arial"/>
                <a:ea typeface="Arial"/>
                <a:cs typeface="Arial"/>
                <a:sym typeface="Arial"/>
              </a:rPr>
              <a:t>Lorem ipsum dolor sit amet, consectetur adipiscing elit. Curabitur purus dui, euismod</a:t>
            </a:r>
            <a:endParaRPr/>
          </a:p>
        </p:txBody>
      </p:sp>
      <p:sp>
        <p:nvSpPr>
          <p:cNvPr id="432" name="Google Shape;432;p9"/>
          <p:cNvSpPr txBox="1"/>
          <p:nvPr/>
        </p:nvSpPr>
        <p:spPr>
          <a:xfrm>
            <a:off x="4298065" y="1823710"/>
            <a:ext cx="3075008" cy="333569"/>
          </a:xfrm>
          <a:prstGeom prst="rect">
            <a:avLst/>
          </a:prstGeom>
          <a:noFill/>
          <a:ln>
            <a:noFill/>
          </a:ln>
        </p:spPr>
        <p:txBody>
          <a:bodyPr anchorCtr="0" anchor="b" bIns="0" lIns="0" spcFirstLastPara="1" rIns="0" wrap="square" tIns="0">
            <a:noAutofit/>
          </a:bodyPr>
          <a:lstStyle/>
          <a:p>
            <a:pPr indent="0" lvl="3" marL="0" marR="0" rtl="0" algn="l">
              <a:spcBef>
                <a:spcPts val="0"/>
              </a:spcBef>
              <a:spcAft>
                <a:spcPts val="0"/>
              </a:spcAft>
              <a:buNone/>
            </a:pPr>
            <a:r>
              <a:rPr b="0" i="0" lang="en-US" sz="1800" u="none" cap="none" strike="noStrike">
                <a:solidFill>
                  <a:schemeClr val="accent1"/>
                </a:solidFill>
                <a:latin typeface="Arial"/>
                <a:ea typeface="Arial"/>
                <a:cs typeface="Arial"/>
                <a:sym typeface="Arial"/>
              </a:rPr>
              <a:t>Input Column</a:t>
            </a:r>
            <a:endParaRPr/>
          </a:p>
        </p:txBody>
      </p:sp>
      <p:cxnSp>
        <p:nvCxnSpPr>
          <p:cNvPr id="433" name="Google Shape;433;p9"/>
          <p:cNvCxnSpPr/>
          <p:nvPr/>
        </p:nvCxnSpPr>
        <p:spPr>
          <a:xfrm>
            <a:off x="4298065" y="2249879"/>
            <a:ext cx="3468548" cy="0"/>
          </a:xfrm>
          <a:prstGeom prst="straightConnector1">
            <a:avLst/>
          </a:prstGeom>
          <a:noFill/>
          <a:ln cap="rnd" cmpd="sng" w="15875">
            <a:solidFill>
              <a:srgbClr val="9B9B9B"/>
            </a:solidFill>
            <a:prstDash val="dot"/>
            <a:round/>
            <a:headEnd len="sm" w="sm" type="none"/>
            <a:tailEnd len="med" w="med" type="oval"/>
          </a:ln>
        </p:spPr>
      </p:cxnSp>
      <p:sp>
        <p:nvSpPr>
          <p:cNvPr id="434" name="Google Shape;434;p9"/>
          <p:cNvSpPr/>
          <p:nvPr/>
        </p:nvSpPr>
        <p:spPr>
          <a:xfrm>
            <a:off x="4298065" y="2397471"/>
            <a:ext cx="3352801" cy="3702387"/>
          </a:xfrm>
          <a:prstGeom prst="rect">
            <a:avLst/>
          </a:prstGeom>
          <a:noFill/>
          <a:ln>
            <a:noFill/>
          </a:ln>
        </p:spPr>
        <p:txBody>
          <a:bodyPr anchorCtr="0" anchor="t" bIns="0" lIns="0" spcFirstLastPara="1" rIns="0" wrap="square" tIns="0">
            <a:noAutofit/>
          </a:bodyPr>
          <a:lstStyle/>
          <a:p>
            <a:pPr indent="-216000" lvl="1" marL="324000" marR="0" rtl="0" algn="l">
              <a:spcBef>
                <a:spcPts val="0"/>
              </a:spcBef>
              <a:spcAft>
                <a:spcPts val="0"/>
              </a:spcAft>
              <a:buClr>
                <a:schemeClr val="accent1"/>
              </a:buClr>
              <a:buSzPts val="1300"/>
              <a:buFont typeface="Trebuchet MS"/>
              <a:buChar char="•"/>
            </a:pPr>
            <a:r>
              <a:rPr b="0" i="0" lang="en-US" sz="1300" u="none" cap="none" strike="noStrike">
                <a:solidFill>
                  <a:schemeClr val="dk1"/>
                </a:solidFill>
                <a:latin typeface="Arial"/>
                <a:ea typeface="Arial"/>
                <a:cs typeface="Arial"/>
                <a:sym typeface="Arial"/>
              </a:rPr>
              <a:t>Lorem ipsum dolor sit amet, consectetur adipiscing elit. Curabitur purus dui, euismod</a:t>
            </a:r>
            <a:endParaRPr/>
          </a:p>
          <a:p>
            <a:pPr indent="-216000" lvl="1" marL="324000" marR="0" rtl="0" algn="l">
              <a:spcBef>
                <a:spcPts val="0"/>
              </a:spcBef>
              <a:spcAft>
                <a:spcPts val="0"/>
              </a:spcAft>
              <a:buClr>
                <a:schemeClr val="accent1"/>
              </a:buClr>
              <a:buSzPts val="1300"/>
              <a:buFont typeface="Trebuchet MS"/>
              <a:buChar char="•"/>
            </a:pPr>
            <a:r>
              <a:rPr b="0" i="0" lang="en-US" sz="1300" u="none" cap="none" strike="noStrike">
                <a:solidFill>
                  <a:schemeClr val="dk1"/>
                </a:solidFill>
                <a:latin typeface="Arial"/>
                <a:ea typeface="Arial"/>
                <a:cs typeface="Arial"/>
                <a:sym typeface="Arial"/>
              </a:rPr>
              <a:t>Lorem ipsum dolor sit amet, consectetur adipiscing elit. Curabitur purus dui, euismod</a:t>
            </a:r>
            <a:endParaRPr/>
          </a:p>
          <a:p>
            <a:pPr indent="-216000" lvl="1" marL="324000" marR="0" rtl="0" algn="l">
              <a:spcBef>
                <a:spcPts val="0"/>
              </a:spcBef>
              <a:spcAft>
                <a:spcPts val="0"/>
              </a:spcAft>
              <a:buClr>
                <a:schemeClr val="accent1"/>
              </a:buClr>
              <a:buSzPts val="1300"/>
              <a:buFont typeface="Trebuchet MS"/>
              <a:buChar char="•"/>
            </a:pPr>
            <a:r>
              <a:rPr b="0" i="0" lang="en-US" sz="1300" u="none" cap="none" strike="noStrike">
                <a:solidFill>
                  <a:schemeClr val="dk1"/>
                </a:solidFill>
                <a:latin typeface="Arial"/>
                <a:ea typeface="Arial"/>
                <a:cs typeface="Arial"/>
                <a:sym typeface="Arial"/>
              </a:rPr>
              <a:t>Lorem ipsum dolor sit amet, consectetur adipiscing elit. Curabitur purus dui, euismod</a:t>
            </a:r>
            <a:endParaRPr/>
          </a:p>
          <a:p>
            <a:pPr indent="-216000" lvl="1" marL="324000" marR="0" rtl="0" algn="l">
              <a:spcBef>
                <a:spcPts val="0"/>
              </a:spcBef>
              <a:spcAft>
                <a:spcPts val="0"/>
              </a:spcAft>
              <a:buClr>
                <a:schemeClr val="accent1"/>
              </a:buClr>
              <a:buSzPts val="1300"/>
              <a:buFont typeface="Trebuchet MS"/>
              <a:buChar char="•"/>
            </a:pPr>
            <a:r>
              <a:rPr b="0" i="0" lang="en-US" sz="1300" u="none" cap="none" strike="noStrike">
                <a:solidFill>
                  <a:schemeClr val="dk1"/>
                </a:solidFill>
                <a:latin typeface="Arial"/>
                <a:ea typeface="Arial"/>
                <a:cs typeface="Arial"/>
                <a:sym typeface="Arial"/>
              </a:rPr>
              <a:t>Lorem ipsum dolor sit amet, consectetur adipiscing elit. Curabitur purus dui, euismod</a:t>
            </a:r>
            <a:endParaRPr/>
          </a:p>
          <a:p>
            <a:pPr indent="-216000" lvl="1" marL="324000" marR="0" rtl="0" algn="l">
              <a:spcBef>
                <a:spcPts val="0"/>
              </a:spcBef>
              <a:spcAft>
                <a:spcPts val="0"/>
              </a:spcAft>
              <a:buClr>
                <a:schemeClr val="accent1"/>
              </a:buClr>
              <a:buSzPts val="1300"/>
              <a:buFont typeface="Trebuchet MS"/>
              <a:buChar char="•"/>
            </a:pPr>
            <a:r>
              <a:rPr b="0" i="0" lang="en-US" sz="1300" u="none" cap="none" strike="noStrike">
                <a:solidFill>
                  <a:schemeClr val="dk1"/>
                </a:solidFill>
                <a:latin typeface="Arial"/>
                <a:ea typeface="Arial"/>
                <a:cs typeface="Arial"/>
                <a:sym typeface="Arial"/>
              </a:rPr>
              <a:t>Lorem ipsum dolor sit amet, consectetur adipiscing elit. Curabitur purus dui, euismod</a:t>
            </a:r>
            <a:endParaRPr/>
          </a:p>
          <a:p>
            <a:pPr indent="-216000" lvl="1" marL="324000" marR="0" rtl="0" algn="l">
              <a:spcBef>
                <a:spcPts val="0"/>
              </a:spcBef>
              <a:spcAft>
                <a:spcPts val="0"/>
              </a:spcAft>
              <a:buClr>
                <a:schemeClr val="accent1"/>
              </a:buClr>
              <a:buSzPts val="1300"/>
              <a:buFont typeface="Trebuchet MS"/>
              <a:buChar char="•"/>
            </a:pPr>
            <a:r>
              <a:rPr b="0" i="0" lang="en-US" sz="1300" u="none" cap="none" strike="noStrike">
                <a:solidFill>
                  <a:schemeClr val="dk1"/>
                </a:solidFill>
                <a:latin typeface="Arial"/>
                <a:ea typeface="Arial"/>
                <a:cs typeface="Arial"/>
                <a:sym typeface="Arial"/>
              </a:rPr>
              <a:t>Lorem ipsum dolor sit amet, consectetur adipiscing elit. Curabitur purus dui, euismod</a:t>
            </a:r>
            <a:endParaRPr/>
          </a:p>
        </p:txBody>
      </p:sp>
      <p:pic>
        <p:nvPicPr>
          <p:cNvPr descr="Open hand with plant with solid fill" id="435" name="Google Shape;435;p9"/>
          <p:cNvPicPr preferRelativeResize="0"/>
          <p:nvPr/>
        </p:nvPicPr>
        <p:blipFill rotWithShape="1">
          <a:blip r:embed="rId3">
            <a:alphaModFix/>
          </a:blip>
          <a:srcRect b="0" l="0" r="0" t="0"/>
          <a:stretch/>
        </p:blipFill>
        <p:spPr>
          <a:xfrm>
            <a:off x="9986632" y="969403"/>
            <a:ext cx="956034" cy="956034"/>
          </a:xfrm>
          <a:prstGeom prst="rect">
            <a:avLst/>
          </a:prstGeom>
          <a:noFill/>
          <a:ln>
            <a:noFill/>
          </a:ln>
        </p:spPr>
      </p:pic>
      <p:sp>
        <p:nvSpPr>
          <p:cNvPr id="436" name="Google Shape;436;p9"/>
          <p:cNvSpPr txBox="1"/>
          <p:nvPr/>
        </p:nvSpPr>
        <p:spPr>
          <a:xfrm>
            <a:off x="8991600" y="1823710"/>
            <a:ext cx="2907174" cy="333569"/>
          </a:xfrm>
          <a:prstGeom prst="rect">
            <a:avLst/>
          </a:prstGeom>
          <a:noFill/>
          <a:ln>
            <a:noFill/>
          </a:ln>
        </p:spPr>
        <p:txBody>
          <a:bodyPr anchorCtr="0" anchor="b" bIns="0" lIns="0" spcFirstLastPara="1" rIns="0" wrap="square" tIns="0">
            <a:noAutofit/>
          </a:bodyPr>
          <a:lstStyle/>
          <a:p>
            <a:pPr indent="0" lvl="3" marL="0" marR="0" rtl="0" algn="l">
              <a:spcBef>
                <a:spcPts val="0"/>
              </a:spcBef>
              <a:spcAft>
                <a:spcPts val="0"/>
              </a:spcAft>
              <a:buNone/>
            </a:pPr>
            <a:r>
              <a:rPr b="0" i="0" lang="en-US" sz="1800" u="none" cap="none" strike="noStrike">
                <a:solidFill>
                  <a:schemeClr val="accent4"/>
                </a:solidFill>
                <a:latin typeface="Arial"/>
                <a:ea typeface="Arial"/>
                <a:cs typeface="Arial"/>
                <a:sym typeface="Arial"/>
              </a:rPr>
              <a:t>Impact</a:t>
            </a:r>
            <a:endParaRPr/>
          </a:p>
        </p:txBody>
      </p:sp>
      <p:cxnSp>
        <p:nvCxnSpPr>
          <p:cNvPr id="437" name="Google Shape;437;p9"/>
          <p:cNvCxnSpPr/>
          <p:nvPr/>
        </p:nvCxnSpPr>
        <p:spPr>
          <a:xfrm>
            <a:off x="9022080" y="2249879"/>
            <a:ext cx="2888269" cy="0"/>
          </a:xfrm>
          <a:prstGeom prst="straightConnector1">
            <a:avLst/>
          </a:prstGeom>
          <a:noFill/>
          <a:ln cap="rnd" cmpd="sng" w="15875">
            <a:solidFill>
              <a:schemeClr val="lt1"/>
            </a:solidFill>
            <a:prstDash val="dot"/>
            <a:round/>
            <a:headEnd len="sm" w="sm" type="none"/>
            <a:tailEnd len="med" w="med" type="oval"/>
          </a:ln>
        </p:spPr>
      </p:cxnSp>
      <p:sp>
        <p:nvSpPr>
          <p:cNvPr id="438" name="Google Shape;438;p9"/>
          <p:cNvSpPr/>
          <p:nvPr/>
        </p:nvSpPr>
        <p:spPr>
          <a:xfrm>
            <a:off x="8991600" y="2397471"/>
            <a:ext cx="2934181" cy="3702387"/>
          </a:xfrm>
          <a:prstGeom prst="rect">
            <a:avLst/>
          </a:prstGeom>
          <a:noFill/>
          <a:ln>
            <a:noFill/>
          </a:ln>
        </p:spPr>
        <p:txBody>
          <a:bodyPr anchorCtr="0" anchor="t" bIns="0" lIns="0" spcFirstLastPara="1" rIns="0" wrap="square" tIns="0">
            <a:noAutofit/>
          </a:bodyPr>
          <a:lstStyle/>
          <a:p>
            <a:pPr indent="0" lvl="1" marL="0" marR="0" rtl="0" algn="l">
              <a:spcBef>
                <a:spcPts val="0"/>
              </a:spcBef>
              <a:spcAft>
                <a:spcPts val="0"/>
              </a:spcAft>
              <a:buNone/>
            </a:pPr>
            <a:r>
              <a:rPr b="0" i="0" lang="en-US" sz="1600" u="none" cap="none" strike="noStrike">
                <a:solidFill>
                  <a:schemeClr val="lt1"/>
                </a:solidFill>
                <a:latin typeface="Arial"/>
                <a:ea typeface="Arial"/>
                <a:cs typeface="Arial"/>
                <a:sym typeface="Arial"/>
              </a:rPr>
              <a:t>Lorem ipsum dolor sit amet, consectetur adipiscing elit. Curabitur purus dui, euismodLorem ipsum dolor sit amet, consectetur adipiscing elit. Curabitur purus dui, euismo. Lorem ipsum dolor sit amet, consectetur adipiscing elit. Curabitur purus dui, euismod</a:t>
            </a:r>
            <a:endParaRPr/>
          </a:p>
          <a:p>
            <a:pPr indent="0" lvl="1" marL="108000" marR="0" rtl="0" algn="l">
              <a:spcBef>
                <a:spcPts val="0"/>
              </a:spcBef>
              <a:spcAft>
                <a:spcPts val="0"/>
              </a:spcAft>
              <a:buNone/>
            </a:pPr>
            <a:r>
              <a:t/>
            </a:r>
            <a:endParaRPr b="0" i="0" sz="1600" u="none" cap="none" strike="noStrike">
              <a:solidFill>
                <a:schemeClr val="lt1"/>
              </a:solidFill>
              <a:latin typeface="Arial"/>
              <a:ea typeface="Arial"/>
              <a:cs typeface="Arial"/>
              <a:sym typeface="Arial"/>
            </a:endParaRPr>
          </a:p>
        </p:txBody>
      </p:sp>
    </p:spTree>
  </p:cSld>
  <p:clrMapOvr>
    <a:masterClrMapping/>
  </p:clrMapOvr>
</p:sld>
</file>

<file path=ppt/slides/slide9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770" name="Shape 2770"/>
        <p:cNvGrpSpPr/>
        <p:nvPr/>
      </p:nvGrpSpPr>
      <p:grpSpPr>
        <a:xfrm>
          <a:off x="0" y="0"/>
          <a:ext cx="0" cy="0"/>
          <a:chOff x="0" y="0"/>
          <a:chExt cx="0" cy="0"/>
        </a:xfrm>
      </p:grpSpPr>
      <p:sp>
        <p:nvSpPr>
          <p:cNvPr id="2771" name="Google Shape;2771;p90"/>
          <p:cNvSpPr txBox="1"/>
          <p:nvPr>
            <p:ph type="title"/>
          </p:nvPr>
        </p:nvSpPr>
        <p:spPr>
          <a:xfrm>
            <a:off x="571018" y="365126"/>
            <a:ext cx="11049964" cy="578772"/>
          </a:xfrm>
          <a:prstGeom prst="rect">
            <a:avLst/>
          </a:prstGeom>
          <a:noFill/>
          <a:ln>
            <a:noFill/>
          </a:ln>
        </p:spPr>
        <p:txBody>
          <a:bodyPr anchorCtr="0" anchor="b" bIns="0" lIns="0" spcFirstLastPara="1" rIns="0" wrap="square" tIns="0">
            <a:normAutofit/>
          </a:bodyPr>
          <a:lstStyle/>
          <a:p>
            <a:pPr indent="0" lvl="0" marL="0" rtl="0" algn="l">
              <a:lnSpc>
                <a:spcPct val="90000"/>
              </a:lnSpc>
              <a:spcBef>
                <a:spcPts val="0"/>
              </a:spcBef>
              <a:spcAft>
                <a:spcPts val="0"/>
              </a:spcAft>
              <a:buClr>
                <a:schemeClr val="accent1"/>
              </a:buClr>
              <a:buSzPts val="2800"/>
              <a:buFont typeface="Arial"/>
              <a:buNone/>
            </a:pPr>
            <a:r>
              <a:rPr lang="en-US"/>
              <a:t>Three Row Upward Arrow Slide</a:t>
            </a:r>
            <a:endParaRPr/>
          </a:p>
        </p:txBody>
      </p:sp>
      <p:sp>
        <p:nvSpPr>
          <p:cNvPr id="2772" name="Google Shape;2772;p90"/>
          <p:cNvSpPr txBox="1"/>
          <p:nvPr>
            <p:ph idx="12" type="sldNum"/>
          </p:nvPr>
        </p:nvSpPr>
        <p:spPr>
          <a:xfrm>
            <a:off x="10690860" y="6349068"/>
            <a:ext cx="963882" cy="251764"/>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sp>
        <p:nvSpPr>
          <p:cNvPr id="2773" name="Google Shape;2773;p90"/>
          <p:cNvSpPr/>
          <p:nvPr/>
        </p:nvSpPr>
        <p:spPr>
          <a:xfrm flipH="1" rot="10800000">
            <a:off x="491613" y="4788746"/>
            <a:ext cx="1383588" cy="1591733"/>
          </a:xfrm>
          <a:custGeom>
            <a:rect b="b" l="l" r="r" t="t"/>
            <a:pathLst>
              <a:path extrusionOk="0" h="1591733" w="2905760">
                <a:moveTo>
                  <a:pt x="1452880" y="0"/>
                </a:moveTo>
                <a:lnTo>
                  <a:pt x="2905760" y="955036"/>
                </a:lnTo>
                <a:lnTo>
                  <a:pt x="2507395" y="955036"/>
                </a:lnTo>
                <a:lnTo>
                  <a:pt x="2507395" y="1591733"/>
                </a:lnTo>
                <a:lnTo>
                  <a:pt x="398365" y="1591733"/>
                </a:lnTo>
                <a:lnTo>
                  <a:pt x="398365" y="955036"/>
                </a:lnTo>
                <a:lnTo>
                  <a:pt x="0" y="955036"/>
                </a:lnTo>
                <a:lnTo>
                  <a:pt x="1452880" y="0"/>
                </a:lnTo>
                <a:close/>
              </a:path>
            </a:pathLst>
          </a:custGeom>
          <a:solidFill>
            <a:schemeClr val="accent3"/>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2774" name="Google Shape;2774;p90"/>
          <p:cNvSpPr/>
          <p:nvPr/>
        </p:nvSpPr>
        <p:spPr>
          <a:xfrm flipH="1" rot="10800000">
            <a:off x="681296" y="3197012"/>
            <a:ext cx="1004222" cy="1591734"/>
          </a:xfrm>
          <a:custGeom>
            <a:rect b="b" l="l" r="r" t="t"/>
            <a:pathLst>
              <a:path extrusionOk="0" h="1591734" w="2109030">
                <a:moveTo>
                  <a:pt x="0" y="0"/>
                </a:moveTo>
                <a:lnTo>
                  <a:pt x="2109030" y="0"/>
                </a:lnTo>
                <a:lnTo>
                  <a:pt x="2109030" y="1591734"/>
                </a:lnTo>
                <a:lnTo>
                  <a:pt x="0" y="1591734"/>
                </a:lnTo>
                <a:lnTo>
                  <a:pt x="0" y="0"/>
                </a:lnTo>
                <a:close/>
              </a:path>
            </a:pathLst>
          </a:custGeom>
          <a:solidFill>
            <a:schemeClr val="accen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2775" name="Google Shape;2775;p90"/>
          <p:cNvSpPr/>
          <p:nvPr/>
        </p:nvSpPr>
        <p:spPr>
          <a:xfrm flipH="1" rot="10800000">
            <a:off x="681296" y="1605279"/>
            <a:ext cx="1004222" cy="1591734"/>
          </a:xfrm>
          <a:custGeom>
            <a:rect b="b" l="l" r="r" t="t"/>
            <a:pathLst>
              <a:path extrusionOk="0" h="1591734" w="2109030">
                <a:moveTo>
                  <a:pt x="0" y="0"/>
                </a:moveTo>
                <a:lnTo>
                  <a:pt x="2109030" y="0"/>
                </a:lnTo>
                <a:lnTo>
                  <a:pt x="2109030" y="1591734"/>
                </a:lnTo>
                <a:lnTo>
                  <a:pt x="0" y="1591734"/>
                </a:lnTo>
                <a:lnTo>
                  <a:pt x="0" y="0"/>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cxnSp>
        <p:nvCxnSpPr>
          <p:cNvPr id="2776" name="Google Shape;2776;p90"/>
          <p:cNvCxnSpPr/>
          <p:nvPr/>
        </p:nvCxnSpPr>
        <p:spPr>
          <a:xfrm>
            <a:off x="1685518" y="3196412"/>
            <a:ext cx="10014869" cy="0"/>
          </a:xfrm>
          <a:prstGeom prst="straightConnector1">
            <a:avLst/>
          </a:prstGeom>
          <a:noFill/>
          <a:ln cap="flat" cmpd="sng" w="9525">
            <a:solidFill>
              <a:srgbClr val="BFBFBF"/>
            </a:solidFill>
            <a:prstDash val="dot"/>
            <a:miter lim="8000"/>
            <a:headEnd len="sm" w="sm" type="none"/>
            <a:tailEnd len="sm" w="sm" type="none"/>
          </a:ln>
        </p:spPr>
      </p:cxnSp>
      <p:cxnSp>
        <p:nvCxnSpPr>
          <p:cNvPr id="2777" name="Google Shape;2777;p90"/>
          <p:cNvCxnSpPr/>
          <p:nvPr/>
        </p:nvCxnSpPr>
        <p:spPr>
          <a:xfrm>
            <a:off x="1685518" y="4788745"/>
            <a:ext cx="10014869" cy="0"/>
          </a:xfrm>
          <a:prstGeom prst="straightConnector1">
            <a:avLst/>
          </a:prstGeom>
          <a:noFill/>
          <a:ln cap="flat" cmpd="sng" w="9525">
            <a:solidFill>
              <a:srgbClr val="BFBFBF"/>
            </a:solidFill>
            <a:prstDash val="dot"/>
            <a:miter lim="8000"/>
            <a:headEnd len="sm" w="sm" type="none"/>
            <a:tailEnd len="sm" w="sm" type="none"/>
          </a:ln>
        </p:spPr>
      </p:cxnSp>
      <p:sp>
        <p:nvSpPr>
          <p:cNvPr id="2778" name="Google Shape;2778;p90"/>
          <p:cNvSpPr txBox="1"/>
          <p:nvPr/>
        </p:nvSpPr>
        <p:spPr>
          <a:xfrm>
            <a:off x="3805601" y="1794076"/>
            <a:ext cx="7894785" cy="1214140"/>
          </a:xfrm>
          <a:prstGeom prst="rect">
            <a:avLst/>
          </a:prstGeom>
          <a:noFill/>
          <a:ln>
            <a:noFill/>
          </a:ln>
        </p:spPr>
        <p:txBody>
          <a:bodyPr anchorCtr="0" anchor="ctr" bIns="0" lIns="0" spcFirstLastPara="1" rIns="0" wrap="square" tIns="0">
            <a:normAutofit/>
          </a:bodyPr>
          <a:lstStyle/>
          <a:p>
            <a:pPr indent="0" lvl="0" marL="0" marR="0" rtl="0" algn="l">
              <a:spcBef>
                <a:spcPts val="0"/>
              </a:spcBef>
              <a:spcAft>
                <a:spcPts val="0"/>
              </a:spcAft>
              <a:buNone/>
            </a:pPr>
            <a:r>
              <a:rPr lang="en-US" sz="1600">
                <a:solidFill>
                  <a:schemeClr val="dk1"/>
                </a:solidFill>
                <a:latin typeface="Arial"/>
                <a:ea typeface="Arial"/>
                <a:cs typeface="Arial"/>
                <a:sym typeface="Arial"/>
              </a:rPr>
              <a:t>Lorem ipsum dolor sit amet, consectetur adipiscing elit. Ut tempor, quam et mattis pulvinar, mauris ligula suscipit arcu, sed elementum diam leo at magna. Curabitur maximus sodales massa, eu bibendum dui bibendum vel. Suspendisse potenti. Aliquam et lorem elementum, venenatis turpis sed, maximus lacus. </a:t>
            </a:r>
            <a:endParaRPr sz="1600">
              <a:solidFill>
                <a:schemeClr val="dk1"/>
              </a:solidFill>
              <a:latin typeface="Arial"/>
              <a:ea typeface="Arial"/>
              <a:cs typeface="Arial"/>
              <a:sym typeface="Arial"/>
            </a:endParaRPr>
          </a:p>
        </p:txBody>
      </p:sp>
      <p:sp>
        <p:nvSpPr>
          <p:cNvPr id="2779" name="Google Shape;2779;p90"/>
          <p:cNvSpPr txBox="1"/>
          <p:nvPr/>
        </p:nvSpPr>
        <p:spPr>
          <a:xfrm>
            <a:off x="3805601" y="3385809"/>
            <a:ext cx="7894785" cy="1214140"/>
          </a:xfrm>
          <a:prstGeom prst="rect">
            <a:avLst/>
          </a:prstGeom>
          <a:noFill/>
          <a:ln>
            <a:noFill/>
          </a:ln>
        </p:spPr>
        <p:txBody>
          <a:bodyPr anchorCtr="0" anchor="ctr" bIns="0" lIns="0" spcFirstLastPara="1" rIns="0" wrap="square" tIns="0">
            <a:normAutofit/>
          </a:bodyPr>
          <a:lstStyle/>
          <a:p>
            <a:pPr indent="0" lvl="0" marL="0" marR="0" rtl="0" algn="l">
              <a:spcBef>
                <a:spcPts val="0"/>
              </a:spcBef>
              <a:spcAft>
                <a:spcPts val="0"/>
              </a:spcAft>
              <a:buNone/>
            </a:pPr>
            <a:r>
              <a:rPr lang="en-US" sz="1600">
                <a:solidFill>
                  <a:schemeClr val="dk1"/>
                </a:solidFill>
                <a:latin typeface="Arial"/>
                <a:ea typeface="Arial"/>
                <a:cs typeface="Arial"/>
                <a:sym typeface="Arial"/>
              </a:rPr>
              <a:t>Lorem ipsum dolor sit amet, consectetur adipiscing elit. Ut tempor, quam et mattis pulvinar, mauris ligula suscipit arcu, sed elementum diam leo at magna. Curabitur maximus sodales massa, eu bibendum dui bibendum vel. Suspendisse potenti. Aliquam et lorem elementum, venenatis turpis sed, maximus lacus. </a:t>
            </a:r>
            <a:endParaRPr sz="1600">
              <a:solidFill>
                <a:schemeClr val="dk1"/>
              </a:solidFill>
              <a:latin typeface="Arial"/>
              <a:ea typeface="Arial"/>
              <a:cs typeface="Arial"/>
              <a:sym typeface="Arial"/>
            </a:endParaRPr>
          </a:p>
        </p:txBody>
      </p:sp>
      <p:sp>
        <p:nvSpPr>
          <p:cNvPr id="2780" name="Google Shape;2780;p90"/>
          <p:cNvSpPr txBox="1"/>
          <p:nvPr/>
        </p:nvSpPr>
        <p:spPr>
          <a:xfrm>
            <a:off x="3805601" y="4977542"/>
            <a:ext cx="7894785" cy="1214140"/>
          </a:xfrm>
          <a:prstGeom prst="rect">
            <a:avLst/>
          </a:prstGeom>
          <a:noFill/>
          <a:ln>
            <a:noFill/>
          </a:ln>
        </p:spPr>
        <p:txBody>
          <a:bodyPr anchorCtr="0" anchor="ctr" bIns="0" lIns="0" spcFirstLastPara="1" rIns="0" wrap="square" tIns="0">
            <a:normAutofit/>
          </a:bodyPr>
          <a:lstStyle/>
          <a:p>
            <a:pPr indent="0" lvl="0" marL="0" marR="0" rtl="0" algn="l">
              <a:spcBef>
                <a:spcPts val="0"/>
              </a:spcBef>
              <a:spcAft>
                <a:spcPts val="0"/>
              </a:spcAft>
              <a:buNone/>
            </a:pPr>
            <a:r>
              <a:rPr lang="en-US" sz="1600">
                <a:solidFill>
                  <a:schemeClr val="dk1"/>
                </a:solidFill>
                <a:latin typeface="Arial"/>
                <a:ea typeface="Arial"/>
                <a:cs typeface="Arial"/>
                <a:sym typeface="Arial"/>
              </a:rPr>
              <a:t>Lorem ipsum dolor sit amet, consectetur adipiscing elit. Ut tempor, quam et mattis pulvinar, mauris ligula suscipit arcu, sed elementum diam leo at magna. Curabitur maximus sodales massa, eu bibendum dui bibendum vel. Suspendisse potenti. Aliquam et lorem elementum, venenatis turpis sed, maximus lacus. </a:t>
            </a:r>
            <a:endParaRPr sz="1600">
              <a:solidFill>
                <a:schemeClr val="dk1"/>
              </a:solidFill>
              <a:latin typeface="Arial"/>
              <a:ea typeface="Arial"/>
              <a:cs typeface="Arial"/>
              <a:sym typeface="Arial"/>
            </a:endParaRPr>
          </a:p>
        </p:txBody>
      </p:sp>
      <p:sp>
        <p:nvSpPr>
          <p:cNvPr id="2781" name="Google Shape;2781;p90"/>
          <p:cNvSpPr/>
          <p:nvPr/>
        </p:nvSpPr>
        <p:spPr>
          <a:xfrm>
            <a:off x="959553" y="5222310"/>
            <a:ext cx="406260" cy="406260"/>
          </a:xfrm>
          <a:prstGeom prst="ellipse">
            <a:avLst/>
          </a:prstGeom>
          <a:solidFill>
            <a:schemeClr val="lt1"/>
          </a:solidFill>
          <a:ln>
            <a:noFill/>
          </a:ln>
        </p:spPr>
        <p:txBody>
          <a:bodyPr anchorCtr="0" anchor="ctr" bIns="0" lIns="0" spcFirstLastPara="1" rIns="0" wrap="square" tIns="0">
            <a:normAutofit/>
          </a:bodyPr>
          <a:lstStyle/>
          <a:p>
            <a:pPr indent="0" lvl="0" marL="0" marR="0" rtl="0" algn="ctr">
              <a:spcBef>
                <a:spcPts val="0"/>
              </a:spcBef>
              <a:spcAft>
                <a:spcPts val="0"/>
              </a:spcAft>
              <a:buNone/>
            </a:pPr>
            <a:r>
              <a:rPr b="1" lang="en-US" sz="1800">
                <a:solidFill>
                  <a:srgbClr val="092E1C"/>
                </a:solidFill>
                <a:latin typeface="Arial"/>
                <a:ea typeface="Arial"/>
                <a:cs typeface="Arial"/>
                <a:sym typeface="Arial"/>
              </a:rPr>
              <a:t>3</a:t>
            </a:r>
            <a:endParaRPr b="1" sz="1800">
              <a:solidFill>
                <a:srgbClr val="092E1C"/>
              </a:solidFill>
              <a:latin typeface="Arial"/>
              <a:ea typeface="Arial"/>
              <a:cs typeface="Arial"/>
              <a:sym typeface="Arial"/>
            </a:endParaRPr>
          </a:p>
        </p:txBody>
      </p:sp>
      <p:sp>
        <p:nvSpPr>
          <p:cNvPr id="2782" name="Google Shape;2782;p90"/>
          <p:cNvSpPr/>
          <p:nvPr/>
        </p:nvSpPr>
        <p:spPr>
          <a:xfrm>
            <a:off x="959553" y="3789749"/>
            <a:ext cx="406260" cy="406260"/>
          </a:xfrm>
          <a:prstGeom prst="ellipse">
            <a:avLst/>
          </a:prstGeom>
          <a:solidFill>
            <a:schemeClr val="lt1"/>
          </a:solidFill>
          <a:ln>
            <a:noFill/>
          </a:ln>
        </p:spPr>
        <p:txBody>
          <a:bodyPr anchorCtr="0" anchor="ctr" bIns="0" lIns="0" spcFirstLastPara="1" rIns="0" wrap="square" tIns="0">
            <a:normAutofit/>
          </a:bodyPr>
          <a:lstStyle/>
          <a:p>
            <a:pPr indent="0" lvl="0" marL="0" marR="0" rtl="0" algn="ctr">
              <a:spcBef>
                <a:spcPts val="0"/>
              </a:spcBef>
              <a:spcAft>
                <a:spcPts val="0"/>
              </a:spcAft>
              <a:buNone/>
            </a:pPr>
            <a:r>
              <a:rPr b="1" lang="en-US" sz="1800">
                <a:solidFill>
                  <a:srgbClr val="0E442A"/>
                </a:solidFill>
                <a:latin typeface="Arial"/>
                <a:ea typeface="Arial"/>
                <a:cs typeface="Arial"/>
                <a:sym typeface="Arial"/>
              </a:rPr>
              <a:t>2</a:t>
            </a:r>
            <a:endParaRPr b="1" sz="1800">
              <a:solidFill>
                <a:srgbClr val="0E442A"/>
              </a:solidFill>
              <a:latin typeface="Arial"/>
              <a:ea typeface="Arial"/>
              <a:cs typeface="Arial"/>
              <a:sym typeface="Arial"/>
            </a:endParaRPr>
          </a:p>
        </p:txBody>
      </p:sp>
      <p:sp>
        <p:nvSpPr>
          <p:cNvPr id="2783" name="Google Shape;2783;p90"/>
          <p:cNvSpPr/>
          <p:nvPr/>
        </p:nvSpPr>
        <p:spPr>
          <a:xfrm>
            <a:off x="959553" y="2198016"/>
            <a:ext cx="406260" cy="406260"/>
          </a:xfrm>
          <a:prstGeom prst="ellipse">
            <a:avLst/>
          </a:prstGeom>
          <a:solidFill>
            <a:schemeClr val="lt1"/>
          </a:solidFill>
          <a:ln>
            <a:noFill/>
          </a:ln>
        </p:spPr>
        <p:txBody>
          <a:bodyPr anchorCtr="0" anchor="ctr" bIns="0" lIns="0" spcFirstLastPara="1" rIns="0" wrap="square" tIns="0">
            <a:normAutofit/>
          </a:bodyPr>
          <a:lstStyle/>
          <a:p>
            <a:pPr indent="0" lvl="0" marL="0" marR="0" rtl="0" algn="ctr">
              <a:spcBef>
                <a:spcPts val="0"/>
              </a:spcBef>
              <a:spcAft>
                <a:spcPts val="0"/>
              </a:spcAft>
              <a:buNone/>
            </a:pPr>
            <a:r>
              <a:rPr b="1" lang="en-US" sz="1800">
                <a:solidFill>
                  <a:srgbClr val="156740"/>
                </a:solidFill>
                <a:latin typeface="Arial"/>
                <a:ea typeface="Arial"/>
                <a:cs typeface="Arial"/>
                <a:sym typeface="Arial"/>
              </a:rPr>
              <a:t>1</a:t>
            </a:r>
            <a:endParaRPr b="1" sz="1800">
              <a:solidFill>
                <a:srgbClr val="156740"/>
              </a:solidFill>
              <a:latin typeface="Arial"/>
              <a:ea typeface="Arial"/>
              <a:cs typeface="Arial"/>
              <a:sym typeface="Arial"/>
            </a:endParaRPr>
          </a:p>
        </p:txBody>
      </p:sp>
      <p:sp>
        <p:nvSpPr>
          <p:cNvPr id="2784" name="Google Shape;2784;p90"/>
          <p:cNvSpPr txBox="1"/>
          <p:nvPr/>
        </p:nvSpPr>
        <p:spPr>
          <a:xfrm>
            <a:off x="2069298" y="4977542"/>
            <a:ext cx="1518853" cy="1214140"/>
          </a:xfrm>
          <a:prstGeom prst="rect">
            <a:avLst/>
          </a:prstGeom>
          <a:noFill/>
          <a:ln>
            <a:noFill/>
          </a:ln>
        </p:spPr>
        <p:txBody>
          <a:bodyPr anchorCtr="0" anchor="ctr" bIns="0" lIns="0" spcFirstLastPara="1" rIns="0" wrap="square" tIns="0">
            <a:noAutofit/>
          </a:bodyPr>
          <a:lstStyle/>
          <a:p>
            <a:pPr indent="0" lvl="0" marL="0" marR="0" rtl="0" algn="r">
              <a:spcBef>
                <a:spcPts val="0"/>
              </a:spcBef>
              <a:spcAft>
                <a:spcPts val="0"/>
              </a:spcAft>
              <a:buNone/>
            </a:pPr>
            <a:r>
              <a:rPr b="1" lang="en-US" sz="1800">
                <a:solidFill>
                  <a:srgbClr val="092E1C"/>
                </a:solidFill>
                <a:latin typeface="Arial"/>
                <a:ea typeface="Arial"/>
                <a:cs typeface="Arial"/>
                <a:sym typeface="Arial"/>
              </a:rPr>
              <a:t>Header</a:t>
            </a:r>
            <a:endParaRPr b="1" sz="1800">
              <a:solidFill>
                <a:srgbClr val="092E1C"/>
              </a:solidFill>
              <a:latin typeface="Arial"/>
              <a:ea typeface="Arial"/>
              <a:cs typeface="Arial"/>
              <a:sym typeface="Arial"/>
            </a:endParaRPr>
          </a:p>
        </p:txBody>
      </p:sp>
      <p:sp>
        <p:nvSpPr>
          <p:cNvPr id="2785" name="Google Shape;2785;p90"/>
          <p:cNvSpPr txBox="1"/>
          <p:nvPr/>
        </p:nvSpPr>
        <p:spPr>
          <a:xfrm>
            <a:off x="2069298" y="3385809"/>
            <a:ext cx="1518853" cy="1214140"/>
          </a:xfrm>
          <a:prstGeom prst="rect">
            <a:avLst/>
          </a:prstGeom>
          <a:noFill/>
          <a:ln>
            <a:noFill/>
          </a:ln>
        </p:spPr>
        <p:txBody>
          <a:bodyPr anchorCtr="0" anchor="ctr" bIns="0" lIns="0" spcFirstLastPara="1" rIns="0" wrap="square" tIns="0">
            <a:noAutofit/>
          </a:bodyPr>
          <a:lstStyle/>
          <a:p>
            <a:pPr indent="0" lvl="0" marL="0" marR="0" rtl="0" algn="r">
              <a:spcBef>
                <a:spcPts val="0"/>
              </a:spcBef>
              <a:spcAft>
                <a:spcPts val="0"/>
              </a:spcAft>
              <a:buNone/>
            </a:pPr>
            <a:r>
              <a:rPr b="1" lang="en-US" sz="1800">
                <a:solidFill>
                  <a:srgbClr val="0E442A"/>
                </a:solidFill>
                <a:latin typeface="Arial"/>
                <a:ea typeface="Arial"/>
                <a:cs typeface="Arial"/>
                <a:sym typeface="Arial"/>
              </a:rPr>
              <a:t>Header</a:t>
            </a:r>
            <a:endParaRPr b="1" sz="1800">
              <a:solidFill>
                <a:srgbClr val="0E442A"/>
              </a:solidFill>
              <a:latin typeface="Arial"/>
              <a:ea typeface="Arial"/>
              <a:cs typeface="Arial"/>
              <a:sym typeface="Arial"/>
            </a:endParaRPr>
          </a:p>
        </p:txBody>
      </p:sp>
      <p:sp>
        <p:nvSpPr>
          <p:cNvPr id="2786" name="Google Shape;2786;p90"/>
          <p:cNvSpPr txBox="1"/>
          <p:nvPr/>
        </p:nvSpPr>
        <p:spPr>
          <a:xfrm>
            <a:off x="2069298" y="1794076"/>
            <a:ext cx="1518853" cy="1214140"/>
          </a:xfrm>
          <a:prstGeom prst="rect">
            <a:avLst/>
          </a:prstGeom>
          <a:noFill/>
          <a:ln>
            <a:noFill/>
          </a:ln>
        </p:spPr>
        <p:txBody>
          <a:bodyPr anchorCtr="0" anchor="ctr" bIns="0" lIns="0" spcFirstLastPara="1" rIns="0" wrap="square" tIns="0">
            <a:noAutofit/>
          </a:bodyPr>
          <a:lstStyle/>
          <a:p>
            <a:pPr indent="0" lvl="0" marL="0" marR="0" rtl="0" algn="r">
              <a:spcBef>
                <a:spcPts val="0"/>
              </a:spcBef>
              <a:spcAft>
                <a:spcPts val="0"/>
              </a:spcAft>
              <a:buNone/>
            </a:pPr>
            <a:r>
              <a:rPr b="1" lang="en-US" sz="1800">
                <a:solidFill>
                  <a:srgbClr val="156740"/>
                </a:solidFill>
                <a:latin typeface="Arial"/>
                <a:ea typeface="Arial"/>
                <a:cs typeface="Arial"/>
                <a:sym typeface="Arial"/>
              </a:rPr>
              <a:t>Header</a:t>
            </a:r>
            <a:endParaRPr b="1" sz="1800">
              <a:solidFill>
                <a:srgbClr val="156740"/>
              </a:solidFill>
              <a:latin typeface="Arial"/>
              <a:ea typeface="Arial"/>
              <a:cs typeface="Arial"/>
              <a:sym typeface="Arial"/>
            </a:endParaRPr>
          </a:p>
        </p:txBody>
      </p:sp>
    </p:spTree>
  </p:cSld>
  <p:clrMapOvr>
    <a:masterClrMapping/>
  </p:clrMapOvr>
</p:sld>
</file>

<file path=ppt/slides/slide9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790" name="Shape 2790"/>
        <p:cNvGrpSpPr/>
        <p:nvPr/>
      </p:nvGrpSpPr>
      <p:grpSpPr>
        <a:xfrm>
          <a:off x="0" y="0"/>
          <a:ext cx="0" cy="0"/>
          <a:chOff x="0" y="0"/>
          <a:chExt cx="0" cy="0"/>
        </a:xfrm>
      </p:grpSpPr>
      <p:sp>
        <p:nvSpPr>
          <p:cNvPr id="2791" name="Google Shape;2791;p91"/>
          <p:cNvSpPr txBox="1"/>
          <p:nvPr>
            <p:ph type="title"/>
          </p:nvPr>
        </p:nvSpPr>
        <p:spPr>
          <a:xfrm>
            <a:off x="571018" y="365126"/>
            <a:ext cx="11049964" cy="578772"/>
          </a:xfrm>
          <a:prstGeom prst="rect">
            <a:avLst/>
          </a:prstGeom>
          <a:noFill/>
          <a:ln>
            <a:noFill/>
          </a:ln>
        </p:spPr>
        <p:txBody>
          <a:bodyPr anchorCtr="0" anchor="b" bIns="0" lIns="0" spcFirstLastPara="1" rIns="0" wrap="square" tIns="0">
            <a:normAutofit/>
          </a:bodyPr>
          <a:lstStyle/>
          <a:p>
            <a:pPr indent="0" lvl="0" marL="0" rtl="0" algn="l">
              <a:lnSpc>
                <a:spcPct val="90000"/>
              </a:lnSpc>
              <a:spcBef>
                <a:spcPts val="0"/>
              </a:spcBef>
              <a:spcAft>
                <a:spcPts val="0"/>
              </a:spcAft>
              <a:buClr>
                <a:schemeClr val="accent1"/>
              </a:buClr>
              <a:buSzPts val="2800"/>
              <a:buFont typeface="Arial"/>
              <a:buNone/>
            </a:pPr>
            <a:r>
              <a:rPr lang="en-US"/>
              <a:t>Five Row Upward Arrow Slide</a:t>
            </a:r>
            <a:endParaRPr/>
          </a:p>
        </p:txBody>
      </p:sp>
      <p:sp>
        <p:nvSpPr>
          <p:cNvPr id="2792" name="Google Shape;2792;p91"/>
          <p:cNvSpPr txBox="1"/>
          <p:nvPr>
            <p:ph idx="12" type="sldNum"/>
          </p:nvPr>
        </p:nvSpPr>
        <p:spPr>
          <a:xfrm>
            <a:off x="10690860" y="6349068"/>
            <a:ext cx="963882" cy="251764"/>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grpSp>
        <p:nvGrpSpPr>
          <p:cNvPr id="2793" name="Google Shape;2793;p91"/>
          <p:cNvGrpSpPr/>
          <p:nvPr/>
        </p:nvGrpSpPr>
        <p:grpSpPr>
          <a:xfrm>
            <a:off x="491614" y="1605280"/>
            <a:ext cx="1383588" cy="4775200"/>
            <a:chOff x="491614" y="1605280"/>
            <a:chExt cx="1383588" cy="4775200"/>
          </a:xfrm>
        </p:grpSpPr>
        <p:sp>
          <p:nvSpPr>
            <p:cNvPr id="2794" name="Google Shape;2794;p91"/>
            <p:cNvSpPr/>
            <p:nvPr/>
          </p:nvSpPr>
          <p:spPr>
            <a:xfrm flipH="1" rot="10800000">
              <a:off x="491614" y="5425440"/>
              <a:ext cx="1383588" cy="955040"/>
            </a:xfrm>
            <a:custGeom>
              <a:rect b="b" l="l" r="r" t="t"/>
              <a:pathLst>
                <a:path extrusionOk="0" h="955040" w="2905760">
                  <a:moveTo>
                    <a:pt x="1452880" y="0"/>
                  </a:moveTo>
                  <a:lnTo>
                    <a:pt x="2905760" y="955036"/>
                  </a:lnTo>
                  <a:lnTo>
                    <a:pt x="2507395" y="955036"/>
                  </a:lnTo>
                  <a:lnTo>
                    <a:pt x="2507395" y="955040"/>
                  </a:lnTo>
                  <a:lnTo>
                    <a:pt x="398365" y="955040"/>
                  </a:lnTo>
                  <a:lnTo>
                    <a:pt x="398365" y="955036"/>
                  </a:lnTo>
                  <a:lnTo>
                    <a:pt x="0" y="955036"/>
                  </a:lnTo>
                  <a:lnTo>
                    <a:pt x="1452880" y="0"/>
                  </a:lnTo>
                  <a:close/>
                </a:path>
              </a:pathLst>
            </a:custGeom>
            <a:solidFill>
              <a:schemeClr val="accent3"/>
            </a:solidFill>
            <a:ln>
              <a:noFill/>
            </a:ln>
          </p:spPr>
          <p:txBody>
            <a:bodyPr anchorCtr="0" anchor="ctr" bIns="45700" lIns="91425" spcFirstLastPara="1" rIns="91425" wrap="square" tIns="45700">
              <a:norm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2795" name="Google Shape;2795;p91"/>
            <p:cNvSpPr/>
            <p:nvPr/>
          </p:nvSpPr>
          <p:spPr>
            <a:xfrm flipH="1" rot="10800000">
              <a:off x="681297" y="2560320"/>
              <a:ext cx="1004222" cy="955040"/>
            </a:xfrm>
            <a:custGeom>
              <a:rect b="b" l="l" r="r" t="t"/>
              <a:pathLst>
                <a:path extrusionOk="0" h="955040" w="2109030">
                  <a:moveTo>
                    <a:pt x="0" y="0"/>
                  </a:moveTo>
                  <a:lnTo>
                    <a:pt x="2109030" y="0"/>
                  </a:lnTo>
                  <a:lnTo>
                    <a:pt x="2109030" y="955040"/>
                  </a:lnTo>
                  <a:lnTo>
                    <a:pt x="0" y="955040"/>
                  </a:lnTo>
                  <a:lnTo>
                    <a:pt x="0" y="0"/>
                  </a:lnTo>
                  <a:close/>
                </a:path>
              </a:pathLst>
            </a:custGeom>
            <a:solidFill>
              <a:srgbClr val="3CD88F"/>
            </a:solidFill>
            <a:ln>
              <a:noFill/>
            </a:ln>
          </p:spPr>
          <p:txBody>
            <a:bodyPr anchorCtr="0" anchor="ctr" bIns="45700" lIns="91425" spcFirstLastPara="1" rIns="91425" wrap="square" tIns="45700">
              <a:norm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2796" name="Google Shape;2796;p91"/>
            <p:cNvSpPr/>
            <p:nvPr/>
          </p:nvSpPr>
          <p:spPr>
            <a:xfrm flipH="1" rot="10800000">
              <a:off x="681297" y="3515360"/>
              <a:ext cx="1004222" cy="955040"/>
            </a:xfrm>
            <a:custGeom>
              <a:rect b="b" l="l" r="r" t="t"/>
              <a:pathLst>
                <a:path extrusionOk="0" h="955040" w="2109030">
                  <a:moveTo>
                    <a:pt x="0" y="0"/>
                  </a:moveTo>
                  <a:lnTo>
                    <a:pt x="2109030" y="0"/>
                  </a:lnTo>
                  <a:lnTo>
                    <a:pt x="2109030" y="955040"/>
                  </a:lnTo>
                  <a:lnTo>
                    <a:pt x="0" y="955040"/>
                  </a:lnTo>
                  <a:lnTo>
                    <a:pt x="0" y="0"/>
                  </a:lnTo>
                  <a:close/>
                </a:path>
              </a:pathLst>
            </a:custGeom>
            <a:solidFill>
              <a:schemeClr val="accent1"/>
            </a:solidFill>
            <a:ln>
              <a:noFill/>
            </a:ln>
          </p:spPr>
          <p:txBody>
            <a:bodyPr anchorCtr="0" anchor="ctr" bIns="45700" lIns="91425" spcFirstLastPara="1" rIns="91425" wrap="square" tIns="45700">
              <a:norm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2797" name="Google Shape;2797;p91"/>
            <p:cNvSpPr/>
            <p:nvPr/>
          </p:nvSpPr>
          <p:spPr>
            <a:xfrm flipH="1" rot="10800000">
              <a:off x="681297" y="1605280"/>
              <a:ext cx="1004222" cy="955040"/>
            </a:xfrm>
            <a:custGeom>
              <a:rect b="b" l="l" r="r" t="t"/>
              <a:pathLst>
                <a:path extrusionOk="0" h="955040" w="2109030">
                  <a:moveTo>
                    <a:pt x="0" y="0"/>
                  </a:moveTo>
                  <a:lnTo>
                    <a:pt x="2109030" y="0"/>
                  </a:lnTo>
                  <a:lnTo>
                    <a:pt x="2109030" y="955040"/>
                  </a:lnTo>
                  <a:lnTo>
                    <a:pt x="0" y="955040"/>
                  </a:lnTo>
                  <a:lnTo>
                    <a:pt x="0" y="0"/>
                  </a:lnTo>
                  <a:close/>
                </a:path>
              </a:pathLst>
            </a:custGeom>
            <a:solidFill>
              <a:srgbClr val="7DE5B3"/>
            </a:solidFill>
            <a:ln>
              <a:noFill/>
            </a:ln>
          </p:spPr>
          <p:txBody>
            <a:bodyPr anchorCtr="0" anchor="ctr" bIns="45700" lIns="91425" spcFirstLastPara="1" rIns="91425" wrap="square" tIns="45700">
              <a:norm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2798" name="Google Shape;2798;p91"/>
            <p:cNvSpPr/>
            <p:nvPr/>
          </p:nvSpPr>
          <p:spPr>
            <a:xfrm flipH="1" rot="10800000">
              <a:off x="681297" y="4470400"/>
              <a:ext cx="1004222" cy="955040"/>
            </a:xfrm>
            <a:custGeom>
              <a:rect b="b" l="l" r="r" t="t"/>
              <a:pathLst>
                <a:path extrusionOk="0" h="955040" w="2109030">
                  <a:moveTo>
                    <a:pt x="0" y="0"/>
                  </a:moveTo>
                  <a:lnTo>
                    <a:pt x="2109030" y="0"/>
                  </a:lnTo>
                  <a:lnTo>
                    <a:pt x="2109030" y="955040"/>
                  </a:lnTo>
                  <a:lnTo>
                    <a:pt x="0" y="955040"/>
                  </a:lnTo>
                  <a:lnTo>
                    <a:pt x="0" y="0"/>
                  </a:lnTo>
                  <a:close/>
                </a:path>
              </a:pathLst>
            </a:custGeom>
            <a:solidFill>
              <a:schemeClr val="accent2"/>
            </a:solidFill>
            <a:ln>
              <a:noFill/>
            </a:ln>
          </p:spPr>
          <p:txBody>
            <a:bodyPr anchorCtr="0" anchor="ctr" bIns="45700" lIns="91425" spcFirstLastPara="1" rIns="91425" wrap="square" tIns="45700">
              <a:norm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grpSp>
      <p:sp>
        <p:nvSpPr>
          <p:cNvPr id="2799" name="Google Shape;2799;p91"/>
          <p:cNvSpPr txBox="1"/>
          <p:nvPr/>
        </p:nvSpPr>
        <p:spPr>
          <a:xfrm>
            <a:off x="3805601" y="1683988"/>
            <a:ext cx="7894785" cy="797624"/>
          </a:xfrm>
          <a:prstGeom prst="rect">
            <a:avLst/>
          </a:prstGeom>
          <a:noFill/>
          <a:ln>
            <a:noFill/>
          </a:ln>
        </p:spPr>
        <p:txBody>
          <a:bodyPr anchorCtr="0" anchor="ctr" bIns="0" lIns="0" spcFirstLastPara="1" rIns="0" wrap="square" tIns="0">
            <a:noAutofit/>
          </a:bodyPr>
          <a:lstStyle/>
          <a:p>
            <a:pPr indent="0" lvl="0" marL="0" marR="0" rtl="0" algn="l">
              <a:spcBef>
                <a:spcPts val="0"/>
              </a:spcBef>
              <a:spcAft>
                <a:spcPts val="0"/>
              </a:spcAft>
              <a:buNone/>
            </a:pPr>
            <a:r>
              <a:rPr lang="en-US" sz="1300">
                <a:solidFill>
                  <a:schemeClr val="dk1"/>
                </a:solidFill>
                <a:latin typeface="Arial"/>
                <a:ea typeface="Arial"/>
                <a:cs typeface="Arial"/>
                <a:sym typeface="Arial"/>
              </a:rPr>
              <a:t>Lorem ipsum dolor sit amet, consectetur adipiscing elit. Ut tempor, quam et mattis pulvinar, mauris ligula suscipit arcu, sed elementum diam leo at magna. Curabitur maximus sodales massa, eu bibendum dui bibendum vel. Suspendisse potenti. Aliquam et lorem elementum, venenatis turpis sed, maximus lacus. </a:t>
            </a:r>
            <a:endParaRPr sz="1300">
              <a:solidFill>
                <a:schemeClr val="dk1"/>
              </a:solidFill>
              <a:latin typeface="Arial"/>
              <a:ea typeface="Arial"/>
              <a:cs typeface="Arial"/>
              <a:sym typeface="Arial"/>
            </a:endParaRPr>
          </a:p>
        </p:txBody>
      </p:sp>
      <p:cxnSp>
        <p:nvCxnSpPr>
          <p:cNvPr id="2800" name="Google Shape;2800;p91"/>
          <p:cNvCxnSpPr/>
          <p:nvPr/>
        </p:nvCxnSpPr>
        <p:spPr>
          <a:xfrm>
            <a:off x="1685519" y="2560320"/>
            <a:ext cx="9935464" cy="0"/>
          </a:xfrm>
          <a:prstGeom prst="straightConnector1">
            <a:avLst/>
          </a:prstGeom>
          <a:noFill/>
          <a:ln cap="flat" cmpd="sng" w="9525">
            <a:solidFill>
              <a:srgbClr val="BFBFBF"/>
            </a:solidFill>
            <a:prstDash val="dot"/>
            <a:miter lim="8000"/>
            <a:headEnd len="sm" w="sm" type="none"/>
            <a:tailEnd len="sm" w="sm" type="none"/>
          </a:ln>
        </p:spPr>
      </p:cxnSp>
      <p:cxnSp>
        <p:nvCxnSpPr>
          <p:cNvPr id="2801" name="Google Shape;2801;p91"/>
          <p:cNvCxnSpPr/>
          <p:nvPr/>
        </p:nvCxnSpPr>
        <p:spPr>
          <a:xfrm>
            <a:off x="1685519" y="3509444"/>
            <a:ext cx="9935464" cy="0"/>
          </a:xfrm>
          <a:prstGeom prst="straightConnector1">
            <a:avLst/>
          </a:prstGeom>
          <a:noFill/>
          <a:ln cap="flat" cmpd="sng" w="9525">
            <a:solidFill>
              <a:srgbClr val="BFBFBF"/>
            </a:solidFill>
            <a:prstDash val="dot"/>
            <a:miter lim="8000"/>
            <a:headEnd len="sm" w="sm" type="none"/>
            <a:tailEnd len="sm" w="sm" type="none"/>
          </a:ln>
        </p:spPr>
      </p:cxnSp>
      <p:cxnSp>
        <p:nvCxnSpPr>
          <p:cNvPr id="2802" name="Google Shape;2802;p91"/>
          <p:cNvCxnSpPr/>
          <p:nvPr/>
        </p:nvCxnSpPr>
        <p:spPr>
          <a:xfrm>
            <a:off x="1685519" y="4470400"/>
            <a:ext cx="9935464" cy="0"/>
          </a:xfrm>
          <a:prstGeom prst="straightConnector1">
            <a:avLst/>
          </a:prstGeom>
          <a:noFill/>
          <a:ln cap="flat" cmpd="sng" w="9525">
            <a:solidFill>
              <a:srgbClr val="BFBFBF"/>
            </a:solidFill>
            <a:prstDash val="dot"/>
            <a:miter lim="8000"/>
            <a:headEnd len="sm" w="sm" type="none"/>
            <a:tailEnd len="sm" w="sm" type="none"/>
          </a:ln>
        </p:spPr>
      </p:cxnSp>
      <p:cxnSp>
        <p:nvCxnSpPr>
          <p:cNvPr id="2803" name="Google Shape;2803;p91"/>
          <p:cNvCxnSpPr/>
          <p:nvPr/>
        </p:nvCxnSpPr>
        <p:spPr>
          <a:xfrm>
            <a:off x="1685519" y="5416437"/>
            <a:ext cx="9935464" cy="0"/>
          </a:xfrm>
          <a:prstGeom prst="straightConnector1">
            <a:avLst/>
          </a:prstGeom>
          <a:noFill/>
          <a:ln cap="flat" cmpd="sng" w="9525">
            <a:solidFill>
              <a:srgbClr val="BFBFBF"/>
            </a:solidFill>
            <a:prstDash val="dot"/>
            <a:miter lim="8000"/>
            <a:headEnd len="sm" w="sm" type="none"/>
            <a:tailEnd len="sm" w="sm" type="none"/>
          </a:ln>
        </p:spPr>
      </p:cxnSp>
      <p:sp>
        <p:nvSpPr>
          <p:cNvPr id="2804" name="Google Shape;2804;p91"/>
          <p:cNvSpPr txBox="1"/>
          <p:nvPr/>
        </p:nvSpPr>
        <p:spPr>
          <a:xfrm>
            <a:off x="3805601" y="2639028"/>
            <a:ext cx="7894785" cy="797624"/>
          </a:xfrm>
          <a:prstGeom prst="rect">
            <a:avLst/>
          </a:prstGeom>
          <a:noFill/>
          <a:ln>
            <a:noFill/>
          </a:ln>
        </p:spPr>
        <p:txBody>
          <a:bodyPr anchorCtr="0" anchor="ctr" bIns="0" lIns="0" spcFirstLastPara="1" rIns="0" wrap="square" tIns="0">
            <a:noAutofit/>
          </a:bodyPr>
          <a:lstStyle/>
          <a:p>
            <a:pPr indent="0" lvl="0" marL="0" marR="0" rtl="0" algn="l">
              <a:spcBef>
                <a:spcPts val="0"/>
              </a:spcBef>
              <a:spcAft>
                <a:spcPts val="0"/>
              </a:spcAft>
              <a:buNone/>
            </a:pPr>
            <a:r>
              <a:rPr lang="en-US" sz="1300">
                <a:solidFill>
                  <a:schemeClr val="dk1"/>
                </a:solidFill>
                <a:latin typeface="Arial"/>
                <a:ea typeface="Arial"/>
                <a:cs typeface="Arial"/>
                <a:sym typeface="Arial"/>
              </a:rPr>
              <a:t>Lorem ipsum dolor sit amet, consectetur adipiscing elit. Ut tempor, quam et mattis pulvinar, mauris ligula suscipit arcu, sed elementum diam leo at magna. Curabitur maximus sodales massa, eu bibendum dui bibendum vel. Suspendisse potenti. Aliquam et lorem elementum, venenatis turpis sed, maximus lacus. </a:t>
            </a:r>
            <a:endParaRPr sz="1300">
              <a:solidFill>
                <a:schemeClr val="dk1"/>
              </a:solidFill>
              <a:latin typeface="Arial"/>
              <a:ea typeface="Arial"/>
              <a:cs typeface="Arial"/>
              <a:sym typeface="Arial"/>
            </a:endParaRPr>
          </a:p>
        </p:txBody>
      </p:sp>
      <p:sp>
        <p:nvSpPr>
          <p:cNvPr id="2805" name="Google Shape;2805;p91"/>
          <p:cNvSpPr txBox="1"/>
          <p:nvPr/>
        </p:nvSpPr>
        <p:spPr>
          <a:xfrm>
            <a:off x="3805601" y="3594068"/>
            <a:ext cx="7894785" cy="797624"/>
          </a:xfrm>
          <a:prstGeom prst="rect">
            <a:avLst/>
          </a:prstGeom>
          <a:noFill/>
          <a:ln>
            <a:noFill/>
          </a:ln>
        </p:spPr>
        <p:txBody>
          <a:bodyPr anchorCtr="0" anchor="ctr" bIns="0" lIns="0" spcFirstLastPara="1" rIns="0" wrap="square" tIns="0">
            <a:noAutofit/>
          </a:bodyPr>
          <a:lstStyle/>
          <a:p>
            <a:pPr indent="0" lvl="0" marL="0" marR="0" rtl="0" algn="l">
              <a:spcBef>
                <a:spcPts val="0"/>
              </a:spcBef>
              <a:spcAft>
                <a:spcPts val="0"/>
              </a:spcAft>
              <a:buNone/>
            </a:pPr>
            <a:r>
              <a:rPr lang="en-US" sz="1300">
                <a:solidFill>
                  <a:schemeClr val="dk1"/>
                </a:solidFill>
                <a:latin typeface="Arial"/>
                <a:ea typeface="Arial"/>
                <a:cs typeface="Arial"/>
                <a:sym typeface="Arial"/>
              </a:rPr>
              <a:t>Lorem ipsum dolor sit amet, consectetur adipiscing elit. Ut tempor, quam et mattis pulvinar, mauris ligula suscipit arcu, sed elementum diam leo at magna. Curabitur maximus sodales massa, eu bibendum dui bibendum vel. Suspendisse potenti. Aliquam et lorem elementum, venenatis turpis sed, maximus lacus. </a:t>
            </a:r>
            <a:endParaRPr sz="1300">
              <a:solidFill>
                <a:schemeClr val="dk1"/>
              </a:solidFill>
              <a:latin typeface="Arial"/>
              <a:ea typeface="Arial"/>
              <a:cs typeface="Arial"/>
              <a:sym typeface="Arial"/>
            </a:endParaRPr>
          </a:p>
        </p:txBody>
      </p:sp>
      <p:sp>
        <p:nvSpPr>
          <p:cNvPr id="2806" name="Google Shape;2806;p91"/>
          <p:cNvSpPr txBox="1"/>
          <p:nvPr/>
        </p:nvSpPr>
        <p:spPr>
          <a:xfrm>
            <a:off x="3805601" y="4549108"/>
            <a:ext cx="7894785" cy="797624"/>
          </a:xfrm>
          <a:prstGeom prst="rect">
            <a:avLst/>
          </a:prstGeom>
          <a:noFill/>
          <a:ln>
            <a:noFill/>
          </a:ln>
        </p:spPr>
        <p:txBody>
          <a:bodyPr anchorCtr="0" anchor="ctr" bIns="0" lIns="0" spcFirstLastPara="1" rIns="0" wrap="square" tIns="0">
            <a:noAutofit/>
          </a:bodyPr>
          <a:lstStyle/>
          <a:p>
            <a:pPr indent="0" lvl="0" marL="0" marR="0" rtl="0" algn="l">
              <a:spcBef>
                <a:spcPts val="0"/>
              </a:spcBef>
              <a:spcAft>
                <a:spcPts val="0"/>
              </a:spcAft>
              <a:buNone/>
            </a:pPr>
            <a:r>
              <a:rPr lang="en-US" sz="1300">
                <a:solidFill>
                  <a:schemeClr val="dk1"/>
                </a:solidFill>
                <a:latin typeface="Arial"/>
                <a:ea typeface="Arial"/>
                <a:cs typeface="Arial"/>
                <a:sym typeface="Arial"/>
              </a:rPr>
              <a:t>Lorem ipsum dolor sit amet, consectetur adipiscing elit. Ut tempor, quam et mattis pulvinar, mauris ligula suscipit arcu, sed elementum diam leo at magna. Curabitur maximus sodales massa, eu bibendum dui bibendum vel. Suspendisse potenti. Aliquam et lorem elementum, venenatis turpis sed, maximus lacus. </a:t>
            </a:r>
            <a:endParaRPr sz="1300">
              <a:solidFill>
                <a:schemeClr val="dk1"/>
              </a:solidFill>
              <a:latin typeface="Arial"/>
              <a:ea typeface="Arial"/>
              <a:cs typeface="Arial"/>
              <a:sym typeface="Arial"/>
            </a:endParaRPr>
          </a:p>
        </p:txBody>
      </p:sp>
      <p:sp>
        <p:nvSpPr>
          <p:cNvPr id="2807" name="Google Shape;2807;p91"/>
          <p:cNvSpPr txBox="1"/>
          <p:nvPr/>
        </p:nvSpPr>
        <p:spPr>
          <a:xfrm>
            <a:off x="3805601" y="5504148"/>
            <a:ext cx="7894785" cy="797624"/>
          </a:xfrm>
          <a:prstGeom prst="rect">
            <a:avLst/>
          </a:prstGeom>
          <a:noFill/>
          <a:ln>
            <a:noFill/>
          </a:ln>
        </p:spPr>
        <p:txBody>
          <a:bodyPr anchorCtr="0" anchor="ctr" bIns="0" lIns="0" spcFirstLastPara="1" rIns="0" wrap="square" tIns="0">
            <a:noAutofit/>
          </a:bodyPr>
          <a:lstStyle/>
          <a:p>
            <a:pPr indent="0" lvl="0" marL="0" marR="0" rtl="0" algn="l">
              <a:spcBef>
                <a:spcPts val="0"/>
              </a:spcBef>
              <a:spcAft>
                <a:spcPts val="0"/>
              </a:spcAft>
              <a:buNone/>
            </a:pPr>
            <a:r>
              <a:rPr lang="en-US" sz="1300">
                <a:solidFill>
                  <a:schemeClr val="dk1"/>
                </a:solidFill>
                <a:latin typeface="Arial"/>
                <a:ea typeface="Arial"/>
                <a:cs typeface="Arial"/>
                <a:sym typeface="Arial"/>
              </a:rPr>
              <a:t>Lorem ipsum dolor sit amet, consectetur adipiscing elit. Ut tempor, quam et mattis pulvinar, mauris ligula suscipit arcu, sed elementum diam leo at magna. Curabitur maximus sodales massa, eu bibendum dui bibendum vel. Suspendisse potenti. Aliquam et lorem elementum, venenatis turpis sed, maximus lacus. </a:t>
            </a:r>
            <a:endParaRPr sz="1300">
              <a:solidFill>
                <a:schemeClr val="dk1"/>
              </a:solidFill>
              <a:latin typeface="Arial"/>
              <a:ea typeface="Arial"/>
              <a:cs typeface="Arial"/>
              <a:sym typeface="Arial"/>
            </a:endParaRPr>
          </a:p>
        </p:txBody>
      </p:sp>
      <p:sp>
        <p:nvSpPr>
          <p:cNvPr id="2808" name="Google Shape;2808;p91"/>
          <p:cNvSpPr txBox="1"/>
          <p:nvPr/>
        </p:nvSpPr>
        <p:spPr>
          <a:xfrm>
            <a:off x="2069298" y="5598291"/>
            <a:ext cx="1518853" cy="609339"/>
          </a:xfrm>
          <a:prstGeom prst="rect">
            <a:avLst/>
          </a:prstGeom>
          <a:noFill/>
          <a:ln>
            <a:noFill/>
          </a:ln>
        </p:spPr>
        <p:txBody>
          <a:bodyPr anchorCtr="0" anchor="ctr" bIns="0" lIns="0" spcFirstLastPara="1" rIns="0" wrap="square" tIns="0">
            <a:noAutofit/>
          </a:bodyPr>
          <a:lstStyle/>
          <a:p>
            <a:pPr indent="0" lvl="0" marL="0" marR="0" rtl="0" algn="r">
              <a:spcBef>
                <a:spcPts val="0"/>
              </a:spcBef>
              <a:spcAft>
                <a:spcPts val="0"/>
              </a:spcAft>
              <a:buNone/>
            </a:pPr>
            <a:r>
              <a:rPr b="1" lang="en-US" sz="1400">
                <a:solidFill>
                  <a:srgbClr val="092E1C"/>
                </a:solidFill>
                <a:latin typeface="Arial"/>
                <a:ea typeface="Arial"/>
                <a:cs typeface="Arial"/>
                <a:sym typeface="Arial"/>
              </a:rPr>
              <a:t>Header</a:t>
            </a:r>
            <a:endParaRPr b="1" sz="1400">
              <a:solidFill>
                <a:srgbClr val="092E1C"/>
              </a:solidFill>
              <a:latin typeface="Arial"/>
              <a:ea typeface="Arial"/>
              <a:cs typeface="Arial"/>
              <a:sym typeface="Arial"/>
            </a:endParaRPr>
          </a:p>
        </p:txBody>
      </p:sp>
      <p:sp>
        <p:nvSpPr>
          <p:cNvPr id="2809" name="Google Shape;2809;p91"/>
          <p:cNvSpPr txBox="1"/>
          <p:nvPr/>
        </p:nvSpPr>
        <p:spPr>
          <a:xfrm>
            <a:off x="2069298" y="4643251"/>
            <a:ext cx="1518853" cy="609339"/>
          </a:xfrm>
          <a:prstGeom prst="rect">
            <a:avLst/>
          </a:prstGeom>
          <a:noFill/>
          <a:ln>
            <a:noFill/>
          </a:ln>
        </p:spPr>
        <p:txBody>
          <a:bodyPr anchorCtr="0" anchor="ctr" bIns="0" lIns="0" spcFirstLastPara="1" rIns="0" wrap="square" tIns="0">
            <a:noAutofit/>
          </a:bodyPr>
          <a:lstStyle/>
          <a:p>
            <a:pPr indent="0" lvl="0" marL="0" marR="0" rtl="0" algn="r">
              <a:spcBef>
                <a:spcPts val="0"/>
              </a:spcBef>
              <a:spcAft>
                <a:spcPts val="0"/>
              </a:spcAft>
              <a:buNone/>
            </a:pPr>
            <a:r>
              <a:rPr b="1" lang="en-US" sz="1400">
                <a:solidFill>
                  <a:srgbClr val="0E442A"/>
                </a:solidFill>
                <a:latin typeface="Arial"/>
                <a:ea typeface="Arial"/>
                <a:cs typeface="Arial"/>
                <a:sym typeface="Arial"/>
              </a:rPr>
              <a:t>Header</a:t>
            </a:r>
            <a:endParaRPr b="1" sz="1400">
              <a:solidFill>
                <a:srgbClr val="0E442A"/>
              </a:solidFill>
              <a:latin typeface="Arial"/>
              <a:ea typeface="Arial"/>
              <a:cs typeface="Arial"/>
              <a:sym typeface="Arial"/>
            </a:endParaRPr>
          </a:p>
        </p:txBody>
      </p:sp>
      <p:sp>
        <p:nvSpPr>
          <p:cNvPr id="2810" name="Google Shape;2810;p91"/>
          <p:cNvSpPr txBox="1"/>
          <p:nvPr/>
        </p:nvSpPr>
        <p:spPr>
          <a:xfrm>
            <a:off x="2069298" y="3688211"/>
            <a:ext cx="1518853" cy="609339"/>
          </a:xfrm>
          <a:prstGeom prst="rect">
            <a:avLst/>
          </a:prstGeom>
          <a:noFill/>
          <a:ln>
            <a:noFill/>
          </a:ln>
        </p:spPr>
        <p:txBody>
          <a:bodyPr anchorCtr="0" anchor="ctr" bIns="0" lIns="0" spcFirstLastPara="1" rIns="0" wrap="square" tIns="0">
            <a:noAutofit/>
          </a:bodyPr>
          <a:lstStyle/>
          <a:p>
            <a:pPr indent="0" lvl="0" marL="0" marR="0" rtl="0" algn="r">
              <a:spcBef>
                <a:spcPts val="0"/>
              </a:spcBef>
              <a:spcAft>
                <a:spcPts val="0"/>
              </a:spcAft>
              <a:buNone/>
            </a:pPr>
            <a:r>
              <a:rPr b="1" lang="en-US" sz="1400">
                <a:solidFill>
                  <a:srgbClr val="156740"/>
                </a:solidFill>
                <a:latin typeface="Arial"/>
                <a:ea typeface="Arial"/>
                <a:cs typeface="Arial"/>
                <a:sym typeface="Arial"/>
              </a:rPr>
              <a:t>Header</a:t>
            </a:r>
            <a:endParaRPr b="1" sz="1400">
              <a:solidFill>
                <a:srgbClr val="156740"/>
              </a:solidFill>
              <a:latin typeface="Arial"/>
              <a:ea typeface="Arial"/>
              <a:cs typeface="Arial"/>
              <a:sym typeface="Arial"/>
            </a:endParaRPr>
          </a:p>
        </p:txBody>
      </p:sp>
      <p:sp>
        <p:nvSpPr>
          <p:cNvPr id="2811" name="Google Shape;2811;p91"/>
          <p:cNvSpPr txBox="1"/>
          <p:nvPr/>
        </p:nvSpPr>
        <p:spPr>
          <a:xfrm>
            <a:off x="2069298" y="2733171"/>
            <a:ext cx="1518853" cy="609339"/>
          </a:xfrm>
          <a:prstGeom prst="rect">
            <a:avLst/>
          </a:prstGeom>
          <a:noFill/>
          <a:ln>
            <a:noFill/>
          </a:ln>
        </p:spPr>
        <p:txBody>
          <a:bodyPr anchorCtr="0" anchor="ctr" bIns="0" lIns="0" spcFirstLastPara="1" rIns="0" wrap="square" tIns="0">
            <a:noAutofit/>
          </a:bodyPr>
          <a:lstStyle/>
          <a:p>
            <a:pPr indent="0" lvl="0" marL="0" marR="0" rtl="0" algn="r">
              <a:spcBef>
                <a:spcPts val="0"/>
              </a:spcBef>
              <a:spcAft>
                <a:spcPts val="0"/>
              </a:spcAft>
              <a:buNone/>
            </a:pPr>
            <a:r>
              <a:rPr b="1" lang="en-US" sz="1400">
                <a:solidFill>
                  <a:srgbClr val="3FD88F"/>
                </a:solidFill>
                <a:latin typeface="Arial"/>
                <a:ea typeface="Arial"/>
                <a:cs typeface="Arial"/>
                <a:sym typeface="Arial"/>
              </a:rPr>
              <a:t>Header</a:t>
            </a:r>
            <a:endParaRPr b="1" sz="1400">
              <a:solidFill>
                <a:srgbClr val="3FD88F"/>
              </a:solidFill>
              <a:latin typeface="Arial"/>
              <a:ea typeface="Arial"/>
              <a:cs typeface="Arial"/>
              <a:sym typeface="Arial"/>
            </a:endParaRPr>
          </a:p>
        </p:txBody>
      </p:sp>
      <p:sp>
        <p:nvSpPr>
          <p:cNvPr id="2812" name="Google Shape;2812;p91"/>
          <p:cNvSpPr txBox="1"/>
          <p:nvPr/>
        </p:nvSpPr>
        <p:spPr>
          <a:xfrm>
            <a:off x="2069298" y="1778131"/>
            <a:ext cx="1518853" cy="609339"/>
          </a:xfrm>
          <a:prstGeom prst="rect">
            <a:avLst/>
          </a:prstGeom>
          <a:noFill/>
          <a:ln>
            <a:noFill/>
          </a:ln>
        </p:spPr>
        <p:txBody>
          <a:bodyPr anchorCtr="0" anchor="ctr" bIns="0" lIns="0" spcFirstLastPara="1" rIns="0" wrap="square" tIns="0">
            <a:noAutofit/>
          </a:bodyPr>
          <a:lstStyle/>
          <a:p>
            <a:pPr indent="0" lvl="0" marL="0" marR="0" rtl="0" algn="r">
              <a:spcBef>
                <a:spcPts val="0"/>
              </a:spcBef>
              <a:spcAft>
                <a:spcPts val="0"/>
              </a:spcAft>
              <a:buNone/>
            </a:pPr>
            <a:r>
              <a:rPr b="1" lang="en-US" sz="1400">
                <a:solidFill>
                  <a:srgbClr val="7FE5B4"/>
                </a:solidFill>
                <a:latin typeface="Arial"/>
                <a:ea typeface="Arial"/>
                <a:cs typeface="Arial"/>
                <a:sym typeface="Arial"/>
              </a:rPr>
              <a:t>Header</a:t>
            </a:r>
            <a:endParaRPr b="1" sz="1400">
              <a:solidFill>
                <a:srgbClr val="7FE5B4"/>
              </a:solidFill>
              <a:latin typeface="Arial"/>
              <a:ea typeface="Arial"/>
              <a:cs typeface="Arial"/>
              <a:sym typeface="Arial"/>
            </a:endParaRPr>
          </a:p>
        </p:txBody>
      </p:sp>
      <p:sp>
        <p:nvSpPr>
          <p:cNvPr id="2813" name="Google Shape;2813;p91"/>
          <p:cNvSpPr/>
          <p:nvPr/>
        </p:nvSpPr>
        <p:spPr>
          <a:xfrm>
            <a:off x="980278" y="5598288"/>
            <a:ext cx="406260" cy="406260"/>
          </a:xfrm>
          <a:prstGeom prst="ellipse">
            <a:avLst/>
          </a:prstGeom>
          <a:solidFill>
            <a:schemeClr val="lt1"/>
          </a:solidFill>
          <a:ln>
            <a:noFill/>
          </a:ln>
        </p:spPr>
        <p:txBody>
          <a:bodyPr anchorCtr="0" anchor="ctr" bIns="0" lIns="0" spcFirstLastPara="1" rIns="0" wrap="square" tIns="0">
            <a:normAutofit/>
          </a:bodyPr>
          <a:lstStyle/>
          <a:p>
            <a:pPr indent="0" lvl="0" marL="0" marR="0" rtl="0" algn="ctr">
              <a:spcBef>
                <a:spcPts val="0"/>
              </a:spcBef>
              <a:spcAft>
                <a:spcPts val="0"/>
              </a:spcAft>
              <a:buNone/>
            </a:pPr>
            <a:r>
              <a:rPr b="1" lang="en-US" sz="1800">
                <a:solidFill>
                  <a:srgbClr val="092E1C"/>
                </a:solidFill>
                <a:latin typeface="Arial"/>
                <a:ea typeface="Arial"/>
                <a:cs typeface="Arial"/>
                <a:sym typeface="Arial"/>
              </a:rPr>
              <a:t>5</a:t>
            </a:r>
            <a:endParaRPr b="1" sz="1800">
              <a:solidFill>
                <a:srgbClr val="092E1C"/>
              </a:solidFill>
              <a:latin typeface="Arial"/>
              <a:ea typeface="Arial"/>
              <a:cs typeface="Arial"/>
              <a:sym typeface="Arial"/>
            </a:endParaRPr>
          </a:p>
        </p:txBody>
      </p:sp>
      <p:sp>
        <p:nvSpPr>
          <p:cNvPr id="2814" name="Google Shape;2814;p91"/>
          <p:cNvSpPr/>
          <p:nvPr/>
        </p:nvSpPr>
        <p:spPr>
          <a:xfrm>
            <a:off x="959553" y="4744790"/>
            <a:ext cx="406260" cy="406260"/>
          </a:xfrm>
          <a:prstGeom prst="ellipse">
            <a:avLst/>
          </a:prstGeom>
          <a:solidFill>
            <a:schemeClr val="lt1"/>
          </a:solidFill>
          <a:ln>
            <a:noFill/>
          </a:ln>
        </p:spPr>
        <p:txBody>
          <a:bodyPr anchorCtr="0" anchor="ctr" bIns="0" lIns="0" spcFirstLastPara="1" rIns="0" wrap="square" tIns="0">
            <a:normAutofit/>
          </a:bodyPr>
          <a:lstStyle/>
          <a:p>
            <a:pPr indent="0" lvl="0" marL="0" marR="0" rtl="0" algn="ctr">
              <a:spcBef>
                <a:spcPts val="0"/>
              </a:spcBef>
              <a:spcAft>
                <a:spcPts val="0"/>
              </a:spcAft>
              <a:buNone/>
            </a:pPr>
            <a:r>
              <a:rPr b="1" lang="en-US" sz="1800">
                <a:solidFill>
                  <a:srgbClr val="0E442A"/>
                </a:solidFill>
                <a:latin typeface="Arial"/>
                <a:ea typeface="Arial"/>
                <a:cs typeface="Arial"/>
                <a:sym typeface="Arial"/>
              </a:rPr>
              <a:t>4</a:t>
            </a:r>
            <a:endParaRPr b="1" sz="1800">
              <a:solidFill>
                <a:srgbClr val="0E442A"/>
              </a:solidFill>
              <a:latin typeface="Arial"/>
              <a:ea typeface="Arial"/>
              <a:cs typeface="Arial"/>
              <a:sym typeface="Arial"/>
            </a:endParaRPr>
          </a:p>
        </p:txBody>
      </p:sp>
      <p:sp>
        <p:nvSpPr>
          <p:cNvPr id="2815" name="Google Shape;2815;p91"/>
          <p:cNvSpPr/>
          <p:nvPr/>
        </p:nvSpPr>
        <p:spPr>
          <a:xfrm>
            <a:off x="959553" y="3789750"/>
            <a:ext cx="406260" cy="406260"/>
          </a:xfrm>
          <a:prstGeom prst="ellipse">
            <a:avLst/>
          </a:prstGeom>
          <a:solidFill>
            <a:schemeClr val="lt1"/>
          </a:solidFill>
          <a:ln>
            <a:noFill/>
          </a:ln>
        </p:spPr>
        <p:txBody>
          <a:bodyPr anchorCtr="0" anchor="ctr" bIns="0" lIns="0" spcFirstLastPara="1" rIns="0" wrap="square" tIns="0">
            <a:normAutofit/>
          </a:bodyPr>
          <a:lstStyle/>
          <a:p>
            <a:pPr indent="0" lvl="0" marL="0" marR="0" rtl="0" algn="ctr">
              <a:spcBef>
                <a:spcPts val="0"/>
              </a:spcBef>
              <a:spcAft>
                <a:spcPts val="0"/>
              </a:spcAft>
              <a:buNone/>
            </a:pPr>
            <a:r>
              <a:rPr b="1" lang="en-US" sz="1800">
                <a:solidFill>
                  <a:srgbClr val="156740"/>
                </a:solidFill>
                <a:latin typeface="Arial"/>
                <a:ea typeface="Arial"/>
                <a:cs typeface="Arial"/>
                <a:sym typeface="Arial"/>
              </a:rPr>
              <a:t>3</a:t>
            </a:r>
            <a:endParaRPr b="1" sz="1800">
              <a:solidFill>
                <a:srgbClr val="156740"/>
              </a:solidFill>
              <a:latin typeface="Arial"/>
              <a:ea typeface="Arial"/>
              <a:cs typeface="Arial"/>
              <a:sym typeface="Arial"/>
            </a:endParaRPr>
          </a:p>
        </p:txBody>
      </p:sp>
      <p:sp>
        <p:nvSpPr>
          <p:cNvPr id="2816" name="Google Shape;2816;p91"/>
          <p:cNvSpPr/>
          <p:nvPr/>
        </p:nvSpPr>
        <p:spPr>
          <a:xfrm>
            <a:off x="959553" y="2834710"/>
            <a:ext cx="406260" cy="406260"/>
          </a:xfrm>
          <a:prstGeom prst="ellipse">
            <a:avLst/>
          </a:prstGeom>
          <a:solidFill>
            <a:schemeClr val="lt1"/>
          </a:solidFill>
          <a:ln>
            <a:noFill/>
          </a:ln>
        </p:spPr>
        <p:txBody>
          <a:bodyPr anchorCtr="0" anchor="ctr" bIns="0" lIns="0" spcFirstLastPara="1" rIns="0" wrap="square" tIns="0">
            <a:normAutofit/>
          </a:bodyPr>
          <a:lstStyle/>
          <a:p>
            <a:pPr indent="0" lvl="0" marL="0" marR="0" rtl="0" algn="ctr">
              <a:spcBef>
                <a:spcPts val="0"/>
              </a:spcBef>
              <a:spcAft>
                <a:spcPts val="0"/>
              </a:spcAft>
              <a:buNone/>
            </a:pPr>
            <a:r>
              <a:rPr b="1" lang="en-US" sz="1800">
                <a:solidFill>
                  <a:srgbClr val="3FD88F"/>
                </a:solidFill>
                <a:latin typeface="Arial"/>
                <a:ea typeface="Arial"/>
                <a:cs typeface="Arial"/>
                <a:sym typeface="Arial"/>
              </a:rPr>
              <a:t>2</a:t>
            </a:r>
            <a:endParaRPr b="1" sz="1800">
              <a:solidFill>
                <a:srgbClr val="3FD88F"/>
              </a:solidFill>
              <a:latin typeface="Arial"/>
              <a:ea typeface="Arial"/>
              <a:cs typeface="Arial"/>
              <a:sym typeface="Arial"/>
            </a:endParaRPr>
          </a:p>
        </p:txBody>
      </p:sp>
      <p:sp>
        <p:nvSpPr>
          <p:cNvPr id="2817" name="Google Shape;2817;p91"/>
          <p:cNvSpPr/>
          <p:nvPr/>
        </p:nvSpPr>
        <p:spPr>
          <a:xfrm>
            <a:off x="959553" y="1879670"/>
            <a:ext cx="406260" cy="406260"/>
          </a:xfrm>
          <a:prstGeom prst="ellipse">
            <a:avLst/>
          </a:prstGeom>
          <a:solidFill>
            <a:schemeClr val="lt1"/>
          </a:solidFill>
          <a:ln>
            <a:noFill/>
          </a:ln>
        </p:spPr>
        <p:txBody>
          <a:bodyPr anchorCtr="0" anchor="ctr" bIns="0" lIns="0" spcFirstLastPara="1" rIns="0" wrap="square" tIns="0">
            <a:normAutofit/>
          </a:bodyPr>
          <a:lstStyle/>
          <a:p>
            <a:pPr indent="0" lvl="0" marL="0" marR="0" rtl="0" algn="ctr">
              <a:spcBef>
                <a:spcPts val="0"/>
              </a:spcBef>
              <a:spcAft>
                <a:spcPts val="0"/>
              </a:spcAft>
              <a:buNone/>
            </a:pPr>
            <a:r>
              <a:rPr b="1" lang="en-US" sz="1800">
                <a:solidFill>
                  <a:srgbClr val="7FE5B4"/>
                </a:solidFill>
                <a:latin typeface="Arial"/>
                <a:ea typeface="Arial"/>
                <a:cs typeface="Arial"/>
                <a:sym typeface="Arial"/>
              </a:rPr>
              <a:t>1</a:t>
            </a:r>
            <a:endParaRPr b="1" sz="1800">
              <a:solidFill>
                <a:srgbClr val="7FE5B4"/>
              </a:solidFill>
              <a:latin typeface="Arial"/>
              <a:ea typeface="Arial"/>
              <a:cs typeface="Arial"/>
              <a:sym typeface="Arial"/>
            </a:endParaRPr>
          </a:p>
        </p:txBody>
      </p:sp>
    </p:spTree>
  </p:cSld>
  <p:clrMapOvr>
    <a:masterClrMapping/>
  </p:clrMapOvr>
</p:sld>
</file>

<file path=ppt/slides/slide9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821" name="Shape 2821"/>
        <p:cNvGrpSpPr/>
        <p:nvPr/>
      </p:nvGrpSpPr>
      <p:grpSpPr>
        <a:xfrm>
          <a:off x="0" y="0"/>
          <a:ext cx="0" cy="0"/>
          <a:chOff x="0" y="0"/>
          <a:chExt cx="0" cy="0"/>
        </a:xfrm>
      </p:grpSpPr>
      <p:sp>
        <p:nvSpPr>
          <p:cNvPr id="2822" name="Google Shape;2822;p92"/>
          <p:cNvSpPr txBox="1"/>
          <p:nvPr>
            <p:ph type="ctrTitle"/>
          </p:nvPr>
        </p:nvSpPr>
        <p:spPr>
          <a:xfrm>
            <a:off x="563563" y="2816990"/>
            <a:ext cx="11091180" cy="1235889"/>
          </a:xfrm>
          <a:prstGeom prst="rect">
            <a:avLst/>
          </a:prstGeom>
          <a:noFill/>
          <a:ln>
            <a:noFill/>
          </a:ln>
        </p:spPr>
        <p:txBody>
          <a:bodyPr anchorCtr="0" anchor="b" bIns="0" lIns="0" spcFirstLastPara="1" rIns="0" wrap="square" tIns="0">
            <a:normAutofit/>
          </a:bodyPr>
          <a:lstStyle/>
          <a:p>
            <a:pPr indent="0" lvl="0" marL="0" rtl="0" algn="l">
              <a:lnSpc>
                <a:spcPct val="90000"/>
              </a:lnSpc>
              <a:spcBef>
                <a:spcPts val="0"/>
              </a:spcBef>
              <a:spcAft>
                <a:spcPts val="0"/>
              </a:spcAft>
              <a:buClr>
                <a:schemeClr val="lt1"/>
              </a:buClr>
              <a:buSzPts val="6000"/>
              <a:buFont typeface="Arial"/>
              <a:buNone/>
            </a:pPr>
            <a:r>
              <a:rPr lang="en-US"/>
              <a:t>Petal Slides</a:t>
            </a:r>
            <a:endParaRPr/>
          </a:p>
        </p:txBody>
      </p:sp>
      <p:sp>
        <p:nvSpPr>
          <p:cNvPr id="2823" name="Google Shape;2823;p92"/>
          <p:cNvSpPr txBox="1"/>
          <p:nvPr>
            <p:ph idx="12" type="sldNum"/>
          </p:nvPr>
        </p:nvSpPr>
        <p:spPr>
          <a:xfrm>
            <a:off x="10690860" y="6349068"/>
            <a:ext cx="963882" cy="251764"/>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sp>
        <p:nvSpPr>
          <p:cNvPr id="2824" name="Google Shape;2824;p92"/>
          <p:cNvSpPr txBox="1"/>
          <p:nvPr>
            <p:ph idx="1" type="subTitle"/>
          </p:nvPr>
        </p:nvSpPr>
        <p:spPr>
          <a:xfrm>
            <a:off x="563563" y="4475785"/>
            <a:ext cx="11091179" cy="986806"/>
          </a:xfrm>
          <a:prstGeom prst="rect">
            <a:avLst/>
          </a:prstGeom>
          <a:noFill/>
          <a:ln>
            <a:noFill/>
          </a:ln>
        </p:spPr>
        <p:txBody>
          <a:bodyPr anchorCtr="0" anchor="t" bIns="0" lIns="0" spcFirstLastPara="1" rIns="0" wrap="square" tIns="0">
            <a:normAutofit/>
          </a:bodyPr>
          <a:lstStyle/>
          <a:p>
            <a:pPr indent="0" lvl="0" marL="0" rtl="0" algn="l">
              <a:lnSpc>
                <a:spcPct val="90000"/>
              </a:lnSpc>
              <a:spcBef>
                <a:spcPts val="0"/>
              </a:spcBef>
              <a:spcAft>
                <a:spcPts val="0"/>
              </a:spcAft>
              <a:buSzPts val="2400"/>
              <a:buNone/>
            </a:pPr>
            <a:r>
              <a:t/>
            </a:r>
            <a:endParaRPr/>
          </a:p>
        </p:txBody>
      </p:sp>
    </p:spTree>
  </p:cSld>
  <p:clrMapOvr>
    <a:masterClrMapping/>
  </p:clrMapOvr>
</p:sld>
</file>

<file path=ppt/slides/slide9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828" name="Shape 2828"/>
        <p:cNvGrpSpPr/>
        <p:nvPr/>
      </p:nvGrpSpPr>
      <p:grpSpPr>
        <a:xfrm>
          <a:off x="0" y="0"/>
          <a:ext cx="0" cy="0"/>
          <a:chOff x="0" y="0"/>
          <a:chExt cx="0" cy="0"/>
        </a:xfrm>
      </p:grpSpPr>
      <p:sp>
        <p:nvSpPr>
          <p:cNvPr id="2829" name="Google Shape;2829;p93"/>
          <p:cNvSpPr txBox="1"/>
          <p:nvPr>
            <p:ph type="title"/>
          </p:nvPr>
        </p:nvSpPr>
        <p:spPr>
          <a:xfrm>
            <a:off x="571018" y="365126"/>
            <a:ext cx="11049964" cy="578772"/>
          </a:xfrm>
          <a:prstGeom prst="rect">
            <a:avLst/>
          </a:prstGeom>
          <a:noFill/>
          <a:ln>
            <a:noFill/>
          </a:ln>
        </p:spPr>
        <p:txBody>
          <a:bodyPr anchorCtr="0" anchor="b" bIns="0" lIns="0" spcFirstLastPara="1" rIns="0" wrap="square" tIns="0">
            <a:normAutofit/>
          </a:bodyPr>
          <a:lstStyle/>
          <a:p>
            <a:pPr indent="0" lvl="0" marL="0" rtl="0" algn="l">
              <a:lnSpc>
                <a:spcPct val="90000"/>
              </a:lnSpc>
              <a:spcBef>
                <a:spcPts val="0"/>
              </a:spcBef>
              <a:spcAft>
                <a:spcPts val="0"/>
              </a:spcAft>
              <a:buClr>
                <a:schemeClr val="accent1"/>
              </a:buClr>
              <a:buSzPts val="2800"/>
              <a:buFont typeface="Arial"/>
              <a:buNone/>
            </a:pPr>
            <a:r>
              <a:rPr lang="en-US"/>
              <a:t>Petal Slide – Four Segments</a:t>
            </a:r>
            <a:endParaRPr/>
          </a:p>
        </p:txBody>
      </p:sp>
      <p:sp>
        <p:nvSpPr>
          <p:cNvPr id="2830" name="Google Shape;2830;p93"/>
          <p:cNvSpPr txBox="1"/>
          <p:nvPr>
            <p:ph idx="12" type="sldNum"/>
          </p:nvPr>
        </p:nvSpPr>
        <p:spPr>
          <a:xfrm>
            <a:off x="10690860" y="6349068"/>
            <a:ext cx="963882" cy="251764"/>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sp>
        <p:nvSpPr>
          <p:cNvPr id="2831" name="Google Shape;2831;p93"/>
          <p:cNvSpPr/>
          <p:nvPr/>
        </p:nvSpPr>
        <p:spPr>
          <a:xfrm>
            <a:off x="4824544" y="2836076"/>
            <a:ext cx="2008900" cy="2008904"/>
          </a:xfrm>
          <a:prstGeom prst="ellipse">
            <a:avLst/>
          </a:prstGeom>
          <a:solidFill>
            <a:schemeClr val="lt1"/>
          </a:solidFill>
          <a:ln cap="flat" cmpd="sng" w="12700">
            <a:solidFill>
              <a:schemeClr val="lt1"/>
            </a:solidFill>
            <a:prstDash val="solid"/>
            <a:miter lim="8000"/>
            <a:headEnd len="sm" w="sm" type="none"/>
            <a:tailEnd len="sm" w="sm" type="none"/>
          </a:ln>
        </p:spPr>
        <p:txBody>
          <a:bodyPr anchorCtr="0" anchor="ctr" bIns="45700" lIns="91425" spcFirstLastPara="1" rIns="91425" wrap="square" tIns="45700">
            <a:norm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grpSp>
        <p:nvGrpSpPr>
          <p:cNvPr id="2832" name="Google Shape;2832;p93"/>
          <p:cNvGrpSpPr/>
          <p:nvPr/>
        </p:nvGrpSpPr>
        <p:grpSpPr>
          <a:xfrm rot="-2700000">
            <a:off x="4407258" y="2104063"/>
            <a:ext cx="3604630" cy="3604635"/>
            <a:chOff x="4026679" y="1991596"/>
            <a:chExt cx="3604630" cy="3604635"/>
          </a:xfrm>
        </p:grpSpPr>
        <p:sp>
          <p:nvSpPr>
            <p:cNvPr id="2833" name="Google Shape;2833;p93"/>
            <p:cNvSpPr/>
            <p:nvPr/>
          </p:nvSpPr>
          <p:spPr>
            <a:xfrm>
              <a:off x="4026679" y="2996048"/>
              <a:ext cx="1595730" cy="1595731"/>
            </a:xfrm>
            <a:prstGeom prst="ellipse">
              <a:avLst/>
            </a:prstGeom>
            <a:solidFill>
              <a:schemeClr val="accent5"/>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2834" name="Google Shape;2834;p93"/>
            <p:cNvSpPr/>
            <p:nvPr/>
          </p:nvSpPr>
          <p:spPr>
            <a:xfrm>
              <a:off x="5031129" y="4000500"/>
              <a:ext cx="1595730" cy="1595731"/>
            </a:xfrm>
            <a:prstGeom prst="ellipse">
              <a:avLst/>
            </a:prstGeom>
            <a:solidFill>
              <a:schemeClr val="accent3"/>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2835" name="Google Shape;2835;p93"/>
            <p:cNvSpPr/>
            <p:nvPr/>
          </p:nvSpPr>
          <p:spPr>
            <a:xfrm>
              <a:off x="6035579" y="2996048"/>
              <a:ext cx="1595730" cy="1595731"/>
            </a:xfrm>
            <a:prstGeom prst="ellipse">
              <a:avLst/>
            </a:prstGeom>
            <a:solidFill>
              <a:schemeClr val="accen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2836" name="Google Shape;2836;p93"/>
            <p:cNvSpPr/>
            <p:nvPr/>
          </p:nvSpPr>
          <p:spPr>
            <a:xfrm>
              <a:off x="5031129" y="1991596"/>
              <a:ext cx="1595730" cy="1595731"/>
            </a:xfrm>
            <a:prstGeom prst="ellipse">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grpSp>
      <p:sp>
        <p:nvSpPr>
          <p:cNvPr id="2837" name="Google Shape;2837;p93"/>
          <p:cNvSpPr/>
          <p:nvPr/>
        </p:nvSpPr>
        <p:spPr>
          <a:xfrm>
            <a:off x="5432276" y="3129081"/>
            <a:ext cx="1554594" cy="1554598"/>
          </a:xfrm>
          <a:prstGeom prst="ellipse">
            <a:avLst/>
          </a:prstGeom>
          <a:solidFill>
            <a:schemeClr val="lt1"/>
          </a:solidFill>
          <a:ln cap="flat" cmpd="sng" w="12700">
            <a:solidFill>
              <a:schemeClr val="lt1"/>
            </a:solidFill>
            <a:prstDash val="solid"/>
            <a:miter lim="8000"/>
            <a:headEnd len="sm" w="sm" type="none"/>
            <a:tailEnd len="sm" w="sm" type="none"/>
          </a:ln>
        </p:spPr>
        <p:txBody>
          <a:bodyPr anchorCtr="0" anchor="ctr" bIns="45700" lIns="91425" spcFirstLastPara="1" rIns="91425" wrap="square" tIns="45700">
            <a:normAutofit/>
          </a:bodyPr>
          <a:lstStyle/>
          <a:p>
            <a:pPr indent="0" lvl="0" marL="0" marR="0" rtl="0" algn="ctr">
              <a:spcBef>
                <a:spcPts val="0"/>
              </a:spcBef>
              <a:spcAft>
                <a:spcPts val="0"/>
              </a:spcAft>
              <a:buNone/>
            </a:pPr>
            <a:r>
              <a:rPr b="1" lang="en-US" sz="1800">
                <a:solidFill>
                  <a:schemeClr val="accent1"/>
                </a:solidFill>
                <a:latin typeface="Arial"/>
                <a:ea typeface="Arial"/>
                <a:cs typeface="Arial"/>
                <a:sym typeface="Arial"/>
              </a:rPr>
              <a:t>Lorem ipsum </a:t>
            </a:r>
            <a:endParaRPr b="1" sz="1800">
              <a:solidFill>
                <a:schemeClr val="accent1"/>
              </a:solidFill>
              <a:latin typeface="Arial"/>
              <a:ea typeface="Arial"/>
              <a:cs typeface="Arial"/>
              <a:sym typeface="Arial"/>
            </a:endParaRPr>
          </a:p>
        </p:txBody>
      </p:sp>
      <p:sp>
        <p:nvSpPr>
          <p:cNvPr id="2838" name="Google Shape;2838;p93"/>
          <p:cNvSpPr txBox="1"/>
          <p:nvPr/>
        </p:nvSpPr>
        <p:spPr>
          <a:xfrm>
            <a:off x="571018" y="1766423"/>
            <a:ext cx="3310096" cy="508312"/>
          </a:xfrm>
          <a:prstGeom prst="rect">
            <a:avLst/>
          </a:prstGeom>
          <a:noFill/>
          <a:ln>
            <a:noFill/>
          </a:ln>
        </p:spPr>
        <p:txBody>
          <a:bodyPr anchorCtr="0" anchor="b" bIns="0" lIns="0" spcFirstLastPara="1" rIns="0" wrap="square" tIns="0">
            <a:normAutofit/>
          </a:bodyPr>
          <a:lstStyle/>
          <a:p>
            <a:pPr indent="0" lvl="0" marL="0" marR="0" rtl="0" algn="l">
              <a:spcBef>
                <a:spcPts val="0"/>
              </a:spcBef>
              <a:spcAft>
                <a:spcPts val="0"/>
              </a:spcAft>
              <a:buNone/>
            </a:pPr>
            <a:r>
              <a:rPr b="1" lang="en-US" sz="1800">
                <a:solidFill>
                  <a:schemeClr val="accent1"/>
                </a:solidFill>
                <a:latin typeface="Arial"/>
                <a:ea typeface="Arial"/>
                <a:cs typeface="Arial"/>
                <a:sym typeface="Arial"/>
              </a:rPr>
              <a:t>Header</a:t>
            </a:r>
            <a:endParaRPr b="1" sz="1800">
              <a:solidFill>
                <a:schemeClr val="accent1"/>
              </a:solidFill>
              <a:latin typeface="Arial"/>
              <a:ea typeface="Arial"/>
              <a:cs typeface="Arial"/>
              <a:sym typeface="Arial"/>
            </a:endParaRPr>
          </a:p>
        </p:txBody>
      </p:sp>
      <p:sp>
        <p:nvSpPr>
          <p:cNvPr id="2839" name="Google Shape;2839;p93"/>
          <p:cNvSpPr txBox="1"/>
          <p:nvPr/>
        </p:nvSpPr>
        <p:spPr>
          <a:xfrm>
            <a:off x="571018" y="2344655"/>
            <a:ext cx="3484090" cy="965704"/>
          </a:xfrm>
          <a:prstGeom prst="rect">
            <a:avLst/>
          </a:prstGeom>
          <a:noFill/>
          <a:ln>
            <a:noFill/>
          </a:ln>
        </p:spPr>
        <p:txBody>
          <a:bodyPr anchorCtr="0" anchor="t" bIns="0" lIns="0" spcFirstLastPara="1" rIns="0" wrap="square" tIns="0">
            <a:normAutofit/>
          </a:bodyPr>
          <a:lstStyle/>
          <a:p>
            <a:pPr indent="0" lvl="0" marL="0" marR="0" rtl="0" algn="l">
              <a:spcBef>
                <a:spcPts val="0"/>
              </a:spcBef>
              <a:spcAft>
                <a:spcPts val="0"/>
              </a:spcAft>
              <a:buNone/>
            </a:pPr>
            <a:r>
              <a:rPr lang="en-US" sz="1200">
                <a:solidFill>
                  <a:schemeClr val="dk1"/>
                </a:solidFill>
                <a:latin typeface="Arial"/>
                <a:ea typeface="Arial"/>
                <a:cs typeface="Arial"/>
                <a:sym typeface="Arial"/>
              </a:rPr>
              <a:t>Lorem ipsum dolor sit amet, consectetur adipiscing elit. Ut tempor, quam et mattis pulvinar, mauris ligula suscipit arcu, sed elementum diam leo at magna. Curabitur maximus sodales massa, eu bibendum dui bibendum vel. </a:t>
            </a:r>
            <a:endParaRPr sz="1200">
              <a:solidFill>
                <a:schemeClr val="dk1"/>
              </a:solidFill>
              <a:latin typeface="Arial"/>
              <a:ea typeface="Arial"/>
              <a:cs typeface="Arial"/>
              <a:sym typeface="Arial"/>
            </a:endParaRPr>
          </a:p>
        </p:txBody>
      </p:sp>
      <p:sp>
        <p:nvSpPr>
          <p:cNvPr id="2840" name="Google Shape;2840;p93"/>
          <p:cNvSpPr txBox="1"/>
          <p:nvPr/>
        </p:nvSpPr>
        <p:spPr>
          <a:xfrm>
            <a:off x="571018" y="3951618"/>
            <a:ext cx="3310096" cy="508312"/>
          </a:xfrm>
          <a:prstGeom prst="rect">
            <a:avLst/>
          </a:prstGeom>
          <a:noFill/>
          <a:ln>
            <a:noFill/>
          </a:ln>
        </p:spPr>
        <p:txBody>
          <a:bodyPr anchorCtr="0" anchor="b" bIns="0" lIns="0" spcFirstLastPara="1" rIns="0" wrap="square" tIns="0">
            <a:normAutofit/>
          </a:bodyPr>
          <a:lstStyle/>
          <a:p>
            <a:pPr indent="0" lvl="0" marL="0" marR="0" rtl="0" algn="l">
              <a:spcBef>
                <a:spcPts val="0"/>
              </a:spcBef>
              <a:spcAft>
                <a:spcPts val="0"/>
              </a:spcAft>
              <a:buNone/>
            </a:pPr>
            <a:r>
              <a:rPr b="1" lang="en-US" sz="1800">
                <a:solidFill>
                  <a:srgbClr val="3EAF93"/>
                </a:solidFill>
                <a:latin typeface="Arial"/>
                <a:ea typeface="Arial"/>
                <a:cs typeface="Arial"/>
                <a:sym typeface="Arial"/>
              </a:rPr>
              <a:t>Header</a:t>
            </a:r>
            <a:endParaRPr b="1" sz="1800">
              <a:solidFill>
                <a:srgbClr val="3EAF93"/>
              </a:solidFill>
              <a:latin typeface="Arial"/>
              <a:ea typeface="Arial"/>
              <a:cs typeface="Arial"/>
              <a:sym typeface="Arial"/>
            </a:endParaRPr>
          </a:p>
        </p:txBody>
      </p:sp>
      <p:sp>
        <p:nvSpPr>
          <p:cNvPr id="2841" name="Google Shape;2841;p93"/>
          <p:cNvSpPr txBox="1"/>
          <p:nvPr/>
        </p:nvSpPr>
        <p:spPr>
          <a:xfrm>
            <a:off x="571018" y="4529850"/>
            <a:ext cx="3484090" cy="965704"/>
          </a:xfrm>
          <a:prstGeom prst="rect">
            <a:avLst/>
          </a:prstGeom>
          <a:noFill/>
          <a:ln>
            <a:noFill/>
          </a:ln>
        </p:spPr>
        <p:txBody>
          <a:bodyPr anchorCtr="0" anchor="t" bIns="0" lIns="0" spcFirstLastPara="1" rIns="0" wrap="square" tIns="0">
            <a:normAutofit/>
          </a:bodyPr>
          <a:lstStyle/>
          <a:p>
            <a:pPr indent="0" lvl="0" marL="0" marR="0" rtl="0" algn="l">
              <a:spcBef>
                <a:spcPts val="0"/>
              </a:spcBef>
              <a:spcAft>
                <a:spcPts val="0"/>
              </a:spcAft>
              <a:buNone/>
            </a:pPr>
            <a:r>
              <a:rPr lang="en-US" sz="1200">
                <a:solidFill>
                  <a:schemeClr val="dk1"/>
                </a:solidFill>
                <a:latin typeface="Arial"/>
                <a:ea typeface="Arial"/>
                <a:cs typeface="Arial"/>
                <a:sym typeface="Arial"/>
              </a:rPr>
              <a:t>Lorem ipsum dolor sit amet, consectetur adipiscing elit. Ut tempor, quam et mattis pulvinar, mauris ligula suscipit arcu, sed elementum diam leo at magna. Curabitur maximus sodales massa, eu bibendum dui bibendum vel. </a:t>
            </a:r>
            <a:endParaRPr sz="1200">
              <a:solidFill>
                <a:schemeClr val="dk1"/>
              </a:solidFill>
              <a:latin typeface="Arial"/>
              <a:ea typeface="Arial"/>
              <a:cs typeface="Arial"/>
              <a:sym typeface="Arial"/>
            </a:endParaRPr>
          </a:p>
        </p:txBody>
      </p:sp>
      <p:cxnSp>
        <p:nvCxnSpPr>
          <p:cNvPr id="2842" name="Google Shape;2842;p93"/>
          <p:cNvCxnSpPr>
            <a:stCxn id="2839" idx="3"/>
          </p:cNvCxnSpPr>
          <p:nvPr/>
        </p:nvCxnSpPr>
        <p:spPr>
          <a:xfrm>
            <a:off x="4055108" y="2827507"/>
            <a:ext cx="848700" cy="8700"/>
          </a:xfrm>
          <a:prstGeom prst="straightConnector1">
            <a:avLst/>
          </a:prstGeom>
          <a:noFill/>
          <a:ln cap="flat" cmpd="sng" w="9525">
            <a:solidFill>
              <a:srgbClr val="BFBFBF"/>
            </a:solidFill>
            <a:prstDash val="solid"/>
            <a:miter lim="8000"/>
            <a:headEnd len="sm" w="sm" type="none"/>
            <a:tailEnd len="med" w="med" type="diamond"/>
          </a:ln>
        </p:spPr>
      </p:cxnSp>
      <p:cxnSp>
        <p:nvCxnSpPr>
          <p:cNvPr id="2843" name="Google Shape;2843;p93"/>
          <p:cNvCxnSpPr>
            <a:stCxn id="2841" idx="3"/>
          </p:cNvCxnSpPr>
          <p:nvPr/>
        </p:nvCxnSpPr>
        <p:spPr>
          <a:xfrm flipH="1" rot="10800000">
            <a:off x="4055108" y="5006102"/>
            <a:ext cx="907800" cy="6600"/>
          </a:xfrm>
          <a:prstGeom prst="straightConnector1">
            <a:avLst/>
          </a:prstGeom>
          <a:noFill/>
          <a:ln cap="flat" cmpd="sng" w="9525">
            <a:solidFill>
              <a:srgbClr val="BFBFBF"/>
            </a:solidFill>
            <a:prstDash val="solid"/>
            <a:miter lim="8000"/>
            <a:headEnd len="sm" w="sm" type="none"/>
            <a:tailEnd len="med" w="med" type="diamond"/>
          </a:ln>
        </p:spPr>
      </p:cxnSp>
      <p:sp>
        <p:nvSpPr>
          <p:cNvPr id="2844" name="Google Shape;2844;p93"/>
          <p:cNvSpPr txBox="1"/>
          <p:nvPr/>
        </p:nvSpPr>
        <p:spPr>
          <a:xfrm>
            <a:off x="8310886" y="1766423"/>
            <a:ext cx="3310096" cy="508312"/>
          </a:xfrm>
          <a:prstGeom prst="rect">
            <a:avLst/>
          </a:prstGeom>
          <a:noFill/>
          <a:ln>
            <a:noFill/>
          </a:ln>
        </p:spPr>
        <p:txBody>
          <a:bodyPr anchorCtr="0" anchor="b" bIns="0" lIns="0" spcFirstLastPara="1" rIns="0" wrap="square" tIns="0">
            <a:normAutofit/>
          </a:bodyPr>
          <a:lstStyle/>
          <a:p>
            <a:pPr indent="0" lvl="0" marL="0" marR="0" rtl="0" algn="r">
              <a:spcBef>
                <a:spcPts val="0"/>
              </a:spcBef>
              <a:spcAft>
                <a:spcPts val="0"/>
              </a:spcAft>
              <a:buNone/>
            </a:pPr>
            <a:r>
              <a:rPr b="1" lang="en-US" sz="1800">
                <a:solidFill>
                  <a:srgbClr val="0E442A"/>
                </a:solidFill>
                <a:latin typeface="Arial"/>
                <a:ea typeface="Arial"/>
                <a:cs typeface="Arial"/>
                <a:sym typeface="Arial"/>
              </a:rPr>
              <a:t>Header</a:t>
            </a:r>
            <a:endParaRPr b="1" sz="1800">
              <a:solidFill>
                <a:srgbClr val="0E442A"/>
              </a:solidFill>
              <a:latin typeface="Arial"/>
              <a:ea typeface="Arial"/>
              <a:cs typeface="Arial"/>
              <a:sym typeface="Arial"/>
            </a:endParaRPr>
          </a:p>
        </p:txBody>
      </p:sp>
      <p:sp>
        <p:nvSpPr>
          <p:cNvPr id="2845" name="Google Shape;2845;p93"/>
          <p:cNvSpPr txBox="1"/>
          <p:nvPr/>
        </p:nvSpPr>
        <p:spPr>
          <a:xfrm>
            <a:off x="8136892" y="2344655"/>
            <a:ext cx="3484090" cy="965704"/>
          </a:xfrm>
          <a:prstGeom prst="rect">
            <a:avLst/>
          </a:prstGeom>
          <a:noFill/>
          <a:ln>
            <a:noFill/>
          </a:ln>
        </p:spPr>
        <p:txBody>
          <a:bodyPr anchorCtr="0" anchor="t" bIns="0" lIns="0" spcFirstLastPara="1" rIns="0" wrap="square" tIns="0">
            <a:normAutofit/>
          </a:bodyPr>
          <a:lstStyle/>
          <a:p>
            <a:pPr indent="0" lvl="0" marL="0" marR="0" rtl="0" algn="r">
              <a:spcBef>
                <a:spcPts val="0"/>
              </a:spcBef>
              <a:spcAft>
                <a:spcPts val="0"/>
              </a:spcAft>
              <a:buNone/>
            </a:pPr>
            <a:r>
              <a:rPr lang="en-US" sz="1200">
                <a:solidFill>
                  <a:schemeClr val="dk1"/>
                </a:solidFill>
                <a:latin typeface="Arial"/>
                <a:ea typeface="Arial"/>
                <a:cs typeface="Arial"/>
                <a:sym typeface="Arial"/>
              </a:rPr>
              <a:t>Lorem ipsum dolor sit amet, consectetur adipiscing elit. Ut tempor, quam et mattis pulvinar, mauris ligula suscipit arcu, sed elementum diam leo at magna. Curabitur maximus sodales massa, eu bibendum dui bibendum vel. </a:t>
            </a:r>
            <a:endParaRPr sz="1200">
              <a:solidFill>
                <a:schemeClr val="dk1"/>
              </a:solidFill>
              <a:latin typeface="Arial"/>
              <a:ea typeface="Arial"/>
              <a:cs typeface="Arial"/>
              <a:sym typeface="Arial"/>
            </a:endParaRPr>
          </a:p>
        </p:txBody>
      </p:sp>
      <p:sp>
        <p:nvSpPr>
          <p:cNvPr id="2846" name="Google Shape;2846;p93"/>
          <p:cNvSpPr txBox="1"/>
          <p:nvPr/>
        </p:nvSpPr>
        <p:spPr>
          <a:xfrm>
            <a:off x="8310886" y="3951618"/>
            <a:ext cx="3310096" cy="508312"/>
          </a:xfrm>
          <a:prstGeom prst="rect">
            <a:avLst/>
          </a:prstGeom>
          <a:noFill/>
          <a:ln>
            <a:noFill/>
          </a:ln>
        </p:spPr>
        <p:txBody>
          <a:bodyPr anchorCtr="0" anchor="b" bIns="0" lIns="0" spcFirstLastPara="1" rIns="0" wrap="square" tIns="0">
            <a:normAutofit/>
          </a:bodyPr>
          <a:lstStyle/>
          <a:p>
            <a:pPr indent="0" lvl="0" marL="0" marR="0" rtl="0" algn="r">
              <a:spcBef>
                <a:spcPts val="0"/>
              </a:spcBef>
              <a:spcAft>
                <a:spcPts val="0"/>
              </a:spcAft>
              <a:buNone/>
            </a:pPr>
            <a:r>
              <a:rPr b="1" lang="en-US" sz="1800">
                <a:solidFill>
                  <a:srgbClr val="092E1C"/>
                </a:solidFill>
                <a:latin typeface="Arial"/>
                <a:ea typeface="Arial"/>
                <a:cs typeface="Arial"/>
                <a:sym typeface="Arial"/>
              </a:rPr>
              <a:t>Header</a:t>
            </a:r>
            <a:endParaRPr b="1" sz="1800">
              <a:solidFill>
                <a:srgbClr val="092E1C"/>
              </a:solidFill>
              <a:latin typeface="Arial"/>
              <a:ea typeface="Arial"/>
              <a:cs typeface="Arial"/>
              <a:sym typeface="Arial"/>
            </a:endParaRPr>
          </a:p>
        </p:txBody>
      </p:sp>
      <p:sp>
        <p:nvSpPr>
          <p:cNvPr id="2847" name="Google Shape;2847;p93"/>
          <p:cNvSpPr txBox="1"/>
          <p:nvPr/>
        </p:nvSpPr>
        <p:spPr>
          <a:xfrm>
            <a:off x="8136892" y="4529850"/>
            <a:ext cx="3484090" cy="965704"/>
          </a:xfrm>
          <a:prstGeom prst="rect">
            <a:avLst/>
          </a:prstGeom>
          <a:noFill/>
          <a:ln>
            <a:noFill/>
          </a:ln>
        </p:spPr>
        <p:txBody>
          <a:bodyPr anchorCtr="0" anchor="t" bIns="0" lIns="0" spcFirstLastPara="1" rIns="0" wrap="square" tIns="0">
            <a:normAutofit/>
          </a:bodyPr>
          <a:lstStyle/>
          <a:p>
            <a:pPr indent="0" lvl="0" marL="0" marR="0" rtl="0" algn="r">
              <a:spcBef>
                <a:spcPts val="0"/>
              </a:spcBef>
              <a:spcAft>
                <a:spcPts val="0"/>
              </a:spcAft>
              <a:buNone/>
            </a:pPr>
            <a:r>
              <a:rPr lang="en-US" sz="1200">
                <a:solidFill>
                  <a:schemeClr val="dk1"/>
                </a:solidFill>
                <a:latin typeface="Arial"/>
                <a:ea typeface="Arial"/>
                <a:cs typeface="Arial"/>
                <a:sym typeface="Arial"/>
              </a:rPr>
              <a:t>Lorem ipsum dolor sit amet, consectetur adipiscing elit. Ut tempor, quam et mattis pulvinar, mauris ligula suscipit arcu, sed elementum diam leo at magna. Curabitur maximus sodales massa, eu bibendum dui bibendum vel. </a:t>
            </a:r>
            <a:endParaRPr sz="1200">
              <a:solidFill>
                <a:schemeClr val="dk1"/>
              </a:solidFill>
              <a:latin typeface="Arial"/>
              <a:ea typeface="Arial"/>
              <a:cs typeface="Arial"/>
              <a:sym typeface="Arial"/>
            </a:endParaRPr>
          </a:p>
        </p:txBody>
      </p:sp>
      <p:cxnSp>
        <p:nvCxnSpPr>
          <p:cNvPr id="2848" name="Google Shape;2848;p93"/>
          <p:cNvCxnSpPr/>
          <p:nvPr/>
        </p:nvCxnSpPr>
        <p:spPr>
          <a:xfrm flipH="1">
            <a:off x="7575430" y="2827507"/>
            <a:ext cx="848841" cy="8569"/>
          </a:xfrm>
          <a:prstGeom prst="straightConnector1">
            <a:avLst/>
          </a:prstGeom>
          <a:noFill/>
          <a:ln cap="flat" cmpd="sng" w="9525">
            <a:solidFill>
              <a:srgbClr val="BFBFBF"/>
            </a:solidFill>
            <a:prstDash val="solid"/>
            <a:miter lim="8000"/>
            <a:headEnd len="sm" w="sm" type="none"/>
            <a:tailEnd len="med" w="med" type="diamond"/>
          </a:ln>
        </p:spPr>
      </p:cxnSp>
      <p:cxnSp>
        <p:nvCxnSpPr>
          <p:cNvPr id="2849" name="Google Shape;2849;p93"/>
          <p:cNvCxnSpPr/>
          <p:nvPr/>
        </p:nvCxnSpPr>
        <p:spPr>
          <a:xfrm rot="10800000">
            <a:off x="7575430" y="5006081"/>
            <a:ext cx="907886" cy="0"/>
          </a:xfrm>
          <a:prstGeom prst="straightConnector1">
            <a:avLst/>
          </a:prstGeom>
          <a:noFill/>
          <a:ln cap="flat" cmpd="sng" w="9525">
            <a:solidFill>
              <a:srgbClr val="BFBFBF"/>
            </a:solidFill>
            <a:prstDash val="solid"/>
            <a:miter lim="8000"/>
            <a:headEnd len="sm" w="sm" type="none"/>
            <a:tailEnd len="med" w="med" type="diamond"/>
          </a:ln>
        </p:spPr>
      </p:cxnSp>
      <p:grpSp>
        <p:nvGrpSpPr>
          <p:cNvPr id="2850" name="Google Shape;2850;p93"/>
          <p:cNvGrpSpPr/>
          <p:nvPr/>
        </p:nvGrpSpPr>
        <p:grpSpPr>
          <a:xfrm>
            <a:off x="5011335" y="2708179"/>
            <a:ext cx="633600" cy="633600"/>
            <a:chOff x="1649691" y="3230880"/>
            <a:chExt cx="914400" cy="914400"/>
          </a:xfrm>
        </p:grpSpPr>
        <p:sp>
          <p:nvSpPr>
            <p:cNvPr id="2851" name="Google Shape;2851;p93"/>
            <p:cNvSpPr/>
            <p:nvPr/>
          </p:nvSpPr>
          <p:spPr>
            <a:xfrm>
              <a:off x="1649691" y="3230880"/>
              <a:ext cx="914400" cy="9144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852" name="Google Shape;2852;p93"/>
            <p:cNvSpPr/>
            <p:nvPr/>
          </p:nvSpPr>
          <p:spPr>
            <a:xfrm>
              <a:off x="1649691" y="3230880"/>
              <a:ext cx="914400" cy="9144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grpSp>
      <p:grpSp>
        <p:nvGrpSpPr>
          <p:cNvPr id="2853" name="Google Shape;2853;p93"/>
          <p:cNvGrpSpPr/>
          <p:nvPr/>
        </p:nvGrpSpPr>
        <p:grpSpPr>
          <a:xfrm>
            <a:off x="6858282" y="2713699"/>
            <a:ext cx="633600" cy="633600"/>
            <a:chOff x="1649691" y="3230880"/>
            <a:chExt cx="914400" cy="914400"/>
          </a:xfrm>
        </p:grpSpPr>
        <p:sp>
          <p:nvSpPr>
            <p:cNvPr id="2854" name="Google Shape;2854;p93"/>
            <p:cNvSpPr/>
            <p:nvPr/>
          </p:nvSpPr>
          <p:spPr>
            <a:xfrm>
              <a:off x="1649691" y="3230880"/>
              <a:ext cx="914400" cy="9144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855" name="Google Shape;2855;p93"/>
            <p:cNvSpPr/>
            <p:nvPr/>
          </p:nvSpPr>
          <p:spPr>
            <a:xfrm>
              <a:off x="1649691" y="3230880"/>
              <a:ext cx="914400" cy="9144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grpSp>
      <p:grpSp>
        <p:nvGrpSpPr>
          <p:cNvPr id="2856" name="Google Shape;2856;p93"/>
          <p:cNvGrpSpPr/>
          <p:nvPr/>
        </p:nvGrpSpPr>
        <p:grpSpPr>
          <a:xfrm>
            <a:off x="6762800" y="4425106"/>
            <a:ext cx="633600" cy="633600"/>
            <a:chOff x="1649691" y="3230880"/>
            <a:chExt cx="914400" cy="914400"/>
          </a:xfrm>
        </p:grpSpPr>
        <p:sp>
          <p:nvSpPr>
            <p:cNvPr id="2857" name="Google Shape;2857;p93"/>
            <p:cNvSpPr/>
            <p:nvPr/>
          </p:nvSpPr>
          <p:spPr>
            <a:xfrm>
              <a:off x="1649691" y="3230880"/>
              <a:ext cx="914400" cy="9144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858" name="Google Shape;2858;p93"/>
            <p:cNvSpPr/>
            <p:nvPr/>
          </p:nvSpPr>
          <p:spPr>
            <a:xfrm>
              <a:off x="1649691" y="3230880"/>
              <a:ext cx="914400" cy="9144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grpSp>
      <p:grpSp>
        <p:nvGrpSpPr>
          <p:cNvPr id="2859" name="Google Shape;2859;p93"/>
          <p:cNvGrpSpPr/>
          <p:nvPr/>
        </p:nvGrpSpPr>
        <p:grpSpPr>
          <a:xfrm>
            <a:off x="5049248" y="4425106"/>
            <a:ext cx="633600" cy="633600"/>
            <a:chOff x="1649691" y="3230880"/>
            <a:chExt cx="914400" cy="914400"/>
          </a:xfrm>
        </p:grpSpPr>
        <p:sp>
          <p:nvSpPr>
            <p:cNvPr id="2860" name="Google Shape;2860;p93"/>
            <p:cNvSpPr/>
            <p:nvPr/>
          </p:nvSpPr>
          <p:spPr>
            <a:xfrm>
              <a:off x="1649691" y="3230880"/>
              <a:ext cx="914400" cy="9144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861" name="Google Shape;2861;p93"/>
            <p:cNvSpPr/>
            <p:nvPr/>
          </p:nvSpPr>
          <p:spPr>
            <a:xfrm>
              <a:off x="1649691" y="3230880"/>
              <a:ext cx="914400" cy="9144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grpSp>
    </p:spTree>
  </p:cSld>
  <p:clrMapOvr>
    <a:masterClrMapping/>
  </p:clrMapOvr>
</p:sld>
</file>

<file path=ppt/slides/slide9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865" name="Shape 2865"/>
        <p:cNvGrpSpPr/>
        <p:nvPr/>
      </p:nvGrpSpPr>
      <p:grpSpPr>
        <a:xfrm>
          <a:off x="0" y="0"/>
          <a:ext cx="0" cy="0"/>
          <a:chOff x="0" y="0"/>
          <a:chExt cx="0" cy="0"/>
        </a:xfrm>
      </p:grpSpPr>
      <p:sp>
        <p:nvSpPr>
          <p:cNvPr id="2866" name="Google Shape;2866;p94"/>
          <p:cNvSpPr txBox="1"/>
          <p:nvPr>
            <p:ph type="title"/>
          </p:nvPr>
        </p:nvSpPr>
        <p:spPr>
          <a:xfrm>
            <a:off x="571018" y="365126"/>
            <a:ext cx="11049964" cy="578772"/>
          </a:xfrm>
          <a:prstGeom prst="rect">
            <a:avLst/>
          </a:prstGeom>
          <a:noFill/>
          <a:ln>
            <a:noFill/>
          </a:ln>
        </p:spPr>
        <p:txBody>
          <a:bodyPr anchorCtr="0" anchor="b" bIns="0" lIns="0" spcFirstLastPara="1" rIns="0" wrap="square" tIns="0">
            <a:normAutofit/>
          </a:bodyPr>
          <a:lstStyle/>
          <a:p>
            <a:pPr indent="0" lvl="0" marL="0" rtl="0" algn="l">
              <a:lnSpc>
                <a:spcPct val="90000"/>
              </a:lnSpc>
              <a:spcBef>
                <a:spcPts val="0"/>
              </a:spcBef>
              <a:spcAft>
                <a:spcPts val="0"/>
              </a:spcAft>
              <a:buClr>
                <a:schemeClr val="accent1"/>
              </a:buClr>
              <a:buSzPts val="2800"/>
              <a:buFont typeface="Arial"/>
              <a:buNone/>
            </a:pPr>
            <a:r>
              <a:rPr lang="en-US"/>
              <a:t>Petal Slide – Five Segments</a:t>
            </a:r>
            <a:endParaRPr/>
          </a:p>
        </p:txBody>
      </p:sp>
      <p:sp>
        <p:nvSpPr>
          <p:cNvPr id="2867" name="Google Shape;2867;p94"/>
          <p:cNvSpPr txBox="1"/>
          <p:nvPr>
            <p:ph idx="12" type="sldNum"/>
          </p:nvPr>
        </p:nvSpPr>
        <p:spPr>
          <a:xfrm>
            <a:off x="10690860" y="6349068"/>
            <a:ext cx="963882" cy="251764"/>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sp>
        <p:nvSpPr>
          <p:cNvPr id="2868" name="Google Shape;2868;p94"/>
          <p:cNvSpPr/>
          <p:nvPr/>
        </p:nvSpPr>
        <p:spPr>
          <a:xfrm>
            <a:off x="6351947" y="2787186"/>
            <a:ext cx="1595730" cy="1595731"/>
          </a:xfrm>
          <a:prstGeom prst="ellipse">
            <a:avLst/>
          </a:prstGeom>
          <a:solidFill>
            <a:schemeClr val="accent2"/>
          </a:solidFill>
          <a:ln>
            <a:noFill/>
          </a:ln>
        </p:spPr>
        <p:txBody>
          <a:bodyPr anchorCtr="0" anchor="ctr" bIns="45700" lIns="91425" spcFirstLastPara="1" rIns="91425" wrap="square" tIns="45700">
            <a:norm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2869" name="Google Shape;2869;p94"/>
          <p:cNvSpPr/>
          <p:nvPr/>
        </p:nvSpPr>
        <p:spPr>
          <a:xfrm>
            <a:off x="5992807" y="3892502"/>
            <a:ext cx="1595730" cy="1595731"/>
          </a:xfrm>
          <a:prstGeom prst="ellipse">
            <a:avLst/>
          </a:prstGeom>
          <a:solidFill>
            <a:schemeClr val="accent3"/>
          </a:solidFill>
          <a:ln>
            <a:noFill/>
          </a:ln>
        </p:spPr>
        <p:txBody>
          <a:bodyPr anchorCtr="0" anchor="ctr" bIns="45700" lIns="91425" spcFirstLastPara="1" rIns="91425" wrap="square" tIns="45700">
            <a:norm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2870" name="Google Shape;2870;p94"/>
          <p:cNvSpPr/>
          <p:nvPr/>
        </p:nvSpPr>
        <p:spPr>
          <a:xfrm>
            <a:off x="4830609" y="3892502"/>
            <a:ext cx="1595730" cy="1595731"/>
          </a:xfrm>
          <a:prstGeom prst="ellipse">
            <a:avLst/>
          </a:prstGeom>
          <a:solidFill>
            <a:srgbClr val="48DE93"/>
          </a:solidFill>
          <a:ln>
            <a:noFill/>
          </a:ln>
        </p:spPr>
        <p:txBody>
          <a:bodyPr anchorCtr="0" anchor="ctr" bIns="45700" lIns="91425" spcFirstLastPara="1" rIns="91425" wrap="square" tIns="45700">
            <a:norm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2871" name="Google Shape;2871;p94"/>
          <p:cNvSpPr/>
          <p:nvPr/>
        </p:nvSpPr>
        <p:spPr>
          <a:xfrm>
            <a:off x="4471469" y="2787186"/>
            <a:ext cx="1595730" cy="1595731"/>
          </a:xfrm>
          <a:prstGeom prst="ellipse">
            <a:avLst/>
          </a:prstGeom>
          <a:solidFill>
            <a:schemeClr val="accent5"/>
          </a:solidFill>
          <a:ln>
            <a:noFill/>
          </a:ln>
        </p:spPr>
        <p:txBody>
          <a:bodyPr anchorCtr="0" anchor="ctr" bIns="45700" lIns="91425" spcFirstLastPara="1" rIns="91425" wrap="square" tIns="45700">
            <a:norm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2872" name="Google Shape;2872;p94"/>
          <p:cNvSpPr/>
          <p:nvPr/>
        </p:nvSpPr>
        <p:spPr>
          <a:xfrm>
            <a:off x="5411709" y="2104063"/>
            <a:ext cx="1595730" cy="1595731"/>
          </a:xfrm>
          <a:prstGeom prst="ellipse">
            <a:avLst/>
          </a:prstGeom>
          <a:solidFill>
            <a:schemeClr val="accent1"/>
          </a:solidFill>
          <a:ln>
            <a:noFill/>
          </a:ln>
        </p:spPr>
        <p:txBody>
          <a:bodyPr anchorCtr="0" anchor="ctr" bIns="45700" lIns="91425" spcFirstLastPara="1" rIns="91425" wrap="square" tIns="45700">
            <a:norm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2873" name="Google Shape;2873;p94"/>
          <p:cNvSpPr txBox="1"/>
          <p:nvPr/>
        </p:nvSpPr>
        <p:spPr>
          <a:xfrm>
            <a:off x="571018" y="1564639"/>
            <a:ext cx="3310096" cy="341271"/>
          </a:xfrm>
          <a:prstGeom prst="rect">
            <a:avLst/>
          </a:prstGeom>
          <a:noFill/>
          <a:ln>
            <a:noFill/>
          </a:ln>
        </p:spPr>
        <p:txBody>
          <a:bodyPr anchorCtr="0" anchor="b" bIns="0" lIns="0" spcFirstLastPara="1" rIns="0" wrap="square" tIns="0">
            <a:normAutofit/>
          </a:bodyPr>
          <a:lstStyle/>
          <a:p>
            <a:pPr indent="0" lvl="0" marL="0" marR="0" rtl="0" algn="l">
              <a:spcBef>
                <a:spcPts val="0"/>
              </a:spcBef>
              <a:spcAft>
                <a:spcPts val="0"/>
              </a:spcAft>
              <a:buNone/>
            </a:pPr>
            <a:r>
              <a:rPr b="1" lang="en-US" sz="1600">
                <a:solidFill>
                  <a:srgbClr val="156740"/>
                </a:solidFill>
                <a:latin typeface="Arial"/>
                <a:ea typeface="Arial"/>
                <a:cs typeface="Arial"/>
                <a:sym typeface="Arial"/>
              </a:rPr>
              <a:t>Header</a:t>
            </a:r>
            <a:endParaRPr b="1" sz="1600">
              <a:solidFill>
                <a:srgbClr val="156740"/>
              </a:solidFill>
              <a:latin typeface="Arial"/>
              <a:ea typeface="Arial"/>
              <a:cs typeface="Arial"/>
              <a:sym typeface="Arial"/>
            </a:endParaRPr>
          </a:p>
        </p:txBody>
      </p:sp>
      <p:sp>
        <p:nvSpPr>
          <p:cNvPr id="2874" name="Google Shape;2874;p94"/>
          <p:cNvSpPr txBox="1"/>
          <p:nvPr/>
        </p:nvSpPr>
        <p:spPr>
          <a:xfrm>
            <a:off x="571018" y="1975831"/>
            <a:ext cx="3484090" cy="965704"/>
          </a:xfrm>
          <a:prstGeom prst="rect">
            <a:avLst/>
          </a:prstGeom>
          <a:noFill/>
          <a:ln>
            <a:noFill/>
          </a:ln>
        </p:spPr>
        <p:txBody>
          <a:bodyPr anchorCtr="0" anchor="t" bIns="0" lIns="0" spcFirstLastPara="1" rIns="0" wrap="square" tIns="0">
            <a:normAutofit/>
          </a:bodyPr>
          <a:lstStyle/>
          <a:p>
            <a:pPr indent="0" lvl="0" marL="0" marR="0" rtl="0" algn="l">
              <a:spcBef>
                <a:spcPts val="0"/>
              </a:spcBef>
              <a:spcAft>
                <a:spcPts val="0"/>
              </a:spcAft>
              <a:buNone/>
            </a:pPr>
            <a:r>
              <a:rPr lang="en-US" sz="1200">
                <a:solidFill>
                  <a:schemeClr val="dk1"/>
                </a:solidFill>
                <a:latin typeface="Arial"/>
                <a:ea typeface="Arial"/>
                <a:cs typeface="Arial"/>
                <a:sym typeface="Arial"/>
              </a:rPr>
              <a:t>Lorem ipsum dolor sit amet, consectetur adipiscing elit. Ut tempor, quam et mattis pulvinar, mauris ligula suscipit arcu, sed elementum diam leo at magna. Curabitur maximus sodales massa, eu bibendum dui bibendum vel. </a:t>
            </a:r>
            <a:endParaRPr sz="1200">
              <a:solidFill>
                <a:schemeClr val="dk1"/>
              </a:solidFill>
              <a:latin typeface="Arial"/>
              <a:ea typeface="Arial"/>
              <a:cs typeface="Arial"/>
              <a:sym typeface="Arial"/>
            </a:endParaRPr>
          </a:p>
        </p:txBody>
      </p:sp>
      <p:sp>
        <p:nvSpPr>
          <p:cNvPr id="2875" name="Google Shape;2875;p94"/>
          <p:cNvSpPr txBox="1"/>
          <p:nvPr/>
        </p:nvSpPr>
        <p:spPr>
          <a:xfrm>
            <a:off x="571018" y="3050027"/>
            <a:ext cx="3310096" cy="341271"/>
          </a:xfrm>
          <a:prstGeom prst="rect">
            <a:avLst/>
          </a:prstGeom>
          <a:noFill/>
          <a:ln>
            <a:noFill/>
          </a:ln>
        </p:spPr>
        <p:txBody>
          <a:bodyPr anchorCtr="0" anchor="b" bIns="0" lIns="0" spcFirstLastPara="1" rIns="0" wrap="square" tIns="0">
            <a:normAutofit/>
          </a:bodyPr>
          <a:lstStyle/>
          <a:p>
            <a:pPr indent="0" lvl="0" marL="0" marR="0" rtl="0" algn="l">
              <a:spcBef>
                <a:spcPts val="0"/>
              </a:spcBef>
              <a:spcAft>
                <a:spcPts val="0"/>
              </a:spcAft>
              <a:buNone/>
            </a:pPr>
            <a:r>
              <a:rPr b="1" lang="en-US" sz="1600">
                <a:solidFill>
                  <a:srgbClr val="3EAF93"/>
                </a:solidFill>
                <a:latin typeface="Arial"/>
                <a:ea typeface="Arial"/>
                <a:cs typeface="Arial"/>
                <a:sym typeface="Arial"/>
              </a:rPr>
              <a:t>Header</a:t>
            </a:r>
            <a:endParaRPr b="1" sz="1600">
              <a:solidFill>
                <a:srgbClr val="3EAF93"/>
              </a:solidFill>
              <a:latin typeface="Arial"/>
              <a:ea typeface="Arial"/>
              <a:cs typeface="Arial"/>
              <a:sym typeface="Arial"/>
            </a:endParaRPr>
          </a:p>
        </p:txBody>
      </p:sp>
      <p:sp>
        <p:nvSpPr>
          <p:cNvPr id="2876" name="Google Shape;2876;p94"/>
          <p:cNvSpPr txBox="1"/>
          <p:nvPr/>
        </p:nvSpPr>
        <p:spPr>
          <a:xfrm>
            <a:off x="571018" y="3461219"/>
            <a:ext cx="3484090" cy="965704"/>
          </a:xfrm>
          <a:prstGeom prst="rect">
            <a:avLst/>
          </a:prstGeom>
          <a:noFill/>
          <a:ln>
            <a:noFill/>
          </a:ln>
        </p:spPr>
        <p:txBody>
          <a:bodyPr anchorCtr="0" anchor="t" bIns="0" lIns="0" spcFirstLastPara="1" rIns="0" wrap="square" tIns="0">
            <a:normAutofit/>
          </a:bodyPr>
          <a:lstStyle/>
          <a:p>
            <a:pPr indent="0" lvl="0" marL="0" marR="0" rtl="0" algn="l">
              <a:spcBef>
                <a:spcPts val="0"/>
              </a:spcBef>
              <a:spcAft>
                <a:spcPts val="0"/>
              </a:spcAft>
              <a:buNone/>
            </a:pPr>
            <a:r>
              <a:rPr lang="en-US" sz="1200">
                <a:solidFill>
                  <a:schemeClr val="dk1"/>
                </a:solidFill>
                <a:latin typeface="Arial"/>
                <a:ea typeface="Arial"/>
                <a:cs typeface="Arial"/>
                <a:sym typeface="Arial"/>
              </a:rPr>
              <a:t>Lorem ipsum dolor sit amet, consectetur adipiscing elit. Ut tempor, quam et mattis pulvinar, mauris ligula suscipit arcu, sed elementum diam leo at magna. Curabitur maximus sodales massa, eu bibendum dui bibendum vel. </a:t>
            </a:r>
            <a:endParaRPr sz="1200">
              <a:solidFill>
                <a:schemeClr val="dk1"/>
              </a:solidFill>
              <a:latin typeface="Arial"/>
              <a:ea typeface="Arial"/>
              <a:cs typeface="Arial"/>
              <a:sym typeface="Arial"/>
            </a:endParaRPr>
          </a:p>
        </p:txBody>
      </p:sp>
      <p:cxnSp>
        <p:nvCxnSpPr>
          <p:cNvPr id="2877" name="Google Shape;2877;p94"/>
          <p:cNvCxnSpPr>
            <a:stCxn id="2876" idx="3"/>
          </p:cNvCxnSpPr>
          <p:nvPr/>
        </p:nvCxnSpPr>
        <p:spPr>
          <a:xfrm flipH="1" rot="10800000">
            <a:off x="4055108" y="3916471"/>
            <a:ext cx="648000" cy="27600"/>
          </a:xfrm>
          <a:prstGeom prst="straightConnector1">
            <a:avLst/>
          </a:prstGeom>
          <a:noFill/>
          <a:ln cap="flat" cmpd="sng" w="9525">
            <a:solidFill>
              <a:srgbClr val="BFBFBF"/>
            </a:solidFill>
            <a:prstDash val="solid"/>
            <a:miter lim="8000"/>
            <a:headEnd len="sm" w="sm" type="none"/>
            <a:tailEnd len="med" w="med" type="diamond"/>
          </a:ln>
        </p:spPr>
      </p:cxnSp>
      <p:sp>
        <p:nvSpPr>
          <p:cNvPr id="2878" name="Google Shape;2878;p94"/>
          <p:cNvSpPr txBox="1"/>
          <p:nvPr/>
        </p:nvSpPr>
        <p:spPr>
          <a:xfrm>
            <a:off x="571018" y="4535415"/>
            <a:ext cx="3310096" cy="341271"/>
          </a:xfrm>
          <a:prstGeom prst="rect">
            <a:avLst/>
          </a:prstGeom>
          <a:noFill/>
          <a:ln>
            <a:noFill/>
          </a:ln>
        </p:spPr>
        <p:txBody>
          <a:bodyPr anchorCtr="0" anchor="b" bIns="0" lIns="0" spcFirstLastPara="1" rIns="0" wrap="square" tIns="0">
            <a:normAutofit/>
          </a:bodyPr>
          <a:lstStyle/>
          <a:p>
            <a:pPr indent="0" lvl="0" marL="0" marR="0" rtl="0" algn="l">
              <a:spcBef>
                <a:spcPts val="0"/>
              </a:spcBef>
              <a:spcAft>
                <a:spcPts val="0"/>
              </a:spcAft>
              <a:buNone/>
            </a:pPr>
            <a:r>
              <a:rPr b="1" lang="en-US" sz="1600">
                <a:solidFill>
                  <a:srgbClr val="4EDA97"/>
                </a:solidFill>
                <a:latin typeface="Arial"/>
                <a:ea typeface="Arial"/>
                <a:cs typeface="Arial"/>
                <a:sym typeface="Arial"/>
              </a:rPr>
              <a:t>Header</a:t>
            </a:r>
            <a:endParaRPr b="1" sz="1600">
              <a:solidFill>
                <a:srgbClr val="4EDA97"/>
              </a:solidFill>
              <a:latin typeface="Arial"/>
              <a:ea typeface="Arial"/>
              <a:cs typeface="Arial"/>
              <a:sym typeface="Arial"/>
            </a:endParaRPr>
          </a:p>
        </p:txBody>
      </p:sp>
      <p:sp>
        <p:nvSpPr>
          <p:cNvPr id="2879" name="Google Shape;2879;p94"/>
          <p:cNvSpPr txBox="1"/>
          <p:nvPr/>
        </p:nvSpPr>
        <p:spPr>
          <a:xfrm>
            <a:off x="571018" y="4946607"/>
            <a:ext cx="3484090" cy="965704"/>
          </a:xfrm>
          <a:prstGeom prst="rect">
            <a:avLst/>
          </a:prstGeom>
          <a:noFill/>
          <a:ln>
            <a:noFill/>
          </a:ln>
        </p:spPr>
        <p:txBody>
          <a:bodyPr anchorCtr="0" anchor="t" bIns="0" lIns="0" spcFirstLastPara="1" rIns="0" wrap="square" tIns="0">
            <a:normAutofit/>
          </a:bodyPr>
          <a:lstStyle/>
          <a:p>
            <a:pPr indent="0" lvl="0" marL="0" marR="0" rtl="0" algn="l">
              <a:spcBef>
                <a:spcPts val="0"/>
              </a:spcBef>
              <a:spcAft>
                <a:spcPts val="0"/>
              </a:spcAft>
              <a:buNone/>
            </a:pPr>
            <a:r>
              <a:rPr lang="en-US" sz="1200">
                <a:solidFill>
                  <a:schemeClr val="dk1"/>
                </a:solidFill>
                <a:latin typeface="Arial"/>
                <a:ea typeface="Arial"/>
                <a:cs typeface="Arial"/>
                <a:sym typeface="Arial"/>
              </a:rPr>
              <a:t>Lorem ipsum dolor sit amet, consectetur adipiscing elit. Ut tempor, quam et mattis pulvinar, mauris ligula suscipit arcu, sed elementum diam leo at magna. Curabitur maximus sodales massa, eu bibendum dui bibendum vel. </a:t>
            </a:r>
            <a:endParaRPr sz="1200">
              <a:solidFill>
                <a:schemeClr val="dk1"/>
              </a:solidFill>
              <a:latin typeface="Arial"/>
              <a:ea typeface="Arial"/>
              <a:cs typeface="Arial"/>
              <a:sym typeface="Arial"/>
            </a:endParaRPr>
          </a:p>
        </p:txBody>
      </p:sp>
      <p:cxnSp>
        <p:nvCxnSpPr>
          <p:cNvPr id="2880" name="Google Shape;2880;p94"/>
          <p:cNvCxnSpPr/>
          <p:nvPr/>
        </p:nvCxnSpPr>
        <p:spPr>
          <a:xfrm>
            <a:off x="3975703" y="2353883"/>
            <a:ext cx="1684317" cy="0"/>
          </a:xfrm>
          <a:prstGeom prst="straightConnector1">
            <a:avLst/>
          </a:prstGeom>
          <a:noFill/>
          <a:ln cap="flat" cmpd="sng" w="9525">
            <a:solidFill>
              <a:srgbClr val="BFBFBF"/>
            </a:solidFill>
            <a:prstDash val="solid"/>
            <a:miter lim="8000"/>
            <a:headEnd len="sm" w="sm" type="none"/>
            <a:tailEnd len="med" w="med" type="diamond"/>
          </a:ln>
        </p:spPr>
      </p:cxnSp>
      <p:cxnSp>
        <p:nvCxnSpPr>
          <p:cNvPr id="2881" name="Google Shape;2881;p94"/>
          <p:cNvCxnSpPr/>
          <p:nvPr/>
        </p:nvCxnSpPr>
        <p:spPr>
          <a:xfrm>
            <a:off x="3975703" y="5224405"/>
            <a:ext cx="1070859" cy="0"/>
          </a:xfrm>
          <a:prstGeom prst="straightConnector1">
            <a:avLst/>
          </a:prstGeom>
          <a:noFill/>
          <a:ln cap="flat" cmpd="sng" w="9525">
            <a:solidFill>
              <a:srgbClr val="BFBFBF"/>
            </a:solidFill>
            <a:prstDash val="solid"/>
            <a:miter lim="8000"/>
            <a:headEnd len="sm" w="sm" type="none"/>
            <a:tailEnd len="med" w="med" type="diamond"/>
          </a:ln>
        </p:spPr>
      </p:cxnSp>
      <p:sp>
        <p:nvSpPr>
          <p:cNvPr id="2882" name="Google Shape;2882;p94"/>
          <p:cNvSpPr/>
          <p:nvPr/>
        </p:nvSpPr>
        <p:spPr>
          <a:xfrm>
            <a:off x="6358014" y="2803545"/>
            <a:ext cx="655493" cy="883684"/>
          </a:xfrm>
          <a:custGeom>
            <a:rect b="b" l="l" r="r" t="t"/>
            <a:pathLst>
              <a:path extrusionOk="0" h="888033" w="658719">
                <a:moveTo>
                  <a:pt x="651711" y="0"/>
                </a:moveTo>
                <a:lnTo>
                  <a:pt x="654580" y="18796"/>
                </a:lnTo>
                <a:cubicBezTo>
                  <a:pt x="657317" y="45750"/>
                  <a:pt x="658719" y="73098"/>
                  <a:pt x="658719" y="100774"/>
                </a:cubicBezTo>
                <a:cubicBezTo>
                  <a:pt x="658719" y="488239"/>
                  <a:pt x="383879" y="811512"/>
                  <a:pt x="18516" y="886277"/>
                </a:cubicBezTo>
                <a:lnTo>
                  <a:pt x="7008" y="888033"/>
                </a:lnTo>
                <a:lnTo>
                  <a:pt x="4140" y="869238"/>
                </a:lnTo>
                <a:cubicBezTo>
                  <a:pt x="1403" y="842284"/>
                  <a:pt x="0" y="814935"/>
                  <a:pt x="0" y="787259"/>
                </a:cubicBezTo>
                <a:cubicBezTo>
                  <a:pt x="0" y="399794"/>
                  <a:pt x="274840" y="76521"/>
                  <a:pt x="640203" y="1757"/>
                </a:cubicBezTo>
                <a:close/>
              </a:path>
            </a:pathLst>
          </a:custGeom>
          <a:solidFill>
            <a:schemeClr val="accent2"/>
          </a:solidFill>
          <a:ln>
            <a:noFill/>
          </a:ln>
        </p:spPr>
        <p:txBody>
          <a:bodyPr anchorCtr="0" anchor="ctr" bIns="45700" lIns="91425" spcFirstLastPara="1" rIns="91425" wrap="square" tIns="45700">
            <a:norm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2883" name="Google Shape;2883;p94"/>
          <p:cNvSpPr txBox="1"/>
          <p:nvPr/>
        </p:nvSpPr>
        <p:spPr>
          <a:xfrm>
            <a:off x="8310886" y="2152503"/>
            <a:ext cx="3310096" cy="508312"/>
          </a:xfrm>
          <a:prstGeom prst="rect">
            <a:avLst/>
          </a:prstGeom>
          <a:noFill/>
          <a:ln>
            <a:noFill/>
          </a:ln>
        </p:spPr>
        <p:txBody>
          <a:bodyPr anchorCtr="0" anchor="b" bIns="0" lIns="0" spcFirstLastPara="1" rIns="0" wrap="square" tIns="0">
            <a:normAutofit/>
          </a:bodyPr>
          <a:lstStyle/>
          <a:p>
            <a:pPr indent="0" lvl="0" marL="0" marR="0" rtl="0" algn="r">
              <a:spcBef>
                <a:spcPts val="0"/>
              </a:spcBef>
              <a:spcAft>
                <a:spcPts val="0"/>
              </a:spcAft>
              <a:buNone/>
            </a:pPr>
            <a:r>
              <a:rPr b="1" lang="en-US" sz="1600">
                <a:solidFill>
                  <a:srgbClr val="0E442A"/>
                </a:solidFill>
                <a:latin typeface="Arial"/>
                <a:ea typeface="Arial"/>
                <a:cs typeface="Arial"/>
                <a:sym typeface="Arial"/>
              </a:rPr>
              <a:t>Header</a:t>
            </a:r>
            <a:endParaRPr b="1" sz="1600">
              <a:solidFill>
                <a:srgbClr val="0E442A"/>
              </a:solidFill>
              <a:latin typeface="Arial"/>
              <a:ea typeface="Arial"/>
              <a:cs typeface="Arial"/>
              <a:sym typeface="Arial"/>
            </a:endParaRPr>
          </a:p>
        </p:txBody>
      </p:sp>
      <p:sp>
        <p:nvSpPr>
          <p:cNvPr id="2884" name="Google Shape;2884;p94"/>
          <p:cNvSpPr txBox="1"/>
          <p:nvPr/>
        </p:nvSpPr>
        <p:spPr>
          <a:xfrm>
            <a:off x="8136892" y="2730735"/>
            <a:ext cx="3484090" cy="965704"/>
          </a:xfrm>
          <a:prstGeom prst="rect">
            <a:avLst/>
          </a:prstGeom>
          <a:noFill/>
          <a:ln>
            <a:noFill/>
          </a:ln>
        </p:spPr>
        <p:txBody>
          <a:bodyPr anchorCtr="0" anchor="t" bIns="0" lIns="0" spcFirstLastPara="1" rIns="0" wrap="square" tIns="0">
            <a:normAutofit/>
          </a:bodyPr>
          <a:lstStyle/>
          <a:p>
            <a:pPr indent="0" lvl="0" marL="0" marR="0" rtl="0" algn="r">
              <a:spcBef>
                <a:spcPts val="0"/>
              </a:spcBef>
              <a:spcAft>
                <a:spcPts val="0"/>
              </a:spcAft>
              <a:buNone/>
            </a:pPr>
            <a:r>
              <a:rPr lang="en-US" sz="1200">
                <a:solidFill>
                  <a:schemeClr val="dk1"/>
                </a:solidFill>
                <a:latin typeface="Arial"/>
                <a:ea typeface="Arial"/>
                <a:cs typeface="Arial"/>
                <a:sym typeface="Arial"/>
              </a:rPr>
              <a:t>Lorem ipsum dolor sit amet, consectetur adipiscing elit. Ut tempor, quam et mattis pulvinar, mauris ligula suscipit arcu, sed elementum diam leo at magna. Curabitur maximus sodales massa, eu bibendum dui bibendum vel. </a:t>
            </a:r>
            <a:endParaRPr sz="1200">
              <a:solidFill>
                <a:schemeClr val="dk1"/>
              </a:solidFill>
              <a:latin typeface="Arial"/>
              <a:ea typeface="Arial"/>
              <a:cs typeface="Arial"/>
              <a:sym typeface="Arial"/>
            </a:endParaRPr>
          </a:p>
        </p:txBody>
      </p:sp>
      <p:sp>
        <p:nvSpPr>
          <p:cNvPr id="2885" name="Google Shape;2885;p94"/>
          <p:cNvSpPr txBox="1"/>
          <p:nvPr/>
        </p:nvSpPr>
        <p:spPr>
          <a:xfrm>
            <a:off x="8310886" y="3951618"/>
            <a:ext cx="3310096" cy="508312"/>
          </a:xfrm>
          <a:prstGeom prst="rect">
            <a:avLst/>
          </a:prstGeom>
          <a:noFill/>
          <a:ln>
            <a:noFill/>
          </a:ln>
        </p:spPr>
        <p:txBody>
          <a:bodyPr anchorCtr="0" anchor="b" bIns="0" lIns="0" spcFirstLastPara="1" rIns="0" wrap="square" tIns="0">
            <a:normAutofit/>
          </a:bodyPr>
          <a:lstStyle/>
          <a:p>
            <a:pPr indent="0" lvl="0" marL="0" marR="0" rtl="0" algn="r">
              <a:spcBef>
                <a:spcPts val="0"/>
              </a:spcBef>
              <a:spcAft>
                <a:spcPts val="0"/>
              </a:spcAft>
              <a:buNone/>
            </a:pPr>
            <a:r>
              <a:rPr b="1" lang="en-US" sz="1600">
                <a:solidFill>
                  <a:srgbClr val="092E1C"/>
                </a:solidFill>
                <a:latin typeface="Arial"/>
                <a:ea typeface="Arial"/>
                <a:cs typeface="Arial"/>
                <a:sym typeface="Arial"/>
              </a:rPr>
              <a:t>Header</a:t>
            </a:r>
            <a:endParaRPr b="1" sz="1600">
              <a:solidFill>
                <a:srgbClr val="092E1C"/>
              </a:solidFill>
              <a:latin typeface="Arial"/>
              <a:ea typeface="Arial"/>
              <a:cs typeface="Arial"/>
              <a:sym typeface="Arial"/>
            </a:endParaRPr>
          </a:p>
        </p:txBody>
      </p:sp>
      <p:sp>
        <p:nvSpPr>
          <p:cNvPr id="2886" name="Google Shape;2886;p94"/>
          <p:cNvSpPr txBox="1"/>
          <p:nvPr/>
        </p:nvSpPr>
        <p:spPr>
          <a:xfrm>
            <a:off x="8136892" y="4529850"/>
            <a:ext cx="3484090" cy="965704"/>
          </a:xfrm>
          <a:prstGeom prst="rect">
            <a:avLst/>
          </a:prstGeom>
          <a:noFill/>
          <a:ln>
            <a:noFill/>
          </a:ln>
        </p:spPr>
        <p:txBody>
          <a:bodyPr anchorCtr="0" anchor="t" bIns="0" lIns="0" spcFirstLastPara="1" rIns="0" wrap="square" tIns="0">
            <a:normAutofit/>
          </a:bodyPr>
          <a:lstStyle/>
          <a:p>
            <a:pPr indent="0" lvl="0" marL="0" marR="0" rtl="0" algn="r">
              <a:spcBef>
                <a:spcPts val="0"/>
              </a:spcBef>
              <a:spcAft>
                <a:spcPts val="0"/>
              </a:spcAft>
              <a:buNone/>
            </a:pPr>
            <a:r>
              <a:rPr lang="en-US" sz="1200">
                <a:solidFill>
                  <a:schemeClr val="dk1"/>
                </a:solidFill>
                <a:latin typeface="Arial"/>
                <a:ea typeface="Arial"/>
                <a:cs typeface="Arial"/>
                <a:sym typeface="Arial"/>
              </a:rPr>
              <a:t>Lorem ipsum dolor sit amet, consectetur adipiscing elit. Ut tempor, quam et mattis pulvinar, mauris ligula suscipit arcu, sed elementum diam leo at magna. Curabitur maximus sodales massa, eu bibendum dui bibendum vel. </a:t>
            </a:r>
            <a:endParaRPr sz="1200">
              <a:solidFill>
                <a:schemeClr val="dk1"/>
              </a:solidFill>
              <a:latin typeface="Arial"/>
              <a:ea typeface="Arial"/>
              <a:cs typeface="Arial"/>
              <a:sym typeface="Arial"/>
            </a:endParaRPr>
          </a:p>
        </p:txBody>
      </p:sp>
      <p:cxnSp>
        <p:nvCxnSpPr>
          <p:cNvPr id="2887" name="Google Shape;2887;p94"/>
          <p:cNvCxnSpPr/>
          <p:nvPr/>
        </p:nvCxnSpPr>
        <p:spPr>
          <a:xfrm rot="10800000">
            <a:off x="7874000" y="3245387"/>
            <a:ext cx="550272" cy="0"/>
          </a:xfrm>
          <a:prstGeom prst="straightConnector1">
            <a:avLst/>
          </a:prstGeom>
          <a:noFill/>
          <a:ln cap="flat" cmpd="sng" w="9525">
            <a:solidFill>
              <a:srgbClr val="BFBFBF"/>
            </a:solidFill>
            <a:prstDash val="solid"/>
            <a:miter lim="8000"/>
            <a:headEnd len="sm" w="sm" type="none"/>
            <a:tailEnd len="med" w="med" type="diamond"/>
          </a:ln>
        </p:spPr>
      </p:cxnSp>
      <p:cxnSp>
        <p:nvCxnSpPr>
          <p:cNvPr id="2888" name="Google Shape;2888;p94"/>
          <p:cNvCxnSpPr/>
          <p:nvPr/>
        </p:nvCxnSpPr>
        <p:spPr>
          <a:xfrm rot="10800000">
            <a:off x="7498080" y="5027209"/>
            <a:ext cx="926192" cy="0"/>
          </a:xfrm>
          <a:prstGeom prst="straightConnector1">
            <a:avLst/>
          </a:prstGeom>
          <a:noFill/>
          <a:ln cap="flat" cmpd="sng" w="9525">
            <a:solidFill>
              <a:srgbClr val="BFBFBF"/>
            </a:solidFill>
            <a:prstDash val="solid"/>
            <a:miter lim="8000"/>
            <a:headEnd len="sm" w="sm" type="none"/>
            <a:tailEnd len="med" w="med" type="diamond"/>
          </a:ln>
        </p:spPr>
      </p:cxnSp>
      <p:sp>
        <p:nvSpPr>
          <p:cNvPr id="2889" name="Google Shape;2889;p94"/>
          <p:cNvSpPr/>
          <p:nvPr/>
        </p:nvSpPr>
        <p:spPr>
          <a:xfrm>
            <a:off x="5432276" y="3129081"/>
            <a:ext cx="1554594" cy="1554598"/>
          </a:xfrm>
          <a:prstGeom prst="ellipse">
            <a:avLst/>
          </a:prstGeom>
          <a:solidFill>
            <a:schemeClr val="lt1"/>
          </a:solidFill>
          <a:ln cap="flat" cmpd="sng" w="12700">
            <a:solidFill>
              <a:schemeClr val="lt1"/>
            </a:solidFill>
            <a:prstDash val="solid"/>
            <a:miter lim="8000"/>
            <a:headEnd len="sm" w="sm" type="none"/>
            <a:tailEnd len="sm" w="sm" type="none"/>
          </a:ln>
        </p:spPr>
        <p:txBody>
          <a:bodyPr anchorCtr="0" anchor="ctr" bIns="45700" lIns="91425" spcFirstLastPara="1" rIns="91425" wrap="square" tIns="45700">
            <a:normAutofit/>
          </a:bodyPr>
          <a:lstStyle/>
          <a:p>
            <a:pPr indent="0" lvl="0" marL="0" marR="0" rtl="0" algn="ctr">
              <a:spcBef>
                <a:spcPts val="0"/>
              </a:spcBef>
              <a:spcAft>
                <a:spcPts val="0"/>
              </a:spcAft>
              <a:buNone/>
            </a:pPr>
            <a:r>
              <a:rPr b="1" lang="en-US" sz="1800">
                <a:solidFill>
                  <a:schemeClr val="accent1"/>
                </a:solidFill>
                <a:latin typeface="Arial"/>
                <a:ea typeface="Arial"/>
                <a:cs typeface="Arial"/>
                <a:sym typeface="Arial"/>
              </a:rPr>
              <a:t>Lorem ipsum </a:t>
            </a:r>
            <a:endParaRPr b="1" sz="1800">
              <a:solidFill>
                <a:schemeClr val="accent1"/>
              </a:solidFill>
              <a:latin typeface="Arial"/>
              <a:ea typeface="Arial"/>
              <a:cs typeface="Arial"/>
              <a:sym typeface="Arial"/>
            </a:endParaRPr>
          </a:p>
        </p:txBody>
      </p:sp>
      <p:grpSp>
        <p:nvGrpSpPr>
          <p:cNvPr id="2890" name="Google Shape;2890;p94"/>
          <p:cNvGrpSpPr/>
          <p:nvPr/>
        </p:nvGrpSpPr>
        <p:grpSpPr>
          <a:xfrm>
            <a:off x="5817572" y="2332713"/>
            <a:ext cx="633600" cy="633600"/>
            <a:chOff x="1649691" y="3230880"/>
            <a:chExt cx="914400" cy="914400"/>
          </a:xfrm>
        </p:grpSpPr>
        <p:sp>
          <p:nvSpPr>
            <p:cNvPr id="2891" name="Google Shape;2891;p94"/>
            <p:cNvSpPr/>
            <p:nvPr/>
          </p:nvSpPr>
          <p:spPr>
            <a:xfrm>
              <a:off x="1649691" y="3230880"/>
              <a:ext cx="914400" cy="9144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892" name="Google Shape;2892;p94"/>
            <p:cNvSpPr/>
            <p:nvPr/>
          </p:nvSpPr>
          <p:spPr>
            <a:xfrm>
              <a:off x="1649691" y="3230880"/>
              <a:ext cx="914400" cy="9144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grpSp>
      <p:grpSp>
        <p:nvGrpSpPr>
          <p:cNvPr id="2893" name="Google Shape;2893;p94"/>
          <p:cNvGrpSpPr/>
          <p:nvPr/>
        </p:nvGrpSpPr>
        <p:grpSpPr>
          <a:xfrm>
            <a:off x="7047488" y="3114679"/>
            <a:ext cx="633600" cy="633600"/>
            <a:chOff x="1649691" y="3230880"/>
            <a:chExt cx="914400" cy="914400"/>
          </a:xfrm>
        </p:grpSpPr>
        <p:sp>
          <p:nvSpPr>
            <p:cNvPr id="2894" name="Google Shape;2894;p94"/>
            <p:cNvSpPr/>
            <p:nvPr/>
          </p:nvSpPr>
          <p:spPr>
            <a:xfrm>
              <a:off x="1649691" y="3230880"/>
              <a:ext cx="914400" cy="9144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895" name="Google Shape;2895;p94"/>
            <p:cNvSpPr/>
            <p:nvPr/>
          </p:nvSpPr>
          <p:spPr>
            <a:xfrm>
              <a:off x="1649691" y="3230880"/>
              <a:ext cx="914400" cy="9144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grpSp>
      <p:grpSp>
        <p:nvGrpSpPr>
          <p:cNvPr id="2896" name="Google Shape;2896;p94"/>
          <p:cNvGrpSpPr/>
          <p:nvPr/>
        </p:nvGrpSpPr>
        <p:grpSpPr>
          <a:xfrm>
            <a:off x="6711206" y="4535415"/>
            <a:ext cx="633600" cy="633600"/>
            <a:chOff x="1649691" y="3230880"/>
            <a:chExt cx="914400" cy="914400"/>
          </a:xfrm>
        </p:grpSpPr>
        <p:sp>
          <p:nvSpPr>
            <p:cNvPr id="2897" name="Google Shape;2897;p94"/>
            <p:cNvSpPr/>
            <p:nvPr/>
          </p:nvSpPr>
          <p:spPr>
            <a:xfrm>
              <a:off x="1649691" y="3230880"/>
              <a:ext cx="914400" cy="9144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898" name="Google Shape;2898;p94"/>
            <p:cNvSpPr/>
            <p:nvPr/>
          </p:nvSpPr>
          <p:spPr>
            <a:xfrm>
              <a:off x="1649691" y="3230880"/>
              <a:ext cx="914400" cy="9144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grpSp>
      <p:grpSp>
        <p:nvGrpSpPr>
          <p:cNvPr id="2899" name="Google Shape;2899;p94"/>
          <p:cNvGrpSpPr/>
          <p:nvPr/>
        </p:nvGrpSpPr>
        <p:grpSpPr>
          <a:xfrm>
            <a:off x="5157215" y="4614660"/>
            <a:ext cx="633600" cy="633600"/>
            <a:chOff x="1649691" y="3230880"/>
            <a:chExt cx="914400" cy="914400"/>
          </a:xfrm>
        </p:grpSpPr>
        <p:sp>
          <p:nvSpPr>
            <p:cNvPr id="2900" name="Google Shape;2900;p94"/>
            <p:cNvSpPr/>
            <p:nvPr/>
          </p:nvSpPr>
          <p:spPr>
            <a:xfrm>
              <a:off x="1649691" y="3230880"/>
              <a:ext cx="914400" cy="9144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901" name="Google Shape;2901;p94"/>
            <p:cNvSpPr/>
            <p:nvPr/>
          </p:nvSpPr>
          <p:spPr>
            <a:xfrm>
              <a:off x="1649691" y="3230880"/>
              <a:ext cx="914400" cy="9144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grpSp>
      <p:grpSp>
        <p:nvGrpSpPr>
          <p:cNvPr id="2902" name="Google Shape;2902;p94"/>
          <p:cNvGrpSpPr/>
          <p:nvPr/>
        </p:nvGrpSpPr>
        <p:grpSpPr>
          <a:xfrm>
            <a:off x="4688023" y="3272780"/>
            <a:ext cx="633600" cy="633600"/>
            <a:chOff x="1649691" y="3230880"/>
            <a:chExt cx="914400" cy="914400"/>
          </a:xfrm>
        </p:grpSpPr>
        <p:sp>
          <p:nvSpPr>
            <p:cNvPr id="2903" name="Google Shape;2903;p94"/>
            <p:cNvSpPr/>
            <p:nvPr/>
          </p:nvSpPr>
          <p:spPr>
            <a:xfrm>
              <a:off x="1649691" y="3230880"/>
              <a:ext cx="914400" cy="9144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904" name="Google Shape;2904;p94"/>
            <p:cNvSpPr/>
            <p:nvPr/>
          </p:nvSpPr>
          <p:spPr>
            <a:xfrm>
              <a:off x="1649691" y="3230880"/>
              <a:ext cx="914400" cy="9144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grpSp>
    </p:spTree>
  </p:cSld>
  <p:clrMapOvr>
    <a:masterClrMapping/>
  </p:clrMapOvr>
</p:sld>
</file>

<file path=ppt/slides/slide9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908" name="Shape 2908"/>
        <p:cNvGrpSpPr/>
        <p:nvPr/>
      </p:nvGrpSpPr>
      <p:grpSpPr>
        <a:xfrm>
          <a:off x="0" y="0"/>
          <a:ext cx="0" cy="0"/>
          <a:chOff x="0" y="0"/>
          <a:chExt cx="0" cy="0"/>
        </a:xfrm>
      </p:grpSpPr>
      <p:sp>
        <p:nvSpPr>
          <p:cNvPr id="2909" name="Google Shape;2909;p95"/>
          <p:cNvSpPr txBox="1"/>
          <p:nvPr>
            <p:ph type="title"/>
          </p:nvPr>
        </p:nvSpPr>
        <p:spPr>
          <a:xfrm>
            <a:off x="571018" y="365126"/>
            <a:ext cx="11049964" cy="578772"/>
          </a:xfrm>
          <a:prstGeom prst="rect">
            <a:avLst/>
          </a:prstGeom>
          <a:noFill/>
          <a:ln>
            <a:noFill/>
          </a:ln>
        </p:spPr>
        <p:txBody>
          <a:bodyPr anchorCtr="0" anchor="b" bIns="0" lIns="0" spcFirstLastPara="1" rIns="0" wrap="square" tIns="0">
            <a:normAutofit/>
          </a:bodyPr>
          <a:lstStyle/>
          <a:p>
            <a:pPr indent="0" lvl="0" marL="0" rtl="0" algn="l">
              <a:lnSpc>
                <a:spcPct val="90000"/>
              </a:lnSpc>
              <a:spcBef>
                <a:spcPts val="0"/>
              </a:spcBef>
              <a:spcAft>
                <a:spcPts val="0"/>
              </a:spcAft>
              <a:buClr>
                <a:schemeClr val="accent1"/>
              </a:buClr>
              <a:buSzPts val="2800"/>
              <a:buFont typeface="Arial"/>
              <a:buNone/>
            </a:pPr>
            <a:r>
              <a:rPr lang="en-US"/>
              <a:t>Petal Slide – Six Segments</a:t>
            </a:r>
            <a:endParaRPr/>
          </a:p>
        </p:txBody>
      </p:sp>
      <p:sp>
        <p:nvSpPr>
          <p:cNvPr id="2910" name="Google Shape;2910;p95"/>
          <p:cNvSpPr txBox="1"/>
          <p:nvPr>
            <p:ph idx="12" type="sldNum"/>
          </p:nvPr>
        </p:nvSpPr>
        <p:spPr>
          <a:xfrm>
            <a:off x="10690860" y="6349068"/>
            <a:ext cx="963882" cy="251764"/>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grpSp>
        <p:nvGrpSpPr>
          <p:cNvPr id="2911" name="Google Shape;2911;p95"/>
          <p:cNvGrpSpPr/>
          <p:nvPr/>
        </p:nvGrpSpPr>
        <p:grpSpPr>
          <a:xfrm rot="-1800000">
            <a:off x="4527375" y="2104063"/>
            <a:ext cx="3335489" cy="3604636"/>
            <a:chOff x="4135926" y="1986626"/>
            <a:chExt cx="3335489" cy="3604636"/>
          </a:xfrm>
        </p:grpSpPr>
        <p:sp>
          <p:nvSpPr>
            <p:cNvPr id="2912" name="Google Shape;2912;p95"/>
            <p:cNvSpPr/>
            <p:nvPr/>
          </p:nvSpPr>
          <p:spPr>
            <a:xfrm>
              <a:off x="5871875" y="2488852"/>
              <a:ext cx="1591920" cy="1595732"/>
            </a:xfrm>
            <a:custGeom>
              <a:rect b="b" l="l" r="r" t="t"/>
              <a:pathLst>
                <a:path extrusionOk="0" h="1595732" w="1591920">
                  <a:moveTo>
                    <a:pt x="794055" y="0"/>
                  </a:moveTo>
                  <a:cubicBezTo>
                    <a:pt x="1234704" y="0"/>
                    <a:pt x="1591920" y="357217"/>
                    <a:pt x="1591920" y="797866"/>
                  </a:cubicBezTo>
                  <a:cubicBezTo>
                    <a:pt x="1591920" y="1238515"/>
                    <a:pt x="1234704" y="1595732"/>
                    <a:pt x="794055" y="1595732"/>
                  </a:cubicBezTo>
                  <a:cubicBezTo>
                    <a:pt x="463568" y="1595732"/>
                    <a:pt x="180013" y="1394798"/>
                    <a:pt x="58890" y="1108431"/>
                  </a:cubicBezTo>
                  <a:lnTo>
                    <a:pt x="49477" y="1082714"/>
                  </a:lnTo>
                  <a:lnTo>
                    <a:pt x="53085" y="1082163"/>
                  </a:lnTo>
                  <a:lnTo>
                    <a:pt x="35870" y="1035128"/>
                  </a:lnTo>
                  <a:cubicBezTo>
                    <a:pt x="12559" y="960177"/>
                    <a:pt x="0" y="880489"/>
                    <a:pt x="0" y="797867"/>
                  </a:cubicBezTo>
                  <a:cubicBezTo>
                    <a:pt x="0" y="412299"/>
                    <a:pt x="273494" y="90609"/>
                    <a:pt x="637067" y="16211"/>
                  </a:cubicBezTo>
                  <a:lnTo>
                    <a:pt x="668956" y="11344"/>
                  </a:lnTo>
                  <a:lnTo>
                    <a:pt x="668754" y="10792"/>
                  </a:lnTo>
                  <a:lnTo>
                    <a:pt x="712478" y="4119"/>
                  </a:lnTo>
                  <a:cubicBezTo>
                    <a:pt x="739300" y="1396"/>
                    <a:pt x="766515" y="0"/>
                    <a:pt x="794055" y="0"/>
                  </a:cubicBezTo>
                  <a:close/>
                </a:path>
              </a:pathLst>
            </a:custGeom>
            <a:solidFill>
              <a:schemeClr val="accent2"/>
            </a:solidFill>
            <a:ln>
              <a:noFill/>
            </a:ln>
          </p:spPr>
          <p:txBody>
            <a:bodyPr anchorCtr="0" anchor="ctr" bIns="45700" lIns="91425" spcFirstLastPara="1" rIns="91425" wrap="square" tIns="45700">
              <a:norm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2913" name="Google Shape;2913;p95"/>
            <p:cNvSpPr/>
            <p:nvPr/>
          </p:nvSpPr>
          <p:spPr>
            <a:xfrm>
              <a:off x="5875685" y="3493305"/>
              <a:ext cx="1595730" cy="1595731"/>
            </a:xfrm>
            <a:prstGeom prst="ellipse">
              <a:avLst/>
            </a:prstGeom>
            <a:solidFill>
              <a:schemeClr val="accent3"/>
            </a:solidFill>
            <a:ln>
              <a:noFill/>
            </a:ln>
          </p:spPr>
          <p:txBody>
            <a:bodyPr anchorCtr="0" anchor="ctr" bIns="45700" lIns="91425" spcFirstLastPara="1" rIns="91425" wrap="square" tIns="45700">
              <a:norm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2914" name="Google Shape;2914;p95"/>
            <p:cNvSpPr/>
            <p:nvPr/>
          </p:nvSpPr>
          <p:spPr>
            <a:xfrm>
              <a:off x="5005806" y="3995531"/>
              <a:ext cx="1595730" cy="1595731"/>
            </a:xfrm>
            <a:prstGeom prst="ellipse">
              <a:avLst/>
            </a:prstGeom>
            <a:solidFill>
              <a:schemeClr val="accent5"/>
            </a:solidFill>
            <a:ln>
              <a:noFill/>
            </a:ln>
          </p:spPr>
          <p:txBody>
            <a:bodyPr anchorCtr="0" anchor="ctr" bIns="45700" lIns="91425" spcFirstLastPara="1" rIns="91425" wrap="square" tIns="45700">
              <a:norm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2915" name="Google Shape;2915;p95"/>
            <p:cNvSpPr/>
            <p:nvPr/>
          </p:nvSpPr>
          <p:spPr>
            <a:xfrm>
              <a:off x="4135926" y="3493305"/>
              <a:ext cx="1595730" cy="1595731"/>
            </a:xfrm>
            <a:prstGeom prst="ellipse">
              <a:avLst/>
            </a:prstGeom>
            <a:solidFill>
              <a:srgbClr val="3CDD91"/>
            </a:solidFill>
            <a:ln>
              <a:noFill/>
            </a:ln>
          </p:spPr>
          <p:txBody>
            <a:bodyPr anchorCtr="0" anchor="ctr" bIns="45700" lIns="91425" spcFirstLastPara="1" rIns="91425" wrap="square" tIns="45700">
              <a:norm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2916" name="Google Shape;2916;p95"/>
            <p:cNvSpPr/>
            <p:nvPr/>
          </p:nvSpPr>
          <p:spPr>
            <a:xfrm>
              <a:off x="4135926" y="2488853"/>
              <a:ext cx="1595730" cy="1595731"/>
            </a:xfrm>
            <a:prstGeom prst="ellipse">
              <a:avLst/>
            </a:prstGeom>
            <a:solidFill>
              <a:srgbClr val="1E9D5F"/>
            </a:solidFill>
            <a:ln>
              <a:noFill/>
            </a:ln>
          </p:spPr>
          <p:txBody>
            <a:bodyPr anchorCtr="0" anchor="ctr" bIns="45700" lIns="91425" spcFirstLastPara="1" rIns="91425" wrap="square" tIns="45700">
              <a:norm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2917" name="Google Shape;2917;p95"/>
            <p:cNvSpPr/>
            <p:nvPr/>
          </p:nvSpPr>
          <p:spPr>
            <a:xfrm>
              <a:off x="5005807" y="1986626"/>
              <a:ext cx="1542443" cy="1595732"/>
            </a:xfrm>
            <a:custGeom>
              <a:rect b="b" l="l" r="r" t="t"/>
              <a:pathLst>
                <a:path extrusionOk="0" h="1595732" w="1542443">
                  <a:moveTo>
                    <a:pt x="797865" y="0"/>
                  </a:moveTo>
                  <a:cubicBezTo>
                    <a:pt x="1128352" y="0"/>
                    <a:pt x="1411908" y="200934"/>
                    <a:pt x="1533030" y="487301"/>
                  </a:cubicBezTo>
                  <a:lnTo>
                    <a:pt x="1542443" y="513018"/>
                  </a:lnTo>
                  <a:lnTo>
                    <a:pt x="1506946" y="518436"/>
                  </a:lnTo>
                  <a:cubicBezTo>
                    <a:pt x="1143373" y="592834"/>
                    <a:pt x="869879" y="914524"/>
                    <a:pt x="869879" y="1300092"/>
                  </a:cubicBezTo>
                  <a:cubicBezTo>
                    <a:pt x="869879" y="1382714"/>
                    <a:pt x="882438" y="1462402"/>
                    <a:pt x="905749" y="1537353"/>
                  </a:cubicBezTo>
                  <a:lnTo>
                    <a:pt x="923166" y="1584940"/>
                  </a:lnTo>
                  <a:lnTo>
                    <a:pt x="879442" y="1591613"/>
                  </a:lnTo>
                  <a:cubicBezTo>
                    <a:pt x="852620" y="1594337"/>
                    <a:pt x="825405" y="1595732"/>
                    <a:pt x="797865" y="1595732"/>
                  </a:cubicBezTo>
                  <a:cubicBezTo>
                    <a:pt x="357216" y="1595732"/>
                    <a:pt x="0" y="1238515"/>
                    <a:pt x="0" y="797866"/>
                  </a:cubicBezTo>
                  <a:cubicBezTo>
                    <a:pt x="0" y="357217"/>
                    <a:pt x="357216" y="0"/>
                    <a:pt x="797865" y="0"/>
                  </a:cubicBezTo>
                  <a:close/>
                </a:path>
              </a:pathLst>
            </a:custGeom>
            <a:solidFill>
              <a:schemeClr val="accent1"/>
            </a:solidFill>
            <a:ln>
              <a:noFill/>
            </a:ln>
          </p:spPr>
          <p:txBody>
            <a:bodyPr anchorCtr="0" anchor="ctr" bIns="45700" lIns="91425" spcFirstLastPara="1" rIns="91425" wrap="square" tIns="45700">
              <a:norm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grpSp>
      <p:sp>
        <p:nvSpPr>
          <p:cNvPr id="2918" name="Google Shape;2918;p95"/>
          <p:cNvSpPr txBox="1"/>
          <p:nvPr/>
        </p:nvSpPr>
        <p:spPr>
          <a:xfrm>
            <a:off x="571018" y="1564639"/>
            <a:ext cx="3310096" cy="341271"/>
          </a:xfrm>
          <a:prstGeom prst="rect">
            <a:avLst/>
          </a:prstGeom>
          <a:noFill/>
          <a:ln>
            <a:noFill/>
          </a:ln>
        </p:spPr>
        <p:txBody>
          <a:bodyPr anchorCtr="0" anchor="b" bIns="0" lIns="0" spcFirstLastPara="1" rIns="0" wrap="square" tIns="0">
            <a:normAutofit/>
          </a:bodyPr>
          <a:lstStyle/>
          <a:p>
            <a:pPr indent="0" lvl="0" marL="0" marR="0" rtl="0" algn="l">
              <a:spcBef>
                <a:spcPts val="0"/>
              </a:spcBef>
              <a:spcAft>
                <a:spcPts val="0"/>
              </a:spcAft>
              <a:buNone/>
            </a:pPr>
            <a:r>
              <a:rPr b="1" lang="en-US" sz="1600">
                <a:solidFill>
                  <a:srgbClr val="156740"/>
                </a:solidFill>
                <a:latin typeface="Arial"/>
                <a:ea typeface="Arial"/>
                <a:cs typeface="Arial"/>
                <a:sym typeface="Arial"/>
              </a:rPr>
              <a:t>Header</a:t>
            </a:r>
            <a:endParaRPr b="1" sz="1600">
              <a:solidFill>
                <a:srgbClr val="156740"/>
              </a:solidFill>
              <a:latin typeface="Arial"/>
              <a:ea typeface="Arial"/>
              <a:cs typeface="Arial"/>
              <a:sym typeface="Arial"/>
            </a:endParaRPr>
          </a:p>
        </p:txBody>
      </p:sp>
      <p:sp>
        <p:nvSpPr>
          <p:cNvPr id="2919" name="Google Shape;2919;p95"/>
          <p:cNvSpPr txBox="1"/>
          <p:nvPr/>
        </p:nvSpPr>
        <p:spPr>
          <a:xfrm>
            <a:off x="571018" y="1975831"/>
            <a:ext cx="3484090" cy="965704"/>
          </a:xfrm>
          <a:prstGeom prst="rect">
            <a:avLst/>
          </a:prstGeom>
          <a:noFill/>
          <a:ln>
            <a:noFill/>
          </a:ln>
        </p:spPr>
        <p:txBody>
          <a:bodyPr anchorCtr="0" anchor="t" bIns="0" lIns="0" spcFirstLastPara="1" rIns="0" wrap="square" tIns="0">
            <a:normAutofit/>
          </a:bodyPr>
          <a:lstStyle/>
          <a:p>
            <a:pPr indent="0" lvl="0" marL="0" marR="0" rtl="0" algn="l">
              <a:spcBef>
                <a:spcPts val="0"/>
              </a:spcBef>
              <a:spcAft>
                <a:spcPts val="0"/>
              </a:spcAft>
              <a:buNone/>
            </a:pPr>
            <a:r>
              <a:rPr lang="en-US" sz="1200">
                <a:solidFill>
                  <a:schemeClr val="dk1"/>
                </a:solidFill>
                <a:latin typeface="Arial"/>
                <a:ea typeface="Arial"/>
                <a:cs typeface="Arial"/>
                <a:sym typeface="Arial"/>
              </a:rPr>
              <a:t>Lorem ipsum dolor sit amet, consectetur adipiscing elit. Ut tempor, quam et mattis pulvinar, mauris ligula suscipit arcu, sed elementum diam leo at magna. Curabitur maximus sodales massa, eu bibendum dui bibendum vel. </a:t>
            </a:r>
            <a:endParaRPr sz="1200">
              <a:solidFill>
                <a:schemeClr val="dk1"/>
              </a:solidFill>
              <a:latin typeface="Arial"/>
              <a:ea typeface="Arial"/>
              <a:cs typeface="Arial"/>
              <a:sym typeface="Arial"/>
            </a:endParaRPr>
          </a:p>
        </p:txBody>
      </p:sp>
      <p:sp>
        <p:nvSpPr>
          <p:cNvPr id="2920" name="Google Shape;2920;p95"/>
          <p:cNvSpPr txBox="1"/>
          <p:nvPr/>
        </p:nvSpPr>
        <p:spPr>
          <a:xfrm>
            <a:off x="571018" y="3050027"/>
            <a:ext cx="3310096" cy="341271"/>
          </a:xfrm>
          <a:prstGeom prst="rect">
            <a:avLst/>
          </a:prstGeom>
          <a:noFill/>
          <a:ln>
            <a:noFill/>
          </a:ln>
        </p:spPr>
        <p:txBody>
          <a:bodyPr anchorCtr="0" anchor="b" bIns="0" lIns="0" spcFirstLastPara="1" rIns="0" wrap="square" tIns="0">
            <a:normAutofit/>
          </a:bodyPr>
          <a:lstStyle/>
          <a:p>
            <a:pPr indent="0" lvl="0" marL="0" marR="0" rtl="0" algn="l">
              <a:spcBef>
                <a:spcPts val="0"/>
              </a:spcBef>
              <a:spcAft>
                <a:spcPts val="0"/>
              </a:spcAft>
              <a:buNone/>
            </a:pPr>
            <a:r>
              <a:rPr b="1" lang="en-US" sz="1600">
                <a:solidFill>
                  <a:srgbClr val="209D61"/>
                </a:solidFill>
                <a:latin typeface="Arial"/>
                <a:ea typeface="Arial"/>
                <a:cs typeface="Arial"/>
                <a:sym typeface="Arial"/>
              </a:rPr>
              <a:t>Header</a:t>
            </a:r>
            <a:endParaRPr b="1" sz="1600">
              <a:solidFill>
                <a:srgbClr val="209D61"/>
              </a:solidFill>
              <a:latin typeface="Arial"/>
              <a:ea typeface="Arial"/>
              <a:cs typeface="Arial"/>
              <a:sym typeface="Arial"/>
            </a:endParaRPr>
          </a:p>
        </p:txBody>
      </p:sp>
      <p:sp>
        <p:nvSpPr>
          <p:cNvPr id="2921" name="Google Shape;2921;p95"/>
          <p:cNvSpPr txBox="1"/>
          <p:nvPr/>
        </p:nvSpPr>
        <p:spPr>
          <a:xfrm>
            <a:off x="571018" y="3461219"/>
            <a:ext cx="3484090" cy="965704"/>
          </a:xfrm>
          <a:prstGeom prst="rect">
            <a:avLst/>
          </a:prstGeom>
          <a:noFill/>
          <a:ln>
            <a:noFill/>
          </a:ln>
        </p:spPr>
        <p:txBody>
          <a:bodyPr anchorCtr="0" anchor="t" bIns="0" lIns="0" spcFirstLastPara="1" rIns="0" wrap="square" tIns="0">
            <a:normAutofit/>
          </a:bodyPr>
          <a:lstStyle/>
          <a:p>
            <a:pPr indent="0" lvl="0" marL="0" marR="0" rtl="0" algn="l">
              <a:spcBef>
                <a:spcPts val="0"/>
              </a:spcBef>
              <a:spcAft>
                <a:spcPts val="0"/>
              </a:spcAft>
              <a:buNone/>
            </a:pPr>
            <a:r>
              <a:rPr lang="en-US" sz="1200">
                <a:solidFill>
                  <a:schemeClr val="dk1"/>
                </a:solidFill>
                <a:latin typeface="Arial"/>
                <a:ea typeface="Arial"/>
                <a:cs typeface="Arial"/>
                <a:sym typeface="Arial"/>
              </a:rPr>
              <a:t>Lorem ipsum dolor sit amet, consectetur adipiscing elit. Ut tempor, quam et mattis pulvinar, mauris ligula suscipit arcu, sed elementum diam leo at magna. Curabitur maximus sodales massa, eu bibendum dui bibendum vel. </a:t>
            </a:r>
            <a:endParaRPr sz="1200">
              <a:solidFill>
                <a:schemeClr val="dk1"/>
              </a:solidFill>
              <a:latin typeface="Arial"/>
              <a:ea typeface="Arial"/>
              <a:cs typeface="Arial"/>
              <a:sym typeface="Arial"/>
            </a:endParaRPr>
          </a:p>
        </p:txBody>
      </p:sp>
      <p:sp>
        <p:nvSpPr>
          <p:cNvPr id="2922" name="Google Shape;2922;p95"/>
          <p:cNvSpPr txBox="1"/>
          <p:nvPr/>
        </p:nvSpPr>
        <p:spPr>
          <a:xfrm>
            <a:off x="571018" y="4535415"/>
            <a:ext cx="3310096" cy="341271"/>
          </a:xfrm>
          <a:prstGeom prst="rect">
            <a:avLst/>
          </a:prstGeom>
          <a:noFill/>
          <a:ln>
            <a:noFill/>
          </a:ln>
        </p:spPr>
        <p:txBody>
          <a:bodyPr anchorCtr="0" anchor="b" bIns="0" lIns="0" spcFirstLastPara="1" rIns="0" wrap="square" tIns="0">
            <a:normAutofit/>
          </a:bodyPr>
          <a:lstStyle/>
          <a:p>
            <a:pPr indent="0" lvl="0" marL="0" marR="0" rtl="0" algn="l">
              <a:spcBef>
                <a:spcPts val="0"/>
              </a:spcBef>
              <a:spcAft>
                <a:spcPts val="0"/>
              </a:spcAft>
              <a:buNone/>
            </a:pPr>
            <a:r>
              <a:rPr b="1" lang="en-US" sz="1600">
                <a:solidFill>
                  <a:srgbClr val="41DA8F"/>
                </a:solidFill>
                <a:latin typeface="Arial"/>
                <a:ea typeface="Arial"/>
                <a:cs typeface="Arial"/>
                <a:sym typeface="Arial"/>
              </a:rPr>
              <a:t>Header</a:t>
            </a:r>
            <a:endParaRPr b="1" sz="1600">
              <a:solidFill>
                <a:srgbClr val="41DA8F"/>
              </a:solidFill>
              <a:latin typeface="Arial"/>
              <a:ea typeface="Arial"/>
              <a:cs typeface="Arial"/>
              <a:sym typeface="Arial"/>
            </a:endParaRPr>
          </a:p>
        </p:txBody>
      </p:sp>
      <p:sp>
        <p:nvSpPr>
          <p:cNvPr id="2923" name="Google Shape;2923;p95"/>
          <p:cNvSpPr txBox="1"/>
          <p:nvPr/>
        </p:nvSpPr>
        <p:spPr>
          <a:xfrm>
            <a:off x="571018" y="4946607"/>
            <a:ext cx="3484090" cy="965704"/>
          </a:xfrm>
          <a:prstGeom prst="rect">
            <a:avLst/>
          </a:prstGeom>
          <a:noFill/>
          <a:ln>
            <a:noFill/>
          </a:ln>
        </p:spPr>
        <p:txBody>
          <a:bodyPr anchorCtr="0" anchor="t" bIns="0" lIns="0" spcFirstLastPara="1" rIns="0" wrap="square" tIns="0">
            <a:normAutofit/>
          </a:bodyPr>
          <a:lstStyle/>
          <a:p>
            <a:pPr indent="0" lvl="0" marL="0" marR="0" rtl="0" algn="l">
              <a:spcBef>
                <a:spcPts val="0"/>
              </a:spcBef>
              <a:spcAft>
                <a:spcPts val="0"/>
              </a:spcAft>
              <a:buNone/>
            </a:pPr>
            <a:r>
              <a:rPr lang="en-US" sz="1200">
                <a:solidFill>
                  <a:schemeClr val="dk1"/>
                </a:solidFill>
                <a:latin typeface="Arial"/>
                <a:ea typeface="Arial"/>
                <a:cs typeface="Arial"/>
                <a:sym typeface="Arial"/>
              </a:rPr>
              <a:t>Lorem ipsum dolor sit amet, consectetur adipiscing elit. Ut tempor, quam et mattis pulvinar, mauris ligula suscipit arcu, sed elementum diam leo at magna. Curabitur maximus sodales massa, eu bibendum dui bibendum vel. </a:t>
            </a:r>
            <a:endParaRPr sz="1200">
              <a:solidFill>
                <a:schemeClr val="dk1"/>
              </a:solidFill>
              <a:latin typeface="Arial"/>
              <a:ea typeface="Arial"/>
              <a:cs typeface="Arial"/>
              <a:sym typeface="Arial"/>
            </a:endParaRPr>
          </a:p>
        </p:txBody>
      </p:sp>
      <p:sp>
        <p:nvSpPr>
          <p:cNvPr id="2924" name="Google Shape;2924;p95"/>
          <p:cNvSpPr txBox="1"/>
          <p:nvPr/>
        </p:nvSpPr>
        <p:spPr>
          <a:xfrm>
            <a:off x="8310886" y="1564639"/>
            <a:ext cx="3310096" cy="341271"/>
          </a:xfrm>
          <a:prstGeom prst="rect">
            <a:avLst/>
          </a:prstGeom>
          <a:noFill/>
          <a:ln>
            <a:noFill/>
          </a:ln>
        </p:spPr>
        <p:txBody>
          <a:bodyPr anchorCtr="0" anchor="b" bIns="0" lIns="0" spcFirstLastPara="1" rIns="0" wrap="square" tIns="0">
            <a:normAutofit/>
          </a:bodyPr>
          <a:lstStyle/>
          <a:p>
            <a:pPr indent="0" lvl="0" marL="0" marR="0" rtl="0" algn="r">
              <a:spcBef>
                <a:spcPts val="0"/>
              </a:spcBef>
              <a:spcAft>
                <a:spcPts val="0"/>
              </a:spcAft>
              <a:buNone/>
            </a:pPr>
            <a:r>
              <a:rPr b="1" lang="en-US" sz="1600">
                <a:solidFill>
                  <a:srgbClr val="0E442A"/>
                </a:solidFill>
                <a:latin typeface="Arial"/>
                <a:ea typeface="Arial"/>
                <a:cs typeface="Arial"/>
                <a:sym typeface="Arial"/>
              </a:rPr>
              <a:t>Header</a:t>
            </a:r>
            <a:endParaRPr b="1" sz="1600">
              <a:solidFill>
                <a:srgbClr val="0E442A"/>
              </a:solidFill>
              <a:latin typeface="Arial"/>
              <a:ea typeface="Arial"/>
              <a:cs typeface="Arial"/>
              <a:sym typeface="Arial"/>
            </a:endParaRPr>
          </a:p>
        </p:txBody>
      </p:sp>
      <p:sp>
        <p:nvSpPr>
          <p:cNvPr id="2925" name="Google Shape;2925;p95"/>
          <p:cNvSpPr txBox="1"/>
          <p:nvPr/>
        </p:nvSpPr>
        <p:spPr>
          <a:xfrm>
            <a:off x="8136892" y="1975831"/>
            <a:ext cx="3484090" cy="965704"/>
          </a:xfrm>
          <a:prstGeom prst="rect">
            <a:avLst/>
          </a:prstGeom>
          <a:noFill/>
          <a:ln>
            <a:noFill/>
          </a:ln>
        </p:spPr>
        <p:txBody>
          <a:bodyPr anchorCtr="0" anchor="t" bIns="0" lIns="0" spcFirstLastPara="1" rIns="0" wrap="square" tIns="0">
            <a:normAutofit/>
          </a:bodyPr>
          <a:lstStyle/>
          <a:p>
            <a:pPr indent="0" lvl="0" marL="0" marR="0" rtl="0" algn="r">
              <a:spcBef>
                <a:spcPts val="0"/>
              </a:spcBef>
              <a:spcAft>
                <a:spcPts val="0"/>
              </a:spcAft>
              <a:buNone/>
            </a:pPr>
            <a:r>
              <a:rPr lang="en-US" sz="1200">
                <a:solidFill>
                  <a:schemeClr val="dk1"/>
                </a:solidFill>
                <a:latin typeface="Arial"/>
                <a:ea typeface="Arial"/>
                <a:cs typeface="Arial"/>
                <a:sym typeface="Arial"/>
              </a:rPr>
              <a:t>Lorem ipsum dolor sit amet, consectetur adipiscing elit. Ut tempor, quam et mattis pulvinar, mauris ligula suscipit arcu, sed elementum diam leo at magna. Curabitur maximus sodales massa, eu bibendum dui bibendum vel. </a:t>
            </a:r>
            <a:endParaRPr sz="1200">
              <a:solidFill>
                <a:schemeClr val="dk1"/>
              </a:solidFill>
              <a:latin typeface="Arial"/>
              <a:ea typeface="Arial"/>
              <a:cs typeface="Arial"/>
              <a:sym typeface="Arial"/>
            </a:endParaRPr>
          </a:p>
        </p:txBody>
      </p:sp>
      <p:sp>
        <p:nvSpPr>
          <p:cNvPr id="2926" name="Google Shape;2926;p95"/>
          <p:cNvSpPr txBox="1"/>
          <p:nvPr/>
        </p:nvSpPr>
        <p:spPr>
          <a:xfrm>
            <a:off x="8310886" y="3050027"/>
            <a:ext cx="3310096" cy="341271"/>
          </a:xfrm>
          <a:prstGeom prst="rect">
            <a:avLst/>
          </a:prstGeom>
          <a:noFill/>
          <a:ln>
            <a:noFill/>
          </a:ln>
        </p:spPr>
        <p:txBody>
          <a:bodyPr anchorCtr="0" anchor="b" bIns="0" lIns="0" spcFirstLastPara="1" rIns="0" wrap="square" tIns="0">
            <a:normAutofit/>
          </a:bodyPr>
          <a:lstStyle/>
          <a:p>
            <a:pPr indent="0" lvl="0" marL="0" marR="0" rtl="0" algn="r">
              <a:spcBef>
                <a:spcPts val="0"/>
              </a:spcBef>
              <a:spcAft>
                <a:spcPts val="0"/>
              </a:spcAft>
              <a:buNone/>
            </a:pPr>
            <a:r>
              <a:rPr b="1" lang="en-US" sz="1600">
                <a:solidFill>
                  <a:srgbClr val="092E1C"/>
                </a:solidFill>
                <a:latin typeface="Arial"/>
                <a:ea typeface="Arial"/>
                <a:cs typeface="Arial"/>
                <a:sym typeface="Arial"/>
              </a:rPr>
              <a:t>Header</a:t>
            </a:r>
            <a:endParaRPr b="1" sz="1600">
              <a:solidFill>
                <a:srgbClr val="092E1C"/>
              </a:solidFill>
              <a:latin typeface="Arial"/>
              <a:ea typeface="Arial"/>
              <a:cs typeface="Arial"/>
              <a:sym typeface="Arial"/>
            </a:endParaRPr>
          </a:p>
        </p:txBody>
      </p:sp>
      <p:sp>
        <p:nvSpPr>
          <p:cNvPr id="2927" name="Google Shape;2927;p95"/>
          <p:cNvSpPr txBox="1"/>
          <p:nvPr/>
        </p:nvSpPr>
        <p:spPr>
          <a:xfrm>
            <a:off x="8136892" y="3461219"/>
            <a:ext cx="3484090" cy="965704"/>
          </a:xfrm>
          <a:prstGeom prst="rect">
            <a:avLst/>
          </a:prstGeom>
          <a:noFill/>
          <a:ln>
            <a:noFill/>
          </a:ln>
        </p:spPr>
        <p:txBody>
          <a:bodyPr anchorCtr="0" anchor="t" bIns="0" lIns="0" spcFirstLastPara="1" rIns="0" wrap="square" tIns="0">
            <a:normAutofit/>
          </a:bodyPr>
          <a:lstStyle/>
          <a:p>
            <a:pPr indent="0" lvl="0" marL="0" marR="0" rtl="0" algn="r">
              <a:spcBef>
                <a:spcPts val="0"/>
              </a:spcBef>
              <a:spcAft>
                <a:spcPts val="0"/>
              </a:spcAft>
              <a:buNone/>
            </a:pPr>
            <a:r>
              <a:rPr lang="en-US" sz="1200">
                <a:solidFill>
                  <a:schemeClr val="dk1"/>
                </a:solidFill>
                <a:latin typeface="Arial"/>
                <a:ea typeface="Arial"/>
                <a:cs typeface="Arial"/>
                <a:sym typeface="Arial"/>
              </a:rPr>
              <a:t>Lorem ipsum dolor sit amet, consectetur adipiscing elit. Ut tempor, quam et mattis pulvinar, mauris ligula suscipit arcu, sed elementum diam leo at magna. Curabitur maximus sodales massa, eu bibendum dui bibendum vel. </a:t>
            </a:r>
            <a:endParaRPr sz="1200">
              <a:solidFill>
                <a:schemeClr val="dk1"/>
              </a:solidFill>
              <a:latin typeface="Arial"/>
              <a:ea typeface="Arial"/>
              <a:cs typeface="Arial"/>
              <a:sym typeface="Arial"/>
            </a:endParaRPr>
          </a:p>
        </p:txBody>
      </p:sp>
      <p:sp>
        <p:nvSpPr>
          <p:cNvPr id="2928" name="Google Shape;2928;p95"/>
          <p:cNvSpPr txBox="1"/>
          <p:nvPr/>
        </p:nvSpPr>
        <p:spPr>
          <a:xfrm>
            <a:off x="8310886" y="4535415"/>
            <a:ext cx="3310096" cy="341271"/>
          </a:xfrm>
          <a:prstGeom prst="rect">
            <a:avLst/>
          </a:prstGeom>
          <a:noFill/>
          <a:ln>
            <a:noFill/>
          </a:ln>
        </p:spPr>
        <p:txBody>
          <a:bodyPr anchorCtr="0" anchor="b" bIns="0" lIns="0" spcFirstLastPara="1" rIns="0" wrap="square" tIns="0">
            <a:normAutofit/>
          </a:bodyPr>
          <a:lstStyle/>
          <a:p>
            <a:pPr indent="0" lvl="0" marL="0" marR="0" rtl="0" algn="r">
              <a:spcBef>
                <a:spcPts val="0"/>
              </a:spcBef>
              <a:spcAft>
                <a:spcPts val="0"/>
              </a:spcAft>
              <a:buNone/>
            </a:pPr>
            <a:r>
              <a:rPr b="1" lang="en-US" sz="1600">
                <a:solidFill>
                  <a:srgbClr val="3EAF93"/>
                </a:solidFill>
                <a:latin typeface="Arial"/>
                <a:ea typeface="Arial"/>
                <a:cs typeface="Arial"/>
                <a:sym typeface="Arial"/>
              </a:rPr>
              <a:t>Header</a:t>
            </a:r>
            <a:endParaRPr b="1" sz="1600">
              <a:solidFill>
                <a:srgbClr val="3EAF93"/>
              </a:solidFill>
              <a:latin typeface="Arial"/>
              <a:ea typeface="Arial"/>
              <a:cs typeface="Arial"/>
              <a:sym typeface="Arial"/>
            </a:endParaRPr>
          </a:p>
        </p:txBody>
      </p:sp>
      <p:sp>
        <p:nvSpPr>
          <p:cNvPr id="2929" name="Google Shape;2929;p95"/>
          <p:cNvSpPr txBox="1"/>
          <p:nvPr/>
        </p:nvSpPr>
        <p:spPr>
          <a:xfrm>
            <a:off x="8136892" y="4946607"/>
            <a:ext cx="3484090" cy="965704"/>
          </a:xfrm>
          <a:prstGeom prst="rect">
            <a:avLst/>
          </a:prstGeom>
          <a:noFill/>
          <a:ln>
            <a:noFill/>
          </a:ln>
        </p:spPr>
        <p:txBody>
          <a:bodyPr anchorCtr="0" anchor="t" bIns="0" lIns="0" spcFirstLastPara="1" rIns="0" wrap="square" tIns="0">
            <a:normAutofit/>
          </a:bodyPr>
          <a:lstStyle/>
          <a:p>
            <a:pPr indent="0" lvl="0" marL="0" marR="0" rtl="0" algn="r">
              <a:spcBef>
                <a:spcPts val="0"/>
              </a:spcBef>
              <a:spcAft>
                <a:spcPts val="0"/>
              </a:spcAft>
              <a:buNone/>
            </a:pPr>
            <a:r>
              <a:rPr lang="en-US" sz="1200">
                <a:solidFill>
                  <a:schemeClr val="dk1"/>
                </a:solidFill>
                <a:latin typeface="Arial"/>
                <a:ea typeface="Arial"/>
                <a:cs typeface="Arial"/>
                <a:sym typeface="Arial"/>
              </a:rPr>
              <a:t>Lorem ipsum dolor sit amet, consectetur adipiscing elit. Ut tempor, quam et mattis pulvinar, mauris ligula suscipit arcu, sed elementum diam leo at magna. Curabitur maximus sodales massa, eu bibendum dui bibendum vel. </a:t>
            </a:r>
            <a:endParaRPr sz="1200">
              <a:solidFill>
                <a:schemeClr val="dk1"/>
              </a:solidFill>
              <a:latin typeface="Arial"/>
              <a:ea typeface="Arial"/>
              <a:cs typeface="Arial"/>
              <a:sym typeface="Arial"/>
            </a:endParaRPr>
          </a:p>
        </p:txBody>
      </p:sp>
      <p:cxnSp>
        <p:nvCxnSpPr>
          <p:cNvPr id="2930" name="Google Shape;2930;p95"/>
          <p:cNvCxnSpPr/>
          <p:nvPr/>
        </p:nvCxnSpPr>
        <p:spPr>
          <a:xfrm>
            <a:off x="3975703" y="3916466"/>
            <a:ext cx="457401" cy="0"/>
          </a:xfrm>
          <a:prstGeom prst="straightConnector1">
            <a:avLst/>
          </a:prstGeom>
          <a:noFill/>
          <a:ln cap="flat" cmpd="sng" w="9525">
            <a:solidFill>
              <a:srgbClr val="BFBFBF"/>
            </a:solidFill>
            <a:prstDash val="solid"/>
            <a:miter lim="8000"/>
            <a:headEnd len="sm" w="sm" type="none"/>
            <a:tailEnd len="med" w="med" type="diamond"/>
          </a:ln>
        </p:spPr>
      </p:cxnSp>
      <p:cxnSp>
        <p:nvCxnSpPr>
          <p:cNvPr id="2931" name="Google Shape;2931;p95"/>
          <p:cNvCxnSpPr/>
          <p:nvPr/>
        </p:nvCxnSpPr>
        <p:spPr>
          <a:xfrm>
            <a:off x="3975703" y="2353883"/>
            <a:ext cx="1302353" cy="0"/>
          </a:xfrm>
          <a:prstGeom prst="straightConnector1">
            <a:avLst/>
          </a:prstGeom>
          <a:noFill/>
          <a:ln cap="flat" cmpd="sng" w="9525">
            <a:solidFill>
              <a:srgbClr val="BFBFBF"/>
            </a:solidFill>
            <a:prstDash val="solid"/>
            <a:miter lim="8000"/>
            <a:headEnd len="sm" w="sm" type="none"/>
            <a:tailEnd len="med" w="med" type="diamond"/>
          </a:ln>
        </p:spPr>
      </p:cxnSp>
      <p:cxnSp>
        <p:nvCxnSpPr>
          <p:cNvPr id="2932" name="Google Shape;2932;p95"/>
          <p:cNvCxnSpPr/>
          <p:nvPr/>
        </p:nvCxnSpPr>
        <p:spPr>
          <a:xfrm>
            <a:off x="3975703" y="5224405"/>
            <a:ext cx="1070859" cy="0"/>
          </a:xfrm>
          <a:prstGeom prst="straightConnector1">
            <a:avLst/>
          </a:prstGeom>
          <a:noFill/>
          <a:ln cap="flat" cmpd="sng" w="9525">
            <a:solidFill>
              <a:srgbClr val="BFBFBF"/>
            </a:solidFill>
            <a:prstDash val="solid"/>
            <a:miter lim="8000"/>
            <a:headEnd len="sm" w="sm" type="none"/>
            <a:tailEnd len="med" w="med" type="diamond"/>
          </a:ln>
        </p:spPr>
      </p:cxnSp>
      <p:cxnSp>
        <p:nvCxnSpPr>
          <p:cNvPr id="2933" name="Google Shape;2933;p95"/>
          <p:cNvCxnSpPr/>
          <p:nvPr/>
        </p:nvCxnSpPr>
        <p:spPr>
          <a:xfrm rot="10800000">
            <a:off x="7987596" y="3916466"/>
            <a:ext cx="457401" cy="0"/>
          </a:xfrm>
          <a:prstGeom prst="straightConnector1">
            <a:avLst/>
          </a:prstGeom>
          <a:noFill/>
          <a:ln cap="flat" cmpd="sng" w="9525">
            <a:solidFill>
              <a:srgbClr val="BFBFBF"/>
            </a:solidFill>
            <a:prstDash val="solid"/>
            <a:miter lim="8000"/>
            <a:headEnd len="sm" w="sm" type="none"/>
            <a:tailEnd len="med" w="med" type="diamond"/>
          </a:ln>
        </p:spPr>
      </p:cxnSp>
      <p:cxnSp>
        <p:nvCxnSpPr>
          <p:cNvPr id="2934" name="Google Shape;2934;p95"/>
          <p:cNvCxnSpPr/>
          <p:nvPr/>
        </p:nvCxnSpPr>
        <p:spPr>
          <a:xfrm rot="10800000">
            <a:off x="7125125" y="2353883"/>
            <a:ext cx="1302353" cy="0"/>
          </a:xfrm>
          <a:prstGeom prst="straightConnector1">
            <a:avLst/>
          </a:prstGeom>
          <a:noFill/>
          <a:ln cap="flat" cmpd="sng" w="9525">
            <a:solidFill>
              <a:srgbClr val="BFBFBF"/>
            </a:solidFill>
            <a:prstDash val="solid"/>
            <a:miter lim="8000"/>
            <a:headEnd len="sm" w="sm" type="none"/>
            <a:tailEnd len="med" w="med" type="diamond"/>
          </a:ln>
        </p:spPr>
      </p:cxnSp>
      <p:cxnSp>
        <p:nvCxnSpPr>
          <p:cNvPr id="2935" name="Google Shape;2935;p95"/>
          <p:cNvCxnSpPr/>
          <p:nvPr/>
        </p:nvCxnSpPr>
        <p:spPr>
          <a:xfrm rot="10800000">
            <a:off x="7319432" y="5224405"/>
            <a:ext cx="1070859" cy="0"/>
          </a:xfrm>
          <a:prstGeom prst="straightConnector1">
            <a:avLst/>
          </a:prstGeom>
          <a:noFill/>
          <a:ln cap="flat" cmpd="sng" w="9525">
            <a:solidFill>
              <a:srgbClr val="BFBFBF"/>
            </a:solidFill>
            <a:prstDash val="solid"/>
            <a:miter lim="8000"/>
            <a:headEnd len="sm" w="sm" type="none"/>
            <a:tailEnd len="med" w="med" type="diamond"/>
          </a:ln>
        </p:spPr>
      </p:cxnSp>
      <p:sp>
        <p:nvSpPr>
          <p:cNvPr id="2936" name="Google Shape;2936;p95"/>
          <p:cNvSpPr/>
          <p:nvPr/>
        </p:nvSpPr>
        <p:spPr>
          <a:xfrm>
            <a:off x="5432276" y="3129081"/>
            <a:ext cx="1554594" cy="1554598"/>
          </a:xfrm>
          <a:prstGeom prst="ellipse">
            <a:avLst/>
          </a:prstGeom>
          <a:solidFill>
            <a:schemeClr val="lt1"/>
          </a:solidFill>
          <a:ln cap="flat" cmpd="sng" w="12700">
            <a:solidFill>
              <a:schemeClr val="lt1"/>
            </a:solidFill>
            <a:prstDash val="solid"/>
            <a:miter lim="8000"/>
            <a:headEnd len="sm" w="sm" type="none"/>
            <a:tailEnd len="sm" w="sm" type="none"/>
          </a:ln>
        </p:spPr>
        <p:txBody>
          <a:bodyPr anchorCtr="0" anchor="ctr" bIns="45700" lIns="91425" spcFirstLastPara="1" rIns="91425" wrap="square" tIns="45700">
            <a:normAutofit/>
          </a:bodyPr>
          <a:lstStyle/>
          <a:p>
            <a:pPr indent="0" lvl="0" marL="0" marR="0" rtl="0" algn="ctr">
              <a:spcBef>
                <a:spcPts val="0"/>
              </a:spcBef>
              <a:spcAft>
                <a:spcPts val="0"/>
              </a:spcAft>
              <a:buNone/>
            </a:pPr>
            <a:r>
              <a:rPr b="1" lang="en-US" sz="1800">
                <a:solidFill>
                  <a:schemeClr val="accent1"/>
                </a:solidFill>
                <a:latin typeface="Arial"/>
                <a:ea typeface="Arial"/>
                <a:cs typeface="Arial"/>
                <a:sym typeface="Arial"/>
              </a:rPr>
              <a:t>Lorem ipsum </a:t>
            </a:r>
            <a:endParaRPr b="1" sz="1800">
              <a:solidFill>
                <a:schemeClr val="accent1"/>
              </a:solidFill>
              <a:latin typeface="Arial"/>
              <a:ea typeface="Arial"/>
              <a:cs typeface="Arial"/>
              <a:sym typeface="Arial"/>
            </a:endParaRPr>
          </a:p>
        </p:txBody>
      </p:sp>
      <p:grpSp>
        <p:nvGrpSpPr>
          <p:cNvPr id="2937" name="Google Shape;2937;p95"/>
          <p:cNvGrpSpPr/>
          <p:nvPr/>
        </p:nvGrpSpPr>
        <p:grpSpPr>
          <a:xfrm>
            <a:off x="5135839" y="2574193"/>
            <a:ext cx="633600" cy="633600"/>
            <a:chOff x="1649691" y="3230880"/>
            <a:chExt cx="914400" cy="914400"/>
          </a:xfrm>
        </p:grpSpPr>
        <p:sp>
          <p:nvSpPr>
            <p:cNvPr id="2938" name="Google Shape;2938;p95"/>
            <p:cNvSpPr/>
            <p:nvPr/>
          </p:nvSpPr>
          <p:spPr>
            <a:xfrm>
              <a:off x="1649691" y="3230880"/>
              <a:ext cx="914400" cy="9144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939" name="Google Shape;2939;p95"/>
            <p:cNvSpPr/>
            <p:nvPr/>
          </p:nvSpPr>
          <p:spPr>
            <a:xfrm>
              <a:off x="1649691" y="3230880"/>
              <a:ext cx="914400" cy="9144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grpSp>
      <p:grpSp>
        <p:nvGrpSpPr>
          <p:cNvPr id="2940" name="Google Shape;2940;p95"/>
          <p:cNvGrpSpPr/>
          <p:nvPr/>
        </p:nvGrpSpPr>
        <p:grpSpPr>
          <a:xfrm>
            <a:off x="6501312" y="2504660"/>
            <a:ext cx="633600" cy="633600"/>
            <a:chOff x="1649691" y="3230880"/>
            <a:chExt cx="914400" cy="914400"/>
          </a:xfrm>
        </p:grpSpPr>
        <p:sp>
          <p:nvSpPr>
            <p:cNvPr id="2941" name="Google Shape;2941;p95"/>
            <p:cNvSpPr/>
            <p:nvPr/>
          </p:nvSpPr>
          <p:spPr>
            <a:xfrm>
              <a:off x="1649691" y="3230880"/>
              <a:ext cx="914400" cy="9144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942" name="Google Shape;2942;p95"/>
            <p:cNvSpPr/>
            <p:nvPr/>
          </p:nvSpPr>
          <p:spPr>
            <a:xfrm>
              <a:off x="1649691" y="3230880"/>
              <a:ext cx="914400" cy="9144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grpSp>
      <p:grpSp>
        <p:nvGrpSpPr>
          <p:cNvPr id="2943" name="Google Shape;2943;p95"/>
          <p:cNvGrpSpPr/>
          <p:nvPr/>
        </p:nvGrpSpPr>
        <p:grpSpPr>
          <a:xfrm>
            <a:off x="7208887" y="3515585"/>
            <a:ext cx="633600" cy="633600"/>
            <a:chOff x="1649691" y="3230880"/>
            <a:chExt cx="914400" cy="914400"/>
          </a:xfrm>
        </p:grpSpPr>
        <p:sp>
          <p:nvSpPr>
            <p:cNvPr id="2944" name="Google Shape;2944;p95"/>
            <p:cNvSpPr/>
            <p:nvPr/>
          </p:nvSpPr>
          <p:spPr>
            <a:xfrm>
              <a:off x="1649691" y="3230880"/>
              <a:ext cx="914400" cy="9144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945" name="Google Shape;2945;p95"/>
            <p:cNvSpPr/>
            <p:nvPr/>
          </p:nvSpPr>
          <p:spPr>
            <a:xfrm>
              <a:off x="1649691" y="3230880"/>
              <a:ext cx="914400" cy="9144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grpSp>
      <p:grpSp>
        <p:nvGrpSpPr>
          <p:cNvPr id="2946" name="Google Shape;2946;p95"/>
          <p:cNvGrpSpPr/>
          <p:nvPr/>
        </p:nvGrpSpPr>
        <p:grpSpPr>
          <a:xfrm>
            <a:off x="6606564" y="4674455"/>
            <a:ext cx="633600" cy="633600"/>
            <a:chOff x="1649691" y="3230880"/>
            <a:chExt cx="914400" cy="914400"/>
          </a:xfrm>
        </p:grpSpPr>
        <p:sp>
          <p:nvSpPr>
            <p:cNvPr id="2947" name="Google Shape;2947;p95"/>
            <p:cNvSpPr/>
            <p:nvPr/>
          </p:nvSpPr>
          <p:spPr>
            <a:xfrm>
              <a:off x="1649691" y="3230880"/>
              <a:ext cx="914400" cy="9144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948" name="Google Shape;2948;p95"/>
            <p:cNvSpPr/>
            <p:nvPr/>
          </p:nvSpPr>
          <p:spPr>
            <a:xfrm>
              <a:off x="1649691" y="3230880"/>
              <a:ext cx="914400" cy="9144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grpSp>
      <p:grpSp>
        <p:nvGrpSpPr>
          <p:cNvPr id="2949" name="Google Shape;2949;p95"/>
          <p:cNvGrpSpPr/>
          <p:nvPr/>
        </p:nvGrpSpPr>
        <p:grpSpPr>
          <a:xfrm>
            <a:off x="5313070" y="4674455"/>
            <a:ext cx="633600" cy="633600"/>
            <a:chOff x="1649691" y="3230880"/>
            <a:chExt cx="914400" cy="914400"/>
          </a:xfrm>
        </p:grpSpPr>
        <p:sp>
          <p:nvSpPr>
            <p:cNvPr id="2950" name="Google Shape;2950;p95"/>
            <p:cNvSpPr/>
            <p:nvPr/>
          </p:nvSpPr>
          <p:spPr>
            <a:xfrm>
              <a:off x="1649691" y="3230880"/>
              <a:ext cx="914400" cy="9144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951" name="Google Shape;2951;p95"/>
            <p:cNvSpPr/>
            <p:nvPr/>
          </p:nvSpPr>
          <p:spPr>
            <a:xfrm>
              <a:off x="1649691" y="3230880"/>
              <a:ext cx="914400" cy="9144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grpSp>
      <p:grpSp>
        <p:nvGrpSpPr>
          <p:cNvPr id="2952" name="Google Shape;2952;p95"/>
          <p:cNvGrpSpPr/>
          <p:nvPr/>
        </p:nvGrpSpPr>
        <p:grpSpPr>
          <a:xfrm>
            <a:off x="4687676" y="3690597"/>
            <a:ext cx="633600" cy="633600"/>
            <a:chOff x="1649691" y="3230880"/>
            <a:chExt cx="914400" cy="914400"/>
          </a:xfrm>
        </p:grpSpPr>
        <p:sp>
          <p:nvSpPr>
            <p:cNvPr id="2953" name="Google Shape;2953;p95"/>
            <p:cNvSpPr/>
            <p:nvPr/>
          </p:nvSpPr>
          <p:spPr>
            <a:xfrm>
              <a:off x="1649691" y="3230880"/>
              <a:ext cx="914400" cy="9144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954" name="Google Shape;2954;p95"/>
            <p:cNvSpPr/>
            <p:nvPr/>
          </p:nvSpPr>
          <p:spPr>
            <a:xfrm>
              <a:off x="1649691" y="3230880"/>
              <a:ext cx="914400" cy="9144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grpSp>
    </p:spTree>
  </p:cSld>
  <p:clrMapOvr>
    <a:masterClrMapping/>
  </p:clrMapOvr>
</p:sld>
</file>

<file path=ppt/slides/slide9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958" name="Shape 2958"/>
        <p:cNvGrpSpPr/>
        <p:nvPr/>
      </p:nvGrpSpPr>
      <p:grpSpPr>
        <a:xfrm>
          <a:off x="0" y="0"/>
          <a:ext cx="0" cy="0"/>
          <a:chOff x="0" y="0"/>
          <a:chExt cx="0" cy="0"/>
        </a:xfrm>
      </p:grpSpPr>
      <p:sp>
        <p:nvSpPr>
          <p:cNvPr id="2959" name="Google Shape;2959;p96"/>
          <p:cNvSpPr txBox="1"/>
          <p:nvPr>
            <p:ph type="title"/>
          </p:nvPr>
        </p:nvSpPr>
        <p:spPr>
          <a:xfrm>
            <a:off x="571018" y="365126"/>
            <a:ext cx="11049964" cy="578772"/>
          </a:xfrm>
          <a:prstGeom prst="rect">
            <a:avLst/>
          </a:prstGeom>
          <a:noFill/>
          <a:ln>
            <a:noFill/>
          </a:ln>
        </p:spPr>
        <p:txBody>
          <a:bodyPr anchorCtr="0" anchor="b" bIns="0" lIns="0" spcFirstLastPara="1" rIns="0" wrap="square" tIns="0">
            <a:normAutofit/>
          </a:bodyPr>
          <a:lstStyle/>
          <a:p>
            <a:pPr indent="0" lvl="0" marL="0" rtl="0" algn="l">
              <a:lnSpc>
                <a:spcPct val="90000"/>
              </a:lnSpc>
              <a:spcBef>
                <a:spcPts val="0"/>
              </a:spcBef>
              <a:spcAft>
                <a:spcPts val="0"/>
              </a:spcAft>
              <a:buClr>
                <a:schemeClr val="accent1"/>
              </a:buClr>
              <a:buSzPts val="2800"/>
              <a:buFont typeface="Arial"/>
              <a:buNone/>
            </a:pPr>
            <a:r>
              <a:rPr lang="en-US"/>
              <a:t>Petal Slide – Seven Segments</a:t>
            </a:r>
            <a:endParaRPr/>
          </a:p>
        </p:txBody>
      </p:sp>
      <p:sp>
        <p:nvSpPr>
          <p:cNvPr id="2960" name="Google Shape;2960;p96"/>
          <p:cNvSpPr txBox="1"/>
          <p:nvPr>
            <p:ph idx="12" type="sldNum"/>
          </p:nvPr>
        </p:nvSpPr>
        <p:spPr>
          <a:xfrm>
            <a:off x="10690860" y="6349068"/>
            <a:ext cx="963882" cy="251764"/>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sp>
        <p:nvSpPr>
          <p:cNvPr id="2961" name="Google Shape;2961;p96"/>
          <p:cNvSpPr/>
          <p:nvPr/>
        </p:nvSpPr>
        <p:spPr>
          <a:xfrm>
            <a:off x="6197018" y="2482249"/>
            <a:ext cx="1590651" cy="1595732"/>
          </a:xfrm>
          <a:custGeom>
            <a:rect b="b" l="l" r="r" t="t"/>
            <a:pathLst>
              <a:path extrusionOk="0" h="1595732" w="1590651">
                <a:moveTo>
                  <a:pt x="792786" y="0"/>
                </a:moveTo>
                <a:cubicBezTo>
                  <a:pt x="1233435" y="0"/>
                  <a:pt x="1590651" y="357217"/>
                  <a:pt x="1590651" y="797866"/>
                </a:cubicBezTo>
                <a:cubicBezTo>
                  <a:pt x="1590651" y="1238515"/>
                  <a:pt x="1233435" y="1595732"/>
                  <a:pt x="792786" y="1595732"/>
                </a:cubicBezTo>
                <a:cubicBezTo>
                  <a:pt x="517381" y="1595732"/>
                  <a:pt x="274566" y="1456194"/>
                  <a:pt x="131184" y="1243960"/>
                </a:cubicBezTo>
                <a:lnTo>
                  <a:pt x="112656" y="1209825"/>
                </a:lnTo>
                <a:lnTo>
                  <a:pt x="168274" y="1201336"/>
                </a:lnTo>
                <a:cubicBezTo>
                  <a:pt x="304615" y="1173437"/>
                  <a:pt x="428287" y="1110762"/>
                  <a:pt x="529620" y="1022984"/>
                </a:cubicBezTo>
                <a:lnTo>
                  <a:pt x="534283" y="1018209"/>
                </a:lnTo>
                <a:lnTo>
                  <a:pt x="426278" y="1096957"/>
                </a:lnTo>
                <a:cubicBezTo>
                  <a:pt x="349510" y="1143602"/>
                  <a:pt x="264247" y="1177658"/>
                  <a:pt x="173353" y="1196257"/>
                </a:cubicBezTo>
                <a:lnTo>
                  <a:pt x="117735" y="1204746"/>
                </a:lnTo>
                <a:lnTo>
                  <a:pt x="62700" y="1103352"/>
                </a:lnTo>
                <a:cubicBezTo>
                  <a:pt x="22326" y="1007897"/>
                  <a:pt x="0" y="902949"/>
                  <a:pt x="0" y="792787"/>
                </a:cubicBezTo>
                <a:cubicBezTo>
                  <a:pt x="0" y="407219"/>
                  <a:pt x="273494" y="85529"/>
                  <a:pt x="637067" y="11131"/>
                </a:cubicBezTo>
                <a:lnTo>
                  <a:pt x="692685" y="2642"/>
                </a:lnTo>
                <a:lnTo>
                  <a:pt x="694843" y="6617"/>
                </a:lnTo>
                <a:lnTo>
                  <a:pt x="711209" y="4119"/>
                </a:lnTo>
                <a:cubicBezTo>
                  <a:pt x="738031" y="1396"/>
                  <a:pt x="765246" y="0"/>
                  <a:pt x="792786" y="0"/>
                </a:cubicBezTo>
                <a:close/>
              </a:path>
            </a:pathLst>
          </a:custGeom>
          <a:solidFill>
            <a:schemeClr val="accent2"/>
          </a:solidFill>
          <a:ln>
            <a:noFill/>
          </a:ln>
        </p:spPr>
        <p:txBody>
          <a:bodyPr anchorCtr="0" anchor="ctr" bIns="45700" lIns="91425" spcFirstLastPara="1" rIns="91425" wrap="square" tIns="45700">
            <a:norm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2962" name="Google Shape;2962;p96"/>
          <p:cNvSpPr/>
          <p:nvPr/>
        </p:nvSpPr>
        <p:spPr>
          <a:xfrm>
            <a:off x="6390975" y="3332027"/>
            <a:ext cx="1595730" cy="1595731"/>
          </a:xfrm>
          <a:prstGeom prst="ellipse">
            <a:avLst/>
          </a:prstGeom>
          <a:solidFill>
            <a:schemeClr val="accent3"/>
          </a:solidFill>
          <a:ln>
            <a:noFill/>
          </a:ln>
        </p:spPr>
        <p:txBody>
          <a:bodyPr anchorCtr="0" anchor="ctr" bIns="45700" lIns="91425" spcFirstLastPara="1" rIns="91425" wrap="square" tIns="45700">
            <a:norm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2963" name="Google Shape;2963;p96"/>
          <p:cNvSpPr/>
          <p:nvPr/>
        </p:nvSpPr>
        <p:spPr>
          <a:xfrm>
            <a:off x="5847524" y="4013496"/>
            <a:ext cx="1595730" cy="1595731"/>
          </a:xfrm>
          <a:prstGeom prst="ellipse">
            <a:avLst/>
          </a:prstGeom>
          <a:solidFill>
            <a:schemeClr val="accent5"/>
          </a:solidFill>
          <a:ln>
            <a:noFill/>
          </a:ln>
        </p:spPr>
        <p:txBody>
          <a:bodyPr anchorCtr="0" anchor="ctr" bIns="45700" lIns="91425" spcFirstLastPara="1" rIns="91425" wrap="square" tIns="45700">
            <a:norm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2964" name="Google Shape;2964;p96"/>
          <p:cNvSpPr/>
          <p:nvPr/>
        </p:nvSpPr>
        <p:spPr>
          <a:xfrm>
            <a:off x="4975895" y="4013496"/>
            <a:ext cx="1595730" cy="1595731"/>
          </a:xfrm>
          <a:prstGeom prst="ellipse">
            <a:avLst/>
          </a:prstGeom>
          <a:solidFill>
            <a:srgbClr val="48DE93"/>
          </a:solidFill>
          <a:ln>
            <a:noFill/>
          </a:ln>
        </p:spPr>
        <p:txBody>
          <a:bodyPr anchorCtr="0" anchor="ctr" bIns="45700" lIns="91425" spcFirstLastPara="1" rIns="91425" wrap="square" tIns="45700">
            <a:norm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2965" name="Google Shape;2965;p96"/>
          <p:cNvSpPr/>
          <p:nvPr/>
        </p:nvSpPr>
        <p:spPr>
          <a:xfrm>
            <a:off x="4432442" y="3332028"/>
            <a:ext cx="1595730" cy="1595731"/>
          </a:xfrm>
          <a:prstGeom prst="ellipse">
            <a:avLst/>
          </a:prstGeom>
          <a:solidFill>
            <a:srgbClr val="1E9D5F"/>
          </a:solidFill>
          <a:ln>
            <a:noFill/>
          </a:ln>
        </p:spPr>
        <p:txBody>
          <a:bodyPr anchorCtr="0" anchor="ctr" bIns="45700" lIns="91425" spcFirstLastPara="1" rIns="91425" wrap="square" tIns="45700">
            <a:norm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2966" name="Google Shape;2966;p96"/>
          <p:cNvSpPr/>
          <p:nvPr/>
        </p:nvSpPr>
        <p:spPr>
          <a:xfrm>
            <a:off x="4626397" y="2482251"/>
            <a:ext cx="1595730" cy="1595731"/>
          </a:xfrm>
          <a:prstGeom prst="ellipse">
            <a:avLst/>
          </a:prstGeom>
          <a:solidFill>
            <a:srgbClr val="198E57"/>
          </a:solidFill>
          <a:ln>
            <a:noFill/>
          </a:ln>
        </p:spPr>
        <p:txBody>
          <a:bodyPr anchorCtr="0" anchor="ctr" bIns="45700" lIns="91425" spcFirstLastPara="1" rIns="91425" wrap="square" tIns="45700">
            <a:norm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2967" name="Google Shape;2967;p96"/>
          <p:cNvSpPr/>
          <p:nvPr/>
        </p:nvSpPr>
        <p:spPr>
          <a:xfrm>
            <a:off x="5411709" y="2104063"/>
            <a:ext cx="1477995" cy="1595732"/>
          </a:xfrm>
          <a:custGeom>
            <a:rect b="b" l="l" r="r" t="t"/>
            <a:pathLst>
              <a:path extrusionOk="0" h="1595732" w="1477995">
                <a:moveTo>
                  <a:pt x="797865" y="0"/>
                </a:moveTo>
                <a:cubicBezTo>
                  <a:pt x="1073271" y="0"/>
                  <a:pt x="1316085" y="139538"/>
                  <a:pt x="1459467" y="351772"/>
                </a:cubicBezTo>
                <a:lnTo>
                  <a:pt x="1477995" y="385907"/>
                </a:lnTo>
                <a:lnTo>
                  <a:pt x="1422377" y="394396"/>
                </a:lnTo>
                <a:cubicBezTo>
                  <a:pt x="1058804" y="468794"/>
                  <a:pt x="785310" y="790484"/>
                  <a:pt x="785310" y="1176052"/>
                </a:cubicBezTo>
                <a:cubicBezTo>
                  <a:pt x="785310" y="1286214"/>
                  <a:pt x="807636" y="1391162"/>
                  <a:pt x="848010" y="1486617"/>
                </a:cubicBezTo>
                <a:lnTo>
                  <a:pt x="903045" y="1588011"/>
                </a:lnTo>
                <a:lnTo>
                  <a:pt x="879442" y="1591613"/>
                </a:lnTo>
                <a:cubicBezTo>
                  <a:pt x="852620" y="1594337"/>
                  <a:pt x="825406" y="1595732"/>
                  <a:pt x="797865" y="1595732"/>
                </a:cubicBezTo>
                <a:cubicBezTo>
                  <a:pt x="357216" y="1595732"/>
                  <a:pt x="0" y="1238515"/>
                  <a:pt x="0" y="797866"/>
                </a:cubicBezTo>
                <a:cubicBezTo>
                  <a:pt x="0" y="357217"/>
                  <a:pt x="357216" y="0"/>
                  <a:pt x="797865" y="0"/>
                </a:cubicBezTo>
                <a:close/>
              </a:path>
            </a:pathLst>
          </a:custGeom>
          <a:solidFill>
            <a:schemeClr val="accent1"/>
          </a:solidFill>
          <a:ln>
            <a:noFill/>
          </a:ln>
        </p:spPr>
        <p:txBody>
          <a:bodyPr anchorCtr="0" anchor="ctr" bIns="45700" lIns="91425" spcFirstLastPara="1" rIns="91425" wrap="square" tIns="45700">
            <a:normAutofit/>
          </a:bodyPr>
          <a:lstStyle/>
          <a:p>
            <a:pPr indent="0" lvl="0" marL="0" marR="0" rtl="0" algn="ctr">
              <a:spcBef>
                <a:spcPts val="0"/>
              </a:spcBef>
              <a:spcAft>
                <a:spcPts val="0"/>
              </a:spcAft>
              <a:buNone/>
            </a:pPr>
            <a:r>
              <a:t/>
            </a:r>
            <a:endParaRPr sz="1800">
              <a:solidFill>
                <a:schemeClr val="lt1"/>
              </a:solidFill>
              <a:latin typeface="Arial"/>
              <a:ea typeface="Arial"/>
              <a:cs typeface="Arial"/>
              <a:sym typeface="Arial"/>
            </a:endParaRPr>
          </a:p>
        </p:txBody>
      </p:sp>
      <p:sp>
        <p:nvSpPr>
          <p:cNvPr id="2968" name="Google Shape;2968;p96"/>
          <p:cNvSpPr txBox="1"/>
          <p:nvPr/>
        </p:nvSpPr>
        <p:spPr>
          <a:xfrm>
            <a:off x="571018" y="1402207"/>
            <a:ext cx="3310096" cy="341271"/>
          </a:xfrm>
          <a:prstGeom prst="rect">
            <a:avLst/>
          </a:prstGeom>
          <a:noFill/>
          <a:ln>
            <a:noFill/>
          </a:ln>
        </p:spPr>
        <p:txBody>
          <a:bodyPr anchorCtr="0" anchor="b" bIns="0" lIns="0" spcFirstLastPara="1" rIns="0" wrap="square" tIns="0">
            <a:normAutofit/>
          </a:bodyPr>
          <a:lstStyle/>
          <a:p>
            <a:pPr indent="0" lvl="0" marL="0" marR="0" rtl="0" algn="l">
              <a:spcBef>
                <a:spcPts val="0"/>
              </a:spcBef>
              <a:spcAft>
                <a:spcPts val="0"/>
              </a:spcAft>
              <a:buNone/>
            </a:pPr>
            <a:r>
              <a:rPr b="1" lang="en-US" sz="1400">
                <a:solidFill>
                  <a:srgbClr val="156740"/>
                </a:solidFill>
                <a:latin typeface="Arial"/>
                <a:ea typeface="Arial"/>
                <a:cs typeface="Arial"/>
                <a:sym typeface="Arial"/>
              </a:rPr>
              <a:t>Header</a:t>
            </a:r>
            <a:endParaRPr b="1" sz="1400">
              <a:solidFill>
                <a:srgbClr val="156740"/>
              </a:solidFill>
              <a:latin typeface="Arial"/>
              <a:ea typeface="Arial"/>
              <a:cs typeface="Arial"/>
              <a:sym typeface="Arial"/>
            </a:endParaRPr>
          </a:p>
        </p:txBody>
      </p:sp>
      <p:sp>
        <p:nvSpPr>
          <p:cNvPr id="2969" name="Google Shape;2969;p96"/>
          <p:cNvSpPr txBox="1"/>
          <p:nvPr/>
        </p:nvSpPr>
        <p:spPr>
          <a:xfrm>
            <a:off x="571018" y="1813399"/>
            <a:ext cx="3484090" cy="696759"/>
          </a:xfrm>
          <a:prstGeom prst="rect">
            <a:avLst/>
          </a:prstGeom>
          <a:noFill/>
          <a:ln>
            <a:noFill/>
          </a:ln>
        </p:spPr>
        <p:txBody>
          <a:bodyPr anchorCtr="0" anchor="t" bIns="0" lIns="0" spcFirstLastPara="1" rIns="0" wrap="square" tIns="0">
            <a:normAutofit lnSpcReduction="10000"/>
          </a:bodyPr>
          <a:lstStyle/>
          <a:p>
            <a:pPr indent="0" lvl="0" marL="0" marR="0" rtl="0" algn="l">
              <a:spcBef>
                <a:spcPts val="0"/>
              </a:spcBef>
              <a:spcAft>
                <a:spcPts val="0"/>
              </a:spcAft>
              <a:buNone/>
            </a:pPr>
            <a:r>
              <a:rPr lang="en-US" sz="1200">
                <a:solidFill>
                  <a:schemeClr val="dk1"/>
                </a:solidFill>
                <a:latin typeface="Arial"/>
                <a:ea typeface="Arial"/>
                <a:cs typeface="Arial"/>
                <a:sym typeface="Arial"/>
              </a:rPr>
              <a:t>Lorem ipsum dolor sit amet, consectetur adipiscing elit. Ut tempor, quam et mattis pulvinar, mauris ligula suscipit arcu, sed elementum diam leo at magna. Curabitur maximus sodales</a:t>
            </a:r>
            <a:endParaRPr sz="1200">
              <a:solidFill>
                <a:schemeClr val="dk1"/>
              </a:solidFill>
              <a:latin typeface="Arial"/>
              <a:ea typeface="Arial"/>
              <a:cs typeface="Arial"/>
              <a:sym typeface="Arial"/>
            </a:endParaRPr>
          </a:p>
        </p:txBody>
      </p:sp>
      <p:sp>
        <p:nvSpPr>
          <p:cNvPr id="2970" name="Google Shape;2970;p96"/>
          <p:cNvSpPr txBox="1"/>
          <p:nvPr/>
        </p:nvSpPr>
        <p:spPr>
          <a:xfrm>
            <a:off x="571018" y="2565059"/>
            <a:ext cx="3310096" cy="341271"/>
          </a:xfrm>
          <a:prstGeom prst="rect">
            <a:avLst/>
          </a:prstGeom>
          <a:noFill/>
          <a:ln>
            <a:noFill/>
          </a:ln>
        </p:spPr>
        <p:txBody>
          <a:bodyPr anchorCtr="0" anchor="b" bIns="0" lIns="0" spcFirstLastPara="1" rIns="0" wrap="square" tIns="0">
            <a:normAutofit/>
          </a:bodyPr>
          <a:lstStyle/>
          <a:p>
            <a:pPr indent="0" lvl="0" marL="0" marR="0" rtl="0" algn="l">
              <a:spcBef>
                <a:spcPts val="0"/>
              </a:spcBef>
              <a:spcAft>
                <a:spcPts val="0"/>
              </a:spcAft>
              <a:buNone/>
            </a:pPr>
            <a:r>
              <a:rPr b="1" lang="en-US" sz="1400">
                <a:solidFill>
                  <a:srgbClr val="1C8D56"/>
                </a:solidFill>
                <a:latin typeface="Arial"/>
                <a:ea typeface="Arial"/>
                <a:cs typeface="Arial"/>
                <a:sym typeface="Arial"/>
              </a:rPr>
              <a:t>Header</a:t>
            </a:r>
            <a:endParaRPr b="1" sz="1400">
              <a:solidFill>
                <a:srgbClr val="1C8D56"/>
              </a:solidFill>
              <a:latin typeface="Arial"/>
              <a:ea typeface="Arial"/>
              <a:cs typeface="Arial"/>
              <a:sym typeface="Arial"/>
            </a:endParaRPr>
          </a:p>
        </p:txBody>
      </p:sp>
      <p:sp>
        <p:nvSpPr>
          <p:cNvPr id="2971" name="Google Shape;2971;p96"/>
          <p:cNvSpPr txBox="1"/>
          <p:nvPr/>
        </p:nvSpPr>
        <p:spPr>
          <a:xfrm>
            <a:off x="571018" y="2976251"/>
            <a:ext cx="3484090" cy="696759"/>
          </a:xfrm>
          <a:prstGeom prst="rect">
            <a:avLst/>
          </a:prstGeom>
          <a:noFill/>
          <a:ln>
            <a:noFill/>
          </a:ln>
        </p:spPr>
        <p:txBody>
          <a:bodyPr anchorCtr="0" anchor="t" bIns="0" lIns="0" spcFirstLastPara="1" rIns="0" wrap="square" tIns="0">
            <a:normAutofit lnSpcReduction="10000"/>
          </a:bodyPr>
          <a:lstStyle/>
          <a:p>
            <a:pPr indent="0" lvl="0" marL="0" marR="0" rtl="0" algn="l">
              <a:spcBef>
                <a:spcPts val="0"/>
              </a:spcBef>
              <a:spcAft>
                <a:spcPts val="0"/>
              </a:spcAft>
              <a:buNone/>
            </a:pPr>
            <a:r>
              <a:rPr lang="en-US" sz="1200">
                <a:solidFill>
                  <a:schemeClr val="dk1"/>
                </a:solidFill>
                <a:latin typeface="Arial"/>
                <a:ea typeface="Arial"/>
                <a:cs typeface="Arial"/>
                <a:sym typeface="Arial"/>
              </a:rPr>
              <a:t>Lorem ipsum dolor sit amet, consectetur adipiscing elit. Ut tempor, quam et mattis pulvinar, mauris ligula suscipit arcu, sed elementum diam leo at magna. Curabitur maximus sodales</a:t>
            </a:r>
            <a:endParaRPr sz="1200">
              <a:solidFill>
                <a:schemeClr val="dk1"/>
              </a:solidFill>
              <a:latin typeface="Arial"/>
              <a:ea typeface="Arial"/>
              <a:cs typeface="Arial"/>
              <a:sym typeface="Arial"/>
            </a:endParaRPr>
          </a:p>
        </p:txBody>
      </p:sp>
      <p:sp>
        <p:nvSpPr>
          <p:cNvPr id="2972" name="Google Shape;2972;p96"/>
          <p:cNvSpPr txBox="1"/>
          <p:nvPr/>
        </p:nvSpPr>
        <p:spPr>
          <a:xfrm>
            <a:off x="571018" y="3727911"/>
            <a:ext cx="3310096" cy="341271"/>
          </a:xfrm>
          <a:prstGeom prst="rect">
            <a:avLst/>
          </a:prstGeom>
          <a:noFill/>
          <a:ln>
            <a:noFill/>
          </a:ln>
        </p:spPr>
        <p:txBody>
          <a:bodyPr anchorCtr="0" anchor="b" bIns="0" lIns="0" spcFirstLastPara="1" rIns="0" wrap="square" tIns="0">
            <a:normAutofit/>
          </a:bodyPr>
          <a:lstStyle/>
          <a:p>
            <a:pPr indent="0" lvl="0" marL="0" marR="0" rtl="0" algn="l">
              <a:spcBef>
                <a:spcPts val="0"/>
              </a:spcBef>
              <a:spcAft>
                <a:spcPts val="0"/>
              </a:spcAft>
              <a:buNone/>
            </a:pPr>
            <a:r>
              <a:rPr b="1" lang="en-US" sz="1400">
                <a:solidFill>
                  <a:srgbClr val="209D61"/>
                </a:solidFill>
                <a:latin typeface="Arial"/>
                <a:ea typeface="Arial"/>
                <a:cs typeface="Arial"/>
                <a:sym typeface="Arial"/>
              </a:rPr>
              <a:t>Header</a:t>
            </a:r>
            <a:endParaRPr b="1" sz="1400">
              <a:solidFill>
                <a:srgbClr val="209D61"/>
              </a:solidFill>
              <a:latin typeface="Arial"/>
              <a:ea typeface="Arial"/>
              <a:cs typeface="Arial"/>
              <a:sym typeface="Arial"/>
            </a:endParaRPr>
          </a:p>
        </p:txBody>
      </p:sp>
      <p:sp>
        <p:nvSpPr>
          <p:cNvPr id="2973" name="Google Shape;2973;p96"/>
          <p:cNvSpPr txBox="1"/>
          <p:nvPr/>
        </p:nvSpPr>
        <p:spPr>
          <a:xfrm>
            <a:off x="571018" y="4139103"/>
            <a:ext cx="3484090" cy="696759"/>
          </a:xfrm>
          <a:prstGeom prst="rect">
            <a:avLst/>
          </a:prstGeom>
          <a:noFill/>
          <a:ln>
            <a:noFill/>
          </a:ln>
        </p:spPr>
        <p:txBody>
          <a:bodyPr anchorCtr="0" anchor="t" bIns="0" lIns="0" spcFirstLastPara="1" rIns="0" wrap="square" tIns="0">
            <a:normAutofit lnSpcReduction="10000"/>
          </a:bodyPr>
          <a:lstStyle/>
          <a:p>
            <a:pPr indent="0" lvl="0" marL="0" marR="0" rtl="0" algn="l">
              <a:spcBef>
                <a:spcPts val="0"/>
              </a:spcBef>
              <a:spcAft>
                <a:spcPts val="0"/>
              </a:spcAft>
              <a:buNone/>
            </a:pPr>
            <a:r>
              <a:rPr lang="en-US" sz="1200">
                <a:solidFill>
                  <a:schemeClr val="dk1"/>
                </a:solidFill>
                <a:latin typeface="Arial"/>
                <a:ea typeface="Arial"/>
                <a:cs typeface="Arial"/>
                <a:sym typeface="Arial"/>
              </a:rPr>
              <a:t>Lorem ipsum dolor sit amet, consectetur adipiscing elit. Ut tempor, quam et mattis pulvinar, mauris ligula suscipit arcu, sed elementum diam leo at magna. Curabitur maximus sodales</a:t>
            </a:r>
            <a:endParaRPr sz="1200">
              <a:solidFill>
                <a:schemeClr val="dk1"/>
              </a:solidFill>
              <a:latin typeface="Arial"/>
              <a:ea typeface="Arial"/>
              <a:cs typeface="Arial"/>
              <a:sym typeface="Arial"/>
            </a:endParaRPr>
          </a:p>
        </p:txBody>
      </p:sp>
      <p:sp>
        <p:nvSpPr>
          <p:cNvPr id="2974" name="Google Shape;2974;p96"/>
          <p:cNvSpPr txBox="1"/>
          <p:nvPr/>
        </p:nvSpPr>
        <p:spPr>
          <a:xfrm>
            <a:off x="571018" y="4890762"/>
            <a:ext cx="3310096" cy="341271"/>
          </a:xfrm>
          <a:prstGeom prst="rect">
            <a:avLst/>
          </a:prstGeom>
          <a:noFill/>
          <a:ln>
            <a:noFill/>
          </a:ln>
        </p:spPr>
        <p:txBody>
          <a:bodyPr anchorCtr="0" anchor="b" bIns="0" lIns="0" spcFirstLastPara="1" rIns="0" wrap="square" tIns="0">
            <a:normAutofit/>
          </a:bodyPr>
          <a:lstStyle/>
          <a:p>
            <a:pPr indent="0" lvl="0" marL="0" marR="0" rtl="0" algn="l">
              <a:spcBef>
                <a:spcPts val="0"/>
              </a:spcBef>
              <a:spcAft>
                <a:spcPts val="0"/>
              </a:spcAft>
              <a:buNone/>
            </a:pPr>
            <a:r>
              <a:rPr b="1" lang="en-US" sz="1400">
                <a:solidFill>
                  <a:srgbClr val="4EDA97"/>
                </a:solidFill>
                <a:latin typeface="Arial"/>
                <a:ea typeface="Arial"/>
                <a:cs typeface="Arial"/>
                <a:sym typeface="Arial"/>
              </a:rPr>
              <a:t>Header</a:t>
            </a:r>
            <a:endParaRPr b="1" sz="1400">
              <a:solidFill>
                <a:srgbClr val="4EDA97"/>
              </a:solidFill>
              <a:latin typeface="Arial"/>
              <a:ea typeface="Arial"/>
              <a:cs typeface="Arial"/>
              <a:sym typeface="Arial"/>
            </a:endParaRPr>
          </a:p>
        </p:txBody>
      </p:sp>
      <p:sp>
        <p:nvSpPr>
          <p:cNvPr id="2975" name="Google Shape;2975;p96"/>
          <p:cNvSpPr txBox="1"/>
          <p:nvPr/>
        </p:nvSpPr>
        <p:spPr>
          <a:xfrm>
            <a:off x="571018" y="5301954"/>
            <a:ext cx="3484090" cy="696759"/>
          </a:xfrm>
          <a:prstGeom prst="rect">
            <a:avLst/>
          </a:prstGeom>
          <a:noFill/>
          <a:ln>
            <a:noFill/>
          </a:ln>
        </p:spPr>
        <p:txBody>
          <a:bodyPr anchorCtr="0" anchor="t" bIns="0" lIns="0" spcFirstLastPara="1" rIns="0" wrap="square" tIns="0">
            <a:normAutofit lnSpcReduction="10000"/>
          </a:bodyPr>
          <a:lstStyle/>
          <a:p>
            <a:pPr indent="0" lvl="0" marL="0" marR="0" rtl="0" algn="l">
              <a:spcBef>
                <a:spcPts val="0"/>
              </a:spcBef>
              <a:spcAft>
                <a:spcPts val="0"/>
              </a:spcAft>
              <a:buNone/>
            </a:pPr>
            <a:r>
              <a:rPr lang="en-US" sz="1200">
                <a:solidFill>
                  <a:schemeClr val="dk1"/>
                </a:solidFill>
                <a:latin typeface="Arial"/>
                <a:ea typeface="Arial"/>
                <a:cs typeface="Arial"/>
                <a:sym typeface="Arial"/>
              </a:rPr>
              <a:t>Lorem ipsum dolor sit amet, consectetur adipiscing elit. Ut tempor, quam et mattis pulvinar, mauris ligula suscipit arcu, sed elementum diam leo at magna. Curabitur maximus sodales</a:t>
            </a:r>
            <a:endParaRPr sz="1200">
              <a:solidFill>
                <a:schemeClr val="dk1"/>
              </a:solidFill>
              <a:latin typeface="Arial"/>
              <a:ea typeface="Arial"/>
              <a:cs typeface="Arial"/>
              <a:sym typeface="Arial"/>
            </a:endParaRPr>
          </a:p>
        </p:txBody>
      </p:sp>
      <p:sp>
        <p:nvSpPr>
          <p:cNvPr id="2976" name="Google Shape;2976;p96"/>
          <p:cNvSpPr txBox="1"/>
          <p:nvPr/>
        </p:nvSpPr>
        <p:spPr>
          <a:xfrm>
            <a:off x="8310886" y="2146424"/>
            <a:ext cx="3310096" cy="341271"/>
          </a:xfrm>
          <a:prstGeom prst="rect">
            <a:avLst/>
          </a:prstGeom>
          <a:noFill/>
          <a:ln>
            <a:noFill/>
          </a:ln>
        </p:spPr>
        <p:txBody>
          <a:bodyPr anchorCtr="0" anchor="b" bIns="0" lIns="0" spcFirstLastPara="1" rIns="0" wrap="square" tIns="0">
            <a:normAutofit/>
          </a:bodyPr>
          <a:lstStyle/>
          <a:p>
            <a:pPr indent="0" lvl="0" marL="0" marR="0" rtl="0" algn="r">
              <a:spcBef>
                <a:spcPts val="0"/>
              </a:spcBef>
              <a:spcAft>
                <a:spcPts val="0"/>
              </a:spcAft>
              <a:buNone/>
            </a:pPr>
            <a:r>
              <a:rPr b="1" lang="en-US" sz="1400">
                <a:solidFill>
                  <a:srgbClr val="0E442A"/>
                </a:solidFill>
                <a:latin typeface="Arial"/>
                <a:ea typeface="Arial"/>
                <a:cs typeface="Arial"/>
                <a:sym typeface="Arial"/>
              </a:rPr>
              <a:t>Header</a:t>
            </a:r>
            <a:endParaRPr b="1" sz="1400">
              <a:solidFill>
                <a:srgbClr val="0E442A"/>
              </a:solidFill>
              <a:latin typeface="Arial"/>
              <a:ea typeface="Arial"/>
              <a:cs typeface="Arial"/>
              <a:sym typeface="Arial"/>
            </a:endParaRPr>
          </a:p>
        </p:txBody>
      </p:sp>
      <p:sp>
        <p:nvSpPr>
          <p:cNvPr id="2977" name="Google Shape;2977;p96"/>
          <p:cNvSpPr txBox="1"/>
          <p:nvPr/>
        </p:nvSpPr>
        <p:spPr>
          <a:xfrm>
            <a:off x="8136892" y="2557616"/>
            <a:ext cx="3484090" cy="696759"/>
          </a:xfrm>
          <a:prstGeom prst="rect">
            <a:avLst/>
          </a:prstGeom>
          <a:noFill/>
          <a:ln>
            <a:noFill/>
          </a:ln>
        </p:spPr>
        <p:txBody>
          <a:bodyPr anchorCtr="0" anchor="t" bIns="0" lIns="0" spcFirstLastPara="1" rIns="0" wrap="square" tIns="0">
            <a:normAutofit lnSpcReduction="10000"/>
          </a:bodyPr>
          <a:lstStyle/>
          <a:p>
            <a:pPr indent="0" lvl="0" marL="0" marR="0" rtl="0" algn="r">
              <a:spcBef>
                <a:spcPts val="0"/>
              </a:spcBef>
              <a:spcAft>
                <a:spcPts val="0"/>
              </a:spcAft>
              <a:buNone/>
            </a:pPr>
            <a:r>
              <a:rPr lang="en-US" sz="1200">
                <a:solidFill>
                  <a:schemeClr val="dk1"/>
                </a:solidFill>
                <a:latin typeface="Arial"/>
                <a:ea typeface="Arial"/>
                <a:cs typeface="Arial"/>
                <a:sym typeface="Arial"/>
              </a:rPr>
              <a:t>Lorem ipsum dolor sit amet, consectetur adipiscing elit. Ut tempor, quam et mattis pulvinar, mauris ligula suscipit arcu, sed elementum diam leo at magna. Curabitur maximus sodales</a:t>
            </a:r>
            <a:endParaRPr sz="1200">
              <a:solidFill>
                <a:schemeClr val="dk1"/>
              </a:solidFill>
              <a:latin typeface="Arial"/>
              <a:ea typeface="Arial"/>
              <a:cs typeface="Arial"/>
              <a:sym typeface="Arial"/>
            </a:endParaRPr>
          </a:p>
        </p:txBody>
      </p:sp>
      <p:sp>
        <p:nvSpPr>
          <p:cNvPr id="2978" name="Google Shape;2978;p96"/>
          <p:cNvSpPr txBox="1"/>
          <p:nvPr/>
        </p:nvSpPr>
        <p:spPr>
          <a:xfrm>
            <a:off x="8310886" y="3384940"/>
            <a:ext cx="3310096" cy="341271"/>
          </a:xfrm>
          <a:prstGeom prst="rect">
            <a:avLst/>
          </a:prstGeom>
          <a:noFill/>
          <a:ln>
            <a:noFill/>
          </a:ln>
        </p:spPr>
        <p:txBody>
          <a:bodyPr anchorCtr="0" anchor="b" bIns="0" lIns="0" spcFirstLastPara="1" rIns="0" wrap="square" tIns="0">
            <a:normAutofit/>
          </a:bodyPr>
          <a:lstStyle/>
          <a:p>
            <a:pPr indent="0" lvl="0" marL="0" marR="0" rtl="0" algn="r">
              <a:spcBef>
                <a:spcPts val="0"/>
              </a:spcBef>
              <a:spcAft>
                <a:spcPts val="0"/>
              </a:spcAft>
              <a:buNone/>
            </a:pPr>
            <a:r>
              <a:rPr b="1" lang="en-US" sz="1400">
                <a:solidFill>
                  <a:srgbClr val="092E1C"/>
                </a:solidFill>
                <a:latin typeface="Arial"/>
                <a:ea typeface="Arial"/>
                <a:cs typeface="Arial"/>
                <a:sym typeface="Arial"/>
              </a:rPr>
              <a:t>Header</a:t>
            </a:r>
            <a:endParaRPr b="1" sz="1400">
              <a:solidFill>
                <a:srgbClr val="092E1C"/>
              </a:solidFill>
              <a:latin typeface="Arial"/>
              <a:ea typeface="Arial"/>
              <a:cs typeface="Arial"/>
              <a:sym typeface="Arial"/>
            </a:endParaRPr>
          </a:p>
        </p:txBody>
      </p:sp>
      <p:sp>
        <p:nvSpPr>
          <p:cNvPr id="2979" name="Google Shape;2979;p96"/>
          <p:cNvSpPr txBox="1"/>
          <p:nvPr/>
        </p:nvSpPr>
        <p:spPr>
          <a:xfrm>
            <a:off x="8136892" y="3796132"/>
            <a:ext cx="3484090" cy="696759"/>
          </a:xfrm>
          <a:prstGeom prst="rect">
            <a:avLst/>
          </a:prstGeom>
          <a:noFill/>
          <a:ln>
            <a:noFill/>
          </a:ln>
        </p:spPr>
        <p:txBody>
          <a:bodyPr anchorCtr="0" anchor="t" bIns="0" lIns="0" spcFirstLastPara="1" rIns="0" wrap="square" tIns="0">
            <a:normAutofit lnSpcReduction="10000"/>
          </a:bodyPr>
          <a:lstStyle/>
          <a:p>
            <a:pPr indent="0" lvl="0" marL="0" marR="0" rtl="0" algn="r">
              <a:spcBef>
                <a:spcPts val="0"/>
              </a:spcBef>
              <a:spcAft>
                <a:spcPts val="0"/>
              </a:spcAft>
              <a:buNone/>
            </a:pPr>
            <a:r>
              <a:rPr lang="en-US" sz="1200">
                <a:solidFill>
                  <a:schemeClr val="dk1"/>
                </a:solidFill>
                <a:latin typeface="Arial"/>
                <a:ea typeface="Arial"/>
                <a:cs typeface="Arial"/>
                <a:sym typeface="Arial"/>
              </a:rPr>
              <a:t>Lorem ipsum dolor sit amet, consectetur adipiscing elit. Ut tempor, quam et mattis pulvinar, mauris ligula suscipit arcu, sed elementum diam leo at magna. Curabitur maximus sodales</a:t>
            </a:r>
            <a:endParaRPr sz="1200">
              <a:solidFill>
                <a:schemeClr val="dk1"/>
              </a:solidFill>
              <a:latin typeface="Arial"/>
              <a:ea typeface="Arial"/>
              <a:cs typeface="Arial"/>
              <a:sym typeface="Arial"/>
            </a:endParaRPr>
          </a:p>
        </p:txBody>
      </p:sp>
      <p:sp>
        <p:nvSpPr>
          <p:cNvPr id="2980" name="Google Shape;2980;p96"/>
          <p:cNvSpPr txBox="1"/>
          <p:nvPr/>
        </p:nvSpPr>
        <p:spPr>
          <a:xfrm>
            <a:off x="8310886" y="4623456"/>
            <a:ext cx="3310096" cy="341271"/>
          </a:xfrm>
          <a:prstGeom prst="rect">
            <a:avLst/>
          </a:prstGeom>
          <a:noFill/>
          <a:ln>
            <a:noFill/>
          </a:ln>
        </p:spPr>
        <p:txBody>
          <a:bodyPr anchorCtr="0" anchor="b" bIns="0" lIns="0" spcFirstLastPara="1" rIns="0" wrap="square" tIns="0">
            <a:normAutofit/>
          </a:bodyPr>
          <a:lstStyle/>
          <a:p>
            <a:pPr indent="0" lvl="0" marL="0" marR="0" rtl="0" algn="r">
              <a:spcBef>
                <a:spcPts val="0"/>
              </a:spcBef>
              <a:spcAft>
                <a:spcPts val="0"/>
              </a:spcAft>
              <a:buNone/>
            </a:pPr>
            <a:r>
              <a:rPr b="1" lang="en-US" sz="1400">
                <a:solidFill>
                  <a:srgbClr val="3EAF93"/>
                </a:solidFill>
                <a:latin typeface="Arial"/>
                <a:ea typeface="Arial"/>
                <a:cs typeface="Arial"/>
                <a:sym typeface="Arial"/>
              </a:rPr>
              <a:t>Header</a:t>
            </a:r>
            <a:endParaRPr b="1" sz="1400">
              <a:solidFill>
                <a:srgbClr val="3EAF93"/>
              </a:solidFill>
              <a:latin typeface="Arial"/>
              <a:ea typeface="Arial"/>
              <a:cs typeface="Arial"/>
              <a:sym typeface="Arial"/>
            </a:endParaRPr>
          </a:p>
        </p:txBody>
      </p:sp>
      <p:sp>
        <p:nvSpPr>
          <p:cNvPr id="2981" name="Google Shape;2981;p96"/>
          <p:cNvSpPr txBox="1"/>
          <p:nvPr/>
        </p:nvSpPr>
        <p:spPr>
          <a:xfrm>
            <a:off x="8136892" y="5034648"/>
            <a:ext cx="3484090" cy="696759"/>
          </a:xfrm>
          <a:prstGeom prst="rect">
            <a:avLst/>
          </a:prstGeom>
          <a:noFill/>
          <a:ln>
            <a:noFill/>
          </a:ln>
        </p:spPr>
        <p:txBody>
          <a:bodyPr anchorCtr="0" anchor="t" bIns="0" lIns="0" spcFirstLastPara="1" rIns="0" wrap="square" tIns="0">
            <a:normAutofit lnSpcReduction="10000"/>
          </a:bodyPr>
          <a:lstStyle/>
          <a:p>
            <a:pPr indent="0" lvl="0" marL="0" marR="0" rtl="0" algn="r">
              <a:spcBef>
                <a:spcPts val="0"/>
              </a:spcBef>
              <a:spcAft>
                <a:spcPts val="0"/>
              </a:spcAft>
              <a:buNone/>
            </a:pPr>
            <a:r>
              <a:rPr lang="en-US" sz="1200">
                <a:solidFill>
                  <a:schemeClr val="dk1"/>
                </a:solidFill>
                <a:latin typeface="Arial"/>
                <a:ea typeface="Arial"/>
                <a:cs typeface="Arial"/>
                <a:sym typeface="Arial"/>
              </a:rPr>
              <a:t>Lorem ipsum dolor sit amet, consectetur adipiscing elit. Ut tempor, quam et mattis pulvinar, mauris ligula suscipit arcu, sed elementum diam leo at magna. Curabitur maximus sodales</a:t>
            </a:r>
            <a:endParaRPr sz="1200">
              <a:solidFill>
                <a:schemeClr val="dk1"/>
              </a:solidFill>
              <a:latin typeface="Arial"/>
              <a:ea typeface="Arial"/>
              <a:cs typeface="Arial"/>
              <a:sym typeface="Arial"/>
            </a:endParaRPr>
          </a:p>
        </p:txBody>
      </p:sp>
      <p:cxnSp>
        <p:nvCxnSpPr>
          <p:cNvPr id="2982" name="Google Shape;2982;p96"/>
          <p:cNvCxnSpPr/>
          <p:nvPr/>
        </p:nvCxnSpPr>
        <p:spPr>
          <a:xfrm>
            <a:off x="3975703" y="2115922"/>
            <a:ext cx="2052469" cy="0"/>
          </a:xfrm>
          <a:prstGeom prst="straightConnector1">
            <a:avLst/>
          </a:prstGeom>
          <a:noFill/>
          <a:ln cap="flat" cmpd="sng" w="9525">
            <a:solidFill>
              <a:srgbClr val="BFBFBF"/>
            </a:solidFill>
            <a:prstDash val="solid"/>
            <a:miter lim="8000"/>
            <a:headEnd len="sm" w="sm" type="none"/>
            <a:tailEnd len="med" w="med" type="diamond"/>
          </a:ln>
        </p:spPr>
      </p:cxnSp>
      <p:cxnSp>
        <p:nvCxnSpPr>
          <p:cNvPr id="2983" name="Google Shape;2983;p96"/>
          <p:cNvCxnSpPr/>
          <p:nvPr/>
        </p:nvCxnSpPr>
        <p:spPr>
          <a:xfrm>
            <a:off x="3975703" y="3254375"/>
            <a:ext cx="665745" cy="0"/>
          </a:xfrm>
          <a:prstGeom prst="straightConnector1">
            <a:avLst/>
          </a:prstGeom>
          <a:noFill/>
          <a:ln cap="flat" cmpd="sng" w="9525">
            <a:solidFill>
              <a:srgbClr val="BFBFBF"/>
            </a:solidFill>
            <a:prstDash val="solid"/>
            <a:miter lim="8000"/>
            <a:headEnd len="sm" w="sm" type="none"/>
            <a:tailEnd len="med" w="med" type="diamond"/>
          </a:ln>
        </p:spPr>
      </p:cxnSp>
      <p:cxnSp>
        <p:nvCxnSpPr>
          <p:cNvPr id="2984" name="Google Shape;2984;p96"/>
          <p:cNvCxnSpPr/>
          <p:nvPr/>
        </p:nvCxnSpPr>
        <p:spPr>
          <a:xfrm>
            <a:off x="3975703" y="4423418"/>
            <a:ext cx="515274" cy="0"/>
          </a:xfrm>
          <a:prstGeom prst="straightConnector1">
            <a:avLst/>
          </a:prstGeom>
          <a:noFill/>
          <a:ln cap="flat" cmpd="sng" w="9525">
            <a:solidFill>
              <a:srgbClr val="BFBFBF"/>
            </a:solidFill>
            <a:prstDash val="solid"/>
            <a:miter lim="8000"/>
            <a:headEnd len="sm" w="sm" type="none"/>
            <a:tailEnd len="med" w="med" type="diamond"/>
          </a:ln>
        </p:spPr>
      </p:cxnSp>
      <p:cxnSp>
        <p:nvCxnSpPr>
          <p:cNvPr id="2985" name="Google Shape;2985;p96"/>
          <p:cNvCxnSpPr/>
          <p:nvPr/>
        </p:nvCxnSpPr>
        <p:spPr>
          <a:xfrm>
            <a:off x="3975703" y="5384117"/>
            <a:ext cx="1279203" cy="0"/>
          </a:xfrm>
          <a:prstGeom prst="straightConnector1">
            <a:avLst/>
          </a:prstGeom>
          <a:noFill/>
          <a:ln cap="flat" cmpd="sng" w="9525">
            <a:solidFill>
              <a:srgbClr val="BFBFBF"/>
            </a:solidFill>
            <a:prstDash val="solid"/>
            <a:miter lim="8000"/>
            <a:headEnd len="sm" w="sm" type="none"/>
            <a:tailEnd len="med" w="med" type="diamond"/>
          </a:ln>
        </p:spPr>
      </p:cxnSp>
      <p:cxnSp>
        <p:nvCxnSpPr>
          <p:cNvPr id="2986" name="Google Shape;2986;p96"/>
          <p:cNvCxnSpPr/>
          <p:nvPr/>
        </p:nvCxnSpPr>
        <p:spPr>
          <a:xfrm rot="10800000">
            <a:off x="7713145" y="2905996"/>
            <a:ext cx="665745" cy="0"/>
          </a:xfrm>
          <a:prstGeom prst="straightConnector1">
            <a:avLst/>
          </a:prstGeom>
          <a:noFill/>
          <a:ln cap="flat" cmpd="sng" w="9525">
            <a:solidFill>
              <a:srgbClr val="BFBFBF"/>
            </a:solidFill>
            <a:prstDash val="solid"/>
            <a:miter lim="8000"/>
            <a:headEnd len="sm" w="sm" type="none"/>
            <a:tailEnd len="med" w="med" type="diamond"/>
          </a:ln>
        </p:spPr>
      </p:cxnSp>
      <p:cxnSp>
        <p:nvCxnSpPr>
          <p:cNvPr id="2987" name="Google Shape;2987;p96"/>
          <p:cNvCxnSpPr/>
          <p:nvPr/>
        </p:nvCxnSpPr>
        <p:spPr>
          <a:xfrm rot="10800000">
            <a:off x="7986532" y="4128279"/>
            <a:ext cx="392359" cy="0"/>
          </a:xfrm>
          <a:prstGeom prst="straightConnector1">
            <a:avLst/>
          </a:prstGeom>
          <a:noFill/>
          <a:ln cap="flat" cmpd="sng" w="9525">
            <a:solidFill>
              <a:srgbClr val="BFBFBF"/>
            </a:solidFill>
            <a:prstDash val="solid"/>
            <a:miter lim="8000"/>
            <a:headEnd len="sm" w="sm" type="none"/>
            <a:tailEnd len="med" w="med" type="diamond"/>
          </a:ln>
        </p:spPr>
      </p:cxnSp>
      <p:cxnSp>
        <p:nvCxnSpPr>
          <p:cNvPr id="2988" name="Google Shape;2988;p96"/>
          <p:cNvCxnSpPr/>
          <p:nvPr/>
        </p:nvCxnSpPr>
        <p:spPr>
          <a:xfrm rot="10800000">
            <a:off x="7257327" y="5343620"/>
            <a:ext cx="1121565" cy="0"/>
          </a:xfrm>
          <a:prstGeom prst="straightConnector1">
            <a:avLst/>
          </a:prstGeom>
          <a:noFill/>
          <a:ln cap="flat" cmpd="sng" w="9525">
            <a:solidFill>
              <a:srgbClr val="BFBFBF"/>
            </a:solidFill>
            <a:prstDash val="solid"/>
            <a:miter lim="8000"/>
            <a:headEnd len="sm" w="sm" type="none"/>
            <a:tailEnd len="med" w="med" type="diamond"/>
          </a:ln>
        </p:spPr>
      </p:cxnSp>
      <p:sp>
        <p:nvSpPr>
          <p:cNvPr id="2989" name="Google Shape;2989;p96"/>
          <p:cNvSpPr/>
          <p:nvPr/>
        </p:nvSpPr>
        <p:spPr>
          <a:xfrm>
            <a:off x="5432276" y="3129081"/>
            <a:ext cx="1554594" cy="1554598"/>
          </a:xfrm>
          <a:prstGeom prst="ellipse">
            <a:avLst/>
          </a:prstGeom>
          <a:solidFill>
            <a:schemeClr val="lt1"/>
          </a:solidFill>
          <a:ln cap="flat" cmpd="sng" w="12700">
            <a:solidFill>
              <a:schemeClr val="lt1"/>
            </a:solidFill>
            <a:prstDash val="solid"/>
            <a:miter lim="8000"/>
            <a:headEnd len="sm" w="sm" type="none"/>
            <a:tailEnd len="sm" w="sm" type="none"/>
          </a:ln>
        </p:spPr>
        <p:txBody>
          <a:bodyPr anchorCtr="0" anchor="ctr" bIns="45700" lIns="91425" spcFirstLastPara="1" rIns="91425" wrap="square" tIns="45700">
            <a:normAutofit/>
          </a:bodyPr>
          <a:lstStyle/>
          <a:p>
            <a:pPr indent="0" lvl="0" marL="0" marR="0" rtl="0" algn="ctr">
              <a:spcBef>
                <a:spcPts val="0"/>
              </a:spcBef>
              <a:spcAft>
                <a:spcPts val="0"/>
              </a:spcAft>
              <a:buNone/>
            </a:pPr>
            <a:r>
              <a:rPr b="1" lang="en-US" sz="1800">
                <a:solidFill>
                  <a:schemeClr val="accent1"/>
                </a:solidFill>
                <a:latin typeface="Arial"/>
                <a:ea typeface="Arial"/>
                <a:cs typeface="Arial"/>
                <a:sym typeface="Arial"/>
              </a:rPr>
              <a:t>Lorem ipsum </a:t>
            </a:r>
            <a:endParaRPr b="1" sz="1800">
              <a:solidFill>
                <a:schemeClr val="accent1"/>
              </a:solidFill>
              <a:latin typeface="Arial"/>
              <a:ea typeface="Arial"/>
              <a:cs typeface="Arial"/>
              <a:sym typeface="Arial"/>
            </a:endParaRPr>
          </a:p>
        </p:txBody>
      </p:sp>
      <p:grpSp>
        <p:nvGrpSpPr>
          <p:cNvPr id="2990" name="Google Shape;2990;p96"/>
          <p:cNvGrpSpPr/>
          <p:nvPr/>
        </p:nvGrpSpPr>
        <p:grpSpPr>
          <a:xfrm>
            <a:off x="5753057" y="2333229"/>
            <a:ext cx="550230" cy="550230"/>
            <a:chOff x="1649691" y="3230880"/>
            <a:chExt cx="914400" cy="914400"/>
          </a:xfrm>
        </p:grpSpPr>
        <p:sp>
          <p:nvSpPr>
            <p:cNvPr id="2991" name="Google Shape;2991;p96"/>
            <p:cNvSpPr/>
            <p:nvPr/>
          </p:nvSpPr>
          <p:spPr>
            <a:xfrm>
              <a:off x="1649691" y="3230880"/>
              <a:ext cx="914400" cy="9144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992" name="Google Shape;2992;p96"/>
            <p:cNvSpPr/>
            <p:nvPr/>
          </p:nvSpPr>
          <p:spPr>
            <a:xfrm>
              <a:off x="1649691" y="3230880"/>
              <a:ext cx="914400" cy="9144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grpSp>
      <p:grpSp>
        <p:nvGrpSpPr>
          <p:cNvPr id="2993" name="Google Shape;2993;p96"/>
          <p:cNvGrpSpPr/>
          <p:nvPr/>
        </p:nvGrpSpPr>
        <p:grpSpPr>
          <a:xfrm>
            <a:off x="6851613" y="2680512"/>
            <a:ext cx="550230" cy="550230"/>
            <a:chOff x="1649691" y="3230880"/>
            <a:chExt cx="914400" cy="914400"/>
          </a:xfrm>
        </p:grpSpPr>
        <p:sp>
          <p:nvSpPr>
            <p:cNvPr id="2994" name="Google Shape;2994;p96"/>
            <p:cNvSpPr/>
            <p:nvPr/>
          </p:nvSpPr>
          <p:spPr>
            <a:xfrm>
              <a:off x="1649691" y="3230880"/>
              <a:ext cx="914400" cy="9144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995" name="Google Shape;2995;p96"/>
            <p:cNvSpPr/>
            <p:nvPr/>
          </p:nvSpPr>
          <p:spPr>
            <a:xfrm>
              <a:off x="1649691" y="3230880"/>
              <a:ext cx="914400" cy="9144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grpSp>
      <p:grpSp>
        <p:nvGrpSpPr>
          <p:cNvPr id="2996" name="Google Shape;2996;p96"/>
          <p:cNvGrpSpPr/>
          <p:nvPr/>
        </p:nvGrpSpPr>
        <p:grpSpPr>
          <a:xfrm>
            <a:off x="7221949" y="3735682"/>
            <a:ext cx="550230" cy="550230"/>
            <a:chOff x="1649691" y="3230880"/>
            <a:chExt cx="914400" cy="914400"/>
          </a:xfrm>
        </p:grpSpPr>
        <p:sp>
          <p:nvSpPr>
            <p:cNvPr id="2997" name="Google Shape;2997;p96"/>
            <p:cNvSpPr/>
            <p:nvPr/>
          </p:nvSpPr>
          <p:spPr>
            <a:xfrm>
              <a:off x="1649691" y="3230880"/>
              <a:ext cx="914400" cy="9144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2998" name="Google Shape;2998;p96"/>
            <p:cNvSpPr/>
            <p:nvPr/>
          </p:nvSpPr>
          <p:spPr>
            <a:xfrm>
              <a:off x="1649691" y="3230880"/>
              <a:ext cx="914400" cy="9144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grpSp>
      <p:grpSp>
        <p:nvGrpSpPr>
          <p:cNvPr id="2999" name="Google Shape;2999;p96"/>
          <p:cNvGrpSpPr/>
          <p:nvPr/>
        </p:nvGrpSpPr>
        <p:grpSpPr>
          <a:xfrm>
            <a:off x="6671719" y="4680021"/>
            <a:ext cx="550230" cy="550230"/>
            <a:chOff x="1649691" y="3230880"/>
            <a:chExt cx="914400" cy="914400"/>
          </a:xfrm>
        </p:grpSpPr>
        <p:sp>
          <p:nvSpPr>
            <p:cNvPr id="3000" name="Google Shape;3000;p96"/>
            <p:cNvSpPr/>
            <p:nvPr/>
          </p:nvSpPr>
          <p:spPr>
            <a:xfrm>
              <a:off x="1649691" y="3230880"/>
              <a:ext cx="914400" cy="9144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001" name="Google Shape;3001;p96"/>
            <p:cNvSpPr/>
            <p:nvPr/>
          </p:nvSpPr>
          <p:spPr>
            <a:xfrm>
              <a:off x="1649691" y="3230880"/>
              <a:ext cx="914400" cy="9144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grpSp>
      <p:grpSp>
        <p:nvGrpSpPr>
          <p:cNvPr id="3002" name="Google Shape;3002;p96"/>
          <p:cNvGrpSpPr/>
          <p:nvPr/>
        </p:nvGrpSpPr>
        <p:grpSpPr>
          <a:xfrm>
            <a:off x="5517348" y="4814917"/>
            <a:ext cx="550230" cy="550230"/>
            <a:chOff x="1649691" y="3230880"/>
            <a:chExt cx="914400" cy="914400"/>
          </a:xfrm>
        </p:grpSpPr>
        <p:sp>
          <p:nvSpPr>
            <p:cNvPr id="3003" name="Google Shape;3003;p96"/>
            <p:cNvSpPr/>
            <p:nvPr/>
          </p:nvSpPr>
          <p:spPr>
            <a:xfrm>
              <a:off x="1649691" y="3230880"/>
              <a:ext cx="914400" cy="9144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004" name="Google Shape;3004;p96"/>
            <p:cNvSpPr/>
            <p:nvPr/>
          </p:nvSpPr>
          <p:spPr>
            <a:xfrm>
              <a:off x="1649691" y="3230880"/>
              <a:ext cx="914400" cy="9144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grpSp>
      <p:grpSp>
        <p:nvGrpSpPr>
          <p:cNvPr id="3005" name="Google Shape;3005;p96"/>
          <p:cNvGrpSpPr/>
          <p:nvPr/>
        </p:nvGrpSpPr>
        <p:grpSpPr>
          <a:xfrm>
            <a:off x="4716958" y="4073226"/>
            <a:ext cx="550230" cy="550230"/>
            <a:chOff x="1649691" y="3230880"/>
            <a:chExt cx="914400" cy="914400"/>
          </a:xfrm>
        </p:grpSpPr>
        <p:sp>
          <p:nvSpPr>
            <p:cNvPr id="3006" name="Google Shape;3006;p96"/>
            <p:cNvSpPr/>
            <p:nvPr/>
          </p:nvSpPr>
          <p:spPr>
            <a:xfrm>
              <a:off x="1649691" y="3230880"/>
              <a:ext cx="914400" cy="9144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007" name="Google Shape;3007;p96"/>
            <p:cNvSpPr/>
            <p:nvPr/>
          </p:nvSpPr>
          <p:spPr>
            <a:xfrm>
              <a:off x="1649691" y="3230880"/>
              <a:ext cx="914400" cy="9144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grpSp>
      <p:grpSp>
        <p:nvGrpSpPr>
          <p:cNvPr id="3008" name="Google Shape;3008;p96"/>
          <p:cNvGrpSpPr/>
          <p:nvPr/>
        </p:nvGrpSpPr>
        <p:grpSpPr>
          <a:xfrm>
            <a:off x="4810294" y="2994178"/>
            <a:ext cx="550230" cy="550230"/>
            <a:chOff x="1649691" y="3230880"/>
            <a:chExt cx="914400" cy="914400"/>
          </a:xfrm>
        </p:grpSpPr>
        <p:sp>
          <p:nvSpPr>
            <p:cNvPr id="3009" name="Google Shape;3009;p96"/>
            <p:cNvSpPr/>
            <p:nvPr/>
          </p:nvSpPr>
          <p:spPr>
            <a:xfrm>
              <a:off x="1649691" y="3230880"/>
              <a:ext cx="914400" cy="9144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sp>
          <p:nvSpPr>
            <p:cNvPr id="3010" name="Google Shape;3010;p96"/>
            <p:cNvSpPr/>
            <p:nvPr/>
          </p:nvSpPr>
          <p:spPr>
            <a:xfrm>
              <a:off x="1649691" y="3230880"/>
              <a:ext cx="914400" cy="9144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Arial"/>
                <a:ea typeface="Arial"/>
                <a:cs typeface="Arial"/>
                <a:sym typeface="Arial"/>
              </a:endParaRPr>
            </a:p>
          </p:txBody>
        </p:sp>
      </p:grpSp>
    </p:spTree>
  </p:cSld>
  <p:clrMapOvr>
    <a:masterClrMapping/>
  </p:clrMapOvr>
</p:sld>
</file>

<file path=ppt/slides/slide9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014" name="Shape 3014"/>
        <p:cNvGrpSpPr/>
        <p:nvPr/>
      </p:nvGrpSpPr>
      <p:grpSpPr>
        <a:xfrm>
          <a:off x="0" y="0"/>
          <a:ext cx="0" cy="0"/>
          <a:chOff x="0" y="0"/>
          <a:chExt cx="0" cy="0"/>
        </a:xfrm>
      </p:grpSpPr>
      <p:sp>
        <p:nvSpPr>
          <p:cNvPr id="3015" name="Google Shape;3015;p97"/>
          <p:cNvSpPr txBox="1"/>
          <p:nvPr>
            <p:ph type="title"/>
          </p:nvPr>
        </p:nvSpPr>
        <p:spPr>
          <a:xfrm>
            <a:off x="571018" y="365126"/>
            <a:ext cx="11049964" cy="578772"/>
          </a:xfrm>
          <a:prstGeom prst="rect">
            <a:avLst/>
          </a:prstGeom>
          <a:noFill/>
          <a:ln>
            <a:noFill/>
          </a:ln>
        </p:spPr>
        <p:txBody>
          <a:bodyPr anchorCtr="0" anchor="b" bIns="0" lIns="0" spcFirstLastPara="1" rIns="0" wrap="square" tIns="0">
            <a:normAutofit/>
          </a:bodyPr>
          <a:lstStyle/>
          <a:p>
            <a:pPr indent="0" lvl="0" marL="0" rtl="0" algn="l">
              <a:lnSpc>
                <a:spcPct val="90000"/>
              </a:lnSpc>
              <a:spcBef>
                <a:spcPts val="0"/>
              </a:spcBef>
              <a:spcAft>
                <a:spcPts val="0"/>
              </a:spcAft>
              <a:buClr>
                <a:schemeClr val="accent1"/>
              </a:buClr>
              <a:buSzPts val="2800"/>
              <a:buFont typeface="Arial"/>
              <a:buNone/>
            </a:pPr>
            <a:r>
              <a:rPr lang="en-US"/>
              <a:t>Big Number Slide – Three Segments</a:t>
            </a:r>
            <a:endParaRPr/>
          </a:p>
        </p:txBody>
      </p:sp>
      <p:sp>
        <p:nvSpPr>
          <p:cNvPr id="3016" name="Google Shape;3016;p97"/>
          <p:cNvSpPr txBox="1"/>
          <p:nvPr>
            <p:ph idx="12" type="sldNum"/>
          </p:nvPr>
        </p:nvSpPr>
        <p:spPr>
          <a:xfrm>
            <a:off x="10690860" y="6349068"/>
            <a:ext cx="963882" cy="251764"/>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grpSp>
        <p:nvGrpSpPr>
          <p:cNvPr id="3017" name="Google Shape;3017;p97"/>
          <p:cNvGrpSpPr/>
          <p:nvPr/>
        </p:nvGrpSpPr>
        <p:grpSpPr>
          <a:xfrm>
            <a:off x="3761526" y="1652432"/>
            <a:ext cx="4714395" cy="3510158"/>
            <a:chOff x="3506088" y="1744256"/>
            <a:chExt cx="5230268" cy="3894256"/>
          </a:xfrm>
        </p:grpSpPr>
        <p:sp>
          <p:nvSpPr>
            <p:cNvPr id="3018" name="Google Shape;3018;p97"/>
            <p:cNvSpPr/>
            <p:nvPr/>
          </p:nvSpPr>
          <p:spPr>
            <a:xfrm rot="4500000">
              <a:off x="3728720" y="1966890"/>
              <a:ext cx="1981200" cy="1981200"/>
            </a:xfrm>
            <a:prstGeom prst="teardrop">
              <a:avLst>
                <a:gd fmla="val 100000" name="adj"/>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600">
                <a:solidFill>
                  <a:schemeClr val="lt1"/>
                </a:solidFill>
                <a:latin typeface="Arial"/>
                <a:ea typeface="Arial"/>
                <a:cs typeface="Arial"/>
                <a:sym typeface="Arial"/>
              </a:endParaRPr>
            </a:p>
          </p:txBody>
        </p:sp>
        <p:sp>
          <p:nvSpPr>
            <p:cNvPr id="3019" name="Google Shape;3019;p97"/>
            <p:cNvSpPr/>
            <p:nvPr/>
          </p:nvSpPr>
          <p:spPr>
            <a:xfrm rot="9897668">
              <a:off x="6036385" y="2017531"/>
              <a:ext cx="2426695" cy="2426695"/>
            </a:xfrm>
            <a:prstGeom prst="teardrop">
              <a:avLst>
                <a:gd fmla="val 100000" name="adj"/>
              </a:avLst>
            </a:prstGeom>
            <a:solidFill>
              <a:schemeClr val="accen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600">
                <a:solidFill>
                  <a:schemeClr val="lt1"/>
                </a:solidFill>
                <a:latin typeface="Arial"/>
                <a:ea typeface="Arial"/>
                <a:cs typeface="Arial"/>
                <a:sym typeface="Arial"/>
              </a:endParaRPr>
            </a:p>
          </p:txBody>
        </p:sp>
        <p:sp>
          <p:nvSpPr>
            <p:cNvPr id="3020" name="Google Shape;3020;p97"/>
            <p:cNvSpPr/>
            <p:nvPr/>
          </p:nvSpPr>
          <p:spPr>
            <a:xfrm rot="-952492">
              <a:off x="4700099" y="3977120"/>
              <a:ext cx="1486439" cy="1486439"/>
            </a:xfrm>
            <a:prstGeom prst="teardrop">
              <a:avLst>
                <a:gd fmla="val 100000" name="adj"/>
              </a:avLst>
            </a:prstGeom>
            <a:solidFill>
              <a:schemeClr val="accent3"/>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600">
                <a:solidFill>
                  <a:schemeClr val="lt1"/>
                </a:solidFill>
                <a:latin typeface="Arial"/>
                <a:ea typeface="Arial"/>
                <a:cs typeface="Arial"/>
                <a:sym typeface="Arial"/>
              </a:endParaRPr>
            </a:p>
          </p:txBody>
        </p:sp>
        <p:sp>
          <p:nvSpPr>
            <p:cNvPr id="3021" name="Google Shape;3021;p97"/>
            <p:cNvSpPr txBox="1"/>
            <p:nvPr/>
          </p:nvSpPr>
          <p:spPr>
            <a:xfrm>
              <a:off x="4025325" y="2609110"/>
              <a:ext cx="1387990" cy="696760"/>
            </a:xfrm>
            <a:prstGeom prst="rect">
              <a:avLst/>
            </a:prstGeom>
            <a:noFill/>
            <a:ln>
              <a:noFill/>
            </a:ln>
          </p:spPr>
          <p:txBody>
            <a:bodyPr anchorCtr="0" anchor="b" bIns="0" lIns="0" spcFirstLastPara="1" rIns="0" wrap="square" tIns="0">
              <a:noAutofit/>
            </a:bodyPr>
            <a:lstStyle/>
            <a:p>
              <a:pPr indent="0" lvl="0" marL="0" marR="0" rtl="0" algn="ctr">
                <a:spcBef>
                  <a:spcPts val="0"/>
                </a:spcBef>
                <a:spcAft>
                  <a:spcPts val="0"/>
                </a:spcAft>
                <a:buNone/>
              </a:pPr>
              <a:r>
                <a:rPr b="1" lang="en-US" sz="4000">
                  <a:solidFill>
                    <a:schemeClr val="lt1"/>
                  </a:solidFill>
                  <a:latin typeface="Arial"/>
                  <a:ea typeface="Arial"/>
                  <a:cs typeface="Arial"/>
                  <a:sym typeface="Arial"/>
                </a:rPr>
                <a:t>XXX</a:t>
              </a:r>
              <a:endParaRPr b="1" sz="4800">
                <a:solidFill>
                  <a:schemeClr val="lt1"/>
                </a:solidFill>
                <a:latin typeface="Arial"/>
                <a:ea typeface="Arial"/>
                <a:cs typeface="Arial"/>
                <a:sym typeface="Arial"/>
              </a:endParaRPr>
            </a:p>
          </p:txBody>
        </p:sp>
        <p:sp>
          <p:nvSpPr>
            <p:cNvPr id="3022" name="Google Shape;3022;p97"/>
            <p:cNvSpPr txBox="1"/>
            <p:nvPr/>
          </p:nvSpPr>
          <p:spPr>
            <a:xfrm>
              <a:off x="6555737" y="2929517"/>
              <a:ext cx="1387990" cy="696760"/>
            </a:xfrm>
            <a:prstGeom prst="rect">
              <a:avLst/>
            </a:prstGeom>
            <a:noFill/>
            <a:ln>
              <a:noFill/>
            </a:ln>
          </p:spPr>
          <p:txBody>
            <a:bodyPr anchorCtr="0" anchor="b" bIns="0" lIns="0" spcFirstLastPara="1" rIns="0" wrap="square" tIns="0">
              <a:noAutofit/>
            </a:bodyPr>
            <a:lstStyle/>
            <a:p>
              <a:pPr indent="0" lvl="0" marL="0" marR="0" rtl="0" algn="ctr">
                <a:spcBef>
                  <a:spcPts val="0"/>
                </a:spcBef>
                <a:spcAft>
                  <a:spcPts val="0"/>
                </a:spcAft>
                <a:buNone/>
              </a:pPr>
              <a:r>
                <a:rPr b="1" lang="en-US" sz="4800">
                  <a:solidFill>
                    <a:schemeClr val="lt1"/>
                  </a:solidFill>
                  <a:latin typeface="Arial"/>
                  <a:ea typeface="Arial"/>
                  <a:cs typeface="Arial"/>
                  <a:sym typeface="Arial"/>
                </a:rPr>
                <a:t>XXX</a:t>
              </a:r>
              <a:endParaRPr b="1" sz="6000">
                <a:solidFill>
                  <a:schemeClr val="lt1"/>
                </a:solidFill>
                <a:latin typeface="Arial"/>
                <a:ea typeface="Arial"/>
                <a:cs typeface="Arial"/>
                <a:sym typeface="Arial"/>
              </a:endParaRPr>
            </a:p>
          </p:txBody>
        </p:sp>
        <p:sp>
          <p:nvSpPr>
            <p:cNvPr id="3023" name="Google Shape;3023;p97"/>
            <p:cNvSpPr txBox="1"/>
            <p:nvPr/>
          </p:nvSpPr>
          <p:spPr>
            <a:xfrm>
              <a:off x="4749323" y="4170723"/>
              <a:ext cx="1387990" cy="696760"/>
            </a:xfrm>
            <a:prstGeom prst="rect">
              <a:avLst/>
            </a:prstGeom>
            <a:noFill/>
            <a:ln>
              <a:noFill/>
            </a:ln>
          </p:spPr>
          <p:txBody>
            <a:bodyPr anchorCtr="0" anchor="b" bIns="0" lIns="0" spcFirstLastPara="1" rIns="0" wrap="square" tIns="0">
              <a:normAutofit/>
            </a:bodyPr>
            <a:lstStyle/>
            <a:p>
              <a:pPr indent="0" lvl="0" marL="0" marR="0" rtl="0" algn="ctr">
                <a:spcBef>
                  <a:spcPts val="0"/>
                </a:spcBef>
                <a:spcAft>
                  <a:spcPts val="0"/>
                </a:spcAft>
                <a:buNone/>
              </a:pPr>
              <a:r>
                <a:rPr b="1" lang="en-US" sz="2000">
                  <a:solidFill>
                    <a:schemeClr val="lt1"/>
                  </a:solidFill>
                  <a:latin typeface="Arial"/>
                  <a:ea typeface="Arial"/>
                  <a:cs typeface="Arial"/>
                  <a:sym typeface="Arial"/>
                </a:rPr>
                <a:t>XXX</a:t>
              </a:r>
              <a:endParaRPr b="1" sz="2800">
                <a:solidFill>
                  <a:schemeClr val="lt1"/>
                </a:solidFill>
                <a:latin typeface="Arial"/>
                <a:ea typeface="Arial"/>
                <a:cs typeface="Arial"/>
                <a:sym typeface="Arial"/>
              </a:endParaRPr>
            </a:p>
          </p:txBody>
        </p:sp>
      </p:grpSp>
      <p:sp>
        <p:nvSpPr>
          <p:cNvPr id="3024" name="Google Shape;3024;p97"/>
          <p:cNvSpPr txBox="1"/>
          <p:nvPr/>
        </p:nvSpPr>
        <p:spPr>
          <a:xfrm>
            <a:off x="571018" y="1470519"/>
            <a:ext cx="2824764" cy="341271"/>
          </a:xfrm>
          <a:prstGeom prst="rect">
            <a:avLst/>
          </a:prstGeom>
          <a:noFill/>
          <a:ln>
            <a:noFill/>
          </a:ln>
        </p:spPr>
        <p:txBody>
          <a:bodyPr anchorCtr="0" anchor="b" bIns="0" lIns="0" spcFirstLastPara="1" rIns="0" wrap="square" tIns="0">
            <a:normAutofit/>
          </a:bodyPr>
          <a:lstStyle/>
          <a:p>
            <a:pPr indent="0" lvl="0" marL="0" marR="0" rtl="0" algn="l">
              <a:spcBef>
                <a:spcPts val="0"/>
              </a:spcBef>
              <a:spcAft>
                <a:spcPts val="0"/>
              </a:spcAft>
              <a:buNone/>
            </a:pPr>
            <a:r>
              <a:rPr b="1" lang="en-US" sz="1800">
                <a:solidFill>
                  <a:schemeClr val="accent1"/>
                </a:solidFill>
                <a:latin typeface="Arial"/>
                <a:ea typeface="Arial"/>
                <a:cs typeface="Arial"/>
                <a:sym typeface="Arial"/>
              </a:rPr>
              <a:t>Header</a:t>
            </a:r>
            <a:endParaRPr b="1" sz="1800">
              <a:solidFill>
                <a:schemeClr val="accent1"/>
              </a:solidFill>
              <a:latin typeface="Arial"/>
              <a:ea typeface="Arial"/>
              <a:cs typeface="Arial"/>
              <a:sym typeface="Arial"/>
            </a:endParaRPr>
          </a:p>
        </p:txBody>
      </p:sp>
      <p:sp>
        <p:nvSpPr>
          <p:cNvPr id="3025" name="Google Shape;3025;p97"/>
          <p:cNvSpPr txBox="1"/>
          <p:nvPr/>
        </p:nvSpPr>
        <p:spPr>
          <a:xfrm>
            <a:off x="571018" y="1881711"/>
            <a:ext cx="2973247" cy="1663868"/>
          </a:xfrm>
          <a:prstGeom prst="rect">
            <a:avLst/>
          </a:prstGeom>
          <a:noFill/>
          <a:ln>
            <a:noFill/>
          </a:ln>
        </p:spPr>
        <p:txBody>
          <a:bodyPr anchorCtr="0" anchor="t" bIns="0" lIns="0" spcFirstLastPara="1" rIns="0" wrap="square" tIns="0">
            <a:normAutofit/>
          </a:bodyPr>
          <a:lstStyle/>
          <a:p>
            <a:pPr indent="0" lvl="0" marL="0" marR="0" rtl="0" algn="l">
              <a:spcBef>
                <a:spcPts val="0"/>
              </a:spcBef>
              <a:spcAft>
                <a:spcPts val="0"/>
              </a:spcAft>
              <a:buNone/>
            </a:pPr>
            <a:r>
              <a:rPr lang="en-US" sz="1300">
                <a:solidFill>
                  <a:schemeClr val="dk1"/>
                </a:solidFill>
                <a:latin typeface="Arial"/>
                <a:ea typeface="Arial"/>
                <a:cs typeface="Arial"/>
                <a:sym typeface="Arial"/>
              </a:rPr>
              <a:t>Lorem ipsum dolor sit amet, consectetur adipiscing elit. Ut tempor, quam et mattis pulvinar, mauris ligula suscipit arcu, sed elementum diam leo at magna. Curabitur maximus sodales massa, eu bibendum dui bibendum vel. Suspendisse potenti. Aliquam et lorem elementum, </a:t>
            </a:r>
            <a:endParaRPr/>
          </a:p>
        </p:txBody>
      </p:sp>
      <p:sp>
        <p:nvSpPr>
          <p:cNvPr id="3026" name="Google Shape;3026;p97"/>
          <p:cNvSpPr txBox="1"/>
          <p:nvPr/>
        </p:nvSpPr>
        <p:spPr>
          <a:xfrm>
            <a:off x="8736356" y="1912191"/>
            <a:ext cx="2824764" cy="341271"/>
          </a:xfrm>
          <a:prstGeom prst="rect">
            <a:avLst/>
          </a:prstGeom>
          <a:noFill/>
          <a:ln>
            <a:noFill/>
          </a:ln>
        </p:spPr>
        <p:txBody>
          <a:bodyPr anchorCtr="0" anchor="b" bIns="0" lIns="0" spcFirstLastPara="1" rIns="0" wrap="square" tIns="0">
            <a:normAutofit/>
          </a:bodyPr>
          <a:lstStyle/>
          <a:p>
            <a:pPr indent="0" lvl="0" marL="0" marR="0" rtl="0" algn="l">
              <a:spcBef>
                <a:spcPts val="0"/>
              </a:spcBef>
              <a:spcAft>
                <a:spcPts val="0"/>
              </a:spcAft>
              <a:buNone/>
            </a:pPr>
            <a:r>
              <a:rPr b="1" lang="en-US" sz="1800">
                <a:solidFill>
                  <a:srgbClr val="0E442A"/>
                </a:solidFill>
                <a:latin typeface="Arial"/>
                <a:ea typeface="Arial"/>
                <a:cs typeface="Arial"/>
                <a:sym typeface="Arial"/>
              </a:rPr>
              <a:t>Header</a:t>
            </a:r>
            <a:endParaRPr b="1" sz="1800">
              <a:solidFill>
                <a:srgbClr val="0E442A"/>
              </a:solidFill>
              <a:latin typeface="Arial"/>
              <a:ea typeface="Arial"/>
              <a:cs typeface="Arial"/>
              <a:sym typeface="Arial"/>
            </a:endParaRPr>
          </a:p>
        </p:txBody>
      </p:sp>
      <p:sp>
        <p:nvSpPr>
          <p:cNvPr id="3027" name="Google Shape;3027;p97"/>
          <p:cNvSpPr txBox="1"/>
          <p:nvPr/>
        </p:nvSpPr>
        <p:spPr>
          <a:xfrm>
            <a:off x="8736357" y="2323382"/>
            <a:ext cx="2824764" cy="2257875"/>
          </a:xfrm>
          <a:prstGeom prst="rect">
            <a:avLst/>
          </a:prstGeom>
          <a:noFill/>
          <a:ln>
            <a:noFill/>
          </a:ln>
        </p:spPr>
        <p:txBody>
          <a:bodyPr anchorCtr="0" anchor="t" bIns="0" lIns="0" spcFirstLastPara="1" rIns="0" wrap="square" tIns="0">
            <a:normAutofit/>
          </a:bodyPr>
          <a:lstStyle/>
          <a:p>
            <a:pPr indent="0" lvl="0" marL="0" marR="0" rtl="0" algn="l">
              <a:spcBef>
                <a:spcPts val="0"/>
              </a:spcBef>
              <a:spcAft>
                <a:spcPts val="0"/>
              </a:spcAft>
              <a:buNone/>
            </a:pPr>
            <a:r>
              <a:rPr lang="en-US" sz="1300">
                <a:solidFill>
                  <a:schemeClr val="dk1"/>
                </a:solidFill>
                <a:latin typeface="Arial"/>
                <a:ea typeface="Arial"/>
                <a:cs typeface="Arial"/>
                <a:sym typeface="Arial"/>
              </a:rPr>
              <a:t>Lorem ipsum dolor sit amet, consectetur adipiscing elit. Ut tempor, quam et mattis pulvinar, mauris ligula suscipit arcu, sed elementum diam leo at magna. Curabitur maximus sodales massa, eu bibendum dui bibendum vel. Suspendisse potenti. Aliquam et lorem elementum, venenatis turpis sed, maximus lacus. Integer eu purus sed magna mollis congue. </a:t>
            </a:r>
            <a:endParaRPr/>
          </a:p>
        </p:txBody>
      </p:sp>
      <p:sp>
        <p:nvSpPr>
          <p:cNvPr id="3028" name="Google Shape;3028;p97"/>
          <p:cNvSpPr txBox="1"/>
          <p:nvPr/>
        </p:nvSpPr>
        <p:spPr>
          <a:xfrm>
            <a:off x="571018" y="3824349"/>
            <a:ext cx="2824764" cy="341271"/>
          </a:xfrm>
          <a:prstGeom prst="rect">
            <a:avLst/>
          </a:prstGeom>
          <a:noFill/>
          <a:ln>
            <a:noFill/>
          </a:ln>
        </p:spPr>
        <p:txBody>
          <a:bodyPr anchorCtr="0" anchor="b" bIns="0" lIns="0" spcFirstLastPara="1" rIns="0" wrap="square" tIns="0">
            <a:normAutofit/>
          </a:bodyPr>
          <a:lstStyle/>
          <a:p>
            <a:pPr indent="0" lvl="0" marL="0" marR="0" rtl="0" algn="l">
              <a:spcBef>
                <a:spcPts val="0"/>
              </a:spcBef>
              <a:spcAft>
                <a:spcPts val="0"/>
              </a:spcAft>
              <a:buNone/>
            </a:pPr>
            <a:r>
              <a:rPr b="1" lang="en-US" sz="1800">
                <a:solidFill>
                  <a:srgbClr val="092E1C"/>
                </a:solidFill>
                <a:latin typeface="Arial"/>
                <a:ea typeface="Arial"/>
                <a:cs typeface="Arial"/>
                <a:sym typeface="Arial"/>
              </a:rPr>
              <a:t>Header</a:t>
            </a:r>
            <a:endParaRPr b="1" sz="1800">
              <a:solidFill>
                <a:srgbClr val="092E1C"/>
              </a:solidFill>
              <a:latin typeface="Arial"/>
              <a:ea typeface="Arial"/>
              <a:cs typeface="Arial"/>
              <a:sym typeface="Arial"/>
            </a:endParaRPr>
          </a:p>
        </p:txBody>
      </p:sp>
      <p:sp>
        <p:nvSpPr>
          <p:cNvPr id="3029" name="Google Shape;3029;p97"/>
          <p:cNvSpPr txBox="1"/>
          <p:nvPr/>
        </p:nvSpPr>
        <p:spPr>
          <a:xfrm>
            <a:off x="571018" y="4235541"/>
            <a:ext cx="3533712" cy="1315209"/>
          </a:xfrm>
          <a:prstGeom prst="rect">
            <a:avLst/>
          </a:prstGeom>
          <a:noFill/>
          <a:ln>
            <a:noFill/>
          </a:ln>
        </p:spPr>
        <p:txBody>
          <a:bodyPr anchorCtr="0" anchor="t" bIns="0" lIns="0" spcFirstLastPara="1" rIns="0" wrap="square" tIns="0">
            <a:normAutofit fontScale="92500" lnSpcReduction="10000"/>
          </a:bodyPr>
          <a:lstStyle/>
          <a:p>
            <a:pPr indent="0" lvl="0" marL="0" marR="0" rtl="0" algn="l">
              <a:spcBef>
                <a:spcPts val="0"/>
              </a:spcBef>
              <a:spcAft>
                <a:spcPts val="0"/>
              </a:spcAft>
              <a:buNone/>
            </a:pPr>
            <a:r>
              <a:rPr lang="en-US" sz="1400">
                <a:solidFill>
                  <a:schemeClr val="dk1"/>
                </a:solidFill>
                <a:latin typeface="Arial"/>
                <a:ea typeface="Arial"/>
                <a:cs typeface="Arial"/>
                <a:sym typeface="Arial"/>
              </a:rPr>
              <a:t>Lorem ipsum dolor sit amet, consectetur adipiscing elit. Ut tempor, quam et mattis pulvinar, mauris ligula suscipit arcu, sed elementum diam leo at magna. Curabitur maximus sodales massa, eu bibendum dui bibendum vel. Suspendisse potenti. Aliquam et lorem elementum, </a:t>
            </a:r>
            <a:endParaRPr/>
          </a:p>
        </p:txBody>
      </p:sp>
      <p:cxnSp>
        <p:nvCxnSpPr>
          <p:cNvPr id="3030" name="Google Shape;3030;p97"/>
          <p:cNvCxnSpPr/>
          <p:nvPr/>
        </p:nvCxnSpPr>
        <p:spPr>
          <a:xfrm>
            <a:off x="3617346" y="2166327"/>
            <a:ext cx="543174" cy="0"/>
          </a:xfrm>
          <a:prstGeom prst="straightConnector1">
            <a:avLst/>
          </a:prstGeom>
          <a:noFill/>
          <a:ln cap="flat" cmpd="sng" w="9525">
            <a:solidFill>
              <a:srgbClr val="BFBFBF"/>
            </a:solidFill>
            <a:prstDash val="solid"/>
            <a:miter lim="8000"/>
            <a:headEnd len="sm" w="sm" type="none"/>
            <a:tailEnd len="med" w="med" type="diamond"/>
          </a:ln>
        </p:spPr>
      </p:cxnSp>
      <p:cxnSp>
        <p:nvCxnSpPr>
          <p:cNvPr id="3031" name="Google Shape;3031;p97"/>
          <p:cNvCxnSpPr/>
          <p:nvPr/>
        </p:nvCxnSpPr>
        <p:spPr>
          <a:xfrm>
            <a:off x="4025326" y="4586165"/>
            <a:ext cx="851474" cy="0"/>
          </a:xfrm>
          <a:prstGeom prst="straightConnector1">
            <a:avLst/>
          </a:prstGeom>
          <a:noFill/>
          <a:ln cap="flat" cmpd="sng" w="9525">
            <a:solidFill>
              <a:srgbClr val="BFBFBF"/>
            </a:solidFill>
            <a:prstDash val="solid"/>
            <a:miter lim="8000"/>
            <a:headEnd len="sm" w="sm" type="none"/>
            <a:tailEnd len="med" w="med" type="diamond"/>
          </a:ln>
        </p:spPr>
      </p:cxnSp>
      <p:cxnSp>
        <p:nvCxnSpPr>
          <p:cNvPr id="3032" name="Google Shape;3032;p97"/>
          <p:cNvCxnSpPr/>
          <p:nvPr/>
        </p:nvCxnSpPr>
        <p:spPr>
          <a:xfrm rot="10800000">
            <a:off x="7902268" y="2166327"/>
            <a:ext cx="543174" cy="0"/>
          </a:xfrm>
          <a:prstGeom prst="straightConnector1">
            <a:avLst/>
          </a:prstGeom>
          <a:noFill/>
          <a:ln cap="flat" cmpd="sng" w="9525">
            <a:solidFill>
              <a:srgbClr val="BFBFBF"/>
            </a:solidFill>
            <a:prstDash val="solid"/>
            <a:miter lim="8000"/>
            <a:headEnd len="sm" w="sm" type="none"/>
            <a:tailEnd len="med" w="med" type="diamond"/>
          </a:ln>
        </p:spPr>
      </p:cxnSp>
    </p:spTree>
  </p:cSld>
  <p:clrMapOvr>
    <a:masterClrMapping/>
  </p:clrMapOvr>
</p:sld>
</file>

<file path=ppt/slides/slide9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036" name="Shape 3036"/>
        <p:cNvGrpSpPr/>
        <p:nvPr/>
      </p:nvGrpSpPr>
      <p:grpSpPr>
        <a:xfrm>
          <a:off x="0" y="0"/>
          <a:ext cx="0" cy="0"/>
          <a:chOff x="0" y="0"/>
          <a:chExt cx="0" cy="0"/>
        </a:xfrm>
      </p:grpSpPr>
      <p:sp>
        <p:nvSpPr>
          <p:cNvPr id="3037" name="Google Shape;3037;p98"/>
          <p:cNvSpPr txBox="1"/>
          <p:nvPr>
            <p:ph type="title"/>
          </p:nvPr>
        </p:nvSpPr>
        <p:spPr>
          <a:xfrm>
            <a:off x="571018" y="365126"/>
            <a:ext cx="11049964" cy="578772"/>
          </a:xfrm>
          <a:prstGeom prst="rect">
            <a:avLst/>
          </a:prstGeom>
          <a:noFill/>
          <a:ln>
            <a:noFill/>
          </a:ln>
        </p:spPr>
        <p:txBody>
          <a:bodyPr anchorCtr="0" anchor="b" bIns="0" lIns="0" spcFirstLastPara="1" rIns="0" wrap="square" tIns="0">
            <a:normAutofit/>
          </a:bodyPr>
          <a:lstStyle/>
          <a:p>
            <a:pPr indent="0" lvl="0" marL="0" rtl="0" algn="l">
              <a:lnSpc>
                <a:spcPct val="90000"/>
              </a:lnSpc>
              <a:spcBef>
                <a:spcPts val="0"/>
              </a:spcBef>
              <a:spcAft>
                <a:spcPts val="0"/>
              </a:spcAft>
              <a:buClr>
                <a:schemeClr val="accent1"/>
              </a:buClr>
              <a:buSzPts val="2800"/>
              <a:buFont typeface="Arial"/>
              <a:buNone/>
            </a:pPr>
            <a:r>
              <a:rPr lang="en-US"/>
              <a:t>Big Number Slide – Four Segments</a:t>
            </a:r>
            <a:endParaRPr/>
          </a:p>
        </p:txBody>
      </p:sp>
      <p:sp>
        <p:nvSpPr>
          <p:cNvPr id="3038" name="Google Shape;3038;p98"/>
          <p:cNvSpPr txBox="1"/>
          <p:nvPr>
            <p:ph idx="12" type="sldNum"/>
          </p:nvPr>
        </p:nvSpPr>
        <p:spPr>
          <a:xfrm>
            <a:off x="10690860" y="6349068"/>
            <a:ext cx="963882" cy="251764"/>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sp>
        <p:nvSpPr>
          <p:cNvPr id="3039" name="Google Shape;3039;p98"/>
          <p:cNvSpPr/>
          <p:nvPr/>
        </p:nvSpPr>
        <p:spPr>
          <a:xfrm rot="4500000">
            <a:off x="4205055" y="2095996"/>
            <a:ext cx="1599416" cy="1599412"/>
          </a:xfrm>
          <a:prstGeom prst="teardrop">
            <a:avLst>
              <a:gd fmla="val 100000" name="adj"/>
            </a:avLst>
          </a:prstGeom>
          <a:solidFill>
            <a:schemeClr val="accent1"/>
          </a:solidFill>
          <a:ln>
            <a:noFill/>
          </a:ln>
        </p:spPr>
        <p:txBody>
          <a:bodyPr anchorCtr="0" anchor="ctr" bIns="45700" lIns="91425" spcFirstLastPara="1" rIns="91425" wrap="square" tIns="45700">
            <a:normAutofit/>
          </a:bodyPr>
          <a:lstStyle/>
          <a:p>
            <a:pPr indent="0" lvl="0" marL="0" marR="0" rtl="0" algn="ctr">
              <a:spcBef>
                <a:spcPts val="0"/>
              </a:spcBef>
              <a:spcAft>
                <a:spcPts val="0"/>
              </a:spcAft>
              <a:buNone/>
            </a:pPr>
            <a:r>
              <a:t/>
            </a:r>
            <a:endParaRPr sz="1600">
              <a:solidFill>
                <a:schemeClr val="lt1"/>
              </a:solidFill>
              <a:latin typeface="Arial"/>
              <a:ea typeface="Arial"/>
              <a:cs typeface="Arial"/>
              <a:sym typeface="Arial"/>
            </a:endParaRPr>
          </a:p>
        </p:txBody>
      </p:sp>
      <p:sp>
        <p:nvSpPr>
          <p:cNvPr id="3040" name="Google Shape;3040;p98"/>
          <p:cNvSpPr txBox="1"/>
          <p:nvPr/>
        </p:nvSpPr>
        <p:spPr>
          <a:xfrm>
            <a:off x="4387912" y="2592379"/>
            <a:ext cx="1251090" cy="628037"/>
          </a:xfrm>
          <a:prstGeom prst="rect">
            <a:avLst/>
          </a:prstGeom>
          <a:noFill/>
          <a:ln>
            <a:noFill/>
          </a:ln>
        </p:spPr>
        <p:txBody>
          <a:bodyPr anchorCtr="0" anchor="ctr" bIns="0" lIns="0" spcFirstLastPara="1" rIns="0" wrap="square" tIns="0">
            <a:normAutofit/>
          </a:bodyPr>
          <a:lstStyle/>
          <a:p>
            <a:pPr indent="0" lvl="0" marL="0" marR="0" rtl="0" algn="ctr">
              <a:spcBef>
                <a:spcPts val="0"/>
              </a:spcBef>
              <a:spcAft>
                <a:spcPts val="0"/>
              </a:spcAft>
              <a:buNone/>
            </a:pPr>
            <a:r>
              <a:rPr b="1" lang="en-US" sz="3200">
                <a:solidFill>
                  <a:schemeClr val="lt1"/>
                </a:solidFill>
                <a:latin typeface="Arial"/>
                <a:ea typeface="Arial"/>
                <a:cs typeface="Arial"/>
                <a:sym typeface="Arial"/>
              </a:rPr>
              <a:t>XXX</a:t>
            </a:r>
            <a:endParaRPr b="1" sz="4000">
              <a:solidFill>
                <a:schemeClr val="lt1"/>
              </a:solidFill>
              <a:latin typeface="Arial"/>
              <a:ea typeface="Arial"/>
              <a:cs typeface="Arial"/>
              <a:sym typeface="Arial"/>
            </a:endParaRPr>
          </a:p>
        </p:txBody>
      </p:sp>
      <p:sp>
        <p:nvSpPr>
          <p:cNvPr id="3041" name="Google Shape;3041;p98"/>
          <p:cNvSpPr txBox="1"/>
          <p:nvPr/>
        </p:nvSpPr>
        <p:spPr>
          <a:xfrm>
            <a:off x="6544893" y="2798429"/>
            <a:ext cx="1251090" cy="628037"/>
          </a:xfrm>
          <a:prstGeom prst="rect">
            <a:avLst/>
          </a:prstGeom>
          <a:noFill/>
          <a:ln>
            <a:noFill/>
          </a:ln>
        </p:spPr>
        <p:txBody>
          <a:bodyPr anchorCtr="0" anchor="b" bIns="0" lIns="0" spcFirstLastPara="1" rIns="0" wrap="square" tIns="0">
            <a:normAutofit fontScale="92500" lnSpcReduction="10000"/>
          </a:bodyPr>
          <a:lstStyle/>
          <a:p>
            <a:pPr indent="0" lvl="0" marL="0" marR="0" rtl="0" algn="ctr">
              <a:spcBef>
                <a:spcPts val="0"/>
              </a:spcBef>
              <a:spcAft>
                <a:spcPts val="0"/>
              </a:spcAft>
              <a:buNone/>
            </a:pPr>
            <a:r>
              <a:rPr b="1" lang="en-US" sz="4800">
                <a:solidFill>
                  <a:schemeClr val="lt1"/>
                </a:solidFill>
                <a:latin typeface="Arial"/>
                <a:ea typeface="Arial"/>
                <a:cs typeface="Arial"/>
                <a:sym typeface="Arial"/>
              </a:rPr>
              <a:t>XXX</a:t>
            </a:r>
            <a:endParaRPr b="1" sz="6000">
              <a:solidFill>
                <a:schemeClr val="lt1"/>
              </a:solidFill>
              <a:latin typeface="Arial"/>
              <a:ea typeface="Arial"/>
              <a:cs typeface="Arial"/>
              <a:sym typeface="Arial"/>
            </a:endParaRPr>
          </a:p>
        </p:txBody>
      </p:sp>
      <p:sp>
        <p:nvSpPr>
          <p:cNvPr id="3042" name="Google Shape;3042;p98"/>
          <p:cNvSpPr txBox="1"/>
          <p:nvPr/>
        </p:nvSpPr>
        <p:spPr>
          <a:xfrm>
            <a:off x="571018" y="1351406"/>
            <a:ext cx="2824764" cy="341271"/>
          </a:xfrm>
          <a:prstGeom prst="rect">
            <a:avLst/>
          </a:prstGeom>
          <a:noFill/>
          <a:ln>
            <a:noFill/>
          </a:ln>
        </p:spPr>
        <p:txBody>
          <a:bodyPr anchorCtr="0" anchor="b" bIns="0" lIns="0" spcFirstLastPara="1" rIns="0" wrap="square" tIns="0">
            <a:normAutofit/>
          </a:bodyPr>
          <a:lstStyle/>
          <a:p>
            <a:pPr indent="0" lvl="0" marL="0" marR="0" rtl="0" algn="l">
              <a:spcBef>
                <a:spcPts val="0"/>
              </a:spcBef>
              <a:spcAft>
                <a:spcPts val="0"/>
              </a:spcAft>
              <a:buNone/>
            </a:pPr>
            <a:r>
              <a:rPr b="1" lang="en-US" sz="1800">
                <a:solidFill>
                  <a:srgbClr val="156740"/>
                </a:solidFill>
                <a:latin typeface="Arial"/>
                <a:ea typeface="Arial"/>
                <a:cs typeface="Arial"/>
                <a:sym typeface="Arial"/>
              </a:rPr>
              <a:t>Header</a:t>
            </a:r>
            <a:endParaRPr b="1" sz="1800">
              <a:solidFill>
                <a:srgbClr val="156740"/>
              </a:solidFill>
              <a:latin typeface="Arial"/>
              <a:ea typeface="Arial"/>
              <a:cs typeface="Arial"/>
              <a:sym typeface="Arial"/>
            </a:endParaRPr>
          </a:p>
        </p:txBody>
      </p:sp>
      <p:sp>
        <p:nvSpPr>
          <p:cNvPr id="3043" name="Google Shape;3043;p98"/>
          <p:cNvSpPr txBox="1"/>
          <p:nvPr/>
        </p:nvSpPr>
        <p:spPr>
          <a:xfrm>
            <a:off x="571018" y="1762598"/>
            <a:ext cx="2973247" cy="1663868"/>
          </a:xfrm>
          <a:prstGeom prst="rect">
            <a:avLst/>
          </a:prstGeom>
          <a:noFill/>
          <a:ln>
            <a:noFill/>
          </a:ln>
        </p:spPr>
        <p:txBody>
          <a:bodyPr anchorCtr="0" anchor="t" bIns="0" lIns="0" spcFirstLastPara="1" rIns="0" wrap="square" tIns="0">
            <a:normAutofit/>
          </a:bodyPr>
          <a:lstStyle/>
          <a:p>
            <a:pPr indent="0" lvl="0" marL="0" marR="0" rtl="0" algn="l">
              <a:spcBef>
                <a:spcPts val="0"/>
              </a:spcBef>
              <a:spcAft>
                <a:spcPts val="0"/>
              </a:spcAft>
              <a:buNone/>
            </a:pPr>
            <a:r>
              <a:rPr lang="en-US" sz="1300">
                <a:solidFill>
                  <a:schemeClr val="dk1"/>
                </a:solidFill>
                <a:latin typeface="Arial"/>
                <a:ea typeface="Arial"/>
                <a:cs typeface="Arial"/>
                <a:sym typeface="Arial"/>
              </a:rPr>
              <a:t>Lorem ipsum dolor sit amet, consectetur adipiscing elit. Ut tempor, quam et mattis pulvinar, mauris ligula suscipit arcu, sed elementum diam leo at magna. Curabitur maximus sodales massa, eu bibendum dui bibendum vel. Suspendisse potenti. Aliquam et lorem elementum, </a:t>
            </a:r>
            <a:endParaRPr/>
          </a:p>
        </p:txBody>
      </p:sp>
      <p:cxnSp>
        <p:nvCxnSpPr>
          <p:cNvPr id="3044" name="Google Shape;3044;p98"/>
          <p:cNvCxnSpPr/>
          <p:nvPr/>
        </p:nvCxnSpPr>
        <p:spPr>
          <a:xfrm>
            <a:off x="3581400" y="2330562"/>
            <a:ext cx="836992" cy="0"/>
          </a:xfrm>
          <a:prstGeom prst="straightConnector1">
            <a:avLst/>
          </a:prstGeom>
          <a:noFill/>
          <a:ln cap="flat" cmpd="sng" w="9525">
            <a:solidFill>
              <a:srgbClr val="BFBFBF"/>
            </a:solidFill>
            <a:prstDash val="solid"/>
            <a:miter lim="8000"/>
            <a:headEnd len="sm" w="sm" type="none"/>
            <a:tailEnd len="med" w="med" type="diamond"/>
          </a:ln>
        </p:spPr>
      </p:cxnSp>
      <p:cxnSp>
        <p:nvCxnSpPr>
          <p:cNvPr id="3045" name="Google Shape;3045;p98"/>
          <p:cNvCxnSpPr/>
          <p:nvPr/>
        </p:nvCxnSpPr>
        <p:spPr>
          <a:xfrm>
            <a:off x="3520440" y="4630483"/>
            <a:ext cx="982891" cy="0"/>
          </a:xfrm>
          <a:prstGeom prst="straightConnector1">
            <a:avLst/>
          </a:prstGeom>
          <a:noFill/>
          <a:ln cap="flat" cmpd="sng" w="9525">
            <a:solidFill>
              <a:srgbClr val="BFBFBF"/>
            </a:solidFill>
            <a:prstDash val="solid"/>
            <a:miter lim="8000"/>
            <a:headEnd len="sm" w="sm" type="none"/>
            <a:tailEnd len="med" w="med" type="diamond"/>
          </a:ln>
        </p:spPr>
      </p:cxnSp>
      <p:sp>
        <p:nvSpPr>
          <p:cNvPr id="3046" name="Google Shape;3046;p98"/>
          <p:cNvSpPr/>
          <p:nvPr/>
        </p:nvSpPr>
        <p:spPr>
          <a:xfrm flipH="1" rot="-6300000">
            <a:off x="5901098" y="1428671"/>
            <a:ext cx="1785791" cy="1785790"/>
          </a:xfrm>
          <a:prstGeom prst="teardrop">
            <a:avLst>
              <a:gd fmla="val 100000" name="adj"/>
            </a:avLst>
          </a:prstGeom>
          <a:solidFill>
            <a:schemeClr val="accent3"/>
          </a:solidFill>
          <a:ln>
            <a:noFill/>
          </a:ln>
        </p:spPr>
        <p:txBody>
          <a:bodyPr anchorCtr="0" anchor="ctr" bIns="45700" lIns="91425" spcFirstLastPara="1" rIns="91425" wrap="square" tIns="45700">
            <a:normAutofit/>
          </a:bodyPr>
          <a:lstStyle/>
          <a:p>
            <a:pPr indent="0" lvl="0" marL="0" marR="0" rtl="0" algn="ctr">
              <a:spcBef>
                <a:spcPts val="0"/>
              </a:spcBef>
              <a:spcAft>
                <a:spcPts val="0"/>
              </a:spcAft>
              <a:buNone/>
            </a:pPr>
            <a:r>
              <a:t/>
            </a:r>
            <a:endParaRPr sz="1600">
              <a:solidFill>
                <a:schemeClr val="lt1"/>
              </a:solidFill>
              <a:latin typeface="Arial"/>
              <a:ea typeface="Arial"/>
              <a:cs typeface="Arial"/>
              <a:sym typeface="Arial"/>
            </a:endParaRPr>
          </a:p>
        </p:txBody>
      </p:sp>
      <p:sp>
        <p:nvSpPr>
          <p:cNvPr id="3047" name="Google Shape;3047;p98"/>
          <p:cNvSpPr/>
          <p:nvPr/>
        </p:nvSpPr>
        <p:spPr>
          <a:xfrm flipH="1" rot="4517620">
            <a:off x="4516192" y="3811003"/>
            <a:ext cx="1785791" cy="1785790"/>
          </a:xfrm>
          <a:prstGeom prst="teardrop">
            <a:avLst>
              <a:gd fmla="val 100000" name="adj"/>
            </a:avLst>
          </a:prstGeom>
          <a:solidFill>
            <a:schemeClr val="accent2"/>
          </a:solidFill>
          <a:ln>
            <a:noFill/>
          </a:ln>
        </p:spPr>
        <p:txBody>
          <a:bodyPr anchorCtr="0" anchor="ctr" bIns="45700" lIns="91425" spcFirstLastPara="1" rIns="91425" wrap="square" tIns="45700">
            <a:normAutofit/>
          </a:bodyPr>
          <a:lstStyle/>
          <a:p>
            <a:pPr indent="0" lvl="0" marL="0" marR="0" rtl="0" algn="ctr">
              <a:spcBef>
                <a:spcPts val="0"/>
              </a:spcBef>
              <a:spcAft>
                <a:spcPts val="0"/>
              </a:spcAft>
              <a:buNone/>
            </a:pPr>
            <a:r>
              <a:t/>
            </a:r>
            <a:endParaRPr sz="1600">
              <a:solidFill>
                <a:schemeClr val="lt1"/>
              </a:solidFill>
              <a:latin typeface="Arial"/>
              <a:ea typeface="Arial"/>
              <a:cs typeface="Arial"/>
              <a:sym typeface="Arial"/>
            </a:endParaRPr>
          </a:p>
        </p:txBody>
      </p:sp>
      <p:sp>
        <p:nvSpPr>
          <p:cNvPr id="3048" name="Google Shape;3048;p98"/>
          <p:cNvSpPr/>
          <p:nvPr/>
        </p:nvSpPr>
        <p:spPr>
          <a:xfrm rot="-6282380">
            <a:off x="6378255" y="3345066"/>
            <a:ext cx="1599412" cy="1599412"/>
          </a:xfrm>
          <a:prstGeom prst="teardrop">
            <a:avLst>
              <a:gd fmla="val 100000" name="adj"/>
            </a:avLst>
          </a:prstGeom>
          <a:solidFill>
            <a:schemeClr val="accent4"/>
          </a:solidFill>
          <a:ln>
            <a:noFill/>
          </a:ln>
        </p:spPr>
        <p:txBody>
          <a:bodyPr anchorCtr="0" anchor="ctr" bIns="45700" lIns="91425" spcFirstLastPara="1" rIns="91425" wrap="square" tIns="45700">
            <a:normAutofit/>
          </a:bodyPr>
          <a:lstStyle/>
          <a:p>
            <a:pPr indent="0" lvl="0" marL="0" marR="0" rtl="0" algn="ctr">
              <a:spcBef>
                <a:spcPts val="0"/>
              </a:spcBef>
              <a:spcAft>
                <a:spcPts val="0"/>
              </a:spcAft>
              <a:buNone/>
            </a:pPr>
            <a:r>
              <a:t/>
            </a:r>
            <a:endParaRPr sz="1600">
              <a:solidFill>
                <a:schemeClr val="lt1"/>
              </a:solidFill>
              <a:latin typeface="Arial"/>
              <a:ea typeface="Arial"/>
              <a:cs typeface="Arial"/>
              <a:sym typeface="Arial"/>
            </a:endParaRPr>
          </a:p>
        </p:txBody>
      </p:sp>
      <p:sp>
        <p:nvSpPr>
          <p:cNvPr id="3049" name="Google Shape;3049;p98"/>
          <p:cNvSpPr txBox="1"/>
          <p:nvPr/>
        </p:nvSpPr>
        <p:spPr>
          <a:xfrm>
            <a:off x="6166669" y="2054133"/>
            <a:ext cx="1251090" cy="628037"/>
          </a:xfrm>
          <a:prstGeom prst="rect">
            <a:avLst/>
          </a:prstGeom>
          <a:noFill/>
          <a:ln>
            <a:noFill/>
          </a:ln>
        </p:spPr>
        <p:txBody>
          <a:bodyPr anchorCtr="0" anchor="b" bIns="0" lIns="0" spcFirstLastPara="1" rIns="0" wrap="square" tIns="0">
            <a:normAutofit/>
          </a:bodyPr>
          <a:lstStyle/>
          <a:p>
            <a:pPr indent="0" lvl="0" marL="0" marR="0" rtl="0" algn="ctr">
              <a:spcBef>
                <a:spcPts val="0"/>
              </a:spcBef>
              <a:spcAft>
                <a:spcPts val="0"/>
              </a:spcAft>
              <a:buNone/>
            </a:pPr>
            <a:r>
              <a:rPr b="1" lang="en-US" sz="4000">
                <a:solidFill>
                  <a:schemeClr val="lt1"/>
                </a:solidFill>
                <a:latin typeface="Arial"/>
                <a:ea typeface="Arial"/>
                <a:cs typeface="Arial"/>
                <a:sym typeface="Arial"/>
              </a:rPr>
              <a:t>XXX</a:t>
            </a:r>
            <a:endParaRPr b="1" sz="4800">
              <a:solidFill>
                <a:schemeClr val="lt1"/>
              </a:solidFill>
              <a:latin typeface="Arial"/>
              <a:ea typeface="Arial"/>
              <a:cs typeface="Arial"/>
              <a:sym typeface="Arial"/>
            </a:endParaRPr>
          </a:p>
        </p:txBody>
      </p:sp>
      <p:sp>
        <p:nvSpPr>
          <p:cNvPr id="3050" name="Google Shape;3050;p98"/>
          <p:cNvSpPr txBox="1"/>
          <p:nvPr/>
        </p:nvSpPr>
        <p:spPr>
          <a:xfrm>
            <a:off x="6564175" y="3830753"/>
            <a:ext cx="1251090" cy="628037"/>
          </a:xfrm>
          <a:prstGeom prst="rect">
            <a:avLst/>
          </a:prstGeom>
          <a:noFill/>
          <a:ln>
            <a:noFill/>
          </a:ln>
        </p:spPr>
        <p:txBody>
          <a:bodyPr anchorCtr="0" anchor="ctr" bIns="0" lIns="0" spcFirstLastPara="1" rIns="0" wrap="square" tIns="0">
            <a:normAutofit/>
          </a:bodyPr>
          <a:lstStyle/>
          <a:p>
            <a:pPr indent="0" lvl="0" marL="0" marR="0" rtl="0" algn="ctr">
              <a:spcBef>
                <a:spcPts val="0"/>
              </a:spcBef>
              <a:spcAft>
                <a:spcPts val="0"/>
              </a:spcAft>
              <a:buNone/>
            </a:pPr>
            <a:r>
              <a:rPr b="1" lang="en-US" sz="3200">
                <a:solidFill>
                  <a:schemeClr val="lt1"/>
                </a:solidFill>
                <a:latin typeface="Arial"/>
                <a:ea typeface="Arial"/>
                <a:cs typeface="Arial"/>
                <a:sym typeface="Arial"/>
              </a:rPr>
              <a:t>XXX</a:t>
            </a:r>
            <a:endParaRPr b="1" sz="4000">
              <a:solidFill>
                <a:schemeClr val="lt1"/>
              </a:solidFill>
              <a:latin typeface="Arial"/>
              <a:ea typeface="Arial"/>
              <a:cs typeface="Arial"/>
              <a:sym typeface="Arial"/>
            </a:endParaRPr>
          </a:p>
        </p:txBody>
      </p:sp>
      <p:sp>
        <p:nvSpPr>
          <p:cNvPr id="3051" name="Google Shape;3051;p98"/>
          <p:cNvSpPr txBox="1"/>
          <p:nvPr/>
        </p:nvSpPr>
        <p:spPr>
          <a:xfrm>
            <a:off x="4808498" y="4313182"/>
            <a:ext cx="1251090" cy="628037"/>
          </a:xfrm>
          <a:prstGeom prst="rect">
            <a:avLst/>
          </a:prstGeom>
          <a:noFill/>
          <a:ln>
            <a:noFill/>
          </a:ln>
        </p:spPr>
        <p:txBody>
          <a:bodyPr anchorCtr="0" anchor="b" bIns="0" lIns="0" spcFirstLastPara="1" rIns="0" wrap="square" tIns="0">
            <a:normAutofit/>
          </a:bodyPr>
          <a:lstStyle/>
          <a:p>
            <a:pPr indent="0" lvl="0" marL="0" marR="0" rtl="0" algn="ctr">
              <a:spcBef>
                <a:spcPts val="0"/>
              </a:spcBef>
              <a:spcAft>
                <a:spcPts val="0"/>
              </a:spcAft>
              <a:buNone/>
            </a:pPr>
            <a:r>
              <a:rPr b="1" lang="en-US" sz="4000">
                <a:solidFill>
                  <a:schemeClr val="lt1"/>
                </a:solidFill>
                <a:latin typeface="Arial"/>
                <a:ea typeface="Arial"/>
                <a:cs typeface="Arial"/>
                <a:sym typeface="Arial"/>
              </a:rPr>
              <a:t>XXX</a:t>
            </a:r>
            <a:endParaRPr b="1" sz="4800">
              <a:solidFill>
                <a:schemeClr val="lt1"/>
              </a:solidFill>
              <a:latin typeface="Arial"/>
              <a:ea typeface="Arial"/>
              <a:cs typeface="Arial"/>
              <a:sym typeface="Arial"/>
            </a:endParaRPr>
          </a:p>
        </p:txBody>
      </p:sp>
      <p:cxnSp>
        <p:nvCxnSpPr>
          <p:cNvPr id="3052" name="Google Shape;3052;p98"/>
          <p:cNvCxnSpPr/>
          <p:nvPr/>
        </p:nvCxnSpPr>
        <p:spPr>
          <a:xfrm rot="10800000">
            <a:off x="7666806" y="2193402"/>
            <a:ext cx="943794" cy="0"/>
          </a:xfrm>
          <a:prstGeom prst="straightConnector1">
            <a:avLst/>
          </a:prstGeom>
          <a:noFill/>
          <a:ln cap="flat" cmpd="sng" w="9525">
            <a:solidFill>
              <a:srgbClr val="BFBFBF"/>
            </a:solidFill>
            <a:prstDash val="solid"/>
            <a:miter lim="8000"/>
            <a:headEnd len="sm" w="sm" type="none"/>
            <a:tailEnd len="med" w="med" type="diamond"/>
          </a:ln>
        </p:spPr>
      </p:cxnSp>
      <p:sp>
        <p:nvSpPr>
          <p:cNvPr id="3053" name="Google Shape;3053;p98"/>
          <p:cNvSpPr txBox="1"/>
          <p:nvPr/>
        </p:nvSpPr>
        <p:spPr>
          <a:xfrm>
            <a:off x="571018" y="3563477"/>
            <a:ext cx="2824764" cy="341271"/>
          </a:xfrm>
          <a:prstGeom prst="rect">
            <a:avLst/>
          </a:prstGeom>
          <a:noFill/>
          <a:ln>
            <a:noFill/>
          </a:ln>
        </p:spPr>
        <p:txBody>
          <a:bodyPr anchorCtr="0" anchor="b" bIns="0" lIns="0" spcFirstLastPara="1" rIns="0" wrap="square" tIns="0">
            <a:normAutofit/>
          </a:bodyPr>
          <a:lstStyle/>
          <a:p>
            <a:pPr indent="0" lvl="0" marL="0" marR="0" rtl="0" algn="l">
              <a:spcBef>
                <a:spcPts val="0"/>
              </a:spcBef>
              <a:spcAft>
                <a:spcPts val="0"/>
              </a:spcAft>
              <a:buNone/>
            </a:pPr>
            <a:r>
              <a:rPr b="1" lang="en-US" sz="1800">
                <a:solidFill>
                  <a:srgbClr val="0E442A"/>
                </a:solidFill>
                <a:latin typeface="Arial"/>
                <a:ea typeface="Arial"/>
                <a:cs typeface="Arial"/>
                <a:sym typeface="Arial"/>
              </a:rPr>
              <a:t>Header</a:t>
            </a:r>
            <a:endParaRPr b="1" sz="1800">
              <a:solidFill>
                <a:srgbClr val="0E442A"/>
              </a:solidFill>
              <a:latin typeface="Arial"/>
              <a:ea typeface="Arial"/>
              <a:cs typeface="Arial"/>
              <a:sym typeface="Arial"/>
            </a:endParaRPr>
          </a:p>
        </p:txBody>
      </p:sp>
      <p:sp>
        <p:nvSpPr>
          <p:cNvPr id="3054" name="Google Shape;3054;p98"/>
          <p:cNvSpPr txBox="1"/>
          <p:nvPr/>
        </p:nvSpPr>
        <p:spPr>
          <a:xfrm>
            <a:off x="571018" y="3974669"/>
            <a:ext cx="2973247" cy="1663868"/>
          </a:xfrm>
          <a:prstGeom prst="rect">
            <a:avLst/>
          </a:prstGeom>
          <a:noFill/>
          <a:ln>
            <a:noFill/>
          </a:ln>
        </p:spPr>
        <p:txBody>
          <a:bodyPr anchorCtr="0" anchor="t" bIns="0" lIns="0" spcFirstLastPara="1" rIns="0" wrap="square" tIns="0">
            <a:normAutofit/>
          </a:bodyPr>
          <a:lstStyle/>
          <a:p>
            <a:pPr indent="0" lvl="0" marL="0" marR="0" rtl="0" algn="l">
              <a:spcBef>
                <a:spcPts val="0"/>
              </a:spcBef>
              <a:spcAft>
                <a:spcPts val="0"/>
              </a:spcAft>
              <a:buNone/>
            </a:pPr>
            <a:r>
              <a:rPr lang="en-US" sz="1300">
                <a:solidFill>
                  <a:schemeClr val="dk1"/>
                </a:solidFill>
                <a:latin typeface="Arial"/>
                <a:ea typeface="Arial"/>
                <a:cs typeface="Arial"/>
                <a:sym typeface="Arial"/>
              </a:rPr>
              <a:t>Lorem ipsum dolor sit amet, consectetur adipiscing elit. Ut tempor, quam et mattis pulvinar, mauris ligula suscipit arcu, sed elementum diam leo at magna. Curabitur maximus sodales massa, eu bibendum dui bibendum vel. Suspendisse potenti. Aliquam et lorem elementum, </a:t>
            </a:r>
            <a:endParaRPr/>
          </a:p>
        </p:txBody>
      </p:sp>
      <p:sp>
        <p:nvSpPr>
          <p:cNvPr id="3055" name="Google Shape;3055;p98"/>
          <p:cNvSpPr txBox="1"/>
          <p:nvPr/>
        </p:nvSpPr>
        <p:spPr>
          <a:xfrm>
            <a:off x="8647736" y="1351406"/>
            <a:ext cx="2973246" cy="341271"/>
          </a:xfrm>
          <a:prstGeom prst="rect">
            <a:avLst/>
          </a:prstGeom>
          <a:noFill/>
          <a:ln>
            <a:noFill/>
          </a:ln>
        </p:spPr>
        <p:txBody>
          <a:bodyPr anchorCtr="0" anchor="b" bIns="0" lIns="0" spcFirstLastPara="1" rIns="0" wrap="square" tIns="0">
            <a:normAutofit/>
          </a:bodyPr>
          <a:lstStyle/>
          <a:p>
            <a:pPr indent="0" lvl="0" marL="0" marR="0" rtl="0" algn="l">
              <a:spcBef>
                <a:spcPts val="0"/>
              </a:spcBef>
              <a:spcAft>
                <a:spcPts val="0"/>
              </a:spcAft>
              <a:buNone/>
            </a:pPr>
            <a:r>
              <a:rPr b="1" lang="en-US" sz="1800">
                <a:solidFill>
                  <a:srgbClr val="092E1C"/>
                </a:solidFill>
                <a:latin typeface="Arial"/>
                <a:ea typeface="Arial"/>
                <a:cs typeface="Arial"/>
                <a:sym typeface="Arial"/>
              </a:rPr>
              <a:t>Header</a:t>
            </a:r>
            <a:endParaRPr b="1" sz="1800">
              <a:solidFill>
                <a:srgbClr val="092E1C"/>
              </a:solidFill>
              <a:latin typeface="Arial"/>
              <a:ea typeface="Arial"/>
              <a:cs typeface="Arial"/>
              <a:sym typeface="Arial"/>
            </a:endParaRPr>
          </a:p>
        </p:txBody>
      </p:sp>
      <p:sp>
        <p:nvSpPr>
          <p:cNvPr id="3056" name="Google Shape;3056;p98"/>
          <p:cNvSpPr txBox="1"/>
          <p:nvPr/>
        </p:nvSpPr>
        <p:spPr>
          <a:xfrm>
            <a:off x="8647735" y="1762598"/>
            <a:ext cx="2973247" cy="1663868"/>
          </a:xfrm>
          <a:prstGeom prst="rect">
            <a:avLst/>
          </a:prstGeom>
          <a:noFill/>
          <a:ln>
            <a:noFill/>
          </a:ln>
        </p:spPr>
        <p:txBody>
          <a:bodyPr anchorCtr="0" anchor="t" bIns="0" lIns="0" spcFirstLastPara="1" rIns="0" wrap="square" tIns="0">
            <a:normAutofit/>
          </a:bodyPr>
          <a:lstStyle/>
          <a:p>
            <a:pPr indent="0" lvl="0" marL="0" marR="0" rtl="0" algn="l">
              <a:spcBef>
                <a:spcPts val="0"/>
              </a:spcBef>
              <a:spcAft>
                <a:spcPts val="0"/>
              </a:spcAft>
              <a:buNone/>
            </a:pPr>
            <a:r>
              <a:rPr lang="en-US" sz="1300">
                <a:solidFill>
                  <a:schemeClr val="dk1"/>
                </a:solidFill>
                <a:latin typeface="Arial"/>
                <a:ea typeface="Arial"/>
                <a:cs typeface="Arial"/>
                <a:sym typeface="Arial"/>
              </a:rPr>
              <a:t>Lorem ipsum dolor sit amet, consectetur adipiscing elit. Ut tempor, quam et mattis pulvinar, mauris ligula suscipit arcu, sed elementum diam leo at magna. Curabitur maximus sodales massa, eu bibendum dui bibendum vel. Suspendisse potenti. Aliquam et lorem elementum, </a:t>
            </a:r>
            <a:endParaRPr/>
          </a:p>
        </p:txBody>
      </p:sp>
      <p:sp>
        <p:nvSpPr>
          <p:cNvPr id="3057" name="Google Shape;3057;p98"/>
          <p:cNvSpPr txBox="1"/>
          <p:nvPr/>
        </p:nvSpPr>
        <p:spPr>
          <a:xfrm>
            <a:off x="8647736" y="3563477"/>
            <a:ext cx="2973246" cy="341271"/>
          </a:xfrm>
          <a:prstGeom prst="rect">
            <a:avLst/>
          </a:prstGeom>
          <a:noFill/>
          <a:ln>
            <a:noFill/>
          </a:ln>
        </p:spPr>
        <p:txBody>
          <a:bodyPr anchorCtr="0" anchor="b" bIns="0" lIns="0" spcFirstLastPara="1" rIns="0" wrap="square" tIns="0">
            <a:normAutofit/>
          </a:bodyPr>
          <a:lstStyle/>
          <a:p>
            <a:pPr indent="0" lvl="0" marL="0" marR="0" rtl="0" algn="l">
              <a:spcBef>
                <a:spcPts val="0"/>
              </a:spcBef>
              <a:spcAft>
                <a:spcPts val="0"/>
              </a:spcAft>
              <a:buNone/>
            </a:pPr>
            <a:r>
              <a:rPr b="1" lang="en-US" sz="1800">
                <a:solidFill>
                  <a:srgbClr val="E4EB84"/>
                </a:solidFill>
                <a:latin typeface="Arial"/>
                <a:ea typeface="Arial"/>
                <a:cs typeface="Arial"/>
                <a:sym typeface="Arial"/>
              </a:rPr>
              <a:t>Header</a:t>
            </a:r>
            <a:endParaRPr b="1" sz="1800">
              <a:solidFill>
                <a:srgbClr val="E4EB84"/>
              </a:solidFill>
              <a:latin typeface="Arial"/>
              <a:ea typeface="Arial"/>
              <a:cs typeface="Arial"/>
              <a:sym typeface="Arial"/>
            </a:endParaRPr>
          </a:p>
        </p:txBody>
      </p:sp>
      <p:sp>
        <p:nvSpPr>
          <p:cNvPr id="3058" name="Google Shape;3058;p98"/>
          <p:cNvSpPr txBox="1"/>
          <p:nvPr/>
        </p:nvSpPr>
        <p:spPr>
          <a:xfrm>
            <a:off x="8647735" y="3974669"/>
            <a:ext cx="2973247" cy="1663868"/>
          </a:xfrm>
          <a:prstGeom prst="rect">
            <a:avLst/>
          </a:prstGeom>
          <a:noFill/>
          <a:ln>
            <a:noFill/>
          </a:ln>
        </p:spPr>
        <p:txBody>
          <a:bodyPr anchorCtr="0" anchor="t" bIns="0" lIns="0" spcFirstLastPara="1" rIns="0" wrap="square" tIns="0">
            <a:normAutofit/>
          </a:bodyPr>
          <a:lstStyle/>
          <a:p>
            <a:pPr indent="0" lvl="0" marL="0" marR="0" rtl="0" algn="l">
              <a:spcBef>
                <a:spcPts val="0"/>
              </a:spcBef>
              <a:spcAft>
                <a:spcPts val="0"/>
              </a:spcAft>
              <a:buNone/>
            </a:pPr>
            <a:r>
              <a:rPr lang="en-US" sz="1300">
                <a:solidFill>
                  <a:schemeClr val="dk1"/>
                </a:solidFill>
                <a:latin typeface="Arial"/>
                <a:ea typeface="Arial"/>
                <a:cs typeface="Arial"/>
                <a:sym typeface="Arial"/>
              </a:rPr>
              <a:t>Lorem ipsum dolor sit amet, consectetur adipiscing elit. Ut tempor, quam et mattis pulvinar, mauris ligula suscipit arcu, sed elementum diam leo at magna. Curabitur maximus sodales massa, eu bibendum dui bibendum vel. Suspendisse potenti. Aliquam et lorem elementum, </a:t>
            </a:r>
            <a:endParaRPr/>
          </a:p>
        </p:txBody>
      </p:sp>
      <p:cxnSp>
        <p:nvCxnSpPr>
          <p:cNvPr id="3059" name="Google Shape;3059;p98"/>
          <p:cNvCxnSpPr/>
          <p:nvPr/>
        </p:nvCxnSpPr>
        <p:spPr>
          <a:xfrm rot="10800000">
            <a:off x="7970520" y="4083162"/>
            <a:ext cx="640080" cy="0"/>
          </a:xfrm>
          <a:prstGeom prst="straightConnector1">
            <a:avLst/>
          </a:prstGeom>
          <a:noFill/>
          <a:ln cap="flat" cmpd="sng" w="9525">
            <a:solidFill>
              <a:srgbClr val="BFBFBF"/>
            </a:solidFill>
            <a:prstDash val="solid"/>
            <a:miter lim="8000"/>
            <a:headEnd len="sm" w="sm" type="none"/>
            <a:tailEnd len="med" w="med" type="diamond"/>
          </a:ln>
        </p:spPr>
      </p:cxnSp>
    </p:spTree>
  </p:cSld>
  <p:clrMapOvr>
    <a:masterClrMapping/>
  </p:clrMapOvr>
</p:sld>
</file>

<file path=ppt/slides/slide9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063" name="Shape 3063"/>
        <p:cNvGrpSpPr/>
        <p:nvPr/>
      </p:nvGrpSpPr>
      <p:grpSpPr>
        <a:xfrm>
          <a:off x="0" y="0"/>
          <a:ext cx="0" cy="0"/>
          <a:chOff x="0" y="0"/>
          <a:chExt cx="0" cy="0"/>
        </a:xfrm>
      </p:grpSpPr>
      <p:sp>
        <p:nvSpPr>
          <p:cNvPr id="3064" name="Google Shape;3064;p99"/>
          <p:cNvSpPr txBox="1"/>
          <p:nvPr>
            <p:ph type="ctrTitle"/>
          </p:nvPr>
        </p:nvSpPr>
        <p:spPr>
          <a:xfrm>
            <a:off x="563563" y="2816990"/>
            <a:ext cx="11091180" cy="1235889"/>
          </a:xfrm>
          <a:prstGeom prst="rect">
            <a:avLst/>
          </a:prstGeom>
          <a:noFill/>
          <a:ln>
            <a:noFill/>
          </a:ln>
        </p:spPr>
        <p:txBody>
          <a:bodyPr anchorCtr="0" anchor="b" bIns="0" lIns="0" spcFirstLastPara="1" rIns="0" wrap="square" tIns="0">
            <a:normAutofit/>
          </a:bodyPr>
          <a:lstStyle/>
          <a:p>
            <a:pPr indent="0" lvl="0" marL="0" rtl="0" algn="l">
              <a:lnSpc>
                <a:spcPct val="90000"/>
              </a:lnSpc>
              <a:spcBef>
                <a:spcPts val="0"/>
              </a:spcBef>
              <a:spcAft>
                <a:spcPts val="0"/>
              </a:spcAft>
              <a:buClr>
                <a:schemeClr val="lt1"/>
              </a:buClr>
              <a:buSzPts val="6000"/>
              <a:buFont typeface="Arial"/>
              <a:buNone/>
            </a:pPr>
            <a:r>
              <a:rPr lang="en-US"/>
              <a:t>Flag Style Timeline</a:t>
            </a:r>
            <a:endParaRPr/>
          </a:p>
        </p:txBody>
      </p:sp>
      <p:sp>
        <p:nvSpPr>
          <p:cNvPr id="3065" name="Google Shape;3065;p99"/>
          <p:cNvSpPr txBox="1"/>
          <p:nvPr>
            <p:ph idx="12" type="sldNum"/>
          </p:nvPr>
        </p:nvSpPr>
        <p:spPr>
          <a:xfrm>
            <a:off x="10690860" y="6349068"/>
            <a:ext cx="963882" cy="251764"/>
          </a:xfrm>
          <a:prstGeom prst="rect">
            <a:avLst/>
          </a:prstGeom>
          <a:noFill/>
          <a:ln>
            <a:noFill/>
          </a:ln>
        </p:spPr>
        <p:txBody>
          <a:bodyPr anchorCtr="0" anchor="ctr"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sp>
        <p:nvSpPr>
          <p:cNvPr id="3066" name="Google Shape;3066;p99"/>
          <p:cNvSpPr txBox="1"/>
          <p:nvPr>
            <p:ph idx="1" type="subTitle"/>
          </p:nvPr>
        </p:nvSpPr>
        <p:spPr>
          <a:xfrm>
            <a:off x="563563" y="4475785"/>
            <a:ext cx="11091179" cy="986806"/>
          </a:xfrm>
          <a:prstGeom prst="rect">
            <a:avLst/>
          </a:prstGeom>
          <a:noFill/>
          <a:ln>
            <a:noFill/>
          </a:ln>
        </p:spPr>
        <p:txBody>
          <a:bodyPr anchorCtr="0" anchor="t" bIns="0" lIns="0" spcFirstLastPara="1" rIns="0" wrap="square" tIns="0">
            <a:normAutofit/>
          </a:bodyPr>
          <a:lstStyle/>
          <a:p>
            <a:pPr indent="0" lvl="0" marL="0" rtl="0" algn="l">
              <a:lnSpc>
                <a:spcPct val="90000"/>
              </a:lnSpc>
              <a:spcBef>
                <a:spcPts val="0"/>
              </a:spcBef>
              <a:spcAft>
                <a:spcPts val="0"/>
              </a:spcAft>
              <a:buSzPts val="2400"/>
              <a:buNone/>
            </a:pPr>
            <a:r>
              <a:t/>
            </a:r>
            <a:endParaRPr/>
          </a:p>
        </p:txBody>
      </p:sp>
    </p:spTree>
  </p:cSld>
  <p:clrMapOvr>
    <a:masterClrMapping/>
  </p:clrMapOvr>
</p:sld>
</file>

<file path=ppt/theme/theme1.xml><?xml version="1.0" encoding="utf-8"?>
<a:theme xmlns:a="http://schemas.openxmlformats.org/drawingml/2006/main" xmlns:r="http://schemas.openxmlformats.org/officeDocument/2006/relationships" name="Office Theme">
  <a:themeElements>
    <a:clrScheme name="Office">
      <a:dk1>
        <a:srgbClr val="000000"/>
      </a:dk1>
      <a:lt1>
        <a:srgbClr val="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2.xml><?xml version="1.0" encoding="utf-8"?>
<a:theme xmlns:a="http://schemas.openxmlformats.org/drawingml/2006/main" xmlns:r="http://schemas.openxmlformats.org/officeDocument/2006/relationships" name="BCG Style Template">
  <a:themeElements>
    <a:clrScheme name="Custom 17">
      <a:dk1>
        <a:srgbClr val="595959"/>
      </a:dk1>
      <a:lt1>
        <a:srgbClr val="FFFFFF"/>
      </a:lt1>
      <a:dk2>
        <a:srgbClr val="262626"/>
      </a:dk2>
      <a:lt2>
        <a:srgbClr val="F4F4F4"/>
      </a:lt2>
      <a:accent1>
        <a:srgbClr val="156740"/>
      </a:accent1>
      <a:accent2>
        <a:srgbClr val="0E442A"/>
      </a:accent2>
      <a:accent3>
        <a:srgbClr val="092E1C"/>
      </a:accent3>
      <a:accent4>
        <a:srgbClr val="E4EB84"/>
      </a:accent4>
      <a:accent5>
        <a:srgbClr val="3EAF93"/>
      </a:accent5>
      <a:accent6>
        <a:srgbClr val="295E7D"/>
      </a:accent6>
      <a:hlink>
        <a:srgbClr val="0563C1"/>
      </a:hlink>
      <a:folHlink>
        <a:srgbClr val="954F72"/>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erms:created xsi:type="dcterms:W3CDTF">2026-05-18T14:07:40Z</dcterms:created>
  <dc:creator>Tom Lim</dc:creator>
</cp:coreProperties>
</file>